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325" r:id="rId2"/>
    <p:sldId id="323" r:id="rId3"/>
    <p:sldId id="324" r:id="rId4"/>
    <p:sldId id="315" r:id="rId5"/>
    <p:sldId id="314" r:id="rId6"/>
    <p:sldId id="259" r:id="rId7"/>
    <p:sldId id="313" r:id="rId8"/>
    <p:sldId id="320" r:id="rId9"/>
    <p:sldId id="262" r:id="rId10"/>
    <p:sldId id="276" r:id="rId11"/>
    <p:sldId id="258" r:id="rId12"/>
    <p:sldId id="298" r:id="rId13"/>
    <p:sldId id="264" r:id="rId14"/>
    <p:sldId id="289" r:id="rId15"/>
    <p:sldId id="280" r:id="rId16"/>
    <p:sldId id="321" r:id="rId17"/>
    <p:sldId id="319" r:id="rId18"/>
    <p:sldId id="290" r:id="rId19"/>
    <p:sldId id="283" r:id="rId20"/>
    <p:sldId id="284" r:id="rId21"/>
    <p:sldId id="285" r:id="rId22"/>
    <p:sldId id="288" r:id="rId23"/>
    <p:sldId id="286" r:id="rId24"/>
    <p:sldId id="279" r:id="rId25"/>
    <p:sldId id="291" r:id="rId26"/>
    <p:sldId id="293" r:id="rId27"/>
    <p:sldId id="294" r:id="rId28"/>
    <p:sldId id="295" r:id="rId29"/>
    <p:sldId id="296" r:id="rId30"/>
    <p:sldId id="297" r:id="rId31"/>
    <p:sldId id="265" r:id="rId32"/>
    <p:sldId id="299" r:id="rId33"/>
    <p:sldId id="300" r:id="rId34"/>
    <p:sldId id="301" r:id="rId35"/>
    <p:sldId id="260" r:id="rId36"/>
    <p:sldId id="316" r:id="rId37"/>
    <p:sldId id="303" r:id="rId38"/>
    <p:sldId id="304" r:id="rId39"/>
    <p:sldId id="305" r:id="rId40"/>
    <p:sldId id="273" r:id="rId41"/>
    <p:sldId id="306" r:id="rId42"/>
    <p:sldId id="307" r:id="rId43"/>
    <p:sldId id="317" r:id="rId44"/>
    <p:sldId id="308" r:id="rId45"/>
    <p:sldId id="318" r:id="rId46"/>
    <p:sldId id="274" r:id="rId47"/>
    <p:sldId id="312" r:id="rId48"/>
    <p:sldId id="257" r:id="rId49"/>
    <p:sldId id="322" r:id="rId50"/>
    <p:sldId id="302" r:id="rId51"/>
    <p:sldId id="267" r:id="rId52"/>
    <p:sldId id="311" r:id="rId53"/>
    <p:sldId id="309" r:id="rId54"/>
    <p:sldId id="266" r:id="rId55"/>
  </p:sldIdLst>
  <p:sldSz cx="9144000" cy="6858000" type="screen4x3"/>
  <p:notesSz cx="6858000" cy="9144000"/>
  <p:defaultTextStyle>
    <a:defPPr>
      <a:defRPr lang="cs-CZ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436">
          <p15:clr>
            <a:srgbClr val="A4A3A4"/>
          </p15:clr>
        </p15:guide>
        <p15:guide id="2" pos="295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6600"/>
    <a:srgbClr val="91FF8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620"/>
    <p:restoredTop sz="98273" autoAdjust="0"/>
  </p:normalViewPr>
  <p:slideViewPr>
    <p:cSldViewPr showGuides="1">
      <p:cViewPr varScale="1">
        <p:scale>
          <a:sx n="85" d="100"/>
          <a:sy n="85" d="100"/>
        </p:scale>
        <p:origin x="480" y="90"/>
      </p:cViewPr>
      <p:guideLst>
        <p:guide orient="horz" pos="436"/>
        <p:guide pos="295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theme" Target="theme/theme1.xml"/><Relationship Id="rId5" Type="http://schemas.openxmlformats.org/officeDocument/2006/relationships/slide" Target="slides/slide4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tableStyles" Target="tableStyle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viewProps" Target="viewProps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Úvodní sníme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Podnadpis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cs-CZ"/>
              <a:t>Kliknutím lze upravit styl předlohy.</a:t>
            </a:r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BDC15C-9057-4578-91FD-4675C0DF969E}" type="datetimeFigureOut">
              <a:rPr lang="cs-CZ" smtClean="0"/>
              <a:t>12.09.2022</a:t>
            </a:fld>
            <a:endParaRPr lang="cs-CZ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D82C16-DFDB-425D-B507-C632EF4A0338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88861944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Nadpis a svislý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svislý text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BDC15C-9057-4578-91FD-4675C0DF969E}" type="datetimeFigureOut">
              <a:rPr lang="cs-CZ" smtClean="0"/>
              <a:t>12.09.2022</a:t>
            </a:fld>
            <a:endParaRPr lang="cs-CZ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D82C16-DFDB-425D-B507-C632EF4A0338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405809387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Svislý nadpis a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vislý nadpis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svislý text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BDC15C-9057-4578-91FD-4675C0DF969E}" type="datetimeFigureOut">
              <a:rPr lang="cs-CZ" smtClean="0"/>
              <a:t>12.09.2022</a:t>
            </a:fld>
            <a:endParaRPr lang="cs-CZ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D82C16-DFDB-425D-B507-C632EF4A0338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56355782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BDC15C-9057-4578-91FD-4675C0DF969E}" type="datetimeFigureOut">
              <a:rPr lang="cs-CZ" smtClean="0"/>
              <a:t>12.09.2022</a:t>
            </a:fld>
            <a:endParaRPr lang="cs-CZ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D82C16-DFDB-425D-B507-C632EF4A0338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82829627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Záhlaví čás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text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cs-CZ"/>
              <a:t>Kliknutím lze upravit styly předlohy textu.</a:t>
            </a:r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BDC15C-9057-4578-91FD-4675C0DF969E}" type="datetimeFigureOut">
              <a:rPr lang="cs-CZ" smtClean="0"/>
              <a:t>12.09.2022</a:t>
            </a:fld>
            <a:endParaRPr lang="cs-CZ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D82C16-DFDB-425D-B507-C632EF4A0338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59240604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va obsah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obsah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obsah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5" name="Zástupný symbol pro datum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BDC15C-9057-4578-91FD-4675C0DF969E}" type="datetimeFigureOut">
              <a:rPr lang="cs-CZ" smtClean="0"/>
              <a:t>12.09.2022</a:t>
            </a:fld>
            <a:endParaRPr lang="cs-CZ"/>
          </a:p>
        </p:txBody>
      </p:sp>
      <p:sp>
        <p:nvSpPr>
          <p:cNvPr id="6" name="Zástupný symbol pro zápatí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7" name="Zástupný symbol pro číslo snímk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D82C16-DFDB-425D-B507-C632EF4A0338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47795251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Porovnání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text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cs-CZ"/>
              <a:t>Kliknutím lze upravit styly předlohy textu.</a:t>
            </a:r>
          </a:p>
        </p:txBody>
      </p:sp>
      <p:sp>
        <p:nvSpPr>
          <p:cNvPr id="4" name="Zástupný symbol pro obsah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5" name="Zástupný symbol pro text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cs-CZ"/>
              <a:t>Kliknutím lze upravit styly předlohy textu.</a:t>
            </a:r>
          </a:p>
        </p:txBody>
      </p:sp>
      <p:sp>
        <p:nvSpPr>
          <p:cNvPr id="6" name="Zástupný symbol pro obsah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7" name="Zástupný symbol pro datum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BDC15C-9057-4578-91FD-4675C0DF969E}" type="datetimeFigureOut">
              <a:rPr lang="cs-CZ" smtClean="0"/>
              <a:t>12.09.2022</a:t>
            </a:fld>
            <a:endParaRPr lang="cs-CZ"/>
          </a:p>
        </p:txBody>
      </p:sp>
      <p:sp>
        <p:nvSpPr>
          <p:cNvPr id="8" name="Zástupný symbol pro zápatí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9" name="Zástupný symbol pro číslo snímku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D82C16-DFDB-425D-B507-C632EF4A0338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93843796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Pouze nadp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datum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BDC15C-9057-4578-91FD-4675C0DF969E}" type="datetimeFigureOut">
              <a:rPr lang="cs-CZ" smtClean="0"/>
              <a:t>12.09.2022</a:t>
            </a:fld>
            <a:endParaRPr lang="cs-CZ"/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5" name="Zástupný symbol pro číslo snímk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D82C16-DFDB-425D-B507-C632EF4A0338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23929362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Prázdn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datum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BDC15C-9057-4578-91FD-4675C0DF969E}" type="datetimeFigureOut">
              <a:rPr lang="cs-CZ" smtClean="0"/>
              <a:t>12.09.2022</a:t>
            </a:fld>
            <a:endParaRPr lang="cs-CZ"/>
          </a:p>
        </p:txBody>
      </p:sp>
      <p:sp>
        <p:nvSpPr>
          <p:cNvPr id="3" name="Zástupný symbol pro zápatí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D82C16-DFDB-425D-B507-C632EF4A0338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418412763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Obsah s titulk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text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cs-CZ"/>
              <a:t>Kliknutím lze upravit styly předlohy textu.</a:t>
            </a:r>
          </a:p>
        </p:txBody>
      </p:sp>
      <p:sp>
        <p:nvSpPr>
          <p:cNvPr id="5" name="Zástupný symbol pro datum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BDC15C-9057-4578-91FD-4675C0DF969E}" type="datetimeFigureOut">
              <a:rPr lang="cs-CZ" smtClean="0"/>
              <a:t>12.09.2022</a:t>
            </a:fld>
            <a:endParaRPr lang="cs-CZ"/>
          </a:p>
        </p:txBody>
      </p:sp>
      <p:sp>
        <p:nvSpPr>
          <p:cNvPr id="6" name="Zástupný symbol pro zápatí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7" name="Zástupný symbol pro číslo snímk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D82C16-DFDB-425D-B507-C632EF4A0338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65657993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Obrázek s titulk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obrázek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cs-CZ"/>
          </a:p>
        </p:txBody>
      </p:sp>
      <p:sp>
        <p:nvSpPr>
          <p:cNvPr id="4" name="Zástupný symbol pro text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cs-CZ"/>
              <a:t>Kliknutím lze upravit styly předlohy textu.</a:t>
            </a:r>
          </a:p>
        </p:txBody>
      </p:sp>
      <p:sp>
        <p:nvSpPr>
          <p:cNvPr id="5" name="Zástupný symbol pro datum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BDC15C-9057-4578-91FD-4675C0DF969E}" type="datetimeFigureOut">
              <a:rPr lang="cs-CZ" smtClean="0"/>
              <a:t>12.09.2022</a:t>
            </a:fld>
            <a:endParaRPr lang="cs-CZ"/>
          </a:p>
        </p:txBody>
      </p:sp>
      <p:sp>
        <p:nvSpPr>
          <p:cNvPr id="6" name="Zástupný symbol pro zápatí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7" name="Zástupný symbol pro číslo snímk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D82C16-DFDB-425D-B507-C632EF4A0338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08854759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nadpis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text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8BDC15C-9057-4578-91FD-4675C0DF969E}" type="datetimeFigureOut">
              <a:rPr lang="cs-CZ" smtClean="0"/>
              <a:t>12.09.2022</a:t>
            </a:fld>
            <a:endParaRPr lang="cs-CZ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cs-CZ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1D82C16-DFDB-425D-B507-C632EF4A0338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7395473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cs-CZ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7" Type="http://schemas.openxmlformats.org/officeDocument/2006/relationships/image" Target="../media/image11.jpeg"/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0.jpeg"/><Relationship Id="rId5" Type="http://schemas.openxmlformats.org/officeDocument/2006/relationships/hyperlink" Target="https://cs.wikipedia.org/wiki/Synapse" TargetMode="External"/><Relationship Id="rId4" Type="http://schemas.openxmlformats.org/officeDocument/2006/relationships/hyperlink" Target="https://cs.wikipedia.org/wiki/Retardace" TargetMode="Externa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Obrázek 2" descr="Obsah obrázku text&#10;&#10;Popis byl vytvořen automaticky">
            <a:extLst>
              <a:ext uri="{FF2B5EF4-FFF2-40B4-BE49-F238E27FC236}">
                <a16:creationId xmlns:a16="http://schemas.microsoft.com/office/drawing/2014/main" id="{7EE55E07-3F5B-46B0-A220-C6D03D03FD5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05000" y="1366837"/>
            <a:ext cx="5334000" cy="41243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5920490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Skupina 17"/>
          <p:cNvGrpSpPr/>
          <p:nvPr/>
        </p:nvGrpSpPr>
        <p:grpSpPr>
          <a:xfrm>
            <a:off x="76792" y="731455"/>
            <a:ext cx="6293763" cy="3355651"/>
            <a:chOff x="76791" y="186538"/>
            <a:chExt cx="8422795" cy="4490787"/>
          </a:xfrm>
        </p:grpSpPr>
        <p:sp>
          <p:nvSpPr>
            <p:cNvPr id="2" name="Volný tvar 1"/>
            <p:cNvSpPr>
              <a:spLocks noChangeAspect="1"/>
            </p:cNvSpPr>
            <p:nvPr/>
          </p:nvSpPr>
          <p:spPr>
            <a:xfrm>
              <a:off x="709757" y="836715"/>
              <a:ext cx="7789829" cy="3558912"/>
            </a:xfrm>
            <a:custGeom>
              <a:avLst/>
              <a:gdLst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264784 w 4199729"/>
                <a:gd name="connsiteY98" fmla="*/ 1886654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50608 w 4199729"/>
                <a:gd name="connsiteY105" fmla="*/ 1544246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20084 w 4200749"/>
                <a:gd name="connsiteY0" fmla="*/ 1212284 h 4338987"/>
                <a:gd name="connsiteX1" fmla="*/ 1357244 w 4200749"/>
                <a:gd name="connsiteY1" fmla="*/ 1578044 h 4338987"/>
                <a:gd name="connsiteX2" fmla="*/ 1551554 w 4200749"/>
                <a:gd name="connsiteY2" fmla="*/ 1658054 h 4338987"/>
                <a:gd name="connsiteX3" fmla="*/ 1905884 w 4200749"/>
                <a:gd name="connsiteY3" fmla="*/ 1680914 h 4338987"/>
                <a:gd name="connsiteX4" fmla="*/ 2020184 w 4200749"/>
                <a:gd name="connsiteY4" fmla="*/ 1543754 h 4338987"/>
                <a:gd name="connsiteX5" fmla="*/ 2123054 w 4200749"/>
                <a:gd name="connsiteY5" fmla="*/ 1292294 h 4338987"/>
                <a:gd name="connsiteX6" fmla="*/ 2123054 w 4200749"/>
                <a:gd name="connsiteY6" fmla="*/ 1120844 h 4338987"/>
                <a:gd name="connsiteX7" fmla="*/ 2088764 w 4200749"/>
                <a:gd name="connsiteY7" fmla="*/ 812234 h 4338987"/>
                <a:gd name="connsiteX8" fmla="*/ 2077334 w 4200749"/>
                <a:gd name="connsiteY8" fmla="*/ 777944 h 4338987"/>
                <a:gd name="connsiteX9" fmla="*/ 2168774 w 4200749"/>
                <a:gd name="connsiteY9" fmla="*/ 1086554 h 4338987"/>
                <a:gd name="connsiteX10" fmla="*/ 2214494 w 4200749"/>
                <a:gd name="connsiteY10" fmla="*/ 1269434 h 4338987"/>
                <a:gd name="connsiteX11" fmla="*/ 2283074 w 4200749"/>
                <a:gd name="connsiteY11" fmla="*/ 1303724 h 4338987"/>
                <a:gd name="connsiteX12" fmla="*/ 2328794 w 4200749"/>
                <a:gd name="connsiteY12" fmla="*/ 1166564 h 4338987"/>
                <a:gd name="connsiteX13" fmla="*/ 2465954 w 4200749"/>
                <a:gd name="connsiteY13" fmla="*/ 880814 h 4338987"/>
                <a:gd name="connsiteX14" fmla="*/ 2557394 w 4200749"/>
                <a:gd name="connsiteY14" fmla="*/ 640784 h 4338987"/>
                <a:gd name="connsiteX15" fmla="*/ 2614544 w 4200749"/>
                <a:gd name="connsiteY15" fmla="*/ 537914 h 4338987"/>
                <a:gd name="connsiteX16" fmla="*/ 2557394 w 4200749"/>
                <a:gd name="connsiteY16" fmla="*/ 789374 h 4338987"/>
                <a:gd name="connsiteX17" fmla="*/ 2443094 w 4200749"/>
                <a:gd name="connsiteY17" fmla="*/ 1097984 h 4338987"/>
                <a:gd name="connsiteX18" fmla="*/ 2374514 w 4200749"/>
                <a:gd name="connsiteY18" fmla="*/ 1406594 h 4338987"/>
                <a:gd name="connsiteX19" fmla="*/ 2557394 w 4200749"/>
                <a:gd name="connsiteY19" fmla="*/ 1578044 h 4338987"/>
                <a:gd name="connsiteX20" fmla="*/ 2877434 w 4200749"/>
                <a:gd name="connsiteY20" fmla="*/ 1658054 h 4338987"/>
                <a:gd name="connsiteX21" fmla="*/ 3186044 w 4200749"/>
                <a:gd name="connsiteY21" fmla="*/ 1658054 h 4338987"/>
                <a:gd name="connsiteX22" fmla="*/ 3368924 w 4200749"/>
                <a:gd name="connsiteY22" fmla="*/ 1566614 h 4338987"/>
                <a:gd name="connsiteX23" fmla="*/ 3471794 w 4200749"/>
                <a:gd name="connsiteY23" fmla="*/ 1372304 h 4338987"/>
                <a:gd name="connsiteX24" fmla="*/ 3460364 w 4200749"/>
                <a:gd name="connsiteY24" fmla="*/ 1097984 h 4338987"/>
                <a:gd name="connsiteX25" fmla="*/ 3448934 w 4200749"/>
                <a:gd name="connsiteY25" fmla="*/ 777944 h 4338987"/>
                <a:gd name="connsiteX26" fmla="*/ 3757544 w 4200749"/>
                <a:gd name="connsiteY26" fmla="*/ 572204 h 4338987"/>
                <a:gd name="connsiteX27" fmla="*/ 3997574 w 4200749"/>
                <a:gd name="connsiteY27" fmla="*/ 92144 h 4338987"/>
                <a:gd name="connsiteX28" fmla="*/ 4031864 w 4200749"/>
                <a:gd name="connsiteY28" fmla="*/ 12134 h 4338987"/>
                <a:gd name="connsiteX29" fmla="*/ 4009004 w 4200749"/>
                <a:gd name="connsiteY29" fmla="*/ 252164 h 4338987"/>
                <a:gd name="connsiteX30" fmla="*/ 3826124 w 4200749"/>
                <a:gd name="connsiteY30" fmla="*/ 652214 h 4338987"/>
                <a:gd name="connsiteX31" fmla="*/ 3643244 w 4200749"/>
                <a:gd name="connsiteY31" fmla="*/ 789374 h 4338987"/>
                <a:gd name="connsiteX32" fmla="*/ 3528944 w 4200749"/>
                <a:gd name="connsiteY32" fmla="*/ 892244 h 4338987"/>
                <a:gd name="connsiteX33" fmla="*/ 3860414 w 4200749"/>
                <a:gd name="connsiteY33" fmla="*/ 846524 h 4338987"/>
                <a:gd name="connsiteX34" fmla="*/ 4191884 w 4200749"/>
                <a:gd name="connsiteY34" fmla="*/ 720794 h 4338987"/>
                <a:gd name="connsiteX35" fmla="*/ 4077584 w 4200749"/>
                <a:gd name="connsiteY35" fmla="*/ 892244 h 4338987"/>
                <a:gd name="connsiteX36" fmla="*/ 3780404 w 4200749"/>
                <a:gd name="connsiteY36" fmla="*/ 937964 h 4338987"/>
                <a:gd name="connsiteX37" fmla="*/ 3608954 w 4200749"/>
                <a:gd name="connsiteY37" fmla="*/ 995114 h 4338987"/>
                <a:gd name="connsiteX38" fmla="*/ 3654674 w 4200749"/>
                <a:gd name="connsiteY38" fmla="*/ 1235144 h 4338987"/>
                <a:gd name="connsiteX39" fmla="*/ 3620384 w 4200749"/>
                <a:gd name="connsiteY39" fmla="*/ 1532324 h 4338987"/>
                <a:gd name="connsiteX40" fmla="*/ 3460364 w 4200749"/>
                <a:gd name="connsiteY40" fmla="*/ 1726634 h 4338987"/>
                <a:gd name="connsiteX41" fmla="*/ 3277484 w 4200749"/>
                <a:gd name="connsiteY41" fmla="*/ 2035244 h 4338987"/>
                <a:gd name="connsiteX42" fmla="*/ 3231764 w 4200749"/>
                <a:gd name="connsiteY42" fmla="*/ 2309564 h 4338987"/>
                <a:gd name="connsiteX43" fmla="*/ 3403214 w 4200749"/>
                <a:gd name="connsiteY43" fmla="*/ 2458154 h 4338987"/>
                <a:gd name="connsiteX44" fmla="*/ 3757544 w 4200749"/>
                <a:gd name="connsiteY44" fmla="*/ 2663894 h 4338987"/>
                <a:gd name="connsiteX45" fmla="*/ 4077584 w 4200749"/>
                <a:gd name="connsiteY45" fmla="*/ 2778194 h 4338987"/>
                <a:gd name="connsiteX46" fmla="*/ 4077584 w 4200749"/>
                <a:gd name="connsiteY46" fmla="*/ 2881064 h 4338987"/>
                <a:gd name="connsiteX47" fmla="*/ 3768974 w 4200749"/>
                <a:gd name="connsiteY47" fmla="*/ 2869634 h 4338987"/>
                <a:gd name="connsiteX48" fmla="*/ 3403214 w 4200749"/>
                <a:gd name="connsiteY48" fmla="*/ 2732474 h 4338987"/>
                <a:gd name="connsiteX49" fmla="*/ 3083174 w 4200749"/>
                <a:gd name="connsiteY49" fmla="*/ 2663894 h 4338987"/>
                <a:gd name="connsiteX50" fmla="*/ 2957444 w 4200749"/>
                <a:gd name="connsiteY50" fmla="*/ 2698184 h 4338987"/>
                <a:gd name="connsiteX51" fmla="*/ 2820284 w 4200749"/>
                <a:gd name="connsiteY51" fmla="*/ 2823914 h 4338987"/>
                <a:gd name="connsiteX52" fmla="*/ 2763134 w 4200749"/>
                <a:gd name="connsiteY52" fmla="*/ 2995364 h 4338987"/>
                <a:gd name="connsiteX53" fmla="*/ 2968874 w 4200749"/>
                <a:gd name="connsiteY53" fmla="*/ 3132524 h 4338987"/>
                <a:gd name="connsiteX54" fmla="*/ 3174614 w 4200749"/>
                <a:gd name="connsiteY54" fmla="*/ 3269684 h 4338987"/>
                <a:gd name="connsiteX55" fmla="*/ 3346064 w 4200749"/>
                <a:gd name="connsiteY55" fmla="*/ 3303974 h 4338987"/>
                <a:gd name="connsiteX56" fmla="*/ 3266054 w 4200749"/>
                <a:gd name="connsiteY56" fmla="*/ 3395414 h 4338987"/>
                <a:gd name="connsiteX57" fmla="*/ 3003164 w 4200749"/>
                <a:gd name="connsiteY57" fmla="*/ 3303974 h 4338987"/>
                <a:gd name="connsiteX58" fmla="*/ 2751704 w 4200749"/>
                <a:gd name="connsiteY58" fmla="*/ 3189674 h 4338987"/>
                <a:gd name="connsiteX59" fmla="*/ 2637404 w 4200749"/>
                <a:gd name="connsiteY59" fmla="*/ 3098234 h 4338987"/>
                <a:gd name="connsiteX60" fmla="*/ 2568824 w 4200749"/>
                <a:gd name="connsiteY60" fmla="*/ 3109664 h 4338987"/>
                <a:gd name="connsiteX61" fmla="*/ 2557394 w 4200749"/>
                <a:gd name="connsiteY61" fmla="*/ 3326834 h 4338987"/>
                <a:gd name="connsiteX62" fmla="*/ 2671694 w 4200749"/>
                <a:gd name="connsiteY62" fmla="*/ 3555434 h 4338987"/>
                <a:gd name="connsiteX63" fmla="*/ 2728844 w 4200749"/>
                <a:gd name="connsiteY63" fmla="*/ 4024064 h 4338987"/>
                <a:gd name="connsiteX64" fmla="*/ 2694554 w 4200749"/>
                <a:gd name="connsiteY64" fmla="*/ 4184084 h 4338987"/>
                <a:gd name="connsiteX65" fmla="*/ 2534534 w 4200749"/>
                <a:gd name="connsiteY65" fmla="*/ 4138364 h 4338987"/>
                <a:gd name="connsiteX66" fmla="*/ 2534534 w 4200749"/>
                <a:gd name="connsiteY66" fmla="*/ 3909764 h 4338987"/>
                <a:gd name="connsiteX67" fmla="*/ 2431664 w 4200749"/>
                <a:gd name="connsiteY67" fmla="*/ 3566864 h 4338987"/>
                <a:gd name="connsiteX68" fmla="*/ 2305934 w 4200749"/>
                <a:gd name="connsiteY68" fmla="*/ 3166814 h 4338987"/>
                <a:gd name="connsiteX69" fmla="*/ 2260214 w 4200749"/>
                <a:gd name="connsiteY69" fmla="*/ 3063944 h 4338987"/>
                <a:gd name="connsiteX70" fmla="*/ 2077334 w 4200749"/>
                <a:gd name="connsiteY70" fmla="*/ 2949644 h 4338987"/>
                <a:gd name="connsiteX71" fmla="*/ 1848734 w 4200749"/>
                <a:gd name="connsiteY71" fmla="*/ 3029654 h 4338987"/>
                <a:gd name="connsiteX72" fmla="*/ 1414394 w 4200749"/>
                <a:gd name="connsiteY72" fmla="*/ 3361124 h 4338987"/>
                <a:gd name="connsiteX73" fmla="*/ 1380104 w 4200749"/>
                <a:gd name="connsiteY73" fmla="*/ 3681164 h 4338987"/>
                <a:gd name="connsiteX74" fmla="*/ 1380104 w 4200749"/>
                <a:gd name="connsiteY74" fmla="*/ 3989774 h 4338987"/>
                <a:gd name="connsiteX75" fmla="*/ 1288664 w 4200749"/>
                <a:gd name="connsiteY75" fmla="*/ 4309814 h 4338987"/>
                <a:gd name="connsiteX76" fmla="*/ 1197224 w 4200749"/>
                <a:gd name="connsiteY76" fmla="*/ 4298384 h 4338987"/>
                <a:gd name="connsiteX77" fmla="*/ 1185794 w 4200749"/>
                <a:gd name="connsiteY77" fmla="*/ 4081214 h 4338987"/>
                <a:gd name="connsiteX78" fmla="*/ 1197224 w 4200749"/>
                <a:gd name="connsiteY78" fmla="*/ 3909764 h 4338987"/>
                <a:gd name="connsiteX79" fmla="*/ 968624 w 4200749"/>
                <a:gd name="connsiteY79" fmla="*/ 3989774 h 4338987"/>
                <a:gd name="connsiteX80" fmla="*/ 717164 w 4200749"/>
                <a:gd name="connsiteY80" fmla="*/ 4069784 h 4338987"/>
                <a:gd name="connsiteX81" fmla="*/ 740024 w 4200749"/>
                <a:gd name="connsiteY81" fmla="*/ 3955484 h 4338987"/>
                <a:gd name="connsiteX82" fmla="*/ 1128644 w 4200749"/>
                <a:gd name="connsiteY82" fmla="*/ 3795464 h 4338987"/>
                <a:gd name="connsiteX83" fmla="*/ 1277234 w 4200749"/>
                <a:gd name="connsiteY83" fmla="*/ 3726884 h 4338987"/>
                <a:gd name="connsiteX84" fmla="*/ 1220084 w 4200749"/>
                <a:gd name="connsiteY84" fmla="*/ 3372554 h 4338987"/>
                <a:gd name="connsiteX85" fmla="*/ 1322954 w 4200749"/>
                <a:gd name="connsiteY85" fmla="*/ 3121094 h 4338987"/>
                <a:gd name="connsiteX86" fmla="*/ 1391534 w 4200749"/>
                <a:gd name="connsiteY86" fmla="*/ 3052514 h 4338987"/>
                <a:gd name="connsiteX87" fmla="*/ 1082924 w 4200749"/>
                <a:gd name="connsiteY87" fmla="*/ 3029654 h 4338987"/>
                <a:gd name="connsiteX88" fmla="*/ 728594 w 4200749"/>
                <a:gd name="connsiteY88" fmla="*/ 2961074 h 4338987"/>
                <a:gd name="connsiteX89" fmla="*/ 374264 w 4200749"/>
                <a:gd name="connsiteY89" fmla="*/ 3132524 h 4338987"/>
                <a:gd name="connsiteX90" fmla="*/ 419984 w 4200749"/>
                <a:gd name="connsiteY90" fmla="*/ 3029654 h 4338987"/>
                <a:gd name="connsiteX91" fmla="*/ 625724 w 4200749"/>
                <a:gd name="connsiteY91" fmla="*/ 2926784 h 4338987"/>
                <a:gd name="connsiteX92" fmla="*/ 808604 w 4200749"/>
                <a:gd name="connsiteY92" fmla="*/ 2755334 h 4338987"/>
                <a:gd name="connsiteX93" fmla="*/ 1151504 w 4200749"/>
                <a:gd name="connsiteY93" fmla="*/ 2778194 h 4338987"/>
                <a:gd name="connsiteX94" fmla="*/ 1460114 w 4200749"/>
                <a:gd name="connsiteY94" fmla="*/ 2823914 h 4338987"/>
                <a:gd name="connsiteX95" fmla="*/ 1951604 w 4200749"/>
                <a:gd name="connsiteY95" fmla="*/ 2663894 h 4338987"/>
                <a:gd name="connsiteX96" fmla="*/ 1700144 w 4200749"/>
                <a:gd name="connsiteY96" fmla="*/ 2263844 h 4338987"/>
                <a:gd name="connsiteX97" fmla="*/ 1688714 w 4200749"/>
                <a:gd name="connsiteY97" fmla="*/ 1966664 h 4338987"/>
                <a:gd name="connsiteX98" fmla="*/ 1380522 w 4200749"/>
                <a:gd name="connsiteY98" fmla="*/ 1841930 h 4338987"/>
                <a:gd name="connsiteX99" fmla="*/ 1094354 w 4200749"/>
                <a:gd name="connsiteY99" fmla="*/ 1715204 h 4338987"/>
                <a:gd name="connsiteX100" fmla="*/ 745038 w 4200749"/>
                <a:gd name="connsiteY100" fmla="*/ 1626741 h 4338987"/>
                <a:gd name="connsiteX101" fmla="*/ 351404 w 4200749"/>
                <a:gd name="connsiteY101" fmla="*/ 1726634 h 4338987"/>
                <a:gd name="connsiteX102" fmla="*/ 122804 w 4200749"/>
                <a:gd name="connsiteY102" fmla="*/ 1795214 h 4338987"/>
                <a:gd name="connsiteX103" fmla="*/ 8504 w 4200749"/>
                <a:gd name="connsiteY103" fmla="*/ 1738064 h 4338987"/>
                <a:gd name="connsiteX104" fmla="*/ 347047 w 4200749"/>
                <a:gd name="connsiteY104" fmla="*/ 1644138 h 4338987"/>
                <a:gd name="connsiteX105" fmla="*/ 651628 w 4200749"/>
                <a:gd name="connsiteY105" fmla="*/ 1544246 h 4338987"/>
                <a:gd name="connsiteX106" fmla="*/ 1071494 w 4200749"/>
                <a:gd name="connsiteY106" fmla="*/ 1612334 h 4338987"/>
                <a:gd name="connsiteX107" fmla="*/ 1242944 w 4200749"/>
                <a:gd name="connsiteY107" fmla="*/ 1658054 h 4338987"/>
                <a:gd name="connsiteX108" fmla="*/ 1185794 w 4200749"/>
                <a:gd name="connsiteY108" fmla="*/ 1452314 h 4338987"/>
                <a:gd name="connsiteX109" fmla="*/ 1174364 w 4200749"/>
                <a:gd name="connsiteY109" fmla="*/ 1177994 h 4338987"/>
                <a:gd name="connsiteX110" fmla="*/ 1220084 w 4200749"/>
                <a:gd name="connsiteY110" fmla="*/ 1212284 h 4338987"/>
                <a:gd name="connsiteX0" fmla="*/ 1221553 w 4202218"/>
                <a:gd name="connsiteY0" fmla="*/ 1212284 h 4338987"/>
                <a:gd name="connsiteX1" fmla="*/ 1358713 w 4202218"/>
                <a:gd name="connsiteY1" fmla="*/ 157804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75917 w 4202218"/>
                <a:gd name="connsiteY109" fmla="*/ 547397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876086 w 4202218"/>
                <a:gd name="connsiteY109" fmla="*/ 10016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63719 w 4202218"/>
                <a:gd name="connsiteY32" fmla="*/ 977218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1796"/>
                <a:gd name="connsiteY0" fmla="*/ 1212284 h 4338987"/>
                <a:gd name="connsiteX1" fmla="*/ 1343911 w 4201796"/>
                <a:gd name="connsiteY1" fmla="*/ 1560154 h 4338987"/>
                <a:gd name="connsiteX2" fmla="*/ 1553023 w 4201796"/>
                <a:gd name="connsiteY2" fmla="*/ 1658054 h 4338987"/>
                <a:gd name="connsiteX3" fmla="*/ 1907353 w 4201796"/>
                <a:gd name="connsiteY3" fmla="*/ 1680914 h 4338987"/>
                <a:gd name="connsiteX4" fmla="*/ 2021653 w 4201796"/>
                <a:gd name="connsiteY4" fmla="*/ 1543754 h 4338987"/>
                <a:gd name="connsiteX5" fmla="*/ 2124523 w 4201796"/>
                <a:gd name="connsiteY5" fmla="*/ 1292294 h 4338987"/>
                <a:gd name="connsiteX6" fmla="*/ 2124523 w 4201796"/>
                <a:gd name="connsiteY6" fmla="*/ 1120844 h 4338987"/>
                <a:gd name="connsiteX7" fmla="*/ 2068029 w 4201796"/>
                <a:gd name="connsiteY7" fmla="*/ 825651 h 4338987"/>
                <a:gd name="connsiteX8" fmla="*/ 2078803 w 4201796"/>
                <a:gd name="connsiteY8" fmla="*/ 777944 h 4338987"/>
                <a:gd name="connsiteX9" fmla="*/ 2170243 w 4201796"/>
                <a:gd name="connsiteY9" fmla="*/ 1086554 h 4338987"/>
                <a:gd name="connsiteX10" fmla="*/ 2215963 w 4201796"/>
                <a:gd name="connsiteY10" fmla="*/ 1269434 h 4338987"/>
                <a:gd name="connsiteX11" fmla="*/ 2284543 w 4201796"/>
                <a:gd name="connsiteY11" fmla="*/ 1303724 h 4338987"/>
                <a:gd name="connsiteX12" fmla="*/ 2330263 w 4201796"/>
                <a:gd name="connsiteY12" fmla="*/ 1166564 h 4338987"/>
                <a:gd name="connsiteX13" fmla="*/ 2467423 w 4201796"/>
                <a:gd name="connsiteY13" fmla="*/ 880814 h 4338987"/>
                <a:gd name="connsiteX14" fmla="*/ 2558863 w 4201796"/>
                <a:gd name="connsiteY14" fmla="*/ 640784 h 4338987"/>
                <a:gd name="connsiteX15" fmla="*/ 2616013 w 4201796"/>
                <a:gd name="connsiteY15" fmla="*/ 537914 h 4338987"/>
                <a:gd name="connsiteX16" fmla="*/ 2558863 w 4201796"/>
                <a:gd name="connsiteY16" fmla="*/ 789374 h 4338987"/>
                <a:gd name="connsiteX17" fmla="*/ 2444563 w 4201796"/>
                <a:gd name="connsiteY17" fmla="*/ 1097984 h 4338987"/>
                <a:gd name="connsiteX18" fmla="*/ 2375983 w 4201796"/>
                <a:gd name="connsiteY18" fmla="*/ 1406594 h 4338987"/>
                <a:gd name="connsiteX19" fmla="*/ 2558863 w 4201796"/>
                <a:gd name="connsiteY19" fmla="*/ 1578044 h 4338987"/>
                <a:gd name="connsiteX20" fmla="*/ 2878903 w 4201796"/>
                <a:gd name="connsiteY20" fmla="*/ 1658054 h 4338987"/>
                <a:gd name="connsiteX21" fmla="*/ 3187513 w 4201796"/>
                <a:gd name="connsiteY21" fmla="*/ 1658054 h 4338987"/>
                <a:gd name="connsiteX22" fmla="*/ 3370393 w 4201796"/>
                <a:gd name="connsiteY22" fmla="*/ 1566614 h 4338987"/>
                <a:gd name="connsiteX23" fmla="*/ 3473263 w 4201796"/>
                <a:gd name="connsiteY23" fmla="*/ 1372304 h 4338987"/>
                <a:gd name="connsiteX24" fmla="*/ 3461833 w 4201796"/>
                <a:gd name="connsiteY24" fmla="*/ 1097984 h 4338987"/>
                <a:gd name="connsiteX25" fmla="*/ 3450403 w 4201796"/>
                <a:gd name="connsiteY25" fmla="*/ 777944 h 4338987"/>
                <a:gd name="connsiteX26" fmla="*/ 3759013 w 4201796"/>
                <a:gd name="connsiteY26" fmla="*/ 572204 h 4338987"/>
                <a:gd name="connsiteX27" fmla="*/ 3999043 w 4201796"/>
                <a:gd name="connsiteY27" fmla="*/ 92144 h 4338987"/>
                <a:gd name="connsiteX28" fmla="*/ 4033333 w 4201796"/>
                <a:gd name="connsiteY28" fmla="*/ 12134 h 4338987"/>
                <a:gd name="connsiteX29" fmla="*/ 4010473 w 4201796"/>
                <a:gd name="connsiteY29" fmla="*/ 252164 h 4338987"/>
                <a:gd name="connsiteX30" fmla="*/ 3827593 w 4201796"/>
                <a:gd name="connsiteY30" fmla="*/ 652214 h 4338987"/>
                <a:gd name="connsiteX31" fmla="*/ 3644713 w 4201796"/>
                <a:gd name="connsiteY31" fmla="*/ 789374 h 4338987"/>
                <a:gd name="connsiteX32" fmla="*/ 3563719 w 4201796"/>
                <a:gd name="connsiteY32" fmla="*/ 977218 h 4338987"/>
                <a:gd name="connsiteX33" fmla="*/ 3861883 w 4201796"/>
                <a:gd name="connsiteY33" fmla="*/ 846524 h 4338987"/>
                <a:gd name="connsiteX34" fmla="*/ 4193353 w 4201796"/>
                <a:gd name="connsiteY34" fmla="*/ 720794 h 4338987"/>
                <a:gd name="connsiteX35" fmla="*/ 4079053 w 4201796"/>
                <a:gd name="connsiteY35" fmla="*/ 892244 h 4338987"/>
                <a:gd name="connsiteX36" fmla="*/ 3818880 w 4201796"/>
                <a:gd name="connsiteY36" fmla="*/ 991631 h 4338987"/>
                <a:gd name="connsiteX37" fmla="*/ 3658531 w 4201796"/>
                <a:gd name="connsiteY37" fmla="*/ 1093504 h 4338987"/>
                <a:gd name="connsiteX38" fmla="*/ 3656143 w 4201796"/>
                <a:gd name="connsiteY38" fmla="*/ 1235144 h 4338987"/>
                <a:gd name="connsiteX39" fmla="*/ 3621853 w 4201796"/>
                <a:gd name="connsiteY39" fmla="*/ 1532324 h 4338987"/>
                <a:gd name="connsiteX40" fmla="*/ 3461833 w 4201796"/>
                <a:gd name="connsiteY40" fmla="*/ 1726634 h 4338987"/>
                <a:gd name="connsiteX41" fmla="*/ 3278953 w 4201796"/>
                <a:gd name="connsiteY41" fmla="*/ 2035244 h 4338987"/>
                <a:gd name="connsiteX42" fmla="*/ 3233233 w 4201796"/>
                <a:gd name="connsiteY42" fmla="*/ 2309564 h 4338987"/>
                <a:gd name="connsiteX43" fmla="*/ 3404683 w 4201796"/>
                <a:gd name="connsiteY43" fmla="*/ 2458154 h 4338987"/>
                <a:gd name="connsiteX44" fmla="*/ 3759013 w 4201796"/>
                <a:gd name="connsiteY44" fmla="*/ 2663894 h 4338987"/>
                <a:gd name="connsiteX45" fmla="*/ 4079053 w 4201796"/>
                <a:gd name="connsiteY45" fmla="*/ 2778194 h 4338987"/>
                <a:gd name="connsiteX46" fmla="*/ 4079053 w 4201796"/>
                <a:gd name="connsiteY46" fmla="*/ 2881064 h 4338987"/>
                <a:gd name="connsiteX47" fmla="*/ 3770443 w 4201796"/>
                <a:gd name="connsiteY47" fmla="*/ 2869634 h 4338987"/>
                <a:gd name="connsiteX48" fmla="*/ 3404683 w 4201796"/>
                <a:gd name="connsiteY48" fmla="*/ 2732474 h 4338987"/>
                <a:gd name="connsiteX49" fmla="*/ 3084643 w 4201796"/>
                <a:gd name="connsiteY49" fmla="*/ 2663894 h 4338987"/>
                <a:gd name="connsiteX50" fmla="*/ 2958913 w 4201796"/>
                <a:gd name="connsiteY50" fmla="*/ 2698184 h 4338987"/>
                <a:gd name="connsiteX51" fmla="*/ 2821753 w 4201796"/>
                <a:gd name="connsiteY51" fmla="*/ 2823914 h 4338987"/>
                <a:gd name="connsiteX52" fmla="*/ 2764603 w 4201796"/>
                <a:gd name="connsiteY52" fmla="*/ 2995364 h 4338987"/>
                <a:gd name="connsiteX53" fmla="*/ 2970343 w 4201796"/>
                <a:gd name="connsiteY53" fmla="*/ 3132524 h 4338987"/>
                <a:gd name="connsiteX54" fmla="*/ 3176083 w 4201796"/>
                <a:gd name="connsiteY54" fmla="*/ 3269684 h 4338987"/>
                <a:gd name="connsiteX55" fmla="*/ 3347533 w 4201796"/>
                <a:gd name="connsiteY55" fmla="*/ 3303974 h 4338987"/>
                <a:gd name="connsiteX56" fmla="*/ 3267523 w 4201796"/>
                <a:gd name="connsiteY56" fmla="*/ 3395414 h 4338987"/>
                <a:gd name="connsiteX57" fmla="*/ 3004633 w 4201796"/>
                <a:gd name="connsiteY57" fmla="*/ 3303974 h 4338987"/>
                <a:gd name="connsiteX58" fmla="*/ 2753173 w 4201796"/>
                <a:gd name="connsiteY58" fmla="*/ 3189674 h 4338987"/>
                <a:gd name="connsiteX59" fmla="*/ 2638873 w 4201796"/>
                <a:gd name="connsiteY59" fmla="*/ 3098234 h 4338987"/>
                <a:gd name="connsiteX60" fmla="*/ 2570293 w 4201796"/>
                <a:gd name="connsiteY60" fmla="*/ 3109664 h 4338987"/>
                <a:gd name="connsiteX61" fmla="*/ 2558863 w 4201796"/>
                <a:gd name="connsiteY61" fmla="*/ 3326834 h 4338987"/>
                <a:gd name="connsiteX62" fmla="*/ 2673163 w 4201796"/>
                <a:gd name="connsiteY62" fmla="*/ 3555434 h 4338987"/>
                <a:gd name="connsiteX63" fmla="*/ 2730313 w 4201796"/>
                <a:gd name="connsiteY63" fmla="*/ 4024064 h 4338987"/>
                <a:gd name="connsiteX64" fmla="*/ 2696023 w 4201796"/>
                <a:gd name="connsiteY64" fmla="*/ 4184084 h 4338987"/>
                <a:gd name="connsiteX65" fmla="*/ 2536003 w 4201796"/>
                <a:gd name="connsiteY65" fmla="*/ 4138364 h 4338987"/>
                <a:gd name="connsiteX66" fmla="*/ 2536003 w 4201796"/>
                <a:gd name="connsiteY66" fmla="*/ 3909764 h 4338987"/>
                <a:gd name="connsiteX67" fmla="*/ 2433133 w 4201796"/>
                <a:gd name="connsiteY67" fmla="*/ 3566864 h 4338987"/>
                <a:gd name="connsiteX68" fmla="*/ 2307403 w 4201796"/>
                <a:gd name="connsiteY68" fmla="*/ 3166814 h 4338987"/>
                <a:gd name="connsiteX69" fmla="*/ 2261683 w 4201796"/>
                <a:gd name="connsiteY69" fmla="*/ 3063944 h 4338987"/>
                <a:gd name="connsiteX70" fmla="*/ 2078803 w 4201796"/>
                <a:gd name="connsiteY70" fmla="*/ 2949644 h 4338987"/>
                <a:gd name="connsiteX71" fmla="*/ 1850203 w 4201796"/>
                <a:gd name="connsiteY71" fmla="*/ 3029654 h 4338987"/>
                <a:gd name="connsiteX72" fmla="*/ 1415863 w 4201796"/>
                <a:gd name="connsiteY72" fmla="*/ 3361124 h 4338987"/>
                <a:gd name="connsiteX73" fmla="*/ 1381573 w 4201796"/>
                <a:gd name="connsiteY73" fmla="*/ 3681164 h 4338987"/>
                <a:gd name="connsiteX74" fmla="*/ 1381573 w 4201796"/>
                <a:gd name="connsiteY74" fmla="*/ 3989774 h 4338987"/>
                <a:gd name="connsiteX75" fmla="*/ 1290133 w 4201796"/>
                <a:gd name="connsiteY75" fmla="*/ 4309814 h 4338987"/>
                <a:gd name="connsiteX76" fmla="*/ 1198693 w 4201796"/>
                <a:gd name="connsiteY76" fmla="*/ 4298384 h 4338987"/>
                <a:gd name="connsiteX77" fmla="*/ 1187263 w 4201796"/>
                <a:gd name="connsiteY77" fmla="*/ 4081214 h 4338987"/>
                <a:gd name="connsiteX78" fmla="*/ 1198693 w 4201796"/>
                <a:gd name="connsiteY78" fmla="*/ 3909764 h 4338987"/>
                <a:gd name="connsiteX79" fmla="*/ 970093 w 4201796"/>
                <a:gd name="connsiteY79" fmla="*/ 3989774 h 4338987"/>
                <a:gd name="connsiteX80" fmla="*/ 718633 w 4201796"/>
                <a:gd name="connsiteY80" fmla="*/ 4069784 h 4338987"/>
                <a:gd name="connsiteX81" fmla="*/ 741493 w 4201796"/>
                <a:gd name="connsiteY81" fmla="*/ 3955484 h 4338987"/>
                <a:gd name="connsiteX82" fmla="*/ 1130113 w 4201796"/>
                <a:gd name="connsiteY82" fmla="*/ 3795464 h 4338987"/>
                <a:gd name="connsiteX83" fmla="*/ 1278703 w 4201796"/>
                <a:gd name="connsiteY83" fmla="*/ 3726884 h 4338987"/>
                <a:gd name="connsiteX84" fmla="*/ 1221553 w 4201796"/>
                <a:gd name="connsiteY84" fmla="*/ 3372554 h 4338987"/>
                <a:gd name="connsiteX85" fmla="*/ 1324423 w 4201796"/>
                <a:gd name="connsiteY85" fmla="*/ 3121094 h 4338987"/>
                <a:gd name="connsiteX86" fmla="*/ 1393003 w 4201796"/>
                <a:gd name="connsiteY86" fmla="*/ 3052514 h 4338987"/>
                <a:gd name="connsiteX87" fmla="*/ 1084393 w 4201796"/>
                <a:gd name="connsiteY87" fmla="*/ 3029654 h 4338987"/>
                <a:gd name="connsiteX88" fmla="*/ 730063 w 4201796"/>
                <a:gd name="connsiteY88" fmla="*/ 2961074 h 4338987"/>
                <a:gd name="connsiteX89" fmla="*/ 375733 w 4201796"/>
                <a:gd name="connsiteY89" fmla="*/ 3132524 h 4338987"/>
                <a:gd name="connsiteX90" fmla="*/ 421453 w 4201796"/>
                <a:gd name="connsiteY90" fmla="*/ 3029654 h 4338987"/>
                <a:gd name="connsiteX91" fmla="*/ 627193 w 4201796"/>
                <a:gd name="connsiteY91" fmla="*/ 2926784 h 4338987"/>
                <a:gd name="connsiteX92" fmla="*/ 810073 w 4201796"/>
                <a:gd name="connsiteY92" fmla="*/ 2755334 h 4338987"/>
                <a:gd name="connsiteX93" fmla="*/ 1152973 w 4201796"/>
                <a:gd name="connsiteY93" fmla="*/ 2778194 h 4338987"/>
                <a:gd name="connsiteX94" fmla="*/ 1461583 w 4201796"/>
                <a:gd name="connsiteY94" fmla="*/ 2823914 h 4338987"/>
                <a:gd name="connsiteX95" fmla="*/ 1953073 w 4201796"/>
                <a:gd name="connsiteY95" fmla="*/ 2663894 h 4338987"/>
                <a:gd name="connsiteX96" fmla="*/ 1701613 w 4201796"/>
                <a:gd name="connsiteY96" fmla="*/ 2263844 h 4338987"/>
                <a:gd name="connsiteX97" fmla="*/ 1690183 w 4201796"/>
                <a:gd name="connsiteY97" fmla="*/ 1966664 h 4338987"/>
                <a:gd name="connsiteX98" fmla="*/ 1381991 w 4201796"/>
                <a:gd name="connsiteY98" fmla="*/ 1841930 h 4338987"/>
                <a:gd name="connsiteX99" fmla="*/ 1095823 w 4201796"/>
                <a:gd name="connsiteY99" fmla="*/ 1715204 h 4338987"/>
                <a:gd name="connsiteX100" fmla="*/ 746507 w 4201796"/>
                <a:gd name="connsiteY100" fmla="*/ 1626741 h 4338987"/>
                <a:gd name="connsiteX101" fmla="*/ 352873 w 4201796"/>
                <a:gd name="connsiteY101" fmla="*/ 1726634 h 4338987"/>
                <a:gd name="connsiteX102" fmla="*/ 113171 w 4201796"/>
                <a:gd name="connsiteY102" fmla="*/ 1763908 h 4338987"/>
                <a:gd name="connsiteX103" fmla="*/ 9973 w 4201796"/>
                <a:gd name="connsiteY103" fmla="*/ 1738064 h 4338987"/>
                <a:gd name="connsiteX104" fmla="*/ 348516 w 4201796"/>
                <a:gd name="connsiteY104" fmla="*/ 1644138 h 4338987"/>
                <a:gd name="connsiteX105" fmla="*/ 653097 w 4201796"/>
                <a:gd name="connsiteY105" fmla="*/ 1544246 h 4338987"/>
                <a:gd name="connsiteX106" fmla="*/ 1072963 w 4201796"/>
                <a:gd name="connsiteY106" fmla="*/ 1612334 h 4338987"/>
                <a:gd name="connsiteX107" fmla="*/ 1244413 w 4201796"/>
                <a:gd name="connsiteY107" fmla="*/ 1658054 h 4338987"/>
                <a:gd name="connsiteX108" fmla="*/ 1205766 w 4201796"/>
                <a:gd name="connsiteY108" fmla="*/ 1452314 h 4338987"/>
                <a:gd name="connsiteX109" fmla="*/ 1046313 w 4201796"/>
                <a:gd name="connsiteY109" fmla="*/ 815735 h 4338987"/>
                <a:gd name="connsiteX110" fmla="*/ 1221553 w 4201796"/>
                <a:gd name="connsiteY110" fmla="*/ 1212284 h 4338987"/>
                <a:gd name="connsiteX0" fmla="*/ 1221553 w 4200104"/>
                <a:gd name="connsiteY0" fmla="*/ 1212284 h 4338987"/>
                <a:gd name="connsiteX1" fmla="*/ 1343911 w 4200104"/>
                <a:gd name="connsiteY1" fmla="*/ 1560154 h 4338987"/>
                <a:gd name="connsiteX2" fmla="*/ 1553023 w 4200104"/>
                <a:gd name="connsiteY2" fmla="*/ 1658054 h 4338987"/>
                <a:gd name="connsiteX3" fmla="*/ 1907353 w 4200104"/>
                <a:gd name="connsiteY3" fmla="*/ 1680914 h 4338987"/>
                <a:gd name="connsiteX4" fmla="*/ 2021653 w 4200104"/>
                <a:gd name="connsiteY4" fmla="*/ 1543754 h 4338987"/>
                <a:gd name="connsiteX5" fmla="*/ 2124523 w 4200104"/>
                <a:gd name="connsiteY5" fmla="*/ 1292294 h 4338987"/>
                <a:gd name="connsiteX6" fmla="*/ 2124523 w 4200104"/>
                <a:gd name="connsiteY6" fmla="*/ 1120844 h 4338987"/>
                <a:gd name="connsiteX7" fmla="*/ 2068029 w 4200104"/>
                <a:gd name="connsiteY7" fmla="*/ 825651 h 4338987"/>
                <a:gd name="connsiteX8" fmla="*/ 2078803 w 4200104"/>
                <a:gd name="connsiteY8" fmla="*/ 777944 h 4338987"/>
                <a:gd name="connsiteX9" fmla="*/ 2170243 w 4200104"/>
                <a:gd name="connsiteY9" fmla="*/ 1086554 h 4338987"/>
                <a:gd name="connsiteX10" fmla="*/ 2215963 w 4200104"/>
                <a:gd name="connsiteY10" fmla="*/ 1269434 h 4338987"/>
                <a:gd name="connsiteX11" fmla="*/ 2284543 w 4200104"/>
                <a:gd name="connsiteY11" fmla="*/ 1303724 h 4338987"/>
                <a:gd name="connsiteX12" fmla="*/ 2330263 w 4200104"/>
                <a:gd name="connsiteY12" fmla="*/ 1166564 h 4338987"/>
                <a:gd name="connsiteX13" fmla="*/ 2467423 w 4200104"/>
                <a:gd name="connsiteY13" fmla="*/ 880814 h 4338987"/>
                <a:gd name="connsiteX14" fmla="*/ 2558863 w 4200104"/>
                <a:gd name="connsiteY14" fmla="*/ 640784 h 4338987"/>
                <a:gd name="connsiteX15" fmla="*/ 2616013 w 4200104"/>
                <a:gd name="connsiteY15" fmla="*/ 537914 h 4338987"/>
                <a:gd name="connsiteX16" fmla="*/ 2558863 w 4200104"/>
                <a:gd name="connsiteY16" fmla="*/ 789374 h 4338987"/>
                <a:gd name="connsiteX17" fmla="*/ 2444563 w 4200104"/>
                <a:gd name="connsiteY17" fmla="*/ 1097984 h 4338987"/>
                <a:gd name="connsiteX18" fmla="*/ 2375983 w 4200104"/>
                <a:gd name="connsiteY18" fmla="*/ 1406594 h 4338987"/>
                <a:gd name="connsiteX19" fmla="*/ 2558863 w 4200104"/>
                <a:gd name="connsiteY19" fmla="*/ 1578044 h 4338987"/>
                <a:gd name="connsiteX20" fmla="*/ 2878903 w 4200104"/>
                <a:gd name="connsiteY20" fmla="*/ 1658054 h 4338987"/>
                <a:gd name="connsiteX21" fmla="*/ 3187513 w 4200104"/>
                <a:gd name="connsiteY21" fmla="*/ 1658054 h 4338987"/>
                <a:gd name="connsiteX22" fmla="*/ 3370393 w 4200104"/>
                <a:gd name="connsiteY22" fmla="*/ 1566614 h 4338987"/>
                <a:gd name="connsiteX23" fmla="*/ 3473263 w 4200104"/>
                <a:gd name="connsiteY23" fmla="*/ 1372304 h 4338987"/>
                <a:gd name="connsiteX24" fmla="*/ 3461833 w 4200104"/>
                <a:gd name="connsiteY24" fmla="*/ 1097984 h 4338987"/>
                <a:gd name="connsiteX25" fmla="*/ 3450403 w 4200104"/>
                <a:gd name="connsiteY25" fmla="*/ 777944 h 4338987"/>
                <a:gd name="connsiteX26" fmla="*/ 3759013 w 4200104"/>
                <a:gd name="connsiteY26" fmla="*/ 572204 h 4338987"/>
                <a:gd name="connsiteX27" fmla="*/ 3999043 w 4200104"/>
                <a:gd name="connsiteY27" fmla="*/ 92144 h 4338987"/>
                <a:gd name="connsiteX28" fmla="*/ 4033333 w 4200104"/>
                <a:gd name="connsiteY28" fmla="*/ 12134 h 4338987"/>
                <a:gd name="connsiteX29" fmla="*/ 4010473 w 4200104"/>
                <a:gd name="connsiteY29" fmla="*/ 252164 h 4338987"/>
                <a:gd name="connsiteX30" fmla="*/ 3827593 w 4200104"/>
                <a:gd name="connsiteY30" fmla="*/ 652214 h 4338987"/>
                <a:gd name="connsiteX31" fmla="*/ 3644713 w 4200104"/>
                <a:gd name="connsiteY31" fmla="*/ 789374 h 4338987"/>
                <a:gd name="connsiteX32" fmla="*/ 3563719 w 4200104"/>
                <a:gd name="connsiteY32" fmla="*/ 977218 h 4338987"/>
                <a:gd name="connsiteX33" fmla="*/ 3861883 w 4200104"/>
                <a:gd name="connsiteY33" fmla="*/ 846524 h 4338987"/>
                <a:gd name="connsiteX34" fmla="*/ 4193353 w 4200104"/>
                <a:gd name="connsiteY34" fmla="*/ 720794 h 4338987"/>
                <a:gd name="connsiteX35" fmla="*/ 4064251 w 4200104"/>
                <a:gd name="connsiteY35" fmla="*/ 847521 h 4338987"/>
                <a:gd name="connsiteX36" fmla="*/ 3818880 w 4200104"/>
                <a:gd name="connsiteY36" fmla="*/ 991631 h 4338987"/>
                <a:gd name="connsiteX37" fmla="*/ 3658531 w 4200104"/>
                <a:gd name="connsiteY37" fmla="*/ 1093504 h 4338987"/>
                <a:gd name="connsiteX38" fmla="*/ 3656143 w 4200104"/>
                <a:gd name="connsiteY38" fmla="*/ 1235144 h 4338987"/>
                <a:gd name="connsiteX39" fmla="*/ 3621853 w 4200104"/>
                <a:gd name="connsiteY39" fmla="*/ 1532324 h 4338987"/>
                <a:gd name="connsiteX40" fmla="*/ 3461833 w 4200104"/>
                <a:gd name="connsiteY40" fmla="*/ 1726634 h 4338987"/>
                <a:gd name="connsiteX41" fmla="*/ 3278953 w 4200104"/>
                <a:gd name="connsiteY41" fmla="*/ 2035244 h 4338987"/>
                <a:gd name="connsiteX42" fmla="*/ 3233233 w 4200104"/>
                <a:gd name="connsiteY42" fmla="*/ 2309564 h 4338987"/>
                <a:gd name="connsiteX43" fmla="*/ 3404683 w 4200104"/>
                <a:gd name="connsiteY43" fmla="*/ 2458154 h 4338987"/>
                <a:gd name="connsiteX44" fmla="*/ 3759013 w 4200104"/>
                <a:gd name="connsiteY44" fmla="*/ 2663894 h 4338987"/>
                <a:gd name="connsiteX45" fmla="*/ 4079053 w 4200104"/>
                <a:gd name="connsiteY45" fmla="*/ 2778194 h 4338987"/>
                <a:gd name="connsiteX46" fmla="*/ 4079053 w 4200104"/>
                <a:gd name="connsiteY46" fmla="*/ 2881064 h 4338987"/>
                <a:gd name="connsiteX47" fmla="*/ 3770443 w 4200104"/>
                <a:gd name="connsiteY47" fmla="*/ 2869634 h 4338987"/>
                <a:gd name="connsiteX48" fmla="*/ 3404683 w 4200104"/>
                <a:gd name="connsiteY48" fmla="*/ 2732474 h 4338987"/>
                <a:gd name="connsiteX49" fmla="*/ 3084643 w 4200104"/>
                <a:gd name="connsiteY49" fmla="*/ 2663894 h 4338987"/>
                <a:gd name="connsiteX50" fmla="*/ 2958913 w 4200104"/>
                <a:gd name="connsiteY50" fmla="*/ 2698184 h 4338987"/>
                <a:gd name="connsiteX51" fmla="*/ 2821753 w 4200104"/>
                <a:gd name="connsiteY51" fmla="*/ 2823914 h 4338987"/>
                <a:gd name="connsiteX52" fmla="*/ 2764603 w 4200104"/>
                <a:gd name="connsiteY52" fmla="*/ 2995364 h 4338987"/>
                <a:gd name="connsiteX53" fmla="*/ 2970343 w 4200104"/>
                <a:gd name="connsiteY53" fmla="*/ 3132524 h 4338987"/>
                <a:gd name="connsiteX54" fmla="*/ 3176083 w 4200104"/>
                <a:gd name="connsiteY54" fmla="*/ 3269684 h 4338987"/>
                <a:gd name="connsiteX55" fmla="*/ 3347533 w 4200104"/>
                <a:gd name="connsiteY55" fmla="*/ 3303974 h 4338987"/>
                <a:gd name="connsiteX56" fmla="*/ 3267523 w 4200104"/>
                <a:gd name="connsiteY56" fmla="*/ 3395414 h 4338987"/>
                <a:gd name="connsiteX57" fmla="*/ 3004633 w 4200104"/>
                <a:gd name="connsiteY57" fmla="*/ 3303974 h 4338987"/>
                <a:gd name="connsiteX58" fmla="*/ 2753173 w 4200104"/>
                <a:gd name="connsiteY58" fmla="*/ 3189674 h 4338987"/>
                <a:gd name="connsiteX59" fmla="*/ 2638873 w 4200104"/>
                <a:gd name="connsiteY59" fmla="*/ 3098234 h 4338987"/>
                <a:gd name="connsiteX60" fmla="*/ 2570293 w 4200104"/>
                <a:gd name="connsiteY60" fmla="*/ 3109664 h 4338987"/>
                <a:gd name="connsiteX61" fmla="*/ 2558863 w 4200104"/>
                <a:gd name="connsiteY61" fmla="*/ 3326834 h 4338987"/>
                <a:gd name="connsiteX62" fmla="*/ 2673163 w 4200104"/>
                <a:gd name="connsiteY62" fmla="*/ 3555434 h 4338987"/>
                <a:gd name="connsiteX63" fmla="*/ 2730313 w 4200104"/>
                <a:gd name="connsiteY63" fmla="*/ 4024064 h 4338987"/>
                <a:gd name="connsiteX64" fmla="*/ 2696023 w 4200104"/>
                <a:gd name="connsiteY64" fmla="*/ 4184084 h 4338987"/>
                <a:gd name="connsiteX65" fmla="*/ 2536003 w 4200104"/>
                <a:gd name="connsiteY65" fmla="*/ 4138364 h 4338987"/>
                <a:gd name="connsiteX66" fmla="*/ 2536003 w 4200104"/>
                <a:gd name="connsiteY66" fmla="*/ 3909764 h 4338987"/>
                <a:gd name="connsiteX67" fmla="*/ 2433133 w 4200104"/>
                <a:gd name="connsiteY67" fmla="*/ 3566864 h 4338987"/>
                <a:gd name="connsiteX68" fmla="*/ 2307403 w 4200104"/>
                <a:gd name="connsiteY68" fmla="*/ 3166814 h 4338987"/>
                <a:gd name="connsiteX69" fmla="*/ 2261683 w 4200104"/>
                <a:gd name="connsiteY69" fmla="*/ 3063944 h 4338987"/>
                <a:gd name="connsiteX70" fmla="*/ 2078803 w 4200104"/>
                <a:gd name="connsiteY70" fmla="*/ 2949644 h 4338987"/>
                <a:gd name="connsiteX71" fmla="*/ 1850203 w 4200104"/>
                <a:gd name="connsiteY71" fmla="*/ 3029654 h 4338987"/>
                <a:gd name="connsiteX72" fmla="*/ 1415863 w 4200104"/>
                <a:gd name="connsiteY72" fmla="*/ 3361124 h 4338987"/>
                <a:gd name="connsiteX73" fmla="*/ 1381573 w 4200104"/>
                <a:gd name="connsiteY73" fmla="*/ 3681164 h 4338987"/>
                <a:gd name="connsiteX74" fmla="*/ 1381573 w 4200104"/>
                <a:gd name="connsiteY74" fmla="*/ 3989774 h 4338987"/>
                <a:gd name="connsiteX75" fmla="*/ 1290133 w 4200104"/>
                <a:gd name="connsiteY75" fmla="*/ 4309814 h 4338987"/>
                <a:gd name="connsiteX76" fmla="*/ 1198693 w 4200104"/>
                <a:gd name="connsiteY76" fmla="*/ 4298384 h 4338987"/>
                <a:gd name="connsiteX77" fmla="*/ 1187263 w 4200104"/>
                <a:gd name="connsiteY77" fmla="*/ 4081214 h 4338987"/>
                <a:gd name="connsiteX78" fmla="*/ 1198693 w 4200104"/>
                <a:gd name="connsiteY78" fmla="*/ 3909764 h 4338987"/>
                <a:gd name="connsiteX79" fmla="*/ 970093 w 4200104"/>
                <a:gd name="connsiteY79" fmla="*/ 3989774 h 4338987"/>
                <a:gd name="connsiteX80" fmla="*/ 718633 w 4200104"/>
                <a:gd name="connsiteY80" fmla="*/ 4069784 h 4338987"/>
                <a:gd name="connsiteX81" fmla="*/ 741493 w 4200104"/>
                <a:gd name="connsiteY81" fmla="*/ 3955484 h 4338987"/>
                <a:gd name="connsiteX82" fmla="*/ 1130113 w 4200104"/>
                <a:gd name="connsiteY82" fmla="*/ 3795464 h 4338987"/>
                <a:gd name="connsiteX83" fmla="*/ 1278703 w 4200104"/>
                <a:gd name="connsiteY83" fmla="*/ 3726884 h 4338987"/>
                <a:gd name="connsiteX84" fmla="*/ 1221553 w 4200104"/>
                <a:gd name="connsiteY84" fmla="*/ 3372554 h 4338987"/>
                <a:gd name="connsiteX85" fmla="*/ 1324423 w 4200104"/>
                <a:gd name="connsiteY85" fmla="*/ 3121094 h 4338987"/>
                <a:gd name="connsiteX86" fmla="*/ 1393003 w 4200104"/>
                <a:gd name="connsiteY86" fmla="*/ 3052514 h 4338987"/>
                <a:gd name="connsiteX87" fmla="*/ 1084393 w 4200104"/>
                <a:gd name="connsiteY87" fmla="*/ 3029654 h 4338987"/>
                <a:gd name="connsiteX88" fmla="*/ 730063 w 4200104"/>
                <a:gd name="connsiteY88" fmla="*/ 2961074 h 4338987"/>
                <a:gd name="connsiteX89" fmla="*/ 375733 w 4200104"/>
                <a:gd name="connsiteY89" fmla="*/ 3132524 h 4338987"/>
                <a:gd name="connsiteX90" fmla="*/ 421453 w 4200104"/>
                <a:gd name="connsiteY90" fmla="*/ 3029654 h 4338987"/>
                <a:gd name="connsiteX91" fmla="*/ 627193 w 4200104"/>
                <a:gd name="connsiteY91" fmla="*/ 2926784 h 4338987"/>
                <a:gd name="connsiteX92" fmla="*/ 810073 w 4200104"/>
                <a:gd name="connsiteY92" fmla="*/ 2755334 h 4338987"/>
                <a:gd name="connsiteX93" fmla="*/ 1152973 w 4200104"/>
                <a:gd name="connsiteY93" fmla="*/ 2778194 h 4338987"/>
                <a:gd name="connsiteX94" fmla="*/ 1461583 w 4200104"/>
                <a:gd name="connsiteY94" fmla="*/ 2823914 h 4338987"/>
                <a:gd name="connsiteX95" fmla="*/ 1953073 w 4200104"/>
                <a:gd name="connsiteY95" fmla="*/ 2663894 h 4338987"/>
                <a:gd name="connsiteX96" fmla="*/ 1701613 w 4200104"/>
                <a:gd name="connsiteY96" fmla="*/ 2263844 h 4338987"/>
                <a:gd name="connsiteX97" fmla="*/ 1690183 w 4200104"/>
                <a:gd name="connsiteY97" fmla="*/ 1966664 h 4338987"/>
                <a:gd name="connsiteX98" fmla="*/ 1381991 w 4200104"/>
                <a:gd name="connsiteY98" fmla="*/ 1841930 h 4338987"/>
                <a:gd name="connsiteX99" fmla="*/ 1095823 w 4200104"/>
                <a:gd name="connsiteY99" fmla="*/ 1715204 h 4338987"/>
                <a:gd name="connsiteX100" fmla="*/ 746507 w 4200104"/>
                <a:gd name="connsiteY100" fmla="*/ 1626741 h 4338987"/>
                <a:gd name="connsiteX101" fmla="*/ 352873 w 4200104"/>
                <a:gd name="connsiteY101" fmla="*/ 1726634 h 4338987"/>
                <a:gd name="connsiteX102" fmla="*/ 113171 w 4200104"/>
                <a:gd name="connsiteY102" fmla="*/ 1763908 h 4338987"/>
                <a:gd name="connsiteX103" fmla="*/ 9973 w 4200104"/>
                <a:gd name="connsiteY103" fmla="*/ 1738064 h 4338987"/>
                <a:gd name="connsiteX104" fmla="*/ 348516 w 4200104"/>
                <a:gd name="connsiteY104" fmla="*/ 1644138 h 4338987"/>
                <a:gd name="connsiteX105" fmla="*/ 653097 w 4200104"/>
                <a:gd name="connsiteY105" fmla="*/ 1544246 h 4338987"/>
                <a:gd name="connsiteX106" fmla="*/ 1072963 w 4200104"/>
                <a:gd name="connsiteY106" fmla="*/ 1612334 h 4338987"/>
                <a:gd name="connsiteX107" fmla="*/ 1244413 w 4200104"/>
                <a:gd name="connsiteY107" fmla="*/ 1658054 h 4338987"/>
                <a:gd name="connsiteX108" fmla="*/ 1205766 w 4200104"/>
                <a:gd name="connsiteY108" fmla="*/ 1452314 h 4338987"/>
                <a:gd name="connsiteX109" fmla="*/ 1046313 w 4200104"/>
                <a:gd name="connsiteY109" fmla="*/ 815735 h 4338987"/>
                <a:gd name="connsiteX110" fmla="*/ 1221553 w 4200104"/>
                <a:gd name="connsiteY110" fmla="*/ 1212284 h 4338987"/>
                <a:gd name="connsiteX0" fmla="*/ 1221553 w 4207197"/>
                <a:gd name="connsiteY0" fmla="*/ 1212284 h 4338987"/>
                <a:gd name="connsiteX1" fmla="*/ 1343911 w 4207197"/>
                <a:gd name="connsiteY1" fmla="*/ 1560154 h 4338987"/>
                <a:gd name="connsiteX2" fmla="*/ 1553023 w 4207197"/>
                <a:gd name="connsiteY2" fmla="*/ 1658054 h 4338987"/>
                <a:gd name="connsiteX3" fmla="*/ 1907353 w 4207197"/>
                <a:gd name="connsiteY3" fmla="*/ 1680914 h 4338987"/>
                <a:gd name="connsiteX4" fmla="*/ 2021653 w 4207197"/>
                <a:gd name="connsiteY4" fmla="*/ 1543754 h 4338987"/>
                <a:gd name="connsiteX5" fmla="*/ 2124523 w 4207197"/>
                <a:gd name="connsiteY5" fmla="*/ 1292294 h 4338987"/>
                <a:gd name="connsiteX6" fmla="*/ 2124523 w 4207197"/>
                <a:gd name="connsiteY6" fmla="*/ 1120844 h 4338987"/>
                <a:gd name="connsiteX7" fmla="*/ 2068029 w 4207197"/>
                <a:gd name="connsiteY7" fmla="*/ 825651 h 4338987"/>
                <a:gd name="connsiteX8" fmla="*/ 2078803 w 4207197"/>
                <a:gd name="connsiteY8" fmla="*/ 777944 h 4338987"/>
                <a:gd name="connsiteX9" fmla="*/ 2170243 w 4207197"/>
                <a:gd name="connsiteY9" fmla="*/ 1086554 h 4338987"/>
                <a:gd name="connsiteX10" fmla="*/ 2215963 w 4207197"/>
                <a:gd name="connsiteY10" fmla="*/ 1269434 h 4338987"/>
                <a:gd name="connsiteX11" fmla="*/ 2284543 w 4207197"/>
                <a:gd name="connsiteY11" fmla="*/ 1303724 h 4338987"/>
                <a:gd name="connsiteX12" fmla="*/ 2330263 w 4207197"/>
                <a:gd name="connsiteY12" fmla="*/ 1166564 h 4338987"/>
                <a:gd name="connsiteX13" fmla="*/ 2467423 w 4207197"/>
                <a:gd name="connsiteY13" fmla="*/ 880814 h 4338987"/>
                <a:gd name="connsiteX14" fmla="*/ 2558863 w 4207197"/>
                <a:gd name="connsiteY14" fmla="*/ 640784 h 4338987"/>
                <a:gd name="connsiteX15" fmla="*/ 2616013 w 4207197"/>
                <a:gd name="connsiteY15" fmla="*/ 537914 h 4338987"/>
                <a:gd name="connsiteX16" fmla="*/ 2558863 w 4207197"/>
                <a:gd name="connsiteY16" fmla="*/ 789374 h 4338987"/>
                <a:gd name="connsiteX17" fmla="*/ 2444563 w 4207197"/>
                <a:gd name="connsiteY17" fmla="*/ 1097984 h 4338987"/>
                <a:gd name="connsiteX18" fmla="*/ 2375983 w 4207197"/>
                <a:gd name="connsiteY18" fmla="*/ 1406594 h 4338987"/>
                <a:gd name="connsiteX19" fmla="*/ 2558863 w 4207197"/>
                <a:gd name="connsiteY19" fmla="*/ 1578044 h 4338987"/>
                <a:gd name="connsiteX20" fmla="*/ 2878903 w 4207197"/>
                <a:gd name="connsiteY20" fmla="*/ 1658054 h 4338987"/>
                <a:gd name="connsiteX21" fmla="*/ 3187513 w 4207197"/>
                <a:gd name="connsiteY21" fmla="*/ 1658054 h 4338987"/>
                <a:gd name="connsiteX22" fmla="*/ 3370393 w 4207197"/>
                <a:gd name="connsiteY22" fmla="*/ 1566614 h 4338987"/>
                <a:gd name="connsiteX23" fmla="*/ 3473263 w 4207197"/>
                <a:gd name="connsiteY23" fmla="*/ 1372304 h 4338987"/>
                <a:gd name="connsiteX24" fmla="*/ 3461833 w 4207197"/>
                <a:gd name="connsiteY24" fmla="*/ 1097984 h 4338987"/>
                <a:gd name="connsiteX25" fmla="*/ 3450403 w 4207197"/>
                <a:gd name="connsiteY25" fmla="*/ 777944 h 4338987"/>
                <a:gd name="connsiteX26" fmla="*/ 3759013 w 4207197"/>
                <a:gd name="connsiteY26" fmla="*/ 572204 h 4338987"/>
                <a:gd name="connsiteX27" fmla="*/ 3999043 w 4207197"/>
                <a:gd name="connsiteY27" fmla="*/ 92144 h 4338987"/>
                <a:gd name="connsiteX28" fmla="*/ 4033333 w 4207197"/>
                <a:gd name="connsiteY28" fmla="*/ 12134 h 4338987"/>
                <a:gd name="connsiteX29" fmla="*/ 4010473 w 4207197"/>
                <a:gd name="connsiteY29" fmla="*/ 252164 h 4338987"/>
                <a:gd name="connsiteX30" fmla="*/ 3827593 w 4207197"/>
                <a:gd name="connsiteY30" fmla="*/ 652214 h 4338987"/>
                <a:gd name="connsiteX31" fmla="*/ 3644713 w 4207197"/>
                <a:gd name="connsiteY31" fmla="*/ 789374 h 4338987"/>
                <a:gd name="connsiteX32" fmla="*/ 3563719 w 4207197"/>
                <a:gd name="connsiteY32" fmla="*/ 977218 h 4338987"/>
                <a:gd name="connsiteX33" fmla="*/ 3861883 w 4207197"/>
                <a:gd name="connsiteY33" fmla="*/ 846524 h 4338987"/>
                <a:gd name="connsiteX34" fmla="*/ 4200754 w 4207197"/>
                <a:gd name="connsiteY34" fmla="*/ 774462 h 4338987"/>
                <a:gd name="connsiteX35" fmla="*/ 4064251 w 4207197"/>
                <a:gd name="connsiteY35" fmla="*/ 847521 h 4338987"/>
                <a:gd name="connsiteX36" fmla="*/ 3818880 w 4207197"/>
                <a:gd name="connsiteY36" fmla="*/ 991631 h 4338987"/>
                <a:gd name="connsiteX37" fmla="*/ 3658531 w 4207197"/>
                <a:gd name="connsiteY37" fmla="*/ 1093504 h 4338987"/>
                <a:gd name="connsiteX38" fmla="*/ 3656143 w 4207197"/>
                <a:gd name="connsiteY38" fmla="*/ 1235144 h 4338987"/>
                <a:gd name="connsiteX39" fmla="*/ 3621853 w 4207197"/>
                <a:gd name="connsiteY39" fmla="*/ 1532324 h 4338987"/>
                <a:gd name="connsiteX40" fmla="*/ 3461833 w 4207197"/>
                <a:gd name="connsiteY40" fmla="*/ 1726634 h 4338987"/>
                <a:gd name="connsiteX41" fmla="*/ 3278953 w 4207197"/>
                <a:gd name="connsiteY41" fmla="*/ 2035244 h 4338987"/>
                <a:gd name="connsiteX42" fmla="*/ 3233233 w 4207197"/>
                <a:gd name="connsiteY42" fmla="*/ 2309564 h 4338987"/>
                <a:gd name="connsiteX43" fmla="*/ 3404683 w 4207197"/>
                <a:gd name="connsiteY43" fmla="*/ 2458154 h 4338987"/>
                <a:gd name="connsiteX44" fmla="*/ 3759013 w 4207197"/>
                <a:gd name="connsiteY44" fmla="*/ 2663894 h 4338987"/>
                <a:gd name="connsiteX45" fmla="*/ 4079053 w 4207197"/>
                <a:gd name="connsiteY45" fmla="*/ 2778194 h 4338987"/>
                <a:gd name="connsiteX46" fmla="*/ 4079053 w 4207197"/>
                <a:gd name="connsiteY46" fmla="*/ 2881064 h 4338987"/>
                <a:gd name="connsiteX47" fmla="*/ 3770443 w 4207197"/>
                <a:gd name="connsiteY47" fmla="*/ 2869634 h 4338987"/>
                <a:gd name="connsiteX48" fmla="*/ 3404683 w 4207197"/>
                <a:gd name="connsiteY48" fmla="*/ 2732474 h 4338987"/>
                <a:gd name="connsiteX49" fmla="*/ 3084643 w 4207197"/>
                <a:gd name="connsiteY49" fmla="*/ 2663894 h 4338987"/>
                <a:gd name="connsiteX50" fmla="*/ 2958913 w 4207197"/>
                <a:gd name="connsiteY50" fmla="*/ 2698184 h 4338987"/>
                <a:gd name="connsiteX51" fmla="*/ 2821753 w 4207197"/>
                <a:gd name="connsiteY51" fmla="*/ 2823914 h 4338987"/>
                <a:gd name="connsiteX52" fmla="*/ 2764603 w 4207197"/>
                <a:gd name="connsiteY52" fmla="*/ 2995364 h 4338987"/>
                <a:gd name="connsiteX53" fmla="*/ 2970343 w 4207197"/>
                <a:gd name="connsiteY53" fmla="*/ 3132524 h 4338987"/>
                <a:gd name="connsiteX54" fmla="*/ 3176083 w 4207197"/>
                <a:gd name="connsiteY54" fmla="*/ 3269684 h 4338987"/>
                <a:gd name="connsiteX55" fmla="*/ 3347533 w 4207197"/>
                <a:gd name="connsiteY55" fmla="*/ 3303974 h 4338987"/>
                <a:gd name="connsiteX56" fmla="*/ 3267523 w 4207197"/>
                <a:gd name="connsiteY56" fmla="*/ 3395414 h 4338987"/>
                <a:gd name="connsiteX57" fmla="*/ 3004633 w 4207197"/>
                <a:gd name="connsiteY57" fmla="*/ 3303974 h 4338987"/>
                <a:gd name="connsiteX58" fmla="*/ 2753173 w 4207197"/>
                <a:gd name="connsiteY58" fmla="*/ 3189674 h 4338987"/>
                <a:gd name="connsiteX59" fmla="*/ 2638873 w 4207197"/>
                <a:gd name="connsiteY59" fmla="*/ 3098234 h 4338987"/>
                <a:gd name="connsiteX60" fmla="*/ 2570293 w 4207197"/>
                <a:gd name="connsiteY60" fmla="*/ 3109664 h 4338987"/>
                <a:gd name="connsiteX61" fmla="*/ 2558863 w 4207197"/>
                <a:gd name="connsiteY61" fmla="*/ 3326834 h 4338987"/>
                <a:gd name="connsiteX62" fmla="*/ 2673163 w 4207197"/>
                <a:gd name="connsiteY62" fmla="*/ 3555434 h 4338987"/>
                <a:gd name="connsiteX63" fmla="*/ 2730313 w 4207197"/>
                <a:gd name="connsiteY63" fmla="*/ 4024064 h 4338987"/>
                <a:gd name="connsiteX64" fmla="*/ 2696023 w 4207197"/>
                <a:gd name="connsiteY64" fmla="*/ 4184084 h 4338987"/>
                <a:gd name="connsiteX65" fmla="*/ 2536003 w 4207197"/>
                <a:gd name="connsiteY65" fmla="*/ 4138364 h 4338987"/>
                <a:gd name="connsiteX66" fmla="*/ 2536003 w 4207197"/>
                <a:gd name="connsiteY66" fmla="*/ 3909764 h 4338987"/>
                <a:gd name="connsiteX67" fmla="*/ 2433133 w 4207197"/>
                <a:gd name="connsiteY67" fmla="*/ 3566864 h 4338987"/>
                <a:gd name="connsiteX68" fmla="*/ 2307403 w 4207197"/>
                <a:gd name="connsiteY68" fmla="*/ 3166814 h 4338987"/>
                <a:gd name="connsiteX69" fmla="*/ 2261683 w 4207197"/>
                <a:gd name="connsiteY69" fmla="*/ 3063944 h 4338987"/>
                <a:gd name="connsiteX70" fmla="*/ 2078803 w 4207197"/>
                <a:gd name="connsiteY70" fmla="*/ 2949644 h 4338987"/>
                <a:gd name="connsiteX71" fmla="*/ 1850203 w 4207197"/>
                <a:gd name="connsiteY71" fmla="*/ 3029654 h 4338987"/>
                <a:gd name="connsiteX72" fmla="*/ 1415863 w 4207197"/>
                <a:gd name="connsiteY72" fmla="*/ 3361124 h 4338987"/>
                <a:gd name="connsiteX73" fmla="*/ 1381573 w 4207197"/>
                <a:gd name="connsiteY73" fmla="*/ 3681164 h 4338987"/>
                <a:gd name="connsiteX74" fmla="*/ 1381573 w 4207197"/>
                <a:gd name="connsiteY74" fmla="*/ 3989774 h 4338987"/>
                <a:gd name="connsiteX75" fmla="*/ 1290133 w 4207197"/>
                <a:gd name="connsiteY75" fmla="*/ 4309814 h 4338987"/>
                <a:gd name="connsiteX76" fmla="*/ 1198693 w 4207197"/>
                <a:gd name="connsiteY76" fmla="*/ 4298384 h 4338987"/>
                <a:gd name="connsiteX77" fmla="*/ 1187263 w 4207197"/>
                <a:gd name="connsiteY77" fmla="*/ 4081214 h 4338987"/>
                <a:gd name="connsiteX78" fmla="*/ 1198693 w 4207197"/>
                <a:gd name="connsiteY78" fmla="*/ 3909764 h 4338987"/>
                <a:gd name="connsiteX79" fmla="*/ 970093 w 4207197"/>
                <a:gd name="connsiteY79" fmla="*/ 3989774 h 4338987"/>
                <a:gd name="connsiteX80" fmla="*/ 718633 w 4207197"/>
                <a:gd name="connsiteY80" fmla="*/ 4069784 h 4338987"/>
                <a:gd name="connsiteX81" fmla="*/ 741493 w 4207197"/>
                <a:gd name="connsiteY81" fmla="*/ 3955484 h 4338987"/>
                <a:gd name="connsiteX82" fmla="*/ 1130113 w 4207197"/>
                <a:gd name="connsiteY82" fmla="*/ 3795464 h 4338987"/>
                <a:gd name="connsiteX83" fmla="*/ 1278703 w 4207197"/>
                <a:gd name="connsiteY83" fmla="*/ 3726884 h 4338987"/>
                <a:gd name="connsiteX84" fmla="*/ 1221553 w 4207197"/>
                <a:gd name="connsiteY84" fmla="*/ 3372554 h 4338987"/>
                <a:gd name="connsiteX85" fmla="*/ 1324423 w 4207197"/>
                <a:gd name="connsiteY85" fmla="*/ 3121094 h 4338987"/>
                <a:gd name="connsiteX86" fmla="*/ 1393003 w 4207197"/>
                <a:gd name="connsiteY86" fmla="*/ 3052514 h 4338987"/>
                <a:gd name="connsiteX87" fmla="*/ 1084393 w 4207197"/>
                <a:gd name="connsiteY87" fmla="*/ 3029654 h 4338987"/>
                <a:gd name="connsiteX88" fmla="*/ 730063 w 4207197"/>
                <a:gd name="connsiteY88" fmla="*/ 2961074 h 4338987"/>
                <a:gd name="connsiteX89" fmla="*/ 375733 w 4207197"/>
                <a:gd name="connsiteY89" fmla="*/ 3132524 h 4338987"/>
                <a:gd name="connsiteX90" fmla="*/ 421453 w 4207197"/>
                <a:gd name="connsiteY90" fmla="*/ 3029654 h 4338987"/>
                <a:gd name="connsiteX91" fmla="*/ 627193 w 4207197"/>
                <a:gd name="connsiteY91" fmla="*/ 2926784 h 4338987"/>
                <a:gd name="connsiteX92" fmla="*/ 810073 w 4207197"/>
                <a:gd name="connsiteY92" fmla="*/ 2755334 h 4338987"/>
                <a:gd name="connsiteX93" fmla="*/ 1152973 w 4207197"/>
                <a:gd name="connsiteY93" fmla="*/ 2778194 h 4338987"/>
                <a:gd name="connsiteX94" fmla="*/ 1461583 w 4207197"/>
                <a:gd name="connsiteY94" fmla="*/ 2823914 h 4338987"/>
                <a:gd name="connsiteX95" fmla="*/ 1953073 w 4207197"/>
                <a:gd name="connsiteY95" fmla="*/ 2663894 h 4338987"/>
                <a:gd name="connsiteX96" fmla="*/ 1701613 w 4207197"/>
                <a:gd name="connsiteY96" fmla="*/ 2263844 h 4338987"/>
                <a:gd name="connsiteX97" fmla="*/ 1690183 w 4207197"/>
                <a:gd name="connsiteY97" fmla="*/ 1966664 h 4338987"/>
                <a:gd name="connsiteX98" fmla="*/ 1381991 w 4207197"/>
                <a:gd name="connsiteY98" fmla="*/ 1841930 h 4338987"/>
                <a:gd name="connsiteX99" fmla="*/ 1095823 w 4207197"/>
                <a:gd name="connsiteY99" fmla="*/ 1715204 h 4338987"/>
                <a:gd name="connsiteX100" fmla="*/ 746507 w 4207197"/>
                <a:gd name="connsiteY100" fmla="*/ 1626741 h 4338987"/>
                <a:gd name="connsiteX101" fmla="*/ 352873 w 4207197"/>
                <a:gd name="connsiteY101" fmla="*/ 1726634 h 4338987"/>
                <a:gd name="connsiteX102" fmla="*/ 113171 w 4207197"/>
                <a:gd name="connsiteY102" fmla="*/ 1763908 h 4338987"/>
                <a:gd name="connsiteX103" fmla="*/ 9973 w 4207197"/>
                <a:gd name="connsiteY103" fmla="*/ 1738064 h 4338987"/>
                <a:gd name="connsiteX104" fmla="*/ 348516 w 4207197"/>
                <a:gd name="connsiteY104" fmla="*/ 1644138 h 4338987"/>
                <a:gd name="connsiteX105" fmla="*/ 653097 w 4207197"/>
                <a:gd name="connsiteY105" fmla="*/ 1544246 h 4338987"/>
                <a:gd name="connsiteX106" fmla="*/ 1072963 w 4207197"/>
                <a:gd name="connsiteY106" fmla="*/ 1612334 h 4338987"/>
                <a:gd name="connsiteX107" fmla="*/ 1244413 w 4207197"/>
                <a:gd name="connsiteY107" fmla="*/ 1658054 h 4338987"/>
                <a:gd name="connsiteX108" fmla="*/ 1205766 w 4207197"/>
                <a:gd name="connsiteY108" fmla="*/ 1452314 h 4338987"/>
                <a:gd name="connsiteX109" fmla="*/ 1046313 w 4207197"/>
                <a:gd name="connsiteY109" fmla="*/ 815735 h 4338987"/>
                <a:gd name="connsiteX110" fmla="*/ 1221553 w 4207197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644713 w 4206653"/>
                <a:gd name="connsiteY31" fmla="*/ 789374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12791 w 4206653"/>
                <a:gd name="connsiteY30" fmla="*/ 647743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621853 w 4206653"/>
                <a:gd name="connsiteY39" fmla="*/ 1531998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22838 w 4206653"/>
                <a:gd name="connsiteY38" fmla="*/ 1221401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759013 w 4206653"/>
                <a:gd name="connsiteY27" fmla="*/ 571878 h 4338661"/>
                <a:gd name="connsiteX28" fmla="*/ 3999043 w 4206653"/>
                <a:gd name="connsiteY28" fmla="*/ 91818 h 4338661"/>
                <a:gd name="connsiteX29" fmla="*/ 4033333 w 4206653"/>
                <a:gd name="connsiteY29" fmla="*/ 11808 h 4338661"/>
                <a:gd name="connsiteX30" fmla="*/ 3984569 w 4206653"/>
                <a:gd name="connsiteY30" fmla="*/ 247366 h 4338661"/>
                <a:gd name="connsiteX31" fmla="*/ 3812791 w 4206653"/>
                <a:gd name="connsiteY31" fmla="*/ 647417 h 4338661"/>
                <a:gd name="connsiteX32" fmla="*/ 3541098 w 4206653"/>
                <a:gd name="connsiteY32" fmla="*/ 811409 h 4338661"/>
                <a:gd name="connsiteX33" fmla="*/ 3563719 w 4206653"/>
                <a:gd name="connsiteY33" fmla="*/ 976892 h 4338661"/>
                <a:gd name="connsiteX34" fmla="*/ 3872985 w 4206653"/>
                <a:gd name="connsiteY34" fmla="*/ 881976 h 4338661"/>
                <a:gd name="connsiteX35" fmla="*/ 4200754 w 4206653"/>
                <a:gd name="connsiteY35" fmla="*/ 774136 h 4338661"/>
                <a:gd name="connsiteX36" fmla="*/ 4064251 w 4206653"/>
                <a:gd name="connsiteY36" fmla="*/ 847195 h 4338661"/>
                <a:gd name="connsiteX37" fmla="*/ 3818880 w 4206653"/>
                <a:gd name="connsiteY37" fmla="*/ 991305 h 4338661"/>
                <a:gd name="connsiteX38" fmla="*/ 3658531 w 4206653"/>
                <a:gd name="connsiteY38" fmla="*/ 1093178 h 4338661"/>
                <a:gd name="connsiteX39" fmla="*/ 3622838 w 4206653"/>
                <a:gd name="connsiteY39" fmla="*/ 1221401 h 4338661"/>
                <a:gd name="connsiteX40" fmla="*/ 3577446 w 4206653"/>
                <a:gd name="connsiteY40" fmla="*/ 1500691 h 4338661"/>
                <a:gd name="connsiteX41" fmla="*/ 3461833 w 4206653"/>
                <a:gd name="connsiteY41" fmla="*/ 1726308 h 4338661"/>
                <a:gd name="connsiteX42" fmla="*/ 3278953 w 4206653"/>
                <a:gd name="connsiteY42" fmla="*/ 2034918 h 4338661"/>
                <a:gd name="connsiteX43" fmla="*/ 3233233 w 4206653"/>
                <a:gd name="connsiteY43" fmla="*/ 2309238 h 4338661"/>
                <a:gd name="connsiteX44" fmla="*/ 3404683 w 4206653"/>
                <a:gd name="connsiteY44" fmla="*/ 2457828 h 4338661"/>
                <a:gd name="connsiteX45" fmla="*/ 3759013 w 4206653"/>
                <a:gd name="connsiteY45" fmla="*/ 2663568 h 4338661"/>
                <a:gd name="connsiteX46" fmla="*/ 4079053 w 4206653"/>
                <a:gd name="connsiteY46" fmla="*/ 2777868 h 4338661"/>
                <a:gd name="connsiteX47" fmla="*/ 4079053 w 4206653"/>
                <a:gd name="connsiteY47" fmla="*/ 2880738 h 4338661"/>
                <a:gd name="connsiteX48" fmla="*/ 3770443 w 4206653"/>
                <a:gd name="connsiteY48" fmla="*/ 2869308 h 4338661"/>
                <a:gd name="connsiteX49" fmla="*/ 3404683 w 4206653"/>
                <a:gd name="connsiteY49" fmla="*/ 2732148 h 4338661"/>
                <a:gd name="connsiteX50" fmla="*/ 3084643 w 4206653"/>
                <a:gd name="connsiteY50" fmla="*/ 2663568 h 4338661"/>
                <a:gd name="connsiteX51" fmla="*/ 2958913 w 4206653"/>
                <a:gd name="connsiteY51" fmla="*/ 2697858 h 4338661"/>
                <a:gd name="connsiteX52" fmla="*/ 2821753 w 4206653"/>
                <a:gd name="connsiteY52" fmla="*/ 2823588 h 4338661"/>
                <a:gd name="connsiteX53" fmla="*/ 2764603 w 4206653"/>
                <a:gd name="connsiteY53" fmla="*/ 2995038 h 4338661"/>
                <a:gd name="connsiteX54" fmla="*/ 2970343 w 4206653"/>
                <a:gd name="connsiteY54" fmla="*/ 3132198 h 4338661"/>
                <a:gd name="connsiteX55" fmla="*/ 3176083 w 4206653"/>
                <a:gd name="connsiteY55" fmla="*/ 3269358 h 4338661"/>
                <a:gd name="connsiteX56" fmla="*/ 3347533 w 4206653"/>
                <a:gd name="connsiteY56" fmla="*/ 3303648 h 4338661"/>
                <a:gd name="connsiteX57" fmla="*/ 3267523 w 4206653"/>
                <a:gd name="connsiteY57" fmla="*/ 3395088 h 4338661"/>
                <a:gd name="connsiteX58" fmla="*/ 3004633 w 4206653"/>
                <a:gd name="connsiteY58" fmla="*/ 3303648 h 4338661"/>
                <a:gd name="connsiteX59" fmla="*/ 2753173 w 4206653"/>
                <a:gd name="connsiteY59" fmla="*/ 3189348 h 4338661"/>
                <a:gd name="connsiteX60" fmla="*/ 2638873 w 4206653"/>
                <a:gd name="connsiteY60" fmla="*/ 3097908 h 4338661"/>
                <a:gd name="connsiteX61" fmla="*/ 2570293 w 4206653"/>
                <a:gd name="connsiteY61" fmla="*/ 3109338 h 4338661"/>
                <a:gd name="connsiteX62" fmla="*/ 2558863 w 4206653"/>
                <a:gd name="connsiteY62" fmla="*/ 3326508 h 4338661"/>
                <a:gd name="connsiteX63" fmla="*/ 2673163 w 4206653"/>
                <a:gd name="connsiteY63" fmla="*/ 3555108 h 4338661"/>
                <a:gd name="connsiteX64" fmla="*/ 2730313 w 4206653"/>
                <a:gd name="connsiteY64" fmla="*/ 4023738 h 4338661"/>
                <a:gd name="connsiteX65" fmla="*/ 2696023 w 4206653"/>
                <a:gd name="connsiteY65" fmla="*/ 4183758 h 4338661"/>
                <a:gd name="connsiteX66" fmla="*/ 2536003 w 4206653"/>
                <a:gd name="connsiteY66" fmla="*/ 4138038 h 4338661"/>
                <a:gd name="connsiteX67" fmla="*/ 2536003 w 4206653"/>
                <a:gd name="connsiteY67" fmla="*/ 3909438 h 4338661"/>
                <a:gd name="connsiteX68" fmla="*/ 2433133 w 4206653"/>
                <a:gd name="connsiteY68" fmla="*/ 3566538 h 4338661"/>
                <a:gd name="connsiteX69" fmla="*/ 2307403 w 4206653"/>
                <a:gd name="connsiteY69" fmla="*/ 3166488 h 4338661"/>
                <a:gd name="connsiteX70" fmla="*/ 2261683 w 4206653"/>
                <a:gd name="connsiteY70" fmla="*/ 3063618 h 4338661"/>
                <a:gd name="connsiteX71" fmla="*/ 2078803 w 4206653"/>
                <a:gd name="connsiteY71" fmla="*/ 2949318 h 4338661"/>
                <a:gd name="connsiteX72" fmla="*/ 1850203 w 4206653"/>
                <a:gd name="connsiteY72" fmla="*/ 3029328 h 4338661"/>
                <a:gd name="connsiteX73" fmla="*/ 1415863 w 4206653"/>
                <a:gd name="connsiteY73" fmla="*/ 3360798 h 4338661"/>
                <a:gd name="connsiteX74" fmla="*/ 1381573 w 4206653"/>
                <a:gd name="connsiteY74" fmla="*/ 3680838 h 4338661"/>
                <a:gd name="connsiteX75" fmla="*/ 1381573 w 4206653"/>
                <a:gd name="connsiteY75" fmla="*/ 3989448 h 4338661"/>
                <a:gd name="connsiteX76" fmla="*/ 1290133 w 4206653"/>
                <a:gd name="connsiteY76" fmla="*/ 4309488 h 4338661"/>
                <a:gd name="connsiteX77" fmla="*/ 1198693 w 4206653"/>
                <a:gd name="connsiteY77" fmla="*/ 4298058 h 4338661"/>
                <a:gd name="connsiteX78" fmla="*/ 1187263 w 4206653"/>
                <a:gd name="connsiteY78" fmla="*/ 4080888 h 4338661"/>
                <a:gd name="connsiteX79" fmla="*/ 1198693 w 4206653"/>
                <a:gd name="connsiteY79" fmla="*/ 3909438 h 4338661"/>
                <a:gd name="connsiteX80" fmla="*/ 970093 w 4206653"/>
                <a:gd name="connsiteY80" fmla="*/ 3989448 h 4338661"/>
                <a:gd name="connsiteX81" fmla="*/ 718633 w 4206653"/>
                <a:gd name="connsiteY81" fmla="*/ 4069458 h 4338661"/>
                <a:gd name="connsiteX82" fmla="*/ 741493 w 4206653"/>
                <a:gd name="connsiteY82" fmla="*/ 3955158 h 4338661"/>
                <a:gd name="connsiteX83" fmla="*/ 1130113 w 4206653"/>
                <a:gd name="connsiteY83" fmla="*/ 3795138 h 4338661"/>
                <a:gd name="connsiteX84" fmla="*/ 1278703 w 4206653"/>
                <a:gd name="connsiteY84" fmla="*/ 3726558 h 4338661"/>
                <a:gd name="connsiteX85" fmla="*/ 1221553 w 4206653"/>
                <a:gd name="connsiteY85" fmla="*/ 3372228 h 4338661"/>
                <a:gd name="connsiteX86" fmla="*/ 1324423 w 4206653"/>
                <a:gd name="connsiteY86" fmla="*/ 3120768 h 4338661"/>
                <a:gd name="connsiteX87" fmla="*/ 1393003 w 4206653"/>
                <a:gd name="connsiteY87" fmla="*/ 3052188 h 4338661"/>
                <a:gd name="connsiteX88" fmla="*/ 1084393 w 4206653"/>
                <a:gd name="connsiteY88" fmla="*/ 3029328 h 4338661"/>
                <a:gd name="connsiteX89" fmla="*/ 730063 w 4206653"/>
                <a:gd name="connsiteY89" fmla="*/ 2960748 h 4338661"/>
                <a:gd name="connsiteX90" fmla="*/ 375733 w 4206653"/>
                <a:gd name="connsiteY90" fmla="*/ 3132198 h 4338661"/>
                <a:gd name="connsiteX91" fmla="*/ 421453 w 4206653"/>
                <a:gd name="connsiteY91" fmla="*/ 3029328 h 4338661"/>
                <a:gd name="connsiteX92" fmla="*/ 627193 w 4206653"/>
                <a:gd name="connsiteY92" fmla="*/ 2926458 h 4338661"/>
                <a:gd name="connsiteX93" fmla="*/ 810073 w 4206653"/>
                <a:gd name="connsiteY93" fmla="*/ 2755008 h 4338661"/>
                <a:gd name="connsiteX94" fmla="*/ 1152973 w 4206653"/>
                <a:gd name="connsiteY94" fmla="*/ 2777868 h 4338661"/>
                <a:gd name="connsiteX95" fmla="*/ 1461583 w 4206653"/>
                <a:gd name="connsiteY95" fmla="*/ 2823588 h 4338661"/>
                <a:gd name="connsiteX96" fmla="*/ 1953073 w 4206653"/>
                <a:gd name="connsiteY96" fmla="*/ 2663568 h 4338661"/>
                <a:gd name="connsiteX97" fmla="*/ 1701613 w 4206653"/>
                <a:gd name="connsiteY97" fmla="*/ 2263518 h 4338661"/>
                <a:gd name="connsiteX98" fmla="*/ 1690183 w 4206653"/>
                <a:gd name="connsiteY98" fmla="*/ 1966338 h 4338661"/>
                <a:gd name="connsiteX99" fmla="*/ 1381991 w 4206653"/>
                <a:gd name="connsiteY99" fmla="*/ 1841604 h 4338661"/>
                <a:gd name="connsiteX100" fmla="*/ 1095823 w 4206653"/>
                <a:gd name="connsiteY100" fmla="*/ 1714878 h 4338661"/>
                <a:gd name="connsiteX101" fmla="*/ 746507 w 4206653"/>
                <a:gd name="connsiteY101" fmla="*/ 1626415 h 4338661"/>
                <a:gd name="connsiteX102" fmla="*/ 352873 w 4206653"/>
                <a:gd name="connsiteY102" fmla="*/ 1726308 h 4338661"/>
                <a:gd name="connsiteX103" fmla="*/ 113171 w 4206653"/>
                <a:gd name="connsiteY103" fmla="*/ 1763582 h 4338661"/>
                <a:gd name="connsiteX104" fmla="*/ 9973 w 4206653"/>
                <a:gd name="connsiteY104" fmla="*/ 1737738 h 4338661"/>
                <a:gd name="connsiteX105" fmla="*/ 348516 w 4206653"/>
                <a:gd name="connsiteY105" fmla="*/ 1643812 h 4338661"/>
                <a:gd name="connsiteX106" fmla="*/ 653097 w 4206653"/>
                <a:gd name="connsiteY106" fmla="*/ 1543920 h 4338661"/>
                <a:gd name="connsiteX107" fmla="*/ 1072963 w 4206653"/>
                <a:gd name="connsiteY107" fmla="*/ 1612008 h 4338661"/>
                <a:gd name="connsiteX108" fmla="*/ 1244413 w 4206653"/>
                <a:gd name="connsiteY108" fmla="*/ 1657728 h 4338661"/>
                <a:gd name="connsiteX109" fmla="*/ 1205766 w 4206653"/>
                <a:gd name="connsiteY109" fmla="*/ 1451988 h 4338661"/>
                <a:gd name="connsiteX110" fmla="*/ 1046313 w 4206653"/>
                <a:gd name="connsiteY110" fmla="*/ 815409 h 4338661"/>
                <a:gd name="connsiteX111" fmla="*/ 1221553 w 4206653"/>
                <a:gd name="connsiteY111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89205 w 4206653"/>
                <a:gd name="connsiteY33" fmla="*/ 829298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26816 w 4206653"/>
                <a:gd name="connsiteY59" fmla="*/ 3390616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47915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460042"/>
                <a:gd name="connsiteX1" fmla="*/ 1343911 w 4206653"/>
                <a:gd name="connsiteY1" fmla="*/ 1559828 h 4460042"/>
                <a:gd name="connsiteX2" fmla="*/ 1553023 w 4206653"/>
                <a:gd name="connsiteY2" fmla="*/ 1657728 h 4460042"/>
                <a:gd name="connsiteX3" fmla="*/ 1907353 w 4206653"/>
                <a:gd name="connsiteY3" fmla="*/ 1680588 h 4460042"/>
                <a:gd name="connsiteX4" fmla="*/ 2021653 w 4206653"/>
                <a:gd name="connsiteY4" fmla="*/ 1543428 h 4460042"/>
                <a:gd name="connsiteX5" fmla="*/ 2124523 w 4206653"/>
                <a:gd name="connsiteY5" fmla="*/ 1291968 h 4460042"/>
                <a:gd name="connsiteX6" fmla="*/ 2124523 w 4206653"/>
                <a:gd name="connsiteY6" fmla="*/ 1120518 h 4460042"/>
                <a:gd name="connsiteX7" fmla="*/ 2068029 w 4206653"/>
                <a:gd name="connsiteY7" fmla="*/ 825325 h 4460042"/>
                <a:gd name="connsiteX8" fmla="*/ 2078803 w 4206653"/>
                <a:gd name="connsiteY8" fmla="*/ 777618 h 4460042"/>
                <a:gd name="connsiteX9" fmla="*/ 2170243 w 4206653"/>
                <a:gd name="connsiteY9" fmla="*/ 1086228 h 4460042"/>
                <a:gd name="connsiteX10" fmla="*/ 2215963 w 4206653"/>
                <a:gd name="connsiteY10" fmla="*/ 1269108 h 4460042"/>
                <a:gd name="connsiteX11" fmla="*/ 2284543 w 4206653"/>
                <a:gd name="connsiteY11" fmla="*/ 1303398 h 4460042"/>
                <a:gd name="connsiteX12" fmla="*/ 2330263 w 4206653"/>
                <a:gd name="connsiteY12" fmla="*/ 1166238 h 4460042"/>
                <a:gd name="connsiteX13" fmla="*/ 2467423 w 4206653"/>
                <a:gd name="connsiteY13" fmla="*/ 880488 h 4460042"/>
                <a:gd name="connsiteX14" fmla="*/ 2558863 w 4206653"/>
                <a:gd name="connsiteY14" fmla="*/ 640458 h 4460042"/>
                <a:gd name="connsiteX15" fmla="*/ 2616013 w 4206653"/>
                <a:gd name="connsiteY15" fmla="*/ 537588 h 4460042"/>
                <a:gd name="connsiteX16" fmla="*/ 2558863 w 4206653"/>
                <a:gd name="connsiteY16" fmla="*/ 789048 h 4460042"/>
                <a:gd name="connsiteX17" fmla="*/ 2444563 w 4206653"/>
                <a:gd name="connsiteY17" fmla="*/ 1097658 h 4460042"/>
                <a:gd name="connsiteX18" fmla="*/ 2375983 w 4206653"/>
                <a:gd name="connsiteY18" fmla="*/ 1406268 h 4460042"/>
                <a:gd name="connsiteX19" fmla="*/ 2558863 w 4206653"/>
                <a:gd name="connsiteY19" fmla="*/ 1577718 h 4460042"/>
                <a:gd name="connsiteX20" fmla="*/ 2878903 w 4206653"/>
                <a:gd name="connsiteY20" fmla="*/ 1657728 h 4460042"/>
                <a:gd name="connsiteX21" fmla="*/ 3187513 w 4206653"/>
                <a:gd name="connsiteY21" fmla="*/ 1657728 h 4460042"/>
                <a:gd name="connsiteX22" fmla="*/ 3370393 w 4206653"/>
                <a:gd name="connsiteY22" fmla="*/ 1566288 h 4460042"/>
                <a:gd name="connsiteX23" fmla="*/ 3488066 w 4206653"/>
                <a:gd name="connsiteY23" fmla="*/ 1246753 h 4460042"/>
                <a:gd name="connsiteX24" fmla="*/ 3495138 w 4206653"/>
                <a:gd name="connsiteY24" fmla="*/ 1115548 h 4460042"/>
                <a:gd name="connsiteX25" fmla="*/ 3493650 w 4206653"/>
                <a:gd name="connsiteY25" fmla="*/ 1063976 h 4460042"/>
                <a:gd name="connsiteX26" fmla="*/ 3450403 w 4206653"/>
                <a:gd name="connsiteY26" fmla="*/ 777618 h 4460042"/>
                <a:gd name="connsiteX27" fmla="*/ 3119893 w 4206653"/>
                <a:gd name="connsiteY27" fmla="*/ 321571 h 4460042"/>
                <a:gd name="connsiteX28" fmla="*/ 3497351 w 4206653"/>
                <a:gd name="connsiteY28" fmla="*/ 674883 h 4460042"/>
                <a:gd name="connsiteX29" fmla="*/ 3759013 w 4206653"/>
                <a:gd name="connsiteY29" fmla="*/ 571878 h 4460042"/>
                <a:gd name="connsiteX30" fmla="*/ 3999043 w 4206653"/>
                <a:gd name="connsiteY30" fmla="*/ 91818 h 4460042"/>
                <a:gd name="connsiteX31" fmla="*/ 4033333 w 4206653"/>
                <a:gd name="connsiteY31" fmla="*/ 11808 h 4460042"/>
                <a:gd name="connsiteX32" fmla="*/ 3984569 w 4206653"/>
                <a:gd name="connsiteY32" fmla="*/ 247366 h 4460042"/>
                <a:gd name="connsiteX33" fmla="*/ 3812791 w 4206653"/>
                <a:gd name="connsiteY33" fmla="*/ 647417 h 4460042"/>
                <a:gd name="connsiteX34" fmla="*/ 3592906 w 4206653"/>
                <a:gd name="connsiteY34" fmla="*/ 811408 h 4460042"/>
                <a:gd name="connsiteX35" fmla="*/ 3604425 w 4206653"/>
                <a:gd name="connsiteY35" fmla="*/ 999253 h 4460042"/>
                <a:gd name="connsiteX36" fmla="*/ 3872985 w 4206653"/>
                <a:gd name="connsiteY36" fmla="*/ 881976 h 4460042"/>
                <a:gd name="connsiteX37" fmla="*/ 4200754 w 4206653"/>
                <a:gd name="connsiteY37" fmla="*/ 774136 h 4460042"/>
                <a:gd name="connsiteX38" fmla="*/ 4064251 w 4206653"/>
                <a:gd name="connsiteY38" fmla="*/ 847195 h 4460042"/>
                <a:gd name="connsiteX39" fmla="*/ 3818880 w 4206653"/>
                <a:gd name="connsiteY39" fmla="*/ 991305 h 4460042"/>
                <a:gd name="connsiteX40" fmla="*/ 3658531 w 4206653"/>
                <a:gd name="connsiteY40" fmla="*/ 1093178 h 4460042"/>
                <a:gd name="connsiteX41" fmla="*/ 3622838 w 4206653"/>
                <a:gd name="connsiteY41" fmla="*/ 1221401 h 4460042"/>
                <a:gd name="connsiteX42" fmla="*/ 3577446 w 4206653"/>
                <a:gd name="connsiteY42" fmla="*/ 1500691 h 4460042"/>
                <a:gd name="connsiteX43" fmla="*/ 3461833 w 4206653"/>
                <a:gd name="connsiteY43" fmla="*/ 1726308 h 4460042"/>
                <a:gd name="connsiteX44" fmla="*/ 3278953 w 4206653"/>
                <a:gd name="connsiteY44" fmla="*/ 2034918 h 4460042"/>
                <a:gd name="connsiteX45" fmla="*/ 3233233 w 4206653"/>
                <a:gd name="connsiteY45" fmla="*/ 2309238 h 4460042"/>
                <a:gd name="connsiteX46" fmla="*/ 3404683 w 4206653"/>
                <a:gd name="connsiteY46" fmla="*/ 2457828 h 4460042"/>
                <a:gd name="connsiteX47" fmla="*/ 3759013 w 4206653"/>
                <a:gd name="connsiteY47" fmla="*/ 2663568 h 4460042"/>
                <a:gd name="connsiteX48" fmla="*/ 4079053 w 4206653"/>
                <a:gd name="connsiteY48" fmla="*/ 2777868 h 4460042"/>
                <a:gd name="connsiteX49" fmla="*/ 4079053 w 4206653"/>
                <a:gd name="connsiteY49" fmla="*/ 2880738 h 4460042"/>
                <a:gd name="connsiteX50" fmla="*/ 3770443 w 4206653"/>
                <a:gd name="connsiteY50" fmla="*/ 2869308 h 4460042"/>
                <a:gd name="connsiteX51" fmla="*/ 3404683 w 4206653"/>
                <a:gd name="connsiteY51" fmla="*/ 2732148 h 4460042"/>
                <a:gd name="connsiteX52" fmla="*/ 3084643 w 4206653"/>
                <a:gd name="connsiteY52" fmla="*/ 2663568 h 4460042"/>
                <a:gd name="connsiteX53" fmla="*/ 2995919 w 4206653"/>
                <a:gd name="connsiteY53" fmla="*/ 2782832 h 4460042"/>
                <a:gd name="connsiteX54" fmla="*/ 2832855 w 4206653"/>
                <a:gd name="connsiteY54" fmla="*/ 2930924 h 4460042"/>
                <a:gd name="connsiteX55" fmla="*/ 2820111 w 4206653"/>
                <a:gd name="connsiteY55" fmla="*/ 3026344 h 4460042"/>
                <a:gd name="connsiteX56" fmla="*/ 2959241 w 4206653"/>
                <a:gd name="connsiteY56" fmla="*/ 3167976 h 4460042"/>
                <a:gd name="connsiteX57" fmla="*/ 3176083 w 4206653"/>
                <a:gd name="connsiteY57" fmla="*/ 3269358 h 4460042"/>
                <a:gd name="connsiteX58" fmla="*/ 3388239 w 4206653"/>
                <a:gd name="connsiteY58" fmla="*/ 3442290 h 4460042"/>
                <a:gd name="connsiteX59" fmla="*/ 3212014 w 4206653"/>
                <a:gd name="connsiteY59" fmla="*/ 3363782 h 4460042"/>
                <a:gd name="connsiteX60" fmla="*/ 3004633 w 4206653"/>
                <a:gd name="connsiteY60" fmla="*/ 3276814 h 4460042"/>
                <a:gd name="connsiteX61" fmla="*/ 2771676 w 4206653"/>
                <a:gd name="connsiteY61" fmla="*/ 3166987 h 4460042"/>
                <a:gd name="connsiteX62" fmla="*/ 2638873 w 4206653"/>
                <a:gd name="connsiteY62" fmla="*/ 3097908 h 4460042"/>
                <a:gd name="connsiteX63" fmla="*/ 2570293 w 4206653"/>
                <a:gd name="connsiteY63" fmla="*/ 3109338 h 4460042"/>
                <a:gd name="connsiteX64" fmla="*/ 2525557 w 4206653"/>
                <a:gd name="connsiteY64" fmla="*/ 3326508 h 4460042"/>
                <a:gd name="connsiteX65" fmla="*/ 2610253 w 4206653"/>
                <a:gd name="connsiteY65" fmla="*/ 3564053 h 4460042"/>
                <a:gd name="connsiteX66" fmla="*/ 2682206 w 4206653"/>
                <a:gd name="connsiteY66" fmla="*/ 4005849 h 4460042"/>
                <a:gd name="connsiteX67" fmla="*/ 2647915 w 4206653"/>
                <a:gd name="connsiteY67" fmla="*/ 4183758 h 4460042"/>
                <a:gd name="connsiteX68" fmla="*/ 2539703 w 4206653"/>
                <a:gd name="connsiteY68" fmla="*/ 4455574 h 4460042"/>
                <a:gd name="connsiteX69" fmla="*/ 2595212 w 4206653"/>
                <a:gd name="connsiteY69" fmla="*/ 3945217 h 4460042"/>
                <a:gd name="connsiteX70" fmla="*/ 2481240 w 4206653"/>
                <a:gd name="connsiteY70" fmla="*/ 3566538 h 4460042"/>
                <a:gd name="connsiteX71" fmla="*/ 2307403 w 4206653"/>
                <a:gd name="connsiteY71" fmla="*/ 3166488 h 4460042"/>
                <a:gd name="connsiteX72" fmla="*/ 2261683 w 4206653"/>
                <a:gd name="connsiteY72" fmla="*/ 3063618 h 4460042"/>
                <a:gd name="connsiteX73" fmla="*/ 2078803 w 4206653"/>
                <a:gd name="connsiteY73" fmla="*/ 2949318 h 4460042"/>
                <a:gd name="connsiteX74" fmla="*/ 1850203 w 4206653"/>
                <a:gd name="connsiteY74" fmla="*/ 3029328 h 4460042"/>
                <a:gd name="connsiteX75" fmla="*/ 1415863 w 4206653"/>
                <a:gd name="connsiteY75" fmla="*/ 3360798 h 4460042"/>
                <a:gd name="connsiteX76" fmla="*/ 1381573 w 4206653"/>
                <a:gd name="connsiteY76" fmla="*/ 3680838 h 4460042"/>
                <a:gd name="connsiteX77" fmla="*/ 1381573 w 4206653"/>
                <a:gd name="connsiteY77" fmla="*/ 3989448 h 4460042"/>
                <a:gd name="connsiteX78" fmla="*/ 1290133 w 4206653"/>
                <a:gd name="connsiteY78" fmla="*/ 4309488 h 4460042"/>
                <a:gd name="connsiteX79" fmla="*/ 1198693 w 4206653"/>
                <a:gd name="connsiteY79" fmla="*/ 4298058 h 4460042"/>
                <a:gd name="connsiteX80" fmla="*/ 1187263 w 4206653"/>
                <a:gd name="connsiteY80" fmla="*/ 4080888 h 4460042"/>
                <a:gd name="connsiteX81" fmla="*/ 1198693 w 4206653"/>
                <a:gd name="connsiteY81" fmla="*/ 3909438 h 4460042"/>
                <a:gd name="connsiteX82" fmla="*/ 970093 w 4206653"/>
                <a:gd name="connsiteY82" fmla="*/ 3989448 h 4460042"/>
                <a:gd name="connsiteX83" fmla="*/ 718633 w 4206653"/>
                <a:gd name="connsiteY83" fmla="*/ 4069458 h 4460042"/>
                <a:gd name="connsiteX84" fmla="*/ 741493 w 4206653"/>
                <a:gd name="connsiteY84" fmla="*/ 3955158 h 4460042"/>
                <a:gd name="connsiteX85" fmla="*/ 1130113 w 4206653"/>
                <a:gd name="connsiteY85" fmla="*/ 3795138 h 4460042"/>
                <a:gd name="connsiteX86" fmla="*/ 1278703 w 4206653"/>
                <a:gd name="connsiteY86" fmla="*/ 3726558 h 4460042"/>
                <a:gd name="connsiteX87" fmla="*/ 1221553 w 4206653"/>
                <a:gd name="connsiteY87" fmla="*/ 3372228 h 4460042"/>
                <a:gd name="connsiteX88" fmla="*/ 1324423 w 4206653"/>
                <a:gd name="connsiteY88" fmla="*/ 3120768 h 4460042"/>
                <a:gd name="connsiteX89" fmla="*/ 1393003 w 4206653"/>
                <a:gd name="connsiteY89" fmla="*/ 3052188 h 4460042"/>
                <a:gd name="connsiteX90" fmla="*/ 1084393 w 4206653"/>
                <a:gd name="connsiteY90" fmla="*/ 3029328 h 4460042"/>
                <a:gd name="connsiteX91" fmla="*/ 730063 w 4206653"/>
                <a:gd name="connsiteY91" fmla="*/ 2960748 h 4460042"/>
                <a:gd name="connsiteX92" fmla="*/ 375733 w 4206653"/>
                <a:gd name="connsiteY92" fmla="*/ 3132198 h 4460042"/>
                <a:gd name="connsiteX93" fmla="*/ 421453 w 4206653"/>
                <a:gd name="connsiteY93" fmla="*/ 3029328 h 4460042"/>
                <a:gd name="connsiteX94" fmla="*/ 627193 w 4206653"/>
                <a:gd name="connsiteY94" fmla="*/ 2926458 h 4460042"/>
                <a:gd name="connsiteX95" fmla="*/ 810073 w 4206653"/>
                <a:gd name="connsiteY95" fmla="*/ 2755008 h 4460042"/>
                <a:gd name="connsiteX96" fmla="*/ 1152973 w 4206653"/>
                <a:gd name="connsiteY96" fmla="*/ 2777868 h 4460042"/>
                <a:gd name="connsiteX97" fmla="*/ 1461583 w 4206653"/>
                <a:gd name="connsiteY97" fmla="*/ 2823588 h 4460042"/>
                <a:gd name="connsiteX98" fmla="*/ 1953073 w 4206653"/>
                <a:gd name="connsiteY98" fmla="*/ 2663568 h 4460042"/>
                <a:gd name="connsiteX99" fmla="*/ 1701613 w 4206653"/>
                <a:gd name="connsiteY99" fmla="*/ 2263518 h 4460042"/>
                <a:gd name="connsiteX100" fmla="*/ 1690183 w 4206653"/>
                <a:gd name="connsiteY100" fmla="*/ 1966338 h 4460042"/>
                <a:gd name="connsiteX101" fmla="*/ 1381991 w 4206653"/>
                <a:gd name="connsiteY101" fmla="*/ 1841604 h 4460042"/>
                <a:gd name="connsiteX102" fmla="*/ 1095823 w 4206653"/>
                <a:gd name="connsiteY102" fmla="*/ 1714878 h 4460042"/>
                <a:gd name="connsiteX103" fmla="*/ 746507 w 4206653"/>
                <a:gd name="connsiteY103" fmla="*/ 1626415 h 4460042"/>
                <a:gd name="connsiteX104" fmla="*/ 352873 w 4206653"/>
                <a:gd name="connsiteY104" fmla="*/ 1726308 h 4460042"/>
                <a:gd name="connsiteX105" fmla="*/ 113171 w 4206653"/>
                <a:gd name="connsiteY105" fmla="*/ 1763582 h 4460042"/>
                <a:gd name="connsiteX106" fmla="*/ 9973 w 4206653"/>
                <a:gd name="connsiteY106" fmla="*/ 1737738 h 4460042"/>
                <a:gd name="connsiteX107" fmla="*/ 348516 w 4206653"/>
                <a:gd name="connsiteY107" fmla="*/ 1643812 h 4460042"/>
                <a:gd name="connsiteX108" fmla="*/ 653097 w 4206653"/>
                <a:gd name="connsiteY108" fmla="*/ 1543920 h 4460042"/>
                <a:gd name="connsiteX109" fmla="*/ 1072963 w 4206653"/>
                <a:gd name="connsiteY109" fmla="*/ 1612008 h 4460042"/>
                <a:gd name="connsiteX110" fmla="*/ 1244413 w 4206653"/>
                <a:gd name="connsiteY110" fmla="*/ 1657728 h 4460042"/>
                <a:gd name="connsiteX111" fmla="*/ 1205766 w 4206653"/>
                <a:gd name="connsiteY111" fmla="*/ 1451988 h 4460042"/>
                <a:gd name="connsiteX112" fmla="*/ 1046313 w 4206653"/>
                <a:gd name="connsiteY112" fmla="*/ 815409 h 4460042"/>
                <a:gd name="connsiteX113" fmla="*/ 1221553 w 4206653"/>
                <a:gd name="connsiteY113" fmla="*/ 1211958 h 4460042"/>
                <a:gd name="connsiteX0" fmla="*/ 1221553 w 4206653"/>
                <a:gd name="connsiteY0" fmla="*/ 1211958 h 4460500"/>
                <a:gd name="connsiteX1" fmla="*/ 1343911 w 4206653"/>
                <a:gd name="connsiteY1" fmla="*/ 1559828 h 4460500"/>
                <a:gd name="connsiteX2" fmla="*/ 1553023 w 4206653"/>
                <a:gd name="connsiteY2" fmla="*/ 1657728 h 4460500"/>
                <a:gd name="connsiteX3" fmla="*/ 1907353 w 4206653"/>
                <a:gd name="connsiteY3" fmla="*/ 1680588 h 4460500"/>
                <a:gd name="connsiteX4" fmla="*/ 2021653 w 4206653"/>
                <a:gd name="connsiteY4" fmla="*/ 1543428 h 4460500"/>
                <a:gd name="connsiteX5" fmla="*/ 2124523 w 4206653"/>
                <a:gd name="connsiteY5" fmla="*/ 1291968 h 4460500"/>
                <a:gd name="connsiteX6" fmla="*/ 2124523 w 4206653"/>
                <a:gd name="connsiteY6" fmla="*/ 1120518 h 4460500"/>
                <a:gd name="connsiteX7" fmla="*/ 2068029 w 4206653"/>
                <a:gd name="connsiteY7" fmla="*/ 825325 h 4460500"/>
                <a:gd name="connsiteX8" fmla="*/ 2078803 w 4206653"/>
                <a:gd name="connsiteY8" fmla="*/ 777618 h 4460500"/>
                <a:gd name="connsiteX9" fmla="*/ 2170243 w 4206653"/>
                <a:gd name="connsiteY9" fmla="*/ 1086228 h 4460500"/>
                <a:gd name="connsiteX10" fmla="*/ 2215963 w 4206653"/>
                <a:gd name="connsiteY10" fmla="*/ 1269108 h 4460500"/>
                <a:gd name="connsiteX11" fmla="*/ 2284543 w 4206653"/>
                <a:gd name="connsiteY11" fmla="*/ 1303398 h 4460500"/>
                <a:gd name="connsiteX12" fmla="*/ 2330263 w 4206653"/>
                <a:gd name="connsiteY12" fmla="*/ 1166238 h 4460500"/>
                <a:gd name="connsiteX13" fmla="*/ 2467423 w 4206653"/>
                <a:gd name="connsiteY13" fmla="*/ 880488 h 4460500"/>
                <a:gd name="connsiteX14" fmla="*/ 2558863 w 4206653"/>
                <a:gd name="connsiteY14" fmla="*/ 640458 h 4460500"/>
                <a:gd name="connsiteX15" fmla="*/ 2616013 w 4206653"/>
                <a:gd name="connsiteY15" fmla="*/ 537588 h 4460500"/>
                <a:gd name="connsiteX16" fmla="*/ 2558863 w 4206653"/>
                <a:gd name="connsiteY16" fmla="*/ 789048 h 4460500"/>
                <a:gd name="connsiteX17" fmla="*/ 2444563 w 4206653"/>
                <a:gd name="connsiteY17" fmla="*/ 1097658 h 4460500"/>
                <a:gd name="connsiteX18" fmla="*/ 2375983 w 4206653"/>
                <a:gd name="connsiteY18" fmla="*/ 1406268 h 4460500"/>
                <a:gd name="connsiteX19" fmla="*/ 2558863 w 4206653"/>
                <a:gd name="connsiteY19" fmla="*/ 1577718 h 4460500"/>
                <a:gd name="connsiteX20" fmla="*/ 2878903 w 4206653"/>
                <a:gd name="connsiteY20" fmla="*/ 1657728 h 4460500"/>
                <a:gd name="connsiteX21" fmla="*/ 3187513 w 4206653"/>
                <a:gd name="connsiteY21" fmla="*/ 1657728 h 4460500"/>
                <a:gd name="connsiteX22" fmla="*/ 3370393 w 4206653"/>
                <a:gd name="connsiteY22" fmla="*/ 1566288 h 4460500"/>
                <a:gd name="connsiteX23" fmla="*/ 3488066 w 4206653"/>
                <a:gd name="connsiteY23" fmla="*/ 1246753 h 4460500"/>
                <a:gd name="connsiteX24" fmla="*/ 3495138 w 4206653"/>
                <a:gd name="connsiteY24" fmla="*/ 1115548 h 4460500"/>
                <a:gd name="connsiteX25" fmla="*/ 3493650 w 4206653"/>
                <a:gd name="connsiteY25" fmla="*/ 1063976 h 4460500"/>
                <a:gd name="connsiteX26" fmla="*/ 3450403 w 4206653"/>
                <a:gd name="connsiteY26" fmla="*/ 777618 h 4460500"/>
                <a:gd name="connsiteX27" fmla="*/ 3119893 w 4206653"/>
                <a:gd name="connsiteY27" fmla="*/ 321571 h 4460500"/>
                <a:gd name="connsiteX28" fmla="*/ 3497351 w 4206653"/>
                <a:gd name="connsiteY28" fmla="*/ 674883 h 4460500"/>
                <a:gd name="connsiteX29" fmla="*/ 3759013 w 4206653"/>
                <a:gd name="connsiteY29" fmla="*/ 571878 h 4460500"/>
                <a:gd name="connsiteX30" fmla="*/ 3999043 w 4206653"/>
                <a:gd name="connsiteY30" fmla="*/ 91818 h 4460500"/>
                <a:gd name="connsiteX31" fmla="*/ 4033333 w 4206653"/>
                <a:gd name="connsiteY31" fmla="*/ 11808 h 4460500"/>
                <a:gd name="connsiteX32" fmla="*/ 3984569 w 4206653"/>
                <a:gd name="connsiteY32" fmla="*/ 247366 h 4460500"/>
                <a:gd name="connsiteX33" fmla="*/ 3812791 w 4206653"/>
                <a:gd name="connsiteY33" fmla="*/ 647417 h 4460500"/>
                <a:gd name="connsiteX34" fmla="*/ 3592906 w 4206653"/>
                <a:gd name="connsiteY34" fmla="*/ 811408 h 4460500"/>
                <a:gd name="connsiteX35" fmla="*/ 3604425 w 4206653"/>
                <a:gd name="connsiteY35" fmla="*/ 999253 h 4460500"/>
                <a:gd name="connsiteX36" fmla="*/ 3872985 w 4206653"/>
                <a:gd name="connsiteY36" fmla="*/ 881976 h 4460500"/>
                <a:gd name="connsiteX37" fmla="*/ 4200754 w 4206653"/>
                <a:gd name="connsiteY37" fmla="*/ 774136 h 4460500"/>
                <a:gd name="connsiteX38" fmla="*/ 4064251 w 4206653"/>
                <a:gd name="connsiteY38" fmla="*/ 847195 h 4460500"/>
                <a:gd name="connsiteX39" fmla="*/ 3818880 w 4206653"/>
                <a:gd name="connsiteY39" fmla="*/ 991305 h 4460500"/>
                <a:gd name="connsiteX40" fmla="*/ 3658531 w 4206653"/>
                <a:gd name="connsiteY40" fmla="*/ 1093178 h 4460500"/>
                <a:gd name="connsiteX41" fmla="*/ 3622838 w 4206653"/>
                <a:gd name="connsiteY41" fmla="*/ 1221401 h 4460500"/>
                <a:gd name="connsiteX42" fmla="*/ 3577446 w 4206653"/>
                <a:gd name="connsiteY42" fmla="*/ 1500691 h 4460500"/>
                <a:gd name="connsiteX43" fmla="*/ 3461833 w 4206653"/>
                <a:gd name="connsiteY43" fmla="*/ 1726308 h 4460500"/>
                <a:gd name="connsiteX44" fmla="*/ 3278953 w 4206653"/>
                <a:gd name="connsiteY44" fmla="*/ 2034918 h 4460500"/>
                <a:gd name="connsiteX45" fmla="*/ 3233233 w 4206653"/>
                <a:gd name="connsiteY45" fmla="*/ 2309238 h 4460500"/>
                <a:gd name="connsiteX46" fmla="*/ 3404683 w 4206653"/>
                <a:gd name="connsiteY46" fmla="*/ 2457828 h 4460500"/>
                <a:gd name="connsiteX47" fmla="*/ 3759013 w 4206653"/>
                <a:gd name="connsiteY47" fmla="*/ 2663568 h 4460500"/>
                <a:gd name="connsiteX48" fmla="*/ 4079053 w 4206653"/>
                <a:gd name="connsiteY48" fmla="*/ 2777868 h 4460500"/>
                <a:gd name="connsiteX49" fmla="*/ 4079053 w 4206653"/>
                <a:gd name="connsiteY49" fmla="*/ 2880738 h 4460500"/>
                <a:gd name="connsiteX50" fmla="*/ 3770443 w 4206653"/>
                <a:gd name="connsiteY50" fmla="*/ 2869308 h 4460500"/>
                <a:gd name="connsiteX51" fmla="*/ 3404683 w 4206653"/>
                <a:gd name="connsiteY51" fmla="*/ 2732148 h 4460500"/>
                <a:gd name="connsiteX52" fmla="*/ 3084643 w 4206653"/>
                <a:gd name="connsiteY52" fmla="*/ 2663568 h 4460500"/>
                <a:gd name="connsiteX53" fmla="*/ 2995919 w 4206653"/>
                <a:gd name="connsiteY53" fmla="*/ 2782832 h 4460500"/>
                <a:gd name="connsiteX54" fmla="*/ 2832855 w 4206653"/>
                <a:gd name="connsiteY54" fmla="*/ 2930924 h 4460500"/>
                <a:gd name="connsiteX55" fmla="*/ 2820111 w 4206653"/>
                <a:gd name="connsiteY55" fmla="*/ 3026344 h 4460500"/>
                <a:gd name="connsiteX56" fmla="*/ 2959241 w 4206653"/>
                <a:gd name="connsiteY56" fmla="*/ 3167976 h 4460500"/>
                <a:gd name="connsiteX57" fmla="*/ 3176083 w 4206653"/>
                <a:gd name="connsiteY57" fmla="*/ 3269358 h 4460500"/>
                <a:gd name="connsiteX58" fmla="*/ 3388239 w 4206653"/>
                <a:gd name="connsiteY58" fmla="*/ 3442290 h 4460500"/>
                <a:gd name="connsiteX59" fmla="*/ 3212014 w 4206653"/>
                <a:gd name="connsiteY59" fmla="*/ 3363782 h 4460500"/>
                <a:gd name="connsiteX60" fmla="*/ 3004633 w 4206653"/>
                <a:gd name="connsiteY60" fmla="*/ 3276814 h 4460500"/>
                <a:gd name="connsiteX61" fmla="*/ 2771676 w 4206653"/>
                <a:gd name="connsiteY61" fmla="*/ 3166987 h 4460500"/>
                <a:gd name="connsiteX62" fmla="*/ 2638873 w 4206653"/>
                <a:gd name="connsiteY62" fmla="*/ 3097908 h 4460500"/>
                <a:gd name="connsiteX63" fmla="*/ 2570293 w 4206653"/>
                <a:gd name="connsiteY63" fmla="*/ 3109338 h 4460500"/>
                <a:gd name="connsiteX64" fmla="*/ 2525557 w 4206653"/>
                <a:gd name="connsiteY64" fmla="*/ 3326508 h 4460500"/>
                <a:gd name="connsiteX65" fmla="*/ 2610253 w 4206653"/>
                <a:gd name="connsiteY65" fmla="*/ 3564053 h 4460500"/>
                <a:gd name="connsiteX66" fmla="*/ 2682206 w 4206653"/>
                <a:gd name="connsiteY66" fmla="*/ 4005849 h 4460500"/>
                <a:gd name="connsiteX67" fmla="*/ 2633113 w 4206653"/>
                <a:gd name="connsiteY67" fmla="*/ 4192703 h 4460500"/>
                <a:gd name="connsiteX68" fmla="*/ 2539703 w 4206653"/>
                <a:gd name="connsiteY68" fmla="*/ 4455574 h 4460500"/>
                <a:gd name="connsiteX69" fmla="*/ 2595212 w 4206653"/>
                <a:gd name="connsiteY69" fmla="*/ 3945217 h 4460500"/>
                <a:gd name="connsiteX70" fmla="*/ 2481240 w 4206653"/>
                <a:gd name="connsiteY70" fmla="*/ 3566538 h 4460500"/>
                <a:gd name="connsiteX71" fmla="*/ 2307403 w 4206653"/>
                <a:gd name="connsiteY71" fmla="*/ 3166488 h 4460500"/>
                <a:gd name="connsiteX72" fmla="*/ 2261683 w 4206653"/>
                <a:gd name="connsiteY72" fmla="*/ 3063618 h 4460500"/>
                <a:gd name="connsiteX73" fmla="*/ 2078803 w 4206653"/>
                <a:gd name="connsiteY73" fmla="*/ 2949318 h 4460500"/>
                <a:gd name="connsiteX74" fmla="*/ 1850203 w 4206653"/>
                <a:gd name="connsiteY74" fmla="*/ 3029328 h 4460500"/>
                <a:gd name="connsiteX75" fmla="*/ 1415863 w 4206653"/>
                <a:gd name="connsiteY75" fmla="*/ 3360798 h 4460500"/>
                <a:gd name="connsiteX76" fmla="*/ 1381573 w 4206653"/>
                <a:gd name="connsiteY76" fmla="*/ 3680838 h 4460500"/>
                <a:gd name="connsiteX77" fmla="*/ 1381573 w 4206653"/>
                <a:gd name="connsiteY77" fmla="*/ 3989448 h 4460500"/>
                <a:gd name="connsiteX78" fmla="*/ 1290133 w 4206653"/>
                <a:gd name="connsiteY78" fmla="*/ 4309488 h 4460500"/>
                <a:gd name="connsiteX79" fmla="*/ 1198693 w 4206653"/>
                <a:gd name="connsiteY79" fmla="*/ 4298058 h 4460500"/>
                <a:gd name="connsiteX80" fmla="*/ 1187263 w 4206653"/>
                <a:gd name="connsiteY80" fmla="*/ 4080888 h 4460500"/>
                <a:gd name="connsiteX81" fmla="*/ 1198693 w 4206653"/>
                <a:gd name="connsiteY81" fmla="*/ 3909438 h 4460500"/>
                <a:gd name="connsiteX82" fmla="*/ 970093 w 4206653"/>
                <a:gd name="connsiteY82" fmla="*/ 3989448 h 4460500"/>
                <a:gd name="connsiteX83" fmla="*/ 718633 w 4206653"/>
                <a:gd name="connsiteY83" fmla="*/ 4069458 h 4460500"/>
                <a:gd name="connsiteX84" fmla="*/ 741493 w 4206653"/>
                <a:gd name="connsiteY84" fmla="*/ 3955158 h 4460500"/>
                <a:gd name="connsiteX85" fmla="*/ 1130113 w 4206653"/>
                <a:gd name="connsiteY85" fmla="*/ 3795138 h 4460500"/>
                <a:gd name="connsiteX86" fmla="*/ 1278703 w 4206653"/>
                <a:gd name="connsiteY86" fmla="*/ 3726558 h 4460500"/>
                <a:gd name="connsiteX87" fmla="*/ 1221553 w 4206653"/>
                <a:gd name="connsiteY87" fmla="*/ 3372228 h 4460500"/>
                <a:gd name="connsiteX88" fmla="*/ 1324423 w 4206653"/>
                <a:gd name="connsiteY88" fmla="*/ 3120768 h 4460500"/>
                <a:gd name="connsiteX89" fmla="*/ 1393003 w 4206653"/>
                <a:gd name="connsiteY89" fmla="*/ 3052188 h 4460500"/>
                <a:gd name="connsiteX90" fmla="*/ 1084393 w 4206653"/>
                <a:gd name="connsiteY90" fmla="*/ 3029328 h 4460500"/>
                <a:gd name="connsiteX91" fmla="*/ 730063 w 4206653"/>
                <a:gd name="connsiteY91" fmla="*/ 2960748 h 4460500"/>
                <a:gd name="connsiteX92" fmla="*/ 375733 w 4206653"/>
                <a:gd name="connsiteY92" fmla="*/ 3132198 h 4460500"/>
                <a:gd name="connsiteX93" fmla="*/ 421453 w 4206653"/>
                <a:gd name="connsiteY93" fmla="*/ 3029328 h 4460500"/>
                <a:gd name="connsiteX94" fmla="*/ 627193 w 4206653"/>
                <a:gd name="connsiteY94" fmla="*/ 2926458 h 4460500"/>
                <a:gd name="connsiteX95" fmla="*/ 810073 w 4206653"/>
                <a:gd name="connsiteY95" fmla="*/ 2755008 h 4460500"/>
                <a:gd name="connsiteX96" fmla="*/ 1152973 w 4206653"/>
                <a:gd name="connsiteY96" fmla="*/ 2777868 h 4460500"/>
                <a:gd name="connsiteX97" fmla="*/ 1461583 w 4206653"/>
                <a:gd name="connsiteY97" fmla="*/ 2823588 h 4460500"/>
                <a:gd name="connsiteX98" fmla="*/ 1953073 w 4206653"/>
                <a:gd name="connsiteY98" fmla="*/ 2663568 h 4460500"/>
                <a:gd name="connsiteX99" fmla="*/ 1701613 w 4206653"/>
                <a:gd name="connsiteY99" fmla="*/ 2263518 h 4460500"/>
                <a:gd name="connsiteX100" fmla="*/ 1690183 w 4206653"/>
                <a:gd name="connsiteY100" fmla="*/ 1966338 h 4460500"/>
                <a:gd name="connsiteX101" fmla="*/ 1381991 w 4206653"/>
                <a:gd name="connsiteY101" fmla="*/ 1841604 h 4460500"/>
                <a:gd name="connsiteX102" fmla="*/ 1095823 w 4206653"/>
                <a:gd name="connsiteY102" fmla="*/ 1714878 h 4460500"/>
                <a:gd name="connsiteX103" fmla="*/ 746507 w 4206653"/>
                <a:gd name="connsiteY103" fmla="*/ 1626415 h 4460500"/>
                <a:gd name="connsiteX104" fmla="*/ 352873 w 4206653"/>
                <a:gd name="connsiteY104" fmla="*/ 1726308 h 4460500"/>
                <a:gd name="connsiteX105" fmla="*/ 113171 w 4206653"/>
                <a:gd name="connsiteY105" fmla="*/ 1763582 h 4460500"/>
                <a:gd name="connsiteX106" fmla="*/ 9973 w 4206653"/>
                <a:gd name="connsiteY106" fmla="*/ 1737738 h 4460500"/>
                <a:gd name="connsiteX107" fmla="*/ 348516 w 4206653"/>
                <a:gd name="connsiteY107" fmla="*/ 1643812 h 4460500"/>
                <a:gd name="connsiteX108" fmla="*/ 653097 w 4206653"/>
                <a:gd name="connsiteY108" fmla="*/ 1543920 h 4460500"/>
                <a:gd name="connsiteX109" fmla="*/ 1072963 w 4206653"/>
                <a:gd name="connsiteY109" fmla="*/ 1612008 h 4460500"/>
                <a:gd name="connsiteX110" fmla="*/ 1244413 w 4206653"/>
                <a:gd name="connsiteY110" fmla="*/ 1657728 h 4460500"/>
                <a:gd name="connsiteX111" fmla="*/ 1205766 w 4206653"/>
                <a:gd name="connsiteY111" fmla="*/ 1451988 h 4460500"/>
                <a:gd name="connsiteX112" fmla="*/ 1046313 w 4206653"/>
                <a:gd name="connsiteY112" fmla="*/ 815409 h 4460500"/>
                <a:gd name="connsiteX113" fmla="*/ 1221553 w 4206653"/>
                <a:gd name="connsiteY113" fmla="*/ 1211958 h 4460500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610253 w 4206653"/>
                <a:gd name="connsiteY65" fmla="*/ 3564053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40867 w 4206653"/>
                <a:gd name="connsiteY77" fmla="*/ 3980504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187263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555808 w 4206653"/>
                <a:gd name="connsiteY83" fmla="*/ 4355688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70028 w 4206653"/>
                <a:gd name="connsiteY83" fmla="*/ 4167767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66328 w 4206653"/>
                <a:gd name="connsiteY83" fmla="*/ 4145406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45406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4070190 w 4206653"/>
                <a:gd name="connsiteY50" fmla="*/ 3021367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084643 w 4560132"/>
                <a:gd name="connsiteY52" fmla="*/ 2663568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60193 w 4560132"/>
                <a:gd name="connsiteY51" fmla="*/ 285290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5011600"/>
                <a:gd name="connsiteY0" fmla="*/ 1211958 h 4745608"/>
                <a:gd name="connsiteX1" fmla="*/ 1343911 w 5011600"/>
                <a:gd name="connsiteY1" fmla="*/ 1559828 h 4745608"/>
                <a:gd name="connsiteX2" fmla="*/ 1553023 w 5011600"/>
                <a:gd name="connsiteY2" fmla="*/ 1657728 h 4745608"/>
                <a:gd name="connsiteX3" fmla="*/ 1907353 w 5011600"/>
                <a:gd name="connsiteY3" fmla="*/ 1680588 h 4745608"/>
                <a:gd name="connsiteX4" fmla="*/ 2021653 w 5011600"/>
                <a:gd name="connsiteY4" fmla="*/ 1543428 h 4745608"/>
                <a:gd name="connsiteX5" fmla="*/ 2124523 w 5011600"/>
                <a:gd name="connsiteY5" fmla="*/ 1291968 h 4745608"/>
                <a:gd name="connsiteX6" fmla="*/ 2124523 w 5011600"/>
                <a:gd name="connsiteY6" fmla="*/ 1120518 h 4745608"/>
                <a:gd name="connsiteX7" fmla="*/ 2068029 w 5011600"/>
                <a:gd name="connsiteY7" fmla="*/ 825325 h 4745608"/>
                <a:gd name="connsiteX8" fmla="*/ 2078803 w 5011600"/>
                <a:gd name="connsiteY8" fmla="*/ 777618 h 4745608"/>
                <a:gd name="connsiteX9" fmla="*/ 2170243 w 5011600"/>
                <a:gd name="connsiteY9" fmla="*/ 1086228 h 4745608"/>
                <a:gd name="connsiteX10" fmla="*/ 2215963 w 5011600"/>
                <a:gd name="connsiteY10" fmla="*/ 1269108 h 4745608"/>
                <a:gd name="connsiteX11" fmla="*/ 2284543 w 5011600"/>
                <a:gd name="connsiteY11" fmla="*/ 1303398 h 4745608"/>
                <a:gd name="connsiteX12" fmla="*/ 2330263 w 5011600"/>
                <a:gd name="connsiteY12" fmla="*/ 1166238 h 4745608"/>
                <a:gd name="connsiteX13" fmla="*/ 2467423 w 5011600"/>
                <a:gd name="connsiteY13" fmla="*/ 880488 h 4745608"/>
                <a:gd name="connsiteX14" fmla="*/ 2558863 w 5011600"/>
                <a:gd name="connsiteY14" fmla="*/ 640458 h 4745608"/>
                <a:gd name="connsiteX15" fmla="*/ 2616013 w 5011600"/>
                <a:gd name="connsiteY15" fmla="*/ 537588 h 4745608"/>
                <a:gd name="connsiteX16" fmla="*/ 2558863 w 5011600"/>
                <a:gd name="connsiteY16" fmla="*/ 789048 h 4745608"/>
                <a:gd name="connsiteX17" fmla="*/ 2444563 w 5011600"/>
                <a:gd name="connsiteY17" fmla="*/ 1097658 h 4745608"/>
                <a:gd name="connsiteX18" fmla="*/ 2375983 w 5011600"/>
                <a:gd name="connsiteY18" fmla="*/ 1406268 h 4745608"/>
                <a:gd name="connsiteX19" fmla="*/ 2558863 w 5011600"/>
                <a:gd name="connsiteY19" fmla="*/ 1577718 h 4745608"/>
                <a:gd name="connsiteX20" fmla="*/ 2878903 w 5011600"/>
                <a:gd name="connsiteY20" fmla="*/ 1657728 h 4745608"/>
                <a:gd name="connsiteX21" fmla="*/ 3187513 w 5011600"/>
                <a:gd name="connsiteY21" fmla="*/ 1657728 h 4745608"/>
                <a:gd name="connsiteX22" fmla="*/ 3370393 w 5011600"/>
                <a:gd name="connsiteY22" fmla="*/ 1566288 h 4745608"/>
                <a:gd name="connsiteX23" fmla="*/ 3488066 w 5011600"/>
                <a:gd name="connsiteY23" fmla="*/ 1246753 h 4745608"/>
                <a:gd name="connsiteX24" fmla="*/ 3495138 w 5011600"/>
                <a:gd name="connsiteY24" fmla="*/ 1115548 h 4745608"/>
                <a:gd name="connsiteX25" fmla="*/ 3493650 w 5011600"/>
                <a:gd name="connsiteY25" fmla="*/ 1063976 h 4745608"/>
                <a:gd name="connsiteX26" fmla="*/ 3450403 w 5011600"/>
                <a:gd name="connsiteY26" fmla="*/ 777618 h 4745608"/>
                <a:gd name="connsiteX27" fmla="*/ 3119893 w 5011600"/>
                <a:gd name="connsiteY27" fmla="*/ 321571 h 4745608"/>
                <a:gd name="connsiteX28" fmla="*/ 3497351 w 5011600"/>
                <a:gd name="connsiteY28" fmla="*/ 674883 h 4745608"/>
                <a:gd name="connsiteX29" fmla="*/ 3759013 w 5011600"/>
                <a:gd name="connsiteY29" fmla="*/ 571878 h 4745608"/>
                <a:gd name="connsiteX30" fmla="*/ 3999043 w 5011600"/>
                <a:gd name="connsiteY30" fmla="*/ 91818 h 4745608"/>
                <a:gd name="connsiteX31" fmla="*/ 4033333 w 5011600"/>
                <a:gd name="connsiteY31" fmla="*/ 11808 h 4745608"/>
                <a:gd name="connsiteX32" fmla="*/ 3984569 w 5011600"/>
                <a:gd name="connsiteY32" fmla="*/ 247366 h 4745608"/>
                <a:gd name="connsiteX33" fmla="*/ 3812791 w 5011600"/>
                <a:gd name="connsiteY33" fmla="*/ 647417 h 4745608"/>
                <a:gd name="connsiteX34" fmla="*/ 3592906 w 5011600"/>
                <a:gd name="connsiteY34" fmla="*/ 811408 h 4745608"/>
                <a:gd name="connsiteX35" fmla="*/ 3604425 w 5011600"/>
                <a:gd name="connsiteY35" fmla="*/ 999253 h 4745608"/>
                <a:gd name="connsiteX36" fmla="*/ 3872985 w 5011600"/>
                <a:gd name="connsiteY36" fmla="*/ 881976 h 4745608"/>
                <a:gd name="connsiteX37" fmla="*/ 4200754 w 5011600"/>
                <a:gd name="connsiteY37" fmla="*/ 774136 h 4745608"/>
                <a:gd name="connsiteX38" fmla="*/ 4064251 w 5011600"/>
                <a:gd name="connsiteY38" fmla="*/ 847195 h 4745608"/>
                <a:gd name="connsiteX39" fmla="*/ 3818880 w 5011600"/>
                <a:gd name="connsiteY39" fmla="*/ 991305 h 4745608"/>
                <a:gd name="connsiteX40" fmla="*/ 3658531 w 5011600"/>
                <a:gd name="connsiteY40" fmla="*/ 1093178 h 4745608"/>
                <a:gd name="connsiteX41" fmla="*/ 3622838 w 5011600"/>
                <a:gd name="connsiteY41" fmla="*/ 1221401 h 4745608"/>
                <a:gd name="connsiteX42" fmla="*/ 3577446 w 5011600"/>
                <a:gd name="connsiteY42" fmla="*/ 1500691 h 4745608"/>
                <a:gd name="connsiteX43" fmla="*/ 3461833 w 5011600"/>
                <a:gd name="connsiteY43" fmla="*/ 1726308 h 4745608"/>
                <a:gd name="connsiteX44" fmla="*/ 3278953 w 5011600"/>
                <a:gd name="connsiteY44" fmla="*/ 2034918 h 4745608"/>
                <a:gd name="connsiteX45" fmla="*/ 3288742 w 5011600"/>
                <a:gd name="connsiteY45" fmla="*/ 2273460 h 4745608"/>
                <a:gd name="connsiteX46" fmla="*/ 3434288 w 5011600"/>
                <a:gd name="connsiteY46" fmla="*/ 2417577 h 4745608"/>
                <a:gd name="connsiteX47" fmla="*/ 3781217 w 5011600"/>
                <a:gd name="connsiteY47" fmla="*/ 2618845 h 4745608"/>
                <a:gd name="connsiteX48" fmla="*/ 4079053 w 5011600"/>
                <a:gd name="connsiteY48" fmla="*/ 2777868 h 4745608"/>
                <a:gd name="connsiteX49" fmla="*/ 5011598 w 5011600"/>
                <a:gd name="connsiteY49" fmla="*/ 3189329 h 4745608"/>
                <a:gd name="connsiteX50" fmla="*/ 4070190 w 5011600"/>
                <a:gd name="connsiteY50" fmla="*/ 3021367 h 4745608"/>
                <a:gd name="connsiteX51" fmla="*/ 3460193 w 5011600"/>
                <a:gd name="connsiteY51" fmla="*/ 2852901 h 4745608"/>
                <a:gd name="connsiteX52" fmla="*/ 3217865 w 5011600"/>
                <a:gd name="connsiteY52" fmla="*/ 2829045 h 4745608"/>
                <a:gd name="connsiteX53" fmla="*/ 3025524 w 5011600"/>
                <a:gd name="connsiteY53" fmla="*/ 2858861 h 4745608"/>
                <a:gd name="connsiteX54" fmla="*/ 2832855 w 5011600"/>
                <a:gd name="connsiteY54" fmla="*/ 2930924 h 4745608"/>
                <a:gd name="connsiteX55" fmla="*/ 2820111 w 5011600"/>
                <a:gd name="connsiteY55" fmla="*/ 3026344 h 4745608"/>
                <a:gd name="connsiteX56" fmla="*/ 2959241 w 5011600"/>
                <a:gd name="connsiteY56" fmla="*/ 3167976 h 4745608"/>
                <a:gd name="connsiteX57" fmla="*/ 3176083 w 5011600"/>
                <a:gd name="connsiteY57" fmla="*/ 3269358 h 4745608"/>
                <a:gd name="connsiteX58" fmla="*/ 3388239 w 5011600"/>
                <a:gd name="connsiteY58" fmla="*/ 3442290 h 4745608"/>
                <a:gd name="connsiteX59" fmla="*/ 3212014 w 5011600"/>
                <a:gd name="connsiteY59" fmla="*/ 3336948 h 4745608"/>
                <a:gd name="connsiteX60" fmla="*/ 3004633 w 5011600"/>
                <a:gd name="connsiteY60" fmla="*/ 3276814 h 4745608"/>
                <a:gd name="connsiteX61" fmla="*/ 2771676 w 5011600"/>
                <a:gd name="connsiteY61" fmla="*/ 3166987 h 4745608"/>
                <a:gd name="connsiteX62" fmla="*/ 2638873 w 5011600"/>
                <a:gd name="connsiteY62" fmla="*/ 3097908 h 4745608"/>
                <a:gd name="connsiteX63" fmla="*/ 2570293 w 5011600"/>
                <a:gd name="connsiteY63" fmla="*/ 3109338 h 4745608"/>
                <a:gd name="connsiteX64" fmla="*/ 2525557 w 5011600"/>
                <a:gd name="connsiteY64" fmla="*/ 3326508 h 4745608"/>
                <a:gd name="connsiteX65" fmla="*/ 2584349 w 5011600"/>
                <a:gd name="connsiteY65" fmla="*/ 3577470 h 4745608"/>
                <a:gd name="connsiteX66" fmla="*/ 2663703 w 5011600"/>
                <a:gd name="connsiteY66" fmla="*/ 3996904 h 4745608"/>
                <a:gd name="connsiteX67" fmla="*/ 2633113 w 5011600"/>
                <a:gd name="connsiteY67" fmla="*/ 4192703 h 4745608"/>
                <a:gd name="connsiteX68" fmla="*/ 2539703 w 5011600"/>
                <a:gd name="connsiteY68" fmla="*/ 4455574 h 4745608"/>
                <a:gd name="connsiteX69" fmla="*/ 2595212 w 5011600"/>
                <a:gd name="connsiteY69" fmla="*/ 3945217 h 4745608"/>
                <a:gd name="connsiteX70" fmla="*/ 2481240 w 5011600"/>
                <a:gd name="connsiteY70" fmla="*/ 3566538 h 4745608"/>
                <a:gd name="connsiteX71" fmla="*/ 2307403 w 5011600"/>
                <a:gd name="connsiteY71" fmla="*/ 3166488 h 4745608"/>
                <a:gd name="connsiteX72" fmla="*/ 2261683 w 5011600"/>
                <a:gd name="connsiteY72" fmla="*/ 3063618 h 4745608"/>
                <a:gd name="connsiteX73" fmla="*/ 2078803 w 5011600"/>
                <a:gd name="connsiteY73" fmla="*/ 2949318 h 4745608"/>
                <a:gd name="connsiteX74" fmla="*/ 1824299 w 5011600"/>
                <a:gd name="connsiteY74" fmla="*/ 3002494 h 4745608"/>
                <a:gd name="connsiteX75" fmla="*/ 1412162 w 5011600"/>
                <a:gd name="connsiteY75" fmla="*/ 3235573 h 4745608"/>
                <a:gd name="connsiteX76" fmla="*/ 1381573 w 5011600"/>
                <a:gd name="connsiteY76" fmla="*/ 3680838 h 4745608"/>
                <a:gd name="connsiteX77" fmla="*/ 1340867 w 5011600"/>
                <a:gd name="connsiteY77" fmla="*/ 3980504 h 4745608"/>
                <a:gd name="connsiteX78" fmla="*/ 1197619 w 5011600"/>
                <a:gd name="connsiteY78" fmla="*/ 4738831 h 4745608"/>
                <a:gd name="connsiteX79" fmla="*/ 1220896 w 5011600"/>
                <a:gd name="connsiteY79" fmla="*/ 4338309 h 4745608"/>
                <a:gd name="connsiteX80" fmla="*/ 1242772 w 5011600"/>
                <a:gd name="connsiteY80" fmla="*/ 4080888 h 4745608"/>
                <a:gd name="connsiteX81" fmla="*/ 1198693 w 5011600"/>
                <a:gd name="connsiteY81" fmla="*/ 3909438 h 4745608"/>
                <a:gd name="connsiteX82" fmla="*/ 970093 w 5011600"/>
                <a:gd name="connsiteY82" fmla="*/ 3989448 h 4745608"/>
                <a:gd name="connsiteX83" fmla="*/ 766328 w 5011600"/>
                <a:gd name="connsiteY83" fmla="*/ 4131990 h 4745608"/>
                <a:gd name="connsiteX84" fmla="*/ 555808 w 5011600"/>
                <a:gd name="connsiteY84" fmla="*/ 4355688 h 4745608"/>
                <a:gd name="connsiteX85" fmla="*/ 785900 w 5011600"/>
                <a:gd name="connsiteY85" fmla="*/ 4017771 h 4745608"/>
                <a:gd name="connsiteX86" fmla="*/ 1130113 w 5011600"/>
                <a:gd name="connsiteY86" fmla="*/ 3817500 h 4745608"/>
                <a:gd name="connsiteX87" fmla="*/ 1278703 w 5011600"/>
                <a:gd name="connsiteY87" fmla="*/ 3726558 h 4745608"/>
                <a:gd name="connsiteX88" fmla="*/ 1269661 w 5011600"/>
                <a:gd name="connsiteY88" fmla="*/ 3390117 h 4745608"/>
                <a:gd name="connsiteX89" fmla="*/ 1309620 w 5011600"/>
                <a:gd name="connsiteY89" fmla="*/ 3169963 h 4745608"/>
                <a:gd name="connsiteX90" fmla="*/ 1393003 w 5011600"/>
                <a:gd name="connsiteY90" fmla="*/ 3052188 h 4745608"/>
                <a:gd name="connsiteX91" fmla="*/ 1080693 w 5011600"/>
                <a:gd name="connsiteY91" fmla="*/ 2984604 h 4745608"/>
                <a:gd name="connsiteX92" fmla="*/ 663453 w 5011600"/>
                <a:gd name="connsiteY92" fmla="*/ 3023360 h 4745608"/>
                <a:gd name="connsiteX93" fmla="*/ 235111 w 5011600"/>
                <a:gd name="connsiteY93" fmla="*/ 3217172 h 4745608"/>
                <a:gd name="connsiteX94" fmla="*/ 421453 w 5011600"/>
                <a:gd name="connsiteY94" fmla="*/ 3029328 h 4745608"/>
                <a:gd name="connsiteX95" fmla="*/ 627193 w 5011600"/>
                <a:gd name="connsiteY95" fmla="*/ 2926458 h 4745608"/>
                <a:gd name="connsiteX96" fmla="*/ 854480 w 5011600"/>
                <a:gd name="connsiteY96" fmla="*/ 2889178 h 4745608"/>
                <a:gd name="connsiteX97" fmla="*/ 1149272 w 5011600"/>
                <a:gd name="connsiteY97" fmla="*/ 2889676 h 4745608"/>
                <a:gd name="connsiteX98" fmla="*/ 1531894 w 5011600"/>
                <a:gd name="connsiteY98" fmla="*/ 2917507 h 4745608"/>
                <a:gd name="connsiteX99" fmla="*/ 1860559 w 5011600"/>
                <a:gd name="connsiteY99" fmla="*/ 2766431 h 4745608"/>
                <a:gd name="connsiteX100" fmla="*/ 1701613 w 5011600"/>
                <a:gd name="connsiteY100" fmla="*/ 2263518 h 4745608"/>
                <a:gd name="connsiteX101" fmla="*/ 1690183 w 5011600"/>
                <a:gd name="connsiteY101" fmla="*/ 1966338 h 4745608"/>
                <a:gd name="connsiteX102" fmla="*/ 1381991 w 5011600"/>
                <a:gd name="connsiteY102" fmla="*/ 1841604 h 4745608"/>
                <a:gd name="connsiteX103" fmla="*/ 1095823 w 5011600"/>
                <a:gd name="connsiteY103" fmla="*/ 1714878 h 4745608"/>
                <a:gd name="connsiteX104" fmla="*/ 746507 w 5011600"/>
                <a:gd name="connsiteY104" fmla="*/ 1626415 h 4745608"/>
                <a:gd name="connsiteX105" fmla="*/ 352873 w 5011600"/>
                <a:gd name="connsiteY105" fmla="*/ 1726308 h 4745608"/>
                <a:gd name="connsiteX106" fmla="*/ 113171 w 5011600"/>
                <a:gd name="connsiteY106" fmla="*/ 1763582 h 4745608"/>
                <a:gd name="connsiteX107" fmla="*/ 9973 w 5011600"/>
                <a:gd name="connsiteY107" fmla="*/ 1737738 h 4745608"/>
                <a:gd name="connsiteX108" fmla="*/ 348516 w 5011600"/>
                <a:gd name="connsiteY108" fmla="*/ 1643812 h 4745608"/>
                <a:gd name="connsiteX109" fmla="*/ 653097 w 5011600"/>
                <a:gd name="connsiteY109" fmla="*/ 1543920 h 4745608"/>
                <a:gd name="connsiteX110" fmla="*/ 1072963 w 5011600"/>
                <a:gd name="connsiteY110" fmla="*/ 1612008 h 4745608"/>
                <a:gd name="connsiteX111" fmla="*/ 1244413 w 5011600"/>
                <a:gd name="connsiteY111" fmla="*/ 1657728 h 4745608"/>
                <a:gd name="connsiteX112" fmla="*/ 1205766 w 5011600"/>
                <a:gd name="connsiteY112" fmla="*/ 1451988 h 4745608"/>
                <a:gd name="connsiteX113" fmla="*/ 1046313 w 5011600"/>
                <a:gd name="connsiteY113" fmla="*/ 815409 h 4745608"/>
                <a:gd name="connsiteX114" fmla="*/ 1221553 w 5011600"/>
                <a:gd name="connsiteY114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41218"/>
                <a:gd name="connsiteY0" fmla="*/ 1211958 h 4745608"/>
                <a:gd name="connsiteX1" fmla="*/ 1343911 w 5041218"/>
                <a:gd name="connsiteY1" fmla="*/ 1559828 h 4745608"/>
                <a:gd name="connsiteX2" fmla="*/ 1553023 w 5041218"/>
                <a:gd name="connsiteY2" fmla="*/ 1657728 h 4745608"/>
                <a:gd name="connsiteX3" fmla="*/ 1907353 w 5041218"/>
                <a:gd name="connsiteY3" fmla="*/ 1680588 h 4745608"/>
                <a:gd name="connsiteX4" fmla="*/ 2021653 w 5041218"/>
                <a:gd name="connsiteY4" fmla="*/ 1543428 h 4745608"/>
                <a:gd name="connsiteX5" fmla="*/ 2124523 w 5041218"/>
                <a:gd name="connsiteY5" fmla="*/ 1291968 h 4745608"/>
                <a:gd name="connsiteX6" fmla="*/ 2124523 w 5041218"/>
                <a:gd name="connsiteY6" fmla="*/ 1120518 h 4745608"/>
                <a:gd name="connsiteX7" fmla="*/ 2068029 w 5041218"/>
                <a:gd name="connsiteY7" fmla="*/ 825325 h 4745608"/>
                <a:gd name="connsiteX8" fmla="*/ 2078803 w 5041218"/>
                <a:gd name="connsiteY8" fmla="*/ 777618 h 4745608"/>
                <a:gd name="connsiteX9" fmla="*/ 2170243 w 5041218"/>
                <a:gd name="connsiteY9" fmla="*/ 1086228 h 4745608"/>
                <a:gd name="connsiteX10" fmla="*/ 2215963 w 5041218"/>
                <a:gd name="connsiteY10" fmla="*/ 1269108 h 4745608"/>
                <a:gd name="connsiteX11" fmla="*/ 2284543 w 5041218"/>
                <a:gd name="connsiteY11" fmla="*/ 1303398 h 4745608"/>
                <a:gd name="connsiteX12" fmla="*/ 2330263 w 5041218"/>
                <a:gd name="connsiteY12" fmla="*/ 1166238 h 4745608"/>
                <a:gd name="connsiteX13" fmla="*/ 2467423 w 5041218"/>
                <a:gd name="connsiteY13" fmla="*/ 880488 h 4745608"/>
                <a:gd name="connsiteX14" fmla="*/ 2558863 w 5041218"/>
                <a:gd name="connsiteY14" fmla="*/ 640458 h 4745608"/>
                <a:gd name="connsiteX15" fmla="*/ 2616013 w 5041218"/>
                <a:gd name="connsiteY15" fmla="*/ 537588 h 4745608"/>
                <a:gd name="connsiteX16" fmla="*/ 2558863 w 5041218"/>
                <a:gd name="connsiteY16" fmla="*/ 789048 h 4745608"/>
                <a:gd name="connsiteX17" fmla="*/ 2444563 w 5041218"/>
                <a:gd name="connsiteY17" fmla="*/ 1097658 h 4745608"/>
                <a:gd name="connsiteX18" fmla="*/ 2375983 w 5041218"/>
                <a:gd name="connsiteY18" fmla="*/ 1406268 h 4745608"/>
                <a:gd name="connsiteX19" fmla="*/ 2558863 w 5041218"/>
                <a:gd name="connsiteY19" fmla="*/ 1577718 h 4745608"/>
                <a:gd name="connsiteX20" fmla="*/ 2878903 w 5041218"/>
                <a:gd name="connsiteY20" fmla="*/ 1657728 h 4745608"/>
                <a:gd name="connsiteX21" fmla="*/ 3187513 w 5041218"/>
                <a:gd name="connsiteY21" fmla="*/ 1657728 h 4745608"/>
                <a:gd name="connsiteX22" fmla="*/ 3370393 w 5041218"/>
                <a:gd name="connsiteY22" fmla="*/ 1566288 h 4745608"/>
                <a:gd name="connsiteX23" fmla="*/ 3488066 w 5041218"/>
                <a:gd name="connsiteY23" fmla="*/ 1246753 h 4745608"/>
                <a:gd name="connsiteX24" fmla="*/ 3495138 w 5041218"/>
                <a:gd name="connsiteY24" fmla="*/ 1115548 h 4745608"/>
                <a:gd name="connsiteX25" fmla="*/ 3493650 w 5041218"/>
                <a:gd name="connsiteY25" fmla="*/ 1063976 h 4745608"/>
                <a:gd name="connsiteX26" fmla="*/ 3450403 w 5041218"/>
                <a:gd name="connsiteY26" fmla="*/ 777618 h 4745608"/>
                <a:gd name="connsiteX27" fmla="*/ 3119893 w 5041218"/>
                <a:gd name="connsiteY27" fmla="*/ 321571 h 4745608"/>
                <a:gd name="connsiteX28" fmla="*/ 3497351 w 5041218"/>
                <a:gd name="connsiteY28" fmla="*/ 674883 h 4745608"/>
                <a:gd name="connsiteX29" fmla="*/ 3759013 w 5041218"/>
                <a:gd name="connsiteY29" fmla="*/ 571878 h 4745608"/>
                <a:gd name="connsiteX30" fmla="*/ 3999043 w 5041218"/>
                <a:gd name="connsiteY30" fmla="*/ 91818 h 4745608"/>
                <a:gd name="connsiteX31" fmla="*/ 4033333 w 5041218"/>
                <a:gd name="connsiteY31" fmla="*/ 11808 h 4745608"/>
                <a:gd name="connsiteX32" fmla="*/ 3984569 w 5041218"/>
                <a:gd name="connsiteY32" fmla="*/ 247366 h 4745608"/>
                <a:gd name="connsiteX33" fmla="*/ 3812791 w 5041218"/>
                <a:gd name="connsiteY33" fmla="*/ 647417 h 4745608"/>
                <a:gd name="connsiteX34" fmla="*/ 3592906 w 5041218"/>
                <a:gd name="connsiteY34" fmla="*/ 811408 h 4745608"/>
                <a:gd name="connsiteX35" fmla="*/ 3604425 w 5041218"/>
                <a:gd name="connsiteY35" fmla="*/ 999253 h 4745608"/>
                <a:gd name="connsiteX36" fmla="*/ 3872985 w 5041218"/>
                <a:gd name="connsiteY36" fmla="*/ 881976 h 4745608"/>
                <a:gd name="connsiteX37" fmla="*/ 4200754 w 5041218"/>
                <a:gd name="connsiteY37" fmla="*/ 774136 h 4745608"/>
                <a:gd name="connsiteX38" fmla="*/ 4064251 w 5041218"/>
                <a:gd name="connsiteY38" fmla="*/ 847195 h 4745608"/>
                <a:gd name="connsiteX39" fmla="*/ 3818880 w 5041218"/>
                <a:gd name="connsiteY39" fmla="*/ 991305 h 4745608"/>
                <a:gd name="connsiteX40" fmla="*/ 3658531 w 5041218"/>
                <a:gd name="connsiteY40" fmla="*/ 1093178 h 4745608"/>
                <a:gd name="connsiteX41" fmla="*/ 3622838 w 5041218"/>
                <a:gd name="connsiteY41" fmla="*/ 1221401 h 4745608"/>
                <a:gd name="connsiteX42" fmla="*/ 3577446 w 5041218"/>
                <a:gd name="connsiteY42" fmla="*/ 1500691 h 4745608"/>
                <a:gd name="connsiteX43" fmla="*/ 3461833 w 5041218"/>
                <a:gd name="connsiteY43" fmla="*/ 1726308 h 4745608"/>
                <a:gd name="connsiteX44" fmla="*/ 3278953 w 5041218"/>
                <a:gd name="connsiteY44" fmla="*/ 2034918 h 4745608"/>
                <a:gd name="connsiteX45" fmla="*/ 3288742 w 5041218"/>
                <a:gd name="connsiteY45" fmla="*/ 2273460 h 4745608"/>
                <a:gd name="connsiteX46" fmla="*/ 3434288 w 5041218"/>
                <a:gd name="connsiteY46" fmla="*/ 2417577 h 4745608"/>
                <a:gd name="connsiteX47" fmla="*/ 3781217 w 5041218"/>
                <a:gd name="connsiteY47" fmla="*/ 2618845 h 4745608"/>
                <a:gd name="connsiteX48" fmla="*/ 4079053 w 5041218"/>
                <a:gd name="connsiteY48" fmla="*/ 2777868 h 4745608"/>
                <a:gd name="connsiteX49" fmla="*/ 5011598 w 5041218"/>
                <a:gd name="connsiteY49" fmla="*/ 3189329 h 4745608"/>
                <a:gd name="connsiteX50" fmla="*/ 4818456 w 5041218"/>
                <a:gd name="connsiteY50" fmla="*/ 3291193 h 4745608"/>
                <a:gd name="connsiteX51" fmla="*/ 4070190 w 5041218"/>
                <a:gd name="connsiteY51" fmla="*/ 3021367 h 4745608"/>
                <a:gd name="connsiteX52" fmla="*/ 3460193 w 5041218"/>
                <a:gd name="connsiteY52" fmla="*/ 2852901 h 4745608"/>
                <a:gd name="connsiteX53" fmla="*/ 3217865 w 5041218"/>
                <a:gd name="connsiteY53" fmla="*/ 2829045 h 4745608"/>
                <a:gd name="connsiteX54" fmla="*/ 3025524 w 5041218"/>
                <a:gd name="connsiteY54" fmla="*/ 2858861 h 4745608"/>
                <a:gd name="connsiteX55" fmla="*/ 2832855 w 5041218"/>
                <a:gd name="connsiteY55" fmla="*/ 2930924 h 4745608"/>
                <a:gd name="connsiteX56" fmla="*/ 2820111 w 5041218"/>
                <a:gd name="connsiteY56" fmla="*/ 3026344 h 4745608"/>
                <a:gd name="connsiteX57" fmla="*/ 2959241 w 5041218"/>
                <a:gd name="connsiteY57" fmla="*/ 3167976 h 4745608"/>
                <a:gd name="connsiteX58" fmla="*/ 3176083 w 5041218"/>
                <a:gd name="connsiteY58" fmla="*/ 3269358 h 4745608"/>
                <a:gd name="connsiteX59" fmla="*/ 3388239 w 5041218"/>
                <a:gd name="connsiteY59" fmla="*/ 3442290 h 4745608"/>
                <a:gd name="connsiteX60" fmla="*/ 3212014 w 5041218"/>
                <a:gd name="connsiteY60" fmla="*/ 3336948 h 4745608"/>
                <a:gd name="connsiteX61" fmla="*/ 3004633 w 5041218"/>
                <a:gd name="connsiteY61" fmla="*/ 3276814 h 4745608"/>
                <a:gd name="connsiteX62" fmla="*/ 2771676 w 5041218"/>
                <a:gd name="connsiteY62" fmla="*/ 3166987 h 4745608"/>
                <a:gd name="connsiteX63" fmla="*/ 2638873 w 5041218"/>
                <a:gd name="connsiteY63" fmla="*/ 3097908 h 4745608"/>
                <a:gd name="connsiteX64" fmla="*/ 2570293 w 5041218"/>
                <a:gd name="connsiteY64" fmla="*/ 3109338 h 4745608"/>
                <a:gd name="connsiteX65" fmla="*/ 2525557 w 5041218"/>
                <a:gd name="connsiteY65" fmla="*/ 3326508 h 4745608"/>
                <a:gd name="connsiteX66" fmla="*/ 2584349 w 5041218"/>
                <a:gd name="connsiteY66" fmla="*/ 3577470 h 4745608"/>
                <a:gd name="connsiteX67" fmla="*/ 2663703 w 5041218"/>
                <a:gd name="connsiteY67" fmla="*/ 3996904 h 4745608"/>
                <a:gd name="connsiteX68" fmla="*/ 2633113 w 5041218"/>
                <a:gd name="connsiteY68" fmla="*/ 4192703 h 4745608"/>
                <a:gd name="connsiteX69" fmla="*/ 2539703 w 5041218"/>
                <a:gd name="connsiteY69" fmla="*/ 4455574 h 4745608"/>
                <a:gd name="connsiteX70" fmla="*/ 2595212 w 5041218"/>
                <a:gd name="connsiteY70" fmla="*/ 3945217 h 4745608"/>
                <a:gd name="connsiteX71" fmla="*/ 2481240 w 5041218"/>
                <a:gd name="connsiteY71" fmla="*/ 3566538 h 4745608"/>
                <a:gd name="connsiteX72" fmla="*/ 2307403 w 5041218"/>
                <a:gd name="connsiteY72" fmla="*/ 3166488 h 4745608"/>
                <a:gd name="connsiteX73" fmla="*/ 2261683 w 5041218"/>
                <a:gd name="connsiteY73" fmla="*/ 3063618 h 4745608"/>
                <a:gd name="connsiteX74" fmla="*/ 2078803 w 5041218"/>
                <a:gd name="connsiteY74" fmla="*/ 2949318 h 4745608"/>
                <a:gd name="connsiteX75" fmla="*/ 1824299 w 5041218"/>
                <a:gd name="connsiteY75" fmla="*/ 3002494 h 4745608"/>
                <a:gd name="connsiteX76" fmla="*/ 1412162 w 5041218"/>
                <a:gd name="connsiteY76" fmla="*/ 3235573 h 4745608"/>
                <a:gd name="connsiteX77" fmla="*/ 1381573 w 5041218"/>
                <a:gd name="connsiteY77" fmla="*/ 3680838 h 4745608"/>
                <a:gd name="connsiteX78" fmla="*/ 1340867 w 5041218"/>
                <a:gd name="connsiteY78" fmla="*/ 3980504 h 4745608"/>
                <a:gd name="connsiteX79" fmla="*/ 1197619 w 5041218"/>
                <a:gd name="connsiteY79" fmla="*/ 4738831 h 4745608"/>
                <a:gd name="connsiteX80" fmla="*/ 1220896 w 5041218"/>
                <a:gd name="connsiteY80" fmla="*/ 4338309 h 4745608"/>
                <a:gd name="connsiteX81" fmla="*/ 1242772 w 5041218"/>
                <a:gd name="connsiteY81" fmla="*/ 4080888 h 4745608"/>
                <a:gd name="connsiteX82" fmla="*/ 1198693 w 5041218"/>
                <a:gd name="connsiteY82" fmla="*/ 3909438 h 4745608"/>
                <a:gd name="connsiteX83" fmla="*/ 970093 w 5041218"/>
                <a:gd name="connsiteY83" fmla="*/ 3989448 h 4745608"/>
                <a:gd name="connsiteX84" fmla="*/ 766328 w 5041218"/>
                <a:gd name="connsiteY84" fmla="*/ 4131990 h 4745608"/>
                <a:gd name="connsiteX85" fmla="*/ 555808 w 5041218"/>
                <a:gd name="connsiteY85" fmla="*/ 4355688 h 4745608"/>
                <a:gd name="connsiteX86" fmla="*/ 785900 w 5041218"/>
                <a:gd name="connsiteY86" fmla="*/ 4017771 h 4745608"/>
                <a:gd name="connsiteX87" fmla="*/ 1130113 w 5041218"/>
                <a:gd name="connsiteY87" fmla="*/ 3817500 h 4745608"/>
                <a:gd name="connsiteX88" fmla="*/ 1278703 w 5041218"/>
                <a:gd name="connsiteY88" fmla="*/ 3726558 h 4745608"/>
                <a:gd name="connsiteX89" fmla="*/ 1269661 w 5041218"/>
                <a:gd name="connsiteY89" fmla="*/ 3390117 h 4745608"/>
                <a:gd name="connsiteX90" fmla="*/ 1309620 w 5041218"/>
                <a:gd name="connsiteY90" fmla="*/ 3169963 h 4745608"/>
                <a:gd name="connsiteX91" fmla="*/ 1393003 w 5041218"/>
                <a:gd name="connsiteY91" fmla="*/ 3052188 h 4745608"/>
                <a:gd name="connsiteX92" fmla="*/ 1080693 w 5041218"/>
                <a:gd name="connsiteY92" fmla="*/ 2984604 h 4745608"/>
                <a:gd name="connsiteX93" fmla="*/ 663453 w 5041218"/>
                <a:gd name="connsiteY93" fmla="*/ 3023360 h 4745608"/>
                <a:gd name="connsiteX94" fmla="*/ 235111 w 5041218"/>
                <a:gd name="connsiteY94" fmla="*/ 3217172 h 4745608"/>
                <a:gd name="connsiteX95" fmla="*/ 421453 w 5041218"/>
                <a:gd name="connsiteY95" fmla="*/ 3029328 h 4745608"/>
                <a:gd name="connsiteX96" fmla="*/ 627193 w 5041218"/>
                <a:gd name="connsiteY96" fmla="*/ 2926458 h 4745608"/>
                <a:gd name="connsiteX97" fmla="*/ 854480 w 5041218"/>
                <a:gd name="connsiteY97" fmla="*/ 2889178 h 4745608"/>
                <a:gd name="connsiteX98" fmla="*/ 1149272 w 5041218"/>
                <a:gd name="connsiteY98" fmla="*/ 2889676 h 4745608"/>
                <a:gd name="connsiteX99" fmla="*/ 1531894 w 5041218"/>
                <a:gd name="connsiteY99" fmla="*/ 2917507 h 4745608"/>
                <a:gd name="connsiteX100" fmla="*/ 1860559 w 5041218"/>
                <a:gd name="connsiteY100" fmla="*/ 2766431 h 4745608"/>
                <a:gd name="connsiteX101" fmla="*/ 1701613 w 5041218"/>
                <a:gd name="connsiteY101" fmla="*/ 2263518 h 4745608"/>
                <a:gd name="connsiteX102" fmla="*/ 1690183 w 5041218"/>
                <a:gd name="connsiteY102" fmla="*/ 1966338 h 4745608"/>
                <a:gd name="connsiteX103" fmla="*/ 1381991 w 5041218"/>
                <a:gd name="connsiteY103" fmla="*/ 1841604 h 4745608"/>
                <a:gd name="connsiteX104" fmla="*/ 1095823 w 5041218"/>
                <a:gd name="connsiteY104" fmla="*/ 1714878 h 4745608"/>
                <a:gd name="connsiteX105" fmla="*/ 746507 w 5041218"/>
                <a:gd name="connsiteY105" fmla="*/ 1626415 h 4745608"/>
                <a:gd name="connsiteX106" fmla="*/ 352873 w 5041218"/>
                <a:gd name="connsiteY106" fmla="*/ 1726308 h 4745608"/>
                <a:gd name="connsiteX107" fmla="*/ 113171 w 5041218"/>
                <a:gd name="connsiteY107" fmla="*/ 1763582 h 4745608"/>
                <a:gd name="connsiteX108" fmla="*/ 9973 w 5041218"/>
                <a:gd name="connsiteY108" fmla="*/ 1737738 h 4745608"/>
                <a:gd name="connsiteX109" fmla="*/ 348516 w 5041218"/>
                <a:gd name="connsiteY109" fmla="*/ 1643812 h 4745608"/>
                <a:gd name="connsiteX110" fmla="*/ 653097 w 5041218"/>
                <a:gd name="connsiteY110" fmla="*/ 1543920 h 4745608"/>
                <a:gd name="connsiteX111" fmla="*/ 1072963 w 5041218"/>
                <a:gd name="connsiteY111" fmla="*/ 1612008 h 4745608"/>
                <a:gd name="connsiteX112" fmla="*/ 1244413 w 5041218"/>
                <a:gd name="connsiteY112" fmla="*/ 1657728 h 4745608"/>
                <a:gd name="connsiteX113" fmla="*/ 1205766 w 5041218"/>
                <a:gd name="connsiteY113" fmla="*/ 1451988 h 4745608"/>
                <a:gd name="connsiteX114" fmla="*/ 1046313 w 5041218"/>
                <a:gd name="connsiteY114" fmla="*/ 815409 h 4745608"/>
                <a:gd name="connsiteX115" fmla="*/ 1221553 w 5041218"/>
                <a:gd name="connsiteY115" fmla="*/ 1211958 h 4745608"/>
                <a:gd name="connsiteX0" fmla="*/ 1221553 w 5067201"/>
                <a:gd name="connsiteY0" fmla="*/ 1211958 h 4745608"/>
                <a:gd name="connsiteX1" fmla="*/ 1343911 w 5067201"/>
                <a:gd name="connsiteY1" fmla="*/ 1559828 h 4745608"/>
                <a:gd name="connsiteX2" fmla="*/ 1553023 w 5067201"/>
                <a:gd name="connsiteY2" fmla="*/ 1657728 h 4745608"/>
                <a:gd name="connsiteX3" fmla="*/ 1907353 w 5067201"/>
                <a:gd name="connsiteY3" fmla="*/ 1680588 h 4745608"/>
                <a:gd name="connsiteX4" fmla="*/ 2021653 w 5067201"/>
                <a:gd name="connsiteY4" fmla="*/ 1543428 h 4745608"/>
                <a:gd name="connsiteX5" fmla="*/ 2124523 w 5067201"/>
                <a:gd name="connsiteY5" fmla="*/ 1291968 h 4745608"/>
                <a:gd name="connsiteX6" fmla="*/ 2124523 w 5067201"/>
                <a:gd name="connsiteY6" fmla="*/ 1120518 h 4745608"/>
                <a:gd name="connsiteX7" fmla="*/ 2068029 w 5067201"/>
                <a:gd name="connsiteY7" fmla="*/ 825325 h 4745608"/>
                <a:gd name="connsiteX8" fmla="*/ 2078803 w 5067201"/>
                <a:gd name="connsiteY8" fmla="*/ 777618 h 4745608"/>
                <a:gd name="connsiteX9" fmla="*/ 2170243 w 5067201"/>
                <a:gd name="connsiteY9" fmla="*/ 1086228 h 4745608"/>
                <a:gd name="connsiteX10" fmla="*/ 2215963 w 5067201"/>
                <a:gd name="connsiteY10" fmla="*/ 1269108 h 4745608"/>
                <a:gd name="connsiteX11" fmla="*/ 2284543 w 5067201"/>
                <a:gd name="connsiteY11" fmla="*/ 1303398 h 4745608"/>
                <a:gd name="connsiteX12" fmla="*/ 2330263 w 5067201"/>
                <a:gd name="connsiteY12" fmla="*/ 1166238 h 4745608"/>
                <a:gd name="connsiteX13" fmla="*/ 2467423 w 5067201"/>
                <a:gd name="connsiteY13" fmla="*/ 880488 h 4745608"/>
                <a:gd name="connsiteX14" fmla="*/ 2558863 w 5067201"/>
                <a:gd name="connsiteY14" fmla="*/ 640458 h 4745608"/>
                <a:gd name="connsiteX15" fmla="*/ 2616013 w 5067201"/>
                <a:gd name="connsiteY15" fmla="*/ 537588 h 4745608"/>
                <a:gd name="connsiteX16" fmla="*/ 2558863 w 5067201"/>
                <a:gd name="connsiteY16" fmla="*/ 789048 h 4745608"/>
                <a:gd name="connsiteX17" fmla="*/ 2444563 w 5067201"/>
                <a:gd name="connsiteY17" fmla="*/ 1097658 h 4745608"/>
                <a:gd name="connsiteX18" fmla="*/ 2375983 w 5067201"/>
                <a:gd name="connsiteY18" fmla="*/ 1406268 h 4745608"/>
                <a:gd name="connsiteX19" fmla="*/ 2558863 w 5067201"/>
                <a:gd name="connsiteY19" fmla="*/ 1577718 h 4745608"/>
                <a:gd name="connsiteX20" fmla="*/ 2878903 w 5067201"/>
                <a:gd name="connsiteY20" fmla="*/ 1657728 h 4745608"/>
                <a:gd name="connsiteX21" fmla="*/ 3187513 w 5067201"/>
                <a:gd name="connsiteY21" fmla="*/ 1657728 h 4745608"/>
                <a:gd name="connsiteX22" fmla="*/ 3370393 w 5067201"/>
                <a:gd name="connsiteY22" fmla="*/ 1566288 h 4745608"/>
                <a:gd name="connsiteX23" fmla="*/ 3488066 w 5067201"/>
                <a:gd name="connsiteY23" fmla="*/ 1246753 h 4745608"/>
                <a:gd name="connsiteX24" fmla="*/ 3495138 w 5067201"/>
                <a:gd name="connsiteY24" fmla="*/ 1115548 h 4745608"/>
                <a:gd name="connsiteX25" fmla="*/ 3493650 w 5067201"/>
                <a:gd name="connsiteY25" fmla="*/ 1063976 h 4745608"/>
                <a:gd name="connsiteX26" fmla="*/ 3450403 w 5067201"/>
                <a:gd name="connsiteY26" fmla="*/ 777618 h 4745608"/>
                <a:gd name="connsiteX27" fmla="*/ 3119893 w 5067201"/>
                <a:gd name="connsiteY27" fmla="*/ 321571 h 4745608"/>
                <a:gd name="connsiteX28" fmla="*/ 3497351 w 5067201"/>
                <a:gd name="connsiteY28" fmla="*/ 674883 h 4745608"/>
                <a:gd name="connsiteX29" fmla="*/ 3759013 w 5067201"/>
                <a:gd name="connsiteY29" fmla="*/ 571878 h 4745608"/>
                <a:gd name="connsiteX30" fmla="*/ 3999043 w 5067201"/>
                <a:gd name="connsiteY30" fmla="*/ 91818 h 4745608"/>
                <a:gd name="connsiteX31" fmla="*/ 4033333 w 5067201"/>
                <a:gd name="connsiteY31" fmla="*/ 11808 h 4745608"/>
                <a:gd name="connsiteX32" fmla="*/ 3984569 w 5067201"/>
                <a:gd name="connsiteY32" fmla="*/ 247366 h 4745608"/>
                <a:gd name="connsiteX33" fmla="*/ 3812791 w 5067201"/>
                <a:gd name="connsiteY33" fmla="*/ 647417 h 4745608"/>
                <a:gd name="connsiteX34" fmla="*/ 3592906 w 5067201"/>
                <a:gd name="connsiteY34" fmla="*/ 811408 h 4745608"/>
                <a:gd name="connsiteX35" fmla="*/ 3604425 w 5067201"/>
                <a:gd name="connsiteY35" fmla="*/ 999253 h 4745608"/>
                <a:gd name="connsiteX36" fmla="*/ 3872985 w 5067201"/>
                <a:gd name="connsiteY36" fmla="*/ 881976 h 4745608"/>
                <a:gd name="connsiteX37" fmla="*/ 4200754 w 5067201"/>
                <a:gd name="connsiteY37" fmla="*/ 774136 h 4745608"/>
                <a:gd name="connsiteX38" fmla="*/ 4064251 w 5067201"/>
                <a:gd name="connsiteY38" fmla="*/ 847195 h 4745608"/>
                <a:gd name="connsiteX39" fmla="*/ 3818880 w 5067201"/>
                <a:gd name="connsiteY39" fmla="*/ 991305 h 4745608"/>
                <a:gd name="connsiteX40" fmla="*/ 3658531 w 5067201"/>
                <a:gd name="connsiteY40" fmla="*/ 1093178 h 4745608"/>
                <a:gd name="connsiteX41" fmla="*/ 3622838 w 5067201"/>
                <a:gd name="connsiteY41" fmla="*/ 1221401 h 4745608"/>
                <a:gd name="connsiteX42" fmla="*/ 3577446 w 5067201"/>
                <a:gd name="connsiteY42" fmla="*/ 1500691 h 4745608"/>
                <a:gd name="connsiteX43" fmla="*/ 3461833 w 5067201"/>
                <a:gd name="connsiteY43" fmla="*/ 1726308 h 4745608"/>
                <a:gd name="connsiteX44" fmla="*/ 3278953 w 5067201"/>
                <a:gd name="connsiteY44" fmla="*/ 2034918 h 4745608"/>
                <a:gd name="connsiteX45" fmla="*/ 3288742 w 5067201"/>
                <a:gd name="connsiteY45" fmla="*/ 2273460 h 4745608"/>
                <a:gd name="connsiteX46" fmla="*/ 3434288 w 5067201"/>
                <a:gd name="connsiteY46" fmla="*/ 2417577 h 4745608"/>
                <a:gd name="connsiteX47" fmla="*/ 3781217 w 5067201"/>
                <a:gd name="connsiteY47" fmla="*/ 2618845 h 4745608"/>
                <a:gd name="connsiteX48" fmla="*/ 4079053 w 5067201"/>
                <a:gd name="connsiteY48" fmla="*/ 2777868 h 4745608"/>
                <a:gd name="connsiteX49" fmla="*/ 5011598 w 5067201"/>
                <a:gd name="connsiteY49" fmla="*/ 3189329 h 4745608"/>
                <a:gd name="connsiteX50" fmla="*/ 4955377 w 5067201"/>
                <a:gd name="connsiteY50" fmla="*/ 3340389 h 4745608"/>
                <a:gd name="connsiteX51" fmla="*/ 4070190 w 5067201"/>
                <a:gd name="connsiteY51" fmla="*/ 3021367 h 4745608"/>
                <a:gd name="connsiteX52" fmla="*/ 3460193 w 5067201"/>
                <a:gd name="connsiteY52" fmla="*/ 2852901 h 4745608"/>
                <a:gd name="connsiteX53" fmla="*/ 3217865 w 5067201"/>
                <a:gd name="connsiteY53" fmla="*/ 2829045 h 4745608"/>
                <a:gd name="connsiteX54" fmla="*/ 3025524 w 5067201"/>
                <a:gd name="connsiteY54" fmla="*/ 2858861 h 4745608"/>
                <a:gd name="connsiteX55" fmla="*/ 2832855 w 5067201"/>
                <a:gd name="connsiteY55" fmla="*/ 2930924 h 4745608"/>
                <a:gd name="connsiteX56" fmla="*/ 2820111 w 5067201"/>
                <a:gd name="connsiteY56" fmla="*/ 3026344 h 4745608"/>
                <a:gd name="connsiteX57" fmla="*/ 2959241 w 5067201"/>
                <a:gd name="connsiteY57" fmla="*/ 3167976 h 4745608"/>
                <a:gd name="connsiteX58" fmla="*/ 3176083 w 5067201"/>
                <a:gd name="connsiteY58" fmla="*/ 3269358 h 4745608"/>
                <a:gd name="connsiteX59" fmla="*/ 3388239 w 5067201"/>
                <a:gd name="connsiteY59" fmla="*/ 3442290 h 4745608"/>
                <a:gd name="connsiteX60" fmla="*/ 3212014 w 5067201"/>
                <a:gd name="connsiteY60" fmla="*/ 3336948 h 4745608"/>
                <a:gd name="connsiteX61" fmla="*/ 3004633 w 5067201"/>
                <a:gd name="connsiteY61" fmla="*/ 3276814 h 4745608"/>
                <a:gd name="connsiteX62" fmla="*/ 2771676 w 5067201"/>
                <a:gd name="connsiteY62" fmla="*/ 3166987 h 4745608"/>
                <a:gd name="connsiteX63" fmla="*/ 2638873 w 5067201"/>
                <a:gd name="connsiteY63" fmla="*/ 3097908 h 4745608"/>
                <a:gd name="connsiteX64" fmla="*/ 2570293 w 5067201"/>
                <a:gd name="connsiteY64" fmla="*/ 3109338 h 4745608"/>
                <a:gd name="connsiteX65" fmla="*/ 2525557 w 5067201"/>
                <a:gd name="connsiteY65" fmla="*/ 3326508 h 4745608"/>
                <a:gd name="connsiteX66" fmla="*/ 2584349 w 5067201"/>
                <a:gd name="connsiteY66" fmla="*/ 3577470 h 4745608"/>
                <a:gd name="connsiteX67" fmla="*/ 2663703 w 5067201"/>
                <a:gd name="connsiteY67" fmla="*/ 3996904 h 4745608"/>
                <a:gd name="connsiteX68" fmla="*/ 2633113 w 5067201"/>
                <a:gd name="connsiteY68" fmla="*/ 4192703 h 4745608"/>
                <a:gd name="connsiteX69" fmla="*/ 2539703 w 5067201"/>
                <a:gd name="connsiteY69" fmla="*/ 4455574 h 4745608"/>
                <a:gd name="connsiteX70" fmla="*/ 2595212 w 5067201"/>
                <a:gd name="connsiteY70" fmla="*/ 3945217 h 4745608"/>
                <a:gd name="connsiteX71" fmla="*/ 2481240 w 5067201"/>
                <a:gd name="connsiteY71" fmla="*/ 3566538 h 4745608"/>
                <a:gd name="connsiteX72" fmla="*/ 2307403 w 5067201"/>
                <a:gd name="connsiteY72" fmla="*/ 3166488 h 4745608"/>
                <a:gd name="connsiteX73" fmla="*/ 2261683 w 5067201"/>
                <a:gd name="connsiteY73" fmla="*/ 3063618 h 4745608"/>
                <a:gd name="connsiteX74" fmla="*/ 2078803 w 5067201"/>
                <a:gd name="connsiteY74" fmla="*/ 2949318 h 4745608"/>
                <a:gd name="connsiteX75" fmla="*/ 1824299 w 5067201"/>
                <a:gd name="connsiteY75" fmla="*/ 3002494 h 4745608"/>
                <a:gd name="connsiteX76" fmla="*/ 1412162 w 5067201"/>
                <a:gd name="connsiteY76" fmla="*/ 3235573 h 4745608"/>
                <a:gd name="connsiteX77" fmla="*/ 1381573 w 5067201"/>
                <a:gd name="connsiteY77" fmla="*/ 3680838 h 4745608"/>
                <a:gd name="connsiteX78" fmla="*/ 1340867 w 5067201"/>
                <a:gd name="connsiteY78" fmla="*/ 3980504 h 4745608"/>
                <a:gd name="connsiteX79" fmla="*/ 1197619 w 5067201"/>
                <a:gd name="connsiteY79" fmla="*/ 4738831 h 4745608"/>
                <a:gd name="connsiteX80" fmla="*/ 1220896 w 5067201"/>
                <a:gd name="connsiteY80" fmla="*/ 4338309 h 4745608"/>
                <a:gd name="connsiteX81" fmla="*/ 1242772 w 5067201"/>
                <a:gd name="connsiteY81" fmla="*/ 4080888 h 4745608"/>
                <a:gd name="connsiteX82" fmla="*/ 1198693 w 5067201"/>
                <a:gd name="connsiteY82" fmla="*/ 3909438 h 4745608"/>
                <a:gd name="connsiteX83" fmla="*/ 970093 w 5067201"/>
                <a:gd name="connsiteY83" fmla="*/ 3989448 h 4745608"/>
                <a:gd name="connsiteX84" fmla="*/ 766328 w 5067201"/>
                <a:gd name="connsiteY84" fmla="*/ 4131990 h 4745608"/>
                <a:gd name="connsiteX85" fmla="*/ 555808 w 5067201"/>
                <a:gd name="connsiteY85" fmla="*/ 4355688 h 4745608"/>
                <a:gd name="connsiteX86" fmla="*/ 785900 w 5067201"/>
                <a:gd name="connsiteY86" fmla="*/ 4017771 h 4745608"/>
                <a:gd name="connsiteX87" fmla="*/ 1130113 w 5067201"/>
                <a:gd name="connsiteY87" fmla="*/ 3817500 h 4745608"/>
                <a:gd name="connsiteX88" fmla="*/ 1278703 w 5067201"/>
                <a:gd name="connsiteY88" fmla="*/ 3726558 h 4745608"/>
                <a:gd name="connsiteX89" fmla="*/ 1269661 w 5067201"/>
                <a:gd name="connsiteY89" fmla="*/ 3390117 h 4745608"/>
                <a:gd name="connsiteX90" fmla="*/ 1309620 w 5067201"/>
                <a:gd name="connsiteY90" fmla="*/ 3169963 h 4745608"/>
                <a:gd name="connsiteX91" fmla="*/ 1393003 w 5067201"/>
                <a:gd name="connsiteY91" fmla="*/ 3052188 h 4745608"/>
                <a:gd name="connsiteX92" fmla="*/ 1080693 w 5067201"/>
                <a:gd name="connsiteY92" fmla="*/ 2984604 h 4745608"/>
                <a:gd name="connsiteX93" fmla="*/ 663453 w 5067201"/>
                <a:gd name="connsiteY93" fmla="*/ 3023360 h 4745608"/>
                <a:gd name="connsiteX94" fmla="*/ 235111 w 5067201"/>
                <a:gd name="connsiteY94" fmla="*/ 3217172 h 4745608"/>
                <a:gd name="connsiteX95" fmla="*/ 421453 w 5067201"/>
                <a:gd name="connsiteY95" fmla="*/ 3029328 h 4745608"/>
                <a:gd name="connsiteX96" fmla="*/ 627193 w 5067201"/>
                <a:gd name="connsiteY96" fmla="*/ 2926458 h 4745608"/>
                <a:gd name="connsiteX97" fmla="*/ 854480 w 5067201"/>
                <a:gd name="connsiteY97" fmla="*/ 2889178 h 4745608"/>
                <a:gd name="connsiteX98" fmla="*/ 1149272 w 5067201"/>
                <a:gd name="connsiteY98" fmla="*/ 2889676 h 4745608"/>
                <a:gd name="connsiteX99" fmla="*/ 1531894 w 5067201"/>
                <a:gd name="connsiteY99" fmla="*/ 2917507 h 4745608"/>
                <a:gd name="connsiteX100" fmla="*/ 1860559 w 5067201"/>
                <a:gd name="connsiteY100" fmla="*/ 2766431 h 4745608"/>
                <a:gd name="connsiteX101" fmla="*/ 1701613 w 5067201"/>
                <a:gd name="connsiteY101" fmla="*/ 2263518 h 4745608"/>
                <a:gd name="connsiteX102" fmla="*/ 1690183 w 5067201"/>
                <a:gd name="connsiteY102" fmla="*/ 1966338 h 4745608"/>
                <a:gd name="connsiteX103" fmla="*/ 1381991 w 5067201"/>
                <a:gd name="connsiteY103" fmla="*/ 1841604 h 4745608"/>
                <a:gd name="connsiteX104" fmla="*/ 1095823 w 5067201"/>
                <a:gd name="connsiteY104" fmla="*/ 1714878 h 4745608"/>
                <a:gd name="connsiteX105" fmla="*/ 746507 w 5067201"/>
                <a:gd name="connsiteY105" fmla="*/ 1626415 h 4745608"/>
                <a:gd name="connsiteX106" fmla="*/ 352873 w 5067201"/>
                <a:gd name="connsiteY106" fmla="*/ 1726308 h 4745608"/>
                <a:gd name="connsiteX107" fmla="*/ 113171 w 5067201"/>
                <a:gd name="connsiteY107" fmla="*/ 1763582 h 4745608"/>
                <a:gd name="connsiteX108" fmla="*/ 9973 w 5067201"/>
                <a:gd name="connsiteY108" fmla="*/ 1737738 h 4745608"/>
                <a:gd name="connsiteX109" fmla="*/ 348516 w 5067201"/>
                <a:gd name="connsiteY109" fmla="*/ 1643812 h 4745608"/>
                <a:gd name="connsiteX110" fmla="*/ 653097 w 5067201"/>
                <a:gd name="connsiteY110" fmla="*/ 1543920 h 4745608"/>
                <a:gd name="connsiteX111" fmla="*/ 1072963 w 5067201"/>
                <a:gd name="connsiteY111" fmla="*/ 1612008 h 4745608"/>
                <a:gd name="connsiteX112" fmla="*/ 1244413 w 5067201"/>
                <a:gd name="connsiteY112" fmla="*/ 1657728 h 4745608"/>
                <a:gd name="connsiteX113" fmla="*/ 1205766 w 5067201"/>
                <a:gd name="connsiteY113" fmla="*/ 1451988 h 4745608"/>
                <a:gd name="connsiteX114" fmla="*/ 1046313 w 5067201"/>
                <a:gd name="connsiteY114" fmla="*/ 815409 h 4745608"/>
                <a:gd name="connsiteX115" fmla="*/ 1221553 w 5067201"/>
                <a:gd name="connsiteY115" fmla="*/ 1211958 h 4745608"/>
                <a:gd name="connsiteX0" fmla="*/ 1221553 w 5015709"/>
                <a:gd name="connsiteY0" fmla="*/ 1211958 h 4745608"/>
                <a:gd name="connsiteX1" fmla="*/ 1343911 w 5015709"/>
                <a:gd name="connsiteY1" fmla="*/ 1559828 h 4745608"/>
                <a:gd name="connsiteX2" fmla="*/ 1553023 w 5015709"/>
                <a:gd name="connsiteY2" fmla="*/ 1657728 h 4745608"/>
                <a:gd name="connsiteX3" fmla="*/ 1907353 w 5015709"/>
                <a:gd name="connsiteY3" fmla="*/ 1680588 h 4745608"/>
                <a:gd name="connsiteX4" fmla="*/ 2021653 w 5015709"/>
                <a:gd name="connsiteY4" fmla="*/ 1543428 h 4745608"/>
                <a:gd name="connsiteX5" fmla="*/ 2124523 w 5015709"/>
                <a:gd name="connsiteY5" fmla="*/ 1291968 h 4745608"/>
                <a:gd name="connsiteX6" fmla="*/ 2124523 w 5015709"/>
                <a:gd name="connsiteY6" fmla="*/ 1120518 h 4745608"/>
                <a:gd name="connsiteX7" fmla="*/ 2068029 w 5015709"/>
                <a:gd name="connsiteY7" fmla="*/ 825325 h 4745608"/>
                <a:gd name="connsiteX8" fmla="*/ 2078803 w 5015709"/>
                <a:gd name="connsiteY8" fmla="*/ 777618 h 4745608"/>
                <a:gd name="connsiteX9" fmla="*/ 2170243 w 5015709"/>
                <a:gd name="connsiteY9" fmla="*/ 1086228 h 4745608"/>
                <a:gd name="connsiteX10" fmla="*/ 2215963 w 5015709"/>
                <a:gd name="connsiteY10" fmla="*/ 1269108 h 4745608"/>
                <a:gd name="connsiteX11" fmla="*/ 2284543 w 5015709"/>
                <a:gd name="connsiteY11" fmla="*/ 1303398 h 4745608"/>
                <a:gd name="connsiteX12" fmla="*/ 2330263 w 5015709"/>
                <a:gd name="connsiteY12" fmla="*/ 1166238 h 4745608"/>
                <a:gd name="connsiteX13" fmla="*/ 2467423 w 5015709"/>
                <a:gd name="connsiteY13" fmla="*/ 880488 h 4745608"/>
                <a:gd name="connsiteX14" fmla="*/ 2558863 w 5015709"/>
                <a:gd name="connsiteY14" fmla="*/ 640458 h 4745608"/>
                <a:gd name="connsiteX15" fmla="*/ 2616013 w 5015709"/>
                <a:gd name="connsiteY15" fmla="*/ 537588 h 4745608"/>
                <a:gd name="connsiteX16" fmla="*/ 2558863 w 5015709"/>
                <a:gd name="connsiteY16" fmla="*/ 789048 h 4745608"/>
                <a:gd name="connsiteX17" fmla="*/ 2444563 w 5015709"/>
                <a:gd name="connsiteY17" fmla="*/ 1097658 h 4745608"/>
                <a:gd name="connsiteX18" fmla="*/ 2375983 w 5015709"/>
                <a:gd name="connsiteY18" fmla="*/ 1406268 h 4745608"/>
                <a:gd name="connsiteX19" fmla="*/ 2558863 w 5015709"/>
                <a:gd name="connsiteY19" fmla="*/ 1577718 h 4745608"/>
                <a:gd name="connsiteX20" fmla="*/ 2878903 w 5015709"/>
                <a:gd name="connsiteY20" fmla="*/ 1657728 h 4745608"/>
                <a:gd name="connsiteX21" fmla="*/ 3187513 w 5015709"/>
                <a:gd name="connsiteY21" fmla="*/ 1657728 h 4745608"/>
                <a:gd name="connsiteX22" fmla="*/ 3370393 w 5015709"/>
                <a:gd name="connsiteY22" fmla="*/ 1566288 h 4745608"/>
                <a:gd name="connsiteX23" fmla="*/ 3488066 w 5015709"/>
                <a:gd name="connsiteY23" fmla="*/ 1246753 h 4745608"/>
                <a:gd name="connsiteX24" fmla="*/ 3495138 w 5015709"/>
                <a:gd name="connsiteY24" fmla="*/ 1115548 h 4745608"/>
                <a:gd name="connsiteX25" fmla="*/ 3493650 w 5015709"/>
                <a:gd name="connsiteY25" fmla="*/ 1063976 h 4745608"/>
                <a:gd name="connsiteX26" fmla="*/ 3450403 w 5015709"/>
                <a:gd name="connsiteY26" fmla="*/ 777618 h 4745608"/>
                <a:gd name="connsiteX27" fmla="*/ 3119893 w 5015709"/>
                <a:gd name="connsiteY27" fmla="*/ 321571 h 4745608"/>
                <a:gd name="connsiteX28" fmla="*/ 3497351 w 5015709"/>
                <a:gd name="connsiteY28" fmla="*/ 674883 h 4745608"/>
                <a:gd name="connsiteX29" fmla="*/ 3759013 w 5015709"/>
                <a:gd name="connsiteY29" fmla="*/ 571878 h 4745608"/>
                <a:gd name="connsiteX30" fmla="*/ 3999043 w 5015709"/>
                <a:gd name="connsiteY30" fmla="*/ 91818 h 4745608"/>
                <a:gd name="connsiteX31" fmla="*/ 4033333 w 5015709"/>
                <a:gd name="connsiteY31" fmla="*/ 11808 h 4745608"/>
                <a:gd name="connsiteX32" fmla="*/ 3984569 w 5015709"/>
                <a:gd name="connsiteY32" fmla="*/ 247366 h 4745608"/>
                <a:gd name="connsiteX33" fmla="*/ 3812791 w 5015709"/>
                <a:gd name="connsiteY33" fmla="*/ 647417 h 4745608"/>
                <a:gd name="connsiteX34" fmla="*/ 3592906 w 5015709"/>
                <a:gd name="connsiteY34" fmla="*/ 811408 h 4745608"/>
                <a:gd name="connsiteX35" fmla="*/ 3604425 w 5015709"/>
                <a:gd name="connsiteY35" fmla="*/ 999253 h 4745608"/>
                <a:gd name="connsiteX36" fmla="*/ 3872985 w 5015709"/>
                <a:gd name="connsiteY36" fmla="*/ 881976 h 4745608"/>
                <a:gd name="connsiteX37" fmla="*/ 4200754 w 5015709"/>
                <a:gd name="connsiteY37" fmla="*/ 774136 h 4745608"/>
                <a:gd name="connsiteX38" fmla="*/ 4064251 w 5015709"/>
                <a:gd name="connsiteY38" fmla="*/ 847195 h 4745608"/>
                <a:gd name="connsiteX39" fmla="*/ 3818880 w 5015709"/>
                <a:gd name="connsiteY39" fmla="*/ 991305 h 4745608"/>
                <a:gd name="connsiteX40" fmla="*/ 3658531 w 5015709"/>
                <a:gd name="connsiteY40" fmla="*/ 1093178 h 4745608"/>
                <a:gd name="connsiteX41" fmla="*/ 3622838 w 5015709"/>
                <a:gd name="connsiteY41" fmla="*/ 1221401 h 4745608"/>
                <a:gd name="connsiteX42" fmla="*/ 3577446 w 5015709"/>
                <a:gd name="connsiteY42" fmla="*/ 1500691 h 4745608"/>
                <a:gd name="connsiteX43" fmla="*/ 3461833 w 5015709"/>
                <a:gd name="connsiteY43" fmla="*/ 1726308 h 4745608"/>
                <a:gd name="connsiteX44" fmla="*/ 3278953 w 5015709"/>
                <a:gd name="connsiteY44" fmla="*/ 2034918 h 4745608"/>
                <a:gd name="connsiteX45" fmla="*/ 3288742 w 5015709"/>
                <a:gd name="connsiteY45" fmla="*/ 2273460 h 4745608"/>
                <a:gd name="connsiteX46" fmla="*/ 3434288 w 5015709"/>
                <a:gd name="connsiteY46" fmla="*/ 2417577 h 4745608"/>
                <a:gd name="connsiteX47" fmla="*/ 3781217 w 5015709"/>
                <a:gd name="connsiteY47" fmla="*/ 2618845 h 4745608"/>
                <a:gd name="connsiteX48" fmla="*/ 4079053 w 5015709"/>
                <a:gd name="connsiteY48" fmla="*/ 2777868 h 4745608"/>
                <a:gd name="connsiteX49" fmla="*/ 5011598 w 5015709"/>
                <a:gd name="connsiteY49" fmla="*/ 3189329 h 4745608"/>
                <a:gd name="connsiteX50" fmla="*/ 4955377 w 5015709"/>
                <a:gd name="connsiteY50" fmla="*/ 3340389 h 4745608"/>
                <a:gd name="connsiteX51" fmla="*/ 4070190 w 5015709"/>
                <a:gd name="connsiteY51" fmla="*/ 3021367 h 4745608"/>
                <a:gd name="connsiteX52" fmla="*/ 3460193 w 5015709"/>
                <a:gd name="connsiteY52" fmla="*/ 2852901 h 4745608"/>
                <a:gd name="connsiteX53" fmla="*/ 3217865 w 5015709"/>
                <a:gd name="connsiteY53" fmla="*/ 2829045 h 4745608"/>
                <a:gd name="connsiteX54" fmla="*/ 3025524 w 5015709"/>
                <a:gd name="connsiteY54" fmla="*/ 2858861 h 4745608"/>
                <a:gd name="connsiteX55" fmla="*/ 2832855 w 5015709"/>
                <a:gd name="connsiteY55" fmla="*/ 2930924 h 4745608"/>
                <a:gd name="connsiteX56" fmla="*/ 2820111 w 5015709"/>
                <a:gd name="connsiteY56" fmla="*/ 3026344 h 4745608"/>
                <a:gd name="connsiteX57" fmla="*/ 2959241 w 5015709"/>
                <a:gd name="connsiteY57" fmla="*/ 3167976 h 4745608"/>
                <a:gd name="connsiteX58" fmla="*/ 3176083 w 5015709"/>
                <a:gd name="connsiteY58" fmla="*/ 3269358 h 4745608"/>
                <a:gd name="connsiteX59" fmla="*/ 3388239 w 5015709"/>
                <a:gd name="connsiteY59" fmla="*/ 3442290 h 4745608"/>
                <a:gd name="connsiteX60" fmla="*/ 3212014 w 5015709"/>
                <a:gd name="connsiteY60" fmla="*/ 3336948 h 4745608"/>
                <a:gd name="connsiteX61" fmla="*/ 3004633 w 5015709"/>
                <a:gd name="connsiteY61" fmla="*/ 3276814 h 4745608"/>
                <a:gd name="connsiteX62" fmla="*/ 2771676 w 5015709"/>
                <a:gd name="connsiteY62" fmla="*/ 3166987 h 4745608"/>
                <a:gd name="connsiteX63" fmla="*/ 2638873 w 5015709"/>
                <a:gd name="connsiteY63" fmla="*/ 3097908 h 4745608"/>
                <a:gd name="connsiteX64" fmla="*/ 2570293 w 5015709"/>
                <a:gd name="connsiteY64" fmla="*/ 3109338 h 4745608"/>
                <a:gd name="connsiteX65" fmla="*/ 2525557 w 5015709"/>
                <a:gd name="connsiteY65" fmla="*/ 3326508 h 4745608"/>
                <a:gd name="connsiteX66" fmla="*/ 2584349 w 5015709"/>
                <a:gd name="connsiteY66" fmla="*/ 3577470 h 4745608"/>
                <a:gd name="connsiteX67" fmla="*/ 2663703 w 5015709"/>
                <a:gd name="connsiteY67" fmla="*/ 3996904 h 4745608"/>
                <a:gd name="connsiteX68" fmla="*/ 2633113 w 5015709"/>
                <a:gd name="connsiteY68" fmla="*/ 4192703 h 4745608"/>
                <a:gd name="connsiteX69" fmla="*/ 2539703 w 5015709"/>
                <a:gd name="connsiteY69" fmla="*/ 4455574 h 4745608"/>
                <a:gd name="connsiteX70" fmla="*/ 2595212 w 5015709"/>
                <a:gd name="connsiteY70" fmla="*/ 3945217 h 4745608"/>
                <a:gd name="connsiteX71" fmla="*/ 2481240 w 5015709"/>
                <a:gd name="connsiteY71" fmla="*/ 3566538 h 4745608"/>
                <a:gd name="connsiteX72" fmla="*/ 2307403 w 5015709"/>
                <a:gd name="connsiteY72" fmla="*/ 3166488 h 4745608"/>
                <a:gd name="connsiteX73" fmla="*/ 2261683 w 5015709"/>
                <a:gd name="connsiteY73" fmla="*/ 3063618 h 4745608"/>
                <a:gd name="connsiteX74" fmla="*/ 2078803 w 5015709"/>
                <a:gd name="connsiteY74" fmla="*/ 2949318 h 4745608"/>
                <a:gd name="connsiteX75" fmla="*/ 1824299 w 5015709"/>
                <a:gd name="connsiteY75" fmla="*/ 3002494 h 4745608"/>
                <a:gd name="connsiteX76" fmla="*/ 1412162 w 5015709"/>
                <a:gd name="connsiteY76" fmla="*/ 3235573 h 4745608"/>
                <a:gd name="connsiteX77" fmla="*/ 1381573 w 5015709"/>
                <a:gd name="connsiteY77" fmla="*/ 3680838 h 4745608"/>
                <a:gd name="connsiteX78" fmla="*/ 1340867 w 5015709"/>
                <a:gd name="connsiteY78" fmla="*/ 3980504 h 4745608"/>
                <a:gd name="connsiteX79" fmla="*/ 1197619 w 5015709"/>
                <a:gd name="connsiteY79" fmla="*/ 4738831 h 4745608"/>
                <a:gd name="connsiteX80" fmla="*/ 1220896 w 5015709"/>
                <a:gd name="connsiteY80" fmla="*/ 4338309 h 4745608"/>
                <a:gd name="connsiteX81" fmla="*/ 1242772 w 5015709"/>
                <a:gd name="connsiteY81" fmla="*/ 4080888 h 4745608"/>
                <a:gd name="connsiteX82" fmla="*/ 1198693 w 5015709"/>
                <a:gd name="connsiteY82" fmla="*/ 3909438 h 4745608"/>
                <a:gd name="connsiteX83" fmla="*/ 970093 w 5015709"/>
                <a:gd name="connsiteY83" fmla="*/ 3989448 h 4745608"/>
                <a:gd name="connsiteX84" fmla="*/ 766328 w 5015709"/>
                <a:gd name="connsiteY84" fmla="*/ 4131990 h 4745608"/>
                <a:gd name="connsiteX85" fmla="*/ 555808 w 5015709"/>
                <a:gd name="connsiteY85" fmla="*/ 4355688 h 4745608"/>
                <a:gd name="connsiteX86" fmla="*/ 785900 w 5015709"/>
                <a:gd name="connsiteY86" fmla="*/ 4017771 h 4745608"/>
                <a:gd name="connsiteX87" fmla="*/ 1130113 w 5015709"/>
                <a:gd name="connsiteY87" fmla="*/ 3817500 h 4745608"/>
                <a:gd name="connsiteX88" fmla="*/ 1278703 w 5015709"/>
                <a:gd name="connsiteY88" fmla="*/ 3726558 h 4745608"/>
                <a:gd name="connsiteX89" fmla="*/ 1269661 w 5015709"/>
                <a:gd name="connsiteY89" fmla="*/ 3390117 h 4745608"/>
                <a:gd name="connsiteX90" fmla="*/ 1309620 w 5015709"/>
                <a:gd name="connsiteY90" fmla="*/ 3169963 h 4745608"/>
                <a:gd name="connsiteX91" fmla="*/ 1393003 w 5015709"/>
                <a:gd name="connsiteY91" fmla="*/ 3052188 h 4745608"/>
                <a:gd name="connsiteX92" fmla="*/ 1080693 w 5015709"/>
                <a:gd name="connsiteY92" fmla="*/ 2984604 h 4745608"/>
                <a:gd name="connsiteX93" fmla="*/ 663453 w 5015709"/>
                <a:gd name="connsiteY93" fmla="*/ 3023360 h 4745608"/>
                <a:gd name="connsiteX94" fmla="*/ 235111 w 5015709"/>
                <a:gd name="connsiteY94" fmla="*/ 3217172 h 4745608"/>
                <a:gd name="connsiteX95" fmla="*/ 421453 w 5015709"/>
                <a:gd name="connsiteY95" fmla="*/ 3029328 h 4745608"/>
                <a:gd name="connsiteX96" fmla="*/ 627193 w 5015709"/>
                <a:gd name="connsiteY96" fmla="*/ 2926458 h 4745608"/>
                <a:gd name="connsiteX97" fmla="*/ 854480 w 5015709"/>
                <a:gd name="connsiteY97" fmla="*/ 2889178 h 4745608"/>
                <a:gd name="connsiteX98" fmla="*/ 1149272 w 5015709"/>
                <a:gd name="connsiteY98" fmla="*/ 2889676 h 4745608"/>
                <a:gd name="connsiteX99" fmla="*/ 1531894 w 5015709"/>
                <a:gd name="connsiteY99" fmla="*/ 2917507 h 4745608"/>
                <a:gd name="connsiteX100" fmla="*/ 1860559 w 5015709"/>
                <a:gd name="connsiteY100" fmla="*/ 2766431 h 4745608"/>
                <a:gd name="connsiteX101" fmla="*/ 1701613 w 5015709"/>
                <a:gd name="connsiteY101" fmla="*/ 2263518 h 4745608"/>
                <a:gd name="connsiteX102" fmla="*/ 1690183 w 5015709"/>
                <a:gd name="connsiteY102" fmla="*/ 1966338 h 4745608"/>
                <a:gd name="connsiteX103" fmla="*/ 1381991 w 5015709"/>
                <a:gd name="connsiteY103" fmla="*/ 1841604 h 4745608"/>
                <a:gd name="connsiteX104" fmla="*/ 1095823 w 5015709"/>
                <a:gd name="connsiteY104" fmla="*/ 1714878 h 4745608"/>
                <a:gd name="connsiteX105" fmla="*/ 746507 w 5015709"/>
                <a:gd name="connsiteY105" fmla="*/ 1626415 h 4745608"/>
                <a:gd name="connsiteX106" fmla="*/ 352873 w 5015709"/>
                <a:gd name="connsiteY106" fmla="*/ 1726308 h 4745608"/>
                <a:gd name="connsiteX107" fmla="*/ 113171 w 5015709"/>
                <a:gd name="connsiteY107" fmla="*/ 1763582 h 4745608"/>
                <a:gd name="connsiteX108" fmla="*/ 9973 w 5015709"/>
                <a:gd name="connsiteY108" fmla="*/ 1737738 h 4745608"/>
                <a:gd name="connsiteX109" fmla="*/ 348516 w 5015709"/>
                <a:gd name="connsiteY109" fmla="*/ 1643812 h 4745608"/>
                <a:gd name="connsiteX110" fmla="*/ 653097 w 5015709"/>
                <a:gd name="connsiteY110" fmla="*/ 1543920 h 4745608"/>
                <a:gd name="connsiteX111" fmla="*/ 1072963 w 5015709"/>
                <a:gd name="connsiteY111" fmla="*/ 1612008 h 4745608"/>
                <a:gd name="connsiteX112" fmla="*/ 1244413 w 5015709"/>
                <a:gd name="connsiteY112" fmla="*/ 1657728 h 4745608"/>
                <a:gd name="connsiteX113" fmla="*/ 1205766 w 5015709"/>
                <a:gd name="connsiteY113" fmla="*/ 1451988 h 4745608"/>
                <a:gd name="connsiteX114" fmla="*/ 1046313 w 5015709"/>
                <a:gd name="connsiteY114" fmla="*/ 815409 h 4745608"/>
                <a:gd name="connsiteX115" fmla="*/ 1221553 w 5015709"/>
                <a:gd name="connsiteY115" fmla="*/ 1211958 h 4745608"/>
                <a:gd name="connsiteX0" fmla="*/ 1221553 w 5063469"/>
                <a:gd name="connsiteY0" fmla="*/ 1211958 h 4745608"/>
                <a:gd name="connsiteX1" fmla="*/ 1343911 w 5063469"/>
                <a:gd name="connsiteY1" fmla="*/ 1559828 h 4745608"/>
                <a:gd name="connsiteX2" fmla="*/ 1553023 w 5063469"/>
                <a:gd name="connsiteY2" fmla="*/ 1657728 h 4745608"/>
                <a:gd name="connsiteX3" fmla="*/ 1907353 w 5063469"/>
                <a:gd name="connsiteY3" fmla="*/ 1680588 h 4745608"/>
                <a:gd name="connsiteX4" fmla="*/ 2021653 w 5063469"/>
                <a:gd name="connsiteY4" fmla="*/ 1543428 h 4745608"/>
                <a:gd name="connsiteX5" fmla="*/ 2124523 w 5063469"/>
                <a:gd name="connsiteY5" fmla="*/ 1291968 h 4745608"/>
                <a:gd name="connsiteX6" fmla="*/ 2124523 w 5063469"/>
                <a:gd name="connsiteY6" fmla="*/ 1120518 h 4745608"/>
                <a:gd name="connsiteX7" fmla="*/ 2068029 w 5063469"/>
                <a:gd name="connsiteY7" fmla="*/ 825325 h 4745608"/>
                <a:gd name="connsiteX8" fmla="*/ 2078803 w 5063469"/>
                <a:gd name="connsiteY8" fmla="*/ 777618 h 4745608"/>
                <a:gd name="connsiteX9" fmla="*/ 2170243 w 5063469"/>
                <a:gd name="connsiteY9" fmla="*/ 1086228 h 4745608"/>
                <a:gd name="connsiteX10" fmla="*/ 2215963 w 5063469"/>
                <a:gd name="connsiteY10" fmla="*/ 1269108 h 4745608"/>
                <a:gd name="connsiteX11" fmla="*/ 2284543 w 5063469"/>
                <a:gd name="connsiteY11" fmla="*/ 1303398 h 4745608"/>
                <a:gd name="connsiteX12" fmla="*/ 2330263 w 5063469"/>
                <a:gd name="connsiteY12" fmla="*/ 1166238 h 4745608"/>
                <a:gd name="connsiteX13" fmla="*/ 2467423 w 5063469"/>
                <a:gd name="connsiteY13" fmla="*/ 880488 h 4745608"/>
                <a:gd name="connsiteX14" fmla="*/ 2558863 w 5063469"/>
                <a:gd name="connsiteY14" fmla="*/ 640458 h 4745608"/>
                <a:gd name="connsiteX15" fmla="*/ 2616013 w 5063469"/>
                <a:gd name="connsiteY15" fmla="*/ 537588 h 4745608"/>
                <a:gd name="connsiteX16" fmla="*/ 2558863 w 5063469"/>
                <a:gd name="connsiteY16" fmla="*/ 789048 h 4745608"/>
                <a:gd name="connsiteX17" fmla="*/ 2444563 w 5063469"/>
                <a:gd name="connsiteY17" fmla="*/ 1097658 h 4745608"/>
                <a:gd name="connsiteX18" fmla="*/ 2375983 w 5063469"/>
                <a:gd name="connsiteY18" fmla="*/ 1406268 h 4745608"/>
                <a:gd name="connsiteX19" fmla="*/ 2558863 w 5063469"/>
                <a:gd name="connsiteY19" fmla="*/ 1577718 h 4745608"/>
                <a:gd name="connsiteX20" fmla="*/ 2878903 w 5063469"/>
                <a:gd name="connsiteY20" fmla="*/ 1657728 h 4745608"/>
                <a:gd name="connsiteX21" fmla="*/ 3187513 w 5063469"/>
                <a:gd name="connsiteY21" fmla="*/ 1657728 h 4745608"/>
                <a:gd name="connsiteX22" fmla="*/ 3370393 w 5063469"/>
                <a:gd name="connsiteY22" fmla="*/ 1566288 h 4745608"/>
                <a:gd name="connsiteX23" fmla="*/ 3488066 w 5063469"/>
                <a:gd name="connsiteY23" fmla="*/ 1246753 h 4745608"/>
                <a:gd name="connsiteX24" fmla="*/ 3495138 w 5063469"/>
                <a:gd name="connsiteY24" fmla="*/ 1115548 h 4745608"/>
                <a:gd name="connsiteX25" fmla="*/ 3493650 w 5063469"/>
                <a:gd name="connsiteY25" fmla="*/ 1063976 h 4745608"/>
                <a:gd name="connsiteX26" fmla="*/ 3450403 w 5063469"/>
                <a:gd name="connsiteY26" fmla="*/ 777618 h 4745608"/>
                <a:gd name="connsiteX27" fmla="*/ 3119893 w 5063469"/>
                <a:gd name="connsiteY27" fmla="*/ 321571 h 4745608"/>
                <a:gd name="connsiteX28" fmla="*/ 3497351 w 5063469"/>
                <a:gd name="connsiteY28" fmla="*/ 674883 h 4745608"/>
                <a:gd name="connsiteX29" fmla="*/ 3759013 w 5063469"/>
                <a:gd name="connsiteY29" fmla="*/ 571878 h 4745608"/>
                <a:gd name="connsiteX30" fmla="*/ 3999043 w 5063469"/>
                <a:gd name="connsiteY30" fmla="*/ 91818 h 4745608"/>
                <a:gd name="connsiteX31" fmla="*/ 4033333 w 5063469"/>
                <a:gd name="connsiteY31" fmla="*/ 11808 h 4745608"/>
                <a:gd name="connsiteX32" fmla="*/ 3984569 w 5063469"/>
                <a:gd name="connsiteY32" fmla="*/ 247366 h 4745608"/>
                <a:gd name="connsiteX33" fmla="*/ 3812791 w 5063469"/>
                <a:gd name="connsiteY33" fmla="*/ 647417 h 4745608"/>
                <a:gd name="connsiteX34" fmla="*/ 3592906 w 5063469"/>
                <a:gd name="connsiteY34" fmla="*/ 811408 h 4745608"/>
                <a:gd name="connsiteX35" fmla="*/ 3604425 w 5063469"/>
                <a:gd name="connsiteY35" fmla="*/ 999253 h 4745608"/>
                <a:gd name="connsiteX36" fmla="*/ 3872985 w 5063469"/>
                <a:gd name="connsiteY36" fmla="*/ 881976 h 4745608"/>
                <a:gd name="connsiteX37" fmla="*/ 4200754 w 5063469"/>
                <a:gd name="connsiteY37" fmla="*/ 774136 h 4745608"/>
                <a:gd name="connsiteX38" fmla="*/ 4064251 w 5063469"/>
                <a:gd name="connsiteY38" fmla="*/ 847195 h 4745608"/>
                <a:gd name="connsiteX39" fmla="*/ 3818880 w 5063469"/>
                <a:gd name="connsiteY39" fmla="*/ 991305 h 4745608"/>
                <a:gd name="connsiteX40" fmla="*/ 3658531 w 5063469"/>
                <a:gd name="connsiteY40" fmla="*/ 1093178 h 4745608"/>
                <a:gd name="connsiteX41" fmla="*/ 3622838 w 5063469"/>
                <a:gd name="connsiteY41" fmla="*/ 1221401 h 4745608"/>
                <a:gd name="connsiteX42" fmla="*/ 3577446 w 5063469"/>
                <a:gd name="connsiteY42" fmla="*/ 1500691 h 4745608"/>
                <a:gd name="connsiteX43" fmla="*/ 3461833 w 5063469"/>
                <a:gd name="connsiteY43" fmla="*/ 1726308 h 4745608"/>
                <a:gd name="connsiteX44" fmla="*/ 3278953 w 5063469"/>
                <a:gd name="connsiteY44" fmla="*/ 2034918 h 4745608"/>
                <a:gd name="connsiteX45" fmla="*/ 3288742 w 5063469"/>
                <a:gd name="connsiteY45" fmla="*/ 2273460 h 4745608"/>
                <a:gd name="connsiteX46" fmla="*/ 3434288 w 5063469"/>
                <a:gd name="connsiteY46" fmla="*/ 2417577 h 4745608"/>
                <a:gd name="connsiteX47" fmla="*/ 3781217 w 5063469"/>
                <a:gd name="connsiteY47" fmla="*/ 2618845 h 4745608"/>
                <a:gd name="connsiteX48" fmla="*/ 4079053 w 5063469"/>
                <a:gd name="connsiteY48" fmla="*/ 2777868 h 4745608"/>
                <a:gd name="connsiteX49" fmla="*/ 5011598 w 5063469"/>
                <a:gd name="connsiteY49" fmla="*/ 3189329 h 4745608"/>
                <a:gd name="connsiteX50" fmla="*/ 4940575 w 5063469"/>
                <a:gd name="connsiteY50" fmla="*/ 3376168 h 4745608"/>
                <a:gd name="connsiteX51" fmla="*/ 4070190 w 5063469"/>
                <a:gd name="connsiteY51" fmla="*/ 3021367 h 4745608"/>
                <a:gd name="connsiteX52" fmla="*/ 3460193 w 5063469"/>
                <a:gd name="connsiteY52" fmla="*/ 2852901 h 4745608"/>
                <a:gd name="connsiteX53" fmla="*/ 3217865 w 5063469"/>
                <a:gd name="connsiteY53" fmla="*/ 2829045 h 4745608"/>
                <a:gd name="connsiteX54" fmla="*/ 3025524 w 5063469"/>
                <a:gd name="connsiteY54" fmla="*/ 2858861 h 4745608"/>
                <a:gd name="connsiteX55" fmla="*/ 2832855 w 5063469"/>
                <a:gd name="connsiteY55" fmla="*/ 2930924 h 4745608"/>
                <a:gd name="connsiteX56" fmla="*/ 2820111 w 5063469"/>
                <a:gd name="connsiteY56" fmla="*/ 3026344 h 4745608"/>
                <a:gd name="connsiteX57" fmla="*/ 2959241 w 5063469"/>
                <a:gd name="connsiteY57" fmla="*/ 3167976 h 4745608"/>
                <a:gd name="connsiteX58" fmla="*/ 3176083 w 5063469"/>
                <a:gd name="connsiteY58" fmla="*/ 3269358 h 4745608"/>
                <a:gd name="connsiteX59" fmla="*/ 3388239 w 5063469"/>
                <a:gd name="connsiteY59" fmla="*/ 3442290 h 4745608"/>
                <a:gd name="connsiteX60" fmla="*/ 3212014 w 5063469"/>
                <a:gd name="connsiteY60" fmla="*/ 3336948 h 4745608"/>
                <a:gd name="connsiteX61" fmla="*/ 3004633 w 5063469"/>
                <a:gd name="connsiteY61" fmla="*/ 3276814 h 4745608"/>
                <a:gd name="connsiteX62" fmla="*/ 2771676 w 5063469"/>
                <a:gd name="connsiteY62" fmla="*/ 3166987 h 4745608"/>
                <a:gd name="connsiteX63" fmla="*/ 2638873 w 5063469"/>
                <a:gd name="connsiteY63" fmla="*/ 3097908 h 4745608"/>
                <a:gd name="connsiteX64" fmla="*/ 2570293 w 5063469"/>
                <a:gd name="connsiteY64" fmla="*/ 3109338 h 4745608"/>
                <a:gd name="connsiteX65" fmla="*/ 2525557 w 5063469"/>
                <a:gd name="connsiteY65" fmla="*/ 3326508 h 4745608"/>
                <a:gd name="connsiteX66" fmla="*/ 2584349 w 5063469"/>
                <a:gd name="connsiteY66" fmla="*/ 3577470 h 4745608"/>
                <a:gd name="connsiteX67" fmla="*/ 2663703 w 5063469"/>
                <a:gd name="connsiteY67" fmla="*/ 3996904 h 4745608"/>
                <a:gd name="connsiteX68" fmla="*/ 2633113 w 5063469"/>
                <a:gd name="connsiteY68" fmla="*/ 4192703 h 4745608"/>
                <a:gd name="connsiteX69" fmla="*/ 2539703 w 5063469"/>
                <a:gd name="connsiteY69" fmla="*/ 4455574 h 4745608"/>
                <a:gd name="connsiteX70" fmla="*/ 2595212 w 5063469"/>
                <a:gd name="connsiteY70" fmla="*/ 3945217 h 4745608"/>
                <a:gd name="connsiteX71" fmla="*/ 2481240 w 5063469"/>
                <a:gd name="connsiteY71" fmla="*/ 3566538 h 4745608"/>
                <a:gd name="connsiteX72" fmla="*/ 2307403 w 5063469"/>
                <a:gd name="connsiteY72" fmla="*/ 3166488 h 4745608"/>
                <a:gd name="connsiteX73" fmla="*/ 2261683 w 5063469"/>
                <a:gd name="connsiteY73" fmla="*/ 3063618 h 4745608"/>
                <a:gd name="connsiteX74" fmla="*/ 2078803 w 5063469"/>
                <a:gd name="connsiteY74" fmla="*/ 2949318 h 4745608"/>
                <a:gd name="connsiteX75" fmla="*/ 1824299 w 5063469"/>
                <a:gd name="connsiteY75" fmla="*/ 3002494 h 4745608"/>
                <a:gd name="connsiteX76" fmla="*/ 1412162 w 5063469"/>
                <a:gd name="connsiteY76" fmla="*/ 3235573 h 4745608"/>
                <a:gd name="connsiteX77" fmla="*/ 1381573 w 5063469"/>
                <a:gd name="connsiteY77" fmla="*/ 3680838 h 4745608"/>
                <a:gd name="connsiteX78" fmla="*/ 1340867 w 5063469"/>
                <a:gd name="connsiteY78" fmla="*/ 3980504 h 4745608"/>
                <a:gd name="connsiteX79" fmla="*/ 1197619 w 5063469"/>
                <a:gd name="connsiteY79" fmla="*/ 4738831 h 4745608"/>
                <a:gd name="connsiteX80" fmla="*/ 1220896 w 5063469"/>
                <a:gd name="connsiteY80" fmla="*/ 4338309 h 4745608"/>
                <a:gd name="connsiteX81" fmla="*/ 1242772 w 5063469"/>
                <a:gd name="connsiteY81" fmla="*/ 4080888 h 4745608"/>
                <a:gd name="connsiteX82" fmla="*/ 1198693 w 5063469"/>
                <a:gd name="connsiteY82" fmla="*/ 3909438 h 4745608"/>
                <a:gd name="connsiteX83" fmla="*/ 970093 w 5063469"/>
                <a:gd name="connsiteY83" fmla="*/ 3989448 h 4745608"/>
                <a:gd name="connsiteX84" fmla="*/ 766328 w 5063469"/>
                <a:gd name="connsiteY84" fmla="*/ 4131990 h 4745608"/>
                <a:gd name="connsiteX85" fmla="*/ 555808 w 5063469"/>
                <a:gd name="connsiteY85" fmla="*/ 4355688 h 4745608"/>
                <a:gd name="connsiteX86" fmla="*/ 785900 w 5063469"/>
                <a:gd name="connsiteY86" fmla="*/ 4017771 h 4745608"/>
                <a:gd name="connsiteX87" fmla="*/ 1130113 w 5063469"/>
                <a:gd name="connsiteY87" fmla="*/ 3817500 h 4745608"/>
                <a:gd name="connsiteX88" fmla="*/ 1278703 w 5063469"/>
                <a:gd name="connsiteY88" fmla="*/ 3726558 h 4745608"/>
                <a:gd name="connsiteX89" fmla="*/ 1269661 w 5063469"/>
                <a:gd name="connsiteY89" fmla="*/ 3390117 h 4745608"/>
                <a:gd name="connsiteX90" fmla="*/ 1309620 w 5063469"/>
                <a:gd name="connsiteY90" fmla="*/ 3169963 h 4745608"/>
                <a:gd name="connsiteX91" fmla="*/ 1393003 w 5063469"/>
                <a:gd name="connsiteY91" fmla="*/ 3052188 h 4745608"/>
                <a:gd name="connsiteX92" fmla="*/ 1080693 w 5063469"/>
                <a:gd name="connsiteY92" fmla="*/ 2984604 h 4745608"/>
                <a:gd name="connsiteX93" fmla="*/ 663453 w 5063469"/>
                <a:gd name="connsiteY93" fmla="*/ 3023360 h 4745608"/>
                <a:gd name="connsiteX94" fmla="*/ 235111 w 5063469"/>
                <a:gd name="connsiteY94" fmla="*/ 3217172 h 4745608"/>
                <a:gd name="connsiteX95" fmla="*/ 421453 w 5063469"/>
                <a:gd name="connsiteY95" fmla="*/ 3029328 h 4745608"/>
                <a:gd name="connsiteX96" fmla="*/ 627193 w 5063469"/>
                <a:gd name="connsiteY96" fmla="*/ 2926458 h 4745608"/>
                <a:gd name="connsiteX97" fmla="*/ 854480 w 5063469"/>
                <a:gd name="connsiteY97" fmla="*/ 2889178 h 4745608"/>
                <a:gd name="connsiteX98" fmla="*/ 1149272 w 5063469"/>
                <a:gd name="connsiteY98" fmla="*/ 2889676 h 4745608"/>
                <a:gd name="connsiteX99" fmla="*/ 1531894 w 5063469"/>
                <a:gd name="connsiteY99" fmla="*/ 2917507 h 4745608"/>
                <a:gd name="connsiteX100" fmla="*/ 1860559 w 5063469"/>
                <a:gd name="connsiteY100" fmla="*/ 2766431 h 4745608"/>
                <a:gd name="connsiteX101" fmla="*/ 1701613 w 5063469"/>
                <a:gd name="connsiteY101" fmla="*/ 2263518 h 4745608"/>
                <a:gd name="connsiteX102" fmla="*/ 1690183 w 5063469"/>
                <a:gd name="connsiteY102" fmla="*/ 1966338 h 4745608"/>
                <a:gd name="connsiteX103" fmla="*/ 1381991 w 5063469"/>
                <a:gd name="connsiteY103" fmla="*/ 1841604 h 4745608"/>
                <a:gd name="connsiteX104" fmla="*/ 1095823 w 5063469"/>
                <a:gd name="connsiteY104" fmla="*/ 1714878 h 4745608"/>
                <a:gd name="connsiteX105" fmla="*/ 746507 w 5063469"/>
                <a:gd name="connsiteY105" fmla="*/ 1626415 h 4745608"/>
                <a:gd name="connsiteX106" fmla="*/ 352873 w 5063469"/>
                <a:gd name="connsiteY106" fmla="*/ 1726308 h 4745608"/>
                <a:gd name="connsiteX107" fmla="*/ 113171 w 5063469"/>
                <a:gd name="connsiteY107" fmla="*/ 1763582 h 4745608"/>
                <a:gd name="connsiteX108" fmla="*/ 9973 w 5063469"/>
                <a:gd name="connsiteY108" fmla="*/ 1737738 h 4745608"/>
                <a:gd name="connsiteX109" fmla="*/ 348516 w 5063469"/>
                <a:gd name="connsiteY109" fmla="*/ 1643812 h 4745608"/>
                <a:gd name="connsiteX110" fmla="*/ 653097 w 5063469"/>
                <a:gd name="connsiteY110" fmla="*/ 1543920 h 4745608"/>
                <a:gd name="connsiteX111" fmla="*/ 1072963 w 5063469"/>
                <a:gd name="connsiteY111" fmla="*/ 1612008 h 4745608"/>
                <a:gd name="connsiteX112" fmla="*/ 1244413 w 5063469"/>
                <a:gd name="connsiteY112" fmla="*/ 1657728 h 4745608"/>
                <a:gd name="connsiteX113" fmla="*/ 1205766 w 5063469"/>
                <a:gd name="connsiteY113" fmla="*/ 1451988 h 4745608"/>
                <a:gd name="connsiteX114" fmla="*/ 1046313 w 5063469"/>
                <a:gd name="connsiteY114" fmla="*/ 815409 h 4745608"/>
                <a:gd name="connsiteX115" fmla="*/ 1221553 w 506346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4070190 w 5015379"/>
                <a:gd name="connsiteY51" fmla="*/ 3021367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3944371 w 5015379"/>
                <a:gd name="connsiteY51" fmla="*/ 2976643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9530915"/>
                <a:gd name="connsiteY0" fmla="*/ 1211958 h 5122491"/>
                <a:gd name="connsiteX1" fmla="*/ 1343911 w 9530915"/>
                <a:gd name="connsiteY1" fmla="*/ 1559828 h 5122491"/>
                <a:gd name="connsiteX2" fmla="*/ 1553023 w 9530915"/>
                <a:gd name="connsiteY2" fmla="*/ 1657728 h 5122491"/>
                <a:gd name="connsiteX3" fmla="*/ 1907353 w 9530915"/>
                <a:gd name="connsiteY3" fmla="*/ 1680588 h 5122491"/>
                <a:gd name="connsiteX4" fmla="*/ 2021653 w 9530915"/>
                <a:gd name="connsiteY4" fmla="*/ 1543428 h 5122491"/>
                <a:gd name="connsiteX5" fmla="*/ 2124523 w 9530915"/>
                <a:gd name="connsiteY5" fmla="*/ 1291968 h 5122491"/>
                <a:gd name="connsiteX6" fmla="*/ 2124523 w 9530915"/>
                <a:gd name="connsiteY6" fmla="*/ 1120518 h 5122491"/>
                <a:gd name="connsiteX7" fmla="*/ 2068029 w 9530915"/>
                <a:gd name="connsiteY7" fmla="*/ 825325 h 5122491"/>
                <a:gd name="connsiteX8" fmla="*/ 2078803 w 9530915"/>
                <a:gd name="connsiteY8" fmla="*/ 777618 h 5122491"/>
                <a:gd name="connsiteX9" fmla="*/ 2170243 w 9530915"/>
                <a:gd name="connsiteY9" fmla="*/ 1086228 h 5122491"/>
                <a:gd name="connsiteX10" fmla="*/ 2215963 w 9530915"/>
                <a:gd name="connsiteY10" fmla="*/ 1269108 h 5122491"/>
                <a:gd name="connsiteX11" fmla="*/ 2284543 w 9530915"/>
                <a:gd name="connsiteY11" fmla="*/ 1303398 h 5122491"/>
                <a:gd name="connsiteX12" fmla="*/ 2330263 w 9530915"/>
                <a:gd name="connsiteY12" fmla="*/ 1166238 h 5122491"/>
                <a:gd name="connsiteX13" fmla="*/ 2467423 w 9530915"/>
                <a:gd name="connsiteY13" fmla="*/ 880488 h 5122491"/>
                <a:gd name="connsiteX14" fmla="*/ 2558863 w 9530915"/>
                <a:gd name="connsiteY14" fmla="*/ 640458 h 5122491"/>
                <a:gd name="connsiteX15" fmla="*/ 2616013 w 9530915"/>
                <a:gd name="connsiteY15" fmla="*/ 537588 h 5122491"/>
                <a:gd name="connsiteX16" fmla="*/ 2558863 w 9530915"/>
                <a:gd name="connsiteY16" fmla="*/ 789048 h 5122491"/>
                <a:gd name="connsiteX17" fmla="*/ 2444563 w 9530915"/>
                <a:gd name="connsiteY17" fmla="*/ 1097658 h 5122491"/>
                <a:gd name="connsiteX18" fmla="*/ 2375983 w 9530915"/>
                <a:gd name="connsiteY18" fmla="*/ 1406268 h 5122491"/>
                <a:gd name="connsiteX19" fmla="*/ 2558863 w 9530915"/>
                <a:gd name="connsiteY19" fmla="*/ 1577718 h 5122491"/>
                <a:gd name="connsiteX20" fmla="*/ 2878903 w 9530915"/>
                <a:gd name="connsiteY20" fmla="*/ 1657728 h 5122491"/>
                <a:gd name="connsiteX21" fmla="*/ 3187513 w 9530915"/>
                <a:gd name="connsiteY21" fmla="*/ 1657728 h 5122491"/>
                <a:gd name="connsiteX22" fmla="*/ 3370393 w 9530915"/>
                <a:gd name="connsiteY22" fmla="*/ 1566288 h 5122491"/>
                <a:gd name="connsiteX23" fmla="*/ 3488066 w 9530915"/>
                <a:gd name="connsiteY23" fmla="*/ 1246753 h 5122491"/>
                <a:gd name="connsiteX24" fmla="*/ 3495138 w 9530915"/>
                <a:gd name="connsiteY24" fmla="*/ 1115548 h 5122491"/>
                <a:gd name="connsiteX25" fmla="*/ 3493650 w 9530915"/>
                <a:gd name="connsiteY25" fmla="*/ 1063976 h 5122491"/>
                <a:gd name="connsiteX26" fmla="*/ 3450403 w 9530915"/>
                <a:gd name="connsiteY26" fmla="*/ 777618 h 5122491"/>
                <a:gd name="connsiteX27" fmla="*/ 3119893 w 9530915"/>
                <a:gd name="connsiteY27" fmla="*/ 321571 h 5122491"/>
                <a:gd name="connsiteX28" fmla="*/ 3497351 w 9530915"/>
                <a:gd name="connsiteY28" fmla="*/ 674883 h 5122491"/>
                <a:gd name="connsiteX29" fmla="*/ 3759013 w 9530915"/>
                <a:gd name="connsiteY29" fmla="*/ 571878 h 5122491"/>
                <a:gd name="connsiteX30" fmla="*/ 3999043 w 9530915"/>
                <a:gd name="connsiteY30" fmla="*/ 91818 h 5122491"/>
                <a:gd name="connsiteX31" fmla="*/ 4033333 w 9530915"/>
                <a:gd name="connsiteY31" fmla="*/ 11808 h 5122491"/>
                <a:gd name="connsiteX32" fmla="*/ 3984569 w 9530915"/>
                <a:gd name="connsiteY32" fmla="*/ 247366 h 5122491"/>
                <a:gd name="connsiteX33" fmla="*/ 3812791 w 9530915"/>
                <a:gd name="connsiteY33" fmla="*/ 647417 h 5122491"/>
                <a:gd name="connsiteX34" fmla="*/ 3592906 w 9530915"/>
                <a:gd name="connsiteY34" fmla="*/ 811408 h 5122491"/>
                <a:gd name="connsiteX35" fmla="*/ 3604425 w 9530915"/>
                <a:gd name="connsiteY35" fmla="*/ 999253 h 5122491"/>
                <a:gd name="connsiteX36" fmla="*/ 3872985 w 9530915"/>
                <a:gd name="connsiteY36" fmla="*/ 881976 h 5122491"/>
                <a:gd name="connsiteX37" fmla="*/ 4200754 w 9530915"/>
                <a:gd name="connsiteY37" fmla="*/ 774136 h 5122491"/>
                <a:gd name="connsiteX38" fmla="*/ 4064251 w 9530915"/>
                <a:gd name="connsiteY38" fmla="*/ 847195 h 5122491"/>
                <a:gd name="connsiteX39" fmla="*/ 3818880 w 9530915"/>
                <a:gd name="connsiteY39" fmla="*/ 991305 h 5122491"/>
                <a:gd name="connsiteX40" fmla="*/ 3658531 w 9530915"/>
                <a:gd name="connsiteY40" fmla="*/ 1093178 h 5122491"/>
                <a:gd name="connsiteX41" fmla="*/ 3622838 w 9530915"/>
                <a:gd name="connsiteY41" fmla="*/ 1221401 h 5122491"/>
                <a:gd name="connsiteX42" fmla="*/ 3577446 w 9530915"/>
                <a:gd name="connsiteY42" fmla="*/ 1500691 h 5122491"/>
                <a:gd name="connsiteX43" fmla="*/ 3461833 w 9530915"/>
                <a:gd name="connsiteY43" fmla="*/ 1726308 h 5122491"/>
                <a:gd name="connsiteX44" fmla="*/ 3278953 w 9530915"/>
                <a:gd name="connsiteY44" fmla="*/ 2034918 h 5122491"/>
                <a:gd name="connsiteX45" fmla="*/ 3288742 w 9530915"/>
                <a:gd name="connsiteY45" fmla="*/ 2273460 h 5122491"/>
                <a:gd name="connsiteX46" fmla="*/ 3434288 w 9530915"/>
                <a:gd name="connsiteY46" fmla="*/ 2417577 h 5122491"/>
                <a:gd name="connsiteX47" fmla="*/ 3781217 w 9530915"/>
                <a:gd name="connsiteY47" fmla="*/ 2618845 h 5122491"/>
                <a:gd name="connsiteX48" fmla="*/ 4079053 w 9530915"/>
                <a:gd name="connsiteY48" fmla="*/ 2777868 h 5122491"/>
                <a:gd name="connsiteX49" fmla="*/ 9530841 w 9530915"/>
                <a:gd name="connsiteY49" fmla="*/ 5122045 h 5122491"/>
                <a:gd name="connsiteX50" fmla="*/ 4940575 w 9530915"/>
                <a:gd name="connsiteY50" fmla="*/ 3376168 h 5122491"/>
                <a:gd name="connsiteX51" fmla="*/ 3944371 w 9530915"/>
                <a:gd name="connsiteY51" fmla="*/ 2976643 h 5122491"/>
                <a:gd name="connsiteX52" fmla="*/ 3460193 w 9530915"/>
                <a:gd name="connsiteY52" fmla="*/ 2852901 h 5122491"/>
                <a:gd name="connsiteX53" fmla="*/ 3217865 w 9530915"/>
                <a:gd name="connsiteY53" fmla="*/ 2829045 h 5122491"/>
                <a:gd name="connsiteX54" fmla="*/ 3025524 w 9530915"/>
                <a:gd name="connsiteY54" fmla="*/ 2858861 h 5122491"/>
                <a:gd name="connsiteX55" fmla="*/ 2832855 w 9530915"/>
                <a:gd name="connsiteY55" fmla="*/ 2930924 h 5122491"/>
                <a:gd name="connsiteX56" fmla="*/ 2820111 w 9530915"/>
                <a:gd name="connsiteY56" fmla="*/ 3026344 h 5122491"/>
                <a:gd name="connsiteX57" fmla="*/ 2959241 w 9530915"/>
                <a:gd name="connsiteY57" fmla="*/ 3167976 h 5122491"/>
                <a:gd name="connsiteX58" fmla="*/ 3176083 w 9530915"/>
                <a:gd name="connsiteY58" fmla="*/ 3269358 h 5122491"/>
                <a:gd name="connsiteX59" fmla="*/ 3388239 w 9530915"/>
                <a:gd name="connsiteY59" fmla="*/ 3442290 h 5122491"/>
                <a:gd name="connsiteX60" fmla="*/ 3212014 w 9530915"/>
                <a:gd name="connsiteY60" fmla="*/ 3336948 h 5122491"/>
                <a:gd name="connsiteX61" fmla="*/ 3004633 w 9530915"/>
                <a:gd name="connsiteY61" fmla="*/ 3276814 h 5122491"/>
                <a:gd name="connsiteX62" fmla="*/ 2771676 w 9530915"/>
                <a:gd name="connsiteY62" fmla="*/ 3166987 h 5122491"/>
                <a:gd name="connsiteX63" fmla="*/ 2638873 w 9530915"/>
                <a:gd name="connsiteY63" fmla="*/ 3097908 h 5122491"/>
                <a:gd name="connsiteX64" fmla="*/ 2570293 w 9530915"/>
                <a:gd name="connsiteY64" fmla="*/ 3109338 h 5122491"/>
                <a:gd name="connsiteX65" fmla="*/ 2525557 w 9530915"/>
                <a:gd name="connsiteY65" fmla="*/ 3326508 h 5122491"/>
                <a:gd name="connsiteX66" fmla="*/ 2584349 w 9530915"/>
                <a:gd name="connsiteY66" fmla="*/ 3577470 h 5122491"/>
                <a:gd name="connsiteX67" fmla="*/ 2663703 w 9530915"/>
                <a:gd name="connsiteY67" fmla="*/ 3996904 h 5122491"/>
                <a:gd name="connsiteX68" fmla="*/ 2633113 w 9530915"/>
                <a:gd name="connsiteY68" fmla="*/ 4192703 h 5122491"/>
                <a:gd name="connsiteX69" fmla="*/ 2539703 w 9530915"/>
                <a:gd name="connsiteY69" fmla="*/ 4455574 h 5122491"/>
                <a:gd name="connsiteX70" fmla="*/ 2595212 w 9530915"/>
                <a:gd name="connsiteY70" fmla="*/ 3945217 h 5122491"/>
                <a:gd name="connsiteX71" fmla="*/ 2481240 w 9530915"/>
                <a:gd name="connsiteY71" fmla="*/ 3566538 h 5122491"/>
                <a:gd name="connsiteX72" fmla="*/ 2307403 w 9530915"/>
                <a:gd name="connsiteY72" fmla="*/ 3166488 h 5122491"/>
                <a:gd name="connsiteX73" fmla="*/ 2261683 w 9530915"/>
                <a:gd name="connsiteY73" fmla="*/ 3063618 h 5122491"/>
                <a:gd name="connsiteX74" fmla="*/ 2078803 w 9530915"/>
                <a:gd name="connsiteY74" fmla="*/ 2949318 h 5122491"/>
                <a:gd name="connsiteX75" fmla="*/ 1824299 w 9530915"/>
                <a:gd name="connsiteY75" fmla="*/ 3002494 h 5122491"/>
                <a:gd name="connsiteX76" fmla="*/ 1412162 w 9530915"/>
                <a:gd name="connsiteY76" fmla="*/ 3235573 h 5122491"/>
                <a:gd name="connsiteX77" fmla="*/ 1381573 w 9530915"/>
                <a:gd name="connsiteY77" fmla="*/ 3680838 h 5122491"/>
                <a:gd name="connsiteX78" fmla="*/ 1340867 w 9530915"/>
                <a:gd name="connsiteY78" fmla="*/ 3980504 h 5122491"/>
                <a:gd name="connsiteX79" fmla="*/ 1197619 w 9530915"/>
                <a:gd name="connsiteY79" fmla="*/ 4738831 h 5122491"/>
                <a:gd name="connsiteX80" fmla="*/ 1220896 w 9530915"/>
                <a:gd name="connsiteY80" fmla="*/ 4338309 h 5122491"/>
                <a:gd name="connsiteX81" fmla="*/ 1242772 w 9530915"/>
                <a:gd name="connsiteY81" fmla="*/ 4080888 h 5122491"/>
                <a:gd name="connsiteX82" fmla="*/ 1198693 w 9530915"/>
                <a:gd name="connsiteY82" fmla="*/ 3909438 h 5122491"/>
                <a:gd name="connsiteX83" fmla="*/ 970093 w 9530915"/>
                <a:gd name="connsiteY83" fmla="*/ 3989448 h 5122491"/>
                <a:gd name="connsiteX84" fmla="*/ 766328 w 9530915"/>
                <a:gd name="connsiteY84" fmla="*/ 4131990 h 5122491"/>
                <a:gd name="connsiteX85" fmla="*/ 555808 w 9530915"/>
                <a:gd name="connsiteY85" fmla="*/ 4355688 h 5122491"/>
                <a:gd name="connsiteX86" fmla="*/ 785900 w 9530915"/>
                <a:gd name="connsiteY86" fmla="*/ 4017771 h 5122491"/>
                <a:gd name="connsiteX87" fmla="*/ 1130113 w 9530915"/>
                <a:gd name="connsiteY87" fmla="*/ 3817500 h 5122491"/>
                <a:gd name="connsiteX88" fmla="*/ 1278703 w 9530915"/>
                <a:gd name="connsiteY88" fmla="*/ 3726558 h 5122491"/>
                <a:gd name="connsiteX89" fmla="*/ 1269661 w 9530915"/>
                <a:gd name="connsiteY89" fmla="*/ 3390117 h 5122491"/>
                <a:gd name="connsiteX90" fmla="*/ 1309620 w 9530915"/>
                <a:gd name="connsiteY90" fmla="*/ 3169963 h 5122491"/>
                <a:gd name="connsiteX91" fmla="*/ 1393003 w 9530915"/>
                <a:gd name="connsiteY91" fmla="*/ 3052188 h 5122491"/>
                <a:gd name="connsiteX92" fmla="*/ 1080693 w 9530915"/>
                <a:gd name="connsiteY92" fmla="*/ 2984604 h 5122491"/>
                <a:gd name="connsiteX93" fmla="*/ 663453 w 9530915"/>
                <a:gd name="connsiteY93" fmla="*/ 3023360 h 5122491"/>
                <a:gd name="connsiteX94" fmla="*/ 235111 w 9530915"/>
                <a:gd name="connsiteY94" fmla="*/ 3217172 h 5122491"/>
                <a:gd name="connsiteX95" fmla="*/ 421453 w 9530915"/>
                <a:gd name="connsiteY95" fmla="*/ 3029328 h 5122491"/>
                <a:gd name="connsiteX96" fmla="*/ 627193 w 9530915"/>
                <a:gd name="connsiteY96" fmla="*/ 2926458 h 5122491"/>
                <a:gd name="connsiteX97" fmla="*/ 854480 w 9530915"/>
                <a:gd name="connsiteY97" fmla="*/ 2889178 h 5122491"/>
                <a:gd name="connsiteX98" fmla="*/ 1149272 w 9530915"/>
                <a:gd name="connsiteY98" fmla="*/ 2889676 h 5122491"/>
                <a:gd name="connsiteX99" fmla="*/ 1531894 w 9530915"/>
                <a:gd name="connsiteY99" fmla="*/ 2917507 h 5122491"/>
                <a:gd name="connsiteX100" fmla="*/ 1860559 w 9530915"/>
                <a:gd name="connsiteY100" fmla="*/ 2766431 h 5122491"/>
                <a:gd name="connsiteX101" fmla="*/ 1701613 w 9530915"/>
                <a:gd name="connsiteY101" fmla="*/ 2263518 h 5122491"/>
                <a:gd name="connsiteX102" fmla="*/ 1690183 w 9530915"/>
                <a:gd name="connsiteY102" fmla="*/ 1966338 h 5122491"/>
                <a:gd name="connsiteX103" fmla="*/ 1381991 w 9530915"/>
                <a:gd name="connsiteY103" fmla="*/ 1841604 h 5122491"/>
                <a:gd name="connsiteX104" fmla="*/ 1095823 w 9530915"/>
                <a:gd name="connsiteY104" fmla="*/ 1714878 h 5122491"/>
                <a:gd name="connsiteX105" fmla="*/ 746507 w 9530915"/>
                <a:gd name="connsiteY105" fmla="*/ 1626415 h 5122491"/>
                <a:gd name="connsiteX106" fmla="*/ 352873 w 9530915"/>
                <a:gd name="connsiteY106" fmla="*/ 1726308 h 5122491"/>
                <a:gd name="connsiteX107" fmla="*/ 113171 w 9530915"/>
                <a:gd name="connsiteY107" fmla="*/ 1763582 h 5122491"/>
                <a:gd name="connsiteX108" fmla="*/ 9973 w 9530915"/>
                <a:gd name="connsiteY108" fmla="*/ 1737738 h 5122491"/>
                <a:gd name="connsiteX109" fmla="*/ 348516 w 9530915"/>
                <a:gd name="connsiteY109" fmla="*/ 1643812 h 5122491"/>
                <a:gd name="connsiteX110" fmla="*/ 653097 w 9530915"/>
                <a:gd name="connsiteY110" fmla="*/ 1543920 h 5122491"/>
                <a:gd name="connsiteX111" fmla="*/ 1072963 w 9530915"/>
                <a:gd name="connsiteY111" fmla="*/ 1612008 h 5122491"/>
                <a:gd name="connsiteX112" fmla="*/ 1244413 w 9530915"/>
                <a:gd name="connsiteY112" fmla="*/ 1657728 h 5122491"/>
                <a:gd name="connsiteX113" fmla="*/ 1205766 w 9530915"/>
                <a:gd name="connsiteY113" fmla="*/ 1451988 h 5122491"/>
                <a:gd name="connsiteX114" fmla="*/ 1046313 w 9530915"/>
                <a:gd name="connsiteY114" fmla="*/ 815409 h 5122491"/>
                <a:gd name="connsiteX115" fmla="*/ 1221553 w 9530915"/>
                <a:gd name="connsiteY115" fmla="*/ 1211958 h 5122491"/>
                <a:gd name="connsiteX0" fmla="*/ 1221553 w 9861756"/>
                <a:gd name="connsiteY0" fmla="*/ 1211958 h 5343108"/>
                <a:gd name="connsiteX1" fmla="*/ 1343911 w 9861756"/>
                <a:gd name="connsiteY1" fmla="*/ 1559828 h 5343108"/>
                <a:gd name="connsiteX2" fmla="*/ 1553023 w 9861756"/>
                <a:gd name="connsiteY2" fmla="*/ 1657728 h 5343108"/>
                <a:gd name="connsiteX3" fmla="*/ 1907353 w 9861756"/>
                <a:gd name="connsiteY3" fmla="*/ 1680588 h 5343108"/>
                <a:gd name="connsiteX4" fmla="*/ 2021653 w 9861756"/>
                <a:gd name="connsiteY4" fmla="*/ 1543428 h 5343108"/>
                <a:gd name="connsiteX5" fmla="*/ 2124523 w 9861756"/>
                <a:gd name="connsiteY5" fmla="*/ 1291968 h 5343108"/>
                <a:gd name="connsiteX6" fmla="*/ 2124523 w 9861756"/>
                <a:gd name="connsiteY6" fmla="*/ 1120518 h 5343108"/>
                <a:gd name="connsiteX7" fmla="*/ 2068029 w 9861756"/>
                <a:gd name="connsiteY7" fmla="*/ 825325 h 5343108"/>
                <a:gd name="connsiteX8" fmla="*/ 2078803 w 9861756"/>
                <a:gd name="connsiteY8" fmla="*/ 777618 h 5343108"/>
                <a:gd name="connsiteX9" fmla="*/ 2170243 w 9861756"/>
                <a:gd name="connsiteY9" fmla="*/ 1086228 h 5343108"/>
                <a:gd name="connsiteX10" fmla="*/ 2215963 w 9861756"/>
                <a:gd name="connsiteY10" fmla="*/ 1269108 h 5343108"/>
                <a:gd name="connsiteX11" fmla="*/ 2284543 w 9861756"/>
                <a:gd name="connsiteY11" fmla="*/ 1303398 h 5343108"/>
                <a:gd name="connsiteX12" fmla="*/ 2330263 w 9861756"/>
                <a:gd name="connsiteY12" fmla="*/ 1166238 h 5343108"/>
                <a:gd name="connsiteX13" fmla="*/ 2467423 w 9861756"/>
                <a:gd name="connsiteY13" fmla="*/ 880488 h 5343108"/>
                <a:gd name="connsiteX14" fmla="*/ 2558863 w 9861756"/>
                <a:gd name="connsiteY14" fmla="*/ 640458 h 5343108"/>
                <a:gd name="connsiteX15" fmla="*/ 2616013 w 9861756"/>
                <a:gd name="connsiteY15" fmla="*/ 537588 h 5343108"/>
                <a:gd name="connsiteX16" fmla="*/ 2558863 w 9861756"/>
                <a:gd name="connsiteY16" fmla="*/ 789048 h 5343108"/>
                <a:gd name="connsiteX17" fmla="*/ 2444563 w 9861756"/>
                <a:gd name="connsiteY17" fmla="*/ 1097658 h 5343108"/>
                <a:gd name="connsiteX18" fmla="*/ 2375983 w 9861756"/>
                <a:gd name="connsiteY18" fmla="*/ 1406268 h 5343108"/>
                <a:gd name="connsiteX19" fmla="*/ 2558863 w 9861756"/>
                <a:gd name="connsiteY19" fmla="*/ 1577718 h 5343108"/>
                <a:gd name="connsiteX20" fmla="*/ 2878903 w 9861756"/>
                <a:gd name="connsiteY20" fmla="*/ 1657728 h 5343108"/>
                <a:gd name="connsiteX21" fmla="*/ 3187513 w 9861756"/>
                <a:gd name="connsiteY21" fmla="*/ 1657728 h 5343108"/>
                <a:gd name="connsiteX22" fmla="*/ 3370393 w 9861756"/>
                <a:gd name="connsiteY22" fmla="*/ 1566288 h 5343108"/>
                <a:gd name="connsiteX23" fmla="*/ 3488066 w 9861756"/>
                <a:gd name="connsiteY23" fmla="*/ 1246753 h 5343108"/>
                <a:gd name="connsiteX24" fmla="*/ 3495138 w 9861756"/>
                <a:gd name="connsiteY24" fmla="*/ 1115548 h 5343108"/>
                <a:gd name="connsiteX25" fmla="*/ 3493650 w 9861756"/>
                <a:gd name="connsiteY25" fmla="*/ 1063976 h 5343108"/>
                <a:gd name="connsiteX26" fmla="*/ 3450403 w 9861756"/>
                <a:gd name="connsiteY26" fmla="*/ 777618 h 5343108"/>
                <a:gd name="connsiteX27" fmla="*/ 3119893 w 9861756"/>
                <a:gd name="connsiteY27" fmla="*/ 321571 h 5343108"/>
                <a:gd name="connsiteX28" fmla="*/ 3497351 w 9861756"/>
                <a:gd name="connsiteY28" fmla="*/ 674883 h 5343108"/>
                <a:gd name="connsiteX29" fmla="*/ 3759013 w 9861756"/>
                <a:gd name="connsiteY29" fmla="*/ 571878 h 5343108"/>
                <a:gd name="connsiteX30" fmla="*/ 3999043 w 9861756"/>
                <a:gd name="connsiteY30" fmla="*/ 91818 h 5343108"/>
                <a:gd name="connsiteX31" fmla="*/ 4033333 w 9861756"/>
                <a:gd name="connsiteY31" fmla="*/ 11808 h 5343108"/>
                <a:gd name="connsiteX32" fmla="*/ 3984569 w 9861756"/>
                <a:gd name="connsiteY32" fmla="*/ 247366 h 5343108"/>
                <a:gd name="connsiteX33" fmla="*/ 3812791 w 9861756"/>
                <a:gd name="connsiteY33" fmla="*/ 647417 h 5343108"/>
                <a:gd name="connsiteX34" fmla="*/ 3592906 w 9861756"/>
                <a:gd name="connsiteY34" fmla="*/ 811408 h 5343108"/>
                <a:gd name="connsiteX35" fmla="*/ 3604425 w 9861756"/>
                <a:gd name="connsiteY35" fmla="*/ 999253 h 5343108"/>
                <a:gd name="connsiteX36" fmla="*/ 3872985 w 9861756"/>
                <a:gd name="connsiteY36" fmla="*/ 881976 h 5343108"/>
                <a:gd name="connsiteX37" fmla="*/ 4200754 w 9861756"/>
                <a:gd name="connsiteY37" fmla="*/ 774136 h 5343108"/>
                <a:gd name="connsiteX38" fmla="*/ 4064251 w 9861756"/>
                <a:gd name="connsiteY38" fmla="*/ 847195 h 5343108"/>
                <a:gd name="connsiteX39" fmla="*/ 3818880 w 9861756"/>
                <a:gd name="connsiteY39" fmla="*/ 991305 h 5343108"/>
                <a:gd name="connsiteX40" fmla="*/ 3658531 w 9861756"/>
                <a:gd name="connsiteY40" fmla="*/ 1093178 h 5343108"/>
                <a:gd name="connsiteX41" fmla="*/ 3622838 w 9861756"/>
                <a:gd name="connsiteY41" fmla="*/ 1221401 h 5343108"/>
                <a:gd name="connsiteX42" fmla="*/ 3577446 w 9861756"/>
                <a:gd name="connsiteY42" fmla="*/ 1500691 h 5343108"/>
                <a:gd name="connsiteX43" fmla="*/ 3461833 w 9861756"/>
                <a:gd name="connsiteY43" fmla="*/ 1726308 h 5343108"/>
                <a:gd name="connsiteX44" fmla="*/ 3278953 w 9861756"/>
                <a:gd name="connsiteY44" fmla="*/ 2034918 h 5343108"/>
                <a:gd name="connsiteX45" fmla="*/ 3288742 w 9861756"/>
                <a:gd name="connsiteY45" fmla="*/ 2273460 h 5343108"/>
                <a:gd name="connsiteX46" fmla="*/ 3434288 w 9861756"/>
                <a:gd name="connsiteY46" fmla="*/ 2417577 h 5343108"/>
                <a:gd name="connsiteX47" fmla="*/ 3781217 w 9861756"/>
                <a:gd name="connsiteY47" fmla="*/ 2618845 h 5343108"/>
                <a:gd name="connsiteX48" fmla="*/ 4079053 w 9861756"/>
                <a:gd name="connsiteY48" fmla="*/ 2777868 h 5343108"/>
                <a:gd name="connsiteX49" fmla="*/ 9530841 w 9861756"/>
                <a:gd name="connsiteY49" fmla="*/ 5122045 h 5343108"/>
                <a:gd name="connsiteX50" fmla="*/ 8790276 w 9861756"/>
                <a:gd name="connsiteY50" fmla="*/ 5047055 h 5343108"/>
                <a:gd name="connsiteX51" fmla="*/ 4940575 w 9861756"/>
                <a:gd name="connsiteY51" fmla="*/ 3376168 h 5343108"/>
                <a:gd name="connsiteX52" fmla="*/ 3944371 w 9861756"/>
                <a:gd name="connsiteY52" fmla="*/ 2976643 h 5343108"/>
                <a:gd name="connsiteX53" fmla="*/ 3460193 w 9861756"/>
                <a:gd name="connsiteY53" fmla="*/ 2852901 h 5343108"/>
                <a:gd name="connsiteX54" fmla="*/ 3217865 w 9861756"/>
                <a:gd name="connsiteY54" fmla="*/ 2829045 h 5343108"/>
                <a:gd name="connsiteX55" fmla="*/ 3025524 w 9861756"/>
                <a:gd name="connsiteY55" fmla="*/ 2858861 h 5343108"/>
                <a:gd name="connsiteX56" fmla="*/ 2832855 w 9861756"/>
                <a:gd name="connsiteY56" fmla="*/ 2930924 h 5343108"/>
                <a:gd name="connsiteX57" fmla="*/ 2820111 w 9861756"/>
                <a:gd name="connsiteY57" fmla="*/ 3026344 h 5343108"/>
                <a:gd name="connsiteX58" fmla="*/ 2959241 w 9861756"/>
                <a:gd name="connsiteY58" fmla="*/ 3167976 h 5343108"/>
                <a:gd name="connsiteX59" fmla="*/ 3176083 w 9861756"/>
                <a:gd name="connsiteY59" fmla="*/ 3269358 h 5343108"/>
                <a:gd name="connsiteX60" fmla="*/ 3388239 w 9861756"/>
                <a:gd name="connsiteY60" fmla="*/ 3442290 h 5343108"/>
                <a:gd name="connsiteX61" fmla="*/ 3212014 w 9861756"/>
                <a:gd name="connsiteY61" fmla="*/ 3336948 h 5343108"/>
                <a:gd name="connsiteX62" fmla="*/ 3004633 w 9861756"/>
                <a:gd name="connsiteY62" fmla="*/ 3276814 h 5343108"/>
                <a:gd name="connsiteX63" fmla="*/ 2771676 w 9861756"/>
                <a:gd name="connsiteY63" fmla="*/ 3166987 h 5343108"/>
                <a:gd name="connsiteX64" fmla="*/ 2638873 w 9861756"/>
                <a:gd name="connsiteY64" fmla="*/ 3097908 h 5343108"/>
                <a:gd name="connsiteX65" fmla="*/ 2570293 w 9861756"/>
                <a:gd name="connsiteY65" fmla="*/ 3109338 h 5343108"/>
                <a:gd name="connsiteX66" fmla="*/ 2525557 w 9861756"/>
                <a:gd name="connsiteY66" fmla="*/ 3326508 h 5343108"/>
                <a:gd name="connsiteX67" fmla="*/ 2584349 w 9861756"/>
                <a:gd name="connsiteY67" fmla="*/ 3577470 h 5343108"/>
                <a:gd name="connsiteX68" fmla="*/ 2663703 w 9861756"/>
                <a:gd name="connsiteY68" fmla="*/ 3996904 h 5343108"/>
                <a:gd name="connsiteX69" fmla="*/ 2633113 w 9861756"/>
                <a:gd name="connsiteY69" fmla="*/ 4192703 h 5343108"/>
                <a:gd name="connsiteX70" fmla="*/ 2539703 w 9861756"/>
                <a:gd name="connsiteY70" fmla="*/ 4455574 h 5343108"/>
                <a:gd name="connsiteX71" fmla="*/ 2595212 w 9861756"/>
                <a:gd name="connsiteY71" fmla="*/ 3945217 h 5343108"/>
                <a:gd name="connsiteX72" fmla="*/ 2481240 w 9861756"/>
                <a:gd name="connsiteY72" fmla="*/ 3566538 h 5343108"/>
                <a:gd name="connsiteX73" fmla="*/ 2307403 w 9861756"/>
                <a:gd name="connsiteY73" fmla="*/ 3166488 h 5343108"/>
                <a:gd name="connsiteX74" fmla="*/ 2261683 w 9861756"/>
                <a:gd name="connsiteY74" fmla="*/ 3063618 h 5343108"/>
                <a:gd name="connsiteX75" fmla="*/ 2078803 w 9861756"/>
                <a:gd name="connsiteY75" fmla="*/ 2949318 h 5343108"/>
                <a:gd name="connsiteX76" fmla="*/ 1824299 w 9861756"/>
                <a:gd name="connsiteY76" fmla="*/ 3002494 h 5343108"/>
                <a:gd name="connsiteX77" fmla="*/ 1412162 w 9861756"/>
                <a:gd name="connsiteY77" fmla="*/ 3235573 h 5343108"/>
                <a:gd name="connsiteX78" fmla="*/ 1381573 w 9861756"/>
                <a:gd name="connsiteY78" fmla="*/ 3680838 h 5343108"/>
                <a:gd name="connsiteX79" fmla="*/ 1340867 w 9861756"/>
                <a:gd name="connsiteY79" fmla="*/ 3980504 h 5343108"/>
                <a:gd name="connsiteX80" fmla="*/ 1197619 w 9861756"/>
                <a:gd name="connsiteY80" fmla="*/ 4738831 h 5343108"/>
                <a:gd name="connsiteX81" fmla="*/ 1220896 w 9861756"/>
                <a:gd name="connsiteY81" fmla="*/ 4338309 h 5343108"/>
                <a:gd name="connsiteX82" fmla="*/ 1242772 w 9861756"/>
                <a:gd name="connsiteY82" fmla="*/ 4080888 h 5343108"/>
                <a:gd name="connsiteX83" fmla="*/ 1198693 w 9861756"/>
                <a:gd name="connsiteY83" fmla="*/ 3909438 h 5343108"/>
                <a:gd name="connsiteX84" fmla="*/ 970093 w 9861756"/>
                <a:gd name="connsiteY84" fmla="*/ 3989448 h 5343108"/>
                <a:gd name="connsiteX85" fmla="*/ 766328 w 9861756"/>
                <a:gd name="connsiteY85" fmla="*/ 4131990 h 5343108"/>
                <a:gd name="connsiteX86" fmla="*/ 555808 w 9861756"/>
                <a:gd name="connsiteY86" fmla="*/ 4355688 h 5343108"/>
                <a:gd name="connsiteX87" fmla="*/ 785900 w 9861756"/>
                <a:gd name="connsiteY87" fmla="*/ 4017771 h 5343108"/>
                <a:gd name="connsiteX88" fmla="*/ 1130113 w 9861756"/>
                <a:gd name="connsiteY88" fmla="*/ 3817500 h 5343108"/>
                <a:gd name="connsiteX89" fmla="*/ 1278703 w 9861756"/>
                <a:gd name="connsiteY89" fmla="*/ 3726558 h 5343108"/>
                <a:gd name="connsiteX90" fmla="*/ 1269661 w 9861756"/>
                <a:gd name="connsiteY90" fmla="*/ 3390117 h 5343108"/>
                <a:gd name="connsiteX91" fmla="*/ 1309620 w 9861756"/>
                <a:gd name="connsiteY91" fmla="*/ 3169963 h 5343108"/>
                <a:gd name="connsiteX92" fmla="*/ 1393003 w 9861756"/>
                <a:gd name="connsiteY92" fmla="*/ 3052188 h 5343108"/>
                <a:gd name="connsiteX93" fmla="*/ 1080693 w 9861756"/>
                <a:gd name="connsiteY93" fmla="*/ 2984604 h 5343108"/>
                <a:gd name="connsiteX94" fmla="*/ 663453 w 9861756"/>
                <a:gd name="connsiteY94" fmla="*/ 3023360 h 5343108"/>
                <a:gd name="connsiteX95" fmla="*/ 235111 w 9861756"/>
                <a:gd name="connsiteY95" fmla="*/ 3217172 h 5343108"/>
                <a:gd name="connsiteX96" fmla="*/ 421453 w 9861756"/>
                <a:gd name="connsiteY96" fmla="*/ 3029328 h 5343108"/>
                <a:gd name="connsiteX97" fmla="*/ 627193 w 9861756"/>
                <a:gd name="connsiteY97" fmla="*/ 2926458 h 5343108"/>
                <a:gd name="connsiteX98" fmla="*/ 854480 w 9861756"/>
                <a:gd name="connsiteY98" fmla="*/ 2889178 h 5343108"/>
                <a:gd name="connsiteX99" fmla="*/ 1149272 w 9861756"/>
                <a:gd name="connsiteY99" fmla="*/ 2889676 h 5343108"/>
                <a:gd name="connsiteX100" fmla="*/ 1531894 w 9861756"/>
                <a:gd name="connsiteY100" fmla="*/ 2917507 h 5343108"/>
                <a:gd name="connsiteX101" fmla="*/ 1860559 w 9861756"/>
                <a:gd name="connsiteY101" fmla="*/ 2766431 h 5343108"/>
                <a:gd name="connsiteX102" fmla="*/ 1701613 w 9861756"/>
                <a:gd name="connsiteY102" fmla="*/ 2263518 h 5343108"/>
                <a:gd name="connsiteX103" fmla="*/ 1690183 w 9861756"/>
                <a:gd name="connsiteY103" fmla="*/ 1966338 h 5343108"/>
                <a:gd name="connsiteX104" fmla="*/ 1381991 w 9861756"/>
                <a:gd name="connsiteY104" fmla="*/ 1841604 h 5343108"/>
                <a:gd name="connsiteX105" fmla="*/ 1095823 w 9861756"/>
                <a:gd name="connsiteY105" fmla="*/ 1714878 h 5343108"/>
                <a:gd name="connsiteX106" fmla="*/ 746507 w 9861756"/>
                <a:gd name="connsiteY106" fmla="*/ 1626415 h 5343108"/>
                <a:gd name="connsiteX107" fmla="*/ 352873 w 9861756"/>
                <a:gd name="connsiteY107" fmla="*/ 1726308 h 5343108"/>
                <a:gd name="connsiteX108" fmla="*/ 113171 w 9861756"/>
                <a:gd name="connsiteY108" fmla="*/ 1763582 h 5343108"/>
                <a:gd name="connsiteX109" fmla="*/ 9973 w 9861756"/>
                <a:gd name="connsiteY109" fmla="*/ 1737738 h 5343108"/>
                <a:gd name="connsiteX110" fmla="*/ 348516 w 9861756"/>
                <a:gd name="connsiteY110" fmla="*/ 1643812 h 5343108"/>
                <a:gd name="connsiteX111" fmla="*/ 653097 w 9861756"/>
                <a:gd name="connsiteY111" fmla="*/ 1543920 h 5343108"/>
                <a:gd name="connsiteX112" fmla="*/ 1072963 w 9861756"/>
                <a:gd name="connsiteY112" fmla="*/ 1612008 h 5343108"/>
                <a:gd name="connsiteX113" fmla="*/ 1244413 w 9861756"/>
                <a:gd name="connsiteY113" fmla="*/ 1657728 h 5343108"/>
                <a:gd name="connsiteX114" fmla="*/ 1205766 w 9861756"/>
                <a:gd name="connsiteY114" fmla="*/ 1451988 h 5343108"/>
                <a:gd name="connsiteX115" fmla="*/ 1046313 w 9861756"/>
                <a:gd name="connsiteY115" fmla="*/ 815409 h 5343108"/>
                <a:gd name="connsiteX116" fmla="*/ 1221553 w 9861756"/>
                <a:gd name="connsiteY116" fmla="*/ 1211958 h 5343108"/>
                <a:gd name="connsiteX0" fmla="*/ 1221553 w 10116120"/>
                <a:gd name="connsiteY0" fmla="*/ 1211958 h 5353260"/>
                <a:gd name="connsiteX1" fmla="*/ 1343911 w 10116120"/>
                <a:gd name="connsiteY1" fmla="*/ 1559828 h 5353260"/>
                <a:gd name="connsiteX2" fmla="*/ 1553023 w 10116120"/>
                <a:gd name="connsiteY2" fmla="*/ 1657728 h 5353260"/>
                <a:gd name="connsiteX3" fmla="*/ 1907353 w 10116120"/>
                <a:gd name="connsiteY3" fmla="*/ 1680588 h 5353260"/>
                <a:gd name="connsiteX4" fmla="*/ 2021653 w 10116120"/>
                <a:gd name="connsiteY4" fmla="*/ 1543428 h 5353260"/>
                <a:gd name="connsiteX5" fmla="*/ 2124523 w 10116120"/>
                <a:gd name="connsiteY5" fmla="*/ 1291968 h 5353260"/>
                <a:gd name="connsiteX6" fmla="*/ 2124523 w 10116120"/>
                <a:gd name="connsiteY6" fmla="*/ 1120518 h 5353260"/>
                <a:gd name="connsiteX7" fmla="*/ 2068029 w 10116120"/>
                <a:gd name="connsiteY7" fmla="*/ 825325 h 5353260"/>
                <a:gd name="connsiteX8" fmla="*/ 2078803 w 10116120"/>
                <a:gd name="connsiteY8" fmla="*/ 777618 h 5353260"/>
                <a:gd name="connsiteX9" fmla="*/ 2170243 w 10116120"/>
                <a:gd name="connsiteY9" fmla="*/ 1086228 h 5353260"/>
                <a:gd name="connsiteX10" fmla="*/ 2215963 w 10116120"/>
                <a:gd name="connsiteY10" fmla="*/ 1269108 h 5353260"/>
                <a:gd name="connsiteX11" fmla="*/ 2284543 w 10116120"/>
                <a:gd name="connsiteY11" fmla="*/ 1303398 h 5353260"/>
                <a:gd name="connsiteX12" fmla="*/ 2330263 w 10116120"/>
                <a:gd name="connsiteY12" fmla="*/ 1166238 h 5353260"/>
                <a:gd name="connsiteX13" fmla="*/ 2467423 w 10116120"/>
                <a:gd name="connsiteY13" fmla="*/ 880488 h 5353260"/>
                <a:gd name="connsiteX14" fmla="*/ 2558863 w 10116120"/>
                <a:gd name="connsiteY14" fmla="*/ 640458 h 5353260"/>
                <a:gd name="connsiteX15" fmla="*/ 2616013 w 10116120"/>
                <a:gd name="connsiteY15" fmla="*/ 537588 h 5353260"/>
                <a:gd name="connsiteX16" fmla="*/ 2558863 w 10116120"/>
                <a:gd name="connsiteY16" fmla="*/ 789048 h 5353260"/>
                <a:gd name="connsiteX17" fmla="*/ 2444563 w 10116120"/>
                <a:gd name="connsiteY17" fmla="*/ 1097658 h 5353260"/>
                <a:gd name="connsiteX18" fmla="*/ 2375983 w 10116120"/>
                <a:gd name="connsiteY18" fmla="*/ 1406268 h 5353260"/>
                <a:gd name="connsiteX19" fmla="*/ 2558863 w 10116120"/>
                <a:gd name="connsiteY19" fmla="*/ 1577718 h 5353260"/>
                <a:gd name="connsiteX20" fmla="*/ 2878903 w 10116120"/>
                <a:gd name="connsiteY20" fmla="*/ 1657728 h 5353260"/>
                <a:gd name="connsiteX21" fmla="*/ 3187513 w 10116120"/>
                <a:gd name="connsiteY21" fmla="*/ 1657728 h 5353260"/>
                <a:gd name="connsiteX22" fmla="*/ 3370393 w 10116120"/>
                <a:gd name="connsiteY22" fmla="*/ 1566288 h 5353260"/>
                <a:gd name="connsiteX23" fmla="*/ 3488066 w 10116120"/>
                <a:gd name="connsiteY23" fmla="*/ 1246753 h 5353260"/>
                <a:gd name="connsiteX24" fmla="*/ 3495138 w 10116120"/>
                <a:gd name="connsiteY24" fmla="*/ 1115548 h 5353260"/>
                <a:gd name="connsiteX25" fmla="*/ 3493650 w 10116120"/>
                <a:gd name="connsiteY25" fmla="*/ 1063976 h 5353260"/>
                <a:gd name="connsiteX26" fmla="*/ 3450403 w 10116120"/>
                <a:gd name="connsiteY26" fmla="*/ 777618 h 5353260"/>
                <a:gd name="connsiteX27" fmla="*/ 3119893 w 10116120"/>
                <a:gd name="connsiteY27" fmla="*/ 321571 h 5353260"/>
                <a:gd name="connsiteX28" fmla="*/ 3497351 w 10116120"/>
                <a:gd name="connsiteY28" fmla="*/ 674883 h 5353260"/>
                <a:gd name="connsiteX29" fmla="*/ 3759013 w 10116120"/>
                <a:gd name="connsiteY29" fmla="*/ 571878 h 5353260"/>
                <a:gd name="connsiteX30" fmla="*/ 3999043 w 10116120"/>
                <a:gd name="connsiteY30" fmla="*/ 91818 h 5353260"/>
                <a:gd name="connsiteX31" fmla="*/ 4033333 w 10116120"/>
                <a:gd name="connsiteY31" fmla="*/ 11808 h 5353260"/>
                <a:gd name="connsiteX32" fmla="*/ 3984569 w 10116120"/>
                <a:gd name="connsiteY32" fmla="*/ 247366 h 5353260"/>
                <a:gd name="connsiteX33" fmla="*/ 3812791 w 10116120"/>
                <a:gd name="connsiteY33" fmla="*/ 647417 h 5353260"/>
                <a:gd name="connsiteX34" fmla="*/ 3592906 w 10116120"/>
                <a:gd name="connsiteY34" fmla="*/ 811408 h 5353260"/>
                <a:gd name="connsiteX35" fmla="*/ 3604425 w 10116120"/>
                <a:gd name="connsiteY35" fmla="*/ 999253 h 5353260"/>
                <a:gd name="connsiteX36" fmla="*/ 3872985 w 10116120"/>
                <a:gd name="connsiteY36" fmla="*/ 881976 h 5353260"/>
                <a:gd name="connsiteX37" fmla="*/ 4200754 w 10116120"/>
                <a:gd name="connsiteY37" fmla="*/ 774136 h 5353260"/>
                <a:gd name="connsiteX38" fmla="*/ 4064251 w 10116120"/>
                <a:gd name="connsiteY38" fmla="*/ 847195 h 5353260"/>
                <a:gd name="connsiteX39" fmla="*/ 3818880 w 10116120"/>
                <a:gd name="connsiteY39" fmla="*/ 991305 h 5353260"/>
                <a:gd name="connsiteX40" fmla="*/ 3658531 w 10116120"/>
                <a:gd name="connsiteY40" fmla="*/ 1093178 h 5353260"/>
                <a:gd name="connsiteX41" fmla="*/ 3622838 w 10116120"/>
                <a:gd name="connsiteY41" fmla="*/ 1221401 h 5353260"/>
                <a:gd name="connsiteX42" fmla="*/ 3577446 w 10116120"/>
                <a:gd name="connsiteY42" fmla="*/ 1500691 h 5353260"/>
                <a:gd name="connsiteX43" fmla="*/ 3461833 w 10116120"/>
                <a:gd name="connsiteY43" fmla="*/ 1726308 h 5353260"/>
                <a:gd name="connsiteX44" fmla="*/ 3278953 w 10116120"/>
                <a:gd name="connsiteY44" fmla="*/ 2034918 h 5353260"/>
                <a:gd name="connsiteX45" fmla="*/ 3288742 w 10116120"/>
                <a:gd name="connsiteY45" fmla="*/ 2273460 h 5353260"/>
                <a:gd name="connsiteX46" fmla="*/ 3434288 w 10116120"/>
                <a:gd name="connsiteY46" fmla="*/ 2417577 h 5353260"/>
                <a:gd name="connsiteX47" fmla="*/ 3781217 w 10116120"/>
                <a:gd name="connsiteY47" fmla="*/ 2618845 h 5353260"/>
                <a:gd name="connsiteX48" fmla="*/ 4079053 w 10116120"/>
                <a:gd name="connsiteY48" fmla="*/ 2777868 h 5353260"/>
                <a:gd name="connsiteX49" fmla="*/ 9530841 w 10116120"/>
                <a:gd name="connsiteY49" fmla="*/ 5122045 h 5353260"/>
                <a:gd name="connsiteX50" fmla="*/ 9880211 w 10116120"/>
                <a:gd name="connsiteY50" fmla="*/ 5258446 h 5353260"/>
                <a:gd name="connsiteX51" fmla="*/ 8790276 w 10116120"/>
                <a:gd name="connsiteY51" fmla="*/ 5047055 h 5353260"/>
                <a:gd name="connsiteX52" fmla="*/ 4940575 w 10116120"/>
                <a:gd name="connsiteY52" fmla="*/ 3376168 h 5353260"/>
                <a:gd name="connsiteX53" fmla="*/ 3944371 w 10116120"/>
                <a:gd name="connsiteY53" fmla="*/ 2976643 h 5353260"/>
                <a:gd name="connsiteX54" fmla="*/ 3460193 w 10116120"/>
                <a:gd name="connsiteY54" fmla="*/ 2852901 h 5353260"/>
                <a:gd name="connsiteX55" fmla="*/ 3217865 w 10116120"/>
                <a:gd name="connsiteY55" fmla="*/ 2829045 h 5353260"/>
                <a:gd name="connsiteX56" fmla="*/ 3025524 w 10116120"/>
                <a:gd name="connsiteY56" fmla="*/ 2858861 h 5353260"/>
                <a:gd name="connsiteX57" fmla="*/ 2832855 w 10116120"/>
                <a:gd name="connsiteY57" fmla="*/ 2930924 h 5353260"/>
                <a:gd name="connsiteX58" fmla="*/ 2820111 w 10116120"/>
                <a:gd name="connsiteY58" fmla="*/ 3026344 h 5353260"/>
                <a:gd name="connsiteX59" fmla="*/ 2959241 w 10116120"/>
                <a:gd name="connsiteY59" fmla="*/ 3167976 h 5353260"/>
                <a:gd name="connsiteX60" fmla="*/ 3176083 w 10116120"/>
                <a:gd name="connsiteY60" fmla="*/ 3269358 h 5353260"/>
                <a:gd name="connsiteX61" fmla="*/ 3388239 w 10116120"/>
                <a:gd name="connsiteY61" fmla="*/ 3442290 h 5353260"/>
                <a:gd name="connsiteX62" fmla="*/ 3212014 w 10116120"/>
                <a:gd name="connsiteY62" fmla="*/ 3336948 h 5353260"/>
                <a:gd name="connsiteX63" fmla="*/ 3004633 w 10116120"/>
                <a:gd name="connsiteY63" fmla="*/ 3276814 h 5353260"/>
                <a:gd name="connsiteX64" fmla="*/ 2771676 w 10116120"/>
                <a:gd name="connsiteY64" fmla="*/ 3166987 h 5353260"/>
                <a:gd name="connsiteX65" fmla="*/ 2638873 w 10116120"/>
                <a:gd name="connsiteY65" fmla="*/ 3097908 h 5353260"/>
                <a:gd name="connsiteX66" fmla="*/ 2570293 w 10116120"/>
                <a:gd name="connsiteY66" fmla="*/ 3109338 h 5353260"/>
                <a:gd name="connsiteX67" fmla="*/ 2525557 w 10116120"/>
                <a:gd name="connsiteY67" fmla="*/ 3326508 h 5353260"/>
                <a:gd name="connsiteX68" fmla="*/ 2584349 w 10116120"/>
                <a:gd name="connsiteY68" fmla="*/ 3577470 h 5353260"/>
                <a:gd name="connsiteX69" fmla="*/ 2663703 w 10116120"/>
                <a:gd name="connsiteY69" fmla="*/ 3996904 h 5353260"/>
                <a:gd name="connsiteX70" fmla="*/ 2633113 w 10116120"/>
                <a:gd name="connsiteY70" fmla="*/ 4192703 h 5353260"/>
                <a:gd name="connsiteX71" fmla="*/ 2539703 w 10116120"/>
                <a:gd name="connsiteY71" fmla="*/ 4455574 h 5353260"/>
                <a:gd name="connsiteX72" fmla="*/ 2595212 w 10116120"/>
                <a:gd name="connsiteY72" fmla="*/ 3945217 h 5353260"/>
                <a:gd name="connsiteX73" fmla="*/ 2481240 w 10116120"/>
                <a:gd name="connsiteY73" fmla="*/ 3566538 h 5353260"/>
                <a:gd name="connsiteX74" fmla="*/ 2307403 w 10116120"/>
                <a:gd name="connsiteY74" fmla="*/ 3166488 h 5353260"/>
                <a:gd name="connsiteX75" fmla="*/ 2261683 w 10116120"/>
                <a:gd name="connsiteY75" fmla="*/ 3063618 h 5353260"/>
                <a:gd name="connsiteX76" fmla="*/ 2078803 w 10116120"/>
                <a:gd name="connsiteY76" fmla="*/ 2949318 h 5353260"/>
                <a:gd name="connsiteX77" fmla="*/ 1824299 w 10116120"/>
                <a:gd name="connsiteY77" fmla="*/ 3002494 h 5353260"/>
                <a:gd name="connsiteX78" fmla="*/ 1412162 w 10116120"/>
                <a:gd name="connsiteY78" fmla="*/ 3235573 h 5353260"/>
                <a:gd name="connsiteX79" fmla="*/ 1381573 w 10116120"/>
                <a:gd name="connsiteY79" fmla="*/ 3680838 h 5353260"/>
                <a:gd name="connsiteX80" fmla="*/ 1340867 w 10116120"/>
                <a:gd name="connsiteY80" fmla="*/ 3980504 h 5353260"/>
                <a:gd name="connsiteX81" fmla="*/ 1197619 w 10116120"/>
                <a:gd name="connsiteY81" fmla="*/ 4738831 h 5353260"/>
                <a:gd name="connsiteX82" fmla="*/ 1220896 w 10116120"/>
                <a:gd name="connsiteY82" fmla="*/ 4338309 h 5353260"/>
                <a:gd name="connsiteX83" fmla="*/ 1242772 w 10116120"/>
                <a:gd name="connsiteY83" fmla="*/ 4080888 h 5353260"/>
                <a:gd name="connsiteX84" fmla="*/ 1198693 w 10116120"/>
                <a:gd name="connsiteY84" fmla="*/ 3909438 h 5353260"/>
                <a:gd name="connsiteX85" fmla="*/ 970093 w 10116120"/>
                <a:gd name="connsiteY85" fmla="*/ 3989448 h 5353260"/>
                <a:gd name="connsiteX86" fmla="*/ 766328 w 10116120"/>
                <a:gd name="connsiteY86" fmla="*/ 4131990 h 5353260"/>
                <a:gd name="connsiteX87" fmla="*/ 555808 w 10116120"/>
                <a:gd name="connsiteY87" fmla="*/ 4355688 h 5353260"/>
                <a:gd name="connsiteX88" fmla="*/ 785900 w 10116120"/>
                <a:gd name="connsiteY88" fmla="*/ 4017771 h 5353260"/>
                <a:gd name="connsiteX89" fmla="*/ 1130113 w 10116120"/>
                <a:gd name="connsiteY89" fmla="*/ 3817500 h 5353260"/>
                <a:gd name="connsiteX90" fmla="*/ 1278703 w 10116120"/>
                <a:gd name="connsiteY90" fmla="*/ 3726558 h 5353260"/>
                <a:gd name="connsiteX91" fmla="*/ 1269661 w 10116120"/>
                <a:gd name="connsiteY91" fmla="*/ 3390117 h 5353260"/>
                <a:gd name="connsiteX92" fmla="*/ 1309620 w 10116120"/>
                <a:gd name="connsiteY92" fmla="*/ 3169963 h 5353260"/>
                <a:gd name="connsiteX93" fmla="*/ 1393003 w 10116120"/>
                <a:gd name="connsiteY93" fmla="*/ 3052188 h 5353260"/>
                <a:gd name="connsiteX94" fmla="*/ 1080693 w 10116120"/>
                <a:gd name="connsiteY94" fmla="*/ 2984604 h 5353260"/>
                <a:gd name="connsiteX95" fmla="*/ 663453 w 10116120"/>
                <a:gd name="connsiteY95" fmla="*/ 3023360 h 5353260"/>
                <a:gd name="connsiteX96" fmla="*/ 235111 w 10116120"/>
                <a:gd name="connsiteY96" fmla="*/ 3217172 h 5353260"/>
                <a:gd name="connsiteX97" fmla="*/ 421453 w 10116120"/>
                <a:gd name="connsiteY97" fmla="*/ 3029328 h 5353260"/>
                <a:gd name="connsiteX98" fmla="*/ 627193 w 10116120"/>
                <a:gd name="connsiteY98" fmla="*/ 2926458 h 5353260"/>
                <a:gd name="connsiteX99" fmla="*/ 854480 w 10116120"/>
                <a:gd name="connsiteY99" fmla="*/ 2889178 h 5353260"/>
                <a:gd name="connsiteX100" fmla="*/ 1149272 w 10116120"/>
                <a:gd name="connsiteY100" fmla="*/ 2889676 h 5353260"/>
                <a:gd name="connsiteX101" fmla="*/ 1531894 w 10116120"/>
                <a:gd name="connsiteY101" fmla="*/ 2917507 h 5353260"/>
                <a:gd name="connsiteX102" fmla="*/ 1860559 w 10116120"/>
                <a:gd name="connsiteY102" fmla="*/ 2766431 h 5353260"/>
                <a:gd name="connsiteX103" fmla="*/ 1701613 w 10116120"/>
                <a:gd name="connsiteY103" fmla="*/ 2263518 h 5353260"/>
                <a:gd name="connsiteX104" fmla="*/ 1690183 w 10116120"/>
                <a:gd name="connsiteY104" fmla="*/ 1966338 h 5353260"/>
                <a:gd name="connsiteX105" fmla="*/ 1381991 w 10116120"/>
                <a:gd name="connsiteY105" fmla="*/ 1841604 h 5353260"/>
                <a:gd name="connsiteX106" fmla="*/ 1095823 w 10116120"/>
                <a:gd name="connsiteY106" fmla="*/ 1714878 h 5353260"/>
                <a:gd name="connsiteX107" fmla="*/ 746507 w 10116120"/>
                <a:gd name="connsiteY107" fmla="*/ 1626415 h 5353260"/>
                <a:gd name="connsiteX108" fmla="*/ 352873 w 10116120"/>
                <a:gd name="connsiteY108" fmla="*/ 1726308 h 5353260"/>
                <a:gd name="connsiteX109" fmla="*/ 113171 w 10116120"/>
                <a:gd name="connsiteY109" fmla="*/ 1763582 h 5353260"/>
                <a:gd name="connsiteX110" fmla="*/ 9973 w 10116120"/>
                <a:gd name="connsiteY110" fmla="*/ 1737738 h 5353260"/>
                <a:gd name="connsiteX111" fmla="*/ 348516 w 10116120"/>
                <a:gd name="connsiteY111" fmla="*/ 1643812 h 5353260"/>
                <a:gd name="connsiteX112" fmla="*/ 653097 w 10116120"/>
                <a:gd name="connsiteY112" fmla="*/ 1543920 h 5353260"/>
                <a:gd name="connsiteX113" fmla="*/ 1072963 w 10116120"/>
                <a:gd name="connsiteY113" fmla="*/ 1612008 h 5353260"/>
                <a:gd name="connsiteX114" fmla="*/ 1244413 w 10116120"/>
                <a:gd name="connsiteY114" fmla="*/ 1657728 h 5353260"/>
                <a:gd name="connsiteX115" fmla="*/ 1205766 w 10116120"/>
                <a:gd name="connsiteY115" fmla="*/ 1451988 h 5353260"/>
                <a:gd name="connsiteX116" fmla="*/ 1046313 w 10116120"/>
                <a:gd name="connsiteY116" fmla="*/ 815409 h 5353260"/>
                <a:gd name="connsiteX117" fmla="*/ 1221553 w 10116120"/>
                <a:gd name="connsiteY117" fmla="*/ 1211958 h 5353260"/>
                <a:gd name="connsiteX0" fmla="*/ 1221553 w 10125402"/>
                <a:gd name="connsiteY0" fmla="*/ 1211958 h 5536650"/>
                <a:gd name="connsiteX1" fmla="*/ 1343911 w 10125402"/>
                <a:gd name="connsiteY1" fmla="*/ 1559828 h 5536650"/>
                <a:gd name="connsiteX2" fmla="*/ 1553023 w 10125402"/>
                <a:gd name="connsiteY2" fmla="*/ 1657728 h 5536650"/>
                <a:gd name="connsiteX3" fmla="*/ 1907353 w 10125402"/>
                <a:gd name="connsiteY3" fmla="*/ 1680588 h 5536650"/>
                <a:gd name="connsiteX4" fmla="*/ 2021653 w 10125402"/>
                <a:gd name="connsiteY4" fmla="*/ 1543428 h 5536650"/>
                <a:gd name="connsiteX5" fmla="*/ 2124523 w 10125402"/>
                <a:gd name="connsiteY5" fmla="*/ 1291968 h 5536650"/>
                <a:gd name="connsiteX6" fmla="*/ 2124523 w 10125402"/>
                <a:gd name="connsiteY6" fmla="*/ 1120518 h 5536650"/>
                <a:gd name="connsiteX7" fmla="*/ 2068029 w 10125402"/>
                <a:gd name="connsiteY7" fmla="*/ 825325 h 5536650"/>
                <a:gd name="connsiteX8" fmla="*/ 2078803 w 10125402"/>
                <a:gd name="connsiteY8" fmla="*/ 777618 h 5536650"/>
                <a:gd name="connsiteX9" fmla="*/ 2170243 w 10125402"/>
                <a:gd name="connsiteY9" fmla="*/ 1086228 h 5536650"/>
                <a:gd name="connsiteX10" fmla="*/ 2215963 w 10125402"/>
                <a:gd name="connsiteY10" fmla="*/ 1269108 h 5536650"/>
                <a:gd name="connsiteX11" fmla="*/ 2284543 w 10125402"/>
                <a:gd name="connsiteY11" fmla="*/ 1303398 h 5536650"/>
                <a:gd name="connsiteX12" fmla="*/ 2330263 w 10125402"/>
                <a:gd name="connsiteY12" fmla="*/ 1166238 h 5536650"/>
                <a:gd name="connsiteX13" fmla="*/ 2467423 w 10125402"/>
                <a:gd name="connsiteY13" fmla="*/ 880488 h 5536650"/>
                <a:gd name="connsiteX14" fmla="*/ 2558863 w 10125402"/>
                <a:gd name="connsiteY14" fmla="*/ 640458 h 5536650"/>
                <a:gd name="connsiteX15" fmla="*/ 2616013 w 10125402"/>
                <a:gd name="connsiteY15" fmla="*/ 537588 h 5536650"/>
                <a:gd name="connsiteX16" fmla="*/ 2558863 w 10125402"/>
                <a:gd name="connsiteY16" fmla="*/ 789048 h 5536650"/>
                <a:gd name="connsiteX17" fmla="*/ 2444563 w 10125402"/>
                <a:gd name="connsiteY17" fmla="*/ 1097658 h 5536650"/>
                <a:gd name="connsiteX18" fmla="*/ 2375983 w 10125402"/>
                <a:gd name="connsiteY18" fmla="*/ 1406268 h 5536650"/>
                <a:gd name="connsiteX19" fmla="*/ 2558863 w 10125402"/>
                <a:gd name="connsiteY19" fmla="*/ 1577718 h 5536650"/>
                <a:gd name="connsiteX20" fmla="*/ 2878903 w 10125402"/>
                <a:gd name="connsiteY20" fmla="*/ 1657728 h 5536650"/>
                <a:gd name="connsiteX21" fmla="*/ 3187513 w 10125402"/>
                <a:gd name="connsiteY21" fmla="*/ 1657728 h 5536650"/>
                <a:gd name="connsiteX22" fmla="*/ 3370393 w 10125402"/>
                <a:gd name="connsiteY22" fmla="*/ 1566288 h 5536650"/>
                <a:gd name="connsiteX23" fmla="*/ 3488066 w 10125402"/>
                <a:gd name="connsiteY23" fmla="*/ 1246753 h 5536650"/>
                <a:gd name="connsiteX24" fmla="*/ 3495138 w 10125402"/>
                <a:gd name="connsiteY24" fmla="*/ 1115548 h 5536650"/>
                <a:gd name="connsiteX25" fmla="*/ 3493650 w 10125402"/>
                <a:gd name="connsiteY25" fmla="*/ 1063976 h 5536650"/>
                <a:gd name="connsiteX26" fmla="*/ 3450403 w 10125402"/>
                <a:gd name="connsiteY26" fmla="*/ 777618 h 5536650"/>
                <a:gd name="connsiteX27" fmla="*/ 3119893 w 10125402"/>
                <a:gd name="connsiteY27" fmla="*/ 321571 h 5536650"/>
                <a:gd name="connsiteX28" fmla="*/ 3497351 w 10125402"/>
                <a:gd name="connsiteY28" fmla="*/ 674883 h 5536650"/>
                <a:gd name="connsiteX29" fmla="*/ 3759013 w 10125402"/>
                <a:gd name="connsiteY29" fmla="*/ 571878 h 5536650"/>
                <a:gd name="connsiteX30" fmla="*/ 3999043 w 10125402"/>
                <a:gd name="connsiteY30" fmla="*/ 91818 h 5536650"/>
                <a:gd name="connsiteX31" fmla="*/ 4033333 w 10125402"/>
                <a:gd name="connsiteY31" fmla="*/ 11808 h 5536650"/>
                <a:gd name="connsiteX32" fmla="*/ 3984569 w 10125402"/>
                <a:gd name="connsiteY32" fmla="*/ 247366 h 5536650"/>
                <a:gd name="connsiteX33" fmla="*/ 3812791 w 10125402"/>
                <a:gd name="connsiteY33" fmla="*/ 647417 h 5536650"/>
                <a:gd name="connsiteX34" fmla="*/ 3592906 w 10125402"/>
                <a:gd name="connsiteY34" fmla="*/ 811408 h 5536650"/>
                <a:gd name="connsiteX35" fmla="*/ 3604425 w 10125402"/>
                <a:gd name="connsiteY35" fmla="*/ 999253 h 5536650"/>
                <a:gd name="connsiteX36" fmla="*/ 3872985 w 10125402"/>
                <a:gd name="connsiteY36" fmla="*/ 881976 h 5536650"/>
                <a:gd name="connsiteX37" fmla="*/ 4200754 w 10125402"/>
                <a:gd name="connsiteY37" fmla="*/ 774136 h 5536650"/>
                <a:gd name="connsiteX38" fmla="*/ 4064251 w 10125402"/>
                <a:gd name="connsiteY38" fmla="*/ 847195 h 5536650"/>
                <a:gd name="connsiteX39" fmla="*/ 3818880 w 10125402"/>
                <a:gd name="connsiteY39" fmla="*/ 991305 h 5536650"/>
                <a:gd name="connsiteX40" fmla="*/ 3658531 w 10125402"/>
                <a:gd name="connsiteY40" fmla="*/ 1093178 h 5536650"/>
                <a:gd name="connsiteX41" fmla="*/ 3622838 w 10125402"/>
                <a:gd name="connsiteY41" fmla="*/ 1221401 h 5536650"/>
                <a:gd name="connsiteX42" fmla="*/ 3577446 w 10125402"/>
                <a:gd name="connsiteY42" fmla="*/ 1500691 h 5536650"/>
                <a:gd name="connsiteX43" fmla="*/ 3461833 w 10125402"/>
                <a:gd name="connsiteY43" fmla="*/ 1726308 h 5536650"/>
                <a:gd name="connsiteX44" fmla="*/ 3278953 w 10125402"/>
                <a:gd name="connsiteY44" fmla="*/ 2034918 h 5536650"/>
                <a:gd name="connsiteX45" fmla="*/ 3288742 w 10125402"/>
                <a:gd name="connsiteY45" fmla="*/ 2273460 h 5536650"/>
                <a:gd name="connsiteX46" fmla="*/ 3434288 w 10125402"/>
                <a:gd name="connsiteY46" fmla="*/ 2417577 h 5536650"/>
                <a:gd name="connsiteX47" fmla="*/ 3781217 w 10125402"/>
                <a:gd name="connsiteY47" fmla="*/ 2618845 h 5536650"/>
                <a:gd name="connsiteX48" fmla="*/ 4079053 w 10125402"/>
                <a:gd name="connsiteY48" fmla="*/ 2777868 h 5536650"/>
                <a:gd name="connsiteX49" fmla="*/ 9530841 w 10125402"/>
                <a:gd name="connsiteY49" fmla="*/ 5122045 h 5536650"/>
                <a:gd name="connsiteX50" fmla="*/ 9897932 w 10125402"/>
                <a:gd name="connsiteY50" fmla="*/ 5530235 h 5536650"/>
                <a:gd name="connsiteX51" fmla="*/ 8790276 w 10125402"/>
                <a:gd name="connsiteY51" fmla="*/ 5047055 h 5536650"/>
                <a:gd name="connsiteX52" fmla="*/ 4940575 w 10125402"/>
                <a:gd name="connsiteY52" fmla="*/ 3376168 h 5536650"/>
                <a:gd name="connsiteX53" fmla="*/ 3944371 w 10125402"/>
                <a:gd name="connsiteY53" fmla="*/ 2976643 h 5536650"/>
                <a:gd name="connsiteX54" fmla="*/ 3460193 w 10125402"/>
                <a:gd name="connsiteY54" fmla="*/ 2852901 h 5536650"/>
                <a:gd name="connsiteX55" fmla="*/ 3217865 w 10125402"/>
                <a:gd name="connsiteY55" fmla="*/ 2829045 h 5536650"/>
                <a:gd name="connsiteX56" fmla="*/ 3025524 w 10125402"/>
                <a:gd name="connsiteY56" fmla="*/ 2858861 h 5536650"/>
                <a:gd name="connsiteX57" fmla="*/ 2832855 w 10125402"/>
                <a:gd name="connsiteY57" fmla="*/ 2930924 h 5536650"/>
                <a:gd name="connsiteX58" fmla="*/ 2820111 w 10125402"/>
                <a:gd name="connsiteY58" fmla="*/ 3026344 h 5536650"/>
                <a:gd name="connsiteX59" fmla="*/ 2959241 w 10125402"/>
                <a:gd name="connsiteY59" fmla="*/ 3167976 h 5536650"/>
                <a:gd name="connsiteX60" fmla="*/ 3176083 w 10125402"/>
                <a:gd name="connsiteY60" fmla="*/ 3269358 h 5536650"/>
                <a:gd name="connsiteX61" fmla="*/ 3388239 w 10125402"/>
                <a:gd name="connsiteY61" fmla="*/ 3442290 h 5536650"/>
                <a:gd name="connsiteX62" fmla="*/ 3212014 w 10125402"/>
                <a:gd name="connsiteY62" fmla="*/ 3336948 h 5536650"/>
                <a:gd name="connsiteX63" fmla="*/ 3004633 w 10125402"/>
                <a:gd name="connsiteY63" fmla="*/ 3276814 h 5536650"/>
                <a:gd name="connsiteX64" fmla="*/ 2771676 w 10125402"/>
                <a:gd name="connsiteY64" fmla="*/ 3166987 h 5536650"/>
                <a:gd name="connsiteX65" fmla="*/ 2638873 w 10125402"/>
                <a:gd name="connsiteY65" fmla="*/ 3097908 h 5536650"/>
                <a:gd name="connsiteX66" fmla="*/ 2570293 w 10125402"/>
                <a:gd name="connsiteY66" fmla="*/ 3109338 h 5536650"/>
                <a:gd name="connsiteX67" fmla="*/ 2525557 w 10125402"/>
                <a:gd name="connsiteY67" fmla="*/ 3326508 h 5536650"/>
                <a:gd name="connsiteX68" fmla="*/ 2584349 w 10125402"/>
                <a:gd name="connsiteY68" fmla="*/ 3577470 h 5536650"/>
                <a:gd name="connsiteX69" fmla="*/ 2663703 w 10125402"/>
                <a:gd name="connsiteY69" fmla="*/ 3996904 h 5536650"/>
                <a:gd name="connsiteX70" fmla="*/ 2633113 w 10125402"/>
                <a:gd name="connsiteY70" fmla="*/ 4192703 h 5536650"/>
                <a:gd name="connsiteX71" fmla="*/ 2539703 w 10125402"/>
                <a:gd name="connsiteY71" fmla="*/ 4455574 h 5536650"/>
                <a:gd name="connsiteX72" fmla="*/ 2595212 w 10125402"/>
                <a:gd name="connsiteY72" fmla="*/ 3945217 h 5536650"/>
                <a:gd name="connsiteX73" fmla="*/ 2481240 w 10125402"/>
                <a:gd name="connsiteY73" fmla="*/ 3566538 h 5536650"/>
                <a:gd name="connsiteX74" fmla="*/ 2307403 w 10125402"/>
                <a:gd name="connsiteY74" fmla="*/ 3166488 h 5536650"/>
                <a:gd name="connsiteX75" fmla="*/ 2261683 w 10125402"/>
                <a:gd name="connsiteY75" fmla="*/ 3063618 h 5536650"/>
                <a:gd name="connsiteX76" fmla="*/ 2078803 w 10125402"/>
                <a:gd name="connsiteY76" fmla="*/ 2949318 h 5536650"/>
                <a:gd name="connsiteX77" fmla="*/ 1824299 w 10125402"/>
                <a:gd name="connsiteY77" fmla="*/ 3002494 h 5536650"/>
                <a:gd name="connsiteX78" fmla="*/ 1412162 w 10125402"/>
                <a:gd name="connsiteY78" fmla="*/ 3235573 h 5536650"/>
                <a:gd name="connsiteX79" fmla="*/ 1381573 w 10125402"/>
                <a:gd name="connsiteY79" fmla="*/ 3680838 h 5536650"/>
                <a:gd name="connsiteX80" fmla="*/ 1340867 w 10125402"/>
                <a:gd name="connsiteY80" fmla="*/ 3980504 h 5536650"/>
                <a:gd name="connsiteX81" fmla="*/ 1197619 w 10125402"/>
                <a:gd name="connsiteY81" fmla="*/ 4738831 h 5536650"/>
                <a:gd name="connsiteX82" fmla="*/ 1220896 w 10125402"/>
                <a:gd name="connsiteY82" fmla="*/ 4338309 h 5536650"/>
                <a:gd name="connsiteX83" fmla="*/ 1242772 w 10125402"/>
                <a:gd name="connsiteY83" fmla="*/ 4080888 h 5536650"/>
                <a:gd name="connsiteX84" fmla="*/ 1198693 w 10125402"/>
                <a:gd name="connsiteY84" fmla="*/ 3909438 h 5536650"/>
                <a:gd name="connsiteX85" fmla="*/ 970093 w 10125402"/>
                <a:gd name="connsiteY85" fmla="*/ 3989448 h 5536650"/>
                <a:gd name="connsiteX86" fmla="*/ 766328 w 10125402"/>
                <a:gd name="connsiteY86" fmla="*/ 4131990 h 5536650"/>
                <a:gd name="connsiteX87" fmla="*/ 555808 w 10125402"/>
                <a:gd name="connsiteY87" fmla="*/ 4355688 h 5536650"/>
                <a:gd name="connsiteX88" fmla="*/ 785900 w 10125402"/>
                <a:gd name="connsiteY88" fmla="*/ 4017771 h 5536650"/>
                <a:gd name="connsiteX89" fmla="*/ 1130113 w 10125402"/>
                <a:gd name="connsiteY89" fmla="*/ 3817500 h 5536650"/>
                <a:gd name="connsiteX90" fmla="*/ 1278703 w 10125402"/>
                <a:gd name="connsiteY90" fmla="*/ 3726558 h 5536650"/>
                <a:gd name="connsiteX91" fmla="*/ 1269661 w 10125402"/>
                <a:gd name="connsiteY91" fmla="*/ 3390117 h 5536650"/>
                <a:gd name="connsiteX92" fmla="*/ 1309620 w 10125402"/>
                <a:gd name="connsiteY92" fmla="*/ 3169963 h 5536650"/>
                <a:gd name="connsiteX93" fmla="*/ 1393003 w 10125402"/>
                <a:gd name="connsiteY93" fmla="*/ 3052188 h 5536650"/>
                <a:gd name="connsiteX94" fmla="*/ 1080693 w 10125402"/>
                <a:gd name="connsiteY94" fmla="*/ 2984604 h 5536650"/>
                <a:gd name="connsiteX95" fmla="*/ 663453 w 10125402"/>
                <a:gd name="connsiteY95" fmla="*/ 3023360 h 5536650"/>
                <a:gd name="connsiteX96" fmla="*/ 235111 w 10125402"/>
                <a:gd name="connsiteY96" fmla="*/ 3217172 h 5536650"/>
                <a:gd name="connsiteX97" fmla="*/ 421453 w 10125402"/>
                <a:gd name="connsiteY97" fmla="*/ 3029328 h 5536650"/>
                <a:gd name="connsiteX98" fmla="*/ 627193 w 10125402"/>
                <a:gd name="connsiteY98" fmla="*/ 2926458 h 5536650"/>
                <a:gd name="connsiteX99" fmla="*/ 854480 w 10125402"/>
                <a:gd name="connsiteY99" fmla="*/ 2889178 h 5536650"/>
                <a:gd name="connsiteX100" fmla="*/ 1149272 w 10125402"/>
                <a:gd name="connsiteY100" fmla="*/ 2889676 h 5536650"/>
                <a:gd name="connsiteX101" fmla="*/ 1531894 w 10125402"/>
                <a:gd name="connsiteY101" fmla="*/ 2917507 h 5536650"/>
                <a:gd name="connsiteX102" fmla="*/ 1860559 w 10125402"/>
                <a:gd name="connsiteY102" fmla="*/ 2766431 h 5536650"/>
                <a:gd name="connsiteX103" fmla="*/ 1701613 w 10125402"/>
                <a:gd name="connsiteY103" fmla="*/ 2263518 h 5536650"/>
                <a:gd name="connsiteX104" fmla="*/ 1690183 w 10125402"/>
                <a:gd name="connsiteY104" fmla="*/ 1966338 h 5536650"/>
                <a:gd name="connsiteX105" fmla="*/ 1381991 w 10125402"/>
                <a:gd name="connsiteY105" fmla="*/ 1841604 h 5536650"/>
                <a:gd name="connsiteX106" fmla="*/ 1095823 w 10125402"/>
                <a:gd name="connsiteY106" fmla="*/ 1714878 h 5536650"/>
                <a:gd name="connsiteX107" fmla="*/ 746507 w 10125402"/>
                <a:gd name="connsiteY107" fmla="*/ 1626415 h 5536650"/>
                <a:gd name="connsiteX108" fmla="*/ 352873 w 10125402"/>
                <a:gd name="connsiteY108" fmla="*/ 1726308 h 5536650"/>
                <a:gd name="connsiteX109" fmla="*/ 113171 w 10125402"/>
                <a:gd name="connsiteY109" fmla="*/ 1763582 h 5536650"/>
                <a:gd name="connsiteX110" fmla="*/ 9973 w 10125402"/>
                <a:gd name="connsiteY110" fmla="*/ 1737738 h 5536650"/>
                <a:gd name="connsiteX111" fmla="*/ 348516 w 10125402"/>
                <a:gd name="connsiteY111" fmla="*/ 1643812 h 5536650"/>
                <a:gd name="connsiteX112" fmla="*/ 653097 w 10125402"/>
                <a:gd name="connsiteY112" fmla="*/ 1543920 h 5536650"/>
                <a:gd name="connsiteX113" fmla="*/ 1072963 w 10125402"/>
                <a:gd name="connsiteY113" fmla="*/ 1612008 h 5536650"/>
                <a:gd name="connsiteX114" fmla="*/ 1244413 w 10125402"/>
                <a:gd name="connsiteY114" fmla="*/ 1657728 h 5536650"/>
                <a:gd name="connsiteX115" fmla="*/ 1205766 w 10125402"/>
                <a:gd name="connsiteY115" fmla="*/ 1451988 h 5536650"/>
                <a:gd name="connsiteX116" fmla="*/ 1046313 w 10125402"/>
                <a:gd name="connsiteY116" fmla="*/ 815409 h 5536650"/>
                <a:gd name="connsiteX117" fmla="*/ 1221553 w 10125402"/>
                <a:gd name="connsiteY117" fmla="*/ 1211958 h 5536650"/>
                <a:gd name="connsiteX0" fmla="*/ 1221553 w 10237660"/>
                <a:gd name="connsiteY0" fmla="*/ 1211958 h 5534507"/>
                <a:gd name="connsiteX1" fmla="*/ 1343911 w 10237660"/>
                <a:gd name="connsiteY1" fmla="*/ 1559828 h 5534507"/>
                <a:gd name="connsiteX2" fmla="*/ 1553023 w 10237660"/>
                <a:gd name="connsiteY2" fmla="*/ 1657728 h 5534507"/>
                <a:gd name="connsiteX3" fmla="*/ 1907353 w 10237660"/>
                <a:gd name="connsiteY3" fmla="*/ 1680588 h 5534507"/>
                <a:gd name="connsiteX4" fmla="*/ 2021653 w 10237660"/>
                <a:gd name="connsiteY4" fmla="*/ 1543428 h 5534507"/>
                <a:gd name="connsiteX5" fmla="*/ 2124523 w 10237660"/>
                <a:gd name="connsiteY5" fmla="*/ 1291968 h 5534507"/>
                <a:gd name="connsiteX6" fmla="*/ 2124523 w 10237660"/>
                <a:gd name="connsiteY6" fmla="*/ 1120518 h 5534507"/>
                <a:gd name="connsiteX7" fmla="*/ 2068029 w 10237660"/>
                <a:gd name="connsiteY7" fmla="*/ 825325 h 5534507"/>
                <a:gd name="connsiteX8" fmla="*/ 2078803 w 10237660"/>
                <a:gd name="connsiteY8" fmla="*/ 777618 h 5534507"/>
                <a:gd name="connsiteX9" fmla="*/ 2170243 w 10237660"/>
                <a:gd name="connsiteY9" fmla="*/ 1086228 h 5534507"/>
                <a:gd name="connsiteX10" fmla="*/ 2215963 w 10237660"/>
                <a:gd name="connsiteY10" fmla="*/ 1269108 h 5534507"/>
                <a:gd name="connsiteX11" fmla="*/ 2284543 w 10237660"/>
                <a:gd name="connsiteY11" fmla="*/ 1303398 h 5534507"/>
                <a:gd name="connsiteX12" fmla="*/ 2330263 w 10237660"/>
                <a:gd name="connsiteY12" fmla="*/ 1166238 h 5534507"/>
                <a:gd name="connsiteX13" fmla="*/ 2467423 w 10237660"/>
                <a:gd name="connsiteY13" fmla="*/ 880488 h 5534507"/>
                <a:gd name="connsiteX14" fmla="*/ 2558863 w 10237660"/>
                <a:gd name="connsiteY14" fmla="*/ 640458 h 5534507"/>
                <a:gd name="connsiteX15" fmla="*/ 2616013 w 10237660"/>
                <a:gd name="connsiteY15" fmla="*/ 537588 h 5534507"/>
                <a:gd name="connsiteX16" fmla="*/ 2558863 w 10237660"/>
                <a:gd name="connsiteY16" fmla="*/ 789048 h 5534507"/>
                <a:gd name="connsiteX17" fmla="*/ 2444563 w 10237660"/>
                <a:gd name="connsiteY17" fmla="*/ 1097658 h 5534507"/>
                <a:gd name="connsiteX18" fmla="*/ 2375983 w 10237660"/>
                <a:gd name="connsiteY18" fmla="*/ 1406268 h 5534507"/>
                <a:gd name="connsiteX19" fmla="*/ 2558863 w 10237660"/>
                <a:gd name="connsiteY19" fmla="*/ 1577718 h 5534507"/>
                <a:gd name="connsiteX20" fmla="*/ 2878903 w 10237660"/>
                <a:gd name="connsiteY20" fmla="*/ 1657728 h 5534507"/>
                <a:gd name="connsiteX21" fmla="*/ 3187513 w 10237660"/>
                <a:gd name="connsiteY21" fmla="*/ 1657728 h 5534507"/>
                <a:gd name="connsiteX22" fmla="*/ 3370393 w 10237660"/>
                <a:gd name="connsiteY22" fmla="*/ 1566288 h 5534507"/>
                <a:gd name="connsiteX23" fmla="*/ 3488066 w 10237660"/>
                <a:gd name="connsiteY23" fmla="*/ 1246753 h 5534507"/>
                <a:gd name="connsiteX24" fmla="*/ 3495138 w 10237660"/>
                <a:gd name="connsiteY24" fmla="*/ 1115548 h 5534507"/>
                <a:gd name="connsiteX25" fmla="*/ 3493650 w 10237660"/>
                <a:gd name="connsiteY25" fmla="*/ 1063976 h 5534507"/>
                <a:gd name="connsiteX26" fmla="*/ 3450403 w 10237660"/>
                <a:gd name="connsiteY26" fmla="*/ 777618 h 5534507"/>
                <a:gd name="connsiteX27" fmla="*/ 3119893 w 10237660"/>
                <a:gd name="connsiteY27" fmla="*/ 321571 h 5534507"/>
                <a:gd name="connsiteX28" fmla="*/ 3497351 w 10237660"/>
                <a:gd name="connsiteY28" fmla="*/ 674883 h 5534507"/>
                <a:gd name="connsiteX29" fmla="*/ 3759013 w 10237660"/>
                <a:gd name="connsiteY29" fmla="*/ 571878 h 5534507"/>
                <a:gd name="connsiteX30" fmla="*/ 3999043 w 10237660"/>
                <a:gd name="connsiteY30" fmla="*/ 91818 h 5534507"/>
                <a:gd name="connsiteX31" fmla="*/ 4033333 w 10237660"/>
                <a:gd name="connsiteY31" fmla="*/ 11808 h 5534507"/>
                <a:gd name="connsiteX32" fmla="*/ 3984569 w 10237660"/>
                <a:gd name="connsiteY32" fmla="*/ 247366 h 5534507"/>
                <a:gd name="connsiteX33" fmla="*/ 3812791 w 10237660"/>
                <a:gd name="connsiteY33" fmla="*/ 647417 h 5534507"/>
                <a:gd name="connsiteX34" fmla="*/ 3592906 w 10237660"/>
                <a:gd name="connsiteY34" fmla="*/ 811408 h 5534507"/>
                <a:gd name="connsiteX35" fmla="*/ 3604425 w 10237660"/>
                <a:gd name="connsiteY35" fmla="*/ 999253 h 5534507"/>
                <a:gd name="connsiteX36" fmla="*/ 3872985 w 10237660"/>
                <a:gd name="connsiteY36" fmla="*/ 881976 h 5534507"/>
                <a:gd name="connsiteX37" fmla="*/ 4200754 w 10237660"/>
                <a:gd name="connsiteY37" fmla="*/ 774136 h 5534507"/>
                <a:gd name="connsiteX38" fmla="*/ 4064251 w 10237660"/>
                <a:gd name="connsiteY38" fmla="*/ 847195 h 5534507"/>
                <a:gd name="connsiteX39" fmla="*/ 3818880 w 10237660"/>
                <a:gd name="connsiteY39" fmla="*/ 991305 h 5534507"/>
                <a:gd name="connsiteX40" fmla="*/ 3658531 w 10237660"/>
                <a:gd name="connsiteY40" fmla="*/ 1093178 h 5534507"/>
                <a:gd name="connsiteX41" fmla="*/ 3622838 w 10237660"/>
                <a:gd name="connsiteY41" fmla="*/ 1221401 h 5534507"/>
                <a:gd name="connsiteX42" fmla="*/ 3577446 w 10237660"/>
                <a:gd name="connsiteY42" fmla="*/ 1500691 h 5534507"/>
                <a:gd name="connsiteX43" fmla="*/ 3461833 w 10237660"/>
                <a:gd name="connsiteY43" fmla="*/ 1726308 h 5534507"/>
                <a:gd name="connsiteX44" fmla="*/ 3278953 w 10237660"/>
                <a:gd name="connsiteY44" fmla="*/ 2034918 h 5534507"/>
                <a:gd name="connsiteX45" fmla="*/ 3288742 w 10237660"/>
                <a:gd name="connsiteY45" fmla="*/ 2273460 h 5534507"/>
                <a:gd name="connsiteX46" fmla="*/ 3434288 w 10237660"/>
                <a:gd name="connsiteY46" fmla="*/ 2417577 h 5534507"/>
                <a:gd name="connsiteX47" fmla="*/ 3781217 w 10237660"/>
                <a:gd name="connsiteY47" fmla="*/ 2618845 h 5534507"/>
                <a:gd name="connsiteX48" fmla="*/ 4079053 w 10237660"/>
                <a:gd name="connsiteY48" fmla="*/ 2777868 h 5534507"/>
                <a:gd name="connsiteX49" fmla="*/ 9530841 w 10237660"/>
                <a:gd name="connsiteY49" fmla="*/ 5122045 h 5534507"/>
                <a:gd name="connsiteX50" fmla="*/ 10208077 w 10237660"/>
                <a:gd name="connsiteY50" fmla="*/ 5047054 h 5534507"/>
                <a:gd name="connsiteX51" fmla="*/ 9897932 w 10237660"/>
                <a:gd name="connsiteY51" fmla="*/ 5530235 h 5534507"/>
                <a:gd name="connsiteX52" fmla="*/ 8790276 w 10237660"/>
                <a:gd name="connsiteY52" fmla="*/ 5047055 h 5534507"/>
                <a:gd name="connsiteX53" fmla="*/ 4940575 w 10237660"/>
                <a:gd name="connsiteY53" fmla="*/ 3376168 h 5534507"/>
                <a:gd name="connsiteX54" fmla="*/ 3944371 w 10237660"/>
                <a:gd name="connsiteY54" fmla="*/ 2976643 h 5534507"/>
                <a:gd name="connsiteX55" fmla="*/ 3460193 w 10237660"/>
                <a:gd name="connsiteY55" fmla="*/ 2852901 h 5534507"/>
                <a:gd name="connsiteX56" fmla="*/ 3217865 w 10237660"/>
                <a:gd name="connsiteY56" fmla="*/ 2829045 h 5534507"/>
                <a:gd name="connsiteX57" fmla="*/ 3025524 w 10237660"/>
                <a:gd name="connsiteY57" fmla="*/ 2858861 h 5534507"/>
                <a:gd name="connsiteX58" fmla="*/ 2832855 w 10237660"/>
                <a:gd name="connsiteY58" fmla="*/ 2930924 h 5534507"/>
                <a:gd name="connsiteX59" fmla="*/ 2820111 w 10237660"/>
                <a:gd name="connsiteY59" fmla="*/ 3026344 h 5534507"/>
                <a:gd name="connsiteX60" fmla="*/ 2959241 w 10237660"/>
                <a:gd name="connsiteY60" fmla="*/ 3167976 h 5534507"/>
                <a:gd name="connsiteX61" fmla="*/ 3176083 w 10237660"/>
                <a:gd name="connsiteY61" fmla="*/ 3269358 h 5534507"/>
                <a:gd name="connsiteX62" fmla="*/ 3388239 w 10237660"/>
                <a:gd name="connsiteY62" fmla="*/ 3442290 h 5534507"/>
                <a:gd name="connsiteX63" fmla="*/ 3212014 w 10237660"/>
                <a:gd name="connsiteY63" fmla="*/ 3336948 h 5534507"/>
                <a:gd name="connsiteX64" fmla="*/ 3004633 w 10237660"/>
                <a:gd name="connsiteY64" fmla="*/ 3276814 h 5534507"/>
                <a:gd name="connsiteX65" fmla="*/ 2771676 w 10237660"/>
                <a:gd name="connsiteY65" fmla="*/ 3166987 h 5534507"/>
                <a:gd name="connsiteX66" fmla="*/ 2638873 w 10237660"/>
                <a:gd name="connsiteY66" fmla="*/ 3097908 h 5534507"/>
                <a:gd name="connsiteX67" fmla="*/ 2570293 w 10237660"/>
                <a:gd name="connsiteY67" fmla="*/ 3109338 h 5534507"/>
                <a:gd name="connsiteX68" fmla="*/ 2525557 w 10237660"/>
                <a:gd name="connsiteY68" fmla="*/ 3326508 h 5534507"/>
                <a:gd name="connsiteX69" fmla="*/ 2584349 w 10237660"/>
                <a:gd name="connsiteY69" fmla="*/ 3577470 h 5534507"/>
                <a:gd name="connsiteX70" fmla="*/ 2663703 w 10237660"/>
                <a:gd name="connsiteY70" fmla="*/ 3996904 h 5534507"/>
                <a:gd name="connsiteX71" fmla="*/ 2633113 w 10237660"/>
                <a:gd name="connsiteY71" fmla="*/ 4192703 h 5534507"/>
                <a:gd name="connsiteX72" fmla="*/ 2539703 w 10237660"/>
                <a:gd name="connsiteY72" fmla="*/ 4455574 h 5534507"/>
                <a:gd name="connsiteX73" fmla="*/ 2595212 w 10237660"/>
                <a:gd name="connsiteY73" fmla="*/ 3945217 h 5534507"/>
                <a:gd name="connsiteX74" fmla="*/ 2481240 w 10237660"/>
                <a:gd name="connsiteY74" fmla="*/ 3566538 h 5534507"/>
                <a:gd name="connsiteX75" fmla="*/ 2307403 w 10237660"/>
                <a:gd name="connsiteY75" fmla="*/ 3166488 h 5534507"/>
                <a:gd name="connsiteX76" fmla="*/ 2261683 w 10237660"/>
                <a:gd name="connsiteY76" fmla="*/ 3063618 h 5534507"/>
                <a:gd name="connsiteX77" fmla="*/ 2078803 w 10237660"/>
                <a:gd name="connsiteY77" fmla="*/ 2949318 h 5534507"/>
                <a:gd name="connsiteX78" fmla="*/ 1824299 w 10237660"/>
                <a:gd name="connsiteY78" fmla="*/ 3002494 h 5534507"/>
                <a:gd name="connsiteX79" fmla="*/ 1412162 w 10237660"/>
                <a:gd name="connsiteY79" fmla="*/ 3235573 h 5534507"/>
                <a:gd name="connsiteX80" fmla="*/ 1381573 w 10237660"/>
                <a:gd name="connsiteY80" fmla="*/ 3680838 h 5534507"/>
                <a:gd name="connsiteX81" fmla="*/ 1340867 w 10237660"/>
                <a:gd name="connsiteY81" fmla="*/ 3980504 h 5534507"/>
                <a:gd name="connsiteX82" fmla="*/ 1197619 w 10237660"/>
                <a:gd name="connsiteY82" fmla="*/ 4738831 h 5534507"/>
                <a:gd name="connsiteX83" fmla="*/ 1220896 w 10237660"/>
                <a:gd name="connsiteY83" fmla="*/ 4338309 h 5534507"/>
                <a:gd name="connsiteX84" fmla="*/ 1242772 w 10237660"/>
                <a:gd name="connsiteY84" fmla="*/ 4080888 h 5534507"/>
                <a:gd name="connsiteX85" fmla="*/ 1198693 w 10237660"/>
                <a:gd name="connsiteY85" fmla="*/ 3909438 h 5534507"/>
                <a:gd name="connsiteX86" fmla="*/ 970093 w 10237660"/>
                <a:gd name="connsiteY86" fmla="*/ 3989448 h 5534507"/>
                <a:gd name="connsiteX87" fmla="*/ 766328 w 10237660"/>
                <a:gd name="connsiteY87" fmla="*/ 4131990 h 5534507"/>
                <a:gd name="connsiteX88" fmla="*/ 555808 w 10237660"/>
                <a:gd name="connsiteY88" fmla="*/ 4355688 h 5534507"/>
                <a:gd name="connsiteX89" fmla="*/ 785900 w 10237660"/>
                <a:gd name="connsiteY89" fmla="*/ 4017771 h 5534507"/>
                <a:gd name="connsiteX90" fmla="*/ 1130113 w 10237660"/>
                <a:gd name="connsiteY90" fmla="*/ 3817500 h 5534507"/>
                <a:gd name="connsiteX91" fmla="*/ 1278703 w 10237660"/>
                <a:gd name="connsiteY91" fmla="*/ 3726558 h 5534507"/>
                <a:gd name="connsiteX92" fmla="*/ 1269661 w 10237660"/>
                <a:gd name="connsiteY92" fmla="*/ 3390117 h 5534507"/>
                <a:gd name="connsiteX93" fmla="*/ 1309620 w 10237660"/>
                <a:gd name="connsiteY93" fmla="*/ 3169963 h 5534507"/>
                <a:gd name="connsiteX94" fmla="*/ 1393003 w 10237660"/>
                <a:gd name="connsiteY94" fmla="*/ 3052188 h 5534507"/>
                <a:gd name="connsiteX95" fmla="*/ 1080693 w 10237660"/>
                <a:gd name="connsiteY95" fmla="*/ 2984604 h 5534507"/>
                <a:gd name="connsiteX96" fmla="*/ 663453 w 10237660"/>
                <a:gd name="connsiteY96" fmla="*/ 3023360 h 5534507"/>
                <a:gd name="connsiteX97" fmla="*/ 235111 w 10237660"/>
                <a:gd name="connsiteY97" fmla="*/ 3217172 h 5534507"/>
                <a:gd name="connsiteX98" fmla="*/ 421453 w 10237660"/>
                <a:gd name="connsiteY98" fmla="*/ 3029328 h 5534507"/>
                <a:gd name="connsiteX99" fmla="*/ 627193 w 10237660"/>
                <a:gd name="connsiteY99" fmla="*/ 2926458 h 5534507"/>
                <a:gd name="connsiteX100" fmla="*/ 854480 w 10237660"/>
                <a:gd name="connsiteY100" fmla="*/ 2889178 h 5534507"/>
                <a:gd name="connsiteX101" fmla="*/ 1149272 w 10237660"/>
                <a:gd name="connsiteY101" fmla="*/ 2889676 h 5534507"/>
                <a:gd name="connsiteX102" fmla="*/ 1531894 w 10237660"/>
                <a:gd name="connsiteY102" fmla="*/ 2917507 h 5534507"/>
                <a:gd name="connsiteX103" fmla="*/ 1860559 w 10237660"/>
                <a:gd name="connsiteY103" fmla="*/ 2766431 h 5534507"/>
                <a:gd name="connsiteX104" fmla="*/ 1701613 w 10237660"/>
                <a:gd name="connsiteY104" fmla="*/ 2263518 h 5534507"/>
                <a:gd name="connsiteX105" fmla="*/ 1690183 w 10237660"/>
                <a:gd name="connsiteY105" fmla="*/ 1966338 h 5534507"/>
                <a:gd name="connsiteX106" fmla="*/ 1381991 w 10237660"/>
                <a:gd name="connsiteY106" fmla="*/ 1841604 h 5534507"/>
                <a:gd name="connsiteX107" fmla="*/ 1095823 w 10237660"/>
                <a:gd name="connsiteY107" fmla="*/ 1714878 h 5534507"/>
                <a:gd name="connsiteX108" fmla="*/ 746507 w 10237660"/>
                <a:gd name="connsiteY108" fmla="*/ 1626415 h 5534507"/>
                <a:gd name="connsiteX109" fmla="*/ 352873 w 10237660"/>
                <a:gd name="connsiteY109" fmla="*/ 1726308 h 5534507"/>
                <a:gd name="connsiteX110" fmla="*/ 113171 w 10237660"/>
                <a:gd name="connsiteY110" fmla="*/ 1763582 h 5534507"/>
                <a:gd name="connsiteX111" fmla="*/ 9973 w 10237660"/>
                <a:gd name="connsiteY111" fmla="*/ 1737738 h 5534507"/>
                <a:gd name="connsiteX112" fmla="*/ 348516 w 10237660"/>
                <a:gd name="connsiteY112" fmla="*/ 1643812 h 5534507"/>
                <a:gd name="connsiteX113" fmla="*/ 653097 w 10237660"/>
                <a:gd name="connsiteY113" fmla="*/ 1543920 h 5534507"/>
                <a:gd name="connsiteX114" fmla="*/ 1072963 w 10237660"/>
                <a:gd name="connsiteY114" fmla="*/ 1612008 h 5534507"/>
                <a:gd name="connsiteX115" fmla="*/ 1244413 w 10237660"/>
                <a:gd name="connsiteY115" fmla="*/ 1657728 h 5534507"/>
                <a:gd name="connsiteX116" fmla="*/ 1205766 w 10237660"/>
                <a:gd name="connsiteY116" fmla="*/ 1451988 h 5534507"/>
                <a:gd name="connsiteX117" fmla="*/ 1046313 w 10237660"/>
                <a:gd name="connsiteY117" fmla="*/ 815409 h 5534507"/>
                <a:gd name="connsiteX118" fmla="*/ 1221553 w 10237660"/>
                <a:gd name="connsiteY118" fmla="*/ 1211958 h 5534507"/>
                <a:gd name="connsiteX0" fmla="*/ 1221553 w 10220705"/>
                <a:gd name="connsiteY0" fmla="*/ 1211958 h 5534506"/>
                <a:gd name="connsiteX1" fmla="*/ 1343911 w 10220705"/>
                <a:gd name="connsiteY1" fmla="*/ 1559828 h 5534506"/>
                <a:gd name="connsiteX2" fmla="*/ 1553023 w 10220705"/>
                <a:gd name="connsiteY2" fmla="*/ 1657728 h 5534506"/>
                <a:gd name="connsiteX3" fmla="*/ 1907353 w 10220705"/>
                <a:gd name="connsiteY3" fmla="*/ 1680588 h 5534506"/>
                <a:gd name="connsiteX4" fmla="*/ 2021653 w 10220705"/>
                <a:gd name="connsiteY4" fmla="*/ 1543428 h 5534506"/>
                <a:gd name="connsiteX5" fmla="*/ 2124523 w 10220705"/>
                <a:gd name="connsiteY5" fmla="*/ 1291968 h 5534506"/>
                <a:gd name="connsiteX6" fmla="*/ 2124523 w 10220705"/>
                <a:gd name="connsiteY6" fmla="*/ 1120518 h 5534506"/>
                <a:gd name="connsiteX7" fmla="*/ 2068029 w 10220705"/>
                <a:gd name="connsiteY7" fmla="*/ 825325 h 5534506"/>
                <a:gd name="connsiteX8" fmla="*/ 2078803 w 10220705"/>
                <a:gd name="connsiteY8" fmla="*/ 777618 h 5534506"/>
                <a:gd name="connsiteX9" fmla="*/ 2170243 w 10220705"/>
                <a:gd name="connsiteY9" fmla="*/ 1086228 h 5534506"/>
                <a:gd name="connsiteX10" fmla="*/ 2215963 w 10220705"/>
                <a:gd name="connsiteY10" fmla="*/ 1269108 h 5534506"/>
                <a:gd name="connsiteX11" fmla="*/ 2284543 w 10220705"/>
                <a:gd name="connsiteY11" fmla="*/ 1303398 h 5534506"/>
                <a:gd name="connsiteX12" fmla="*/ 2330263 w 10220705"/>
                <a:gd name="connsiteY12" fmla="*/ 1166238 h 5534506"/>
                <a:gd name="connsiteX13" fmla="*/ 2467423 w 10220705"/>
                <a:gd name="connsiteY13" fmla="*/ 880488 h 5534506"/>
                <a:gd name="connsiteX14" fmla="*/ 2558863 w 10220705"/>
                <a:gd name="connsiteY14" fmla="*/ 640458 h 5534506"/>
                <a:gd name="connsiteX15" fmla="*/ 2616013 w 10220705"/>
                <a:gd name="connsiteY15" fmla="*/ 537588 h 5534506"/>
                <a:gd name="connsiteX16" fmla="*/ 2558863 w 10220705"/>
                <a:gd name="connsiteY16" fmla="*/ 789048 h 5534506"/>
                <a:gd name="connsiteX17" fmla="*/ 2444563 w 10220705"/>
                <a:gd name="connsiteY17" fmla="*/ 1097658 h 5534506"/>
                <a:gd name="connsiteX18" fmla="*/ 2375983 w 10220705"/>
                <a:gd name="connsiteY18" fmla="*/ 1406268 h 5534506"/>
                <a:gd name="connsiteX19" fmla="*/ 2558863 w 10220705"/>
                <a:gd name="connsiteY19" fmla="*/ 1577718 h 5534506"/>
                <a:gd name="connsiteX20" fmla="*/ 2878903 w 10220705"/>
                <a:gd name="connsiteY20" fmla="*/ 1657728 h 5534506"/>
                <a:gd name="connsiteX21" fmla="*/ 3187513 w 10220705"/>
                <a:gd name="connsiteY21" fmla="*/ 1657728 h 5534506"/>
                <a:gd name="connsiteX22" fmla="*/ 3370393 w 10220705"/>
                <a:gd name="connsiteY22" fmla="*/ 1566288 h 5534506"/>
                <a:gd name="connsiteX23" fmla="*/ 3488066 w 10220705"/>
                <a:gd name="connsiteY23" fmla="*/ 1246753 h 5534506"/>
                <a:gd name="connsiteX24" fmla="*/ 3495138 w 10220705"/>
                <a:gd name="connsiteY24" fmla="*/ 1115548 h 5534506"/>
                <a:gd name="connsiteX25" fmla="*/ 3493650 w 10220705"/>
                <a:gd name="connsiteY25" fmla="*/ 1063976 h 5534506"/>
                <a:gd name="connsiteX26" fmla="*/ 3450403 w 10220705"/>
                <a:gd name="connsiteY26" fmla="*/ 777618 h 5534506"/>
                <a:gd name="connsiteX27" fmla="*/ 3119893 w 10220705"/>
                <a:gd name="connsiteY27" fmla="*/ 321571 h 5534506"/>
                <a:gd name="connsiteX28" fmla="*/ 3497351 w 10220705"/>
                <a:gd name="connsiteY28" fmla="*/ 674883 h 5534506"/>
                <a:gd name="connsiteX29" fmla="*/ 3759013 w 10220705"/>
                <a:gd name="connsiteY29" fmla="*/ 571878 h 5534506"/>
                <a:gd name="connsiteX30" fmla="*/ 3999043 w 10220705"/>
                <a:gd name="connsiteY30" fmla="*/ 91818 h 5534506"/>
                <a:gd name="connsiteX31" fmla="*/ 4033333 w 10220705"/>
                <a:gd name="connsiteY31" fmla="*/ 11808 h 5534506"/>
                <a:gd name="connsiteX32" fmla="*/ 3984569 w 10220705"/>
                <a:gd name="connsiteY32" fmla="*/ 247366 h 5534506"/>
                <a:gd name="connsiteX33" fmla="*/ 3812791 w 10220705"/>
                <a:gd name="connsiteY33" fmla="*/ 647417 h 5534506"/>
                <a:gd name="connsiteX34" fmla="*/ 3592906 w 10220705"/>
                <a:gd name="connsiteY34" fmla="*/ 811408 h 5534506"/>
                <a:gd name="connsiteX35" fmla="*/ 3604425 w 10220705"/>
                <a:gd name="connsiteY35" fmla="*/ 999253 h 5534506"/>
                <a:gd name="connsiteX36" fmla="*/ 3872985 w 10220705"/>
                <a:gd name="connsiteY36" fmla="*/ 881976 h 5534506"/>
                <a:gd name="connsiteX37" fmla="*/ 4200754 w 10220705"/>
                <a:gd name="connsiteY37" fmla="*/ 774136 h 5534506"/>
                <a:gd name="connsiteX38" fmla="*/ 4064251 w 10220705"/>
                <a:gd name="connsiteY38" fmla="*/ 847195 h 5534506"/>
                <a:gd name="connsiteX39" fmla="*/ 3818880 w 10220705"/>
                <a:gd name="connsiteY39" fmla="*/ 991305 h 5534506"/>
                <a:gd name="connsiteX40" fmla="*/ 3658531 w 10220705"/>
                <a:gd name="connsiteY40" fmla="*/ 1093178 h 5534506"/>
                <a:gd name="connsiteX41" fmla="*/ 3622838 w 10220705"/>
                <a:gd name="connsiteY41" fmla="*/ 1221401 h 5534506"/>
                <a:gd name="connsiteX42" fmla="*/ 3577446 w 10220705"/>
                <a:gd name="connsiteY42" fmla="*/ 1500691 h 5534506"/>
                <a:gd name="connsiteX43" fmla="*/ 3461833 w 10220705"/>
                <a:gd name="connsiteY43" fmla="*/ 1726308 h 5534506"/>
                <a:gd name="connsiteX44" fmla="*/ 3278953 w 10220705"/>
                <a:gd name="connsiteY44" fmla="*/ 2034918 h 5534506"/>
                <a:gd name="connsiteX45" fmla="*/ 3288742 w 10220705"/>
                <a:gd name="connsiteY45" fmla="*/ 2273460 h 5534506"/>
                <a:gd name="connsiteX46" fmla="*/ 3434288 w 10220705"/>
                <a:gd name="connsiteY46" fmla="*/ 2417577 h 5534506"/>
                <a:gd name="connsiteX47" fmla="*/ 3781217 w 10220705"/>
                <a:gd name="connsiteY47" fmla="*/ 2618845 h 5534506"/>
                <a:gd name="connsiteX48" fmla="*/ 4079053 w 10220705"/>
                <a:gd name="connsiteY48" fmla="*/ 2777868 h 5534506"/>
                <a:gd name="connsiteX49" fmla="*/ 9530841 w 10220705"/>
                <a:gd name="connsiteY49" fmla="*/ 5122045 h 5534506"/>
                <a:gd name="connsiteX50" fmla="*/ 10208077 w 10220705"/>
                <a:gd name="connsiteY50" fmla="*/ 5047054 h 5534506"/>
                <a:gd name="connsiteX51" fmla="*/ 9897932 w 10220705"/>
                <a:gd name="connsiteY51" fmla="*/ 5530235 h 5534506"/>
                <a:gd name="connsiteX52" fmla="*/ 8790276 w 10220705"/>
                <a:gd name="connsiteY52" fmla="*/ 5047055 h 5534506"/>
                <a:gd name="connsiteX53" fmla="*/ 4940575 w 10220705"/>
                <a:gd name="connsiteY53" fmla="*/ 3376168 h 5534506"/>
                <a:gd name="connsiteX54" fmla="*/ 3944371 w 10220705"/>
                <a:gd name="connsiteY54" fmla="*/ 2976643 h 5534506"/>
                <a:gd name="connsiteX55" fmla="*/ 3460193 w 10220705"/>
                <a:gd name="connsiteY55" fmla="*/ 2852901 h 5534506"/>
                <a:gd name="connsiteX56" fmla="*/ 3217865 w 10220705"/>
                <a:gd name="connsiteY56" fmla="*/ 2829045 h 5534506"/>
                <a:gd name="connsiteX57" fmla="*/ 3025524 w 10220705"/>
                <a:gd name="connsiteY57" fmla="*/ 2858861 h 5534506"/>
                <a:gd name="connsiteX58" fmla="*/ 2832855 w 10220705"/>
                <a:gd name="connsiteY58" fmla="*/ 2930924 h 5534506"/>
                <a:gd name="connsiteX59" fmla="*/ 2820111 w 10220705"/>
                <a:gd name="connsiteY59" fmla="*/ 3026344 h 5534506"/>
                <a:gd name="connsiteX60" fmla="*/ 2959241 w 10220705"/>
                <a:gd name="connsiteY60" fmla="*/ 3167976 h 5534506"/>
                <a:gd name="connsiteX61" fmla="*/ 3176083 w 10220705"/>
                <a:gd name="connsiteY61" fmla="*/ 3269358 h 5534506"/>
                <a:gd name="connsiteX62" fmla="*/ 3388239 w 10220705"/>
                <a:gd name="connsiteY62" fmla="*/ 3442290 h 5534506"/>
                <a:gd name="connsiteX63" fmla="*/ 3212014 w 10220705"/>
                <a:gd name="connsiteY63" fmla="*/ 3336948 h 5534506"/>
                <a:gd name="connsiteX64" fmla="*/ 3004633 w 10220705"/>
                <a:gd name="connsiteY64" fmla="*/ 3276814 h 5534506"/>
                <a:gd name="connsiteX65" fmla="*/ 2771676 w 10220705"/>
                <a:gd name="connsiteY65" fmla="*/ 3166987 h 5534506"/>
                <a:gd name="connsiteX66" fmla="*/ 2638873 w 10220705"/>
                <a:gd name="connsiteY66" fmla="*/ 3097908 h 5534506"/>
                <a:gd name="connsiteX67" fmla="*/ 2570293 w 10220705"/>
                <a:gd name="connsiteY67" fmla="*/ 3109338 h 5534506"/>
                <a:gd name="connsiteX68" fmla="*/ 2525557 w 10220705"/>
                <a:gd name="connsiteY68" fmla="*/ 3326508 h 5534506"/>
                <a:gd name="connsiteX69" fmla="*/ 2584349 w 10220705"/>
                <a:gd name="connsiteY69" fmla="*/ 3577470 h 5534506"/>
                <a:gd name="connsiteX70" fmla="*/ 2663703 w 10220705"/>
                <a:gd name="connsiteY70" fmla="*/ 3996904 h 5534506"/>
                <a:gd name="connsiteX71" fmla="*/ 2633113 w 10220705"/>
                <a:gd name="connsiteY71" fmla="*/ 4192703 h 5534506"/>
                <a:gd name="connsiteX72" fmla="*/ 2539703 w 10220705"/>
                <a:gd name="connsiteY72" fmla="*/ 4455574 h 5534506"/>
                <a:gd name="connsiteX73" fmla="*/ 2595212 w 10220705"/>
                <a:gd name="connsiteY73" fmla="*/ 3945217 h 5534506"/>
                <a:gd name="connsiteX74" fmla="*/ 2481240 w 10220705"/>
                <a:gd name="connsiteY74" fmla="*/ 3566538 h 5534506"/>
                <a:gd name="connsiteX75" fmla="*/ 2307403 w 10220705"/>
                <a:gd name="connsiteY75" fmla="*/ 3166488 h 5534506"/>
                <a:gd name="connsiteX76" fmla="*/ 2261683 w 10220705"/>
                <a:gd name="connsiteY76" fmla="*/ 3063618 h 5534506"/>
                <a:gd name="connsiteX77" fmla="*/ 2078803 w 10220705"/>
                <a:gd name="connsiteY77" fmla="*/ 2949318 h 5534506"/>
                <a:gd name="connsiteX78" fmla="*/ 1824299 w 10220705"/>
                <a:gd name="connsiteY78" fmla="*/ 3002494 h 5534506"/>
                <a:gd name="connsiteX79" fmla="*/ 1412162 w 10220705"/>
                <a:gd name="connsiteY79" fmla="*/ 3235573 h 5534506"/>
                <a:gd name="connsiteX80" fmla="*/ 1381573 w 10220705"/>
                <a:gd name="connsiteY80" fmla="*/ 3680838 h 5534506"/>
                <a:gd name="connsiteX81" fmla="*/ 1340867 w 10220705"/>
                <a:gd name="connsiteY81" fmla="*/ 3980504 h 5534506"/>
                <a:gd name="connsiteX82" fmla="*/ 1197619 w 10220705"/>
                <a:gd name="connsiteY82" fmla="*/ 4738831 h 5534506"/>
                <a:gd name="connsiteX83" fmla="*/ 1220896 w 10220705"/>
                <a:gd name="connsiteY83" fmla="*/ 4338309 h 5534506"/>
                <a:gd name="connsiteX84" fmla="*/ 1242772 w 10220705"/>
                <a:gd name="connsiteY84" fmla="*/ 4080888 h 5534506"/>
                <a:gd name="connsiteX85" fmla="*/ 1198693 w 10220705"/>
                <a:gd name="connsiteY85" fmla="*/ 3909438 h 5534506"/>
                <a:gd name="connsiteX86" fmla="*/ 970093 w 10220705"/>
                <a:gd name="connsiteY86" fmla="*/ 3989448 h 5534506"/>
                <a:gd name="connsiteX87" fmla="*/ 766328 w 10220705"/>
                <a:gd name="connsiteY87" fmla="*/ 4131990 h 5534506"/>
                <a:gd name="connsiteX88" fmla="*/ 555808 w 10220705"/>
                <a:gd name="connsiteY88" fmla="*/ 4355688 h 5534506"/>
                <a:gd name="connsiteX89" fmla="*/ 785900 w 10220705"/>
                <a:gd name="connsiteY89" fmla="*/ 4017771 h 5534506"/>
                <a:gd name="connsiteX90" fmla="*/ 1130113 w 10220705"/>
                <a:gd name="connsiteY90" fmla="*/ 3817500 h 5534506"/>
                <a:gd name="connsiteX91" fmla="*/ 1278703 w 10220705"/>
                <a:gd name="connsiteY91" fmla="*/ 3726558 h 5534506"/>
                <a:gd name="connsiteX92" fmla="*/ 1269661 w 10220705"/>
                <a:gd name="connsiteY92" fmla="*/ 3390117 h 5534506"/>
                <a:gd name="connsiteX93" fmla="*/ 1309620 w 10220705"/>
                <a:gd name="connsiteY93" fmla="*/ 3169963 h 5534506"/>
                <a:gd name="connsiteX94" fmla="*/ 1393003 w 10220705"/>
                <a:gd name="connsiteY94" fmla="*/ 3052188 h 5534506"/>
                <a:gd name="connsiteX95" fmla="*/ 1080693 w 10220705"/>
                <a:gd name="connsiteY95" fmla="*/ 2984604 h 5534506"/>
                <a:gd name="connsiteX96" fmla="*/ 663453 w 10220705"/>
                <a:gd name="connsiteY96" fmla="*/ 3023360 h 5534506"/>
                <a:gd name="connsiteX97" fmla="*/ 235111 w 10220705"/>
                <a:gd name="connsiteY97" fmla="*/ 3217172 h 5534506"/>
                <a:gd name="connsiteX98" fmla="*/ 421453 w 10220705"/>
                <a:gd name="connsiteY98" fmla="*/ 3029328 h 5534506"/>
                <a:gd name="connsiteX99" fmla="*/ 627193 w 10220705"/>
                <a:gd name="connsiteY99" fmla="*/ 2926458 h 5534506"/>
                <a:gd name="connsiteX100" fmla="*/ 854480 w 10220705"/>
                <a:gd name="connsiteY100" fmla="*/ 2889178 h 5534506"/>
                <a:gd name="connsiteX101" fmla="*/ 1149272 w 10220705"/>
                <a:gd name="connsiteY101" fmla="*/ 2889676 h 5534506"/>
                <a:gd name="connsiteX102" fmla="*/ 1531894 w 10220705"/>
                <a:gd name="connsiteY102" fmla="*/ 2917507 h 5534506"/>
                <a:gd name="connsiteX103" fmla="*/ 1860559 w 10220705"/>
                <a:gd name="connsiteY103" fmla="*/ 2766431 h 5534506"/>
                <a:gd name="connsiteX104" fmla="*/ 1701613 w 10220705"/>
                <a:gd name="connsiteY104" fmla="*/ 2263518 h 5534506"/>
                <a:gd name="connsiteX105" fmla="*/ 1690183 w 10220705"/>
                <a:gd name="connsiteY105" fmla="*/ 1966338 h 5534506"/>
                <a:gd name="connsiteX106" fmla="*/ 1381991 w 10220705"/>
                <a:gd name="connsiteY106" fmla="*/ 1841604 h 5534506"/>
                <a:gd name="connsiteX107" fmla="*/ 1095823 w 10220705"/>
                <a:gd name="connsiteY107" fmla="*/ 1714878 h 5534506"/>
                <a:gd name="connsiteX108" fmla="*/ 746507 w 10220705"/>
                <a:gd name="connsiteY108" fmla="*/ 1626415 h 5534506"/>
                <a:gd name="connsiteX109" fmla="*/ 352873 w 10220705"/>
                <a:gd name="connsiteY109" fmla="*/ 1726308 h 5534506"/>
                <a:gd name="connsiteX110" fmla="*/ 113171 w 10220705"/>
                <a:gd name="connsiteY110" fmla="*/ 1763582 h 5534506"/>
                <a:gd name="connsiteX111" fmla="*/ 9973 w 10220705"/>
                <a:gd name="connsiteY111" fmla="*/ 1737738 h 5534506"/>
                <a:gd name="connsiteX112" fmla="*/ 348516 w 10220705"/>
                <a:gd name="connsiteY112" fmla="*/ 1643812 h 5534506"/>
                <a:gd name="connsiteX113" fmla="*/ 653097 w 10220705"/>
                <a:gd name="connsiteY113" fmla="*/ 1543920 h 5534506"/>
                <a:gd name="connsiteX114" fmla="*/ 1072963 w 10220705"/>
                <a:gd name="connsiteY114" fmla="*/ 1612008 h 5534506"/>
                <a:gd name="connsiteX115" fmla="*/ 1244413 w 10220705"/>
                <a:gd name="connsiteY115" fmla="*/ 1657728 h 5534506"/>
                <a:gd name="connsiteX116" fmla="*/ 1205766 w 10220705"/>
                <a:gd name="connsiteY116" fmla="*/ 1451988 h 5534506"/>
                <a:gd name="connsiteX117" fmla="*/ 1046313 w 10220705"/>
                <a:gd name="connsiteY117" fmla="*/ 815409 h 5534506"/>
                <a:gd name="connsiteX118" fmla="*/ 1221553 w 10220705"/>
                <a:gd name="connsiteY118" fmla="*/ 1211958 h 5534506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9530841 w 10270374"/>
                <a:gd name="connsiteY49" fmla="*/ 5122045 h 5536959"/>
                <a:gd name="connsiteX50" fmla="*/ 10208077 w 10270374"/>
                <a:gd name="connsiteY50" fmla="*/ 5047054 h 5536959"/>
                <a:gd name="connsiteX51" fmla="*/ 9897932 w 10270374"/>
                <a:gd name="connsiteY51" fmla="*/ 5530235 h 5536959"/>
                <a:gd name="connsiteX52" fmla="*/ 8790276 w 10270374"/>
                <a:gd name="connsiteY52" fmla="*/ 5047055 h 5536959"/>
                <a:gd name="connsiteX53" fmla="*/ 4940575 w 10270374"/>
                <a:gd name="connsiteY53" fmla="*/ 3376168 h 5536959"/>
                <a:gd name="connsiteX54" fmla="*/ 3944371 w 10270374"/>
                <a:gd name="connsiteY54" fmla="*/ 2976643 h 5536959"/>
                <a:gd name="connsiteX55" fmla="*/ 3460193 w 10270374"/>
                <a:gd name="connsiteY55" fmla="*/ 2852901 h 5536959"/>
                <a:gd name="connsiteX56" fmla="*/ 3217865 w 10270374"/>
                <a:gd name="connsiteY56" fmla="*/ 2829045 h 5536959"/>
                <a:gd name="connsiteX57" fmla="*/ 3025524 w 10270374"/>
                <a:gd name="connsiteY57" fmla="*/ 2858861 h 5536959"/>
                <a:gd name="connsiteX58" fmla="*/ 2832855 w 10270374"/>
                <a:gd name="connsiteY58" fmla="*/ 2930924 h 5536959"/>
                <a:gd name="connsiteX59" fmla="*/ 2820111 w 10270374"/>
                <a:gd name="connsiteY59" fmla="*/ 3026344 h 5536959"/>
                <a:gd name="connsiteX60" fmla="*/ 2959241 w 10270374"/>
                <a:gd name="connsiteY60" fmla="*/ 3167976 h 5536959"/>
                <a:gd name="connsiteX61" fmla="*/ 3176083 w 10270374"/>
                <a:gd name="connsiteY61" fmla="*/ 3269358 h 5536959"/>
                <a:gd name="connsiteX62" fmla="*/ 3388239 w 10270374"/>
                <a:gd name="connsiteY62" fmla="*/ 3442290 h 5536959"/>
                <a:gd name="connsiteX63" fmla="*/ 3212014 w 10270374"/>
                <a:gd name="connsiteY63" fmla="*/ 3336948 h 5536959"/>
                <a:gd name="connsiteX64" fmla="*/ 3004633 w 10270374"/>
                <a:gd name="connsiteY64" fmla="*/ 3276814 h 5536959"/>
                <a:gd name="connsiteX65" fmla="*/ 2771676 w 10270374"/>
                <a:gd name="connsiteY65" fmla="*/ 3166987 h 5536959"/>
                <a:gd name="connsiteX66" fmla="*/ 2638873 w 10270374"/>
                <a:gd name="connsiteY66" fmla="*/ 3097908 h 5536959"/>
                <a:gd name="connsiteX67" fmla="*/ 2570293 w 10270374"/>
                <a:gd name="connsiteY67" fmla="*/ 3109338 h 5536959"/>
                <a:gd name="connsiteX68" fmla="*/ 2525557 w 10270374"/>
                <a:gd name="connsiteY68" fmla="*/ 3326508 h 5536959"/>
                <a:gd name="connsiteX69" fmla="*/ 2584349 w 10270374"/>
                <a:gd name="connsiteY69" fmla="*/ 3577470 h 5536959"/>
                <a:gd name="connsiteX70" fmla="*/ 2663703 w 10270374"/>
                <a:gd name="connsiteY70" fmla="*/ 3996904 h 5536959"/>
                <a:gd name="connsiteX71" fmla="*/ 2633113 w 10270374"/>
                <a:gd name="connsiteY71" fmla="*/ 4192703 h 5536959"/>
                <a:gd name="connsiteX72" fmla="*/ 2539703 w 10270374"/>
                <a:gd name="connsiteY72" fmla="*/ 4455574 h 5536959"/>
                <a:gd name="connsiteX73" fmla="*/ 2595212 w 10270374"/>
                <a:gd name="connsiteY73" fmla="*/ 3945217 h 5536959"/>
                <a:gd name="connsiteX74" fmla="*/ 2481240 w 10270374"/>
                <a:gd name="connsiteY74" fmla="*/ 3566538 h 5536959"/>
                <a:gd name="connsiteX75" fmla="*/ 2307403 w 10270374"/>
                <a:gd name="connsiteY75" fmla="*/ 3166488 h 5536959"/>
                <a:gd name="connsiteX76" fmla="*/ 2261683 w 10270374"/>
                <a:gd name="connsiteY76" fmla="*/ 3063618 h 5536959"/>
                <a:gd name="connsiteX77" fmla="*/ 2078803 w 10270374"/>
                <a:gd name="connsiteY77" fmla="*/ 2949318 h 5536959"/>
                <a:gd name="connsiteX78" fmla="*/ 1824299 w 10270374"/>
                <a:gd name="connsiteY78" fmla="*/ 3002494 h 5536959"/>
                <a:gd name="connsiteX79" fmla="*/ 1412162 w 10270374"/>
                <a:gd name="connsiteY79" fmla="*/ 3235573 h 5536959"/>
                <a:gd name="connsiteX80" fmla="*/ 1381573 w 10270374"/>
                <a:gd name="connsiteY80" fmla="*/ 3680838 h 5536959"/>
                <a:gd name="connsiteX81" fmla="*/ 1340867 w 10270374"/>
                <a:gd name="connsiteY81" fmla="*/ 3980504 h 5536959"/>
                <a:gd name="connsiteX82" fmla="*/ 1197619 w 10270374"/>
                <a:gd name="connsiteY82" fmla="*/ 4738831 h 5536959"/>
                <a:gd name="connsiteX83" fmla="*/ 1220896 w 10270374"/>
                <a:gd name="connsiteY83" fmla="*/ 4338309 h 5536959"/>
                <a:gd name="connsiteX84" fmla="*/ 1242772 w 10270374"/>
                <a:gd name="connsiteY84" fmla="*/ 4080888 h 5536959"/>
                <a:gd name="connsiteX85" fmla="*/ 1198693 w 10270374"/>
                <a:gd name="connsiteY85" fmla="*/ 3909438 h 5536959"/>
                <a:gd name="connsiteX86" fmla="*/ 970093 w 10270374"/>
                <a:gd name="connsiteY86" fmla="*/ 3989448 h 5536959"/>
                <a:gd name="connsiteX87" fmla="*/ 766328 w 10270374"/>
                <a:gd name="connsiteY87" fmla="*/ 4131990 h 5536959"/>
                <a:gd name="connsiteX88" fmla="*/ 555808 w 10270374"/>
                <a:gd name="connsiteY88" fmla="*/ 4355688 h 5536959"/>
                <a:gd name="connsiteX89" fmla="*/ 785900 w 10270374"/>
                <a:gd name="connsiteY89" fmla="*/ 4017771 h 5536959"/>
                <a:gd name="connsiteX90" fmla="*/ 1130113 w 10270374"/>
                <a:gd name="connsiteY90" fmla="*/ 3817500 h 5536959"/>
                <a:gd name="connsiteX91" fmla="*/ 1278703 w 10270374"/>
                <a:gd name="connsiteY91" fmla="*/ 3726558 h 5536959"/>
                <a:gd name="connsiteX92" fmla="*/ 1269661 w 10270374"/>
                <a:gd name="connsiteY92" fmla="*/ 3390117 h 5536959"/>
                <a:gd name="connsiteX93" fmla="*/ 1309620 w 10270374"/>
                <a:gd name="connsiteY93" fmla="*/ 3169963 h 5536959"/>
                <a:gd name="connsiteX94" fmla="*/ 1393003 w 10270374"/>
                <a:gd name="connsiteY94" fmla="*/ 3052188 h 5536959"/>
                <a:gd name="connsiteX95" fmla="*/ 1080693 w 10270374"/>
                <a:gd name="connsiteY95" fmla="*/ 2984604 h 5536959"/>
                <a:gd name="connsiteX96" fmla="*/ 663453 w 10270374"/>
                <a:gd name="connsiteY96" fmla="*/ 3023360 h 5536959"/>
                <a:gd name="connsiteX97" fmla="*/ 235111 w 10270374"/>
                <a:gd name="connsiteY97" fmla="*/ 3217172 h 5536959"/>
                <a:gd name="connsiteX98" fmla="*/ 421453 w 10270374"/>
                <a:gd name="connsiteY98" fmla="*/ 3029328 h 5536959"/>
                <a:gd name="connsiteX99" fmla="*/ 627193 w 10270374"/>
                <a:gd name="connsiteY99" fmla="*/ 2926458 h 5536959"/>
                <a:gd name="connsiteX100" fmla="*/ 854480 w 10270374"/>
                <a:gd name="connsiteY100" fmla="*/ 2889178 h 5536959"/>
                <a:gd name="connsiteX101" fmla="*/ 1149272 w 10270374"/>
                <a:gd name="connsiteY101" fmla="*/ 2889676 h 5536959"/>
                <a:gd name="connsiteX102" fmla="*/ 1531894 w 10270374"/>
                <a:gd name="connsiteY102" fmla="*/ 2917507 h 5536959"/>
                <a:gd name="connsiteX103" fmla="*/ 1860559 w 10270374"/>
                <a:gd name="connsiteY103" fmla="*/ 2766431 h 5536959"/>
                <a:gd name="connsiteX104" fmla="*/ 1701613 w 10270374"/>
                <a:gd name="connsiteY104" fmla="*/ 2263518 h 5536959"/>
                <a:gd name="connsiteX105" fmla="*/ 1690183 w 10270374"/>
                <a:gd name="connsiteY105" fmla="*/ 1966338 h 5536959"/>
                <a:gd name="connsiteX106" fmla="*/ 1381991 w 10270374"/>
                <a:gd name="connsiteY106" fmla="*/ 1841604 h 5536959"/>
                <a:gd name="connsiteX107" fmla="*/ 1095823 w 10270374"/>
                <a:gd name="connsiteY107" fmla="*/ 1714878 h 5536959"/>
                <a:gd name="connsiteX108" fmla="*/ 746507 w 10270374"/>
                <a:gd name="connsiteY108" fmla="*/ 1626415 h 5536959"/>
                <a:gd name="connsiteX109" fmla="*/ 352873 w 10270374"/>
                <a:gd name="connsiteY109" fmla="*/ 1726308 h 5536959"/>
                <a:gd name="connsiteX110" fmla="*/ 113171 w 10270374"/>
                <a:gd name="connsiteY110" fmla="*/ 1763582 h 5536959"/>
                <a:gd name="connsiteX111" fmla="*/ 9973 w 10270374"/>
                <a:gd name="connsiteY111" fmla="*/ 1737738 h 5536959"/>
                <a:gd name="connsiteX112" fmla="*/ 348516 w 10270374"/>
                <a:gd name="connsiteY112" fmla="*/ 1643812 h 5536959"/>
                <a:gd name="connsiteX113" fmla="*/ 653097 w 10270374"/>
                <a:gd name="connsiteY113" fmla="*/ 1543920 h 5536959"/>
                <a:gd name="connsiteX114" fmla="*/ 1072963 w 10270374"/>
                <a:gd name="connsiteY114" fmla="*/ 1612008 h 5536959"/>
                <a:gd name="connsiteX115" fmla="*/ 1244413 w 10270374"/>
                <a:gd name="connsiteY115" fmla="*/ 1657728 h 5536959"/>
                <a:gd name="connsiteX116" fmla="*/ 1205766 w 10270374"/>
                <a:gd name="connsiteY116" fmla="*/ 1451988 h 5536959"/>
                <a:gd name="connsiteX117" fmla="*/ 1046313 w 10270374"/>
                <a:gd name="connsiteY117" fmla="*/ 815409 h 5536959"/>
                <a:gd name="connsiteX118" fmla="*/ 1221553 w 10270374"/>
                <a:gd name="connsiteY118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10208077 w 10270374"/>
                <a:gd name="connsiteY50" fmla="*/ 5047054 h 5536959"/>
                <a:gd name="connsiteX51" fmla="*/ 9897932 w 10270374"/>
                <a:gd name="connsiteY51" fmla="*/ 5530235 h 5536959"/>
                <a:gd name="connsiteX52" fmla="*/ 8790276 w 10270374"/>
                <a:gd name="connsiteY52" fmla="*/ 5047055 h 5536959"/>
                <a:gd name="connsiteX53" fmla="*/ 4940575 w 10270374"/>
                <a:gd name="connsiteY53" fmla="*/ 3376168 h 5536959"/>
                <a:gd name="connsiteX54" fmla="*/ 3944371 w 10270374"/>
                <a:gd name="connsiteY54" fmla="*/ 2976643 h 5536959"/>
                <a:gd name="connsiteX55" fmla="*/ 3460193 w 10270374"/>
                <a:gd name="connsiteY55" fmla="*/ 2852901 h 5536959"/>
                <a:gd name="connsiteX56" fmla="*/ 3217865 w 10270374"/>
                <a:gd name="connsiteY56" fmla="*/ 2829045 h 5536959"/>
                <a:gd name="connsiteX57" fmla="*/ 3025524 w 10270374"/>
                <a:gd name="connsiteY57" fmla="*/ 2858861 h 5536959"/>
                <a:gd name="connsiteX58" fmla="*/ 2832855 w 10270374"/>
                <a:gd name="connsiteY58" fmla="*/ 2930924 h 5536959"/>
                <a:gd name="connsiteX59" fmla="*/ 2820111 w 10270374"/>
                <a:gd name="connsiteY59" fmla="*/ 3026344 h 5536959"/>
                <a:gd name="connsiteX60" fmla="*/ 2959241 w 10270374"/>
                <a:gd name="connsiteY60" fmla="*/ 3167976 h 5536959"/>
                <a:gd name="connsiteX61" fmla="*/ 3176083 w 10270374"/>
                <a:gd name="connsiteY61" fmla="*/ 3269358 h 5536959"/>
                <a:gd name="connsiteX62" fmla="*/ 3388239 w 10270374"/>
                <a:gd name="connsiteY62" fmla="*/ 3442290 h 5536959"/>
                <a:gd name="connsiteX63" fmla="*/ 3212014 w 10270374"/>
                <a:gd name="connsiteY63" fmla="*/ 3336948 h 5536959"/>
                <a:gd name="connsiteX64" fmla="*/ 3004633 w 10270374"/>
                <a:gd name="connsiteY64" fmla="*/ 3276814 h 5536959"/>
                <a:gd name="connsiteX65" fmla="*/ 2771676 w 10270374"/>
                <a:gd name="connsiteY65" fmla="*/ 3166987 h 5536959"/>
                <a:gd name="connsiteX66" fmla="*/ 2638873 w 10270374"/>
                <a:gd name="connsiteY66" fmla="*/ 3097908 h 5536959"/>
                <a:gd name="connsiteX67" fmla="*/ 2570293 w 10270374"/>
                <a:gd name="connsiteY67" fmla="*/ 3109338 h 5536959"/>
                <a:gd name="connsiteX68" fmla="*/ 2525557 w 10270374"/>
                <a:gd name="connsiteY68" fmla="*/ 3326508 h 5536959"/>
                <a:gd name="connsiteX69" fmla="*/ 2584349 w 10270374"/>
                <a:gd name="connsiteY69" fmla="*/ 3577470 h 5536959"/>
                <a:gd name="connsiteX70" fmla="*/ 2663703 w 10270374"/>
                <a:gd name="connsiteY70" fmla="*/ 3996904 h 5536959"/>
                <a:gd name="connsiteX71" fmla="*/ 2633113 w 10270374"/>
                <a:gd name="connsiteY71" fmla="*/ 4192703 h 5536959"/>
                <a:gd name="connsiteX72" fmla="*/ 2539703 w 10270374"/>
                <a:gd name="connsiteY72" fmla="*/ 4455574 h 5536959"/>
                <a:gd name="connsiteX73" fmla="*/ 2595212 w 10270374"/>
                <a:gd name="connsiteY73" fmla="*/ 3945217 h 5536959"/>
                <a:gd name="connsiteX74" fmla="*/ 2481240 w 10270374"/>
                <a:gd name="connsiteY74" fmla="*/ 3566538 h 5536959"/>
                <a:gd name="connsiteX75" fmla="*/ 2307403 w 10270374"/>
                <a:gd name="connsiteY75" fmla="*/ 3166488 h 5536959"/>
                <a:gd name="connsiteX76" fmla="*/ 2261683 w 10270374"/>
                <a:gd name="connsiteY76" fmla="*/ 3063618 h 5536959"/>
                <a:gd name="connsiteX77" fmla="*/ 2078803 w 10270374"/>
                <a:gd name="connsiteY77" fmla="*/ 2949318 h 5536959"/>
                <a:gd name="connsiteX78" fmla="*/ 1824299 w 10270374"/>
                <a:gd name="connsiteY78" fmla="*/ 3002494 h 5536959"/>
                <a:gd name="connsiteX79" fmla="*/ 1412162 w 10270374"/>
                <a:gd name="connsiteY79" fmla="*/ 3235573 h 5536959"/>
                <a:gd name="connsiteX80" fmla="*/ 1381573 w 10270374"/>
                <a:gd name="connsiteY80" fmla="*/ 3680838 h 5536959"/>
                <a:gd name="connsiteX81" fmla="*/ 1340867 w 10270374"/>
                <a:gd name="connsiteY81" fmla="*/ 3980504 h 5536959"/>
                <a:gd name="connsiteX82" fmla="*/ 1197619 w 10270374"/>
                <a:gd name="connsiteY82" fmla="*/ 4738831 h 5536959"/>
                <a:gd name="connsiteX83" fmla="*/ 1220896 w 10270374"/>
                <a:gd name="connsiteY83" fmla="*/ 4338309 h 5536959"/>
                <a:gd name="connsiteX84" fmla="*/ 1242772 w 10270374"/>
                <a:gd name="connsiteY84" fmla="*/ 4080888 h 5536959"/>
                <a:gd name="connsiteX85" fmla="*/ 1198693 w 10270374"/>
                <a:gd name="connsiteY85" fmla="*/ 3909438 h 5536959"/>
                <a:gd name="connsiteX86" fmla="*/ 970093 w 10270374"/>
                <a:gd name="connsiteY86" fmla="*/ 3989448 h 5536959"/>
                <a:gd name="connsiteX87" fmla="*/ 766328 w 10270374"/>
                <a:gd name="connsiteY87" fmla="*/ 4131990 h 5536959"/>
                <a:gd name="connsiteX88" fmla="*/ 555808 w 10270374"/>
                <a:gd name="connsiteY88" fmla="*/ 4355688 h 5536959"/>
                <a:gd name="connsiteX89" fmla="*/ 785900 w 10270374"/>
                <a:gd name="connsiteY89" fmla="*/ 4017771 h 5536959"/>
                <a:gd name="connsiteX90" fmla="*/ 1130113 w 10270374"/>
                <a:gd name="connsiteY90" fmla="*/ 3817500 h 5536959"/>
                <a:gd name="connsiteX91" fmla="*/ 1278703 w 10270374"/>
                <a:gd name="connsiteY91" fmla="*/ 3726558 h 5536959"/>
                <a:gd name="connsiteX92" fmla="*/ 1269661 w 10270374"/>
                <a:gd name="connsiteY92" fmla="*/ 3390117 h 5536959"/>
                <a:gd name="connsiteX93" fmla="*/ 1309620 w 10270374"/>
                <a:gd name="connsiteY93" fmla="*/ 3169963 h 5536959"/>
                <a:gd name="connsiteX94" fmla="*/ 1393003 w 10270374"/>
                <a:gd name="connsiteY94" fmla="*/ 3052188 h 5536959"/>
                <a:gd name="connsiteX95" fmla="*/ 1080693 w 10270374"/>
                <a:gd name="connsiteY95" fmla="*/ 2984604 h 5536959"/>
                <a:gd name="connsiteX96" fmla="*/ 663453 w 10270374"/>
                <a:gd name="connsiteY96" fmla="*/ 3023360 h 5536959"/>
                <a:gd name="connsiteX97" fmla="*/ 235111 w 10270374"/>
                <a:gd name="connsiteY97" fmla="*/ 3217172 h 5536959"/>
                <a:gd name="connsiteX98" fmla="*/ 421453 w 10270374"/>
                <a:gd name="connsiteY98" fmla="*/ 3029328 h 5536959"/>
                <a:gd name="connsiteX99" fmla="*/ 627193 w 10270374"/>
                <a:gd name="connsiteY99" fmla="*/ 2926458 h 5536959"/>
                <a:gd name="connsiteX100" fmla="*/ 854480 w 10270374"/>
                <a:gd name="connsiteY100" fmla="*/ 2889178 h 5536959"/>
                <a:gd name="connsiteX101" fmla="*/ 1149272 w 10270374"/>
                <a:gd name="connsiteY101" fmla="*/ 2889676 h 5536959"/>
                <a:gd name="connsiteX102" fmla="*/ 1531894 w 10270374"/>
                <a:gd name="connsiteY102" fmla="*/ 2917507 h 5536959"/>
                <a:gd name="connsiteX103" fmla="*/ 1860559 w 10270374"/>
                <a:gd name="connsiteY103" fmla="*/ 2766431 h 5536959"/>
                <a:gd name="connsiteX104" fmla="*/ 1701613 w 10270374"/>
                <a:gd name="connsiteY104" fmla="*/ 2263518 h 5536959"/>
                <a:gd name="connsiteX105" fmla="*/ 1690183 w 10270374"/>
                <a:gd name="connsiteY105" fmla="*/ 1966338 h 5536959"/>
                <a:gd name="connsiteX106" fmla="*/ 1381991 w 10270374"/>
                <a:gd name="connsiteY106" fmla="*/ 1841604 h 5536959"/>
                <a:gd name="connsiteX107" fmla="*/ 1095823 w 10270374"/>
                <a:gd name="connsiteY107" fmla="*/ 1714878 h 5536959"/>
                <a:gd name="connsiteX108" fmla="*/ 746507 w 10270374"/>
                <a:gd name="connsiteY108" fmla="*/ 1626415 h 5536959"/>
                <a:gd name="connsiteX109" fmla="*/ 352873 w 10270374"/>
                <a:gd name="connsiteY109" fmla="*/ 1726308 h 5536959"/>
                <a:gd name="connsiteX110" fmla="*/ 113171 w 10270374"/>
                <a:gd name="connsiteY110" fmla="*/ 1763582 h 5536959"/>
                <a:gd name="connsiteX111" fmla="*/ 9973 w 10270374"/>
                <a:gd name="connsiteY111" fmla="*/ 1737738 h 5536959"/>
                <a:gd name="connsiteX112" fmla="*/ 348516 w 10270374"/>
                <a:gd name="connsiteY112" fmla="*/ 1643812 h 5536959"/>
                <a:gd name="connsiteX113" fmla="*/ 653097 w 10270374"/>
                <a:gd name="connsiteY113" fmla="*/ 1543920 h 5536959"/>
                <a:gd name="connsiteX114" fmla="*/ 1072963 w 10270374"/>
                <a:gd name="connsiteY114" fmla="*/ 1612008 h 5536959"/>
                <a:gd name="connsiteX115" fmla="*/ 1244413 w 10270374"/>
                <a:gd name="connsiteY115" fmla="*/ 1657728 h 5536959"/>
                <a:gd name="connsiteX116" fmla="*/ 1205766 w 10270374"/>
                <a:gd name="connsiteY116" fmla="*/ 1451988 h 5536959"/>
                <a:gd name="connsiteX117" fmla="*/ 1046313 w 10270374"/>
                <a:gd name="connsiteY117" fmla="*/ 815409 h 5536959"/>
                <a:gd name="connsiteX118" fmla="*/ 1221553 w 10270374"/>
                <a:gd name="connsiteY118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9694124 w 10270374"/>
                <a:gd name="connsiteY50" fmla="*/ 5026924 h 5536959"/>
                <a:gd name="connsiteX51" fmla="*/ 10208077 w 10270374"/>
                <a:gd name="connsiteY51" fmla="*/ 5047054 h 5536959"/>
                <a:gd name="connsiteX52" fmla="*/ 9897932 w 10270374"/>
                <a:gd name="connsiteY52" fmla="*/ 5530235 h 5536959"/>
                <a:gd name="connsiteX53" fmla="*/ 8790276 w 10270374"/>
                <a:gd name="connsiteY53" fmla="*/ 5047055 h 5536959"/>
                <a:gd name="connsiteX54" fmla="*/ 4940575 w 10270374"/>
                <a:gd name="connsiteY54" fmla="*/ 3376168 h 5536959"/>
                <a:gd name="connsiteX55" fmla="*/ 3944371 w 10270374"/>
                <a:gd name="connsiteY55" fmla="*/ 2976643 h 5536959"/>
                <a:gd name="connsiteX56" fmla="*/ 3460193 w 10270374"/>
                <a:gd name="connsiteY56" fmla="*/ 2852901 h 5536959"/>
                <a:gd name="connsiteX57" fmla="*/ 3217865 w 10270374"/>
                <a:gd name="connsiteY57" fmla="*/ 2829045 h 5536959"/>
                <a:gd name="connsiteX58" fmla="*/ 3025524 w 10270374"/>
                <a:gd name="connsiteY58" fmla="*/ 2858861 h 5536959"/>
                <a:gd name="connsiteX59" fmla="*/ 2832855 w 10270374"/>
                <a:gd name="connsiteY59" fmla="*/ 2930924 h 5536959"/>
                <a:gd name="connsiteX60" fmla="*/ 2820111 w 10270374"/>
                <a:gd name="connsiteY60" fmla="*/ 3026344 h 5536959"/>
                <a:gd name="connsiteX61" fmla="*/ 2959241 w 10270374"/>
                <a:gd name="connsiteY61" fmla="*/ 3167976 h 5536959"/>
                <a:gd name="connsiteX62" fmla="*/ 3176083 w 10270374"/>
                <a:gd name="connsiteY62" fmla="*/ 3269358 h 5536959"/>
                <a:gd name="connsiteX63" fmla="*/ 3388239 w 10270374"/>
                <a:gd name="connsiteY63" fmla="*/ 3442290 h 5536959"/>
                <a:gd name="connsiteX64" fmla="*/ 3212014 w 10270374"/>
                <a:gd name="connsiteY64" fmla="*/ 3336948 h 5536959"/>
                <a:gd name="connsiteX65" fmla="*/ 3004633 w 10270374"/>
                <a:gd name="connsiteY65" fmla="*/ 3276814 h 5536959"/>
                <a:gd name="connsiteX66" fmla="*/ 2771676 w 10270374"/>
                <a:gd name="connsiteY66" fmla="*/ 3166987 h 5536959"/>
                <a:gd name="connsiteX67" fmla="*/ 2638873 w 10270374"/>
                <a:gd name="connsiteY67" fmla="*/ 3097908 h 5536959"/>
                <a:gd name="connsiteX68" fmla="*/ 2570293 w 10270374"/>
                <a:gd name="connsiteY68" fmla="*/ 3109338 h 5536959"/>
                <a:gd name="connsiteX69" fmla="*/ 2525557 w 10270374"/>
                <a:gd name="connsiteY69" fmla="*/ 3326508 h 5536959"/>
                <a:gd name="connsiteX70" fmla="*/ 2584349 w 10270374"/>
                <a:gd name="connsiteY70" fmla="*/ 3577470 h 5536959"/>
                <a:gd name="connsiteX71" fmla="*/ 2663703 w 10270374"/>
                <a:gd name="connsiteY71" fmla="*/ 3996904 h 5536959"/>
                <a:gd name="connsiteX72" fmla="*/ 2633113 w 10270374"/>
                <a:gd name="connsiteY72" fmla="*/ 4192703 h 5536959"/>
                <a:gd name="connsiteX73" fmla="*/ 2539703 w 10270374"/>
                <a:gd name="connsiteY73" fmla="*/ 4455574 h 5536959"/>
                <a:gd name="connsiteX74" fmla="*/ 2595212 w 10270374"/>
                <a:gd name="connsiteY74" fmla="*/ 3945217 h 5536959"/>
                <a:gd name="connsiteX75" fmla="*/ 2481240 w 10270374"/>
                <a:gd name="connsiteY75" fmla="*/ 3566538 h 5536959"/>
                <a:gd name="connsiteX76" fmla="*/ 2307403 w 10270374"/>
                <a:gd name="connsiteY76" fmla="*/ 3166488 h 5536959"/>
                <a:gd name="connsiteX77" fmla="*/ 2261683 w 10270374"/>
                <a:gd name="connsiteY77" fmla="*/ 3063618 h 5536959"/>
                <a:gd name="connsiteX78" fmla="*/ 2078803 w 10270374"/>
                <a:gd name="connsiteY78" fmla="*/ 2949318 h 5536959"/>
                <a:gd name="connsiteX79" fmla="*/ 1824299 w 10270374"/>
                <a:gd name="connsiteY79" fmla="*/ 3002494 h 5536959"/>
                <a:gd name="connsiteX80" fmla="*/ 1412162 w 10270374"/>
                <a:gd name="connsiteY80" fmla="*/ 3235573 h 5536959"/>
                <a:gd name="connsiteX81" fmla="*/ 1381573 w 10270374"/>
                <a:gd name="connsiteY81" fmla="*/ 3680838 h 5536959"/>
                <a:gd name="connsiteX82" fmla="*/ 1340867 w 10270374"/>
                <a:gd name="connsiteY82" fmla="*/ 3980504 h 5536959"/>
                <a:gd name="connsiteX83" fmla="*/ 1197619 w 10270374"/>
                <a:gd name="connsiteY83" fmla="*/ 4738831 h 5536959"/>
                <a:gd name="connsiteX84" fmla="*/ 1220896 w 10270374"/>
                <a:gd name="connsiteY84" fmla="*/ 4338309 h 5536959"/>
                <a:gd name="connsiteX85" fmla="*/ 1242772 w 10270374"/>
                <a:gd name="connsiteY85" fmla="*/ 4080888 h 5536959"/>
                <a:gd name="connsiteX86" fmla="*/ 1198693 w 10270374"/>
                <a:gd name="connsiteY86" fmla="*/ 3909438 h 5536959"/>
                <a:gd name="connsiteX87" fmla="*/ 970093 w 10270374"/>
                <a:gd name="connsiteY87" fmla="*/ 3989448 h 5536959"/>
                <a:gd name="connsiteX88" fmla="*/ 766328 w 10270374"/>
                <a:gd name="connsiteY88" fmla="*/ 4131990 h 5536959"/>
                <a:gd name="connsiteX89" fmla="*/ 555808 w 10270374"/>
                <a:gd name="connsiteY89" fmla="*/ 4355688 h 5536959"/>
                <a:gd name="connsiteX90" fmla="*/ 785900 w 10270374"/>
                <a:gd name="connsiteY90" fmla="*/ 4017771 h 5536959"/>
                <a:gd name="connsiteX91" fmla="*/ 1130113 w 10270374"/>
                <a:gd name="connsiteY91" fmla="*/ 3817500 h 5536959"/>
                <a:gd name="connsiteX92" fmla="*/ 1278703 w 10270374"/>
                <a:gd name="connsiteY92" fmla="*/ 3726558 h 5536959"/>
                <a:gd name="connsiteX93" fmla="*/ 1269661 w 10270374"/>
                <a:gd name="connsiteY93" fmla="*/ 3390117 h 5536959"/>
                <a:gd name="connsiteX94" fmla="*/ 1309620 w 10270374"/>
                <a:gd name="connsiteY94" fmla="*/ 3169963 h 5536959"/>
                <a:gd name="connsiteX95" fmla="*/ 1393003 w 10270374"/>
                <a:gd name="connsiteY95" fmla="*/ 3052188 h 5536959"/>
                <a:gd name="connsiteX96" fmla="*/ 1080693 w 10270374"/>
                <a:gd name="connsiteY96" fmla="*/ 2984604 h 5536959"/>
                <a:gd name="connsiteX97" fmla="*/ 663453 w 10270374"/>
                <a:gd name="connsiteY97" fmla="*/ 3023360 h 5536959"/>
                <a:gd name="connsiteX98" fmla="*/ 235111 w 10270374"/>
                <a:gd name="connsiteY98" fmla="*/ 3217172 h 5536959"/>
                <a:gd name="connsiteX99" fmla="*/ 421453 w 10270374"/>
                <a:gd name="connsiteY99" fmla="*/ 3029328 h 5536959"/>
                <a:gd name="connsiteX100" fmla="*/ 627193 w 10270374"/>
                <a:gd name="connsiteY100" fmla="*/ 2926458 h 5536959"/>
                <a:gd name="connsiteX101" fmla="*/ 854480 w 10270374"/>
                <a:gd name="connsiteY101" fmla="*/ 2889178 h 5536959"/>
                <a:gd name="connsiteX102" fmla="*/ 1149272 w 10270374"/>
                <a:gd name="connsiteY102" fmla="*/ 2889676 h 5536959"/>
                <a:gd name="connsiteX103" fmla="*/ 1531894 w 10270374"/>
                <a:gd name="connsiteY103" fmla="*/ 2917507 h 5536959"/>
                <a:gd name="connsiteX104" fmla="*/ 1860559 w 10270374"/>
                <a:gd name="connsiteY104" fmla="*/ 2766431 h 5536959"/>
                <a:gd name="connsiteX105" fmla="*/ 1701613 w 10270374"/>
                <a:gd name="connsiteY105" fmla="*/ 2263518 h 5536959"/>
                <a:gd name="connsiteX106" fmla="*/ 1690183 w 10270374"/>
                <a:gd name="connsiteY106" fmla="*/ 1966338 h 5536959"/>
                <a:gd name="connsiteX107" fmla="*/ 1381991 w 10270374"/>
                <a:gd name="connsiteY107" fmla="*/ 1841604 h 5536959"/>
                <a:gd name="connsiteX108" fmla="*/ 1095823 w 10270374"/>
                <a:gd name="connsiteY108" fmla="*/ 1714878 h 5536959"/>
                <a:gd name="connsiteX109" fmla="*/ 746507 w 10270374"/>
                <a:gd name="connsiteY109" fmla="*/ 1626415 h 5536959"/>
                <a:gd name="connsiteX110" fmla="*/ 352873 w 10270374"/>
                <a:gd name="connsiteY110" fmla="*/ 1726308 h 5536959"/>
                <a:gd name="connsiteX111" fmla="*/ 113171 w 10270374"/>
                <a:gd name="connsiteY111" fmla="*/ 1763582 h 5536959"/>
                <a:gd name="connsiteX112" fmla="*/ 9973 w 10270374"/>
                <a:gd name="connsiteY112" fmla="*/ 1737738 h 5536959"/>
                <a:gd name="connsiteX113" fmla="*/ 348516 w 10270374"/>
                <a:gd name="connsiteY113" fmla="*/ 1643812 h 5536959"/>
                <a:gd name="connsiteX114" fmla="*/ 653097 w 10270374"/>
                <a:gd name="connsiteY114" fmla="*/ 1543920 h 5536959"/>
                <a:gd name="connsiteX115" fmla="*/ 1072963 w 10270374"/>
                <a:gd name="connsiteY115" fmla="*/ 1612008 h 5536959"/>
                <a:gd name="connsiteX116" fmla="*/ 1244413 w 10270374"/>
                <a:gd name="connsiteY116" fmla="*/ 1657728 h 5536959"/>
                <a:gd name="connsiteX117" fmla="*/ 1205766 w 10270374"/>
                <a:gd name="connsiteY117" fmla="*/ 1451988 h 5536959"/>
                <a:gd name="connsiteX118" fmla="*/ 1046313 w 10270374"/>
                <a:gd name="connsiteY118" fmla="*/ 815409 h 5536959"/>
                <a:gd name="connsiteX119" fmla="*/ 1221553 w 10270374"/>
                <a:gd name="connsiteY119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9694124 w 10270374"/>
                <a:gd name="connsiteY50" fmla="*/ 5026924 h 5536959"/>
                <a:gd name="connsiteX51" fmla="*/ 10208077 w 10270374"/>
                <a:gd name="connsiteY51" fmla="*/ 5047054 h 5536959"/>
                <a:gd name="connsiteX52" fmla="*/ 9897932 w 10270374"/>
                <a:gd name="connsiteY52" fmla="*/ 5530235 h 5536959"/>
                <a:gd name="connsiteX53" fmla="*/ 8790276 w 10270374"/>
                <a:gd name="connsiteY53" fmla="*/ 5047055 h 5536959"/>
                <a:gd name="connsiteX54" fmla="*/ 4940575 w 10270374"/>
                <a:gd name="connsiteY54" fmla="*/ 3376168 h 5536959"/>
                <a:gd name="connsiteX55" fmla="*/ 3944371 w 10270374"/>
                <a:gd name="connsiteY55" fmla="*/ 2976643 h 5536959"/>
                <a:gd name="connsiteX56" fmla="*/ 3460193 w 10270374"/>
                <a:gd name="connsiteY56" fmla="*/ 2852901 h 5536959"/>
                <a:gd name="connsiteX57" fmla="*/ 3217865 w 10270374"/>
                <a:gd name="connsiteY57" fmla="*/ 2829045 h 5536959"/>
                <a:gd name="connsiteX58" fmla="*/ 3025524 w 10270374"/>
                <a:gd name="connsiteY58" fmla="*/ 2858861 h 5536959"/>
                <a:gd name="connsiteX59" fmla="*/ 2832855 w 10270374"/>
                <a:gd name="connsiteY59" fmla="*/ 2930924 h 5536959"/>
                <a:gd name="connsiteX60" fmla="*/ 2820111 w 10270374"/>
                <a:gd name="connsiteY60" fmla="*/ 3026344 h 5536959"/>
                <a:gd name="connsiteX61" fmla="*/ 2959241 w 10270374"/>
                <a:gd name="connsiteY61" fmla="*/ 3167976 h 5536959"/>
                <a:gd name="connsiteX62" fmla="*/ 3176083 w 10270374"/>
                <a:gd name="connsiteY62" fmla="*/ 3269358 h 5536959"/>
                <a:gd name="connsiteX63" fmla="*/ 3388239 w 10270374"/>
                <a:gd name="connsiteY63" fmla="*/ 3442290 h 5536959"/>
                <a:gd name="connsiteX64" fmla="*/ 3212014 w 10270374"/>
                <a:gd name="connsiteY64" fmla="*/ 3336948 h 5536959"/>
                <a:gd name="connsiteX65" fmla="*/ 3004633 w 10270374"/>
                <a:gd name="connsiteY65" fmla="*/ 3276814 h 5536959"/>
                <a:gd name="connsiteX66" fmla="*/ 2771676 w 10270374"/>
                <a:gd name="connsiteY66" fmla="*/ 3166987 h 5536959"/>
                <a:gd name="connsiteX67" fmla="*/ 2638873 w 10270374"/>
                <a:gd name="connsiteY67" fmla="*/ 3097908 h 5536959"/>
                <a:gd name="connsiteX68" fmla="*/ 2570293 w 10270374"/>
                <a:gd name="connsiteY68" fmla="*/ 3109338 h 5536959"/>
                <a:gd name="connsiteX69" fmla="*/ 2525557 w 10270374"/>
                <a:gd name="connsiteY69" fmla="*/ 3326508 h 5536959"/>
                <a:gd name="connsiteX70" fmla="*/ 2584349 w 10270374"/>
                <a:gd name="connsiteY70" fmla="*/ 3577470 h 5536959"/>
                <a:gd name="connsiteX71" fmla="*/ 2663703 w 10270374"/>
                <a:gd name="connsiteY71" fmla="*/ 3996904 h 5536959"/>
                <a:gd name="connsiteX72" fmla="*/ 2633113 w 10270374"/>
                <a:gd name="connsiteY72" fmla="*/ 4192703 h 5536959"/>
                <a:gd name="connsiteX73" fmla="*/ 2539703 w 10270374"/>
                <a:gd name="connsiteY73" fmla="*/ 4455574 h 5536959"/>
                <a:gd name="connsiteX74" fmla="*/ 2595212 w 10270374"/>
                <a:gd name="connsiteY74" fmla="*/ 3945217 h 5536959"/>
                <a:gd name="connsiteX75" fmla="*/ 2481240 w 10270374"/>
                <a:gd name="connsiteY75" fmla="*/ 3566538 h 5536959"/>
                <a:gd name="connsiteX76" fmla="*/ 2307403 w 10270374"/>
                <a:gd name="connsiteY76" fmla="*/ 3166488 h 5536959"/>
                <a:gd name="connsiteX77" fmla="*/ 2261683 w 10270374"/>
                <a:gd name="connsiteY77" fmla="*/ 3063618 h 5536959"/>
                <a:gd name="connsiteX78" fmla="*/ 2078803 w 10270374"/>
                <a:gd name="connsiteY78" fmla="*/ 2949318 h 5536959"/>
                <a:gd name="connsiteX79" fmla="*/ 1824299 w 10270374"/>
                <a:gd name="connsiteY79" fmla="*/ 3002494 h 5536959"/>
                <a:gd name="connsiteX80" fmla="*/ 1412162 w 10270374"/>
                <a:gd name="connsiteY80" fmla="*/ 3235573 h 5536959"/>
                <a:gd name="connsiteX81" fmla="*/ 1381573 w 10270374"/>
                <a:gd name="connsiteY81" fmla="*/ 3680838 h 5536959"/>
                <a:gd name="connsiteX82" fmla="*/ 1340867 w 10270374"/>
                <a:gd name="connsiteY82" fmla="*/ 3980504 h 5536959"/>
                <a:gd name="connsiteX83" fmla="*/ 1197619 w 10270374"/>
                <a:gd name="connsiteY83" fmla="*/ 4738831 h 5536959"/>
                <a:gd name="connsiteX84" fmla="*/ 1220896 w 10270374"/>
                <a:gd name="connsiteY84" fmla="*/ 4338309 h 5536959"/>
                <a:gd name="connsiteX85" fmla="*/ 1242772 w 10270374"/>
                <a:gd name="connsiteY85" fmla="*/ 4080888 h 5536959"/>
                <a:gd name="connsiteX86" fmla="*/ 1198693 w 10270374"/>
                <a:gd name="connsiteY86" fmla="*/ 3909438 h 5536959"/>
                <a:gd name="connsiteX87" fmla="*/ 970093 w 10270374"/>
                <a:gd name="connsiteY87" fmla="*/ 3989448 h 5536959"/>
                <a:gd name="connsiteX88" fmla="*/ 766328 w 10270374"/>
                <a:gd name="connsiteY88" fmla="*/ 4131990 h 5536959"/>
                <a:gd name="connsiteX89" fmla="*/ 555808 w 10270374"/>
                <a:gd name="connsiteY89" fmla="*/ 4355688 h 5536959"/>
                <a:gd name="connsiteX90" fmla="*/ 785900 w 10270374"/>
                <a:gd name="connsiteY90" fmla="*/ 4017771 h 5536959"/>
                <a:gd name="connsiteX91" fmla="*/ 1130113 w 10270374"/>
                <a:gd name="connsiteY91" fmla="*/ 3817500 h 5536959"/>
                <a:gd name="connsiteX92" fmla="*/ 1278703 w 10270374"/>
                <a:gd name="connsiteY92" fmla="*/ 3726558 h 5536959"/>
                <a:gd name="connsiteX93" fmla="*/ 1269661 w 10270374"/>
                <a:gd name="connsiteY93" fmla="*/ 3390117 h 5536959"/>
                <a:gd name="connsiteX94" fmla="*/ 1309620 w 10270374"/>
                <a:gd name="connsiteY94" fmla="*/ 3169963 h 5536959"/>
                <a:gd name="connsiteX95" fmla="*/ 1393003 w 10270374"/>
                <a:gd name="connsiteY95" fmla="*/ 3052188 h 5536959"/>
                <a:gd name="connsiteX96" fmla="*/ 1080693 w 10270374"/>
                <a:gd name="connsiteY96" fmla="*/ 2984604 h 5536959"/>
                <a:gd name="connsiteX97" fmla="*/ 663453 w 10270374"/>
                <a:gd name="connsiteY97" fmla="*/ 3023360 h 5536959"/>
                <a:gd name="connsiteX98" fmla="*/ 235111 w 10270374"/>
                <a:gd name="connsiteY98" fmla="*/ 3217172 h 5536959"/>
                <a:gd name="connsiteX99" fmla="*/ 421453 w 10270374"/>
                <a:gd name="connsiteY99" fmla="*/ 3029328 h 5536959"/>
                <a:gd name="connsiteX100" fmla="*/ 627193 w 10270374"/>
                <a:gd name="connsiteY100" fmla="*/ 2926458 h 5536959"/>
                <a:gd name="connsiteX101" fmla="*/ 854480 w 10270374"/>
                <a:gd name="connsiteY101" fmla="*/ 2889178 h 5536959"/>
                <a:gd name="connsiteX102" fmla="*/ 1149272 w 10270374"/>
                <a:gd name="connsiteY102" fmla="*/ 2889676 h 5536959"/>
                <a:gd name="connsiteX103" fmla="*/ 1531894 w 10270374"/>
                <a:gd name="connsiteY103" fmla="*/ 2917507 h 5536959"/>
                <a:gd name="connsiteX104" fmla="*/ 1860559 w 10270374"/>
                <a:gd name="connsiteY104" fmla="*/ 2766431 h 5536959"/>
                <a:gd name="connsiteX105" fmla="*/ 1701613 w 10270374"/>
                <a:gd name="connsiteY105" fmla="*/ 2263518 h 5536959"/>
                <a:gd name="connsiteX106" fmla="*/ 1690183 w 10270374"/>
                <a:gd name="connsiteY106" fmla="*/ 1966338 h 5536959"/>
                <a:gd name="connsiteX107" fmla="*/ 1381991 w 10270374"/>
                <a:gd name="connsiteY107" fmla="*/ 1841604 h 5536959"/>
                <a:gd name="connsiteX108" fmla="*/ 1095823 w 10270374"/>
                <a:gd name="connsiteY108" fmla="*/ 1714878 h 5536959"/>
                <a:gd name="connsiteX109" fmla="*/ 746507 w 10270374"/>
                <a:gd name="connsiteY109" fmla="*/ 1626415 h 5536959"/>
                <a:gd name="connsiteX110" fmla="*/ 352873 w 10270374"/>
                <a:gd name="connsiteY110" fmla="*/ 1726308 h 5536959"/>
                <a:gd name="connsiteX111" fmla="*/ 113171 w 10270374"/>
                <a:gd name="connsiteY111" fmla="*/ 1763582 h 5536959"/>
                <a:gd name="connsiteX112" fmla="*/ 9973 w 10270374"/>
                <a:gd name="connsiteY112" fmla="*/ 1737738 h 5536959"/>
                <a:gd name="connsiteX113" fmla="*/ 348516 w 10270374"/>
                <a:gd name="connsiteY113" fmla="*/ 1643812 h 5536959"/>
                <a:gd name="connsiteX114" fmla="*/ 653097 w 10270374"/>
                <a:gd name="connsiteY114" fmla="*/ 1543920 h 5536959"/>
                <a:gd name="connsiteX115" fmla="*/ 1072963 w 10270374"/>
                <a:gd name="connsiteY115" fmla="*/ 1612008 h 5536959"/>
                <a:gd name="connsiteX116" fmla="*/ 1244413 w 10270374"/>
                <a:gd name="connsiteY116" fmla="*/ 1657728 h 5536959"/>
                <a:gd name="connsiteX117" fmla="*/ 1205766 w 10270374"/>
                <a:gd name="connsiteY117" fmla="*/ 1451988 h 5536959"/>
                <a:gd name="connsiteX118" fmla="*/ 1046313 w 10270374"/>
                <a:gd name="connsiteY118" fmla="*/ 815409 h 5536959"/>
                <a:gd name="connsiteX119" fmla="*/ 1221553 w 10270374"/>
                <a:gd name="connsiteY119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9694124 w 10270374"/>
                <a:gd name="connsiteY50" fmla="*/ 5026924 h 5536959"/>
                <a:gd name="connsiteX51" fmla="*/ 10208077 w 10270374"/>
                <a:gd name="connsiteY51" fmla="*/ 5047054 h 5536959"/>
                <a:gd name="connsiteX52" fmla="*/ 9897932 w 10270374"/>
                <a:gd name="connsiteY52" fmla="*/ 5530235 h 5536959"/>
                <a:gd name="connsiteX53" fmla="*/ 8790276 w 10270374"/>
                <a:gd name="connsiteY53" fmla="*/ 5047055 h 5536959"/>
                <a:gd name="connsiteX54" fmla="*/ 4940575 w 10270374"/>
                <a:gd name="connsiteY54" fmla="*/ 3376168 h 5536959"/>
                <a:gd name="connsiteX55" fmla="*/ 3944371 w 10270374"/>
                <a:gd name="connsiteY55" fmla="*/ 2976643 h 5536959"/>
                <a:gd name="connsiteX56" fmla="*/ 3460193 w 10270374"/>
                <a:gd name="connsiteY56" fmla="*/ 2852901 h 5536959"/>
                <a:gd name="connsiteX57" fmla="*/ 3217865 w 10270374"/>
                <a:gd name="connsiteY57" fmla="*/ 2829045 h 5536959"/>
                <a:gd name="connsiteX58" fmla="*/ 3025524 w 10270374"/>
                <a:gd name="connsiteY58" fmla="*/ 2858861 h 5536959"/>
                <a:gd name="connsiteX59" fmla="*/ 2832855 w 10270374"/>
                <a:gd name="connsiteY59" fmla="*/ 2930924 h 5536959"/>
                <a:gd name="connsiteX60" fmla="*/ 2820111 w 10270374"/>
                <a:gd name="connsiteY60" fmla="*/ 3026344 h 5536959"/>
                <a:gd name="connsiteX61" fmla="*/ 2959241 w 10270374"/>
                <a:gd name="connsiteY61" fmla="*/ 3167976 h 5536959"/>
                <a:gd name="connsiteX62" fmla="*/ 3176083 w 10270374"/>
                <a:gd name="connsiteY62" fmla="*/ 3269358 h 5536959"/>
                <a:gd name="connsiteX63" fmla="*/ 3388239 w 10270374"/>
                <a:gd name="connsiteY63" fmla="*/ 3442290 h 5536959"/>
                <a:gd name="connsiteX64" fmla="*/ 3212014 w 10270374"/>
                <a:gd name="connsiteY64" fmla="*/ 3336948 h 5536959"/>
                <a:gd name="connsiteX65" fmla="*/ 3004633 w 10270374"/>
                <a:gd name="connsiteY65" fmla="*/ 3276814 h 5536959"/>
                <a:gd name="connsiteX66" fmla="*/ 2771676 w 10270374"/>
                <a:gd name="connsiteY66" fmla="*/ 3166987 h 5536959"/>
                <a:gd name="connsiteX67" fmla="*/ 2638873 w 10270374"/>
                <a:gd name="connsiteY67" fmla="*/ 3097908 h 5536959"/>
                <a:gd name="connsiteX68" fmla="*/ 2570293 w 10270374"/>
                <a:gd name="connsiteY68" fmla="*/ 3109338 h 5536959"/>
                <a:gd name="connsiteX69" fmla="*/ 2525557 w 10270374"/>
                <a:gd name="connsiteY69" fmla="*/ 3326508 h 5536959"/>
                <a:gd name="connsiteX70" fmla="*/ 2584349 w 10270374"/>
                <a:gd name="connsiteY70" fmla="*/ 3577470 h 5536959"/>
                <a:gd name="connsiteX71" fmla="*/ 2663703 w 10270374"/>
                <a:gd name="connsiteY71" fmla="*/ 3996904 h 5536959"/>
                <a:gd name="connsiteX72" fmla="*/ 2633113 w 10270374"/>
                <a:gd name="connsiteY72" fmla="*/ 4192703 h 5536959"/>
                <a:gd name="connsiteX73" fmla="*/ 2539703 w 10270374"/>
                <a:gd name="connsiteY73" fmla="*/ 4455574 h 5536959"/>
                <a:gd name="connsiteX74" fmla="*/ 2595212 w 10270374"/>
                <a:gd name="connsiteY74" fmla="*/ 3945217 h 5536959"/>
                <a:gd name="connsiteX75" fmla="*/ 2481240 w 10270374"/>
                <a:gd name="connsiteY75" fmla="*/ 3566538 h 5536959"/>
                <a:gd name="connsiteX76" fmla="*/ 2307403 w 10270374"/>
                <a:gd name="connsiteY76" fmla="*/ 3166488 h 5536959"/>
                <a:gd name="connsiteX77" fmla="*/ 2261683 w 10270374"/>
                <a:gd name="connsiteY77" fmla="*/ 3063618 h 5536959"/>
                <a:gd name="connsiteX78" fmla="*/ 2078803 w 10270374"/>
                <a:gd name="connsiteY78" fmla="*/ 2949318 h 5536959"/>
                <a:gd name="connsiteX79" fmla="*/ 1824299 w 10270374"/>
                <a:gd name="connsiteY79" fmla="*/ 3002494 h 5536959"/>
                <a:gd name="connsiteX80" fmla="*/ 1412162 w 10270374"/>
                <a:gd name="connsiteY80" fmla="*/ 3235573 h 5536959"/>
                <a:gd name="connsiteX81" fmla="*/ 1381573 w 10270374"/>
                <a:gd name="connsiteY81" fmla="*/ 3680838 h 5536959"/>
                <a:gd name="connsiteX82" fmla="*/ 1340867 w 10270374"/>
                <a:gd name="connsiteY82" fmla="*/ 3980504 h 5536959"/>
                <a:gd name="connsiteX83" fmla="*/ 1197619 w 10270374"/>
                <a:gd name="connsiteY83" fmla="*/ 4738831 h 5536959"/>
                <a:gd name="connsiteX84" fmla="*/ 1220896 w 10270374"/>
                <a:gd name="connsiteY84" fmla="*/ 4338309 h 5536959"/>
                <a:gd name="connsiteX85" fmla="*/ 1242772 w 10270374"/>
                <a:gd name="connsiteY85" fmla="*/ 4080888 h 5536959"/>
                <a:gd name="connsiteX86" fmla="*/ 1198693 w 10270374"/>
                <a:gd name="connsiteY86" fmla="*/ 3909438 h 5536959"/>
                <a:gd name="connsiteX87" fmla="*/ 970093 w 10270374"/>
                <a:gd name="connsiteY87" fmla="*/ 3989448 h 5536959"/>
                <a:gd name="connsiteX88" fmla="*/ 766328 w 10270374"/>
                <a:gd name="connsiteY88" fmla="*/ 4131990 h 5536959"/>
                <a:gd name="connsiteX89" fmla="*/ 555808 w 10270374"/>
                <a:gd name="connsiteY89" fmla="*/ 4355688 h 5536959"/>
                <a:gd name="connsiteX90" fmla="*/ 785900 w 10270374"/>
                <a:gd name="connsiteY90" fmla="*/ 4017771 h 5536959"/>
                <a:gd name="connsiteX91" fmla="*/ 1130113 w 10270374"/>
                <a:gd name="connsiteY91" fmla="*/ 3817500 h 5536959"/>
                <a:gd name="connsiteX92" fmla="*/ 1278703 w 10270374"/>
                <a:gd name="connsiteY92" fmla="*/ 3726558 h 5536959"/>
                <a:gd name="connsiteX93" fmla="*/ 1269661 w 10270374"/>
                <a:gd name="connsiteY93" fmla="*/ 3390117 h 5536959"/>
                <a:gd name="connsiteX94" fmla="*/ 1309620 w 10270374"/>
                <a:gd name="connsiteY94" fmla="*/ 3169963 h 5536959"/>
                <a:gd name="connsiteX95" fmla="*/ 1393003 w 10270374"/>
                <a:gd name="connsiteY95" fmla="*/ 3052188 h 5536959"/>
                <a:gd name="connsiteX96" fmla="*/ 1080693 w 10270374"/>
                <a:gd name="connsiteY96" fmla="*/ 2984604 h 5536959"/>
                <a:gd name="connsiteX97" fmla="*/ 663453 w 10270374"/>
                <a:gd name="connsiteY97" fmla="*/ 3023360 h 5536959"/>
                <a:gd name="connsiteX98" fmla="*/ 235111 w 10270374"/>
                <a:gd name="connsiteY98" fmla="*/ 3217172 h 5536959"/>
                <a:gd name="connsiteX99" fmla="*/ 421453 w 10270374"/>
                <a:gd name="connsiteY99" fmla="*/ 3029328 h 5536959"/>
                <a:gd name="connsiteX100" fmla="*/ 627193 w 10270374"/>
                <a:gd name="connsiteY100" fmla="*/ 2926458 h 5536959"/>
                <a:gd name="connsiteX101" fmla="*/ 854480 w 10270374"/>
                <a:gd name="connsiteY101" fmla="*/ 2889178 h 5536959"/>
                <a:gd name="connsiteX102" fmla="*/ 1149272 w 10270374"/>
                <a:gd name="connsiteY102" fmla="*/ 2889676 h 5536959"/>
                <a:gd name="connsiteX103" fmla="*/ 1531894 w 10270374"/>
                <a:gd name="connsiteY103" fmla="*/ 2917507 h 5536959"/>
                <a:gd name="connsiteX104" fmla="*/ 1860559 w 10270374"/>
                <a:gd name="connsiteY104" fmla="*/ 2766431 h 5536959"/>
                <a:gd name="connsiteX105" fmla="*/ 1701613 w 10270374"/>
                <a:gd name="connsiteY105" fmla="*/ 2263518 h 5536959"/>
                <a:gd name="connsiteX106" fmla="*/ 1690183 w 10270374"/>
                <a:gd name="connsiteY106" fmla="*/ 1966338 h 5536959"/>
                <a:gd name="connsiteX107" fmla="*/ 1381991 w 10270374"/>
                <a:gd name="connsiteY107" fmla="*/ 1841604 h 5536959"/>
                <a:gd name="connsiteX108" fmla="*/ 1095823 w 10270374"/>
                <a:gd name="connsiteY108" fmla="*/ 1714878 h 5536959"/>
                <a:gd name="connsiteX109" fmla="*/ 746507 w 10270374"/>
                <a:gd name="connsiteY109" fmla="*/ 1626415 h 5536959"/>
                <a:gd name="connsiteX110" fmla="*/ 352873 w 10270374"/>
                <a:gd name="connsiteY110" fmla="*/ 1726308 h 5536959"/>
                <a:gd name="connsiteX111" fmla="*/ 113171 w 10270374"/>
                <a:gd name="connsiteY111" fmla="*/ 1763582 h 5536959"/>
                <a:gd name="connsiteX112" fmla="*/ 9973 w 10270374"/>
                <a:gd name="connsiteY112" fmla="*/ 1737738 h 5536959"/>
                <a:gd name="connsiteX113" fmla="*/ 348516 w 10270374"/>
                <a:gd name="connsiteY113" fmla="*/ 1643812 h 5536959"/>
                <a:gd name="connsiteX114" fmla="*/ 653097 w 10270374"/>
                <a:gd name="connsiteY114" fmla="*/ 1543920 h 5536959"/>
                <a:gd name="connsiteX115" fmla="*/ 1072963 w 10270374"/>
                <a:gd name="connsiteY115" fmla="*/ 1612008 h 5536959"/>
                <a:gd name="connsiteX116" fmla="*/ 1244413 w 10270374"/>
                <a:gd name="connsiteY116" fmla="*/ 1657728 h 5536959"/>
                <a:gd name="connsiteX117" fmla="*/ 1205766 w 10270374"/>
                <a:gd name="connsiteY117" fmla="*/ 1451988 h 5536959"/>
                <a:gd name="connsiteX118" fmla="*/ 1046313 w 10270374"/>
                <a:gd name="connsiteY118" fmla="*/ 815409 h 5536959"/>
                <a:gd name="connsiteX119" fmla="*/ 1221553 w 10270374"/>
                <a:gd name="connsiteY119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9595174 w 10270374"/>
                <a:gd name="connsiteY50" fmla="*/ 4977747 h 5536959"/>
                <a:gd name="connsiteX51" fmla="*/ 10208077 w 10270374"/>
                <a:gd name="connsiteY51" fmla="*/ 5047054 h 5536959"/>
                <a:gd name="connsiteX52" fmla="*/ 9897932 w 10270374"/>
                <a:gd name="connsiteY52" fmla="*/ 5530235 h 5536959"/>
                <a:gd name="connsiteX53" fmla="*/ 8790276 w 10270374"/>
                <a:gd name="connsiteY53" fmla="*/ 5047055 h 5536959"/>
                <a:gd name="connsiteX54" fmla="*/ 4940575 w 10270374"/>
                <a:gd name="connsiteY54" fmla="*/ 3376168 h 5536959"/>
                <a:gd name="connsiteX55" fmla="*/ 3944371 w 10270374"/>
                <a:gd name="connsiteY55" fmla="*/ 2976643 h 5536959"/>
                <a:gd name="connsiteX56" fmla="*/ 3460193 w 10270374"/>
                <a:gd name="connsiteY56" fmla="*/ 2852901 h 5536959"/>
                <a:gd name="connsiteX57" fmla="*/ 3217865 w 10270374"/>
                <a:gd name="connsiteY57" fmla="*/ 2829045 h 5536959"/>
                <a:gd name="connsiteX58" fmla="*/ 3025524 w 10270374"/>
                <a:gd name="connsiteY58" fmla="*/ 2858861 h 5536959"/>
                <a:gd name="connsiteX59" fmla="*/ 2832855 w 10270374"/>
                <a:gd name="connsiteY59" fmla="*/ 2930924 h 5536959"/>
                <a:gd name="connsiteX60" fmla="*/ 2820111 w 10270374"/>
                <a:gd name="connsiteY60" fmla="*/ 3026344 h 5536959"/>
                <a:gd name="connsiteX61" fmla="*/ 2959241 w 10270374"/>
                <a:gd name="connsiteY61" fmla="*/ 3167976 h 5536959"/>
                <a:gd name="connsiteX62" fmla="*/ 3176083 w 10270374"/>
                <a:gd name="connsiteY62" fmla="*/ 3269358 h 5536959"/>
                <a:gd name="connsiteX63" fmla="*/ 3388239 w 10270374"/>
                <a:gd name="connsiteY63" fmla="*/ 3442290 h 5536959"/>
                <a:gd name="connsiteX64" fmla="*/ 3212014 w 10270374"/>
                <a:gd name="connsiteY64" fmla="*/ 3336948 h 5536959"/>
                <a:gd name="connsiteX65" fmla="*/ 3004633 w 10270374"/>
                <a:gd name="connsiteY65" fmla="*/ 3276814 h 5536959"/>
                <a:gd name="connsiteX66" fmla="*/ 2771676 w 10270374"/>
                <a:gd name="connsiteY66" fmla="*/ 3166987 h 5536959"/>
                <a:gd name="connsiteX67" fmla="*/ 2638873 w 10270374"/>
                <a:gd name="connsiteY67" fmla="*/ 3097908 h 5536959"/>
                <a:gd name="connsiteX68" fmla="*/ 2570293 w 10270374"/>
                <a:gd name="connsiteY68" fmla="*/ 3109338 h 5536959"/>
                <a:gd name="connsiteX69" fmla="*/ 2525557 w 10270374"/>
                <a:gd name="connsiteY69" fmla="*/ 3326508 h 5536959"/>
                <a:gd name="connsiteX70" fmla="*/ 2584349 w 10270374"/>
                <a:gd name="connsiteY70" fmla="*/ 3577470 h 5536959"/>
                <a:gd name="connsiteX71" fmla="*/ 2663703 w 10270374"/>
                <a:gd name="connsiteY71" fmla="*/ 3996904 h 5536959"/>
                <a:gd name="connsiteX72" fmla="*/ 2633113 w 10270374"/>
                <a:gd name="connsiteY72" fmla="*/ 4192703 h 5536959"/>
                <a:gd name="connsiteX73" fmla="*/ 2539703 w 10270374"/>
                <a:gd name="connsiteY73" fmla="*/ 4455574 h 5536959"/>
                <a:gd name="connsiteX74" fmla="*/ 2595212 w 10270374"/>
                <a:gd name="connsiteY74" fmla="*/ 3945217 h 5536959"/>
                <a:gd name="connsiteX75" fmla="*/ 2481240 w 10270374"/>
                <a:gd name="connsiteY75" fmla="*/ 3566538 h 5536959"/>
                <a:gd name="connsiteX76" fmla="*/ 2307403 w 10270374"/>
                <a:gd name="connsiteY76" fmla="*/ 3166488 h 5536959"/>
                <a:gd name="connsiteX77" fmla="*/ 2261683 w 10270374"/>
                <a:gd name="connsiteY77" fmla="*/ 3063618 h 5536959"/>
                <a:gd name="connsiteX78" fmla="*/ 2078803 w 10270374"/>
                <a:gd name="connsiteY78" fmla="*/ 2949318 h 5536959"/>
                <a:gd name="connsiteX79" fmla="*/ 1824299 w 10270374"/>
                <a:gd name="connsiteY79" fmla="*/ 3002494 h 5536959"/>
                <a:gd name="connsiteX80" fmla="*/ 1412162 w 10270374"/>
                <a:gd name="connsiteY80" fmla="*/ 3235573 h 5536959"/>
                <a:gd name="connsiteX81" fmla="*/ 1381573 w 10270374"/>
                <a:gd name="connsiteY81" fmla="*/ 3680838 h 5536959"/>
                <a:gd name="connsiteX82" fmla="*/ 1340867 w 10270374"/>
                <a:gd name="connsiteY82" fmla="*/ 3980504 h 5536959"/>
                <a:gd name="connsiteX83" fmla="*/ 1197619 w 10270374"/>
                <a:gd name="connsiteY83" fmla="*/ 4738831 h 5536959"/>
                <a:gd name="connsiteX84" fmla="*/ 1220896 w 10270374"/>
                <a:gd name="connsiteY84" fmla="*/ 4338309 h 5536959"/>
                <a:gd name="connsiteX85" fmla="*/ 1242772 w 10270374"/>
                <a:gd name="connsiteY85" fmla="*/ 4080888 h 5536959"/>
                <a:gd name="connsiteX86" fmla="*/ 1198693 w 10270374"/>
                <a:gd name="connsiteY86" fmla="*/ 3909438 h 5536959"/>
                <a:gd name="connsiteX87" fmla="*/ 970093 w 10270374"/>
                <a:gd name="connsiteY87" fmla="*/ 3989448 h 5536959"/>
                <a:gd name="connsiteX88" fmla="*/ 766328 w 10270374"/>
                <a:gd name="connsiteY88" fmla="*/ 4131990 h 5536959"/>
                <a:gd name="connsiteX89" fmla="*/ 555808 w 10270374"/>
                <a:gd name="connsiteY89" fmla="*/ 4355688 h 5536959"/>
                <a:gd name="connsiteX90" fmla="*/ 785900 w 10270374"/>
                <a:gd name="connsiteY90" fmla="*/ 4017771 h 5536959"/>
                <a:gd name="connsiteX91" fmla="*/ 1130113 w 10270374"/>
                <a:gd name="connsiteY91" fmla="*/ 3817500 h 5536959"/>
                <a:gd name="connsiteX92" fmla="*/ 1278703 w 10270374"/>
                <a:gd name="connsiteY92" fmla="*/ 3726558 h 5536959"/>
                <a:gd name="connsiteX93" fmla="*/ 1269661 w 10270374"/>
                <a:gd name="connsiteY93" fmla="*/ 3390117 h 5536959"/>
                <a:gd name="connsiteX94" fmla="*/ 1309620 w 10270374"/>
                <a:gd name="connsiteY94" fmla="*/ 3169963 h 5536959"/>
                <a:gd name="connsiteX95" fmla="*/ 1393003 w 10270374"/>
                <a:gd name="connsiteY95" fmla="*/ 3052188 h 5536959"/>
                <a:gd name="connsiteX96" fmla="*/ 1080693 w 10270374"/>
                <a:gd name="connsiteY96" fmla="*/ 2984604 h 5536959"/>
                <a:gd name="connsiteX97" fmla="*/ 663453 w 10270374"/>
                <a:gd name="connsiteY97" fmla="*/ 3023360 h 5536959"/>
                <a:gd name="connsiteX98" fmla="*/ 235111 w 10270374"/>
                <a:gd name="connsiteY98" fmla="*/ 3217172 h 5536959"/>
                <a:gd name="connsiteX99" fmla="*/ 421453 w 10270374"/>
                <a:gd name="connsiteY99" fmla="*/ 3029328 h 5536959"/>
                <a:gd name="connsiteX100" fmla="*/ 627193 w 10270374"/>
                <a:gd name="connsiteY100" fmla="*/ 2926458 h 5536959"/>
                <a:gd name="connsiteX101" fmla="*/ 854480 w 10270374"/>
                <a:gd name="connsiteY101" fmla="*/ 2889178 h 5536959"/>
                <a:gd name="connsiteX102" fmla="*/ 1149272 w 10270374"/>
                <a:gd name="connsiteY102" fmla="*/ 2889676 h 5536959"/>
                <a:gd name="connsiteX103" fmla="*/ 1531894 w 10270374"/>
                <a:gd name="connsiteY103" fmla="*/ 2917507 h 5536959"/>
                <a:gd name="connsiteX104" fmla="*/ 1860559 w 10270374"/>
                <a:gd name="connsiteY104" fmla="*/ 2766431 h 5536959"/>
                <a:gd name="connsiteX105" fmla="*/ 1701613 w 10270374"/>
                <a:gd name="connsiteY105" fmla="*/ 2263518 h 5536959"/>
                <a:gd name="connsiteX106" fmla="*/ 1690183 w 10270374"/>
                <a:gd name="connsiteY106" fmla="*/ 1966338 h 5536959"/>
                <a:gd name="connsiteX107" fmla="*/ 1381991 w 10270374"/>
                <a:gd name="connsiteY107" fmla="*/ 1841604 h 5536959"/>
                <a:gd name="connsiteX108" fmla="*/ 1095823 w 10270374"/>
                <a:gd name="connsiteY108" fmla="*/ 1714878 h 5536959"/>
                <a:gd name="connsiteX109" fmla="*/ 746507 w 10270374"/>
                <a:gd name="connsiteY109" fmla="*/ 1626415 h 5536959"/>
                <a:gd name="connsiteX110" fmla="*/ 352873 w 10270374"/>
                <a:gd name="connsiteY110" fmla="*/ 1726308 h 5536959"/>
                <a:gd name="connsiteX111" fmla="*/ 113171 w 10270374"/>
                <a:gd name="connsiteY111" fmla="*/ 1763582 h 5536959"/>
                <a:gd name="connsiteX112" fmla="*/ 9973 w 10270374"/>
                <a:gd name="connsiteY112" fmla="*/ 1737738 h 5536959"/>
                <a:gd name="connsiteX113" fmla="*/ 348516 w 10270374"/>
                <a:gd name="connsiteY113" fmla="*/ 1643812 h 5536959"/>
                <a:gd name="connsiteX114" fmla="*/ 653097 w 10270374"/>
                <a:gd name="connsiteY114" fmla="*/ 1543920 h 5536959"/>
                <a:gd name="connsiteX115" fmla="*/ 1072963 w 10270374"/>
                <a:gd name="connsiteY115" fmla="*/ 1612008 h 5536959"/>
                <a:gd name="connsiteX116" fmla="*/ 1244413 w 10270374"/>
                <a:gd name="connsiteY116" fmla="*/ 1657728 h 5536959"/>
                <a:gd name="connsiteX117" fmla="*/ 1205766 w 10270374"/>
                <a:gd name="connsiteY117" fmla="*/ 1451988 h 5536959"/>
                <a:gd name="connsiteX118" fmla="*/ 1046313 w 10270374"/>
                <a:gd name="connsiteY118" fmla="*/ 815409 h 5536959"/>
                <a:gd name="connsiteX119" fmla="*/ 1221553 w 10270374"/>
                <a:gd name="connsiteY119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9595174 w 10270374"/>
                <a:gd name="connsiteY50" fmla="*/ 4977747 h 5536959"/>
                <a:gd name="connsiteX51" fmla="*/ 10208077 w 10270374"/>
                <a:gd name="connsiteY51" fmla="*/ 5047054 h 5536959"/>
                <a:gd name="connsiteX52" fmla="*/ 9897932 w 10270374"/>
                <a:gd name="connsiteY52" fmla="*/ 5530235 h 5536959"/>
                <a:gd name="connsiteX53" fmla="*/ 8790276 w 10270374"/>
                <a:gd name="connsiteY53" fmla="*/ 5047055 h 5536959"/>
                <a:gd name="connsiteX54" fmla="*/ 4940575 w 10270374"/>
                <a:gd name="connsiteY54" fmla="*/ 3376168 h 5536959"/>
                <a:gd name="connsiteX55" fmla="*/ 3944371 w 10270374"/>
                <a:gd name="connsiteY55" fmla="*/ 2976643 h 5536959"/>
                <a:gd name="connsiteX56" fmla="*/ 3460193 w 10270374"/>
                <a:gd name="connsiteY56" fmla="*/ 2852901 h 5536959"/>
                <a:gd name="connsiteX57" fmla="*/ 3217865 w 10270374"/>
                <a:gd name="connsiteY57" fmla="*/ 2829045 h 5536959"/>
                <a:gd name="connsiteX58" fmla="*/ 3025524 w 10270374"/>
                <a:gd name="connsiteY58" fmla="*/ 2858861 h 5536959"/>
                <a:gd name="connsiteX59" fmla="*/ 2832855 w 10270374"/>
                <a:gd name="connsiteY59" fmla="*/ 2930924 h 5536959"/>
                <a:gd name="connsiteX60" fmla="*/ 2820111 w 10270374"/>
                <a:gd name="connsiteY60" fmla="*/ 3026344 h 5536959"/>
                <a:gd name="connsiteX61" fmla="*/ 2959241 w 10270374"/>
                <a:gd name="connsiteY61" fmla="*/ 3167976 h 5536959"/>
                <a:gd name="connsiteX62" fmla="*/ 3176083 w 10270374"/>
                <a:gd name="connsiteY62" fmla="*/ 3269358 h 5536959"/>
                <a:gd name="connsiteX63" fmla="*/ 3388239 w 10270374"/>
                <a:gd name="connsiteY63" fmla="*/ 3442290 h 5536959"/>
                <a:gd name="connsiteX64" fmla="*/ 3212014 w 10270374"/>
                <a:gd name="connsiteY64" fmla="*/ 3336948 h 5536959"/>
                <a:gd name="connsiteX65" fmla="*/ 3004633 w 10270374"/>
                <a:gd name="connsiteY65" fmla="*/ 3276814 h 5536959"/>
                <a:gd name="connsiteX66" fmla="*/ 2771676 w 10270374"/>
                <a:gd name="connsiteY66" fmla="*/ 3166987 h 5536959"/>
                <a:gd name="connsiteX67" fmla="*/ 2638873 w 10270374"/>
                <a:gd name="connsiteY67" fmla="*/ 3097908 h 5536959"/>
                <a:gd name="connsiteX68" fmla="*/ 2570293 w 10270374"/>
                <a:gd name="connsiteY68" fmla="*/ 3109338 h 5536959"/>
                <a:gd name="connsiteX69" fmla="*/ 2525557 w 10270374"/>
                <a:gd name="connsiteY69" fmla="*/ 3326508 h 5536959"/>
                <a:gd name="connsiteX70" fmla="*/ 2584349 w 10270374"/>
                <a:gd name="connsiteY70" fmla="*/ 3577470 h 5536959"/>
                <a:gd name="connsiteX71" fmla="*/ 2663703 w 10270374"/>
                <a:gd name="connsiteY71" fmla="*/ 3996904 h 5536959"/>
                <a:gd name="connsiteX72" fmla="*/ 2633113 w 10270374"/>
                <a:gd name="connsiteY72" fmla="*/ 4192703 h 5536959"/>
                <a:gd name="connsiteX73" fmla="*/ 2539703 w 10270374"/>
                <a:gd name="connsiteY73" fmla="*/ 4455574 h 5536959"/>
                <a:gd name="connsiteX74" fmla="*/ 2595212 w 10270374"/>
                <a:gd name="connsiteY74" fmla="*/ 3945217 h 5536959"/>
                <a:gd name="connsiteX75" fmla="*/ 2481240 w 10270374"/>
                <a:gd name="connsiteY75" fmla="*/ 3566538 h 5536959"/>
                <a:gd name="connsiteX76" fmla="*/ 2307403 w 10270374"/>
                <a:gd name="connsiteY76" fmla="*/ 3166488 h 5536959"/>
                <a:gd name="connsiteX77" fmla="*/ 2261683 w 10270374"/>
                <a:gd name="connsiteY77" fmla="*/ 3063618 h 5536959"/>
                <a:gd name="connsiteX78" fmla="*/ 2078803 w 10270374"/>
                <a:gd name="connsiteY78" fmla="*/ 2949318 h 5536959"/>
                <a:gd name="connsiteX79" fmla="*/ 1824299 w 10270374"/>
                <a:gd name="connsiteY79" fmla="*/ 3002494 h 5536959"/>
                <a:gd name="connsiteX80" fmla="*/ 1412162 w 10270374"/>
                <a:gd name="connsiteY80" fmla="*/ 3235573 h 5536959"/>
                <a:gd name="connsiteX81" fmla="*/ 1381573 w 10270374"/>
                <a:gd name="connsiteY81" fmla="*/ 3680838 h 5536959"/>
                <a:gd name="connsiteX82" fmla="*/ 1340867 w 10270374"/>
                <a:gd name="connsiteY82" fmla="*/ 3980504 h 5536959"/>
                <a:gd name="connsiteX83" fmla="*/ 1197619 w 10270374"/>
                <a:gd name="connsiteY83" fmla="*/ 4738831 h 5536959"/>
                <a:gd name="connsiteX84" fmla="*/ 1220896 w 10270374"/>
                <a:gd name="connsiteY84" fmla="*/ 4338309 h 5536959"/>
                <a:gd name="connsiteX85" fmla="*/ 1242772 w 10270374"/>
                <a:gd name="connsiteY85" fmla="*/ 4080888 h 5536959"/>
                <a:gd name="connsiteX86" fmla="*/ 1198693 w 10270374"/>
                <a:gd name="connsiteY86" fmla="*/ 3909438 h 5536959"/>
                <a:gd name="connsiteX87" fmla="*/ 970093 w 10270374"/>
                <a:gd name="connsiteY87" fmla="*/ 3989448 h 5536959"/>
                <a:gd name="connsiteX88" fmla="*/ 766328 w 10270374"/>
                <a:gd name="connsiteY88" fmla="*/ 4131990 h 5536959"/>
                <a:gd name="connsiteX89" fmla="*/ 555808 w 10270374"/>
                <a:gd name="connsiteY89" fmla="*/ 4355688 h 5536959"/>
                <a:gd name="connsiteX90" fmla="*/ 785900 w 10270374"/>
                <a:gd name="connsiteY90" fmla="*/ 4017771 h 5536959"/>
                <a:gd name="connsiteX91" fmla="*/ 1130113 w 10270374"/>
                <a:gd name="connsiteY91" fmla="*/ 3817500 h 5536959"/>
                <a:gd name="connsiteX92" fmla="*/ 1278703 w 10270374"/>
                <a:gd name="connsiteY92" fmla="*/ 3726558 h 5536959"/>
                <a:gd name="connsiteX93" fmla="*/ 1269661 w 10270374"/>
                <a:gd name="connsiteY93" fmla="*/ 3390117 h 5536959"/>
                <a:gd name="connsiteX94" fmla="*/ 1309620 w 10270374"/>
                <a:gd name="connsiteY94" fmla="*/ 3169963 h 5536959"/>
                <a:gd name="connsiteX95" fmla="*/ 1393003 w 10270374"/>
                <a:gd name="connsiteY95" fmla="*/ 3052188 h 5536959"/>
                <a:gd name="connsiteX96" fmla="*/ 1080693 w 10270374"/>
                <a:gd name="connsiteY96" fmla="*/ 2984604 h 5536959"/>
                <a:gd name="connsiteX97" fmla="*/ 663453 w 10270374"/>
                <a:gd name="connsiteY97" fmla="*/ 3023360 h 5536959"/>
                <a:gd name="connsiteX98" fmla="*/ 235111 w 10270374"/>
                <a:gd name="connsiteY98" fmla="*/ 3217172 h 5536959"/>
                <a:gd name="connsiteX99" fmla="*/ 421453 w 10270374"/>
                <a:gd name="connsiteY99" fmla="*/ 3029328 h 5536959"/>
                <a:gd name="connsiteX100" fmla="*/ 627193 w 10270374"/>
                <a:gd name="connsiteY100" fmla="*/ 2926458 h 5536959"/>
                <a:gd name="connsiteX101" fmla="*/ 854480 w 10270374"/>
                <a:gd name="connsiteY101" fmla="*/ 2889178 h 5536959"/>
                <a:gd name="connsiteX102" fmla="*/ 1149272 w 10270374"/>
                <a:gd name="connsiteY102" fmla="*/ 2889676 h 5536959"/>
                <a:gd name="connsiteX103" fmla="*/ 1531894 w 10270374"/>
                <a:gd name="connsiteY103" fmla="*/ 2917507 h 5536959"/>
                <a:gd name="connsiteX104" fmla="*/ 1860559 w 10270374"/>
                <a:gd name="connsiteY104" fmla="*/ 2766431 h 5536959"/>
                <a:gd name="connsiteX105" fmla="*/ 1701613 w 10270374"/>
                <a:gd name="connsiteY105" fmla="*/ 2263518 h 5536959"/>
                <a:gd name="connsiteX106" fmla="*/ 1690183 w 10270374"/>
                <a:gd name="connsiteY106" fmla="*/ 1966338 h 5536959"/>
                <a:gd name="connsiteX107" fmla="*/ 1381991 w 10270374"/>
                <a:gd name="connsiteY107" fmla="*/ 1841604 h 5536959"/>
                <a:gd name="connsiteX108" fmla="*/ 1095823 w 10270374"/>
                <a:gd name="connsiteY108" fmla="*/ 1714878 h 5536959"/>
                <a:gd name="connsiteX109" fmla="*/ 746507 w 10270374"/>
                <a:gd name="connsiteY109" fmla="*/ 1626415 h 5536959"/>
                <a:gd name="connsiteX110" fmla="*/ 352873 w 10270374"/>
                <a:gd name="connsiteY110" fmla="*/ 1726308 h 5536959"/>
                <a:gd name="connsiteX111" fmla="*/ 113171 w 10270374"/>
                <a:gd name="connsiteY111" fmla="*/ 1763582 h 5536959"/>
                <a:gd name="connsiteX112" fmla="*/ 9973 w 10270374"/>
                <a:gd name="connsiteY112" fmla="*/ 1737738 h 5536959"/>
                <a:gd name="connsiteX113" fmla="*/ 348516 w 10270374"/>
                <a:gd name="connsiteY113" fmla="*/ 1643812 h 5536959"/>
                <a:gd name="connsiteX114" fmla="*/ 653097 w 10270374"/>
                <a:gd name="connsiteY114" fmla="*/ 1543920 h 5536959"/>
                <a:gd name="connsiteX115" fmla="*/ 1072963 w 10270374"/>
                <a:gd name="connsiteY115" fmla="*/ 1612008 h 5536959"/>
                <a:gd name="connsiteX116" fmla="*/ 1244413 w 10270374"/>
                <a:gd name="connsiteY116" fmla="*/ 1657728 h 5536959"/>
                <a:gd name="connsiteX117" fmla="*/ 1205766 w 10270374"/>
                <a:gd name="connsiteY117" fmla="*/ 1451988 h 5536959"/>
                <a:gd name="connsiteX118" fmla="*/ 1046313 w 10270374"/>
                <a:gd name="connsiteY118" fmla="*/ 815409 h 5536959"/>
                <a:gd name="connsiteX119" fmla="*/ 1221553 w 10270374"/>
                <a:gd name="connsiteY119" fmla="*/ 1211958 h 5536959"/>
                <a:gd name="connsiteX0" fmla="*/ 1221553 w 10268804"/>
                <a:gd name="connsiteY0" fmla="*/ 1211958 h 5762516"/>
                <a:gd name="connsiteX1" fmla="*/ 1343911 w 10268804"/>
                <a:gd name="connsiteY1" fmla="*/ 1559828 h 5762516"/>
                <a:gd name="connsiteX2" fmla="*/ 1553023 w 10268804"/>
                <a:gd name="connsiteY2" fmla="*/ 1657728 h 5762516"/>
                <a:gd name="connsiteX3" fmla="*/ 1907353 w 10268804"/>
                <a:gd name="connsiteY3" fmla="*/ 1680588 h 5762516"/>
                <a:gd name="connsiteX4" fmla="*/ 2021653 w 10268804"/>
                <a:gd name="connsiteY4" fmla="*/ 1543428 h 5762516"/>
                <a:gd name="connsiteX5" fmla="*/ 2124523 w 10268804"/>
                <a:gd name="connsiteY5" fmla="*/ 1291968 h 5762516"/>
                <a:gd name="connsiteX6" fmla="*/ 2124523 w 10268804"/>
                <a:gd name="connsiteY6" fmla="*/ 1120518 h 5762516"/>
                <a:gd name="connsiteX7" fmla="*/ 2068029 w 10268804"/>
                <a:gd name="connsiteY7" fmla="*/ 825325 h 5762516"/>
                <a:gd name="connsiteX8" fmla="*/ 2078803 w 10268804"/>
                <a:gd name="connsiteY8" fmla="*/ 777618 h 5762516"/>
                <a:gd name="connsiteX9" fmla="*/ 2170243 w 10268804"/>
                <a:gd name="connsiteY9" fmla="*/ 1086228 h 5762516"/>
                <a:gd name="connsiteX10" fmla="*/ 2215963 w 10268804"/>
                <a:gd name="connsiteY10" fmla="*/ 1269108 h 5762516"/>
                <a:gd name="connsiteX11" fmla="*/ 2284543 w 10268804"/>
                <a:gd name="connsiteY11" fmla="*/ 1303398 h 5762516"/>
                <a:gd name="connsiteX12" fmla="*/ 2330263 w 10268804"/>
                <a:gd name="connsiteY12" fmla="*/ 1166238 h 5762516"/>
                <a:gd name="connsiteX13" fmla="*/ 2467423 w 10268804"/>
                <a:gd name="connsiteY13" fmla="*/ 880488 h 5762516"/>
                <a:gd name="connsiteX14" fmla="*/ 2558863 w 10268804"/>
                <a:gd name="connsiteY14" fmla="*/ 640458 h 5762516"/>
                <a:gd name="connsiteX15" fmla="*/ 2616013 w 10268804"/>
                <a:gd name="connsiteY15" fmla="*/ 537588 h 5762516"/>
                <a:gd name="connsiteX16" fmla="*/ 2558863 w 10268804"/>
                <a:gd name="connsiteY16" fmla="*/ 789048 h 5762516"/>
                <a:gd name="connsiteX17" fmla="*/ 2444563 w 10268804"/>
                <a:gd name="connsiteY17" fmla="*/ 1097658 h 5762516"/>
                <a:gd name="connsiteX18" fmla="*/ 2375983 w 10268804"/>
                <a:gd name="connsiteY18" fmla="*/ 1406268 h 5762516"/>
                <a:gd name="connsiteX19" fmla="*/ 2558863 w 10268804"/>
                <a:gd name="connsiteY19" fmla="*/ 1577718 h 5762516"/>
                <a:gd name="connsiteX20" fmla="*/ 2878903 w 10268804"/>
                <a:gd name="connsiteY20" fmla="*/ 1657728 h 5762516"/>
                <a:gd name="connsiteX21" fmla="*/ 3187513 w 10268804"/>
                <a:gd name="connsiteY21" fmla="*/ 1657728 h 5762516"/>
                <a:gd name="connsiteX22" fmla="*/ 3370393 w 10268804"/>
                <a:gd name="connsiteY22" fmla="*/ 1566288 h 5762516"/>
                <a:gd name="connsiteX23" fmla="*/ 3488066 w 10268804"/>
                <a:gd name="connsiteY23" fmla="*/ 1246753 h 5762516"/>
                <a:gd name="connsiteX24" fmla="*/ 3495138 w 10268804"/>
                <a:gd name="connsiteY24" fmla="*/ 1115548 h 5762516"/>
                <a:gd name="connsiteX25" fmla="*/ 3493650 w 10268804"/>
                <a:gd name="connsiteY25" fmla="*/ 1063976 h 5762516"/>
                <a:gd name="connsiteX26" fmla="*/ 3450403 w 10268804"/>
                <a:gd name="connsiteY26" fmla="*/ 777618 h 5762516"/>
                <a:gd name="connsiteX27" fmla="*/ 3119893 w 10268804"/>
                <a:gd name="connsiteY27" fmla="*/ 321571 h 5762516"/>
                <a:gd name="connsiteX28" fmla="*/ 3497351 w 10268804"/>
                <a:gd name="connsiteY28" fmla="*/ 674883 h 5762516"/>
                <a:gd name="connsiteX29" fmla="*/ 3759013 w 10268804"/>
                <a:gd name="connsiteY29" fmla="*/ 571878 h 5762516"/>
                <a:gd name="connsiteX30" fmla="*/ 3999043 w 10268804"/>
                <a:gd name="connsiteY30" fmla="*/ 91818 h 5762516"/>
                <a:gd name="connsiteX31" fmla="*/ 4033333 w 10268804"/>
                <a:gd name="connsiteY31" fmla="*/ 11808 h 5762516"/>
                <a:gd name="connsiteX32" fmla="*/ 3984569 w 10268804"/>
                <a:gd name="connsiteY32" fmla="*/ 247366 h 5762516"/>
                <a:gd name="connsiteX33" fmla="*/ 3812791 w 10268804"/>
                <a:gd name="connsiteY33" fmla="*/ 647417 h 5762516"/>
                <a:gd name="connsiteX34" fmla="*/ 3592906 w 10268804"/>
                <a:gd name="connsiteY34" fmla="*/ 811408 h 5762516"/>
                <a:gd name="connsiteX35" fmla="*/ 3604425 w 10268804"/>
                <a:gd name="connsiteY35" fmla="*/ 999253 h 5762516"/>
                <a:gd name="connsiteX36" fmla="*/ 3872985 w 10268804"/>
                <a:gd name="connsiteY36" fmla="*/ 881976 h 5762516"/>
                <a:gd name="connsiteX37" fmla="*/ 4200754 w 10268804"/>
                <a:gd name="connsiteY37" fmla="*/ 774136 h 5762516"/>
                <a:gd name="connsiteX38" fmla="*/ 4064251 w 10268804"/>
                <a:gd name="connsiteY38" fmla="*/ 847195 h 5762516"/>
                <a:gd name="connsiteX39" fmla="*/ 3818880 w 10268804"/>
                <a:gd name="connsiteY39" fmla="*/ 991305 h 5762516"/>
                <a:gd name="connsiteX40" fmla="*/ 3658531 w 10268804"/>
                <a:gd name="connsiteY40" fmla="*/ 1093178 h 5762516"/>
                <a:gd name="connsiteX41" fmla="*/ 3622838 w 10268804"/>
                <a:gd name="connsiteY41" fmla="*/ 1221401 h 5762516"/>
                <a:gd name="connsiteX42" fmla="*/ 3577446 w 10268804"/>
                <a:gd name="connsiteY42" fmla="*/ 1500691 h 5762516"/>
                <a:gd name="connsiteX43" fmla="*/ 3461833 w 10268804"/>
                <a:gd name="connsiteY43" fmla="*/ 1726308 h 5762516"/>
                <a:gd name="connsiteX44" fmla="*/ 3278953 w 10268804"/>
                <a:gd name="connsiteY44" fmla="*/ 2034918 h 5762516"/>
                <a:gd name="connsiteX45" fmla="*/ 3288742 w 10268804"/>
                <a:gd name="connsiteY45" fmla="*/ 2273460 h 5762516"/>
                <a:gd name="connsiteX46" fmla="*/ 3434288 w 10268804"/>
                <a:gd name="connsiteY46" fmla="*/ 2417577 h 5762516"/>
                <a:gd name="connsiteX47" fmla="*/ 3781217 w 10268804"/>
                <a:gd name="connsiteY47" fmla="*/ 2618845 h 5762516"/>
                <a:gd name="connsiteX48" fmla="*/ 4079053 w 10268804"/>
                <a:gd name="connsiteY48" fmla="*/ 2777868 h 5762516"/>
                <a:gd name="connsiteX49" fmla="*/ 8113040 w 10268804"/>
                <a:gd name="connsiteY49" fmla="*/ 4477806 h 5762516"/>
                <a:gd name="connsiteX50" fmla="*/ 9595174 w 10268804"/>
                <a:gd name="connsiteY50" fmla="*/ 4977747 h 5762516"/>
                <a:gd name="connsiteX51" fmla="*/ 10208077 w 10268804"/>
                <a:gd name="connsiteY51" fmla="*/ 5047054 h 5762516"/>
                <a:gd name="connsiteX52" fmla="*/ 9885563 w 10268804"/>
                <a:gd name="connsiteY52" fmla="*/ 5758560 h 5762516"/>
                <a:gd name="connsiteX53" fmla="*/ 8790276 w 10268804"/>
                <a:gd name="connsiteY53" fmla="*/ 5047055 h 5762516"/>
                <a:gd name="connsiteX54" fmla="*/ 4940575 w 10268804"/>
                <a:gd name="connsiteY54" fmla="*/ 3376168 h 5762516"/>
                <a:gd name="connsiteX55" fmla="*/ 3944371 w 10268804"/>
                <a:gd name="connsiteY55" fmla="*/ 2976643 h 5762516"/>
                <a:gd name="connsiteX56" fmla="*/ 3460193 w 10268804"/>
                <a:gd name="connsiteY56" fmla="*/ 2852901 h 5762516"/>
                <a:gd name="connsiteX57" fmla="*/ 3217865 w 10268804"/>
                <a:gd name="connsiteY57" fmla="*/ 2829045 h 5762516"/>
                <a:gd name="connsiteX58" fmla="*/ 3025524 w 10268804"/>
                <a:gd name="connsiteY58" fmla="*/ 2858861 h 5762516"/>
                <a:gd name="connsiteX59" fmla="*/ 2832855 w 10268804"/>
                <a:gd name="connsiteY59" fmla="*/ 2930924 h 5762516"/>
                <a:gd name="connsiteX60" fmla="*/ 2820111 w 10268804"/>
                <a:gd name="connsiteY60" fmla="*/ 3026344 h 5762516"/>
                <a:gd name="connsiteX61" fmla="*/ 2959241 w 10268804"/>
                <a:gd name="connsiteY61" fmla="*/ 3167976 h 5762516"/>
                <a:gd name="connsiteX62" fmla="*/ 3176083 w 10268804"/>
                <a:gd name="connsiteY62" fmla="*/ 3269358 h 5762516"/>
                <a:gd name="connsiteX63" fmla="*/ 3388239 w 10268804"/>
                <a:gd name="connsiteY63" fmla="*/ 3442290 h 5762516"/>
                <a:gd name="connsiteX64" fmla="*/ 3212014 w 10268804"/>
                <a:gd name="connsiteY64" fmla="*/ 3336948 h 5762516"/>
                <a:gd name="connsiteX65" fmla="*/ 3004633 w 10268804"/>
                <a:gd name="connsiteY65" fmla="*/ 3276814 h 5762516"/>
                <a:gd name="connsiteX66" fmla="*/ 2771676 w 10268804"/>
                <a:gd name="connsiteY66" fmla="*/ 3166987 h 5762516"/>
                <a:gd name="connsiteX67" fmla="*/ 2638873 w 10268804"/>
                <a:gd name="connsiteY67" fmla="*/ 3097908 h 5762516"/>
                <a:gd name="connsiteX68" fmla="*/ 2570293 w 10268804"/>
                <a:gd name="connsiteY68" fmla="*/ 3109338 h 5762516"/>
                <a:gd name="connsiteX69" fmla="*/ 2525557 w 10268804"/>
                <a:gd name="connsiteY69" fmla="*/ 3326508 h 5762516"/>
                <a:gd name="connsiteX70" fmla="*/ 2584349 w 10268804"/>
                <a:gd name="connsiteY70" fmla="*/ 3577470 h 5762516"/>
                <a:gd name="connsiteX71" fmla="*/ 2663703 w 10268804"/>
                <a:gd name="connsiteY71" fmla="*/ 3996904 h 5762516"/>
                <a:gd name="connsiteX72" fmla="*/ 2633113 w 10268804"/>
                <a:gd name="connsiteY72" fmla="*/ 4192703 h 5762516"/>
                <a:gd name="connsiteX73" fmla="*/ 2539703 w 10268804"/>
                <a:gd name="connsiteY73" fmla="*/ 4455574 h 5762516"/>
                <a:gd name="connsiteX74" fmla="*/ 2595212 w 10268804"/>
                <a:gd name="connsiteY74" fmla="*/ 3945217 h 5762516"/>
                <a:gd name="connsiteX75" fmla="*/ 2481240 w 10268804"/>
                <a:gd name="connsiteY75" fmla="*/ 3566538 h 5762516"/>
                <a:gd name="connsiteX76" fmla="*/ 2307403 w 10268804"/>
                <a:gd name="connsiteY76" fmla="*/ 3166488 h 5762516"/>
                <a:gd name="connsiteX77" fmla="*/ 2261683 w 10268804"/>
                <a:gd name="connsiteY77" fmla="*/ 3063618 h 5762516"/>
                <a:gd name="connsiteX78" fmla="*/ 2078803 w 10268804"/>
                <a:gd name="connsiteY78" fmla="*/ 2949318 h 5762516"/>
                <a:gd name="connsiteX79" fmla="*/ 1824299 w 10268804"/>
                <a:gd name="connsiteY79" fmla="*/ 3002494 h 5762516"/>
                <a:gd name="connsiteX80" fmla="*/ 1412162 w 10268804"/>
                <a:gd name="connsiteY80" fmla="*/ 3235573 h 5762516"/>
                <a:gd name="connsiteX81" fmla="*/ 1381573 w 10268804"/>
                <a:gd name="connsiteY81" fmla="*/ 3680838 h 5762516"/>
                <a:gd name="connsiteX82" fmla="*/ 1340867 w 10268804"/>
                <a:gd name="connsiteY82" fmla="*/ 3980504 h 5762516"/>
                <a:gd name="connsiteX83" fmla="*/ 1197619 w 10268804"/>
                <a:gd name="connsiteY83" fmla="*/ 4738831 h 5762516"/>
                <a:gd name="connsiteX84" fmla="*/ 1220896 w 10268804"/>
                <a:gd name="connsiteY84" fmla="*/ 4338309 h 5762516"/>
                <a:gd name="connsiteX85" fmla="*/ 1242772 w 10268804"/>
                <a:gd name="connsiteY85" fmla="*/ 4080888 h 5762516"/>
                <a:gd name="connsiteX86" fmla="*/ 1198693 w 10268804"/>
                <a:gd name="connsiteY86" fmla="*/ 3909438 h 5762516"/>
                <a:gd name="connsiteX87" fmla="*/ 970093 w 10268804"/>
                <a:gd name="connsiteY87" fmla="*/ 3989448 h 5762516"/>
                <a:gd name="connsiteX88" fmla="*/ 766328 w 10268804"/>
                <a:gd name="connsiteY88" fmla="*/ 4131990 h 5762516"/>
                <a:gd name="connsiteX89" fmla="*/ 555808 w 10268804"/>
                <a:gd name="connsiteY89" fmla="*/ 4355688 h 5762516"/>
                <a:gd name="connsiteX90" fmla="*/ 785900 w 10268804"/>
                <a:gd name="connsiteY90" fmla="*/ 4017771 h 5762516"/>
                <a:gd name="connsiteX91" fmla="*/ 1130113 w 10268804"/>
                <a:gd name="connsiteY91" fmla="*/ 3817500 h 5762516"/>
                <a:gd name="connsiteX92" fmla="*/ 1278703 w 10268804"/>
                <a:gd name="connsiteY92" fmla="*/ 3726558 h 5762516"/>
                <a:gd name="connsiteX93" fmla="*/ 1269661 w 10268804"/>
                <a:gd name="connsiteY93" fmla="*/ 3390117 h 5762516"/>
                <a:gd name="connsiteX94" fmla="*/ 1309620 w 10268804"/>
                <a:gd name="connsiteY94" fmla="*/ 3169963 h 5762516"/>
                <a:gd name="connsiteX95" fmla="*/ 1393003 w 10268804"/>
                <a:gd name="connsiteY95" fmla="*/ 3052188 h 5762516"/>
                <a:gd name="connsiteX96" fmla="*/ 1080693 w 10268804"/>
                <a:gd name="connsiteY96" fmla="*/ 2984604 h 5762516"/>
                <a:gd name="connsiteX97" fmla="*/ 663453 w 10268804"/>
                <a:gd name="connsiteY97" fmla="*/ 3023360 h 5762516"/>
                <a:gd name="connsiteX98" fmla="*/ 235111 w 10268804"/>
                <a:gd name="connsiteY98" fmla="*/ 3217172 h 5762516"/>
                <a:gd name="connsiteX99" fmla="*/ 421453 w 10268804"/>
                <a:gd name="connsiteY99" fmla="*/ 3029328 h 5762516"/>
                <a:gd name="connsiteX100" fmla="*/ 627193 w 10268804"/>
                <a:gd name="connsiteY100" fmla="*/ 2926458 h 5762516"/>
                <a:gd name="connsiteX101" fmla="*/ 854480 w 10268804"/>
                <a:gd name="connsiteY101" fmla="*/ 2889178 h 5762516"/>
                <a:gd name="connsiteX102" fmla="*/ 1149272 w 10268804"/>
                <a:gd name="connsiteY102" fmla="*/ 2889676 h 5762516"/>
                <a:gd name="connsiteX103" fmla="*/ 1531894 w 10268804"/>
                <a:gd name="connsiteY103" fmla="*/ 2917507 h 5762516"/>
                <a:gd name="connsiteX104" fmla="*/ 1860559 w 10268804"/>
                <a:gd name="connsiteY104" fmla="*/ 2766431 h 5762516"/>
                <a:gd name="connsiteX105" fmla="*/ 1701613 w 10268804"/>
                <a:gd name="connsiteY105" fmla="*/ 2263518 h 5762516"/>
                <a:gd name="connsiteX106" fmla="*/ 1690183 w 10268804"/>
                <a:gd name="connsiteY106" fmla="*/ 1966338 h 5762516"/>
                <a:gd name="connsiteX107" fmla="*/ 1381991 w 10268804"/>
                <a:gd name="connsiteY107" fmla="*/ 1841604 h 5762516"/>
                <a:gd name="connsiteX108" fmla="*/ 1095823 w 10268804"/>
                <a:gd name="connsiteY108" fmla="*/ 1714878 h 5762516"/>
                <a:gd name="connsiteX109" fmla="*/ 746507 w 10268804"/>
                <a:gd name="connsiteY109" fmla="*/ 1626415 h 5762516"/>
                <a:gd name="connsiteX110" fmla="*/ 352873 w 10268804"/>
                <a:gd name="connsiteY110" fmla="*/ 1726308 h 5762516"/>
                <a:gd name="connsiteX111" fmla="*/ 113171 w 10268804"/>
                <a:gd name="connsiteY111" fmla="*/ 1763582 h 5762516"/>
                <a:gd name="connsiteX112" fmla="*/ 9973 w 10268804"/>
                <a:gd name="connsiteY112" fmla="*/ 1737738 h 5762516"/>
                <a:gd name="connsiteX113" fmla="*/ 348516 w 10268804"/>
                <a:gd name="connsiteY113" fmla="*/ 1643812 h 5762516"/>
                <a:gd name="connsiteX114" fmla="*/ 653097 w 10268804"/>
                <a:gd name="connsiteY114" fmla="*/ 1543920 h 5762516"/>
                <a:gd name="connsiteX115" fmla="*/ 1072963 w 10268804"/>
                <a:gd name="connsiteY115" fmla="*/ 1612008 h 5762516"/>
                <a:gd name="connsiteX116" fmla="*/ 1244413 w 10268804"/>
                <a:gd name="connsiteY116" fmla="*/ 1657728 h 5762516"/>
                <a:gd name="connsiteX117" fmla="*/ 1205766 w 10268804"/>
                <a:gd name="connsiteY117" fmla="*/ 1451988 h 5762516"/>
                <a:gd name="connsiteX118" fmla="*/ 1046313 w 10268804"/>
                <a:gd name="connsiteY118" fmla="*/ 815409 h 5762516"/>
                <a:gd name="connsiteX119" fmla="*/ 1221553 w 10268804"/>
                <a:gd name="connsiteY119" fmla="*/ 1211958 h 5762516"/>
                <a:gd name="connsiteX0" fmla="*/ 1221553 w 10268804"/>
                <a:gd name="connsiteY0" fmla="*/ 1211958 h 5769999"/>
                <a:gd name="connsiteX1" fmla="*/ 1343911 w 10268804"/>
                <a:gd name="connsiteY1" fmla="*/ 1559828 h 5769999"/>
                <a:gd name="connsiteX2" fmla="*/ 1553023 w 10268804"/>
                <a:gd name="connsiteY2" fmla="*/ 1657728 h 5769999"/>
                <a:gd name="connsiteX3" fmla="*/ 1907353 w 10268804"/>
                <a:gd name="connsiteY3" fmla="*/ 1680588 h 5769999"/>
                <a:gd name="connsiteX4" fmla="*/ 2021653 w 10268804"/>
                <a:gd name="connsiteY4" fmla="*/ 1543428 h 5769999"/>
                <a:gd name="connsiteX5" fmla="*/ 2124523 w 10268804"/>
                <a:gd name="connsiteY5" fmla="*/ 1291968 h 5769999"/>
                <a:gd name="connsiteX6" fmla="*/ 2124523 w 10268804"/>
                <a:gd name="connsiteY6" fmla="*/ 1120518 h 5769999"/>
                <a:gd name="connsiteX7" fmla="*/ 2068029 w 10268804"/>
                <a:gd name="connsiteY7" fmla="*/ 825325 h 5769999"/>
                <a:gd name="connsiteX8" fmla="*/ 2078803 w 10268804"/>
                <a:gd name="connsiteY8" fmla="*/ 777618 h 5769999"/>
                <a:gd name="connsiteX9" fmla="*/ 2170243 w 10268804"/>
                <a:gd name="connsiteY9" fmla="*/ 1086228 h 5769999"/>
                <a:gd name="connsiteX10" fmla="*/ 2215963 w 10268804"/>
                <a:gd name="connsiteY10" fmla="*/ 1269108 h 5769999"/>
                <a:gd name="connsiteX11" fmla="*/ 2284543 w 10268804"/>
                <a:gd name="connsiteY11" fmla="*/ 1303398 h 5769999"/>
                <a:gd name="connsiteX12" fmla="*/ 2330263 w 10268804"/>
                <a:gd name="connsiteY12" fmla="*/ 1166238 h 5769999"/>
                <a:gd name="connsiteX13" fmla="*/ 2467423 w 10268804"/>
                <a:gd name="connsiteY13" fmla="*/ 880488 h 5769999"/>
                <a:gd name="connsiteX14" fmla="*/ 2558863 w 10268804"/>
                <a:gd name="connsiteY14" fmla="*/ 640458 h 5769999"/>
                <a:gd name="connsiteX15" fmla="*/ 2616013 w 10268804"/>
                <a:gd name="connsiteY15" fmla="*/ 537588 h 5769999"/>
                <a:gd name="connsiteX16" fmla="*/ 2558863 w 10268804"/>
                <a:gd name="connsiteY16" fmla="*/ 789048 h 5769999"/>
                <a:gd name="connsiteX17" fmla="*/ 2444563 w 10268804"/>
                <a:gd name="connsiteY17" fmla="*/ 1097658 h 5769999"/>
                <a:gd name="connsiteX18" fmla="*/ 2375983 w 10268804"/>
                <a:gd name="connsiteY18" fmla="*/ 1406268 h 5769999"/>
                <a:gd name="connsiteX19" fmla="*/ 2558863 w 10268804"/>
                <a:gd name="connsiteY19" fmla="*/ 1577718 h 5769999"/>
                <a:gd name="connsiteX20" fmla="*/ 2878903 w 10268804"/>
                <a:gd name="connsiteY20" fmla="*/ 1657728 h 5769999"/>
                <a:gd name="connsiteX21" fmla="*/ 3187513 w 10268804"/>
                <a:gd name="connsiteY21" fmla="*/ 1657728 h 5769999"/>
                <a:gd name="connsiteX22" fmla="*/ 3370393 w 10268804"/>
                <a:gd name="connsiteY22" fmla="*/ 1566288 h 5769999"/>
                <a:gd name="connsiteX23" fmla="*/ 3488066 w 10268804"/>
                <a:gd name="connsiteY23" fmla="*/ 1246753 h 5769999"/>
                <a:gd name="connsiteX24" fmla="*/ 3495138 w 10268804"/>
                <a:gd name="connsiteY24" fmla="*/ 1115548 h 5769999"/>
                <a:gd name="connsiteX25" fmla="*/ 3493650 w 10268804"/>
                <a:gd name="connsiteY25" fmla="*/ 1063976 h 5769999"/>
                <a:gd name="connsiteX26" fmla="*/ 3450403 w 10268804"/>
                <a:gd name="connsiteY26" fmla="*/ 777618 h 5769999"/>
                <a:gd name="connsiteX27" fmla="*/ 3119893 w 10268804"/>
                <a:gd name="connsiteY27" fmla="*/ 321571 h 5769999"/>
                <a:gd name="connsiteX28" fmla="*/ 3497351 w 10268804"/>
                <a:gd name="connsiteY28" fmla="*/ 674883 h 5769999"/>
                <a:gd name="connsiteX29" fmla="*/ 3759013 w 10268804"/>
                <a:gd name="connsiteY29" fmla="*/ 571878 h 5769999"/>
                <a:gd name="connsiteX30" fmla="*/ 3999043 w 10268804"/>
                <a:gd name="connsiteY30" fmla="*/ 91818 h 5769999"/>
                <a:gd name="connsiteX31" fmla="*/ 4033333 w 10268804"/>
                <a:gd name="connsiteY31" fmla="*/ 11808 h 5769999"/>
                <a:gd name="connsiteX32" fmla="*/ 3984569 w 10268804"/>
                <a:gd name="connsiteY32" fmla="*/ 247366 h 5769999"/>
                <a:gd name="connsiteX33" fmla="*/ 3812791 w 10268804"/>
                <a:gd name="connsiteY33" fmla="*/ 647417 h 5769999"/>
                <a:gd name="connsiteX34" fmla="*/ 3592906 w 10268804"/>
                <a:gd name="connsiteY34" fmla="*/ 811408 h 5769999"/>
                <a:gd name="connsiteX35" fmla="*/ 3604425 w 10268804"/>
                <a:gd name="connsiteY35" fmla="*/ 999253 h 5769999"/>
                <a:gd name="connsiteX36" fmla="*/ 3872985 w 10268804"/>
                <a:gd name="connsiteY36" fmla="*/ 881976 h 5769999"/>
                <a:gd name="connsiteX37" fmla="*/ 4200754 w 10268804"/>
                <a:gd name="connsiteY37" fmla="*/ 774136 h 5769999"/>
                <a:gd name="connsiteX38" fmla="*/ 4064251 w 10268804"/>
                <a:gd name="connsiteY38" fmla="*/ 847195 h 5769999"/>
                <a:gd name="connsiteX39" fmla="*/ 3818880 w 10268804"/>
                <a:gd name="connsiteY39" fmla="*/ 991305 h 5769999"/>
                <a:gd name="connsiteX40" fmla="*/ 3658531 w 10268804"/>
                <a:gd name="connsiteY40" fmla="*/ 1093178 h 5769999"/>
                <a:gd name="connsiteX41" fmla="*/ 3622838 w 10268804"/>
                <a:gd name="connsiteY41" fmla="*/ 1221401 h 5769999"/>
                <a:gd name="connsiteX42" fmla="*/ 3577446 w 10268804"/>
                <a:gd name="connsiteY42" fmla="*/ 1500691 h 5769999"/>
                <a:gd name="connsiteX43" fmla="*/ 3461833 w 10268804"/>
                <a:gd name="connsiteY43" fmla="*/ 1726308 h 5769999"/>
                <a:gd name="connsiteX44" fmla="*/ 3278953 w 10268804"/>
                <a:gd name="connsiteY44" fmla="*/ 2034918 h 5769999"/>
                <a:gd name="connsiteX45" fmla="*/ 3288742 w 10268804"/>
                <a:gd name="connsiteY45" fmla="*/ 2273460 h 5769999"/>
                <a:gd name="connsiteX46" fmla="*/ 3434288 w 10268804"/>
                <a:gd name="connsiteY46" fmla="*/ 2417577 h 5769999"/>
                <a:gd name="connsiteX47" fmla="*/ 3781217 w 10268804"/>
                <a:gd name="connsiteY47" fmla="*/ 2618845 h 5769999"/>
                <a:gd name="connsiteX48" fmla="*/ 4079053 w 10268804"/>
                <a:gd name="connsiteY48" fmla="*/ 2777868 h 5769999"/>
                <a:gd name="connsiteX49" fmla="*/ 8113040 w 10268804"/>
                <a:gd name="connsiteY49" fmla="*/ 4477806 h 5769999"/>
                <a:gd name="connsiteX50" fmla="*/ 9595174 w 10268804"/>
                <a:gd name="connsiteY50" fmla="*/ 4977747 h 5769999"/>
                <a:gd name="connsiteX51" fmla="*/ 10208077 w 10268804"/>
                <a:gd name="connsiteY51" fmla="*/ 5047054 h 5769999"/>
                <a:gd name="connsiteX52" fmla="*/ 9885563 w 10268804"/>
                <a:gd name="connsiteY52" fmla="*/ 5758560 h 5769999"/>
                <a:gd name="connsiteX53" fmla="*/ 9635143 w 10268804"/>
                <a:gd name="connsiteY53" fmla="*/ 5397696 h 5769999"/>
                <a:gd name="connsiteX54" fmla="*/ 8790276 w 10268804"/>
                <a:gd name="connsiteY54" fmla="*/ 5047055 h 5769999"/>
                <a:gd name="connsiteX55" fmla="*/ 4940575 w 10268804"/>
                <a:gd name="connsiteY55" fmla="*/ 3376168 h 5769999"/>
                <a:gd name="connsiteX56" fmla="*/ 3944371 w 10268804"/>
                <a:gd name="connsiteY56" fmla="*/ 2976643 h 5769999"/>
                <a:gd name="connsiteX57" fmla="*/ 3460193 w 10268804"/>
                <a:gd name="connsiteY57" fmla="*/ 2852901 h 5769999"/>
                <a:gd name="connsiteX58" fmla="*/ 3217865 w 10268804"/>
                <a:gd name="connsiteY58" fmla="*/ 2829045 h 5769999"/>
                <a:gd name="connsiteX59" fmla="*/ 3025524 w 10268804"/>
                <a:gd name="connsiteY59" fmla="*/ 2858861 h 5769999"/>
                <a:gd name="connsiteX60" fmla="*/ 2832855 w 10268804"/>
                <a:gd name="connsiteY60" fmla="*/ 2930924 h 5769999"/>
                <a:gd name="connsiteX61" fmla="*/ 2820111 w 10268804"/>
                <a:gd name="connsiteY61" fmla="*/ 3026344 h 5769999"/>
                <a:gd name="connsiteX62" fmla="*/ 2959241 w 10268804"/>
                <a:gd name="connsiteY62" fmla="*/ 3167976 h 5769999"/>
                <a:gd name="connsiteX63" fmla="*/ 3176083 w 10268804"/>
                <a:gd name="connsiteY63" fmla="*/ 3269358 h 5769999"/>
                <a:gd name="connsiteX64" fmla="*/ 3388239 w 10268804"/>
                <a:gd name="connsiteY64" fmla="*/ 3442290 h 5769999"/>
                <a:gd name="connsiteX65" fmla="*/ 3212014 w 10268804"/>
                <a:gd name="connsiteY65" fmla="*/ 3336948 h 5769999"/>
                <a:gd name="connsiteX66" fmla="*/ 3004633 w 10268804"/>
                <a:gd name="connsiteY66" fmla="*/ 3276814 h 5769999"/>
                <a:gd name="connsiteX67" fmla="*/ 2771676 w 10268804"/>
                <a:gd name="connsiteY67" fmla="*/ 3166987 h 5769999"/>
                <a:gd name="connsiteX68" fmla="*/ 2638873 w 10268804"/>
                <a:gd name="connsiteY68" fmla="*/ 3097908 h 5769999"/>
                <a:gd name="connsiteX69" fmla="*/ 2570293 w 10268804"/>
                <a:gd name="connsiteY69" fmla="*/ 3109338 h 5769999"/>
                <a:gd name="connsiteX70" fmla="*/ 2525557 w 10268804"/>
                <a:gd name="connsiteY70" fmla="*/ 3326508 h 5769999"/>
                <a:gd name="connsiteX71" fmla="*/ 2584349 w 10268804"/>
                <a:gd name="connsiteY71" fmla="*/ 3577470 h 5769999"/>
                <a:gd name="connsiteX72" fmla="*/ 2663703 w 10268804"/>
                <a:gd name="connsiteY72" fmla="*/ 3996904 h 5769999"/>
                <a:gd name="connsiteX73" fmla="*/ 2633113 w 10268804"/>
                <a:gd name="connsiteY73" fmla="*/ 4192703 h 5769999"/>
                <a:gd name="connsiteX74" fmla="*/ 2539703 w 10268804"/>
                <a:gd name="connsiteY74" fmla="*/ 4455574 h 5769999"/>
                <a:gd name="connsiteX75" fmla="*/ 2595212 w 10268804"/>
                <a:gd name="connsiteY75" fmla="*/ 3945217 h 5769999"/>
                <a:gd name="connsiteX76" fmla="*/ 2481240 w 10268804"/>
                <a:gd name="connsiteY76" fmla="*/ 3566538 h 5769999"/>
                <a:gd name="connsiteX77" fmla="*/ 2307403 w 10268804"/>
                <a:gd name="connsiteY77" fmla="*/ 3166488 h 5769999"/>
                <a:gd name="connsiteX78" fmla="*/ 2261683 w 10268804"/>
                <a:gd name="connsiteY78" fmla="*/ 3063618 h 5769999"/>
                <a:gd name="connsiteX79" fmla="*/ 2078803 w 10268804"/>
                <a:gd name="connsiteY79" fmla="*/ 2949318 h 5769999"/>
                <a:gd name="connsiteX80" fmla="*/ 1824299 w 10268804"/>
                <a:gd name="connsiteY80" fmla="*/ 3002494 h 5769999"/>
                <a:gd name="connsiteX81" fmla="*/ 1412162 w 10268804"/>
                <a:gd name="connsiteY81" fmla="*/ 3235573 h 5769999"/>
                <a:gd name="connsiteX82" fmla="*/ 1381573 w 10268804"/>
                <a:gd name="connsiteY82" fmla="*/ 3680838 h 5769999"/>
                <a:gd name="connsiteX83" fmla="*/ 1340867 w 10268804"/>
                <a:gd name="connsiteY83" fmla="*/ 3980504 h 5769999"/>
                <a:gd name="connsiteX84" fmla="*/ 1197619 w 10268804"/>
                <a:gd name="connsiteY84" fmla="*/ 4738831 h 5769999"/>
                <a:gd name="connsiteX85" fmla="*/ 1220896 w 10268804"/>
                <a:gd name="connsiteY85" fmla="*/ 4338309 h 5769999"/>
                <a:gd name="connsiteX86" fmla="*/ 1242772 w 10268804"/>
                <a:gd name="connsiteY86" fmla="*/ 4080888 h 5769999"/>
                <a:gd name="connsiteX87" fmla="*/ 1198693 w 10268804"/>
                <a:gd name="connsiteY87" fmla="*/ 3909438 h 5769999"/>
                <a:gd name="connsiteX88" fmla="*/ 970093 w 10268804"/>
                <a:gd name="connsiteY88" fmla="*/ 3989448 h 5769999"/>
                <a:gd name="connsiteX89" fmla="*/ 766328 w 10268804"/>
                <a:gd name="connsiteY89" fmla="*/ 4131990 h 5769999"/>
                <a:gd name="connsiteX90" fmla="*/ 555808 w 10268804"/>
                <a:gd name="connsiteY90" fmla="*/ 4355688 h 5769999"/>
                <a:gd name="connsiteX91" fmla="*/ 785900 w 10268804"/>
                <a:gd name="connsiteY91" fmla="*/ 4017771 h 5769999"/>
                <a:gd name="connsiteX92" fmla="*/ 1130113 w 10268804"/>
                <a:gd name="connsiteY92" fmla="*/ 3817500 h 5769999"/>
                <a:gd name="connsiteX93" fmla="*/ 1278703 w 10268804"/>
                <a:gd name="connsiteY93" fmla="*/ 3726558 h 5769999"/>
                <a:gd name="connsiteX94" fmla="*/ 1269661 w 10268804"/>
                <a:gd name="connsiteY94" fmla="*/ 3390117 h 5769999"/>
                <a:gd name="connsiteX95" fmla="*/ 1309620 w 10268804"/>
                <a:gd name="connsiteY95" fmla="*/ 3169963 h 5769999"/>
                <a:gd name="connsiteX96" fmla="*/ 1393003 w 10268804"/>
                <a:gd name="connsiteY96" fmla="*/ 3052188 h 5769999"/>
                <a:gd name="connsiteX97" fmla="*/ 1080693 w 10268804"/>
                <a:gd name="connsiteY97" fmla="*/ 2984604 h 5769999"/>
                <a:gd name="connsiteX98" fmla="*/ 663453 w 10268804"/>
                <a:gd name="connsiteY98" fmla="*/ 3023360 h 5769999"/>
                <a:gd name="connsiteX99" fmla="*/ 235111 w 10268804"/>
                <a:gd name="connsiteY99" fmla="*/ 3217172 h 5769999"/>
                <a:gd name="connsiteX100" fmla="*/ 421453 w 10268804"/>
                <a:gd name="connsiteY100" fmla="*/ 3029328 h 5769999"/>
                <a:gd name="connsiteX101" fmla="*/ 627193 w 10268804"/>
                <a:gd name="connsiteY101" fmla="*/ 2926458 h 5769999"/>
                <a:gd name="connsiteX102" fmla="*/ 854480 w 10268804"/>
                <a:gd name="connsiteY102" fmla="*/ 2889178 h 5769999"/>
                <a:gd name="connsiteX103" fmla="*/ 1149272 w 10268804"/>
                <a:gd name="connsiteY103" fmla="*/ 2889676 h 5769999"/>
                <a:gd name="connsiteX104" fmla="*/ 1531894 w 10268804"/>
                <a:gd name="connsiteY104" fmla="*/ 2917507 h 5769999"/>
                <a:gd name="connsiteX105" fmla="*/ 1860559 w 10268804"/>
                <a:gd name="connsiteY105" fmla="*/ 2766431 h 5769999"/>
                <a:gd name="connsiteX106" fmla="*/ 1701613 w 10268804"/>
                <a:gd name="connsiteY106" fmla="*/ 2263518 h 5769999"/>
                <a:gd name="connsiteX107" fmla="*/ 1690183 w 10268804"/>
                <a:gd name="connsiteY107" fmla="*/ 1966338 h 5769999"/>
                <a:gd name="connsiteX108" fmla="*/ 1381991 w 10268804"/>
                <a:gd name="connsiteY108" fmla="*/ 1841604 h 5769999"/>
                <a:gd name="connsiteX109" fmla="*/ 1095823 w 10268804"/>
                <a:gd name="connsiteY109" fmla="*/ 1714878 h 5769999"/>
                <a:gd name="connsiteX110" fmla="*/ 746507 w 10268804"/>
                <a:gd name="connsiteY110" fmla="*/ 1626415 h 5769999"/>
                <a:gd name="connsiteX111" fmla="*/ 352873 w 10268804"/>
                <a:gd name="connsiteY111" fmla="*/ 1726308 h 5769999"/>
                <a:gd name="connsiteX112" fmla="*/ 113171 w 10268804"/>
                <a:gd name="connsiteY112" fmla="*/ 1763582 h 5769999"/>
                <a:gd name="connsiteX113" fmla="*/ 9973 w 10268804"/>
                <a:gd name="connsiteY113" fmla="*/ 1737738 h 5769999"/>
                <a:gd name="connsiteX114" fmla="*/ 348516 w 10268804"/>
                <a:gd name="connsiteY114" fmla="*/ 1643812 h 5769999"/>
                <a:gd name="connsiteX115" fmla="*/ 653097 w 10268804"/>
                <a:gd name="connsiteY115" fmla="*/ 1543920 h 5769999"/>
                <a:gd name="connsiteX116" fmla="*/ 1072963 w 10268804"/>
                <a:gd name="connsiteY116" fmla="*/ 1612008 h 5769999"/>
                <a:gd name="connsiteX117" fmla="*/ 1244413 w 10268804"/>
                <a:gd name="connsiteY117" fmla="*/ 1657728 h 5769999"/>
                <a:gd name="connsiteX118" fmla="*/ 1205766 w 10268804"/>
                <a:gd name="connsiteY118" fmla="*/ 1451988 h 5769999"/>
                <a:gd name="connsiteX119" fmla="*/ 1046313 w 10268804"/>
                <a:gd name="connsiteY119" fmla="*/ 815409 h 5769999"/>
                <a:gd name="connsiteX120" fmla="*/ 1221553 w 10268804"/>
                <a:gd name="connsiteY120" fmla="*/ 1211958 h 5769999"/>
                <a:gd name="connsiteX0" fmla="*/ 1221553 w 10268804"/>
                <a:gd name="connsiteY0" fmla="*/ 1211958 h 5770000"/>
                <a:gd name="connsiteX1" fmla="*/ 1343911 w 10268804"/>
                <a:gd name="connsiteY1" fmla="*/ 1559828 h 5770000"/>
                <a:gd name="connsiteX2" fmla="*/ 1553023 w 10268804"/>
                <a:gd name="connsiteY2" fmla="*/ 1657728 h 5770000"/>
                <a:gd name="connsiteX3" fmla="*/ 1907353 w 10268804"/>
                <a:gd name="connsiteY3" fmla="*/ 1680588 h 5770000"/>
                <a:gd name="connsiteX4" fmla="*/ 2021653 w 10268804"/>
                <a:gd name="connsiteY4" fmla="*/ 1543428 h 5770000"/>
                <a:gd name="connsiteX5" fmla="*/ 2124523 w 10268804"/>
                <a:gd name="connsiteY5" fmla="*/ 1291968 h 5770000"/>
                <a:gd name="connsiteX6" fmla="*/ 2124523 w 10268804"/>
                <a:gd name="connsiteY6" fmla="*/ 1120518 h 5770000"/>
                <a:gd name="connsiteX7" fmla="*/ 2068029 w 10268804"/>
                <a:gd name="connsiteY7" fmla="*/ 825325 h 5770000"/>
                <a:gd name="connsiteX8" fmla="*/ 2078803 w 10268804"/>
                <a:gd name="connsiteY8" fmla="*/ 777618 h 5770000"/>
                <a:gd name="connsiteX9" fmla="*/ 2170243 w 10268804"/>
                <a:gd name="connsiteY9" fmla="*/ 1086228 h 5770000"/>
                <a:gd name="connsiteX10" fmla="*/ 2215963 w 10268804"/>
                <a:gd name="connsiteY10" fmla="*/ 1269108 h 5770000"/>
                <a:gd name="connsiteX11" fmla="*/ 2284543 w 10268804"/>
                <a:gd name="connsiteY11" fmla="*/ 1303398 h 5770000"/>
                <a:gd name="connsiteX12" fmla="*/ 2330263 w 10268804"/>
                <a:gd name="connsiteY12" fmla="*/ 1166238 h 5770000"/>
                <a:gd name="connsiteX13" fmla="*/ 2467423 w 10268804"/>
                <a:gd name="connsiteY13" fmla="*/ 880488 h 5770000"/>
                <a:gd name="connsiteX14" fmla="*/ 2558863 w 10268804"/>
                <a:gd name="connsiteY14" fmla="*/ 640458 h 5770000"/>
                <a:gd name="connsiteX15" fmla="*/ 2616013 w 10268804"/>
                <a:gd name="connsiteY15" fmla="*/ 537588 h 5770000"/>
                <a:gd name="connsiteX16" fmla="*/ 2558863 w 10268804"/>
                <a:gd name="connsiteY16" fmla="*/ 789048 h 5770000"/>
                <a:gd name="connsiteX17" fmla="*/ 2444563 w 10268804"/>
                <a:gd name="connsiteY17" fmla="*/ 1097658 h 5770000"/>
                <a:gd name="connsiteX18" fmla="*/ 2375983 w 10268804"/>
                <a:gd name="connsiteY18" fmla="*/ 1406268 h 5770000"/>
                <a:gd name="connsiteX19" fmla="*/ 2558863 w 10268804"/>
                <a:gd name="connsiteY19" fmla="*/ 1577718 h 5770000"/>
                <a:gd name="connsiteX20" fmla="*/ 2878903 w 10268804"/>
                <a:gd name="connsiteY20" fmla="*/ 1657728 h 5770000"/>
                <a:gd name="connsiteX21" fmla="*/ 3187513 w 10268804"/>
                <a:gd name="connsiteY21" fmla="*/ 1657728 h 5770000"/>
                <a:gd name="connsiteX22" fmla="*/ 3370393 w 10268804"/>
                <a:gd name="connsiteY22" fmla="*/ 1566288 h 5770000"/>
                <a:gd name="connsiteX23" fmla="*/ 3488066 w 10268804"/>
                <a:gd name="connsiteY23" fmla="*/ 1246753 h 5770000"/>
                <a:gd name="connsiteX24" fmla="*/ 3495138 w 10268804"/>
                <a:gd name="connsiteY24" fmla="*/ 1115548 h 5770000"/>
                <a:gd name="connsiteX25" fmla="*/ 3493650 w 10268804"/>
                <a:gd name="connsiteY25" fmla="*/ 1063976 h 5770000"/>
                <a:gd name="connsiteX26" fmla="*/ 3450403 w 10268804"/>
                <a:gd name="connsiteY26" fmla="*/ 777618 h 5770000"/>
                <a:gd name="connsiteX27" fmla="*/ 3119893 w 10268804"/>
                <a:gd name="connsiteY27" fmla="*/ 321571 h 5770000"/>
                <a:gd name="connsiteX28" fmla="*/ 3497351 w 10268804"/>
                <a:gd name="connsiteY28" fmla="*/ 674883 h 5770000"/>
                <a:gd name="connsiteX29" fmla="*/ 3759013 w 10268804"/>
                <a:gd name="connsiteY29" fmla="*/ 571878 h 5770000"/>
                <a:gd name="connsiteX30" fmla="*/ 3999043 w 10268804"/>
                <a:gd name="connsiteY30" fmla="*/ 91818 h 5770000"/>
                <a:gd name="connsiteX31" fmla="*/ 4033333 w 10268804"/>
                <a:gd name="connsiteY31" fmla="*/ 11808 h 5770000"/>
                <a:gd name="connsiteX32" fmla="*/ 3984569 w 10268804"/>
                <a:gd name="connsiteY32" fmla="*/ 247366 h 5770000"/>
                <a:gd name="connsiteX33" fmla="*/ 3812791 w 10268804"/>
                <a:gd name="connsiteY33" fmla="*/ 647417 h 5770000"/>
                <a:gd name="connsiteX34" fmla="*/ 3592906 w 10268804"/>
                <a:gd name="connsiteY34" fmla="*/ 811408 h 5770000"/>
                <a:gd name="connsiteX35" fmla="*/ 3604425 w 10268804"/>
                <a:gd name="connsiteY35" fmla="*/ 999253 h 5770000"/>
                <a:gd name="connsiteX36" fmla="*/ 3872985 w 10268804"/>
                <a:gd name="connsiteY36" fmla="*/ 881976 h 5770000"/>
                <a:gd name="connsiteX37" fmla="*/ 4200754 w 10268804"/>
                <a:gd name="connsiteY37" fmla="*/ 774136 h 5770000"/>
                <a:gd name="connsiteX38" fmla="*/ 4064251 w 10268804"/>
                <a:gd name="connsiteY38" fmla="*/ 847195 h 5770000"/>
                <a:gd name="connsiteX39" fmla="*/ 3818880 w 10268804"/>
                <a:gd name="connsiteY39" fmla="*/ 991305 h 5770000"/>
                <a:gd name="connsiteX40" fmla="*/ 3658531 w 10268804"/>
                <a:gd name="connsiteY40" fmla="*/ 1093178 h 5770000"/>
                <a:gd name="connsiteX41" fmla="*/ 3622838 w 10268804"/>
                <a:gd name="connsiteY41" fmla="*/ 1221401 h 5770000"/>
                <a:gd name="connsiteX42" fmla="*/ 3577446 w 10268804"/>
                <a:gd name="connsiteY42" fmla="*/ 1500691 h 5770000"/>
                <a:gd name="connsiteX43" fmla="*/ 3461833 w 10268804"/>
                <a:gd name="connsiteY43" fmla="*/ 1726308 h 5770000"/>
                <a:gd name="connsiteX44" fmla="*/ 3278953 w 10268804"/>
                <a:gd name="connsiteY44" fmla="*/ 2034918 h 5770000"/>
                <a:gd name="connsiteX45" fmla="*/ 3288742 w 10268804"/>
                <a:gd name="connsiteY45" fmla="*/ 2273460 h 5770000"/>
                <a:gd name="connsiteX46" fmla="*/ 3434288 w 10268804"/>
                <a:gd name="connsiteY46" fmla="*/ 2417577 h 5770000"/>
                <a:gd name="connsiteX47" fmla="*/ 3781217 w 10268804"/>
                <a:gd name="connsiteY47" fmla="*/ 2618845 h 5770000"/>
                <a:gd name="connsiteX48" fmla="*/ 4079053 w 10268804"/>
                <a:gd name="connsiteY48" fmla="*/ 2777868 h 5770000"/>
                <a:gd name="connsiteX49" fmla="*/ 8113040 w 10268804"/>
                <a:gd name="connsiteY49" fmla="*/ 4477806 h 5770000"/>
                <a:gd name="connsiteX50" fmla="*/ 9595174 w 10268804"/>
                <a:gd name="connsiteY50" fmla="*/ 4977747 h 5770000"/>
                <a:gd name="connsiteX51" fmla="*/ 9935087 w 10268804"/>
                <a:gd name="connsiteY51" fmla="*/ 5074526 h 5770000"/>
                <a:gd name="connsiteX52" fmla="*/ 10208077 w 10268804"/>
                <a:gd name="connsiteY52" fmla="*/ 5047054 h 5770000"/>
                <a:gd name="connsiteX53" fmla="*/ 9885563 w 10268804"/>
                <a:gd name="connsiteY53" fmla="*/ 5758560 h 5770000"/>
                <a:gd name="connsiteX54" fmla="*/ 9635143 w 10268804"/>
                <a:gd name="connsiteY54" fmla="*/ 5397696 h 5770000"/>
                <a:gd name="connsiteX55" fmla="*/ 8790276 w 10268804"/>
                <a:gd name="connsiteY55" fmla="*/ 5047055 h 5770000"/>
                <a:gd name="connsiteX56" fmla="*/ 4940575 w 10268804"/>
                <a:gd name="connsiteY56" fmla="*/ 3376168 h 5770000"/>
                <a:gd name="connsiteX57" fmla="*/ 3944371 w 10268804"/>
                <a:gd name="connsiteY57" fmla="*/ 2976643 h 5770000"/>
                <a:gd name="connsiteX58" fmla="*/ 3460193 w 10268804"/>
                <a:gd name="connsiteY58" fmla="*/ 2852901 h 5770000"/>
                <a:gd name="connsiteX59" fmla="*/ 3217865 w 10268804"/>
                <a:gd name="connsiteY59" fmla="*/ 2829045 h 5770000"/>
                <a:gd name="connsiteX60" fmla="*/ 3025524 w 10268804"/>
                <a:gd name="connsiteY60" fmla="*/ 2858861 h 5770000"/>
                <a:gd name="connsiteX61" fmla="*/ 2832855 w 10268804"/>
                <a:gd name="connsiteY61" fmla="*/ 2930924 h 5770000"/>
                <a:gd name="connsiteX62" fmla="*/ 2820111 w 10268804"/>
                <a:gd name="connsiteY62" fmla="*/ 3026344 h 5770000"/>
                <a:gd name="connsiteX63" fmla="*/ 2959241 w 10268804"/>
                <a:gd name="connsiteY63" fmla="*/ 3167976 h 5770000"/>
                <a:gd name="connsiteX64" fmla="*/ 3176083 w 10268804"/>
                <a:gd name="connsiteY64" fmla="*/ 3269358 h 5770000"/>
                <a:gd name="connsiteX65" fmla="*/ 3388239 w 10268804"/>
                <a:gd name="connsiteY65" fmla="*/ 3442290 h 5770000"/>
                <a:gd name="connsiteX66" fmla="*/ 3212014 w 10268804"/>
                <a:gd name="connsiteY66" fmla="*/ 3336948 h 5770000"/>
                <a:gd name="connsiteX67" fmla="*/ 3004633 w 10268804"/>
                <a:gd name="connsiteY67" fmla="*/ 3276814 h 5770000"/>
                <a:gd name="connsiteX68" fmla="*/ 2771676 w 10268804"/>
                <a:gd name="connsiteY68" fmla="*/ 3166987 h 5770000"/>
                <a:gd name="connsiteX69" fmla="*/ 2638873 w 10268804"/>
                <a:gd name="connsiteY69" fmla="*/ 3097908 h 5770000"/>
                <a:gd name="connsiteX70" fmla="*/ 2570293 w 10268804"/>
                <a:gd name="connsiteY70" fmla="*/ 3109338 h 5770000"/>
                <a:gd name="connsiteX71" fmla="*/ 2525557 w 10268804"/>
                <a:gd name="connsiteY71" fmla="*/ 3326508 h 5770000"/>
                <a:gd name="connsiteX72" fmla="*/ 2584349 w 10268804"/>
                <a:gd name="connsiteY72" fmla="*/ 3577470 h 5770000"/>
                <a:gd name="connsiteX73" fmla="*/ 2663703 w 10268804"/>
                <a:gd name="connsiteY73" fmla="*/ 3996904 h 5770000"/>
                <a:gd name="connsiteX74" fmla="*/ 2633113 w 10268804"/>
                <a:gd name="connsiteY74" fmla="*/ 4192703 h 5770000"/>
                <a:gd name="connsiteX75" fmla="*/ 2539703 w 10268804"/>
                <a:gd name="connsiteY75" fmla="*/ 4455574 h 5770000"/>
                <a:gd name="connsiteX76" fmla="*/ 2595212 w 10268804"/>
                <a:gd name="connsiteY76" fmla="*/ 3945217 h 5770000"/>
                <a:gd name="connsiteX77" fmla="*/ 2481240 w 10268804"/>
                <a:gd name="connsiteY77" fmla="*/ 3566538 h 5770000"/>
                <a:gd name="connsiteX78" fmla="*/ 2307403 w 10268804"/>
                <a:gd name="connsiteY78" fmla="*/ 3166488 h 5770000"/>
                <a:gd name="connsiteX79" fmla="*/ 2261683 w 10268804"/>
                <a:gd name="connsiteY79" fmla="*/ 3063618 h 5770000"/>
                <a:gd name="connsiteX80" fmla="*/ 2078803 w 10268804"/>
                <a:gd name="connsiteY80" fmla="*/ 2949318 h 5770000"/>
                <a:gd name="connsiteX81" fmla="*/ 1824299 w 10268804"/>
                <a:gd name="connsiteY81" fmla="*/ 3002494 h 5770000"/>
                <a:gd name="connsiteX82" fmla="*/ 1412162 w 10268804"/>
                <a:gd name="connsiteY82" fmla="*/ 3235573 h 5770000"/>
                <a:gd name="connsiteX83" fmla="*/ 1381573 w 10268804"/>
                <a:gd name="connsiteY83" fmla="*/ 3680838 h 5770000"/>
                <a:gd name="connsiteX84" fmla="*/ 1340867 w 10268804"/>
                <a:gd name="connsiteY84" fmla="*/ 3980504 h 5770000"/>
                <a:gd name="connsiteX85" fmla="*/ 1197619 w 10268804"/>
                <a:gd name="connsiteY85" fmla="*/ 4738831 h 5770000"/>
                <a:gd name="connsiteX86" fmla="*/ 1220896 w 10268804"/>
                <a:gd name="connsiteY86" fmla="*/ 4338309 h 5770000"/>
                <a:gd name="connsiteX87" fmla="*/ 1242772 w 10268804"/>
                <a:gd name="connsiteY87" fmla="*/ 4080888 h 5770000"/>
                <a:gd name="connsiteX88" fmla="*/ 1198693 w 10268804"/>
                <a:gd name="connsiteY88" fmla="*/ 3909438 h 5770000"/>
                <a:gd name="connsiteX89" fmla="*/ 970093 w 10268804"/>
                <a:gd name="connsiteY89" fmla="*/ 3989448 h 5770000"/>
                <a:gd name="connsiteX90" fmla="*/ 766328 w 10268804"/>
                <a:gd name="connsiteY90" fmla="*/ 4131990 h 5770000"/>
                <a:gd name="connsiteX91" fmla="*/ 555808 w 10268804"/>
                <a:gd name="connsiteY91" fmla="*/ 4355688 h 5770000"/>
                <a:gd name="connsiteX92" fmla="*/ 785900 w 10268804"/>
                <a:gd name="connsiteY92" fmla="*/ 4017771 h 5770000"/>
                <a:gd name="connsiteX93" fmla="*/ 1130113 w 10268804"/>
                <a:gd name="connsiteY93" fmla="*/ 3817500 h 5770000"/>
                <a:gd name="connsiteX94" fmla="*/ 1278703 w 10268804"/>
                <a:gd name="connsiteY94" fmla="*/ 3726558 h 5770000"/>
                <a:gd name="connsiteX95" fmla="*/ 1269661 w 10268804"/>
                <a:gd name="connsiteY95" fmla="*/ 3390117 h 5770000"/>
                <a:gd name="connsiteX96" fmla="*/ 1309620 w 10268804"/>
                <a:gd name="connsiteY96" fmla="*/ 3169963 h 5770000"/>
                <a:gd name="connsiteX97" fmla="*/ 1393003 w 10268804"/>
                <a:gd name="connsiteY97" fmla="*/ 3052188 h 5770000"/>
                <a:gd name="connsiteX98" fmla="*/ 1080693 w 10268804"/>
                <a:gd name="connsiteY98" fmla="*/ 2984604 h 5770000"/>
                <a:gd name="connsiteX99" fmla="*/ 663453 w 10268804"/>
                <a:gd name="connsiteY99" fmla="*/ 3023360 h 5770000"/>
                <a:gd name="connsiteX100" fmla="*/ 235111 w 10268804"/>
                <a:gd name="connsiteY100" fmla="*/ 3217172 h 5770000"/>
                <a:gd name="connsiteX101" fmla="*/ 421453 w 10268804"/>
                <a:gd name="connsiteY101" fmla="*/ 3029328 h 5770000"/>
                <a:gd name="connsiteX102" fmla="*/ 627193 w 10268804"/>
                <a:gd name="connsiteY102" fmla="*/ 2926458 h 5770000"/>
                <a:gd name="connsiteX103" fmla="*/ 854480 w 10268804"/>
                <a:gd name="connsiteY103" fmla="*/ 2889178 h 5770000"/>
                <a:gd name="connsiteX104" fmla="*/ 1149272 w 10268804"/>
                <a:gd name="connsiteY104" fmla="*/ 2889676 h 5770000"/>
                <a:gd name="connsiteX105" fmla="*/ 1531894 w 10268804"/>
                <a:gd name="connsiteY105" fmla="*/ 2917507 h 5770000"/>
                <a:gd name="connsiteX106" fmla="*/ 1860559 w 10268804"/>
                <a:gd name="connsiteY106" fmla="*/ 2766431 h 5770000"/>
                <a:gd name="connsiteX107" fmla="*/ 1701613 w 10268804"/>
                <a:gd name="connsiteY107" fmla="*/ 2263518 h 5770000"/>
                <a:gd name="connsiteX108" fmla="*/ 1690183 w 10268804"/>
                <a:gd name="connsiteY108" fmla="*/ 1966338 h 5770000"/>
                <a:gd name="connsiteX109" fmla="*/ 1381991 w 10268804"/>
                <a:gd name="connsiteY109" fmla="*/ 1841604 h 5770000"/>
                <a:gd name="connsiteX110" fmla="*/ 1095823 w 10268804"/>
                <a:gd name="connsiteY110" fmla="*/ 1714878 h 5770000"/>
                <a:gd name="connsiteX111" fmla="*/ 746507 w 10268804"/>
                <a:gd name="connsiteY111" fmla="*/ 1626415 h 5770000"/>
                <a:gd name="connsiteX112" fmla="*/ 352873 w 10268804"/>
                <a:gd name="connsiteY112" fmla="*/ 1726308 h 5770000"/>
                <a:gd name="connsiteX113" fmla="*/ 113171 w 10268804"/>
                <a:gd name="connsiteY113" fmla="*/ 1763582 h 5770000"/>
                <a:gd name="connsiteX114" fmla="*/ 9973 w 10268804"/>
                <a:gd name="connsiteY114" fmla="*/ 1737738 h 5770000"/>
                <a:gd name="connsiteX115" fmla="*/ 348516 w 10268804"/>
                <a:gd name="connsiteY115" fmla="*/ 1643812 h 5770000"/>
                <a:gd name="connsiteX116" fmla="*/ 653097 w 10268804"/>
                <a:gd name="connsiteY116" fmla="*/ 1543920 h 5770000"/>
                <a:gd name="connsiteX117" fmla="*/ 1072963 w 10268804"/>
                <a:gd name="connsiteY117" fmla="*/ 1612008 h 5770000"/>
                <a:gd name="connsiteX118" fmla="*/ 1244413 w 10268804"/>
                <a:gd name="connsiteY118" fmla="*/ 1657728 h 5770000"/>
                <a:gd name="connsiteX119" fmla="*/ 1205766 w 10268804"/>
                <a:gd name="connsiteY119" fmla="*/ 1451988 h 5770000"/>
                <a:gd name="connsiteX120" fmla="*/ 1046313 w 10268804"/>
                <a:gd name="connsiteY120" fmla="*/ 815409 h 5770000"/>
                <a:gd name="connsiteX121" fmla="*/ 1221553 w 10268804"/>
                <a:gd name="connsiteY121" fmla="*/ 1211958 h 5770000"/>
                <a:gd name="connsiteX0" fmla="*/ 1221553 w 10321017"/>
                <a:gd name="connsiteY0" fmla="*/ 1211958 h 5770000"/>
                <a:gd name="connsiteX1" fmla="*/ 1343911 w 10321017"/>
                <a:gd name="connsiteY1" fmla="*/ 1559828 h 5770000"/>
                <a:gd name="connsiteX2" fmla="*/ 1553023 w 10321017"/>
                <a:gd name="connsiteY2" fmla="*/ 1657728 h 5770000"/>
                <a:gd name="connsiteX3" fmla="*/ 1907353 w 10321017"/>
                <a:gd name="connsiteY3" fmla="*/ 1680588 h 5770000"/>
                <a:gd name="connsiteX4" fmla="*/ 2021653 w 10321017"/>
                <a:gd name="connsiteY4" fmla="*/ 1543428 h 5770000"/>
                <a:gd name="connsiteX5" fmla="*/ 2124523 w 10321017"/>
                <a:gd name="connsiteY5" fmla="*/ 1291968 h 5770000"/>
                <a:gd name="connsiteX6" fmla="*/ 2124523 w 10321017"/>
                <a:gd name="connsiteY6" fmla="*/ 1120518 h 5770000"/>
                <a:gd name="connsiteX7" fmla="*/ 2068029 w 10321017"/>
                <a:gd name="connsiteY7" fmla="*/ 825325 h 5770000"/>
                <a:gd name="connsiteX8" fmla="*/ 2078803 w 10321017"/>
                <a:gd name="connsiteY8" fmla="*/ 777618 h 5770000"/>
                <a:gd name="connsiteX9" fmla="*/ 2170243 w 10321017"/>
                <a:gd name="connsiteY9" fmla="*/ 1086228 h 5770000"/>
                <a:gd name="connsiteX10" fmla="*/ 2215963 w 10321017"/>
                <a:gd name="connsiteY10" fmla="*/ 1269108 h 5770000"/>
                <a:gd name="connsiteX11" fmla="*/ 2284543 w 10321017"/>
                <a:gd name="connsiteY11" fmla="*/ 1303398 h 5770000"/>
                <a:gd name="connsiteX12" fmla="*/ 2330263 w 10321017"/>
                <a:gd name="connsiteY12" fmla="*/ 1166238 h 5770000"/>
                <a:gd name="connsiteX13" fmla="*/ 2467423 w 10321017"/>
                <a:gd name="connsiteY13" fmla="*/ 880488 h 5770000"/>
                <a:gd name="connsiteX14" fmla="*/ 2558863 w 10321017"/>
                <a:gd name="connsiteY14" fmla="*/ 640458 h 5770000"/>
                <a:gd name="connsiteX15" fmla="*/ 2616013 w 10321017"/>
                <a:gd name="connsiteY15" fmla="*/ 537588 h 5770000"/>
                <a:gd name="connsiteX16" fmla="*/ 2558863 w 10321017"/>
                <a:gd name="connsiteY16" fmla="*/ 789048 h 5770000"/>
                <a:gd name="connsiteX17" fmla="*/ 2444563 w 10321017"/>
                <a:gd name="connsiteY17" fmla="*/ 1097658 h 5770000"/>
                <a:gd name="connsiteX18" fmla="*/ 2375983 w 10321017"/>
                <a:gd name="connsiteY18" fmla="*/ 1406268 h 5770000"/>
                <a:gd name="connsiteX19" fmla="*/ 2558863 w 10321017"/>
                <a:gd name="connsiteY19" fmla="*/ 1577718 h 5770000"/>
                <a:gd name="connsiteX20" fmla="*/ 2878903 w 10321017"/>
                <a:gd name="connsiteY20" fmla="*/ 1657728 h 5770000"/>
                <a:gd name="connsiteX21" fmla="*/ 3187513 w 10321017"/>
                <a:gd name="connsiteY21" fmla="*/ 1657728 h 5770000"/>
                <a:gd name="connsiteX22" fmla="*/ 3370393 w 10321017"/>
                <a:gd name="connsiteY22" fmla="*/ 1566288 h 5770000"/>
                <a:gd name="connsiteX23" fmla="*/ 3488066 w 10321017"/>
                <a:gd name="connsiteY23" fmla="*/ 1246753 h 5770000"/>
                <a:gd name="connsiteX24" fmla="*/ 3495138 w 10321017"/>
                <a:gd name="connsiteY24" fmla="*/ 1115548 h 5770000"/>
                <a:gd name="connsiteX25" fmla="*/ 3493650 w 10321017"/>
                <a:gd name="connsiteY25" fmla="*/ 1063976 h 5770000"/>
                <a:gd name="connsiteX26" fmla="*/ 3450403 w 10321017"/>
                <a:gd name="connsiteY26" fmla="*/ 777618 h 5770000"/>
                <a:gd name="connsiteX27" fmla="*/ 3119893 w 10321017"/>
                <a:gd name="connsiteY27" fmla="*/ 321571 h 5770000"/>
                <a:gd name="connsiteX28" fmla="*/ 3497351 w 10321017"/>
                <a:gd name="connsiteY28" fmla="*/ 674883 h 5770000"/>
                <a:gd name="connsiteX29" fmla="*/ 3759013 w 10321017"/>
                <a:gd name="connsiteY29" fmla="*/ 571878 h 5770000"/>
                <a:gd name="connsiteX30" fmla="*/ 3999043 w 10321017"/>
                <a:gd name="connsiteY30" fmla="*/ 91818 h 5770000"/>
                <a:gd name="connsiteX31" fmla="*/ 4033333 w 10321017"/>
                <a:gd name="connsiteY31" fmla="*/ 11808 h 5770000"/>
                <a:gd name="connsiteX32" fmla="*/ 3984569 w 10321017"/>
                <a:gd name="connsiteY32" fmla="*/ 247366 h 5770000"/>
                <a:gd name="connsiteX33" fmla="*/ 3812791 w 10321017"/>
                <a:gd name="connsiteY33" fmla="*/ 647417 h 5770000"/>
                <a:gd name="connsiteX34" fmla="*/ 3592906 w 10321017"/>
                <a:gd name="connsiteY34" fmla="*/ 811408 h 5770000"/>
                <a:gd name="connsiteX35" fmla="*/ 3604425 w 10321017"/>
                <a:gd name="connsiteY35" fmla="*/ 999253 h 5770000"/>
                <a:gd name="connsiteX36" fmla="*/ 3872985 w 10321017"/>
                <a:gd name="connsiteY36" fmla="*/ 881976 h 5770000"/>
                <a:gd name="connsiteX37" fmla="*/ 4200754 w 10321017"/>
                <a:gd name="connsiteY37" fmla="*/ 774136 h 5770000"/>
                <a:gd name="connsiteX38" fmla="*/ 4064251 w 10321017"/>
                <a:gd name="connsiteY38" fmla="*/ 847195 h 5770000"/>
                <a:gd name="connsiteX39" fmla="*/ 3818880 w 10321017"/>
                <a:gd name="connsiteY39" fmla="*/ 991305 h 5770000"/>
                <a:gd name="connsiteX40" fmla="*/ 3658531 w 10321017"/>
                <a:gd name="connsiteY40" fmla="*/ 1093178 h 5770000"/>
                <a:gd name="connsiteX41" fmla="*/ 3622838 w 10321017"/>
                <a:gd name="connsiteY41" fmla="*/ 1221401 h 5770000"/>
                <a:gd name="connsiteX42" fmla="*/ 3577446 w 10321017"/>
                <a:gd name="connsiteY42" fmla="*/ 1500691 h 5770000"/>
                <a:gd name="connsiteX43" fmla="*/ 3461833 w 10321017"/>
                <a:gd name="connsiteY43" fmla="*/ 1726308 h 5770000"/>
                <a:gd name="connsiteX44" fmla="*/ 3278953 w 10321017"/>
                <a:gd name="connsiteY44" fmla="*/ 2034918 h 5770000"/>
                <a:gd name="connsiteX45" fmla="*/ 3288742 w 10321017"/>
                <a:gd name="connsiteY45" fmla="*/ 2273460 h 5770000"/>
                <a:gd name="connsiteX46" fmla="*/ 3434288 w 10321017"/>
                <a:gd name="connsiteY46" fmla="*/ 2417577 h 5770000"/>
                <a:gd name="connsiteX47" fmla="*/ 3781217 w 10321017"/>
                <a:gd name="connsiteY47" fmla="*/ 2618845 h 5770000"/>
                <a:gd name="connsiteX48" fmla="*/ 4079053 w 10321017"/>
                <a:gd name="connsiteY48" fmla="*/ 2777868 h 5770000"/>
                <a:gd name="connsiteX49" fmla="*/ 8113040 w 10321017"/>
                <a:gd name="connsiteY49" fmla="*/ 4477806 h 5770000"/>
                <a:gd name="connsiteX50" fmla="*/ 9595174 w 10321017"/>
                <a:gd name="connsiteY50" fmla="*/ 4977747 h 5770000"/>
                <a:gd name="connsiteX51" fmla="*/ 9935087 w 10321017"/>
                <a:gd name="connsiteY51" fmla="*/ 5074526 h 5770000"/>
                <a:gd name="connsiteX52" fmla="*/ 10266828 w 10321017"/>
                <a:gd name="connsiteY52" fmla="*/ 5064618 h 5770000"/>
                <a:gd name="connsiteX53" fmla="*/ 9885563 w 10321017"/>
                <a:gd name="connsiteY53" fmla="*/ 5758560 h 5770000"/>
                <a:gd name="connsiteX54" fmla="*/ 9635143 w 10321017"/>
                <a:gd name="connsiteY54" fmla="*/ 5397696 h 5770000"/>
                <a:gd name="connsiteX55" fmla="*/ 8790276 w 10321017"/>
                <a:gd name="connsiteY55" fmla="*/ 5047055 h 5770000"/>
                <a:gd name="connsiteX56" fmla="*/ 4940575 w 10321017"/>
                <a:gd name="connsiteY56" fmla="*/ 3376168 h 5770000"/>
                <a:gd name="connsiteX57" fmla="*/ 3944371 w 10321017"/>
                <a:gd name="connsiteY57" fmla="*/ 2976643 h 5770000"/>
                <a:gd name="connsiteX58" fmla="*/ 3460193 w 10321017"/>
                <a:gd name="connsiteY58" fmla="*/ 2852901 h 5770000"/>
                <a:gd name="connsiteX59" fmla="*/ 3217865 w 10321017"/>
                <a:gd name="connsiteY59" fmla="*/ 2829045 h 5770000"/>
                <a:gd name="connsiteX60" fmla="*/ 3025524 w 10321017"/>
                <a:gd name="connsiteY60" fmla="*/ 2858861 h 5770000"/>
                <a:gd name="connsiteX61" fmla="*/ 2832855 w 10321017"/>
                <a:gd name="connsiteY61" fmla="*/ 2930924 h 5770000"/>
                <a:gd name="connsiteX62" fmla="*/ 2820111 w 10321017"/>
                <a:gd name="connsiteY62" fmla="*/ 3026344 h 5770000"/>
                <a:gd name="connsiteX63" fmla="*/ 2959241 w 10321017"/>
                <a:gd name="connsiteY63" fmla="*/ 3167976 h 5770000"/>
                <a:gd name="connsiteX64" fmla="*/ 3176083 w 10321017"/>
                <a:gd name="connsiteY64" fmla="*/ 3269358 h 5770000"/>
                <a:gd name="connsiteX65" fmla="*/ 3388239 w 10321017"/>
                <a:gd name="connsiteY65" fmla="*/ 3442290 h 5770000"/>
                <a:gd name="connsiteX66" fmla="*/ 3212014 w 10321017"/>
                <a:gd name="connsiteY66" fmla="*/ 3336948 h 5770000"/>
                <a:gd name="connsiteX67" fmla="*/ 3004633 w 10321017"/>
                <a:gd name="connsiteY67" fmla="*/ 3276814 h 5770000"/>
                <a:gd name="connsiteX68" fmla="*/ 2771676 w 10321017"/>
                <a:gd name="connsiteY68" fmla="*/ 3166987 h 5770000"/>
                <a:gd name="connsiteX69" fmla="*/ 2638873 w 10321017"/>
                <a:gd name="connsiteY69" fmla="*/ 3097908 h 5770000"/>
                <a:gd name="connsiteX70" fmla="*/ 2570293 w 10321017"/>
                <a:gd name="connsiteY70" fmla="*/ 3109338 h 5770000"/>
                <a:gd name="connsiteX71" fmla="*/ 2525557 w 10321017"/>
                <a:gd name="connsiteY71" fmla="*/ 3326508 h 5770000"/>
                <a:gd name="connsiteX72" fmla="*/ 2584349 w 10321017"/>
                <a:gd name="connsiteY72" fmla="*/ 3577470 h 5770000"/>
                <a:gd name="connsiteX73" fmla="*/ 2663703 w 10321017"/>
                <a:gd name="connsiteY73" fmla="*/ 3996904 h 5770000"/>
                <a:gd name="connsiteX74" fmla="*/ 2633113 w 10321017"/>
                <a:gd name="connsiteY74" fmla="*/ 4192703 h 5770000"/>
                <a:gd name="connsiteX75" fmla="*/ 2539703 w 10321017"/>
                <a:gd name="connsiteY75" fmla="*/ 4455574 h 5770000"/>
                <a:gd name="connsiteX76" fmla="*/ 2595212 w 10321017"/>
                <a:gd name="connsiteY76" fmla="*/ 3945217 h 5770000"/>
                <a:gd name="connsiteX77" fmla="*/ 2481240 w 10321017"/>
                <a:gd name="connsiteY77" fmla="*/ 3566538 h 5770000"/>
                <a:gd name="connsiteX78" fmla="*/ 2307403 w 10321017"/>
                <a:gd name="connsiteY78" fmla="*/ 3166488 h 5770000"/>
                <a:gd name="connsiteX79" fmla="*/ 2261683 w 10321017"/>
                <a:gd name="connsiteY79" fmla="*/ 3063618 h 5770000"/>
                <a:gd name="connsiteX80" fmla="*/ 2078803 w 10321017"/>
                <a:gd name="connsiteY80" fmla="*/ 2949318 h 5770000"/>
                <a:gd name="connsiteX81" fmla="*/ 1824299 w 10321017"/>
                <a:gd name="connsiteY81" fmla="*/ 3002494 h 5770000"/>
                <a:gd name="connsiteX82" fmla="*/ 1412162 w 10321017"/>
                <a:gd name="connsiteY82" fmla="*/ 3235573 h 5770000"/>
                <a:gd name="connsiteX83" fmla="*/ 1381573 w 10321017"/>
                <a:gd name="connsiteY83" fmla="*/ 3680838 h 5770000"/>
                <a:gd name="connsiteX84" fmla="*/ 1340867 w 10321017"/>
                <a:gd name="connsiteY84" fmla="*/ 3980504 h 5770000"/>
                <a:gd name="connsiteX85" fmla="*/ 1197619 w 10321017"/>
                <a:gd name="connsiteY85" fmla="*/ 4738831 h 5770000"/>
                <a:gd name="connsiteX86" fmla="*/ 1220896 w 10321017"/>
                <a:gd name="connsiteY86" fmla="*/ 4338309 h 5770000"/>
                <a:gd name="connsiteX87" fmla="*/ 1242772 w 10321017"/>
                <a:gd name="connsiteY87" fmla="*/ 4080888 h 5770000"/>
                <a:gd name="connsiteX88" fmla="*/ 1198693 w 10321017"/>
                <a:gd name="connsiteY88" fmla="*/ 3909438 h 5770000"/>
                <a:gd name="connsiteX89" fmla="*/ 970093 w 10321017"/>
                <a:gd name="connsiteY89" fmla="*/ 3989448 h 5770000"/>
                <a:gd name="connsiteX90" fmla="*/ 766328 w 10321017"/>
                <a:gd name="connsiteY90" fmla="*/ 4131990 h 5770000"/>
                <a:gd name="connsiteX91" fmla="*/ 555808 w 10321017"/>
                <a:gd name="connsiteY91" fmla="*/ 4355688 h 5770000"/>
                <a:gd name="connsiteX92" fmla="*/ 785900 w 10321017"/>
                <a:gd name="connsiteY92" fmla="*/ 4017771 h 5770000"/>
                <a:gd name="connsiteX93" fmla="*/ 1130113 w 10321017"/>
                <a:gd name="connsiteY93" fmla="*/ 3817500 h 5770000"/>
                <a:gd name="connsiteX94" fmla="*/ 1278703 w 10321017"/>
                <a:gd name="connsiteY94" fmla="*/ 3726558 h 5770000"/>
                <a:gd name="connsiteX95" fmla="*/ 1269661 w 10321017"/>
                <a:gd name="connsiteY95" fmla="*/ 3390117 h 5770000"/>
                <a:gd name="connsiteX96" fmla="*/ 1309620 w 10321017"/>
                <a:gd name="connsiteY96" fmla="*/ 3169963 h 5770000"/>
                <a:gd name="connsiteX97" fmla="*/ 1393003 w 10321017"/>
                <a:gd name="connsiteY97" fmla="*/ 3052188 h 5770000"/>
                <a:gd name="connsiteX98" fmla="*/ 1080693 w 10321017"/>
                <a:gd name="connsiteY98" fmla="*/ 2984604 h 5770000"/>
                <a:gd name="connsiteX99" fmla="*/ 663453 w 10321017"/>
                <a:gd name="connsiteY99" fmla="*/ 3023360 h 5770000"/>
                <a:gd name="connsiteX100" fmla="*/ 235111 w 10321017"/>
                <a:gd name="connsiteY100" fmla="*/ 3217172 h 5770000"/>
                <a:gd name="connsiteX101" fmla="*/ 421453 w 10321017"/>
                <a:gd name="connsiteY101" fmla="*/ 3029328 h 5770000"/>
                <a:gd name="connsiteX102" fmla="*/ 627193 w 10321017"/>
                <a:gd name="connsiteY102" fmla="*/ 2926458 h 5770000"/>
                <a:gd name="connsiteX103" fmla="*/ 854480 w 10321017"/>
                <a:gd name="connsiteY103" fmla="*/ 2889178 h 5770000"/>
                <a:gd name="connsiteX104" fmla="*/ 1149272 w 10321017"/>
                <a:gd name="connsiteY104" fmla="*/ 2889676 h 5770000"/>
                <a:gd name="connsiteX105" fmla="*/ 1531894 w 10321017"/>
                <a:gd name="connsiteY105" fmla="*/ 2917507 h 5770000"/>
                <a:gd name="connsiteX106" fmla="*/ 1860559 w 10321017"/>
                <a:gd name="connsiteY106" fmla="*/ 2766431 h 5770000"/>
                <a:gd name="connsiteX107" fmla="*/ 1701613 w 10321017"/>
                <a:gd name="connsiteY107" fmla="*/ 2263518 h 5770000"/>
                <a:gd name="connsiteX108" fmla="*/ 1690183 w 10321017"/>
                <a:gd name="connsiteY108" fmla="*/ 1966338 h 5770000"/>
                <a:gd name="connsiteX109" fmla="*/ 1381991 w 10321017"/>
                <a:gd name="connsiteY109" fmla="*/ 1841604 h 5770000"/>
                <a:gd name="connsiteX110" fmla="*/ 1095823 w 10321017"/>
                <a:gd name="connsiteY110" fmla="*/ 1714878 h 5770000"/>
                <a:gd name="connsiteX111" fmla="*/ 746507 w 10321017"/>
                <a:gd name="connsiteY111" fmla="*/ 1626415 h 5770000"/>
                <a:gd name="connsiteX112" fmla="*/ 352873 w 10321017"/>
                <a:gd name="connsiteY112" fmla="*/ 1726308 h 5770000"/>
                <a:gd name="connsiteX113" fmla="*/ 113171 w 10321017"/>
                <a:gd name="connsiteY113" fmla="*/ 1763582 h 5770000"/>
                <a:gd name="connsiteX114" fmla="*/ 9973 w 10321017"/>
                <a:gd name="connsiteY114" fmla="*/ 1737738 h 5770000"/>
                <a:gd name="connsiteX115" fmla="*/ 348516 w 10321017"/>
                <a:gd name="connsiteY115" fmla="*/ 1643812 h 5770000"/>
                <a:gd name="connsiteX116" fmla="*/ 653097 w 10321017"/>
                <a:gd name="connsiteY116" fmla="*/ 1543920 h 5770000"/>
                <a:gd name="connsiteX117" fmla="*/ 1072963 w 10321017"/>
                <a:gd name="connsiteY117" fmla="*/ 1612008 h 5770000"/>
                <a:gd name="connsiteX118" fmla="*/ 1244413 w 10321017"/>
                <a:gd name="connsiteY118" fmla="*/ 1657728 h 5770000"/>
                <a:gd name="connsiteX119" fmla="*/ 1205766 w 10321017"/>
                <a:gd name="connsiteY119" fmla="*/ 1451988 h 5770000"/>
                <a:gd name="connsiteX120" fmla="*/ 1046313 w 10321017"/>
                <a:gd name="connsiteY120" fmla="*/ 815409 h 5770000"/>
                <a:gd name="connsiteX121" fmla="*/ 1221553 w 10321017"/>
                <a:gd name="connsiteY121" fmla="*/ 1211958 h 5770000"/>
                <a:gd name="connsiteX0" fmla="*/ 1221553 w 10321017"/>
                <a:gd name="connsiteY0" fmla="*/ 1211958 h 5770000"/>
                <a:gd name="connsiteX1" fmla="*/ 1343911 w 10321017"/>
                <a:gd name="connsiteY1" fmla="*/ 1559828 h 5770000"/>
                <a:gd name="connsiteX2" fmla="*/ 1553023 w 10321017"/>
                <a:gd name="connsiteY2" fmla="*/ 1657728 h 5770000"/>
                <a:gd name="connsiteX3" fmla="*/ 1907353 w 10321017"/>
                <a:gd name="connsiteY3" fmla="*/ 1680588 h 5770000"/>
                <a:gd name="connsiteX4" fmla="*/ 2021653 w 10321017"/>
                <a:gd name="connsiteY4" fmla="*/ 1543428 h 5770000"/>
                <a:gd name="connsiteX5" fmla="*/ 2124523 w 10321017"/>
                <a:gd name="connsiteY5" fmla="*/ 1291968 h 5770000"/>
                <a:gd name="connsiteX6" fmla="*/ 2124523 w 10321017"/>
                <a:gd name="connsiteY6" fmla="*/ 1120518 h 5770000"/>
                <a:gd name="connsiteX7" fmla="*/ 2068029 w 10321017"/>
                <a:gd name="connsiteY7" fmla="*/ 825325 h 5770000"/>
                <a:gd name="connsiteX8" fmla="*/ 2078803 w 10321017"/>
                <a:gd name="connsiteY8" fmla="*/ 777618 h 5770000"/>
                <a:gd name="connsiteX9" fmla="*/ 2170243 w 10321017"/>
                <a:gd name="connsiteY9" fmla="*/ 1086228 h 5770000"/>
                <a:gd name="connsiteX10" fmla="*/ 2215963 w 10321017"/>
                <a:gd name="connsiteY10" fmla="*/ 1269108 h 5770000"/>
                <a:gd name="connsiteX11" fmla="*/ 2284543 w 10321017"/>
                <a:gd name="connsiteY11" fmla="*/ 1303398 h 5770000"/>
                <a:gd name="connsiteX12" fmla="*/ 2330263 w 10321017"/>
                <a:gd name="connsiteY12" fmla="*/ 1166238 h 5770000"/>
                <a:gd name="connsiteX13" fmla="*/ 2467423 w 10321017"/>
                <a:gd name="connsiteY13" fmla="*/ 880488 h 5770000"/>
                <a:gd name="connsiteX14" fmla="*/ 2558863 w 10321017"/>
                <a:gd name="connsiteY14" fmla="*/ 640458 h 5770000"/>
                <a:gd name="connsiteX15" fmla="*/ 2616013 w 10321017"/>
                <a:gd name="connsiteY15" fmla="*/ 537588 h 5770000"/>
                <a:gd name="connsiteX16" fmla="*/ 2558863 w 10321017"/>
                <a:gd name="connsiteY16" fmla="*/ 789048 h 5770000"/>
                <a:gd name="connsiteX17" fmla="*/ 2444563 w 10321017"/>
                <a:gd name="connsiteY17" fmla="*/ 1097658 h 5770000"/>
                <a:gd name="connsiteX18" fmla="*/ 2375983 w 10321017"/>
                <a:gd name="connsiteY18" fmla="*/ 1406268 h 5770000"/>
                <a:gd name="connsiteX19" fmla="*/ 2558863 w 10321017"/>
                <a:gd name="connsiteY19" fmla="*/ 1577718 h 5770000"/>
                <a:gd name="connsiteX20" fmla="*/ 2878903 w 10321017"/>
                <a:gd name="connsiteY20" fmla="*/ 1657728 h 5770000"/>
                <a:gd name="connsiteX21" fmla="*/ 3187513 w 10321017"/>
                <a:gd name="connsiteY21" fmla="*/ 1657728 h 5770000"/>
                <a:gd name="connsiteX22" fmla="*/ 3370393 w 10321017"/>
                <a:gd name="connsiteY22" fmla="*/ 1566288 h 5770000"/>
                <a:gd name="connsiteX23" fmla="*/ 3488066 w 10321017"/>
                <a:gd name="connsiteY23" fmla="*/ 1246753 h 5770000"/>
                <a:gd name="connsiteX24" fmla="*/ 3495138 w 10321017"/>
                <a:gd name="connsiteY24" fmla="*/ 1115548 h 5770000"/>
                <a:gd name="connsiteX25" fmla="*/ 3493650 w 10321017"/>
                <a:gd name="connsiteY25" fmla="*/ 1063976 h 5770000"/>
                <a:gd name="connsiteX26" fmla="*/ 3450403 w 10321017"/>
                <a:gd name="connsiteY26" fmla="*/ 777618 h 5770000"/>
                <a:gd name="connsiteX27" fmla="*/ 3119893 w 10321017"/>
                <a:gd name="connsiteY27" fmla="*/ 321571 h 5770000"/>
                <a:gd name="connsiteX28" fmla="*/ 3497351 w 10321017"/>
                <a:gd name="connsiteY28" fmla="*/ 674883 h 5770000"/>
                <a:gd name="connsiteX29" fmla="*/ 3759013 w 10321017"/>
                <a:gd name="connsiteY29" fmla="*/ 571878 h 5770000"/>
                <a:gd name="connsiteX30" fmla="*/ 3999043 w 10321017"/>
                <a:gd name="connsiteY30" fmla="*/ 91818 h 5770000"/>
                <a:gd name="connsiteX31" fmla="*/ 4033333 w 10321017"/>
                <a:gd name="connsiteY31" fmla="*/ 11808 h 5770000"/>
                <a:gd name="connsiteX32" fmla="*/ 3984569 w 10321017"/>
                <a:gd name="connsiteY32" fmla="*/ 247366 h 5770000"/>
                <a:gd name="connsiteX33" fmla="*/ 3812791 w 10321017"/>
                <a:gd name="connsiteY33" fmla="*/ 647417 h 5770000"/>
                <a:gd name="connsiteX34" fmla="*/ 3592906 w 10321017"/>
                <a:gd name="connsiteY34" fmla="*/ 811408 h 5770000"/>
                <a:gd name="connsiteX35" fmla="*/ 3604425 w 10321017"/>
                <a:gd name="connsiteY35" fmla="*/ 999253 h 5770000"/>
                <a:gd name="connsiteX36" fmla="*/ 3872985 w 10321017"/>
                <a:gd name="connsiteY36" fmla="*/ 881976 h 5770000"/>
                <a:gd name="connsiteX37" fmla="*/ 4200754 w 10321017"/>
                <a:gd name="connsiteY37" fmla="*/ 774136 h 5770000"/>
                <a:gd name="connsiteX38" fmla="*/ 4064251 w 10321017"/>
                <a:gd name="connsiteY38" fmla="*/ 847195 h 5770000"/>
                <a:gd name="connsiteX39" fmla="*/ 3818880 w 10321017"/>
                <a:gd name="connsiteY39" fmla="*/ 991305 h 5770000"/>
                <a:gd name="connsiteX40" fmla="*/ 3658531 w 10321017"/>
                <a:gd name="connsiteY40" fmla="*/ 1093178 h 5770000"/>
                <a:gd name="connsiteX41" fmla="*/ 3622838 w 10321017"/>
                <a:gd name="connsiteY41" fmla="*/ 1221401 h 5770000"/>
                <a:gd name="connsiteX42" fmla="*/ 3577446 w 10321017"/>
                <a:gd name="connsiteY42" fmla="*/ 1500691 h 5770000"/>
                <a:gd name="connsiteX43" fmla="*/ 3461833 w 10321017"/>
                <a:gd name="connsiteY43" fmla="*/ 1726308 h 5770000"/>
                <a:gd name="connsiteX44" fmla="*/ 3278953 w 10321017"/>
                <a:gd name="connsiteY44" fmla="*/ 2034918 h 5770000"/>
                <a:gd name="connsiteX45" fmla="*/ 3288742 w 10321017"/>
                <a:gd name="connsiteY45" fmla="*/ 2273460 h 5770000"/>
                <a:gd name="connsiteX46" fmla="*/ 3434288 w 10321017"/>
                <a:gd name="connsiteY46" fmla="*/ 2417577 h 5770000"/>
                <a:gd name="connsiteX47" fmla="*/ 3781217 w 10321017"/>
                <a:gd name="connsiteY47" fmla="*/ 2618845 h 5770000"/>
                <a:gd name="connsiteX48" fmla="*/ 4079053 w 10321017"/>
                <a:gd name="connsiteY48" fmla="*/ 2777868 h 5770000"/>
                <a:gd name="connsiteX49" fmla="*/ 8113040 w 10321017"/>
                <a:gd name="connsiteY49" fmla="*/ 4477806 h 5770000"/>
                <a:gd name="connsiteX50" fmla="*/ 9595174 w 10321017"/>
                <a:gd name="connsiteY50" fmla="*/ 4977747 h 5770000"/>
                <a:gd name="connsiteX51" fmla="*/ 9935087 w 10321017"/>
                <a:gd name="connsiteY51" fmla="*/ 5074526 h 5770000"/>
                <a:gd name="connsiteX52" fmla="*/ 10266828 w 10321017"/>
                <a:gd name="connsiteY52" fmla="*/ 5064618 h 5770000"/>
                <a:gd name="connsiteX53" fmla="*/ 9885563 w 10321017"/>
                <a:gd name="connsiteY53" fmla="*/ 5758560 h 5770000"/>
                <a:gd name="connsiteX54" fmla="*/ 9635143 w 10321017"/>
                <a:gd name="connsiteY54" fmla="*/ 5397696 h 5770000"/>
                <a:gd name="connsiteX55" fmla="*/ 8790276 w 10321017"/>
                <a:gd name="connsiteY55" fmla="*/ 5047055 h 5770000"/>
                <a:gd name="connsiteX56" fmla="*/ 4940575 w 10321017"/>
                <a:gd name="connsiteY56" fmla="*/ 3376168 h 5770000"/>
                <a:gd name="connsiteX57" fmla="*/ 3944371 w 10321017"/>
                <a:gd name="connsiteY57" fmla="*/ 2976643 h 5770000"/>
                <a:gd name="connsiteX58" fmla="*/ 3460193 w 10321017"/>
                <a:gd name="connsiteY58" fmla="*/ 2852901 h 5770000"/>
                <a:gd name="connsiteX59" fmla="*/ 3217865 w 10321017"/>
                <a:gd name="connsiteY59" fmla="*/ 2829045 h 5770000"/>
                <a:gd name="connsiteX60" fmla="*/ 3025524 w 10321017"/>
                <a:gd name="connsiteY60" fmla="*/ 2858861 h 5770000"/>
                <a:gd name="connsiteX61" fmla="*/ 2832855 w 10321017"/>
                <a:gd name="connsiteY61" fmla="*/ 2930924 h 5770000"/>
                <a:gd name="connsiteX62" fmla="*/ 2820111 w 10321017"/>
                <a:gd name="connsiteY62" fmla="*/ 3026344 h 5770000"/>
                <a:gd name="connsiteX63" fmla="*/ 2959241 w 10321017"/>
                <a:gd name="connsiteY63" fmla="*/ 3167976 h 5770000"/>
                <a:gd name="connsiteX64" fmla="*/ 3176083 w 10321017"/>
                <a:gd name="connsiteY64" fmla="*/ 3269358 h 5770000"/>
                <a:gd name="connsiteX65" fmla="*/ 3388239 w 10321017"/>
                <a:gd name="connsiteY65" fmla="*/ 3442290 h 5770000"/>
                <a:gd name="connsiteX66" fmla="*/ 3212014 w 10321017"/>
                <a:gd name="connsiteY66" fmla="*/ 3336948 h 5770000"/>
                <a:gd name="connsiteX67" fmla="*/ 3004633 w 10321017"/>
                <a:gd name="connsiteY67" fmla="*/ 3276814 h 5770000"/>
                <a:gd name="connsiteX68" fmla="*/ 2771676 w 10321017"/>
                <a:gd name="connsiteY68" fmla="*/ 3166987 h 5770000"/>
                <a:gd name="connsiteX69" fmla="*/ 2638873 w 10321017"/>
                <a:gd name="connsiteY69" fmla="*/ 3097908 h 5770000"/>
                <a:gd name="connsiteX70" fmla="*/ 2570293 w 10321017"/>
                <a:gd name="connsiteY70" fmla="*/ 3109338 h 5770000"/>
                <a:gd name="connsiteX71" fmla="*/ 2525557 w 10321017"/>
                <a:gd name="connsiteY71" fmla="*/ 3326508 h 5770000"/>
                <a:gd name="connsiteX72" fmla="*/ 2584349 w 10321017"/>
                <a:gd name="connsiteY72" fmla="*/ 3577470 h 5770000"/>
                <a:gd name="connsiteX73" fmla="*/ 2663703 w 10321017"/>
                <a:gd name="connsiteY73" fmla="*/ 3996904 h 5770000"/>
                <a:gd name="connsiteX74" fmla="*/ 2633113 w 10321017"/>
                <a:gd name="connsiteY74" fmla="*/ 4192703 h 5770000"/>
                <a:gd name="connsiteX75" fmla="*/ 2539703 w 10321017"/>
                <a:gd name="connsiteY75" fmla="*/ 4455574 h 5770000"/>
                <a:gd name="connsiteX76" fmla="*/ 2595212 w 10321017"/>
                <a:gd name="connsiteY76" fmla="*/ 3945217 h 5770000"/>
                <a:gd name="connsiteX77" fmla="*/ 2481240 w 10321017"/>
                <a:gd name="connsiteY77" fmla="*/ 3566538 h 5770000"/>
                <a:gd name="connsiteX78" fmla="*/ 2307403 w 10321017"/>
                <a:gd name="connsiteY78" fmla="*/ 3166488 h 5770000"/>
                <a:gd name="connsiteX79" fmla="*/ 2261683 w 10321017"/>
                <a:gd name="connsiteY79" fmla="*/ 3063618 h 5770000"/>
                <a:gd name="connsiteX80" fmla="*/ 2078803 w 10321017"/>
                <a:gd name="connsiteY80" fmla="*/ 2949318 h 5770000"/>
                <a:gd name="connsiteX81" fmla="*/ 1824299 w 10321017"/>
                <a:gd name="connsiteY81" fmla="*/ 3002494 h 5770000"/>
                <a:gd name="connsiteX82" fmla="*/ 1412162 w 10321017"/>
                <a:gd name="connsiteY82" fmla="*/ 3235573 h 5770000"/>
                <a:gd name="connsiteX83" fmla="*/ 1381573 w 10321017"/>
                <a:gd name="connsiteY83" fmla="*/ 3680838 h 5770000"/>
                <a:gd name="connsiteX84" fmla="*/ 1340867 w 10321017"/>
                <a:gd name="connsiteY84" fmla="*/ 3980504 h 5770000"/>
                <a:gd name="connsiteX85" fmla="*/ 1197619 w 10321017"/>
                <a:gd name="connsiteY85" fmla="*/ 4738831 h 5770000"/>
                <a:gd name="connsiteX86" fmla="*/ 1220896 w 10321017"/>
                <a:gd name="connsiteY86" fmla="*/ 4338309 h 5770000"/>
                <a:gd name="connsiteX87" fmla="*/ 1242772 w 10321017"/>
                <a:gd name="connsiteY87" fmla="*/ 4080888 h 5770000"/>
                <a:gd name="connsiteX88" fmla="*/ 1198693 w 10321017"/>
                <a:gd name="connsiteY88" fmla="*/ 3909438 h 5770000"/>
                <a:gd name="connsiteX89" fmla="*/ 970093 w 10321017"/>
                <a:gd name="connsiteY89" fmla="*/ 3989448 h 5770000"/>
                <a:gd name="connsiteX90" fmla="*/ 766328 w 10321017"/>
                <a:gd name="connsiteY90" fmla="*/ 4131990 h 5770000"/>
                <a:gd name="connsiteX91" fmla="*/ 555808 w 10321017"/>
                <a:gd name="connsiteY91" fmla="*/ 4355688 h 5770000"/>
                <a:gd name="connsiteX92" fmla="*/ 785900 w 10321017"/>
                <a:gd name="connsiteY92" fmla="*/ 4017771 h 5770000"/>
                <a:gd name="connsiteX93" fmla="*/ 1130113 w 10321017"/>
                <a:gd name="connsiteY93" fmla="*/ 3817500 h 5770000"/>
                <a:gd name="connsiteX94" fmla="*/ 1278703 w 10321017"/>
                <a:gd name="connsiteY94" fmla="*/ 3726558 h 5770000"/>
                <a:gd name="connsiteX95" fmla="*/ 1269661 w 10321017"/>
                <a:gd name="connsiteY95" fmla="*/ 3390117 h 5770000"/>
                <a:gd name="connsiteX96" fmla="*/ 1309620 w 10321017"/>
                <a:gd name="connsiteY96" fmla="*/ 3169963 h 5770000"/>
                <a:gd name="connsiteX97" fmla="*/ 1393003 w 10321017"/>
                <a:gd name="connsiteY97" fmla="*/ 3052188 h 5770000"/>
                <a:gd name="connsiteX98" fmla="*/ 1080693 w 10321017"/>
                <a:gd name="connsiteY98" fmla="*/ 2984604 h 5770000"/>
                <a:gd name="connsiteX99" fmla="*/ 663453 w 10321017"/>
                <a:gd name="connsiteY99" fmla="*/ 3023360 h 5770000"/>
                <a:gd name="connsiteX100" fmla="*/ 235111 w 10321017"/>
                <a:gd name="connsiteY100" fmla="*/ 3217172 h 5770000"/>
                <a:gd name="connsiteX101" fmla="*/ 421453 w 10321017"/>
                <a:gd name="connsiteY101" fmla="*/ 3029328 h 5770000"/>
                <a:gd name="connsiteX102" fmla="*/ 627193 w 10321017"/>
                <a:gd name="connsiteY102" fmla="*/ 2926458 h 5770000"/>
                <a:gd name="connsiteX103" fmla="*/ 854480 w 10321017"/>
                <a:gd name="connsiteY103" fmla="*/ 2889178 h 5770000"/>
                <a:gd name="connsiteX104" fmla="*/ 1149272 w 10321017"/>
                <a:gd name="connsiteY104" fmla="*/ 2889676 h 5770000"/>
                <a:gd name="connsiteX105" fmla="*/ 1531894 w 10321017"/>
                <a:gd name="connsiteY105" fmla="*/ 2917507 h 5770000"/>
                <a:gd name="connsiteX106" fmla="*/ 1860559 w 10321017"/>
                <a:gd name="connsiteY106" fmla="*/ 2766431 h 5770000"/>
                <a:gd name="connsiteX107" fmla="*/ 1701613 w 10321017"/>
                <a:gd name="connsiteY107" fmla="*/ 2263518 h 5770000"/>
                <a:gd name="connsiteX108" fmla="*/ 1690183 w 10321017"/>
                <a:gd name="connsiteY108" fmla="*/ 1966338 h 5770000"/>
                <a:gd name="connsiteX109" fmla="*/ 1381991 w 10321017"/>
                <a:gd name="connsiteY109" fmla="*/ 1841604 h 5770000"/>
                <a:gd name="connsiteX110" fmla="*/ 1095823 w 10321017"/>
                <a:gd name="connsiteY110" fmla="*/ 1714878 h 5770000"/>
                <a:gd name="connsiteX111" fmla="*/ 746507 w 10321017"/>
                <a:gd name="connsiteY111" fmla="*/ 1626415 h 5770000"/>
                <a:gd name="connsiteX112" fmla="*/ 352873 w 10321017"/>
                <a:gd name="connsiteY112" fmla="*/ 1726308 h 5770000"/>
                <a:gd name="connsiteX113" fmla="*/ 113171 w 10321017"/>
                <a:gd name="connsiteY113" fmla="*/ 1763582 h 5770000"/>
                <a:gd name="connsiteX114" fmla="*/ 9973 w 10321017"/>
                <a:gd name="connsiteY114" fmla="*/ 1737738 h 5770000"/>
                <a:gd name="connsiteX115" fmla="*/ 348516 w 10321017"/>
                <a:gd name="connsiteY115" fmla="*/ 1643812 h 5770000"/>
                <a:gd name="connsiteX116" fmla="*/ 653097 w 10321017"/>
                <a:gd name="connsiteY116" fmla="*/ 1543920 h 5770000"/>
                <a:gd name="connsiteX117" fmla="*/ 1072963 w 10321017"/>
                <a:gd name="connsiteY117" fmla="*/ 1612008 h 5770000"/>
                <a:gd name="connsiteX118" fmla="*/ 1244413 w 10321017"/>
                <a:gd name="connsiteY118" fmla="*/ 1657728 h 5770000"/>
                <a:gd name="connsiteX119" fmla="*/ 1205766 w 10321017"/>
                <a:gd name="connsiteY119" fmla="*/ 1451988 h 5770000"/>
                <a:gd name="connsiteX120" fmla="*/ 1046313 w 10321017"/>
                <a:gd name="connsiteY120" fmla="*/ 815409 h 5770000"/>
                <a:gd name="connsiteX121" fmla="*/ 1221553 w 10321017"/>
                <a:gd name="connsiteY121" fmla="*/ 1211958 h 5770000"/>
                <a:gd name="connsiteX0" fmla="*/ 1221553 w 10466419"/>
                <a:gd name="connsiteY0" fmla="*/ 1211958 h 5770000"/>
                <a:gd name="connsiteX1" fmla="*/ 1343911 w 10466419"/>
                <a:gd name="connsiteY1" fmla="*/ 1559828 h 5770000"/>
                <a:gd name="connsiteX2" fmla="*/ 1553023 w 10466419"/>
                <a:gd name="connsiteY2" fmla="*/ 1657728 h 5770000"/>
                <a:gd name="connsiteX3" fmla="*/ 1907353 w 10466419"/>
                <a:gd name="connsiteY3" fmla="*/ 1680588 h 5770000"/>
                <a:gd name="connsiteX4" fmla="*/ 2021653 w 10466419"/>
                <a:gd name="connsiteY4" fmla="*/ 1543428 h 5770000"/>
                <a:gd name="connsiteX5" fmla="*/ 2124523 w 10466419"/>
                <a:gd name="connsiteY5" fmla="*/ 1291968 h 5770000"/>
                <a:gd name="connsiteX6" fmla="*/ 2124523 w 10466419"/>
                <a:gd name="connsiteY6" fmla="*/ 1120518 h 5770000"/>
                <a:gd name="connsiteX7" fmla="*/ 2068029 w 10466419"/>
                <a:gd name="connsiteY7" fmla="*/ 825325 h 5770000"/>
                <a:gd name="connsiteX8" fmla="*/ 2078803 w 10466419"/>
                <a:gd name="connsiteY8" fmla="*/ 777618 h 5770000"/>
                <a:gd name="connsiteX9" fmla="*/ 2170243 w 10466419"/>
                <a:gd name="connsiteY9" fmla="*/ 1086228 h 5770000"/>
                <a:gd name="connsiteX10" fmla="*/ 2215963 w 10466419"/>
                <a:gd name="connsiteY10" fmla="*/ 1269108 h 5770000"/>
                <a:gd name="connsiteX11" fmla="*/ 2284543 w 10466419"/>
                <a:gd name="connsiteY11" fmla="*/ 1303398 h 5770000"/>
                <a:gd name="connsiteX12" fmla="*/ 2330263 w 10466419"/>
                <a:gd name="connsiteY12" fmla="*/ 1166238 h 5770000"/>
                <a:gd name="connsiteX13" fmla="*/ 2467423 w 10466419"/>
                <a:gd name="connsiteY13" fmla="*/ 880488 h 5770000"/>
                <a:gd name="connsiteX14" fmla="*/ 2558863 w 10466419"/>
                <a:gd name="connsiteY14" fmla="*/ 640458 h 5770000"/>
                <a:gd name="connsiteX15" fmla="*/ 2616013 w 10466419"/>
                <a:gd name="connsiteY15" fmla="*/ 537588 h 5770000"/>
                <a:gd name="connsiteX16" fmla="*/ 2558863 w 10466419"/>
                <a:gd name="connsiteY16" fmla="*/ 789048 h 5770000"/>
                <a:gd name="connsiteX17" fmla="*/ 2444563 w 10466419"/>
                <a:gd name="connsiteY17" fmla="*/ 1097658 h 5770000"/>
                <a:gd name="connsiteX18" fmla="*/ 2375983 w 10466419"/>
                <a:gd name="connsiteY18" fmla="*/ 1406268 h 5770000"/>
                <a:gd name="connsiteX19" fmla="*/ 2558863 w 10466419"/>
                <a:gd name="connsiteY19" fmla="*/ 1577718 h 5770000"/>
                <a:gd name="connsiteX20" fmla="*/ 2878903 w 10466419"/>
                <a:gd name="connsiteY20" fmla="*/ 1657728 h 5770000"/>
                <a:gd name="connsiteX21" fmla="*/ 3187513 w 10466419"/>
                <a:gd name="connsiteY21" fmla="*/ 1657728 h 5770000"/>
                <a:gd name="connsiteX22" fmla="*/ 3370393 w 10466419"/>
                <a:gd name="connsiteY22" fmla="*/ 1566288 h 5770000"/>
                <a:gd name="connsiteX23" fmla="*/ 3488066 w 10466419"/>
                <a:gd name="connsiteY23" fmla="*/ 1246753 h 5770000"/>
                <a:gd name="connsiteX24" fmla="*/ 3495138 w 10466419"/>
                <a:gd name="connsiteY24" fmla="*/ 1115548 h 5770000"/>
                <a:gd name="connsiteX25" fmla="*/ 3493650 w 10466419"/>
                <a:gd name="connsiteY25" fmla="*/ 1063976 h 5770000"/>
                <a:gd name="connsiteX26" fmla="*/ 3450403 w 10466419"/>
                <a:gd name="connsiteY26" fmla="*/ 777618 h 5770000"/>
                <a:gd name="connsiteX27" fmla="*/ 3119893 w 10466419"/>
                <a:gd name="connsiteY27" fmla="*/ 321571 h 5770000"/>
                <a:gd name="connsiteX28" fmla="*/ 3497351 w 10466419"/>
                <a:gd name="connsiteY28" fmla="*/ 674883 h 5770000"/>
                <a:gd name="connsiteX29" fmla="*/ 3759013 w 10466419"/>
                <a:gd name="connsiteY29" fmla="*/ 571878 h 5770000"/>
                <a:gd name="connsiteX30" fmla="*/ 3999043 w 10466419"/>
                <a:gd name="connsiteY30" fmla="*/ 91818 h 5770000"/>
                <a:gd name="connsiteX31" fmla="*/ 4033333 w 10466419"/>
                <a:gd name="connsiteY31" fmla="*/ 11808 h 5770000"/>
                <a:gd name="connsiteX32" fmla="*/ 3984569 w 10466419"/>
                <a:gd name="connsiteY32" fmla="*/ 247366 h 5770000"/>
                <a:gd name="connsiteX33" fmla="*/ 3812791 w 10466419"/>
                <a:gd name="connsiteY33" fmla="*/ 647417 h 5770000"/>
                <a:gd name="connsiteX34" fmla="*/ 3592906 w 10466419"/>
                <a:gd name="connsiteY34" fmla="*/ 811408 h 5770000"/>
                <a:gd name="connsiteX35" fmla="*/ 3604425 w 10466419"/>
                <a:gd name="connsiteY35" fmla="*/ 999253 h 5770000"/>
                <a:gd name="connsiteX36" fmla="*/ 3872985 w 10466419"/>
                <a:gd name="connsiteY36" fmla="*/ 881976 h 5770000"/>
                <a:gd name="connsiteX37" fmla="*/ 4200754 w 10466419"/>
                <a:gd name="connsiteY37" fmla="*/ 774136 h 5770000"/>
                <a:gd name="connsiteX38" fmla="*/ 4064251 w 10466419"/>
                <a:gd name="connsiteY38" fmla="*/ 847195 h 5770000"/>
                <a:gd name="connsiteX39" fmla="*/ 3818880 w 10466419"/>
                <a:gd name="connsiteY39" fmla="*/ 991305 h 5770000"/>
                <a:gd name="connsiteX40" fmla="*/ 3658531 w 10466419"/>
                <a:gd name="connsiteY40" fmla="*/ 1093178 h 5770000"/>
                <a:gd name="connsiteX41" fmla="*/ 3622838 w 10466419"/>
                <a:gd name="connsiteY41" fmla="*/ 1221401 h 5770000"/>
                <a:gd name="connsiteX42" fmla="*/ 3577446 w 10466419"/>
                <a:gd name="connsiteY42" fmla="*/ 1500691 h 5770000"/>
                <a:gd name="connsiteX43" fmla="*/ 3461833 w 10466419"/>
                <a:gd name="connsiteY43" fmla="*/ 1726308 h 5770000"/>
                <a:gd name="connsiteX44" fmla="*/ 3278953 w 10466419"/>
                <a:gd name="connsiteY44" fmla="*/ 2034918 h 5770000"/>
                <a:gd name="connsiteX45" fmla="*/ 3288742 w 10466419"/>
                <a:gd name="connsiteY45" fmla="*/ 2273460 h 5770000"/>
                <a:gd name="connsiteX46" fmla="*/ 3434288 w 10466419"/>
                <a:gd name="connsiteY46" fmla="*/ 2417577 h 5770000"/>
                <a:gd name="connsiteX47" fmla="*/ 3781217 w 10466419"/>
                <a:gd name="connsiteY47" fmla="*/ 2618845 h 5770000"/>
                <a:gd name="connsiteX48" fmla="*/ 4079053 w 10466419"/>
                <a:gd name="connsiteY48" fmla="*/ 2777868 h 5770000"/>
                <a:gd name="connsiteX49" fmla="*/ 8113040 w 10466419"/>
                <a:gd name="connsiteY49" fmla="*/ 4477806 h 5770000"/>
                <a:gd name="connsiteX50" fmla="*/ 9595174 w 10466419"/>
                <a:gd name="connsiteY50" fmla="*/ 4977747 h 5770000"/>
                <a:gd name="connsiteX51" fmla="*/ 9935087 w 10466419"/>
                <a:gd name="connsiteY51" fmla="*/ 5074526 h 5770000"/>
                <a:gd name="connsiteX52" fmla="*/ 10424531 w 10466419"/>
                <a:gd name="connsiteY52" fmla="*/ 4864394 h 5770000"/>
                <a:gd name="connsiteX53" fmla="*/ 9885563 w 10466419"/>
                <a:gd name="connsiteY53" fmla="*/ 5758560 h 5770000"/>
                <a:gd name="connsiteX54" fmla="*/ 9635143 w 10466419"/>
                <a:gd name="connsiteY54" fmla="*/ 5397696 h 5770000"/>
                <a:gd name="connsiteX55" fmla="*/ 8790276 w 10466419"/>
                <a:gd name="connsiteY55" fmla="*/ 5047055 h 5770000"/>
                <a:gd name="connsiteX56" fmla="*/ 4940575 w 10466419"/>
                <a:gd name="connsiteY56" fmla="*/ 3376168 h 5770000"/>
                <a:gd name="connsiteX57" fmla="*/ 3944371 w 10466419"/>
                <a:gd name="connsiteY57" fmla="*/ 2976643 h 5770000"/>
                <a:gd name="connsiteX58" fmla="*/ 3460193 w 10466419"/>
                <a:gd name="connsiteY58" fmla="*/ 2852901 h 5770000"/>
                <a:gd name="connsiteX59" fmla="*/ 3217865 w 10466419"/>
                <a:gd name="connsiteY59" fmla="*/ 2829045 h 5770000"/>
                <a:gd name="connsiteX60" fmla="*/ 3025524 w 10466419"/>
                <a:gd name="connsiteY60" fmla="*/ 2858861 h 5770000"/>
                <a:gd name="connsiteX61" fmla="*/ 2832855 w 10466419"/>
                <a:gd name="connsiteY61" fmla="*/ 2930924 h 5770000"/>
                <a:gd name="connsiteX62" fmla="*/ 2820111 w 10466419"/>
                <a:gd name="connsiteY62" fmla="*/ 3026344 h 5770000"/>
                <a:gd name="connsiteX63" fmla="*/ 2959241 w 10466419"/>
                <a:gd name="connsiteY63" fmla="*/ 3167976 h 5770000"/>
                <a:gd name="connsiteX64" fmla="*/ 3176083 w 10466419"/>
                <a:gd name="connsiteY64" fmla="*/ 3269358 h 5770000"/>
                <a:gd name="connsiteX65" fmla="*/ 3388239 w 10466419"/>
                <a:gd name="connsiteY65" fmla="*/ 3442290 h 5770000"/>
                <a:gd name="connsiteX66" fmla="*/ 3212014 w 10466419"/>
                <a:gd name="connsiteY66" fmla="*/ 3336948 h 5770000"/>
                <a:gd name="connsiteX67" fmla="*/ 3004633 w 10466419"/>
                <a:gd name="connsiteY67" fmla="*/ 3276814 h 5770000"/>
                <a:gd name="connsiteX68" fmla="*/ 2771676 w 10466419"/>
                <a:gd name="connsiteY68" fmla="*/ 3166987 h 5770000"/>
                <a:gd name="connsiteX69" fmla="*/ 2638873 w 10466419"/>
                <a:gd name="connsiteY69" fmla="*/ 3097908 h 5770000"/>
                <a:gd name="connsiteX70" fmla="*/ 2570293 w 10466419"/>
                <a:gd name="connsiteY70" fmla="*/ 3109338 h 5770000"/>
                <a:gd name="connsiteX71" fmla="*/ 2525557 w 10466419"/>
                <a:gd name="connsiteY71" fmla="*/ 3326508 h 5770000"/>
                <a:gd name="connsiteX72" fmla="*/ 2584349 w 10466419"/>
                <a:gd name="connsiteY72" fmla="*/ 3577470 h 5770000"/>
                <a:gd name="connsiteX73" fmla="*/ 2663703 w 10466419"/>
                <a:gd name="connsiteY73" fmla="*/ 3996904 h 5770000"/>
                <a:gd name="connsiteX74" fmla="*/ 2633113 w 10466419"/>
                <a:gd name="connsiteY74" fmla="*/ 4192703 h 5770000"/>
                <a:gd name="connsiteX75" fmla="*/ 2539703 w 10466419"/>
                <a:gd name="connsiteY75" fmla="*/ 4455574 h 5770000"/>
                <a:gd name="connsiteX76" fmla="*/ 2595212 w 10466419"/>
                <a:gd name="connsiteY76" fmla="*/ 3945217 h 5770000"/>
                <a:gd name="connsiteX77" fmla="*/ 2481240 w 10466419"/>
                <a:gd name="connsiteY77" fmla="*/ 3566538 h 5770000"/>
                <a:gd name="connsiteX78" fmla="*/ 2307403 w 10466419"/>
                <a:gd name="connsiteY78" fmla="*/ 3166488 h 5770000"/>
                <a:gd name="connsiteX79" fmla="*/ 2261683 w 10466419"/>
                <a:gd name="connsiteY79" fmla="*/ 3063618 h 5770000"/>
                <a:gd name="connsiteX80" fmla="*/ 2078803 w 10466419"/>
                <a:gd name="connsiteY80" fmla="*/ 2949318 h 5770000"/>
                <a:gd name="connsiteX81" fmla="*/ 1824299 w 10466419"/>
                <a:gd name="connsiteY81" fmla="*/ 3002494 h 5770000"/>
                <a:gd name="connsiteX82" fmla="*/ 1412162 w 10466419"/>
                <a:gd name="connsiteY82" fmla="*/ 3235573 h 5770000"/>
                <a:gd name="connsiteX83" fmla="*/ 1381573 w 10466419"/>
                <a:gd name="connsiteY83" fmla="*/ 3680838 h 5770000"/>
                <a:gd name="connsiteX84" fmla="*/ 1340867 w 10466419"/>
                <a:gd name="connsiteY84" fmla="*/ 3980504 h 5770000"/>
                <a:gd name="connsiteX85" fmla="*/ 1197619 w 10466419"/>
                <a:gd name="connsiteY85" fmla="*/ 4738831 h 5770000"/>
                <a:gd name="connsiteX86" fmla="*/ 1220896 w 10466419"/>
                <a:gd name="connsiteY86" fmla="*/ 4338309 h 5770000"/>
                <a:gd name="connsiteX87" fmla="*/ 1242772 w 10466419"/>
                <a:gd name="connsiteY87" fmla="*/ 4080888 h 5770000"/>
                <a:gd name="connsiteX88" fmla="*/ 1198693 w 10466419"/>
                <a:gd name="connsiteY88" fmla="*/ 3909438 h 5770000"/>
                <a:gd name="connsiteX89" fmla="*/ 970093 w 10466419"/>
                <a:gd name="connsiteY89" fmla="*/ 3989448 h 5770000"/>
                <a:gd name="connsiteX90" fmla="*/ 766328 w 10466419"/>
                <a:gd name="connsiteY90" fmla="*/ 4131990 h 5770000"/>
                <a:gd name="connsiteX91" fmla="*/ 555808 w 10466419"/>
                <a:gd name="connsiteY91" fmla="*/ 4355688 h 5770000"/>
                <a:gd name="connsiteX92" fmla="*/ 785900 w 10466419"/>
                <a:gd name="connsiteY92" fmla="*/ 4017771 h 5770000"/>
                <a:gd name="connsiteX93" fmla="*/ 1130113 w 10466419"/>
                <a:gd name="connsiteY93" fmla="*/ 3817500 h 5770000"/>
                <a:gd name="connsiteX94" fmla="*/ 1278703 w 10466419"/>
                <a:gd name="connsiteY94" fmla="*/ 3726558 h 5770000"/>
                <a:gd name="connsiteX95" fmla="*/ 1269661 w 10466419"/>
                <a:gd name="connsiteY95" fmla="*/ 3390117 h 5770000"/>
                <a:gd name="connsiteX96" fmla="*/ 1309620 w 10466419"/>
                <a:gd name="connsiteY96" fmla="*/ 3169963 h 5770000"/>
                <a:gd name="connsiteX97" fmla="*/ 1393003 w 10466419"/>
                <a:gd name="connsiteY97" fmla="*/ 3052188 h 5770000"/>
                <a:gd name="connsiteX98" fmla="*/ 1080693 w 10466419"/>
                <a:gd name="connsiteY98" fmla="*/ 2984604 h 5770000"/>
                <a:gd name="connsiteX99" fmla="*/ 663453 w 10466419"/>
                <a:gd name="connsiteY99" fmla="*/ 3023360 h 5770000"/>
                <a:gd name="connsiteX100" fmla="*/ 235111 w 10466419"/>
                <a:gd name="connsiteY100" fmla="*/ 3217172 h 5770000"/>
                <a:gd name="connsiteX101" fmla="*/ 421453 w 10466419"/>
                <a:gd name="connsiteY101" fmla="*/ 3029328 h 5770000"/>
                <a:gd name="connsiteX102" fmla="*/ 627193 w 10466419"/>
                <a:gd name="connsiteY102" fmla="*/ 2926458 h 5770000"/>
                <a:gd name="connsiteX103" fmla="*/ 854480 w 10466419"/>
                <a:gd name="connsiteY103" fmla="*/ 2889178 h 5770000"/>
                <a:gd name="connsiteX104" fmla="*/ 1149272 w 10466419"/>
                <a:gd name="connsiteY104" fmla="*/ 2889676 h 5770000"/>
                <a:gd name="connsiteX105" fmla="*/ 1531894 w 10466419"/>
                <a:gd name="connsiteY105" fmla="*/ 2917507 h 5770000"/>
                <a:gd name="connsiteX106" fmla="*/ 1860559 w 10466419"/>
                <a:gd name="connsiteY106" fmla="*/ 2766431 h 5770000"/>
                <a:gd name="connsiteX107" fmla="*/ 1701613 w 10466419"/>
                <a:gd name="connsiteY107" fmla="*/ 2263518 h 5770000"/>
                <a:gd name="connsiteX108" fmla="*/ 1690183 w 10466419"/>
                <a:gd name="connsiteY108" fmla="*/ 1966338 h 5770000"/>
                <a:gd name="connsiteX109" fmla="*/ 1381991 w 10466419"/>
                <a:gd name="connsiteY109" fmla="*/ 1841604 h 5770000"/>
                <a:gd name="connsiteX110" fmla="*/ 1095823 w 10466419"/>
                <a:gd name="connsiteY110" fmla="*/ 1714878 h 5770000"/>
                <a:gd name="connsiteX111" fmla="*/ 746507 w 10466419"/>
                <a:gd name="connsiteY111" fmla="*/ 1626415 h 5770000"/>
                <a:gd name="connsiteX112" fmla="*/ 352873 w 10466419"/>
                <a:gd name="connsiteY112" fmla="*/ 1726308 h 5770000"/>
                <a:gd name="connsiteX113" fmla="*/ 113171 w 10466419"/>
                <a:gd name="connsiteY113" fmla="*/ 1763582 h 5770000"/>
                <a:gd name="connsiteX114" fmla="*/ 9973 w 10466419"/>
                <a:gd name="connsiteY114" fmla="*/ 1737738 h 5770000"/>
                <a:gd name="connsiteX115" fmla="*/ 348516 w 10466419"/>
                <a:gd name="connsiteY115" fmla="*/ 1643812 h 5770000"/>
                <a:gd name="connsiteX116" fmla="*/ 653097 w 10466419"/>
                <a:gd name="connsiteY116" fmla="*/ 1543920 h 5770000"/>
                <a:gd name="connsiteX117" fmla="*/ 1072963 w 10466419"/>
                <a:gd name="connsiteY117" fmla="*/ 1612008 h 5770000"/>
                <a:gd name="connsiteX118" fmla="*/ 1244413 w 10466419"/>
                <a:gd name="connsiteY118" fmla="*/ 1657728 h 5770000"/>
                <a:gd name="connsiteX119" fmla="*/ 1205766 w 10466419"/>
                <a:gd name="connsiteY119" fmla="*/ 1451988 h 5770000"/>
                <a:gd name="connsiteX120" fmla="*/ 1046313 w 10466419"/>
                <a:gd name="connsiteY120" fmla="*/ 815409 h 5770000"/>
                <a:gd name="connsiteX121" fmla="*/ 1221553 w 10466419"/>
                <a:gd name="connsiteY121" fmla="*/ 1211958 h 5770000"/>
                <a:gd name="connsiteX0" fmla="*/ 1221553 w 10466048"/>
                <a:gd name="connsiteY0" fmla="*/ 1211958 h 5879778"/>
                <a:gd name="connsiteX1" fmla="*/ 1343911 w 10466048"/>
                <a:gd name="connsiteY1" fmla="*/ 1559828 h 5879778"/>
                <a:gd name="connsiteX2" fmla="*/ 1553023 w 10466048"/>
                <a:gd name="connsiteY2" fmla="*/ 1657728 h 5879778"/>
                <a:gd name="connsiteX3" fmla="*/ 1907353 w 10466048"/>
                <a:gd name="connsiteY3" fmla="*/ 1680588 h 5879778"/>
                <a:gd name="connsiteX4" fmla="*/ 2021653 w 10466048"/>
                <a:gd name="connsiteY4" fmla="*/ 1543428 h 5879778"/>
                <a:gd name="connsiteX5" fmla="*/ 2124523 w 10466048"/>
                <a:gd name="connsiteY5" fmla="*/ 1291968 h 5879778"/>
                <a:gd name="connsiteX6" fmla="*/ 2124523 w 10466048"/>
                <a:gd name="connsiteY6" fmla="*/ 1120518 h 5879778"/>
                <a:gd name="connsiteX7" fmla="*/ 2068029 w 10466048"/>
                <a:gd name="connsiteY7" fmla="*/ 825325 h 5879778"/>
                <a:gd name="connsiteX8" fmla="*/ 2078803 w 10466048"/>
                <a:gd name="connsiteY8" fmla="*/ 777618 h 5879778"/>
                <a:gd name="connsiteX9" fmla="*/ 2170243 w 10466048"/>
                <a:gd name="connsiteY9" fmla="*/ 1086228 h 5879778"/>
                <a:gd name="connsiteX10" fmla="*/ 2215963 w 10466048"/>
                <a:gd name="connsiteY10" fmla="*/ 1269108 h 5879778"/>
                <a:gd name="connsiteX11" fmla="*/ 2284543 w 10466048"/>
                <a:gd name="connsiteY11" fmla="*/ 1303398 h 5879778"/>
                <a:gd name="connsiteX12" fmla="*/ 2330263 w 10466048"/>
                <a:gd name="connsiteY12" fmla="*/ 1166238 h 5879778"/>
                <a:gd name="connsiteX13" fmla="*/ 2467423 w 10466048"/>
                <a:gd name="connsiteY13" fmla="*/ 880488 h 5879778"/>
                <a:gd name="connsiteX14" fmla="*/ 2558863 w 10466048"/>
                <a:gd name="connsiteY14" fmla="*/ 640458 h 5879778"/>
                <a:gd name="connsiteX15" fmla="*/ 2616013 w 10466048"/>
                <a:gd name="connsiteY15" fmla="*/ 537588 h 5879778"/>
                <a:gd name="connsiteX16" fmla="*/ 2558863 w 10466048"/>
                <a:gd name="connsiteY16" fmla="*/ 789048 h 5879778"/>
                <a:gd name="connsiteX17" fmla="*/ 2444563 w 10466048"/>
                <a:gd name="connsiteY17" fmla="*/ 1097658 h 5879778"/>
                <a:gd name="connsiteX18" fmla="*/ 2375983 w 10466048"/>
                <a:gd name="connsiteY18" fmla="*/ 1406268 h 5879778"/>
                <a:gd name="connsiteX19" fmla="*/ 2558863 w 10466048"/>
                <a:gd name="connsiteY19" fmla="*/ 1577718 h 5879778"/>
                <a:gd name="connsiteX20" fmla="*/ 2878903 w 10466048"/>
                <a:gd name="connsiteY20" fmla="*/ 1657728 h 5879778"/>
                <a:gd name="connsiteX21" fmla="*/ 3187513 w 10466048"/>
                <a:gd name="connsiteY21" fmla="*/ 1657728 h 5879778"/>
                <a:gd name="connsiteX22" fmla="*/ 3370393 w 10466048"/>
                <a:gd name="connsiteY22" fmla="*/ 1566288 h 5879778"/>
                <a:gd name="connsiteX23" fmla="*/ 3488066 w 10466048"/>
                <a:gd name="connsiteY23" fmla="*/ 1246753 h 5879778"/>
                <a:gd name="connsiteX24" fmla="*/ 3495138 w 10466048"/>
                <a:gd name="connsiteY24" fmla="*/ 1115548 h 5879778"/>
                <a:gd name="connsiteX25" fmla="*/ 3493650 w 10466048"/>
                <a:gd name="connsiteY25" fmla="*/ 1063976 h 5879778"/>
                <a:gd name="connsiteX26" fmla="*/ 3450403 w 10466048"/>
                <a:gd name="connsiteY26" fmla="*/ 777618 h 5879778"/>
                <a:gd name="connsiteX27" fmla="*/ 3119893 w 10466048"/>
                <a:gd name="connsiteY27" fmla="*/ 321571 h 5879778"/>
                <a:gd name="connsiteX28" fmla="*/ 3497351 w 10466048"/>
                <a:gd name="connsiteY28" fmla="*/ 674883 h 5879778"/>
                <a:gd name="connsiteX29" fmla="*/ 3759013 w 10466048"/>
                <a:gd name="connsiteY29" fmla="*/ 571878 h 5879778"/>
                <a:gd name="connsiteX30" fmla="*/ 3999043 w 10466048"/>
                <a:gd name="connsiteY30" fmla="*/ 91818 h 5879778"/>
                <a:gd name="connsiteX31" fmla="*/ 4033333 w 10466048"/>
                <a:gd name="connsiteY31" fmla="*/ 11808 h 5879778"/>
                <a:gd name="connsiteX32" fmla="*/ 3984569 w 10466048"/>
                <a:gd name="connsiteY32" fmla="*/ 247366 h 5879778"/>
                <a:gd name="connsiteX33" fmla="*/ 3812791 w 10466048"/>
                <a:gd name="connsiteY33" fmla="*/ 647417 h 5879778"/>
                <a:gd name="connsiteX34" fmla="*/ 3592906 w 10466048"/>
                <a:gd name="connsiteY34" fmla="*/ 811408 h 5879778"/>
                <a:gd name="connsiteX35" fmla="*/ 3604425 w 10466048"/>
                <a:gd name="connsiteY35" fmla="*/ 999253 h 5879778"/>
                <a:gd name="connsiteX36" fmla="*/ 3872985 w 10466048"/>
                <a:gd name="connsiteY36" fmla="*/ 881976 h 5879778"/>
                <a:gd name="connsiteX37" fmla="*/ 4200754 w 10466048"/>
                <a:gd name="connsiteY37" fmla="*/ 774136 h 5879778"/>
                <a:gd name="connsiteX38" fmla="*/ 4064251 w 10466048"/>
                <a:gd name="connsiteY38" fmla="*/ 847195 h 5879778"/>
                <a:gd name="connsiteX39" fmla="*/ 3818880 w 10466048"/>
                <a:gd name="connsiteY39" fmla="*/ 991305 h 5879778"/>
                <a:gd name="connsiteX40" fmla="*/ 3658531 w 10466048"/>
                <a:gd name="connsiteY40" fmla="*/ 1093178 h 5879778"/>
                <a:gd name="connsiteX41" fmla="*/ 3622838 w 10466048"/>
                <a:gd name="connsiteY41" fmla="*/ 1221401 h 5879778"/>
                <a:gd name="connsiteX42" fmla="*/ 3577446 w 10466048"/>
                <a:gd name="connsiteY42" fmla="*/ 1500691 h 5879778"/>
                <a:gd name="connsiteX43" fmla="*/ 3461833 w 10466048"/>
                <a:gd name="connsiteY43" fmla="*/ 1726308 h 5879778"/>
                <a:gd name="connsiteX44" fmla="*/ 3278953 w 10466048"/>
                <a:gd name="connsiteY44" fmla="*/ 2034918 h 5879778"/>
                <a:gd name="connsiteX45" fmla="*/ 3288742 w 10466048"/>
                <a:gd name="connsiteY45" fmla="*/ 2273460 h 5879778"/>
                <a:gd name="connsiteX46" fmla="*/ 3434288 w 10466048"/>
                <a:gd name="connsiteY46" fmla="*/ 2417577 h 5879778"/>
                <a:gd name="connsiteX47" fmla="*/ 3781217 w 10466048"/>
                <a:gd name="connsiteY47" fmla="*/ 2618845 h 5879778"/>
                <a:gd name="connsiteX48" fmla="*/ 4079053 w 10466048"/>
                <a:gd name="connsiteY48" fmla="*/ 2777868 h 5879778"/>
                <a:gd name="connsiteX49" fmla="*/ 8113040 w 10466048"/>
                <a:gd name="connsiteY49" fmla="*/ 4477806 h 5879778"/>
                <a:gd name="connsiteX50" fmla="*/ 9595174 w 10466048"/>
                <a:gd name="connsiteY50" fmla="*/ 4977747 h 5879778"/>
                <a:gd name="connsiteX51" fmla="*/ 9935087 w 10466048"/>
                <a:gd name="connsiteY51" fmla="*/ 5074526 h 5879778"/>
                <a:gd name="connsiteX52" fmla="*/ 10424531 w 10466048"/>
                <a:gd name="connsiteY52" fmla="*/ 4864394 h 5879778"/>
                <a:gd name="connsiteX53" fmla="*/ 9879380 w 10466048"/>
                <a:gd name="connsiteY53" fmla="*/ 5870966 h 5879778"/>
                <a:gd name="connsiteX54" fmla="*/ 9635143 w 10466048"/>
                <a:gd name="connsiteY54" fmla="*/ 5397696 h 5879778"/>
                <a:gd name="connsiteX55" fmla="*/ 8790276 w 10466048"/>
                <a:gd name="connsiteY55" fmla="*/ 5047055 h 5879778"/>
                <a:gd name="connsiteX56" fmla="*/ 4940575 w 10466048"/>
                <a:gd name="connsiteY56" fmla="*/ 3376168 h 5879778"/>
                <a:gd name="connsiteX57" fmla="*/ 3944371 w 10466048"/>
                <a:gd name="connsiteY57" fmla="*/ 2976643 h 5879778"/>
                <a:gd name="connsiteX58" fmla="*/ 3460193 w 10466048"/>
                <a:gd name="connsiteY58" fmla="*/ 2852901 h 5879778"/>
                <a:gd name="connsiteX59" fmla="*/ 3217865 w 10466048"/>
                <a:gd name="connsiteY59" fmla="*/ 2829045 h 5879778"/>
                <a:gd name="connsiteX60" fmla="*/ 3025524 w 10466048"/>
                <a:gd name="connsiteY60" fmla="*/ 2858861 h 5879778"/>
                <a:gd name="connsiteX61" fmla="*/ 2832855 w 10466048"/>
                <a:gd name="connsiteY61" fmla="*/ 2930924 h 5879778"/>
                <a:gd name="connsiteX62" fmla="*/ 2820111 w 10466048"/>
                <a:gd name="connsiteY62" fmla="*/ 3026344 h 5879778"/>
                <a:gd name="connsiteX63" fmla="*/ 2959241 w 10466048"/>
                <a:gd name="connsiteY63" fmla="*/ 3167976 h 5879778"/>
                <a:gd name="connsiteX64" fmla="*/ 3176083 w 10466048"/>
                <a:gd name="connsiteY64" fmla="*/ 3269358 h 5879778"/>
                <a:gd name="connsiteX65" fmla="*/ 3388239 w 10466048"/>
                <a:gd name="connsiteY65" fmla="*/ 3442290 h 5879778"/>
                <a:gd name="connsiteX66" fmla="*/ 3212014 w 10466048"/>
                <a:gd name="connsiteY66" fmla="*/ 3336948 h 5879778"/>
                <a:gd name="connsiteX67" fmla="*/ 3004633 w 10466048"/>
                <a:gd name="connsiteY67" fmla="*/ 3276814 h 5879778"/>
                <a:gd name="connsiteX68" fmla="*/ 2771676 w 10466048"/>
                <a:gd name="connsiteY68" fmla="*/ 3166987 h 5879778"/>
                <a:gd name="connsiteX69" fmla="*/ 2638873 w 10466048"/>
                <a:gd name="connsiteY69" fmla="*/ 3097908 h 5879778"/>
                <a:gd name="connsiteX70" fmla="*/ 2570293 w 10466048"/>
                <a:gd name="connsiteY70" fmla="*/ 3109338 h 5879778"/>
                <a:gd name="connsiteX71" fmla="*/ 2525557 w 10466048"/>
                <a:gd name="connsiteY71" fmla="*/ 3326508 h 5879778"/>
                <a:gd name="connsiteX72" fmla="*/ 2584349 w 10466048"/>
                <a:gd name="connsiteY72" fmla="*/ 3577470 h 5879778"/>
                <a:gd name="connsiteX73" fmla="*/ 2663703 w 10466048"/>
                <a:gd name="connsiteY73" fmla="*/ 3996904 h 5879778"/>
                <a:gd name="connsiteX74" fmla="*/ 2633113 w 10466048"/>
                <a:gd name="connsiteY74" fmla="*/ 4192703 h 5879778"/>
                <a:gd name="connsiteX75" fmla="*/ 2539703 w 10466048"/>
                <a:gd name="connsiteY75" fmla="*/ 4455574 h 5879778"/>
                <a:gd name="connsiteX76" fmla="*/ 2595212 w 10466048"/>
                <a:gd name="connsiteY76" fmla="*/ 3945217 h 5879778"/>
                <a:gd name="connsiteX77" fmla="*/ 2481240 w 10466048"/>
                <a:gd name="connsiteY77" fmla="*/ 3566538 h 5879778"/>
                <a:gd name="connsiteX78" fmla="*/ 2307403 w 10466048"/>
                <a:gd name="connsiteY78" fmla="*/ 3166488 h 5879778"/>
                <a:gd name="connsiteX79" fmla="*/ 2261683 w 10466048"/>
                <a:gd name="connsiteY79" fmla="*/ 3063618 h 5879778"/>
                <a:gd name="connsiteX80" fmla="*/ 2078803 w 10466048"/>
                <a:gd name="connsiteY80" fmla="*/ 2949318 h 5879778"/>
                <a:gd name="connsiteX81" fmla="*/ 1824299 w 10466048"/>
                <a:gd name="connsiteY81" fmla="*/ 3002494 h 5879778"/>
                <a:gd name="connsiteX82" fmla="*/ 1412162 w 10466048"/>
                <a:gd name="connsiteY82" fmla="*/ 3235573 h 5879778"/>
                <a:gd name="connsiteX83" fmla="*/ 1381573 w 10466048"/>
                <a:gd name="connsiteY83" fmla="*/ 3680838 h 5879778"/>
                <a:gd name="connsiteX84" fmla="*/ 1340867 w 10466048"/>
                <a:gd name="connsiteY84" fmla="*/ 3980504 h 5879778"/>
                <a:gd name="connsiteX85" fmla="*/ 1197619 w 10466048"/>
                <a:gd name="connsiteY85" fmla="*/ 4738831 h 5879778"/>
                <a:gd name="connsiteX86" fmla="*/ 1220896 w 10466048"/>
                <a:gd name="connsiteY86" fmla="*/ 4338309 h 5879778"/>
                <a:gd name="connsiteX87" fmla="*/ 1242772 w 10466048"/>
                <a:gd name="connsiteY87" fmla="*/ 4080888 h 5879778"/>
                <a:gd name="connsiteX88" fmla="*/ 1198693 w 10466048"/>
                <a:gd name="connsiteY88" fmla="*/ 3909438 h 5879778"/>
                <a:gd name="connsiteX89" fmla="*/ 970093 w 10466048"/>
                <a:gd name="connsiteY89" fmla="*/ 3989448 h 5879778"/>
                <a:gd name="connsiteX90" fmla="*/ 766328 w 10466048"/>
                <a:gd name="connsiteY90" fmla="*/ 4131990 h 5879778"/>
                <a:gd name="connsiteX91" fmla="*/ 555808 w 10466048"/>
                <a:gd name="connsiteY91" fmla="*/ 4355688 h 5879778"/>
                <a:gd name="connsiteX92" fmla="*/ 785900 w 10466048"/>
                <a:gd name="connsiteY92" fmla="*/ 4017771 h 5879778"/>
                <a:gd name="connsiteX93" fmla="*/ 1130113 w 10466048"/>
                <a:gd name="connsiteY93" fmla="*/ 3817500 h 5879778"/>
                <a:gd name="connsiteX94" fmla="*/ 1278703 w 10466048"/>
                <a:gd name="connsiteY94" fmla="*/ 3726558 h 5879778"/>
                <a:gd name="connsiteX95" fmla="*/ 1269661 w 10466048"/>
                <a:gd name="connsiteY95" fmla="*/ 3390117 h 5879778"/>
                <a:gd name="connsiteX96" fmla="*/ 1309620 w 10466048"/>
                <a:gd name="connsiteY96" fmla="*/ 3169963 h 5879778"/>
                <a:gd name="connsiteX97" fmla="*/ 1393003 w 10466048"/>
                <a:gd name="connsiteY97" fmla="*/ 3052188 h 5879778"/>
                <a:gd name="connsiteX98" fmla="*/ 1080693 w 10466048"/>
                <a:gd name="connsiteY98" fmla="*/ 2984604 h 5879778"/>
                <a:gd name="connsiteX99" fmla="*/ 663453 w 10466048"/>
                <a:gd name="connsiteY99" fmla="*/ 3023360 h 5879778"/>
                <a:gd name="connsiteX100" fmla="*/ 235111 w 10466048"/>
                <a:gd name="connsiteY100" fmla="*/ 3217172 h 5879778"/>
                <a:gd name="connsiteX101" fmla="*/ 421453 w 10466048"/>
                <a:gd name="connsiteY101" fmla="*/ 3029328 h 5879778"/>
                <a:gd name="connsiteX102" fmla="*/ 627193 w 10466048"/>
                <a:gd name="connsiteY102" fmla="*/ 2926458 h 5879778"/>
                <a:gd name="connsiteX103" fmla="*/ 854480 w 10466048"/>
                <a:gd name="connsiteY103" fmla="*/ 2889178 h 5879778"/>
                <a:gd name="connsiteX104" fmla="*/ 1149272 w 10466048"/>
                <a:gd name="connsiteY104" fmla="*/ 2889676 h 5879778"/>
                <a:gd name="connsiteX105" fmla="*/ 1531894 w 10466048"/>
                <a:gd name="connsiteY105" fmla="*/ 2917507 h 5879778"/>
                <a:gd name="connsiteX106" fmla="*/ 1860559 w 10466048"/>
                <a:gd name="connsiteY106" fmla="*/ 2766431 h 5879778"/>
                <a:gd name="connsiteX107" fmla="*/ 1701613 w 10466048"/>
                <a:gd name="connsiteY107" fmla="*/ 2263518 h 5879778"/>
                <a:gd name="connsiteX108" fmla="*/ 1690183 w 10466048"/>
                <a:gd name="connsiteY108" fmla="*/ 1966338 h 5879778"/>
                <a:gd name="connsiteX109" fmla="*/ 1381991 w 10466048"/>
                <a:gd name="connsiteY109" fmla="*/ 1841604 h 5879778"/>
                <a:gd name="connsiteX110" fmla="*/ 1095823 w 10466048"/>
                <a:gd name="connsiteY110" fmla="*/ 1714878 h 5879778"/>
                <a:gd name="connsiteX111" fmla="*/ 746507 w 10466048"/>
                <a:gd name="connsiteY111" fmla="*/ 1626415 h 5879778"/>
                <a:gd name="connsiteX112" fmla="*/ 352873 w 10466048"/>
                <a:gd name="connsiteY112" fmla="*/ 1726308 h 5879778"/>
                <a:gd name="connsiteX113" fmla="*/ 113171 w 10466048"/>
                <a:gd name="connsiteY113" fmla="*/ 1763582 h 5879778"/>
                <a:gd name="connsiteX114" fmla="*/ 9973 w 10466048"/>
                <a:gd name="connsiteY114" fmla="*/ 1737738 h 5879778"/>
                <a:gd name="connsiteX115" fmla="*/ 348516 w 10466048"/>
                <a:gd name="connsiteY115" fmla="*/ 1643812 h 5879778"/>
                <a:gd name="connsiteX116" fmla="*/ 653097 w 10466048"/>
                <a:gd name="connsiteY116" fmla="*/ 1543920 h 5879778"/>
                <a:gd name="connsiteX117" fmla="*/ 1072963 w 10466048"/>
                <a:gd name="connsiteY117" fmla="*/ 1612008 h 5879778"/>
                <a:gd name="connsiteX118" fmla="*/ 1244413 w 10466048"/>
                <a:gd name="connsiteY118" fmla="*/ 1657728 h 5879778"/>
                <a:gd name="connsiteX119" fmla="*/ 1205766 w 10466048"/>
                <a:gd name="connsiteY119" fmla="*/ 1451988 h 5879778"/>
                <a:gd name="connsiteX120" fmla="*/ 1046313 w 10466048"/>
                <a:gd name="connsiteY120" fmla="*/ 815409 h 5879778"/>
                <a:gd name="connsiteX121" fmla="*/ 1221553 w 10466048"/>
                <a:gd name="connsiteY121" fmla="*/ 1211958 h 5879778"/>
                <a:gd name="connsiteX0" fmla="*/ 1221553 w 10466399"/>
                <a:gd name="connsiteY0" fmla="*/ 1211958 h 5879778"/>
                <a:gd name="connsiteX1" fmla="*/ 1343911 w 10466399"/>
                <a:gd name="connsiteY1" fmla="*/ 1559828 h 5879778"/>
                <a:gd name="connsiteX2" fmla="*/ 1553023 w 10466399"/>
                <a:gd name="connsiteY2" fmla="*/ 1657728 h 5879778"/>
                <a:gd name="connsiteX3" fmla="*/ 1907353 w 10466399"/>
                <a:gd name="connsiteY3" fmla="*/ 1680588 h 5879778"/>
                <a:gd name="connsiteX4" fmla="*/ 2021653 w 10466399"/>
                <a:gd name="connsiteY4" fmla="*/ 1543428 h 5879778"/>
                <a:gd name="connsiteX5" fmla="*/ 2124523 w 10466399"/>
                <a:gd name="connsiteY5" fmla="*/ 1291968 h 5879778"/>
                <a:gd name="connsiteX6" fmla="*/ 2124523 w 10466399"/>
                <a:gd name="connsiteY6" fmla="*/ 1120518 h 5879778"/>
                <a:gd name="connsiteX7" fmla="*/ 2068029 w 10466399"/>
                <a:gd name="connsiteY7" fmla="*/ 825325 h 5879778"/>
                <a:gd name="connsiteX8" fmla="*/ 2078803 w 10466399"/>
                <a:gd name="connsiteY8" fmla="*/ 777618 h 5879778"/>
                <a:gd name="connsiteX9" fmla="*/ 2170243 w 10466399"/>
                <a:gd name="connsiteY9" fmla="*/ 1086228 h 5879778"/>
                <a:gd name="connsiteX10" fmla="*/ 2215963 w 10466399"/>
                <a:gd name="connsiteY10" fmla="*/ 1269108 h 5879778"/>
                <a:gd name="connsiteX11" fmla="*/ 2284543 w 10466399"/>
                <a:gd name="connsiteY11" fmla="*/ 1303398 h 5879778"/>
                <a:gd name="connsiteX12" fmla="*/ 2330263 w 10466399"/>
                <a:gd name="connsiteY12" fmla="*/ 1166238 h 5879778"/>
                <a:gd name="connsiteX13" fmla="*/ 2467423 w 10466399"/>
                <a:gd name="connsiteY13" fmla="*/ 880488 h 5879778"/>
                <a:gd name="connsiteX14" fmla="*/ 2558863 w 10466399"/>
                <a:gd name="connsiteY14" fmla="*/ 640458 h 5879778"/>
                <a:gd name="connsiteX15" fmla="*/ 2616013 w 10466399"/>
                <a:gd name="connsiteY15" fmla="*/ 537588 h 5879778"/>
                <a:gd name="connsiteX16" fmla="*/ 2558863 w 10466399"/>
                <a:gd name="connsiteY16" fmla="*/ 789048 h 5879778"/>
                <a:gd name="connsiteX17" fmla="*/ 2444563 w 10466399"/>
                <a:gd name="connsiteY17" fmla="*/ 1097658 h 5879778"/>
                <a:gd name="connsiteX18" fmla="*/ 2375983 w 10466399"/>
                <a:gd name="connsiteY18" fmla="*/ 1406268 h 5879778"/>
                <a:gd name="connsiteX19" fmla="*/ 2558863 w 10466399"/>
                <a:gd name="connsiteY19" fmla="*/ 1577718 h 5879778"/>
                <a:gd name="connsiteX20" fmla="*/ 2878903 w 10466399"/>
                <a:gd name="connsiteY20" fmla="*/ 1657728 h 5879778"/>
                <a:gd name="connsiteX21" fmla="*/ 3187513 w 10466399"/>
                <a:gd name="connsiteY21" fmla="*/ 1657728 h 5879778"/>
                <a:gd name="connsiteX22" fmla="*/ 3370393 w 10466399"/>
                <a:gd name="connsiteY22" fmla="*/ 1566288 h 5879778"/>
                <a:gd name="connsiteX23" fmla="*/ 3488066 w 10466399"/>
                <a:gd name="connsiteY23" fmla="*/ 1246753 h 5879778"/>
                <a:gd name="connsiteX24" fmla="*/ 3495138 w 10466399"/>
                <a:gd name="connsiteY24" fmla="*/ 1115548 h 5879778"/>
                <a:gd name="connsiteX25" fmla="*/ 3493650 w 10466399"/>
                <a:gd name="connsiteY25" fmla="*/ 1063976 h 5879778"/>
                <a:gd name="connsiteX26" fmla="*/ 3450403 w 10466399"/>
                <a:gd name="connsiteY26" fmla="*/ 777618 h 5879778"/>
                <a:gd name="connsiteX27" fmla="*/ 3119893 w 10466399"/>
                <a:gd name="connsiteY27" fmla="*/ 321571 h 5879778"/>
                <a:gd name="connsiteX28" fmla="*/ 3497351 w 10466399"/>
                <a:gd name="connsiteY28" fmla="*/ 674883 h 5879778"/>
                <a:gd name="connsiteX29" fmla="*/ 3759013 w 10466399"/>
                <a:gd name="connsiteY29" fmla="*/ 571878 h 5879778"/>
                <a:gd name="connsiteX30" fmla="*/ 3999043 w 10466399"/>
                <a:gd name="connsiteY30" fmla="*/ 91818 h 5879778"/>
                <a:gd name="connsiteX31" fmla="*/ 4033333 w 10466399"/>
                <a:gd name="connsiteY31" fmla="*/ 11808 h 5879778"/>
                <a:gd name="connsiteX32" fmla="*/ 3984569 w 10466399"/>
                <a:gd name="connsiteY32" fmla="*/ 247366 h 5879778"/>
                <a:gd name="connsiteX33" fmla="*/ 3812791 w 10466399"/>
                <a:gd name="connsiteY33" fmla="*/ 647417 h 5879778"/>
                <a:gd name="connsiteX34" fmla="*/ 3592906 w 10466399"/>
                <a:gd name="connsiteY34" fmla="*/ 811408 h 5879778"/>
                <a:gd name="connsiteX35" fmla="*/ 3604425 w 10466399"/>
                <a:gd name="connsiteY35" fmla="*/ 999253 h 5879778"/>
                <a:gd name="connsiteX36" fmla="*/ 3872985 w 10466399"/>
                <a:gd name="connsiteY36" fmla="*/ 881976 h 5879778"/>
                <a:gd name="connsiteX37" fmla="*/ 4200754 w 10466399"/>
                <a:gd name="connsiteY37" fmla="*/ 774136 h 5879778"/>
                <a:gd name="connsiteX38" fmla="*/ 4064251 w 10466399"/>
                <a:gd name="connsiteY38" fmla="*/ 847195 h 5879778"/>
                <a:gd name="connsiteX39" fmla="*/ 3818880 w 10466399"/>
                <a:gd name="connsiteY39" fmla="*/ 991305 h 5879778"/>
                <a:gd name="connsiteX40" fmla="*/ 3658531 w 10466399"/>
                <a:gd name="connsiteY40" fmla="*/ 1093178 h 5879778"/>
                <a:gd name="connsiteX41" fmla="*/ 3622838 w 10466399"/>
                <a:gd name="connsiteY41" fmla="*/ 1221401 h 5879778"/>
                <a:gd name="connsiteX42" fmla="*/ 3577446 w 10466399"/>
                <a:gd name="connsiteY42" fmla="*/ 1500691 h 5879778"/>
                <a:gd name="connsiteX43" fmla="*/ 3461833 w 10466399"/>
                <a:gd name="connsiteY43" fmla="*/ 1726308 h 5879778"/>
                <a:gd name="connsiteX44" fmla="*/ 3278953 w 10466399"/>
                <a:gd name="connsiteY44" fmla="*/ 2034918 h 5879778"/>
                <a:gd name="connsiteX45" fmla="*/ 3288742 w 10466399"/>
                <a:gd name="connsiteY45" fmla="*/ 2273460 h 5879778"/>
                <a:gd name="connsiteX46" fmla="*/ 3434288 w 10466399"/>
                <a:gd name="connsiteY46" fmla="*/ 2417577 h 5879778"/>
                <a:gd name="connsiteX47" fmla="*/ 3781217 w 10466399"/>
                <a:gd name="connsiteY47" fmla="*/ 2618845 h 5879778"/>
                <a:gd name="connsiteX48" fmla="*/ 4079053 w 10466399"/>
                <a:gd name="connsiteY48" fmla="*/ 2777868 h 5879778"/>
                <a:gd name="connsiteX49" fmla="*/ 8113040 w 10466399"/>
                <a:gd name="connsiteY49" fmla="*/ 4477806 h 5879778"/>
                <a:gd name="connsiteX50" fmla="*/ 9595174 w 10466399"/>
                <a:gd name="connsiteY50" fmla="*/ 4977747 h 5879778"/>
                <a:gd name="connsiteX51" fmla="*/ 9935087 w 10466399"/>
                <a:gd name="connsiteY51" fmla="*/ 5074526 h 5879778"/>
                <a:gd name="connsiteX52" fmla="*/ 10424531 w 10466399"/>
                <a:gd name="connsiteY52" fmla="*/ 4864394 h 5879778"/>
                <a:gd name="connsiteX53" fmla="*/ 9879380 w 10466399"/>
                <a:gd name="connsiteY53" fmla="*/ 5870966 h 5879778"/>
                <a:gd name="connsiteX54" fmla="*/ 9635143 w 10466399"/>
                <a:gd name="connsiteY54" fmla="*/ 5397696 h 5879778"/>
                <a:gd name="connsiteX55" fmla="*/ 8790276 w 10466399"/>
                <a:gd name="connsiteY55" fmla="*/ 5047055 h 5879778"/>
                <a:gd name="connsiteX56" fmla="*/ 4940575 w 10466399"/>
                <a:gd name="connsiteY56" fmla="*/ 3376168 h 5879778"/>
                <a:gd name="connsiteX57" fmla="*/ 3944371 w 10466399"/>
                <a:gd name="connsiteY57" fmla="*/ 2976643 h 5879778"/>
                <a:gd name="connsiteX58" fmla="*/ 3460193 w 10466399"/>
                <a:gd name="connsiteY58" fmla="*/ 2852901 h 5879778"/>
                <a:gd name="connsiteX59" fmla="*/ 3217865 w 10466399"/>
                <a:gd name="connsiteY59" fmla="*/ 2829045 h 5879778"/>
                <a:gd name="connsiteX60" fmla="*/ 3025524 w 10466399"/>
                <a:gd name="connsiteY60" fmla="*/ 2858861 h 5879778"/>
                <a:gd name="connsiteX61" fmla="*/ 2832855 w 10466399"/>
                <a:gd name="connsiteY61" fmla="*/ 2930924 h 5879778"/>
                <a:gd name="connsiteX62" fmla="*/ 2820111 w 10466399"/>
                <a:gd name="connsiteY62" fmla="*/ 3026344 h 5879778"/>
                <a:gd name="connsiteX63" fmla="*/ 2959241 w 10466399"/>
                <a:gd name="connsiteY63" fmla="*/ 3167976 h 5879778"/>
                <a:gd name="connsiteX64" fmla="*/ 3176083 w 10466399"/>
                <a:gd name="connsiteY64" fmla="*/ 3269358 h 5879778"/>
                <a:gd name="connsiteX65" fmla="*/ 3388239 w 10466399"/>
                <a:gd name="connsiteY65" fmla="*/ 3442290 h 5879778"/>
                <a:gd name="connsiteX66" fmla="*/ 3212014 w 10466399"/>
                <a:gd name="connsiteY66" fmla="*/ 3336948 h 5879778"/>
                <a:gd name="connsiteX67" fmla="*/ 3004633 w 10466399"/>
                <a:gd name="connsiteY67" fmla="*/ 3276814 h 5879778"/>
                <a:gd name="connsiteX68" fmla="*/ 2771676 w 10466399"/>
                <a:gd name="connsiteY68" fmla="*/ 3166987 h 5879778"/>
                <a:gd name="connsiteX69" fmla="*/ 2638873 w 10466399"/>
                <a:gd name="connsiteY69" fmla="*/ 3097908 h 5879778"/>
                <a:gd name="connsiteX70" fmla="*/ 2570293 w 10466399"/>
                <a:gd name="connsiteY70" fmla="*/ 3109338 h 5879778"/>
                <a:gd name="connsiteX71" fmla="*/ 2525557 w 10466399"/>
                <a:gd name="connsiteY71" fmla="*/ 3326508 h 5879778"/>
                <a:gd name="connsiteX72" fmla="*/ 2584349 w 10466399"/>
                <a:gd name="connsiteY72" fmla="*/ 3577470 h 5879778"/>
                <a:gd name="connsiteX73" fmla="*/ 2663703 w 10466399"/>
                <a:gd name="connsiteY73" fmla="*/ 3996904 h 5879778"/>
                <a:gd name="connsiteX74" fmla="*/ 2633113 w 10466399"/>
                <a:gd name="connsiteY74" fmla="*/ 4192703 h 5879778"/>
                <a:gd name="connsiteX75" fmla="*/ 2539703 w 10466399"/>
                <a:gd name="connsiteY75" fmla="*/ 4455574 h 5879778"/>
                <a:gd name="connsiteX76" fmla="*/ 2595212 w 10466399"/>
                <a:gd name="connsiteY76" fmla="*/ 3945217 h 5879778"/>
                <a:gd name="connsiteX77" fmla="*/ 2481240 w 10466399"/>
                <a:gd name="connsiteY77" fmla="*/ 3566538 h 5879778"/>
                <a:gd name="connsiteX78" fmla="*/ 2307403 w 10466399"/>
                <a:gd name="connsiteY78" fmla="*/ 3166488 h 5879778"/>
                <a:gd name="connsiteX79" fmla="*/ 2261683 w 10466399"/>
                <a:gd name="connsiteY79" fmla="*/ 3063618 h 5879778"/>
                <a:gd name="connsiteX80" fmla="*/ 2078803 w 10466399"/>
                <a:gd name="connsiteY80" fmla="*/ 2949318 h 5879778"/>
                <a:gd name="connsiteX81" fmla="*/ 1824299 w 10466399"/>
                <a:gd name="connsiteY81" fmla="*/ 3002494 h 5879778"/>
                <a:gd name="connsiteX82" fmla="*/ 1412162 w 10466399"/>
                <a:gd name="connsiteY82" fmla="*/ 3235573 h 5879778"/>
                <a:gd name="connsiteX83" fmla="*/ 1381573 w 10466399"/>
                <a:gd name="connsiteY83" fmla="*/ 3680838 h 5879778"/>
                <a:gd name="connsiteX84" fmla="*/ 1340867 w 10466399"/>
                <a:gd name="connsiteY84" fmla="*/ 3980504 h 5879778"/>
                <a:gd name="connsiteX85" fmla="*/ 1197619 w 10466399"/>
                <a:gd name="connsiteY85" fmla="*/ 4738831 h 5879778"/>
                <a:gd name="connsiteX86" fmla="*/ 1220896 w 10466399"/>
                <a:gd name="connsiteY86" fmla="*/ 4338309 h 5879778"/>
                <a:gd name="connsiteX87" fmla="*/ 1242772 w 10466399"/>
                <a:gd name="connsiteY87" fmla="*/ 4080888 h 5879778"/>
                <a:gd name="connsiteX88" fmla="*/ 1198693 w 10466399"/>
                <a:gd name="connsiteY88" fmla="*/ 3909438 h 5879778"/>
                <a:gd name="connsiteX89" fmla="*/ 970093 w 10466399"/>
                <a:gd name="connsiteY89" fmla="*/ 3989448 h 5879778"/>
                <a:gd name="connsiteX90" fmla="*/ 766328 w 10466399"/>
                <a:gd name="connsiteY90" fmla="*/ 4131990 h 5879778"/>
                <a:gd name="connsiteX91" fmla="*/ 555808 w 10466399"/>
                <a:gd name="connsiteY91" fmla="*/ 4355688 h 5879778"/>
                <a:gd name="connsiteX92" fmla="*/ 785900 w 10466399"/>
                <a:gd name="connsiteY92" fmla="*/ 4017771 h 5879778"/>
                <a:gd name="connsiteX93" fmla="*/ 1130113 w 10466399"/>
                <a:gd name="connsiteY93" fmla="*/ 3817500 h 5879778"/>
                <a:gd name="connsiteX94" fmla="*/ 1278703 w 10466399"/>
                <a:gd name="connsiteY94" fmla="*/ 3726558 h 5879778"/>
                <a:gd name="connsiteX95" fmla="*/ 1269661 w 10466399"/>
                <a:gd name="connsiteY95" fmla="*/ 3390117 h 5879778"/>
                <a:gd name="connsiteX96" fmla="*/ 1309620 w 10466399"/>
                <a:gd name="connsiteY96" fmla="*/ 3169963 h 5879778"/>
                <a:gd name="connsiteX97" fmla="*/ 1393003 w 10466399"/>
                <a:gd name="connsiteY97" fmla="*/ 3052188 h 5879778"/>
                <a:gd name="connsiteX98" fmla="*/ 1080693 w 10466399"/>
                <a:gd name="connsiteY98" fmla="*/ 2984604 h 5879778"/>
                <a:gd name="connsiteX99" fmla="*/ 663453 w 10466399"/>
                <a:gd name="connsiteY99" fmla="*/ 3023360 h 5879778"/>
                <a:gd name="connsiteX100" fmla="*/ 235111 w 10466399"/>
                <a:gd name="connsiteY100" fmla="*/ 3217172 h 5879778"/>
                <a:gd name="connsiteX101" fmla="*/ 421453 w 10466399"/>
                <a:gd name="connsiteY101" fmla="*/ 3029328 h 5879778"/>
                <a:gd name="connsiteX102" fmla="*/ 627193 w 10466399"/>
                <a:gd name="connsiteY102" fmla="*/ 2926458 h 5879778"/>
                <a:gd name="connsiteX103" fmla="*/ 854480 w 10466399"/>
                <a:gd name="connsiteY103" fmla="*/ 2889178 h 5879778"/>
                <a:gd name="connsiteX104" fmla="*/ 1149272 w 10466399"/>
                <a:gd name="connsiteY104" fmla="*/ 2889676 h 5879778"/>
                <a:gd name="connsiteX105" fmla="*/ 1531894 w 10466399"/>
                <a:gd name="connsiteY105" fmla="*/ 2917507 h 5879778"/>
                <a:gd name="connsiteX106" fmla="*/ 1860559 w 10466399"/>
                <a:gd name="connsiteY106" fmla="*/ 2766431 h 5879778"/>
                <a:gd name="connsiteX107" fmla="*/ 1701613 w 10466399"/>
                <a:gd name="connsiteY107" fmla="*/ 2263518 h 5879778"/>
                <a:gd name="connsiteX108" fmla="*/ 1690183 w 10466399"/>
                <a:gd name="connsiteY108" fmla="*/ 1966338 h 5879778"/>
                <a:gd name="connsiteX109" fmla="*/ 1381991 w 10466399"/>
                <a:gd name="connsiteY109" fmla="*/ 1841604 h 5879778"/>
                <a:gd name="connsiteX110" fmla="*/ 1095823 w 10466399"/>
                <a:gd name="connsiteY110" fmla="*/ 1714878 h 5879778"/>
                <a:gd name="connsiteX111" fmla="*/ 746507 w 10466399"/>
                <a:gd name="connsiteY111" fmla="*/ 1626415 h 5879778"/>
                <a:gd name="connsiteX112" fmla="*/ 352873 w 10466399"/>
                <a:gd name="connsiteY112" fmla="*/ 1726308 h 5879778"/>
                <a:gd name="connsiteX113" fmla="*/ 113171 w 10466399"/>
                <a:gd name="connsiteY113" fmla="*/ 1763582 h 5879778"/>
                <a:gd name="connsiteX114" fmla="*/ 9973 w 10466399"/>
                <a:gd name="connsiteY114" fmla="*/ 1737738 h 5879778"/>
                <a:gd name="connsiteX115" fmla="*/ 348516 w 10466399"/>
                <a:gd name="connsiteY115" fmla="*/ 1643812 h 5879778"/>
                <a:gd name="connsiteX116" fmla="*/ 653097 w 10466399"/>
                <a:gd name="connsiteY116" fmla="*/ 1543920 h 5879778"/>
                <a:gd name="connsiteX117" fmla="*/ 1072963 w 10466399"/>
                <a:gd name="connsiteY117" fmla="*/ 1612008 h 5879778"/>
                <a:gd name="connsiteX118" fmla="*/ 1244413 w 10466399"/>
                <a:gd name="connsiteY118" fmla="*/ 1657728 h 5879778"/>
                <a:gd name="connsiteX119" fmla="*/ 1205766 w 10466399"/>
                <a:gd name="connsiteY119" fmla="*/ 1451988 h 5879778"/>
                <a:gd name="connsiteX120" fmla="*/ 1046313 w 10466399"/>
                <a:gd name="connsiteY120" fmla="*/ 815409 h 5879778"/>
                <a:gd name="connsiteX121" fmla="*/ 1221553 w 10466399"/>
                <a:gd name="connsiteY121" fmla="*/ 1211958 h 5879778"/>
                <a:gd name="connsiteX0" fmla="*/ 1221553 w 10466399"/>
                <a:gd name="connsiteY0" fmla="*/ 1211958 h 5870971"/>
                <a:gd name="connsiteX1" fmla="*/ 1343911 w 10466399"/>
                <a:gd name="connsiteY1" fmla="*/ 1559828 h 5870971"/>
                <a:gd name="connsiteX2" fmla="*/ 1553023 w 10466399"/>
                <a:gd name="connsiteY2" fmla="*/ 1657728 h 5870971"/>
                <a:gd name="connsiteX3" fmla="*/ 1907353 w 10466399"/>
                <a:gd name="connsiteY3" fmla="*/ 1680588 h 5870971"/>
                <a:gd name="connsiteX4" fmla="*/ 2021653 w 10466399"/>
                <a:gd name="connsiteY4" fmla="*/ 1543428 h 5870971"/>
                <a:gd name="connsiteX5" fmla="*/ 2124523 w 10466399"/>
                <a:gd name="connsiteY5" fmla="*/ 1291968 h 5870971"/>
                <a:gd name="connsiteX6" fmla="*/ 2124523 w 10466399"/>
                <a:gd name="connsiteY6" fmla="*/ 1120518 h 5870971"/>
                <a:gd name="connsiteX7" fmla="*/ 2068029 w 10466399"/>
                <a:gd name="connsiteY7" fmla="*/ 825325 h 5870971"/>
                <a:gd name="connsiteX8" fmla="*/ 2078803 w 10466399"/>
                <a:gd name="connsiteY8" fmla="*/ 777618 h 5870971"/>
                <a:gd name="connsiteX9" fmla="*/ 2170243 w 10466399"/>
                <a:gd name="connsiteY9" fmla="*/ 1086228 h 5870971"/>
                <a:gd name="connsiteX10" fmla="*/ 2215963 w 10466399"/>
                <a:gd name="connsiteY10" fmla="*/ 1269108 h 5870971"/>
                <a:gd name="connsiteX11" fmla="*/ 2284543 w 10466399"/>
                <a:gd name="connsiteY11" fmla="*/ 1303398 h 5870971"/>
                <a:gd name="connsiteX12" fmla="*/ 2330263 w 10466399"/>
                <a:gd name="connsiteY12" fmla="*/ 1166238 h 5870971"/>
                <a:gd name="connsiteX13" fmla="*/ 2467423 w 10466399"/>
                <a:gd name="connsiteY13" fmla="*/ 880488 h 5870971"/>
                <a:gd name="connsiteX14" fmla="*/ 2558863 w 10466399"/>
                <a:gd name="connsiteY14" fmla="*/ 640458 h 5870971"/>
                <a:gd name="connsiteX15" fmla="*/ 2616013 w 10466399"/>
                <a:gd name="connsiteY15" fmla="*/ 537588 h 5870971"/>
                <a:gd name="connsiteX16" fmla="*/ 2558863 w 10466399"/>
                <a:gd name="connsiteY16" fmla="*/ 789048 h 5870971"/>
                <a:gd name="connsiteX17" fmla="*/ 2444563 w 10466399"/>
                <a:gd name="connsiteY17" fmla="*/ 1097658 h 5870971"/>
                <a:gd name="connsiteX18" fmla="*/ 2375983 w 10466399"/>
                <a:gd name="connsiteY18" fmla="*/ 1406268 h 5870971"/>
                <a:gd name="connsiteX19" fmla="*/ 2558863 w 10466399"/>
                <a:gd name="connsiteY19" fmla="*/ 1577718 h 5870971"/>
                <a:gd name="connsiteX20" fmla="*/ 2878903 w 10466399"/>
                <a:gd name="connsiteY20" fmla="*/ 1657728 h 5870971"/>
                <a:gd name="connsiteX21" fmla="*/ 3187513 w 10466399"/>
                <a:gd name="connsiteY21" fmla="*/ 1657728 h 5870971"/>
                <a:gd name="connsiteX22" fmla="*/ 3370393 w 10466399"/>
                <a:gd name="connsiteY22" fmla="*/ 1566288 h 5870971"/>
                <a:gd name="connsiteX23" fmla="*/ 3488066 w 10466399"/>
                <a:gd name="connsiteY23" fmla="*/ 1246753 h 5870971"/>
                <a:gd name="connsiteX24" fmla="*/ 3495138 w 10466399"/>
                <a:gd name="connsiteY24" fmla="*/ 1115548 h 5870971"/>
                <a:gd name="connsiteX25" fmla="*/ 3493650 w 10466399"/>
                <a:gd name="connsiteY25" fmla="*/ 1063976 h 5870971"/>
                <a:gd name="connsiteX26" fmla="*/ 3450403 w 10466399"/>
                <a:gd name="connsiteY26" fmla="*/ 777618 h 5870971"/>
                <a:gd name="connsiteX27" fmla="*/ 3119893 w 10466399"/>
                <a:gd name="connsiteY27" fmla="*/ 321571 h 5870971"/>
                <a:gd name="connsiteX28" fmla="*/ 3497351 w 10466399"/>
                <a:gd name="connsiteY28" fmla="*/ 674883 h 5870971"/>
                <a:gd name="connsiteX29" fmla="*/ 3759013 w 10466399"/>
                <a:gd name="connsiteY29" fmla="*/ 571878 h 5870971"/>
                <a:gd name="connsiteX30" fmla="*/ 3999043 w 10466399"/>
                <a:gd name="connsiteY30" fmla="*/ 91818 h 5870971"/>
                <a:gd name="connsiteX31" fmla="*/ 4033333 w 10466399"/>
                <a:gd name="connsiteY31" fmla="*/ 11808 h 5870971"/>
                <a:gd name="connsiteX32" fmla="*/ 3984569 w 10466399"/>
                <a:gd name="connsiteY32" fmla="*/ 247366 h 5870971"/>
                <a:gd name="connsiteX33" fmla="*/ 3812791 w 10466399"/>
                <a:gd name="connsiteY33" fmla="*/ 647417 h 5870971"/>
                <a:gd name="connsiteX34" fmla="*/ 3592906 w 10466399"/>
                <a:gd name="connsiteY34" fmla="*/ 811408 h 5870971"/>
                <a:gd name="connsiteX35" fmla="*/ 3604425 w 10466399"/>
                <a:gd name="connsiteY35" fmla="*/ 999253 h 5870971"/>
                <a:gd name="connsiteX36" fmla="*/ 3872985 w 10466399"/>
                <a:gd name="connsiteY36" fmla="*/ 881976 h 5870971"/>
                <a:gd name="connsiteX37" fmla="*/ 4200754 w 10466399"/>
                <a:gd name="connsiteY37" fmla="*/ 774136 h 5870971"/>
                <a:gd name="connsiteX38" fmla="*/ 4064251 w 10466399"/>
                <a:gd name="connsiteY38" fmla="*/ 847195 h 5870971"/>
                <a:gd name="connsiteX39" fmla="*/ 3818880 w 10466399"/>
                <a:gd name="connsiteY39" fmla="*/ 991305 h 5870971"/>
                <a:gd name="connsiteX40" fmla="*/ 3658531 w 10466399"/>
                <a:gd name="connsiteY40" fmla="*/ 1093178 h 5870971"/>
                <a:gd name="connsiteX41" fmla="*/ 3622838 w 10466399"/>
                <a:gd name="connsiteY41" fmla="*/ 1221401 h 5870971"/>
                <a:gd name="connsiteX42" fmla="*/ 3577446 w 10466399"/>
                <a:gd name="connsiteY42" fmla="*/ 1500691 h 5870971"/>
                <a:gd name="connsiteX43" fmla="*/ 3461833 w 10466399"/>
                <a:gd name="connsiteY43" fmla="*/ 1726308 h 5870971"/>
                <a:gd name="connsiteX44" fmla="*/ 3278953 w 10466399"/>
                <a:gd name="connsiteY44" fmla="*/ 2034918 h 5870971"/>
                <a:gd name="connsiteX45" fmla="*/ 3288742 w 10466399"/>
                <a:gd name="connsiteY45" fmla="*/ 2273460 h 5870971"/>
                <a:gd name="connsiteX46" fmla="*/ 3434288 w 10466399"/>
                <a:gd name="connsiteY46" fmla="*/ 2417577 h 5870971"/>
                <a:gd name="connsiteX47" fmla="*/ 3781217 w 10466399"/>
                <a:gd name="connsiteY47" fmla="*/ 2618845 h 5870971"/>
                <a:gd name="connsiteX48" fmla="*/ 4079053 w 10466399"/>
                <a:gd name="connsiteY48" fmla="*/ 2777868 h 5870971"/>
                <a:gd name="connsiteX49" fmla="*/ 8113040 w 10466399"/>
                <a:gd name="connsiteY49" fmla="*/ 4477806 h 5870971"/>
                <a:gd name="connsiteX50" fmla="*/ 9595174 w 10466399"/>
                <a:gd name="connsiteY50" fmla="*/ 4977747 h 5870971"/>
                <a:gd name="connsiteX51" fmla="*/ 9935087 w 10466399"/>
                <a:gd name="connsiteY51" fmla="*/ 5074526 h 5870971"/>
                <a:gd name="connsiteX52" fmla="*/ 10424531 w 10466399"/>
                <a:gd name="connsiteY52" fmla="*/ 4864394 h 5870971"/>
                <a:gd name="connsiteX53" fmla="*/ 9879380 w 10466399"/>
                <a:gd name="connsiteY53" fmla="*/ 5870966 h 5870971"/>
                <a:gd name="connsiteX54" fmla="*/ 9635143 w 10466399"/>
                <a:gd name="connsiteY54" fmla="*/ 5397696 h 5870971"/>
                <a:gd name="connsiteX55" fmla="*/ 8790276 w 10466399"/>
                <a:gd name="connsiteY55" fmla="*/ 5047055 h 5870971"/>
                <a:gd name="connsiteX56" fmla="*/ 4940575 w 10466399"/>
                <a:gd name="connsiteY56" fmla="*/ 3376168 h 5870971"/>
                <a:gd name="connsiteX57" fmla="*/ 3944371 w 10466399"/>
                <a:gd name="connsiteY57" fmla="*/ 2976643 h 5870971"/>
                <a:gd name="connsiteX58" fmla="*/ 3460193 w 10466399"/>
                <a:gd name="connsiteY58" fmla="*/ 2852901 h 5870971"/>
                <a:gd name="connsiteX59" fmla="*/ 3217865 w 10466399"/>
                <a:gd name="connsiteY59" fmla="*/ 2829045 h 5870971"/>
                <a:gd name="connsiteX60" fmla="*/ 3025524 w 10466399"/>
                <a:gd name="connsiteY60" fmla="*/ 2858861 h 5870971"/>
                <a:gd name="connsiteX61" fmla="*/ 2832855 w 10466399"/>
                <a:gd name="connsiteY61" fmla="*/ 2930924 h 5870971"/>
                <a:gd name="connsiteX62" fmla="*/ 2820111 w 10466399"/>
                <a:gd name="connsiteY62" fmla="*/ 3026344 h 5870971"/>
                <a:gd name="connsiteX63" fmla="*/ 2959241 w 10466399"/>
                <a:gd name="connsiteY63" fmla="*/ 3167976 h 5870971"/>
                <a:gd name="connsiteX64" fmla="*/ 3176083 w 10466399"/>
                <a:gd name="connsiteY64" fmla="*/ 3269358 h 5870971"/>
                <a:gd name="connsiteX65" fmla="*/ 3388239 w 10466399"/>
                <a:gd name="connsiteY65" fmla="*/ 3442290 h 5870971"/>
                <a:gd name="connsiteX66" fmla="*/ 3212014 w 10466399"/>
                <a:gd name="connsiteY66" fmla="*/ 3336948 h 5870971"/>
                <a:gd name="connsiteX67" fmla="*/ 3004633 w 10466399"/>
                <a:gd name="connsiteY67" fmla="*/ 3276814 h 5870971"/>
                <a:gd name="connsiteX68" fmla="*/ 2771676 w 10466399"/>
                <a:gd name="connsiteY68" fmla="*/ 3166987 h 5870971"/>
                <a:gd name="connsiteX69" fmla="*/ 2638873 w 10466399"/>
                <a:gd name="connsiteY69" fmla="*/ 3097908 h 5870971"/>
                <a:gd name="connsiteX70" fmla="*/ 2570293 w 10466399"/>
                <a:gd name="connsiteY70" fmla="*/ 3109338 h 5870971"/>
                <a:gd name="connsiteX71" fmla="*/ 2525557 w 10466399"/>
                <a:gd name="connsiteY71" fmla="*/ 3326508 h 5870971"/>
                <a:gd name="connsiteX72" fmla="*/ 2584349 w 10466399"/>
                <a:gd name="connsiteY72" fmla="*/ 3577470 h 5870971"/>
                <a:gd name="connsiteX73" fmla="*/ 2663703 w 10466399"/>
                <a:gd name="connsiteY73" fmla="*/ 3996904 h 5870971"/>
                <a:gd name="connsiteX74" fmla="*/ 2633113 w 10466399"/>
                <a:gd name="connsiteY74" fmla="*/ 4192703 h 5870971"/>
                <a:gd name="connsiteX75" fmla="*/ 2539703 w 10466399"/>
                <a:gd name="connsiteY75" fmla="*/ 4455574 h 5870971"/>
                <a:gd name="connsiteX76" fmla="*/ 2595212 w 10466399"/>
                <a:gd name="connsiteY76" fmla="*/ 3945217 h 5870971"/>
                <a:gd name="connsiteX77" fmla="*/ 2481240 w 10466399"/>
                <a:gd name="connsiteY77" fmla="*/ 3566538 h 5870971"/>
                <a:gd name="connsiteX78" fmla="*/ 2307403 w 10466399"/>
                <a:gd name="connsiteY78" fmla="*/ 3166488 h 5870971"/>
                <a:gd name="connsiteX79" fmla="*/ 2261683 w 10466399"/>
                <a:gd name="connsiteY79" fmla="*/ 3063618 h 5870971"/>
                <a:gd name="connsiteX80" fmla="*/ 2078803 w 10466399"/>
                <a:gd name="connsiteY80" fmla="*/ 2949318 h 5870971"/>
                <a:gd name="connsiteX81" fmla="*/ 1824299 w 10466399"/>
                <a:gd name="connsiteY81" fmla="*/ 3002494 h 5870971"/>
                <a:gd name="connsiteX82" fmla="*/ 1412162 w 10466399"/>
                <a:gd name="connsiteY82" fmla="*/ 3235573 h 5870971"/>
                <a:gd name="connsiteX83" fmla="*/ 1381573 w 10466399"/>
                <a:gd name="connsiteY83" fmla="*/ 3680838 h 5870971"/>
                <a:gd name="connsiteX84" fmla="*/ 1340867 w 10466399"/>
                <a:gd name="connsiteY84" fmla="*/ 3980504 h 5870971"/>
                <a:gd name="connsiteX85" fmla="*/ 1197619 w 10466399"/>
                <a:gd name="connsiteY85" fmla="*/ 4738831 h 5870971"/>
                <a:gd name="connsiteX86" fmla="*/ 1220896 w 10466399"/>
                <a:gd name="connsiteY86" fmla="*/ 4338309 h 5870971"/>
                <a:gd name="connsiteX87" fmla="*/ 1242772 w 10466399"/>
                <a:gd name="connsiteY87" fmla="*/ 4080888 h 5870971"/>
                <a:gd name="connsiteX88" fmla="*/ 1198693 w 10466399"/>
                <a:gd name="connsiteY88" fmla="*/ 3909438 h 5870971"/>
                <a:gd name="connsiteX89" fmla="*/ 970093 w 10466399"/>
                <a:gd name="connsiteY89" fmla="*/ 3989448 h 5870971"/>
                <a:gd name="connsiteX90" fmla="*/ 766328 w 10466399"/>
                <a:gd name="connsiteY90" fmla="*/ 4131990 h 5870971"/>
                <a:gd name="connsiteX91" fmla="*/ 555808 w 10466399"/>
                <a:gd name="connsiteY91" fmla="*/ 4355688 h 5870971"/>
                <a:gd name="connsiteX92" fmla="*/ 785900 w 10466399"/>
                <a:gd name="connsiteY92" fmla="*/ 4017771 h 5870971"/>
                <a:gd name="connsiteX93" fmla="*/ 1130113 w 10466399"/>
                <a:gd name="connsiteY93" fmla="*/ 3817500 h 5870971"/>
                <a:gd name="connsiteX94" fmla="*/ 1278703 w 10466399"/>
                <a:gd name="connsiteY94" fmla="*/ 3726558 h 5870971"/>
                <a:gd name="connsiteX95" fmla="*/ 1269661 w 10466399"/>
                <a:gd name="connsiteY95" fmla="*/ 3390117 h 5870971"/>
                <a:gd name="connsiteX96" fmla="*/ 1309620 w 10466399"/>
                <a:gd name="connsiteY96" fmla="*/ 3169963 h 5870971"/>
                <a:gd name="connsiteX97" fmla="*/ 1393003 w 10466399"/>
                <a:gd name="connsiteY97" fmla="*/ 3052188 h 5870971"/>
                <a:gd name="connsiteX98" fmla="*/ 1080693 w 10466399"/>
                <a:gd name="connsiteY98" fmla="*/ 2984604 h 5870971"/>
                <a:gd name="connsiteX99" fmla="*/ 663453 w 10466399"/>
                <a:gd name="connsiteY99" fmla="*/ 3023360 h 5870971"/>
                <a:gd name="connsiteX100" fmla="*/ 235111 w 10466399"/>
                <a:gd name="connsiteY100" fmla="*/ 3217172 h 5870971"/>
                <a:gd name="connsiteX101" fmla="*/ 421453 w 10466399"/>
                <a:gd name="connsiteY101" fmla="*/ 3029328 h 5870971"/>
                <a:gd name="connsiteX102" fmla="*/ 627193 w 10466399"/>
                <a:gd name="connsiteY102" fmla="*/ 2926458 h 5870971"/>
                <a:gd name="connsiteX103" fmla="*/ 854480 w 10466399"/>
                <a:gd name="connsiteY103" fmla="*/ 2889178 h 5870971"/>
                <a:gd name="connsiteX104" fmla="*/ 1149272 w 10466399"/>
                <a:gd name="connsiteY104" fmla="*/ 2889676 h 5870971"/>
                <a:gd name="connsiteX105" fmla="*/ 1531894 w 10466399"/>
                <a:gd name="connsiteY105" fmla="*/ 2917507 h 5870971"/>
                <a:gd name="connsiteX106" fmla="*/ 1860559 w 10466399"/>
                <a:gd name="connsiteY106" fmla="*/ 2766431 h 5870971"/>
                <a:gd name="connsiteX107" fmla="*/ 1701613 w 10466399"/>
                <a:gd name="connsiteY107" fmla="*/ 2263518 h 5870971"/>
                <a:gd name="connsiteX108" fmla="*/ 1690183 w 10466399"/>
                <a:gd name="connsiteY108" fmla="*/ 1966338 h 5870971"/>
                <a:gd name="connsiteX109" fmla="*/ 1381991 w 10466399"/>
                <a:gd name="connsiteY109" fmla="*/ 1841604 h 5870971"/>
                <a:gd name="connsiteX110" fmla="*/ 1095823 w 10466399"/>
                <a:gd name="connsiteY110" fmla="*/ 1714878 h 5870971"/>
                <a:gd name="connsiteX111" fmla="*/ 746507 w 10466399"/>
                <a:gd name="connsiteY111" fmla="*/ 1626415 h 5870971"/>
                <a:gd name="connsiteX112" fmla="*/ 352873 w 10466399"/>
                <a:gd name="connsiteY112" fmla="*/ 1726308 h 5870971"/>
                <a:gd name="connsiteX113" fmla="*/ 113171 w 10466399"/>
                <a:gd name="connsiteY113" fmla="*/ 1763582 h 5870971"/>
                <a:gd name="connsiteX114" fmla="*/ 9973 w 10466399"/>
                <a:gd name="connsiteY114" fmla="*/ 1737738 h 5870971"/>
                <a:gd name="connsiteX115" fmla="*/ 348516 w 10466399"/>
                <a:gd name="connsiteY115" fmla="*/ 1643812 h 5870971"/>
                <a:gd name="connsiteX116" fmla="*/ 653097 w 10466399"/>
                <a:gd name="connsiteY116" fmla="*/ 1543920 h 5870971"/>
                <a:gd name="connsiteX117" fmla="*/ 1072963 w 10466399"/>
                <a:gd name="connsiteY117" fmla="*/ 1612008 h 5870971"/>
                <a:gd name="connsiteX118" fmla="*/ 1244413 w 10466399"/>
                <a:gd name="connsiteY118" fmla="*/ 1657728 h 5870971"/>
                <a:gd name="connsiteX119" fmla="*/ 1205766 w 10466399"/>
                <a:gd name="connsiteY119" fmla="*/ 1451988 h 5870971"/>
                <a:gd name="connsiteX120" fmla="*/ 1046313 w 10466399"/>
                <a:gd name="connsiteY120" fmla="*/ 815409 h 5870971"/>
                <a:gd name="connsiteX121" fmla="*/ 1221553 w 10466399"/>
                <a:gd name="connsiteY121" fmla="*/ 1211958 h 5870971"/>
                <a:gd name="connsiteX0" fmla="*/ 1221553 w 10466399"/>
                <a:gd name="connsiteY0" fmla="*/ 1211958 h 5870971"/>
                <a:gd name="connsiteX1" fmla="*/ 1343911 w 10466399"/>
                <a:gd name="connsiteY1" fmla="*/ 1559828 h 5870971"/>
                <a:gd name="connsiteX2" fmla="*/ 1553023 w 10466399"/>
                <a:gd name="connsiteY2" fmla="*/ 1657728 h 5870971"/>
                <a:gd name="connsiteX3" fmla="*/ 1907353 w 10466399"/>
                <a:gd name="connsiteY3" fmla="*/ 1680588 h 5870971"/>
                <a:gd name="connsiteX4" fmla="*/ 2021653 w 10466399"/>
                <a:gd name="connsiteY4" fmla="*/ 1543428 h 5870971"/>
                <a:gd name="connsiteX5" fmla="*/ 2124523 w 10466399"/>
                <a:gd name="connsiteY5" fmla="*/ 1291968 h 5870971"/>
                <a:gd name="connsiteX6" fmla="*/ 2124523 w 10466399"/>
                <a:gd name="connsiteY6" fmla="*/ 1120518 h 5870971"/>
                <a:gd name="connsiteX7" fmla="*/ 2068029 w 10466399"/>
                <a:gd name="connsiteY7" fmla="*/ 825325 h 5870971"/>
                <a:gd name="connsiteX8" fmla="*/ 2078803 w 10466399"/>
                <a:gd name="connsiteY8" fmla="*/ 777618 h 5870971"/>
                <a:gd name="connsiteX9" fmla="*/ 2170243 w 10466399"/>
                <a:gd name="connsiteY9" fmla="*/ 1086228 h 5870971"/>
                <a:gd name="connsiteX10" fmla="*/ 2215963 w 10466399"/>
                <a:gd name="connsiteY10" fmla="*/ 1269108 h 5870971"/>
                <a:gd name="connsiteX11" fmla="*/ 2284543 w 10466399"/>
                <a:gd name="connsiteY11" fmla="*/ 1303398 h 5870971"/>
                <a:gd name="connsiteX12" fmla="*/ 2330263 w 10466399"/>
                <a:gd name="connsiteY12" fmla="*/ 1166238 h 5870971"/>
                <a:gd name="connsiteX13" fmla="*/ 2467423 w 10466399"/>
                <a:gd name="connsiteY13" fmla="*/ 880488 h 5870971"/>
                <a:gd name="connsiteX14" fmla="*/ 2558863 w 10466399"/>
                <a:gd name="connsiteY14" fmla="*/ 640458 h 5870971"/>
                <a:gd name="connsiteX15" fmla="*/ 2616013 w 10466399"/>
                <a:gd name="connsiteY15" fmla="*/ 537588 h 5870971"/>
                <a:gd name="connsiteX16" fmla="*/ 2558863 w 10466399"/>
                <a:gd name="connsiteY16" fmla="*/ 789048 h 5870971"/>
                <a:gd name="connsiteX17" fmla="*/ 2444563 w 10466399"/>
                <a:gd name="connsiteY17" fmla="*/ 1097658 h 5870971"/>
                <a:gd name="connsiteX18" fmla="*/ 2375983 w 10466399"/>
                <a:gd name="connsiteY18" fmla="*/ 1406268 h 5870971"/>
                <a:gd name="connsiteX19" fmla="*/ 2558863 w 10466399"/>
                <a:gd name="connsiteY19" fmla="*/ 1577718 h 5870971"/>
                <a:gd name="connsiteX20" fmla="*/ 2878903 w 10466399"/>
                <a:gd name="connsiteY20" fmla="*/ 1657728 h 5870971"/>
                <a:gd name="connsiteX21" fmla="*/ 3187513 w 10466399"/>
                <a:gd name="connsiteY21" fmla="*/ 1657728 h 5870971"/>
                <a:gd name="connsiteX22" fmla="*/ 3370393 w 10466399"/>
                <a:gd name="connsiteY22" fmla="*/ 1566288 h 5870971"/>
                <a:gd name="connsiteX23" fmla="*/ 3488066 w 10466399"/>
                <a:gd name="connsiteY23" fmla="*/ 1246753 h 5870971"/>
                <a:gd name="connsiteX24" fmla="*/ 3495138 w 10466399"/>
                <a:gd name="connsiteY24" fmla="*/ 1115548 h 5870971"/>
                <a:gd name="connsiteX25" fmla="*/ 3493650 w 10466399"/>
                <a:gd name="connsiteY25" fmla="*/ 1063976 h 5870971"/>
                <a:gd name="connsiteX26" fmla="*/ 3450403 w 10466399"/>
                <a:gd name="connsiteY26" fmla="*/ 777618 h 5870971"/>
                <a:gd name="connsiteX27" fmla="*/ 3119893 w 10466399"/>
                <a:gd name="connsiteY27" fmla="*/ 321571 h 5870971"/>
                <a:gd name="connsiteX28" fmla="*/ 3497351 w 10466399"/>
                <a:gd name="connsiteY28" fmla="*/ 674883 h 5870971"/>
                <a:gd name="connsiteX29" fmla="*/ 3759013 w 10466399"/>
                <a:gd name="connsiteY29" fmla="*/ 571878 h 5870971"/>
                <a:gd name="connsiteX30" fmla="*/ 3999043 w 10466399"/>
                <a:gd name="connsiteY30" fmla="*/ 91818 h 5870971"/>
                <a:gd name="connsiteX31" fmla="*/ 4033333 w 10466399"/>
                <a:gd name="connsiteY31" fmla="*/ 11808 h 5870971"/>
                <a:gd name="connsiteX32" fmla="*/ 3984569 w 10466399"/>
                <a:gd name="connsiteY32" fmla="*/ 247366 h 5870971"/>
                <a:gd name="connsiteX33" fmla="*/ 3812791 w 10466399"/>
                <a:gd name="connsiteY33" fmla="*/ 647417 h 5870971"/>
                <a:gd name="connsiteX34" fmla="*/ 3592906 w 10466399"/>
                <a:gd name="connsiteY34" fmla="*/ 811408 h 5870971"/>
                <a:gd name="connsiteX35" fmla="*/ 3604425 w 10466399"/>
                <a:gd name="connsiteY35" fmla="*/ 999253 h 5870971"/>
                <a:gd name="connsiteX36" fmla="*/ 3872985 w 10466399"/>
                <a:gd name="connsiteY36" fmla="*/ 881976 h 5870971"/>
                <a:gd name="connsiteX37" fmla="*/ 4200754 w 10466399"/>
                <a:gd name="connsiteY37" fmla="*/ 774136 h 5870971"/>
                <a:gd name="connsiteX38" fmla="*/ 4064251 w 10466399"/>
                <a:gd name="connsiteY38" fmla="*/ 847195 h 5870971"/>
                <a:gd name="connsiteX39" fmla="*/ 3818880 w 10466399"/>
                <a:gd name="connsiteY39" fmla="*/ 991305 h 5870971"/>
                <a:gd name="connsiteX40" fmla="*/ 3658531 w 10466399"/>
                <a:gd name="connsiteY40" fmla="*/ 1093178 h 5870971"/>
                <a:gd name="connsiteX41" fmla="*/ 3622838 w 10466399"/>
                <a:gd name="connsiteY41" fmla="*/ 1221401 h 5870971"/>
                <a:gd name="connsiteX42" fmla="*/ 3577446 w 10466399"/>
                <a:gd name="connsiteY42" fmla="*/ 1500691 h 5870971"/>
                <a:gd name="connsiteX43" fmla="*/ 3461833 w 10466399"/>
                <a:gd name="connsiteY43" fmla="*/ 1726308 h 5870971"/>
                <a:gd name="connsiteX44" fmla="*/ 3278953 w 10466399"/>
                <a:gd name="connsiteY44" fmla="*/ 2034918 h 5870971"/>
                <a:gd name="connsiteX45" fmla="*/ 3288742 w 10466399"/>
                <a:gd name="connsiteY45" fmla="*/ 2273460 h 5870971"/>
                <a:gd name="connsiteX46" fmla="*/ 3434288 w 10466399"/>
                <a:gd name="connsiteY46" fmla="*/ 2417577 h 5870971"/>
                <a:gd name="connsiteX47" fmla="*/ 3781217 w 10466399"/>
                <a:gd name="connsiteY47" fmla="*/ 2618845 h 5870971"/>
                <a:gd name="connsiteX48" fmla="*/ 4079053 w 10466399"/>
                <a:gd name="connsiteY48" fmla="*/ 2777868 h 5870971"/>
                <a:gd name="connsiteX49" fmla="*/ 8113040 w 10466399"/>
                <a:gd name="connsiteY49" fmla="*/ 4477806 h 5870971"/>
                <a:gd name="connsiteX50" fmla="*/ 9595174 w 10466399"/>
                <a:gd name="connsiteY50" fmla="*/ 4977747 h 5870971"/>
                <a:gd name="connsiteX51" fmla="*/ 9935087 w 10466399"/>
                <a:gd name="connsiteY51" fmla="*/ 5074526 h 5870971"/>
                <a:gd name="connsiteX52" fmla="*/ 10424531 w 10466399"/>
                <a:gd name="connsiteY52" fmla="*/ 4864394 h 5870971"/>
                <a:gd name="connsiteX53" fmla="*/ 9879380 w 10466399"/>
                <a:gd name="connsiteY53" fmla="*/ 5870966 h 5870971"/>
                <a:gd name="connsiteX54" fmla="*/ 9635143 w 10466399"/>
                <a:gd name="connsiteY54" fmla="*/ 5397696 h 5870971"/>
                <a:gd name="connsiteX55" fmla="*/ 8790276 w 10466399"/>
                <a:gd name="connsiteY55" fmla="*/ 5047055 h 5870971"/>
                <a:gd name="connsiteX56" fmla="*/ 4940575 w 10466399"/>
                <a:gd name="connsiteY56" fmla="*/ 3376168 h 5870971"/>
                <a:gd name="connsiteX57" fmla="*/ 3944371 w 10466399"/>
                <a:gd name="connsiteY57" fmla="*/ 2976643 h 5870971"/>
                <a:gd name="connsiteX58" fmla="*/ 3460193 w 10466399"/>
                <a:gd name="connsiteY58" fmla="*/ 2852901 h 5870971"/>
                <a:gd name="connsiteX59" fmla="*/ 3217865 w 10466399"/>
                <a:gd name="connsiteY59" fmla="*/ 2829045 h 5870971"/>
                <a:gd name="connsiteX60" fmla="*/ 3025524 w 10466399"/>
                <a:gd name="connsiteY60" fmla="*/ 2858861 h 5870971"/>
                <a:gd name="connsiteX61" fmla="*/ 2832855 w 10466399"/>
                <a:gd name="connsiteY61" fmla="*/ 2930924 h 5870971"/>
                <a:gd name="connsiteX62" fmla="*/ 2820111 w 10466399"/>
                <a:gd name="connsiteY62" fmla="*/ 3026344 h 5870971"/>
                <a:gd name="connsiteX63" fmla="*/ 2959241 w 10466399"/>
                <a:gd name="connsiteY63" fmla="*/ 3167976 h 5870971"/>
                <a:gd name="connsiteX64" fmla="*/ 3176083 w 10466399"/>
                <a:gd name="connsiteY64" fmla="*/ 3269358 h 5870971"/>
                <a:gd name="connsiteX65" fmla="*/ 3388239 w 10466399"/>
                <a:gd name="connsiteY65" fmla="*/ 3442290 h 5870971"/>
                <a:gd name="connsiteX66" fmla="*/ 3212014 w 10466399"/>
                <a:gd name="connsiteY66" fmla="*/ 3336948 h 5870971"/>
                <a:gd name="connsiteX67" fmla="*/ 3004633 w 10466399"/>
                <a:gd name="connsiteY67" fmla="*/ 3276814 h 5870971"/>
                <a:gd name="connsiteX68" fmla="*/ 2771676 w 10466399"/>
                <a:gd name="connsiteY68" fmla="*/ 3166987 h 5870971"/>
                <a:gd name="connsiteX69" fmla="*/ 2638873 w 10466399"/>
                <a:gd name="connsiteY69" fmla="*/ 3097908 h 5870971"/>
                <a:gd name="connsiteX70" fmla="*/ 2570293 w 10466399"/>
                <a:gd name="connsiteY70" fmla="*/ 3109338 h 5870971"/>
                <a:gd name="connsiteX71" fmla="*/ 2525557 w 10466399"/>
                <a:gd name="connsiteY71" fmla="*/ 3326508 h 5870971"/>
                <a:gd name="connsiteX72" fmla="*/ 2584349 w 10466399"/>
                <a:gd name="connsiteY72" fmla="*/ 3577470 h 5870971"/>
                <a:gd name="connsiteX73" fmla="*/ 2663703 w 10466399"/>
                <a:gd name="connsiteY73" fmla="*/ 3996904 h 5870971"/>
                <a:gd name="connsiteX74" fmla="*/ 2633113 w 10466399"/>
                <a:gd name="connsiteY74" fmla="*/ 4192703 h 5870971"/>
                <a:gd name="connsiteX75" fmla="*/ 2539703 w 10466399"/>
                <a:gd name="connsiteY75" fmla="*/ 4455574 h 5870971"/>
                <a:gd name="connsiteX76" fmla="*/ 2595212 w 10466399"/>
                <a:gd name="connsiteY76" fmla="*/ 3945217 h 5870971"/>
                <a:gd name="connsiteX77" fmla="*/ 2481240 w 10466399"/>
                <a:gd name="connsiteY77" fmla="*/ 3566538 h 5870971"/>
                <a:gd name="connsiteX78" fmla="*/ 2307403 w 10466399"/>
                <a:gd name="connsiteY78" fmla="*/ 3166488 h 5870971"/>
                <a:gd name="connsiteX79" fmla="*/ 2261683 w 10466399"/>
                <a:gd name="connsiteY79" fmla="*/ 3063618 h 5870971"/>
                <a:gd name="connsiteX80" fmla="*/ 2078803 w 10466399"/>
                <a:gd name="connsiteY80" fmla="*/ 2949318 h 5870971"/>
                <a:gd name="connsiteX81" fmla="*/ 1824299 w 10466399"/>
                <a:gd name="connsiteY81" fmla="*/ 3002494 h 5870971"/>
                <a:gd name="connsiteX82" fmla="*/ 1412162 w 10466399"/>
                <a:gd name="connsiteY82" fmla="*/ 3235573 h 5870971"/>
                <a:gd name="connsiteX83" fmla="*/ 1381573 w 10466399"/>
                <a:gd name="connsiteY83" fmla="*/ 3680838 h 5870971"/>
                <a:gd name="connsiteX84" fmla="*/ 1340867 w 10466399"/>
                <a:gd name="connsiteY84" fmla="*/ 3980504 h 5870971"/>
                <a:gd name="connsiteX85" fmla="*/ 1197619 w 10466399"/>
                <a:gd name="connsiteY85" fmla="*/ 4738831 h 5870971"/>
                <a:gd name="connsiteX86" fmla="*/ 1220896 w 10466399"/>
                <a:gd name="connsiteY86" fmla="*/ 4338309 h 5870971"/>
                <a:gd name="connsiteX87" fmla="*/ 1242772 w 10466399"/>
                <a:gd name="connsiteY87" fmla="*/ 4080888 h 5870971"/>
                <a:gd name="connsiteX88" fmla="*/ 1198693 w 10466399"/>
                <a:gd name="connsiteY88" fmla="*/ 3909438 h 5870971"/>
                <a:gd name="connsiteX89" fmla="*/ 970093 w 10466399"/>
                <a:gd name="connsiteY89" fmla="*/ 3989448 h 5870971"/>
                <a:gd name="connsiteX90" fmla="*/ 766328 w 10466399"/>
                <a:gd name="connsiteY90" fmla="*/ 4131990 h 5870971"/>
                <a:gd name="connsiteX91" fmla="*/ 555808 w 10466399"/>
                <a:gd name="connsiteY91" fmla="*/ 4355688 h 5870971"/>
                <a:gd name="connsiteX92" fmla="*/ 785900 w 10466399"/>
                <a:gd name="connsiteY92" fmla="*/ 4017771 h 5870971"/>
                <a:gd name="connsiteX93" fmla="*/ 1130113 w 10466399"/>
                <a:gd name="connsiteY93" fmla="*/ 3817500 h 5870971"/>
                <a:gd name="connsiteX94" fmla="*/ 1278703 w 10466399"/>
                <a:gd name="connsiteY94" fmla="*/ 3726558 h 5870971"/>
                <a:gd name="connsiteX95" fmla="*/ 1269661 w 10466399"/>
                <a:gd name="connsiteY95" fmla="*/ 3390117 h 5870971"/>
                <a:gd name="connsiteX96" fmla="*/ 1309620 w 10466399"/>
                <a:gd name="connsiteY96" fmla="*/ 3169963 h 5870971"/>
                <a:gd name="connsiteX97" fmla="*/ 1393003 w 10466399"/>
                <a:gd name="connsiteY97" fmla="*/ 3052188 h 5870971"/>
                <a:gd name="connsiteX98" fmla="*/ 1080693 w 10466399"/>
                <a:gd name="connsiteY98" fmla="*/ 2984604 h 5870971"/>
                <a:gd name="connsiteX99" fmla="*/ 663453 w 10466399"/>
                <a:gd name="connsiteY99" fmla="*/ 3023360 h 5870971"/>
                <a:gd name="connsiteX100" fmla="*/ 235111 w 10466399"/>
                <a:gd name="connsiteY100" fmla="*/ 3217172 h 5870971"/>
                <a:gd name="connsiteX101" fmla="*/ 421453 w 10466399"/>
                <a:gd name="connsiteY101" fmla="*/ 3029328 h 5870971"/>
                <a:gd name="connsiteX102" fmla="*/ 627193 w 10466399"/>
                <a:gd name="connsiteY102" fmla="*/ 2926458 h 5870971"/>
                <a:gd name="connsiteX103" fmla="*/ 854480 w 10466399"/>
                <a:gd name="connsiteY103" fmla="*/ 2889178 h 5870971"/>
                <a:gd name="connsiteX104" fmla="*/ 1149272 w 10466399"/>
                <a:gd name="connsiteY104" fmla="*/ 2889676 h 5870971"/>
                <a:gd name="connsiteX105" fmla="*/ 1531894 w 10466399"/>
                <a:gd name="connsiteY105" fmla="*/ 2917507 h 5870971"/>
                <a:gd name="connsiteX106" fmla="*/ 1860559 w 10466399"/>
                <a:gd name="connsiteY106" fmla="*/ 2766431 h 5870971"/>
                <a:gd name="connsiteX107" fmla="*/ 1701613 w 10466399"/>
                <a:gd name="connsiteY107" fmla="*/ 2263518 h 5870971"/>
                <a:gd name="connsiteX108" fmla="*/ 1690183 w 10466399"/>
                <a:gd name="connsiteY108" fmla="*/ 1966338 h 5870971"/>
                <a:gd name="connsiteX109" fmla="*/ 1381991 w 10466399"/>
                <a:gd name="connsiteY109" fmla="*/ 1841604 h 5870971"/>
                <a:gd name="connsiteX110" fmla="*/ 1095823 w 10466399"/>
                <a:gd name="connsiteY110" fmla="*/ 1714878 h 5870971"/>
                <a:gd name="connsiteX111" fmla="*/ 746507 w 10466399"/>
                <a:gd name="connsiteY111" fmla="*/ 1626415 h 5870971"/>
                <a:gd name="connsiteX112" fmla="*/ 352873 w 10466399"/>
                <a:gd name="connsiteY112" fmla="*/ 1726308 h 5870971"/>
                <a:gd name="connsiteX113" fmla="*/ 113171 w 10466399"/>
                <a:gd name="connsiteY113" fmla="*/ 1763582 h 5870971"/>
                <a:gd name="connsiteX114" fmla="*/ 9973 w 10466399"/>
                <a:gd name="connsiteY114" fmla="*/ 1737738 h 5870971"/>
                <a:gd name="connsiteX115" fmla="*/ 348516 w 10466399"/>
                <a:gd name="connsiteY115" fmla="*/ 1643812 h 5870971"/>
                <a:gd name="connsiteX116" fmla="*/ 653097 w 10466399"/>
                <a:gd name="connsiteY116" fmla="*/ 1543920 h 5870971"/>
                <a:gd name="connsiteX117" fmla="*/ 1072963 w 10466399"/>
                <a:gd name="connsiteY117" fmla="*/ 1612008 h 5870971"/>
                <a:gd name="connsiteX118" fmla="*/ 1244413 w 10466399"/>
                <a:gd name="connsiteY118" fmla="*/ 1657728 h 5870971"/>
                <a:gd name="connsiteX119" fmla="*/ 1205766 w 10466399"/>
                <a:gd name="connsiteY119" fmla="*/ 1451988 h 5870971"/>
                <a:gd name="connsiteX120" fmla="*/ 1046313 w 10466399"/>
                <a:gd name="connsiteY120" fmla="*/ 815409 h 5870971"/>
                <a:gd name="connsiteX121" fmla="*/ 1221553 w 10466399"/>
                <a:gd name="connsiteY121" fmla="*/ 1211958 h 5870971"/>
                <a:gd name="connsiteX0" fmla="*/ 1221553 w 10469409"/>
                <a:gd name="connsiteY0" fmla="*/ 1211958 h 6071193"/>
                <a:gd name="connsiteX1" fmla="*/ 1343911 w 10469409"/>
                <a:gd name="connsiteY1" fmla="*/ 1559828 h 6071193"/>
                <a:gd name="connsiteX2" fmla="*/ 1553023 w 10469409"/>
                <a:gd name="connsiteY2" fmla="*/ 1657728 h 6071193"/>
                <a:gd name="connsiteX3" fmla="*/ 1907353 w 10469409"/>
                <a:gd name="connsiteY3" fmla="*/ 1680588 h 6071193"/>
                <a:gd name="connsiteX4" fmla="*/ 2021653 w 10469409"/>
                <a:gd name="connsiteY4" fmla="*/ 1543428 h 6071193"/>
                <a:gd name="connsiteX5" fmla="*/ 2124523 w 10469409"/>
                <a:gd name="connsiteY5" fmla="*/ 1291968 h 6071193"/>
                <a:gd name="connsiteX6" fmla="*/ 2124523 w 10469409"/>
                <a:gd name="connsiteY6" fmla="*/ 1120518 h 6071193"/>
                <a:gd name="connsiteX7" fmla="*/ 2068029 w 10469409"/>
                <a:gd name="connsiteY7" fmla="*/ 825325 h 6071193"/>
                <a:gd name="connsiteX8" fmla="*/ 2078803 w 10469409"/>
                <a:gd name="connsiteY8" fmla="*/ 777618 h 6071193"/>
                <a:gd name="connsiteX9" fmla="*/ 2170243 w 10469409"/>
                <a:gd name="connsiteY9" fmla="*/ 1086228 h 6071193"/>
                <a:gd name="connsiteX10" fmla="*/ 2215963 w 10469409"/>
                <a:gd name="connsiteY10" fmla="*/ 1269108 h 6071193"/>
                <a:gd name="connsiteX11" fmla="*/ 2284543 w 10469409"/>
                <a:gd name="connsiteY11" fmla="*/ 1303398 h 6071193"/>
                <a:gd name="connsiteX12" fmla="*/ 2330263 w 10469409"/>
                <a:gd name="connsiteY12" fmla="*/ 1166238 h 6071193"/>
                <a:gd name="connsiteX13" fmla="*/ 2467423 w 10469409"/>
                <a:gd name="connsiteY13" fmla="*/ 880488 h 6071193"/>
                <a:gd name="connsiteX14" fmla="*/ 2558863 w 10469409"/>
                <a:gd name="connsiteY14" fmla="*/ 640458 h 6071193"/>
                <a:gd name="connsiteX15" fmla="*/ 2616013 w 10469409"/>
                <a:gd name="connsiteY15" fmla="*/ 537588 h 6071193"/>
                <a:gd name="connsiteX16" fmla="*/ 2558863 w 10469409"/>
                <a:gd name="connsiteY16" fmla="*/ 789048 h 6071193"/>
                <a:gd name="connsiteX17" fmla="*/ 2444563 w 10469409"/>
                <a:gd name="connsiteY17" fmla="*/ 1097658 h 6071193"/>
                <a:gd name="connsiteX18" fmla="*/ 2375983 w 10469409"/>
                <a:gd name="connsiteY18" fmla="*/ 1406268 h 6071193"/>
                <a:gd name="connsiteX19" fmla="*/ 2558863 w 10469409"/>
                <a:gd name="connsiteY19" fmla="*/ 1577718 h 6071193"/>
                <a:gd name="connsiteX20" fmla="*/ 2878903 w 10469409"/>
                <a:gd name="connsiteY20" fmla="*/ 1657728 h 6071193"/>
                <a:gd name="connsiteX21" fmla="*/ 3187513 w 10469409"/>
                <a:gd name="connsiteY21" fmla="*/ 1657728 h 6071193"/>
                <a:gd name="connsiteX22" fmla="*/ 3370393 w 10469409"/>
                <a:gd name="connsiteY22" fmla="*/ 1566288 h 6071193"/>
                <a:gd name="connsiteX23" fmla="*/ 3488066 w 10469409"/>
                <a:gd name="connsiteY23" fmla="*/ 1246753 h 6071193"/>
                <a:gd name="connsiteX24" fmla="*/ 3495138 w 10469409"/>
                <a:gd name="connsiteY24" fmla="*/ 1115548 h 6071193"/>
                <a:gd name="connsiteX25" fmla="*/ 3493650 w 10469409"/>
                <a:gd name="connsiteY25" fmla="*/ 1063976 h 6071193"/>
                <a:gd name="connsiteX26" fmla="*/ 3450403 w 10469409"/>
                <a:gd name="connsiteY26" fmla="*/ 777618 h 6071193"/>
                <a:gd name="connsiteX27" fmla="*/ 3119893 w 10469409"/>
                <a:gd name="connsiteY27" fmla="*/ 321571 h 6071193"/>
                <a:gd name="connsiteX28" fmla="*/ 3497351 w 10469409"/>
                <a:gd name="connsiteY28" fmla="*/ 674883 h 6071193"/>
                <a:gd name="connsiteX29" fmla="*/ 3759013 w 10469409"/>
                <a:gd name="connsiteY29" fmla="*/ 571878 h 6071193"/>
                <a:gd name="connsiteX30" fmla="*/ 3999043 w 10469409"/>
                <a:gd name="connsiteY30" fmla="*/ 91818 h 6071193"/>
                <a:gd name="connsiteX31" fmla="*/ 4033333 w 10469409"/>
                <a:gd name="connsiteY31" fmla="*/ 11808 h 6071193"/>
                <a:gd name="connsiteX32" fmla="*/ 3984569 w 10469409"/>
                <a:gd name="connsiteY32" fmla="*/ 247366 h 6071193"/>
                <a:gd name="connsiteX33" fmla="*/ 3812791 w 10469409"/>
                <a:gd name="connsiteY33" fmla="*/ 647417 h 6071193"/>
                <a:gd name="connsiteX34" fmla="*/ 3592906 w 10469409"/>
                <a:gd name="connsiteY34" fmla="*/ 811408 h 6071193"/>
                <a:gd name="connsiteX35" fmla="*/ 3604425 w 10469409"/>
                <a:gd name="connsiteY35" fmla="*/ 999253 h 6071193"/>
                <a:gd name="connsiteX36" fmla="*/ 3872985 w 10469409"/>
                <a:gd name="connsiteY36" fmla="*/ 881976 h 6071193"/>
                <a:gd name="connsiteX37" fmla="*/ 4200754 w 10469409"/>
                <a:gd name="connsiteY37" fmla="*/ 774136 h 6071193"/>
                <a:gd name="connsiteX38" fmla="*/ 4064251 w 10469409"/>
                <a:gd name="connsiteY38" fmla="*/ 847195 h 6071193"/>
                <a:gd name="connsiteX39" fmla="*/ 3818880 w 10469409"/>
                <a:gd name="connsiteY39" fmla="*/ 991305 h 6071193"/>
                <a:gd name="connsiteX40" fmla="*/ 3658531 w 10469409"/>
                <a:gd name="connsiteY40" fmla="*/ 1093178 h 6071193"/>
                <a:gd name="connsiteX41" fmla="*/ 3622838 w 10469409"/>
                <a:gd name="connsiteY41" fmla="*/ 1221401 h 6071193"/>
                <a:gd name="connsiteX42" fmla="*/ 3577446 w 10469409"/>
                <a:gd name="connsiteY42" fmla="*/ 1500691 h 6071193"/>
                <a:gd name="connsiteX43" fmla="*/ 3461833 w 10469409"/>
                <a:gd name="connsiteY43" fmla="*/ 1726308 h 6071193"/>
                <a:gd name="connsiteX44" fmla="*/ 3278953 w 10469409"/>
                <a:gd name="connsiteY44" fmla="*/ 2034918 h 6071193"/>
                <a:gd name="connsiteX45" fmla="*/ 3288742 w 10469409"/>
                <a:gd name="connsiteY45" fmla="*/ 2273460 h 6071193"/>
                <a:gd name="connsiteX46" fmla="*/ 3434288 w 10469409"/>
                <a:gd name="connsiteY46" fmla="*/ 2417577 h 6071193"/>
                <a:gd name="connsiteX47" fmla="*/ 3781217 w 10469409"/>
                <a:gd name="connsiteY47" fmla="*/ 2618845 h 6071193"/>
                <a:gd name="connsiteX48" fmla="*/ 4079053 w 10469409"/>
                <a:gd name="connsiteY48" fmla="*/ 2777868 h 6071193"/>
                <a:gd name="connsiteX49" fmla="*/ 8113040 w 10469409"/>
                <a:gd name="connsiteY49" fmla="*/ 4477806 h 6071193"/>
                <a:gd name="connsiteX50" fmla="*/ 9595174 w 10469409"/>
                <a:gd name="connsiteY50" fmla="*/ 4977747 h 6071193"/>
                <a:gd name="connsiteX51" fmla="*/ 9935087 w 10469409"/>
                <a:gd name="connsiteY51" fmla="*/ 5074526 h 6071193"/>
                <a:gd name="connsiteX52" fmla="*/ 10424531 w 10469409"/>
                <a:gd name="connsiteY52" fmla="*/ 4864394 h 6071193"/>
                <a:gd name="connsiteX53" fmla="*/ 9925763 w 10469409"/>
                <a:gd name="connsiteY53" fmla="*/ 6071190 h 6071193"/>
                <a:gd name="connsiteX54" fmla="*/ 9635143 w 10469409"/>
                <a:gd name="connsiteY54" fmla="*/ 5397696 h 6071193"/>
                <a:gd name="connsiteX55" fmla="*/ 8790276 w 10469409"/>
                <a:gd name="connsiteY55" fmla="*/ 5047055 h 6071193"/>
                <a:gd name="connsiteX56" fmla="*/ 4940575 w 10469409"/>
                <a:gd name="connsiteY56" fmla="*/ 3376168 h 6071193"/>
                <a:gd name="connsiteX57" fmla="*/ 3944371 w 10469409"/>
                <a:gd name="connsiteY57" fmla="*/ 2976643 h 6071193"/>
                <a:gd name="connsiteX58" fmla="*/ 3460193 w 10469409"/>
                <a:gd name="connsiteY58" fmla="*/ 2852901 h 6071193"/>
                <a:gd name="connsiteX59" fmla="*/ 3217865 w 10469409"/>
                <a:gd name="connsiteY59" fmla="*/ 2829045 h 6071193"/>
                <a:gd name="connsiteX60" fmla="*/ 3025524 w 10469409"/>
                <a:gd name="connsiteY60" fmla="*/ 2858861 h 6071193"/>
                <a:gd name="connsiteX61" fmla="*/ 2832855 w 10469409"/>
                <a:gd name="connsiteY61" fmla="*/ 2930924 h 6071193"/>
                <a:gd name="connsiteX62" fmla="*/ 2820111 w 10469409"/>
                <a:gd name="connsiteY62" fmla="*/ 3026344 h 6071193"/>
                <a:gd name="connsiteX63" fmla="*/ 2959241 w 10469409"/>
                <a:gd name="connsiteY63" fmla="*/ 3167976 h 6071193"/>
                <a:gd name="connsiteX64" fmla="*/ 3176083 w 10469409"/>
                <a:gd name="connsiteY64" fmla="*/ 3269358 h 6071193"/>
                <a:gd name="connsiteX65" fmla="*/ 3388239 w 10469409"/>
                <a:gd name="connsiteY65" fmla="*/ 3442290 h 6071193"/>
                <a:gd name="connsiteX66" fmla="*/ 3212014 w 10469409"/>
                <a:gd name="connsiteY66" fmla="*/ 3336948 h 6071193"/>
                <a:gd name="connsiteX67" fmla="*/ 3004633 w 10469409"/>
                <a:gd name="connsiteY67" fmla="*/ 3276814 h 6071193"/>
                <a:gd name="connsiteX68" fmla="*/ 2771676 w 10469409"/>
                <a:gd name="connsiteY68" fmla="*/ 3166987 h 6071193"/>
                <a:gd name="connsiteX69" fmla="*/ 2638873 w 10469409"/>
                <a:gd name="connsiteY69" fmla="*/ 3097908 h 6071193"/>
                <a:gd name="connsiteX70" fmla="*/ 2570293 w 10469409"/>
                <a:gd name="connsiteY70" fmla="*/ 3109338 h 6071193"/>
                <a:gd name="connsiteX71" fmla="*/ 2525557 w 10469409"/>
                <a:gd name="connsiteY71" fmla="*/ 3326508 h 6071193"/>
                <a:gd name="connsiteX72" fmla="*/ 2584349 w 10469409"/>
                <a:gd name="connsiteY72" fmla="*/ 3577470 h 6071193"/>
                <a:gd name="connsiteX73" fmla="*/ 2663703 w 10469409"/>
                <a:gd name="connsiteY73" fmla="*/ 3996904 h 6071193"/>
                <a:gd name="connsiteX74" fmla="*/ 2633113 w 10469409"/>
                <a:gd name="connsiteY74" fmla="*/ 4192703 h 6071193"/>
                <a:gd name="connsiteX75" fmla="*/ 2539703 w 10469409"/>
                <a:gd name="connsiteY75" fmla="*/ 4455574 h 6071193"/>
                <a:gd name="connsiteX76" fmla="*/ 2595212 w 10469409"/>
                <a:gd name="connsiteY76" fmla="*/ 3945217 h 6071193"/>
                <a:gd name="connsiteX77" fmla="*/ 2481240 w 10469409"/>
                <a:gd name="connsiteY77" fmla="*/ 3566538 h 6071193"/>
                <a:gd name="connsiteX78" fmla="*/ 2307403 w 10469409"/>
                <a:gd name="connsiteY78" fmla="*/ 3166488 h 6071193"/>
                <a:gd name="connsiteX79" fmla="*/ 2261683 w 10469409"/>
                <a:gd name="connsiteY79" fmla="*/ 3063618 h 6071193"/>
                <a:gd name="connsiteX80" fmla="*/ 2078803 w 10469409"/>
                <a:gd name="connsiteY80" fmla="*/ 2949318 h 6071193"/>
                <a:gd name="connsiteX81" fmla="*/ 1824299 w 10469409"/>
                <a:gd name="connsiteY81" fmla="*/ 3002494 h 6071193"/>
                <a:gd name="connsiteX82" fmla="*/ 1412162 w 10469409"/>
                <a:gd name="connsiteY82" fmla="*/ 3235573 h 6071193"/>
                <a:gd name="connsiteX83" fmla="*/ 1381573 w 10469409"/>
                <a:gd name="connsiteY83" fmla="*/ 3680838 h 6071193"/>
                <a:gd name="connsiteX84" fmla="*/ 1340867 w 10469409"/>
                <a:gd name="connsiteY84" fmla="*/ 3980504 h 6071193"/>
                <a:gd name="connsiteX85" fmla="*/ 1197619 w 10469409"/>
                <a:gd name="connsiteY85" fmla="*/ 4738831 h 6071193"/>
                <a:gd name="connsiteX86" fmla="*/ 1220896 w 10469409"/>
                <a:gd name="connsiteY86" fmla="*/ 4338309 h 6071193"/>
                <a:gd name="connsiteX87" fmla="*/ 1242772 w 10469409"/>
                <a:gd name="connsiteY87" fmla="*/ 4080888 h 6071193"/>
                <a:gd name="connsiteX88" fmla="*/ 1198693 w 10469409"/>
                <a:gd name="connsiteY88" fmla="*/ 3909438 h 6071193"/>
                <a:gd name="connsiteX89" fmla="*/ 970093 w 10469409"/>
                <a:gd name="connsiteY89" fmla="*/ 3989448 h 6071193"/>
                <a:gd name="connsiteX90" fmla="*/ 766328 w 10469409"/>
                <a:gd name="connsiteY90" fmla="*/ 4131990 h 6071193"/>
                <a:gd name="connsiteX91" fmla="*/ 555808 w 10469409"/>
                <a:gd name="connsiteY91" fmla="*/ 4355688 h 6071193"/>
                <a:gd name="connsiteX92" fmla="*/ 785900 w 10469409"/>
                <a:gd name="connsiteY92" fmla="*/ 4017771 h 6071193"/>
                <a:gd name="connsiteX93" fmla="*/ 1130113 w 10469409"/>
                <a:gd name="connsiteY93" fmla="*/ 3817500 h 6071193"/>
                <a:gd name="connsiteX94" fmla="*/ 1278703 w 10469409"/>
                <a:gd name="connsiteY94" fmla="*/ 3726558 h 6071193"/>
                <a:gd name="connsiteX95" fmla="*/ 1269661 w 10469409"/>
                <a:gd name="connsiteY95" fmla="*/ 3390117 h 6071193"/>
                <a:gd name="connsiteX96" fmla="*/ 1309620 w 10469409"/>
                <a:gd name="connsiteY96" fmla="*/ 3169963 h 6071193"/>
                <a:gd name="connsiteX97" fmla="*/ 1393003 w 10469409"/>
                <a:gd name="connsiteY97" fmla="*/ 3052188 h 6071193"/>
                <a:gd name="connsiteX98" fmla="*/ 1080693 w 10469409"/>
                <a:gd name="connsiteY98" fmla="*/ 2984604 h 6071193"/>
                <a:gd name="connsiteX99" fmla="*/ 663453 w 10469409"/>
                <a:gd name="connsiteY99" fmla="*/ 3023360 h 6071193"/>
                <a:gd name="connsiteX100" fmla="*/ 235111 w 10469409"/>
                <a:gd name="connsiteY100" fmla="*/ 3217172 h 6071193"/>
                <a:gd name="connsiteX101" fmla="*/ 421453 w 10469409"/>
                <a:gd name="connsiteY101" fmla="*/ 3029328 h 6071193"/>
                <a:gd name="connsiteX102" fmla="*/ 627193 w 10469409"/>
                <a:gd name="connsiteY102" fmla="*/ 2926458 h 6071193"/>
                <a:gd name="connsiteX103" fmla="*/ 854480 w 10469409"/>
                <a:gd name="connsiteY103" fmla="*/ 2889178 h 6071193"/>
                <a:gd name="connsiteX104" fmla="*/ 1149272 w 10469409"/>
                <a:gd name="connsiteY104" fmla="*/ 2889676 h 6071193"/>
                <a:gd name="connsiteX105" fmla="*/ 1531894 w 10469409"/>
                <a:gd name="connsiteY105" fmla="*/ 2917507 h 6071193"/>
                <a:gd name="connsiteX106" fmla="*/ 1860559 w 10469409"/>
                <a:gd name="connsiteY106" fmla="*/ 2766431 h 6071193"/>
                <a:gd name="connsiteX107" fmla="*/ 1701613 w 10469409"/>
                <a:gd name="connsiteY107" fmla="*/ 2263518 h 6071193"/>
                <a:gd name="connsiteX108" fmla="*/ 1690183 w 10469409"/>
                <a:gd name="connsiteY108" fmla="*/ 1966338 h 6071193"/>
                <a:gd name="connsiteX109" fmla="*/ 1381991 w 10469409"/>
                <a:gd name="connsiteY109" fmla="*/ 1841604 h 6071193"/>
                <a:gd name="connsiteX110" fmla="*/ 1095823 w 10469409"/>
                <a:gd name="connsiteY110" fmla="*/ 1714878 h 6071193"/>
                <a:gd name="connsiteX111" fmla="*/ 746507 w 10469409"/>
                <a:gd name="connsiteY111" fmla="*/ 1626415 h 6071193"/>
                <a:gd name="connsiteX112" fmla="*/ 352873 w 10469409"/>
                <a:gd name="connsiteY112" fmla="*/ 1726308 h 6071193"/>
                <a:gd name="connsiteX113" fmla="*/ 113171 w 10469409"/>
                <a:gd name="connsiteY113" fmla="*/ 1763582 h 6071193"/>
                <a:gd name="connsiteX114" fmla="*/ 9973 w 10469409"/>
                <a:gd name="connsiteY114" fmla="*/ 1737738 h 6071193"/>
                <a:gd name="connsiteX115" fmla="*/ 348516 w 10469409"/>
                <a:gd name="connsiteY115" fmla="*/ 1643812 h 6071193"/>
                <a:gd name="connsiteX116" fmla="*/ 653097 w 10469409"/>
                <a:gd name="connsiteY116" fmla="*/ 1543920 h 6071193"/>
                <a:gd name="connsiteX117" fmla="*/ 1072963 w 10469409"/>
                <a:gd name="connsiteY117" fmla="*/ 1612008 h 6071193"/>
                <a:gd name="connsiteX118" fmla="*/ 1244413 w 10469409"/>
                <a:gd name="connsiteY118" fmla="*/ 1657728 h 6071193"/>
                <a:gd name="connsiteX119" fmla="*/ 1205766 w 10469409"/>
                <a:gd name="connsiteY119" fmla="*/ 1451988 h 6071193"/>
                <a:gd name="connsiteX120" fmla="*/ 1046313 w 10469409"/>
                <a:gd name="connsiteY120" fmla="*/ 815409 h 6071193"/>
                <a:gd name="connsiteX121" fmla="*/ 1221553 w 10469409"/>
                <a:gd name="connsiteY121" fmla="*/ 1211958 h 6071193"/>
                <a:gd name="connsiteX0" fmla="*/ 1221553 w 10469409"/>
                <a:gd name="connsiteY0" fmla="*/ 1211958 h 6071193"/>
                <a:gd name="connsiteX1" fmla="*/ 1343911 w 10469409"/>
                <a:gd name="connsiteY1" fmla="*/ 1559828 h 6071193"/>
                <a:gd name="connsiteX2" fmla="*/ 1553023 w 10469409"/>
                <a:gd name="connsiteY2" fmla="*/ 1657728 h 6071193"/>
                <a:gd name="connsiteX3" fmla="*/ 1907353 w 10469409"/>
                <a:gd name="connsiteY3" fmla="*/ 1680588 h 6071193"/>
                <a:gd name="connsiteX4" fmla="*/ 2021653 w 10469409"/>
                <a:gd name="connsiteY4" fmla="*/ 1543428 h 6071193"/>
                <a:gd name="connsiteX5" fmla="*/ 2124523 w 10469409"/>
                <a:gd name="connsiteY5" fmla="*/ 1291968 h 6071193"/>
                <a:gd name="connsiteX6" fmla="*/ 2124523 w 10469409"/>
                <a:gd name="connsiteY6" fmla="*/ 1120518 h 6071193"/>
                <a:gd name="connsiteX7" fmla="*/ 2068029 w 10469409"/>
                <a:gd name="connsiteY7" fmla="*/ 825325 h 6071193"/>
                <a:gd name="connsiteX8" fmla="*/ 2078803 w 10469409"/>
                <a:gd name="connsiteY8" fmla="*/ 777618 h 6071193"/>
                <a:gd name="connsiteX9" fmla="*/ 2170243 w 10469409"/>
                <a:gd name="connsiteY9" fmla="*/ 1086228 h 6071193"/>
                <a:gd name="connsiteX10" fmla="*/ 2215963 w 10469409"/>
                <a:gd name="connsiteY10" fmla="*/ 1269108 h 6071193"/>
                <a:gd name="connsiteX11" fmla="*/ 2284543 w 10469409"/>
                <a:gd name="connsiteY11" fmla="*/ 1303398 h 6071193"/>
                <a:gd name="connsiteX12" fmla="*/ 2330263 w 10469409"/>
                <a:gd name="connsiteY12" fmla="*/ 1166238 h 6071193"/>
                <a:gd name="connsiteX13" fmla="*/ 2467423 w 10469409"/>
                <a:gd name="connsiteY13" fmla="*/ 880488 h 6071193"/>
                <a:gd name="connsiteX14" fmla="*/ 2558863 w 10469409"/>
                <a:gd name="connsiteY14" fmla="*/ 640458 h 6071193"/>
                <a:gd name="connsiteX15" fmla="*/ 2616013 w 10469409"/>
                <a:gd name="connsiteY15" fmla="*/ 537588 h 6071193"/>
                <a:gd name="connsiteX16" fmla="*/ 2558863 w 10469409"/>
                <a:gd name="connsiteY16" fmla="*/ 789048 h 6071193"/>
                <a:gd name="connsiteX17" fmla="*/ 2444563 w 10469409"/>
                <a:gd name="connsiteY17" fmla="*/ 1097658 h 6071193"/>
                <a:gd name="connsiteX18" fmla="*/ 2375983 w 10469409"/>
                <a:gd name="connsiteY18" fmla="*/ 1406268 h 6071193"/>
                <a:gd name="connsiteX19" fmla="*/ 2558863 w 10469409"/>
                <a:gd name="connsiteY19" fmla="*/ 1577718 h 6071193"/>
                <a:gd name="connsiteX20" fmla="*/ 2878903 w 10469409"/>
                <a:gd name="connsiteY20" fmla="*/ 1657728 h 6071193"/>
                <a:gd name="connsiteX21" fmla="*/ 3187513 w 10469409"/>
                <a:gd name="connsiteY21" fmla="*/ 1657728 h 6071193"/>
                <a:gd name="connsiteX22" fmla="*/ 3370393 w 10469409"/>
                <a:gd name="connsiteY22" fmla="*/ 1566288 h 6071193"/>
                <a:gd name="connsiteX23" fmla="*/ 3488066 w 10469409"/>
                <a:gd name="connsiteY23" fmla="*/ 1246753 h 6071193"/>
                <a:gd name="connsiteX24" fmla="*/ 3495138 w 10469409"/>
                <a:gd name="connsiteY24" fmla="*/ 1115548 h 6071193"/>
                <a:gd name="connsiteX25" fmla="*/ 3493650 w 10469409"/>
                <a:gd name="connsiteY25" fmla="*/ 1063976 h 6071193"/>
                <a:gd name="connsiteX26" fmla="*/ 3450403 w 10469409"/>
                <a:gd name="connsiteY26" fmla="*/ 777618 h 6071193"/>
                <a:gd name="connsiteX27" fmla="*/ 3119893 w 10469409"/>
                <a:gd name="connsiteY27" fmla="*/ 321571 h 6071193"/>
                <a:gd name="connsiteX28" fmla="*/ 3497351 w 10469409"/>
                <a:gd name="connsiteY28" fmla="*/ 674883 h 6071193"/>
                <a:gd name="connsiteX29" fmla="*/ 3759013 w 10469409"/>
                <a:gd name="connsiteY29" fmla="*/ 571878 h 6071193"/>
                <a:gd name="connsiteX30" fmla="*/ 3999043 w 10469409"/>
                <a:gd name="connsiteY30" fmla="*/ 91818 h 6071193"/>
                <a:gd name="connsiteX31" fmla="*/ 4033333 w 10469409"/>
                <a:gd name="connsiteY31" fmla="*/ 11808 h 6071193"/>
                <a:gd name="connsiteX32" fmla="*/ 3984569 w 10469409"/>
                <a:gd name="connsiteY32" fmla="*/ 247366 h 6071193"/>
                <a:gd name="connsiteX33" fmla="*/ 3812791 w 10469409"/>
                <a:gd name="connsiteY33" fmla="*/ 647417 h 6071193"/>
                <a:gd name="connsiteX34" fmla="*/ 3592906 w 10469409"/>
                <a:gd name="connsiteY34" fmla="*/ 811408 h 6071193"/>
                <a:gd name="connsiteX35" fmla="*/ 3604425 w 10469409"/>
                <a:gd name="connsiteY35" fmla="*/ 999253 h 6071193"/>
                <a:gd name="connsiteX36" fmla="*/ 3872985 w 10469409"/>
                <a:gd name="connsiteY36" fmla="*/ 881976 h 6071193"/>
                <a:gd name="connsiteX37" fmla="*/ 4200754 w 10469409"/>
                <a:gd name="connsiteY37" fmla="*/ 774136 h 6071193"/>
                <a:gd name="connsiteX38" fmla="*/ 4064251 w 10469409"/>
                <a:gd name="connsiteY38" fmla="*/ 847195 h 6071193"/>
                <a:gd name="connsiteX39" fmla="*/ 3818880 w 10469409"/>
                <a:gd name="connsiteY39" fmla="*/ 991305 h 6071193"/>
                <a:gd name="connsiteX40" fmla="*/ 3658531 w 10469409"/>
                <a:gd name="connsiteY40" fmla="*/ 1093178 h 6071193"/>
                <a:gd name="connsiteX41" fmla="*/ 3622838 w 10469409"/>
                <a:gd name="connsiteY41" fmla="*/ 1221401 h 6071193"/>
                <a:gd name="connsiteX42" fmla="*/ 3577446 w 10469409"/>
                <a:gd name="connsiteY42" fmla="*/ 1500691 h 6071193"/>
                <a:gd name="connsiteX43" fmla="*/ 3461833 w 10469409"/>
                <a:gd name="connsiteY43" fmla="*/ 1726308 h 6071193"/>
                <a:gd name="connsiteX44" fmla="*/ 3278953 w 10469409"/>
                <a:gd name="connsiteY44" fmla="*/ 2034918 h 6071193"/>
                <a:gd name="connsiteX45" fmla="*/ 3288742 w 10469409"/>
                <a:gd name="connsiteY45" fmla="*/ 2273460 h 6071193"/>
                <a:gd name="connsiteX46" fmla="*/ 3434288 w 10469409"/>
                <a:gd name="connsiteY46" fmla="*/ 2417577 h 6071193"/>
                <a:gd name="connsiteX47" fmla="*/ 3781217 w 10469409"/>
                <a:gd name="connsiteY47" fmla="*/ 2618845 h 6071193"/>
                <a:gd name="connsiteX48" fmla="*/ 4079053 w 10469409"/>
                <a:gd name="connsiteY48" fmla="*/ 2777868 h 6071193"/>
                <a:gd name="connsiteX49" fmla="*/ 8113040 w 10469409"/>
                <a:gd name="connsiteY49" fmla="*/ 4477806 h 6071193"/>
                <a:gd name="connsiteX50" fmla="*/ 9595174 w 10469409"/>
                <a:gd name="connsiteY50" fmla="*/ 4977747 h 6071193"/>
                <a:gd name="connsiteX51" fmla="*/ 9935087 w 10469409"/>
                <a:gd name="connsiteY51" fmla="*/ 5074526 h 6071193"/>
                <a:gd name="connsiteX52" fmla="*/ 10424531 w 10469409"/>
                <a:gd name="connsiteY52" fmla="*/ 4864394 h 6071193"/>
                <a:gd name="connsiteX53" fmla="*/ 9925763 w 10469409"/>
                <a:gd name="connsiteY53" fmla="*/ 6071190 h 6071193"/>
                <a:gd name="connsiteX54" fmla="*/ 9687712 w 10469409"/>
                <a:gd name="connsiteY54" fmla="*/ 5432823 h 6071193"/>
                <a:gd name="connsiteX55" fmla="*/ 8790276 w 10469409"/>
                <a:gd name="connsiteY55" fmla="*/ 5047055 h 6071193"/>
                <a:gd name="connsiteX56" fmla="*/ 4940575 w 10469409"/>
                <a:gd name="connsiteY56" fmla="*/ 3376168 h 6071193"/>
                <a:gd name="connsiteX57" fmla="*/ 3944371 w 10469409"/>
                <a:gd name="connsiteY57" fmla="*/ 2976643 h 6071193"/>
                <a:gd name="connsiteX58" fmla="*/ 3460193 w 10469409"/>
                <a:gd name="connsiteY58" fmla="*/ 2852901 h 6071193"/>
                <a:gd name="connsiteX59" fmla="*/ 3217865 w 10469409"/>
                <a:gd name="connsiteY59" fmla="*/ 2829045 h 6071193"/>
                <a:gd name="connsiteX60" fmla="*/ 3025524 w 10469409"/>
                <a:gd name="connsiteY60" fmla="*/ 2858861 h 6071193"/>
                <a:gd name="connsiteX61" fmla="*/ 2832855 w 10469409"/>
                <a:gd name="connsiteY61" fmla="*/ 2930924 h 6071193"/>
                <a:gd name="connsiteX62" fmla="*/ 2820111 w 10469409"/>
                <a:gd name="connsiteY62" fmla="*/ 3026344 h 6071193"/>
                <a:gd name="connsiteX63" fmla="*/ 2959241 w 10469409"/>
                <a:gd name="connsiteY63" fmla="*/ 3167976 h 6071193"/>
                <a:gd name="connsiteX64" fmla="*/ 3176083 w 10469409"/>
                <a:gd name="connsiteY64" fmla="*/ 3269358 h 6071193"/>
                <a:gd name="connsiteX65" fmla="*/ 3388239 w 10469409"/>
                <a:gd name="connsiteY65" fmla="*/ 3442290 h 6071193"/>
                <a:gd name="connsiteX66" fmla="*/ 3212014 w 10469409"/>
                <a:gd name="connsiteY66" fmla="*/ 3336948 h 6071193"/>
                <a:gd name="connsiteX67" fmla="*/ 3004633 w 10469409"/>
                <a:gd name="connsiteY67" fmla="*/ 3276814 h 6071193"/>
                <a:gd name="connsiteX68" fmla="*/ 2771676 w 10469409"/>
                <a:gd name="connsiteY68" fmla="*/ 3166987 h 6071193"/>
                <a:gd name="connsiteX69" fmla="*/ 2638873 w 10469409"/>
                <a:gd name="connsiteY69" fmla="*/ 3097908 h 6071193"/>
                <a:gd name="connsiteX70" fmla="*/ 2570293 w 10469409"/>
                <a:gd name="connsiteY70" fmla="*/ 3109338 h 6071193"/>
                <a:gd name="connsiteX71" fmla="*/ 2525557 w 10469409"/>
                <a:gd name="connsiteY71" fmla="*/ 3326508 h 6071193"/>
                <a:gd name="connsiteX72" fmla="*/ 2584349 w 10469409"/>
                <a:gd name="connsiteY72" fmla="*/ 3577470 h 6071193"/>
                <a:gd name="connsiteX73" fmla="*/ 2663703 w 10469409"/>
                <a:gd name="connsiteY73" fmla="*/ 3996904 h 6071193"/>
                <a:gd name="connsiteX74" fmla="*/ 2633113 w 10469409"/>
                <a:gd name="connsiteY74" fmla="*/ 4192703 h 6071193"/>
                <a:gd name="connsiteX75" fmla="*/ 2539703 w 10469409"/>
                <a:gd name="connsiteY75" fmla="*/ 4455574 h 6071193"/>
                <a:gd name="connsiteX76" fmla="*/ 2595212 w 10469409"/>
                <a:gd name="connsiteY76" fmla="*/ 3945217 h 6071193"/>
                <a:gd name="connsiteX77" fmla="*/ 2481240 w 10469409"/>
                <a:gd name="connsiteY77" fmla="*/ 3566538 h 6071193"/>
                <a:gd name="connsiteX78" fmla="*/ 2307403 w 10469409"/>
                <a:gd name="connsiteY78" fmla="*/ 3166488 h 6071193"/>
                <a:gd name="connsiteX79" fmla="*/ 2261683 w 10469409"/>
                <a:gd name="connsiteY79" fmla="*/ 3063618 h 6071193"/>
                <a:gd name="connsiteX80" fmla="*/ 2078803 w 10469409"/>
                <a:gd name="connsiteY80" fmla="*/ 2949318 h 6071193"/>
                <a:gd name="connsiteX81" fmla="*/ 1824299 w 10469409"/>
                <a:gd name="connsiteY81" fmla="*/ 3002494 h 6071193"/>
                <a:gd name="connsiteX82" fmla="*/ 1412162 w 10469409"/>
                <a:gd name="connsiteY82" fmla="*/ 3235573 h 6071193"/>
                <a:gd name="connsiteX83" fmla="*/ 1381573 w 10469409"/>
                <a:gd name="connsiteY83" fmla="*/ 3680838 h 6071193"/>
                <a:gd name="connsiteX84" fmla="*/ 1340867 w 10469409"/>
                <a:gd name="connsiteY84" fmla="*/ 3980504 h 6071193"/>
                <a:gd name="connsiteX85" fmla="*/ 1197619 w 10469409"/>
                <a:gd name="connsiteY85" fmla="*/ 4738831 h 6071193"/>
                <a:gd name="connsiteX86" fmla="*/ 1220896 w 10469409"/>
                <a:gd name="connsiteY86" fmla="*/ 4338309 h 6071193"/>
                <a:gd name="connsiteX87" fmla="*/ 1242772 w 10469409"/>
                <a:gd name="connsiteY87" fmla="*/ 4080888 h 6071193"/>
                <a:gd name="connsiteX88" fmla="*/ 1198693 w 10469409"/>
                <a:gd name="connsiteY88" fmla="*/ 3909438 h 6071193"/>
                <a:gd name="connsiteX89" fmla="*/ 970093 w 10469409"/>
                <a:gd name="connsiteY89" fmla="*/ 3989448 h 6071193"/>
                <a:gd name="connsiteX90" fmla="*/ 766328 w 10469409"/>
                <a:gd name="connsiteY90" fmla="*/ 4131990 h 6071193"/>
                <a:gd name="connsiteX91" fmla="*/ 555808 w 10469409"/>
                <a:gd name="connsiteY91" fmla="*/ 4355688 h 6071193"/>
                <a:gd name="connsiteX92" fmla="*/ 785900 w 10469409"/>
                <a:gd name="connsiteY92" fmla="*/ 4017771 h 6071193"/>
                <a:gd name="connsiteX93" fmla="*/ 1130113 w 10469409"/>
                <a:gd name="connsiteY93" fmla="*/ 3817500 h 6071193"/>
                <a:gd name="connsiteX94" fmla="*/ 1278703 w 10469409"/>
                <a:gd name="connsiteY94" fmla="*/ 3726558 h 6071193"/>
                <a:gd name="connsiteX95" fmla="*/ 1269661 w 10469409"/>
                <a:gd name="connsiteY95" fmla="*/ 3390117 h 6071193"/>
                <a:gd name="connsiteX96" fmla="*/ 1309620 w 10469409"/>
                <a:gd name="connsiteY96" fmla="*/ 3169963 h 6071193"/>
                <a:gd name="connsiteX97" fmla="*/ 1393003 w 10469409"/>
                <a:gd name="connsiteY97" fmla="*/ 3052188 h 6071193"/>
                <a:gd name="connsiteX98" fmla="*/ 1080693 w 10469409"/>
                <a:gd name="connsiteY98" fmla="*/ 2984604 h 6071193"/>
                <a:gd name="connsiteX99" fmla="*/ 663453 w 10469409"/>
                <a:gd name="connsiteY99" fmla="*/ 3023360 h 6071193"/>
                <a:gd name="connsiteX100" fmla="*/ 235111 w 10469409"/>
                <a:gd name="connsiteY100" fmla="*/ 3217172 h 6071193"/>
                <a:gd name="connsiteX101" fmla="*/ 421453 w 10469409"/>
                <a:gd name="connsiteY101" fmla="*/ 3029328 h 6071193"/>
                <a:gd name="connsiteX102" fmla="*/ 627193 w 10469409"/>
                <a:gd name="connsiteY102" fmla="*/ 2926458 h 6071193"/>
                <a:gd name="connsiteX103" fmla="*/ 854480 w 10469409"/>
                <a:gd name="connsiteY103" fmla="*/ 2889178 h 6071193"/>
                <a:gd name="connsiteX104" fmla="*/ 1149272 w 10469409"/>
                <a:gd name="connsiteY104" fmla="*/ 2889676 h 6071193"/>
                <a:gd name="connsiteX105" fmla="*/ 1531894 w 10469409"/>
                <a:gd name="connsiteY105" fmla="*/ 2917507 h 6071193"/>
                <a:gd name="connsiteX106" fmla="*/ 1860559 w 10469409"/>
                <a:gd name="connsiteY106" fmla="*/ 2766431 h 6071193"/>
                <a:gd name="connsiteX107" fmla="*/ 1701613 w 10469409"/>
                <a:gd name="connsiteY107" fmla="*/ 2263518 h 6071193"/>
                <a:gd name="connsiteX108" fmla="*/ 1690183 w 10469409"/>
                <a:gd name="connsiteY108" fmla="*/ 1966338 h 6071193"/>
                <a:gd name="connsiteX109" fmla="*/ 1381991 w 10469409"/>
                <a:gd name="connsiteY109" fmla="*/ 1841604 h 6071193"/>
                <a:gd name="connsiteX110" fmla="*/ 1095823 w 10469409"/>
                <a:gd name="connsiteY110" fmla="*/ 1714878 h 6071193"/>
                <a:gd name="connsiteX111" fmla="*/ 746507 w 10469409"/>
                <a:gd name="connsiteY111" fmla="*/ 1626415 h 6071193"/>
                <a:gd name="connsiteX112" fmla="*/ 352873 w 10469409"/>
                <a:gd name="connsiteY112" fmla="*/ 1726308 h 6071193"/>
                <a:gd name="connsiteX113" fmla="*/ 113171 w 10469409"/>
                <a:gd name="connsiteY113" fmla="*/ 1763582 h 6071193"/>
                <a:gd name="connsiteX114" fmla="*/ 9973 w 10469409"/>
                <a:gd name="connsiteY114" fmla="*/ 1737738 h 6071193"/>
                <a:gd name="connsiteX115" fmla="*/ 348516 w 10469409"/>
                <a:gd name="connsiteY115" fmla="*/ 1643812 h 6071193"/>
                <a:gd name="connsiteX116" fmla="*/ 653097 w 10469409"/>
                <a:gd name="connsiteY116" fmla="*/ 1543920 h 6071193"/>
                <a:gd name="connsiteX117" fmla="*/ 1072963 w 10469409"/>
                <a:gd name="connsiteY117" fmla="*/ 1612008 h 6071193"/>
                <a:gd name="connsiteX118" fmla="*/ 1244413 w 10469409"/>
                <a:gd name="connsiteY118" fmla="*/ 1657728 h 6071193"/>
                <a:gd name="connsiteX119" fmla="*/ 1205766 w 10469409"/>
                <a:gd name="connsiteY119" fmla="*/ 1451988 h 6071193"/>
                <a:gd name="connsiteX120" fmla="*/ 1046313 w 10469409"/>
                <a:gd name="connsiteY120" fmla="*/ 815409 h 6071193"/>
                <a:gd name="connsiteX121" fmla="*/ 1221553 w 10469409"/>
                <a:gd name="connsiteY121" fmla="*/ 1211958 h 6071193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95174 w 10469409"/>
                <a:gd name="connsiteY50" fmla="*/ 4977747 h 6071194"/>
                <a:gd name="connsiteX51" fmla="*/ 9935087 w 10469409"/>
                <a:gd name="connsiteY51" fmla="*/ 5074526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687712 w 10469409"/>
                <a:gd name="connsiteY54" fmla="*/ 5432823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95174 w 10469409"/>
                <a:gd name="connsiteY50" fmla="*/ 4977747 h 6071194"/>
                <a:gd name="connsiteX51" fmla="*/ 9935088 w 10469409"/>
                <a:gd name="connsiteY51" fmla="*/ 5039401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687712 w 10469409"/>
                <a:gd name="connsiteY54" fmla="*/ 5432823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95174 w 10469409"/>
                <a:gd name="connsiteY50" fmla="*/ 4977747 h 6071194"/>
                <a:gd name="connsiteX51" fmla="*/ 9935088 w 10469409"/>
                <a:gd name="connsiteY51" fmla="*/ 5039401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687712 w 10469409"/>
                <a:gd name="connsiteY54" fmla="*/ 5432823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64254 w 10469409"/>
                <a:gd name="connsiteY50" fmla="*/ 4967208 h 6071194"/>
                <a:gd name="connsiteX51" fmla="*/ 9935088 w 10469409"/>
                <a:gd name="connsiteY51" fmla="*/ 5039401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687712 w 10469409"/>
                <a:gd name="connsiteY54" fmla="*/ 5432823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64254 w 10469409"/>
                <a:gd name="connsiteY50" fmla="*/ 4967208 h 6071194"/>
                <a:gd name="connsiteX51" fmla="*/ 9935088 w 10469409"/>
                <a:gd name="connsiteY51" fmla="*/ 5039401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706266 w 10469409"/>
                <a:gd name="connsiteY54" fmla="*/ 5408236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64254 w 10469409"/>
                <a:gd name="connsiteY50" fmla="*/ 4967208 h 6071194"/>
                <a:gd name="connsiteX51" fmla="*/ 9975288 w 10469409"/>
                <a:gd name="connsiteY51" fmla="*/ 5127218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706266 w 10469409"/>
                <a:gd name="connsiteY54" fmla="*/ 5408236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09467"/>
                <a:gd name="connsiteY0" fmla="*/ 1211958 h 6071194"/>
                <a:gd name="connsiteX1" fmla="*/ 1343911 w 10409467"/>
                <a:gd name="connsiteY1" fmla="*/ 1559828 h 6071194"/>
                <a:gd name="connsiteX2" fmla="*/ 1553023 w 10409467"/>
                <a:gd name="connsiteY2" fmla="*/ 1657728 h 6071194"/>
                <a:gd name="connsiteX3" fmla="*/ 1907353 w 10409467"/>
                <a:gd name="connsiteY3" fmla="*/ 1680588 h 6071194"/>
                <a:gd name="connsiteX4" fmla="*/ 2021653 w 10409467"/>
                <a:gd name="connsiteY4" fmla="*/ 1543428 h 6071194"/>
                <a:gd name="connsiteX5" fmla="*/ 2124523 w 10409467"/>
                <a:gd name="connsiteY5" fmla="*/ 1291968 h 6071194"/>
                <a:gd name="connsiteX6" fmla="*/ 2124523 w 10409467"/>
                <a:gd name="connsiteY6" fmla="*/ 1120518 h 6071194"/>
                <a:gd name="connsiteX7" fmla="*/ 2068029 w 10409467"/>
                <a:gd name="connsiteY7" fmla="*/ 825325 h 6071194"/>
                <a:gd name="connsiteX8" fmla="*/ 2078803 w 10409467"/>
                <a:gd name="connsiteY8" fmla="*/ 777618 h 6071194"/>
                <a:gd name="connsiteX9" fmla="*/ 2170243 w 10409467"/>
                <a:gd name="connsiteY9" fmla="*/ 1086228 h 6071194"/>
                <a:gd name="connsiteX10" fmla="*/ 2215963 w 10409467"/>
                <a:gd name="connsiteY10" fmla="*/ 1269108 h 6071194"/>
                <a:gd name="connsiteX11" fmla="*/ 2284543 w 10409467"/>
                <a:gd name="connsiteY11" fmla="*/ 1303398 h 6071194"/>
                <a:gd name="connsiteX12" fmla="*/ 2330263 w 10409467"/>
                <a:gd name="connsiteY12" fmla="*/ 1166238 h 6071194"/>
                <a:gd name="connsiteX13" fmla="*/ 2467423 w 10409467"/>
                <a:gd name="connsiteY13" fmla="*/ 880488 h 6071194"/>
                <a:gd name="connsiteX14" fmla="*/ 2558863 w 10409467"/>
                <a:gd name="connsiteY14" fmla="*/ 640458 h 6071194"/>
                <a:gd name="connsiteX15" fmla="*/ 2616013 w 10409467"/>
                <a:gd name="connsiteY15" fmla="*/ 537588 h 6071194"/>
                <a:gd name="connsiteX16" fmla="*/ 2558863 w 10409467"/>
                <a:gd name="connsiteY16" fmla="*/ 789048 h 6071194"/>
                <a:gd name="connsiteX17" fmla="*/ 2444563 w 10409467"/>
                <a:gd name="connsiteY17" fmla="*/ 1097658 h 6071194"/>
                <a:gd name="connsiteX18" fmla="*/ 2375983 w 10409467"/>
                <a:gd name="connsiteY18" fmla="*/ 1406268 h 6071194"/>
                <a:gd name="connsiteX19" fmla="*/ 2558863 w 10409467"/>
                <a:gd name="connsiteY19" fmla="*/ 1577718 h 6071194"/>
                <a:gd name="connsiteX20" fmla="*/ 2878903 w 10409467"/>
                <a:gd name="connsiteY20" fmla="*/ 1657728 h 6071194"/>
                <a:gd name="connsiteX21" fmla="*/ 3187513 w 10409467"/>
                <a:gd name="connsiteY21" fmla="*/ 1657728 h 6071194"/>
                <a:gd name="connsiteX22" fmla="*/ 3370393 w 10409467"/>
                <a:gd name="connsiteY22" fmla="*/ 1566288 h 6071194"/>
                <a:gd name="connsiteX23" fmla="*/ 3488066 w 10409467"/>
                <a:gd name="connsiteY23" fmla="*/ 1246753 h 6071194"/>
                <a:gd name="connsiteX24" fmla="*/ 3495138 w 10409467"/>
                <a:gd name="connsiteY24" fmla="*/ 1115548 h 6071194"/>
                <a:gd name="connsiteX25" fmla="*/ 3493650 w 10409467"/>
                <a:gd name="connsiteY25" fmla="*/ 1063976 h 6071194"/>
                <a:gd name="connsiteX26" fmla="*/ 3450403 w 10409467"/>
                <a:gd name="connsiteY26" fmla="*/ 777618 h 6071194"/>
                <a:gd name="connsiteX27" fmla="*/ 3119893 w 10409467"/>
                <a:gd name="connsiteY27" fmla="*/ 321571 h 6071194"/>
                <a:gd name="connsiteX28" fmla="*/ 3497351 w 10409467"/>
                <a:gd name="connsiteY28" fmla="*/ 674883 h 6071194"/>
                <a:gd name="connsiteX29" fmla="*/ 3759013 w 10409467"/>
                <a:gd name="connsiteY29" fmla="*/ 571878 h 6071194"/>
                <a:gd name="connsiteX30" fmla="*/ 3999043 w 10409467"/>
                <a:gd name="connsiteY30" fmla="*/ 91818 h 6071194"/>
                <a:gd name="connsiteX31" fmla="*/ 4033333 w 10409467"/>
                <a:gd name="connsiteY31" fmla="*/ 11808 h 6071194"/>
                <a:gd name="connsiteX32" fmla="*/ 3984569 w 10409467"/>
                <a:gd name="connsiteY32" fmla="*/ 247366 h 6071194"/>
                <a:gd name="connsiteX33" fmla="*/ 3812791 w 10409467"/>
                <a:gd name="connsiteY33" fmla="*/ 647417 h 6071194"/>
                <a:gd name="connsiteX34" fmla="*/ 3592906 w 10409467"/>
                <a:gd name="connsiteY34" fmla="*/ 811408 h 6071194"/>
                <a:gd name="connsiteX35" fmla="*/ 3604425 w 10409467"/>
                <a:gd name="connsiteY35" fmla="*/ 999253 h 6071194"/>
                <a:gd name="connsiteX36" fmla="*/ 3872985 w 10409467"/>
                <a:gd name="connsiteY36" fmla="*/ 881976 h 6071194"/>
                <a:gd name="connsiteX37" fmla="*/ 4200754 w 10409467"/>
                <a:gd name="connsiteY37" fmla="*/ 774136 h 6071194"/>
                <a:gd name="connsiteX38" fmla="*/ 4064251 w 10409467"/>
                <a:gd name="connsiteY38" fmla="*/ 847195 h 6071194"/>
                <a:gd name="connsiteX39" fmla="*/ 3818880 w 10409467"/>
                <a:gd name="connsiteY39" fmla="*/ 991305 h 6071194"/>
                <a:gd name="connsiteX40" fmla="*/ 3658531 w 10409467"/>
                <a:gd name="connsiteY40" fmla="*/ 1093178 h 6071194"/>
                <a:gd name="connsiteX41" fmla="*/ 3622838 w 10409467"/>
                <a:gd name="connsiteY41" fmla="*/ 1221401 h 6071194"/>
                <a:gd name="connsiteX42" fmla="*/ 3577446 w 10409467"/>
                <a:gd name="connsiteY42" fmla="*/ 1500691 h 6071194"/>
                <a:gd name="connsiteX43" fmla="*/ 3461833 w 10409467"/>
                <a:gd name="connsiteY43" fmla="*/ 1726308 h 6071194"/>
                <a:gd name="connsiteX44" fmla="*/ 3278953 w 10409467"/>
                <a:gd name="connsiteY44" fmla="*/ 2034918 h 6071194"/>
                <a:gd name="connsiteX45" fmla="*/ 3288742 w 10409467"/>
                <a:gd name="connsiteY45" fmla="*/ 2273460 h 6071194"/>
                <a:gd name="connsiteX46" fmla="*/ 3434288 w 10409467"/>
                <a:gd name="connsiteY46" fmla="*/ 2417577 h 6071194"/>
                <a:gd name="connsiteX47" fmla="*/ 3781217 w 10409467"/>
                <a:gd name="connsiteY47" fmla="*/ 2618845 h 6071194"/>
                <a:gd name="connsiteX48" fmla="*/ 4079053 w 10409467"/>
                <a:gd name="connsiteY48" fmla="*/ 2777868 h 6071194"/>
                <a:gd name="connsiteX49" fmla="*/ 8113040 w 10409467"/>
                <a:gd name="connsiteY49" fmla="*/ 4477806 h 6071194"/>
                <a:gd name="connsiteX50" fmla="*/ 9564254 w 10409467"/>
                <a:gd name="connsiteY50" fmla="*/ 4967208 h 6071194"/>
                <a:gd name="connsiteX51" fmla="*/ 9975288 w 10409467"/>
                <a:gd name="connsiteY51" fmla="*/ 5127218 h 6071194"/>
                <a:gd name="connsiteX52" fmla="*/ 10359596 w 10409467"/>
                <a:gd name="connsiteY52" fmla="*/ 5064618 h 6071194"/>
                <a:gd name="connsiteX53" fmla="*/ 9925763 w 10409467"/>
                <a:gd name="connsiteY53" fmla="*/ 6071190 h 6071194"/>
                <a:gd name="connsiteX54" fmla="*/ 9706266 w 10409467"/>
                <a:gd name="connsiteY54" fmla="*/ 5408236 h 6071194"/>
                <a:gd name="connsiteX55" fmla="*/ 8790276 w 10409467"/>
                <a:gd name="connsiteY55" fmla="*/ 5047055 h 6071194"/>
                <a:gd name="connsiteX56" fmla="*/ 4940575 w 10409467"/>
                <a:gd name="connsiteY56" fmla="*/ 3376168 h 6071194"/>
                <a:gd name="connsiteX57" fmla="*/ 3944371 w 10409467"/>
                <a:gd name="connsiteY57" fmla="*/ 2976643 h 6071194"/>
                <a:gd name="connsiteX58" fmla="*/ 3460193 w 10409467"/>
                <a:gd name="connsiteY58" fmla="*/ 2852901 h 6071194"/>
                <a:gd name="connsiteX59" fmla="*/ 3217865 w 10409467"/>
                <a:gd name="connsiteY59" fmla="*/ 2829045 h 6071194"/>
                <a:gd name="connsiteX60" fmla="*/ 3025524 w 10409467"/>
                <a:gd name="connsiteY60" fmla="*/ 2858861 h 6071194"/>
                <a:gd name="connsiteX61" fmla="*/ 2832855 w 10409467"/>
                <a:gd name="connsiteY61" fmla="*/ 2930924 h 6071194"/>
                <a:gd name="connsiteX62" fmla="*/ 2820111 w 10409467"/>
                <a:gd name="connsiteY62" fmla="*/ 3026344 h 6071194"/>
                <a:gd name="connsiteX63" fmla="*/ 2959241 w 10409467"/>
                <a:gd name="connsiteY63" fmla="*/ 3167976 h 6071194"/>
                <a:gd name="connsiteX64" fmla="*/ 3176083 w 10409467"/>
                <a:gd name="connsiteY64" fmla="*/ 3269358 h 6071194"/>
                <a:gd name="connsiteX65" fmla="*/ 3388239 w 10409467"/>
                <a:gd name="connsiteY65" fmla="*/ 3442290 h 6071194"/>
                <a:gd name="connsiteX66" fmla="*/ 3212014 w 10409467"/>
                <a:gd name="connsiteY66" fmla="*/ 3336948 h 6071194"/>
                <a:gd name="connsiteX67" fmla="*/ 3004633 w 10409467"/>
                <a:gd name="connsiteY67" fmla="*/ 3276814 h 6071194"/>
                <a:gd name="connsiteX68" fmla="*/ 2771676 w 10409467"/>
                <a:gd name="connsiteY68" fmla="*/ 3166987 h 6071194"/>
                <a:gd name="connsiteX69" fmla="*/ 2638873 w 10409467"/>
                <a:gd name="connsiteY69" fmla="*/ 3097908 h 6071194"/>
                <a:gd name="connsiteX70" fmla="*/ 2570293 w 10409467"/>
                <a:gd name="connsiteY70" fmla="*/ 3109338 h 6071194"/>
                <a:gd name="connsiteX71" fmla="*/ 2525557 w 10409467"/>
                <a:gd name="connsiteY71" fmla="*/ 3326508 h 6071194"/>
                <a:gd name="connsiteX72" fmla="*/ 2584349 w 10409467"/>
                <a:gd name="connsiteY72" fmla="*/ 3577470 h 6071194"/>
                <a:gd name="connsiteX73" fmla="*/ 2663703 w 10409467"/>
                <a:gd name="connsiteY73" fmla="*/ 3996904 h 6071194"/>
                <a:gd name="connsiteX74" fmla="*/ 2633113 w 10409467"/>
                <a:gd name="connsiteY74" fmla="*/ 4192703 h 6071194"/>
                <a:gd name="connsiteX75" fmla="*/ 2539703 w 10409467"/>
                <a:gd name="connsiteY75" fmla="*/ 4455574 h 6071194"/>
                <a:gd name="connsiteX76" fmla="*/ 2595212 w 10409467"/>
                <a:gd name="connsiteY76" fmla="*/ 3945217 h 6071194"/>
                <a:gd name="connsiteX77" fmla="*/ 2481240 w 10409467"/>
                <a:gd name="connsiteY77" fmla="*/ 3566538 h 6071194"/>
                <a:gd name="connsiteX78" fmla="*/ 2307403 w 10409467"/>
                <a:gd name="connsiteY78" fmla="*/ 3166488 h 6071194"/>
                <a:gd name="connsiteX79" fmla="*/ 2261683 w 10409467"/>
                <a:gd name="connsiteY79" fmla="*/ 3063618 h 6071194"/>
                <a:gd name="connsiteX80" fmla="*/ 2078803 w 10409467"/>
                <a:gd name="connsiteY80" fmla="*/ 2949318 h 6071194"/>
                <a:gd name="connsiteX81" fmla="*/ 1824299 w 10409467"/>
                <a:gd name="connsiteY81" fmla="*/ 3002494 h 6071194"/>
                <a:gd name="connsiteX82" fmla="*/ 1412162 w 10409467"/>
                <a:gd name="connsiteY82" fmla="*/ 3235573 h 6071194"/>
                <a:gd name="connsiteX83" fmla="*/ 1381573 w 10409467"/>
                <a:gd name="connsiteY83" fmla="*/ 3680838 h 6071194"/>
                <a:gd name="connsiteX84" fmla="*/ 1340867 w 10409467"/>
                <a:gd name="connsiteY84" fmla="*/ 3980504 h 6071194"/>
                <a:gd name="connsiteX85" fmla="*/ 1197619 w 10409467"/>
                <a:gd name="connsiteY85" fmla="*/ 4738831 h 6071194"/>
                <a:gd name="connsiteX86" fmla="*/ 1220896 w 10409467"/>
                <a:gd name="connsiteY86" fmla="*/ 4338309 h 6071194"/>
                <a:gd name="connsiteX87" fmla="*/ 1242772 w 10409467"/>
                <a:gd name="connsiteY87" fmla="*/ 4080888 h 6071194"/>
                <a:gd name="connsiteX88" fmla="*/ 1198693 w 10409467"/>
                <a:gd name="connsiteY88" fmla="*/ 3909438 h 6071194"/>
                <a:gd name="connsiteX89" fmla="*/ 970093 w 10409467"/>
                <a:gd name="connsiteY89" fmla="*/ 3989448 h 6071194"/>
                <a:gd name="connsiteX90" fmla="*/ 766328 w 10409467"/>
                <a:gd name="connsiteY90" fmla="*/ 4131990 h 6071194"/>
                <a:gd name="connsiteX91" fmla="*/ 555808 w 10409467"/>
                <a:gd name="connsiteY91" fmla="*/ 4355688 h 6071194"/>
                <a:gd name="connsiteX92" fmla="*/ 785900 w 10409467"/>
                <a:gd name="connsiteY92" fmla="*/ 4017771 h 6071194"/>
                <a:gd name="connsiteX93" fmla="*/ 1130113 w 10409467"/>
                <a:gd name="connsiteY93" fmla="*/ 3817500 h 6071194"/>
                <a:gd name="connsiteX94" fmla="*/ 1278703 w 10409467"/>
                <a:gd name="connsiteY94" fmla="*/ 3726558 h 6071194"/>
                <a:gd name="connsiteX95" fmla="*/ 1269661 w 10409467"/>
                <a:gd name="connsiteY95" fmla="*/ 3390117 h 6071194"/>
                <a:gd name="connsiteX96" fmla="*/ 1309620 w 10409467"/>
                <a:gd name="connsiteY96" fmla="*/ 3169963 h 6071194"/>
                <a:gd name="connsiteX97" fmla="*/ 1393003 w 10409467"/>
                <a:gd name="connsiteY97" fmla="*/ 3052188 h 6071194"/>
                <a:gd name="connsiteX98" fmla="*/ 1080693 w 10409467"/>
                <a:gd name="connsiteY98" fmla="*/ 2984604 h 6071194"/>
                <a:gd name="connsiteX99" fmla="*/ 663453 w 10409467"/>
                <a:gd name="connsiteY99" fmla="*/ 3023360 h 6071194"/>
                <a:gd name="connsiteX100" fmla="*/ 235111 w 10409467"/>
                <a:gd name="connsiteY100" fmla="*/ 3217172 h 6071194"/>
                <a:gd name="connsiteX101" fmla="*/ 421453 w 10409467"/>
                <a:gd name="connsiteY101" fmla="*/ 3029328 h 6071194"/>
                <a:gd name="connsiteX102" fmla="*/ 627193 w 10409467"/>
                <a:gd name="connsiteY102" fmla="*/ 2926458 h 6071194"/>
                <a:gd name="connsiteX103" fmla="*/ 854480 w 10409467"/>
                <a:gd name="connsiteY103" fmla="*/ 2889178 h 6071194"/>
                <a:gd name="connsiteX104" fmla="*/ 1149272 w 10409467"/>
                <a:gd name="connsiteY104" fmla="*/ 2889676 h 6071194"/>
                <a:gd name="connsiteX105" fmla="*/ 1531894 w 10409467"/>
                <a:gd name="connsiteY105" fmla="*/ 2917507 h 6071194"/>
                <a:gd name="connsiteX106" fmla="*/ 1860559 w 10409467"/>
                <a:gd name="connsiteY106" fmla="*/ 2766431 h 6071194"/>
                <a:gd name="connsiteX107" fmla="*/ 1701613 w 10409467"/>
                <a:gd name="connsiteY107" fmla="*/ 2263518 h 6071194"/>
                <a:gd name="connsiteX108" fmla="*/ 1690183 w 10409467"/>
                <a:gd name="connsiteY108" fmla="*/ 1966338 h 6071194"/>
                <a:gd name="connsiteX109" fmla="*/ 1381991 w 10409467"/>
                <a:gd name="connsiteY109" fmla="*/ 1841604 h 6071194"/>
                <a:gd name="connsiteX110" fmla="*/ 1095823 w 10409467"/>
                <a:gd name="connsiteY110" fmla="*/ 1714878 h 6071194"/>
                <a:gd name="connsiteX111" fmla="*/ 746507 w 10409467"/>
                <a:gd name="connsiteY111" fmla="*/ 1626415 h 6071194"/>
                <a:gd name="connsiteX112" fmla="*/ 352873 w 10409467"/>
                <a:gd name="connsiteY112" fmla="*/ 1726308 h 6071194"/>
                <a:gd name="connsiteX113" fmla="*/ 113171 w 10409467"/>
                <a:gd name="connsiteY113" fmla="*/ 1763582 h 6071194"/>
                <a:gd name="connsiteX114" fmla="*/ 9973 w 10409467"/>
                <a:gd name="connsiteY114" fmla="*/ 1737738 h 6071194"/>
                <a:gd name="connsiteX115" fmla="*/ 348516 w 10409467"/>
                <a:gd name="connsiteY115" fmla="*/ 1643812 h 6071194"/>
                <a:gd name="connsiteX116" fmla="*/ 653097 w 10409467"/>
                <a:gd name="connsiteY116" fmla="*/ 1543920 h 6071194"/>
                <a:gd name="connsiteX117" fmla="*/ 1072963 w 10409467"/>
                <a:gd name="connsiteY117" fmla="*/ 1612008 h 6071194"/>
                <a:gd name="connsiteX118" fmla="*/ 1244413 w 10409467"/>
                <a:gd name="connsiteY118" fmla="*/ 1657728 h 6071194"/>
                <a:gd name="connsiteX119" fmla="*/ 1205766 w 10409467"/>
                <a:gd name="connsiteY119" fmla="*/ 1451988 h 6071194"/>
                <a:gd name="connsiteX120" fmla="*/ 1046313 w 10409467"/>
                <a:gd name="connsiteY120" fmla="*/ 815409 h 6071194"/>
                <a:gd name="connsiteX121" fmla="*/ 1221553 w 10409467"/>
                <a:gd name="connsiteY121" fmla="*/ 1211958 h 6071194"/>
                <a:gd name="connsiteX0" fmla="*/ 1221553 w 10412532"/>
                <a:gd name="connsiteY0" fmla="*/ 1211958 h 5867458"/>
                <a:gd name="connsiteX1" fmla="*/ 1343911 w 10412532"/>
                <a:gd name="connsiteY1" fmla="*/ 1559828 h 5867458"/>
                <a:gd name="connsiteX2" fmla="*/ 1553023 w 10412532"/>
                <a:gd name="connsiteY2" fmla="*/ 1657728 h 5867458"/>
                <a:gd name="connsiteX3" fmla="*/ 1907353 w 10412532"/>
                <a:gd name="connsiteY3" fmla="*/ 1680588 h 5867458"/>
                <a:gd name="connsiteX4" fmla="*/ 2021653 w 10412532"/>
                <a:gd name="connsiteY4" fmla="*/ 1543428 h 5867458"/>
                <a:gd name="connsiteX5" fmla="*/ 2124523 w 10412532"/>
                <a:gd name="connsiteY5" fmla="*/ 1291968 h 5867458"/>
                <a:gd name="connsiteX6" fmla="*/ 2124523 w 10412532"/>
                <a:gd name="connsiteY6" fmla="*/ 1120518 h 5867458"/>
                <a:gd name="connsiteX7" fmla="*/ 2068029 w 10412532"/>
                <a:gd name="connsiteY7" fmla="*/ 825325 h 5867458"/>
                <a:gd name="connsiteX8" fmla="*/ 2078803 w 10412532"/>
                <a:gd name="connsiteY8" fmla="*/ 777618 h 5867458"/>
                <a:gd name="connsiteX9" fmla="*/ 2170243 w 10412532"/>
                <a:gd name="connsiteY9" fmla="*/ 1086228 h 5867458"/>
                <a:gd name="connsiteX10" fmla="*/ 2215963 w 10412532"/>
                <a:gd name="connsiteY10" fmla="*/ 1269108 h 5867458"/>
                <a:gd name="connsiteX11" fmla="*/ 2284543 w 10412532"/>
                <a:gd name="connsiteY11" fmla="*/ 1303398 h 5867458"/>
                <a:gd name="connsiteX12" fmla="*/ 2330263 w 10412532"/>
                <a:gd name="connsiteY12" fmla="*/ 1166238 h 5867458"/>
                <a:gd name="connsiteX13" fmla="*/ 2467423 w 10412532"/>
                <a:gd name="connsiteY13" fmla="*/ 880488 h 5867458"/>
                <a:gd name="connsiteX14" fmla="*/ 2558863 w 10412532"/>
                <a:gd name="connsiteY14" fmla="*/ 640458 h 5867458"/>
                <a:gd name="connsiteX15" fmla="*/ 2616013 w 10412532"/>
                <a:gd name="connsiteY15" fmla="*/ 537588 h 5867458"/>
                <a:gd name="connsiteX16" fmla="*/ 2558863 w 10412532"/>
                <a:gd name="connsiteY16" fmla="*/ 789048 h 5867458"/>
                <a:gd name="connsiteX17" fmla="*/ 2444563 w 10412532"/>
                <a:gd name="connsiteY17" fmla="*/ 1097658 h 5867458"/>
                <a:gd name="connsiteX18" fmla="*/ 2375983 w 10412532"/>
                <a:gd name="connsiteY18" fmla="*/ 1406268 h 5867458"/>
                <a:gd name="connsiteX19" fmla="*/ 2558863 w 10412532"/>
                <a:gd name="connsiteY19" fmla="*/ 1577718 h 5867458"/>
                <a:gd name="connsiteX20" fmla="*/ 2878903 w 10412532"/>
                <a:gd name="connsiteY20" fmla="*/ 1657728 h 5867458"/>
                <a:gd name="connsiteX21" fmla="*/ 3187513 w 10412532"/>
                <a:gd name="connsiteY21" fmla="*/ 1657728 h 5867458"/>
                <a:gd name="connsiteX22" fmla="*/ 3370393 w 10412532"/>
                <a:gd name="connsiteY22" fmla="*/ 1566288 h 5867458"/>
                <a:gd name="connsiteX23" fmla="*/ 3488066 w 10412532"/>
                <a:gd name="connsiteY23" fmla="*/ 1246753 h 5867458"/>
                <a:gd name="connsiteX24" fmla="*/ 3495138 w 10412532"/>
                <a:gd name="connsiteY24" fmla="*/ 1115548 h 5867458"/>
                <a:gd name="connsiteX25" fmla="*/ 3493650 w 10412532"/>
                <a:gd name="connsiteY25" fmla="*/ 1063976 h 5867458"/>
                <a:gd name="connsiteX26" fmla="*/ 3450403 w 10412532"/>
                <a:gd name="connsiteY26" fmla="*/ 777618 h 5867458"/>
                <a:gd name="connsiteX27" fmla="*/ 3119893 w 10412532"/>
                <a:gd name="connsiteY27" fmla="*/ 321571 h 5867458"/>
                <a:gd name="connsiteX28" fmla="*/ 3497351 w 10412532"/>
                <a:gd name="connsiteY28" fmla="*/ 674883 h 5867458"/>
                <a:gd name="connsiteX29" fmla="*/ 3759013 w 10412532"/>
                <a:gd name="connsiteY29" fmla="*/ 571878 h 5867458"/>
                <a:gd name="connsiteX30" fmla="*/ 3999043 w 10412532"/>
                <a:gd name="connsiteY30" fmla="*/ 91818 h 5867458"/>
                <a:gd name="connsiteX31" fmla="*/ 4033333 w 10412532"/>
                <a:gd name="connsiteY31" fmla="*/ 11808 h 5867458"/>
                <a:gd name="connsiteX32" fmla="*/ 3984569 w 10412532"/>
                <a:gd name="connsiteY32" fmla="*/ 247366 h 5867458"/>
                <a:gd name="connsiteX33" fmla="*/ 3812791 w 10412532"/>
                <a:gd name="connsiteY33" fmla="*/ 647417 h 5867458"/>
                <a:gd name="connsiteX34" fmla="*/ 3592906 w 10412532"/>
                <a:gd name="connsiteY34" fmla="*/ 811408 h 5867458"/>
                <a:gd name="connsiteX35" fmla="*/ 3604425 w 10412532"/>
                <a:gd name="connsiteY35" fmla="*/ 999253 h 5867458"/>
                <a:gd name="connsiteX36" fmla="*/ 3872985 w 10412532"/>
                <a:gd name="connsiteY36" fmla="*/ 881976 h 5867458"/>
                <a:gd name="connsiteX37" fmla="*/ 4200754 w 10412532"/>
                <a:gd name="connsiteY37" fmla="*/ 774136 h 5867458"/>
                <a:gd name="connsiteX38" fmla="*/ 4064251 w 10412532"/>
                <a:gd name="connsiteY38" fmla="*/ 847195 h 5867458"/>
                <a:gd name="connsiteX39" fmla="*/ 3818880 w 10412532"/>
                <a:gd name="connsiteY39" fmla="*/ 991305 h 5867458"/>
                <a:gd name="connsiteX40" fmla="*/ 3658531 w 10412532"/>
                <a:gd name="connsiteY40" fmla="*/ 1093178 h 5867458"/>
                <a:gd name="connsiteX41" fmla="*/ 3622838 w 10412532"/>
                <a:gd name="connsiteY41" fmla="*/ 1221401 h 5867458"/>
                <a:gd name="connsiteX42" fmla="*/ 3577446 w 10412532"/>
                <a:gd name="connsiteY42" fmla="*/ 1500691 h 5867458"/>
                <a:gd name="connsiteX43" fmla="*/ 3461833 w 10412532"/>
                <a:gd name="connsiteY43" fmla="*/ 1726308 h 5867458"/>
                <a:gd name="connsiteX44" fmla="*/ 3278953 w 10412532"/>
                <a:gd name="connsiteY44" fmla="*/ 2034918 h 5867458"/>
                <a:gd name="connsiteX45" fmla="*/ 3288742 w 10412532"/>
                <a:gd name="connsiteY45" fmla="*/ 2273460 h 5867458"/>
                <a:gd name="connsiteX46" fmla="*/ 3434288 w 10412532"/>
                <a:gd name="connsiteY46" fmla="*/ 2417577 h 5867458"/>
                <a:gd name="connsiteX47" fmla="*/ 3781217 w 10412532"/>
                <a:gd name="connsiteY47" fmla="*/ 2618845 h 5867458"/>
                <a:gd name="connsiteX48" fmla="*/ 4079053 w 10412532"/>
                <a:gd name="connsiteY48" fmla="*/ 2777868 h 5867458"/>
                <a:gd name="connsiteX49" fmla="*/ 8113040 w 10412532"/>
                <a:gd name="connsiteY49" fmla="*/ 4477806 h 5867458"/>
                <a:gd name="connsiteX50" fmla="*/ 9564254 w 10412532"/>
                <a:gd name="connsiteY50" fmla="*/ 4967208 h 5867458"/>
                <a:gd name="connsiteX51" fmla="*/ 9975288 w 10412532"/>
                <a:gd name="connsiteY51" fmla="*/ 5127218 h 5867458"/>
                <a:gd name="connsiteX52" fmla="*/ 10359596 w 10412532"/>
                <a:gd name="connsiteY52" fmla="*/ 5064618 h 5867458"/>
                <a:gd name="connsiteX53" fmla="*/ 9959777 w 10412532"/>
                <a:gd name="connsiteY53" fmla="*/ 5867453 h 5867458"/>
                <a:gd name="connsiteX54" fmla="*/ 9706266 w 10412532"/>
                <a:gd name="connsiteY54" fmla="*/ 5408236 h 5867458"/>
                <a:gd name="connsiteX55" fmla="*/ 8790276 w 10412532"/>
                <a:gd name="connsiteY55" fmla="*/ 5047055 h 5867458"/>
                <a:gd name="connsiteX56" fmla="*/ 4940575 w 10412532"/>
                <a:gd name="connsiteY56" fmla="*/ 3376168 h 5867458"/>
                <a:gd name="connsiteX57" fmla="*/ 3944371 w 10412532"/>
                <a:gd name="connsiteY57" fmla="*/ 2976643 h 5867458"/>
                <a:gd name="connsiteX58" fmla="*/ 3460193 w 10412532"/>
                <a:gd name="connsiteY58" fmla="*/ 2852901 h 5867458"/>
                <a:gd name="connsiteX59" fmla="*/ 3217865 w 10412532"/>
                <a:gd name="connsiteY59" fmla="*/ 2829045 h 5867458"/>
                <a:gd name="connsiteX60" fmla="*/ 3025524 w 10412532"/>
                <a:gd name="connsiteY60" fmla="*/ 2858861 h 5867458"/>
                <a:gd name="connsiteX61" fmla="*/ 2832855 w 10412532"/>
                <a:gd name="connsiteY61" fmla="*/ 2930924 h 5867458"/>
                <a:gd name="connsiteX62" fmla="*/ 2820111 w 10412532"/>
                <a:gd name="connsiteY62" fmla="*/ 3026344 h 5867458"/>
                <a:gd name="connsiteX63" fmla="*/ 2959241 w 10412532"/>
                <a:gd name="connsiteY63" fmla="*/ 3167976 h 5867458"/>
                <a:gd name="connsiteX64" fmla="*/ 3176083 w 10412532"/>
                <a:gd name="connsiteY64" fmla="*/ 3269358 h 5867458"/>
                <a:gd name="connsiteX65" fmla="*/ 3388239 w 10412532"/>
                <a:gd name="connsiteY65" fmla="*/ 3442290 h 5867458"/>
                <a:gd name="connsiteX66" fmla="*/ 3212014 w 10412532"/>
                <a:gd name="connsiteY66" fmla="*/ 3336948 h 5867458"/>
                <a:gd name="connsiteX67" fmla="*/ 3004633 w 10412532"/>
                <a:gd name="connsiteY67" fmla="*/ 3276814 h 5867458"/>
                <a:gd name="connsiteX68" fmla="*/ 2771676 w 10412532"/>
                <a:gd name="connsiteY68" fmla="*/ 3166987 h 5867458"/>
                <a:gd name="connsiteX69" fmla="*/ 2638873 w 10412532"/>
                <a:gd name="connsiteY69" fmla="*/ 3097908 h 5867458"/>
                <a:gd name="connsiteX70" fmla="*/ 2570293 w 10412532"/>
                <a:gd name="connsiteY70" fmla="*/ 3109338 h 5867458"/>
                <a:gd name="connsiteX71" fmla="*/ 2525557 w 10412532"/>
                <a:gd name="connsiteY71" fmla="*/ 3326508 h 5867458"/>
                <a:gd name="connsiteX72" fmla="*/ 2584349 w 10412532"/>
                <a:gd name="connsiteY72" fmla="*/ 3577470 h 5867458"/>
                <a:gd name="connsiteX73" fmla="*/ 2663703 w 10412532"/>
                <a:gd name="connsiteY73" fmla="*/ 3996904 h 5867458"/>
                <a:gd name="connsiteX74" fmla="*/ 2633113 w 10412532"/>
                <a:gd name="connsiteY74" fmla="*/ 4192703 h 5867458"/>
                <a:gd name="connsiteX75" fmla="*/ 2539703 w 10412532"/>
                <a:gd name="connsiteY75" fmla="*/ 4455574 h 5867458"/>
                <a:gd name="connsiteX76" fmla="*/ 2595212 w 10412532"/>
                <a:gd name="connsiteY76" fmla="*/ 3945217 h 5867458"/>
                <a:gd name="connsiteX77" fmla="*/ 2481240 w 10412532"/>
                <a:gd name="connsiteY77" fmla="*/ 3566538 h 5867458"/>
                <a:gd name="connsiteX78" fmla="*/ 2307403 w 10412532"/>
                <a:gd name="connsiteY78" fmla="*/ 3166488 h 5867458"/>
                <a:gd name="connsiteX79" fmla="*/ 2261683 w 10412532"/>
                <a:gd name="connsiteY79" fmla="*/ 3063618 h 5867458"/>
                <a:gd name="connsiteX80" fmla="*/ 2078803 w 10412532"/>
                <a:gd name="connsiteY80" fmla="*/ 2949318 h 5867458"/>
                <a:gd name="connsiteX81" fmla="*/ 1824299 w 10412532"/>
                <a:gd name="connsiteY81" fmla="*/ 3002494 h 5867458"/>
                <a:gd name="connsiteX82" fmla="*/ 1412162 w 10412532"/>
                <a:gd name="connsiteY82" fmla="*/ 3235573 h 5867458"/>
                <a:gd name="connsiteX83" fmla="*/ 1381573 w 10412532"/>
                <a:gd name="connsiteY83" fmla="*/ 3680838 h 5867458"/>
                <a:gd name="connsiteX84" fmla="*/ 1340867 w 10412532"/>
                <a:gd name="connsiteY84" fmla="*/ 3980504 h 5867458"/>
                <a:gd name="connsiteX85" fmla="*/ 1197619 w 10412532"/>
                <a:gd name="connsiteY85" fmla="*/ 4738831 h 5867458"/>
                <a:gd name="connsiteX86" fmla="*/ 1220896 w 10412532"/>
                <a:gd name="connsiteY86" fmla="*/ 4338309 h 5867458"/>
                <a:gd name="connsiteX87" fmla="*/ 1242772 w 10412532"/>
                <a:gd name="connsiteY87" fmla="*/ 4080888 h 5867458"/>
                <a:gd name="connsiteX88" fmla="*/ 1198693 w 10412532"/>
                <a:gd name="connsiteY88" fmla="*/ 3909438 h 5867458"/>
                <a:gd name="connsiteX89" fmla="*/ 970093 w 10412532"/>
                <a:gd name="connsiteY89" fmla="*/ 3989448 h 5867458"/>
                <a:gd name="connsiteX90" fmla="*/ 766328 w 10412532"/>
                <a:gd name="connsiteY90" fmla="*/ 4131990 h 5867458"/>
                <a:gd name="connsiteX91" fmla="*/ 555808 w 10412532"/>
                <a:gd name="connsiteY91" fmla="*/ 4355688 h 5867458"/>
                <a:gd name="connsiteX92" fmla="*/ 785900 w 10412532"/>
                <a:gd name="connsiteY92" fmla="*/ 4017771 h 5867458"/>
                <a:gd name="connsiteX93" fmla="*/ 1130113 w 10412532"/>
                <a:gd name="connsiteY93" fmla="*/ 3817500 h 5867458"/>
                <a:gd name="connsiteX94" fmla="*/ 1278703 w 10412532"/>
                <a:gd name="connsiteY94" fmla="*/ 3726558 h 5867458"/>
                <a:gd name="connsiteX95" fmla="*/ 1269661 w 10412532"/>
                <a:gd name="connsiteY95" fmla="*/ 3390117 h 5867458"/>
                <a:gd name="connsiteX96" fmla="*/ 1309620 w 10412532"/>
                <a:gd name="connsiteY96" fmla="*/ 3169963 h 5867458"/>
                <a:gd name="connsiteX97" fmla="*/ 1393003 w 10412532"/>
                <a:gd name="connsiteY97" fmla="*/ 3052188 h 5867458"/>
                <a:gd name="connsiteX98" fmla="*/ 1080693 w 10412532"/>
                <a:gd name="connsiteY98" fmla="*/ 2984604 h 5867458"/>
                <a:gd name="connsiteX99" fmla="*/ 663453 w 10412532"/>
                <a:gd name="connsiteY99" fmla="*/ 3023360 h 5867458"/>
                <a:gd name="connsiteX100" fmla="*/ 235111 w 10412532"/>
                <a:gd name="connsiteY100" fmla="*/ 3217172 h 5867458"/>
                <a:gd name="connsiteX101" fmla="*/ 421453 w 10412532"/>
                <a:gd name="connsiteY101" fmla="*/ 3029328 h 5867458"/>
                <a:gd name="connsiteX102" fmla="*/ 627193 w 10412532"/>
                <a:gd name="connsiteY102" fmla="*/ 2926458 h 5867458"/>
                <a:gd name="connsiteX103" fmla="*/ 854480 w 10412532"/>
                <a:gd name="connsiteY103" fmla="*/ 2889178 h 5867458"/>
                <a:gd name="connsiteX104" fmla="*/ 1149272 w 10412532"/>
                <a:gd name="connsiteY104" fmla="*/ 2889676 h 5867458"/>
                <a:gd name="connsiteX105" fmla="*/ 1531894 w 10412532"/>
                <a:gd name="connsiteY105" fmla="*/ 2917507 h 5867458"/>
                <a:gd name="connsiteX106" fmla="*/ 1860559 w 10412532"/>
                <a:gd name="connsiteY106" fmla="*/ 2766431 h 5867458"/>
                <a:gd name="connsiteX107" fmla="*/ 1701613 w 10412532"/>
                <a:gd name="connsiteY107" fmla="*/ 2263518 h 5867458"/>
                <a:gd name="connsiteX108" fmla="*/ 1690183 w 10412532"/>
                <a:gd name="connsiteY108" fmla="*/ 1966338 h 5867458"/>
                <a:gd name="connsiteX109" fmla="*/ 1381991 w 10412532"/>
                <a:gd name="connsiteY109" fmla="*/ 1841604 h 5867458"/>
                <a:gd name="connsiteX110" fmla="*/ 1095823 w 10412532"/>
                <a:gd name="connsiteY110" fmla="*/ 1714878 h 5867458"/>
                <a:gd name="connsiteX111" fmla="*/ 746507 w 10412532"/>
                <a:gd name="connsiteY111" fmla="*/ 1626415 h 5867458"/>
                <a:gd name="connsiteX112" fmla="*/ 352873 w 10412532"/>
                <a:gd name="connsiteY112" fmla="*/ 1726308 h 5867458"/>
                <a:gd name="connsiteX113" fmla="*/ 113171 w 10412532"/>
                <a:gd name="connsiteY113" fmla="*/ 1763582 h 5867458"/>
                <a:gd name="connsiteX114" fmla="*/ 9973 w 10412532"/>
                <a:gd name="connsiteY114" fmla="*/ 1737738 h 5867458"/>
                <a:gd name="connsiteX115" fmla="*/ 348516 w 10412532"/>
                <a:gd name="connsiteY115" fmla="*/ 1643812 h 5867458"/>
                <a:gd name="connsiteX116" fmla="*/ 653097 w 10412532"/>
                <a:gd name="connsiteY116" fmla="*/ 1543920 h 5867458"/>
                <a:gd name="connsiteX117" fmla="*/ 1072963 w 10412532"/>
                <a:gd name="connsiteY117" fmla="*/ 1612008 h 5867458"/>
                <a:gd name="connsiteX118" fmla="*/ 1244413 w 10412532"/>
                <a:gd name="connsiteY118" fmla="*/ 1657728 h 5867458"/>
                <a:gd name="connsiteX119" fmla="*/ 1205766 w 10412532"/>
                <a:gd name="connsiteY119" fmla="*/ 1451988 h 5867458"/>
                <a:gd name="connsiteX120" fmla="*/ 1046313 w 10412532"/>
                <a:gd name="connsiteY120" fmla="*/ 815409 h 5867458"/>
                <a:gd name="connsiteX121" fmla="*/ 1221553 w 10412532"/>
                <a:gd name="connsiteY121" fmla="*/ 1211958 h 5867458"/>
                <a:gd name="connsiteX0" fmla="*/ 1221553 w 10412532"/>
                <a:gd name="connsiteY0" fmla="*/ 1211958 h 5867461"/>
                <a:gd name="connsiteX1" fmla="*/ 1343911 w 10412532"/>
                <a:gd name="connsiteY1" fmla="*/ 1559828 h 5867461"/>
                <a:gd name="connsiteX2" fmla="*/ 1553023 w 10412532"/>
                <a:gd name="connsiteY2" fmla="*/ 1657728 h 5867461"/>
                <a:gd name="connsiteX3" fmla="*/ 1907353 w 10412532"/>
                <a:gd name="connsiteY3" fmla="*/ 1680588 h 5867461"/>
                <a:gd name="connsiteX4" fmla="*/ 2021653 w 10412532"/>
                <a:gd name="connsiteY4" fmla="*/ 1543428 h 5867461"/>
                <a:gd name="connsiteX5" fmla="*/ 2124523 w 10412532"/>
                <a:gd name="connsiteY5" fmla="*/ 1291968 h 5867461"/>
                <a:gd name="connsiteX6" fmla="*/ 2124523 w 10412532"/>
                <a:gd name="connsiteY6" fmla="*/ 1120518 h 5867461"/>
                <a:gd name="connsiteX7" fmla="*/ 2068029 w 10412532"/>
                <a:gd name="connsiteY7" fmla="*/ 825325 h 5867461"/>
                <a:gd name="connsiteX8" fmla="*/ 2078803 w 10412532"/>
                <a:gd name="connsiteY8" fmla="*/ 777618 h 5867461"/>
                <a:gd name="connsiteX9" fmla="*/ 2170243 w 10412532"/>
                <a:gd name="connsiteY9" fmla="*/ 1086228 h 5867461"/>
                <a:gd name="connsiteX10" fmla="*/ 2215963 w 10412532"/>
                <a:gd name="connsiteY10" fmla="*/ 1269108 h 5867461"/>
                <a:gd name="connsiteX11" fmla="*/ 2284543 w 10412532"/>
                <a:gd name="connsiteY11" fmla="*/ 1303398 h 5867461"/>
                <a:gd name="connsiteX12" fmla="*/ 2330263 w 10412532"/>
                <a:gd name="connsiteY12" fmla="*/ 1166238 h 5867461"/>
                <a:gd name="connsiteX13" fmla="*/ 2467423 w 10412532"/>
                <a:gd name="connsiteY13" fmla="*/ 880488 h 5867461"/>
                <a:gd name="connsiteX14" fmla="*/ 2558863 w 10412532"/>
                <a:gd name="connsiteY14" fmla="*/ 640458 h 5867461"/>
                <a:gd name="connsiteX15" fmla="*/ 2616013 w 10412532"/>
                <a:gd name="connsiteY15" fmla="*/ 537588 h 5867461"/>
                <a:gd name="connsiteX16" fmla="*/ 2558863 w 10412532"/>
                <a:gd name="connsiteY16" fmla="*/ 789048 h 5867461"/>
                <a:gd name="connsiteX17" fmla="*/ 2444563 w 10412532"/>
                <a:gd name="connsiteY17" fmla="*/ 1097658 h 5867461"/>
                <a:gd name="connsiteX18" fmla="*/ 2375983 w 10412532"/>
                <a:gd name="connsiteY18" fmla="*/ 1406268 h 5867461"/>
                <a:gd name="connsiteX19" fmla="*/ 2558863 w 10412532"/>
                <a:gd name="connsiteY19" fmla="*/ 1577718 h 5867461"/>
                <a:gd name="connsiteX20" fmla="*/ 2878903 w 10412532"/>
                <a:gd name="connsiteY20" fmla="*/ 1657728 h 5867461"/>
                <a:gd name="connsiteX21" fmla="*/ 3187513 w 10412532"/>
                <a:gd name="connsiteY21" fmla="*/ 1657728 h 5867461"/>
                <a:gd name="connsiteX22" fmla="*/ 3370393 w 10412532"/>
                <a:gd name="connsiteY22" fmla="*/ 1566288 h 5867461"/>
                <a:gd name="connsiteX23" fmla="*/ 3488066 w 10412532"/>
                <a:gd name="connsiteY23" fmla="*/ 1246753 h 5867461"/>
                <a:gd name="connsiteX24" fmla="*/ 3495138 w 10412532"/>
                <a:gd name="connsiteY24" fmla="*/ 1115548 h 5867461"/>
                <a:gd name="connsiteX25" fmla="*/ 3493650 w 10412532"/>
                <a:gd name="connsiteY25" fmla="*/ 1063976 h 5867461"/>
                <a:gd name="connsiteX26" fmla="*/ 3450403 w 10412532"/>
                <a:gd name="connsiteY26" fmla="*/ 777618 h 5867461"/>
                <a:gd name="connsiteX27" fmla="*/ 3119893 w 10412532"/>
                <a:gd name="connsiteY27" fmla="*/ 321571 h 5867461"/>
                <a:gd name="connsiteX28" fmla="*/ 3497351 w 10412532"/>
                <a:gd name="connsiteY28" fmla="*/ 674883 h 5867461"/>
                <a:gd name="connsiteX29" fmla="*/ 3759013 w 10412532"/>
                <a:gd name="connsiteY29" fmla="*/ 571878 h 5867461"/>
                <a:gd name="connsiteX30" fmla="*/ 3999043 w 10412532"/>
                <a:gd name="connsiteY30" fmla="*/ 91818 h 5867461"/>
                <a:gd name="connsiteX31" fmla="*/ 4033333 w 10412532"/>
                <a:gd name="connsiteY31" fmla="*/ 11808 h 5867461"/>
                <a:gd name="connsiteX32" fmla="*/ 3984569 w 10412532"/>
                <a:gd name="connsiteY32" fmla="*/ 247366 h 5867461"/>
                <a:gd name="connsiteX33" fmla="*/ 3812791 w 10412532"/>
                <a:gd name="connsiteY33" fmla="*/ 647417 h 5867461"/>
                <a:gd name="connsiteX34" fmla="*/ 3592906 w 10412532"/>
                <a:gd name="connsiteY34" fmla="*/ 811408 h 5867461"/>
                <a:gd name="connsiteX35" fmla="*/ 3604425 w 10412532"/>
                <a:gd name="connsiteY35" fmla="*/ 999253 h 5867461"/>
                <a:gd name="connsiteX36" fmla="*/ 3872985 w 10412532"/>
                <a:gd name="connsiteY36" fmla="*/ 881976 h 5867461"/>
                <a:gd name="connsiteX37" fmla="*/ 4200754 w 10412532"/>
                <a:gd name="connsiteY37" fmla="*/ 774136 h 5867461"/>
                <a:gd name="connsiteX38" fmla="*/ 4064251 w 10412532"/>
                <a:gd name="connsiteY38" fmla="*/ 847195 h 5867461"/>
                <a:gd name="connsiteX39" fmla="*/ 3818880 w 10412532"/>
                <a:gd name="connsiteY39" fmla="*/ 991305 h 5867461"/>
                <a:gd name="connsiteX40" fmla="*/ 3658531 w 10412532"/>
                <a:gd name="connsiteY40" fmla="*/ 1093178 h 5867461"/>
                <a:gd name="connsiteX41" fmla="*/ 3622838 w 10412532"/>
                <a:gd name="connsiteY41" fmla="*/ 1221401 h 5867461"/>
                <a:gd name="connsiteX42" fmla="*/ 3577446 w 10412532"/>
                <a:gd name="connsiteY42" fmla="*/ 1500691 h 5867461"/>
                <a:gd name="connsiteX43" fmla="*/ 3461833 w 10412532"/>
                <a:gd name="connsiteY43" fmla="*/ 1726308 h 5867461"/>
                <a:gd name="connsiteX44" fmla="*/ 3278953 w 10412532"/>
                <a:gd name="connsiteY44" fmla="*/ 2034918 h 5867461"/>
                <a:gd name="connsiteX45" fmla="*/ 3288742 w 10412532"/>
                <a:gd name="connsiteY45" fmla="*/ 2273460 h 5867461"/>
                <a:gd name="connsiteX46" fmla="*/ 3434288 w 10412532"/>
                <a:gd name="connsiteY46" fmla="*/ 2417577 h 5867461"/>
                <a:gd name="connsiteX47" fmla="*/ 3781217 w 10412532"/>
                <a:gd name="connsiteY47" fmla="*/ 2618845 h 5867461"/>
                <a:gd name="connsiteX48" fmla="*/ 4079053 w 10412532"/>
                <a:gd name="connsiteY48" fmla="*/ 2777868 h 5867461"/>
                <a:gd name="connsiteX49" fmla="*/ 8113040 w 10412532"/>
                <a:gd name="connsiteY49" fmla="*/ 4477806 h 5867461"/>
                <a:gd name="connsiteX50" fmla="*/ 9564254 w 10412532"/>
                <a:gd name="connsiteY50" fmla="*/ 4967208 h 5867461"/>
                <a:gd name="connsiteX51" fmla="*/ 9975288 w 10412532"/>
                <a:gd name="connsiteY51" fmla="*/ 5127218 h 5867461"/>
                <a:gd name="connsiteX52" fmla="*/ 10359596 w 10412532"/>
                <a:gd name="connsiteY52" fmla="*/ 5064618 h 5867461"/>
                <a:gd name="connsiteX53" fmla="*/ 9959777 w 10412532"/>
                <a:gd name="connsiteY53" fmla="*/ 5867453 h 5867461"/>
                <a:gd name="connsiteX54" fmla="*/ 9771202 w 10412532"/>
                <a:gd name="connsiteY54" fmla="*/ 5457413 h 5867461"/>
                <a:gd name="connsiteX55" fmla="*/ 8790276 w 10412532"/>
                <a:gd name="connsiteY55" fmla="*/ 5047055 h 5867461"/>
                <a:gd name="connsiteX56" fmla="*/ 4940575 w 10412532"/>
                <a:gd name="connsiteY56" fmla="*/ 3376168 h 5867461"/>
                <a:gd name="connsiteX57" fmla="*/ 3944371 w 10412532"/>
                <a:gd name="connsiteY57" fmla="*/ 2976643 h 5867461"/>
                <a:gd name="connsiteX58" fmla="*/ 3460193 w 10412532"/>
                <a:gd name="connsiteY58" fmla="*/ 2852901 h 5867461"/>
                <a:gd name="connsiteX59" fmla="*/ 3217865 w 10412532"/>
                <a:gd name="connsiteY59" fmla="*/ 2829045 h 5867461"/>
                <a:gd name="connsiteX60" fmla="*/ 3025524 w 10412532"/>
                <a:gd name="connsiteY60" fmla="*/ 2858861 h 5867461"/>
                <a:gd name="connsiteX61" fmla="*/ 2832855 w 10412532"/>
                <a:gd name="connsiteY61" fmla="*/ 2930924 h 5867461"/>
                <a:gd name="connsiteX62" fmla="*/ 2820111 w 10412532"/>
                <a:gd name="connsiteY62" fmla="*/ 3026344 h 5867461"/>
                <a:gd name="connsiteX63" fmla="*/ 2959241 w 10412532"/>
                <a:gd name="connsiteY63" fmla="*/ 3167976 h 5867461"/>
                <a:gd name="connsiteX64" fmla="*/ 3176083 w 10412532"/>
                <a:gd name="connsiteY64" fmla="*/ 3269358 h 5867461"/>
                <a:gd name="connsiteX65" fmla="*/ 3388239 w 10412532"/>
                <a:gd name="connsiteY65" fmla="*/ 3442290 h 5867461"/>
                <a:gd name="connsiteX66" fmla="*/ 3212014 w 10412532"/>
                <a:gd name="connsiteY66" fmla="*/ 3336948 h 5867461"/>
                <a:gd name="connsiteX67" fmla="*/ 3004633 w 10412532"/>
                <a:gd name="connsiteY67" fmla="*/ 3276814 h 5867461"/>
                <a:gd name="connsiteX68" fmla="*/ 2771676 w 10412532"/>
                <a:gd name="connsiteY68" fmla="*/ 3166987 h 5867461"/>
                <a:gd name="connsiteX69" fmla="*/ 2638873 w 10412532"/>
                <a:gd name="connsiteY69" fmla="*/ 3097908 h 5867461"/>
                <a:gd name="connsiteX70" fmla="*/ 2570293 w 10412532"/>
                <a:gd name="connsiteY70" fmla="*/ 3109338 h 5867461"/>
                <a:gd name="connsiteX71" fmla="*/ 2525557 w 10412532"/>
                <a:gd name="connsiteY71" fmla="*/ 3326508 h 5867461"/>
                <a:gd name="connsiteX72" fmla="*/ 2584349 w 10412532"/>
                <a:gd name="connsiteY72" fmla="*/ 3577470 h 5867461"/>
                <a:gd name="connsiteX73" fmla="*/ 2663703 w 10412532"/>
                <a:gd name="connsiteY73" fmla="*/ 3996904 h 5867461"/>
                <a:gd name="connsiteX74" fmla="*/ 2633113 w 10412532"/>
                <a:gd name="connsiteY74" fmla="*/ 4192703 h 5867461"/>
                <a:gd name="connsiteX75" fmla="*/ 2539703 w 10412532"/>
                <a:gd name="connsiteY75" fmla="*/ 4455574 h 5867461"/>
                <a:gd name="connsiteX76" fmla="*/ 2595212 w 10412532"/>
                <a:gd name="connsiteY76" fmla="*/ 3945217 h 5867461"/>
                <a:gd name="connsiteX77" fmla="*/ 2481240 w 10412532"/>
                <a:gd name="connsiteY77" fmla="*/ 3566538 h 5867461"/>
                <a:gd name="connsiteX78" fmla="*/ 2307403 w 10412532"/>
                <a:gd name="connsiteY78" fmla="*/ 3166488 h 5867461"/>
                <a:gd name="connsiteX79" fmla="*/ 2261683 w 10412532"/>
                <a:gd name="connsiteY79" fmla="*/ 3063618 h 5867461"/>
                <a:gd name="connsiteX80" fmla="*/ 2078803 w 10412532"/>
                <a:gd name="connsiteY80" fmla="*/ 2949318 h 5867461"/>
                <a:gd name="connsiteX81" fmla="*/ 1824299 w 10412532"/>
                <a:gd name="connsiteY81" fmla="*/ 3002494 h 5867461"/>
                <a:gd name="connsiteX82" fmla="*/ 1412162 w 10412532"/>
                <a:gd name="connsiteY82" fmla="*/ 3235573 h 5867461"/>
                <a:gd name="connsiteX83" fmla="*/ 1381573 w 10412532"/>
                <a:gd name="connsiteY83" fmla="*/ 3680838 h 5867461"/>
                <a:gd name="connsiteX84" fmla="*/ 1340867 w 10412532"/>
                <a:gd name="connsiteY84" fmla="*/ 3980504 h 5867461"/>
                <a:gd name="connsiteX85" fmla="*/ 1197619 w 10412532"/>
                <a:gd name="connsiteY85" fmla="*/ 4738831 h 5867461"/>
                <a:gd name="connsiteX86" fmla="*/ 1220896 w 10412532"/>
                <a:gd name="connsiteY86" fmla="*/ 4338309 h 5867461"/>
                <a:gd name="connsiteX87" fmla="*/ 1242772 w 10412532"/>
                <a:gd name="connsiteY87" fmla="*/ 4080888 h 5867461"/>
                <a:gd name="connsiteX88" fmla="*/ 1198693 w 10412532"/>
                <a:gd name="connsiteY88" fmla="*/ 3909438 h 5867461"/>
                <a:gd name="connsiteX89" fmla="*/ 970093 w 10412532"/>
                <a:gd name="connsiteY89" fmla="*/ 3989448 h 5867461"/>
                <a:gd name="connsiteX90" fmla="*/ 766328 w 10412532"/>
                <a:gd name="connsiteY90" fmla="*/ 4131990 h 5867461"/>
                <a:gd name="connsiteX91" fmla="*/ 555808 w 10412532"/>
                <a:gd name="connsiteY91" fmla="*/ 4355688 h 5867461"/>
                <a:gd name="connsiteX92" fmla="*/ 785900 w 10412532"/>
                <a:gd name="connsiteY92" fmla="*/ 4017771 h 5867461"/>
                <a:gd name="connsiteX93" fmla="*/ 1130113 w 10412532"/>
                <a:gd name="connsiteY93" fmla="*/ 3817500 h 5867461"/>
                <a:gd name="connsiteX94" fmla="*/ 1278703 w 10412532"/>
                <a:gd name="connsiteY94" fmla="*/ 3726558 h 5867461"/>
                <a:gd name="connsiteX95" fmla="*/ 1269661 w 10412532"/>
                <a:gd name="connsiteY95" fmla="*/ 3390117 h 5867461"/>
                <a:gd name="connsiteX96" fmla="*/ 1309620 w 10412532"/>
                <a:gd name="connsiteY96" fmla="*/ 3169963 h 5867461"/>
                <a:gd name="connsiteX97" fmla="*/ 1393003 w 10412532"/>
                <a:gd name="connsiteY97" fmla="*/ 3052188 h 5867461"/>
                <a:gd name="connsiteX98" fmla="*/ 1080693 w 10412532"/>
                <a:gd name="connsiteY98" fmla="*/ 2984604 h 5867461"/>
                <a:gd name="connsiteX99" fmla="*/ 663453 w 10412532"/>
                <a:gd name="connsiteY99" fmla="*/ 3023360 h 5867461"/>
                <a:gd name="connsiteX100" fmla="*/ 235111 w 10412532"/>
                <a:gd name="connsiteY100" fmla="*/ 3217172 h 5867461"/>
                <a:gd name="connsiteX101" fmla="*/ 421453 w 10412532"/>
                <a:gd name="connsiteY101" fmla="*/ 3029328 h 5867461"/>
                <a:gd name="connsiteX102" fmla="*/ 627193 w 10412532"/>
                <a:gd name="connsiteY102" fmla="*/ 2926458 h 5867461"/>
                <a:gd name="connsiteX103" fmla="*/ 854480 w 10412532"/>
                <a:gd name="connsiteY103" fmla="*/ 2889178 h 5867461"/>
                <a:gd name="connsiteX104" fmla="*/ 1149272 w 10412532"/>
                <a:gd name="connsiteY104" fmla="*/ 2889676 h 5867461"/>
                <a:gd name="connsiteX105" fmla="*/ 1531894 w 10412532"/>
                <a:gd name="connsiteY105" fmla="*/ 2917507 h 5867461"/>
                <a:gd name="connsiteX106" fmla="*/ 1860559 w 10412532"/>
                <a:gd name="connsiteY106" fmla="*/ 2766431 h 5867461"/>
                <a:gd name="connsiteX107" fmla="*/ 1701613 w 10412532"/>
                <a:gd name="connsiteY107" fmla="*/ 2263518 h 5867461"/>
                <a:gd name="connsiteX108" fmla="*/ 1690183 w 10412532"/>
                <a:gd name="connsiteY108" fmla="*/ 1966338 h 5867461"/>
                <a:gd name="connsiteX109" fmla="*/ 1381991 w 10412532"/>
                <a:gd name="connsiteY109" fmla="*/ 1841604 h 5867461"/>
                <a:gd name="connsiteX110" fmla="*/ 1095823 w 10412532"/>
                <a:gd name="connsiteY110" fmla="*/ 1714878 h 5867461"/>
                <a:gd name="connsiteX111" fmla="*/ 746507 w 10412532"/>
                <a:gd name="connsiteY111" fmla="*/ 1626415 h 5867461"/>
                <a:gd name="connsiteX112" fmla="*/ 352873 w 10412532"/>
                <a:gd name="connsiteY112" fmla="*/ 1726308 h 5867461"/>
                <a:gd name="connsiteX113" fmla="*/ 113171 w 10412532"/>
                <a:gd name="connsiteY113" fmla="*/ 1763582 h 5867461"/>
                <a:gd name="connsiteX114" fmla="*/ 9973 w 10412532"/>
                <a:gd name="connsiteY114" fmla="*/ 1737738 h 5867461"/>
                <a:gd name="connsiteX115" fmla="*/ 348516 w 10412532"/>
                <a:gd name="connsiteY115" fmla="*/ 1643812 h 5867461"/>
                <a:gd name="connsiteX116" fmla="*/ 653097 w 10412532"/>
                <a:gd name="connsiteY116" fmla="*/ 1543920 h 5867461"/>
                <a:gd name="connsiteX117" fmla="*/ 1072963 w 10412532"/>
                <a:gd name="connsiteY117" fmla="*/ 1612008 h 5867461"/>
                <a:gd name="connsiteX118" fmla="*/ 1244413 w 10412532"/>
                <a:gd name="connsiteY118" fmla="*/ 1657728 h 5867461"/>
                <a:gd name="connsiteX119" fmla="*/ 1205766 w 10412532"/>
                <a:gd name="connsiteY119" fmla="*/ 1451988 h 5867461"/>
                <a:gd name="connsiteX120" fmla="*/ 1046313 w 10412532"/>
                <a:gd name="connsiteY120" fmla="*/ 815409 h 5867461"/>
                <a:gd name="connsiteX121" fmla="*/ 1221553 w 10412532"/>
                <a:gd name="connsiteY121" fmla="*/ 1211958 h 5867461"/>
                <a:gd name="connsiteX0" fmla="*/ 1221553 w 10460501"/>
                <a:gd name="connsiteY0" fmla="*/ 1211958 h 5867461"/>
                <a:gd name="connsiteX1" fmla="*/ 1343911 w 10460501"/>
                <a:gd name="connsiteY1" fmla="*/ 1559828 h 5867461"/>
                <a:gd name="connsiteX2" fmla="*/ 1553023 w 10460501"/>
                <a:gd name="connsiteY2" fmla="*/ 1657728 h 5867461"/>
                <a:gd name="connsiteX3" fmla="*/ 1907353 w 10460501"/>
                <a:gd name="connsiteY3" fmla="*/ 1680588 h 5867461"/>
                <a:gd name="connsiteX4" fmla="*/ 2021653 w 10460501"/>
                <a:gd name="connsiteY4" fmla="*/ 1543428 h 5867461"/>
                <a:gd name="connsiteX5" fmla="*/ 2124523 w 10460501"/>
                <a:gd name="connsiteY5" fmla="*/ 1291968 h 5867461"/>
                <a:gd name="connsiteX6" fmla="*/ 2124523 w 10460501"/>
                <a:gd name="connsiteY6" fmla="*/ 1120518 h 5867461"/>
                <a:gd name="connsiteX7" fmla="*/ 2068029 w 10460501"/>
                <a:gd name="connsiteY7" fmla="*/ 825325 h 5867461"/>
                <a:gd name="connsiteX8" fmla="*/ 2078803 w 10460501"/>
                <a:gd name="connsiteY8" fmla="*/ 777618 h 5867461"/>
                <a:gd name="connsiteX9" fmla="*/ 2170243 w 10460501"/>
                <a:gd name="connsiteY9" fmla="*/ 1086228 h 5867461"/>
                <a:gd name="connsiteX10" fmla="*/ 2215963 w 10460501"/>
                <a:gd name="connsiteY10" fmla="*/ 1269108 h 5867461"/>
                <a:gd name="connsiteX11" fmla="*/ 2284543 w 10460501"/>
                <a:gd name="connsiteY11" fmla="*/ 1303398 h 5867461"/>
                <a:gd name="connsiteX12" fmla="*/ 2330263 w 10460501"/>
                <a:gd name="connsiteY12" fmla="*/ 1166238 h 5867461"/>
                <a:gd name="connsiteX13" fmla="*/ 2467423 w 10460501"/>
                <a:gd name="connsiteY13" fmla="*/ 880488 h 5867461"/>
                <a:gd name="connsiteX14" fmla="*/ 2558863 w 10460501"/>
                <a:gd name="connsiteY14" fmla="*/ 640458 h 5867461"/>
                <a:gd name="connsiteX15" fmla="*/ 2616013 w 10460501"/>
                <a:gd name="connsiteY15" fmla="*/ 537588 h 5867461"/>
                <a:gd name="connsiteX16" fmla="*/ 2558863 w 10460501"/>
                <a:gd name="connsiteY16" fmla="*/ 789048 h 5867461"/>
                <a:gd name="connsiteX17" fmla="*/ 2444563 w 10460501"/>
                <a:gd name="connsiteY17" fmla="*/ 1097658 h 5867461"/>
                <a:gd name="connsiteX18" fmla="*/ 2375983 w 10460501"/>
                <a:gd name="connsiteY18" fmla="*/ 1406268 h 5867461"/>
                <a:gd name="connsiteX19" fmla="*/ 2558863 w 10460501"/>
                <a:gd name="connsiteY19" fmla="*/ 1577718 h 5867461"/>
                <a:gd name="connsiteX20" fmla="*/ 2878903 w 10460501"/>
                <a:gd name="connsiteY20" fmla="*/ 1657728 h 5867461"/>
                <a:gd name="connsiteX21" fmla="*/ 3187513 w 10460501"/>
                <a:gd name="connsiteY21" fmla="*/ 1657728 h 5867461"/>
                <a:gd name="connsiteX22" fmla="*/ 3370393 w 10460501"/>
                <a:gd name="connsiteY22" fmla="*/ 1566288 h 5867461"/>
                <a:gd name="connsiteX23" fmla="*/ 3488066 w 10460501"/>
                <a:gd name="connsiteY23" fmla="*/ 1246753 h 5867461"/>
                <a:gd name="connsiteX24" fmla="*/ 3495138 w 10460501"/>
                <a:gd name="connsiteY24" fmla="*/ 1115548 h 5867461"/>
                <a:gd name="connsiteX25" fmla="*/ 3493650 w 10460501"/>
                <a:gd name="connsiteY25" fmla="*/ 1063976 h 5867461"/>
                <a:gd name="connsiteX26" fmla="*/ 3450403 w 10460501"/>
                <a:gd name="connsiteY26" fmla="*/ 777618 h 5867461"/>
                <a:gd name="connsiteX27" fmla="*/ 3119893 w 10460501"/>
                <a:gd name="connsiteY27" fmla="*/ 321571 h 5867461"/>
                <a:gd name="connsiteX28" fmla="*/ 3497351 w 10460501"/>
                <a:gd name="connsiteY28" fmla="*/ 674883 h 5867461"/>
                <a:gd name="connsiteX29" fmla="*/ 3759013 w 10460501"/>
                <a:gd name="connsiteY29" fmla="*/ 571878 h 5867461"/>
                <a:gd name="connsiteX30" fmla="*/ 3999043 w 10460501"/>
                <a:gd name="connsiteY30" fmla="*/ 91818 h 5867461"/>
                <a:gd name="connsiteX31" fmla="*/ 4033333 w 10460501"/>
                <a:gd name="connsiteY31" fmla="*/ 11808 h 5867461"/>
                <a:gd name="connsiteX32" fmla="*/ 3984569 w 10460501"/>
                <a:gd name="connsiteY32" fmla="*/ 247366 h 5867461"/>
                <a:gd name="connsiteX33" fmla="*/ 3812791 w 10460501"/>
                <a:gd name="connsiteY33" fmla="*/ 647417 h 5867461"/>
                <a:gd name="connsiteX34" fmla="*/ 3592906 w 10460501"/>
                <a:gd name="connsiteY34" fmla="*/ 811408 h 5867461"/>
                <a:gd name="connsiteX35" fmla="*/ 3604425 w 10460501"/>
                <a:gd name="connsiteY35" fmla="*/ 999253 h 5867461"/>
                <a:gd name="connsiteX36" fmla="*/ 3872985 w 10460501"/>
                <a:gd name="connsiteY36" fmla="*/ 881976 h 5867461"/>
                <a:gd name="connsiteX37" fmla="*/ 4200754 w 10460501"/>
                <a:gd name="connsiteY37" fmla="*/ 774136 h 5867461"/>
                <a:gd name="connsiteX38" fmla="*/ 4064251 w 10460501"/>
                <a:gd name="connsiteY38" fmla="*/ 847195 h 5867461"/>
                <a:gd name="connsiteX39" fmla="*/ 3818880 w 10460501"/>
                <a:gd name="connsiteY39" fmla="*/ 991305 h 5867461"/>
                <a:gd name="connsiteX40" fmla="*/ 3658531 w 10460501"/>
                <a:gd name="connsiteY40" fmla="*/ 1093178 h 5867461"/>
                <a:gd name="connsiteX41" fmla="*/ 3622838 w 10460501"/>
                <a:gd name="connsiteY41" fmla="*/ 1221401 h 5867461"/>
                <a:gd name="connsiteX42" fmla="*/ 3577446 w 10460501"/>
                <a:gd name="connsiteY42" fmla="*/ 1500691 h 5867461"/>
                <a:gd name="connsiteX43" fmla="*/ 3461833 w 10460501"/>
                <a:gd name="connsiteY43" fmla="*/ 1726308 h 5867461"/>
                <a:gd name="connsiteX44" fmla="*/ 3278953 w 10460501"/>
                <a:gd name="connsiteY44" fmla="*/ 2034918 h 5867461"/>
                <a:gd name="connsiteX45" fmla="*/ 3288742 w 10460501"/>
                <a:gd name="connsiteY45" fmla="*/ 2273460 h 5867461"/>
                <a:gd name="connsiteX46" fmla="*/ 3434288 w 10460501"/>
                <a:gd name="connsiteY46" fmla="*/ 2417577 h 5867461"/>
                <a:gd name="connsiteX47" fmla="*/ 3781217 w 10460501"/>
                <a:gd name="connsiteY47" fmla="*/ 2618845 h 5867461"/>
                <a:gd name="connsiteX48" fmla="*/ 4079053 w 10460501"/>
                <a:gd name="connsiteY48" fmla="*/ 2777868 h 5867461"/>
                <a:gd name="connsiteX49" fmla="*/ 8113040 w 10460501"/>
                <a:gd name="connsiteY49" fmla="*/ 4477806 h 5867461"/>
                <a:gd name="connsiteX50" fmla="*/ 9564254 w 10460501"/>
                <a:gd name="connsiteY50" fmla="*/ 4967208 h 5867461"/>
                <a:gd name="connsiteX51" fmla="*/ 9975288 w 10460501"/>
                <a:gd name="connsiteY51" fmla="*/ 5127218 h 5867461"/>
                <a:gd name="connsiteX52" fmla="*/ 10412163 w 10460501"/>
                <a:gd name="connsiteY52" fmla="*/ 5057593 h 5867461"/>
                <a:gd name="connsiteX53" fmla="*/ 9959777 w 10460501"/>
                <a:gd name="connsiteY53" fmla="*/ 5867453 h 5867461"/>
                <a:gd name="connsiteX54" fmla="*/ 9771202 w 10460501"/>
                <a:gd name="connsiteY54" fmla="*/ 5457413 h 5867461"/>
                <a:gd name="connsiteX55" fmla="*/ 8790276 w 10460501"/>
                <a:gd name="connsiteY55" fmla="*/ 5047055 h 5867461"/>
                <a:gd name="connsiteX56" fmla="*/ 4940575 w 10460501"/>
                <a:gd name="connsiteY56" fmla="*/ 3376168 h 5867461"/>
                <a:gd name="connsiteX57" fmla="*/ 3944371 w 10460501"/>
                <a:gd name="connsiteY57" fmla="*/ 2976643 h 5867461"/>
                <a:gd name="connsiteX58" fmla="*/ 3460193 w 10460501"/>
                <a:gd name="connsiteY58" fmla="*/ 2852901 h 5867461"/>
                <a:gd name="connsiteX59" fmla="*/ 3217865 w 10460501"/>
                <a:gd name="connsiteY59" fmla="*/ 2829045 h 5867461"/>
                <a:gd name="connsiteX60" fmla="*/ 3025524 w 10460501"/>
                <a:gd name="connsiteY60" fmla="*/ 2858861 h 5867461"/>
                <a:gd name="connsiteX61" fmla="*/ 2832855 w 10460501"/>
                <a:gd name="connsiteY61" fmla="*/ 2930924 h 5867461"/>
                <a:gd name="connsiteX62" fmla="*/ 2820111 w 10460501"/>
                <a:gd name="connsiteY62" fmla="*/ 3026344 h 5867461"/>
                <a:gd name="connsiteX63" fmla="*/ 2959241 w 10460501"/>
                <a:gd name="connsiteY63" fmla="*/ 3167976 h 5867461"/>
                <a:gd name="connsiteX64" fmla="*/ 3176083 w 10460501"/>
                <a:gd name="connsiteY64" fmla="*/ 3269358 h 5867461"/>
                <a:gd name="connsiteX65" fmla="*/ 3388239 w 10460501"/>
                <a:gd name="connsiteY65" fmla="*/ 3442290 h 5867461"/>
                <a:gd name="connsiteX66" fmla="*/ 3212014 w 10460501"/>
                <a:gd name="connsiteY66" fmla="*/ 3336948 h 5867461"/>
                <a:gd name="connsiteX67" fmla="*/ 3004633 w 10460501"/>
                <a:gd name="connsiteY67" fmla="*/ 3276814 h 5867461"/>
                <a:gd name="connsiteX68" fmla="*/ 2771676 w 10460501"/>
                <a:gd name="connsiteY68" fmla="*/ 3166987 h 5867461"/>
                <a:gd name="connsiteX69" fmla="*/ 2638873 w 10460501"/>
                <a:gd name="connsiteY69" fmla="*/ 3097908 h 5867461"/>
                <a:gd name="connsiteX70" fmla="*/ 2570293 w 10460501"/>
                <a:gd name="connsiteY70" fmla="*/ 3109338 h 5867461"/>
                <a:gd name="connsiteX71" fmla="*/ 2525557 w 10460501"/>
                <a:gd name="connsiteY71" fmla="*/ 3326508 h 5867461"/>
                <a:gd name="connsiteX72" fmla="*/ 2584349 w 10460501"/>
                <a:gd name="connsiteY72" fmla="*/ 3577470 h 5867461"/>
                <a:gd name="connsiteX73" fmla="*/ 2663703 w 10460501"/>
                <a:gd name="connsiteY73" fmla="*/ 3996904 h 5867461"/>
                <a:gd name="connsiteX74" fmla="*/ 2633113 w 10460501"/>
                <a:gd name="connsiteY74" fmla="*/ 4192703 h 5867461"/>
                <a:gd name="connsiteX75" fmla="*/ 2539703 w 10460501"/>
                <a:gd name="connsiteY75" fmla="*/ 4455574 h 5867461"/>
                <a:gd name="connsiteX76" fmla="*/ 2595212 w 10460501"/>
                <a:gd name="connsiteY76" fmla="*/ 3945217 h 5867461"/>
                <a:gd name="connsiteX77" fmla="*/ 2481240 w 10460501"/>
                <a:gd name="connsiteY77" fmla="*/ 3566538 h 5867461"/>
                <a:gd name="connsiteX78" fmla="*/ 2307403 w 10460501"/>
                <a:gd name="connsiteY78" fmla="*/ 3166488 h 5867461"/>
                <a:gd name="connsiteX79" fmla="*/ 2261683 w 10460501"/>
                <a:gd name="connsiteY79" fmla="*/ 3063618 h 5867461"/>
                <a:gd name="connsiteX80" fmla="*/ 2078803 w 10460501"/>
                <a:gd name="connsiteY80" fmla="*/ 2949318 h 5867461"/>
                <a:gd name="connsiteX81" fmla="*/ 1824299 w 10460501"/>
                <a:gd name="connsiteY81" fmla="*/ 3002494 h 5867461"/>
                <a:gd name="connsiteX82" fmla="*/ 1412162 w 10460501"/>
                <a:gd name="connsiteY82" fmla="*/ 3235573 h 5867461"/>
                <a:gd name="connsiteX83" fmla="*/ 1381573 w 10460501"/>
                <a:gd name="connsiteY83" fmla="*/ 3680838 h 5867461"/>
                <a:gd name="connsiteX84" fmla="*/ 1340867 w 10460501"/>
                <a:gd name="connsiteY84" fmla="*/ 3980504 h 5867461"/>
                <a:gd name="connsiteX85" fmla="*/ 1197619 w 10460501"/>
                <a:gd name="connsiteY85" fmla="*/ 4738831 h 5867461"/>
                <a:gd name="connsiteX86" fmla="*/ 1220896 w 10460501"/>
                <a:gd name="connsiteY86" fmla="*/ 4338309 h 5867461"/>
                <a:gd name="connsiteX87" fmla="*/ 1242772 w 10460501"/>
                <a:gd name="connsiteY87" fmla="*/ 4080888 h 5867461"/>
                <a:gd name="connsiteX88" fmla="*/ 1198693 w 10460501"/>
                <a:gd name="connsiteY88" fmla="*/ 3909438 h 5867461"/>
                <a:gd name="connsiteX89" fmla="*/ 970093 w 10460501"/>
                <a:gd name="connsiteY89" fmla="*/ 3989448 h 5867461"/>
                <a:gd name="connsiteX90" fmla="*/ 766328 w 10460501"/>
                <a:gd name="connsiteY90" fmla="*/ 4131990 h 5867461"/>
                <a:gd name="connsiteX91" fmla="*/ 555808 w 10460501"/>
                <a:gd name="connsiteY91" fmla="*/ 4355688 h 5867461"/>
                <a:gd name="connsiteX92" fmla="*/ 785900 w 10460501"/>
                <a:gd name="connsiteY92" fmla="*/ 4017771 h 5867461"/>
                <a:gd name="connsiteX93" fmla="*/ 1130113 w 10460501"/>
                <a:gd name="connsiteY93" fmla="*/ 3817500 h 5867461"/>
                <a:gd name="connsiteX94" fmla="*/ 1278703 w 10460501"/>
                <a:gd name="connsiteY94" fmla="*/ 3726558 h 5867461"/>
                <a:gd name="connsiteX95" fmla="*/ 1269661 w 10460501"/>
                <a:gd name="connsiteY95" fmla="*/ 3390117 h 5867461"/>
                <a:gd name="connsiteX96" fmla="*/ 1309620 w 10460501"/>
                <a:gd name="connsiteY96" fmla="*/ 3169963 h 5867461"/>
                <a:gd name="connsiteX97" fmla="*/ 1393003 w 10460501"/>
                <a:gd name="connsiteY97" fmla="*/ 3052188 h 5867461"/>
                <a:gd name="connsiteX98" fmla="*/ 1080693 w 10460501"/>
                <a:gd name="connsiteY98" fmla="*/ 2984604 h 5867461"/>
                <a:gd name="connsiteX99" fmla="*/ 663453 w 10460501"/>
                <a:gd name="connsiteY99" fmla="*/ 3023360 h 5867461"/>
                <a:gd name="connsiteX100" fmla="*/ 235111 w 10460501"/>
                <a:gd name="connsiteY100" fmla="*/ 3217172 h 5867461"/>
                <a:gd name="connsiteX101" fmla="*/ 421453 w 10460501"/>
                <a:gd name="connsiteY101" fmla="*/ 3029328 h 5867461"/>
                <a:gd name="connsiteX102" fmla="*/ 627193 w 10460501"/>
                <a:gd name="connsiteY102" fmla="*/ 2926458 h 5867461"/>
                <a:gd name="connsiteX103" fmla="*/ 854480 w 10460501"/>
                <a:gd name="connsiteY103" fmla="*/ 2889178 h 5867461"/>
                <a:gd name="connsiteX104" fmla="*/ 1149272 w 10460501"/>
                <a:gd name="connsiteY104" fmla="*/ 2889676 h 5867461"/>
                <a:gd name="connsiteX105" fmla="*/ 1531894 w 10460501"/>
                <a:gd name="connsiteY105" fmla="*/ 2917507 h 5867461"/>
                <a:gd name="connsiteX106" fmla="*/ 1860559 w 10460501"/>
                <a:gd name="connsiteY106" fmla="*/ 2766431 h 5867461"/>
                <a:gd name="connsiteX107" fmla="*/ 1701613 w 10460501"/>
                <a:gd name="connsiteY107" fmla="*/ 2263518 h 5867461"/>
                <a:gd name="connsiteX108" fmla="*/ 1690183 w 10460501"/>
                <a:gd name="connsiteY108" fmla="*/ 1966338 h 5867461"/>
                <a:gd name="connsiteX109" fmla="*/ 1381991 w 10460501"/>
                <a:gd name="connsiteY109" fmla="*/ 1841604 h 5867461"/>
                <a:gd name="connsiteX110" fmla="*/ 1095823 w 10460501"/>
                <a:gd name="connsiteY110" fmla="*/ 1714878 h 5867461"/>
                <a:gd name="connsiteX111" fmla="*/ 746507 w 10460501"/>
                <a:gd name="connsiteY111" fmla="*/ 1626415 h 5867461"/>
                <a:gd name="connsiteX112" fmla="*/ 352873 w 10460501"/>
                <a:gd name="connsiteY112" fmla="*/ 1726308 h 5867461"/>
                <a:gd name="connsiteX113" fmla="*/ 113171 w 10460501"/>
                <a:gd name="connsiteY113" fmla="*/ 1763582 h 5867461"/>
                <a:gd name="connsiteX114" fmla="*/ 9973 w 10460501"/>
                <a:gd name="connsiteY114" fmla="*/ 1737738 h 5867461"/>
                <a:gd name="connsiteX115" fmla="*/ 348516 w 10460501"/>
                <a:gd name="connsiteY115" fmla="*/ 1643812 h 5867461"/>
                <a:gd name="connsiteX116" fmla="*/ 653097 w 10460501"/>
                <a:gd name="connsiteY116" fmla="*/ 1543920 h 5867461"/>
                <a:gd name="connsiteX117" fmla="*/ 1072963 w 10460501"/>
                <a:gd name="connsiteY117" fmla="*/ 1612008 h 5867461"/>
                <a:gd name="connsiteX118" fmla="*/ 1244413 w 10460501"/>
                <a:gd name="connsiteY118" fmla="*/ 1657728 h 5867461"/>
                <a:gd name="connsiteX119" fmla="*/ 1205766 w 10460501"/>
                <a:gd name="connsiteY119" fmla="*/ 1451988 h 5867461"/>
                <a:gd name="connsiteX120" fmla="*/ 1046313 w 10460501"/>
                <a:gd name="connsiteY120" fmla="*/ 815409 h 5867461"/>
                <a:gd name="connsiteX121" fmla="*/ 1221553 w 10460501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781217 w 10416395"/>
                <a:gd name="connsiteY47" fmla="*/ 2618845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64254 w 10416395"/>
                <a:gd name="connsiteY50" fmla="*/ 4967208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781217 w 10416395"/>
                <a:gd name="connsiteY47" fmla="*/ 2618845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64255 w 10416395"/>
                <a:gd name="connsiteY50" fmla="*/ 4995310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781217 w 10416395"/>
                <a:gd name="connsiteY47" fmla="*/ 2618845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6110863 w 10416395"/>
                <a:gd name="connsiteY55" fmla="*/ 3868256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5882777 w 10416395"/>
                <a:gd name="connsiteY49" fmla="*/ 3521863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6110863 w 10416395"/>
                <a:gd name="connsiteY55" fmla="*/ 3868256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5882777 w 10416395"/>
                <a:gd name="connsiteY49" fmla="*/ 3521863 h 5867461"/>
                <a:gd name="connsiteX50" fmla="*/ 6605062 w 10416395"/>
                <a:gd name="connsiteY50" fmla="*/ 3822314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6110863 w 10416395"/>
                <a:gd name="connsiteY55" fmla="*/ 3868256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54"/>
                <a:gd name="connsiteX1" fmla="*/ 1343911 w 10416395"/>
                <a:gd name="connsiteY1" fmla="*/ 1559828 h 5867454"/>
                <a:gd name="connsiteX2" fmla="*/ 1553023 w 10416395"/>
                <a:gd name="connsiteY2" fmla="*/ 1657728 h 5867454"/>
                <a:gd name="connsiteX3" fmla="*/ 1907353 w 10416395"/>
                <a:gd name="connsiteY3" fmla="*/ 1680588 h 5867454"/>
                <a:gd name="connsiteX4" fmla="*/ 2021653 w 10416395"/>
                <a:gd name="connsiteY4" fmla="*/ 1543428 h 5867454"/>
                <a:gd name="connsiteX5" fmla="*/ 2124523 w 10416395"/>
                <a:gd name="connsiteY5" fmla="*/ 1291968 h 5867454"/>
                <a:gd name="connsiteX6" fmla="*/ 2124523 w 10416395"/>
                <a:gd name="connsiteY6" fmla="*/ 1120518 h 5867454"/>
                <a:gd name="connsiteX7" fmla="*/ 2068029 w 10416395"/>
                <a:gd name="connsiteY7" fmla="*/ 825325 h 5867454"/>
                <a:gd name="connsiteX8" fmla="*/ 2078803 w 10416395"/>
                <a:gd name="connsiteY8" fmla="*/ 777618 h 5867454"/>
                <a:gd name="connsiteX9" fmla="*/ 2170243 w 10416395"/>
                <a:gd name="connsiteY9" fmla="*/ 1086228 h 5867454"/>
                <a:gd name="connsiteX10" fmla="*/ 2215963 w 10416395"/>
                <a:gd name="connsiteY10" fmla="*/ 1269108 h 5867454"/>
                <a:gd name="connsiteX11" fmla="*/ 2284543 w 10416395"/>
                <a:gd name="connsiteY11" fmla="*/ 1303398 h 5867454"/>
                <a:gd name="connsiteX12" fmla="*/ 2330263 w 10416395"/>
                <a:gd name="connsiteY12" fmla="*/ 1166238 h 5867454"/>
                <a:gd name="connsiteX13" fmla="*/ 2467423 w 10416395"/>
                <a:gd name="connsiteY13" fmla="*/ 880488 h 5867454"/>
                <a:gd name="connsiteX14" fmla="*/ 2558863 w 10416395"/>
                <a:gd name="connsiteY14" fmla="*/ 640458 h 5867454"/>
                <a:gd name="connsiteX15" fmla="*/ 2616013 w 10416395"/>
                <a:gd name="connsiteY15" fmla="*/ 537588 h 5867454"/>
                <a:gd name="connsiteX16" fmla="*/ 2558863 w 10416395"/>
                <a:gd name="connsiteY16" fmla="*/ 789048 h 5867454"/>
                <a:gd name="connsiteX17" fmla="*/ 2444563 w 10416395"/>
                <a:gd name="connsiteY17" fmla="*/ 1097658 h 5867454"/>
                <a:gd name="connsiteX18" fmla="*/ 2375983 w 10416395"/>
                <a:gd name="connsiteY18" fmla="*/ 1406268 h 5867454"/>
                <a:gd name="connsiteX19" fmla="*/ 2558863 w 10416395"/>
                <a:gd name="connsiteY19" fmla="*/ 1577718 h 5867454"/>
                <a:gd name="connsiteX20" fmla="*/ 2878903 w 10416395"/>
                <a:gd name="connsiteY20" fmla="*/ 1657728 h 5867454"/>
                <a:gd name="connsiteX21" fmla="*/ 3187513 w 10416395"/>
                <a:gd name="connsiteY21" fmla="*/ 1657728 h 5867454"/>
                <a:gd name="connsiteX22" fmla="*/ 3370393 w 10416395"/>
                <a:gd name="connsiteY22" fmla="*/ 1566288 h 5867454"/>
                <a:gd name="connsiteX23" fmla="*/ 3488066 w 10416395"/>
                <a:gd name="connsiteY23" fmla="*/ 1246753 h 5867454"/>
                <a:gd name="connsiteX24" fmla="*/ 3495138 w 10416395"/>
                <a:gd name="connsiteY24" fmla="*/ 1115548 h 5867454"/>
                <a:gd name="connsiteX25" fmla="*/ 3493650 w 10416395"/>
                <a:gd name="connsiteY25" fmla="*/ 1063976 h 5867454"/>
                <a:gd name="connsiteX26" fmla="*/ 3450403 w 10416395"/>
                <a:gd name="connsiteY26" fmla="*/ 777618 h 5867454"/>
                <a:gd name="connsiteX27" fmla="*/ 3119893 w 10416395"/>
                <a:gd name="connsiteY27" fmla="*/ 321571 h 5867454"/>
                <a:gd name="connsiteX28" fmla="*/ 3497351 w 10416395"/>
                <a:gd name="connsiteY28" fmla="*/ 674883 h 5867454"/>
                <a:gd name="connsiteX29" fmla="*/ 3759013 w 10416395"/>
                <a:gd name="connsiteY29" fmla="*/ 571878 h 5867454"/>
                <a:gd name="connsiteX30" fmla="*/ 3999043 w 10416395"/>
                <a:gd name="connsiteY30" fmla="*/ 91818 h 5867454"/>
                <a:gd name="connsiteX31" fmla="*/ 4033333 w 10416395"/>
                <a:gd name="connsiteY31" fmla="*/ 11808 h 5867454"/>
                <a:gd name="connsiteX32" fmla="*/ 3984569 w 10416395"/>
                <a:gd name="connsiteY32" fmla="*/ 247366 h 5867454"/>
                <a:gd name="connsiteX33" fmla="*/ 3812791 w 10416395"/>
                <a:gd name="connsiteY33" fmla="*/ 647417 h 5867454"/>
                <a:gd name="connsiteX34" fmla="*/ 3592906 w 10416395"/>
                <a:gd name="connsiteY34" fmla="*/ 811408 h 5867454"/>
                <a:gd name="connsiteX35" fmla="*/ 3604425 w 10416395"/>
                <a:gd name="connsiteY35" fmla="*/ 999253 h 5867454"/>
                <a:gd name="connsiteX36" fmla="*/ 3872985 w 10416395"/>
                <a:gd name="connsiteY36" fmla="*/ 881976 h 5867454"/>
                <a:gd name="connsiteX37" fmla="*/ 4200754 w 10416395"/>
                <a:gd name="connsiteY37" fmla="*/ 774136 h 5867454"/>
                <a:gd name="connsiteX38" fmla="*/ 4064251 w 10416395"/>
                <a:gd name="connsiteY38" fmla="*/ 847195 h 5867454"/>
                <a:gd name="connsiteX39" fmla="*/ 3818880 w 10416395"/>
                <a:gd name="connsiteY39" fmla="*/ 991305 h 5867454"/>
                <a:gd name="connsiteX40" fmla="*/ 3658531 w 10416395"/>
                <a:gd name="connsiteY40" fmla="*/ 1093178 h 5867454"/>
                <a:gd name="connsiteX41" fmla="*/ 3622838 w 10416395"/>
                <a:gd name="connsiteY41" fmla="*/ 1221401 h 5867454"/>
                <a:gd name="connsiteX42" fmla="*/ 3577446 w 10416395"/>
                <a:gd name="connsiteY42" fmla="*/ 1500691 h 5867454"/>
                <a:gd name="connsiteX43" fmla="*/ 3461833 w 10416395"/>
                <a:gd name="connsiteY43" fmla="*/ 1726308 h 5867454"/>
                <a:gd name="connsiteX44" fmla="*/ 3278953 w 10416395"/>
                <a:gd name="connsiteY44" fmla="*/ 2034918 h 5867454"/>
                <a:gd name="connsiteX45" fmla="*/ 3288742 w 10416395"/>
                <a:gd name="connsiteY45" fmla="*/ 2273460 h 5867454"/>
                <a:gd name="connsiteX46" fmla="*/ 3434288 w 10416395"/>
                <a:gd name="connsiteY46" fmla="*/ 2417577 h 5867454"/>
                <a:gd name="connsiteX47" fmla="*/ 3641522 w 10416395"/>
                <a:gd name="connsiteY47" fmla="*/ 2521189 h 5867454"/>
                <a:gd name="connsiteX48" fmla="*/ 4079053 w 10416395"/>
                <a:gd name="connsiteY48" fmla="*/ 2777868 h 5867454"/>
                <a:gd name="connsiteX49" fmla="*/ 5882777 w 10416395"/>
                <a:gd name="connsiteY49" fmla="*/ 3521863 h 5867454"/>
                <a:gd name="connsiteX50" fmla="*/ 6605062 w 10416395"/>
                <a:gd name="connsiteY50" fmla="*/ 3822314 h 5867454"/>
                <a:gd name="connsiteX51" fmla="*/ 9975288 w 10416395"/>
                <a:gd name="connsiteY51" fmla="*/ 5127218 h 5867454"/>
                <a:gd name="connsiteX52" fmla="*/ 10412163 w 10416395"/>
                <a:gd name="connsiteY52" fmla="*/ 5057593 h 5867454"/>
                <a:gd name="connsiteX53" fmla="*/ 9959777 w 10416395"/>
                <a:gd name="connsiteY53" fmla="*/ 5867453 h 5867454"/>
                <a:gd name="connsiteX54" fmla="*/ 6585849 w 10416395"/>
                <a:gd name="connsiteY54" fmla="*/ 4067486 h 5867454"/>
                <a:gd name="connsiteX55" fmla="*/ 6110863 w 10416395"/>
                <a:gd name="connsiteY55" fmla="*/ 3868256 h 5867454"/>
                <a:gd name="connsiteX56" fmla="*/ 4940575 w 10416395"/>
                <a:gd name="connsiteY56" fmla="*/ 3376168 h 5867454"/>
                <a:gd name="connsiteX57" fmla="*/ 3944371 w 10416395"/>
                <a:gd name="connsiteY57" fmla="*/ 2976643 h 5867454"/>
                <a:gd name="connsiteX58" fmla="*/ 3460193 w 10416395"/>
                <a:gd name="connsiteY58" fmla="*/ 2852901 h 5867454"/>
                <a:gd name="connsiteX59" fmla="*/ 3217865 w 10416395"/>
                <a:gd name="connsiteY59" fmla="*/ 2829045 h 5867454"/>
                <a:gd name="connsiteX60" fmla="*/ 3025524 w 10416395"/>
                <a:gd name="connsiteY60" fmla="*/ 2858861 h 5867454"/>
                <a:gd name="connsiteX61" fmla="*/ 2832855 w 10416395"/>
                <a:gd name="connsiteY61" fmla="*/ 2930924 h 5867454"/>
                <a:gd name="connsiteX62" fmla="*/ 2820111 w 10416395"/>
                <a:gd name="connsiteY62" fmla="*/ 3026344 h 5867454"/>
                <a:gd name="connsiteX63" fmla="*/ 2959241 w 10416395"/>
                <a:gd name="connsiteY63" fmla="*/ 3167976 h 5867454"/>
                <a:gd name="connsiteX64" fmla="*/ 3176083 w 10416395"/>
                <a:gd name="connsiteY64" fmla="*/ 3269358 h 5867454"/>
                <a:gd name="connsiteX65" fmla="*/ 3388239 w 10416395"/>
                <a:gd name="connsiteY65" fmla="*/ 3442290 h 5867454"/>
                <a:gd name="connsiteX66" fmla="*/ 3212014 w 10416395"/>
                <a:gd name="connsiteY66" fmla="*/ 3336948 h 5867454"/>
                <a:gd name="connsiteX67" fmla="*/ 3004633 w 10416395"/>
                <a:gd name="connsiteY67" fmla="*/ 3276814 h 5867454"/>
                <a:gd name="connsiteX68" fmla="*/ 2771676 w 10416395"/>
                <a:gd name="connsiteY68" fmla="*/ 3166987 h 5867454"/>
                <a:gd name="connsiteX69" fmla="*/ 2638873 w 10416395"/>
                <a:gd name="connsiteY69" fmla="*/ 3097908 h 5867454"/>
                <a:gd name="connsiteX70" fmla="*/ 2570293 w 10416395"/>
                <a:gd name="connsiteY70" fmla="*/ 3109338 h 5867454"/>
                <a:gd name="connsiteX71" fmla="*/ 2525557 w 10416395"/>
                <a:gd name="connsiteY71" fmla="*/ 3326508 h 5867454"/>
                <a:gd name="connsiteX72" fmla="*/ 2584349 w 10416395"/>
                <a:gd name="connsiteY72" fmla="*/ 3577470 h 5867454"/>
                <a:gd name="connsiteX73" fmla="*/ 2663703 w 10416395"/>
                <a:gd name="connsiteY73" fmla="*/ 3996904 h 5867454"/>
                <a:gd name="connsiteX74" fmla="*/ 2633113 w 10416395"/>
                <a:gd name="connsiteY74" fmla="*/ 4192703 h 5867454"/>
                <a:gd name="connsiteX75" fmla="*/ 2539703 w 10416395"/>
                <a:gd name="connsiteY75" fmla="*/ 4455574 h 5867454"/>
                <a:gd name="connsiteX76" fmla="*/ 2595212 w 10416395"/>
                <a:gd name="connsiteY76" fmla="*/ 3945217 h 5867454"/>
                <a:gd name="connsiteX77" fmla="*/ 2481240 w 10416395"/>
                <a:gd name="connsiteY77" fmla="*/ 3566538 h 5867454"/>
                <a:gd name="connsiteX78" fmla="*/ 2307403 w 10416395"/>
                <a:gd name="connsiteY78" fmla="*/ 3166488 h 5867454"/>
                <a:gd name="connsiteX79" fmla="*/ 2261683 w 10416395"/>
                <a:gd name="connsiteY79" fmla="*/ 3063618 h 5867454"/>
                <a:gd name="connsiteX80" fmla="*/ 2078803 w 10416395"/>
                <a:gd name="connsiteY80" fmla="*/ 2949318 h 5867454"/>
                <a:gd name="connsiteX81" fmla="*/ 1824299 w 10416395"/>
                <a:gd name="connsiteY81" fmla="*/ 3002494 h 5867454"/>
                <a:gd name="connsiteX82" fmla="*/ 1412162 w 10416395"/>
                <a:gd name="connsiteY82" fmla="*/ 3235573 h 5867454"/>
                <a:gd name="connsiteX83" fmla="*/ 1381573 w 10416395"/>
                <a:gd name="connsiteY83" fmla="*/ 3680838 h 5867454"/>
                <a:gd name="connsiteX84" fmla="*/ 1340867 w 10416395"/>
                <a:gd name="connsiteY84" fmla="*/ 3980504 h 5867454"/>
                <a:gd name="connsiteX85" fmla="*/ 1197619 w 10416395"/>
                <a:gd name="connsiteY85" fmla="*/ 4738831 h 5867454"/>
                <a:gd name="connsiteX86" fmla="*/ 1220896 w 10416395"/>
                <a:gd name="connsiteY86" fmla="*/ 4338309 h 5867454"/>
                <a:gd name="connsiteX87" fmla="*/ 1242772 w 10416395"/>
                <a:gd name="connsiteY87" fmla="*/ 4080888 h 5867454"/>
                <a:gd name="connsiteX88" fmla="*/ 1198693 w 10416395"/>
                <a:gd name="connsiteY88" fmla="*/ 3909438 h 5867454"/>
                <a:gd name="connsiteX89" fmla="*/ 970093 w 10416395"/>
                <a:gd name="connsiteY89" fmla="*/ 3989448 h 5867454"/>
                <a:gd name="connsiteX90" fmla="*/ 766328 w 10416395"/>
                <a:gd name="connsiteY90" fmla="*/ 4131990 h 5867454"/>
                <a:gd name="connsiteX91" fmla="*/ 555808 w 10416395"/>
                <a:gd name="connsiteY91" fmla="*/ 4355688 h 5867454"/>
                <a:gd name="connsiteX92" fmla="*/ 785900 w 10416395"/>
                <a:gd name="connsiteY92" fmla="*/ 4017771 h 5867454"/>
                <a:gd name="connsiteX93" fmla="*/ 1130113 w 10416395"/>
                <a:gd name="connsiteY93" fmla="*/ 3817500 h 5867454"/>
                <a:gd name="connsiteX94" fmla="*/ 1278703 w 10416395"/>
                <a:gd name="connsiteY94" fmla="*/ 3726558 h 5867454"/>
                <a:gd name="connsiteX95" fmla="*/ 1269661 w 10416395"/>
                <a:gd name="connsiteY95" fmla="*/ 3390117 h 5867454"/>
                <a:gd name="connsiteX96" fmla="*/ 1309620 w 10416395"/>
                <a:gd name="connsiteY96" fmla="*/ 3169963 h 5867454"/>
                <a:gd name="connsiteX97" fmla="*/ 1393003 w 10416395"/>
                <a:gd name="connsiteY97" fmla="*/ 3052188 h 5867454"/>
                <a:gd name="connsiteX98" fmla="*/ 1080693 w 10416395"/>
                <a:gd name="connsiteY98" fmla="*/ 2984604 h 5867454"/>
                <a:gd name="connsiteX99" fmla="*/ 663453 w 10416395"/>
                <a:gd name="connsiteY99" fmla="*/ 3023360 h 5867454"/>
                <a:gd name="connsiteX100" fmla="*/ 235111 w 10416395"/>
                <a:gd name="connsiteY100" fmla="*/ 3217172 h 5867454"/>
                <a:gd name="connsiteX101" fmla="*/ 421453 w 10416395"/>
                <a:gd name="connsiteY101" fmla="*/ 3029328 h 5867454"/>
                <a:gd name="connsiteX102" fmla="*/ 627193 w 10416395"/>
                <a:gd name="connsiteY102" fmla="*/ 2926458 h 5867454"/>
                <a:gd name="connsiteX103" fmla="*/ 854480 w 10416395"/>
                <a:gd name="connsiteY103" fmla="*/ 2889178 h 5867454"/>
                <a:gd name="connsiteX104" fmla="*/ 1149272 w 10416395"/>
                <a:gd name="connsiteY104" fmla="*/ 2889676 h 5867454"/>
                <a:gd name="connsiteX105" fmla="*/ 1531894 w 10416395"/>
                <a:gd name="connsiteY105" fmla="*/ 2917507 h 5867454"/>
                <a:gd name="connsiteX106" fmla="*/ 1860559 w 10416395"/>
                <a:gd name="connsiteY106" fmla="*/ 2766431 h 5867454"/>
                <a:gd name="connsiteX107" fmla="*/ 1701613 w 10416395"/>
                <a:gd name="connsiteY107" fmla="*/ 2263518 h 5867454"/>
                <a:gd name="connsiteX108" fmla="*/ 1690183 w 10416395"/>
                <a:gd name="connsiteY108" fmla="*/ 1966338 h 5867454"/>
                <a:gd name="connsiteX109" fmla="*/ 1381991 w 10416395"/>
                <a:gd name="connsiteY109" fmla="*/ 1841604 h 5867454"/>
                <a:gd name="connsiteX110" fmla="*/ 1095823 w 10416395"/>
                <a:gd name="connsiteY110" fmla="*/ 1714878 h 5867454"/>
                <a:gd name="connsiteX111" fmla="*/ 746507 w 10416395"/>
                <a:gd name="connsiteY111" fmla="*/ 1626415 h 5867454"/>
                <a:gd name="connsiteX112" fmla="*/ 352873 w 10416395"/>
                <a:gd name="connsiteY112" fmla="*/ 1726308 h 5867454"/>
                <a:gd name="connsiteX113" fmla="*/ 113171 w 10416395"/>
                <a:gd name="connsiteY113" fmla="*/ 1763582 h 5867454"/>
                <a:gd name="connsiteX114" fmla="*/ 9973 w 10416395"/>
                <a:gd name="connsiteY114" fmla="*/ 1737738 h 5867454"/>
                <a:gd name="connsiteX115" fmla="*/ 348516 w 10416395"/>
                <a:gd name="connsiteY115" fmla="*/ 1643812 h 5867454"/>
                <a:gd name="connsiteX116" fmla="*/ 653097 w 10416395"/>
                <a:gd name="connsiteY116" fmla="*/ 1543920 h 5867454"/>
                <a:gd name="connsiteX117" fmla="*/ 1072963 w 10416395"/>
                <a:gd name="connsiteY117" fmla="*/ 1612008 h 5867454"/>
                <a:gd name="connsiteX118" fmla="*/ 1244413 w 10416395"/>
                <a:gd name="connsiteY118" fmla="*/ 1657728 h 5867454"/>
                <a:gd name="connsiteX119" fmla="*/ 1205766 w 10416395"/>
                <a:gd name="connsiteY119" fmla="*/ 1451988 h 5867454"/>
                <a:gd name="connsiteX120" fmla="*/ 1046313 w 10416395"/>
                <a:gd name="connsiteY120" fmla="*/ 815409 h 5867454"/>
                <a:gd name="connsiteX121" fmla="*/ 1221553 w 10416395"/>
                <a:gd name="connsiteY121" fmla="*/ 1211958 h 5867454"/>
                <a:gd name="connsiteX0" fmla="*/ 1221553 w 10412569"/>
                <a:gd name="connsiteY0" fmla="*/ 1211958 h 5127218"/>
                <a:gd name="connsiteX1" fmla="*/ 1343911 w 10412569"/>
                <a:gd name="connsiteY1" fmla="*/ 1559828 h 5127218"/>
                <a:gd name="connsiteX2" fmla="*/ 1553023 w 10412569"/>
                <a:gd name="connsiteY2" fmla="*/ 1657728 h 5127218"/>
                <a:gd name="connsiteX3" fmla="*/ 1907353 w 10412569"/>
                <a:gd name="connsiteY3" fmla="*/ 1680588 h 5127218"/>
                <a:gd name="connsiteX4" fmla="*/ 2021653 w 10412569"/>
                <a:gd name="connsiteY4" fmla="*/ 1543428 h 5127218"/>
                <a:gd name="connsiteX5" fmla="*/ 2124523 w 10412569"/>
                <a:gd name="connsiteY5" fmla="*/ 1291968 h 5127218"/>
                <a:gd name="connsiteX6" fmla="*/ 2124523 w 10412569"/>
                <a:gd name="connsiteY6" fmla="*/ 1120518 h 5127218"/>
                <a:gd name="connsiteX7" fmla="*/ 2068029 w 10412569"/>
                <a:gd name="connsiteY7" fmla="*/ 825325 h 5127218"/>
                <a:gd name="connsiteX8" fmla="*/ 2078803 w 10412569"/>
                <a:gd name="connsiteY8" fmla="*/ 777618 h 5127218"/>
                <a:gd name="connsiteX9" fmla="*/ 2170243 w 10412569"/>
                <a:gd name="connsiteY9" fmla="*/ 1086228 h 5127218"/>
                <a:gd name="connsiteX10" fmla="*/ 2215963 w 10412569"/>
                <a:gd name="connsiteY10" fmla="*/ 1269108 h 5127218"/>
                <a:gd name="connsiteX11" fmla="*/ 2284543 w 10412569"/>
                <a:gd name="connsiteY11" fmla="*/ 1303398 h 5127218"/>
                <a:gd name="connsiteX12" fmla="*/ 2330263 w 10412569"/>
                <a:gd name="connsiteY12" fmla="*/ 1166238 h 5127218"/>
                <a:gd name="connsiteX13" fmla="*/ 2467423 w 10412569"/>
                <a:gd name="connsiteY13" fmla="*/ 880488 h 5127218"/>
                <a:gd name="connsiteX14" fmla="*/ 2558863 w 10412569"/>
                <a:gd name="connsiteY14" fmla="*/ 640458 h 5127218"/>
                <a:gd name="connsiteX15" fmla="*/ 2616013 w 10412569"/>
                <a:gd name="connsiteY15" fmla="*/ 537588 h 5127218"/>
                <a:gd name="connsiteX16" fmla="*/ 2558863 w 10412569"/>
                <a:gd name="connsiteY16" fmla="*/ 789048 h 5127218"/>
                <a:gd name="connsiteX17" fmla="*/ 2444563 w 10412569"/>
                <a:gd name="connsiteY17" fmla="*/ 1097658 h 5127218"/>
                <a:gd name="connsiteX18" fmla="*/ 2375983 w 10412569"/>
                <a:gd name="connsiteY18" fmla="*/ 1406268 h 5127218"/>
                <a:gd name="connsiteX19" fmla="*/ 2558863 w 10412569"/>
                <a:gd name="connsiteY19" fmla="*/ 1577718 h 5127218"/>
                <a:gd name="connsiteX20" fmla="*/ 2878903 w 10412569"/>
                <a:gd name="connsiteY20" fmla="*/ 1657728 h 5127218"/>
                <a:gd name="connsiteX21" fmla="*/ 3187513 w 10412569"/>
                <a:gd name="connsiteY21" fmla="*/ 1657728 h 5127218"/>
                <a:gd name="connsiteX22" fmla="*/ 3370393 w 10412569"/>
                <a:gd name="connsiteY22" fmla="*/ 1566288 h 5127218"/>
                <a:gd name="connsiteX23" fmla="*/ 3488066 w 10412569"/>
                <a:gd name="connsiteY23" fmla="*/ 1246753 h 5127218"/>
                <a:gd name="connsiteX24" fmla="*/ 3495138 w 10412569"/>
                <a:gd name="connsiteY24" fmla="*/ 1115548 h 5127218"/>
                <a:gd name="connsiteX25" fmla="*/ 3493650 w 10412569"/>
                <a:gd name="connsiteY25" fmla="*/ 1063976 h 5127218"/>
                <a:gd name="connsiteX26" fmla="*/ 3450403 w 10412569"/>
                <a:gd name="connsiteY26" fmla="*/ 777618 h 5127218"/>
                <a:gd name="connsiteX27" fmla="*/ 3119893 w 10412569"/>
                <a:gd name="connsiteY27" fmla="*/ 321571 h 5127218"/>
                <a:gd name="connsiteX28" fmla="*/ 3497351 w 10412569"/>
                <a:gd name="connsiteY28" fmla="*/ 674883 h 5127218"/>
                <a:gd name="connsiteX29" fmla="*/ 3759013 w 10412569"/>
                <a:gd name="connsiteY29" fmla="*/ 571878 h 5127218"/>
                <a:gd name="connsiteX30" fmla="*/ 3999043 w 10412569"/>
                <a:gd name="connsiteY30" fmla="*/ 91818 h 5127218"/>
                <a:gd name="connsiteX31" fmla="*/ 4033333 w 10412569"/>
                <a:gd name="connsiteY31" fmla="*/ 11808 h 5127218"/>
                <a:gd name="connsiteX32" fmla="*/ 3984569 w 10412569"/>
                <a:gd name="connsiteY32" fmla="*/ 247366 h 5127218"/>
                <a:gd name="connsiteX33" fmla="*/ 3812791 w 10412569"/>
                <a:gd name="connsiteY33" fmla="*/ 647417 h 5127218"/>
                <a:gd name="connsiteX34" fmla="*/ 3592906 w 10412569"/>
                <a:gd name="connsiteY34" fmla="*/ 811408 h 5127218"/>
                <a:gd name="connsiteX35" fmla="*/ 3604425 w 10412569"/>
                <a:gd name="connsiteY35" fmla="*/ 999253 h 5127218"/>
                <a:gd name="connsiteX36" fmla="*/ 3872985 w 10412569"/>
                <a:gd name="connsiteY36" fmla="*/ 881976 h 5127218"/>
                <a:gd name="connsiteX37" fmla="*/ 4200754 w 10412569"/>
                <a:gd name="connsiteY37" fmla="*/ 774136 h 5127218"/>
                <a:gd name="connsiteX38" fmla="*/ 4064251 w 10412569"/>
                <a:gd name="connsiteY38" fmla="*/ 847195 h 5127218"/>
                <a:gd name="connsiteX39" fmla="*/ 3818880 w 10412569"/>
                <a:gd name="connsiteY39" fmla="*/ 991305 h 5127218"/>
                <a:gd name="connsiteX40" fmla="*/ 3658531 w 10412569"/>
                <a:gd name="connsiteY40" fmla="*/ 1093178 h 5127218"/>
                <a:gd name="connsiteX41" fmla="*/ 3622838 w 10412569"/>
                <a:gd name="connsiteY41" fmla="*/ 1221401 h 5127218"/>
                <a:gd name="connsiteX42" fmla="*/ 3577446 w 10412569"/>
                <a:gd name="connsiteY42" fmla="*/ 1500691 h 5127218"/>
                <a:gd name="connsiteX43" fmla="*/ 3461833 w 10412569"/>
                <a:gd name="connsiteY43" fmla="*/ 1726308 h 5127218"/>
                <a:gd name="connsiteX44" fmla="*/ 3278953 w 10412569"/>
                <a:gd name="connsiteY44" fmla="*/ 2034918 h 5127218"/>
                <a:gd name="connsiteX45" fmla="*/ 3288742 w 10412569"/>
                <a:gd name="connsiteY45" fmla="*/ 2273460 h 5127218"/>
                <a:gd name="connsiteX46" fmla="*/ 3434288 w 10412569"/>
                <a:gd name="connsiteY46" fmla="*/ 2417577 h 5127218"/>
                <a:gd name="connsiteX47" fmla="*/ 3641522 w 10412569"/>
                <a:gd name="connsiteY47" fmla="*/ 2521189 h 5127218"/>
                <a:gd name="connsiteX48" fmla="*/ 4079053 w 10412569"/>
                <a:gd name="connsiteY48" fmla="*/ 2777868 h 5127218"/>
                <a:gd name="connsiteX49" fmla="*/ 5882777 w 10412569"/>
                <a:gd name="connsiteY49" fmla="*/ 3521863 h 5127218"/>
                <a:gd name="connsiteX50" fmla="*/ 6605062 w 10412569"/>
                <a:gd name="connsiteY50" fmla="*/ 3822314 h 5127218"/>
                <a:gd name="connsiteX51" fmla="*/ 9975288 w 10412569"/>
                <a:gd name="connsiteY51" fmla="*/ 5127218 h 5127218"/>
                <a:gd name="connsiteX52" fmla="*/ 10412163 w 10412569"/>
                <a:gd name="connsiteY52" fmla="*/ 5057593 h 5127218"/>
                <a:gd name="connsiteX53" fmla="*/ 6934466 w 10412569"/>
                <a:gd name="connsiteY53" fmla="*/ 4178426 h 5127218"/>
                <a:gd name="connsiteX54" fmla="*/ 6585849 w 10412569"/>
                <a:gd name="connsiteY54" fmla="*/ 4067486 h 5127218"/>
                <a:gd name="connsiteX55" fmla="*/ 6110863 w 10412569"/>
                <a:gd name="connsiteY55" fmla="*/ 3868256 h 5127218"/>
                <a:gd name="connsiteX56" fmla="*/ 4940575 w 10412569"/>
                <a:gd name="connsiteY56" fmla="*/ 3376168 h 5127218"/>
                <a:gd name="connsiteX57" fmla="*/ 3944371 w 10412569"/>
                <a:gd name="connsiteY57" fmla="*/ 2976643 h 5127218"/>
                <a:gd name="connsiteX58" fmla="*/ 3460193 w 10412569"/>
                <a:gd name="connsiteY58" fmla="*/ 2852901 h 5127218"/>
                <a:gd name="connsiteX59" fmla="*/ 3217865 w 10412569"/>
                <a:gd name="connsiteY59" fmla="*/ 2829045 h 5127218"/>
                <a:gd name="connsiteX60" fmla="*/ 3025524 w 10412569"/>
                <a:gd name="connsiteY60" fmla="*/ 2858861 h 5127218"/>
                <a:gd name="connsiteX61" fmla="*/ 2832855 w 10412569"/>
                <a:gd name="connsiteY61" fmla="*/ 2930924 h 5127218"/>
                <a:gd name="connsiteX62" fmla="*/ 2820111 w 10412569"/>
                <a:gd name="connsiteY62" fmla="*/ 3026344 h 5127218"/>
                <a:gd name="connsiteX63" fmla="*/ 2959241 w 10412569"/>
                <a:gd name="connsiteY63" fmla="*/ 3167976 h 5127218"/>
                <a:gd name="connsiteX64" fmla="*/ 3176083 w 10412569"/>
                <a:gd name="connsiteY64" fmla="*/ 3269358 h 5127218"/>
                <a:gd name="connsiteX65" fmla="*/ 3388239 w 10412569"/>
                <a:gd name="connsiteY65" fmla="*/ 3442290 h 5127218"/>
                <a:gd name="connsiteX66" fmla="*/ 3212014 w 10412569"/>
                <a:gd name="connsiteY66" fmla="*/ 3336948 h 5127218"/>
                <a:gd name="connsiteX67" fmla="*/ 3004633 w 10412569"/>
                <a:gd name="connsiteY67" fmla="*/ 3276814 h 5127218"/>
                <a:gd name="connsiteX68" fmla="*/ 2771676 w 10412569"/>
                <a:gd name="connsiteY68" fmla="*/ 3166987 h 5127218"/>
                <a:gd name="connsiteX69" fmla="*/ 2638873 w 10412569"/>
                <a:gd name="connsiteY69" fmla="*/ 3097908 h 5127218"/>
                <a:gd name="connsiteX70" fmla="*/ 2570293 w 10412569"/>
                <a:gd name="connsiteY70" fmla="*/ 3109338 h 5127218"/>
                <a:gd name="connsiteX71" fmla="*/ 2525557 w 10412569"/>
                <a:gd name="connsiteY71" fmla="*/ 3326508 h 5127218"/>
                <a:gd name="connsiteX72" fmla="*/ 2584349 w 10412569"/>
                <a:gd name="connsiteY72" fmla="*/ 3577470 h 5127218"/>
                <a:gd name="connsiteX73" fmla="*/ 2663703 w 10412569"/>
                <a:gd name="connsiteY73" fmla="*/ 3996904 h 5127218"/>
                <a:gd name="connsiteX74" fmla="*/ 2633113 w 10412569"/>
                <a:gd name="connsiteY74" fmla="*/ 4192703 h 5127218"/>
                <a:gd name="connsiteX75" fmla="*/ 2539703 w 10412569"/>
                <a:gd name="connsiteY75" fmla="*/ 4455574 h 5127218"/>
                <a:gd name="connsiteX76" fmla="*/ 2595212 w 10412569"/>
                <a:gd name="connsiteY76" fmla="*/ 3945217 h 5127218"/>
                <a:gd name="connsiteX77" fmla="*/ 2481240 w 10412569"/>
                <a:gd name="connsiteY77" fmla="*/ 3566538 h 5127218"/>
                <a:gd name="connsiteX78" fmla="*/ 2307403 w 10412569"/>
                <a:gd name="connsiteY78" fmla="*/ 3166488 h 5127218"/>
                <a:gd name="connsiteX79" fmla="*/ 2261683 w 10412569"/>
                <a:gd name="connsiteY79" fmla="*/ 3063618 h 5127218"/>
                <a:gd name="connsiteX80" fmla="*/ 2078803 w 10412569"/>
                <a:gd name="connsiteY80" fmla="*/ 2949318 h 5127218"/>
                <a:gd name="connsiteX81" fmla="*/ 1824299 w 10412569"/>
                <a:gd name="connsiteY81" fmla="*/ 3002494 h 5127218"/>
                <a:gd name="connsiteX82" fmla="*/ 1412162 w 10412569"/>
                <a:gd name="connsiteY82" fmla="*/ 3235573 h 5127218"/>
                <a:gd name="connsiteX83" fmla="*/ 1381573 w 10412569"/>
                <a:gd name="connsiteY83" fmla="*/ 3680838 h 5127218"/>
                <a:gd name="connsiteX84" fmla="*/ 1340867 w 10412569"/>
                <a:gd name="connsiteY84" fmla="*/ 3980504 h 5127218"/>
                <a:gd name="connsiteX85" fmla="*/ 1197619 w 10412569"/>
                <a:gd name="connsiteY85" fmla="*/ 4738831 h 5127218"/>
                <a:gd name="connsiteX86" fmla="*/ 1220896 w 10412569"/>
                <a:gd name="connsiteY86" fmla="*/ 4338309 h 5127218"/>
                <a:gd name="connsiteX87" fmla="*/ 1242772 w 10412569"/>
                <a:gd name="connsiteY87" fmla="*/ 4080888 h 5127218"/>
                <a:gd name="connsiteX88" fmla="*/ 1198693 w 10412569"/>
                <a:gd name="connsiteY88" fmla="*/ 3909438 h 5127218"/>
                <a:gd name="connsiteX89" fmla="*/ 970093 w 10412569"/>
                <a:gd name="connsiteY89" fmla="*/ 3989448 h 5127218"/>
                <a:gd name="connsiteX90" fmla="*/ 766328 w 10412569"/>
                <a:gd name="connsiteY90" fmla="*/ 4131990 h 5127218"/>
                <a:gd name="connsiteX91" fmla="*/ 555808 w 10412569"/>
                <a:gd name="connsiteY91" fmla="*/ 4355688 h 5127218"/>
                <a:gd name="connsiteX92" fmla="*/ 785900 w 10412569"/>
                <a:gd name="connsiteY92" fmla="*/ 4017771 h 5127218"/>
                <a:gd name="connsiteX93" fmla="*/ 1130113 w 10412569"/>
                <a:gd name="connsiteY93" fmla="*/ 3817500 h 5127218"/>
                <a:gd name="connsiteX94" fmla="*/ 1278703 w 10412569"/>
                <a:gd name="connsiteY94" fmla="*/ 3726558 h 5127218"/>
                <a:gd name="connsiteX95" fmla="*/ 1269661 w 10412569"/>
                <a:gd name="connsiteY95" fmla="*/ 3390117 h 5127218"/>
                <a:gd name="connsiteX96" fmla="*/ 1309620 w 10412569"/>
                <a:gd name="connsiteY96" fmla="*/ 3169963 h 5127218"/>
                <a:gd name="connsiteX97" fmla="*/ 1393003 w 10412569"/>
                <a:gd name="connsiteY97" fmla="*/ 3052188 h 5127218"/>
                <a:gd name="connsiteX98" fmla="*/ 1080693 w 10412569"/>
                <a:gd name="connsiteY98" fmla="*/ 2984604 h 5127218"/>
                <a:gd name="connsiteX99" fmla="*/ 663453 w 10412569"/>
                <a:gd name="connsiteY99" fmla="*/ 3023360 h 5127218"/>
                <a:gd name="connsiteX100" fmla="*/ 235111 w 10412569"/>
                <a:gd name="connsiteY100" fmla="*/ 3217172 h 5127218"/>
                <a:gd name="connsiteX101" fmla="*/ 421453 w 10412569"/>
                <a:gd name="connsiteY101" fmla="*/ 3029328 h 5127218"/>
                <a:gd name="connsiteX102" fmla="*/ 627193 w 10412569"/>
                <a:gd name="connsiteY102" fmla="*/ 2926458 h 5127218"/>
                <a:gd name="connsiteX103" fmla="*/ 854480 w 10412569"/>
                <a:gd name="connsiteY103" fmla="*/ 2889178 h 5127218"/>
                <a:gd name="connsiteX104" fmla="*/ 1149272 w 10412569"/>
                <a:gd name="connsiteY104" fmla="*/ 2889676 h 5127218"/>
                <a:gd name="connsiteX105" fmla="*/ 1531894 w 10412569"/>
                <a:gd name="connsiteY105" fmla="*/ 2917507 h 5127218"/>
                <a:gd name="connsiteX106" fmla="*/ 1860559 w 10412569"/>
                <a:gd name="connsiteY106" fmla="*/ 2766431 h 5127218"/>
                <a:gd name="connsiteX107" fmla="*/ 1701613 w 10412569"/>
                <a:gd name="connsiteY107" fmla="*/ 2263518 h 5127218"/>
                <a:gd name="connsiteX108" fmla="*/ 1690183 w 10412569"/>
                <a:gd name="connsiteY108" fmla="*/ 1966338 h 5127218"/>
                <a:gd name="connsiteX109" fmla="*/ 1381991 w 10412569"/>
                <a:gd name="connsiteY109" fmla="*/ 1841604 h 5127218"/>
                <a:gd name="connsiteX110" fmla="*/ 1095823 w 10412569"/>
                <a:gd name="connsiteY110" fmla="*/ 1714878 h 5127218"/>
                <a:gd name="connsiteX111" fmla="*/ 746507 w 10412569"/>
                <a:gd name="connsiteY111" fmla="*/ 1626415 h 5127218"/>
                <a:gd name="connsiteX112" fmla="*/ 352873 w 10412569"/>
                <a:gd name="connsiteY112" fmla="*/ 1726308 h 5127218"/>
                <a:gd name="connsiteX113" fmla="*/ 113171 w 10412569"/>
                <a:gd name="connsiteY113" fmla="*/ 1763582 h 5127218"/>
                <a:gd name="connsiteX114" fmla="*/ 9973 w 10412569"/>
                <a:gd name="connsiteY114" fmla="*/ 1737738 h 5127218"/>
                <a:gd name="connsiteX115" fmla="*/ 348516 w 10412569"/>
                <a:gd name="connsiteY115" fmla="*/ 1643812 h 5127218"/>
                <a:gd name="connsiteX116" fmla="*/ 653097 w 10412569"/>
                <a:gd name="connsiteY116" fmla="*/ 1543920 h 5127218"/>
                <a:gd name="connsiteX117" fmla="*/ 1072963 w 10412569"/>
                <a:gd name="connsiteY117" fmla="*/ 1612008 h 5127218"/>
                <a:gd name="connsiteX118" fmla="*/ 1244413 w 10412569"/>
                <a:gd name="connsiteY118" fmla="*/ 1657728 h 5127218"/>
                <a:gd name="connsiteX119" fmla="*/ 1205766 w 10412569"/>
                <a:gd name="connsiteY119" fmla="*/ 1451988 h 5127218"/>
                <a:gd name="connsiteX120" fmla="*/ 1046313 w 10412569"/>
                <a:gd name="connsiteY120" fmla="*/ 815409 h 5127218"/>
                <a:gd name="connsiteX121" fmla="*/ 1221553 w 10412569"/>
                <a:gd name="connsiteY121" fmla="*/ 1211958 h 5127218"/>
                <a:gd name="connsiteX0" fmla="*/ 1221553 w 10025424"/>
                <a:gd name="connsiteY0" fmla="*/ 1211958 h 5460089"/>
                <a:gd name="connsiteX1" fmla="*/ 1343911 w 10025424"/>
                <a:gd name="connsiteY1" fmla="*/ 1559828 h 5460089"/>
                <a:gd name="connsiteX2" fmla="*/ 1553023 w 10025424"/>
                <a:gd name="connsiteY2" fmla="*/ 1657728 h 5460089"/>
                <a:gd name="connsiteX3" fmla="*/ 1907353 w 10025424"/>
                <a:gd name="connsiteY3" fmla="*/ 1680588 h 5460089"/>
                <a:gd name="connsiteX4" fmla="*/ 2021653 w 10025424"/>
                <a:gd name="connsiteY4" fmla="*/ 1543428 h 5460089"/>
                <a:gd name="connsiteX5" fmla="*/ 2124523 w 10025424"/>
                <a:gd name="connsiteY5" fmla="*/ 1291968 h 5460089"/>
                <a:gd name="connsiteX6" fmla="*/ 2124523 w 10025424"/>
                <a:gd name="connsiteY6" fmla="*/ 1120518 h 5460089"/>
                <a:gd name="connsiteX7" fmla="*/ 2068029 w 10025424"/>
                <a:gd name="connsiteY7" fmla="*/ 825325 h 5460089"/>
                <a:gd name="connsiteX8" fmla="*/ 2078803 w 10025424"/>
                <a:gd name="connsiteY8" fmla="*/ 777618 h 5460089"/>
                <a:gd name="connsiteX9" fmla="*/ 2170243 w 10025424"/>
                <a:gd name="connsiteY9" fmla="*/ 1086228 h 5460089"/>
                <a:gd name="connsiteX10" fmla="*/ 2215963 w 10025424"/>
                <a:gd name="connsiteY10" fmla="*/ 1269108 h 5460089"/>
                <a:gd name="connsiteX11" fmla="*/ 2284543 w 10025424"/>
                <a:gd name="connsiteY11" fmla="*/ 1303398 h 5460089"/>
                <a:gd name="connsiteX12" fmla="*/ 2330263 w 10025424"/>
                <a:gd name="connsiteY12" fmla="*/ 1166238 h 5460089"/>
                <a:gd name="connsiteX13" fmla="*/ 2467423 w 10025424"/>
                <a:gd name="connsiteY13" fmla="*/ 880488 h 5460089"/>
                <a:gd name="connsiteX14" fmla="*/ 2558863 w 10025424"/>
                <a:gd name="connsiteY14" fmla="*/ 640458 h 5460089"/>
                <a:gd name="connsiteX15" fmla="*/ 2616013 w 10025424"/>
                <a:gd name="connsiteY15" fmla="*/ 537588 h 5460089"/>
                <a:gd name="connsiteX16" fmla="*/ 2558863 w 10025424"/>
                <a:gd name="connsiteY16" fmla="*/ 789048 h 5460089"/>
                <a:gd name="connsiteX17" fmla="*/ 2444563 w 10025424"/>
                <a:gd name="connsiteY17" fmla="*/ 1097658 h 5460089"/>
                <a:gd name="connsiteX18" fmla="*/ 2375983 w 10025424"/>
                <a:gd name="connsiteY18" fmla="*/ 1406268 h 5460089"/>
                <a:gd name="connsiteX19" fmla="*/ 2558863 w 10025424"/>
                <a:gd name="connsiteY19" fmla="*/ 1577718 h 5460089"/>
                <a:gd name="connsiteX20" fmla="*/ 2878903 w 10025424"/>
                <a:gd name="connsiteY20" fmla="*/ 1657728 h 5460089"/>
                <a:gd name="connsiteX21" fmla="*/ 3187513 w 10025424"/>
                <a:gd name="connsiteY21" fmla="*/ 1657728 h 5460089"/>
                <a:gd name="connsiteX22" fmla="*/ 3370393 w 10025424"/>
                <a:gd name="connsiteY22" fmla="*/ 1566288 h 5460089"/>
                <a:gd name="connsiteX23" fmla="*/ 3488066 w 10025424"/>
                <a:gd name="connsiteY23" fmla="*/ 1246753 h 5460089"/>
                <a:gd name="connsiteX24" fmla="*/ 3495138 w 10025424"/>
                <a:gd name="connsiteY24" fmla="*/ 1115548 h 5460089"/>
                <a:gd name="connsiteX25" fmla="*/ 3493650 w 10025424"/>
                <a:gd name="connsiteY25" fmla="*/ 1063976 h 5460089"/>
                <a:gd name="connsiteX26" fmla="*/ 3450403 w 10025424"/>
                <a:gd name="connsiteY26" fmla="*/ 777618 h 5460089"/>
                <a:gd name="connsiteX27" fmla="*/ 3119893 w 10025424"/>
                <a:gd name="connsiteY27" fmla="*/ 321571 h 5460089"/>
                <a:gd name="connsiteX28" fmla="*/ 3497351 w 10025424"/>
                <a:gd name="connsiteY28" fmla="*/ 674883 h 5460089"/>
                <a:gd name="connsiteX29" fmla="*/ 3759013 w 10025424"/>
                <a:gd name="connsiteY29" fmla="*/ 571878 h 5460089"/>
                <a:gd name="connsiteX30" fmla="*/ 3999043 w 10025424"/>
                <a:gd name="connsiteY30" fmla="*/ 91818 h 5460089"/>
                <a:gd name="connsiteX31" fmla="*/ 4033333 w 10025424"/>
                <a:gd name="connsiteY31" fmla="*/ 11808 h 5460089"/>
                <a:gd name="connsiteX32" fmla="*/ 3984569 w 10025424"/>
                <a:gd name="connsiteY32" fmla="*/ 247366 h 5460089"/>
                <a:gd name="connsiteX33" fmla="*/ 3812791 w 10025424"/>
                <a:gd name="connsiteY33" fmla="*/ 647417 h 5460089"/>
                <a:gd name="connsiteX34" fmla="*/ 3592906 w 10025424"/>
                <a:gd name="connsiteY34" fmla="*/ 811408 h 5460089"/>
                <a:gd name="connsiteX35" fmla="*/ 3604425 w 10025424"/>
                <a:gd name="connsiteY35" fmla="*/ 999253 h 5460089"/>
                <a:gd name="connsiteX36" fmla="*/ 3872985 w 10025424"/>
                <a:gd name="connsiteY36" fmla="*/ 881976 h 5460089"/>
                <a:gd name="connsiteX37" fmla="*/ 4200754 w 10025424"/>
                <a:gd name="connsiteY37" fmla="*/ 774136 h 5460089"/>
                <a:gd name="connsiteX38" fmla="*/ 4064251 w 10025424"/>
                <a:gd name="connsiteY38" fmla="*/ 847195 h 5460089"/>
                <a:gd name="connsiteX39" fmla="*/ 3818880 w 10025424"/>
                <a:gd name="connsiteY39" fmla="*/ 991305 h 5460089"/>
                <a:gd name="connsiteX40" fmla="*/ 3658531 w 10025424"/>
                <a:gd name="connsiteY40" fmla="*/ 1093178 h 5460089"/>
                <a:gd name="connsiteX41" fmla="*/ 3622838 w 10025424"/>
                <a:gd name="connsiteY41" fmla="*/ 1221401 h 5460089"/>
                <a:gd name="connsiteX42" fmla="*/ 3577446 w 10025424"/>
                <a:gd name="connsiteY42" fmla="*/ 1500691 h 5460089"/>
                <a:gd name="connsiteX43" fmla="*/ 3461833 w 10025424"/>
                <a:gd name="connsiteY43" fmla="*/ 1726308 h 5460089"/>
                <a:gd name="connsiteX44" fmla="*/ 3278953 w 10025424"/>
                <a:gd name="connsiteY44" fmla="*/ 2034918 h 5460089"/>
                <a:gd name="connsiteX45" fmla="*/ 3288742 w 10025424"/>
                <a:gd name="connsiteY45" fmla="*/ 2273460 h 5460089"/>
                <a:gd name="connsiteX46" fmla="*/ 3434288 w 10025424"/>
                <a:gd name="connsiteY46" fmla="*/ 2417577 h 5460089"/>
                <a:gd name="connsiteX47" fmla="*/ 3641522 w 10025424"/>
                <a:gd name="connsiteY47" fmla="*/ 2521189 h 5460089"/>
                <a:gd name="connsiteX48" fmla="*/ 4079053 w 10025424"/>
                <a:gd name="connsiteY48" fmla="*/ 2777868 h 5460089"/>
                <a:gd name="connsiteX49" fmla="*/ 5882777 w 10025424"/>
                <a:gd name="connsiteY49" fmla="*/ 3521863 h 5460089"/>
                <a:gd name="connsiteX50" fmla="*/ 6605062 w 10025424"/>
                <a:gd name="connsiteY50" fmla="*/ 3822314 h 5460089"/>
                <a:gd name="connsiteX51" fmla="*/ 9975288 w 10025424"/>
                <a:gd name="connsiteY51" fmla="*/ 5127218 h 5460089"/>
                <a:gd name="connsiteX52" fmla="*/ 10024964 w 10025424"/>
                <a:gd name="connsiteY52" fmla="*/ 5421203 h 5460089"/>
                <a:gd name="connsiteX53" fmla="*/ 6934466 w 10025424"/>
                <a:gd name="connsiteY53" fmla="*/ 4178426 h 5460089"/>
                <a:gd name="connsiteX54" fmla="*/ 6585849 w 10025424"/>
                <a:gd name="connsiteY54" fmla="*/ 4067486 h 5460089"/>
                <a:gd name="connsiteX55" fmla="*/ 6110863 w 10025424"/>
                <a:gd name="connsiteY55" fmla="*/ 3868256 h 5460089"/>
                <a:gd name="connsiteX56" fmla="*/ 4940575 w 10025424"/>
                <a:gd name="connsiteY56" fmla="*/ 3376168 h 5460089"/>
                <a:gd name="connsiteX57" fmla="*/ 3944371 w 10025424"/>
                <a:gd name="connsiteY57" fmla="*/ 2976643 h 5460089"/>
                <a:gd name="connsiteX58" fmla="*/ 3460193 w 10025424"/>
                <a:gd name="connsiteY58" fmla="*/ 2852901 h 5460089"/>
                <a:gd name="connsiteX59" fmla="*/ 3217865 w 10025424"/>
                <a:gd name="connsiteY59" fmla="*/ 2829045 h 5460089"/>
                <a:gd name="connsiteX60" fmla="*/ 3025524 w 10025424"/>
                <a:gd name="connsiteY60" fmla="*/ 2858861 h 5460089"/>
                <a:gd name="connsiteX61" fmla="*/ 2832855 w 10025424"/>
                <a:gd name="connsiteY61" fmla="*/ 2930924 h 5460089"/>
                <a:gd name="connsiteX62" fmla="*/ 2820111 w 10025424"/>
                <a:gd name="connsiteY62" fmla="*/ 3026344 h 5460089"/>
                <a:gd name="connsiteX63" fmla="*/ 2959241 w 10025424"/>
                <a:gd name="connsiteY63" fmla="*/ 3167976 h 5460089"/>
                <a:gd name="connsiteX64" fmla="*/ 3176083 w 10025424"/>
                <a:gd name="connsiteY64" fmla="*/ 3269358 h 5460089"/>
                <a:gd name="connsiteX65" fmla="*/ 3388239 w 10025424"/>
                <a:gd name="connsiteY65" fmla="*/ 3442290 h 5460089"/>
                <a:gd name="connsiteX66" fmla="*/ 3212014 w 10025424"/>
                <a:gd name="connsiteY66" fmla="*/ 3336948 h 5460089"/>
                <a:gd name="connsiteX67" fmla="*/ 3004633 w 10025424"/>
                <a:gd name="connsiteY67" fmla="*/ 3276814 h 5460089"/>
                <a:gd name="connsiteX68" fmla="*/ 2771676 w 10025424"/>
                <a:gd name="connsiteY68" fmla="*/ 3166987 h 5460089"/>
                <a:gd name="connsiteX69" fmla="*/ 2638873 w 10025424"/>
                <a:gd name="connsiteY69" fmla="*/ 3097908 h 5460089"/>
                <a:gd name="connsiteX70" fmla="*/ 2570293 w 10025424"/>
                <a:gd name="connsiteY70" fmla="*/ 3109338 h 5460089"/>
                <a:gd name="connsiteX71" fmla="*/ 2525557 w 10025424"/>
                <a:gd name="connsiteY71" fmla="*/ 3326508 h 5460089"/>
                <a:gd name="connsiteX72" fmla="*/ 2584349 w 10025424"/>
                <a:gd name="connsiteY72" fmla="*/ 3577470 h 5460089"/>
                <a:gd name="connsiteX73" fmla="*/ 2663703 w 10025424"/>
                <a:gd name="connsiteY73" fmla="*/ 3996904 h 5460089"/>
                <a:gd name="connsiteX74" fmla="*/ 2633113 w 10025424"/>
                <a:gd name="connsiteY74" fmla="*/ 4192703 h 5460089"/>
                <a:gd name="connsiteX75" fmla="*/ 2539703 w 10025424"/>
                <a:gd name="connsiteY75" fmla="*/ 4455574 h 5460089"/>
                <a:gd name="connsiteX76" fmla="*/ 2595212 w 10025424"/>
                <a:gd name="connsiteY76" fmla="*/ 3945217 h 5460089"/>
                <a:gd name="connsiteX77" fmla="*/ 2481240 w 10025424"/>
                <a:gd name="connsiteY77" fmla="*/ 3566538 h 5460089"/>
                <a:gd name="connsiteX78" fmla="*/ 2307403 w 10025424"/>
                <a:gd name="connsiteY78" fmla="*/ 3166488 h 5460089"/>
                <a:gd name="connsiteX79" fmla="*/ 2261683 w 10025424"/>
                <a:gd name="connsiteY79" fmla="*/ 3063618 h 5460089"/>
                <a:gd name="connsiteX80" fmla="*/ 2078803 w 10025424"/>
                <a:gd name="connsiteY80" fmla="*/ 2949318 h 5460089"/>
                <a:gd name="connsiteX81" fmla="*/ 1824299 w 10025424"/>
                <a:gd name="connsiteY81" fmla="*/ 3002494 h 5460089"/>
                <a:gd name="connsiteX82" fmla="*/ 1412162 w 10025424"/>
                <a:gd name="connsiteY82" fmla="*/ 3235573 h 5460089"/>
                <a:gd name="connsiteX83" fmla="*/ 1381573 w 10025424"/>
                <a:gd name="connsiteY83" fmla="*/ 3680838 h 5460089"/>
                <a:gd name="connsiteX84" fmla="*/ 1340867 w 10025424"/>
                <a:gd name="connsiteY84" fmla="*/ 3980504 h 5460089"/>
                <a:gd name="connsiteX85" fmla="*/ 1197619 w 10025424"/>
                <a:gd name="connsiteY85" fmla="*/ 4738831 h 5460089"/>
                <a:gd name="connsiteX86" fmla="*/ 1220896 w 10025424"/>
                <a:gd name="connsiteY86" fmla="*/ 4338309 h 5460089"/>
                <a:gd name="connsiteX87" fmla="*/ 1242772 w 10025424"/>
                <a:gd name="connsiteY87" fmla="*/ 4080888 h 5460089"/>
                <a:gd name="connsiteX88" fmla="*/ 1198693 w 10025424"/>
                <a:gd name="connsiteY88" fmla="*/ 3909438 h 5460089"/>
                <a:gd name="connsiteX89" fmla="*/ 970093 w 10025424"/>
                <a:gd name="connsiteY89" fmla="*/ 3989448 h 5460089"/>
                <a:gd name="connsiteX90" fmla="*/ 766328 w 10025424"/>
                <a:gd name="connsiteY90" fmla="*/ 4131990 h 5460089"/>
                <a:gd name="connsiteX91" fmla="*/ 555808 w 10025424"/>
                <a:gd name="connsiteY91" fmla="*/ 4355688 h 5460089"/>
                <a:gd name="connsiteX92" fmla="*/ 785900 w 10025424"/>
                <a:gd name="connsiteY92" fmla="*/ 4017771 h 5460089"/>
                <a:gd name="connsiteX93" fmla="*/ 1130113 w 10025424"/>
                <a:gd name="connsiteY93" fmla="*/ 3817500 h 5460089"/>
                <a:gd name="connsiteX94" fmla="*/ 1278703 w 10025424"/>
                <a:gd name="connsiteY94" fmla="*/ 3726558 h 5460089"/>
                <a:gd name="connsiteX95" fmla="*/ 1269661 w 10025424"/>
                <a:gd name="connsiteY95" fmla="*/ 3390117 h 5460089"/>
                <a:gd name="connsiteX96" fmla="*/ 1309620 w 10025424"/>
                <a:gd name="connsiteY96" fmla="*/ 3169963 h 5460089"/>
                <a:gd name="connsiteX97" fmla="*/ 1393003 w 10025424"/>
                <a:gd name="connsiteY97" fmla="*/ 3052188 h 5460089"/>
                <a:gd name="connsiteX98" fmla="*/ 1080693 w 10025424"/>
                <a:gd name="connsiteY98" fmla="*/ 2984604 h 5460089"/>
                <a:gd name="connsiteX99" fmla="*/ 663453 w 10025424"/>
                <a:gd name="connsiteY99" fmla="*/ 3023360 h 5460089"/>
                <a:gd name="connsiteX100" fmla="*/ 235111 w 10025424"/>
                <a:gd name="connsiteY100" fmla="*/ 3217172 h 5460089"/>
                <a:gd name="connsiteX101" fmla="*/ 421453 w 10025424"/>
                <a:gd name="connsiteY101" fmla="*/ 3029328 h 5460089"/>
                <a:gd name="connsiteX102" fmla="*/ 627193 w 10025424"/>
                <a:gd name="connsiteY102" fmla="*/ 2926458 h 5460089"/>
                <a:gd name="connsiteX103" fmla="*/ 854480 w 10025424"/>
                <a:gd name="connsiteY103" fmla="*/ 2889178 h 5460089"/>
                <a:gd name="connsiteX104" fmla="*/ 1149272 w 10025424"/>
                <a:gd name="connsiteY104" fmla="*/ 2889676 h 5460089"/>
                <a:gd name="connsiteX105" fmla="*/ 1531894 w 10025424"/>
                <a:gd name="connsiteY105" fmla="*/ 2917507 h 5460089"/>
                <a:gd name="connsiteX106" fmla="*/ 1860559 w 10025424"/>
                <a:gd name="connsiteY106" fmla="*/ 2766431 h 5460089"/>
                <a:gd name="connsiteX107" fmla="*/ 1701613 w 10025424"/>
                <a:gd name="connsiteY107" fmla="*/ 2263518 h 5460089"/>
                <a:gd name="connsiteX108" fmla="*/ 1690183 w 10025424"/>
                <a:gd name="connsiteY108" fmla="*/ 1966338 h 5460089"/>
                <a:gd name="connsiteX109" fmla="*/ 1381991 w 10025424"/>
                <a:gd name="connsiteY109" fmla="*/ 1841604 h 5460089"/>
                <a:gd name="connsiteX110" fmla="*/ 1095823 w 10025424"/>
                <a:gd name="connsiteY110" fmla="*/ 1714878 h 5460089"/>
                <a:gd name="connsiteX111" fmla="*/ 746507 w 10025424"/>
                <a:gd name="connsiteY111" fmla="*/ 1626415 h 5460089"/>
                <a:gd name="connsiteX112" fmla="*/ 352873 w 10025424"/>
                <a:gd name="connsiteY112" fmla="*/ 1726308 h 5460089"/>
                <a:gd name="connsiteX113" fmla="*/ 113171 w 10025424"/>
                <a:gd name="connsiteY113" fmla="*/ 1763582 h 5460089"/>
                <a:gd name="connsiteX114" fmla="*/ 9973 w 10025424"/>
                <a:gd name="connsiteY114" fmla="*/ 1737738 h 5460089"/>
                <a:gd name="connsiteX115" fmla="*/ 348516 w 10025424"/>
                <a:gd name="connsiteY115" fmla="*/ 1643812 h 5460089"/>
                <a:gd name="connsiteX116" fmla="*/ 653097 w 10025424"/>
                <a:gd name="connsiteY116" fmla="*/ 1543920 h 5460089"/>
                <a:gd name="connsiteX117" fmla="*/ 1072963 w 10025424"/>
                <a:gd name="connsiteY117" fmla="*/ 1612008 h 5460089"/>
                <a:gd name="connsiteX118" fmla="*/ 1244413 w 10025424"/>
                <a:gd name="connsiteY118" fmla="*/ 1657728 h 5460089"/>
                <a:gd name="connsiteX119" fmla="*/ 1205766 w 10025424"/>
                <a:gd name="connsiteY119" fmla="*/ 1451988 h 5460089"/>
                <a:gd name="connsiteX120" fmla="*/ 1046313 w 10025424"/>
                <a:gd name="connsiteY120" fmla="*/ 815409 h 5460089"/>
                <a:gd name="connsiteX121" fmla="*/ 1221553 w 10025424"/>
                <a:gd name="connsiteY121" fmla="*/ 1211958 h 5460089"/>
                <a:gd name="connsiteX0" fmla="*/ 1221553 w 10025424"/>
                <a:gd name="connsiteY0" fmla="*/ 1211958 h 5460089"/>
                <a:gd name="connsiteX1" fmla="*/ 1343911 w 10025424"/>
                <a:gd name="connsiteY1" fmla="*/ 1559828 h 5460089"/>
                <a:gd name="connsiteX2" fmla="*/ 1553023 w 10025424"/>
                <a:gd name="connsiteY2" fmla="*/ 1657728 h 5460089"/>
                <a:gd name="connsiteX3" fmla="*/ 1907353 w 10025424"/>
                <a:gd name="connsiteY3" fmla="*/ 1680588 h 5460089"/>
                <a:gd name="connsiteX4" fmla="*/ 2021653 w 10025424"/>
                <a:gd name="connsiteY4" fmla="*/ 1543428 h 5460089"/>
                <a:gd name="connsiteX5" fmla="*/ 2124523 w 10025424"/>
                <a:gd name="connsiteY5" fmla="*/ 1291968 h 5460089"/>
                <a:gd name="connsiteX6" fmla="*/ 2124523 w 10025424"/>
                <a:gd name="connsiteY6" fmla="*/ 1120518 h 5460089"/>
                <a:gd name="connsiteX7" fmla="*/ 2068029 w 10025424"/>
                <a:gd name="connsiteY7" fmla="*/ 825325 h 5460089"/>
                <a:gd name="connsiteX8" fmla="*/ 2078803 w 10025424"/>
                <a:gd name="connsiteY8" fmla="*/ 777618 h 5460089"/>
                <a:gd name="connsiteX9" fmla="*/ 2170243 w 10025424"/>
                <a:gd name="connsiteY9" fmla="*/ 1086228 h 5460089"/>
                <a:gd name="connsiteX10" fmla="*/ 2215963 w 10025424"/>
                <a:gd name="connsiteY10" fmla="*/ 1269108 h 5460089"/>
                <a:gd name="connsiteX11" fmla="*/ 2284543 w 10025424"/>
                <a:gd name="connsiteY11" fmla="*/ 1303398 h 5460089"/>
                <a:gd name="connsiteX12" fmla="*/ 2330263 w 10025424"/>
                <a:gd name="connsiteY12" fmla="*/ 1166238 h 5460089"/>
                <a:gd name="connsiteX13" fmla="*/ 2467423 w 10025424"/>
                <a:gd name="connsiteY13" fmla="*/ 880488 h 5460089"/>
                <a:gd name="connsiteX14" fmla="*/ 2558863 w 10025424"/>
                <a:gd name="connsiteY14" fmla="*/ 640458 h 5460089"/>
                <a:gd name="connsiteX15" fmla="*/ 2616013 w 10025424"/>
                <a:gd name="connsiteY15" fmla="*/ 537588 h 5460089"/>
                <a:gd name="connsiteX16" fmla="*/ 2558863 w 10025424"/>
                <a:gd name="connsiteY16" fmla="*/ 789048 h 5460089"/>
                <a:gd name="connsiteX17" fmla="*/ 2444563 w 10025424"/>
                <a:gd name="connsiteY17" fmla="*/ 1097658 h 5460089"/>
                <a:gd name="connsiteX18" fmla="*/ 2375983 w 10025424"/>
                <a:gd name="connsiteY18" fmla="*/ 1406268 h 5460089"/>
                <a:gd name="connsiteX19" fmla="*/ 2558863 w 10025424"/>
                <a:gd name="connsiteY19" fmla="*/ 1577718 h 5460089"/>
                <a:gd name="connsiteX20" fmla="*/ 2878903 w 10025424"/>
                <a:gd name="connsiteY20" fmla="*/ 1657728 h 5460089"/>
                <a:gd name="connsiteX21" fmla="*/ 3187513 w 10025424"/>
                <a:gd name="connsiteY21" fmla="*/ 1657728 h 5460089"/>
                <a:gd name="connsiteX22" fmla="*/ 3370393 w 10025424"/>
                <a:gd name="connsiteY22" fmla="*/ 1566288 h 5460089"/>
                <a:gd name="connsiteX23" fmla="*/ 3488066 w 10025424"/>
                <a:gd name="connsiteY23" fmla="*/ 1246753 h 5460089"/>
                <a:gd name="connsiteX24" fmla="*/ 3495138 w 10025424"/>
                <a:gd name="connsiteY24" fmla="*/ 1115548 h 5460089"/>
                <a:gd name="connsiteX25" fmla="*/ 3493650 w 10025424"/>
                <a:gd name="connsiteY25" fmla="*/ 1063976 h 5460089"/>
                <a:gd name="connsiteX26" fmla="*/ 3450403 w 10025424"/>
                <a:gd name="connsiteY26" fmla="*/ 777618 h 5460089"/>
                <a:gd name="connsiteX27" fmla="*/ 3119893 w 10025424"/>
                <a:gd name="connsiteY27" fmla="*/ 321571 h 5460089"/>
                <a:gd name="connsiteX28" fmla="*/ 3497351 w 10025424"/>
                <a:gd name="connsiteY28" fmla="*/ 674883 h 5460089"/>
                <a:gd name="connsiteX29" fmla="*/ 3759013 w 10025424"/>
                <a:gd name="connsiteY29" fmla="*/ 571878 h 5460089"/>
                <a:gd name="connsiteX30" fmla="*/ 3999043 w 10025424"/>
                <a:gd name="connsiteY30" fmla="*/ 91818 h 5460089"/>
                <a:gd name="connsiteX31" fmla="*/ 4033333 w 10025424"/>
                <a:gd name="connsiteY31" fmla="*/ 11808 h 5460089"/>
                <a:gd name="connsiteX32" fmla="*/ 3984569 w 10025424"/>
                <a:gd name="connsiteY32" fmla="*/ 247366 h 5460089"/>
                <a:gd name="connsiteX33" fmla="*/ 3812791 w 10025424"/>
                <a:gd name="connsiteY33" fmla="*/ 647417 h 5460089"/>
                <a:gd name="connsiteX34" fmla="*/ 3592906 w 10025424"/>
                <a:gd name="connsiteY34" fmla="*/ 811408 h 5460089"/>
                <a:gd name="connsiteX35" fmla="*/ 3604425 w 10025424"/>
                <a:gd name="connsiteY35" fmla="*/ 999253 h 5460089"/>
                <a:gd name="connsiteX36" fmla="*/ 3872985 w 10025424"/>
                <a:gd name="connsiteY36" fmla="*/ 881976 h 5460089"/>
                <a:gd name="connsiteX37" fmla="*/ 4200754 w 10025424"/>
                <a:gd name="connsiteY37" fmla="*/ 774136 h 5460089"/>
                <a:gd name="connsiteX38" fmla="*/ 4064251 w 10025424"/>
                <a:gd name="connsiteY38" fmla="*/ 847195 h 5460089"/>
                <a:gd name="connsiteX39" fmla="*/ 3818880 w 10025424"/>
                <a:gd name="connsiteY39" fmla="*/ 991305 h 5460089"/>
                <a:gd name="connsiteX40" fmla="*/ 3658531 w 10025424"/>
                <a:gd name="connsiteY40" fmla="*/ 1093178 h 5460089"/>
                <a:gd name="connsiteX41" fmla="*/ 3622838 w 10025424"/>
                <a:gd name="connsiteY41" fmla="*/ 1221401 h 5460089"/>
                <a:gd name="connsiteX42" fmla="*/ 3577446 w 10025424"/>
                <a:gd name="connsiteY42" fmla="*/ 1500691 h 5460089"/>
                <a:gd name="connsiteX43" fmla="*/ 3461833 w 10025424"/>
                <a:gd name="connsiteY43" fmla="*/ 1726308 h 5460089"/>
                <a:gd name="connsiteX44" fmla="*/ 3278953 w 10025424"/>
                <a:gd name="connsiteY44" fmla="*/ 2034918 h 5460089"/>
                <a:gd name="connsiteX45" fmla="*/ 3288742 w 10025424"/>
                <a:gd name="connsiteY45" fmla="*/ 2273460 h 5460089"/>
                <a:gd name="connsiteX46" fmla="*/ 3434288 w 10025424"/>
                <a:gd name="connsiteY46" fmla="*/ 2417577 h 5460089"/>
                <a:gd name="connsiteX47" fmla="*/ 3641522 w 10025424"/>
                <a:gd name="connsiteY47" fmla="*/ 2521189 h 5460089"/>
                <a:gd name="connsiteX48" fmla="*/ 4079053 w 10025424"/>
                <a:gd name="connsiteY48" fmla="*/ 2777868 h 5460089"/>
                <a:gd name="connsiteX49" fmla="*/ 5882777 w 10025424"/>
                <a:gd name="connsiteY49" fmla="*/ 3521863 h 5460089"/>
                <a:gd name="connsiteX50" fmla="*/ 6605062 w 10025424"/>
                <a:gd name="connsiteY50" fmla="*/ 3822314 h 5460089"/>
                <a:gd name="connsiteX51" fmla="*/ 6882862 w 10025424"/>
                <a:gd name="connsiteY51" fmla="*/ 3872177 h 5460089"/>
                <a:gd name="connsiteX52" fmla="*/ 10024964 w 10025424"/>
                <a:gd name="connsiteY52" fmla="*/ 5421203 h 5460089"/>
                <a:gd name="connsiteX53" fmla="*/ 6934466 w 10025424"/>
                <a:gd name="connsiteY53" fmla="*/ 4178426 h 5460089"/>
                <a:gd name="connsiteX54" fmla="*/ 6585849 w 10025424"/>
                <a:gd name="connsiteY54" fmla="*/ 4067486 h 5460089"/>
                <a:gd name="connsiteX55" fmla="*/ 6110863 w 10025424"/>
                <a:gd name="connsiteY55" fmla="*/ 3868256 h 5460089"/>
                <a:gd name="connsiteX56" fmla="*/ 4940575 w 10025424"/>
                <a:gd name="connsiteY56" fmla="*/ 3376168 h 5460089"/>
                <a:gd name="connsiteX57" fmla="*/ 3944371 w 10025424"/>
                <a:gd name="connsiteY57" fmla="*/ 2976643 h 5460089"/>
                <a:gd name="connsiteX58" fmla="*/ 3460193 w 10025424"/>
                <a:gd name="connsiteY58" fmla="*/ 2852901 h 5460089"/>
                <a:gd name="connsiteX59" fmla="*/ 3217865 w 10025424"/>
                <a:gd name="connsiteY59" fmla="*/ 2829045 h 5460089"/>
                <a:gd name="connsiteX60" fmla="*/ 3025524 w 10025424"/>
                <a:gd name="connsiteY60" fmla="*/ 2858861 h 5460089"/>
                <a:gd name="connsiteX61" fmla="*/ 2832855 w 10025424"/>
                <a:gd name="connsiteY61" fmla="*/ 2930924 h 5460089"/>
                <a:gd name="connsiteX62" fmla="*/ 2820111 w 10025424"/>
                <a:gd name="connsiteY62" fmla="*/ 3026344 h 5460089"/>
                <a:gd name="connsiteX63" fmla="*/ 2959241 w 10025424"/>
                <a:gd name="connsiteY63" fmla="*/ 3167976 h 5460089"/>
                <a:gd name="connsiteX64" fmla="*/ 3176083 w 10025424"/>
                <a:gd name="connsiteY64" fmla="*/ 3269358 h 5460089"/>
                <a:gd name="connsiteX65" fmla="*/ 3388239 w 10025424"/>
                <a:gd name="connsiteY65" fmla="*/ 3442290 h 5460089"/>
                <a:gd name="connsiteX66" fmla="*/ 3212014 w 10025424"/>
                <a:gd name="connsiteY66" fmla="*/ 3336948 h 5460089"/>
                <a:gd name="connsiteX67" fmla="*/ 3004633 w 10025424"/>
                <a:gd name="connsiteY67" fmla="*/ 3276814 h 5460089"/>
                <a:gd name="connsiteX68" fmla="*/ 2771676 w 10025424"/>
                <a:gd name="connsiteY68" fmla="*/ 3166987 h 5460089"/>
                <a:gd name="connsiteX69" fmla="*/ 2638873 w 10025424"/>
                <a:gd name="connsiteY69" fmla="*/ 3097908 h 5460089"/>
                <a:gd name="connsiteX70" fmla="*/ 2570293 w 10025424"/>
                <a:gd name="connsiteY70" fmla="*/ 3109338 h 5460089"/>
                <a:gd name="connsiteX71" fmla="*/ 2525557 w 10025424"/>
                <a:gd name="connsiteY71" fmla="*/ 3326508 h 5460089"/>
                <a:gd name="connsiteX72" fmla="*/ 2584349 w 10025424"/>
                <a:gd name="connsiteY72" fmla="*/ 3577470 h 5460089"/>
                <a:gd name="connsiteX73" fmla="*/ 2663703 w 10025424"/>
                <a:gd name="connsiteY73" fmla="*/ 3996904 h 5460089"/>
                <a:gd name="connsiteX74" fmla="*/ 2633113 w 10025424"/>
                <a:gd name="connsiteY74" fmla="*/ 4192703 h 5460089"/>
                <a:gd name="connsiteX75" fmla="*/ 2539703 w 10025424"/>
                <a:gd name="connsiteY75" fmla="*/ 4455574 h 5460089"/>
                <a:gd name="connsiteX76" fmla="*/ 2595212 w 10025424"/>
                <a:gd name="connsiteY76" fmla="*/ 3945217 h 5460089"/>
                <a:gd name="connsiteX77" fmla="*/ 2481240 w 10025424"/>
                <a:gd name="connsiteY77" fmla="*/ 3566538 h 5460089"/>
                <a:gd name="connsiteX78" fmla="*/ 2307403 w 10025424"/>
                <a:gd name="connsiteY78" fmla="*/ 3166488 h 5460089"/>
                <a:gd name="connsiteX79" fmla="*/ 2261683 w 10025424"/>
                <a:gd name="connsiteY79" fmla="*/ 3063618 h 5460089"/>
                <a:gd name="connsiteX80" fmla="*/ 2078803 w 10025424"/>
                <a:gd name="connsiteY80" fmla="*/ 2949318 h 5460089"/>
                <a:gd name="connsiteX81" fmla="*/ 1824299 w 10025424"/>
                <a:gd name="connsiteY81" fmla="*/ 3002494 h 5460089"/>
                <a:gd name="connsiteX82" fmla="*/ 1412162 w 10025424"/>
                <a:gd name="connsiteY82" fmla="*/ 3235573 h 5460089"/>
                <a:gd name="connsiteX83" fmla="*/ 1381573 w 10025424"/>
                <a:gd name="connsiteY83" fmla="*/ 3680838 h 5460089"/>
                <a:gd name="connsiteX84" fmla="*/ 1340867 w 10025424"/>
                <a:gd name="connsiteY84" fmla="*/ 3980504 h 5460089"/>
                <a:gd name="connsiteX85" fmla="*/ 1197619 w 10025424"/>
                <a:gd name="connsiteY85" fmla="*/ 4738831 h 5460089"/>
                <a:gd name="connsiteX86" fmla="*/ 1220896 w 10025424"/>
                <a:gd name="connsiteY86" fmla="*/ 4338309 h 5460089"/>
                <a:gd name="connsiteX87" fmla="*/ 1242772 w 10025424"/>
                <a:gd name="connsiteY87" fmla="*/ 4080888 h 5460089"/>
                <a:gd name="connsiteX88" fmla="*/ 1198693 w 10025424"/>
                <a:gd name="connsiteY88" fmla="*/ 3909438 h 5460089"/>
                <a:gd name="connsiteX89" fmla="*/ 970093 w 10025424"/>
                <a:gd name="connsiteY89" fmla="*/ 3989448 h 5460089"/>
                <a:gd name="connsiteX90" fmla="*/ 766328 w 10025424"/>
                <a:gd name="connsiteY90" fmla="*/ 4131990 h 5460089"/>
                <a:gd name="connsiteX91" fmla="*/ 555808 w 10025424"/>
                <a:gd name="connsiteY91" fmla="*/ 4355688 h 5460089"/>
                <a:gd name="connsiteX92" fmla="*/ 785900 w 10025424"/>
                <a:gd name="connsiteY92" fmla="*/ 4017771 h 5460089"/>
                <a:gd name="connsiteX93" fmla="*/ 1130113 w 10025424"/>
                <a:gd name="connsiteY93" fmla="*/ 3817500 h 5460089"/>
                <a:gd name="connsiteX94" fmla="*/ 1278703 w 10025424"/>
                <a:gd name="connsiteY94" fmla="*/ 3726558 h 5460089"/>
                <a:gd name="connsiteX95" fmla="*/ 1269661 w 10025424"/>
                <a:gd name="connsiteY95" fmla="*/ 3390117 h 5460089"/>
                <a:gd name="connsiteX96" fmla="*/ 1309620 w 10025424"/>
                <a:gd name="connsiteY96" fmla="*/ 3169963 h 5460089"/>
                <a:gd name="connsiteX97" fmla="*/ 1393003 w 10025424"/>
                <a:gd name="connsiteY97" fmla="*/ 3052188 h 5460089"/>
                <a:gd name="connsiteX98" fmla="*/ 1080693 w 10025424"/>
                <a:gd name="connsiteY98" fmla="*/ 2984604 h 5460089"/>
                <a:gd name="connsiteX99" fmla="*/ 663453 w 10025424"/>
                <a:gd name="connsiteY99" fmla="*/ 3023360 h 5460089"/>
                <a:gd name="connsiteX100" fmla="*/ 235111 w 10025424"/>
                <a:gd name="connsiteY100" fmla="*/ 3217172 h 5460089"/>
                <a:gd name="connsiteX101" fmla="*/ 421453 w 10025424"/>
                <a:gd name="connsiteY101" fmla="*/ 3029328 h 5460089"/>
                <a:gd name="connsiteX102" fmla="*/ 627193 w 10025424"/>
                <a:gd name="connsiteY102" fmla="*/ 2926458 h 5460089"/>
                <a:gd name="connsiteX103" fmla="*/ 854480 w 10025424"/>
                <a:gd name="connsiteY103" fmla="*/ 2889178 h 5460089"/>
                <a:gd name="connsiteX104" fmla="*/ 1149272 w 10025424"/>
                <a:gd name="connsiteY104" fmla="*/ 2889676 h 5460089"/>
                <a:gd name="connsiteX105" fmla="*/ 1531894 w 10025424"/>
                <a:gd name="connsiteY105" fmla="*/ 2917507 h 5460089"/>
                <a:gd name="connsiteX106" fmla="*/ 1860559 w 10025424"/>
                <a:gd name="connsiteY106" fmla="*/ 2766431 h 5460089"/>
                <a:gd name="connsiteX107" fmla="*/ 1701613 w 10025424"/>
                <a:gd name="connsiteY107" fmla="*/ 2263518 h 5460089"/>
                <a:gd name="connsiteX108" fmla="*/ 1690183 w 10025424"/>
                <a:gd name="connsiteY108" fmla="*/ 1966338 h 5460089"/>
                <a:gd name="connsiteX109" fmla="*/ 1381991 w 10025424"/>
                <a:gd name="connsiteY109" fmla="*/ 1841604 h 5460089"/>
                <a:gd name="connsiteX110" fmla="*/ 1095823 w 10025424"/>
                <a:gd name="connsiteY110" fmla="*/ 1714878 h 5460089"/>
                <a:gd name="connsiteX111" fmla="*/ 746507 w 10025424"/>
                <a:gd name="connsiteY111" fmla="*/ 1626415 h 5460089"/>
                <a:gd name="connsiteX112" fmla="*/ 352873 w 10025424"/>
                <a:gd name="connsiteY112" fmla="*/ 1726308 h 5460089"/>
                <a:gd name="connsiteX113" fmla="*/ 113171 w 10025424"/>
                <a:gd name="connsiteY113" fmla="*/ 1763582 h 5460089"/>
                <a:gd name="connsiteX114" fmla="*/ 9973 w 10025424"/>
                <a:gd name="connsiteY114" fmla="*/ 1737738 h 5460089"/>
                <a:gd name="connsiteX115" fmla="*/ 348516 w 10025424"/>
                <a:gd name="connsiteY115" fmla="*/ 1643812 h 5460089"/>
                <a:gd name="connsiteX116" fmla="*/ 653097 w 10025424"/>
                <a:gd name="connsiteY116" fmla="*/ 1543920 h 5460089"/>
                <a:gd name="connsiteX117" fmla="*/ 1072963 w 10025424"/>
                <a:gd name="connsiteY117" fmla="*/ 1612008 h 5460089"/>
                <a:gd name="connsiteX118" fmla="*/ 1244413 w 10025424"/>
                <a:gd name="connsiteY118" fmla="*/ 1657728 h 5460089"/>
                <a:gd name="connsiteX119" fmla="*/ 1205766 w 10025424"/>
                <a:gd name="connsiteY119" fmla="*/ 1451988 h 5460089"/>
                <a:gd name="connsiteX120" fmla="*/ 1046313 w 10025424"/>
                <a:gd name="connsiteY120" fmla="*/ 815409 h 5460089"/>
                <a:gd name="connsiteX121" fmla="*/ 1221553 w 10025424"/>
                <a:gd name="connsiteY121" fmla="*/ 1211958 h 5460089"/>
                <a:gd name="connsiteX0" fmla="*/ 1221553 w 7088374"/>
                <a:gd name="connsiteY0" fmla="*/ 1211958 h 4745609"/>
                <a:gd name="connsiteX1" fmla="*/ 1343911 w 7088374"/>
                <a:gd name="connsiteY1" fmla="*/ 1559828 h 4745609"/>
                <a:gd name="connsiteX2" fmla="*/ 1553023 w 7088374"/>
                <a:gd name="connsiteY2" fmla="*/ 1657728 h 4745609"/>
                <a:gd name="connsiteX3" fmla="*/ 1907353 w 7088374"/>
                <a:gd name="connsiteY3" fmla="*/ 1680588 h 4745609"/>
                <a:gd name="connsiteX4" fmla="*/ 2021653 w 7088374"/>
                <a:gd name="connsiteY4" fmla="*/ 1543428 h 4745609"/>
                <a:gd name="connsiteX5" fmla="*/ 2124523 w 7088374"/>
                <a:gd name="connsiteY5" fmla="*/ 1291968 h 4745609"/>
                <a:gd name="connsiteX6" fmla="*/ 2124523 w 7088374"/>
                <a:gd name="connsiteY6" fmla="*/ 1120518 h 4745609"/>
                <a:gd name="connsiteX7" fmla="*/ 2068029 w 7088374"/>
                <a:gd name="connsiteY7" fmla="*/ 825325 h 4745609"/>
                <a:gd name="connsiteX8" fmla="*/ 2078803 w 7088374"/>
                <a:gd name="connsiteY8" fmla="*/ 777618 h 4745609"/>
                <a:gd name="connsiteX9" fmla="*/ 2170243 w 7088374"/>
                <a:gd name="connsiteY9" fmla="*/ 1086228 h 4745609"/>
                <a:gd name="connsiteX10" fmla="*/ 2215963 w 7088374"/>
                <a:gd name="connsiteY10" fmla="*/ 1269108 h 4745609"/>
                <a:gd name="connsiteX11" fmla="*/ 2284543 w 7088374"/>
                <a:gd name="connsiteY11" fmla="*/ 1303398 h 4745609"/>
                <a:gd name="connsiteX12" fmla="*/ 2330263 w 7088374"/>
                <a:gd name="connsiteY12" fmla="*/ 1166238 h 4745609"/>
                <a:gd name="connsiteX13" fmla="*/ 2467423 w 7088374"/>
                <a:gd name="connsiteY13" fmla="*/ 880488 h 4745609"/>
                <a:gd name="connsiteX14" fmla="*/ 2558863 w 7088374"/>
                <a:gd name="connsiteY14" fmla="*/ 640458 h 4745609"/>
                <a:gd name="connsiteX15" fmla="*/ 2616013 w 7088374"/>
                <a:gd name="connsiteY15" fmla="*/ 537588 h 4745609"/>
                <a:gd name="connsiteX16" fmla="*/ 2558863 w 7088374"/>
                <a:gd name="connsiteY16" fmla="*/ 789048 h 4745609"/>
                <a:gd name="connsiteX17" fmla="*/ 2444563 w 7088374"/>
                <a:gd name="connsiteY17" fmla="*/ 1097658 h 4745609"/>
                <a:gd name="connsiteX18" fmla="*/ 2375983 w 7088374"/>
                <a:gd name="connsiteY18" fmla="*/ 1406268 h 4745609"/>
                <a:gd name="connsiteX19" fmla="*/ 2558863 w 7088374"/>
                <a:gd name="connsiteY19" fmla="*/ 1577718 h 4745609"/>
                <a:gd name="connsiteX20" fmla="*/ 2878903 w 7088374"/>
                <a:gd name="connsiteY20" fmla="*/ 1657728 h 4745609"/>
                <a:gd name="connsiteX21" fmla="*/ 3187513 w 7088374"/>
                <a:gd name="connsiteY21" fmla="*/ 1657728 h 4745609"/>
                <a:gd name="connsiteX22" fmla="*/ 3370393 w 7088374"/>
                <a:gd name="connsiteY22" fmla="*/ 1566288 h 4745609"/>
                <a:gd name="connsiteX23" fmla="*/ 3488066 w 7088374"/>
                <a:gd name="connsiteY23" fmla="*/ 1246753 h 4745609"/>
                <a:gd name="connsiteX24" fmla="*/ 3495138 w 7088374"/>
                <a:gd name="connsiteY24" fmla="*/ 1115548 h 4745609"/>
                <a:gd name="connsiteX25" fmla="*/ 3493650 w 7088374"/>
                <a:gd name="connsiteY25" fmla="*/ 1063976 h 4745609"/>
                <a:gd name="connsiteX26" fmla="*/ 3450403 w 7088374"/>
                <a:gd name="connsiteY26" fmla="*/ 777618 h 4745609"/>
                <a:gd name="connsiteX27" fmla="*/ 3119893 w 7088374"/>
                <a:gd name="connsiteY27" fmla="*/ 321571 h 4745609"/>
                <a:gd name="connsiteX28" fmla="*/ 3497351 w 7088374"/>
                <a:gd name="connsiteY28" fmla="*/ 674883 h 4745609"/>
                <a:gd name="connsiteX29" fmla="*/ 3759013 w 7088374"/>
                <a:gd name="connsiteY29" fmla="*/ 571878 h 4745609"/>
                <a:gd name="connsiteX30" fmla="*/ 3999043 w 7088374"/>
                <a:gd name="connsiteY30" fmla="*/ 91818 h 4745609"/>
                <a:gd name="connsiteX31" fmla="*/ 4033333 w 7088374"/>
                <a:gd name="connsiteY31" fmla="*/ 11808 h 4745609"/>
                <a:gd name="connsiteX32" fmla="*/ 3984569 w 7088374"/>
                <a:gd name="connsiteY32" fmla="*/ 247366 h 4745609"/>
                <a:gd name="connsiteX33" fmla="*/ 3812791 w 7088374"/>
                <a:gd name="connsiteY33" fmla="*/ 647417 h 4745609"/>
                <a:gd name="connsiteX34" fmla="*/ 3592906 w 7088374"/>
                <a:gd name="connsiteY34" fmla="*/ 811408 h 4745609"/>
                <a:gd name="connsiteX35" fmla="*/ 3604425 w 7088374"/>
                <a:gd name="connsiteY35" fmla="*/ 999253 h 4745609"/>
                <a:gd name="connsiteX36" fmla="*/ 3872985 w 7088374"/>
                <a:gd name="connsiteY36" fmla="*/ 881976 h 4745609"/>
                <a:gd name="connsiteX37" fmla="*/ 4200754 w 7088374"/>
                <a:gd name="connsiteY37" fmla="*/ 774136 h 4745609"/>
                <a:gd name="connsiteX38" fmla="*/ 4064251 w 7088374"/>
                <a:gd name="connsiteY38" fmla="*/ 847195 h 4745609"/>
                <a:gd name="connsiteX39" fmla="*/ 3818880 w 7088374"/>
                <a:gd name="connsiteY39" fmla="*/ 991305 h 4745609"/>
                <a:gd name="connsiteX40" fmla="*/ 3658531 w 7088374"/>
                <a:gd name="connsiteY40" fmla="*/ 1093178 h 4745609"/>
                <a:gd name="connsiteX41" fmla="*/ 3622838 w 7088374"/>
                <a:gd name="connsiteY41" fmla="*/ 1221401 h 4745609"/>
                <a:gd name="connsiteX42" fmla="*/ 3577446 w 7088374"/>
                <a:gd name="connsiteY42" fmla="*/ 1500691 h 4745609"/>
                <a:gd name="connsiteX43" fmla="*/ 3461833 w 7088374"/>
                <a:gd name="connsiteY43" fmla="*/ 1726308 h 4745609"/>
                <a:gd name="connsiteX44" fmla="*/ 3278953 w 7088374"/>
                <a:gd name="connsiteY44" fmla="*/ 2034918 h 4745609"/>
                <a:gd name="connsiteX45" fmla="*/ 3288742 w 7088374"/>
                <a:gd name="connsiteY45" fmla="*/ 2273460 h 4745609"/>
                <a:gd name="connsiteX46" fmla="*/ 3434288 w 7088374"/>
                <a:gd name="connsiteY46" fmla="*/ 2417577 h 4745609"/>
                <a:gd name="connsiteX47" fmla="*/ 3641522 w 7088374"/>
                <a:gd name="connsiteY47" fmla="*/ 2521189 h 4745609"/>
                <a:gd name="connsiteX48" fmla="*/ 4079053 w 7088374"/>
                <a:gd name="connsiteY48" fmla="*/ 2777868 h 4745609"/>
                <a:gd name="connsiteX49" fmla="*/ 5882777 w 7088374"/>
                <a:gd name="connsiteY49" fmla="*/ 3521863 h 4745609"/>
                <a:gd name="connsiteX50" fmla="*/ 6605062 w 7088374"/>
                <a:gd name="connsiteY50" fmla="*/ 3822314 h 4745609"/>
                <a:gd name="connsiteX51" fmla="*/ 6882862 w 7088374"/>
                <a:gd name="connsiteY51" fmla="*/ 3872177 h 4745609"/>
                <a:gd name="connsiteX52" fmla="*/ 7051280 w 7088374"/>
                <a:gd name="connsiteY52" fmla="*/ 4013682 h 4745609"/>
                <a:gd name="connsiteX53" fmla="*/ 6934466 w 7088374"/>
                <a:gd name="connsiteY53" fmla="*/ 4178426 h 4745609"/>
                <a:gd name="connsiteX54" fmla="*/ 6585849 w 7088374"/>
                <a:gd name="connsiteY54" fmla="*/ 4067486 h 4745609"/>
                <a:gd name="connsiteX55" fmla="*/ 6110863 w 7088374"/>
                <a:gd name="connsiteY55" fmla="*/ 3868256 h 4745609"/>
                <a:gd name="connsiteX56" fmla="*/ 4940575 w 7088374"/>
                <a:gd name="connsiteY56" fmla="*/ 3376168 h 4745609"/>
                <a:gd name="connsiteX57" fmla="*/ 3944371 w 7088374"/>
                <a:gd name="connsiteY57" fmla="*/ 2976643 h 4745609"/>
                <a:gd name="connsiteX58" fmla="*/ 3460193 w 7088374"/>
                <a:gd name="connsiteY58" fmla="*/ 2852901 h 4745609"/>
                <a:gd name="connsiteX59" fmla="*/ 3217865 w 7088374"/>
                <a:gd name="connsiteY59" fmla="*/ 2829045 h 4745609"/>
                <a:gd name="connsiteX60" fmla="*/ 3025524 w 7088374"/>
                <a:gd name="connsiteY60" fmla="*/ 2858861 h 4745609"/>
                <a:gd name="connsiteX61" fmla="*/ 2832855 w 7088374"/>
                <a:gd name="connsiteY61" fmla="*/ 2930924 h 4745609"/>
                <a:gd name="connsiteX62" fmla="*/ 2820111 w 7088374"/>
                <a:gd name="connsiteY62" fmla="*/ 3026344 h 4745609"/>
                <a:gd name="connsiteX63" fmla="*/ 2959241 w 7088374"/>
                <a:gd name="connsiteY63" fmla="*/ 3167976 h 4745609"/>
                <a:gd name="connsiteX64" fmla="*/ 3176083 w 7088374"/>
                <a:gd name="connsiteY64" fmla="*/ 3269358 h 4745609"/>
                <a:gd name="connsiteX65" fmla="*/ 3388239 w 7088374"/>
                <a:gd name="connsiteY65" fmla="*/ 3442290 h 4745609"/>
                <a:gd name="connsiteX66" fmla="*/ 3212014 w 7088374"/>
                <a:gd name="connsiteY66" fmla="*/ 3336948 h 4745609"/>
                <a:gd name="connsiteX67" fmla="*/ 3004633 w 7088374"/>
                <a:gd name="connsiteY67" fmla="*/ 3276814 h 4745609"/>
                <a:gd name="connsiteX68" fmla="*/ 2771676 w 7088374"/>
                <a:gd name="connsiteY68" fmla="*/ 3166987 h 4745609"/>
                <a:gd name="connsiteX69" fmla="*/ 2638873 w 7088374"/>
                <a:gd name="connsiteY69" fmla="*/ 3097908 h 4745609"/>
                <a:gd name="connsiteX70" fmla="*/ 2570293 w 7088374"/>
                <a:gd name="connsiteY70" fmla="*/ 3109338 h 4745609"/>
                <a:gd name="connsiteX71" fmla="*/ 2525557 w 7088374"/>
                <a:gd name="connsiteY71" fmla="*/ 3326508 h 4745609"/>
                <a:gd name="connsiteX72" fmla="*/ 2584349 w 7088374"/>
                <a:gd name="connsiteY72" fmla="*/ 3577470 h 4745609"/>
                <a:gd name="connsiteX73" fmla="*/ 2663703 w 7088374"/>
                <a:gd name="connsiteY73" fmla="*/ 3996904 h 4745609"/>
                <a:gd name="connsiteX74" fmla="*/ 2633113 w 7088374"/>
                <a:gd name="connsiteY74" fmla="*/ 4192703 h 4745609"/>
                <a:gd name="connsiteX75" fmla="*/ 2539703 w 7088374"/>
                <a:gd name="connsiteY75" fmla="*/ 4455574 h 4745609"/>
                <a:gd name="connsiteX76" fmla="*/ 2595212 w 7088374"/>
                <a:gd name="connsiteY76" fmla="*/ 3945217 h 4745609"/>
                <a:gd name="connsiteX77" fmla="*/ 2481240 w 7088374"/>
                <a:gd name="connsiteY77" fmla="*/ 3566538 h 4745609"/>
                <a:gd name="connsiteX78" fmla="*/ 2307403 w 7088374"/>
                <a:gd name="connsiteY78" fmla="*/ 3166488 h 4745609"/>
                <a:gd name="connsiteX79" fmla="*/ 2261683 w 7088374"/>
                <a:gd name="connsiteY79" fmla="*/ 3063618 h 4745609"/>
                <a:gd name="connsiteX80" fmla="*/ 2078803 w 7088374"/>
                <a:gd name="connsiteY80" fmla="*/ 2949318 h 4745609"/>
                <a:gd name="connsiteX81" fmla="*/ 1824299 w 7088374"/>
                <a:gd name="connsiteY81" fmla="*/ 3002494 h 4745609"/>
                <a:gd name="connsiteX82" fmla="*/ 1412162 w 7088374"/>
                <a:gd name="connsiteY82" fmla="*/ 3235573 h 4745609"/>
                <a:gd name="connsiteX83" fmla="*/ 1381573 w 7088374"/>
                <a:gd name="connsiteY83" fmla="*/ 3680838 h 4745609"/>
                <a:gd name="connsiteX84" fmla="*/ 1340867 w 7088374"/>
                <a:gd name="connsiteY84" fmla="*/ 3980504 h 4745609"/>
                <a:gd name="connsiteX85" fmla="*/ 1197619 w 7088374"/>
                <a:gd name="connsiteY85" fmla="*/ 4738831 h 4745609"/>
                <a:gd name="connsiteX86" fmla="*/ 1220896 w 7088374"/>
                <a:gd name="connsiteY86" fmla="*/ 4338309 h 4745609"/>
                <a:gd name="connsiteX87" fmla="*/ 1242772 w 7088374"/>
                <a:gd name="connsiteY87" fmla="*/ 4080888 h 4745609"/>
                <a:gd name="connsiteX88" fmla="*/ 1198693 w 7088374"/>
                <a:gd name="connsiteY88" fmla="*/ 3909438 h 4745609"/>
                <a:gd name="connsiteX89" fmla="*/ 970093 w 7088374"/>
                <a:gd name="connsiteY89" fmla="*/ 3989448 h 4745609"/>
                <a:gd name="connsiteX90" fmla="*/ 766328 w 7088374"/>
                <a:gd name="connsiteY90" fmla="*/ 4131990 h 4745609"/>
                <a:gd name="connsiteX91" fmla="*/ 555808 w 7088374"/>
                <a:gd name="connsiteY91" fmla="*/ 4355688 h 4745609"/>
                <a:gd name="connsiteX92" fmla="*/ 785900 w 7088374"/>
                <a:gd name="connsiteY92" fmla="*/ 4017771 h 4745609"/>
                <a:gd name="connsiteX93" fmla="*/ 1130113 w 7088374"/>
                <a:gd name="connsiteY93" fmla="*/ 3817500 h 4745609"/>
                <a:gd name="connsiteX94" fmla="*/ 1278703 w 7088374"/>
                <a:gd name="connsiteY94" fmla="*/ 3726558 h 4745609"/>
                <a:gd name="connsiteX95" fmla="*/ 1269661 w 7088374"/>
                <a:gd name="connsiteY95" fmla="*/ 3390117 h 4745609"/>
                <a:gd name="connsiteX96" fmla="*/ 1309620 w 7088374"/>
                <a:gd name="connsiteY96" fmla="*/ 3169963 h 4745609"/>
                <a:gd name="connsiteX97" fmla="*/ 1393003 w 7088374"/>
                <a:gd name="connsiteY97" fmla="*/ 3052188 h 4745609"/>
                <a:gd name="connsiteX98" fmla="*/ 1080693 w 7088374"/>
                <a:gd name="connsiteY98" fmla="*/ 2984604 h 4745609"/>
                <a:gd name="connsiteX99" fmla="*/ 663453 w 7088374"/>
                <a:gd name="connsiteY99" fmla="*/ 3023360 h 4745609"/>
                <a:gd name="connsiteX100" fmla="*/ 235111 w 7088374"/>
                <a:gd name="connsiteY100" fmla="*/ 3217172 h 4745609"/>
                <a:gd name="connsiteX101" fmla="*/ 421453 w 7088374"/>
                <a:gd name="connsiteY101" fmla="*/ 3029328 h 4745609"/>
                <a:gd name="connsiteX102" fmla="*/ 627193 w 7088374"/>
                <a:gd name="connsiteY102" fmla="*/ 2926458 h 4745609"/>
                <a:gd name="connsiteX103" fmla="*/ 854480 w 7088374"/>
                <a:gd name="connsiteY103" fmla="*/ 2889178 h 4745609"/>
                <a:gd name="connsiteX104" fmla="*/ 1149272 w 7088374"/>
                <a:gd name="connsiteY104" fmla="*/ 2889676 h 4745609"/>
                <a:gd name="connsiteX105" fmla="*/ 1531894 w 7088374"/>
                <a:gd name="connsiteY105" fmla="*/ 2917507 h 4745609"/>
                <a:gd name="connsiteX106" fmla="*/ 1860559 w 7088374"/>
                <a:gd name="connsiteY106" fmla="*/ 2766431 h 4745609"/>
                <a:gd name="connsiteX107" fmla="*/ 1701613 w 7088374"/>
                <a:gd name="connsiteY107" fmla="*/ 2263518 h 4745609"/>
                <a:gd name="connsiteX108" fmla="*/ 1690183 w 7088374"/>
                <a:gd name="connsiteY108" fmla="*/ 1966338 h 4745609"/>
                <a:gd name="connsiteX109" fmla="*/ 1381991 w 7088374"/>
                <a:gd name="connsiteY109" fmla="*/ 1841604 h 4745609"/>
                <a:gd name="connsiteX110" fmla="*/ 1095823 w 7088374"/>
                <a:gd name="connsiteY110" fmla="*/ 1714878 h 4745609"/>
                <a:gd name="connsiteX111" fmla="*/ 746507 w 7088374"/>
                <a:gd name="connsiteY111" fmla="*/ 1626415 h 4745609"/>
                <a:gd name="connsiteX112" fmla="*/ 352873 w 7088374"/>
                <a:gd name="connsiteY112" fmla="*/ 1726308 h 4745609"/>
                <a:gd name="connsiteX113" fmla="*/ 113171 w 7088374"/>
                <a:gd name="connsiteY113" fmla="*/ 1763582 h 4745609"/>
                <a:gd name="connsiteX114" fmla="*/ 9973 w 7088374"/>
                <a:gd name="connsiteY114" fmla="*/ 1737738 h 4745609"/>
                <a:gd name="connsiteX115" fmla="*/ 348516 w 7088374"/>
                <a:gd name="connsiteY115" fmla="*/ 1643812 h 4745609"/>
                <a:gd name="connsiteX116" fmla="*/ 653097 w 7088374"/>
                <a:gd name="connsiteY116" fmla="*/ 1543920 h 4745609"/>
                <a:gd name="connsiteX117" fmla="*/ 1072963 w 7088374"/>
                <a:gd name="connsiteY117" fmla="*/ 1612008 h 4745609"/>
                <a:gd name="connsiteX118" fmla="*/ 1244413 w 7088374"/>
                <a:gd name="connsiteY118" fmla="*/ 1657728 h 4745609"/>
                <a:gd name="connsiteX119" fmla="*/ 1205766 w 7088374"/>
                <a:gd name="connsiteY119" fmla="*/ 1451988 h 4745609"/>
                <a:gd name="connsiteX120" fmla="*/ 1046313 w 7088374"/>
                <a:gd name="connsiteY120" fmla="*/ 815409 h 4745609"/>
                <a:gd name="connsiteX121" fmla="*/ 1221553 w 7088374"/>
                <a:gd name="connsiteY121" fmla="*/ 1211958 h 4745609"/>
                <a:gd name="connsiteX0" fmla="*/ 1221553 w 7058052"/>
                <a:gd name="connsiteY0" fmla="*/ 1211958 h 4745608"/>
                <a:gd name="connsiteX1" fmla="*/ 1343911 w 7058052"/>
                <a:gd name="connsiteY1" fmla="*/ 1559828 h 4745608"/>
                <a:gd name="connsiteX2" fmla="*/ 1553023 w 7058052"/>
                <a:gd name="connsiteY2" fmla="*/ 1657728 h 4745608"/>
                <a:gd name="connsiteX3" fmla="*/ 1907353 w 7058052"/>
                <a:gd name="connsiteY3" fmla="*/ 1680588 h 4745608"/>
                <a:gd name="connsiteX4" fmla="*/ 2021653 w 7058052"/>
                <a:gd name="connsiteY4" fmla="*/ 1543428 h 4745608"/>
                <a:gd name="connsiteX5" fmla="*/ 2124523 w 7058052"/>
                <a:gd name="connsiteY5" fmla="*/ 1291968 h 4745608"/>
                <a:gd name="connsiteX6" fmla="*/ 2124523 w 7058052"/>
                <a:gd name="connsiteY6" fmla="*/ 1120518 h 4745608"/>
                <a:gd name="connsiteX7" fmla="*/ 2068029 w 7058052"/>
                <a:gd name="connsiteY7" fmla="*/ 825325 h 4745608"/>
                <a:gd name="connsiteX8" fmla="*/ 2078803 w 7058052"/>
                <a:gd name="connsiteY8" fmla="*/ 777618 h 4745608"/>
                <a:gd name="connsiteX9" fmla="*/ 2170243 w 7058052"/>
                <a:gd name="connsiteY9" fmla="*/ 1086228 h 4745608"/>
                <a:gd name="connsiteX10" fmla="*/ 2215963 w 7058052"/>
                <a:gd name="connsiteY10" fmla="*/ 1269108 h 4745608"/>
                <a:gd name="connsiteX11" fmla="*/ 2284543 w 7058052"/>
                <a:gd name="connsiteY11" fmla="*/ 1303398 h 4745608"/>
                <a:gd name="connsiteX12" fmla="*/ 2330263 w 7058052"/>
                <a:gd name="connsiteY12" fmla="*/ 1166238 h 4745608"/>
                <a:gd name="connsiteX13" fmla="*/ 2467423 w 7058052"/>
                <a:gd name="connsiteY13" fmla="*/ 880488 h 4745608"/>
                <a:gd name="connsiteX14" fmla="*/ 2558863 w 7058052"/>
                <a:gd name="connsiteY14" fmla="*/ 640458 h 4745608"/>
                <a:gd name="connsiteX15" fmla="*/ 2616013 w 7058052"/>
                <a:gd name="connsiteY15" fmla="*/ 537588 h 4745608"/>
                <a:gd name="connsiteX16" fmla="*/ 2558863 w 7058052"/>
                <a:gd name="connsiteY16" fmla="*/ 789048 h 4745608"/>
                <a:gd name="connsiteX17" fmla="*/ 2444563 w 7058052"/>
                <a:gd name="connsiteY17" fmla="*/ 1097658 h 4745608"/>
                <a:gd name="connsiteX18" fmla="*/ 2375983 w 7058052"/>
                <a:gd name="connsiteY18" fmla="*/ 1406268 h 4745608"/>
                <a:gd name="connsiteX19" fmla="*/ 2558863 w 7058052"/>
                <a:gd name="connsiteY19" fmla="*/ 1577718 h 4745608"/>
                <a:gd name="connsiteX20" fmla="*/ 2878903 w 7058052"/>
                <a:gd name="connsiteY20" fmla="*/ 1657728 h 4745608"/>
                <a:gd name="connsiteX21" fmla="*/ 3187513 w 7058052"/>
                <a:gd name="connsiteY21" fmla="*/ 1657728 h 4745608"/>
                <a:gd name="connsiteX22" fmla="*/ 3370393 w 7058052"/>
                <a:gd name="connsiteY22" fmla="*/ 1566288 h 4745608"/>
                <a:gd name="connsiteX23" fmla="*/ 3488066 w 7058052"/>
                <a:gd name="connsiteY23" fmla="*/ 1246753 h 4745608"/>
                <a:gd name="connsiteX24" fmla="*/ 3495138 w 7058052"/>
                <a:gd name="connsiteY24" fmla="*/ 1115548 h 4745608"/>
                <a:gd name="connsiteX25" fmla="*/ 3493650 w 7058052"/>
                <a:gd name="connsiteY25" fmla="*/ 1063976 h 4745608"/>
                <a:gd name="connsiteX26" fmla="*/ 3450403 w 7058052"/>
                <a:gd name="connsiteY26" fmla="*/ 777618 h 4745608"/>
                <a:gd name="connsiteX27" fmla="*/ 3119893 w 7058052"/>
                <a:gd name="connsiteY27" fmla="*/ 321571 h 4745608"/>
                <a:gd name="connsiteX28" fmla="*/ 3497351 w 7058052"/>
                <a:gd name="connsiteY28" fmla="*/ 674883 h 4745608"/>
                <a:gd name="connsiteX29" fmla="*/ 3759013 w 7058052"/>
                <a:gd name="connsiteY29" fmla="*/ 571878 h 4745608"/>
                <a:gd name="connsiteX30" fmla="*/ 3999043 w 7058052"/>
                <a:gd name="connsiteY30" fmla="*/ 91818 h 4745608"/>
                <a:gd name="connsiteX31" fmla="*/ 4033333 w 7058052"/>
                <a:gd name="connsiteY31" fmla="*/ 11808 h 4745608"/>
                <a:gd name="connsiteX32" fmla="*/ 3984569 w 7058052"/>
                <a:gd name="connsiteY32" fmla="*/ 247366 h 4745608"/>
                <a:gd name="connsiteX33" fmla="*/ 3812791 w 7058052"/>
                <a:gd name="connsiteY33" fmla="*/ 647417 h 4745608"/>
                <a:gd name="connsiteX34" fmla="*/ 3592906 w 7058052"/>
                <a:gd name="connsiteY34" fmla="*/ 811408 h 4745608"/>
                <a:gd name="connsiteX35" fmla="*/ 3604425 w 7058052"/>
                <a:gd name="connsiteY35" fmla="*/ 999253 h 4745608"/>
                <a:gd name="connsiteX36" fmla="*/ 3872985 w 7058052"/>
                <a:gd name="connsiteY36" fmla="*/ 881976 h 4745608"/>
                <a:gd name="connsiteX37" fmla="*/ 4200754 w 7058052"/>
                <a:gd name="connsiteY37" fmla="*/ 774136 h 4745608"/>
                <a:gd name="connsiteX38" fmla="*/ 4064251 w 7058052"/>
                <a:gd name="connsiteY38" fmla="*/ 847195 h 4745608"/>
                <a:gd name="connsiteX39" fmla="*/ 3818880 w 7058052"/>
                <a:gd name="connsiteY39" fmla="*/ 991305 h 4745608"/>
                <a:gd name="connsiteX40" fmla="*/ 3658531 w 7058052"/>
                <a:gd name="connsiteY40" fmla="*/ 1093178 h 4745608"/>
                <a:gd name="connsiteX41" fmla="*/ 3622838 w 7058052"/>
                <a:gd name="connsiteY41" fmla="*/ 1221401 h 4745608"/>
                <a:gd name="connsiteX42" fmla="*/ 3577446 w 7058052"/>
                <a:gd name="connsiteY42" fmla="*/ 1500691 h 4745608"/>
                <a:gd name="connsiteX43" fmla="*/ 3461833 w 7058052"/>
                <a:gd name="connsiteY43" fmla="*/ 1726308 h 4745608"/>
                <a:gd name="connsiteX44" fmla="*/ 3278953 w 7058052"/>
                <a:gd name="connsiteY44" fmla="*/ 2034918 h 4745608"/>
                <a:gd name="connsiteX45" fmla="*/ 3288742 w 7058052"/>
                <a:gd name="connsiteY45" fmla="*/ 2273460 h 4745608"/>
                <a:gd name="connsiteX46" fmla="*/ 3434288 w 7058052"/>
                <a:gd name="connsiteY46" fmla="*/ 2417577 h 4745608"/>
                <a:gd name="connsiteX47" fmla="*/ 3641522 w 7058052"/>
                <a:gd name="connsiteY47" fmla="*/ 2521189 h 4745608"/>
                <a:gd name="connsiteX48" fmla="*/ 4079053 w 7058052"/>
                <a:gd name="connsiteY48" fmla="*/ 2777868 h 4745608"/>
                <a:gd name="connsiteX49" fmla="*/ 5882777 w 7058052"/>
                <a:gd name="connsiteY49" fmla="*/ 3521863 h 4745608"/>
                <a:gd name="connsiteX50" fmla="*/ 6605062 w 7058052"/>
                <a:gd name="connsiteY50" fmla="*/ 3822314 h 4745608"/>
                <a:gd name="connsiteX51" fmla="*/ 6882862 w 7058052"/>
                <a:gd name="connsiteY51" fmla="*/ 3872177 h 4745608"/>
                <a:gd name="connsiteX52" fmla="*/ 7051280 w 7058052"/>
                <a:gd name="connsiteY52" fmla="*/ 4013682 h 4745608"/>
                <a:gd name="connsiteX53" fmla="*/ 6722798 w 7058052"/>
                <a:gd name="connsiteY53" fmla="*/ 4084591 h 4745608"/>
                <a:gd name="connsiteX54" fmla="*/ 6585849 w 7058052"/>
                <a:gd name="connsiteY54" fmla="*/ 4067486 h 4745608"/>
                <a:gd name="connsiteX55" fmla="*/ 6110863 w 7058052"/>
                <a:gd name="connsiteY55" fmla="*/ 3868256 h 4745608"/>
                <a:gd name="connsiteX56" fmla="*/ 4940575 w 7058052"/>
                <a:gd name="connsiteY56" fmla="*/ 3376168 h 4745608"/>
                <a:gd name="connsiteX57" fmla="*/ 3944371 w 7058052"/>
                <a:gd name="connsiteY57" fmla="*/ 2976643 h 4745608"/>
                <a:gd name="connsiteX58" fmla="*/ 3460193 w 7058052"/>
                <a:gd name="connsiteY58" fmla="*/ 2852901 h 4745608"/>
                <a:gd name="connsiteX59" fmla="*/ 3217865 w 7058052"/>
                <a:gd name="connsiteY59" fmla="*/ 2829045 h 4745608"/>
                <a:gd name="connsiteX60" fmla="*/ 3025524 w 7058052"/>
                <a:gd name="connsiteY60" fmla="*/ 2858861 h 4745608"/>
                <a:gd name="connsiteX61" fmla="*/ 2832855 w 7058052"/>
                <a:gd name="connsiteY61" fmla="*/ 2930924 h 4745608"/>
                <a:gd name="connsiteX62" fmla="*/ 2820111 w 7058052"/>
                <a:gd name="connsiteY62" fmla="*/ 3026344 h 4745608"/>
                <a:gd name="connsiteX63" fmla="*/ 2959241 w 7058052"/>
                <a:gd name="connsiteY63" fmla="*/ 3167976 h 4745608"/>
                <a:gd name="connsiteX64" fmla="*/ 3176083 w 7058052"/>
                <a:gd name="connsiteY64" fmla="*/ 3269358 h 4745608"/>
                <a:gd name="connsiteX65" fmla="*/ 3388239 w 7058052"/>
                <a:gd name="connsiteY65" fmla="*/ 3442290 h 4745608"/>
                <a:gd name="connsiteX66" fmla="*/ 3212014 w 7058052"/>
                <a:gd name="connsiteY66" fmla="*/ 3336948 h 4745608"/>
                <a:gd name="connsiteX67" fmla="*/ 3004633 w 7058052"/>
                <a:gd name="connsiteY67" fmla="*/ 3276814 h 4745608"/>
                <a:gd name="connsiteX68" fmla="*/ 2771676 w 7058052"/>
                <a:gd name="connsiteY68" fmla="*/ 3166987 h 4745608"/>
                <a:gd name="connsiteX69" fmla="*/ 2638873 w 7058052"/>
                <a:gd name="connsiteY69" fmla="*/ 3097908 h 4745608"/>
                <a:gd name="connsiteX70" fmla="*/ 2570293 w 7058052"/>
                <a:gd name="connsiteY70" fmla="*/ 3109338 h 4745608"/>
                <a:gd name="connsiteX71" fmla="*/ 2525557 w 7058052"/>
                <a:gd name="connsiteY71" fmla="*/ 3326508 h 4745608"/>
                <a:gd name="connsiteX72" fmla="*/ 2584349 w 7058052"/>
                <a:gd name="connsiteY72" fmla="*/ 3577470 h 4745608"/>
                <a:gd name="connsiteX73" fmla="*/ 2663703 w 7058052"/>
                <a:gd name="connsiteY73" fmla="*/ 3996904 h 4745608"/>
                <a:gd name="connsiteX74" fmla="*/ 2633113 w 7058052"/>
                <a:gd name="connsiteY74" fmla="*/ 4192703 h 4745608"/>
                <a:gd name="connsiteX75" fmla="*/ 2539703 w 7058052"/>
                <a:gd name="connsiteY75" fmla="*/ 4455574 h 4745608"/>
                <a:gd name="connsiteX76" fmla="*/ 2595212 w 7058052"/>
                <a:gd name="connsiteY76" fmla="*/ 3945217 h 4745608"/>
                <a:gd name="connsiteX77" fmla="*/ 2481240 w 7058052"/>
                <a:gd name="connsiteY77" fmla="*/ 3566538 h 4745608"/>
                <a:gd name="connsiteX78" fmla="*/ 2307403 w 7058052"/>
                <a:gd name="connsiteY78" fmla="*/ 3166488 h 4745608"/>
                <a:gd name="connsiteX79" fmla="*/ 2261683 w 7058052"/>
                <a:gd name="connsiteY79" fmla="*/ 3063618 h 4745608"/>
                <a:gd name="connsiteX80" fmla="*/ 2078803 w 7058052"/>
                <a:gd name="connsiteY80" fmla="*/ 2949318 h 4745608"/>
                <a:gd name="connsiteX81" fmla="*/ 1824299 w 7058052"/>
                <a:gd name="connsiteY81" fmla="*/ 3002494 h 4745608"/>
                <a:gd name="connsiteX82" fmla="*/ 1412162 w 7058052"/>
                <a:gd name="connsiteY82" fmla="*/ 3235573 h 4745608"/>
                <a:gd name="connsiteX83" fmla="*/ 1381573 w 7058052"/>
                <a:gd name="connsiteY83" fmla="*/ 3680838 h 4745608"/>
                <a:gd name="connsiteX84" fmla="*/ 1340867 w 7058052"/>
                <a:gd name="connsiteY84" fmla="*/ 3980504 h 4745608"/>
                <a:gd name="connsiteX85" fmla="*/ 1197619 w 7058052"/>
                <a:gd name="connsiteY85" fmla="*/ 4738831 h 4745608"/>
                <a:gd name="connsiteX86" fmla="*/ 1220896 w 7058052"/>
                <a:gd name="connsiteY86" fmla="*/ 4338309 h 4745608"/>
                <a:gd name="connsiteX87" fmla="*/ 1242772 w 7058052"/>
                <a:gd name="connsiteY87" fmla="*/ 4080888 h 4745608"/>
                <a:gd name="connsiteX88" fmla="*/ 1198693 w 7058052"/>
                <a:gd name="connsiteY88" fmla="*/ 3909438 h 4745608"/>
                <a:gd name="connsiteX89" fmla="*/ 970093 w 7058052"/>
                <a:gd name="connsiteY89" fmla="*/ 3989448 h 4745608"/>
                <a:gd name="connsiteX90" fmla="*/ 766328 w 7058052"/>
                <a:gd name="connsiteY90" fmla="*/ 4131990 h 4745608"/>
                <a:gd name="connsiteX91" fmla="*/ 555808 w 7058052"/>
                <a:gd name="connsiteY91" fmla="*/ 4355688 h 4745608"/>
                <a:gd name="connsiteX92" fmla="*/ 785900 w 7058052"/>
                <a:gd name="connsiteY92" fmla="*/ 4017771 h 4745608"/>
                <a:gd name="connsiteX93" fmla="*/ 1130113 w 7058052"/>
                <a:gd name="connsiteY93" fmla="*/ 3817500 h 4745608"/>
                <a:gd name="connsiteX94" fmla="*/ 1278703 w 7058052"/>
                <a:gd name="connsiteY94" fmla="*/ 3726558 h 4745608"/>
                <a:gd name="connsiteX95" fmla="*/ 1269661 w 7058052"/>
                <a:gd name="connsiteY95" fmla="*/ 3390117 h 4745608"/>
                <a:gd name="connsiteX96" fmla="*/ 1309620 w 7058052"/>
                <a:gd name="connsiteY96" fmla="*/ 3169963 h 4745608"/>
                <a:gd name="connsiteX97" fmla="*/ 1393003 w 7058052"/>
                <a:gd name="connsiteY97" fmla="*/ 3052188 h 4745608"/>
                <a:gd name="connsiteX98" fmla="*/ 1080693 w 7058052"/>
                <a:gd name="connsiteY98" fmla="*/ 2984604 h 4745608"/>
                <a:gd name="connsiteX99" fmla="*/ 663453 w 7058052"/>
                <a:gd name="connsiteY99" fmla="*/ 3023360 h 4745608"/>
                <a:gd name="connsiteX100" fmla="*/ 235111 w 7058052"/>
                <a:gd name="connsiteY100" fmla="*/ 3217172 h 4745608"/>
                <a:gd name="connsiteX101" fmla="*/ 421453 w 7058052"/>
                <a:gd name="connsiteY101" fmla="*/ 3029328 h 4745608"/>
                <a:gd name="connsiteX102" fmla="*/ 627193 w 7058052"/>
                <a:gd name="connsiteY102" fmla="*/ 2926458 h 4745608"/>
                <a:gd name="connsiteX103" fmla="*/ 854480 w 7058052"/>
                <a:gd name="connsiteY103" fmla="*/ 2889178 h 4745608"/>
                <a:gd name="connsiteX104" fmla="*/ 1149272 w 7058052"/>
                <a:gd name="connsiteY104" fmla="*/ 2889676 h 4745608"/>
                <a:gd name="connsiteX105" fmla="*/ 1531894 w 7058052"/>
                <a:gd name="connsiteY105" fmla="*/ 2917507 h 4745608"/>
                <a:gd name="connsiteX106" fmla="*/ 1860559 w 7058052"/>
                <a:gd name="connsiteY106" fmla="*/ 2766431 h 4745608"/>
                <a:gd name="connsiteX107" fmla="*/ 1701613 w 7058052"/>
                <a:gd name="connsiteY107" fmla="*/ 2263518 h 4745608"/>
                <a:gd name="connsiteX108" fmla="*/ 1690183 w 7058052"/>
                <a:gd name="connsiteY108" fmla="*/ 1966338 h 4745608"/>
                <a:gd name="connsiteX109" fmla="*/ 1381991 w 7058052"/>
                <a:gd name="connsiteY109" fmla="*/ 1841604 h 4745608"/>
                <a:gd name="connsiteX110" fmla="*/ 1095823 w 7058052"/>
                <a:gd name="connsiteY110" fmla="*/ 1714878 h 4745608"/>
                <a:gd name="connsiteX111" fmla="*/ 746507 w 7058052"/>
                <a:gd name="connsiteY111" fmla="*/ 1626415 h 4745608"/>
                <a:gd name="connsiteX112" fmla="*/ 352873 w 7058052"/>
                <a:gd name="connsiteY112" fmla="*/ 1726308 h 4745608"/>
                <a:gd name="connsiteX113" fmla="*/ 113171 w 7058052"/>
                <a:gd name="connsiteY113" fmla="*/ 1763582 h 4745608"/>
                <a:gd name="connsiteX114" fmla="*/ 9973 w 7058052"/>
                <a:gd name="connsiteY114" fmla="*/ 1737738 h 4745608"/>
                <a:gd name="connsiteX115" fmla="*/ 348516 w 7058052"/>
                <a:gd name="connsiteY115" fmla="*/ 1643812 h 4745608"/>
                <a:gd name="connsiteX116" fmla="*/ 653097 w 7058052"/>
                <a:gd name="connsiteY116" fmla="*/ 1543920 h 4745608"/>
                <a:gd name="connsiteX117" fmla="*/ 1072963 w 7058052"/>
                <a:gd name="connsiteY117" fmla="*/ 1612008 h 4745608"/>
                <a:gd name="connsiteX118" fmla="*/ 1244413 w 7058052"/>
                <a:gd name="connsiteY118" fmla="*/ 1657728 h 4745608"/>
                <a:gd name="connsiteX119" fmla="*/ 1205766 w 7058052"/>
                <a:gd name="connsiteY119" fmla="*/ 1451988 h 4745608"/>
                <a:gd name="connsiteX120" fmla="*/ 1046313 w 7058052"/>
                <a:gd name="connsiteY120" fmla="*/ 815409 h 4745608"/>
                <a:gd name="connsiteX121" fmla="*/ 1221553 w 7058052"/>
                <a:gd name="connsiteY121" fmla="*/ 1211958 h 4745608"/>
                <a:gd name="connsiteX0" fmla="*/ 1221553 w 7055181"/>
                <a:gd name="connsiteY0" fmla="*/ 1211958 h 4745608"/>
                <a:gd name="connsiteX1" fmla="*/ 1343911 w 7055181"/>
                <a:gd name="connsiteY1" fmla="*/ 1559828 h 4745608"/>
                <a:gd name="connsiteX2" fmla="*/ 1553023 w 7055181"/>
                <a:gd name="connsiteY2" fmla="*/ 1657728 h 4745608"/>
                <a:gd name="connsiteX3" fmla="*/ 1907353 w 7055181"/>
                <a:gd name="connsiteY3" fmla="*/ 1680588 h 4745608"/>
                <a:gd name="connsiteX4" fmla="*/ 2021653 w 7055181"/>
                <a:gd name="connsiteY4" fmla="*/ 1543428 h 4745608"/>
                <a:gd name="connsiteX5" fmla="*/ 2124523 w 7055181"/>
                <a:gd name="connsiteY5" fmla="*/ 1291968 h 4745608"/>
                <a:gd name="connsiteX6" fmla="*/ 2124523 w 7055181"/>
                <a:gd name="connsiteY6" fmla="*/ 1120518 h 4745608"/>
                <a:gd name="connsiteX7" fmla="*/ 2068029 w 7055181"/>
                <a:gd name="connsiteY7" fmla="*/ 825325 h 4745608"/>
                <a:gd name="connsiteX8" fmla="*/ 2078803 w 7055181"/>
                <a:gd name="connsiteY8" fmla="*/ 777618 h 4745608"/>
                <a:gd name="connsiteX9" fmla="*/ 2170243 w 7055181"/>
                <a:gd name="connsiteY9" fmla="*/ 1086228 h 4745608"/>
                <a:gd name="connsiteX10" fmla="*/ 2215963 w 7055181"/>
                <a:gd name="connsiteY10" fmla="*/ 1269108 h 4745608"/>
                <a:gd name="connsiteX11" fmla="*/ 2284543 w 7055181"/>
                <a:gd name="connsiteY11" fmla="*/ 1303398 h 4745608"/>
                <a:gd name="connsiteX12" fmla="*/ 2330263 w 7055181"/>
                <a:gd name="connsiteY12" fmla="*/ 1166238 h 4745608"/>
                <a:gd name="connsiteX13" fmla="*/ 2467423 w 7055181"/>
                <a:gd name="connsiteY13" fmla="*/ 880488 h 4745608"/>
                <a:gd name="connsiteX14" fmla="*/ 2558863 w 7055181"/>
                <a:gd name="connsiteY14" fmla="*/ 640458 h 4745608"/>
                <a:gd name="connsiteX15" fmla="*/ 2616013 w 7055181"/>
                <a:gd name="connsiteY15" fmla="*/ 537588 h 4745608"/>
                <a:gd name="connsiteX16" fmla="*/ 2558863 w 7055181"/>
                <a:gd name="connsiteY16" fmla="*/ 789048 h 4745608"/>
                <a:gd name="connsiteX17" fmla="*/ 2444563 w 7055181"/>
                <a:gd name="connsiteY17" fmla="*/ 1097658 h 4745608"/>
                <a:gd name="connsiteX18" fmla="*/ 2375983 w 7055181"/>
                <a:gd name="connsiteY18" fmla="*/ 1406268 h 4745608"/>
                <a:gd name="connsiteX19" fmla="*/ 2558863 w 7055181"/>
                <a:gd name="connsiteY19" fmla="*/ 1577718 h 4745608"/>
                <a:gd name="connsiteX20" fmla="*/ 2878903 w 7055181"/>
                <a:gd name="connsiteY20" fmla="*/ 1657728 h 4745608"/>
                <a:gd name="connsiteX21" fmla="*/ 3187513 w 7055181"/>
                <a:gd name="connsiteY21" fmla="*/ 1657728 h 4745608"/>
                <a:gd name="connsiteX22" fmla="*/ 3370393 w 7055181"/>
                <a:gd name="connsiteY22" fmla="*/ 1566288 h 4745608"/>
                <a:gd name="connsiteX23" fmla="*/ 3488066 w 7055181"/>
                <a:gd name="connsiteY23" fmla="*/ 1246753 h 4745608"/>
                <a:gd name="connsiteX24" fmla="*/ 3495138 w 7055181"/>
                <a:gd name="connsiteY24" fmla="*/ 1115548 h 4745608"/>
                <a:gd name="connsiteX25" fmla="*/ 3493650 w 7055181"/>
                <a:gd name="connsiteY25" fmla="*/ 1063976 h 4745608"/>
                <a:gd name="connsiteX26" fmla="*/ 3450403 w 7055181"/>
                <a:gd name="connsiteY26" fmla="*/ 777618 h 4745608"/>
                <a:gd name="connsiteX27" fmla="*/ 3119893 w 7055181"/>
                <a:gd name="connsiteY27" fmla="*/ 321571 h 4745608"/>
                <a:gd name="connsiteX28" fmla="*/ 3497351 w 7055181"/>
                <a:gd name="connsiteY28" fmla="*/ 674883 h 4745608"/>
                <a:gd name="connsiteX29" fmla="*/ 3759013 w 7055181"/>
                <a:gd name="connsiteY29" fmla="*/ 571878 h 4745608"/>
                <a:gd name="connsiteX30" fmla="*/ 3999043 w 7055181"/>
                <a:gd name="connsiteY30" fmla="*/ 91818 h 4745608"/>
                <a:gd name="connsiteX31" fmla="*/ 4033333 w 7055181"/>
                <a:gd name="connsiteY31" fmla="*/ 11808 h 4745608"/>
                <a:gd name="connsiteX32" fmla="*/ 3984569 w 7055181"/>
                <a:gd name="connsiteY32" fmla="*/ 247366 h 4745608"/>
                <a:gd name="connsiteX33" fmla="*/ 3812791 w 7055181"/>
                <a:gd name="connsiteY33" fmla="*/ 647417 h 4745608"/>
                <a:gd name="connsiteX34" fmla="*/ 3592906 w 7055181"/>
                <a:gd name="connsiteY34" fmla="*/ 811408 h 4745608"/>
                <a:gd name="connsiteX35" fmla="*/ 3604425 w 7055181"/>
                <a:gd name="connsiteY35" fmla="*/ 999253 h 4745608"/>
                <a:gd name="connsiteX36" fmla="*/ 3872985 w 7055181"/>
                <a:gd name="connsiteY36" fmla="*/ 881976 h 4745608"/>
                <a:gd name="connsiteX37" fmla="*/ 4200754 w 7055181"/>
                <a:gd name="connsiteY37" fmla="*/ 774136 h 4745608"/>
                <a:gd name="connsiteX38" fmla="*/ 4064251 w 7055181"/>
                <a:gd name="connsiteY38" fmla="*/ 847195 h 4745608"/>
                <a:gd name="connsiteX39" fmla="*/ 3818880 w 7055181"/>
                <a:gd name="connsiteY39" fmla="*/ 991305 h 4745608"/>
                <a:gd name="connsiteX40" fmla="*/ 3658531 w 7055181"/>
                <a:gd name="connsiteY40" fmla="*/ 1093178 h 4745608"/>
                <a:gd name="connsiteX41" fmla="*/ 3622838 w 7055181"/>
                <a:gd name="connsiteY41" fmla="*/ 1221401 h 4745608"/>
                <a:gd name="connsiteX42" fmla="*/ 3577446 w 7055181"/>
                <a:gd name="connsiteY42" fmla="*/ 1500691 h 4745608"/>
                <a:gd name="connsiteX43" fmla="*/ 3461833 w 7055181"/>
                <a:gd name="connsiteY43" fmla="*/ 1726308 h 4745608"/>
                <a:gd name="connsiteX44" fmla="*/ 3278953 w 7055181"/>
                <a:gd name="connsiteY44" fmla="*/ 2034918 h 4745608"/>
                <a:gd name="connsiteX45" fmla="*/ 3288742 w 7055181"/>
                <a:gd name="connsiteY45" fmla="*/ 2273460 h 4745608"/>
                <a:gd name="connsiteX46" fmla="*/ 3434288 w 7055181"/>
                <a:gd name="connsiteY46" fmla="*/ 2417577 h 4745608"/>
                <a:gd name="connsiteX47" fmla="*/ 3641522 w 7055181"/>
                <a:gd name="connsiteY47" fmla="*/ 2521189 h 4745608"/>
                <a:gd name="connsiteX48" fmla="*/ 4079053 w 7055181"/>
                <a:gd name="connsiteY48" fmla="*/ 2777868 h 4745608"/>
                <a:gd name="connsiteX49" fmla="*/ 5882777 w 7055181"/>
                <a:gd name="connsiteY49" fmla="*/ 3521863 h 4745608"/>
                <a:gd name="connsiteX50" fmla="*/ 6605062 w 7055181"/>
                <a:gd name="connsiteY50" fmla="*/ 3822314 h 4745608"/>
                <a:gd name="connsiteX51" fmla="*/ 6882862 w 7055181"/>
                <a:gd name="connsiteY51" fmla="*/ 3872177 h 4745608"/>
                <a:gd name="connsiteX52" fmla="*/ 7051280 w 7055181"/>
                <a:gd name="connsiteY52" fmla="*/ 4013682 h 4745608"/>
                <a:gd name="connsiteX53" fmla="*/ 6722798 w 7055181"/>
                <a:gd name="connsiteY53" fmla="*/ 4084591 h 4745608"/>
                <a:gd name="connsiteX54" fmla="*/ 6585849 w 7055181"/>
                <a:gd name="connsiteY54" fmla="*/ 4067486 h 4745608"/>
                <a:gd name="connsiteX55" fmla="*/ 6110863 w 7055181"/>
                <a:gd name="connsiteY55" fmla="*/ 3868256 h 4745608"/>
                <a:gd name="connsiteX56" fmla="*/ 4940575 w 7055181"/>
                <a:gd name="connsiteY56" fmla="*/ 3376168 h 4745608"/>
                <a:gd name="connsiteX57" fmla="*/ 3944371 w 7055181"/>
                <a:gd name="connsiteY57" fmla="*/ 2976643 h 4745608"/>
                <a:gd name="connsiteX58" fmla="*/ 3460193 w 7055181"/>
                <a:gd name="connsiteY58" fmla="*/ 2852901 h 4745608"/>
                <a:gd name="connsiteX59" fmla="*/ 3217865 w 7055181"/>
                <a:gd name="connsiteY59" fmla="*/ 2829045 h 4745608"/>
                <a:gd name="connsiteX60" fmla="*/ 3025524 w 7055181"/>
                <a:gd name="connsiteY60" fmla="*/ 2858861 h 4745608"/>
                <a:gd name="connsiteX61" fmla="*/ 2832855 w 7055181"/>
                <a:gd name="connsiteY61" fmla="*/ 2930924 h 4745608"/>
                <a:gd name="connsiteX62" fmla="*/ 2820111 w 7055181"/>
                <a:gd name="connsiteY62" fmla="*/ 3026344 h 4745608"/>
                <a:gd name="connsiteX63" fmla="*/ 2959241 w 7055181"/>
                <a:gd name="connsiteY63" fmla="*/ 3167976 h 4745608"/>
                <a:gd name="connsiteX64" fmla="*/ 3176083 w 7055181"/>
                <a:gd name="connsiteY64" fmla="*/ 3269358 h 4745608"/>
                <a:gd name="connsiteX65" fmla="*/ 3388239 w 7055181"/>
                <a:gd name="connsiteY65" fmla="*/ 3442290 h 4745608"/>
                <a:gd name="connsiteX66" fmla="*/ 3212014 w 7055181"/>
                <a:gd name="connsiteY66" fmla="*/ 3336948 h 4745608"/>
                <a:gd name="connsiteX67" fmla="*/ 3004633 w 7055181"/>
                <a:gd name="connsiteY67" fmla="*/ 3276814 h 4745608"/>
                <a:gd name="connsiteX68" fmla="*/ 2771676 w 7055181"/>
                <a:gd name="connsiteY68" fmla="*/ 3166987 h 4745608"/>
                <a:gd name="connsiteX69" fmla="*/ 2638873 w 7055181"/>
                <a:gd name="connsiteY69" fmla="*/ 3097908 h 4745608"/>
                <a:gd name="connsiteX70" fmla="*/ 2570293 w 7055181"/>
                <a:gd name="connsiteY70" fmla="*/ 3109338 h 4745608"/>
                <a:gd name="connsiteX71" fmla="*/ 2525557 w 7055181"/>
                <a:gd name="connsiteY71" fmla="*/ 3326508 h 4745608"/>
                <a:gd name="connsiteX72" fmla="*/ 2584349 w 7055181"/>
                <a:gd name="connsiteY72" fmla="*/ 3577470 h 4745608"/>
                <a:gd name="connsiteX73" fmla="*/ 2663703 w 7055181"/>
                <a:gd name="connsiteY73" fmla="*/ 3996904 h 4745608"/>
                <a:gd name="connsiteX74" fmla="*/ 2633113 w 7055181"/>
                <a:gd name="connsiteY74" fmla="*/ 4192703 h 4745608"/>
                <a:gd name="connsiteX75" fmla="*/ 2539703 w 7055181"/>
                <a:gd name="connsiteY75" fmla="*/ 4455574 h 4745608"/>
                <a:gd name="connsiteX76" fmla="*/ 2595212 w 7055181"/>
                <a:gd name="connsiteY76" fmla="*/ 3945217 h 4745608"/>
                <a:gd name="connsiteX77" fmla="*/ 2481240 w 7055181"/>
                <a:gd name="connsiteY77" fmla="*/ 3566538 h 4745608"/>
                <a:gd name="connsiteX78" fmla="*/ 2307403 w 7055181"/>
                <a:gd name="connsiteY78" fmla="*/ 3166488 h 4745608"/>
                <a:gd name="connsiteX79" fmla="*/ 2261683 w 7055181"/>
                <a:gd name="connsiteY79" fmla="*/ 3063618 h 4745608"/>
                <a:gd name="connsiteX80" fmla="*/ 2078803 w 7055181"/>
                <a:gd name="connsiteY80" fmla="*/ 2949318 h 4745608"/>
                <a:gd name="connsiteX81" fmla="*/ 1824299 w 7055181"/>
                <a:gd name="connsiteY81" fmla="*/ 3002494 h 4745608"/>
                <a:gd name="connsiteX82" fmla="*/ 1412162 w 7055181"/>
                <a:gd name="connsiteY82" fmla="*/ 3235573 h 4745608"/>
                <a:gd name="connsiteX83" fmla="*/ 1381573 w 7055181"/>
                <a:gd name="connsiteY83" fmla="*/ 3680838 h 4745608"/>
                <a:gd name="connsiteX84" fmla="*/ 1340867 w 7055181"/>
                <a:gd name="connsiteY84" fmla="*/ 3980504 h 4745608"/>
                <a:gd name="connsiteX85" fmla="*/ 1197619 w 7055181"/>
                <a:gd name="connsiteY85" fmla="*/ 4738831 h 4745608"/>
                <a:gd name="connsiteX86" fmla="*/ 1220896 w 7055181"/>
                <a:gd name="connsiteY86" fmla="*/ 4338309 h 4745608"/>
                <a:gd name="connsiteX87" fmla="*/ 1242772 w 7055181"/>
                <a:gd name="connsiteY87" fmla="*/ 4080888 h 4745608"/>
                <a:gd name="connsiteX88" fmla="*/ 1198693 w 7055181"/>
                <a:gd name="connsiteY88" fmla="*/ 3909438 h 4745608"/>
                <a:gd name="connsiteX89" fmla="*/ 970093 w 7055181"/>
                <a:gd name="connsiteY89" fmla="*/ 3989448 h 4745608"/>
                <a:gd name="connsiteX90" fmla="*/ 766328 w 7055181"/>
                <a:gd name="connsiteY90" fmla="*/ 4131990 h 4745608"/>
                <a:gd name="connsiteX91" fmla="*/ 555808 w 7055181"/>
                <a:gd name="connsiteY91" fmla="*/ 4355688 h 4745608"/>
                <a:gd name="connsiteX92" fmla="*/ 785900 w 7055181"/>
                <a:gd name="connsiteY92" fmla="*/ 4017771 h 4745608"/>
                <a:gd name="connsiteX93" fmla="*/ 1130113 w 7055181"/>
                <a:gd name="connsiteY93" fmla="*/ 3817500 h 4745608"/>
                <a:gd name="connsiteX94" fmla="*/ 1278703 w 7055181"/>
                <a:gd name="connsiteY94" fmla="*/ 3726558 h 4745608"/>
                <a:gd name="connsiteX95" fmla="*/ 1269661 w 7055181"/>
                <a:gd name="connsiteY95" fmla="*/ 3390117 h 4745608"/>
                <a:gd name="connsiteX96" fmla="*/ 1309620 w 7055181"/>
                <a:gd name="connsiteY96" fmla="*/ 3169963 h 4745608"/>
                <a:gd name="connsiteX97" fmla="*/ 1393003 w 7055181"/>
                <a:gd name="connsiteY97" fmla="*/ 3052188 h 4745608"/>
                <a:gd name="connsiteX98" fmla="*/ 1080693 w 7055181"/>
                <a:gd name="connsiteY98" fmla="*/ 2984604 h 4745608"/>
                <a:gd name="connsiteX99" fmla="*/ 663453 w 7055181"/>
                <a:gd name="connsiteY99" fmla="*/ 3023360 h 4745608"/>
                <a:gd name="connsiteX100" fmla="*/ 235111 w 7055181"/>
                <a:gd name="connsiteY100" fmla="*/ 3217172 h 4745608"/>
                <a:gd name="connsiteX101" fmla="*/ 421453 w 7055181"/>
                <a:gd name="connsiteY101" fmla="*/ 3029328 h 4745608"/>
                <a:gd name="connsiteX102" fmla="*/ 627193 w 7055181"/>
                <a:gd name="connsiteY102" fmla="*/ 2926458 h 4745608"/>
                <a:gd name="connsiteX103" fmla="*/ 854480 w 7055181"/>
                <a:gd name="connsiteY103" fmla="*/ 2889178 h 4745608"/>
                <a:gd name="connsiteX104" fmla="*/ 1149272 w 7055181"/>
                <a:gd name="connsiteY104" fmla="*/ 2889676 h 4745608"/>
                <a:gd name="connsiteX105" fmla="*/ 1531894 w 7055181"/>
                <a:gd name="connsiteY105" fmla="*/ 2917507 h 4745608"/>
                <a:gd name="connsiteX106" fmla="*/ 1860559 w 7055181"/>
                <a:gd name="connsiteY106" fmla="*/ 2766431 h 4745608"/>
                <a:gd name="connsiteX107" fmla="*/ 1701613 w 7055181"/>
                <a:gd name="connsiteY107" fmla="*/ 2263518 h 4745608"/>
                <a:gd name="connsiteX108" fmla="*/ 1690183 w 7055181"/>
                <a:gd name="connsiteY108" fmla="*/ 1966338 h 4745608"/>
                <a:gd name="connsiteX109" fmla="*/ 1381991 w 7055181"/>
                <a:gd name="connsiteY109" fmla="*/ 1841604 h 4745608"/>
                <a:gd name="connsiteX110" fmla="*/ 1095823 w 7055181"/>
                <a:gd name="connsiteY110" fmla="*/ 1714878 h 4745608"/>
                <a:gd name="connsiteX111" fmla="*/ 746507 w 7055181"/>
                <a:gd name="connsiteY111" fmla="*/ 1626415 h 4745608"/>
                <a:gd name="connsiteX112" fmla="*/ 352873 w 7055181"/>
                <a:gd name="connsiteY112" fmla="*/ 1726308 h 4745608"/>
                <a:gd name="connsiteX113" fmla="*/ 113171 w 7055181"/>
                <a:gd name="connsiteY113" fmla="*/ 1763582 h 4745608"/>
                <a:gd name="connsiteX114" fmla="*/ 9973 w 7055181"/>
                <a:gd name="connsiteY114" fmla="*/ 1737738 h 4745608"/>
                <a:gd name="connsiteX115" fmla="*/ 348516 w 7055181"/>
                <a:gd name="connsiteY115" fmla="*/ 1643812 h 4745608"/>
                <a:gd name="connsiteX116" fmla="*/ 653097 w 7055181"/>
                <a:gd name="connsiteY116" fmla="*/ 1543920 h 4745608"/>
                <a:gd name="connsiteX117" fmla="*/ 1072963 w 7055181"/>
                <a:gd name="connsiteY117" fmla="*/ 1612008 h 4745608"/>
                <a:gd name="connsiteX118" fmla="*/ 1244413 w 7055181"/>
                <a:gd name="connsiteY118" fmla="*/ 1657728 h 4745608"/>
                <a:gd name="connsiteX119" fmla="*/ 1205766 w 7055181"/>
                <a:gd name="connsiteY119" fmla="*/ 1451988 h 4745608"/>
                <a:gd name="connsiteX120" fmla="*/ 1046313 w 7055181"/>
                <a:gd name="connsiteY120" fmla="*/ 815409 h 4745608"/>
                <a:gd name="connsiteX121" fmla="*/ 1221553 w 7055181"/>
                <a:gd name="connsiteY121" fmla="*/ 1211958 h 4745608"/>
                <a:gd name="connsiteX0" fmla="*/ 1221553 w 7055181"/>
                <a:gd name="connsiteY0" fmla="*/ 1211958 h 4745608"/>
                <a:gd name="connsiteX1" fmla="*/ 1343911 w 7055181"/>
                <a:gd name="connsiteY1" fmla="*/ 1559828 h 4745608"/>
                <a:gd name="connsiteX2" fmla="*/ 1553023 w 7055181"/>
                <a:gd name="connsiteY2" fmla="*/ 1657728 h 4745608"/>
                <a:gd name="connsiteX3" fmla="*/ 1907353 w 7055181"/>
                <a:gd name="connsiteY3" fmla="*/ 1680588 h 4745608"/>
                <a:gd name="connsiteX4" fmla="*/ 2021653 w 7055181"/>
                <a:gd name="connsiteY4" fmla="*/ 1543428 h 4745608"/>
                <a:gd name="connsiteX5" fmla="*/ 2124523 w 7055181"/>
                <a:gd name="connsiteY5" fmla="*/ 1291968 h 4745608"/>
                <a:gd name="connsiteX6" fmla="*/ 2124523 w 7055181"/>
                <a:gd name="connsiteY6" fmla="*/ 1120518 h 4745608"/>
                <a:gd name="connsiteX7" fmla="*/ 2068029 w 7055181"/>
                <a:gd name="connsiteY7" fmla="*/ 825325 h 4745608"/>
                <a:gd name="connsiteX8" fmla="*/ 2078803 w 7055181"/>
                <a:gd name="connsiteY8" fmla="*/ 777618 h 4745608"/>
                <a:gd name="connsiteX9" fmla="*/ 2170243 w 7055181"/>
                <a:gd name="connsiteY9" fmla="*/ 1086228 h 4745608"/>
                <a:gd name="connsiteX10" fmla="*/ 2215963 w 7055181"/>
                <a:gd name="connsiteY10" fmla="*/ 1269108 h 4745608"/>
                <a:gd name="connsiteX11" fmla="*/ 2284543 w 7055181"/>
                <a:gd name="connsiteY11" fmla="*/ 1303398 h 4745608"/>
                <a:gd name="connsiteX12" fmla="*/ 2330263 w 7055181"/>
                <a:gd name="connsiteY12" fmla="*/ 1166238 h 4745608"/>
                <a:gd name="connsiteX13" fmla="*/ 2467423 w 7055181"/>
                <a:gd name="connsiteY13" fmla="*/ 880488 h 4745608"/>
                <a:gd name="connsiteX14" fmla="*/ 2558863 w 7055181"/>
                <a:gd name="connsiteY14" fmla="*/ 640458 h 4745608"/>
                <a:gd name="connsiteX15" fmla="*/ 2616013 w 7055181"/>
                <a:gd name="connsiteY15" fmla="*/ 537588 h 4745608"/>
                <a:gd name="connsiteX16" fmla="*/ 2558863 w 7055181"/>
                <a:gd name="connsiteY16" fmla="*/ 789048 h 4745608"/>
                <a:gd name="connsiteX17" fmla="*/ 2444563 w 7055181"/>
                <a:gd name="connsiteY17" fmla="*/ 1097658 h 4745608"/>
                <a:gd name="connsiteX18" fmla="*/ 2375983 w 7055181"/>
                <a:gd name="connsiteY18" fmla="*/ 1406268 h 4745608"/>
                <a:gd name="connsiteX19" fmla="*/ 2558863 w 7055181"/>
                <a:gd name="connsiteY19" fmla="*/ 1577718 h 4745608"/>
                <a:gd name="connsiteX20" fmla="*/ 2878903 w 7055181"/>
                <a:gd name="connsiteY20" fmla="*/ 1657728 h 4745608"/>
                <a:gd name="connsiteX21" fmla="*/ 3187513 w 7055181"/>
                <a:gd name="connsiteY21" fmla="*/ 1657728 h 4745608"/>
                <a:gd name="connsiteX22" fmla="*/ 3370393 w 7055181"/>
                <a:gd name="connsiteY22" fmla="*/ 1566288 h 4745608"/>
                <a:gd name="connsiteX23" fmla="*/ 3488066 w 7055181"/>
                <a:gd name="connsiteY23" fmla="*/ 1246753 h 4745608"/>
                <a:gd name="connsiteX24" fmla="*/ 3495138 w 7055181"/>
                <a:gd name="connsiteY24" fmla="*/ 1115548 h 4745608"/>
                <a:gd name="connsiteX25" fmla="*/ 3493650 w 7055181"/>
                <a:gd name="connsiteY25" fmla="*/ 1063976 h 4745608"/>
                <a:gd name="connsiteX26" fmla="*/ 3450403 w 7055181"/>
                <a:gd name="connsiteY26" fmla="*/ 777618 h 4745608"/>
                <a:gd name="connsiteX27" fmla="*/ 3119893 w 7055181"/>
                <a:gd name="connsiteY27" fmla="*/ 321571 h 4745608"/>
                <a:gd name="connsiteX28" fmla="*/ 3497351 w 7055181"/>
                <a:gd name="connsiteY28" fmla="*/ 674883 h 4745608"/>
                <a:gd name="connsiteX29" fmla="*/ 3759013 w 7055181"/>
                <a:gd name="connsiteY29" fmla="*/ 571878 h 4745608"/>
                <a:gd name="connsiteX30" fmla="*/ 3999043 w 7055181"/>
                <a:gd name="connsiteY30" fmla="*/ 91818 h 4745608"/>
                <a:gd name="connsiteX31" fmla="*/ 4033333 w 7055181"/>
                <a:gd name="connsiteY31" fmla="*/ 11808 h 4745608"/>
                <a:gd name="connsiteX32" fmla="*/ 3984569 w 7055181"/>
                <a:gd name="connsiteY32" fmla="*/ 247366 h 4745608"/>
                <a:gd name="connsiteX33" fmla="*/ 3812791 w 7055181"/>
                <a:gd name="connsiteY33" fmla="*/ 647417 h 4745608"/>
                <a:gd name="connsiteX34" fmla="*/ 3592906 w 7055181"/>
                <a:gd name="connsiteY34" fmla="*/ 811408 h 4745608"/>
                <a:gd name="connsiteX35" fmla="*/ 3604425 w 7055181"/>
                <a:gd name="connsiteY35" fmla="*/ 999253 h 4745608"/>
                <a:gd name="connsiteX36" fmla="*/ 3872985 w 7055181"/>
                <a:gd name="connsiteY36" fmla="*/ 881976 h 4745608"/>
                <a:gd name="connsiteX37" fmla="*/ 4200754 w 7055181"/>
                <a:gd name="connsiteY37" fmla="*/ 774136 h 4745608"/>
                <a:gd name="connsiteX38" fmla="*/ 4064251 w 7055181"/>
                <a:gd name="connsiteY38" fmla="*/ 847195 h 4745608"/>
                <a:gd name="connsiteX39" fmla="*/ 3818880 w 7055181"/>
                <a:gd name="connsiteY39" fmla="*/ 991305 h 4745608"/>
                <a:gd name="connsiteX40" fmla="*/ 3658531 w 7055181"/>
                <a:gd name="connsiteY40" fmla="*/ 1093178 h 4745608"/>
                <a:gd name="connsiteX41" fmla="*/ 3622838 w 7055181"/>
                <a:gd name="connsiteY41" fmla="*/ 1221401 h 4745608"/>
                <a:gd name="connsiteX42" fmla="*/ 3577446 w 7055181"/>
                <a:gd name="connsiteY42" fmla="*/ 1500691 h 4745608"/>
                <a:gd name="connsiteX43" fmla="*/ 3461833 w 7055181"/>
                <a:gd name="connsiteY43" fmla="*/ 1726308 h 4745608"/>
                <a:gd name="connsiteX44" fmla="*/ 3278953 w 7055181"/>
                <a:gd name="connsiteY44" fmla="*/ 2034918 h 4745608"/>
                <a:gd name="connsiteX45" fmla="*/ 3288742 w 7055181"/>
                <a:gd name="connsiteY45" fmla="*/ 2273460 h 4745608"/>
                <a:gd name="connsiteX46" fmla="*/ 3434288 w 7055181"/>
                <a:gd name="connsiteY46" fmla="*/ 2417577 h 4745608"/>
                <a:gd name="connsiteX47" fmla="*/ 3641522 w 7055181"/>
                <a:gd name="connsiteY47" fmla="*/ 2521189 h 4745608"/>
                <a:gd name="connsiteX48" fmla="*/ 4079053 w 7055181"/>
                <a:gd name="connsiteY48" fmla="*/ 2777868 h 4745608"/>
                <a:gd name="connsiteX49" fmla="*/ 5882777 w 7055181"/>
                <a:gd name="connsiteY49" fmla="*/ 3521863 h 4745608"/>
                <a:gd name="connsiteX50" fmla="*/ 6605062 w 7055181"/>
                <a:gd name="connsiteY50" fmla="*/ 3822314 h 4745608"/>
                <a:gd name="connsiteX51" fmla="*/ 6882862 w 7055181"/>
                <a:gd name="connsiteY51" fmla="*/ 3872177 h 4745608"/>
                <a:gd name="connsiteX52" fmla="*/ 7051280 w 7055181"/>
                <a:gd name="connsiteY52" fmla="*/ 4013682 h 4745608"/>
                <a:gd name="connsiteX53" fmla="*/ 6722798 w 7055181"/>
                <a:gd name="connsiteY53" fmla="*/ 4084591 h 4745608"/>
                <a:gd name="connsiteX54" fmla="*/ 6585849 w 7055181"/>
                <a:gd name="connsiteY54" fmla="*/ 4067486 h 4745608"/>
                <a:gd name="connsiteX55" fmla="*/ 6110863 w 7055181"/>
                <a:gd name="connsiteY55" fmla="*/ 3868256 h 4745608"/>
                <a:gd name="connsiteX56" fmla="*/ 4940575 w 7055181"/>
                <a:gd name="connsiteY56" fmla="*/ 3376168 h 4745608"/>
                <a:gd name="connsiteX57" fmla="*/ 3944371 w 7055181"/>
                <a:gd name="connsiteY57" fmla="*/ 2976643 h 4745608"/>
                <a:gd name="connsiteX58" fmla="*/ 3460193 w 7055181"/>
                <a:gd name="connsiteY58" fmla="*/ 2852901 h 4745608"/>
                <a:gd name="connsiteX59" fmla="*/ 3217865 w 7055181"/>
                <a:gd name="connsiteY59" fmla="*/ 2829045 h 4745608"/>
                <a:gd name="connsiteX60" fmla="*/ 3025524 w 7055181"/>
                <a:gd name="connsiteY60" fmla="*/ 2858861 h 4745608"/>
                <a:gd name="connsiteX61" fmla="*/ 2832855 w 7055181"/>
                <a:gd name="connsiteY61" fmla="*/ 2930924 h 4745608"/>
                <a:gd name="connsiteX62" fmla="*/ 2820111 w 7055181"/>
                <a:gd name="connsiteY62" fmla="*/ 3026344 h 4745608"/>
                <a:gd name="connsiteX63" fmla="*/ 2959241 w 7055181"/>
                <a:gd name="connsiteY63" fmla="*/ 3167976 h 4745608"/>
                <a:gd name="connsiteX64" fmla="*/ 3176083 w 7055181"/>
                <a:gd name="connsiteY64" fmla="*/ 3269358 h 4745608"/>
                <a:gd name="connsiteX65" fmla="*/ 3388239 w 7055181"/>
                <a:gd name="connsiteY65" fmla="*/ 3442290 h 4745608"/>
                <a:gd name="connsiteX66" fmla="*/ 3212014 w 7055181"/>
                <a:gd name="connsiteY66" fmla="*/ 3336948 h 4745608"/>
                <a:gd name="connsiteX67" fmla="*/ 3004633 w 7055181"/>
                <a:gd name="connsiteY67" fmla="*/ 3276814 h 4745608"/>
                <a:gd name="connsiteX68" fmla="*/ 2771676 w 7055181"/>
                <a:gd name="connsiteY68" fmla="*/ 3166987 h 4745608"/>
                <a:gd name="connsiteX69" fmla="*/ 2638873 w 7055181"/>
                <a:gd name="connsiteY69" fmla="*/ 3097908 h 4745608"/>
                <a:gd name="connsiteX70" fmla="*/ 2570293 w 7055181"/>
                <a:gd name="connsiteY70" fmla="*/ 3109338 h 4745608"/>
                <a:gd name="connsiteX71" fmla="*/ 2525557 w 7055181"/>
                <a:gd name="connsiteY71" fmla="*/ 3326508 h 4745608"/>
                <a:gd name="connsiteX72" fmla="*/ 2584349 w 7055181"/>
                <a:gd name="connsiteY72" fmla="*/ 3577470 h 4745608"/>
                <a:gd name="connsiteX73" fmla="*/ 2663703 w 7055181"/>
                <a:gd name="connsiteY73" fmla="*/ 3996904 h 4745608"/>
                <a:gd name="connsiteX74" fmla="*/ 2633113 w 7055181"/>
                <a:gd name="connsiteY74" fmla="*/ 4192703 h 4745608"/>
                <a:gd name="connsiteX75" fmla="*/ 2539703 w 7055181"/>
                <a:gd name="connsiteY75" fmla="*/ 4455574 h 4745608"/>
                <a:gd name="connsiteX76" fmla="*/ 2595212 w 7055181"/>
                <a:gd name="connsiteY76" fmla="*/ 3945217 h 4745608"/>
                <a:gd name="connsiteX77" fmla="*/ 2481240 w 7055181"/>
                <a:gd name="connsiteY77" fmla="*/ 3566538 h 4745608"/>
                <a:gd name="connsiteX78" fmla="*/ 2307403 w 7055181"/>
                <a:gd name="connsiteY78" fmla="*/ 3166488 h 4745608"/>
                <a:gd name="connsiteX79" fmla="*/ 2261683 w 7055181"/>
                <a:gd name="connsiteY79" fmla="*/ 3063618 h 4745608"/>
                <a:gd name="connsiteX80" fmla="*/ 2078803 w 7055181"/>
                <a:gd name="connsiteY80" fmla="*/ 2949318 h 4745608"/>
                <a:gd name="connsiteX81" fmla="*/ 1824299 w 7055181"/>
                <a:gd name="connsiteY81" fmla="*/ 3002494 h 4745608"/>
                <a:gd name="connsiteX82" fmla="*/ 1412162 w 7055181"/>
                <a:gd name="connsiteY82" fmla="*/ 3235573 h 4745608"/>
                <a:gd name="connsiteX83" fmla="*/ 1381573 w 7055181"/>
                <a:gd name="connsiteY83" fmla="*/ 3680838 h 4745608"/>
                <a:gd name="connsiteX84" fmla="*/ 1340867 w 7055181"/>
                <a:gd name="connsiteY84" fmla="*/ 3980504 h 4745608"/>
                <a:gd name="connsiteX85" fmla="*/ 1197619 w 7055181"/>
                <a:gd name="connsiteY85" fmla="*/ 4738831 h 4745608"/>
                <a:gd name="connsiteX86" fmla="*/ 1220896 w 7055181"/>
                <a:gd name="connsiteY86" fmla="*/ 4338309 h 4745608"/>
                <a:gd name="connsiteX87" fmla="*/ 1242772 w 7055181"/>
                <a:gd name="connsiteY87" fmla="*/ 4080888 h 4745608"/>
                <a:gd name="connsiteX88" fmla="*/ 1198693 w 7055181"/>
                <a:gd name="connsiteY88" fmla="*/ 3909438 h 4745608"/>
                <a:gd name="connsiteX89" fmla="*/ 970093 w 7055181"/>
                <a:gd name="connsiteY89" fmla="*/ 3989448 h 4745608"/>
                <a:gd name="connsiteX90" fmla="*/ 766328 w 7055181"/>
                <a:gd name="connsiteY90" fmla="*/ 4131990 h 4745608"/>
                <a:gd name="connsiteX91" fmla="*/ 555808 w 7055181"/>
                <a:gd name="connsiteY91" fmla="*/ 4355688 h 4745608"/>
                <a:gd name="connsiteX92" fmla="*/ 785900 w 7055181"/>
                <a:gd name="connsiteY92" fmla="*/ 4017771 h 4745608"/>
                <a:gd name="connsiteX93" fmla="*/ 1130113 w 7055181"/>
                <a:gd name="connsiteY93" fmla="*/ 3817500 h 4745608"/>
                <a:gd name="connsiteX94" fmla="*/ 1278703 w 7055181"/>
                <a:gd name="connsiteY94" fmla="*/ 3726558 h 4745608"/>
                <a:gd name="connsiteX95" fmla="*/ 1269661 w 7055181"/>
                <a:gd name="connsiteY95" fmla="*/ 3390117 h 4745608"/>
                <a:gd name="connsiteX96" fmla="*/ 1309620 w 7055181"/>
                <a:gd name="connsiteY96" fmla="*/ 3169963 h 4745608"/>
                <a:gd name="connsiteX97" fmla="*/ 1393003 w 7055181"/>
                <a:gd name="connsiteY97" fmla="*/ 3052188 h 4745608"/>
                <a:gd name="connsiteX98" fmla="*/ 1080693 w 7055181"/>
                <a:gd name="connsiteY98" fmla="*/ 2984604 h 4745608"/>
                <a:gd name="connsiteX99" fmla="*/ 663453 w 7055181"/>
                <a:gd name="connsiteY99" fmla="*/ 3023360 h 4745608"/>
                <a:gd name="connsiteX100" fmla="*/ 235111 w 7055181"/>
                <a:gd name="connsiteY100" fmla="*/ 3217172 h 4745608"/>
                <a:gd name="connsiteX101" fmla="*/ 421453 w 7055181"/>
                <a:gd name="connsiteY101" fmla="*/ 3029328 h 4745608"/>
                <a:gd name="connsiteX102" fmla="*/ 627193 w 7055181"/>
                <a:gd name="connsiteY102" fmla="*/ 2926458 h 4745608"/>
                <a:gd name="connsiteX103" fmla="*/ 854480 w 7055181"/>
                <a:gd name="connsiteY103" fmla="*/ 2889178 h 4745608"/>
                <a:gd name="connsiteX104" fmla="*/ 1149272 w 7055181"/>
                <a:gd name="connsiteY104" fmla="*/ 2889676 h 4745608"/>
                <a:gd name="connsiteX105" fmla="*/ 1531894 w 7055181"/>
                <a:gd name="connsiteY105" fmla="*/ 2917507 h 4745608"/>
                <a:gd name="connsiteX106" fmla="*/ 1860559 w 7055181"/>
                <a:gd name="connsiteY106" fmla="*/ 2766431 h 4745608"/>
                <a:gd name="connsiteX107" fmla="*/ 1701613 w 7055181"/>
                <a:gd name="connsiteY107" fmla="*/ 2263518 h 4745608"/>
                <a:gd name="connsiteX108" fmla="*/ 1690183 w 7055181"/>
                <a:gd name="connsiteY108" fmla="*/ 1966338 h 4745608"/>
                <a:gd name="connsiteX109" fmla="*/ 1381991 w 7055181"/>
                <a:gd name="connsiteY109" fmla="*/ 1841604 h 4745608"/>
                <a:gd name="connsiteX110" fmla="*/ 1095823 w 7055181"/>
                <a:gd name="connsiteY110" fmla="*/ 1714878 h 4745608"/>
                <a:gd name="connsiteX111" fmla="*/ 746507 w 7055181"/>
                <a:gd name="connsiteY111" fmla="*/ 1626415 h 4745608"/>
                <a:gd name="connsiteX112" fmla="*/ 352873 w 7055181"/>
                <a:gd name="connsiteY112" fmla="*/ 1726308 h 4745608"/>
                <a:gd name="connsiteX113" fmla="*/ 113171 w 7055181"/>
                <a:gd name="connsiteY113" fmla="*/ 1763582 h 4745608"/>
                <a:gd name="connsiteX114" fmla="*/ 9973 w 7055181"/>
                <a:gd name="connsiteY114" fmla="*/ 1737738 h 4745608"/>
                <a:gd name="connsiteX115" fmla="*/ 348516 w 7055181"/>
                <a:gd name="connsiteY115" fmla="*/ 1643812 h 4745608"/>
                <a:gd name="connsiteX116" fmla="*/ 653097 w 7055181"/>
                <a:gd name="connsiteY116" fmla="*/ 1543920 h 4745608"/>
                <a:gd name="connsiteX117" fmla="*/ 1072963 w 7055181"/>
                <a:gd name="connsiteY117" fmla="*/ 1612008 h 4745608"/>
                <a:gd name="connsiteX118" fmla="*/ 1244413 w 7055181"/>
                <a:gd name="connsiteY118" fmla="*/ 1657728 h 4745608"/>
                <a:gd name="connsiteX119" fmla="*/ 1205766 w 7055181"/>
                <a:gd name="connsiteY119" fmla="*/ 1451988 h 4745608"/>
                <a:gd name="connsiteX120" fmla="*/ 1046313 w 7055181"/>
                <a:gd name="connsiteY120" fmla="*/ 815409 h 4745608"/>
                <a:gd name="connsiteX121" fmla="*/ 1221553 w 7055181"/>
                <a:gd name="connsiteY121" fmla="*/ 1211958 h 4745608"/>
                <a:gd name="connsiteX0" fmla="*/ 1221553 w 7055181"/>
                <a:gd name="connsiteY0" fmla="*/ 1211958 h 4745608"/>
                <a:gd name="connsiteX1" fmla="*/ 1343911 w 7055181"/>
                <a:gd name="connsiteY1" fmla="*/ 1559828 h 4745608"/>
                <a:gd name="connsiteX2" fmla="*/ 1553023 w 7055181"/>
                <a:gd name="connsiteY2" fmla="*/ 1657728 h 4745608"/>
                <a:gd name="connsiteX3" fmla="*/ 1907353 w 7055181"/>
                <a:gd name="connsiteY3" fmla="*/ 1680588 h 4745608"/>
                <a:gd name="connsiteX4" fmla="*/ 2021653 w 7055181"/>
                <a:gd name="connsiteY4" fmla="*/ 1543428 h 4745608"/>
                <a:gd name="connsiteX5" fmla="*/ 2124523 w 7055181"/>
                <a:gd name="connsiteY5" fmla="*/ 1291968 h 4745608"/>
                <a:gd name="connsiteX6" fmla="*/ 2124523 w 7055181"/>
                <a:gd name="connsiteY6" fmla="*/ 1120518 h 4745608"/>
                <a:gd name="connsiteX7" fmla="*/ 2068029 w 7055181"/>
                <a:gd name="connsiteY7" fmla="*/ 825325 h 4745608"/>
                <a:gd name="connsiteX8" fmla="*/ 2078803 w 7055181"/>
                <a:gd name="connsiteY8" fmla="*/ 777618 h 4745608"/>
                <a:gd name="connsiteX9" fmla="*/ 2170243 w 7055181"/>
                <a:gd name="connsiteY9" fmla="*/ 1086228 h 4745608"/>
                <a:gd name="connsiteX10" fmla="*/ 2215963 w 7055181"/>
                <a:gd name="connsiteY10" fmla="*/ 1269108 h 4745608"/>
                <a:gd name="connsiteX11" fmla="*/ 2284543 w 7055181"/>
                <a:gd name="connsiteY11" fmla="*/ 1303398 h 4745608"/>
                <a:gd name="connsiteX12" fmla="*/ 2330263 w 7055181"/>
                <a:gd name="connsiteY12" fmla="*/ 1166238 h 4745608"/>
                <a:gd name="connsiteX13" fmla="*/ 2467423 w 7055181"/>
                <a:gd name="connsiteY13" fmla="*/ 880488 h 4745608"/>
                <a:gd name="connsiteX14" fmla="*/ 2558863 w 7055181"/>
                <a:gd name="connsiteY14" fmla="*/ 640458 h 4745608"/>
                <a:gd name="connsiteX15" fmla="*/ 2616013 w 7055181"/>
                <a:gd name="connsiteY15" fmla="*/ 537588 h 4745608"/>
                <a:gd name="connsiteX16" fmla="*/ 2558863 w 7055181"/>
                <a:gd name="connsiteY16" fmla="*/ 789048 h 4745608"/>
                <a:gd name="connsiteX17" fmla="*/ 2444563 w 7055181"/>
                <a:gd name="connsiteY17" fmla="*/ 1097658 h 4745608"/>
                <a:gd name="connsiteX18" fmla="*/ 2375983 w 7055181"/>
                <a:gd name="connsiteY18" fmla="*/ 1406268 h 4745608"/>
                <a:gd name="connsiteX19" fmla="*/ 2558863 w 7055181"/>
                <a:gd name="connsiteY19" fmla="*/ 1577718 h 4745608"/>
                <a:gd name="connsiteX20" fmla="*/ 2878903 w 7055181"/>
                <a:gd name="connsiteY20" fmla="*/ 1657728 h 4745608"/>
                <a:gd name="connsiteX21" fmla="*/ 3187513 w 7055181"/>
                <a:gd name="connsiteY21" fmla="*/ 1657728 h 4745608"/>
                <a:gd name="connsiteX22" fmla="*/ 3370393 w 7055181"/>
                <a:gd name="connsiteY22" fmla="*/ 1566288 h 4745608"/>
                <a:gd name="connsiteX23" fmla="*/ 3488066 w 7055181"/>
                <a:gd name="connsiteY23" fmla="*/ 1246753 h 4745608"/>
                <a:gd name="connsiteX24" fmla="*/ 3495138 w 7055181"/>
                <a:gd name="connsiteY24" fmla="*/ 1115548 h 4745608"/>
                <a:gd name="connsiteX25" fmla="*/ 3493650 w 7055181"/>
                <a:gd name="connsiteY25" fmla="*/ 1063976 h 4745608"/>
                <a:gd name="connsiteX26" fmla="*/ 3450403 w 7055181"/>
                <a:gd name="connsiteY26" fmla="*/ 777618 h 4745608"/>
                <a:gd name="connsiteX27" fmla="*/ 3119893 w 7055181"/>
                <a:gd name="connsiteY27" fmla="*/ 321571 h 4745608"/>
                <a:gd name="connsiteX28" fmla="*/ 3497351 w 7055181"/>
                <a:gd name="connsiteY28" fmla="*/ 674883 h 4745608"/>
                <a:gd name="connsiteX29" fmla="*/ 3759013 w 7055181"/>
                <a:gd name="connsiteY29" fmla="*/ 571878 h 4745608"/>
                <a:gd name="connsiteX30" fmla="*/ 3999043 w 7055181"/>
                <a:gd name="connsiteY30" fmla="*/ 91818 h 4745608"/>
                <a:gd name="connsiteX31" fmla="*/ 4033333 w 7055181"/>
                <a:gd name="connsiteY31" fmla="*/ 11808 h 4745608"/>
                <a:gd name="connsiteX32" fmla="*/ 3984569 w 7055181"/>
                <a:gd name="connsiteY32" fmla="*/ 247366 h 4745608"/>
                <a:gd name="connsiteX33" fmla="*/ 3812791 w 7055181"/>
                <a:gd name="connsiteY33" fmla="*/ 647417 h 4745608"/>
                <a:gd name="connsiteX34" fmla="*/ 3592906 w 7055181"/>
                <a:gd name="connsiteY34" fmla="*/ 811408 h 4745608"/>
                <a:gd name="connsiteX35" fmla="*/ 3604425 w 7055181"/>
                <a:gd name="connsiteY35" fmla="*/ 999253 h 4745608"/>
                <a:gd name="connsiteX36" fmla="*/ 3872985 w 7055181"/>
                <a:gd name="connsiteY36" fmla="*/ 881976 h 4745608"/>
                <a:gd name="connsiteX37" fmla="*/ 4200754 w 7055181"/>
                <a:gd name="connsiteY37" fmla="*/ 774136 h 4745608"/>
                <a:gd name="connsiteX38" fmla="*/ 4064251 w 7055181"/>
                <a:gd name="connsiteY38" fmla="*/ 847195 h 4745608"/>
                <a:gd name="connsiteX39" fmla="*/ 3818880 w 7055181"/>
                <a:gd name="connsiteY39" fmla="*/ 991305 h 4745608"/>
                <a:gd name="connsiteX40" fmla="*/ 3658531 w 7055181"/>
                <a:gd name="connsiteY40" fmla="*/ 1093178 h 4745608"/>
                <a:gd name="connsiteX41" fmla="*/ 3622838 w 7055181"/>
                <a:gd name="connsiteY41" fmla="*/ 1221401 h 4745608"/>
                <a:gd name="connsiteX42" fmla="*/ 3577446 w 7055181"/>
                <a:gd name="connsiteY42" fmla="*/ 1500691 h 4745608"/>
                <a:gd name="connsiteX43" fmla="*/ 3461833 w 7055181"/>
                <a:gd name="connsiteY43" fmla="*/ 1726308 h 4745608"/>
                <a:gd name="connsiteX44" fmla="*/ 3278953 w 7055181"/>
                <a:gd name="connsiteY44" fmla="*/ 2034918 h 4745608"/>
                <a:gd name="connsiteX45" fmla="*/ 3288742 w 7055181"/>
                <a:gd name="connsiteY45" fmla="*/ 2273460 h 4745608"/>
                <a:gd name="connsiteX46" fmla="*/ 3434288 w 7055181"/>
                <a:gd name="connsiteY46" fmla="*/ 2417577 h 4745608"/>
                <a:gd name="connsiteX47" fmla="*/ 3641522 w 7055181"/>
                <a:gd name="connsiteY47" fmla="*/ 2521189 h 4745608"/>
                <a:gd name="connsiteX48" fmla="*/ 4079053 w 7055181"/>
                <a:gd name="connsiteY48" fmla="*/ 2777868 h 4745608"/>
                <a:gd name="connsiteX49" fmla="*/ 5882777 w 7055181"/>
                <a:gd name="connsiteY49" fmla="*/ 3521863 h 4745608"/>
                <a:gd name="connsiteX50" fmla="*/ 6605062 w 7055181"/>
                <a:gd name="connsiteY50" fmla="*/ 3822314 h 4745608"/>
                <a:gd name="connsiteX51" fmla="*/ 6882862 w 7055181"/>
                <a:gd name="connsiteY51" fmla="*/ 3872177 h 4745608"/>
                <a:gd name="connsiteX52" fmla="*/ 7051280 w 7055181"/>
                <a:gd name="connsiteY52" fmla="*/ 4013682 h 4745608"/>
                <a:gd name="connsiteX53" fmla="*/ 6722798 w 7055181"/>
                <a:gd name="connsiteY53" fmla="*/ 4084591 h 4745608"/>
                <a:gd name="connsiteX54" fmla="*/ 6585849 w 7055181"/>
                <a:gd name="connsiteY54" fmla="*/ 4067486 h 4745608"/>
                <a:gd name="connsiteX55" fmla="*/ 6110863 w 7055181"/>
                <a:gd name="connsiteY55" fmla="*/ 3868256 h 4745608"/>
                <a:gd name="connsiteX56" fmla="*/ 4940575 w 7055181"/>
                <a:gd name="connsiteY56" fmla="*/ 3376168 h 4745608"/>
                <a:gd name="connsiteX57" fmla="*/ 3944371 w 7055181"/>
                <a:gd name="connsiteY57" fmla="*/ 2976643 h 4745608"/>
                <a:gd name="connsiteX58" fmla="*/ 3460193 w 7055181"/>
                <a:gd name="connsiteY58" fmla="*/ 2852901 h 4745608"/>
                <a:gd name="connsiteX59" fmla="*/ 3217865 w 7055181"/>
                <a:gd name="connsiteY59" fmla="*/ 2829045 h 4745608"/>
                <a:gd name="connsiteX60" fmla="*/ 3025524 w 7055181"/>
                <a:gd name="connsiteY60" fmla="*/ 2858861 h 4745608"/>
                <a:gd name="connsiteX61" fmla="*/ 2832855 w 7055181"/>
                <a:gd name="connsiteY61" fmla="*/ 2930924 h 4745608"/>
                <a:gd name="connsiteX62" fmla="*/ 2820111 w 7055181"/>
                <a:gd name="connsiteY62" fmla="*/ 3026344 h 4745608"/>
                <a:gd name="connsiteX63" fmla="*/ 2959241 w 7055181"/>
                <a:gd name="connsiteY63" fmla="*/ 3167976 h 4745608"/>
                <a:gd name="connsiteX64" fmla="*/ 3176083 w 7055181"/>
                <a:gd name="connsiteY64" fmla="*/ 3269358 h 4745608"/>
                <a:gd name="connsiteX65" fmla="*/ 3388239 w 7055181"/>
                <a:gd name="connsiteY65" fmla="*/ 3442290 h 4745608"/>
                <a:gd name="connsiteX66" fmla="*/ 3212014 w 7055181"/>
                <a:gd name="connsiteY66" fmla="*/ 3336948 h 4745608"/>
                <a:gd name="connsiteX67" fmla="*/ 3004633 w 7055181"/>
                <a:gd name="connsiteY67" fmla="*/ 3276814 h 4745608"/>
                <a:gd name="connsiteX68" fmla="*/ 2771676 w 7055181"/>
                <a:gd name="connsiteY68" fmla="*/ 3166987 h 4745608"/>
                <a:gd name="connsiteX69" fmla="*/ 2638873 w 7055181"/>
                <a:gd name="connsiteY69" fmla="*/ 3097908 h 4745608"/>
                <a:gd name="connsiteX70" fmla="*/ 2570293 w 7055181"/>
                <a:gd name="connsiteY70" fmla="*/ 3109338 h 4745608"/>
                <a:gd name="connsiteX71" fmla="*/ 2525557 w 7055181"/>
                <a:gd name="connsiteY71" fmla="*/ 3326508 h 4745608"/>
                <a:gd name="connsiteX72" fmla="*/ 2584349 w 7055181"/>
                <a:gd name="connsiteY72" fmla="*/ 3577470 h 4745608"/>
                <a:gd name="connsiteX73" fmla="*/ 2663703 w 7055181"/>
                <a:gd name="connsiteY73" fmla="*/ 3996904 h 4745608"/>
                <a:gd name="connsiteX74" fmla="*/ 2633113 w 7055181"/>
                <a:gd name="connsiteY74" fmla="*/ 4192703 h 4745608"/>
                <a:gd name="connsiteX75" fmla="*/ 2539703 w 7055181"/>
                <a:gd name="connsiteY75" fmla="*/ 4455574 h 4745608"/>
                <a:gd name="connsiteX76" fmla="*/ 2595212 w 7055181"/>
                <a:gd name="connsiteY76" fmla="*/ 3945217 h 4745608"/>
                <a:gd name="connsiteX77" fmla="*/ 2481240 w 7055181"/>
                <a:gd name="connsiteY77" fmla="*/ 3566538 h 4745608"/>
                <a:gd name="connsiteX78" fmla="*/ 2307403 w 7055181"/>
                <a:gd name="connsiteY78" fmla="*/ 3166488 h 4745608"/>
                <a:gd name="connsiteX79" fmla="*/ 2261683 w 7055181"/>
                <a:gd name="connsiteY79" fmla="*/ 3063618 h 4745608"/>
                <a:gd name="connsiteX80" fmla="*/ 2078803 w 7055181"/>
                <a:gd name="connsiteY80" fmla="*/ 2949318 h 4745608"/>
                <a:gd name="connsiteX81" fmla="*/ 1824299 w 7055181"/>
                <a:gd name="connsiteY81" fmla="*/ 3002494 h 4745608"/>
                <a:gd name="connsiteX82" fmla="*/ 1412162 w 7055181"/>
                <a:gd name="connsiteY82" fmla="*/ 3235573 h 4745608"/>
                <a:gd name="connsiteX83" fmla="*/ 1381573 w 7055181"/>
                <a:gd name="connsiteY83" fmla="*/ 3680838 h 4745608"/>
                <a:gd name="connsiteX84" fmla="*/ 1340867 w 7055181"/>
                <a:gd name="connsiteY84" fmla="*/ 3980504 h 4745608"/>
                <a:gd name="connsiteX85" fmla="*/ 1197619 w 7055181"/>
                <a:gd name="connsiteY85" fmla="*/ 4738831 h 4745608"/>
                <a:gd name="connsiteX86" fmla="*/ 1220896 w 7055181"/>
                <a:gd name="connsiteY86" fmla="*/ 4338309 h 4745608"/>
                <a:gd name="connsiteX87" fmla="*/ 1242772 w 7055181"/>
                <a:gd name="connsiteY87" fmla="*/ 4080888 h 4745608"/>
                <a:gd name="connsiteX88" fmla="*/ 1198693 w 7055181"/>
                <a:gd name="connsiteY88" fmla="*/ 3909438 h 4745608"/>
                <a:gd name="connsiteX89" fmla="*/ 970093 w 7055181"/>
                <a:gd name="connsiteY89" fmla="*/ 3989448 h 4745608"/>
                <a:gd name="connsiteX90" fmla="*/ 766328 w 7055181"/>
                <a:gd name="connsiteY90" fmla="*/ 4131990 h 4745608"/>
                <a:gd name="connsiteX91" fmla="*/ 555808 w 7055181"/>
                <a:gd name="connsiteY91" fmla="*/ 4355688 h 4745608"/>
                <a:gd name="connsiteX92" fmla="*/ 785900 w 7055181"/>
                <a:gd name="connsiteY92" fmla="*/ 4017771 h 4745608"/>
                <a:gd name="connsiteX93" fmla="*/ 1130113 w 7055181"/>
                <a:gd name="connsiteY93" fmla="*/ 3817500 h 4745608"/>
                <a:gd name="connsiteX94" fmla="*/ 1278703 w 7055181"/>
                <a:gd name="connsiteY94" fmla="*/ 3726558 h 4745608"/>
                <a:gd name="connsiteX95" fmla="*/ 1269661 w 7055181"/>
                <a:gd name="connsiteY95" fmla="*/ 3390117 h 4745608"/>
                <a:gd name="connsiteX96" fmla="*/ 1309620 w 7055181"/>
                <a:gd name="connsiteY96" fmla="*/ 3169963 h 4745608"/>
                <a:gd name="connsiteX97" fmla="*/ 1393003 w 7055181"/>
                <a:gd name="connsiteY97" fmla="*/ 3052188 h 4745608"/>
                <a:gd name="connsiteX98" fmla="*/ 1080693 w 7055181"/>
                <a:gd name="connsiteY98" fmla="*/ 2984604 h 4745608"/>
                <a:gd name="connsiteX99" fmla="*/ 663453 w 7055181"/>
                <a:gd name="connsiteY99" fmla="*/ 3023360 h 4745608"/>
                <a:gd name="connsiteX100" fmla="*/ 235111 w 7055181"/>
                <a:gd name="connsiteY100" fmla="*/ 3217172 h 4745608"/>
                <a:gd name="connsiteX101" fmla="*/ 421453 w 7055181"/>
                <a:gd name="connsiteY101" fmla="*/ 3029328 h 4745608"/>
                <a:gd name="connsiteX102" fmla="*/ 627193 w 7055181"/>
                <a:gd name="connsiteY102" fmla="*/ 2926458 h 4745608"/>
                <a:gd name="connsiteX103" fmla="*/ 854480 w 7055181"/>
                <a:gd name="connsiteY103" fmla="*/ 2889178 h 4745608"/>
                <a:gd name="connsiteX104" fmla="*/ 1149272 w 7055181"/>
                <a:gd name="connsiteY104" fmla="*/ 2889676 h 4745608"/>
                <a:gd name="connsiteX105" fmla="*/ 1531894 w 7055181"/>
                <a:gd name="connsiteY105" fmla="*/ 2917507 h 4745608"/>
                <a:gd name="connsiteX106" fmla="*/ 1860559 w 7055181"/>
                <a:gd name="connsiteY106" fmla="*/ 2766431 h 4745608"/>
                <a:gd name="connsiteX107" fmla="*/ 1701613 w 7055181"/>
                <a:gd name="connsiteY107" fmla="*/ 2263518 h 4745608"/>
                <a:gd name="connsiteX108" fmla="*/ 1690183 w 7055181"/>
                <a:gd name="connsiteY108" fmla="*/ 1966338 h 4745608"/>
                <a:gd name="connsiteX109" fmla="*/ 1381991 w 7055181"/>
                <a:gd name="connsiteY109" fmla="*/ 1841604 h 4745608"/>
                <a:gd name="connsiteX110" fmla="*/ 1095823 w 7055181"/>
                <a:gd name="connsiteY110" fmla="*/ 1714878 h 4745608"/>
                <a:gd name="connsiteX111" fmla="*/ 746507 w 7055181"/>
                <a:gd name="connsiteY111" fmla="*/ 1626415 h 4745608"/>
                <a:gd name="connsiteX112" fmla="*/ 352873 w 7055181"/>
                <a:gd name="connsiteY112" fmla="*/ 1726308 h 4745608"/>
                <a:gd name="connsiteX113" fmla="*/ 113171 w 7055181"/>
                <a:gd name="connsiteY113" fmla="*/ 1763582 h 4745608"/>
                <a:gd name="connsiteX114" fmla="*/ 9973 w 7055181"/>
                <a:gd name="connsiteY114" fmla="*/ 1737738 h 4745608"/>
                <a:gd name="connsiteX115" fmla="*/ 348516 w 7055181"/>
                <a:gd name="connsiteY115" fmla="*/ 1643812 h 4745608"/>
                <a:gd name="connsiteX116" fmla="*/ 653097 w 7055181"/>
                <a:gd name="connsiteY116" fmla="*/ 1543920 h 4745608"/>
                <a:gd name="connsiteX117" fmla="*/ 1072963 w 7055181"/>
                <a:gd name="connsiteY117" fmla="*/ 1612008 h 4745608"/>
                <a:gd name="connsiteX118" fmla="*/ 1244413 w 7055181"/>
                <a:gd name="connsiteY118" fmla="*/ 1657728 h 4745608"/>
                <a:gd name="connsiteX119" fmla="*/ 1205766 w 7055181"/>
                <a:gd name="connsiteY119" fmla="*/ 1451988 h 4745608"/>
                <a:gd name="connsiteX120" fmla="*/ 1046313 w 7055181"/>
                <a:gd name="connsiteY120" fmla="*/ 815409 h 4745608"/>
                <a:gd name="connsiteX121" fmla="*/ 1221553 w 7055181"/>
                <a:gd name="connsiteY121" fmla="*/ 1211958 h 4745608"/>
                <a:gd name="connsiteX0" fmla="*/ 1221553 w 7055181"/>
                <a:gd name="connsiteY0" fmla="*/ 1211958 h 4745608"/>
                <a:gd name="connsiteX1" fmla="*/ 1343911 w 7055181"/>
                <a:gd name="connsiteY1" fmla="*/ 1559828 h 4745608"/>
                <a:gd name="connsiteX2" fmla="*/ 1553023 w 7055181"/>
                <a:gd name="connsiteY2" fmla="*/ 1657728 h 4745608"/>
                <a:gd name="connsiteX3" fmla="*/ 1907353 w 7055181"/>
                <a:gd name="connsiteY3" fmla="*/ 1680588 h 4745608"/>
                <a:gd name="connsiteX4" fmla="*/ 2021653 w 7055181"/>
                <a:gd name="connsiteY4" fmla="*/ 1543428 h 4745608"/>
                <a:gd name="connsiteX5" fmla="*/ 2124523 w 7055181"/>
                <a:gd name="connsiteY5" fmla="*/ 1291968 h 4745608"/>
                <a:gd name="connsiteX6" fmla="*/ 2124523 w 7055181"/>
                <a:gd name="connsiteY6" fmla="*/ 1120518 h 4745608"/>
                <a:gd name="connsiteX7" fmla="*/ 2068029 w 7055181"/>
                <a:gd name="connsiteY7" fmla="*/ 825325 h 4745608"/>
                <a:gd name="connsiteX8" fmla="*/ 2078803 w 7055181"/>
                <a:gd name="connsiteY8" fmla="*/ 777618 h 4745608"/>
                <a:gd name="connsiteX9" fmla="*/ 2170243 w 7055181"/>
                <a:gd name="connsiteY9" fmla="*/ 1086228 h 4745608"/>
                <a:gd name="connsiteX10" fmla="*/ 2215963 w 7055181"/>
                <a:gd name="connsiteY10" fmla="*/ 1269108 h 4745608"/>
                <a:gd name="connsiteX11" fmla="*/ 2284543 w 7055181"/>
                <a:gd name="connsiteY11" fmla="*/ 1303398 h 4745608"/>
                <a:gd name="connsiteX12" fmla="*/ 2330263 w 7055181"/>
                <a:gd name="connsiteY12" fmla="*/ 1166238 h 4745608"/>
                <a:gd name="connsiteX13" fmla="*/ 2467423 w 7055181"/>
                <a:gd name="connsiteY13" fmla="*/ 880488 h 4745608"/>
                <a:gd name="connsiteX14" fmla="*/ 2558863 w 7055181"/>
                <a:gd name="connsiteY14" fmla="*/ 640458 h 4745608"/>
                <a:gd name="connsiteX15" fmla="*/ 2616013 w 7055181"/>
                <a:gd name="connsiteY15" fmla="*/ 537588 h 4745608"/>
                <a:gd name="connsiteX16" fmla="*/ 2558863 w 7055181"/>
                <a:gd name="connsiteY16" fmla="*/ 789048 h 4745608"/>
                <a:gd name="connsiteX17" fmla="*/ 2444563 w 7055181"/>
                <a:gd name="connsiteY17" fmla="*/ 1097658 h 4745608"/>
                <a:gd name="connsiteX18" fmla="*/ 2375983 w 7055181"/>
                <a:gd name="connsiteY18" fmla="*/ 1406268 h 4745608"/>
                <a:gd name="connsiteX19" fmla="*/ 2558863 w 7055181"/>
                <a:gd name="connsiteY19" fmla="*/ 1577718 h 4745608"/>
                <a:gd name="connsiteX20" fmla="*/ 2878903 w 7055181"/>
                <a:gd name="connsiteY20" fmla="*/ 1657728 h 4745608"/>
                <a:gd name="connsiteX21" fmla="*/ 3187513 w 7055181"/>
                <a:gd name="connsiteY21" fmla="*/ 1657728 h 4745608"/>
                <a:gd name="connsiteX22" fmla="*/ 3370393 w 7055181"/>
                <a:gd name="connsiteY22" fmla="*/ 1566288 h 4745608"/>
                <a:gd name="connsiteX23" fmla="*/ 3488066 w 7055181"/>
                <a:gd name="connsiteY23" fmla="*/ 1246753 h 4745608"/>
                <a:gd name="connsiteX24" fmla="*/ 3495138 w 7055181"/>
                <a:gd name="connsiteY24" fmla="*/ 1115548 h 4745608"/>
                <a:gd name="connsiteX25" fmla="*/ 3493650 w 7055181"/>
                <a:gd name="connsiteY25" fmla="*/ 1063976 h 4745608"/>
                <a:gd name="connsiteX26" fmla="*/ 3450403 w 7055181"/>
                <a:gd name="connsiteY26" fmla="*/ 777618 h 4745608"/>
                <a:gd name="connsiteX27" fmla="*/ 3119893 w 7055181"/>
                <a:gd name="connsiteY27" fmla="*/ 321571 h 4745608"/>
                <a:gd name="connsiteX28" fmla="*/ 3497351 w 7055181"/>
                <a:gd name="connsiteY28" fmla="*/ 674883 h 4745608"/>
                <a:gd name="connsiteX29" fmla="*/ 3759013 w 7055181"/>
                <a:gd name="connsiteY29" fmla="*/ 571878 h 4745608"/>
                <a:gd name="connsiteX30" fmla="*/ 3999043 w 7055181"/>
                <a:gd name="connsiteY30" fmla="*/ 91818 h 4745608"/>
                <a:gd name="connsiteX31" fmla="*/ 4033333 w 7055181"/>
                <a:gd name="connsiteY31" fmla="*/ 11808 h 4745608"/>
                <a:gd name="connsiteX32" fmla="*/ 3984569 w 7055181"/>
                <a:gd name="connsiteY32" fmla="*/ 247366 h 4745608"/>
                <a:gd name="connsiteX33" fmla="*/ 3812791 w 7055181"/>
                <a:gd name="connsiteY33" fmla="*/ 647417 h 4745608"/>
                <a:gd name="connsiteX34" fmla="*/ 3592906 w 7055181"/>
                <a:gd name="connsiteY34" fmla="*/ 811408 h 4745608"/>
                <a:gd name="connsiteX35" fmla="*/ 3604425 w 7055181"/>
                <a:gd name="connsiteY35" fmla="*/ 999253 h 4745608"/>
                <a:gd name="connsiteX36" fmla="*/ 3872985 w 7055181"/>
                <a:gd name="connsiteY36" fmla="*/ 881976 h 4745608"/>
                <a:gd name="connsiteX37" fmla="*/ 4200754 w 7055181"/>
                <a:gd name="connsiteY37" fmla="*/ 774136 h 4745608"/>
                <a:gd name="connsiteX38" fmla="*/ 4064251 w 7055181"/>
                <a:gd name="connsiteY38" fmla="*/ 847195 h 4745608"/>
                <a:gd name="connsiteX39" fmla="*/ 3818880 w 7055181"/>
                <a:gd name="connsiteY39" fmla="*/ 991305 h 4745608"/>
                <a:gd name="connsiteX40" fmla="*/ 3658531 w 7055181"/>
                <a:gd name="connsiteY40" fmla="*/ 1093178 h 4745608"/>
                <a:gd name="connsiteX41" fmla="*/ 3622838 w 7055181"/>
                <a:gd name="connsiteY41" fmla="*/ 1221401 h 4745608"/>
                <a:gd name="connsiteX42" fmla="*/ 3577446 w 7055181"/>
                <a:gd name="connsiteY42" fmla="*/ 1500691 h 4745608"/>
                <a:gd name="connsiteX43" fmla="*/ 3461833 w 7055181"/>
                <a:gd name="connsiteY43" fmla="*/ 1726308 h 4745608"/>
                <a:gd name="connsiteX44" fmla="*/ 3278953 w 7055181"/>
                <a:gd name="connsiteY44" fmla="*/ 2034918 h 4745608"/>
                <a:gd name="connsiteX45" fmla="*/ 3288742 w 7055181"/>
                <a:gd name="connsiteY45" fmla="*/ 2273460 h 4745608"/>
                <a:gd name="connsiteX46" fmla="*/ 3434288 w 7055181"/>
                <a:gd name="connsiteY46" fmla="*/ 2417577 h 4745608"/>
                <a:gd name="connsiteX47" fmla="*/ 3641522 w 7055181"/>
                <a:gd name="connsiteY47" fmla="*/ 2521189 h 4745608"/>
                <a:gd name="connsiteX48" fmla="*/ 4079053 w 7055181"/>
                <a:gd name="connsiteY48" fmla="*/ 2777868 h 4745608"/>
                <a:gd name="connsiteX49" fmla="*/ 5882777 w 7055181"/>
                <a:gd name="connsiteY49" fmla="*/ 3521863 h 4745608"/>
                <a:gd name="connsiteX50" fmla="*/ 6605062 w 7055181"/>
                <a:gd name="connsiteY50" fmla="*/ 3822314 h 4745608"/>
                <a:gd name="connsiteX51" fmla="*/ 6882862 w 7055181"/>
                <a:gd name="connsiteY51" fmla="*/ 3872177 h 4745608"/>
                <a:gd name="connsiteX52" fmla="*/ 7051280 w 7055181"/>
                <a:gd name="connsiteY52" fmla="*/ 4013682 h 4745608"/>
                <a:gd name="connsiteX53" fmla="*/ 6722798 w 7055181"/>
                <a:gd name="connsiteY53" fmla="*/ 4084591 h 4745608"/>
                <a:gd name="connsiteX54" fmla="*/ 6585849 w 7055181"/>
                <a:gd name="connsiteY54" fmla="*/ 4067486 h 4745608"/>
                <a:gd name="connsiteX55" fmla="*/ 6110863 w 7055181"/>
                <a:gd name="connsiteY55" fmla="*/ 3868256 h 4745608"/>
                <a:gd name="connsiteX56" fmla="*/ 4940575 w 7055181"/>
                <a:gd name="connsiteY56" fmla="*/ 3376168 h 4745608"/>
                <a:gd name="connsiteX57" fmla="*/ 3944371 w 7055181"/>
                <a:gd name="connsiteY57" fmla="*/ 2976643 h 4745608"/>
                <a:gd name="connsiteX58" fmla="*/ 3460193 w 7055181"/>
                <a:gd name="connsiteY58" fmla="*/ 2852901 h 4745608"/>
                <a:gd name="connsiteX59" fmla="*/ 3217865 w 7055181"/>
                <a:gd name="connsiteY59" fmla="*/ 2829045 h 4745608"/>
                <a:gd name="connsiteX60" fmla="*/ 3025524 w 7055181"/>
                <a:gd name="connsiteY60" fmla="*/ 2858861 h 4745608"/>
                <a:gd name="connsiteX61" fmla="*/ 2832855 w 7055181"/>
                <a:gd name="connsiteY61" fmla="*/ 2930924 h 4745608"/>
                <a:gd name="connsiteX62" fmla="*/ 2820111 w 7055181"/>
                <a:gd name="connsiteY62" fmla="*/ 3026344 h 4745608"/>
                <a:gd name="connsiteX63" fmla="*/ 2959241 w 7055181"/>
                <a:gd name="connsiteY63" fmla="*/ 3167976 h 4745608"/>
                <a:gd name="connsiteX64" fmla="*/ 3176083 w 7055181"/>
                <a:gd name="connsiteY64" fmla="*/ 3269358 h 4745608"/>
                <a:gd name="connsiteX65" fmla="*/ 3388239 w 7055181"/>
                <a:gd name="connsiteY65" fmla="*/ 3442290 h 4745608"/>
                <a:gd name="connsiteX66" fmla="*/ 3212014 w 7055181"/>
                <a:gd name="connsiteY66" fmla="*/ 3336948 h 4745608"/>
                <a:gd name="connsiteX67" fmla="*/ 3004633 w 7055181"/>
                <a:gd name="connsiteY67" fmla="*/ 3276814 h 4745608"/>
                <a:gd name="connsiteX68" fmla="*/ 2771676 w 7055181"/>
                <a:gd name="connsiteY68" fmla="*/ 3166987 h 4745608"/>
                <a:gd name="connsiteX69" fmla="*/ 2638873 w 7055181"/>
                <a:gd name="connsiteY69" fmla="*/ 3097908 h 4745608"/>
                <a:gd name="connsiteX70" fmla="*/ 2570293 w 7055181"/>
                <a:gd name="connsiteY70" fmla="*/ 3109338 h 4745608"/>
                <a:gd name="connsiteX71" fmla="*/ 2525557 w 7055181"/>
                <a:gd name="connsiteY71" fmla="*/ 3326508 h 4745608"/>
                <a:gd name="connsiteX72" fmla="*/ 2584349 w 7055181"/>
                <a:gd name="connsiteY72" fmla="*/ 3577470 h 4745608"/>
                <a:gd name="connsiteX73" fmla="*/ 2663703 w 7055181"/>
                <a:gd name="connsiteY73" fmla="*/ 3996904 h 4745608"/>
                <a:gd name="connsiteX74" fmla="*/ 2633113 w 7055181"/>
                <a:gd name="connsiteY74" fmla="*/ 4192703 h 4745608"/>
                <a:gd name="connsiteX75" fmla="*/ 2539703 w 7055181"/>
                <a:gd name="connsiteY75" fmla="*/ 4455574 h 4745608"/>
                <a:gd name="connsiteX76" fmla="*/ 2595212 w 7055181"/>
                <a:gd name="connsiteY76" fmla="*/ 3945217 h 4745608"/>
                <a:gd name="connsiteX77" fmla="*/ 2481240 w 7055181"/>
                <a:gd name="connsiteY77" fmla="*/ 3566538 h 4745608"/>
                <a:gd name="connsiteX78" fmla="*/ 2307403 w 7055181"/>
                <a:gd name="connsiteY78" fmla="*/ 3166488 h 4745608"/>
                <a:gd name="connsiteX79" fmla="*/ 2261683 w 7055181"/>
                <a:gd name="connsiteY79" fmla="*/ 3063618 h 4745608"/>
                <a:gd name="connsiteX80" fmla="*/ 2078803 w 7055181"/>
                <a:gd name="connsiteY80" fmla="*/ 2949318 h 4745608"/>
                <a:gd name="connsiteX81" fmla="*/ 1824299 w 7055181"/>
                <a:gd name="connsiteY81" fmla="*/ 3002494 h 4745608"/>
                <a:gd name="connsiteX82" fmla="*/ 1412162 w 7055181"/>
                <a:gd name="connsiteY82" fmla="*/ 3235573 h 4745608"/>
                <a:gd name="connsiteX83" fmla="*/ 1381573 w 7055181"/>
                <a:gd name="connsiteY83" fmla="*/ 3680838 h 4745608"/>
                <a:gd name="connsiteX84" fmla="*/ 1340867 w 7055181"/>
                <a:gd name="connsiteY84" fmla="*/ 3980504 h 4745608"/>
                <a:gd name="connsiteX85" fmla="*/ 1197619 w 7055181"/>
                <a:gd name="connsiteY85" fmla="*/ 4738831 h 4745608"/>
                <a:gd name="connsiteX86" fmla="*/ 1220896 w 7055181"/>
                <a:gd name="connsiteY86" fmla="*/ 4338309 h 4745608"/>
                <a:gd name="connsiteX87" fmla="*/ 1242772 w 7055181"/>
                <a:gd name="connsiteY87" fmla="*/ 4080888 h 4745608"/>
                <a:gd name="connsiteX88" fmla="*/ 1198693 w 7055181"/>
                <a:gd name="connsiteY88" fmla="*/ 3909438 h 4745608"/>
                <a:gd name="connsiteX89" fmla="*/ 970093 w 7055181"/>
                <a:gd name="connsiteY89" fmla="*/ 3989448 h 4745608"/>
                <a:gd name="connsiteX90" fmla="*/ 766328 w 7055181"/>
                <a:gd name="connsiteY90" fmla="*/ 4131990 h 4745608"/>
                <a:gd name="connsiteX91" fmla="*/ 555808 w 7055181"/>
                <a:gd name="connsiteY91" fmla="*/ 4355688 h 4745608"/>
                <a:gd name="connsiteX92" fmla="*/ 785900 w 7055181"/>
                <a:gd name="connsiteY92" fmla="*/ 4017771 h 4745608"/>
                <a:gd name="connsiteX93" fmla="*/ 1130113 w 7055181"/>
                <a:gd name="connsiteY93" fmla="*/ 3817500 h 4745608"/>
                <a:gd name="connsiteX94" fmla="*/ 1278703 w 7055181"/>
                <a:gd name="connsiteY94" fmla="*/ 3726558 h 4745608"/>
                <a:gd name="connsiteX95" fmla="*/ 1269661 w 7055181"/>
                <a:gd name="connsiteY95" fmla="*/ 3390117 h 4745608"/>
                <a:gd name="connsiteX96" fmla="*/ 1309620 w 7055181"/>
                <a:gd name="connsiteY96" fmla="*/ 3169963 h 4745608"/>
                <a:gd name="connsiteX97" fmla="*/ 1393003 w 7055181"/>
                <a:gd name="connsiteY97" fmla="*/ 3052188 h 4745608"/>
                <a:gd name="connsiteX98" fmla="*/ 1080693 w 7055181"/>
                <a:gd name="connsiteY98" fmla="*/ 2984604 h 4745608"/>
                <a:gd name="connsiteX99" fmla="*/ 663453 w 7055181"/>
                <a:gd name="connsiteY99" fmla="*/ 3023360 h 4745608"/>
                <a:gd name="connsiteX100" fmla="*/ 235111 w 7055181"/>
                <a:gd name="connsiteY100" fmla="*/ 3217172 h 4745608"/>
                <a:gd name="connsiteX101" fmla="*/ 421453 w 7055181"/>
                <a:gd name="connsiteY101" fmla="*/ 3029328 h 4745608"/>
                <a:gd name="connsiteX102" fmla="*/ 627193 w 7055181"/>
                <a:gd name="connsiteY102" fmla="*/ 2926458 h 4745608"/>
                <a:gd name="connsiteX103" fmla="*/ 854480 w 7055181"/>
                <a:gd name="connsiteY103" fmla="*/ 2889178 h 4745608"/>
                <a:gd name="connsiteX104" fmla="*/ 1149272 w 7055181"/>
                <a:gd name="connsiteY104" fmla="*/ 2889676 h 4745608"/>
                <a:gd name="connsiteX105" fmla="*/ 1531894 w 7055181"/>
                <a:gd name="connsiteY105" fmla="*/ 2917507 h 4745608"/>
                <a:gd name="connsiteX106" fmla="*/ 1860559 w 7055181"/>
                <a:gd name="connsiteY106" fmla="*/ 2766431 h 4745608"/>
                <a:gd name="connsiteX107" fmla="*/ 1701613 w 7055181"/>
                <a:gd name="connsiteY107" fmla="*/ 2263518 h 4745608"/>
                <a:gd name="connsiteX108" fmla="*/ 1690183 w 7055181"/>
                <a:gd name="connsiteY108" fmla="*/ 1966338 h 4745608"/>
                <a:gd name="connsiteX109" fmla="*/ 1381991 w 7055181"/>
                <a:gd name="connsiteY109" fmla="*/ 1841604 h 4745608"/>
                <a:gd name="connsiteX110" fmla="*/ 1095823 w 7055181"/>
                <a:gd name="connsiteY110" fmla="*/ 1714878 h 4745608"/>
                <a:gd name="connsiteX111" fmla="*/ 746507 w 7055181"/>
                <a:gd name="connsiteY111" fmla="*/ 1626415 h 4745608"/>
                <a:gd name="connsiteX112" fmla="*/ 352873 w 7055181"/>
                <a:gd name="connsiteY112" fmla="*/ 1726308 h 4745608"/>
                <a:gd name="connsiteX113" fmla="*/ 113171 w 7055181"/>
                <a:gd name="connsiteY113" fmla="*/ 1763582 h 4745608"/>
                <a:gd name="connsiteX114" fmla="*/ 9973 w 7055181"/>
                <a:gd name="connsiteY114" fmla="*/ 1737738 h 4745608"/>
                <a:gd name="connsiteX115" fmla="*/ 348516 w 7055181"/>
                <a:gd name="connsiteY115" fmla="*/ 1643812 h 4745608"/>
                <a:gd name="connsiteX116" fmla="*/ 653097 w 7055181"/>
                <a:gd name="connsiteY116" fmla="*/ 1543920 h 4745608"/>
                <a:gd name="connsiteX117" fmla="*/ 1072963 w 7055181"/>
                <a:gd name="connsiteY117" fmla="*/ 1612008 h 4745608"/>
                <a:gd name="connsiteX118" fmla="*/ 1244413 w 7055181"/>
                <a:gd name="connsiteY118" fmla="*/ 1657728 h 4745608"/>
                <a:gd name="connsiteX119" fmla="*/ 1205766 w 7055181"/>
                <a:gd name="connsiteY119" fmla="*/ 1451988 h 4745608"/>
                <a:gd name="connsiteX120" fmla="*/ 1046313 w 7055181"/>
                <a:gd name="connsiteY120" fmla="*/ 815409 h 4745608"/>
                <a:gd name="connsiteX121" fmla="*/ 1221553 w 7055181"/>
                <a:gd name="connsiteY121" fmla="*/ 1211958 h 4745608"/>
                <a:gd name="connsiteX0" fmla="*/ 1221553 w 6903332"/>
                <a:gd name="connsiteY0" fmla="*/ 1211958 h 4745608"/>
                <a:gd name="connsiteX1" fmla="*/ 1343911 w 6903332"/>
                <a:gd name="connsiteY1" fmla="*/ 1559828 h 4745608"/>
                <a:gd name="connsiteX2" fmla="*/ 1553023 w 6903332"/>
                <a:gd name="connsiteY2" fmla="*/ 1657728 h 4745608"/>
                <a:gd name="connsiteX3" fmla="*/ 1907353 w 6903332"/>
                <a:gd name="connsiteY3" fmla="*/ 1680588 h 4745608"/>
                <a:gd name="connsiteX4" fmla="*/ 2021653 w 6903332"/>
                <a:gd name="connsiteY4" fmla="*/ 1543428 h 4745608"/>
                <a:gd name="connsiteX5" fmla="*/ 2124523 w 6903332"/>
                <a:gd name="connsiteY5" fmla="*/ 1291968 h 4745608"/>
                <a:gd name="connsiteX6" fmla="*/ 2124523 w 6903332"/>
                <a:gd name="connsiteY6" fmla="*/ 1120518 h 4745608"/>
                <a:gd name="connsiteX7" fmla="*/ 2068029 w 6903332"/>
                <a:gd name="connsiteY7" fmla="*/ 825325 h 4745608"/>
                <a:gd name="connsiteX8" fmla="*/ 2078803 w 6903332"/>
                <a:gd name="connsiteY8" fmla="*/ 777618 h 4745608"/>
                <a:gd name="connsiteX9" fmla="*/ 2170243 w 6903332"/>
                <a:gd name="connsiteY9" fmla="*/ 1086228 h 4745608"/>
                <a:gd name="connsiteX10" fmla="*/ 2215963 w 6903332"/>
                <a:gd name="connsiteY10" fmla="*/ 1269108 h 4745608"/>
                <a:gd name="connsiteX11" fmla="*/ 2284543 w 6903332"/>
                <a:gd name="connsiteY11" fmla="*/ 1303398 h 4745608"/>
                <a:gd name="connsiteX12" fmla="*/ 2330263 w 6903332"/>
                <a:gd name="connsiteY12" fmla="*/ 1166238 h 4745608"/>
                <a:gd name="connsiteX13" fmla="*/ 2467423 w 6903332"/>
                <a:gd name="connsiteY13" fmla="*/ 880488 h 4745608"/>
                <a:gd name="connsiteX14" fmla="*/ 2558863 w 6903332"/>
                <a:gd name="connsiteY14" fmla="*/ 640458 h 4745608"/>
                <a:gd name="connsiteX15" fmla="*/ 2616013 w 6903332"/>
                <a:gd name="connsiteY15" fmla="*/ 537588 h 4745608"/>
                <a:gd name="connsiteX16" fmla="*/ 2558863 w 6903332"/>
                <a:gd name="connsiteY16" fmla="*/ 789048 h 4745608"/>
                <a:gd name="connsiteX17" fmla="*/ 2444563 w 6903332"/>
                <a:gd name="connsiteY17" fmla="*/ 1097658 h 4745608"/>
                <a:gd name="connsiteX18" fmla="*/ 2375983 w 6903332"/>
                <a:gd name="connsiteY18" fmla="*/ 1406268 h 4745608"/>
                <a:gd name="connsiteX19" fmla="*/ 2558863 w 6903332"/>
                <a:gd name="connsiteY19" fmla="*/ 1577718 h 4745608"/>
                <a:gd name="connsiteX20" fmla="*/ 2878903 w 6903332"/>
                <a:gd name="connsiteY20" fmla="*/ 1657728 h 4745608"/>
                <a:gd name="connsiteX21" fmla="*/ 3187513 w 6903332"/>
                <a:gd name="connsiteY21" fmla="*/ 1657728 h 4745608"/>
                <a:gd name="connsiteX22" fmla="*/ 3370393 w 6903332"/>
                <a:gd name="connsiteY22" fmla="*/ 1566288 h 4745608"/>
                <a:gd name="connsiteX23" fmla="*/ 3488066 w 6903332"/>
                <a:gd name="connsiteY23" fmla="*/ 1246753 h 4745608"/>
                <a:gd name="connsiteX24" fmla="*/ 3495138 w 6903332"/>
                <a:gd name="connsiteY24" fmla="*/ 1115548 h 4745608"/>
                <a:gd name="connsiteX25" fmla="*/ 3493650 w 6903332"/>
                <a:gd name="connsiteY25" fmla="*/ 1063976 h 4745608"/>
                <a:gd name="connsiteX26" fmla="*/ 3450403 w 6903332"/>
                <a:gd name="connsiteY26" fmla="*/ 777618 h 4745608"/>
                <a:gd name="connsiteX27" fmla="*/ 3119893 w 6903332"/>
                <a:gd name="connsiteY27" fmla="*/ 321571 h 4745608"/>
                <a:gd name="connsiteX28" fmla="*/ 3497351 w 6903332"/>
                <a:gd name="connsiteY28" fmla="*/ 674883 h 4745608"/>
                <a:gd name="connsiteX29" fmla="*/ 3759013 w 6903332"/>
                <a:gd name="connsiteY29" fmla="*/ 571878 h 4745608"/>
                <a:gd name="connsiteX30" fmla="*/ 3999043 w 6903332"/>
                <a:gd name="connsiteY30" fmla="*/ 91818 h 4745608"/>
                <a:gd name="connsiteX31" fmla="*/ 4033333 w 6903332"/>
                <a:gd name="connsiteY31" fmla="*/ 11808 h 4745608"/>
                <a:gd name="connsiteX32" fmla="*/ 3984569 w 6903332"/>
                <a:gd name="connsiteY32" fmla="*/ 247366 h 4745608"/>
                <a:gd name="connsiteX33" fmla="*/ 3812791 w 6903332"/>
                <a:gd name="connsiteY33" fmla="*/ 647417 h 4745608"/>
                <a:gd name="connsiteX34" fmla="*/ 3592906 w 6903332"/>
                <a:gd name="connsiteY34" fmla="*/ 811408 h 4745608"/>
                <a:gd name="connsiteX35" fmla="*/ 3604425 w 6903332"/>
                <a:gd name="connsiteY35" fmla="*/ 999253 h 4745608"/>
                <a:gd name="connsiteX36" fmla="*/ 3872985 w 6903332"/>
                <a:gd name="connsiteY36" fmla="*/ 881976 h 4745608"/>
                <a:gd name="connsiteX37" fmla="*/ 4200754 w 6903332"/>
                <a:gd name="connsiteY37" fmla="*/ 774136 h 4745608"/>
                <a:gd name="connsiteX38" fmla="*/ 4064251 w 6903332"/>
                <a:gd name="connsiteY38" fmla="*/ 847195 h 4745608"/>
                <a:gd name="connsiteX39" fmla="*/ 3818880 w 6903332"/>
                <a:gd name="connsiteY39" fmla="*/ 991305 h 4745608"/>
                <a:gd name="connsiteX40" fmla="*/ 3658531 w 6903332"/>
                <a:gd name="connsiteY40" fmla="*/ 1093178 h 4745608"/>
                <a:gd name="connsiteX41" fmla="*/ 3622838 w 6903332"/>
                <a:gd name="connsiteY41" fmla="*/ 1221401 h 4745608"/>
                <a:gd name="connsiteX42" fmla="*/ 3577446 w 6903332"/>
                <a:gd name="connsiteY42" fmla="*/ 1500691 h 4745608"/>
                <a:gd name="connsiteX43" fmla="*/ 3461833 w 6903332"/>
                <a:gd name="connsiteY43" fmla="*/ 1726308 h 4745608"/>
                <a:gd name="connsiteX44" fmla="*/ 3278953 w 6903332"/>
                <a:gd name="connsiteY44" fmla="*/ 2034918 h 4745608"/>
                <a:gd name="connsiteX45" fmla="*/ 3288742 w 6903332"/>
                <a:gd name="connsiteY45" fmla="*/ 2273460 h 4745608"/>
                <a:gd name="connsiteX46" fmla="*/ 3434288 w 6903332"/>
                <a:gd name="connsiteY46" fmla="*/ 2417577 h 4745608"/>
                <a:gd name="connsiteX47" fmla="*/ 3641522 w 6903332"/>
                <a:gd name="connsiteY47" fmla="*/ 2521189 h 4745608"/>
                <a:gd name="connsiteX48" fmla="*/ 4079053 w 6903332"/>
                <a:gd name="connsiteY48" fmla="*/ 2777868 h 4745608"/>
                <a:gd name="connsiteX49" fmla="*/ 5882777 w 6903332"/>
                <a:gd name="connsiteY49" fmla="*/ 3521863 h 4745608"/>
                <a:gd name="connsiteX50" fmla="*/ 6605062 w 6903332"/>
                <a:gd name="connsiteY50" fmla="*/ 3822314 h 4745608"/>
                <a:gd name="connsiteX51" fmla="*/ 6882862 w 6903332"/>
                <a:gd name="connsiteY51" fmla="*/ 3872177 h 4745608"/>
                <a:gd name="connsiteX52" fmla="*/ 6793147 w 6903332"/>
                <a:gd name="connsiteY52" fmla="*/ 3943308 h 4745608"/>
                <a:gd name="connsiteX53" fmla="*/ 6722798 w 6903332"/>
                <a:gd name="connsiteY53" fmla="*/ 4084591 h 4745608"/>
                <a:gd name="connsiteX54" fmla="*/ 6585849 w 6903332"/>
                <a:gd name="connsiteY54" fmla="*/ 4067486 h 4745608"/>
                <a:gd name="connsiteX55" fmla="*/ 6110863 w 6903332"/>
                <a:gd name="connsiteY55" fmla="*/ 3868256 h 4745608"/>
                <a:gd name="connsiteX56" fmla="*/ 4940575 w 6903332"/>
                <a:gd name="connsiteY56" fmla="*/ 3376168 h 4745608"/>
                <a:gd name="connsiteX57" fmla="*/ 3944371 w 6903332"/>
                <a:gd name="connsiteY57" fmla="*/ 2976643 h 4745608"/>
                <a:gd name="connsiteX58" fmla="*/ 3460193 w 6903332"/>
                <a:gd name="connsiteY58" fmla="*/ 2852901 h 4745608"/>
                <a:gd name="connsiteX59" fmla="*/ 3217865 w 6903332"/>
                <a:gd name="connsiteY59" fmla="*/ 2829045 h 4745608"/>
                <a:gd name="connsiteX60" fmla="*/ 3025524 w 6903332"/>
                <a:gd name="connsiteY60" fmla="*/ 2858861 h 4745608"/>
                <a:gd name="connsiteX61" fmla="*/ 2832855 w 6903332"/>
                <a:gd name="connsiteY61" fmla="*/ 2930924 h 4745608"/>
                <a:gd name="connsiteX62" fmla="*/ 2820111 w 6903332"/>
                <a:gd name="connsiteY62" fmla="*/ 3026344 h 4745608"/>
                <a:gd name="connsiteX63" fmla="*/ 2959241 w 6903332"/>
                <a:gd name="connsiteY63" fmla="*/ 3167976 h 4745608"/>
                <a:gd name="connsiteX64" fmla="*/ 3176083 w 6903332"/>
                <a:gd name="connsiteY64" fmla="*/ 3269358 h 4745608"/>
                <a:gd name="connsiteX65" fmla="*/ 3388239 w 6903332"/>
                <a:gd name="connsiteY65" fmla="*/ 3442290 h 4745608"/>
                <a:gd name="connsiteX66" fmla="*/ 3212014 w 6903332"/>
                <a:gd name="connsiteY66" fmla="*/ 3336948 h 4745608"/>
                <a:gd name="connsiteX67" fmla="*/ 3004633 w 6903332"/>
                <a:gd name="connsiteY67" fmla="*/ 3276814 h 4745608"/>
                <a:gd name="connsiteX68" fmla="*/ 2771676 w 6903332"/>
                <a:gd name="connsiteY68" fmla="*/ 3166987 h 4745608"/>
                <a:gd name="connsiteX69" fmla="*/ 2638873 w 6903332"/>
                <a:gd name="connsiteY69" fmla="*/ 3097908 h 4745608"/>
                <a:gd name="connsiteX70" fmla="*/ 2570293 w 6903332"/>
                <a:gd name="connsiteY70" fmla="*/ 3109338 h 4745608"/>
                <a:gd name="connsiteX71" fmla="*/ 2525557 w 6903332"/>
                <a:gd name="connsiteY71" fmla="*/ 3326508 h 4745608"/>
                <a:gd name="connsiteX72" fmla="*/ 2584349 w 6903332"/>
                <a:gd name="connsiteY72" fmla="*/ 3577470 h 4745608"/>
                <a:gd name="connsiteX73" fmla="*/ 2663703 w 6903332"/>
                <a:gd name="connsiteY73" fmla="*/ 3996904 h 4745608"/>
                <a:gd name="connsiteX74" fmla="*/ 2633113 w 6903332"/>
                <a:gd name="connsiteY74" fmla="*/ 4192703 h 4745608"/>
                <a:gd name="connsiteX75" fmla="*/ 2539703 w 6903332"/>
                <a:gd name="connsiteY75" fmla="*/ 4455574 h 4745608"/>
                <a:gd name="connsiteX76" fmla="*/ 2595212 w 6903332"/>
                <a:gd name="connsiteY76" fmla="*/ 3945217 h 4745608"/>
                <a:gd name="connsiteX77" fmla="*/ 2481240 w 6903332"/>
                <a:gd name="connsiteY77" fmla="*/ 3566538 h 4745608"/>
                <a:gd name="connsiteX78" fmla="*/ 2307403 w 6903332"/>
                <a:gd name="connsiteY78" fmla="*/ 3166488 h 4745608"/>
                <a:gd name="connsiteX79" fmla="*/ 2261683 w 6903332"/>
                <a:gd name="connsiteY79" fmla="*/ 3063618 h 4745608"/>
                <a:gd name="connsiteX80" fmla="*/ 2078803 w 6903332"/>
                <a:gd name="connsiteY80" fmla="*/ 2949318 h 4745608"/>
                <a:gd name="connsiteX81" fmla="*/ 1824299 w 6903332"/>
                <a:gd name="connsiteY81" fmla="*/ 3002494 h 4745608"/>
                <a:gd name="connsiteX82" fmla="*/ 1412162 w 6903332"/>
                <a:gd name="connsiteY82" fmla="*/ 3235573 h 4745608"/>
                <a:gd name="connsiteX83" fmla="*/ 1381573 w 6903332"/>
                <a:gd name="connsiteY83" fmla="*/ 3680838 h 4745608"/>
                <a:gd name="connsiteX84" fmla="*/ 1340867 w 6903332"/>
                <a:gd name="connsiteY84" fmla="*/ 3980504 h 4745608"/>
                <a:gd name="connsiteX85" fmla="*/ 1197619 w 6903332"/>
                <a:gd name="connsiteY85" fmla="*/ 4738831 h 4745608"/>
                <a:gd name="connsiteX86" fmla="*/ 1220896 w 6903332"/>
                <a:gd name="connsiteY86" fmla="*/ 4338309 h 4745608"/>
                <a:gd name="connsiteX87" fmla="*/ 1242772 w 6903332"/>
                <a:gd name="connsiteY87" fmla="*/ 4080888 h 4745608"/>
                <a:gd name="connsiteX88" fmla="*/ 1198693 w 6903332"/>
                <a:gd name="connsiteY88" fmla="*/ 3909438 h 4745608"/>
                <a:gd name="connsiteX89" fmla="*/ 970093 w 6903332"/>
                <a:gd name="connsiteY89" fmla="*/ 3989448 h 4745608"/>
                <a:gd name="connsiteX90" fmla="*/ 766328 w 6903332"/>
                <a:gd name="connsiteY90" fmla="*/ 4131990 h 4745608"/>
                <a:gd name="connsiteX91" fmla="*/ 555808 w 6903332"/>
                <a:gd name="connsiteY91" fmla="*/ 4355688 h 4745608"/>
                <a:gd name="connsiteX92" fmla="*/ 785900 w 6903332"/>
                <a:gd name="connsiteY92" fmla="*/ 4017771 h 4745608"/>
                <a:gd name="connsiteX93" fmla="*/ 1130113 w 6903332"/>
                <a:gd name="connsiteY93" fmla="*/ 3817500 h 4745608"/>
                <a:gd name="connsiteX94" fmla="*/ 1278703 w 6903332"/>
                <a:gd name="connsiteY94" fmla="*/ 3726558 h 4745608"/>
                <a:gd name="connsiteX95" fmla="*/ 1269661 w 6903332"/>
                <a:gd name="connsiteY95" fmla="*/ 3390117 h 4745608"/>
                <a:gd name="connsiteX96" fmla="*/ 1309620 w 6903332"/>
                <a:gd name="connsiteY96" fmla="*/ 3169963 h 4745608"/>
                <a:gd name="connsiteX97" fmla="*/ 1393003 w 6903332"/>
                <a:gd name="connsiteY97" fmla="*/ 3052188 h 4745608"/>
                <a:gd name="connsiteX98" fmla="*/ 1080693 w 6903332"/>
                <a:gd name="connsiteY98" fmla="*/ 2984604 h 4745608"/>
                <a:gd name="connsiteX99" fmla="*/ 663453 w 6903332"/>
                <a:gd name="connsiteY99" fmla="*/ 3023360 h 4745608"/>
                <a:gd name="connsiteX100" fmla="*/ 235111 w 6903332"/>
                <a:gd name="connsiteY100" fmla="*/ 3217172 h 4745608"/>
                <a:gd name="connsiteX101" fmla="*/ 421453 w 6903332"/>
                <a:gd name="connsiteY101" fmla="*/ 3029328 h 4745608"/>
                <a:gd name="connsiteX102" fmla="*/ 627193 w 6903332"/>
                <a:gd name="connsiteY102" fmla="*/ 2926458 h 4745608"/>
                <a:gd name="connsiteX103" fmla="*/ 854480 w 6903332"/>
                <a:gd name="connsiteY103" fmla="*/ 2889178 h 4745608"/>
                <a:gd name="connsiteX104" fmla="*/ 1149272 w 6903332"/>
                <a:gd name="connsiteY104" fmla="*/ 2889676 h 4745608"/>
                <a:gd name="connsiteX105" fmla="*/ 1531894 w 6903332"/>
                <a:gd name="connsiteY105" fmla="*/ 2917507 h 4745608"/>
                <a:gd name="connsiteX106" fmla="*/ 1860559 w 6903332"/>
                <a:gd name="connsiteY106" fmla="*/ 2766431 h 4745608"/>
                <a:gd name="connsiteX107" fmla="*/ 1701613 w 6903332"/>
                <a:gd name="connsiteY107" fmla="*/ 2263518 h 4745608"/>
                <a:gd name="connsiteX108" fmla="*/ 1690183 w 6903332"/>
                <a:gd name="connsiteY108" fmla="*/ 1966338 h 4745608"/>
                <a:gd name="connsiteX109" fmla="*/ 1381991 w 6903332"/>
                <a:gd name="connsiteY109" fmla="*/ 1841604 h 4745608"/>
                <a:gd name="connsiteX110" fmla="*/ 1095823 w 6903332"/>
                <a:gd name="connsiteY110" fmla="*/ 1714878 h 4745608"/>
                <a:gd name="connsiteX111" fmla="*/ 746507 w 6903332"/>
                <a:gd name="connsiteY111" fmla="*/ 1626415 h 4745608"/>
                <a:gd name="connsiteX112" fmla="*/ 352873 w 6903332"/>
                <a:gd name="connsiteY112" fmla="*/ 1726308 h 4745608"/>
                <a:gd name="connsiteX113" fmla="*/ 113171 w 6903332"/>
                <a:gd name="connsiteY113" fmla="*/ 1763582 h 4745608"/>
                <a:gd name="connsiteX114" fmla="*/ 9973 w 6903332"/>
                <a:gd name="connsiteY114" fmla="*/ 1737738 h 4745608"/>
                <a:gd name="connsiteX115" fmla="*/ 348516 w 6903332"/>
                <a:gd name="connsiteY115" fmla="*/ 1643812 h 4745608"/>
                <a:gd name="connsiteX116" fmla="*/ 653097 w 6903332"/>
                <a:gd name="connsiteY116" fmla="*/ 1543920 h 4745608"/>
                <a:gd name="connsiteX117" fmla="*/ 1072963 w 6903332"/>
                <a:gd name="connsiteY117" fmla="*/ 1612008 h 4745608"/>
                <a:gd name="connsiteX118" fmla="*/ 1244413 w 6903332"/>
                <a:gd name="connsiteY118" fmla="*/ 1657728 h 4745608"/>
                <a:gd name="connsiteX119" fmla="*/ 1205766 w 6903332"/>
                <a:gd name="connsiteY119" fmla="*/ 1451988 h 4745608"/>
                <a:gd name="connsiteX120" fmla="*/ 1046313 w 6903332"/>
                <a:gd name="connsiteY120" fmla="*/ 815409 h 4745608"/>
                <a:gd name="connsiteX121" fmla="*/ 1221553 w 6903332"/>
                <a:gd name="connsiteY121" fmla="*/ 1211958 h 4745608"/>
                <a:gd name="connsiteX0" fmla="*/ 1221553 w 6903332"/>
                <a:gd name="connsiteY0" fmla="*/ 1211958 h 4745608"/>
                <a:gd name="connsiteX1" fmla="*/ 1343911 w 6903332"/>
                <a:gd name="connsiteY1" fmla="*/ 1559828 h 4745608"/>
                <a:gd name="connsiteX2" fmla="*/ 1553023 w 6903332"/>
                <a:gd name="connsiteY2" fmla="*/ 1657728 h 4745608"/>
                <a:gd name="connsiteX3" fmla="*/ 1907353 w 6903332"/>
                <a:gd name="connsiteY3" fmla="*/ 1680588 h 4745608"/>
                <a:gd name="connsiteX4" fmla="*/ 2021653 w 6903332"/>
                <a:gd name="connsiteY4" fmla="*/ 1543428 h 4745608"/>
                <a:gd name="connsiteX5" fmla="*/ 2124523 w 6903332"/>
                <a:gd name="connsiteY5" fmla="*/ 1291968 h 4745608"/>
                <a:gd name="connsiteX6" fmla="*/ 2124523 w 6903332"/>
                <a:gd name="connsiteY6" fmla="*/ 1120518 h 4745608"/>
                <a:gd name="connsiteX7" fmla="*/ 2068029 w 6903332"/>
                <a:gd name="connsiteY7" fmla="*/ 825325 h 4745608"/>
                <a:gd name="connsiteX8" fmla="*/ 2078803 w 6903332"/>
                <a:gd name="connsiteY8" fmla="*/ 777618 h 4745608"/>
                <a:gd name="connsiteX9" fmla="*/ 2170243 w 6903332"/>
                <a:gd name="connsiteY9" fmla="*/ 1086228 h 4745608"/>
                <a:gd name="connsiteX10" fmla="*/ 2215963 w 6903332"/>
                <a:gd name="connsiteY10" fmla="*/ 1269108 h 4745608"/>
                <a:gd name="connsiteX11" fmla="*/ 2284543 w 6903332"/>
                <a:gd name="connsiteY11" fmla="*/ 1303398 h 4745608"/>
                <a:gd name="connsiteX12" fmla="*/ 2330263 w 6903332"/>
                <a:gd name="connsiteY12" fmla="*/ 1166238 h 4745608"/>
                <a:gd name="connsiteX13" fmla="*/ 2467423 w 6903332"/>
                <a:gd name="connsiteY13" fmla="*/ 880488 h 4745608"/>
                <a:gd name="connsiteX14" fmla="*/ 2558863 w 6903332"/>
                <a:gd name="connsiteY14" fmla="*/ 640458 h 4745608"/>
                <a:gd name="connsiteX15" fmla="*/ 2616013 w 6903332"/>
                <a:gd name="connsiteY15" fmla="*/ 537588 h 4745608"/>
                <a:gd name="connsiteX16" fmla="*/ 2558863 w 6903332"/>
                <a:gd name="connsiteY16" fmla="*/ 789048 h 4745608"/>
                <a:gd name="connsiteX17" fmla="*/ 2444563 w 6903332"/>
                <a:gd name="connsiteY17" fmla="*/ 1097658 h 4745608"/>
                <a:gd name="connsiteX18" fmla="*/ 2375983 w 6903332"/>
                <a:gd name="connsiteY18" fmla="*/ 1406268 h 4745608"/>
                <a:gd name="connsiteX19" fmla="*/ 2558863 w 6903332"/>
                <a:gd name="connsiteY19" fmla="*/ 1577718 h 4745608"/>
                <a:gd name="connsiteX20" fmla="*/ 2878903 w 6903332"/>
                <a:gd name="connsiteY20" fmla="*/ 1657728 h 4745608"/>
                <a:gd name="connsiteX21" fmla="*/ 3187513 w 6903332"/>
                <a:gd name="connsiteY21" fmla="*/ 1657728 h 4745608"/>
                <a:gd name="connsiteX22" fmla="*/ 3370393 w 6903332"/>
                <a:gd name="connsiteY22" fmla="*/ 1566288 h 4745608"/>
                <a:gd name="connsiteX23" fmla="*/ 3488066 w 6903332"/>
                <a:gd name="connsiteY23" fmla="*/ 1246753 h 4745608"/>
                <a:gd name="connsiteX24" fmla="*/ 3495138 w 6903332"/>
                <a:gd name="connsiteY24" fmla="*/ 1115548 h 4745608"/>
                <a:gd name="connsiteX25" fmla="*/ 3493650 w 6903332"/>
                <a:gd name="connsiteY25" fmla="*/ 1063976 h 4745608"/>
                <a:gd name="connsiteX26" fmla="*/ 3450403 w 6903332"/>
                <a:gd name="connsiteY26" fmla="*/ 777618 h 4745608"/>
                <a:gd name="connsiteX27" fmla="*/ 3119893 w 6903332"/>
                <a:gd name="connsiteY27" fmla="*/ 321571 h 4745608"/>
                <a:gd name="connsiteX28" fmla="*/ 3497351 w 6903332"/>
                <a:gd name="connsiteY28" fmla="*/ 674883 h 4745608"/>
                <a:gd name="connsiteX29" fmla="*/ 3759013 w 6903332"/>
                <a:gd name="connsiteY29" fmla="*/ 571878 h 4745608"/>
                <a:gd name="connsiteX30" fmla="*/ 3999043 w 6903332"/>
                <a:gd name="connsiteY30" fmla="*/ 91818 h 4745608"/>
                <a:gd name="connsiteX31" fmla="*/ 4033333 w 6903332"/>
                <a:gd name="connsiteY31" fmla="*/ 11808 h 4745608"/>
                <a:gd name="connsiteX32" fmla="*/ 3984569 w 6903332"/>
                <a:gd name="connsiteY32" fmla="*/ 247366 h 4745608"/>
                <a:gd name="connsiteX33" fmla="*/ 3812791 w 6903332"/>
                <a:gd name="connsiteY33" fmla="*/ 647417 h 4745608"/>
                <a:gd name="connsiteX34" fmla="*/ 3592906 w 6903332"/>
                <a:gd name="connsiteY34" fmla="*/ 811408 h 4745608"/>
                <a:gd name="connsiteX35" fmla="*/ 3604425 w 6903332"/>
                <a:gd name="connsiteY35" fmla="*/ 999253 h 4745608"/>
                <a:gd name="connsiteX36" fmla="*/ 3872985 w 6903332"/>
                <a:gd name="connsiteY36" fmla="*/ 881976 h 4745608"/>
                <a:gd name="connsiteX37" fmla="*/ 4200754 w 6903332"/>
                <a:gd name="connsiteY37" fmla="*/ 774136 h 4745608"/>
                <a:gd name="connsiteX38" fmla="*/ 4064251 w 6903332"/>
                <a:gd name="connsiteY38" fmla="*/ 847195 h 4745608"/>
                <a:gd name="connsiteX39" fmla="*/ 3818880 w 6903332"/>
                <a:gd name="connsiteY39" fmla="*/ 991305 h 4745608"/>
                <a:gd name="connsiteX40" fmla="*/ 3658531 w 6903332"/>
                <a:gd name="connsiteY40" fmla="*/ 1093178 h 4745608"/>
                <a:gd name="connsiteX41" fmla="*/ 3622838 w 6903332"/>
                <a:gd name="connsiteY41" fmla="*/ 1221401 h 4745608"/>
                <a:gd name="connsiteX42" fmla="*/ 3577446 w 6903332"/>
                <a:gd name="connsiteY42" fmla="*/ 1500691 h 4745608"/>
                <a:gd name="connsiteX43" fmla="*/ 3461833 w 6903332"/>
                <a:gd name="connsiteY43" fmla="*/ 1726308 h 4745608"/>
                <a:gd name="connsiteX44" fmla="*/ 3278953 w 6903332"/>
                <a:gd name="connsiteY44" fmla="*/ 2034918 h 4745608"/>
                <a:gd name="connsiteX45" fmla="*/ 3288742 w 6903332"/>
                <a:gd name="connsiteY45" fmla="*/ 2273460 h 4745608"/>
                <a:gd name="connsiteX46" fmla="*/ 3434288 w 6903332"/>
                <a:gd name="connsiteY46" fmla="*/ 2417577 h 4745608"/>
                <a:gd name="connsiteX47" fmla="*/ 3641522 w 6903332"/>
                <a:gd name="connsiteY47" fmla="*/ 2521189 h 4745608"/>
                <a:gd name="connsiteX48" fmla="*/ 4079053 w 6903332"/>
                <a:gd name="connsiteY48" fmla="*/ 2777868 h 4745608"/>
                <a:gd name="connsiteX49" fmla="*/ 5882777 w 6903332"/>
                <a:gd name="connsiteY49" fmla="*/ 3521863 h 4745608"/>
                <a:gd name="connsiteX50" fmla="*/ 6605062 w 6903332"/>
                <a:gd name="connsiteY50" fmla="*/ 3822314 h 4745608"/>
                <a:gd name="connsiteX51" fmla="*/ 6882862 w 6903332"/>
                <a:gd name="connsiteY51" fmla="*/ 3872177 h 4745608"/>
                <a:gd name="connsiteX52" fmla="*/ 6793147 w 6903332"/>
                <a:gd name="connsiteY52" fmla="*/ 3943308 h 4745608"/>
                <a:gd name="connsiteX53" fmla="*/ 6722798 w 6903332"/>
                <a:gd name="connsiteY53" fmla="*/ 4084591 h 4745608"/>
                <a:gd name="connsiteX54" fmla="*/ 6585849 w 6903332"/>
                <a:gd name="connsiteY54" fmla="*/ 4067486 h 4745608"/>
                <a:gd name="connsiteX55" fmla="*/ 6110863 w 6903332"/>
                <a:gd name="connsiteY55" fmla="*/ 3868256 h 4745608"/>
                <a:gd name="connsiteX56" fmla="*/ 4940575 w 6903332"/>
                <a:gd name="connsiteY56" fmla="*/ 3376168 h 4745608"/>
                <a:gd name="connsiteX57" fmla="*/ 3944371 w 6903332"/>
                <a:gd name="connsiteY57" fmla="*/ 2976643 h 4745608"/>
                <a:gd name="connsiteX58" fmla="*/ 3460193 w 6903332"/>
                <a:gd name="connsiteY58" fmla="*/ 2852901 h 4745608"/>
                <a:gd name="connsiteX59" fmla="*/ 3217865 w 6903332"/>
                <a:gd name="connsiteY59" fmla="*/ 2829045 h 4745608"/>
                <a:gd name="connsiteX60" fmla="*/ 3025524 w 6903332"/>
                <a:gd name="connsiteY60" fmla="*/ 2858861 h 4745608"/>
                <a:gd name="connsiteX61" fmla="*/ 2832855 w 6903332"/>
                <a:gd name="connsiteY61" fmla="*/ 2930924 h 4745608"/>
                <a:gd name="connsiteX62" fmla="*/ 2820111 w 6903332"/>
                <a:gd name="connsiteY62" fmla="*/ 3026344 h 4745608"/>
                <a:gd name="connsiteX63" fmla="*/ 2959241 w 6903332"/>
                <a:gd name="connsiteY63" fmla="*/ 3167976 h 4745608"/>
                <a:gd name="connsiteX64" fmla="*/ 3176083 w 6903332"/>
                <a:gd name="connsiteY64" fmla="*/ 3269358 h 4745608"/>
                <a:gd name="connsiteX65" fmla="*/ 3388239 w 6903332"/>
                <a:gd name="connsiteY65" fmla="*/ 3442290 h 4745608"/>
                <a:gd name="connsiteX66" fmla="*/ 3212014 w 6903332"/>
                <a:gd name="connsiteY66" fmla="*/ 3336948 h 4745608"/>
                <a:gd name="connsiteX67" fmla="*/ 3004633 w 6903332"/>
                <a:gd name="connsiteY67" fmla="*/ 3276814 h 4745608"/>
                <a:gd name="connsiteX68" fmla="*/ 2771676 w 6903332"/>
                <a:gd name="connsiteY68" fmla="*/ 3166987 h 4745608"/>
                <a:gd name="connsiteX69" fmla="*/ 2638873 w 6903332"/>
                <a:gd name="connsiteY69" fmla="*/ 3097908 h 4745608"/>
                <a:gd name="connsiteX70" fmla="*/ 2570293 w 6903332"/>
                <a:gd name="connsiteY70" fmla="*/ 3109338 h 4745608"/>
                <a:gd name="connsiteX71" fmla="*/ 2525557 w 6903332"/>
                <a:gd name="connsiteY71" fmla="*/ 3326508 h 4745608"/>
                <a:gd name="connsiteX72" fmla="*/ 2584349 w 6903332"/>
                <a:gd name="connsiteY72" fmla="*/ 3577470 h 4745608"/>
                <a:gd name="connsiteX73" fmla="*/ 2663703 w 6903332"/>
                <a:gd name="connsiteY73" fmla="*/ 3996904 h 4745608"/>
                <a:gd name="connsiteX74" fmla="*/ 2633113 w 6903332"/>
                <a:gd name="connsiteY74" fmla="*/ 4192703 h 4745608"/>
                <a:gd name="connsiteX75" fmla="*/ 2539703 w 6903332"/>
                <a:gd name="connsiteY75" fmla="*/ 4455574 h 4745608"/>
                <a:gd name="connsiteX76" fmla="*/ 2595212 w 6903332"/>
                <a:gd name="connsiteY76" fmla="*/ 3945217 h 4745608"/>
                <a:gd name="connsiteX77" fmla="*/ 2481240 w 6903332"/>
                <a:gd name="connsiteY77" fmla="*/ 3566538 h 4745608"/>
                <a:gd name="connsiteX78" fmla="*/ 2307403 w 6903332"/>
                <a:gd name="connsiteY78" fmla="*/ 3166488 h 4745608"/>
                <a:gd name="connsiteX79" fmla="*/ 2261683 w 6903332"/>
                <a:gd name="connsiteY79" fmla="*/ 3063618 h 4745608"/>
                <a:gd name="connsiteX80" fmla="*/ 2078803 w 6903332"/>
                <a:gd name="connsiteY80" fmla="*/ 2949318 h 4745608"/>
                <a:gd name="connsiteX81" fmla="*/ 1824299 w 6903332"/>
                <a:gd name="connsiteY81" fmla="*/ 3002494 h 4745608"/>
                <a:gd name="connsiteX82" fmla="*/ 1412162 w 6903332"/>
                <a:gd name="connsiteY82" fmla="*/ 3235573 h 4745608"/>
                <a:gd name="connsiteX83" fmla="*/ 1381573 w 6903332"/>
                <a:gd name="connsiteY83" fmla="*/ 3680838 h 4745608"/>
                <a:gd name="connsiteX84" fmla="*/ 1340867 w 6903332"/>
                <a:gd name="connsiteY84" fmla="*/ 3980504 h 4745608"/>
                <a:gd name="connsiteX85" fmla="*/ 1197619 w 6903332"/>
                <a:gd name="connsiteY85" fmla="*/ 4738831 h 4745608"/>
                <a:gd name="connsiteX86" fmla="*/ 1220896 w 6903332"/>
                <a:gd name="connsiteY86" fmla="*/ 4338309 h 4745608"/>
                <a:gd name="connsiteX87" fmla="*/ 1242772 w 6903332"/>
                <a:gd name="connsiteY87" fmla="*/ 4080888 h 4745608"/>
                <a:gd name="connsiteX88" fmla="*/ 1198693 w 6903332"/>
                <a:gd name="connsiteY88" fmla="*/ 3909438 h 4745608"/>
                <a:gd name="connsiteX89" fmla="*/ 970093 w 6903332"/>
                <a:gd name="connsiteY89" fmla="*/ 3989448 h 4745608"/>
                <a:gd name="connsiteX90" fmla="*/ 766328 w 6903332"/>
                <a:gd name="connsiteY90" fmla="*/ 4131990 h 4745608"/>
                <a:gd name="connsiteX91" fmla="*/ 555808 w 6903332"/>
                <a:gd name="connsiteY91" fmla="*/ 4355688 h 4745608"/>
                <a:gd name="connsiteX92" fmla="*/ 785900 w 6903332"/>
                <a:gd name="connsiteY92" fmla="*/ 4017771 h 4745608"/>
                <a:gd name="connsiteX93" fmla="*/ 1130113 w 6903332"/>
                <a:gd name="connsiteY93" fmla="*/ 3817500 h 4745608"/>
                <a:gd name="connsiteX94" fmla="*/ 1278703 w 6903332"/>
                <a:gd name="connsiteY94" fmla="*/ 3726558 h 4745608"/>
                <a:gd name="connsiteX95" fmla="*/ 1269661 w 6903332"/>
                <a:gd name="connsiteY95" fmla="*/ 3390117 h 4745608"/>
                <a:gd name="connsiteX96" fmla="*/ 1309620 w 6903332"/>
                <a:gd name="connsiteY96" fmla="*/ 3169963 h 4745608"/>
                <a:gd name="connsiteX97" fmla="*/ 1393003 w 6903332"/>
                <a:gd name="connsiteY97" fmla="*/ 3052188 h 4745608"/>
                <a:gd name="connsiteX98" fmla="*/ 1080693 w 6903332"/>
                <a:gd name="connsiteY98" fmla="*/ 2984604 h 4745608"/>
                <a:gd name="connsiteX99" fmla="*/ 663453 w 6903332"/>
                <a:gd name="connsiteY99" fmla="*/ 3023360 h 4745608"/>
                <a:gd name="connsiteX100" fmla="*/ 235111 w 6903332"/>
                <a:gd name="connsiteY100" fmla="*/ 3217172 h 4745608"/>
                <a:gd name="connsiteX101" fmla="*/ 421453 w 6903332"/>
                <a:gd name="connsiteY101" fmla="*/ 3029328 h 4745608"/>
                <a:gd name="connsiteX102" fmla="*/ 627193 w 6903332"/>
                <a:gd name="connsiteY102" fmla="*/ 2926458 h 4745608"/>
                <a:gd name="connsiteX103" fmla="*/ 854480 w 6903332"/>
                <a:gd name="connsiteY103" fmla="*/ 2889178 h 4745608"/>
                <a:gd name="connsiteX104" fmla="*/ 1149272 w 6903332"/>
                <a:gd name="connsiteY104" fmla="*/ 2889676 h 4745608"/>
                <a:gd name="connsiteX105" fmla="*/ 1531894 w 6903332"/>
                <a:gd name="connsiteY105" fmla="*/ 2917507 h 4745608"/>
                <a:gd name="connsiteX106" fmla="*/ 1860559 w 6903332"/>
                <a:gd name="connsiteY106" fmla="*/ 2766431 h 4745608"/>
                <a:gd name="connsiteX107" fmla="*/ 1701613 w 6903332"/>
                <a:gd name="connsiteY107" fmla="*/ 2263518 h 4745608"/>
                <a:gd name="connsiteX108" fmla="*/ 1690183 w 6903332"/>
                <a:gd name="connsiteY108" fmla="*/ 1966338 h 4745608"/>
                <a:gd name="connsiteX109" fmla="*/ 1381991 w 6903332"/>
                <a:gd name="connsiteY109" fmla="*/ 1841604 h 4745608"/>
                <a:gd name="connsiteX110" fmla="*/ 1095823 w 6903332"/>
                <a:gd name="connsiteY110" fmla="*/ 1714878 h 4745608"/>
                <a:gd name="connsiteX111" fmla="*/ 746507 w 6903332"/>
                <a:gd name="connsiteY111" fmla="*/ 1626415 h 4745608"/>
                <a:gd name="connsiteX112" fmla="*/ 352873 w 6903332"/>
                <a:gd name="connsiteY112" fmla="*/ 1726308 h 4745608"/>
                <a:gd name="connsiteX113" fmla="*/ 113171 w 6903332"/>
                <a:gd name="connsiteY113" fmla="*/ 1763582 h 4745608"/>
                <a:gd name="connsiteX114" fmla="*/ 9973 w 6903332"/>
                <a:gd name="connsiteY114" fmla="*/ 1737738 h 4745608"/>
                <a:gd name="connsiteX115" fmla="*/ 348516 w 6903332"/>
                <a:gd name="connsiteY115" fmla="*/ 1643812 h 4745608"/>
                <a:gd name="connsiteX116" fmla="*/ 653097 w 6903332"/>
                <a:gd name="connsiteY116" fmla="*/ 1543920 h 4745608"/>
                <a:gd name="connsiteX117" fmla="*/ 1072963 w 6903332"/>
                <a:gd name="connsiteY117" fmla="*/ 1612008 h 4745608"/>
                <a:gd name="connsiteX118" fmla="*/ 1244413 w 6903332"/>
                <a:gd name="connsiteY118" fmla="*/ 1657728 h 4745608"/>
                <a:gd name="connsiteX119" fmla="*/ 1205766 w 6903332"/>
                <a:gd name="connsiteY119" fmla="*/ 1451988 h 4745608"/>
                <a:gd name="connsiteX120" fmla="*/ 1046313 w 6903332"/>
                <a:gd name="connsiteY120" fmla="*/ 815409 h 4745608"/>
                <a:gd name="connsiteX121" fmla="*/ 1221553 w 6903332"/>
                <a:gd name="connsiteY121" fmla="*/ 1211958 h 4745608"/>
                <a:gd name="connsiteX0" fmla="*/ 1221553 w 6910449"/>
                <a:gd name="connsiteY0" fmla="*/ 1211958 h 4745608"/>
                <a:gd name="connsiteX1" fmla="*/ 1343911 w 6910449"/>
                <a:gd name="connsiteY1" fmla="*/ 1559828 h 4745608"/>
                <a:gd name="connsiteX2" fmla="*/ 1553023 w 6910449"/>
                <a:gd name="connsiteY2" fmla="*/ 1657728 h 4745608"/>
                <a:gd name="connsiteX3" fmla="*/ 1907353 w 6910449"/>
                <a:gd name="connsiteY3" fmla="*/ 1680588 h 4745608"/>
                <a:gd name="connsiteX4" fmla="*/ 2021653 w 6910449"/>
                <a:gd name="connsiteY4" fmla="*/ 1543428 h 4745608"/>
                <a:gd name="connsiteX5" fmla="*/ 2124523 w 6910449"/>
                <a:gd name="connsiteY5" fmla="*/ 1291968 h 4745608"/>
                <a:gd name="connsiteX6" fmla="*/ 2124523 w 6910449"/>
                <a:gd name="connsiteY6" fmla="*/ 1120518 h 4745608"/>
                <a:gd name="connsiteX7" fmla="*/ 2068029 w 6910449"/>
                <a:gd name="connsiteY7" fmla="*/ 825325 h 4745608"/>
                <a:gd name="connsiteX8" fmla="*/ 2078803 w 6910449"/>
                <a:gd name="connsiteY8" fmla="*/ 777618 h 4745608"/>
                <a:gd name="connsiteX9" fmla="*/ 2170243 w 6910449"/>
                <a:gd name="connsiteY9" fmla="*/ 1086228 h 4745608"/>
                <a:gd name="connsiteX10" fmla="*/ 2215963 w 6910449"/>
                <a:gd name="connsiteY10" fmla="*/ 1269108 h 4745608"/>
                <a:gd name="connsiteX11" fmla="*/ 2284543 w 6910449"/>
                <a:gd name="connsiteY11" fmla="*/ 1303398 h 4745608"/>
                <a:gd name="connsiteX12" fmla="*/ 2330263 w 6910449"/>
                <a:gd name="connsiteY12" fmla="*/ 1166238 h 4745608"/>
                <a:gd name="connsiteX13" fmla="*/ 2467423 w 6910449"/>
                <a:gd name="connsiteY13" fmla="*/ 880488 h 4745608"/>
                <a:gd name="connsiteX14" fmla="*/ 2558863 w 6910449"/>
                <a:gd name="connsiteY14" fmla="*/ 640458 h 4745608"/>
                <a:gd name="connsiteX15" fmla="*/ 2616013 w 6910449"/>
                <a:gd name="connsiteY15" fmla="*/ 537588 h 4745608"/>
                <a:gd name="connsiteX16" fmla="*/ 2558863 w 6910449"/>
                <a:gd name="connsiteY16" fmla="*/ 789048 h 4745608"/>
                <a:gd name="connsiteX17" fmla="*/ 2444563 w 6910449"/>
                <a:gd name="connsiteY17" fmla="*/ 1097658 h 4745608"/>
                <a:gd name="connsiteX18" fmla="*/ 2375983 w 6910449"/>
                <a:gd name="connsiteY18" fmla="*/ 1406268 h 4745608"/>
                <a:gd name="connsiteX19" fmla="*/ 2558863 w 6910449"/>
                <a:gd name="connsiteY19" fmla="*/ 1577718 h 4745608"/>
                <a:gd name="connsiteX20" fmla="*/ 2878903 w 6910449"/>
                <a:gd name="connsiteY20" fmla="*/ 1657728 h 4745608"/>
                <a:gd name="connsiteX21" fmla="*/ 3187513 w 6910449"/>
                <a:gd name="connsiteY21" fmla="*/ 1657728 h 4745608"/>
                <a:gd name="connsiteX22" fmla="*/ 3370393 w 6910449"/>
                <a:gd name="connsiteY22" fmla="*/ 1566288 h 4745608"/>
                <a:gd name="connsiteX23" fmla="*/ 3488066 w 6910449"/>
                <a:gd name="connsiteY23" fmla="*/ 1246753 h 4745608"/>
                <a:gd name="connsiteX24" fmla="*/ 3495138 w 6910449"/>
                <a:gd name="connsiteY24" fmla="*/ 1115548 h 4745608"/>
                <a:gd name="connsiteX25" fmla="*/ 3493650 w 6910449"/>
                <a:gd name="connsiteY25" fmla="*/ 1063976 h 4745608"/>
                <a:gd name="connsiteX26" fmla="*/ 3450403 w 6910449"/>
                <a:gd name="connsiteY26" fmla="*/ 777618 h 4745608"/>
                <a:gd name="connsiteX27" fmla="*/ 3119893 w 6910449"/>
                <a:gd name="connsiteY27" fmla="*/ 321571 h 4745608"/>
                <a:gd name="connsiteX28" fmla="*/ 3497351 w 6910449"/>
                <a:gd name="connsiteY28" fmla="*/ 674883 h 4745608"/>
                <a:gd name="connsiteX29" fmla="*/ 3759013 w 6910449"/>
                <a:gd name="connsiteY29" fmla="*/ 571878 h 4745608"/>
                <a:gd name="connsiteX30" fmla="*/ 3999043 w 6910449"/>
                <a:gd name="connsiteY30" fmla="*/ 91818 h 4745608"/>
                <a:gd name="connsiteX31" fmla="*/ 4033333 w 6910449"/>
                <a:gd name="connsiteY31" fmla="*/ 11808 h 4745608"/>
                <a:gd name="connsiteX32" fmla="*/ 3984569 w 6910449"/>
                <a:gd name="connsiteY32" fmla="*/ 247366 h 4745608"/>
                <a:gd name="connsiteX33" fmla="*/ 3812791 w 6910449"/>
                <a:gd name="connsiteY33" fmla="*/ 647417 h 4745608"/>
                <a:gd name="connsiteX34" fmla="*/ 3592906 w 6910449"/>
                <a:gd name="connsiteY34" fmla="*/ 811408 h 4745608"/>
                <a:gd name="connsiteX35" fmla="*/ 3604425 w 6910449"/>
                <a:gd name="connsiteY35" fmla="*/ 999253 h 4745608"/>
                <a:gd name="connsiteX36" fmla="*/ 3872985 w 6910449"/>
                <a:gd name="connsiteY36" fmla="*/ 881976 h 4745608"/>
                <a:gd name="connsiteX37" fmla="*/ 4200754 w 6910449"/>
                <a:gd name="connsiteY37" fmla="*/ 774136 h 4745608"/>
                <a:gd name="connsiteX38" fmla="*/ 4064251 w 6910449"/>
                <a:gd name="connsiteY38" fmla="*/ 847195 h 4745608"/>
                <a:gd name="connsiteX39" fmla="*/ 3818880 w 6910449"/>
                <a:gd name="connsiteY39" fmla="*/ 991305 h 4745608"/>
                <a:gd name="connsiteX40" fmla="*/ 3658531 w 6910449"/>
                <a:gd name="connsiteY40" fmla="*/ 1093178 h 4745608"/>
                <a:gd name="connsiteX41" fmla="*/ 3622838 w 6910449"/>
                <a:gd name="connsiteY41" fmla="*/ 1221401 h 4745608"/>
                <a:gd name="connsiteX42" fmla="*/ 3577446 w 6910449"/>
                <a:gd name="connsiteY42" fmla="*/ 1500691 h 4745608"/>
                <a:gd name="connsiteX43" fmla="*/ 3461833 w 6910449"/>
                <a:gd name="connsiteY43" fmla="*/ 1726308 h 4745608"/>
                <a:gd name="connsiteX44" fmla="*/ 3278953 w 6910449"/>
                <a:gd name="connsiteY44" fmla="*/ 2034918 h 4745608"/>
                <a:gd name="connsiteX45" fmla="*/ 3288742 w 6910449"/>
                <a:gd name="connsiteY45" fmla="*/ 2273460 h 4745608"/>
                <a:gd name="connsiteX46" fmla="*/ 3434288 w 6910449"/>
                <a:gd name="connsiteY46" fmla="*/ 2417577 h 4745608"/>
                <a:gd name="connsiteX47" fmla="*/ 3641522 w 6910449"/>
                <a:gd name="connsiteY47" fmla="*/ 2521189 h 4745608"/>
                <a:gd name="connsiteX48" fmla="*/ 4079053 w 6910449"/>
                <a:gd name="connsiteY48" fmla="*/ 2777868 h 4745608"/>
                <a:gd name="connsiteX49" fmla="*/ 5882777 w 6910449"/>
                <a:gd name="connsiteY49" fmla="*/ 3521863 h 4745608"/>
                <a:gd name="connsiteX50" fmla="*/ 6605062 w 6910449"/>
                <a:gd name="connsiteY50" fmla="*/ 3822314 h 4745608"/>
                <a:gd name="connsiteX51" fmla="*/ 6882862 w 6910449"/>
                <a:gd name="connsiteY51" fmla="*/ 3872177 h 4745608"/>
                <a:gd name="connsiteX52" fmla="*/ 6793147 w 6910449"/>
                <a:gd name="connsiteY52" fmla="*/ 3943308 h 4745608"/>
                <a:gd name="connsiteX53" fmla="*/ 6722798 w 6910449"/>
                <a:gd name="connsiteY53" fmla="*/ 4084591 h 4745608"/>
                <a:gd name="connsiteX54" fmla="*/ 6585849 w 6910449"/>
                <a:gd name="connsiteY54" fmla="*/ 4067486 h 4745608"/>
                <a:gd name="connsiteX55" fmla="*/ 6110863 w 6910449"/>
                <a:gd name="connsiteY55" fmla="*/ 3868256 h 4745608"/>
                <a:gd name="connsiteX56" fmla="*/ 4940575 w 6910449"/>
                <a:gd name="connsiteY56" fmla="*/ 3376168 h 4745608"/>
                <a:gd name="connsiteX57" fmla="*/ 3944371 w 6910449"/>
                <a:gd name="connsiteY57" fmla="*/ 2976643 h 4745608"/>
                <a:gd name="connsiteX58" fmla="*/ 3460193 w 6910449"/>
                <a:gd name="connsiteY58" fmla="*/ 2852901 h 4745608"/>
                <a:gd name="connsiteX59" fmla="*/ 3217865 w 6910449"/>
                <a:gd name="connsiteY59" fmla="*/ 2829045 h 4745608"/>
                <a:gd name="connsiteX60" fmla="*/ 3025524 w 6910449"/>
                <a:gd name="connsiteY60" fmla="*/ 2858861 h 4745608"/>
                <a:gd name="connsiteX61" fmla="*/ 2832855 w 6910449"/>
                <a:gd name="connsiteY61" fmla="*/ 2930924 h 4745608"/>
                <a:gd name="connsiteX62" fmla="*/ 2820111 w 6910449"/>
                <a:gd name="connsiteY62" fmla="*/ 3026344 h 4745608"/>
                <a:gd name="connsiteX63" fmla="*/ 2959241 w 6910449"/>
                <a:gd name="connsiteY63" fmla="*/ 3167976 h 4745608"/>
                <a:gd name="connsiteX64" fmla="*/ 3176083 w 6910449"/>
                <a:gd name="connsiteY64" fmla="*/ 3269358 h 4745608"/>
                <a:gd name="connsiteX65" fmla="*/ 3388239 w 6910449"/>
                <a:gd name="connsiteY65" fmla="*/ 3442290 h 4745608"/>
                <a:gd name="connsiteX66" fmla="*/ 3212014 w 6910449"/>
                <a:gd name="connsiteY66" fmla="*/ 3336948 h 4745608"/>
                <a:gd name="connsiteX67" fmla="*/ 3004633 w 6910449"/>
                <a:gd name="connsiteY67" fmla="*/ 3276814 h 4745608"/>
                <a:gd name="connsiteX68" fmla="*/ 2771676 w 6910449"/>
                <a:gd name="connsiteY68" fmla="*/ 3166987 h 4745608"/>
                <a:gd name="connsiteX69" fmla="*/ 2638873 w 6910449"/>
                <a:gd name="connsiteY69" fmla="*/ 3097908 h 4745608"/>
                <a:gd name="connsiteX70" fmla="*/ 2570293 w 6910449"/>
                <a:gd name="connsiteY70" fmla="*/ 3109338 h 4745608"/>
                <a:gd name="connsiteX71" fmla="*/ 2525557 w 6910449"/>
                <a:gd name="connsiteY71" fmla="*/ 3326508 h 4745608"/>
                <a:gd name="connsiteX72" fmla="*/ 2584349 w 6910449"/>
                <a:gd name="connsiteY72" fmla="*/ 3577470 h 4745608"/>
                <a:gd name="connsiteX73" fmla="*/ 2663703 w 6910449"/>
                <a:gd name="connsiteY73" fmla="*/ 3996904 h 4745608"/>
                <a:gd name="connsiteX74" fmla="*/ 2633113 w 6910449"/>
                <a:gd name="connsiteY74" fmla="*/ 4192703 h 4745608"/>
                <a:gd name="connsiteX75" fmla="*/ 2539703 w 6910449"/>
                <a:gd name="connsiteY75" fmla="*/ 4455574 h 4745608"/>
                <a:gd name="connsiteX76" fmla="*/ 2595212 w 6910449"/>
                <a:gd name="connsiteY76" fmla="*/ 3945217 h 4745608"/>
                <a:gd name="connsiteX77" fmla="*/ 2481240 w 6910449"/>
                <a:gd name="connsiteY77" fmla="*/ 3566538 h 4745608"/>
                <a:gd name="connsiteX78" fmla="*/ 2307403 w 6910449"/>
                <a:gd name="connsiteY78" fmla="*/ 3166488 h 4745608"/>
                <a:gd name="connsiteX79" fmla="*/ 2261683 w 6910449"/>
                <a:gd name="connsiteY79" fmla="*/ 3063618 h 4745608"/>
                <a:gd name="connsiteX80" fmla="*/ 2078803 w 6910449"/>
                <a:gd name="connsiteY80" fmla="*/ 2949318 h 4745608"/>
                <a:gd name="connsiteX81" fmla="*/ 1824299 w 6910449"/>
                <a:gd name="connsiteY81" fmla="*/ 3002494 h 4745608"/>
                <a:gd name="connsiteX82" fmla="*/ 1412162 w 6910449"/>
                <a:gd name="connsiteY82" fmla="*/ 3235573 h 4745608"/>
                <a:gd name="connsiteX83" fmla="*/ 1381573 w 6910449"/>
                <a:gd name="connsiteY83" fmla="*/ 3680838 h 4745608"/>
                <a:gd name="connsiteX84" fmla="*/ 1340867 w 6910449"/>
                <a:gd name="connsiteY84" fmla="*/ 3980504 h 4745608"/>
                <a:gd name="connsiteX85" fmla="*/ 1197619 w 6910449"/>
                <a:gd name="connsiteY85" fmla="*/ 4738831 h 4745608"/>
                <a:gd name="connsiteX86" fmla="*/ 1220896 w 6910449"/>
                <a:gd name="connsiteY86" fmla="*/ 4338309 h 4745608"/>
                <a:gd name="connsiteX87" fmla="*/ 1242772 w 6910449"/>
                <a:gd name="connsiteY87" fmla="*/ 4080888 h 4745608"/>
                <a:gd name="connsiteX88" fmla="*/ 1198693 w 6910449"/>
                <a:gd name="connsiteY88" fmla="*/ 3909438 h 4745608"/>
                <a:gd name="connsiteX89" fmla="*/ 970093 w 6910449"/>
                <a:gd name="connsiteY89" fmla="*/ 3989448 h 4745608"/>
                <a:gd name="connsiteX90" fmla="*/ 766328 w 6910449"/>
                <a:gd name="connsiteY90" fmla="*/ 4131990 h 4745608"/>
                <a:gd name="connsiteX91" fmla="*/ 555808 w 6910449"/>
                <a:gd name="connsiteY91" fmla="*/ 4355688 h 4745608"/>
                <a:gd name="connsiteX92" fmla="*/ 785900 w 6910449"/>
                <a:gd name="connsiteY92" fmla="*/ 4017771 h 4745608"/>
                <a:gd name="connsiteX93" fmla="*/ 1130113 w 6910449"/>
                <a:gd name="connsiteY93" fmla="*/ 3817500 h 4745608"/>
                <a:gd name="connsiteX94" fmla="*/ 1278703 w 6910449"/>
                <a:gd name="connsiteY94" fmla="*/ 3726558 h 4745608"/>
                <a:gd name="connsiteX95" fmla="*/ 1269661 w 6910449"/>
                <a:gd name="connsiteY95" fmla="*/ 3390117 h 4745608"/>
                <a:gd name="connsiteX96" fmla="*/ 1309620 w 6910449"/>
                <a:gd name="connsiteY96" fmla="*/ 3169963 h 4745608"/>
                <a:gd name="connsiteX97" fmla="*/ 1393003 w 6910449"/>
                <a:gd name="connsiteY97" fmla="*/ 3052188 h 4745608"/>
                <a:gd name="connsiteX98" fmla="*/ 1080693 w 6910449"/>
                <a:gd name="connsiteY98" fmla="*/ 2984604 h 4745608"/>
                <a:gd name="connsiteX99" fmla="*/ 663453 w 6910449"/>
                <a:gd name="connsiteY99" fmla="*/ 3023360 h 4745608"/>
                <a:gd name="connsiteX100" fmla="*/ 235111 w 6910449"/>
                <a:gd name="connsiteY100" fmla="*/ 3217172 h 4745608"/>
                <a:gd name="connsiteX101" fmla="*/ 421453 w 6910449"/>
                <a:gd name="connsiteY101" fmla="*/ 3029328 h 4745608"/>
                <a:gd name="connsiteX102" fmla="*/ 627193 w 6910449"/>
                <a:gd name="connsiteY102" fmla="*/ 2926458 h 4745608"/>
                <a:gd name="connsiteX103" fmla="*/ 854480 w 6910449"/>
                <a:gd name="connsiteY103" fmla="*/ 2889178 h 4745608"/>
                <a:gd name="connsiteX104" fmla="*/ 1149272 w 6910449"/>
                <a:gd name="connsiteY104" fmla="*/ 2889676 h 4745608"/>
                <a:gd name="connsiteX105" fmla="*/ 1531894 w 6910449"/>
                <a:gd name="connsiteY105" fmla="*/ 2917507 h 4745608"/>
                <a:gd name="connsiteX106" fmla="*/ 1860559 w 6910449"/>
                <a:gd name="connsiteY106" fmla="*/ 2766431 h 4745608"/>
                <a:gd name="connsiteX107" fmla="*/ 1701613 w 6910449"/>
                <a:gd name="connsiteY107" fmla="*/ 2263518 h 4745608"/>
                <a:gd name="connsiteX108" fmla="*/ 1690183 w 6910449"/>
                <a:gd name="connsiteY108" fmla="*/ 1966338 h 4745608"/>
                <a:gd name="connsiteX109" fmla="*/ 1381991 w 6910449"/>
                <a:gd name="connsiteY109" fmla="*/ 1841604 h 4745608"/>
                <a:gd name="connsiteX110" fmla="*/ 1095823 w 6910449"/>
                <a:gd name="connsiteY110" fmla="*/ 1714878 h 4745608"/>
                <a:gd name="connsiteX111" fmla="*/ 746507 w 6910449"/>
                <a:gd name="connsiteY111" fmla="*/ 1626415 h 4745608"/>
                <a:gd name="connsiteX112" fmla="*/ 352873 w 6910449"/>
                <a:gd name="connsiteY112" fmla="*/ 1726308 h 4745608"/>
                <a:gd name="connsiteX113" fmla="*/ 113171 w 6910449"/>
                <a:gd name="connsiteY113" fmla="*/ 1763582 h 4745608"/>
                <a:gd name="connsiteX114" fmla="*/ 9973 w 6910449"/>
                <a:gd name="connsiteY114" fmla="*/ 1737738 h 4745608"/>
                <a:gd name="connsiteX115" fmla="*/ 348516 w 6910449"/>
                <a:gd name="connsiteY115" fmla="*/ 1643812 h 4745608"/>
                <a:gd name="connsiteX116" fmla="*/ 653097 w 6910449"/>
                <a:gd name="connsiteY116" fmla="*/ 1543920 h 4745608"/>
                <a:gd name="connsiteX117" fmla="*/ 1072963 w 6910449"/>
                <a:gd name="connsiteY117" fmla="*/ 1612008 h 4745608"/>
                <a:gd name="connsiteX118" fmla="*/ 1244413 w 6910449"/>
                <a:gd name="connsiteY118" fmla="*/ 1657728 h 4745608"/>
                <a:gd name="connsiteX119" fmla="*/ 1205766 w 6910449"/>
                <a:gd name="connsiteY119" fmla="*/ 1451988 h 4745608"/>
                <a:gd name="connsiteX120" fmla="*/ 1046313 w 6910449"/>
                <a:gd name="connsiteY120" fmla="*/ 815409 h 4745608"/>
                <a:gd name="connsiteX121" fmla="*/ 1221553 w 6910449"/>
                <a:gd name="connsiteY121" fmla="*/ 1211958 h 4745608"/>
                <a:gd name="connsiteX0" fmla="*/ 1221553 w 6801208"/>
                <a:gd name="connsiteY0" fmla="*/ 1211958 h 4745608"/>
                <a:gd name="connsiteX1" fmla="*/ 1343911 w 6801208"/>
                <a:gd name="connsiteY1" fmla="*/ 1559828 h 4745608"/>
                <a:gd name="connsiteX2" fmla="*/ 1553023 w 6801208"/>
                <a:gd name="connsiteY2" fmla="*/ 1657728 h 4745608"/>
                <a:gd name="connsiteX3" fmla="*/ 1907353 w 6801208"/>
                <a:gd name="connsiteY3" fmla="*/ 1680588 h 4745608"/>
                <a:gd name="connsiteX4" fmla="*/ 2021653 w 6801208"/>
                <a:gd name="connsiteY4" fmla="*/ 1543428 h 4745608"/>
                <a:gd name="connsiteX5" fmla="*/ 2124523 w 6801208"/>
                <a:gd name="connsiteY5" fmla="*/ 1291968 h 4745608"/>
                <a:gd name="connsiteX6" fmla="*/ 2124523 w 6801208"/>
                <a:gd name="connsiteY6" fmla="*/ 1120518 h 4745608"/>
                <a:gd name="connsiteX7" fmla="*/ 2068029 w 6801208"/>
                <a:gd name="connsiteY7" fmla="*/ 825325 h 4745608"/>
                <a:gd name="connsiteX8" fmla="*/ 2078803 w 6801208"/>
                <a:gd name="connsiteY8" fmla="*/ 777618 h 4745608"/>
                <a:gd name="connsiteX9" fmla="*/ 2170243 w 6801208"/>
                <a:gd name="connsiteY9" fmla="*/ 1086228 h 4745608"/>
                <a:gd name="connsiteX10" fmla="*/ 2215963 w 6801208"/>
                <a:gd name="connsiteY10" fmla="*/ 1269108 h 4745608"/>
                <a:gd name="connsiteX11" fmla="*/ 2284543 w 6801208"/>
                <a:gd name="connsiteY11" fmla="*/ 1303398 h 4745608"/>
                <a:gd name="connsiteX12" fmla="*/ 2330263 w 6801208"/>
                <a:gd name="connsiteY12" fmla="*/ 1166238 h 4745608"/>
                <a:gd name="connsiteX13" fmla="*/ 2467423 w 6801208"/>
                <a:gd name="connsiteY13" fmla="*/ 880488 h 4745608"/>
                <a:gd name="connsiteX14" fmla="*/ 2558863 w 6801208"/>
                <a:gd name="connsiteY14" fmla="*/ 640458 h 4745608"/>
                <a:gd name="connsiteX15" fmla="*/ 2616013 w 6801208"/>
                <a:gd name="connsiteY15" fmla="*/ 537588 h 4745608"/>
                <a:gd name="connsiteX16" fmla="*/ 2558863 w 6801208"/>
                <a:gd name="connsiteY16" fmla="*/ 789048 h 4745608"/>
                <a:gd name="connsiteX17" fmla="*/ 2444563 w 6801208"/>
                <a:gd name="connsiteY17" fmla="*/ 1097658 h 4745608"/>
                <a:gd name="connsiteX18" fmla="*/ 2375983 w 6801208"/>
                <a:gd name="connsiteY18" fmla="*/ 1406268 h 4745608"/>
                <a:gd name="connsiteX19" fmla="*/ 2558863 w 6801208"/>
                <a:gd name="connsiteY19" fmla="*/ 1577718 h 4745608"/>
                <a:gd name="connsiteX20" fmla="*/ 2878903 w 6801208"/>
                <a:gd name="connsiteY20" fmla="*/ 1657728 h 4745608"/>
                <a:gd name="connsiteX21" fmla="*/ 3187513 w 6801208"/>
                <a:gd name="connsiteY21" fmla="*/ 1657728 h 4745608"/>
                <a:gd name="connsiteX22" fmla="*/ 3370393 w 6801208"/>
                <a:gd name="connsiteY22" fmla="*/ 1566288 h 4745608"/>
                <a:gd name="connsiteX23" fmla="*/ 3488066 w 6801208"/>
                <a:gd name="connsiteY23" fmla="*/ 1246753 h 4745608"/>
                <a:gd name="connsiteX24" fmla="*/ 3495138 w 6801208"/>
                <a:gd name="connsiteY24" fmla="*/ 1115548 h 4745608"/>
                <a:gd name="connsiteX25" fmla="*/ 3493650 w 6801208"/>
                <a:gd name="connsiteY25" fmla="*/ 1063976 h 4745608"/>
                <a:gd name="connsiteX26" fmla="*/ 3450403 w 6801208"/>
                <a:gd name="connsiteY26" fmla="*/ 777618 h 4745608"/>
                <a:gd name="connsiteX27" fmla="*/ 3119893 w 6801208"/>
                <a:gd name="connsiteY27" fmla="*/ 321571 h 4745608"/>
                <a:gd name="connsiteX28" fmla="*/ 3497351 w 6801208"/>
                <a:gd name="connsiteY28" fmla="*/ 674883 h 4745608"/>
                <a:gd name="connsiteX29" fmla="*/ 3759013 w 6801208"/>
                <a:gd name="connsiteY29" fmla="*/ 571878 h 4745608"/>
                <a:gd name="connsiteX30" fmla="*/ 3999043 w 6801208"/>
                <a:gd name="connsiteY30" fmla="*/ 91818 h 4745608"/>
                <a:gd name="connsiteX31" fmla="*/ 4033333 w 6801208"/>
                <a:gd name="connsiteY31" fmla="*/ 11808 h 4745608"/>
                <a:gd name="connsiteX32" fmla="*/ 3984569 w 6801208"/>
                <a:gd name="connsiteY32" fmla="*/ 247366 h 4745608"/>
                <a:gd name="connsiteX33" fmla="*/ 3812791 w 6801208"/>
                <a:gd name="connsiteY33" fmla="*/ 647417 h 4745608"/>
                <a:gd name="connsiteX34" fmla="*/ 3592906 w 6801208"/>
                <a:gd name="connsiteY34" fmla="*/ 811408 h 4745608"/>
                <a:gd name="connsiteX35" fmla="*/ 3604425 w 6801208"/>
                <a:gd name="connsiteY35" fmla="*/ 999253 h 4745608"/>
                <a:gd name="connsiteX36" fmla="*/ 3872985 w 6801208"/>
                <a:gd name="connsiteY36" fmla="*/ 881976 h 4745608"/>
                <a:gd name="connsiteX37" fmla="*/ 4200754 w 6801208"/>
                <a:gd name="connsiteY37" fmla="*/ 774136 h 4745608"/>
                <a:gd name="connsiteX38" fmla="*/ 4064251 w 6801208"/>
                <a:gd name="connsiteY38" fmla="*/ 847195 h 4745608"/>
                <a:gd name="connsiteX39" fmla="*/ 3818880 w 6801208"/>
                <a:gd name="connsiteY39" fmla="*/ 991305 h 4745608"/>
                <a:gd name="connsiteX40" fmla="*/ 3658531 w 6801208"/>
                <a:gd name="connsiteY40" fmla="*/ 1093178 h 4745608"/>
                <a:gd name="connsiteX41" fmla="*/ 3622838 w 6801208"/>
                <a:gd name="connsiteY41" fmla="*/ 1221401 h 4745608"/>
                <a:gd name="connsiteX42" fmla="*/ 3577446 w 6801208"/>
                <a:gd name="connsiteY42" fmla="*/ 1500691 h 4745608"/>
                <a:gd name="connsiteX43" fmla="*/ 3461833 w 6801208"/>
                <a:gd name="connsiteY43" fmla="*/ 1726308 h 4745608"/>
                <a:gd name="connsiteX44" fmla="*/ 3278953 w 6801208"/>
                <a:gd name="connsiteY44" fmla="*/ 2034918 h 4745608"/>
                <a:gd name="connsiteX45" fmla="*/ 3288742 w 6801208"/>
                <a:gd name="connsiteY45" fmla="*/ 2273460 h 4745608"/>
                <a:gd name="connsiteX46" fmla="*/ 3434288 w 6801208"/>
                <a:gd name="connsiteY46" fmla="*/ 2417577 h 4745608"/>
                <a:gd name="connsiteX47" fmla="*/ 3641522 w 6801208"/>
                <a:gd name="connsiteY47" fmla="*/ 2521189 h 4745608"/>
                <a:gd name="connsiteX48" fmla="*/ 4079053 w 6801208"/>
                <a:gd name="connsiteY48" fmla="*/ 2777868 h 4745608"/>
                <a:gd name="connsiteX49" fmla="*/ 5882777 w 6801208"/>
                <a:gd name="connsiteY49" fmla="*/ 3521863 h 4745608"/>
                <a:gd name="connsiteX50" fmla="*/ 6605062 w 6801208"/>
                <a:gd name="connsiteY50" fmla="*/ 3822314 h 4745608"/>
                <a:gd name="connsiteX51" fmla="*/ 6743470 w 6801208"/>
                <a:gd name="connsiteY51" fmla="*/ 3848718 h 4745608"/>
                <a:gd name="connsiteX52" fmla="*/ 6793147 w 6801208"/>
                <a:gd name="connsiteY52" fmla="*/ 3943308 h 4745608"/>
                <a:gd name="connsiteX53" fmla="*/ 6722798 w 6801208"/>
                <a:gd name="connsiteY53" fmla="*/ 4084591 h 4745608"/>
                <a:gd name="connsiteX54" fmla="*/ 6585849 w 6801208"/>
                <a:gd name="connsiteY54" fmla="*/ 4067486 h 4745608"/>
                <a:gd name="connsiteX55" fmla="*/ 6110863 w 6801208"/>
                <a:gd name="connsiteY55" fmla="*/ 3868256 h 4745608"/>
                <a:gd name="connsiteX56" fmla="*/ 4940575 w 6801208"/>
                <a:gd name="connsiteY56" fmla="*/ 3376168 h 4745608"/>
                <a:gd name="connsiteX57" fmla="*/ 3944371 w 6801208"/>
                <a:gd name="connsiteY57" fmla="*/ 2976643 h 4745608"/>
                <a:gd name="connsiteX58" fmla="*/ 3460193 w 6801208"/>
                <a:gd name="connsiteY58" fmla="*/ 2852901 h 4745608"/>
                <a:gd name="connsiteX59" fmla="*/ 3217865 w 6801208"/>
                <a:gd name="connsiteY59" fmla="*/ 2829045 h 4745608"/>
                <a:gd name="connsiteX60" fmla="*/ 3025524 w 6801208"/>
                <a:gd name="connsiteY60" fmla="*/ 2858861 h 4745608"/>
                <a:gd name="connsiteX61" fmla="*/ 2832855 w 6801208"/>
                <a:gd name="connsiteY61" fmla="*/ 2930924 h 4745608"/>
                <a:gd name="connsiteX62" fmla="*/ 2820111 w 6801208"/>
                <a:gd name="connsiteY62" fmla="*/ 3026344 h 4745608"/>
                <a:gd name="connsiteX63" fmla="*/ 2959241 w 6801208"/>
                <a:gd name="connsiteY63" fmla="*/ 3167976 h 4745608"/>
                <a:gd name="connsiteX64" fmla="*/ 3176083 w 6801208"/>
                <a:gd name="connsiteY64" fmla="*/ 3269358 h 4745608"/>
                <a:gd name="connsiteX65" fmla="*/ 3388239 w 6801208"/>
                <a:gd name="connsiteY65" fmla="*/ 3442290 h 4745608"/>
                <a:gd name="connsiteX66" fmla="*/ 3212014 w 6801208"/>
                <a:gd name="connsiteY66" fmla="*/ 3336948 h 4745608"/>
                <a:gd name="connsiteX67" fmla="*/ 3004633 w 6801208"/>
                <a:gd name="connsiteY67" fmla="*/ 3276814 h 4745608"/>
                <a:gd name="connsiteX68" fmla="*/ 2771676 w 6801208"/>
                <a:gd name="connsiteY68" fmla="*/ 3166987 h 4745608"/>
                <a:gd name="connsiteX69" fmla="*/ 2638873 w 6801208"/>
                <a:gd name="connsiteY69" fmla="*/ 3097908 h 4745608"/>
                <a:gd name="connsiteX70" fmla="*/ 2570293 w 6801208"/>
                <a:gd name="connsiteY70" fmla="*/ 3109338 h 4745608"/>
                <a:gd name="connsiteX71" fmla="*/ 2525557 w 6801208"/>
                <a:gd name="connsiteY71" fmla="*/ 3326508 h 4745608"/>
                <a:gd name="connsiteX72" fmla="*/ 2584349 w 6801208"/>
                <a:gd name="connsiteY72" fmla="*/ 3577470 h 4745608"/>
                <a:gd name="connsiteX73" fmla="*/ 2663703 w 6801208"/>
                <a:gd name="connsiteY73" fmla="*/ 3996904 h 4745608"/>
                <a:gd name="connsiteX74" fmla="*/ 2633113 w 6801208"/>
                <a:gd name="connsiteY74" fmla="*/ 4192703 h 4745608"/>
                <a:gd name="connsiteX75" fmla="*/ 2539703 w 6801208"/>
                <a:gd name="connsiteY75" fmla="*/ 4455574 h 4745608"/>
                <a:gd name="connsiteX76" fmla="*/ 2595212 w 6801208"/>
                <a:gd name="connsiteY76" fmla="*/ 3945217 h 4745608"/>
                <a:gd name="connsiteX77" fmla="*/ 2481240 w 6801208"/>
                <a:gd name="connsiteY77" fmla="*/ 3566538 h 4745608"/>
                <a:gd name="connsiteX78" fmla="*/ 2307403 w 6801208"/>
                <a:gd name="connsiteY78" fmla="*/ 3166488 h 4745608"/>
                <a:gd name="connsiteX79" fmla="*/ 2261683 w 6801208"/>
                <a:gd name="connsiteY79" fmla="*/ 3063618 h 4745608"/>
                <a:gd name="connsiteX80" fmla="*/ 2078803 w 6801208"/>
                <a:gd name="connsiteY80" fmla="*/ 2949318 h 4745608"/>
                <a:gd name="connsiteX81" fmla="*/ 1824299 w 6801208"/>
                <a:gd name="connsiteY81" fmla="*/ 3002494 h 4745608"/>
                <a:gd name="connsiteX82" fmla="*/ 1412162 w 6801208"/>
                <a:gd name="connsiteY82" fmla="*/ 3235573 h 4745608"/>
                <a:gd name="connsiteX83" fmla="*/ 1381573 w 6801208"/>
                <a:gd name="connsiteY83" fmla="*/ 3680838 h 4745608"/>
                <a:gd name="connsiteX84" fmla="*/ 1340867 w 6801208"/>
                <a:gd name="connsiteY84" fmla="*/ 3980504 h 4745608"/>
                <a:gd name="connsiteX85" fmla="*/ 1197619 w 6801208"/>
                <a:gd name="connsiteY85" fmla="*/ 4738831 h 4745608"/>
                <a:gd name="connsiteX86" fmla="*/ 1220896 w 6801208"/>
                <a:gd name="connsiteY86" fmla="*/ 4338309 h 4745608"/>
                <a:gd name="connsiteX87" fmla="*/ 1242772 w 6801208"/>
                <a:gd name="connsiteY87" fmla="*/ 4080888 h 4745608"/>
                <a:gd name="connsiteX88" fmla="*/ 1198693 w 6801208"/>
                <a:gd name="connsiteY88" fmla="*/ 3909438 h 4745608"/>
                <a:gd name="connsiteX89" fmla="*/ 970093 w 6801208"/>
                <a:gd name="connsiteY89" fmla="*/ 3989448 h 4745608"/>
                <a:gd name="connsiteX90" fmla="*/ 766328 w 6801208"/>
                <a:gd name="connsiteY90" fmla="*/ 4131990 h 4745608"/>
                <a:gd name="connsiteX91" fmla="*/ 555808 w 6801208"/>
                <a:gd name="connsiteY91" fmla="*/ 4355688 h 4745608"/>
                <a:gd name="connsiteX92" fmla="*/ 785900 w 6801208"/>
                <a:gd name="connsiteY92" fmla="*/ 4017771 h 4745608"/>
                <a:gd name="connsiteX93" fmla="*/ 1130113 w 6801208"/>
                <a:gd name="connsiteY93" fmla="*/ 3817500 h 4745608"/>
                <a:gd name="connsiteX94" fmla="*/ 1278703 w 6801208"/>
                <a:gd name="connsiteY94" fmla="*/ 3726558 h 4745608"/>
                <a:gd name="connsiteX95" fmla="*/ 1269661 w 6801208"/>
                <a:gd name="connsiteY95" fmla="*/ 3390117 h 4745608"/>
                <a:gd name="connsiteX96" fmla="*/ 1309620 w 6801208"/>
                <a:gd name="connsiteY96" fmla="*/ 3169963 h 4745608"/>
                <a:gd name="connsiteX97" fmla="*/ 1393003 w 6801208"/>
                <a:gd name="connsiteY97" fmla="*/ 3052188 h 4745608"/>
                <a:gd name="connsiteX98" fmla="*/ 1080693 w 6801208"/>
                <a:gd name="connsiteY98" fmla="*/ 2984604 h 4745608"/>
                <a:gd name="connsiteX99" fmla="*/ 663453 w 6801208"/>
                <a:gd name="connsiteY99" fmla="*/ 3023360 h 4745608"/>
                <a:gd name="connsiteX100" fmla="*/ 235111 w 6801208"/>
                <a:gd name="connsiteY100" fmla="*/ 3217172 h 4745608"/>
                <a:gd name="connsiteX101" fmla="*/ 421453 w 6801208"/>
                <a:gd name="connsiteY101" fmla="*/ 3029328 h 4745608"/>
                <a:gd name="connsiteX102" fmla="*/ 627193 w 6801208"/>
                <a:gd name="connsiteY102" fmla="*/ 2926458 h 4745608"/>
                <a:gd name="connsiteX103" fmla="*/ 854480 w 6801208"/>
                <a:gd name="connsiteY103" fmla="*/ 2889178 h 4745608"/>
                <a:gd name="connsiteX104" fmla="*/ 1149272 w 6801208"/>
                <a:gd name="connsiteY104" fmla="*/ 2889676 h 4745608"/>
                <a:gd name="connsiteX105" fmla="*/ 1531894 w 6801208"/>
                <a:gd name="connsiteY105" fmla="*/ 2917507 h 4745608"/>
                <a:gd name="connsiteX106" fmla="*/ 1860559 w 6801208"/>
                <a:gd name="connsiteY106" fmla="*/ 2766431 h 4745608"/>
                <a:gd name="connsiteX107" fmla="*/ 1701613 w 6801208"/>
                <a:gd name="connsiteY107" fmla="*/ 2263518 h 4745608"/>
                <a:gd name="connsiteX108" fmla="*/ 1690183 w 6801208"/>
                <a:gd name="connsiteY108" fmla="*/ 1966338 h 4745608"/>
                <a:gd name="connsiteX109" fmla="*/ 1381991 w 6801208"/>
                <a:gd name="connsiteY109" fmla="*/ 1841604 h 4745608"/>
                <a:gd name="connsiteX110" fmla="*/ 1095823 w 6801208"/>
                <a:gd name="connsiteY110" fmla="*/ 1714878 h 4745608"/>
                <a:gd name="connsiteX111" fmla="*/ 746507 w 6801208"/>
                <a:gd name="connsiteY111" fmla="*/ 1626415 h 4745608"/>
                <a:gd name="connsiteX112" fmla="*/ 352873 w 6801208"/>
                <a:gd name="connsiteY112" fmla="*/ 1726308 h 4745608"/>
                <a:gd name="connsiteX113" fmla="*/ 113171 w 6801208"/>
                <a:gd name="connsiteY113" fmla="*/ 1763582 h 4745608"/>
                <a:gd name="connsiteX114" fmla="*/ 9973 w 6801208"/>
                <a:gd name="connsiteY114" fmla="*/ 1737738 h 4745608"/>
                <a:gd name="connsiteX115" fmla="*/ 348516 w 6801208"/>
                <a:gd name="connsiteY115" fmla="*/ 1643812 h 4745608"/>
                <a:gd name="connsiteX116" fmla="*/ 653097 w 6801208"/>
                <a:gd name="connsiteY116" fmla="*/ 1543920 h 4745608"/>
                <a:gd name="connsiteX117" fmla="*/ 1072963 w 6801208"/>
                <a:gd name="connsiteY117" fmla="*/ 1612008 h 4745608"/>
                <a:gd name="connsiteX118" fmla="*/ 1244413 w 6801208"/>
                <a:gd name="connsiteY118" fmla="*/ 1657728 h 4745608"/>
                <a:gd name="connsiteX119" fmla="*/ 1205766 w 6801208"/>
                <a:gd name="connsiteY119" fmla="*/ 1451988 h 4745608"/>
                <a:gd name="connsiteX120" fmla="*/ 1046313 w 6801208"/>
                <a:gd name="connsiteY120" fmla="*/ 815409 h 4745608"/>
                <a:gd name="connsiteX121" fmla="*/ 1221553 w 6801208"/>
                <a:gd name="connsiteY121" fmla="*/ 1211958 h 4745608"/>
                <a:gd name="connsiteX0" fmla="*/ 1221553 w 6793206"/>
                <a:gd name="connsiteY0" fmla="*/ 1211958 h 4745608"/>
                <a:gd name="connsiteX1" fmla="*/ 1343911 w 6793206"/>
                <a:gd name="connsiteY1" fmla="*/ 1559828 h 4745608"/>
                <a:gd name="connsiteX2" fmla="*/ 1553023 w 6793206"/>
                <a:gd name="connsiteY2" fmla="*/ 1657728 h 4745608"/>
                <a:gd name="connsiteX3" fmla="*/ 1907353 w 6793206"/>
                <a:gd name="connsiteY3" fmla="*/ 1680588 h 4745608"/>
                <a:gd name="connsiteX4" fmla="*/ 2021653 w 6793206"/>
                <a:gd name="connsiteY4" fmla="*/ 1543428 h 4745608"/>
                <a:gd name="connsiteX5" fmla="*/ 2124523 w 6793206"/>
                <a:gd name="connsiteY5" fmla="*/ 1291968 h 4745608"/>
                <a:gd name="connsiteX6" fmla="*/ 2124523 w 6793206"/>
                <a:gd name="connsiteY6" fmla="*/ 1120518 h 4745608"/>
                <a:gd name="connsiteX7" fmla="*/ 2068029 w 6793206"/>
                <a:gd name="connsiteY7" fmla="*/ 825325 h 4745608"/>
                <a:gd name="connsiteX8" fmla="*/ 2078803 w 6793206"/>
                <a:gd name="connsiteY8" fmla="*/ 777618 h 4745608"/>
                <a:gd name="connsiteX9" fmla="*/ 2170243 w 6793206"/>
                <a:gd name="connsiteY9" fmla="*/ 1086228 h 4745608"/>
                <a:gd name="connsiteX10" fmla="*/ 2215963 w 6793206"/>
                <a:gd name="connsiteY10" fmla="*/ 1269108 h 4745608"/>
                <a:gd name="connsiteX11" fmla="*/ 2284543 w 6793206"/>
                <a:gd name="connsiteY11" fmla="*/ 1303398 h 4745608"/>
                <a:gd name="connsiteX12" fmla="*/ 2330263 w 6793206"/>
                <a:gd name="connsiteY12" fmla="*/ 1166238 h 4745608"/>
                <a:gd name="connsiteX13" fmla="*/ 2467423 w 6793206"/>
                <a:gd name="connsiteY13" fmla="*/ 880488 h 4745608"/>
                <a:gd name="connsiteX14" fmla="*/ 2558863 w 6793206"/>
                <a:gd name="connsiteY14" fmla="*/ 640458 h 4745608"/>
                <a:gd name="connsiteX15" fmla="*/ 2616013 w 6793206"/>
                <a:gd name="connsiteY15" fmla="*/ 537588 h 4745608"/>
                <a:gd name="connsiteX16" fmla="*/ 2558863 w 6793206"/>
                <a:gd name="connsiteY16" fmla="*/ 789048 h 4745608"/>
                <a:gd name="connsiteX17" fmla="*/ 2444563 w 6793206"/>
                <a:gd name="connsiteY17" fmla="*/ 1097658 h 4745608"/>
                <a:gd name="connsiteX18" fmla="*/ 2375983 w 6793206"/>
                <a:gd name="connsiteY18" fmla="*/ 1406268 h 4745608"/>
                <a:gd name="connsiteX19" fmla="*/ 2558863 w 6793206"/>
                <a:gd name="connsiteY19" fmla="*/ 1577718 h 4745608"/>
                <a:gd name="connsiteX20" fmla="*/ 2878903 w 6793206"/>
                <a:gd name="connsiteY20" fmla="*/ 1657728 h 4745608"/>
                <a:gd name="connsiteX21" fmla="*/ 3187513 w 6793206"/>
                <a:gd name="connsiteY21" fmla="*/ 1657728 h 4745608"/>
                <a:gd name="connsiteX22" fmla="*/ 3370393 w 6793206"/>
                <a:gd name="connsiteY22" fmla="*/ 1566288 h 4745608"/>
                <a:gd name="connsiteX23" fmla="*/ 3488066 w 6793206"/>
                <a:gd name="connsiteY23" fmla="*/ 1246753 h 4745608"/>
                <a:gd name="connsiteX24" fmla="*/ 3495138 w 6793206"/>
                <a:gd name="connsiteY24" fmla="*/ 1115548 h 4745608"/>
                <a:gd name="connsiteX25" fmla="*/ 3493650 w 6793206"/>
                <a:gd name="connsiteY25" fmla="*/ 1063976 h 4745608"/>
                <a:gd name="connsiteX26" fmla="*/ 3450403 w 6793206"/>
                <a:gd name="connsiteY26" fmla="*/ 777618 h 4745608"/>
                <a:gd name="connsiteX27" fmla="*/ 3119893 w 6793206"/>
                <a:gd name="connsiteY27" fmla="*/ 321571 h 4745608"/>
                <a:gd name="connsiteX28" fmla="*/ 3497351 w 6793206"/>
                <a:gd name="connsiteY28" fmla="*/ 674883 h 4745608"/>
                <a:gd name="connsiteX29" fmla="*/ 3759013 w 6793206"/>
                <a:gd name="connsiteY29" fmla="*/ 571878 h 4745608"/>
                <a:gd name="connsiteX30" fmla="*/ 3999043 w 6793206"/>
                <a:gd name="connsiteY30" fmla="*/ 91818 h 4745608"/>
                <a:gd name="connsiteX31" fmla="*/ 4033333 w 6793206"/>
                <a:gd name="connsiteY31" fmla="*/ 11808 h 4745608"/>
                <a:gd name="connsiteX32" fmla="*/ 3984569 w 6793206"/>
                <a:gd name="connsiteY32" fmla="*/ 247366 h 4745608"/>
                <a:gd name="connsiteX33" fmla="*/ 3812791 w 6793206"/>
                <a:gd name="connsiteY33" fmla="*/ 647417 h 4745608"/>
                <a:gd name="connsiteX34" fmla="*/ 3592906 w 6793206"/>
                <a:gd name="connsiteY34" fmla="*/ 811408 h 4745608"/>
                <a:gd name="connsiteX35" fmla="*/ 3604425 w 6793206"/>
                <a:gd name="connsiteY35" fmla="*/ 999253 h 4745608"/>
                <a:gd name="connsiteX36" fmla="*/ 3872985 w 6793206"/>
                <a:gd name="connsiteY36" fmla="*/ 881976 h 4745608"/>
                <a:gd name="connsiteX37" fmla="*/ 4200754 w 6793206"/>
                <a:gd name="connsiteY37" fmla="*/ 774136 h 4745608"/>
                <a:gd name="connsiteX38" fmla="*/ 4064251 w 6793206"/>
                <a:gd name="connsiteY38" fmla="*/ 847195 h 4745608"/>
                <a:gd name="connsiteX39" fmla="*/ 3818880 w 6793206"/>
                <a:gd name="connsiteY39" fmla="*/ 991305 h 4745608"/>
                <a:gd name="connsiteX40" fmla="*/ 3658531 w 6793206"/>
                <a:gd name="connsiteY40" fmla="*/ 1093178 h 4745608"/>
                <a:gd name="connsiteX41" fmla="*/ 3622838 w 6793206"/>
                <a:gd name="connsiteY41" fmla="*/ 1221401 h 4745608"/>
                <a:gd name="connsiteX42" fmla="*/ 3577446 w 6793206"/>
                <a:gd name="connsiteY42" fmla="*/ 1500691 h 4745608"/>
                <a:gd name="connsiteX43" fmla="*/ 3461833 w 6793206"/>
                <a:gd name="connsiteY43" fmla="*/ 1726308 h 4745608"/>
                <a:gd name="connsiteX44" fmla="*/ 3278953 w 6793206"/>
                <a:gd name="connsiteY44" fmla="*/ 2034918 h 4745608"/>
                <a:gd name="connsiteX45" fmla="*/ 3288742 w 6793206"/>
                <a:gd name="connsiteY45" fmla="*/ 2273460 h 4745608"/>
                <a:gd name="connsiteX46" fmla="*/ 3434288 w 6793206"/>
                <a:gd name="connsiteY46" fmla="*/ 2417577 h 4745608"/>
                <a:gd name="connsiteX47" fmla="*/ 3641522 w 6793206"/>
                <a:gd name="connsiteY47" fmla="*/ 2521189 h 4745608"/>
                <a:gd name="connsiteX48" fmla="*/ 4079053 w 6793206"/>
                <a:gd name="connsiteY48" fmla="*/ 2777868 h 4745608"/>
                <a:gd name="connsiteX49" fmla="*/ 5882777 w 6793206"/>
                <a:gd name="connsiteY49" fmla="*/ 3521863 h 4745608"/>
                <a:gd name="connsiteX50" fmla="*/ 6605062 w 6793206"/>
                <a:gd name="connsiteY50" fmla="*/ 3822314 h 4745608"/>
                <a:gd name="connsiteX51" fmla="*/ 6743470 w 6793206"/>
                <a:gd name="connsiteY51" fmla="*/ 3848718 h 4745608"/>
                <a:gd name="connsiteX52" fmla="*/ 6793147 w 6793206"/>
                <a:gd name="connsiteY52" fmla="*/ 3943308 h 4745608"/>
                <a:gd name="connsiteX53" fmla="*/ 6722798 w 6793206"/>
                <a:gd name="connsiteY53" fmla="*/ 4084591 h 4745608"/>
                <a:gd name="connsiteX54" fmla="*/ 6585849 w 6793206"/>
                <a:gd name="connsiteY54" fmla="*/ 4067486 h 4745608"/>
                <a:gd name="connsiteX55" fmla="*/ 6110863 w 6793206"/>
                <a:gd name="connsiteY55" fmla="*/ 3868256 h 4745608"/>
                <a:gd name="connsiteX56" fmla="*/ 4940575 w 6793206"/>
                <a:gd name="connsiteY56" fmla="*/ 3376168 h 4745608"/>
                <a:gd name="connsiteX57" fmla="*/ 3944371 w 6793206"/>
                <a:gd name="connsiteY57" fmla="*/ 2976643 h 4745608"/>
                <a:gd name="connsiteX58" fmla="*/ 3460193 w 6793206"/>
                <a:gd name="connsiteY58" fmla="*/ 2852901 h 4745608"/>
                <a:gd name="connsiteX59" fmla="*/ 3217865 w 6793206"/>
                <a:gd name="connsiteY59" fmla="*/ 2829045 h 4745608"/>
                <a:gd name="connsiteX60" fmla="*/ 3025524 w 6793206"/>
                <a:gd name="connsiteY60" fmla="*/ 2858861 h 4745608"/>
                <a:gd name="connsiteX61" fmla="*/ 2832855 w 6793206"/>
                <a:gd name="connsiteY61" fmla="*/ 2930924 h 4745608"/>
                <a:gd name="connsiteX62" fmla="*/ 2820111 w 6793206"/>
                <a:gd name="connsiteY62" fmla="*/ 3026344 h 4745608"/>
                <a:gd name="connsiteX63" fmla="*/ 2959241 w 6793206"/>
                <a:gd name="connsiteY63" fmla="*/ 3167976 h 4745608"/>
                <a:gd name="connsiteX64" fmla="*/ 3176083 w 6793206"/>
                <a:gd name="connsiteY64" fmla="*/ 3269358 h 4745608"/>
                <a:gd name="connsiteX65" fmla="*/ 3388239 w 6793206"/>
                <a:gd name="connsiteY65" fmla="*/ 3442290 h 4745608"/>
                <a:gd name="connsiteX66" fmla="*/ 3212014 w 6793206"/>
                <a:gd name="connsiteY66" fmla="*/ 3336948 h 4745608"/>
                <a:gd name="connsiteX67" fmla="*/ 3004633 w 6793206"/>
                <a:gd name="connsiteY67" fmla="*/ 3276814 h 4745608"/>
                <a:gd name="connsiteX68" fmla="*/ 2771676 w 6793206"/>
                <a:gd name="connsiteY68" fmla="*/ 3166987 h 4745608"/>
                <a:gd name="connsiteX69" fmla="*/ 2638873 w 6793206"/>
                <a:gd name="connsiteY69" fmla="*/ 3097908 h 4745608"/>
                <a:gd name="connsiteX70" fmla="*/ 2570293 w 6793206"/>
                <a:gd name="connsiteY70" fmla="*/ 3109338 h 4745608"/>
                <a:gd name="connsiteX71" fmla="*/ 2525557 w 6793206"/>
                <a:gd name="connsiteY71" fmla="*/ 3326508 h 4745608"/>
                <a:gd name="connsiteX72" fmla="*/ 2584349 w 6793206"/>
                <a:gd name="connsiteY72" fmla="*/ 3577470 h 4745608"/>
                <a:gd name="connsiteX73" fmla="*/ 2663703 w 6793206"/>
                <a:gd name="connsiteY73" fmla="*/ 3996904 h 4745608"/>
                <a:gd name="connsiteX74" fmla="*/ 2633113 w 6793206"/>
                <a:gd name="connsiteY74" fmla="*/ 4192703 h 4745608"/>
                <a:gd name="connsiteX75" fmla="*/ 2539703 w 6793206"/>
                <a:gd name="connsiteY75" fmla="*/ 4455574 h 4745608"/>
                <a:gd name="connsiteX76" fmla="*/ 2595212 w 6793206"/>
                <a:gd name="connsiteY76" fmla="*/ 3945217 h 4745608"/>
                <a:gd name="connsiteX77" fmla="*/ 2481240 w 6793206"/>
                <a:gd name="connsiteY77" fmla="*/ 3566538 h 4745608"/>
                <a:gd name="connsiteX78" fmla="*/ 2307403 w 6793206"/>
                <a:gd name="connsiteY78" fmla="*/ 3166488 h 4745608"/>
                <a:gd name="connsiteX79" fmla="*/ 2261683 w 6793206"/>
                <a:gd name="connsiteY79" fmla="*/ 3063618 h 4745608"/>
                <a:gd name="connsiteX80" fmla="*/ 2078803 w 6793206"/>
                <a:gd name="connsiteY80" fmla="*/ 2949318 h 4745608"/>
                <a:gd name="connsiteX81" fmla="*/ 1824299 w 6793206"/>
                <a:gd name="connsiteY81" fmla="*/ 3002494 h 4745608"/>
                <a:gd name="connsiteX82" fmla="*/ 1412162 w 6793206"/>
                <a:gd name="connsiteY82" fmla="*/ 3235573 h 4745608"/>
                <a:gd name="connsiteX83" fmla="*/ 1381573 w 6793206"/>
                <a:gd name="connsiteY83" fmla="*/ 3680838 h 4745608"/>
                <a:gd name="connsiteX84" fmla="*/ 1340867 w 6793206"/>
                <a:gd name="connsiteY84" fmla="*/ 3980504 h 4745608"/>
                <a:gd name="connsiteX85" fmla="*/ 1197619 w 6793206"/>
                <a:gd name="connsiteY85" fmla="*/ 4738831 h 4745608"/>
                <a:gd name="connsiteX86" fmla="*/ 1220896 w 6793206"/>
                <a:gd name="connsiteY86" fmla="*/ 4338309 h 4745608"/>
                <a:gd name="connsiteX87" fmla="*/ 1242772 w 6793206"/>
                <a:gd name="connsiteY87" fmla="*/ 4080888 h 4745608"/>
                <a:gd name="connsiteX88" fmla="*/ 1198693 w 6793206"/>
                <a:gd name="connsiteY88" fmla="*/ 3909438 h 4745608"/>
                <a:gd name="connsiteX89" fmla="*/ 970093 w 6793206"/>
                <a:gd name="connsiteY89" fmla="*/ 3989448 h 4745608"/>
                <a:gd name="connsiteX90" fmla="*/ 766328 w 6793206"/>
                <a:gd name="connsiteY90" fmla="*/ 4131990 h 4745608"/>
                <a:gd name="connsiteX91" fmla="*/ 555808 w 6793206"/>
                <a:gd name="connsiteY91" fmla="*/ 4355688 h 4745608"/>
                <a:gd name="connsiteX92" fmla="*/ 785900 w 6793206"/>
                <a:gd name="connsiteY92" fmla="*/ 4017771 h 4745608"/>
                <a:gd name="connsiteX93" fmla="*/ 1130113 w 6793206"/>
                <a:gd name="connsiteY93" fmla="*/ 3817500 h 4745608"/>
                <a:gd name="connsiteX94" fmla="*/ 1278703 w 6793206"/>
                <a:gd name="connsiteY94" fmla="*/ 3726558 h 4745608"/>
                <a:gd name="connsiteX95" fmla="*/ 1269661 w 6793206"/>
                <a:gd name="connsiteY95" fmla="*/ 3390117 h 4745608"/>
                <a:gd name="connsiteX96" fmla="*/ 1309620 w 6793206"/>
                <a:gd name="connsiteY96" fmla="*/ 3169963 h 4745608"/>
                <a:gd name="connsiteX97" fmla="*/ 1393003 w 6793206"/>
                <a:gd name="connsiteY97" fmla="*/ 3052188 h 4745608"/>
                <a:gd name="connsiteX98" fmla="*/ 1080693 w 6793206"/>
                <a:gd name="connsiteY98" fmla="*/ 2984604 h 4745608"/>
                <a:gd name="connsiteX99" fmla="*/ 663453 w 6793206"/>
                <a:gd name="connsiteY99" fmla="*/ 3023360 h 4745608"/>
                <a:gd name="connsiteX100" fmla="*/ 235111 w 6793206"/>
                <a:gd name="connsiteY100" fmla="*/ 3217172 h 4745608"/>
                <a:gd name="connsiteX101" fmla="*/ 421453 w 6793206"/>
                <a:gd name="connsiteY101" fmla="*/ 3029328 h 4745608"/>
                <a:gd name="connsiteX102" fmla="*/ 627193 w 6793206"/>
                <a:gd name="connsiteY102" fmla="*/ 2926458 h 4745608"/>
                <a:gd name="connsiteX103" fmla="*/ 854480 w 6793206"/>
                <a:gd name="connsiteY103" fmla="*/ 2889178 h 4745608"/>
                <a:gd name="connsiteX104" fmla="*/ 1149272 w 6793206"/>
                <a:gd name="connsiteY104" fmla="*/ 2889676 h 4745608"/>
                <a:gd name="connsiteX105" fmla="*/ 1531894 w 6793206"/>
                <a:gd name="connsiteY105" fmla="*/ 2917507 h 4745608"/>
                <a:gd name="connsiteX106" fmla="*/ 1860559 w 6793206"/>
                <a:gd name="connsiteY106" fmla="*/ 2766431 h 4745608"/>
                <a:gd name="connsiteX107" fmla="*/ 1701613 w 6793206"/>
                <a:gd name="connsiteY107" fmla="*/ 2263518 h 4745608"/>
                <a:gd name="connsiteX108" fmla="*/ 1690183 w 6793206"/>
                <a:gd name="connsiteY108" fmla="*/ 1966338 h 4745608"/>
                <a:gd name="connsiteX109" fmla="*/ 1381991 w 6793206"/>
                <a:gd name="connsiteY109" fmla="*/ 1841604 h 4745608"/>
                <a:gd name="connsiteX110" fmla="*/ 1095823 w 6793206"/>
                <a:gd name="connsiteY110" fmla="*/ 1714878 h 4745608"/>
                <a:gd name="connsiteX111" fmla="*/ 746507 w 6793206"/>
                <a:gd name="connsiteY111" fmla="*/ 1626415 h 4745608"/>
                <a:gd name="connsiteX112" fmla="*/ 352873 w 6793206"/>
                <a:gd name="connsiteY112" fmla="*/ 1726308 h 4745608"/>
                <a:gd name="connsiteX113" fmla="*/ 113171 w 6793206"/>
                <a:gd name="connsiteY113" fmla="*/ 1763582 h 4745608"/>
                <a:gd name="connsiteX114" fmla="*/ 9973 w 6793206"/>
                <a:gd name="connsiteY114" fmla="*/ 1737738 h 4745608"/>
                <a:gd name="connsiteX115" fmla="*/ 348516 w 6793206"/>
                <a:gd name="connsiteY115" fmla="*/ 1643812 h 4745608"/>
                <a:gd name="connsiteX116" fmla="*/ 653097 w 6793206"/>
                <a:gd name="connsiteY116" fmla="*/ 1543920 h 4745608"/>
                <a:gd name="connsiteX117" fmla="*/ 1072963 w 6793206"/>
                <a:gd name="connsiteY117" fmla="*/ 1612008 h 4745608"/>
                <a:gd name="connsiteX118" fmla="*/ 1244413 w 6793206"/>
                <a:gd name="connsiteY118" fmla="*/ 1657728 h 4745608"/>
                <a:gd name="connsiteX119" fmla="*/ 1205766 w 6793206"/>
                <a:gd name="connsiteY119" fmla="*/ 1451988 h 4745608"/>
                <a:gd name="connsiteX120" fmla="*/ 1046313 w 6793206"/>
                <a:gd name="connsiteY120" fmla="*/ 815409 h 4745608"/>
                <a:gd name="connsiteX121" fmla="*/ 1221553 w 6793206"/>
                <a:gd name="connsiteY121" fmla="*/ 1211958 h 4745608"/>
                <a:gd name="connsiteX0" fmla="*/ 1221553 w 6793206"/>
                <a:gd name="connsiteY0" fmla="*/ 1211958 h 4745608"/>
                <a:gd name="connsiteX1" fmla="*/ 1343911 w 6793206"/>
                <a:gd name="connsiteY1" fmla="*/ 1559828 h 4745608"/>
                <a:gd name="connsiteX2" fmla="*/ 1553023 w 6793206"/>
                <a:gd name="connsiteY2" fmla="*/ 1657728 h 4745608"/>
                <a:gd name="connsiteX3" fmla="*/ 1907353 w 6793206"/>
                <a:gd name="connsiteY3" fmla="*/ 1680588 h 4745608"/>
                <a:gd name="connsiteX4" fmla="*/ 2021653 w 6793206"/>
                <a:gd name="connsiteY4" fmla="*/ 1543428 h 4745608"/>
                <a:gd name="connsiteX5" fmla="*/ 2124523 w 6793206"/>
                <a:gd name="connsiteY5" fmla="*/ 1291968 h 4745608"/>
                <a:gd name="connsiteX6" fmla="*/ 2124523 w 6793206"/>
                <a:gd name="connsiteY6" fmla="*/ 1120518 h 4745608"/>
                <a:gd name="connsiteX7" fmla="*/ 2068029 w 6793206"/>
                <a:gd name="connsiteY7" fmla="*/ 825325 h 4745608"/>
                <a:gd name="connsiteX8" fmla="*/ 2078803 w 6793206"/>
                <a:gd name="connsiteY8" fmla="*/ 777618 h 4745608"/>
                <a:gd name="connsiteX9" fmla="*/ 2170243 w 6793206"/>
                <a:gd name="connsiteY9" fmla="*/ 1086228 h 4745608"/>
                <a:gd name="connsiteX10" fmla="*/ 2215963 w 6793206"/>
                <a:gd name="connsiteY10" fmla="*/ 1269108 h 4745608"/>
                <a:gd name="connsiteX11" fmla="*/ 2284543 w 6793206"/>
                <a:gd name="connsiteY11" fmla="*/ 1303398 h 4745608"/>
                <a:gd name="connsiteX12" fmla="*/ 2330263 w 6793206"/>
                <a:gd name="connsiteY12" fmla="*/ 1166238 h 4745608"/>
                <a:gd name="connsiteX13" fmla="*/ 2467423 w 6793206"/>
                <a:gd name="connsiteY13" fmla="*/ 880488 h 4745608"/>
                <a:gd name="connsiteX14" fmla="*/ 2558863 w 6793206"/>
                <a:gd name="connsiteY14" fmla="*/ 640458 h 4745608"/>
                <a:gd name="connsiteX15" fmla="*/ 2616013 w 6793206"/>
                <a:gd name="connsiteY15" fmla="*/ 537588 h 4745608"/>
                <a:gd name="connsiteX16" fmla="*/ 2558863 w 6793206"/>
                <a:gd name="connsiteY16" fmla="*/ 789048 h 4745608"/>
                <a:gd name="connsiteX17" fmla="*/ 2444563 w 6793206"/>
                <a:gd name="connsiteY17" fmla="*/ 1097658 h 4745608"/>
                <a:gd name="connsiteX18" fmla="*/ 2375983 w 6793206"/>
                <a:gd name="connsiteY18" fmla="*/ 1406268 h 4745608"/>
                <a:gd name="connsiteX19" fmla="*/ 2558863 w 6793206"/>
                <a:gd name="connsiteY19" fmla="*/ 1577718 h 4745608"/>
                <a:gd name="connsiteX20" fmla="*/ 2878903 w 6793206"/>
                <a:gd name="connsiteY20" fmla="*/ 1657728 h 4745608"/>
                <a:gd name="connsiteX21" fmla="*/ 3187513 w 6793206"/>
                <a:gd name="connsiteY21" fmla="*/ 1657728 h 4745608"/>
                <a:gd name="connsiteX22" fmla="*/ 3370393 w 6793206"/>
                <a:gd name="connsiteY22" fmla="*/ 1566288 h 4745608"/>
                <a:gd name="connsiteX23" fmla="*/ 3488066 w 6793206"/>
                <a:gd name="connsiteY23" fmla="*/ 1246753 h 4745608"/>
                <a:gd name="connsiteX24" fmla="*/ 3495138 w 6793206"/>
                <a:gd name="connsiteY24" fmla="*/ 1115548 h 4745608"/>
                <a:gd name="connsiteX25" fmla="*/ 3493650 w 6793206"/>
                <a:gd name="connsiteY25" fmla="*/ 1063976 h 4745608"/>
                <a:gd name="connsiteX26" fmla="*/ 3450403 w 6793206"/>
                <a:gd name="connsiteY26" fmla="*/ 777618 h 4745608"/>
                <a:gd name="connsiteX27" fmla="*/ 3119893 w 6793206"/>
                <a:gd name="connsiteY27" fmla="*/ 321571 h 4745608"/>
                <a:gd name="connsiteX28" fmla="*/ 3497351 w 6793206"/>
                <a:gd name="connsiteY28" fmla="*/ 674883 h 4745608"/>
                <a:gd name="connsiteX29" fmla="*/ 3759013 w 6793206"/>
                <a:gd name="connsiteY29" fmla="*/ 571878 h 4745608"/>
                <a:gd name="connsiteX30" fmla="*/ 3999043 w 6793206"/>
                <a:gd name="connsiteY30" fmla="*/ 91818 h 4745608"/>
                <a:gd name="connsiteX31" fmla="*/ 4033333 w 6793206"/>
                <a:gd name="connsiteY31" fmla="*/ 11808 h 4745608"/>
                <a:gd name="connsiteX32" fmla="*/ 3984569 w 6793206"/>
                <a:gd name="connsiteY32" fmla="*/ 247366 h 4745608"/>
                <a:gd name="connsiteX33" fmla="*/ 3812791 w 6793206"/>
                <a:gd name="connsiteY33" fmla="*/ 647417 h 4745608"/>
                <a:gd name="connsiteX34" fmla="*/ 3592906 w 6793206"/>
                <a:gd name="connsiteY34" fmla="*/ 811408 h 4745608"/>
                <a:gd name="connsiteX35" fmla="*/ 3604425 w 6793206"/>
                <a:gd name="connsiteY35" fmla="*/ 999253 h 4745608"/>
                <a:gd name="connsiteX36" fmla="*/ 3872985 w 6793206"/>
                <a:gd name="connsiteY36" fmla="*/ 881976 h 4745608"/>
                <a:gd name="connsiteX37" fmla="*/ 4200754 w 6793206"/>
                <a:gd name="connsiteY37" fmla="*/ 774136 h 4745608"/>
                <a:gd name="connsiteX38" fmla="*/ 4064251 w 6793206"/>
                <a:gd name="connsiteY38" fmla="*/ 847195 h 4745608"/>
                <a:gd name="connsiteX39" fmla="*/ 3818880 w 6793206"/>
                <a:gd name="connsiteY39" fmla="*/ 991305 h 4745608"/>
                <a:gd name="connsiteX40" fmla="*/ 3658531 w 6793206"/>
                <a:gd name="connsiteY40" fmla="*/ 1093178 h 4745608"/>
                <a:gd name="connsiteX41" fmla="*/ 3622838 w 6793206"/>
                <a:gd name="connsiteY41" fmla="*/ 1221401 h 4745608"/>
                <a:gd name="connsiteX42" fmla="*/ 3577446 w 6793206"/>
                <a:gd name="connsiteY42" fmla="*/ 1500691 h 4745608"/>
                <a:gd name="connsiteX43" fmla="*/ 3461833 w 6793206"/>
                <a:gd name="connsiteY43" fmla="*/ 1726308 h 4745608"/>
                <a:gd name="connsiteX44" fmla="*/ 3278953 w 6793206"/>
                <a:gd name="connsiteY44" fmla="*/ 2034918 h 4745608"/>
                <a:gd name="connsiteX45" fmla="*/ 3288742 w 6793206"/>
                <a:gd name="connsiteY45" fmla="*/ 2273460 h 4745608"/>
                <a:gd name="connsiteX46" fmla="*/ 3434288 w 6793206"/>
                <a:gd name="connsiteY46" fmla="*/ 2417577 h 4745608"/>
                <a:gd name="connsiteX47" fmla="*/ 3641522 w 6793206"/>
                <a:gd name="connsiteY47" fmla="*/ 2521189 h 4745608"/>
                <a:gd name="connsiteX48" fmla="*/ 4079053 w 6793206"/>
                <a:gd name="connsiteY48" fmla="*/ 2777868 h 4745608"/>
                <a:gd name="connsiteX49" fmla="*/ 5882777 w 6793206"/>
                <a:gd name="connsiteY49" fmla="*/ 3521863 h 4745608"/>
                <a:gd name="connsiteX50" fmla="*/ 6605062 w 6793206"/>
                <a:gd name="connsiteY50" fmla="*/ 3822314 h 4745608"/>
                <a:gd name="connsiteX51" fmla="*/ 6743470 w 6793206"/>
                <a:gd name="connsiteY51" fmla="*/ 3848718 h 4745608"/>
                <a:gd name="connsiteX52" fmla="*/ 6793147 w 6793206"/>
                <a:gd name="connsiteY52" fmla="*/ 3943308 h 4745608"/>
                <a:gd name="connsiteX53" fmla="*/ 6722798 w 6793206"/>
                <a:gd name="connsiteY53" fmla="*/ 4084591 h 4745608"/>
                <a:gd name="connsiteX54" fmla="*/ 6585849 w 6793206"/>
                <a:gd name="connsiteY54" fmla="*/ 4067486 h 4745608"/>
                <a:gd name="connsiteX55" fmla="*/ 6110863 w 6793206"/>
                <a:gd name="connsiteY55" fmla="*/ 3868256 h 4745608"/>
                <a:gd name="connsiteX56" fmla="*/ 4940575 w 6793206"/>
                <a:gd name="connsiteY56" fmla="*/ 3376168 h 4745608"/>
                <a:gd name="connsiteX57" fmla="*/ 3944371 w 6793206"/>
                <a:gd name="connsiteY57" fmla="*/ 2976643 h 4745608"/>
                <a:gd name="connsiteX58" fmla="*/ 3460193 w 6793206"/>
                <a:gd name="connsiteY58" fmla="*/ 2852901 h 4745608"/>
                <a:gd name="connsiteX59" fmla="*/ 3217865 w 6793206"/>
                <a:gd name="connsiteY59" fmla="*/ 2829045 h 4745608"/>
                <a:gd name="connsiteX60" fmla="*/ 3025524 w 6793206"/>
                <a:gd name="connsiteY60" fmla="*/ 2858861 h 4745608"/>
                <a:gd name="connsiteX61" fmla="*/ 2832855 w 6793206"/>
                <a:gd name="connsiteY61" fmla="*/ 2930924 h 4745608"/>
                <a:gd name="connsiteX62" fmla="*/ 2820111 w 6793206"/>
                <a:gd name="connsiteY62" fmla="*/ 3026344 h 4745608"/>
                <a:gd name="connsiteX63" fmla="*/ 2959241 w 6793206"/>
                <a:gd name="connsiteY63" fmla="*/ 3167976 h 4745608"/>
                <a:gd name="connsiteX64" fmla="*/ 3176083 w 6793206"/>
                <a:gd name="connsiteY64" fmla="*/ 3269358 h 4745608"/>
                <a:gd name="connsiteX65" fmla="*/ 3388239 w 6793206"/>
                <a:gd name="connsiteY65" fmla="*/ 3442290 h 4745608"/>
                <a:gd name="connsiteX66" fmla="*/ 3212014 w 6793206"/>
                <a:gd name="connsiteY66" fmla="*/ 3336948 h 4745608"/>
                <a:gd name="connsiteX67" fmla="*/ 3004633 w 6793206"/>
                <a:gd name="connsiteY67" fmla="*/ 3276814 h 4745608"/>
                <a:gd name="connsiteX68" fmla="*/ 2771676 w 6793206"/>
                <a:gd name="connsiteY68" fmla="*/ 3166987 h 4745608"/>
                <a:gd name="connsiteX69" fmla="*/ 2638873 w 6793206"/>
                <a:gd name="connsiteY69" fmla="*/ 3097908 h 4745608"/>
                <a:gd name="connsiteX70" fmla="*/ 2570293 w 6793206"/>
                <a:gd name="connsiteY70" fmla="*/ 3109338 h 4745608"/>
                <a:gd name="connsiteX71" fmla="*/ 2525557 w 6793206"/>
                <a:gd name="connsiteY71" fmla="*/ 3326508 h 4745608"/>
                <a:gd name="connsiteX72" fmla="*/ 2584349 w 6793206"/>
                <a:gd name="connsiteY72" fmla="*/ 3577470 h 4745608"/>
                <a:gd name="connsiteX73" fmla="*/ 2663703 w 6793206"/>
                <a:gd name="connsiteY73" fmla="*/ 3996904 h 4745608"/>
                <a:gd name="connsiteX74" fmla="*/ 2633113 w 6793206"/>
                <a:gd name="connsiteY74" fmla="*/ 4192703 h 4745608"/>
                <a:gd name="connsiteX75" fmla="*/ 2539703 w 6793206"/>
                <a:gd name="connsiteY75" fmla="*/ 4455574 h 4745608"/>
                <a:gd name="connsiteX76" fmla="*/ 2595212 w 6793206"/>
                <a:gd name="connsiteY76" fmla="*/ 3945217 h 4745608"/>
                <a:gd name="connsiteX77" fmla="*/ 2481240 w 6793206"/>
                <a:gd name="connsiteY77" fmla="*/ 3566538 h 4745608"/>
                <a:gd name="connsiteX78" fmla="*/ 2307403 w 6793206"/>
                <a:gd name="connsiteY78" fmla="*/ 3166488 h 4745608"/>
                <a:gd name="connsiteX79" fmla="*/ 2261683 w 6793206"/>
                <a:gd name="connsiteY79" fmla="*/ 3063618 h 4745608"/>
                <a:gd name="connsiteX80" fmla="*/ 2078803 w 6793206"/>
                <a:gd name="connsiteY80" fmla="*/ 2949318 h 4745608"/>
                <a:gd name="connsiteX81" fmla="*/ 1824299 w 6793206"/>
                <a:gd name="connsiteY81" fmla="*/ 3002494 h 4745608"/>
                <a:gd name="connsiteX82" fmla="*/ 1412162 w 6793206"/>
                <a:gd name="connsiteY82" fmla="*/ 3235573 h 4745608"/>
                <a:gd name="connsiteX83" fmla="*/ 1381573 w 6793206"/>
                <a:gd name="connsiteY83" fmla="*/ 3680838 h 4745608"/>
                <a:gd name="connsiteX84" fmla="*/ 1340867 w 6793206"/>
                <a:gd name="connsiteY84" fmla="*/ 3980504 h 4745608"/>
                <a:gd name="connsiteX85" fmla="*/ 1197619 w 6793206"/>
                <a:gd name="connsiteY85" fmla="*/ 4738831 h 4745608"/>
                <a:gd name="connsiteX86" fmla="*/ 1220896 w 6793206"/>
                <a:gd name="connsiteY86" fmla="*/ 4338309 h 4745608"/>
                <a:gd name="connsiteX87" fmla="*/ 1242772 w 6793206"/>
                <a:gd name="connsiteY87" fmla="*/ 4080888 h 4745608"/>
                <a:gd name="connsiteX88" fmla="*/ 1198693 w 6793206"/>
                <a:gd name="connsiteY88" fmla="*/ 3909438 h 4745608"/>
                <a:gd name="connsiteX89" fmla="*/ 970093 w 6793206"/>
                <a:gd name="connsiteY89" fmla="*/ 3989448 h 4745608"/>
                <a:gd name="connsiteX90" fmla="*/ 766328 w 6793206"/>
                <a:gd name="connsiteY90" fmla="*/ 4131990 h 4745608"/>
                <a:gd name="connsiteX91" fmla="*/ 555808 w 6793206"/>
                <a:gd name="connsiteY91" fmla="*/ 4355688 h 4745608"/>
                <a:gd name="connsiteX92" fmla="*/ 785900 w 6793206"/>
                <a:gd name="connsiteY92" fmla="*/ 4017771 h 4745608"/>
                <a:gd name="connsiteX93" fmla="*/ 1130113 w 6793206"/>
                <a:gd name="connsiteY93" fmla="*/ 3817500 h 4745608"/>
                <a:gd name="connsiteX94" fmla="*/ 1278703 w 6793206"/>
                <a:gd name="connsiteY94" fmla="*/ 3726558 h 4745608"/>
                <a:gd name="connsiteX95" fmla="*/ 1269661 w 6793206"/>
                <a:gd name="connsiteY95" fmla="*/ 3390117 h 4745608"/>
                <a:gd name="connsiteX96" fmla="*/ 1309620 w 6793206"/>
                <a:gd name="connsiteY96" fmla="*/ 3169963 h 4745608"/>
                <a:gd name="connsiteX97" fmla="*/ 1393003 w 6793206"/>
                <a:gd name="connsiteY97" fmla="*/ 3052188 h 4745608"/>
                <a:gd name="connsiteX98" fmla="*/ 1080693 w 6793206"/>
                <a:gd name="connsiteY98" fmla="*/ 2984604 h 4745608"/>
                <a:gd name="connsiteX99" fmla="*/ 663453 w 6793206"/>
                <a:gd name="connsiteY99" fmla="*/ 3023360 h 4745608"/>
                <a:gd name="connsiteX100" fmla="*/ 235111 w 6793206"/>
                <a:gd name="connsiteY100" fmla="*/ 3217172 h 4745608"/>
                <a:gd name="connsiteX101" fmla="*/ 421453 w 6793206"/>
                <a:gd name="connsiteY101" fmla="*/ 3029328 h 4745608"/>
                <a:gd name="connsiteX102" fmla="*/ 627193 w 6793206"/>
                <a:gd name="connsiteY102" fmla="*/ 2926458 h 4745608"/>
                <a:gd name="connsiteX103" fmla="*/ 854480 w 6793206"/>
                <a:gd name="connsiteY103" fmla="*/ 2889178 h 4745608"/>
                <a:gd name="connsiteX104" fmla="*/ 1149272 w 6793206"/>
                <a:gd name="connsiteY104" fmla="*/ 2889676 h 4745608"/>
                <a:gd name="connsiteX105" fmla="*/ 1531894 w 6793206"/>
                <a:gd name="connsiteY105" fmla="*/ 2917507 h 4745608"/>
                <a:gd name="connsiteX106" fmla="*/ 1860559 w 6793206"/>
                <a:gd name="connsiteY106" fmla="*/ 2766431 h 4745608"/>
                <a:gd name="connsiteX107" fmla="*/ 1701613 w 6793206"/>
                <a:gd name="connsiteY107" fmla="*/ 2263518 h 4745608"/>
                <a:gd name="connsiteX108" fmla="*/ 1690183 w 6793206"/>
                <a:gd name="connsiteY108" fmla="*/ 1966338 h 4745608"/>
                <a:gd name="connsiteX109" fmla="*/ 1381991 w 6793206"/>
                <a:gd name="connsiteY109" fmla="*/ 1841604 h 4745608"/>
                <a:gd name="connsiteX110" fmla="*/ 1095823 w 6793206"/>
                <a:gd name="connsiteY110" fmla="*/ 1714878 h 4745608"/>
                <a:gd name="connsiteX111" fmla="*/ 746507 w 6793206"/>
                <a:gd name="connsiteY111" fmla="*/ 1626415 h 4745608"/>
                <a:gd name="connsiteX112" fmla="*/ 352873 w 6793206"/>
                <a:gd name="connsiteY112" fmla="*/ 1726308 h 4745608"/>
                <a:gd name="connsiteX113" fmla="*/ 113171 w 6793206"/>
                <a:gd name="connsiteY113" fmla="*/ 1763582 h 4745608"/>
                <a:gd name="connsiteX114" fmla="*/ 9973 w 6793206"/>
                <a:gd name="connsiteY114" fmla="*/ 1737738 h 4745608"/>
                <a:gd name="connsiteX115" fmla="*/ 348516 w 6793206"/>
                <a:gd name="connsiteY115" fmla="*/ 1643812 h 4745608"/>
                <a:gd name="connsiteX116" fmla="*/ 653097 w 6793206"/>
                <a:gd name="connsiteY116" fmla="*/ 1543920 h 4745608"/>
                <a:gd name="connsiteX117" fmla="*/ 1072963 w 6793206"/>
                <a:gd name="connsiteY117" fmla="*/ 1612008 h 4745608"/>
                <a:gd name="connsiteX118" fmla="*/ 1244413 w 6793206"/>
                <a:gd name="connsiteY118" fmla="*/ 1657728 h 4745608"/>
                <a:gd name="connsiteX119" fmla="*/ 1205766 w 6793206"/>
                <a:gd name="connsiteY119" fmla="*/ 1451988 h 4745608"/>
                <a:gd name="connsiteX120" fmla="*/ 1046313 w 6793206"/>
                <a:gd name="connsiteY120" fmla="*/ 815409 h 4745608"/>
                <a:gd name="connsiteX121" fmla="*/ 1221553 w 6793206"/>
                <a:gd name="connsiteY121" fmla="*/ 1211958 h 4745608"/>
                <a:gd name="connsiteX0" fmla="*/ 1221553 w 6793206"/>
                <a:gd name="connsiteY0" fmla="*/ 1211958 h 4745608"/>
                <a:gd name="connsiteX1" fmla="*/ 1343911 w 6793206"/>
                <a:gd name="connsiteY1" fmla="*/ 1559828 h 4745608"/>
                <a:gd name="connsiteX2" fmla="*/ 1553023 w 6793206"/>
                <a:gd name="connsiteY2" fmla="*/ 1657728 h 4745608"/>
                <a:gd name="connsiteX3" fmla="*/ 1907353 w 6793206"/>
                <a:gd name="connsiteY3" fmla="*/ 1680588 h 4745608"/>
                <a:gd name="connsiteX4" fmla="*/ 2021653 w 6793206"/>
                <a:gd name="connsiteY4" fmla="*/ 1543428 h 4745608"/>
                <a:gd name="connsiteX5" fmla="*/ 2124523 w 6793206"/>
                <a:gd name="connsiteY5" fmla="*/ 1291968 h 4745608"/>
                <a:gd name="connsiteX6" fmla="*/ 2124523 w 6793206"/>
                <a:gd name="connsiteY6" fmla="*/ 1120518 h 4745608"/>
                <a:gd name="connsiteX7" fmla="*/ 2068029 w 6793206"/>
                <a:gd name="connsiteY7" fmla="*/ 825325 h 4745608"/>
                <a:gd name="connsiteX8" fmla="*/ 2078803 w 6793206"/>
                <a:gd name="connsiteY8" fmla="*/ 777618 h 4745608"/>
                <a:gd name="connsiteX9" fmla="*/ 2170243 w 6793206"/>
                <a:gd name="connsiteY9" fmla="*/ 1086228 h 4745608"/>
                <a:gd name="connsiteX10" fmla="*/ 2215963 w 6793206"/>
                <a:gd name="connsiteY10" fmla="*/ 1269108 h 4745608"/>
                <a:gd name="connsiteX11" fmla="*/ 2284543 w 6793206"/>
                <a:gd name="connsiteY11" fmla="*/ 1303398 h 4745608"/>
                <a:gd name="connsiteX12" fmla="*/ 2330263 w 6793206"/>
                <a:gd name="connsiteY12" fmla="*/ 1166238 h 4745608"/>
                <a:gd name="connsiteX13" fmla="*/ 2467423 w 6793206"/>
                <a:gd name="connsiteY13" fmla="*/ 880488 h 4745608"/>
                <a:gd name="connsiteX14" fmla="*/ 2558863 w 6793206"/>
                <a:gd name="connsiteY14" fmla="*/ 640458 h 4745608"/>
                <a:gd name="connsiteX15" fmla="*/ 2616013 w 6793206"/>
                <a:gd name="connsiteY15" fmla="*/ 537588 h 4745608"/>
                <a:gd name="connsiteX16" fmla="*/ 2558863 w 6793206"/>
                <a:gd name="connsiteY16" fmla="*/ 789048 h 4745608"/>
                <a:gd name="connsiteX17" fmla="*/ 2444563 w 6793206"/>
                <a:gd name="connsiteY17" fmla="*/ 1097658 h 4745608"/>
                <a:gd name="connsiteX18" fmla="*/ 2375983 w 6793206"/>
                <a:gd name="connsiteY18" fmla="*/ 1406268 h 4745608"/>
                <a:gd name="connsiteX19" fmla="*/ 2558863 w 6793206"/>
                <a:gd name="connsiteY19" fmla="*/ 1577718 h 4745608"/>
                <a:gd name="connsiteX20" fmla="*/ 2878903 w 6793206"/>
                <a:gd name="connsiteY20" fmla="*/ 1657728 h 4745608"/>
                <a:gd name="connsiteX21" fmla="*/ 3187513 w 6793206"/>
                <a:gd name="connsiteY21" fmla="*/ 1657728 h 4745608"/>
                <a:gd name="connsiteX22" fmla="*/ 3370393 w 6793206"/>
                <a:gd name="connsiteY22" fmla="*/ 1566288 h 4745608"/>
                <a:gd name="connsiteX23" fmla="*/ 3488066 w 6793206"/>
                <a:gd name="connsiteY23" fmla="*/ 1246753 h 4745608"/>
                <a:gd name="connsiteX24" fmla="*/ 3495138 w 6793206"/>
                <a:gd name="connsiteY24" fmla="*/ 1115548 h 4745608"/>
                <a:gd name="connsiteX25" fmla="*/ 3493650 w 6793206"/>
                <a:gd name="connsiteY25" fmla="*/ 1063976 h 4745608"/>
                <a:gd name="connsiteX26" fmla="*/ 3450403 w 6793206"/>
                <a:gd name="connsiteY26" fmla="*/ 777618 h 4745608"/>
                <a:gd name="connsiteX27" fmla="*/ 3119893 w 6793206"/>
                <a:gd name="connsiteY27" fmla="*/ 321571 h 4745608"/>
                <a:gd name="connsiteX28" fmla="*/ 3497351 w 6793206"/>
                <a:gd name="connsiteY28" fmla="*/ 674883 h 4745608"/>
                <a:gd name="connsiteX29" fmla="*/ 3759013 w 6793206"/>
                <a:gd name="connsiteY29" fmla="*/ 571878 h 4745608"/>
                <a:gd name="connsiteX30" fmla="*/ 3999043 w 6793206"/>
                <a:gd name="connsiteY30" fmla="*/ 91818 h 4745608"/>
                <a:gd name="connsiteX31" fmla="*/ 4033333 w 6793206"/>
                <a:gd name="connsiteY31" fmla="*/ 11808 h 4745608"/>
                <a:gd name="connsiteX32" fmla="*/ 3984569 w 6793206"/>
                <a:gd name="connsiteY32" fmla="*/ 247366 h 4745608"/>
                <a:gd name="connsiteX33" fmla="*/ 3812791 w 6793206"/>
                <a:gd name="connsiteY33" fmla="*/ 647417 h 4745608"/>
                <a:gd name="connsiteX34" fmla="*/ 3592906 w 6793206"/>
                <a:gd name="connsiteY34" fmla="*/ 811408 h 4745608"/>
                <a:gd name="connsiteX35" fmla="*/ 3604425 w 6793206"/>
                <a:gd name="connsiteY35" fmla="*/ 999253 h 4745608"/>
                <a:gd name="connsiteX36" fmla="*/ 3872985 w 6793206"/>
                <a:gd name="connsiteY36" fmla="*/ 881976 h 4745608"/>
                <a:gd name="connsiteX37" fmla="*/ 4200754 w 6793206"/>
                <a:gd name="connsiteY37" fmla="*/ 774136 h 4745608"/>
                <a:gd name="connsiteX38" fmla="*/ 4064251 w 6793206"/>
                <a:gd name="connsiteY38" fmla="*/ 847195 h 4745608"/>
                <a:gd name="connsiteX39" fmla="*/ 3818880 w 6793206"/>
                <a:gd name="connsiteY39" fmla="*/ 991305 h 4745608"/>
                <a:gd name="connsiteX40" fmla="*/ 3658531 w 6793206"/>
                <a:gd name="connsiteY40" fmla="*/ 1093178 h 4745608"/>
                <a:gd name="connsiteX41" fmla="*/ 3622838 w 6793206"/>
                <a:gd name="connsiteY41" fmla="*/ 1221401 h 4745608"/>
                <a:gd name="connsiteX42" fmla="*/ 3577446 w 6793206"/>
                <a:gd name="connsiteY42" fmla="*/ 1500691 h 4745608"/>
                <a:gd name="connsiteX43" fmla="*/ 3461833 w 6793206"/>
                <a:gd name="connsiteY43" fmla="*/ 1726308 h 4745608"/>
                <a:gd name="connsiteX44" fmla="*/ 3278953 w 6793206"/>
                <a:gd name="connsiteY44" fmla="*/ 2034918 h 4745608"/>
                <a:gd name="connsiteX45" fmla="*/ 3288742 w 6793206"/>
                <a:gd name="connsiteY45" fmla="*/ 2273460 h 4745608"/>
                <a:gd name="connsiteX46" fmla="*/ 3434288 w 6793206"/>
                <a:gd name="connsiteY46" fmla="*/ 2417577 h 4745608"/>
                <a:gd name="connsiteX47" fmla="*/ 3641522 w 6793206"/>
                <a:gd name="connsiteY47" fmla="*/ 2521189 h 4745608"/>
                <a:gd name="connsiteX48" fmla="*/ 4079053 w 6793206"/>
                <a:gd name="connsiteY48" fmla="*/ 2777868 h 4745608"/>
                <a:gd name="connsiteX49" fmla="*/ 5882777 w 6793206"/>
                <a:gd name="connsiteY49" fmla="*/ 3521863 h 4745608"/>
                <a:gd name="connsiteX50" fmla="*/ 6625713 w 6793206"/>
                <a:gd name="connsiteY50" fmla="*/ 3781261 h 4745608"/>
                <a:gd name="connsiteX51" fmla="*/ 6743470 w 6793206"/>
                <a:gd name="connsiteY51" fmla="*/ 3848718 h 4745608"/>
                <a:gd name="connsiteX52" fmla="*/ 6793147 w 6793206"/>
                <a:gd name="connsiteY52" fmla="*/ 3943308 h 4745608"/>
                <a:gd name="connsiteX53" fmla="*/ 6722798 w 6793206"/>
                <a:gd name="connsiteY53" fmla="*/ 4084591 h 4745608"/>
                <a:gd name="connsiteX54" fmla="*/ 6585849 w 6793206"/>
                <a:gd name="connsiteY54" fmla="*/ 4067486 h 4745608"/>
                <a:gd name="connsiteX55" fmla="*/ 6110863 w 6793206"/>
                <a:gd name="connsiteY55" fmla="*/ 3868256 h 4745608"/>
                <a:gd name="connsiteX56" fmla="*/ 4940575 w 6793206"/>
                <a:gd name="connsiteY56" fmla="*/ 3376168 h 4745608"/>
                <a:gd name="connsiteX57" fmla="*/ 3944371 w 6793206"/>
                <a:gd name="connsiteY57" fmla="*/ 2976643 h 4745608"/>
                <a:gd name="connsiteX58" fmla="*/ 3460193 w 6793206"/>
                <a:gd name="connsiteY58" fmla="*/ 2852901 h 4745608"/>
                <a:gd name="connsiteX59" fmla="*/ 3217865 w 6793206"/>
                <a:gd name="connsiteY59" fmla="*/ 2829045 h 4745608"/>
                <a:gd name="connsiteX60" fmla="*/ 3025524 w 6793206"/>
                <a:gd name="connsiteY60" fmla="*/ 2858861 h 4745608"/>
                <a:gd name="connsiteX61" fmla="*/ 2832855 w 6793206"/>
                <a:gd name="connsiteY61" fmla="*/ 2930924 h 4745608"/>
                <a:gd name="connsiteX62" fmla="*/ 2820111 w 6793206"/>
                <a:gd name="connsiteY62" fmla="*/ 3026344 h 4745608"/>
                <a:gd name="connsiteX63" fmla="*/ 2959241 w 6793206"/>
                <a:gd name="connsiteY63" fmla="*/ 3167976 h 4745608"/>
                <a:gd name="connsiteX64" fmla="*/ 3176083 w 6793206"/>
                <a:gd name="connsiteY64" fmla="*/ 3269358 h 4745608"/>
                <a:gd name="connsiteX65" fmla="*/ 3388239 w 6793206"/>
                <a:gd name="connsiteY65" fmla="*/ 3442290 h 4745608"/>
                <a:gd name="connsiteX66" fmla="*/ 3212014 w 6793206"/>
                <a:gd name="connsiteY66" fmla="*/ 3336948 h 4745608"/>
                <a:gd name="connsiteX67" fmla="*/ 3004633 w 6793206"/>
                <a:gd name="connsiteY67" fmla="*/ 3276814 h 4745608"/>
                <a:gd name="connsiteX68" fmla="*/ 2771676 w 6793206"/>
                <a:gd name="connsiteY68" fmla="*/ 3166987 h 4745608"/>
                <a:gd name="connsiteX69" fmla="*/ 2638873 w 6793206"/>
                <a:gd name="connsiteY69" fmla="*/ 3097908 h 4745608"/>
                <a:gd name="connsiteX70" fmla="*/ 2570293 w 6793206"/>
                <a:gd name="connsiteY70" fmla="*/ 3109338 h 4745608"/>
                <a:gd name="connsiteX71" fmla="*/ 2525557 w 6793206"/>
                <a:gd name="connsiteY71" fmla="*/ 3326508 h 4745608"/>
                <a:gd name="connsiteX72" fmla="*/ 2584349 w 6793206"/>
                <a:gd name="connsiteY72" fmla="*/ 3577470 h 4745608"/>
                <a:gd name="connsiteX73" fmla="*/ 2663703 w 6793206"/>
                <a:gd name="connsiteY73" fmla="*/ 3996904 h 4745608"/>
                <a:gd name="connsiteX74" fmla="*/ 2633113 w 6793206"/>
                <a:gd name="connsiteY74" fmla="*/ 4192703 h 4745608"/>
                <a:gd name="connsiteX75" fmla="*/ 2539703 w 6793206"/>
                <a:gd name="connsiteY75" fmla="*/ 4455574 h 4745608"/>
                <a:gd name="connsiteX76" fmla="*/ 2595212 w 6793206"/>
                <a:gd name="connsiteY76" fmla="*/ 3945217 h 4745608"/>
                <a:gd name="connsiteX77" fmla="*/ 2481240 w 6793206"/>
                <a:gd name="connsiteY77" fmla="*/ 3566538 h 4745608"/>
                <a:gd name="connsiteX78" fmla="*/ 2307403 w 6793206"/>
                <a:gd name="connsiteY78" fmla="*/ 3166488 h 4745608"/>
                <a:gd name="connsiteX79" fmla="*/ 2261683 w 6793206"/>
                <a:gd name="connsiteY79" fmla="*/ 3063618 h 4745608"/>
                <a:gd name="connsiteX80" fmla="*/ 2078803 w 6793206"/>
                <a:gd name="connsiteY80" fmla="*/ 2949318 h 4745608"/>
                <a:gd name="connsiteX81" fmla="*/ 1824299 w 6793206"/>
                <a:gd name="connsiteY81" fmla="*/ 3002494 h 4745608"/>
                <a:gd name="connsiteX82" fmla="*/ 1412162 w 6793206"/>
                <a:gd name="connsiteY82" fmla="*/ 3235573 h 4745608"/>
                <a:gd name="connsiteX83" fmla="*/ 1381573 w 6793206"/>
                <a:gd name="connsiteY83" fmla="*/ 3680838 h 4745608"/>
                <a:gd name="connsiteX84" fmla="*/ 1340867 w 6793206"/>
                <a:gd name="connsiteY84" fmla="*/ 3980504 h 4745608"/>
                <a:gd name="connsiteX85" fmla="*/ 1197619 w 6793206"/>
                <a:gd name="connsiteY85" fmla="*/ 4738831 h 4745608"/>
                <a:gd name="connsiteX86" fmla="*/ 1220896 w 6793206"/>
                <a:gd name="connsiteY86" fmla="*/ 4338309 h 4745608"/>
                <a:gd name="connsiteX87" fmla="*/ 1242772 w 6793206"/>
                <a:gd name="connsiteY87" fmla="*/ 4080888 h 4745608"/>
                <a:gd name="connsiteX88" fmla="*/ 1198693 w 6793206"/>
                <a:gd name="connsiteY88" fmla="*/ 3909438 h 4745608"/>
                <a:gd name="connsiteX89" fmla="*/ 970093 w 6793206"/>
                <a:gd name="connsiteY89" fmla="*/ 3989448 h 4745608"/>
                <a:gd name="connsiteX90" fmla="*/ 766328 w 6793206"/>
                <a:gd name="connsiteY90" fmla="*/ 4131990 h 4745608"/>
                <a:gd name="connsiteX91" fmla="*/ 555808 w 6793206"/>
                <a:gd name="connsiteY91" fmla="*/ 4355688 h 4745608"/>
                <a:gd name="connsiteX92" fmla="*/ 785900 w 6793206"/>
                <a:gd name="connsiteY92" fmla="*/ 4017771 h 4745608"/>
                <a:gd name="connsiteX93" fmla="*/ 1130113 w 6793206"/>
                <a:gd name="connsiteY93" fmla="*/ 3817500 h 4745608"/>
                <a:gd name="connsiteX94" fmla="*/ 1278703 w 6793206"/>
                <a:gd name="connsiteY94" fmla="*/ 3726558 h 4745608"/>
                <a:gd name="connsiteX95" fmla="*/ 1269661 w 6793206"/>
                <a:gd name="connsiteY95" fmla="*/ 3390117 h 4745608"/>
                <a:gd name="connsiteX96" fmla="*/ 1309620 w 6793206"/>
                <a:gd name="connsiteY96" fmla="*/ 3169963 h 4745608"/>
                <a:gd name="connsiteX97" fmla="*/ 1393003 w 6793206"/>
                <a:gd name="connsiteY97" fmla="*/ 3052188 h 4745608"/>
                <a:gd name="connsiteX98" fmla="*/ 1080693 w 6793206"/>
                <a:gd name="connsiteY98" fmla="*/ 2984604 h 4745608"/>
                <a:gd name="connsiteX99" fmla="*/ 663453 w 6793206"/>
                <a:gd name="connsiteY99" fmla="*/ 3023360 h 4745608"/>
                <a:gd name="connsiteX100" fmla="*/ 235111 w 6793206"/>
                <a:gd name="connsiteY100" fmla="*/ 3217172 h 4745608"/>
                <a:gd name="connsiteX101" fmla="*/ 421453 w 6793206"/>
                <a:gd name="connsiteY101" fmla="*/ 3029328 h 4745608"/>
                <a:gd name="connsiteX102" fmla="*/ 627193 w 6793206"/>
                <a:gd name="connsiteY102" fmla="*/ 2926458 h 4745608"/>
                <a:gd name="connsiteX103" fmla="*/ 854480 w 6793206"/>
                <a:gd name="connsiteY103" fmla="*/ 2889178 h 4745608"/>
                <a:gd name="connsiteX104" fmla="*/ 1149272 w 6793206"/>
                <a:gd name="connsiteY104" fmla="*/ 2889676 h 4745608"/>
                <a:gd name="connsiteX105" fmla="*/ 1531894 w 6793206"/>
                <a:gd name="connsiteY105" fmla="*/ 2917507 h 4745608"/>
                <a:gd name="connsiteX106" fmla="*/ 1860559 w 6793206"/>
                <a:gd name="connsiteY106" fmla="*/ 2766431 h 4745608"/>
                <a:gd name="connsiteX107" fmla="*/ 1701613 w 6793206"/>
                <a:gd name="connsiteY107" fmla="*/ 2263518 h 4745608"/>
                <a:gd name="connsiteX108" fmla="*/ 1690183 w 6793206"/>
                <a:gd name="connsiteY108" fmla="*/ 1966338 h 4745608"/>
                <a:gd name="connsiteX109" fmla="*/ 1381991 w 6793206"/>
                <a:gd name="connsiteY109" fmla="*/ 1841604 h 4745608"/>
                <a:gd name="connsiteX110" fmla="*/ 1095823 w 6793206"/>
                <a:gd name="connsiteY110" fmla="*/ 1714878 h 4745608"/>
                <a:gd name="connsiteX111" fmla="*/ 746507 w 6793206"/>
                <a:gd name="connsiteY111" fmla="*/ 1626415 h 4745608"/>
                <a:gd name="connsiteX112" fmla="*/ 352873 w 6793206"/>
                <a:gd name="connsiteY112" fmla="*/ 1726308 h 4745608"/>
                <a:gd name="connsiteX113" fmla="*/ 113171 w 6793206"/>
                <a:gd name="connsiteY113" fmla="*/ 1763582 h 4745608"/>
                <a:gd name="connsiteX114" fmla="*/ 9973 w 6793206"/>
                <a:gd name="connsiteY114" fmla="*/ 1737738 h 4745608"/>
                <a:gd name="connsiteX115" fmla="*/ 348516 w 6793206"/>
                <a:gd name="connsiteY115" fmla="*/ 1643812 h 4745608"/>
                <a:gd name="connsiteX116" fmla="*/ 653097 w 6793206"/>
                <a:gd name="connsiteY116" fmla="*/ 1543920 h 4745608"/>
                <a:gd name="connsiteX117" fmla="*/ 1072963 w 6793206"/>
                <a:gd name="connsiteY117" fmla="*/ 1612008 h 4745608"/>
                <a:gd name="connsiteX118" fmla="*/ 1244413 w 6793206"/>
                <a:gd name="connsiteY118" fmla="*/ 1657728 h 4745608"/>
                <a:gd name="connsiteX119" fmla="*/ 1205766 w 6793206"/>
                <a:gd name="connsiteY119" fmla="*/ 1451988 h 4745608"/>
                <a:gd name="connsiteX120" fmla="*/ 1046313 w 6793206"/>
                <a:gd name="connsiteY120" fmla="*/ 815409 h 4745608"/>
                <a:gd name="connsiteX121" fmla="*/ 1221553 w 6793206"/>
                <a:gd name="connsiteY121" fmla="*/ 1211958 h 4745608"/>
                <a:gd name="connsiteX0" fmla="*/ 1221553 w 6800842"/>
                <a:gd name="connsiteY0" fmla="*/ 1211958 h 4745608"/>
                <a:gd name="connsiteX1" fmla="*/ 1343911 w 6800842"/>
                <a:gd name="connsiteY1" fmla="*/ 1559828 h 4745608"/>
                <a:gd name="connsiteX2" fmla="*/ 1553023 w 6800842"/>
                <a:gd name="connsiteY2" fmla="*/ 1657728 h 4745608"/>
                <a:gd name="connsiteX3" fmla="*/ 1907353 w 6800842"/>
                <a:gd name="connsiteY3" fmla="*/ 1680588 h 4745608"/>
                <a:gd name="connsiteX4" fmla="*/ 2021653 w 6800842"/>
                <a:gd name="connsiteY4" fmla="*/ 1543428 h 4745608"/>
                <a:gd name="connsiteX5" fmla="*/ 2124523 w 6800842"/>
                <a:gd name="connsiteY5" fmla="*/ 1291968 h 4745608"/>
                <a:gd name="connsiteX6" fmla="*/ 2124523 w 6800842"/>
                <a:gd name="connsiteY6" fmla="*/ 1120518 h 4745608"/>
                <a:gd name="connsiteX7" fmla="*/ 2068029 w 6800842"/>
                <a:gd name="connsiteY7" fmla="*/ 825325 h 4745608"/>
                <a:gd name="connsiteX8" fmla="*/ 2078803 w 6800842"/>
                <a:gd name="connsiteY8" fmla="*/ 777618 h 4745608"/>
                <a:gd name="connsiteX9" fmla="*/ 2170243 w 6800842"/>
                <a:gd name="connsiteY9" fmla="*/ 1086228 h 4745608"/>
                <a:gd name="connsiteX10" fmla="*/ 2215963 w 6800842"/>
                <a:gd name="connsiteY10" fmla="*/ 1269108 h 4745608"/>
                <a:gd name="connsiteX11" fmla="*/ 2284543 w 6800842"/>
                <a:gd name="connsiteY11" fmla="*/ 1303398 h 4745608"/>
                <a:gd name="connsiteX12" fmla="*/ 2330263 w 6800842"/>
                <a:gd name="connsiteY12" fmla="*/ 1166238 h 4745608"/>
                <a:gd name="connsiteX13" fmla="*/ 2467423 w 6800842"/>
                <a:gd name="connsiteY13" fmla="*/ 880488 h 4745608"/>
                <a:gd name="connsiteX14" fmla="*/ 2558863 w 6800842"/>
                <a:gd name="connsiteY14" fmla="*/ 640458 h 4745608"/>
                <a:gd name="connsiteX15" fmla="*/ 2616013 w 6800842"/>
                <a:gd name="connsiteY15" fmla="*/ 537588 h 4745608"/>
                <a:gd name="connsiteX16" fmla="*/ 2558863 w 6800842"/>
                <a:gd name="connsiteY16" fmla="*/ 789048 h 4745608"/>
                <a:gd name="connsiteX17" fmla="*/ 2444563 w 6800842"/>
                <a:gd name="connsiteY17" fmla="*/ 1097658 h 4745608"/>
                <a:gd name="connsiteX18" fmla="*/ 2375983 w 6800842"/>
                <a:gd name="connsiteY18" fmla="*/ 1406268 h 4745608"/>
                <a:gd name="connsiteX19" fmla="*/ 2558863 w 6800842"/>
                <a:gd name="connsiteY19" fmla="*/ 1577718 h 4745608"/>
                <a:gd name="connsiteX20" fmla="*/ 2878903 w 6800842"/>
                <a:gd name="connsiteY20" fmla="*/ 1657728 h 4745608"/>
                <a:gd name="connsiteX21" fmla="*/ 3187513 w 6800842"/>
                <a:gd name="connsiteY21" fmla="*/ 1657728 h 4745608"/>
                <a:gd name="connsiteX22" fmla="*/ 3370393 w 6800842"/>
                <a:gd name="connsiteY22" fmla="*/ 1566288 h 4745608"/>
                <a:gd name="connsiteX23" fmla="*/ 3488066 w 6800842"/>
                <a:gd name="connsiteY23" fmla="*/ 1246753 h 4745608"/>
                <a:gd name="connsiteX24" fmla="*/ 3495138 w 6800842"/>
                <a:gd name="connsiteY24" fmla="*/ 1115548 h 4745608"/>
                <a:gd name="connsiteX25" fmla="*/ 3493650 w 6800842"/>
                <a:gd name="connsiteY25" fmla="*/ 1063976 h 4745608"/>
                <a:gd name="connsiteX26" fmla="*/ 3450403 w 6800842"/>
                <a:gd name="connsiteY26" fmla="*/ 777618 h 4745608"/>
                <a:gd name="connsiteX27" fmla="*/ 3119893 w 6800842"/>
                <a:gd name="connsiteY27" fmla="*/ 321571 h 4745608"/>
                <a:gd name="connsiteX28" fmla="*/ 3497351 w 6800842"/>
                <a:gd name="connsiteY28" fmla="*/ 674883 h 4745608"/>
                <a:gd name="connsiteX29" fmla="*/ 3759013 w 6800842"/>
                <a:gd name="connsiteY29" fmla="*/ 571878 h 4745608"/>
                <a:gd name="connsiteX30" fmla="*/ 3999043 w 6800842"/>
                <a:gd name="connsiteY30" fmla="*/ 91818 h 4745608"/>
                <a:gd name="connsiteX31" fmla="*/ 4033333 w 6800842"/>
                <a:gd name="connsiteY31" fmla="*/ 11808 h 4745608"/>
                <a:gd name="connsiteX32" fmla="*/ 3984569 w 6800842"/>
                <a:gd name="connsiteY32" fmla="*/ 247366 h 4745608"/>
                <a:gd name="connsiteX33" fmla="*/ 3812791 w 6800842"/>
                <a:gd name="connsiteY33" fmla="*/ 647417 h 4745608"/>
                <a:gd name="connsiteX34" fmla="*/ 3592906 w 6800842"/>
                <a:gd name="connsiteY34" fmla="*/ 811408 h 4745608"/>
                <a:gd name="connsiteX35" fmla="*/ 3604425 w 6800842"/>
                <a:gd name="connsiteY35" fmla="*/ 999253 h 4745608"/>
                <a:gd name="connsiteX36" fmla="*/ 3872985 w 6800842"/>
                <a:gd name="connsiteY36" fmla="*/ 881976 h 4745608"/>
                <a:gd name="connsiteX37" fmla="*/ 4200754 w 6800842"/>
                <a:gd name="connsiteY37" fmla="*/ 774136 h 4745608"/>
                <a:gd name="connsiteX38" fmla="*/ 4064251 w 6800842"/>
                <a:gd name="connsiteY38" fmla="*/ 847195 h 4745608"/>
                <a:gd name="connsiteX39" fmla="*/ 3818880 w 6800842"/>
                <a:gd name="connsiteY39" fmla="*/ 991305 h 4745608"/>
                <a:gd name="connsiteX40" fmla="*/ 3658531 w 6800842"/>
                <a:gd name="connsiteY40" fmla="*/ 1093178 h 4745608"/>
                <a:gd name="connsiteX41" fmla="*/ 3622838 w 6800842"/>
                <a:gd name="connsiteY41" fmla="*/ 1221401 h 4745608"/>
                <a:gd name="connsiteX42" fmla="*/ 3577446 w 6800842"/>
                <a:gd name="connsiteY42" fmla="*/ 1500691 h 4745608"/>
                <a:gd name="connsiteX43" fmla="*/ 3461833 w 6800842"/>
                <a:gd name="connsiteY43" fmla="*/ 1726308 h 4745608"/>
                <a:gd name="connsiteX44" fmla="*/ 3278953 w 6800842"/>
                <a:gd name="connsiteY44" fmla="*/ 2034918 h 4745608"/>
                <a:gd name="connsiteX45" fmla="*/ 3288742 w 6800842"/>
                <a:gd name="connsiteY45" fmla="*/ 2273460 h 4745608"/>
                <a:gd name="connsiteX46" fmla="*/ 3434288 w 6800842"/>
                <a:gd name="connsiteY46" fmla="*/ 2417577 h 4745608"/>
                <a:gd name="connsiteX47" fmla="*/ 3641522 w 6800842"/>
                <a:gd name="connsiteY47" fmla="*/ 2521189 h 4745608"/>
                <a:gd name="connsiteX48" fmla="*/ 4079053 w 6800842"/>
                <a:gd name="connsiteY48" fmla="*/ 2777868 h 4745608"/>
                <a:gd name="connsiteX49" fmla="*/ 5882777 w 6800842"/>
                <a:gd name="connsiteY49" fmla="*/ 3521863 h 4745608"/>
                <a:gd name="connsiteX50" fmla="*/ 6625713 w 6800842"/>
                <a:gd name="connsiteY50" fmla="*/ 3781261 h 4745608"/>
                <a:gd name="connsiteX51" fmla="*/ 6784772 w 6800842"/>
                <a:gd name="connsiteY51" fmla="*/ 3866312 h 4745608"/>
                <a:gd name="connsiteX52" fmla="*/ 6793147 w 6800842"/>
                <a:gd name="connsiteY52" fmla="*/ 3943308 h 4745608"/>
                <a:gd name="connsiteX53" fmla="*/ 6722798 w 6800842"/>
                <a:gd name="connsiteY53" fmla="*/ 4084591 h 4745608"/>
                <a:gd name="connsiteX54" fmla="*/ 6585849 w 6800842"/>
                <a:gd name="connsiteY54" fmla="*/ 4067486 h 4745608"/>
                <a:gd name="connsiteX55" fmla="*/ 6110863 w 6800842"/>
                <a:gd name="connsiteY55" fmla="*/ 3868256 h 4745608"/>
                <a:gd name="connsiteX56" fmla="*/ 4940575 w 6800842"/>
                <a:gd name="connsiteY56" fmla="*/ 3376168 h 4745608"/>
                <a:gd name="connsiteX57" fmla="*/ 3944371 w 6800842"/>
                <a:gd name="connsiteY57" fmla="*/ 2976643 h 4745608"/>
                <a:gd name="connsiteX58" fmla="*/ 3460193 w 6800842"/>
                <a:gd name="connsiteY58" fmla="*/ 2852901 h 4745608"/>
                <a:gd name="connsiteX59" fmla="*/ 3217865 w 6800842"/>
                <a:gd name="connsiteY59" fmla="*/ 2829045 h 4745608"/>
                <a:gd name="connsiteX60" fmla="*/ 3025524 w 6800842"/>
                <a:gd name="connsiteY60" fmla="*/ 2858861 h 4745608"/>
                <a:gd name="connsiteX61" fmla="*/ 2832855 w 6800842"/>
                <a:gd name="connsiteY61" fmla="*/ 2930924 h 4745608"/>
                <a:gd name="connsiteX62" fmla="*/ 2820111 w 6800842"/>
                <a:gd name="connsiteY62" fmla="*/ 3026344 h 4745608"/>
                <a:gd name="connsiteX63" fmla="*/ 2959241 w 6800842"/>
                <a:gd name="connsiteY63" fmla="*/ 3167976 h 4745608"/>
                <a:gd name="connsiteX64" fmla="*/ 3176083 w 6800842"/>
                <a:gd name="connsiteY64" fmla="*/ 3269358 h 4745608"/>
                <a:gd name="connsiteX65" fmla="*/ 3388239 w 6800842"/>
                <a:gd name="connsiteY65" fmla="*/ 3442290 h 4745608"/>
                <a:gd name="connsiteX66" fmla="*/ 3212014 w 6800842"/>
                <a:gd name="connsiteY66" fmla="*/ 3336948 h 4745608"/>
                <a:gd name="connsiteX67" fmla="*/ 3004633 w 6800842"/>
                <a:gd name="connsiteY67" fmla="*/ 3276814 h 4745608"/>
                <a:gd name="connsiteX68" fmla="*/ 2771676 w 6800842"/>
                <a:gd name="connsiteY68" fmla="*/ 3166987 h 4745608"/>
                <a:gd name="connsiteX69" fmla="*/ 2638873 w 6800842"/>
                <a:gd name="connsiteY69" fmla="*/ 3097908 h 4745608"/>
                <a:gd name="connsiteX70" fmla="*/ 2570293 w 6800842"/>
                <a:gd name="connsiteY70" fmla="*/ 3109338 h 4745608"/>
                <a:gd name="connsiteX71" fmla="*/ 2525557 w 6800842"/>
                <a:gd name="connsiteY71" fmla="*/ 3326508 h 4745608"/>
                <a:gd name="connsiteX72" fmla="*/ 2584349 w 6800842"/>
                <a:gd name="connsiteY72" fmla="*/ 3577470 h 4745608"/>
                <a:gd name="connsiteX73" fmla="*/ 2663703 w 6800842"/>
                <a:gd name="connsiteY73" fmla="*/ 3996904 h 4745608"/>
                <a:gd name="connsiteX74" fmla="*/ 2633113 w 6800842"/>
                <a:gd name="connsiteY74" fmla="*/ 4192703 h 4745608"/>
                <a:gd name="connsiteX75" fmla="*/ 2539703 w 6800842"/>
                <a:gd name="connsiteY75" fmla="*/ 4455574 h 4745608"/>
                <a:gd name="connsiteX76" fmla="*/ 2595212 w 6800842"/>
                <a:gd name="connsiteY76" fmla="*/ 3945217 h 4745608"/>
                <a:gd name="connsiteX77" fmla="*/ 2481240 w 6800842"/>
                <a:gd name="connsiteY77" fmla="*/ 3566538 h 4745608"/>
                <a:gd name="connsiteX78" fmla="*/ 2307403 w 6800842"/>
                <a:gd name="connsiteY78" fmla="*/ 3166488 h 4745608"/>
                <a:gd name="connsiteX79" fmla="*/ 2261683 w 6800842"/>
                <a:gd name="connsiteY79" fmla="*/ 3063618 h 4745608"/>
                <a:gd name="connsiteX80" fmla="*/ 2078803 w 6800842"/>
                <a:gd name="connsiteY80" fmla="*/ 2949318 h 4745608"/>
                <a:gd name="connsiteX81" fmla="*/ 1824299 w 6800842"/>
                <a:gd name="connsiteY81" fmla="*/ 3002494 h 4745608"/>
                <a:gd name="connsiteX82" fmla="*/ 1412162 w 6800842"/>
                <a:gd name="connsiteY82" fmla="*/ 3235573 h 4745608"/>
                <a:gd name="connsiteX83" fmla="*/ 1381573 w 6800842"/>
                <a:gd name="connsiteY83" fmla="*/ 3680838 h 4745608"/>
                <a:gd name="connsiteX84" fmla="*/ 1340867 w 6800842"/>
                <a:gd name="connsiteY84" fmla="*/ 3980504 h 4745608"/>
                <a:gd name="connsiteX85" fmla="*/ 1197619 w 6800842"/>
                <a:gd name="connsiteY85" fmla="*/ 4738831 h 4745608"/>
                <a:gd name="connsiteX86" fmla="*/ 1220896 w 6800842"/>
                <a:gd name="connsiteY86" fmla="*/ 4338309 h 4745608"/>
                <a:gd name="connsiteX87" fmla="*/ 1242772 w 6800842"/>
                <a:gd name="connsiteY87" fmla="*/ 4080888 h 4745608"/>
                <a:gd name="connsiteX88" fmla="*/ 1198693 w 6800842"/>
                <a:gd name="connsiteY88" fmla="*/ 3909438 h 4745608"/>
                <a:gd name="connsiteX89" fmla="*/ 970093 w 6800842"/>
                <a:gd name="connsiteY89" fmla="*/ 3989448 h 4745608"/>
                <a:gd name="connsiteX90" fmla="*/ 766328 w 6800842"/>
                <a:gd name="connsiteY90" fmla="*/ 4131990 h 4745608"/>
                <a:gd name="connsiteX91" fmla="*/ 555808 w 6800842"/>
                <a:gd name="connsiteY91" fmla="*/ 4355688 h 4745608"/>
                <a:gd name="connsiteX92" fmla="*/ 785900 w 6800842"/>
                <a:gd name="connsiteY92" fmla="*/ 4017771 h 4745608"/>
                <a:gd name="connsiteX93" fmla="*/ 1130113 w 6800842"/>
                <a:gd name="connsiteY93" fmla="*/ 3817500 h 4745608"/>
                <a:gd name="connsiteX94" fmla="*/ 1278703 w 6800842"/>
                <a:gd name="connsiteY94" fmla="*/ 3726558 h 4745608"/>
                <a:gd name="connsiteX95" fmla="*/ 1269661 w 6800842"/>
                <a:gd name="connsiteY95" fmla="*/ 3390117 h 4745608"/>
                <a:gd name="connsiteX96" fmla="*/ 1309620 w 6800842"/>
                <a:gd name="connsiteY96" fmla="*/ 3169963 h 4745608"/>
                <a:gd name="connsiteX97" fmla="*/ 1393003 w 6800842"/>
                <a:gd name="connsiteY97" fmla="*/ 3052188 h 4745608"/>
                <a:gd name="connsiteX98" fmla="*/ 1080693 w 6800842"/>
                <a:gd name="connsiteY98" fmla="*/ 2984604 h 4745608"/>
                <a:gd name="connsiteX99" fmla="*/ 663453 w 6800842"/>
                <a:gd name="connsiteY99" fmla="*/ 3023360 h 4745608"/>
                <a:gd name="connsiteX100" fmla="*/ 235111 w 6800842"/>
                <a:gd name="connsiteY100" fmla="*/ 3217172 h 4745608"/>
                <a:gd name="connsiteX101" fmla="*/ 421453 w 6800842"/>
                <a:gd name="connsiteY101" fmla="*/ 3029328 h 4745608"/>
                <a:gd name="connsiteX102" fmla="*/ 627193 w 6800842"/>
                <a:gd name="connsiteY102" fmla="*/ 2926458 h 4745608"/>
                <a:gd name="connsiteX103" fmla="*/ 854480 w 6800842"/>
                <a:gd name="connsiteY103" fmla="*/ 2889178 h 4745608"/>
                <a:gd name="connsiteX104" fmla="*/ 1149272 w 6800842"/>
                <a:gd name="connsiteY104" fmla="*/ 2889676 h 4745608"/>
                <a:gd name="connsiteX105" fmla="*/ 1531894 w 6800842"/>
                <a:gd name="connsiteY105" fmla="*/ 2917507 h 4745608"/>
                <a:gd name="connsiteX106" fmla="*/ 1860559 w 6800842"/>
                <a:gd name="connsiteY106" fmla="*/ 2766431 h 4745608"/>
                <a:gd name="connsiteX107" fmla="*/ 1701613 w 6800842"/>
                <a:gd name="connsiteY107" fmla="*/ 2263518 h 4745608"/>
                <a:gd name="connsiteX108" fmla="*/ 1690183 w 6800842"/>
                <a:gd name="connsiteY108" fmla="*/ 1966338 h 4745608"/>
                <a:gd name="connsiteX109" fmla="*/ 1381991 w 6800842"/>
                <a:gd name="connsiteY109" fmla="*/ 1841604 h 4745608"/>
                <a:gd name="connsiteX110" fmla="*/ 1095823 w 6800842"/>
                <a:gd name="connsiteY110" fmla="*/ 1714878 h 4745608"/>
                <a:gd name="connsiteX111" fmla="*/ 746507 w 6800842"/>
                <a:gd name="connsiteY111" fmla="*/ 1626415 h 4745608"/>
                <a:gd name="connsiteX112" fmla="*/ 352873 w 6800842"/>
                <a:gd name="connsiteY112" fmla="*/ 1726308 h 4745608"/>
                <a:gd name="connsiteX113" fmla="*/ 113171 w 6800842"/>
                <a:gd name="connsiteY113" fmla="*/ 1763582 h 4745608"/>
                <a:gd name="connsiteX114" fmla="*/ 9973 w 6800842"/>
                <a:gd name="connsiteY114" fmla="*/ 1737738 h 4745608"/>
                <a:gd name="connsiteX115" fmla="*/ 348516 w 6800842"/>
                <a:gd name="connsiteY115" fmla="*/ 1643812 h 4745608"/>
                <a:gd name="connsiteX116" fmla="*/ 653097 w 6800842"/>
                <a:gd name="connsiteY116" fmla="*/ 1543920 h 4745608"/>
                <a:gd name="connsiteX117" fmla="*/ 1072963 w 6800842"/>
                <a:gd name="connsiteY117" fmla="*/ 1612008 h 4745608"/>
                <a:gd name="connsiteX118" fmla="*/ 1244413 w 6800842"/>
                <a:gd name="connsiteY118" fmla="*/ 1657728 h 4745608"/>
                <a:gd name="connsiteX119" fmla="*/ 1205766 w 6800842"/>
                <a:gd name="connsiteY119" fmla="*/ 1451988 h 4745608"/>
                <a:gd name="connsiteX120" fmla="*/ 1046313 w 6800842"/>
                <a:gd name="connsiteY120" fmla="*/ 815409 h 4745608"/>
                <a:gd name="connsiteX121" fmla="*/ 1221553 w 6800842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07310 w 6800841"/>
                <a:gd name="connsiteY53" fmla="*/ 4119779 h 4745608"/>
                <a:gd name="connsiteX54" fmla="*/ 6585849 w 6800841"/>
                <a:gd name="connsiteY54" fmla="*/ 4067486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07310 w 6800841"/>
                <a:gd name="connsiteY53" fmla="*/ 4078728 h 4745608"/>
                <a:gd name="connsiteX54" fmla="*/ 6585849 w 6800841"/>
                <a:gd name="connsiteY54" fmla="*/ 4067486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07310 w 6800841"/>
                <a:gd name="connsiteY53" fmla="*/ 4078728 h 4745608"/>
                <a:gd name="connsiteX54" fmla="*/ 6596174 w 6800841"/>
                <a:gd name="connsiteY54" fmla="*/ 4032297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12474 w 6800841"/>
                <a:gd name="connsiteY53" fmla="*/ 4090457 h 4745608"/>
                <a:gd name="connsiteX54" fmla="*/ 6596174 w 6800841"/>
                <a:gd name="connsiteY54" fmla="*/ 4032297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12474 w 6800841"/>
                <a:gd name="connsiteY53" fmla="*/ 4090457 h 4745608"/>
                <a:gd name="connsiteX54" fmla="*/ 6596174 w 6800841"/>
                <a:gd name="connsiteY54" fmla="*/ 4067486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12474 w 6800841"/>
                <a:gd name="connsiteY53" fmla="*/ 4090457 h 4745608"/>
                <a:gd name="connsiteX54" fmla="*/ 6596174 w 6800841"/>
                <a:gd name="connsiteY54" fmla="*/ 4067486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12474 w 6800841"/>
                <a:gd name="connsiteY53" fmla="*/ 4090457 h 4745608"/>
                <a:gd name="connsiteX54" fmla="*/ 6596174 w 6800841"/>
                <a:gd name="connsiteY54" fmla="*/ 4067486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2288"/>
                <a:gd name="connsiteY0" fmla="*/ 1211958 h 4745608"/>
                <a:gd name="connsiteX1" fmla="*/ 1343911 w 6802288"/>
                <a:gd name="connsiteY1" fmla="*/ 1559828 h 4745608"/>
                <a:gd name="connsiteX2" fmla="*/ 1553023 w 6802288"/>
                <a:gd name="connsiteY2" fmla="*/ 1657728 h 4745608"/>
                <a:gd name="connsiteX3" fmla="*/ 1907353 w 6802288"/>
                <a:gd name="connsiteY3" fmla="*/ 1680588 h 4745608"/>
                <a:gd name="connsiteX4" fmla="*/ 2021653 w 6802288"/>
                <a:gd name="connsiteY4" fmla="*/ 1543428 h 4745608"/>
                <a:gd name="connsiteX5" fmla="*/ 2124523 w 6802288"/>
                <a:gd name="connsiteY5" fmla="*/ 1291968 h 4745608"/>
                <a:gd name="connsiteX6" fmla="*/ 2124523 w 6802288"/>
                <a:gd name="connsiteY6" fmla="*/ 1120518 h 4745608"/>
                <a:gd name="connsiteX7" fmla="*/ 2068029 w 6802288"/>
                <a:gd name="connsiteY7" fmla="*/ 825325 h 4745608"/>
                <a:gd name="connsiteX8" fmla="*/ 2078803 w 6802288"/>
                <a:gd name="connsiteY8" fmla="*/ 777618 h 4745608"/>
                <a:gd name="connsiteX9" fmla="*/ 2170243 w 6802288"/>
                <a:gd name="connsiteY9" fmla="*/ 1086228 h 4745608"/>
                <a:gd name="connsiteX10" fmla="*/ 2215963 w 6802288"/>
                <a:gd name="connsiteY10" fmla="*/ 1269108 h 4745608"/>
                <a:gd name="connsiteX11" fmla="*/ 2284543 w 6802288"/>
                <a:gd name="connsiteY11" fmla="*/ 1303398 h 4745608"/>
                <a:gd name="connsiteX12" fmla="*/ 2330263 w 6802288"/>
                <a:gd name="connsiteY12" fmla="*/ 1166238 h 4745608"/>
                <a:gd name="connsiteX13" fmla="*/ 2467423 w 6802288"/>
                <a:gd name="connsiteY13" fmla="*/ 880488 h 4745608"/>
                <a:gd name="connsiteX14" fmla="*/ 2558863 w 6802288"/>
                <a:gd name="connsiteY14" fmla="*/ 640458 h 4745608"/>
                <a:gd name="connsiteX15" fmla="*/ 2616013 w 6802288"/>
                <a:gd name="connsiteY15" fmla="*/ 537588 h 4745608"/>
                <a:gd name="connsiteX16" fmla="*/ 2558863 w 6802288"/>
                <a:gd name="connsiteY16" fmla="*/ 789048 h 4745608"/>
                <a:gd name="connsiteX17" fmla="*/ 2444563 w 6802288"/>
                <a:gd name="connsiteY17" fmla="*/ 1097658 h 4745608"/>
                <a:gd name="connsiteX18" fmla="*/ 2375983 w 6802288"/>
                <a:gd name="connsiteY18" fmla="*/ 1406268 h 4745608"/>
                <a:gd name="connsiteX19" fmla="*/ 2558863 w 6802288"/>
                <a:gd name="connsiteY19" fmla="*/ 1577718 h 4745608"/>
                <a:gd name="connsiteX20" fmla="*/ 2878903 w 6802288"/>
                <a:gd name="connsiteY20" fmla="*/ 1657728 h 4745608"/>
                <a:gd name="connsiteX21" fmla="*/ 3187513 w 6802288"/>
                <a:gd name="connsiteY21" fmla="*/ 1657728 h 4745608"/>
                <a:gd name="connsiteX22" fmla="*/ 3370393 w 6802288"/>
                <a:gd name="connsiteY22" fmla="*/ 1566288 h 4745608"/>
                <a:gd name="connsiteX23" fmla="*/ 3488066 w 6802288"/>
                <a:gd name="connsiteY23" fmla="*/ 1246753 h 4745608"/>
                <a:gd name="connsiteX24" fmla="*/ 3495138 w 6802288"/>
                <a:gd name="connsiteY24" fmla="*/ 1115548 h 4745608"/>
                <a:gd name="connsiteX25" fmla="*/ 3493650 w 6802288"/>
                <a:gd name="connsiteY25" fmla="*/ 1063976 h 4745608"/>
                <a:gd name="connsiteX26" fmla="*/ 3450403 w 6802288"/>
                <a:gd name="connsiteY26" fmla="*/ 777618 h 4745608"/>
                <a:gd name="connsiteX27" fmla="*/ 3119893 w 6802288"/>
                <a:gd name="connsiteY27" fmla="*/ 321571 h 4745608"/>
                <a:gd name="connsiteX28" fmla="*/ 3497351 w 6802288"/>
                <a:gd name="connsiteY28" fmla="*/ 674883 h 4745608"/>
                <a:gd name="connsiteX29" fmla="*/ 3759013 w 6802288"/>
                <a:gd name="connsiteY29" fmla="*/ 571878 h 4745608"/>
                <a:gd name="connsiteX30" fmla="*/ 3999043 w 6802288"/>
                <a:gd name="connsiteY30" fmla="*/ 91818 h 4745608"/>
                <a:gd name="connsiteX31" fmla="*/ 4033333 w 6802288"/>
                <a:gd name="connsiteY31" fmla="*/ 11808 h 4745608"/>
                <a:gd name="connsiteX32" fmla="*/ 3984569 w 6802288"/>
                <a:gd name="connsiteY32" fmla="*/ 247366 h 4745608"/>
                <a:gd name="connsiteX33" fmla="*/ 3812791 w 6802288"/>
                <a:gd name="connsiteY33" fmla="*/ 647417 h 4745608"/>
                <a:gd name="connsiteX34" fmla="*/ 3592906 w 6802288"/>
                <a:gd name="connsiteY34" fmla="*/ 811408 h 4745608"/>
                <a:gd name="connsiteX35" fmla="*/ 3604425 w 6802288"/>
                <a:gd name="connsiteY35" fmla="*/ 999253 h 4745608"/>
                <a:gd name="connsiteX36" fmla="*/ 3872985 w 6802288"/>
                <a:gd name="connsiteY36" fmla="*/ 881976 h 4745608"/>
                <a:gd name="connsiteX37" fmla="*/ 4200754 w 6802288"/>
                <a:gd name="connsiteY37" fmla="*/ 774136 h 4745608"/>
                <a:gd name="connsiteX38" fmla="*/ 4064251 w 6802288"/>
                <a:gd name="connsiteY38" fmla="*/ 847195 h 4745608"/>
                <a:gd name="connsiteX39" fmla="*/ 3818880 w 6802288"/>
                <a:gd name="connsiteY39" fmla="*/ 991305 h 4745608"/>
                <a:gd name="connsiteX40" fmla="*/ 3658531 w 6802288"/>
                <a:gd name="connsiteY40" fmla="*/ 1093178 h 4745608"/>
                <a:gd name="connsiteX41" fmla="*/ 3622838 w 6802288"/>
                <a:gd name="connsiteY41" fmla="*/ 1221401 h 4745608"/>
                <a:gd name="connsiteX42" fmla="*/ 3577446 w 6802288"/>
                <a:gd name="connsiteY42" fmla="*/ 1500691 h 4745608"/>
                <a:gd name="connsiteX43" fmla="*/ 3461833 w 6802288"/>
                <a:gd name="connsiteY43" fmla="*/ 1726308 h 4745608"/>
                <a:gd name="connsiteX44" fmla="*/ 3278953 w 6802288"/>
                <a:gd name="connsiteY44" fmla="*/ 2034918 h 4745608"/>
                <a:gd name="connsiteX45" fmla="*/ 3288742 w 6802288"/>
                <a:gd name="connsiteY45" fmla="*/ 2273460 h 4745608"/>
                <a:gd name="connsiteX46" fmla="*/ 3434288 w 6802288"/>
                <a:gd name="connsiteY46" fmla="*/ 2417577 h 4745608"/>
                <a:gd name="connsiteX47" fmla="*/ 3641522 w 6802288"/>
                <a:gd name="connsiteY47" fmla="*/ 2521189 h 4745608"/>
                <a:gd name="connsiteX48" fmla="*/ 4079053 w 6802288"/>
                <a:gd name="connsiteY48" fmla="*/ 2777868 h 4745608"/>
                <a:gd name="connsiteX49" fmla="*/ 5882777 w 6802288"/>
                <a:gd name="connsiteY49" fmla="*/ 3521863 h 4745608"/>
                <a:gd name="connsiteX50" fmla="*/ 6625713 w 6802288"/>
                <a:gd name="connsiteY50" fmla="*/ 3781261 h 4745608"/>
                <a:gd name="connsiteX51" fmla="*/ 6784772 w 6802288"/>
                <a:gd name="connsiteY51" fmla="*/ 3866312 h 4745608"/>
                <a:gd name="connsiteX52" fmla="*/ 6798310 w 6802288"/>
                <a:gd name="connsiteY52" fmla="*/ 3978496 h 4745608"/>
                <a:gd name="connsiteX53" fmla="*/ 6712474 w 6802288"/>
                <a:gd name="connsiteY53" fmla="*/ 4090457 h 4745608"/>
                <a:gd name="connsiteX54" fmla="*/ 6596174 w 6802288"/>
                <a:gd name="connsiteY54" fmla="*/ 4067486 h 4745608"/>
                <a:gd name="connsiteX55" fmla="*/ 6110863 w 6802288"/>
                <a:gd name="connsiteY55" fmla="*/ 3868256 h 4745608"/>
                <a:gd name="connsiteX56" fmla="*/ 4940575 w 6802288"/>
                <a:gd name="connsiteY56" fmla="*/ 3376168 h 4745608"/>
                <a:gd name="connsiteX57" fmla="*/ 3944371 w 6802288"/>
                <a:gd name="connsiteY57" fmla="*/ 2976643 h 4745608"/>
                <a:gd name="connsiteX58" fmla="*/ 3460193 w 6802288"/>
                <a:gd name="connsiteY58" fmla="*/ 2852901 h 4745608"/>
                <a:gd name="connsiteX59" fmla="*/ 3217865 w 6802288"/>
                <a:gd name="connsiteY59" fmla="*/ 2829045 h 4745608"/>
                <a:gd name="connsiteX60" fmla="*/ 3025524 w 6802288"/>
                <a:gd name="connsiteY60" fmla="*/ 2858861 h 4745608"/>
                <a:gd name="connsiteX61" fmla="*/ 2832855 w 6802288"/>
                <a:gd name="connsiteY61" fmla="*/ 2930924 h 4745608"/>
                <a:gd name="connsiteX62" fmla="*/ 2820111 w 6802288"/>
                <a:gd name="connsiteY62" fmla="*/ 3026344 h 4745608"/>
                <a:gd name="connsiteX63" fmla="*/ 2959241 w 6802288"/>
                <a:gd name="connsiteY63" fmla="*/ 3167976 h 4745608"/>
                <a:gd name="connsiteX64" fmla="*/ 3176083 w 6802288"/>
                <a:gd name="connsiteY64" fmla="*/ 3269358 h 4745608"/>
                <a:gd name="connsiteX65" fmla="*/ 3388239 w 6802288"/>
                <a:gd name="connsiteY65" fmla="*/ 3442290 h 4745608"/>
                <a:gd name="connsiteX66" fmla="*/ 3212014 w 6802288"/>
                <a:gd name="connsiteY66" fmla="*/ 3336948 h 4745608"/>
                <a:gd name="connsiteX67" fmla="*/ 3004633 w 6802288"/>
                <a:gd name="connsiteY67" fmla="*/ 3276814 h 4745608"/>
                <a:gd name="connsiteX68" fmla="*/ 2771676 w 6802288"/>
                <a:gd name="connsiteY68" fmla="*/ 3166987 h 4745608"/>
                <a:gd name="connsiteX69" fmla="*/ 2638873 w 6802288"/>
                <a:gd name="connsiteY69" fmla="*/ 3097908 h 4745608"/>
                <a:gd name="connsiteX70" fmla="*/ 2570293 w 6802288"/>
                <a:gd name="connsiteY70" fmla="*/ 3109338 h 4745608"/>
                <a:gd name="connsiteX71" fmla="*/ 2525557 w 6802288"/>
                <a:gd name="connsiteY71" fmla="*/ 3326508 h 4745608"/>
                <a:gd name="connsiteX72" fmla="*/ 2584349 w 6802288"/>
                <a:gd name="connsiteY72" fmla="*/ 3577470 h 4745608"/>
                <a:gd name="connsiteX73" fmla="*/ 2663703 w 6802288"/>
                <a:gd name="connsiteY73" fmla="*/ 3996904 h 4745608"/>
                <a:gd name="connsiteX74" fmla="*/ 2633113 w 6802288"/>
                <a:gd name="connsiteY74" fmla="*/ 4192703 h 4745608"/>
                <a:gd name="connsiteX75" fmla="*/ 2539703 w 6802288"/>
                <a:gd name="connsiteY75" fmla="*/ 4455574 h 4745608"/>
                <a:gd name="connsiteX76" fmla="*/ 2595212 w 6802288"/>
                <a:gd name="connsiteY76" fmla="*/ 3945217 h 4745608"/>
                <a:gd name="connsiteX77" fmla="*/ 2481240 w 6802288"/>
                <a:gd name="connsiteY77" fmla="*/ 3566538 h 4745608"/>
                <a:gd name="connsiteX78" fmla="*/ 2307403 w 6802288"/>
                <a:gd name="connsiteY78" fmla="*/ 3166488 h 4745608"/>
                <a:gd name="connsiteX79" fmla="*/ 2261683 w 6802288"/>
                <a:gd name="connsiteY79" fmla="*/ 3063618 h 4745608"/>
                <a:gd name="connsiteX80" fmla="*/ 2078803 w 6802288"/>
                <a:gd name="connsiteY80" fmla="*/ 2949318 h 4745608"/>
                <a:gd name="connsiteX81" fmla="*/ 1824299 w 6802288"/>
                <a:gd name="connsiteY81" fmla="*/ 3002494 h 4745608"/>
                <a:gd name="connsiteX82" fmla="*/ 1412162 w 6802288"/>
                <a:gd name="connsiteY82" fmla="*/ 3235573 h 4745608"/>
                <a:gd name="connsiteX83" fmla="*/ 1381573 w 6802288"/>
                <a:gd name="connsiteY83" fmla="*/ 3680838 h 4745608"/>
                <a:gd name="connsiteX84" fmla="*/ 1340867 w 6802288"/>
                <a:gd name="connsiteY84" fmla="*/ 3980504 h 4745608"/>
                <a:gd name="connsiteX85" fmla="*/ 1197619 w 6802288"/>
                <a:gd name="connsiteY85" fmla="*/ 4738831 h 4745608"/>
                <a:gd name="connsiteX86" fmla="*/ 1220896 w 6802288"/>
                <a:gd name="connsiteY86" fmla="*/ 4338309 h 4745608"/>
                <a:gd name="connsiteX87" fmla="*/ 1242772 w 6802288"/>
                <a:gd name="connsiteY87" fmla="*/ 4080888 h 4745608"/>
                <a:gd name="connsiteX88" fmla="*/ 1198693 w 6802288"/>
                <a:gd name="connsiteY88" fmla="*/ 3909438 h 4745608"/>
                <a:gd name="connsiteX89" fmla="*/ 970093 w 6802288"/>
                <a:gd name="connsiteY89" fmla="*/ 3989448 h 4745608"/>
                <a:gd name="connsiteX90" fmla="*/ 766328 w 6802288"/>
                <a:gd name="connsiteY90" fmla="*/ 4131990 h 4745608"/>
                <a:gd name="connsiteX91" fmla="*/ 555808 w 6802288"/>
                <a:gd name="connsiteY91" fmla="*/ 4355688 h 4745608"/>
                <a:gd name="connsiteX92" fmla="*/ 785900 w 6802288"/>
                <a:gd name="connsiteY92" fmla="*/ 4017771 h 4745608"/>
                <a:gd name="connsiteX93" fmla="*/ 1130113 w 6802288"/>
                <a:gd name="connsiteY93" fmla="*/ 3817500 h 4745608"/>
                <a:gd name="connsiteX94" fmla="*/ 1278703 w 6802288"/>
                <a:gd name="connsiteY94" fmla="*/ 3726558 h 4745608"/>
                <a:gd name="connsiteX95" fmla="*/ 1269661 w 6802288"/>
                <a:gd name="connsiteY95" fmla="*/ 3390117 h 4745608"/>
                <a:gd name="connsiteX96" fmla="*/ 1309620 w 6802288"/>
                <a:gd name="connsiteY96" fmla="*/ 3169963 h 4745608"/>
                <a:gd name="connsiteX97" fmla="*/ 1393003 w 6802288"/>
                <a:gd name="connsiteY97" fmla="*/ 3052188 h 4745608"/>
                <a:gd name="connsiteX98" fmla="*/ 1080693 w 6802288"/>
                <a:gd name="connsiteY98" fmla="*/ 2984604 h 4745608"/>
                <a:gd name="connsiteX99" fmla="*/ 663453 w 6802288"/>
                <a:gd name="connsiteY99" fmla="*/ 3023360 h 4745608"/>
                <a:gd name="connsiteX100" fmla="*/ 235111 w 6802288"/>
                <a:gd name="connsiteY100" fmla="*/ 3217172 h 4745608"/>
                <a:gd name="connsiteX101" fmla="*/ 421453 w 6802288"/>
                <a:gd name="connsiteY101" fmla="*/ 3029328 h 4745608"/>
                <a:gd name="connsiteX102" fmla="*/ 627193 w 6802288"/>
                <a:gd name="connsiteY102" fmla="*/ 2926458 h 4745608"/>
                <a:gd name="connsiteX103" fmla="*/ 854480 w 6802288"/>
                <a:gd name="connsiteY103" fmla="*/ 2889178 h 4745608"/>
                <a:gd name="connsiteX104" fmla="*/ 1149272 w 6802288"/>
                <a:gd name="connsiteY104" fmla="*/ 2889676 h 4745608"/>
                <a:gd name="connsiteX105" fmla="*/ 1531894 w 6802288"/>
                <a:gd name="connsiteY105" fmla="*/ 2917507 h 4745608"/>
                <a:gd name="connsiteX106" fmla="*/ 1860559 w 6802288"/>
                <a:gd name="connsiteY106" fmla="*/ 2766431 h 4745608"/>
                <a:gd name="connsiteX107" fmla="*/ 1701613 w 6802288"/>
                <a:gd name="connsiteY107" fmla="*/ 2263518 h 4745608"/>
                <a:gd name="connsiteX108" fmla="*/ 1690183 w 6802288"/>
                <a:gd name="connsiteY108" fmla="*/ 1966338 h 4745608"/>
                <a:gd name="connsiteX109" fmla="*/ 1381991 w 6802288"/>
                <a:gd name="connsiteY109" fmla="*/ 1841604 h 4745608"/>
                <a:gd name="connsiteX110" fmla="*/ 1095823 w 6802288"/>
                <a:gd name="connsiteY110" fmla="*/ 1714878 h 4745608"/>
                <a:gd name="connsiteX111" fmla="*/ 746507 w 6802288"/>
                <a:gd name="connsiteY111" fmla="*/ 1626415 h 4745608"/>
                <a:gd name="connsiteX112" fmla="*/ 352873 w 6802288"/>
                <a:gd name="connsiteY112" fmla="*/ 1726308 h 4745608"/>
                <a:gd name="connsiteX113" fmla="*/ 113171 w 6802288"/>
                <a:gd name="connsiteY113" fmla="*/ 1763582 h 4745608"/>
                <a:gd name="connsiteX114" fmla="*/ 9973 w 6802288"/>
                <a:gd name="connsiteY114" fmla="*/ 1737738 h 4745608"/>
                <a:gd name="connsiteX115" fmla="*/ 348516 w 6802288"/>
                <a:gd name="connsiteY115" fmla="*/ 1643812 h 4745608"/>
                <a:gd name="connsiteX116" fmla="*/ 653097 w 6802288"/>
                <a:gd name="connsiteY116" fmla="*/ 1543920 h 4745608"/>
                <a:gd name="connsiteX117" fmla="*/ 1072963 w 6802288"/>
                <a:gd name="connsiteY117" fmla="*/ 1612008 h 4745608"/>
                <a:gd name="connsiteX118" fmla="*/ 1244413 w 6802288"/>
                <a:gd name="connsiteY118" fmla="*/ 1657728 h 4745608"/>
                <a:gd name="connsiteX119" fmla="*/ 1205766 w 6802288"/>
                <a:gd name="connsiteY119" fmla="*/ 1451988 h 4745608"/>
                <a:gd name="connsiteX120" fmla="*/ 1046313 w 6802288"/>
                <a:gd name="connsiteY120" fmla="*/ 815409 h 4745608"/>
                <a:gd name="connsiteX121" fmla="*/ 1221553 w 6802288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22799 w 6802287"/>
                <a:gd name="connsiteY53" fmla="*/ 4131510 h 4745608"/>
                <a:gd name="connsiteX54" fmla="*/ 6596174 w 6802287"/>
                <a:gd name="connsiteY54" fmla="*/ 406748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22799 w 6802287"/>
                <a:gd name="connsiteY53" fmla="*/ 4131510 h 4745608"/>
                <a:gd name="connsiteX54" fmla="*/ 6596174 w 6802287"/>
                <a:gd name="connsiteY54" fmla="*/ 406748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22799 w 6802287"/>
                <a:gd name="connsiteY53" fmla="*/ 4131510 h 4745608"/>
                <a:gd name="connsiteX54" fmla="*/ 6580714 w 6802287"/>
                <a:gd name="connsiteY54" fmla="*/ 408153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22799 w 6802287"/>
                <a:gd name="connsiteY53" fmla="*/ 4131510 h 4745608"/>
                <a:gd name="connsiteX54" fmla="*/ 6580714 w 6802287"/>
                <a:gd name="connsiteY54" fmla="*/ 408153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19707 w 6802287"/>
                <a:gd name="connsiteY53" fmla="*/ 4117459 h 4745608"/>
                <a:gd name="connsiteX54" fmla="*/ 6580714 w 6802287"/>
                <a:gd name="connsiteY54" fmla="*/ 408153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19707 w 6802287"/>
                <a:gd name="connsiteY53" fmla="*/ 4117459 h 4745608"/>
                <a:gd name="connsiteX54" fmla="*/ 6580714 w 6802287"/>
                <a:gd name="connsiteY54" fmla="*/ 408153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19707 w 6829831"/>
                <a:gd name="connsiteY53" fmla="*/ 4117459 h 4745608"/>
                <a:gd name="connsiteX54" fmla="*/ 6580714 w 6829831"/>
                <a:gd name="connsiteY54" fmla="*/ 4081536 h 4745608"/>
                <a:gd name="connsiteX55" fmla="*/ 6110863 w 6829831"/>
                <a:gd name="connsiteY55" fmla="*/ 3868256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80714 w 6829831"/>
                <a:gd name="connsiteY54" fmla="*/ 4081536 h 4745608"/>
                <a:gd name="connsiteX55" fmla="*/ 6110863 w 6829831"/>
                <a:gd name="connsiteY55" fmla="*/ 3868256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93083 w 6829831"/>
                <a:gd name="connsiteY54" fmla="*/ 4042896 h 4745608"/>
                <a:gd name="connsiteX55" fmla="*/ 6110863 w 6829831"/>
                <a:gd name="connsiteY55" fmla="*/ 3868256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93083 w 6829831"/>
                <a:gd name="connsiteY54" fmla="*/ 4042896 h 4745608"/>
                <a:gd name="connsiteX55" fmla="*/ 6110863 w 6829831"/>
                <a:gd name="connsiteY55" fmla="*/ 3868256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93083 w 6829831"/>
                <a:gd name="connsiteY54" fmla="*/ 4042896 h 4745608"/>
                <a:gd name="connsiteX55" fmla="*/ 6110863 w 6829831"/>
                <a:gd name="connsiteY55" fmla="*/ 3840155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86898 w 6829831"/>
                <a:gd name="connsiteY54" fmla="*/ 4018307 h 4745608"/>
                <a:gd name="connsiteX55" fmla="*/ 6110863 w 6829831"/>
                <a:gd name="connsiteY55" fmla="*/ 3840155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86898 w 6829831"/>
                <a:gd name="connsiteY54" fmla="*/ 4018307 h 4745608"/>
                <a:gd name="connsiteX55" fmla="*/ 6110863 w 6829831"/>
                <a:gd name="connsiteY55" fmla="*/ 3840155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86898 w 6829831"/>
                <a:gd name="connsiteY54" fmla="*/ 4018307 h 4745608"/>
                <a:gd name="connsiteX55" fmla="*/ 6110863 w 6829831"/>
                <a:gd name="connsiteY55" fmla="*/ 3840155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5168 w 6829831"/>
                <a:gd name="connsiteY53" fmla="*/ 4071794 h 4745608"/>
                <a:gd name="connsiteX54" fmla="*/ 6586898 w 6829831"/>
                <a:gd name="connsiteY54" fmla="*/ 4018307 h 4745608"/>
                <a:gd name="connsiteX55" fmla="*/ 6110863 w 6829831"/>
                <a:gd name="connsiteY55" fmla="*/ 3840155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9595093"/>
                <a:gd name="connsiteY0" fmla="*/ 1211958 h 5053067"/>
                <a:gd name="connsiteX1" fmla="*/ 1343911 w 9595093"/>
                <a:gd name="connsiteY1" fmla="*/ 1559828 h 5053067"/>
                <a:gd name="connsiteX2" fmla="*/ 1553023 w 9595093"/>
                <a:gd name="connsiteY2" fmla="*/ 1657728 h 5053067"/>
                <a:gd name="connsiteX3" fmla="*/ 1907353 w 9595093"/>
                <a:gd name="connsiteY3" fmla="*/ 1680588 h 5053067"/>
                <a:gd name="connsiteX4" fmla="*/ 2021653 w 9595093"/>
                <a:gd name="connsiteY4" fmla="*/ 1543428 h 5053067"/>
                <a:gd name="connsiteX5" fmla="*/ 2124523 w 9595093"/>
                <a:gd name="connsiteY5" fmla="*/ 1291968 h 5053067"/>
                <a:gd name="connsiteX6" fmla="*/ 2124523 w 9595093"/>
                <a:gd name="connsiteY6" fmla="*/ 1120518 h 5053067"/>
                <a:gd name="connsiteX7" fmla="*/ 2068029 w 9595093"/>
                <a:gd name="connsiteY7" fmla="*/ 825325 h 5053067"/>
                <a:gd name="connsiteX8" fmla="*/ 2078803 w 9595093"/>
                <a:gd name="connsiteY8" fmla="*/ 777618 h 5053067"/>
                <a:gd name="connsiteX9" fmla="*/ 2170243 w 9595093"/>
                <a:gd name="connsiteY9" fmla="*/ 1086228 h 5053067"/>
                <a:gd name="connsiteX10" fmla="*/ 2215963 w 9595093"/>
                <a:gd name="connsiteY10" fmla="*/ 1269108 h 5053067"/>
                <a:gd name="connsiteX11" fmla="*/ 2284543 w 9595093"/>
                <a:gd name="connsiteY11" fmla="*/ 1303398 h 5053067"/>
                <a:gd name="connsiteX12" fmla="*/ 2330263 w 9595093"/>
                <a:gd name="connsiteY12" fmla="*/ 1166238 h 5053067"/>
                <a:gd name="connsiteX13" fmla="*/ 2467423 w 9595093"/>
                <a:gd name="connsiteY13" fmla="*/ 880488 h 5053067"/>
                <a:gd name="connsiteX14" fmla="*/ 2558863 w 9595093"/>
                <a:gd name="connsiteY14" fmla="*/ 640458 h 5053067"/>
                <a:gd name="connsiteX15" fmla="*/ 2616013 w 9595093"/>
                <a:gd name="connsiteY15" fmla="*/ 537588 h 5053067"/>
                <a:gd name="connsiteX16" fmla="*/ 2558863 w 9595093"/>
                <a:gd name="connsiteY16" fmla="*/ 789048 h 5053067"/>
                <a:gd name="connsiteX17" fmla="*/ 2444563 w 9595093"/>
                <a:gd name="connsiteY17" fmla="*/ 1097658 h 5053067"/>
                <a:gd name="connsiteX18" fmla="*/ 2375983 w 9595093"/>
                <a:gd name="connsiteY18" fmla="*/ 1406268 h 5053067"/>
                <a:gd name="connsiteX19" fmla="*/ 2558863 w 9595093"/>
                <a:gd name="connsiteY19" fmla="*/ 1577718 h 5053067"/>
                <a:gd name="connsiteX20" fmla="*/ 2878903 w 9595093"/>
                <a:gd name="connsiteY20" fmla="*/ 1657728 h 5053067"/>
                <a:gd name="connsiteX21" fmla="*/ 3187513 w 9595093"/>
                <a:gd name="connsiteY21" fmla="*/ 1657728 h 5053067"/>
                <a:gd name="connsiteX22" fmla="*/ 3370393 w 9595093"/>
                <a:gd name="connsiteY22" fmla="*/ 1566288 h 5053067"/>
                <a:gd name="connsiteX23" fmla="*/ 3488066 w 9595093"/>
                <a:gd name="connsiteY23" fmla="*/ 1246753 h 5053067"/>
                <a:gd name="connsiteX24" fmla="*/ 3495138 w 9595093"/>
                <a:gd name="connsiteY24" fmla="*/ 1115548 h 5053067"/>
                <a:gd name="connsiteX25" fmla="*/ 3493650 w 9595093"/>
                <a:gd name="connsiteY25" fmla="*/ 1063976 h 5053067"/>
                <a:gd name="connsiteX26" fmla="*/ 3450403 w 9595093"/>
                <a:gd name="connsiteY26" fmla="*/ 777618 h 5053067"/>
                <a:gd name="connsiteX27" fmla="*/ 3119893 w 9595093"/>
                <a:gd name="connsiteY27" fmla="*/ 321571 h 5053067"/>
                <a:gd name="connsiteX28" fmla="*/ 3497351 w 9595093"/>
                <a:gd name="connsiteY28" fmla="*/ 674883 h 5053067"/>
                <a:gd name="connsiteX29" fmla="*/ 3759013 w 9595093"/>
                <a:gd name="connsiteY29" fmla="*/ 571878 h 5053067"/>
                <a:gd name="connsiteX30" fmla="*/ 3999043 w 9595093"/>
                <a:gd name="connsiteY30" fmla="*/ 91818 h 5053067"/>
                <a:gd name="connsiteX31" fmla="*/ 4033333 w 9595093"/>
                <a:gd name="connsiteY31" fmla="*/ 11808 h 5053067"/>
                <a:gd name="connsiteX32" fmla="*/ 3984569 w 9595093"/>
                <a:gd name="connsiteY32" fmla="*/ 247366 h 5053067"/>
                <a:gd name="connsiteX33" fmla="*/ 3812791 w 9595093"/>
                <a:gd name="connsiteY33" fmla="*/ 647417 h 5053067"/>
                <a:gd name="connsiteX34" fmla="*/ 3592906 w 9595093"/>
                <a:gd name="connsiteY34" fmla="*/ 811408 h 5053067"/>
                <a:gd name="connsiteX35" fmla="*/ 3604425 w 9595093"/>
                <a:gd name="connsiteY35" fmla="*/ 999253 h 5053067"/>
                <a:gd name="connsiteX36" fmla="*/ 3872985 w 9595093"/>
                <a:gd name="connsiteY36" fmla="*/ 881976 h 5053067"/>
                <a:gd name="connsiteX37" fmla="*/ 4200754 w 9595093"/>
                <a:gd name="connsiteY37" fmla="*/ 774136 h 5053067"/>
                <a:gd name="connsiteX38" fmla="*/ 4064251 w 9595093"/>
                <a:gd name="connsiteY38" fmla="*/ 847195 h 5053067"/>
                <a:gd name="connsiteX39" fmla="*/ 3818880 w 9595093"/>
                <a:gd name="connsiteY39" fmla="*/ 991305 h 5053067"/>
                <a:gd name="connsiteX40" fmla="*/ 3658531 w 9595093"/>
                <a:gd name="connsiteY40" fmla="*/ 1093178 h 5053067"/>
                <a:gd name="connsiteX41" fmla="*/ 3622838 w 9595093"/>
                <a:gd name="connsiteY41" fmla="*/ 1221401 h 5053067"/>
                <a:gd name="connsiteX42" fmla="*/ 3577446 w 9595093"/>
                <a:gd name="connsiteY42" fmla="*/ 1500691 h 5053067"/>
                <a:gd name="connsiteX43" fmla="*/ 3461833 w 9595093"/>
                <a:gd name="connsiteY43" fmla="*/ 1726308 h 5053067"/>
                <a:gd name="connsiteX44" fmla="*/ 3278953 w 9595093"/>
                <a:gd name="connsiteY44" fmla="*/ 2034918 h 5053067"/>
                <a:gd name="connsiteX45" fmla="*/ 3288742 w 9595093"/>
                <a:gd name="connsiteY45" fmla="*/ 2273460 h 5053067"/>
                <a:gd name="connsiteX46" fmla="*/ 3434288 w 9595093"/>
                <a:gd name="connsiteY46" fmla="*/ 2417577 h 5053067"/>
                <a:gd name="connsiteX47" fmla="*/ 3641522 w 9595093"/>
                <a:gd name="connsiteY47" fmla="*/ 2521189 h 5053067"/>
                <a:gd name="connsiteX48" fmla="*/ 4079053 w 9595093"/>
                <a:gd name="connsiteY48" fmla="*/ 2777868 h 5053067"/>
                <a:gd name="connsiteX49" fmla="*/ 5882777 w 9595093"/>
                <a:gd name="connsiteY49" fmla="*/ 3521863 h 5053067"/>
                <a:gd name="connsiteX50" fmla="*/ 6625713 w 9595093"/>
                <a:gd name="connsiteY50" fmla="*/ 3781261 h 5053067"/>
                <a:gd name="connsiteX51" fmla="*/ 6818787 w 9595093"/>
                <a:gd name="connsiteY51" fmla="*/ 3845235 h 5053067"/>
                <a:gd name="connsiteX52" fmla="*/ 9595093 w 9595093"/>
                <a:gd name="connsiteY52" fmla="*/ 5047156 h 5053067"/>
                <a:gd name="connsiteX53" fmla="*/ 6735168 w 9595093"/>
                <a:gd name="connsiteY53" fmla="*/ 4071794 h 5053067"/>
                <a:gd name="connsiteX54" fmla="*/ 6586898 w 9595093"/>
                <a:gd name="connsiteY54" fmla="*/ 4018307 h 5053067"/>
                <a:gd name="connsiteX55" fmla="*/ 6110863 w 9595093"/>
                <a:gd name="connsiteY55" fmla="*/ 3840155 h 5053067"/>
                <a:gd name="connsiteX56" fmla="*/ 4940575 w 9595093"/>
                <a:gd name="connsiteY56" fmla="*/ 3376168 h 5053067"/>
                <a:gd name="connsiteX57" fmla="*/ 3944371 w 9595093"/>
                <a:gd name="connsiteY57" fmla="*/ 2976643 h 5053067"/>
                <a:gd name="connsiteX58" fmla="*/ 3460193 w 9595093"/>
                <a:gd name="connsiteY58" fmla="*/ 2852901 h 5053067"/>
                <a:gd name="connsiteX59" fmla="*/ 3217865 w 9595093"/>
                <a:gd name="connsiteY59" fmla="*/ 2829045 h 5053067"/>
                <a:gd name="connsiteX60" fmla="*/ 3025524 w 9595093"/>
                <a:gd name="connsiteY60" fmla="*/ 2858861 h 5053067"/>
                <a:gd name="connsiteX61" fmla="*/ 2832855 w 9595093"/>
                <a:gd name="connsiteY61" fmla="*/ 2930924 h 5053067"/>
                <a:gd name="connsiteX62" fmla="*/ 2820111 w 9595093"/>
                <a:gd name="connsiteY62" fmla="*/ 3026344 h 5053067"/>
                <a:gd name="connsiteX63" fmla="*/ 2959241 w 9595093"/>
                <a:gd name="connsiteY63" fmla="*/ 3167976 h 5053067"/>
                <a:gd name="connsiteX64" fmla="*/ 3176083 w 9595093"/>
                <a:gd name="connsiteY64" fmla="*/ 3269358 h 5053067"/>
                <a:gd name="connsiteX65" fmla="*/ 3388239 w 9595093"/>
                <a:gd name="connsiteY65" fmla="*/ 3442290 h 5053067"/>
                <a:gd name="connsiteX66" fmla="*/ 3212014 w 9595093"/>
                <a:gd name="connsiteY66" fmla="*/ 3336948 h 5053067"/>
                <a:gd name="connsiteX67" fmla="*/ 3004633 w 9595093"/>
                <a:gd name="connsiteY67" fmla="*/ 3276814 h 5053067"/>
                <a:gd name="connsiteX68" fmla="*/ 2771676 w 9595093"/>
                <a:gd name="connsiteY68" fmla="*/ 3166987 h 5053067"/>
                <a:gd name="connsiteX69" fmla="*/ 2638873 w 9595093"/>
                <a:gd name="connsiteY69" fmla="*/ 3097908 h 5053067"/>
                <a:gd name="connsiteX70" fmla="*/ 2570293 w 9595093"/>
                <a:gd name="connsiteY70" fmla="*/ 3109338 h 5053067"/>
                <a:gd name="connsiteX71" fmla="*/ 2525557 w 9595093"/>
                <a:gd name="connsiteY71" fmla="*/ 3326508 h 5053067"/>
                <a:gd name="connsiteX72" fmla="*/ 2584349 w 9595093"/>
                <a:gd name="connsiteY72" fmla="*/ 3577470 h 5053067"/>
                <a:gd name="connsiteX73" fmla="*/ 2663703 w 9595093"/>
                <a:gd name="connsiteY73" fmla="*/ 3996904 h 5053067"/>
                <a:gd name="connsiteX74" fmla="*/ 2633113 w 9595093"/>
                <a:gd name="connsiteY74" fmla="*/ 4192703 h 5053067"/>
                <a:gd name="connsiteX75" fmla="*/ 2539703 w 9595093"/>
                <a:gd name="connsiteY75" fmla="*/ 4455574 h 5053067"/>
                <a:gd name="connsiteX76" fmla="*/ 2595212 w 9595093"/>
                <a:gd name="connsiteY76" fmla="*/ 3945217 h 5053067"/>
                <a:gd name="connsiteX77" fmla="*/ 2481240 w 9595093"/>
                <a:gd name="connsiteY77" fmla="*/ 3566538 h 5053067"/>
                <a:gd name="connsiteX78" fmla="*/ 2307403 w 9595093"/>
                <a:gd name="connsiteY78" fmla="*/ 3166488 h 5053067"/>
                <a:gd name="connsiteX79" fmla="*/ 2261683 w 9595093"/>
                <a:gd name="connsiteY79" fmla="*/ 3063618 h 5053067"/>
                <a:gd name="connsiteX80" fmla="*/ 2078803 w 9595093"/>
                <a:gd name="connsiteY80" fmla="*/ 2949318 h 5053067"/>
                <a:gd name="connsiteX81" fmla="*/ 1824299 w 9595093"/>
                <a:gd name="connsiteY81" fmla="*/ 3002494 h 5053067"/>
                <a:gd name="connsiteX82" fmla="*/ 1412162 w 9595093"/>
                <a:gd name="connsiteY82" fmla="*/ 3235573 h 5053067"/>
                <a:gd name="connsiteX83" fmla="*/ 1381573 w 9595093"/>
                <a:gd name="connsiteY83" fmla="*/ 3680838 h 5053067"/>
                <a:gd name="connsiteX84" fmla="*/ 1340867 w 9595093"/>
                <a:gd name="connsiteY84" fmla="*/ 3980504 h 5053067"/>
                <a:gd name="connsiteX85" fmla="*/ 1197619 w 9595093"/>
                <a:gd name="connsiteY85" fmla="*/ 4738831 h 5053067"/>
                <a:gd name="connsiteX86" fmla="*/ 1220896 w 9595093"/>
                <a:gd name="connsiteY86" fmla="*/ 4338309 h 5053067"/>
                <a:gd name="connsiteX87" fmla="*/ 1242772 w 9595093"/>
                <a:gd name="connsiteY87" fmla="*/ 4080888 h 5053067"/>
                <a:gd name="connsiteX88" fmla="*/ 1198693 w 9595093"/>
                <a:gd name="connsiteY88" fmla="*/ 3909438 h 5053067"/>
                <a:gd name="connsiteX89" fmla="*/ 970093 w 9595093"/>
                <a:gd name="connsiteY89" fmla="*/ 3989448 h 5053067"/>
                <a:gd name="connsiteX90" fmla="*/ 766328 w 9595093"/>
                <a:gd name="connsiteY90" fmla="*/ 4131990 h 5053067"/>
                <a:gd name="connsiteX91" fmla="*/ 555808 w 9595093"/>
                <a:gd name="connsiteY91" fmla="*/ 4355688 h 5053067"/>
                <a:gd name="connsiteX92" fmla="*/ 785900 w 9595093"/>
                <a:gd name="connsiteY92" fmla="*/ 4017771 h 5053067"/>
                <a:gd name="connsiteX93" fmla="*/ 1130113 w 9595093"/>
                <a:gd name="connsiteY93" fmla="*/ 3817500 h 5053067"/>
                <a:gd name="connsiteX94" fmla="*/ 1278703 w 9595093"/>
                <a:gd name="connsiteY94" fmla="*/ 3726558 h 5053067"/>
                <a:gd name="connsiteX95" fmla="*/ 1269661 w 9595093"/>
                <a:gd name="connsiteY95" fmla="*/ 3390117 h 5053067"/>
                <a:gd name="connsiteX96" fmla="*/ 1309620 w 9595093"/>
                <a:gd name="connsiteY96" fmla="*/ 3169963 h 5053067"/>
                <a:gd name="connsiteX97" fmla="*/ 1393003 w 9595093"/>
                <a:gd name="connsiteY97" fmla="*/ 3052188 h 5053067"/>
                <a:gd name="connsiteX98" fmla="*/ 1080693 w 9595093"/>
                <a:gd name="connsiteY98" fmla="*/ 2984604 h 5053067"/>
                <a:gd name="connsiteX99" fmla="*/ 663453 w 9595093"/>
                <a:gd name="connsiteY99" fmla="*/ 3023360 h 5053067"/>
                <a:gd name="connsiteX100" fmla="*/ 235111 w 9595093"/>
                <a:gd name="connsiteY100" fmla="*/ 3217172 h 5053067"/>
                <a:gd name="connsiteX101" fmla="*/ 421453 w 9595093"/>
                <a:gd name="connsiteY101" fmla="*/ 3029328 h 5053067"/>
                <a:gd name="connsiteX102" fmla="*/ 627193 w 9595093"/>
                <a:gd name="connsiteY102" fmla="*/ 2926458 h 5053067"/>
                <a:gd name="connsiteX103" fmla="*/ 854480 w 9595093"/>
                <a:gd name="connsiteY103" fmla="*/ 2889178 h 5053067"/>
                <a:gd name="connsiteX104" fmla="*/ 1149272 w 9595093"/>
                <a:gd name="connsiteY104" fmla="*/ 2889676 h 5053067"/>
                <a:gd name="connsiteX105" fmla="*/ 1531894 w 9595093"/>
                <a:gd name="connsiteY105" fmla="*/ 2917507 h 5053067"/>
                <a:gd name="connsiteX106" fmla="*/ 1860559 w 9595093"/>
                <a:gd name="connsiteY106" fmla="*/ 2766431 h 5053067"/>
                <a:gd name="connsiteX107" fmla="*/ 1701613 w 9595093"/>
                <a:gd name="connsiteY107" fmla="*/ 2263518 h 5053067"/>
                <a:gd name="connsiteX108" fmla="*/ 1690183 w 9595093"/>
                <a:gd name="connsiteY108" fmla="*/ 1966338 h 5053067"/>
                <a:gd name="connsiteX109" fmla="*/ 1381991 w 9595093"/>
                <a:gd name="connsiteY109" fmla="*/ 1841604 h 5053067"/>
                <a:gd name="connsiteX110" fmla="*/ 1095823 w 9595093"/>
                <a:gd name="connsiteY110" fmla="*/ 1714878 h 5053067"/>
                <a:gd name="connsiteX111" fmla="*/ 746507 w 9595093"/>
                <a:gd name="connsiteY111" fmla="*/ 1626415 h 5053067"/>
                <a:gd name="connsiteX112" fmla="*/ 352873 w 9595093"/>
                <a:gd name="connsiteY112" fmla="*/ 1726308 h 5053067"/>
                <a:gd name="connsiteX113" fmla="*/ 113171 w 9595093"/>
                <a:gd name="connsiteY113" fmla="*/ 1763582 h 5053067"/>
                <a:gd name="connsiteX114" fmla="*/ 9973 w 9595093"/>
                <a:gd name="connsiteY114" fmla="*/ 1737738 h 5053067"/>
                <a:gd name="connsiteX115" fmla="*/ 348516 w 9595093"/>
                <a:gd name="connsiteY115" fmla="*/ 1643812 h 5053067"/>
                <a:gd name="connsiteX116" fmla="*/ 653097 w 9595093"/>
                <a:gd name="connsiteY116" fmla="*/ 1543920 h 5053067"/>
                <a:gd name="connsiteX117" fmla="*/ 1072963 w 9595093"/>
                <a:gd name="connsiteY117" fmla="*/ 1612008 h 5053067"/>
                <a:gd name="connsiteX118" fmla="*/ 1244413 w 9595093"/>
                <a:gd name="connsiteY118" fmla="*/ 1657728 h 5053067"/>
                <a:gd name="connsiteX119" fmla="*/ 1205766 w 9595093"/>
                <a:gd name="connsiteY119" fmla="*/ 1451988 h 5053067"/>
                <a:gd name="connsiteX120" fmla="*/ 1046313 w 9595093"/>
                <a:gd name="connsiteY120" fmla="*/ 815409 h 5053067"/>
                <a:gd name="connsiteX121" fmla="*/ 1221553 w 9595093"/>
                <a:gd name="connsiteY121" fmla="*/ 1211958 h 5053067"/>
                <a:gd name="connsiteX0" fmla="*/ 1221553 w 9595720"/>
                <a:gd name="connsiteY0" fmla="*/ 1211958 h 5053065"/>
                <a:gd name="connsiteX1" fmla="*/ 1343911 w 9595720"/>
                <a:gd name="connsiteY1" fmla="*/ 1559828 h 5053065"/>
                <a:gd name="connsiteX2" fmla="*/ 1553023 w 9595720"/>
                <a:gd name="connsiteY2" fmla="*/ 1657728 h 5053065"/>
                <a:gd name="connsiteX3" fmla="*/ 1907353 w 9595720"/>
                <a:gd name="connsiteY3" fmla="*/ 1680588 h 5053065"/>
                <a:gd name="connsiteX4" fmla="*/ 2021653 w 9595720"/>
                <a:gd name="connsiteY4" fmla="*/ 1543428 h 5053065"/>
                <a:gd name="connsiteX5" fmla="*/ 2124523 w 9595720"/>
                <a:gd name="connsiteY5" fmla="*/ 1291968 h 5053065"/>
                <a:gd name="connsiteX6" fmla="*/ 2124523 w 9595720"/>
                <a:gd name="connsiteY6" fmla="*/ 1120518 h 5053065"/>
                <a:gd name="connsiteX7" fmla="*/ 2068029 w 9595720"/>
                <a:gd name="connsiteY7" fmla="*/ 825325 h 5053065"/>
                <a:gd name="connsiteX8" fmla="*/ 2078803 w 9595720"/>
                <a:gd name="connsiteY8" fmla="*/ 777618 h 5053065"/>
                <a:gd name="connsiteX9" fmla="*/ 2170243 w 9595720"/>
                <a:gd name="connsiteY9" fmla="*/ 1086228 h 5053065"/>
                <a:gd name="connsiteX10" fmla="*/ 2215963 w 9595720"/>
                <a:gd name="connsiteY10" fmla="*/ 1269108 h 5053065"/>
                <a:gd name="connsiteX11" fmla="*/ 2284543 w 9595720"/>
                <a:gd name="connsiteY11" fmla="*/ 1303398 h 5053065"/>
                <a:gd name="connsiteX12" fmla="*/ 2330263 w 9595720"/>
                <a:gd name="connsiteY12" fmla="*/ 1166238 h 5053065"/>
                <a:gd name="connsiteX13" fmla="*/ 2467423 w 9595720"/>
                <a:gd name="connsiteY13" fmla="*/ 880488 h 5053065"/>
                <a:gd name="connsiteX14" fmla="*/ 2558863 w 9595720"/>
                <a:gd name="connsiteY14" fmla="*/ 640458 h 5053065"/>
                <a:gd name="connsiteX15" fmla="*/ 2616013 w 9595720"/>
                <a:gd name="connsiteY15" fmla="*/ 537588 h 5053065"/>
                <a:gd name="connsiteX16" fmla="*/ 2558863 w 9595720"/>
                <a:gd name="connsiteY16" fmla="*/ 789048 h 5053065"/>
                <a:gd name="connsiteX17" fmla="*/ 2444563 w 9595720"/>
                <a:gd name="connsiteY17" fmla="*/ 1097658 h 5053065"/>
                <a:gd name="connsiteX18" fmla="*/ 2375983 w 9595720"/>
                <a:gd name="connsiteY18" fmla="*/ 1406268 h 5053065"/>
                <a:gd name="connsiteX19" fmla="*/ 2558863 w 9595720"/>
                <a:gd name="connsiteY19" fmla="*/ 1577718 h 5053065"/>
                <a:gd name="connsiteX20" fmla="*/ 2878903 w 9595720"/>
                <a:gd name="connsiteY20" fmla="*/ 1657728 h 5053065"/>
                <a:gd name="connsiteX21" fmla="*/ 3187513 w 9595720"/>
                <a:gd name="connsiteY21" fmla="*/ 1657728 h 5053065"/>
                <a:gd name="connsiteX22" fmla="*/ 3370393 w 9595720"/>
                <a:gd name="connsiteY22" fmla="*/ 1566288 h 5053065"/>
                <a:gd name="connsiteX23" fmla="*/ 3488066 w 9595720"/>
                <a:gd name="connsiteY23" fmla="*/ 1246753 h 5053065"/>
                <a:gd name="connsiteX24" fmla="*/ 3495138 w 9595720"/>
                <a:gd name="connsiteY24" fmla="*/ 1115548 h 5053065"/>
                <a:gd name="connsiteX25" fmla="*/ 3493650 w 9595720"/>
                <a:gd name="connsiteY25" fmla="*/ 1063976 h 5053065"/>
                <a:gd name="connsiteX26" fmla="*/ 3450403 w 9595720"/>
                <a:gd name="connsiteY26" fmla="*/ 777618 h 5053065"/>
                <a:gd name="connsiteX27" fmla="*/ 3119893 w 9595720"/>
                <a:gd name="connsiteY27" fmla="*/ 321571 h 5053065"/>
                <a:gd name="connsiteX28" fmla="*/ 3497351 w 9595720"/>
                <a:gd name="connsiteY28" fmla="*/ 674883 h 5053065"/>
                <a:gd name="connsiteX29" fmla="*/ 3759013 w 9595720"/>
                <a:gd name="connsiteY29" fmla="*/ 571878 h 5053065"/>
                <a:gd name="connsiteX30" fmla="*/ 3999043 w 9595720"/>
                <a:gd name="connsiteY30" fmla="*/ 91818 h 5053065"/>
                <a:gd name="connsiteX31" fmla="*/ 4033333 w 9595720"/>
                <a:gd name="connsiteY31" fmla="*/ 11808 h 5053065"/>
                <a:gd name="connsiteX32" fmla="*/ 3984569 w 9595720"/>
                <a:gd name="connsiteY32" fmla="*/ 247366 h 5053065"/>
                <a:gd name="connsiteX33" fmla="*/ 3812791 w 9595720"/>
                <a:gd name="connsiteY33" fmla="*/ 647417 h 5053065"/>
                <a:gd name="connsiteX34" fmla="*/ 3592906 w 9595720"/>
                <a:gd name="connsiteY34" fmla="*/ 811408 h 5053065"/>
                <a:gd name="connsiteX35" fmla="*/ 3604425 w 9595720"/>
                <a:gd name="connsiteY35" fmla="*/ 999253 h 5053065"/>
                <a:gd name="connsiteX36" fmla="*/ 3872985 w 9595720"/>
                <a:gd name="connsiteY36" fmla="*/ 881976 h 5053065"/>
                <a:gd name="connsiteX37" fmla="*/ 4200754 w 9595720"/>
                <a:gd name="connsiteY37" fmla="*/ 774136 h 5053065"/>
                <a:gd name="connsiteX38" fmla="*/ 4064251 w 9595720"/>
                <a:gd name="connsiteY38" fmla="*/ 847195 h 5053065"/>
                <a:gd name="connsiteX39" fmla="*/ 3818880 w 9595720"/>
                <a:gd name="connsiteY39" fmla="*/ 991305 h 5053065"/>
                <a:gd name="connsiteX40" fmla="*/ 3658531 w 9595720"/>
                <a:gd name="connsiteY40" fmla="*/ 1093178 h 5053065"/>
                <a:gd name="connsiteX41" fmla="*/ 3622838 w 9595720"/>
                <a:gd name="connsiteY41" fmla="*/ 1221401 h 5053065"/>
                <a:gd name="connsiteX42" fmla="*/ 3577446 w 9595720"/>
                <a:gd name="connsiteY42" fmla="*/ 1500691 h 5053065"/>
                <a:gd name="connsiteX43" fmla="*/ 3461833 w 9595720"/>
                <a:gd name="connsiteY43" fmla="*/ 1726308 h 5053065"/>
                <a:gd name="connsiteX44" fmla="*/ 3278953 w 9595720"/>
                <a:gd name="connsiteY44" fmla="*/ 2034918 h 5053065"/>
                <a:gd name="connsiteX45" fmla="*/ 3288742 w 9595720"/>
                <a:gd name="connsiteY45" fmla="*/ 2273460 h 5053065"/>
                <a:gd name="connsiteX46" fmla="*/ 3434288 w 9595720"/>
                <a:gd name="connsiteY46" fmla="*/ 2417577 h 5053065"/>
                <a:gd name="connsiteX47" fmla="*/ 3641522 w 9595720"/>
                <a:gd name="connsiteY47" fmla="*/ 2521189 h 5053065"/>
                <a:gd name="connsiteX48" fmla="*/ 4079053 w 9595720"/>
                <a:gd name="connsiteY48" fmla="*/ 2777868 h 5053065"/>
                <a:gd name="connsiteX49" fmla="*/ 5882777 w 9595720"/>
                <a:gd name="connsiteY49" fmla="*/ 3521863 h 5053065"/>
                <a:gd name="connsiteX50" fmla="*/ 6625713 w 9595720"/>
                <a:gd name="connsiteY50" fmla="*/ 3781261 h 5053065"/>
                <a:gd name="connsiteX51" fmla="*/ 6818787 w 9595720"/>
                <a:gd name="connsiteY51" fmla="*/ 3845235 h 5053065"/>
                <a:gd name="connsiteX52" fmla="*/ 8680791 w 9595720"/>
                <a:gd name="connsiteY52" fmla="*/ 4557615 h 5053065"/>
                <a:gd name="connsiteX53" fmla="*/ 9595093 w 9595720"/>
                <a:gd name="connsiteY53" fmla="*/ 5047156 h 5053065"/>
                <a:gd name="connsiteX54" fmla="*/ 6735168 w 9595720"/>
                <a:gd name="connsiteY54" fmla="*/ 4071794 h 5053065"/>
                <a:gd name="connsiteX55" fmla="*/ 6586898 w 9595720"/>
                <a:gd name="connsiteY55" fmla="*/ 4018307 h 5053065"/>
                <a:gd name="connsiteX56" fmla="*/ 6110863 w 9595720"/>
                <a:gd name="connsiteY56" fmla="*/ 3840155 h 5053065"/>
                <a:gd name="connsiteX57" fmla="*/ 4940575 w 9595720"/>
                <a:gd name="connsiteY57" fmla="*/ 3376168 h 5053065"/>
                <a:gd name="connsiteX58" fmla="*/ 3944371 w 9595720"/>
                <a:gd name="connsiteY58" fmla="*/ 2976643 h 5053065"/>
                <a:gd name="connsiteX59" fmla="*/ 3460193 w 9595720"/>
                <a:gd name="connsiteY59" fmla="*/ 2852901 h 5053065"/>
                <a:gd name="connsiteX60" fmla="*/ 3217865 w 9595720"/>
                <a:gd name="connsiteY60" fmla="*/ 2829045 h 5053065"/>
                <a:gd name="connsiteX61" fmla="*/ 3025524 w 9595720"/>
                <a:gd name="connsiteY61" fmla="*/ 2858861 h 5053065"/>
                <a:gd name="connsiteX62" fmla="*/ 2832855 w 9595720"/>
                <a:gd name="connsiteY62" fmla="*/ 2930924 h 5053065"/>
                <a:gd name="connsiteX63" fmla="*/ 2820111 w 9595720"/>
                <a:gd name="connsiteY63" fmla="*/ 3026344 h 5053065"/>
                <a:gd name="connsiteX64" fmla="*/ 2959241 w 9595720"/>
                <a:gd name="connsiteY64" fmla="*/ 3167976 h 5053065"/>
                <a:gd name="connsiteX65" fmla="*/ 3176083 w 9595720"/>
                <a:gd name="connsiteY65" fmla="*/ 3269358 h 5053065"/>
                <a:gd name="connsiteX66" fmla="*/ 3388239 w 9595720"/>
                <a:gd name="connsiteY66" fmla="*/ 3442290 h 5053065"/>
                <a:gd name="connsiteX67" fmla="*/ 3212014 w 9595720"/>
                <a:gd name="connsiteY67" fmla="*/ 3336948 h 5053065"/>
                <a:gd name="connsiteX68" fmla="*/ 3004633 w 9595720"/>
                <a:gd name="connsiteY68" fmla="*/ 3276814 h 5053065"/>
                <a:gd name="connsiteX69" fmla="*/ 2771676 w 9595720"/>
                <a:gd name="connsiteY69" fmla="*/ 3166987 h 5053065"/>
                <a:gd name="connsiteX70" fmla="*/ 2638873 w 9595720"/>
                <a:gd name="connsiteY70" fmla="*/ 3097908 h 5053065"/>
                <a:gd name="connsiteX71" fmla="*/ 2570293 w 9595720"/>
                <a:gd name="connsiteY71" fmla="*/ 3109338 h 5053065"/>
                <a:gd name="connsiteX72" fmla="*/ 2525557 w 9595720"/>
                <a:gd name="connsiteY72" fmla="*/ 3326508 h 5053065"/>
                <a:gd name="connsiteX73" fmla="*/ 2584349 w 9595720"/>
                <a:gd name="connsiteY73" fmla="*/ 3577470 h 5053065"/>
                <a:gd name="connsiteX74" fmla="*/ 2663703 w 9595720"/>
                <a:gd name="connsiteY74" fmla="*/ 3996904 h 5053065"/>
                <a:gd name="connsiteX75" fmla="*/ 2633113 w 9595720"/>
                <a:gd name="connsiteY75" fmla="*/ 4192703 h 5053065"/>
                <a:gd name="connsiteX76" fmla="*/ 2539703 w 9595720"/>
                <a:gd name="connsiteY76" fmla="*/ 4455574 h 5053065"/>
                <a:gd name="connsiteX77" fmla="*/ 2595212 w 9595720"/>
                <a:gd name="connsiteY77" fmla="*/ 3945217 h 5053065"/>
                <a:gd name="connsiteX78" fmla="*/ 2481240 w 9595720"/>
                <a:gd name="connsiteY78" fmla="*/ 3566538 h 5053065"/>
                <a:gd name="connsiteX79" fmla="*/ 2307403 w 9595720"/>
                <a:gd name="connsiteY79" fmla="*/ 3166488 h 5053065"/>
                <a:gd name="connsiteX80" fmla="*/ 2261683 w 9595720"/>
                <a:gd name="connsiteY80" fmla="*/ 3063618 h 5053065"/>
                <a:gd name="connsiteX81" fmla="*/ 2078803 w 9595720"/>
                <a:gd name="connsiteY81" fmla="*/ 2949318 h 5053065"/>
                <a:gd name="connsiteX82" fmla="*/ 1824299 w 9595720"/>
                <a:gd name="connsiteY82" fmla="*/ 3002494 h 5053065"/>
                <a:gd name="connsiteX83" fmla="*/ 1412162 w 9595720"/>
                <a:gd name="connsiteY83" fmla="*/ 3235573 h 5053065"/>
                <a:gd name="connsiteX84" fmla="*/ 1381573 w 9595720"/>
                <a:gd name="connsiteY84" fmla="*/ 3680838 h 5053065"/>
                <a:gd name="connsiteX85" fmla="*/ 1340867 w 9595720"/>
                <a:gd name="connsiteY85" fmla="*/ 3980504 h 5053065"/>
                <a:gd name="connsiteX86" fmla="*/ 1197619 w 9595720"/>
                <a:gd name="connsiteY86" fmla="*/ 4738831 h 5053065"/>
                <a:gd name="connsiteX87" fmla="*/ 1220896 w 9595720"/>
                <a:gd name="connsiteY87" fmla="*/ 4338309 h 5053065"/>
                <a:gd name="connsiteX88" fmla="*/ 1242772 w 9595720"/>
                <a:gd name="connsiteY88" fmla="*/ 4080888 h 5053065"/>
                <a:gd name="connsiteX89" fmla="*/ 1198693 w 9595720"/>
                <a:gd name="connsiteY89" fmla="*/ 3909438 h 5053065"/>
                <a:gd name="connsiteX90" fmla="*/ 970093 w 9595720"/>
                <a:gd name="connsiteY90" fmla="*/ 3989448 h 5053065"/>
                <a:gd name="connsiteX91" fmla="*/ 766328 w 9595720"/>
                <a:gd name="connsiteY91" fmla="*/ 4131990 h 5053065"/>
                <a:gd name="connsiteX92" fmla="*/ 555808 w 9595720"/>
                <a:gd name="connsiteY92" fmla="*/ 4355688 h 5053065"/>
                <a:gd name="connsiteX93" fmla="*/ 785900 w 9595720"/>
                <a:gd name="connsiteY93" fmla="*/ 4017771 h 5053065"/>
                <a:gd name="connsiteX94" fmla="*/ 1130113 w 9595720"/>
                <a:gd name="connsiteY94" fmla="*/ 3817500 h 5053065"/>
                <a:gd name="connsiteX95" fmla="*/ 1278703 w 9595720"/>
                <a:gd name="connsiteY95" fmla="*/ 3726558 h 5053065"/>
                <a:gd name="connsiteX96" fmla="*/ 1269661 w 9595720"/>
                <a:gd name="connsiteY96" fmla="*/ 3390117 h 5053065"/>
                <a:gd name="connsiteX97" fmla="*/ 1309620 w 9595720"/>
                <a:gd name="connsiteY97" fmla="*/ 3169963 h 5053065"/>
                <a:gd name="connsiteX98" fmla="*/ 1393003 w 9595720"/>
                <a:gd name="connsiteY98" fmla="*/ 3052188 h 5053065"/>
                <a:gd name="connsiteX99" fmla="*/ 1080693 w 9595720"/>
                <a:gd name="connsiteY99" fmla="*/ 2984604 h 5053065"/>
                <a:gd name="connsiteX100" fmla="*/ 663453 w 9595720"/>
                <a:gd name="connsiteY100" fmla="*/ 3023360 h 5053065"/>
                <a:gd name="connsiteX101" fmla="*/ 235111 w 9595720"/>
                <a:gd name="connsiteY101" fmla="*/ 3217172 h 5053065"/>
                <a:gd name="connsiteX102" fmla="*/ 421453 w 9595720"/>
                <a:gd name="connsiteY102" fmla="*/ 3029328 h 5053065"/>
                <a:gd name="connsiteX103" fmla="*/ 627193 w 9595720"/>
                <a:gd name="connsiteY103" fmla="*/ 2926458 h 5053065"/>
                <a:gd name="connsiteX104" fmla="*/ 854480 w 9595720"/>
                <a:gd name="connsiteY104" fmla="*/ 2889178 h 5053065"/>
                <a:gd name="connsiteX105" fmla="*/ 1149272 w 9595720"/>
                <a:gd name="connsiteY105" fmla="*/ 2889676 h 5053065"/>
                <a:gd name="connsiteX106" fmla="*/ 1531894 w 9595720"/>
                <a:gd name="connsiteY106" fmla="*/ 2917507 h 5053065"/>
                <a:gd name="connsiteX107" fmla="*/ 1860559 w 9595720"/>
                <a:gd name="connsiteY107" fmla="*/ 2766431 h 5053065"/>
                <a:gd name="connsiteX108" fmla="*/ 1701613 w 9595720"/>
                <a:gd name="connsiteY108" fmla="*/ 2263518 h 5053065"/>
                <a:gd name="connsiteX109" fmla="*/ 1690183 w 9595720"/>
                <a:gd name="connsiteY109" fmla="*/ 1966338 h 5053065"/>
                <a:gd name="connsiteX110" fmla="*/ 1381991 w 9595720"/>
                <a:gd name="connsiteY110" fmla="*/ 1841604 h 5053065"/>
                <a:gd name="connsiteX111" fmla="*/ 1095823 w 9595720"/>
                <a:gd name="connsiteY111" fmla="*/ 1714878 h 5053065"/>
                <a:gd name="connsiteX112" fmla="*/ 746507 w 9595720"/>
                <a:gd name="connsiteY112" fmla="*/ 1626415 h 5053065"/>
                <a:gd name="connsiteX113" fmla="*/ 352873 w 9595720"/>
                <a:gd name="connsiteY113" fmla="*/ 1726308 h 5053065"/>
                <a:gd name="connsiteX114" fmla="*/ 113171 w 9595720"/>
                <a:gd name="connsiteY114" fmla="*/ 1763582 h 5053065"/>
                <a:gd name="connsiteX115" fmla="*/ 9973 w 9595720"/>
                <a:gd name="connsiteY115" fmla="*/ 1737738 h 5053065"/>
                <a:gd name="connsiteX116" fmla="*/ 348516 w 9595720"/>
                <a:gd name="connsiteY116" fmla="*/ 1643812 h 5053065"/>
                <a:gd name="connsiteX117" fmla="*/ 653097 w 9595720"/>
                <a:gd name="connsiteY117" fmla="*/ 1543920 h 5053065"/>
                <a:gd name="connsiteX118" fmla="*/ 1072963 w 9595720"/>
                <a:gd name="connsiteY118" fmla="*/ 1612008 h 5053065"/>
                <a:gd name="connsiteX119" fmla="*/ 1244413 w 9595720"/>
                <a:gd name="connsiteY119" fmla="*/ 1657728 h 5053065"/>
                <a:gd name="connsiteX120" fmla="*/ 1205766 w 9595720"/>
                <a:gd name="connsiteY120" fmla="*/ 1451988 h 5053065"/>
                <a:gd name="connsiteX121" fmla="*/ 1046313 w 9595720"/>
                <a:gd name="connsiteY121" fmla="*/ 815409 h 5053065"/>
                <a:gd name="connsiteX122" fmla="*/ 1221553 w 9595720"/>
                <a:gd name="connsiteY122" fmla="*/ 1211958 h 5053065"/>
                <a:gd name="connsiteX0" fmla="*/ 1221553 w 9595720"/>
                <a:gd name="connsiteY0" fmla="*/ 1211958 h 5058780"/>
                <a:gd name="connsiteX1" fmla="*/ 1343911 w 9595720"/>
                <a:gd name="connsiteY1" fmla="*/ 1559828 h 5058780"/>
                <a:gd name="connsiteX2" fmla="*/ 1553023 w 9595720"/>
                <a:gd name="connsiteY2" fmla="*/ 1657728 h 5058780"/>
                <a:gd name="connsiteX3" fmla="*/ 1907353 w 9595720"/>
                <a:gd name="connsiteY3" fmla="*/ 1680588 h 5058780"/>
                <a:gd name="connsiteX4" fmla="*/ 2021653 w 9595720"/>
                <a:gd name="connsiteY4" fmla="*/ 1543428 h 5058780"/>
                <a:gd name="connsiteX5" fmla="*/ 2124523 w 9595720"/>
                <a:gd name="connsiteY5" fmla="*/ 1291968 h 5058780"/>
                <a:gd name="connsiteX6" fmla="*/ 2124523 w 9595720"/>
                <a:gd name="connsiteY6" fmla="*/ 1120518 h 5058780"/>
                <a:gd name="connsiteX7" fmla="*/ 2068029 w 9595720"/>
                <a:gd name="connsiteY7" fmla="*/ 825325 h 5058780"/>
                <a:gd name="connsiteX8" fmla="*/ 2078803 w 9595720"/>
                <a:gd name="connsiteY8" fmla="*/ 777618 h 5058780"/>
                <a:gd name="connsiteX9" fmla="*/ 2170243 w 9595720"/>
                <a:gd name="connsiteY9" fmla="*/ 1086228 h 5058780"/>
                <a:gd name="connsiteX10" fmla="*/ 2215963 w 9595720"/>
                <a:gd name="connsiteY10" fmla="*/ 1269108 h 5058780"/>
                <a:gd name="connsiteX11" fmla="*/ 2284543 w 9595720"/>
                <a:gd name="connsiteY11" fmla="*/ 1303398 h 5058780"/>
                <a:gd name="connsiteX12" fmla="*/ 2330263 w 9595720"/>
                <a:gd name="connsiteY12" fmla="*/ 1166238 h 5058780"/>
                <a:gd name="connsiteX13" fmla="*/ 2467423 w 9595720"/>
                <a:gd name="connsiteY13" fmla="*/ 880488 h 5058780"/>
                <a:gd name="connsiteX14" fmla="*/ 2558863 w 9595720"/>
                <a:gd name="connsiteY14" fmla="*/ 640458 h 5058780"/>
                <a:gd name="connsiteX15" fmla="*/ 2616013 w 9595720"/>
                <a:gd name="connsiteY15" fmla="*/ 537588 h 5058780"/>
                <a:gd name="connsiteX16" fmla="*/ 2558863 w 9595720"/>
                <a:gd name="connsiteY16" fmla="*/ 789048 h 5058780"/>
                <a:gd name="connsiteX17" fmla="*/ 2444563 w 9595720"/>
                <a:gd name="connsiteY17" fmla="*/ 1097658 h 5058780"/>
                <a:gd name="connsiteX18" fmla="*/ 2375983 w 9595720"/>
                <a:gd name="connsiteY18" fmla="*/ 1406268 h 5058780"/>
                <a:gd name="connsiteX19" fmla="*/ 2558863 w 9595720"/>
                <a:gd name="connsiteY19" fmla="*/ 1577718 h 5058780"/>
                <a:gd name="connsiteX20" fmla="*/ 2878903 w 9595720"/>
                <a:gd name="connsiteY20" fmla="*/ 1657728 h 5058780"/>
                <a:gd name="connsiteX21" fmla="*/ 3187513 w 9595720"/>
                <a:gd name="connsiteY21" fmla="*/ 1657728 h 5058780"/>
                <a:gd name="connsiteX22" fmla="*/ 3370393 w 9595720"/>
                <a:gd name="connsiteY22" fmla="*/ 1566288 h 5058780"/>
                <a:gd name="connsiteX23" fmla="*/ 3488066 w 9595720"/>
                <a:gd name="connsiteY23" fmla="*/ 1246753 h 5058780"/>
                <a:gd name="connsiteX24" fmla="*/ 3495138 w 9595720"/>
                <a:gd name="connsiteY24" fmla="*/ 1115548 h 5058780"/>
                <a:gd name="connsiteX25" fmla="*/ 3493650 w 9595720"/>
                <a:gd name="connsiteY25" fmla="*/ 1063976 h 5058780"/>
                <a:gd name="connsiteX26" fmla="*/ 3450403 w 9595720"/>
                <a:gd name="connsiteY26" fmla="*/ 777618 h 5058780"/>
                <a:gd name="connsiteX27" fmla="*/ 3119893 w 9595720"/>
                <a:gd name="connsiteY27" fmla="*/ 321571 h 5058780"/>
                <a:gd name="connsiteX28" fmla="*/ 3497351 w 9595720"/>
                <a:gd name="connsiteY28" fmla="*/ 674883 h 5058780"/>
                <a:gd name="connsiteX29" fmla="*/ 3759013 w 9595720"/>
                <a:gd name="connsiteY29" fmla="*/ 571878 h 5058780"/>
                <a:gd name="connsiteX30" fmla="*/ 3999043 w 9595720"/>
                <a:gd name="connsiteY30" fmla="*/ 91818 h 5058780"/>
                <a:gd name="connsiteX31" fmla="*/ 4033333 w 9595720"/>
                <a:gd name="connsiteY31" fmla="*/ 11808 h 5058780"/>
                <a:gd name="connsiteX32" fmla="*/ 3984569 w 9595720"/>
                <a:gd name="connsiteY32" fmla="*/ 247366 h 5058780"/>
                <a:gd name="connsiteX33" fmla="*/ 3812791 w 9595720"/>
                <a:gd name="connsiteY33" fmla="*/ 647417 h 5058780"/>
                <a:gd name="connsiteX34" fmla="*/ 3592906 w 9595720"/>
                <a:gd name="connsiteY34" fmla="*/ 811408 h 5058780"/>
                <a:gd name="connsiteX35" fmla="*/ 3604425 w 9595720"/>
                <a:gd name="connsiteY35" fmla="*/ 999253 h 5058780"/>
                <a:gd name="connsiteX36" fmla="*/ 3872985 w 9595720"/>
                <a:gd name="connsiteY36" fmla="*/ 881976 h 5058780"/>
                <a:gd name="connsiteX37" fmla="*/ 4200754 w 9595720"/>
                <a:gd name="connsiteY37" fmla="*/ 774136 h 5058780"/>
                <a:gd name="connsiteX38" fmla="*/ 4064251 w 9595720"/>
                <a:gd name="connsiteY38" fmla="*/ 847195 h 5058780"/>
                <a:gd name="connsiteX39" fmla="*/ 3818880 w 9595720"/>
                <a:gd name="connsiteY39" fmla="*/ 991305 h 5058780"/>
                <a:gd name="connsiteX40" fmla="*/ 3658531 w 9595720"/>
                <a:gd name="connsiteY40" fmla="*/ 1093178 h 5058780"/>
                <a:gd name="connsiteX41" fmla="*/ 3622838 w 9595720"/>
                <a:gd name="connsiteY41" fmla="*/ 1221401 h 5058780"/>
                <a:gd name="connsiteX42" fmla="*/ 3577446 w 9595720"/>
                <a:gd name="connsiteY42" fmla="*/ 1500691 h 5058780"/>
                <a:gd name="connsiteX43" fmla="*/ 3461833 w 9595720"/>
                <a:gd name="connsiteY43" fmla="*/ 1726308 h 5058780"/>
                <a:gd name="connsiteX44" fmla="*/ 3278953 w 9595720"/>
                <a:gd name="connsiteY44" fmla="*/ 2034918 h 5058780"/>
                <a:gd name="connsiteX45" fmla="*/ 3288742 w 9595720"/>
                <a:gd name="connsiteY45" fmla="*/ 2273460 h 5058780"/>
                <a:gd name="connsiteX46" fmla="*/ 3434288 w 9595720"/>
                <a:gd name="connsiteY46" fmla="*/ 2417577 h 5058780"/>
                <a:gd name="connsiteX47" fmla="*/ 3641522 w 9595720"/>
                <a:gd name="connsiteY47" fmla="*/ 2521189 h 5058780"/>
                <a:gd name="connsiteX48" fmla="*/ 4079053 w 9595720"/>
                <a:gd name="connsiteY48" fmla="*/ 2777868 h 5058780"/>
                <a:gd name="connsiteX49" fmla="*/ 5882777 w 9595720"/>
                <a:gd name="connsiteY49" fmla="*/ 3521863 h 5058780"/>
                <a:gd name="connsiteX50" fmla="*/ 6625713 w 9595720"/>
                <a:gd name="connsiteY50" fmla="*/ 3781261 h 5058780"/>
                <a:gd name="connsiteX51" fmla="*/ 6818787 w 9595720"/>
                <a:gd name="connsiteY51" fmla="*/ 3845235 h 5058780"/>
                <a:gd name="connsiteX52" fmla="*/ 8680791 w 9595720"/>
                <a:gd name="connsiteY52" fmla="*/ 4557615 h 5058780"/>
                <a:gd name="connsiteX53" fmla="*/ 9595093 w 9595720"/>
                <a:gd name="connsiteY53" fmla="*/ 5047156 h 5058780"/>
                <a:gd name="connsiteX54" fmla="*/ 8279756 w 9595720"/>
                <a:gd name="connsiteY54" fmla="*/ 4635004 h 5058780"/>
                <a:gd name="connsiteX55" fmla="*/ 6586898 w 9595720"/>
                <a:gd name="connsiteY55" fmla="*/ 4018307 h 5058780"/>
                <a:gd name="connsiteX56" fmla="*/ 6110863 w 9595720"/>
                <a:gd name="connsiteY56" fmla="*/ 3840155 h 5058780"/>
                <a:gd name="connsiteX57" fmla="*/ 4940575 w 9595720"/>
                <a:gd name="connsiteY57" fmla="*/ 3376168 h 5058780"/>
                <a:gd name="connsiteX58" fmla="*/ 3944371 w 9595720"/>
                <a:gd name="connsiteY58" fmla="*/ 2976643 h 5058780"/>
                <a:gd name="connsiteX59" fmla="*/ 3460193 w 9595720"/>
                <a:gd name="connsiteY59" fmla="*/ 2852901 h 5058780"/>
                <a:gd name="connsiteX60" fmla="*/ 3217865 w 9595720"/>
                <a:gd name="connsiteY60" fmla="*/ 2829045 h 5058780"/>
                <a:gd name="connsiteX61" fmla="*/ 3025524 w 9595720"/>
                <a:gd name="connsiteY61" fmla="*/ 2858861 h 5058780"/>
                <a:gd name="connsiteX62" fmla="*/ 2832855 w 9595720"/>
                <a:gd name="connsiteY62" fmla="*/ 2930924 h 5058780"/>
                <a:gd name="connsiteX63" fmla="*/ 2820111 w 9595720"/>
                <a:gd name="connsiteY63" fmla="*/ 3026344 h 5058780"/>
                <a:gd name="connsiteX64" fmla="*/ 2959241 w 9595720"/>
                <a:gd name="connsiteY64" fmla="*/ 3167976 h 5058780"/>
                <a:gd name="connsiteX65" fmla="*/ 3176083 w 9595720"/>
                <a:gd name="connsiteY65" fmla="*/ 3269358 h 5058780"/>
                <a:gd name="connsiteX66" fmla="*/ 3388239 w 9595720"/>
                <a:gd name="connsiteY66" fmla="*/ 3442290 h 5058780"/>
                <a:gd name="connsiteX67" fmla="*/ 3212014 w 9595720"/>
                <a:gd name="connsiteY67" fmla="*/ 3336948 h 5058780"/>
                <a:gd name="connsiteX68" fmla="*/ 3004633 w 9595720"/>
                <a:gd name="connsiteY68" fmla="*/ 3276814 h 5058780"/>
                <a:gd name="connsiteX69" fmla="*/ 2771676 w 9595720"/>
                <a:gd name="connsiteY69" fmla="*/ 3166987 h 5058780"/>
                <a:gd name="connsiteX70" fmla="*/ 2638873 w 9595720"/>
                <a:gd name="connsiteY70" fmla="*/ 3097908 h 5058780"/>
                <a:gd name="connsiteX71" fmla="*/ 2570293 w 9595720"/>
                <a:gd name="connsiteY71" fmla="*/ 3109338 h 5058780"/>
                <a:gd name="connsiteX72" fmla="*/ 2525557 w 9595720"/>
                <a:gd name="connsiteY72" fmla="*/ 3326508 h 5058780"/>
                <a:gd name="connsiteX73" fmla="*/ 2584349 w 9595720"/>
                <a:gd name="connsiteY73" fmla="*/ 3577470 h 5058780"/>
                <a:gd name="connsiteX74" fmla="*/ 2663703 w 9595720"/>
                <a:gd name="connsiteY74" fmla="*/ 3996904 h 5058780"/>
                <a:gd name="connsiteX75" fmla="*/ 2633113 w 9595720"/>
                <a:gd name="connsiteY75" fmla="*/ 4192703 h 5058780"/>
                <a:gd name="connsiteX76" fmla="*/ 2539703 w 9595720"/>
                <a:gd name="connsiteY76" fmla="*/ 4455574 h 5058780"/>
                <a:gd name="connsiteX77" fmla="*/ 2595212 w 9595720"/>
                <a:gd name="connsiteY77" fmla="*/ 3945217 h 5058780"/>
                <a:gd name="connsiteX78" fmla="*/ 2481240 w 9595720"/>
                <a:gd name="connsiteY78" fmla="*/ 3566538 h 5058780"/>
                <a:gd name="connsiteX79" fmla="*/ 2307403 w 9595720"/>
                <a:gd name="connsiteY79" fmla="*/ 3166488 h 5058780"/>
                <a:gd name="connsiteX80" fmla="*/ 2261683 w 9595720"/>
                <a:gd name="connsiteY80" fmla="*/ 3063618 h 5058780"/>
                <a:gd name="connsiteX81" fmla="*/ 2078803 w 9595720"/>
                <a:gd name="connsiteY81" fmla="*/ 2949318 h 5058780"/>
                <a:gd name="connsiteX82" fmla="*/ 1824299 w 9595720"/>
                <a:gd name="connsiteY82" fmla="*/ 3002494 h 5058780"/>
                <a:gd name="connsiteX83" fmla="*/ 1412162 w 9595720"/>
                <a:gd name="connsiteY83" fmla="*/ 3235573 h 5058780"/>
                <a:gd name="connsiteX84" fmla="*/ 1381573 w 9595720"/>
                <a:gd name="connsiteY84" fmla="*/ 3680838 h 5058780"/>
                <a:gd name="connsiteX85" fmla="*/ 1340867 w 9595720"/>
                <a:gd name="connsiteY85" fmla="*/ 3980504 h 5058780"/>
                <a:gd name="connsiteX86" fmla="*/ 1197619 w 9595720"/>
                <a:gd name="connsiteY86" fmla="*/ 4738831 h 5058780"/>
                <a:gd name="connsiteX87" fmla="*/ 1220896 w 9595720"/>
                <a:gd name="connsiteY87" fmla="*/ 4338309 h 5058780"/>
                <a:gd name="connsiteX88" fmla="*/ 1242772 w 9595720"/>
                <a:gd name="connsiteY88" fmla="*/ 4080888 h 5058780"/>
                <a:gd name="connsiteX89" fmla="*/ 1198693 w 9595720"/>
                <a:gd name="connsiteY89" fmla="*/ 3909438 h 5058780"/>
                <a:gd name="connsiteX90" fmla="*/ 970093 w 9595720"/>
                <a:gd name="connsiteY90" fmla="*/ 3989448 h 5058780"/>
                <a:gd name="connsiteX91" fmla="*/ 766328 w 9595720"/>
                <a:gd name="connsiteY91" fmla="*/ 4131990 h 5058780"/>
                <a:gd name="connsiteX92" fmla="*/ 555808 w 9595720"/>
                <a:gd name="connsiteY92" fmla="*/ 4355688 h 5058780"/>
                <a:gd name="connsiteX93" fmla="*/ 785900 w 9595720"/>
                <a:gd name="connsiteY93" fmla="*/ 4017771 h 5058780"/>
                <a:gd name="connsiteX94" fmla="*/ 1130113 w 9595720"/>
                <a:gd name="connsiteY94" fmla="*/ 3817500 h 5058780"/>
                <a:gd name="connsiteX95" fmla="*/ 1278703 w 9595720"/>
                <a:gd name="connsiteY95" fmla="*/ 3726558 h 5058780"/>
                <a:gd name="connsiteX96" fmla="*/ 1269661 w 9595720"/>
                <a:gd name="connsiteY96" fmla="*/ 3390117 h 5058780"/>
                <a:gd name="connsiteX97" fmla="*/ 1309620 w 9595720"/>
                <a:gd name="connsiteY97" fmla="*/ 3169963 h 5058780"/>
                <a:gd name="connsiteX98" fmla="*/ 1393003 w 9595720"/>
                <a:gd name="connsiteY98" fmla="*/ 3052188 h 5058780"/>
                <a:gd name="connsiteX99" fmla="*/ 1080693 w 9595720"/>
                <a:gd name="connsiteY99" fmla="*/ 2984604 h 5058780"/>
                <a:gd name="connsiteX100" fmla="*/ 663453 w 9595720"/>
                <a:gd name="connsiteY100" fmla="*/ 3023360 h 5058780"/>
                <a:gd name="connsiteX101" fmla="*/ 235111 w 9595720"/>
                <a:gd name="connsiteY101" fmla="*/ 3217172 h 5058780"/>
                <a:gd name="connsiteX102" fmla="*/ 421453 w 9595720"/>
                <a:gd name="connsiteY102" fmla="*/ 3029328 h 5058780"/>
                <a:gd name="connsiteX103" fmla="*/ 627193 w 9595720"/>
                <a:gd name="connsiteY103" fmla="*/ 2926458 h 5058780"/>
                <a:gd name="connsiteX104" fmla="*/ 854480 w 9595720"/>
                <a:gd name="connsiteY104" fmla="*/ 2889178 h 5058780"/>
                <a:gd name="connsiteX105" fmla="*/ 1149272 w 9595720"/>
                <a:gd name="connsiteY105" fmla="*/ 2889676 h 5058780"/>
                <a:gd name="connsiteX106" fmla="*/ 1531894 w 9595720"/>
                <a:gd name="connsiteY106" fmla="*/ 2917507 h 5058780"/>
                <a:gd name="connsiteX107" fmla="*/ 1860559 w 9595720"/>
                <a:gd name="connsiteY107" fmla="*/ 2766431 h 5058780"/>
                <a:gd name="connsiteX108" fmla="*/ 1701613 w 9595720"/>
                <a:gd name="connsiteY108" fmla="*/ 2263518 h 5058780"/>
                <a:gd name="connsiteX109" fmla="*/ 1690183 w 9595720"/>
                <a:gd name="connsiteY109" fmla="*/ 1966338 h 5058780"/>
                <a:gd name="connsiteX110" fmla="*/ 1381991 w 9595720"/>
                <a:gd name="connsiteY110" fmla="*/ 1841604 h 5058780"/>
                <a:gd name="connsiteX111" fmla="*/ 1095823 w 9595720"/>
                <a:gd name="connsiteY111" fmla="*/ 1714878 h 5058780"/>
                <a:gd name="connsiteX112" fmla="*/ 746507 w 9595720"/>
                <a:gd name="connsiteY112" fmla="*/ 1626415 h 5058780"/>
                <a:gd name="connsiteX113" fmla="*/ 352873 w 9595720"/>
                <a:gd name="connsiteY113" fmla="*/ 1726308 h 5058780"/>
                <a:gd name="connsiteX114" fmla="*/ 113171 w 9595720"/>
                <a:gd name="connsiteY114" fmla="*/ 1763582 h 5058780"/>
                <a:gd name="connsiteX115" fmla="*/ 9973 w 9595720"/>
                <a:gd name="connsiteY115" fmla="*/ 1737738 h 5058780"/>
                <a:gd name="connsiteX116" fmla="*/ 348516 w 9595720"/>
                <a:gd name="connsiteY116" fmla="*/ 1643812 h 5058780"/>
                <a:gd name="connsiteX117" fmla="*/ 653097 w 9595720"/>
                <a:gd name="connsiteY117" fmla="*/ 1543920 h 5058780"/>
                <a:gd name="connsiteX118" fmla="*/ 1072963 w 9595720"/>
                <a:gd name="connsiteY118" fmla="*/ 1612008 h 5058780"/>
                <a:gd name="connsiteX119" fmla="*/ 1244413 w 9595720"/>
                <a:gd name="connsiteY119" fmla="*/ 1657728 h 5058780"/>
                <a:gd name="connsiteX120" fmla="*/ 1205766 w 9595720"/>
                <a:gd name="connsiteY120" fmla="*/ 1451988 h 5058780"/>
                <a:gd name="connsiteX121" fmla="*/ 1046313 w 9595720"/>
                <a:gd name="connsiteY121" fmla="*/ 815409 h 5058780"/>
                <a:gd name="connsiteX122" fmla="*/ 1221553 w 9595720"/>
                <a:gd name="connsiteY122" fmla="*/ 1211958 h 5058780"/>
                <a:gd name="connsiteX0" fmla="*/ 1221553 w 9595720"/>
                <a:gd name="connsiteY0" fmla="*/ 1211958 h 5058780"/>
                <a:gd name="connsiteX1" fmla="*/ 1343911 w 9595720"/>
                <a:gd name="connsiteY1" fmla="*/ 1559828 h 5058780"/>
                <a:gd name="connsiteX2" fmla="*/ 1553023 w 9595720"/>
                <a:gd name="connsiteY2" fmla="*/ 1657728 h 5058780"/>
                <a:gd name="connsiteX3" fmla="*/ 1907353 w 9595720"/>
                <a:gd name="connsiteY3" fmla="*/ 1680588 h 5058780"/>
                <a:gd name="connsiteX4" fmla="*/ 2021653 w 9595720"/>
                <a:gd name="connsiteY4" fmla="*/ 1543428 h 5058780"/>
                <a:gd name="connsiteX5" fmla="*/ 2124523 w 9595720"/>
                <a:gd name="connsiteY5" fmla="*/ 1291968 h 5058780"/>
                <a:gd name="connsiteX6" fmla="*/ 2124523 w 9595720"/>
                <a:gd name="connsiteY6" fmla="*/ 1120518 h 5058780"/>
                <a:gd name="connsiteX7" fmla="*/ 2068029 w 9595720"/>
                <a:gd name="connsiteY7" fmla="*/ 825325 h 5058780"/>
                <a:gd name="connsiteX8" fmla="*/ 2078803 w 9595720"/>
                <a:gd name="connsiteY8" fmla="*/ 777618 h 5058780"/>
                <a:gd name="connsiteX9" fmla="*/ 2170243 w 9595720"/>
                <a:gd name="connsiteY9" fmla="*/ 1086228 h 5058780"/>
                <a:gd name="connsiteX10" fmla="*/ 2215963 w 9595720"/>
                <a:gd name="connsiteY10" fmla="*/ 1269108 h 5058780"/>
                <a:gd name="connsiteX11" fmla="*/ 2284543 w 9595720"/>
                <a:gd name="connsiteY11" fmla="*/ 1303398 h 5058780"/>
                <a:gd name="connsiteX12" fmla="*/ 2330263 w 9595720"/>
                <a:gd name="connsiteY12" fmla="*/ 1166238 h 5058780"/>
                <a:gd name="connsiteX13" fmla="*/ 2467423 w 9595720"/>
                <a:gd name="connsiteY13" fmla="*/ 880488 h 5058780"/>
                <a:gd name="connsiteX14" fmla="*/ 2558863 w 9595720"/>
                <a:gd name="connsiteY14" fmla="*/ 640458 h 5058780"/>
                <a:gd name="connsiteX15" fmla="*/ 2616013 w 9595720"/>
                <a:gd name="connsiteY15" fmla="*/ 537588 h 5058780"/>
                <a:gd name="connsiteX16" fmla="*/ 2558863 w 9595720"/>
                <a:gd name="connsiteY16" fmla="*/ 789048 h 5058780"/>
                <a:gd name="connsiteX17" fmla="*/ 2444563 w 9595720"/>
                <a:gd name="connsiteY17" fmla="*/ 1097658 h 5058780"/>
                <a:gd name="connsiteX18" fmla="*/ 2375983 w 9595720"/>
                <a:gd name="connsiteY18" fmla="*/ 1406268 h 5058780"/>
                <a:gd name="connsiteX19" fmla="*/ 2558863 w 9595720"/>
                <a:gd name="connsiteY19" fmla="*/ 1577718 h 5058780"/>
                <a:gd name="connsiteX20" fmla="*/ 2878903 w 9595720"/>
                <a:gd name="connsiteY20" fmla="*/ 1657728 h 5058780"/>
                <a:gd name="connsiteX21" fmla="*/ 3187513 w 9595720"/>
                <a:gd name="connsiteY21" fmla="*/ 1657728 h 5058780"/>
                <a:gd name="connsiteX22" fmla="*/ 3370393 w 9595720"/>
                <a:gd name="connsiteY22" fmla="*/ 1566288 h 5058780"/>
                <a:gd name="connsiteX23" fmla="*/ 3488066 w 9595720"/>
                <a:gd name="connsiteY23" fmla="*/ 1246753 h 5058780"/>
                <a:gd name="connsiteX24" fmla="*/ 3495138 w 9595720"/>
                <a:gd name="connsiteY24" fmla="*/ 1115548 h 5058780"/>
                <a:gd name="connsiteX25" fmla="*/ 3493650 w 9595720"/>
                <a:gd name="connsiteY25" fmla="*/ 1063976 h 5058780"/>
                <a:gd name="connsiteX26" fmla="*/ 3450403 w 9595720"/>
                <a:gd name="connsiteY26" fmla="*/ 777618 h 5058780"/>
                <a:gd name="connsiteX27" fmla="*/ 3119893 w 9595720"/>
                <a:gd name="connsiteY27" fmla="*/ 321571 h 5058780"/>
                <a:gd name="connsiteX28" fmla="*/ 3497351 w 9595720"/>
                <a:gd name="connsiteY28" fmla="*/ 674883 h 5058780"/>
                <a:gd name="connsiteX29" fmla="*/ 3759013 w 9595720"/>
                <a:gd name="connsiteY29" fmla="*/ 571878 h 5058780"/>
                <a:gd name="connsiteX30" fmla="*/ 3999043 w 9595720"/>
                <a:gd name="connsiteY30" fmla="*/ 91818 h 5058780"/>
                <a:gd name="connsiteX31" fmla="*/ 4033333 w 9595720"/>
                <a:gd name="connsiteY31" fmla="*/ 11808 h 5058780"/>
                <a:gd name="connsiteX32" fmla="*/ 3984569 w 9595720"/>
                <a:gd name="connsiteY32" fmla="*/ 247366 h 5058780"/>
                <a:gd name="connsiteX33" fmla="*/ 3812791 w 9595720"/>
                <a:gd name="connsiteY33" fmla="*/ 647417 h 5058780"/>
                <a:gd name="connsiteX34" fmla="*/ 3592906 w 9595720"/>
                <a:gd name="connsiteY34" fmla="*/ 811408 h 5058780"/>
                <a:gd name="connsiteX35" fmla="*/ 3604425 w 9595720"/>
                <a:gd name="connsiteY35" fmla="*/ 999253 h 5058780"/>
                <a:gd name="connsiteX36" fmla="*/ 3872985 w 9595720"/>
                <a:gd name="connsiteY36" fmla="*/ 881976 h 5058780"/>
                <a:gd name="connsiteX37" fmla="*/ 4200754 w 9595720"/>
                <a:gd name="connsiteY37" fmla="*/ 774136 h 5058780"/>
                <a:gd name="connsiteX38" fmla="*/ 4064251 w 9595720"/>
                <a:gd name="connsiteY38" fmla="*/ 847195 h 5058780"/>
                <a:gd name="connsiteX39" fmla="*/ 3818880 w 9595720"/>
                <a:gd name="connsiteY39" fmla="*/ 991305 h 5058780"/>
                <a:gd name="connsiteX40" fmla="*/ 3658531 w 9595720"/>
                <a:gd name="connsiteY40" fmla="*/ 1093178 h 5058780"/>
                <a:gd name="connsiteX41" fmla="*/ 3622838 w 9595720"/>
                <a:gd name="connsiteY41" fmla="*/ 1221401 h 5058780"/>
                <a:gd name="connsiteX42" fmla="*/ 3577446 w 9595720"/>
                <a:gd name="connsiteY42" fmla="*/ 1500691 h 5058780"/>
                <a:gd name="connsiteX43" fmla="*/ 3461833 w 9595720"/>
                <a:gd name="connsiteY43" fmla="*/ 1726308 h 5058780"/>
                <a:gd name="connsiteX44" fmla="*/ 3278953 w 9595720"/>
                <a:gd name="connsiteY44" fmla="*/ 2034918 h 5058780"/>
                <a:gd name="connsiteX45" fmla="*/ 3288742 w 9595720"/>
                <a:gd name="connsiteY45" fmla="*/ 2273460 h 5058780"/>
                <a:gd name="connsiteX46" fmla="*/ 3434288 w 9595720"/>
                <a:gd name="connsiteY46" fmla="*/ 2417577 h 5058780"/>
                <a:gd name="connsiteX47" fmla="*/ 3641522 w 9595720"/>
                <a:gd name="connsiteY47" fmla="*/ 2521189 h 5058780"/>
                <a:gd name="connsiteX48" fmla="*/ 4079053 w 9595720"/>
                <a:gd name="connsiteY48" fmla="*/ 2777868 h 5058780"/>
                <a:gd name="connsiteX49" fmla="*/ 5882777 w 9595720"/>
                <a:gd name="connsiteY49" fmla="*/ 3521863 h 5058780"/>
                <a:gd name="connsiteX50" fmla="*/ 6625713 w 9595720"/>
                <a:gd name="connsiteY50" fmla="*/ 3781261 h 5058780"/>
                <a:gd name="connsiteX51" fmla="*/ 7270085 w 9595720"/>
                <a:gd name="connsiteY51" fmla="*/ 4011311 h 5058780"/>
                <a:gd name="connsiteX52" fmla="*/ 8680791 w 9595720"/>
                <a:gd name="connsiteY52" fmla="*/ 4557615 h 5058780"/>
                <a:gd name="connsiteX53" fmla="*/ 9595093 w 9595720"/>
                <a:gd name="connsiteY53" fmla="*/ 5047156 h 5058780"/>
                <a:gd name="connsiteX54" fmla="*/ 8279756 w 9595720"/>
                <a:gd name="connsiteY54" fmla="*/ 4635004 h 5058780"/>
                <a:gd name="connsiteX55" fmla="*/ 6586898 w 9595720"/>
                <a:gd name="connsiteY55" fmla="*/ 4018307 h 5058780"/>
                <a:gd name="connsiteX56" fmla="*/ 6110863 w 9595720"/>
                <a:gd name="connsiteY56" fmla="*/ 3840155 h 5058780"/>
                <a:gd name="connsiteX57" fmla="*/ 4940575 w 9595720"/>
                <a:gd name="connsiteY57" fmla="*/ 3376168 h 5058780"/>
                <a:gd name="connsiteX58" fmla="*/ 3944371 w 9595720"/>
                <a:gd name="connsiteY58" fmla="*/ 2976643 h 5058780"/>
                <a:gd name="connsiteX59" fmla="*/ 3460193 w 9595720"/>
                <a:gd name="connsiteY59" fmla="*/ 2852901 h 5058780"/>
                <a:gd name="connsiteX60" fmla="*/ 3217865 w 9595720"/>
                <a:gd name="connsiteY60" fmla="*/ 2829045 h 5058780"/>
                <a:gd name="connsiteX61" fmla="*/ 3025524 w 9595720"/>
                <a:gd name="connsiteY61" fmla="*/ 2858861 h 5058780"/>
                <a:gd name="connsiteX62" fmla="*/ 2832855 w 9595720"/>
                <a:gd name="connsiteY62" fmla="*/ 2930924 h 5058780"/>
                <a:gd name="connsiteX63" fmla="*/ 2820111 w 9595720"/>
                <a:gd name="connsiteY63" fmla="*/ 3026344 h 5058780"/>
                <a:gd name="connsiteX64" fmla="*/ 2959241 w 9595720"/>
                <a:gd name="connsiteY64" fmla="*/ 3167976 h 5058780"/>
                <a:gd name="connsiteX65" fmla="*/ 3176083 w 9595720"/>
                <a:gd name="connsiteY65" fmla="*/ 3269358 h 5058780"/>
                <a:gd name="connsiteX66" fmla="*/ 3388239 w 9595720"/>
                <a:gd name="connsiteY66" fmla="*/ 3442290 h 5058780"/>
                <a:gd name="connsiteX67" fmla="*/ 3212014 w 9595720"/>
                <a:gd name="connsiteY67" fmla="*/ 3336948 h 5058780"/>
                <a:gd name="connsiteX68" fmla="*/ 3004633 w 9595720"/>
                <a:gd name="connsiteY68" fmla="*/ 3276814 h 5058780"/>
                <a:gd name="connsiteX69" fmla="*/ 2771676 w 9595720"/>
                <a:gd name="connsiteY69" fmla="*/ 3166987 h 5058780"/>
                <a:gd name="connsiteX70" fmla="*/ 2638873 w 9595720"/>
                <a:gd name="connsiteY70" fmla="*/ 3097908 h 5058780"/>
                <a:gd name="connsiteX71" fmla="*/ 2570293 w 9595720"/>
                <a:gd name="connsiteY71" fmla="*/ 3109338 h 5058780"/>
                <a:gd name="connsiteX72" fmla="*/ 2525557 w 9595720"/>
                <a:gd name="connsiteY72" fmla="*/ 3326508 h 5058780"/>
                <a:gd name="connsiteX73" fmla="*/ 2584349 w 9595720"/>
                <a:gd name="connsiteY73" fmla="*/ 3577470 h 5058780"/>
                <a:gd name="connsiteX74" fmla="*/ 2663703 w 9595720"/>
                <a:gd name="connsiteY74" fmla="*/ 3996904 h 5058780"/>
                <a:gd name="connsiteX75" fmla="*/ 2633113 w 9595720"/>
                <a:gd name="connsiteY75" fmla="*/ 4192703 h 5058780"/>
                <a:gd name="connsiteX76" fmla="*/ 2539703 w 9595720"/>
                <a:gd name="connsiteY76" fmla="*/ 4455574 h 5058780"/>
                <a:gd name="connsiteX77" fmla="*/ 2595212 w 9595720"/>
                <a:gd name="connsiteY77" fmla="*/ 3945217 h 5058780"/>
                <a:gd name="connsiteX78" fmla="*/ 2481240 w 9595720"/>
                <a:gd name="connsiteY78" fmla="*/ 3566538 h 5058780"/>
                <a:gd name="connsiteX79" fmla="*/ 2307403 w 9595720"/>
                <a:gd name="connsiteY79" fmla="*/ 3166488 h 5058780"/>
                <a:gd name="connsiteX80" fmla="*/ 2261683 w 9595720"/>
                <a:gd name="connsiteY80" fmla="*/ 3063618 h 5058780"/>
                <a:gd name="connsiteX81" fmla="*/ 2078803 w 9595720"/>
                <a:gd name="connsiteY81" fmla="*/ 2949318 h 5058780"/>
                <a:gd name="connsiteX82" fmla="*/ 1824299 w 9595720"/>
                <a:gd name="connsiteY82" fmla="*/ 3002494 h 5058780"/>
                <a:gd name="connsiteX83" fmla="*/ 1412162 w 9595720"/>
                <a:gd name="connsiteY83" fmla="*/ 3235573 h 5058780"/>
                <a:gd name="connsiteX84" fmla="*/ 1381573 w 9595720"/>
                <a:gd name="connsiteY84" fmla="*/ 3680838 h 5058780"/>
                <a:gd name="connsiteX85" fmla="*/ 1340867 w 9595720"/>
                <a:gd name="connsiteY85" fmla="*/ 3980504 h 5058780"/>
                <a:gd name="connsiteX86" fmla="*/ 1197619 w 9595720"/>
                <a:gd name="connsiteY86" fmla="*/ 4738831 h 5058780"/>
                <a:gd name="connsiteX87" fmla="*/ 1220896 w 9595720"/>
                <a:gd name="connsiteY87" fmla="*/ 4338309 h 5058780"/>
                <a:gd name="connsiteX88" fmla="*/ 1242772 w 9595720"/>
                <a:gd name="connsiteY88" fmla="*/ 4080888 h 5058780"/>
                <a:gd name="connsiteX89" fmla="*/ 1198693 w 9595720"/>
                <a:gd name="connsiteY89" fmla="*/ 3909438 h 5058780"/>
                <a:gd name="connsiteX90" fmla="*/ 970093 w 9595720"/>
                <a:gd name="connsiteY90" fmla="*/ 3989448 h 5058780"/>
                <a:gd name="connsiteX91" fmla="*/ 766328 w 9595720"/>
                <a:gd name="connsiteY91" fmla="*/ 4131990 h 5058780"/>
                <a:gd name="connsiteX92" fmla="*/ 555808 w 9595720"/>
                <a:gd name="connsiteY92" fmla="*/ 4355688 h 5058780"/>
                <a:gd name="connsiteX93" fmla="*/ 785900 w 9595720"/>
                <a:gd name="connsiteY93" fmla="*/ 4017771 h 5058780"/>
                <a:gd name="connsiteX94" fmla="*/ 1130113 w 9595720"/>
                <a:gd name="connsiteY94" fmla="*/ 3817500 h 5058780"/>
                <a:gd name="connsiteX95" fmla="*/ 1278703 w 9595720"/>
                <a:gd name="connsiteY95" fmla="*/ 3726558 h 5058780"/>
                <a:gd name="connsiteX96" fmla="*/ 1269661 w 9595720"/>
                <a:gd name="connsiteY96" fmla="*/ 3390117 h 5058780"/>
                <a:gd name="connsiteX97" fmla="*/ 1309620 w 9595720"/>
                <a:gd name="connsiteY97" fmla="*/ 3169963 h 5058780"/>
                <a:gd name="connsiteX98" fmla="*/ 1393003 w 9595720"/>
                <a:gd name="connsiteY98" fmla="*/ 3052188 h 5058780"/>
                <a:gd name="connsiteX99" fmla="*/ 1080693 w 9595720"/>
                <a:gd name="connsiteY99" fmla="*/ 2984604 h 5058780"/>
                <a:gd name="connsiteX100" fmla="*/ 663453 w 9595720"/>
                <a:gd name="connsiteY100" fmla="*/ 3023360 h 5058780"/>
                <a:gd name="connsiteX101" fmla="*/ 235111 w 9595720"/>
                <a:gd name="connsiteY101" fmla="*/ 3217172 h 5058780"/>
                <a:gd name="connsiteX102" fmla="*/ 421453 w 9595720"/>
                <a:gd name="connsiteY102" fmla="*/ 3029328 h 5058780"/>
                <a:gd name="connsiteX103" fmla="*/ 627193 w 9595720"/>
                <a:gd name="connsiteY103" fmla="*/ 2926458 h 5058780"/>
                <a:gd name="connsiteX104" fmla="*/ 854480 w 9595720"/>
                <a:gd name="connsiteY104" fmla="*/ 2889178 h 5058780"/>
                <a:gd name="connsiteX105" fmla="*/ 1149272 w 9595720"/>
                <a:gd name="connsiteY105" fmla="*/ 2889676 h 5058780"/>
                <a:gd name="connsiteX106" fmla="*/ 1531894 w 9595720"/>
                <a:gd name="connsiteY106" fmla="*/ 2917507 h 5058780"/>
                <a:gd name="connsiteX107" fmla="*/ 1860559 w 9595720"/>
                <a:gd name="connsiteY107" fmla="*/ 2766431 h 5058780"/>
                <a:gd name="connsiteX108" fmla="*/ 1701613 w 9595720"/>
                <a:gd name="connsiteY108" fmla="*/ 2263518 h 5058780"/>
                <a:gd name="connsiteX109" fmla="*/ 1690183 w 9595720"/>
                <a:gd name="connsiteY109" fmla="*/ 1966338 h 5058780"/>
                <a:gd name="connsiteX110" fmla="*/ 1381991 w 9595720"/>
                <a:gd name="connsiteY110" fmla="*/ 1841604 h 5058780"/>
                <a:gd name="connsiteX111" fmla="*/ 1095823 w 9595720"/>
                <a:gd name="connsiteY111" fmla="*/ 1714878 h 5058780"/>
                <a:gd name="connsiteX112" fmla="*/ 746507 w 9595720"/>
                <a:gd name="connsiteY112" fmla="*/ 1626415 h 5058780"/>
                <a:gd name="connsiteX113" fmla="*/ 352873 w 9595720"/>
                <a:gd name="connsiteY113" fmla="*/ 1726308 h 5058780"/>
                <a:gd name="connsiteX114" fmla="*/ 113171 w 9595720"/>
                <a:gd name="connsiteY114" fmla="*/ 1763582 h 5058780"/>
                <a:gd name="connsiteX115" fmla="*/ 9973 w 9595720"/>
                <a:gd name="connsiteY115" fmla="*/ 1737738 h 5058780"/>
                <a:gd name="connsiteX116" fmla="*/ 348516 w 9595720"/>
                <a:gd name="connsiteY116" fmla="*/ 1643812 h 5058780"/>
                <a:gd name="connsiteX117" fmla="*/ 653097 w 9595720"/>
                <a:gd name="connsiteY117" fmla="*/ 1543920 h 5058780"/>
                <a:gd name="connsiteX118" fmla="*/ 1072963 w 9595720"/>
                <a:gd name="connsiteY118" fmla="*/ 1612008 h 5058780"/>
                <a:gd name="connsiteX119" fmla="*/ 1244413 w 9595720"/>
                <a:gd name="connsiteY119" fmla="*/ 1657728 h 5058780"/>
                <a:gd name="connsiteX120" fmla="*/ 1205766 w 9595720"/>
                <a:gd name="connsiteY120" fmla="*/ 1451988 h 5058780"/>
                <a:gd name="connsiteX121" fmla="*/ 1046313 w 9595720"/>
                <a:gd name="connsiteY121" fmla="*/ 815409 h 5058780"/>
                <a:gd name="connsiteX122" fmla="*/ 1221553 w 9595720"/>
                <a:gd name="connsiteY122" fmla="*/ 1211958 h 5058780"/>
                <a:gd name="connsiteX0" fmla="*/ 1221553 w 10027658"/>
                <a:gd name="connsiteY0" fmla="*/ 1211958 h 5193759"/>
                <a:gd name="connsiteX1" fmla="*/ 1343911 w 10027658"/>
                <a:gd name="connsiteY1" fmla="*/ 1559828 h 5193759"/>
                <a:gd name="connsiteX2" fmla="*/ 1553023 w 10027658"/>
                <a:gd name="connsiteY2" fmla="*/ 1657728 h 5193759"/>
                <a:gd name="connsiteX3" fmla="*/ 1907353 w 10027658"/>
                <a:gd name="connsiteY3" fmla="*/ 1680588 h 5193759"/>
                <a:gd name="connsiteX4" fmla="*/ 2021653 w 10027658"/>
                <a:gd name="connsiteY4" fmla="*/ 1543428 h 5193759"/>
                <a:gd name="connsiteX5" fmla="*/ 2124523 w 10027658"/>
                <a:gd name="connsiteY5" fmla="*/ 1291968 h 5193759"/>
                <a:gd name="connsiteX6" fmla="*/ 2124523 w 10027658"/>
                <a:gd name="connsiteY6" fmla="*/ 1120518 h 5193759"/>
                <a:gd name="connsiteX7" fmla="*/ 2068029 w 10027658"/>
                <a:gd name="connsiteY7" fmla="*/ 825325 h 5193759"/>
                <a:gd name="connsiteX8" fmla="*/ 2078803 w 10027658"/>
                <a:gd name="connsiteY8" fmla="*/ 777618 h 5193759"/>
                <a:gd name="connsiteX9" fmla="*/ 2170243 w 10027658"/>
                <a:gd name="connsiteY9" fmla="*/ 1086228 h 5193759"/>
                <a:gd name="connsiteX10" fmla="*/ 2215963 w 10027658"/>
                <a:gd name="connsiteY10" fmla="*/ 1269108 h 5193759"/>
                <a:gd name="connsiteX11" fmla="*/ 2284543 w 10027658"/>
                <a:gd name="connsiteY11" fmla="*/ 1303398 h 5193759"/>
                <a:gd name="connsiteX12" fmla="*/ 2330263 w 10027658"/>
                <a:gd name="connsiteY12" fmla="*/ 1166238 h 5193759"/>
                <a:gd name="connsiteX13" fmla="*/ 2467423 w 10027658"/>
                <a:gd name="connsiteY13" fmla="*/ 880488 h 5193759"/>
                <a:gd name="connsiteX14" fmla="*/ 2558863 w 10027658"/>
                <a:gd name="connsiteY14" fmla="*/ 640458 h 5193759"/>
                <a:gd name="connsiteX15" fmla="*/ 2616013 w 10027658"/>
                <a:gd name="connsiteY15" fmla="*/ 537588 h 5193759"/>
                <a:gd name="connsiteX16" fmla="*/ 2558863 w 10027658"/>
                <a:gd name="connsiteY16" fmla="*/ 789048 h 5193759"/>
                <a:gd name="connsiteX17" fmla="*/ 2444563 w 10027658"/>
                <a:gd name="connsiteY17" fmla="*/ 1097658 h 5193759"/>
                <a:gd name="connsiteX18" fmla="*/ 2375983 w 10027658"/>
                <a:gd name="connsiteY18" fmla="*/ 1406268 h 5193759"/>
                <a:gd name="connsiteX19" fmla="*/ 2558863 w 10027658"/>
                <a:gd name="connsiteY19" fmla="*/ 1577718 h 5193759"/>
                <a:gd name="connsiteX20" fmla="*/ 2878903 w 10027658"/>
                <a:gd name="connsiteY20" fmla="*/ 1657728 h 5193759"/>
                <a:gd name="connsiteX21" fmla="*/ 3187513 w 10027658"/>
                <a:gd name="connsiteY21" fmla="*/ 1657728 h 5193759"/>
                <a:gd name="connsiteX22" fmla="*/ 3370393 w 10027658"/>
                <a:gd name="connsiteY22" fmla="*/ 1566288 h 5193759"/>
                <a:gd name="connsiteX23" fmla="*/ 3488066 w 10027658"/>
                <a:gd name="connsiteY23" fmla="*/ 1246753 h 5193759"/>
                <a:gd name="connsiteX24" fmla="*/ 3495138 w 10027658"/>
                <a:gd name="connsiteY24" fmla="*/ 1115548 h 5193759"/>
                <a:gd name="connsiteX25" fmla="*/ 3493650 w 10027658"/>
                <a:gd name="connsiteY25" fmla="*/ 1063976 h 5193759"/>
                <a:gd name="connsiteX26" fmla="*/ 3450403 w 10027658"/>
                <a:gd name="connsiteY26" fmla="*/ 777618 h 5193759"/>
                <a:gd name="connsiteX27" fmla="*/ 3119893 w 10027658"/>
                <a:gd name="connsiteY27" fmla="*/ 321571 h 5193759"/>
                <a:gd name="connsiteX28" fmla="*/ 3497351 w 10027658"/>
                <a:gd name="connsiteY28" fmla="*/ 674883 h 5193759"/>
                <a:gd name="connsiteX29" fmla="*/ 3759013 w 10027658"/>
                <a:gd name="connsiteY29" fmla="*/ 571878 h 5193759"/>
                <a:gd name="connsiteX30" fmla="*/ 3999043 w 10027658"/>
                <a:gd name="connsiteY30" fmla="*/ 91818 h 5193759"/>
                <a:gd name="connsiteX31" fmla="*/ 4033333 w 10027658"/>
                <a:gd name="connsiteY31" fmla="*/ 11808 h 5193759"/>
                <a:gd name="connsiteX32" fmla="*/ 3984569 w 10027658"/>
                <a:gd name="connsiteY32" fmla="*/ 247366 h 5193759"/>
                <a:gd name="connsiteX33" fmla="*/ 3812791 w 10027658"/>
                <a:gd name="connsiteY33" fmla="*/ 647417 h 5193759"/>
                <a:gd name="connsiteX34" fmla="*/ 3592906 w 10027658"/>
                <a:gd name="connsiteY34" fmla="*/ 811408 h 5193759"/>
                <a:gd name="connsiteX35" fmla="*/ 3604425 w 10027658"/>
                <a:gd name="connsiteY35" fmla="*/ 999253 h 5193759"/>
                <a:gd name="connsiteX36" fmla="*/ 3872985 w 10027658"/>
                <a:gd name="connsiteY36" fmla="*/ 881976 h 5193759"/>
                <a:gd name="connsiteX37" fmla="*/ 4200754 w 10027658"/>
                <a:gd name="connsiteY37" fmla="*/ 774136 h 5193759"/>
                <a:gd name="connsiteX38" fmla="*/ 4064251 w 10027658"/>
                <a:gd name="connsiteY38" fmla="*/ 847195 h 5193759"/>
                <a:gd name="connsiteX39" fmla="*/ 3818880 w 10027658"/>
                <a:gd name="connsiteY39" fmla="*/ 991305 h 5193759"/>
                <a:gd name="connsiteX40" fmla="*/ 3658531 w 10027658"/>
                <a:gd name="connsiteY40" fmla="*/ 1093178 h 5193759"/>
                <a:gd name="connsiteX41" fmla="*/ 3622838 w 10027658"/>
                <a:gd name="connsiteY41" fmla="*/ 1221401 h 5193759"/>
                <a:gd name="connsiteX42" fmla="*/ 3577446 w 10027658"/>
                <a:gd name="connsiteY42" fmla="*/ 1500691 h 5193759"/>
                <a:gd name="connsiteX43" fmla="*/ 3461833 w 10027658"/>
                <a:gd name="connsiteY43" fmla="*/ 1726308 h 5193759"/>
                <a:gd name="connsiteX44" fmla="*/ 3278953 w 10027658"/>
                <a:gd name="connsiteY44" fmla="*/ 2034918 h 5193759"/>
                <a:gd name="connsiteX45" fmla="*/ 3288742 w 10027658"/>
                <a:gd name="connsiteY45" fmla="*/ 2273460 h 5193759"/>
                <a:gd name="connsiteX46" fmla="*/ 3434288 w 10027658"/>
                <a:gd name="connsiteY46" fmla="*/ 2417577 h 5193759"/>
                <a:gd name="connsiteX47" fmla="*/ 3641522 w 10027658"/>
                <a:gd name="connsiteY47" fmla="*/ 2521189 h 5193759"/>
                <a:gd name="connsiteX48" fmla="*/ 4079053 w 10027658"/>
                <a:gd name="connsiteY48" fmla="*/ 2777868 h 5193759"/>
                <a:gd name="connsiteX49" fmla="*/ 5882777 w 10027658"/>
                <a:gd name="connsiteY49" fmla="*/ 3521863 h 5193759"/>
                <a:gd name="connsiteX50" fmla="*/ 6625713 w 10027658"/>
                <a:gd name="connsiteY50" fmla="*/ 3781261 h 5193759"/>
                <a:gd name="connsiteX51" fmla="*/ 7270085 w 10027658"/>
                <a:gd name="connsiteY51" fmla="*/ 4011311 h 5193759"/>
                <a:gd name="connsiteX52" fmla="*/ 8680791 w 10027658"/>
                <a:gd name="connsiteY52" fmla="*/ 4557615 h 5193759"/>
                <a:gd name="connsiteX53" fmla="*/ 10027325 w 10027658"/>
                <a:gd name="connsiteY53" fmla="*/ 5184350 h 5193759"/>
                <a:gd name="connsiteX54" fmla="*/ 8279756 w 10027658"/>
                <a:gd name="connsiteY54" fmla="*/ 4635004 h 5193759"/>
                <a:gd name="connsiteX55" fmla="*/ 6586898 w 10027658"/>
                <a:gd name="connsiteY55" fmla="*/ 4018307 h 5193759"/>
                <a:gd name="connsiteX56" fmla="*/ 6110863 w 10027658"/>
                <a:gd name="connsiteY56" fmla="*/ 3840155 h 5193759"/>
                <a:gd name="connsiteX57" fmla="*/ 4940575 w 10027658"/>
                <a:gd name="connsiteY57" fmla="*/ 3376168 h 5193759"/>
                <a:gd name="connsiteX58" fmla="*/ 3944371 w 10027658"/>
                <a:gd name="connsiteY58" fmla="*/ 2976643 h 5193759"/>
                <a:gd name="connsiteX59" fmla="*/ 3460193 w 10027658"/>
                <a:gd name="connsiteY59" fmla="*/ 2852901 h 5193759"/>
                <a:gd name="connsiteX60" fmla="*/ 3217865 w 10027658"/>
                <a:gd name="connsiteY60" fmla="*/ 2829045 h 5193759"/>
                <a:gd name="connsiteX61" fmla="*/ 3025524 w 10027658"/>
                <a:gd name="connsiteY61" fmla="*/ 2858861 h 5193759"/>
                <a:gd name="connsiteX62" fmla="*/ 2832855 w 10027658"/>
                <a:gd name="connsiteY62" fmla="*/ 2930924 h 5193759"/>
                <a:gd name="connsiteX63" fmla="*/ 2820111 w 10027658"/>
                <a:gd name="connsiteY63" fmla="*/ 3026344 h 5193759"/>
                <a:gd name="connsiteX64" fmla="*/ 2959241 w 10027658"/>
                <a:gd name="connsiteY64" fmla="*/ 3167976 h 5193759"/>
                <a:gd name="connsiteX65" fmla="*/ 3176083 w 10027658"/>
                <a:gd name="connsiteY65" fmla="*/ 3269358 h 5193759"/>
                <a:gd name="connsiteX66" fmla="*/ 3388239 w 10027658"/>
                <a:gd name="connsiteY66" fmla="*/ 3442290 h 5193759"/>
                <a:gd name="connsiteX67" fmla="*/ 3212014 w 10027658"/>
                <a:gd name="connsiteY67" fmla="*/ 3336948 h 5193759"/>
                <a:gd name="connsiteX68" fmla="*/ 3004633 w 10027658"/>
                <a:gd name="connsiteY68" fmla="*/ 3276814 h 5193759"/>
                <a:gd name="connsiteX69" fmla="*/ 2771676 w 10027658"/>
                <a:gd name="connsiteY69" fmla="*/ 3166987 h 5193759"/>
                <a:gd name="connsiteX70" fmla="*/ 2638873 w 10027658"/>
                <a:gd name="connsiteY70" fmla="*/ 3097908 h 5193759"/>
                <a:gd name="connsiteX71" fmla="*/ 2570293 w 10027658"/>
                <a:gd name="connsiteY71" fmla="*/ 3109338 h 5193759"/>
                <a:gd name="connsiteX72" fmla="*/ 2525557 w 10027658"/>
                <a:gd name="connsiteY72" fmla="*/ 3326508 h 5193759"/>
                <a:gd name="connsiteX73" fmla="*/ 2584349 w 10027658"/>
                <a:gd name="connsiteY73" fmla="*/ 3577470 h 5193759"/>
                <a:gd name="connsiteX74" fmla="*/ 2663703 w 10027658"/>
                <a:gd name="connsiteY74" fmla="*/ 3996904 h 5193759"/>
                <a:gd name="connsiteX75" fmla="*/ 2633113 w 10027658"/>
                <a:gd name="connsiteY75" fmla="*/ 4192703 h 5193759"/>
                <a:gd name="connsiteX76" fmla="*/ 2539703 w 10027658"/>
                <a:gd name="connsiteY76" fmla="*/ 4455574 h 5193759"/>
                <a:gd name="connsiteX77" fmla="*/ 2595212 w 10027658"/>
                <a:gd name="connsiteY77" fmla="*/ 3945217 h 5193759"/>
                <a:gd name="connsiteX78" fmla="*/ 2481240 w 10027658"/>
                <a:gd name="connsiteY78" fmla="*/ 3566538 h 5193759"/>
                <a:gd name="connsiteX79" fmla="*/ 2307403 w 10027658"/>
                <a:gd name="connsiteY79" fmla="*/ 3166488 h 5193759"/>
                <a:gd name="connsiteX80" fmla="*/ 2261683 w 10027658"/>
                <a:gd name="connsiteY80" fmla="*/ 3063618 h 5193759"/>
                <a:gd name="connsiteX81" fmla="*/ 2078803 w 10027658"/>
                <a:gd name="connsiteY81" fmla="*/ 2949318 h 5193759"/>
                <a:gd name="connsiteX82" fmla="*/ 1824299 w 10027658"/>
                <a:gd name="connsiteY82" fmla="*/ 3002494 h 5193759"/>
                <a:gd name="connsiteX83" fmla="*/ 1412162 w 10027658"/>
                <a:gd name="connsiteY83" fmla="*/ 3235573 h 5193759"/>
                <a:gd name="connsiteX84" fmla="*/ 1381573 w 10027658"/>
                <a:gd name="connsiteY84" fmla="*/ 3680838 h 5193759"/>
                <a:gd name="connsiteX85" fmla="*/ 1340867 w 10027658"/>
                <a:gd name="connsiteY85" fmla="*/ 3980504 h 5193759"/>
                <a:gd name="connsiteX86" fmla="*/ 1197619 w 10027658"/>
                <a:gd name="connsiteY86" fmla="*/ 4738831 h 5193759"/>
                <a:gd name="connsiteX87" fmla="*/ 1220896 w 10027658"/>
                <a:gd name="connsiteY87" fmla="*/ 4338309 h 5193759"/>
                <a:gd name="connsiteX88" fmla="*/ 1242772 w 10027658"/>
                <a:gd name="connsiteY88" fmla="*/ 4080888 h 5193759"/>
                <a:gd name="connsiteX89" fmla="*/ 1198693 w 10027658"/>
                <a:gd name="connsiteY89" fmla="*/ 3909438 h 5193759"/>
                <a:gd name="connsiteX90" fmla="*/ 970093 w 10027658"/>
                <a:gd name="connsiteY90" fmla="*/ 3989448 h 5193759"/>
                <a:gd name="connsiteX91" fmla="*/ 766328 w 10027658"/>
                <a:gd name="connsiteY91" fmla="*/ 4131990 h 5193759"/>
                <a:gd name="connsiteX92" fmla="*/ 555808 w 10027658"/>
                <a:gd name="connsiteY92" fmla="*/ 4355688 h 5193759"/>
                <a:gd name="connsiteX93" fmla="*/ 785900 w 10027658"/>
                <a:gd name="connsiteY93" fmla="*/ 4017771 h 5193759"/>
                <a:gd name="connsiteX94" fmla="*/ 1130113 w 10027658"/>
                <a:gd name="connsiteY94" fmla="*/ 3817500 h 5193759"/>
                <a:gd name="connsiteX95" fmla="*/ 1278703 w 10027658"/>
                <a:gd name="connsiteY95" fmla="*/ 3726558 h 5193759"/>
                <a:gd name="connsiteX96" fmla="*/ 1269661 w 10027658"/>
                <a:gd name="connsiteY96" fmla="*/ 3390117 h 5193759"/>
                <a:gd name="connsiteX97" fmla="*/ 1309620 w 10027658"/>
                <a:gd name="connsiteY97" fmla="*/ 3169963 h 5193759"/>
                <a:gd name="connsiteX98" fmla="*/ 1393003 w 10027658"/>
                <a:gd name="connsiteY98" fmla="*/ 3052188 h 5193759"/>
                <a:gd name="connsiteX99" fmla="*/ 1080693 w 10027658"/>
                <a:gd name="connsiteY99" fmla="*/ 2984604 h 5193759"/>
                <a:gd name="connsiteX100" fmla="*/ 663453 w 10027658"/>
                <a:gd name="connsiteY100" fmla="*/ 3023360 h 5193759"/>
                <a:gd name="connsiteX101" fmla="*/ 235111 w 10027658"/>
                <a:gd name="connsiteY101" fmla="*/ 3217172 h 5193759"/>
                <a:gd name="connsiteX102" fmla="*/ 421453 w 10027658"/>
                <a:gd name="connsiteY102" fmla="*/ 3029328 h 5193759"/>
                <a:gd name="connsiteX103" fmla="*/ 627193 w 10027658"/>
                <a:gd name="connsiteY103" fmla="*/ 2926458 h 5193759"/>
                <a:gd name="connsiteX104" fmla="*/ 854480 w 10027658"/>
                <a:gd name="connsiteY104" fmla="*/ 2889178 h 5193759"/>
                <a:gd name="connsiteX105" fmla="*/ 1149272 w 10027658"/>
                <a:gd name="connsiteY105" fmla="*/ 2889676 h 5193759"/>
                <a:gd name="connsiteX106" fmla="*/ 1531894 w 10027658"/>
                <a:gd name="connsiteY106" fmla="*/ 2917507 h 5193759"/>
                <a:gd name="connsiteX107" fmla="*/ 1860559 w 10027658"/>
                <a:gd name="connsiteY107" fmla="*/ 2766431 h 5193759"/>
                <a:gd name="connsiteX108" fmla="*/ 1701613 w 10027658"/>
                <a:gd name="connsiteY108" fmla="*/ 2263518 h 5193759"/>
                <a:gd name="connsiteX109" fmla="*/ 1690183 w 10027658"/>
                <a:gd name="connsiteY109" fmla="*/ 1966338 h 5193759"/>
                <a:gd name="connsiteX110" fmla="*/ 1381991 w 10027658"/>
                <a:gd name="connsiteY110" fmla="*/ 1841604 h 5193759"/>
                <a:gd name="connsiteX111" fmla="*/ 1095823 w 10027658"/>
                <a:gd name="connsiteY111" fmla="*/ 1714878 h 5193759"/>
                <a:gd name="connsiteX112" fmla="*/ 746507 w 10027658"/>
                <a:gd name="connsiteY112" fmla="*/ 1626415 h 5193759"/>
                <a:gd name="connsiteX113" fmla="*/ 352873 w 10027658"/>
                <a:gd name="connsiteY113" fmla="*/ 1726308 h 5193759"/>
                <a:gd name="connsiteX114" fmla="*/ 113171 w 10027658"/>
                <a:gd name="connsiteY114" fmla="*/ 1763582 h 5193759"/>
                <a:gd name="connsiteX115" fmla="*/ 9973 w 10027658"/>
                <a:gd name="connsiteY115" fmla="*/ 1737738 h 5193759"/>
                <a:gd name="connsiteX116" fmla="*/ 348516 w 10027658"/>
                <a:gd name="connsiteY116" fmla="*/ 1643812 h 5193759"/>
                <a:gd name="connsiteX117" fmla="*/ 653097 w 10027658"/>
                <a:gd name="connsiteY117" fmla="*/ 1543920 h 5193759"/>
                <a:gd name="connsiteX118" fmla="*/ 1072963 w 10027658"/>
                <a:gd name="connsiteY118" fmla="*/ 1612008 h 5193759"/>
                <a:gd name="connsiteX119" fmla="*/ 1244413 w 10027658"/>
                <a:gd name="connsiteY119" fmla="*/ 1657728 h 5193759"/>
                <a:gd name="connsiteX120" fmla="*/ 1205766 w 10027658"/>
                <a:gd name="connsiteY120" fmla="*/ 1451988 h 5193759"/>
                <a:gd name="connsiteX121" fmla="*/ 1046313 w 10027658"/>
                <a:gd name="connsiteY121" fmla="*/ 815409 h 5193759"/>
                <a:gd name="connsiteX122" fmla="*/ 1221553 w 10027658"/>
                <a:gd name="connsiteY122" fmla="*/ 1211958 h 5193759"/>
                <a:gd name="connsiteX0" fmla="*/ 1221553 w 10185913"/>
                <a:gd name="connsiteY0" fmla="*/ 1211958 h 5209120"/>
                <a:gd name="connsiteX1" fmla="*/ 1343911 w 10185913"/>
                <a:gd name="connsiteY1" fmla="*/ 1559828 h 5209120"/>
                <a:gd name="connsiteX2" fmla="*/ 1553023 w 10185913"/>
                <a:gd name="connsiteY2" fmla="*/ 1657728 h 5209120"/>
                <a:gd name="connsiteX3" fmla="*/ 1907353 w 10185913"/>
                <a:gd name="connsiteY3" fmla="*/ 1680588 h 5209120"/>
                <a:gd name="connsiteX4" fmla="*/ 2021653 w 10185913"/>
                <a:gd name="connsiteY4" fmla="*/ 1543428 h 5209120"/>
                <a:gd name="connsiteX5" fmla="*/ 2124523 w 10185913"/>
                <a:gd name="connsiteY5" fmla="*/ 1291968 h 5209120"/>
                <a:gd name="connsiteX6" fmla="*/ 2124523 w 10185913"/>
                <a:gd name="connsiteY6" fmla="*/ 1120518 h 5209120"/>
                <a:gd name="connsiteX7" fmla="*/ 2068029 w 10185913"/>
                <a:gd name="connsiteY7" fmla="*/ 825325 h 5209120"/>
                <a:gd name="connsiteX8" fmla="*/ 2078803 w 10185913"/>
                <a:gd name="connsiteY8" fmla="*/ 777618 h 5209120"/>
                <a:gd name="connsiteX9" fmla="*/ 2170243 w 10185913"/>
                <a:gd name="connsiteY9" fmla="*/ 1086228 h 5209120"/>
                <a:gd name="connsiteX10" fmla="*/ 2215963 w 10185913"/>
                <a:gd name="connsiteY10" fmla="*/ 1269108 h 5209120"/>
                <a:gd name="connsiteX11" fmla="*/ 2284543 w 10185913"/>
                <a:gd name="connsiteY11" fmla="*/ 1303398 h 5209120"/>
                <a:gd name="connsiteX12" fmla="*/ 2330263 w 10185913"/>
                <a:gd name="connsiteY12" fmla="*/ 1166238 h 5209120"/>
                <a:gd name="connsiteX13" fmla="*/ 2467423 w 10185913"/>
                <a:gd name="connsiteY13" fmla="*/ 880488 h 5209120"/>
                <a:gd name="connsiteX14" fmla="*/ 2558863 w 10185913"/>
                <a:gd name="connsiteY14" fmla="*/ 640458 h 5209120"/>
                <a:gd name="connsiteX15" fmla="*/ 2616013 w 10185913"/>
                <a:gd name="connsiteY15" fmla="*/ 537588 h 5209120"/>
                <a:gd name="connsiteX16" fmla="*/ 2558863 w 10185913"/>
                <a:gd name="connsiteY16" fmla="*/ 789048 h 5209120"/>
                <a:gd name="connsiteX17" fmla="*/ 2444563 w 10185913"/>
                <a:gd name="connsiteY17" fmla="*/ 1097658 h 5209120"/>
                <a:gd name="connsiteX18" fmla="*/ 2375983 w 10185913"/>
                <a:gd name="connsiteY18" fmla="*/ 1406268 h 5209120"/>
                <a:gd name="connsiteX19" fmla="*/ 2558863 w 10185913"/>
                <a:gd name="connsiteY19" fmla="*/ 1577718 h 5209120"/>
                <a:gd name="connsiteX20" fmla="*/ 2878903 w 10185913"/>
                <a:gd name="connsiteY20" fmla="*/ 1657728 h 5209120"/>
                <a:gd name="connsiteX21" fmla="*/ 3187513 w 10185913"/>
                <a:gd name="connsiteY21" fmla="*/ 1657728 h 5209120"/>
                <a:gd name="connsiteX22" fmla="*/ 3370393 w 10185913"/>
                <a:gd name="connsiteY22" fmla="*/ 1566288 h 5209120"/>
                <a:gd name="connsiteX23" fmla="*/ 3488066 w 10185913"/>
                <a:gd name="connsiteY23" fmla="*/ 1246753 h 5209120"/>
                <a:gd name="connsiteX24" fmla="*/ 3495138 w 10185913"/>
                <a:gd name="connsiteY24" fmla="*/ 1115548 h 5209120"/>
                <a:gd name="connsiteX25" fmla="*/ 3493650 w 10185913"/>
                <a:gd name="connsiteY25" fmla="*/ 1063976 h 5209120"/>
                <a:gd name="connsiteX26" fmla="*/ 3450403 w 10185913"/>
                <a:gd name="connsiteY26" fmla="*/ 777618 h 5209120"/>
                <a:gd name="connsiteX27" fmla="*/ 3119893 w 10185913"/>
                <a:gd name="connsiteY27" fmla="*/ 321571 h 5209120"/>
                <a:gd name="connsiteX28" fmla="*/ 3497351 w 10185913"/>
                <a:gd name="connsiteY28" fmla="*/ 674883 h 5209120"/>
                <a:gd name="connsiteX29" fmla="*/ 3759013 w 10185913"/>
                <a:gd name="connsiteY29" fmla="*/ 571878 h 5209120"/>
                <a:gd name="connsiteX30" fmla="*/ 3999043 w 10185913"/>
                <a:gd name="connsiteY30" fmla="*/ 91818 h 5209120"/>
                <a:gd name="connsiteX31" fmla="*/ 4033333 w 10185913"/>
                <a:gd name="connsiteY31" fmla="*/ 11808 h 5209120"/>
                <a:gd name="connsiteX32" fmla="*/ 3984569 w 10185913"/>
                <a:gd name="connsiteY32" fmla="*/ 247366 h 5209120"/>
                <a:gd name="connsiteX33" fmla="*/ 3812791 w 10185913"/>
                <a:gd name="connsiteY33" fmla="*/ 647417 h 5209120"/>
                <a:gd name="connsiteX34" fmla="*/ 3592906 w 10185913"/>
                <a:gd name="connsiteY34" fmla="*/ 811408 h 5209120"/>
                <a:gd name="connsiteX35" fmla="*/ 3604425 w 10185913"/>
                <a:gd name="connsiteY35" fmla="*/ 999253 h 5209120"/>
                <a:gd name="connsiteX36" fmla="*/ 3872985 w 10185913"/>
                <a:gd name="connsiteY36" fmla="*/ 881976 h 5209120"/>
                <a:gd name="connsiteX37" fmla="*/ 4200754 w 10185913"/>
                <a:gd name="connsiteY37" fmla="*/ 774136 h 5209120"/>
                <a:gd name="connsiteX38" fmla="*/ 4064251 w 10185913"/>
                <a:gd name="connsiteY38" fmla="*/ 847195 h 5209120"/>
                <a:gd name="connsiteX39" fmla="*/ 3818880 w 10185913"/>
                <a:gd name="connsiteY39" fmla="*/ 991305 h 5209120"/>
                <a:gd name="connsiteX40" fmla="*/ 3658531 w 10185913"/>
                <a:gd name="connsiteY40" fmla="*/ 1093178 h 5209120"/>
                <a:gd name="connsiteX41" fmla="*/ 3622838 w 10185913"/>
                <a:gd name="connsiteY41" fmla="*/ 1221401 h 5209120"/>
                <a:gd name="connsiteX42" fmla="*/ 3577446 w 10185913"/>
                <a:gd name="connsiteY42" fmla="*/ 1500691 h 5209120"/>
                <a:gd name="connsiteX43" fmla="*/ 3461833 w 10185913"/>
                <a:gd name="connsiteY43" fmla="*/ 1726308 h 5209120"/>
                <a:gd name="connsiteX44" fmla="*/ 3278953 w 10185913"/>
                <a:gd name="connsiteY44" fmla="*/ 2034918 h 5209120"/>
                <a:gd name="connsiteX45" fmla="*/ 3288742 w 10185913"/>
                <a:gd name="connsiteY45" fmla="*/ 2273460 h 5209120"/>
                <a:gd name="connsiteX46" fmla="*/ 3434288 w 10185913"/>
                <a:gd name="connsiteY46" fmla="*/ 2417577 h 5209120"/>
                <a:gd name="connsiteX47" fmla="*/ 3641522 w 10185913"/>
                <a:gd name="connsiteY47" fmla="*/ 2521189 h 5209120"/>
                <a:gd name="connsiteX48" fmla="*/ 4079053 w 10185913"/>
                <a:gd name="connsiteY48" fmla="*/ 2777868 h 5209120"/>
                <a:gd name="connsiteX49" fmla="*/ 5882777 w 10185913"/>
                <a:gd name="connsiteY49" fmla="*/ 3521863 h 5209120"/>
                <a:gd name="connsiteX50" fmla="*/ 6625713 w 10185913"/>
                <a:gd name="connsiteY50" fmla="*/ 3781261 h 5209120"/>
                <a:gd name="connsiteX51" fmla="*/ 7270085 w 10185913"/>
                <a:gd name="connsiteY51" fmla="*/ 4011311 h 5209120"/>
                <a:gd name="connsiteX52" fmla="*/ 8680791 w 10185913"/>
                <a:gd name="connsiteY52" fmla="*/ 4557615 h 5209120"/>
                <a:gd name="connsiteX53" fmla="*/ 9958409 w 10185913"/>
                <a:gd name="connsiteY53" fmla="*/ 5034180 h 5209120"/>
                <a:gd name="connsiteX54" fmla="*/ 10027325 w 10185913"/>
                <a:gd name="connsiteY54" fmla="*/ 5184350 h 5209120"/>
                <a:gd name="connsiteX55" fmla="*/ 8279756 w 10185913"/>
                <a:gd name="connsiteY55" fmla="*/ 4635004 h 5209120"/>
                <a:gd name="connsiteX56" fmla="*/ 6586898 w 10185913"/>
                <a:gd name="connsiteY56" fmla="*/ 4018307 h 5209120"/>
                <a:gd name="connsiteX57" fmla="*/ 6110863 w 10185913"/>
                <a:gd name="connsiteY57" fmla="*/ 3840155 h 5209120"/>
                <a:gd name="connsiteX58" fmla="*/ 4940575 w 10185913"/>
                <a:gd name="connsiteY58" fmla="*/ 3376168 h 5209120"/>
                <a:gd name="connsiteX59" fmla="*/ 3944371 w 10185913"/>
                <a:gd name="connsiteY59" fmla="*/ 2976643 h 5209120"/>
                <a:gd name="connsiteX60" fmla="*/ 3460193 w 10185913"/>
                <a:gd name="connsiteY60" fmla="*/ 2852901 h 5209120"/>
                <a:gd name="connsiteX61" fmla="*/ 3217865 w 10185913"/>
                <a:gd name="connsiteY61" fmla="*/ 2829045 h 5209120"/>
                <a:gd name="connsiteX62" fmla="*/ 3025524 w 10185913"/>
                <a:gd name="connsiteY62" fmla="*/ 2858861 h 5209120"/>
                <a:gd name="connsiteX63" fmla="*/ 2832855 w 10185913"/>
                <a:gd name="connsiteY63" fmla="*/ 2930924 h 5209120"/>
                <a:gd name="connsiteX64" fmla="*/ 2820111 w 10185913"/>
                <a:gd name="connsiteY64" fmla="*/ 3026344 h 5209120"/>
                <a:gd name="connsiteX65" fmla="*/ 2959241 w 10185913"/>
                <a:gd name="connsiteY65" fmla="*/ 3167976 h 5209120"/>
                <a:gd name="connsiteX66" fmla="*/ 3176083 w 10185913"/>
                <a:gd name="connsiteY66" fmla="*/ 3269358 h 5209120"/>
                <a:gd name="connsiteX67" fmla="*/ 3388239 w 10185913"/>
                <a:gd name="connsiteY67" fmla="*/ 3442290 h 5209120"/>
                <a:gd name="connsiteX68" fmla="*/ 3212014 w 10185913"/>
                <a:gd name="connsiteY68" fmla="*/ 3336948 h 5209120"/>
                <a:gd name="connsiteX69" fmla="*/ 3004633 w 10185913"/>
                <a:gd name="connsiteY69" fmla="*/ 3276814 h 5209120"/>
                <a:gd name="connsiteX70" fmla="*/ 2771676 w 10185913"/>
                <a:gd name="connsiteY70" fmla="*/ 3166987 h 5209120"/>
                <a:gd name="connsiteX71" fmla="*/ 2638873 w 10185913"/>
                <a:gd name="connsiteY71" fmla="*/ 3097908 h 5209120"/>
                <a:gd name="connsiteX72" fmla="*/ 2570293 w 10185913"/>
                <a:gd name="connsiteY72" fmla="*/ 3109338 h 5209120"/>
                <a:gd name="connsiteX73" fmla="*/ 2525557 w 10185913"/>
                <a:gd name="connsiteY73" fmla="*/ 3326508 h 5209120"/>
                <a:gd name="connsiteX74" fmla="*/ 2584349 w 10185913"/>
                <a:gd name="connsiteY74" fmla="*/ 3577470 h 5209120"/>
                <a:gd name="connsiteX75" fmla="*/ 2663703 w 10185913"/>
                <a:gd name="connsiteY75" fmla="*/ 3996904 h 5209120"/>
                <a:gd name="connsiteX76" fmla="*/ 2633113 w 10185913"/>
                <a:gd name="connsiteY76" fmla="*/ 4192703 h 5209120"/>
                <a:gd name="connsiteX77" fmla="*/ 2539703 w 10185913"/>
                <a:gd name="connsiteY77" fmla="*/ 4455574 h 5209120"/>
                <a:gd name="connsiteX78" fmla="*/ 2595212 w 10185913"/>
                <a:gd name="connsiteY78" fmla="*/ 3945217 h 5209120"/>
                <a:gd name="connsiteX79" fmla="*/ 2481240 w 10185913"/>
                <a:gd name="connsiteY79" fmla="*/ 3566538 h 5209120"/>
                <a:gd name="connsiteX80" fmla="*/ 2307403 w 10185913"/>
                <a:gd name="connsiteY80" fmla="*/ 3166488 h 5209120"/>
                <a:gd name="connsiteX81" fmla="*/ 2261683 w 10185913"/>
                <a:gd name="connsiteY81" fmla="*/ 3063618 h 5209120"/>
                <a:gd name="connsiteX82" fmla="*/ 2078803 w 10185913"/>
                <a:gd name="connsiteY82" fmla="*/ 2949318 h 5209120"/>
                <a:gd name="connsiteX83" fmla="*/ 1824299 w 10185913"/>
                <a:gd name="connsiteY83" fmla="*/ 3002494 h 5209120"/>
                <a:gd name="connsiteX84" fmla="*/ 1412162 w 10185913"/>
                <a:gd name="connsiteY84" fmla="*/ 3235573 h 5209120"/>
                <a:gd name="connsiteX85" fmla="*/ 1381573 w 10185913"/>
                <a:gd name="connsiteY85" fmla="*/ 3680838 h 5209120"/>
                <a:gd name="connsiteX86" fmla="*/ 1340867 w 10185913"/>
                <a:gd name="connsiteY86" fmla="*/ 3980504 h 5209120"/>
                <a:gd name="connsiteX87" fmla="*/ 1197619 w 10185913"/>
                <a:gd name="connsiteY87" fmla="*/ 4738831 h 5209120"/>
                <a:gd name="connsiteX88" fmla="*/ 1220896 w 10185913"/>
                <a:gd name="connsiteY88" fmla="*/ 4338309 h 5209120"/>
                <a:gd name="connsiteX89" fmla="*/ 1242772 w 10185913"/>
                <a:gd name="connsiteY89" fmla="*/ 4080888 h 5209120"/>
                <a:gd name="connsiteX90" fmla="*/ 1198693 w 10185913"/>
                <a:gd name="connsiteY90" fmla="*/ 3909438 h 5209120"/>
                <a:gd name="connsiteX91" fmla="*/ 970093 w 10185913"/>
                <a:gd name="connsiteY91" fmla="*/ 3989448 h 5209120"/>
                <a:gd name="connsiteX92" fmla="*/ 766328 w 10185913"/>
                <a:gd name="connsiteY92" fmla="*/ 4131990 h 5209120"/>
                <a:gd name="connsiteX93" fmla="*/ 555808 w 10185913"/>
                <a:gd name="connsiteY93" fmla="*/ 4355688 h 5209120"/>
                <a:gd name="connsiteX94" fmla="*/ 785900 w 10185913"/>
                <a:gd name="connsiteY94" fmla="*/ 4017771 h 5209120"/>
                <a:gd name="connsiteX95" fmla="*/ 1130113 w 10185913"/>
                <a:gd name="connsiteY95" fmla="*/ 3817500 h 5209120"/>
                <a:gd name="connsiteX96" fmla="*/ 1278703 w 10185913"/>
                <a:gd name="connsiteY96" fmla="*/ 3726558 h 5209120"/>
                <a:gd name="connsiteX97" fmla="*/ 1269661 w 10185913"/>
                <a:gd name="connsiteY97" fmla="*/ 3390117 h 5209120"/>
                <a:gd name="connsiteX98" fmla="*/ 1309620 w 10185913"/>
                <a:gd name="connsiteY98" fmla="*/ 3169963 h 5209120"/>
                <a:gd name="connsiteX99" fmla="*/ 1393003 w 10185913"/>
                <a:gd name="connsiteY99" fmla="*/ 3052188 h 5209120"/>
                <a:gd name="connsiteX100" fmla="*/ 1080693 w 10185913"/>
                <a:gd name="connsiteY100" fmla="*/ 2984604 h 5209120"/>
                <a:gd name="connsiteX101" fmla="*/ 663453 w 10185913"/>
                <a:gd name="connsiteY101" fmla="*/ 3023360 h 5209120"/>
                <a:gd name="connsiteX102" fmla="*/ 235111 w 10185913"/>
                <a:gd name="connsiteY102" fmla="*/ 3217172 h 5209120"/>
                <a:gd name="connsiteX103" fmla="*/ 421453 w 10185913"/>
                <a:gd name="connsiteY103" fmla="*/ 3029328 h 5209120"/>
                <a:gd name="connsiteX104" fmla="*/ 627193 w 10185913"/>
                <a:gd name="connsiteY104" fmla="*/ 2926458 h 5209120"/>
                <a:gd name="connsiteX105" fmla="*/ 854480 w 10185913"/>
                <a:gd name="connsiteY105" fmla="*/ 2889178 h 5209120"/>
                <a:gd name="connsiteX106" fmla="*/ 1149272 w 10185913"/>
                <a:gd name="connsiteY106" fmla="*/ 2889676 h 5209120"/>
                <a:gd name="connsiteX107" fmla="*/ 1531894 w 10185913"/>
                <a:gd name="connsiteY107" fmla="*/ 2917507 h 5209120"/>
                <a:gd name="connsiteX108" fmla="*/ 1860559 w 10185913"/>
                <a:gd name="connsiteY108" fmla="*/ 2766431 h 5209120"/>
                <a:gd name="connsiteX109" fmla="*/ 1701613 w 10185913"/>
                <a:gd name="connsiteY109" fmla="*/ 2263518 h 5209120"/>
                <a:gd name="connsiteX110" fmla="*/ 1690183 w 10185913"/>
                <a:gd name="connsiteY110" fmla="*/ 1966338 h 5209120"/>
                <a:gd name="connsiteX111" fmla="*/ 1381991 w 10185913"/>
                <a:gd name="connsiteY111" fmla="*/ 1841604 h 5209120"/>
                <a:gd name="connsiteX112" fmla="*/ 1095823 w 10185913"/>
                <a:gd name="connsiteY112" fmla="*/ 1714878 h 5209120"/>
                <a:gd name="connsiteX113" fmla="*/ 746507 w 10185913"/>
                <a:gd name="connsiteY113" fmla="*/ 1626415 h 5209120"/>
                <a:gd name="connsiteX114" fmla="*/ 352873 w 10185913"/>
                <a:gd name="connsiteY114" fmla="*/ 1726308 h 5209120"/>
                <a:gd name="connsiteX115" fmla="*/ 113171 w 10185913"/>
                <a:gd name="connsiteY115" fmla="*/ 1763582 h 5209120"/>
                <a:gd name="connsiteX116" fmla="*/ 9973 w 10185913"/>
                <a:gd name="connsiteY116" fmla="*/ 1737738 h 5209120"/>
                <a:gd name="connsiteX117" fmla="*/ 348516 w 10185913"/>
                <a:gd name="connsiteY117" fmla="*/ 1643812 h 5209120"/>
                <a:gd name="connsiteX118" fmla="*/ 653097 w 10185913"/>
                <a:gd name="connsiteY118" fmla="*/ 1543920 h 5209120"/>
                <a:gd name="connsiteX119" fmla="*/ 1072963 w 10185913"/>
                <a:gd name="connsiteY119" fmla="*/ 1612008 h 5209120"/>
                <a:gd name="connsiteX120" fmla="*/ 1244413 w 10185913"/>
                <a:gd name="connsiteY120" fmla="*/ 1657728 h 5209120"/>
                <a:gd name="connsiteX121" fmla="*/ 1205766 w 10185913"/>
                <a:gd name="connsiteY121" fmla="*/ 1451988 h 5209120"/>
                <a:gd name="connsiteX122" fmla="*/ 1046313 w 10185913"/>
                <a:gd name="connsiteY122" fmla="*/ 815409 h 5209120"/>
                <a:gd name="connsiteX123" fmla="*/ 1221553 w 10185913"/>
                <a:gd name="connsiteY123" fmla="*/ 1211958 h 5209120"/>
                <a:gd name="connsiteX0" fmla="*/ 1221553 w 10149789"/>
                <a:gd name="connsiteY0" fmla="*/ 1211958 h 5201379"/>
                <a:gd name="connsiteX1" fmla="*/ 1343911 w 10149789"/>
                <a:gd name="connsiteY1" fmla="*/ 1559828 h 5201379"/>
                <a:gd name="connsiteX2" fmla="*/ 1553023 w 10149789"/>
                <a:gd name="connsiteY2" fmla="*/ 1657728 h 5201379"/>
                <a:gd name="connsiteX3" fmla="*/ 1907353 w 10149789"/>
                <a:gd name="connsiteY3" fmla="*/ 1680588 h 5201379"/>
                <a:gd name="connsiteX4" fmla="*/ 2021653 w 10149789"/>
                <a:gd name="connsiteY4" fmla="*/ 1543428 h 5201379"/>
                <a:gd name="connsiteX5" fmla="*/ 2124523 w 10149789"/>
                <a:gd name="connsiteY5" fmla="*/ 1291968 h 5201379"/>
                <a:gd name="connsiteX6" fmla="*/ 2124523 w 10149789"/>
                <a:gd name="connsiteY6" fmla="*/ 1120518 h 5201379"/>
                <a:gd name="connsiteX7" fmla="*/ 2068029 w 10149789"/>
                <a:gd name="connsiteY7" fmla="*/ 825325 h 5201379"/>
                <a:gd name="connsiteX8" fmla="*/ 2078803 w 10149789"/>
                <a:gd name="connsiteY8" fmla="*/ 777618 h 5201379"/>
                <a:gd name="connsiteX9" fmla="*/ 2170243 w 10149789"/>
                <a:gd name="connsiteY9" fmla="*/ 1086228 h 5201379"/>
                <a:gd name="connsiteX10" fmla="*/ 2215963 w 10149789"/>
                <a:gd name="connsiteY10" fmla="*/ 1269108 h 5201379"/>
                <a:gd name="connsiteX11" fmla="*/ 2284543 w 10149789"/>
                <a:gd name="connsiteY11" fmla="*/ 1303398 h 5201379"/>
                <a:gd name="connsiteX12" fmla="*/ 2330263 w 10149789"/>
                <a:gd name="connsiteY12" fmla="*/ 1166238 h 5201379"/>
                <a:gd name="connsiteX13" fmla="*/ 2467423 w 10149789"/>
                <a:gd name="connsiteY13" fmla="*/ 880488 h 5201379"/>
                <a:gd name="connsiteX14" fmla="*/ 2558863 w 10149789"/>
                <a:gd name="connsiteY14" fmla="*/ 640458 h 5201379"/>
                <a:gd name="connsiteX15" fmla="*/ 2616013 w 10149789"/>
                <a:gd name="connsiteY15" fmla="*/ 537588 h 5201379"/>
                <a:gd name="connsiteX16" fmla="*/ 2558863 w 10149789"/>
                <a:gd name="connsiteY16" fmla="*/ 789048 h 5201379"/>
                <a:gd name="connsiteX17" fmla="*/ 2444563 w 10149789"/>
                <a:gd name="connsiteY17" fmla="*/ 1097658 h 5201379"/>
                <a:gd name="connsiteX18" fmla="*/ 2375983 w 10149789"/>
                <a:gd name="connsiteY18" fmla="*/ 1406268 h 5201379"/>
                <a:gd name="connsiteX19" fmla="*/ 2558863 w 10149789"/>
                <a:gd name="connsiteY19" fmla="*/ 1577718 h 5201379"/>
                <a:gd name="connsiteX20" fmla="*/ 2878903 w 10149789"/>
                <a:gd name="connsiteY20" fmla="*/ 1657728 h 5201379"/>
                <a:gd name="connsiteX21" fmla="*/ 3187513 w 10149789"/>
                <a:gd name="connsiteY21" fmla="*/ 1657728 h 5201379"/>
                <a:gd name="connsiteX22" fmla="*/ 3370393 w 10149789"/>
                <a:gd name="connsiteY22" fmla="*/ 1566288 h 5201379"/>
                <a:gd name="connsiteX23" fmla="*/ 3488066 w 10149789"/>
                <a:gd name="connsiteY23" fmla="*/ 1246753 h 5201379"/>
                <a:gd name="connsiteX24" fmla="*/ 3495138 w 10149789"/>
                <a:gd name="connsiteY24" fmla="*/ 1115548 h 5201379"/>
                <a:gd name="connsiteX25" fmla="*/ 3493650 w 10149789"/>
                <a:gd name="connsiteY25" fmla="*/ 1063976 h 5201379"/>
                <a:gd name="connsiteX26" fmla="*/ 3450403 w 10149789"/>
                <a:gd name="connsiteY26" fmla="*/ 777618 h 5201379"/>
                <a:gd name="connsiteX27" fmla="*/ 3119893 w 10149789"/>
                <a:gd name="connsiteY27" fmla="*/ 321571 h 5201379"/>
                <a:gd name="connsiteX28" fmla="*/ 3497351 w 10149789"/>
                <a:gd name="connsiteY28" fmla="*/ 674883 h 5201379"/>
                <a:gd name="connsiteX29" fmla="*/ 3759013 w 10149789"/>
                <a:gd name="connsiteY29" fmla="*/ 571878 h 5201379"/>
                <a:gd name="connsiteX30" fmla="*/ 3999043 w 10149789"/>
                <a:gd name="connsiteY30" fmla="*/ 91818 h 5201379"/>
                <a:gd name="connsiteX31" fmla="*/ 4033333 w 10149789"/>
                <a:gd name="connsiteY31" fmla="*/ 11808 h 5201379"/>
                <a:gd name="connsiteX32" fmla="*/ 3984569 w 10149789"/>
                <a:gd name="connsiteY32" fmla="*/ 247366 h 5201379"/>
                <a:gd name="connsiteX33" fmla="*/ 3812791 w 10149789"/>
                <a:gd name="connsiteY33" fmla="*/ 647417 h 5201379"/>
                <a:gd name="connsiteX34" fmla="*/ 3592906 w 10149789"/>
                <a:gd name="connsiteY34" fmla="*/ 811408 h 5201379"/>
                <a:gd name="connsiteX35" fmla="*/ 3604425 w 10149789"/>
                <a:gd name="connsiteY35" fmla="*/ 999253 h 5201379"/>
                <a:gd name="connsiteX36" fmla="*/ 3872985 w 10149789"/>
                <a:gd name="connsiteY36" fmla="*/ 881976 h 5201379"/>
                <a:gd name="connsiteX37" fmla="*/ 4200754 w 10149789"/>
                <a:gd name="connsiteY37" fmla="*/ 774136 h 5201379"/>
                <a:gd name="connsiteX38" fmla="*/ 4064251 w 10149789"/>
                <a:gd name="connsiteY38" fmla="*/ 847195 h 5201379"/>
                <a:gd name="connsiteX39" fmla="*/ 3818880 w 10149789"/>
                <a:gd name="connsiteY39" fmla="*/ 991305 h 5201379"/>
                <a:gd name="connsiteX40" fmla="*/ 3658531 w 10149789"/>
                <a:gd name="connsiteY40" fmla="*/ 1093178 h 5201379"/>
                <a:gd name="connsiteX41" fmla="*/ 3622838 w 10149789"/>
                <a:gd name="connsiteY41" fmla="*/ 1221401 h 5201379"/>
                <a:gd name="connsiteX42" fmla="*/ 3577446 w 10149789"/>
                <a:gd name="connsiteY42" fmla="*/ 1500691 h 5201379"/>
                <a:gd name="connsiteX43" fmla="*/ 3461833 w 10149789"/>
                <a:gd name="connsiteY43" fmla="*/ 1726308 h 5201379"/>
                <a:gd name="connsiteX44" fmla="*/ 3278953 w 10149789"/>
                <a:gd name="connsiteY44" fmla="*/ 2034918 h 5201379"/>
                <a:gd name="connsiteX45" fmla="*/ 3288742 w 10149789"/>
                <a:gd name="connsiteY45" fmla="*/ 2273460 h 5201379"/>
                <a:gd name="connsiteX46" fmla="*/ 3434288 w 10149789"/>
                <a:gd name="connsiteY46" fmla="*/ 2417577 h 5201379"/>
                <a:gd name="connsiteX47" fmla="*/ 3641522 w 10149789"/>
                <a:gd name="connsiteY47" fmla="*/ 2521189 h 5201379"/>
                <a:gd name="connsiteX48" fmla="*/ 4079053 w 10149789"/>
                <a:gd name="connsiteY48" fmla="*/ 2777868 h 5201379"/>
                <a:gd name="connsiteX49" fmla="*/ 5882777 w 10149789"/>
                <a:gd name="connsiteY49" fmla="*/ 3521863 h 5201379"/>
                <a:gd name="connsiteX50" fmla="*/ 6625713 w 10149789"/>
                <a:gd name="connsiteY50" fmla="*/ 3781261 h 5201379"/>
                <a:gd name="connsiteX51" fmla="*/ 7270085 w 10149789"/>
                <a:gd name="connsiteY51" fmla="*/ 4011311 h 5201379"/>
                <a:gd name="connsiteX52" fmla="*/ 8680791 w 10149789"/>
                <a:gd name="connsiteY52" fmla="*/ 4557615 h 5201379"/>
                <a:gd name="connsiteX53" fmla="*/ 9958409 w 10149789"/>
                <a:gd name="connsiteY53" fmla="*/ 5034180 h 5201379"/>
                <a:gd name="connsiteX54" fmla="*/ 10027325 w 10149789"/>
                <a:gd name="connsiteY54" fmla="*/ 5184350 h 5201379"/>
                <a:gd name="connsiteX55" fmla="*/ 8279756 w 10149789"/>
                <a:gd name="connsiteY55" fmla="*/ 4635004 h 5201379"/>
                <a:gd name="connsiteX56" fmla="*/ 6586898 w 10149789"/>
                <a:gd name="connsiteY56" fmla="*/ 4018307 h 5201379"/>
                <a:gd name="connsiteX57" fmla="*/ 6110863 w 10149789"/>
                <a:gd name="connsiteY57" fmla="*/ 3840155 h 5201379"/>
                <a:gd name="connsiteX58" fmla="*/ 4940575 w 10149789"/>
                <a:gd name="connsiteY58" fmla="*/ 3376168 h 5201379"/>
                <a:gd name="connsiteX59" fmla="*/ 3944371 w 10149789"/>
                <a:gd name="connsiteY59" fmla="*/ 2976643 h 5201379"/>
                <a:gd name="connsiteX60" fmla="*/ 3460193 w 10149789"/>
                <a:gd name="connsiteY60" fmla="*/ 2852901 h 5201379"/>
                <a:gd name="connsiteX61" fmla="*/ 3217865 w 10149789"/>
                <a:gd name="connsiteY61" fmla="*/ 2829045 h 5201379"/>
                <a:gd name="connsiteX62" fmla="*/ 3025524 w 10149789"/>
                <a:gd name="connsiteY62" fmla="*/ 2858861 h 5201379"/>
                <a:gd name="connsiteX63" fmla="*/ 2832855 w 10149789"/>
                <a:gd name="connsiteY63" fmla="*/ 2930924 h 5201379"/>
                <a:gd name="connsiteX64" fmla="*/ 2820111 w 10149789"/>
                <a:gd name="connsiteY64" fmla="*/ 3026344 h 5201379"/>
                <a:gd name="connsiteX65" fmla="*/ 2959241 w 10149789"/>
                <a:gd name="connsiteY65" fmla="*/ 3167976 h 5201379"/>
                <a:gd name="connsiteX66" fmla="*/ 3176083 w 10149789"/>
                <a:gd name="connsiteY66" fmla="*/ 3269358 h 5201379"/>
                <a:gd name="connsiteX67" fmla="*/ 3388239 w 10149789"/>
                <a:gd name="connsiteY67" fmla="*/ 3442290 h 5201379"/>
                <a:gd name="connsiteX68" fmla="*/ 3212014 w 10149789"/>
                <a:gd name="connsiteY68" fmla="*/ 3336948 h 5201379"/>
                <a:gd name="connsiteX69" fmla="*/ 3004633 w 10149789"/>
                <a:gd name="connsiteY69" fmla="*/ 3276814 h 5201379"/>
                <a:gd name="connsiteX70" fmla="*/ 2771676 w 10149789"/>
                <a:gd name="connsiteY70" fmla="*/ 3166987 h 5201379"/>
                <a:gd name="connsiteX71" fmla="*/ 2638873 w 10149789"/>
                <a:gd name="connsiteY71" fmla="*/ 3097908 h 5201379"/>
                <a:gd name="connsiteX72" fmla="*/ 2570293 w 10149789"/>
                <a:gd name="connsiteY72" fmla="*/ 3109338 h 5201379"/>
                <a:gd name="connsiteX73" fmla="*/ 2525557 w 10149789"/>
                <a:gd name="connsiteY73" fmla="*/ 3326508 h 5201379"/>
                <a:gd name="connsiteX74" fmla="*/ 2584349 w 10149789"/>
                <a:gd name="connsiteY74" fmla="*/ 3577470 h 5201379"/>
                <a:gd name="connsiteX75" fmla="*/ 2663703 w 10149789"/>
                <a:gd name="connsiteY75" fmla="*/ 3996904 h 5201379"/>
                <a:gd name="connsiteX76" fmla="*/ 2633113 w 10149789"/>
                <a:gd name="connsiteY76" fmla="*/ 4192703 h 5201379"/>
                <a:gd name="connsiteX77" fmla="*/ 2539703 w 10149789"/>
                <a:gd name="connsiteY77" fmla="*/ 4455574 h 5201379"/>
                <a:gd name="connsiteX78" fmla="*/ 2595212 w 10149789"/>
                <a:gd name="connsiteY78" fmla="*/ 3945217 h 5201379"/>
                <a:gd name="connsiteX79" fmla="*/ 2481240 w 10149789"/>
                <a:gd name="connsiteY79" fmla="*/ 3566538 h 5201379"/>
                <a:gd name="connsiteX80" fmla="*/ 2307403 w 10149789"/>
                <a:gd name="connsiteY80" fmla="*/ 3166488 h 5201379"/>
                <a:gd name="connsiteX81" fmla="*/ 2261683 w 10149789"/>
                <a:gd name="connsiteY81" fmla="*/ 3063618 h 5201379"/>
                <a:gd name="connsiteX82" fmla="*/ 2078803 w 10149789"/>
                <a:gd name="connsiteY82" fmla="*/ 2949318 h 5201379"/>
                <a:gd name="connsiteX83" fmla="*/ 1824299 w 10149789"/>
                <a:gd name="connsiteY83" fmla="*/ 3002494 h 5201379"/>
                <a:gd name="connsiteX84" fmla="*/ 1412162 w 10149789"/>
                <a:gd name="connsiteY84" fmla="*/ 3235573 h 5201379"/>
                <a:gd name="connsiteX85" fmla="*/ 1381573 w 10149789"/>
                <a:gd name="connsiteY85" fmla="*/ 3680838 h 5201379"/>
                <a:gd name="connsiteX86" fmla="*/ 1340867 w 10149789"/>
                <a:gd name="connsiteY86" fmla="*/ 3980504 h 5201379"/>
                <a:gd name="connsiteX87" fmla="*/ 1197619 w 10149789"/>
                <a:gd name="connsiteY87" fmla="*/ 4738831 h 5201379"/>
                <a:gd name="connsiteX88" fmla="*/ 1220896 w 10149789"/>
                <a:gd name="connsiteY88" fmla="*/ 4338309 h 5201379"/>
                <a:gd name="connsiteX89" fmla="*/ 1242772 w 10149789"/>
                <a:gd name="connsiteY89" fmla="*/ 4080888 h 5201379"/>
                <a:gd name="connsiteX90" fmla="*/ 1198693 w 10149789"/>
                <a:gd name="connsiteY90" fmla="*/ 3909438 h 5201379"/>
                <a:gd name="connsiteX91" fmla="*/ 970093 w 10149789"/>
                <a:gd name="connsiteY91" fmla="*/ 3989448 h 5201379"/>
                <a:gd name="connsiteX92" fmla="*/ 766328 w 10149789"/>
                <a:gd name="connsiteY92" fmla="*/ 4131990 h 5201379"/>
                <a:gd name="connsiteX93" fmla="*/ 555808 w 10149789"/>
                <a:gd name="connsiteY93" fmla="*/ 4355688 h 5201379"/>
                <a:gd name="connsiteX94" fmla="*/ 785900 w 10149789"/>
                <a:gd name="connsiteY94" fmla="*/ 4017771 h 5201379"/>
                <a:gd name="connsiteX95" fmla="*/ 1130113 w 10149789"/>
                <a:gd name="connsiteY95" fmla="*/ 3817500 h 5201379"/>
                <a:gd name="connsiteX96" fmla="*/ 1278703 w 10149789"/>
                <a:gd name="connsiteY96" fmla="*/ 3726558 h 5201379"/>
                <a:gd name="connsiteX97" fmla="*/ 1269661 w 10149789"/>
                <a:gd name="connsiteY97" fmla="*/ 3390117 h 5201379"/>
                <a:gd name="connsiteX98" fmla="*/ 1309620 w 10149789"/>
                <a:gd name="connsiteY98" fmla="*/ 3169963 h 5201379"/>
                <a:gd name="connsiteX99" fmla="*/ 1393003 w 10149789"/>
                <a:gd name="connsiteY99" fmla="*/ 3052188 h 5201379"/>
                <a:gd name="connsiteX100" fmla="*/ 1080693 w 10149789"/>
                <a:gd name="connsiteY100" fmla="*/ 2984604 h 5201379"/>
                <a:gd name="connsiteX101" fmla="*/ 663453 w 10149789"/>
                <a:gd name="connsiteY101" fmla="*/ 3023360 h 5201379"/>
                <a:gd name="connsiteX102" fmla="*/ 235111 w 10149789"/>
                <a:gd name="connsiteY102" fmla="*/ 3217172 h 5201379"/>
                <a:gd name="connsiteX103" fmla="*/ 421453 w 10149789"/>
                <a:gd name="connsiteY103" fmla="*/ 3029328 h 5201379"/>
                <a:gd name="connsiteX104" fmla="*/ 627193 w 10149789"/>
                <a:gd name="connsiteY104" fmla="*/ 2926458 h 5201379"/>
                <a:gd name="connsiteX105" fmla="*/ 854480 w 10149789"/>
                <a:gd name="connsiteY105" fmla="*/ 2889178 h 5201379"/>
                <a:gd name="connsiteX106" fmla="*/ 1149272 w 10149789"/>
                <a:gd name="connsiteY106" fmla="*/ 2889676 h 5201379"/>
                <a:gd name="connsiteX107" fmla="*/ 1531894 w 10149789"/>
                <a:gd name="connsiteY107" fmla="*/ 2917507 h 5201379"/>
                <a:gd name="connsiteX108" fmla="*/ 1860559 w 10149789"/>
                <a:gd name="connsiteY108" fmla="*/ 2766431 h 5201379"/>
                <a:gd name="connsiteX109" fmla="*/ 1701613 w 10149789"/>
                <a:gd name="connsiteY109" fmla="*/ 2263518 h 5201379"/>
                <a:gd name="connsiteX110" fmla="*/ 1690183 w 10149789"/>
                <a:gd name="connsiteY110" fmla="*/ 1966338 h 5201379"/>
                <a:gd name="connsiteX111" fmla="*/ 1381991 w 10149789"/>
                <a:gd name="connsiteY111" fmla="*/ 1841604 h 5201379"/>
                <a:gd name="connsiteX112" fmla="*/ 1095823 w 10149789"/>
                <a:gd name="connsiteY112" fmla="*/ 1714878 h 5201379"/>
                <a:gd name="connsiteX113" fmla="*/ 746507 w 10149789"/>
                <a:gd name="connsiteY113" fmla="*/ 1626415 h 5201379"/>
                <a:gd name="connsiteX114" fmla="*/ 352873 w 10149789"/>
                <a:gd name="connsiteY114" fmla="*/ 1726308 h 5201379"/>
                <a:gd name="connsiteX115" fmla="*/ 113171 w 10149789"/>
                <a:gd name="connsiteY115" fmla="*/ 1763582 h 5201379"/>
                <a:gd name="connsiteX116" fmla="*/ 9973 w 10149789"/>
                <a:gd name="connsiteY116" fmla="*/ 1737738 h 5201379"/>
                <a:gd name="connsiteX117" fmla="*/ 348516 w 10149789"/>
                <a:gd name="connsiteY117" fmla="*/ 1643812 h 5201379"/>
                <a:gd name="connsiteX118" fmla="*/ 653097 w 10149789"/>
                <a:gd name="connsiteY118" fmla="*/ 1543920 h 5201379"/>
                <a:gd name="connsiteX119" fmla="*/ 1072963 w 10149789"/>
                <a:gd name="connsiteY119" fmla="*/ 1612008 h 5201379"/>
                <a:gd name="connsiteX120" fmla="*/ 1244413 w 10149789"/>
                <a:gd name="connsiteY120" fmla="*/ 1657728 h 5201379"/>
                <a:gd name="connsiteX121" fmla="*/ 1205766 w 10149789"/>
                <a:gd name="connsiteY121" fmla="*/ 1451988 h 5201379"/>
                <a:gd name="connsiteX122" fmla="*/ 1046313 w 10149789"/>
                <a:gd name="connsiteY122" fmla="*/ 815409 h 5201379"/>
                <a:gd name="connsiteX123" fmla="*/ 1221553 w 10149789"/>
                <a:gd name="connsiteY123" fmla="*/ 1211958 h 5201379"/>
                <a:gd name="connsiteX0" fmla="*/ 1221553 w 10072283"/>
                <a:gd name="connsiteY0" fmla="*/ 1211958 h 5263089"/>
                <a:gd name="connsiteX1" fmla="*/ 1343911 w 10072283"/>
                <a:gd name="connsiteY1" fmla="*/ 1559828 h 5263089"/>
                <a:gd name="connsiteX2" fmla="*/ 1553023 w 10072283"/>
                <a:gd name="connsiteY2" fmla="*/ 1657728 h 5263089"/>
                <a:gd name="connsiteX3" fmla="*/ 1907353 w 10072283"/>
                <a:gd name="connsiteY3" fmla="*/ 1680588 h 5263089"/>
                <a:gd name="connsiteX4" fmla="*/ 2021653 w 10072283"/>
                <a:gd name="connsiteY4" fmla="*/ 1543428 h 5263089"/>
                <a:gd name="connsiteX5" fmla="*/ 2124523 w 10072283"/>
                <a:gd name="connsiteY5" fmla="*/ 1291968 h 5263089"/>
                <a:gd name="connsiteX6" fmla="*/ 2124523 w 10072283"/>
                <a:gd name="connsiteY6" fmla="*/ 1120518 h 5263089"/>
                <a:gd name="connsiteX7" fmla="*/ 2068029 w 10072283"/>
                <a:gd name="connsiteY7" fmla="*/ 825325 h 5263089"/>
                <a:gd name="connsiteX8" fmla="*/ 2078803 w 10072283"/>
                <a:gd name="connsiteY8" fmla="*/ 777618 h 5263089"/>
                <a:gd name="connsiteX9" fmla="*/ 2170243 w 10072283"/>
                <a:gd name="connsiteY9" fmla="*/ 1086228 h 5263089"/>
                <a:gd name="connsiteX10" fmla="*/ 2215963 w 10072283"/>
                <a:gd name="connsiteY10" fmla="*/ 1269108 h 5263089"/>
                <a:gd name="connsiteX11" fmla="*/ 2284543 w 10072283"/>
                <a:gd name="connsiteY11" fmla="*/ 1303398 h 5263089"/>
                <a:gd name="connsiteX12" fmla="*/ 2330263 w 10072283"/>
                <a:gd name="connsiteY12" fmla="*/ 1166238 h 5263089"/>
                <a:gd name="connsiteX13" fmla="*/ 2467423 w 10072283"/>
                <a:gd name="connsiteY13" fmla="*/ 880488 h 5263089"/>
                <a:gd name="connsiteX14" fmla="*/ 2558863 w 10072283"/>
                <a:gd name="connsiteY14" fmla="*/ 640458 h 5263089"/>
                <a:gd name="connsiteX15" fmla="*/ 2616013 w 10072283"/>
                <a:gd name="connsiteY15" fmla="*/ 537588 h 5263089"/>
                <a:gd name="connsiteX16" fmla="*/ 2558863 w 10072283"/>
                <a:gd name="connsiteY16" fmla="*/ 789048 h 5263089"/>
                <a:gd name="connsiteX17" fmla="*/ 2444563 w 10072283"/>
                <a:gd name="connsiteY17" fmla="*/ 1097658 h 5263089"/>
                <a:gd name="connsiteX18" fmla="*/ 2375983 w 10072283"/>
                <a:gd name="connsiteY18" fmla="*/ 1406268 h 5263089"/>
                <a:gd name="connsiteX19" fmla="*/ 2558863 w 10072283"/>
                <a:gd name="connsiteY19" fmla="*/ 1577718 h 5263089"/>
                <a:gd name="connsiteX20" fmla="*/ 2878903 w 10072283"/>
                <a:gd name="connsiteY20" fmla="*/ 1657728 h 5263089"/>
                <a:gd name="connsiteX21" fmla="*/ 3187513 w 10072283"/>
                <a:gd name="connsiteY21" fmla="*/ 1657728 h 5263089"/>
                <a:gd name="connsiteX22" fmla="*/ 3370393 w 10072283"/>
                <a:gd name="connsiteY22" fmla="*/ 1566288 h 5263089"/>
                <a:gd name="connsiteX23" fmla="*/ 3488066 w 10072283"/>
                <a:gd name="connsiteY23" fmla="*/ 1246753 h 5263089"/>
                <a:gd name="connsiteX24" fmla="*/ 3495138 w 10072283"/>
                <a:gd name="connsiteY24" fmla="*/ 1115548 h 5263089"/>
                <a:gd name="connsiteX25" fmla="*/ 3493650 w 10072283"/>
                <a:gd name="connsiteY25" fmla="*/ 1063976 h 5263089"/>
                <a:gd name="connsiteX26" fmla="*/ 3450403 w 10072283"/>
                <a:gd name="connsiteY26" fmla="*/ 777618 h 5263089"/>
                <a:gd name="connsiteX27" fmla="*/ 3119893 w 10072283"/>
                <a:gd name="connsiteY27" fmla="*/ 321571 h 5263089"/>
                <a:gd name="connsiteX28" fmla="*/ 3497351 w 10072283"/>
                <a:gd name="connsiteY28" fmla="*/ 674883 h 5263089"/>
                <a:gd name="connsiteX29" fmla="*/ 3759013 w 10072283"/>
                <a:gd name="connsiteY29" fmla="*/ 571878 h 5263089"/>
                <a:gd name="connsiteX30" fmla="*/ 3999043 w 10072283"/>
                <a:gd name="connsiteY30" fmla="*/ 91818 h 5263089"/>
                <a:gd name="connsiteX31" fmla="*/ 4033333 w 10072283"/>
                <a:gd name="connsiteY31" fmla="*/ 11808 h 5263089"/>
                <a:gd name="connsiteX32" fmla="*/ 3984569 w 10072283"/>
                <a:gd name="connsiteY32" fmla="*/ 247366 h 5263089"/>
                <a:gd name="connsiteX33" fmla="*/ 3812791 w 10072283"/>
                <a:gd name="connsiteY33" fmla="*/ 647417 h 5263089"/>
                <a:gd name="connsiteX34" fmla="*/ 3592906 w 10072283"/>
                <a:gd name="connsiteY34" fmla="*/ 811408 h 5263089"/>
                <a:gd name="connsiteX35" fmla="*/ 3604425 w 10072283"/>
                <a:gd name="connsiteY35" fmla="*/ 999253 h 5263089"/>
                <a:gd name="connsiteX36" fmla="*/ 3872985 w 10072283"/>
                <a:gd name="connsiteY36" fmla="*/ 881976 h 5263089"/>
                <a:gd name="connsiteX37" fmla="*/ 4200754 w 10072283"/>
                <a:gd name="connsiteY37" fmla="*/ 774136 h 5263089"/>
                <a:gd name="connsiteX38" fmla="*/ 4064251 w 10072283"/>
                <a:gd name="connsiteY38" fmla="*/ 847195 h 5263089"/>
                <a:gd name="connsiteX39" fmla="*/ 3818880 w 10072283"/>
                <a:gd name="connsiteY39" fmla="*/ 991305 h 5263089"/>
                <a:gd name="connsiteX40" fmla="*/ 3658531 w 10072283"/>
                <a:gd name="connsiteY40" fmla="*/ 1093178 h 5263089"/>
                <a:gd name="connsiteX41" fmla="*/ 3622838 w 10072283"/>
                <a:gd name="connsiteY41" fmla="*/ 1221401 h 5263089"/>
                <a:gd name="connsiteX42" fmla="*/ 3577446 w 10072283"/>
                <a:gd name="connsiteY42" fmla="*/ 1500691 h 5263089"/>
                <a:gd name="connsiteX43" fmla="*/ 3461833 w 10072283"/>
                <a:gd name="connsiteY43" fmla="*/ 1726308 h 5263089"/>
                <a:gd name="connsiteX44" fmla="*/ 3278953 w 10072283"/>
                <a:gd name="connsiteY44" fmla="*/ 2034918 h 5263089"/>
                <a:gd name="connsiteX45" fmla="*/ 3288742 w 10072283"/>
                <a:gd name="connsiteY45" fmla="*/ 2273460 h 5263089"/>
                <a:gd name="connsiteX46" fmla="*/ 3434288 w 10072283"/>
                <a:gd name="connsiteY46" fmla="*/ 2417577 h 5263089"/>
                <a:gd name="connsiteX47" fmla="*/ 3641522 w 10072283"/>
                <a:gd name="connsiteY47" fmla="*/ 2521189 h 5263089"/>
                <a:gd name="connsiteX48" fmla="*/ 4079053 w 10072283"/>
                <a:gd name="connsiteY48" fmla="*/ 2777868 h 5263089"/>
                <a:gd name="connsiteX49" fmla="*/ 5882777 w 10072283"/>
                <a:gd name="connsiteY49" fmla="*/ 3521863 h 5263089"/>
                <a:gd name="connsiteX50" fmla="*/ 6625713 w 10072283"/>
                <a:gd name="connsiteY50" fmla="*/ 3781261 h 5263089"/>
                <a:gd name="connsiteX51" fmla="*/ 7270085 w 10072283"/>
                <a:gd name="connsiteY51" fmla="*/ 4011311 h 5263089"/>
                <a:gd name="connsiteX52" fmla="*/ 8680791 w 10072283"/>
                <a:gd name="connsiteY52" fmla="*/ 4557615 h 5263089"/>
                <a:gd name="connsiteX53" fmla="*/ 9958409 w 10072283"/>
                <a:gd name="connsiteY53" fmla="*/ 5034180 h 5263089"/>
                <a:gd name="connsiteX54" fmla="*/ 9912911 w 10072283"/>
                <a:gd name="connsiteY54" fmla="*/ 5249335 h 5263089"/>
                <a:gd name="connsiteX55" fmla="*/ 8279756 w 10072283"/>
                <a:gd name="connsiteY55" fmla="*/ 4635004 h 5263089"/>
                <a:gd name="connsiteX56" fmla="*/ 6586898 w 10072283"/>
                <a:gd name="connsiteY56" fmla="*/ 4018307 h 5263089"/>
                <a:gd name="connsiteX57" fmla="*/ 6110863 w 10072283"/>
                <a:gd name="connsiteY57" fmla="*/ 3840155 h 5263089"/>
                <a:gd name="connsiteX58" fmla="*/ 4940575 w 10072283"/>
                <a:gd name="connsiteY58" fmla="*/ 3376168 h 5263089"/>
                <a:gd name="connsiteX59" fmla="*/ 3944371 w 10072283"/>
                <a:gd name="connsiteY59" fmla="*/ 2976643 h 5263089"/>
                <a:gd name="connsiteX60" fmla="*/ 3460193 w 10072283"/>
                <a:gd name="connsiteY60" fmla="*/ 2852901 h 5263089"/>
                <a:gd name="connsiteX61" fmla="*/ 3217865 w 10072283"/>
                <a:gd name="connsiteY61" fmla="*/ 2829045 h 5263089"/>
                <a:gd name="connsiteX62" fmla="*/ 3025524 w 10072283"/>
                <a:gd name="connsiteY62" fmla="*/ 2858861 h 5263089"/>
                <a:gd name="connsiteX63" fmla="*/ 2832855 w 10072283"/>
                <a:gd name="connsiteY63" fmla="*/ 2930924 h 5263089"/>
                <a:gd name="connsiteX64" fmla="*/ 2820111 w 10072283"/>
                <a:gd name="connsiteY64" fmla="*/ 3026344 h 5263089"/>
                <a:gd name="connsiteX65" fmla="*/ 2959241 w 10072283"/>
                <a:gd name="connsiteY65" fmla="*/ 3167976 h 5263089"/>
                <a:gd name="connsiteX66" fmla="*/ 3176083 w 10072283"/>
                <a:gd name="connsiteY66" fmla="*/ 3269358 h 5263089"/>
                <a:gd name="connsiteX67" fmla="*/ 3388239 w 10072283"/>
                <a:gd name="connsiteY67" fmla="*/ 3442290 h 5263089"/>
                <a:gd name="connsiteX68" fmla="*/ 3212014 w 10072283"/>
                <a:gd name="connsiteY68" fmla="*/ 3336948 h 5263089"/>
                <a:gd name="connsiteX69" fmla="*/ 3004633 w 10072283"/>
                <a:gd name="connsiteY69" fmla="*/ 3276814 h 5263089"/>
                <a:gd name="connsiteX70" fmla="*/ 2771676 w 10072283"/>
                <a:gd name="connsiteY70" fmla="*/ 3166987 h 5263089"/>
                <a:gd name="connsiteX71" fmla="*/ 2638873 w 10072283"/>
                <a:gd name="connsiteY71" fmla="*/ 3097908 h 5263089"/>
                <a:gd name="connsiteX72" fmla="*/ 2570293 w 10072283"/>
                <a:gd name="connsiteY72" fmla="*/ 3109338 h 5263089"/>
                <a:gd name="connsiteX73" fmla="*/ 2525557 w 10072283"/>
                <a:gd name="connsiteY73" fmla="*/ 3326508 h 5263089"/>
                <a:gd name="connsiteX74" fmla="*/ 2584349 w 10072283"/>
                <a:gd name="connsiteY74" fmla="*/ 3577470 h 5263089"/>
                <a:gd name="connsiteX75" fmla="*/ 2663703 w 10072283"/>
                <a:gd name="connsiteY75" fmla="*/ 3996904 h 5263089"/>
                <a:gd name="connsiteX76" fmla="*/ 2633113 w 10072283"/>
                <a:gd name="connsiteY76" fmla="*/ 4192703 h 5263089"/>
                <a:gd name="connsiteX77" fmla="*/ 2539703 w 10072283"/>
                <a:gd name="connsiteY77" fmla="*/ 4455574 h 5263089"/>
                <a:gd name="connsiteX78" fmla="*/ 2595212 w 10072283"/>
                <a:gd name="connsiteY78" fmla="*/ 3945217 h 5263089"/>
                <a:gd name="connsiteX79" fmla="*/ 2481240 w 10072283"/>
                <a:gd name="connsiteY79" fmla="*/ 3566538 h 5263089"/>
                <a:gd name="connsiteX80" fmla="*/ 2307403 w 10072283"/>
                <a:gd name="connsiteY80" fmla="*/ 3166488 h 5263089"/>
                <a:gd name="connsiteX81" fmla="*/ 2261683 w 10072283"/>
                <a:gd name="connsiteY81" fmla="*/ 3063618 h 5263089"/>
                <a:gd name="connsiteX82" fmla="*/ 2078803 w 10072283"/>
                <a:gd name="connsiteY82" fmla="*/ 2949318 h 5263089"/>
                <a:gd name="connsiteX83" fmla="*/ 1824299 w 10072283"/>
                <a:gd name="connsiteY83" fmla="*/ 3002494 h 5263089"/>
                <a:gd name="connsiteX84" fmla="*/ 1412162 w 10072283"/>
                <a:gd name="connsiteY84" fmla="*/ 3235573 h 5263089"/>
                <a:gd name="connsiteX85" fmla="*/ 1381573 w 10072283"/>
                <a:gd name="connsiteY85" fmla="*/ 3680838 h 5263089"/>
                <a:gd name="connsiteX86" fmla="*/ 1340867 w 10072283"/>
                <a:gd name="connsiteY86" fmla="*/ 3980504 h 5263089"/>
                <a:gd name="connsiteX87" fmla="*/ 1197619 w 10072283"/>
                <a:gd name="connsiteY87" fmla="*/ 4738831 h 5263089"/>
                <a:gd name="connsiteX88" fmla="*/ 1220896 w 10072283"/>
                <a:gd name="connsiteY88" fmla="*/ 4338309 h 5263089"/>
                <a:gd name="connsiteX89" fmla="*/ 1242772 w 10072283"/>
                <a:gd name="connsiteY89" fmla="*/ 4080888 h 5263089"/>
                <a:gd name="connsiteX90" fmla="*/ 1198693 w 10072283"/>
                <a:gd name="connsiteY90" fmla="*/ 3909438 h 5263089"/>
                <a:gd name="connsiteX91" fmla="*/ 970093 w 10072283"/>
                <a:gd name="connsiteY91" fmla="*/ 3989448 h 5263089"/>
                <a:gd name="connsiteX92" fmla="*/ 766328 w 10072283"/>
                <a:gd name="connsiteY92" fmla="*/ 4131990 h 5263089"/>
                <a:gd name="connsiteX93" fmla="*/ 555808 w 10072283"/>
                <a:gd name="connsiteY93" fmla="*/ 4355688 h 5263089"/>
                <a:gd name="connsiteX94" fmla="*/ 785900 w 10072283"/>
                <a:gd name="connsiteY94" fmla="*/ 4017771 h 5263089"/>
                <a:gd name="connsiteX95" fmla="*/ 1130113 w 10072283"/>
                <a:gd name="connsiteY95" fmla="*/ 3817500 h 5263089"/>
                <a:gd name="connsiteX96" fmla="*/ 1278703 w 10072283"/>
                <a:gd name="connsiteY96" fmla="*/ 3726558 h 5263089"/>
                <a:gd name="connsiteX97" fmla="*/ 1269661 w 10072283"/>
                <a:gd name="connsiteY97" fmla="*/ 3390117 h 5263089"/>
                <a:gd name="connsiteX98" fmla="*/ 1309620 w 10072283"/>
                <a:gd name="connsiteY98" fmla="*/ 3169963 h 5263089"/>
                <a:gd name="connsiteX99" fmla="*/ 1393003 w 10072283"/>
                <a:gd name="connsiteY99" fmla="*/ 3052188 h 5263089"/>
                <a:gd name="connsiteX100" fmla="*/ 1080693 w 10072283"/>
                <a:gd name="connsiteY100" fmla="*/ 2984604 h 5263089"/>
                <a:gd name="connsiteX101" fmla="*/ 663453 w 10072283"/>
                <a:gd name="connsiteY101" fmla="*/ 3023360 h 5263089"/>
                <a:gd name="connsiteX102" fmla="*/ 235111 w 10072283"/>
                <a:gd name="connsiteY102" fmla="*/ 3217172 h 5263089"/>
                <a:gd name="connsiteX103" fmla="*/ 421453 w 10072283"/>
                <a:gd name="connsiteY103" fmla="*/ 3029328 h 5263089"/>
                <a:gd name="connsiteX104" fmla="*/ 627193 w 10072283"/>
                <a:gd name="connsiteY104" fmla="*/ 2926458 h 5263089"/>
                <a:gd name="connsiteX105" fmla="*/ 854480 w 10072283"/>
                <a:gd name="connsiteY105" fmla="*/ 2889178 h 5263089"/>
                <a:gd name="connsiteX106" fmla="*/ 1149272 w 10072283"/>
                <a:gd name="connsiteY106" fmla="*/ 2889676 h 5263089"/>
                <a:gd name="connsiteX107" fmla="*/ 1531894 w 10072283"/>
                <a:gd name="connsiteY107" fmla="*/ 2917507 h 5263089"/>
                <a:gd name="connsiteX108" fmla="*/ 1860559 w 10072283"/>
                <a:gd name="connsiteY108" fmla="*/ 2766431 h 5263089"/>
                <a:gd name="connsiteX109" fmla="*/ 1701613 w 10072283"/>
                <a:gd name="connsiteY109" fmla="*/ 2263518 h 5263089"/>
                <a:gd name="connsiteX110" fmla="*/ 1690183 w 10072283"/>
                <a:gd name="connsiteY110" fmla="*/ 1966338 h 5263089"/>
                <a:gd name="connsiteX111" fmla="*/ 1381991 w 10072283"/>
                <a:gd name="connsiteY111" fmla="*/ 1841604 h 5263089"/>
                <a:gd name="connsiteX112" fmla="*/ 1095823 w 10072283"/>
                <a:gd name="connsiteY112" fmla="*/ 1714878 h 5263089"/>
                <a:gd name="connsiteX113" fmla="*/ 746507 w 10072283"/>
                <a:gd name="connsiteY113" fmla="*/ 1626415 h 5263089"/>
                <a:gd name="connsiteX114" fmla="*/ 352873 w 10072283"/>
                <a:gd name="connsiteY114" fmla="*/ 1726308 h 5263089"/>
                <a:gd name="connsiteX115" fmla="*/ 113171 w 10072283"/>
                <a:gd name="connsiteY115" fmla="*/ 1763582 h 5263089"/>
                <a:gd name="connsiteX116" fmla="*/ 9973 w 10072283"/>
                <a:gd name="connsiteY116" fmla="*/ 1737738 h 5263089"/>
                <a:gd name="connsiteX117" fmla="*/ 348516 w 10072283"/>
                <a:gd name="connsiteY117" fmla="*/ 1643812 h 5263089"/>
                <a:gd name="connsiteX118" fmla="*/ 653097 w 10072283"/>
                <a:gd name="connsiteY118" fmla="*/ 1543920 h 5263089"/>
                <a:gd name="connsiteX119" fmla="*/ 1072963 w 10072283"/>
                <a:gd name="connsiteY119" fmla="*/ 1612008 h 5263089"/>
                <a:gd name="connsiteX120" fmla="*/ 1244413 w 10072283"/>
                <a:gd name="connsiteY120" fmla="*/ 1657728 h 5263089"/>
                <a:gd name="connsiteX121" fmla="*/ 1205766 w 10072283"/>
                <a:gd name="connsiteY121" fmla="*/ 1451988 h 5263089"/>
                <a:gd name="connsiteX122" fmla="*/ 1046313 w 10072283"/>
                <a:gd name="connsiteY122" fmla="*/ 815409 h 5263089"/>
                <a:gd name="connsiteX123" fmla="*/ 1221553 w 10072283"/>
                <a:gd name="connsiteY123" fmla="*/ 1211958 h 5263089"/>
                <a:gd name="connsiteX0" fmla="*/ 1221553 w 10001386"/>
                <a:gd name="connsiteY0" fmla="*/ 1211958 h 5257964"/>
                <a:gd name="connsiteX1" fmla="*/ 1343911 w 10001386"/>
                <a:gd name="connsiteY1" fmla="*/ 1559828 h 5257964"/>
                <a:gd name="connsiteX2" fmla="*/ 1553023 w 10001386"/>
                <a:gd name="connsiteY2" fmla="*/ 1657728 h 5257964"/>
                <a:gd name="connsiteX3" fmla="*/ 1907353 w 10001386"/>
                <a:gd name="connsiteY3" fmla="*/ 1680588 h 5257964"/>
                <a:gd name="connsiteX4" fmla="*/ 2021653 w 10001386"/>
                <a:gd name="connsiteY4" fmla="*/ 1543428 h 5257964"/>
                <a:gd name="connsiteX5" fmla="*/ 2124523 w 10001386"/>
                <a:gd name="connsiteY5" fmla="*/ 1291968 h 5257964"/>
                <a:gd name="connsiteX6" fmla="*/ 2124523 w 10001386"/>
                <a:gd name="connsiteY6" fmla="*/ 1120518 h 5257964"/>
                <a:gd name="connsiteX7" fmla="*/ 2068029 w 10001386"/>
                <a:gd name="connsiteY7" fmla="*/ 825325 h 5257964"/>
                <a:gd name="connsiteX8" fmla="*/ 2078803 w 10001386"/>
                <a:gd name="connsiteY8" fmla="*/ 777618 h 5257964"/>
                <a:gd name="connsiteX9" fmla="*/ 2170243 w 10001386"/>
                <a:gd name="connsiteY9" fmla="*/ 1086228 h 5257964"/>
                <a:gd name="connsiteX10" fmla="*/ 2215963 w 10001386"/>
                <a:gd name="connsiteY10" fmla="*/ 1269108 h 5257964"/>
                <a:gd name="connsiteX11" fmla="*/ 2284543 w 10001386"/>
                <a:gd name="connsiteY11" fmla="*/ 1303398 h 5257964"/>
                <a:gd name="connsiteX12" fmla="*/ 2330263 w 10001386"/>
                <a:gd name="connsiteY12" fmla="*/ 1166238 h 5257964"/>
                <a:gd name="connsiteX13" fmla="*/ 2467423 w 10001386"/>
                <a:gd name="connsiteY13" fmla="*/ 880488 h 5257964"/>
                <a:gd name="connsiteX14" fmla="*/ 2558863 w 10001386"/>
                <a:gd name="connsiteY14" fmla="*/ 640458 h 5257964"/>
                <a:gd name="connsiteX15" fmla="*/ 2616013 w 10001386"/>
                <a:gd name="connsiteY15" fmla="*/ 537588 h 5257964"/>
                <a:gd name="connsiteX16" fmla="*/ 2558863 w 10001386"/>
                <a:gd name="connsiteY16" fmla="*/ 789048 h 5257964"/>
                <a:gd name="connsiteX17" fmla="*/ 2444563 w 10001386"/>
                <a:gd name="connsiteY17" fmla="*/ 1097658 h 5257964"/>
                <a:gd name="connsiteX18" fmla="*/ 2375983 w 10001386"/>
                <a:gd name="connsiteY18" fmla="*/ 1406268 h 5257964"/>
                <a:gd name="connsiteX19" fmla="*/ 2558863 w 10001386"/>
                <a:gd name="connsiteY19" fmla="*/ 1577718 h 5257964"/>
                <a:gd name="connsiteX20" fmla="*/ 2878903 w 10001386"/>
                <a:gd name="connsiteY20" fmla="*/ 1657728 h 5257964"/>
                <a:gd name="connsiteX21" fmla="*/ 3187513 w 10001386"/>
                <a:gd name="connsiteY21" fmla="*/ 1657728 h 5257964"/>
                <a:gd name="connsiteX22" fmla="*/ 3370393 w 10001386"/>
                <a:gd name="connsiteY22" fmla="*/ 1566288 h 5257964"/>
                <a:gd name="connsiteX23" fmla="*/ 3488066 w 10001386"/>
                <a:gd name="connsiteY23" fmla="*/ 1246753 h 5257964"/>
                <a:gd name="connsiteX24" fmla="*/ 3495138 w 10001386"/>
                <a:gd name="connsiteY24" fmla="*/ 1115548 h 5257964"/>
                <a:gd name="connsiteX25" fmla="*/ 3493650 w 10001386"/>
                <a:gd name="connsiteY25" fmla="*/ 1063976 h 5257964"/>
                <a:gd name="connsiteX26" fmla="*/ 3450403 w 10001386"/>
                <a:gd name="connsiteY26" fmla="*/ 777618 h 5257964"/>
                <a:gd name="connsiteX27" fmla="*/ 3119893 w 10001386"/>
                <a:gd name="connsiteY27" fmla="*/ 321571 h 5257964"/>
                <a:gd name="connsiteX28" fmla="*/ 3497351 w 10001386"/>
                <a:gd name="connsiteY28" fmla="*/ 674883 h 5257964"/>
                <a:gd name="connsiteX29" fmla="*/ 3759013 w 10001386"/>
                <a:gd name="connsiteY29" fmla="*/ 571878 h 5257964"/>
                <a:gd name="connsiteX30" fmla="*/ 3999043 w 10001386"/>
                <a:gd name="connsiteY30" fmla="*/ 91818 h 5257964"/>
                <a:gd name="connsiteX31" fmla="*/ 4033333 w 10001386"/>
                <a:gd name="connsiteY31" fmla="*/ 11808 h 5257964"/>
                <a:gd name="connsiteX32" fmla="*/ 3984569 w 10001386"/>
                <a:gd name="connsiteY32" fmla="*/ 247366 h 5257964"/>
                <a:gd name="connsiteX33" fmla="*/ 3812791 w 10001386"/>
                <a:gd name="connsiteY33" fmla="*/ 647417 h 5257964"/>
                <a:gd name="connsiteX34" fmla="*/ 3592906 w 10001386"/>
                <a:gd name="connsiteY34" fmla="*/ 811408 h 5257964"/>
                <a:gd name="connsiteX35" fmla="*/ 3604425 w 10001386"/>
                <a:gd name="connsiteY35" fmla="*/ 999253 h 5257964"/>
                <a:gd name="connsiteX36" fmla="*/ 3872985 w 10001386"/>
                <a:gd name="connsiteY36" fmla="*/ 881976 h 5257964"/>
                <a:gd name="connsiteX37" fmla="*/ 4200754 w 10001386"/>
                <a:gd name="connsiteY37" fmla="*/ 774136 h 5257964"/>
                <a:gd name="connsiteX38" fmla="*/ 4064251 w 10001386"/>
                <a:gd name="connsiteY38" fmla="*/ 847195 h 5257964"/>
                <a:gd name="connsiteX39" fmla="*/ 3818880 w 10001386"/>
                <a:gd name="connsiteY39" fmla="*/ 991305 h 5257964"/>
                <a:gd name="connsiteX40" fmla="*/ 3658531 w 10001386"/>
                <a:gd name="connsiteY40" fmla="*/ 1093178 h 5257964"/>
                <a:gd name="connsiteX41" fmla="*/ 3622838 w 10001386"/>
                <a:gd name="connsiteY41" fmla="*/ 1221401 h 5257964"/>
                <a:gd name="connsiteX42" fmla="*/ 3577446 w 10001386"/>
                <a:gd name="connsiteY42" fmla="*/ 1500691 h 5257964"/>
                <a:gd name="connsiteX43" fmla="*/ 3461833 w 10001386"/>
                <a:gd name="connsiteY43" fmla="*/ 1726308 h 5257964"/>
                <a:gd name="connsiteX44" fmla="*/ 3278953 w 10001386"/>
                <a:gd name="connsiteY44" fmla="*/ 2034918 h 5257964"/>
                <a:gd name="connsiteX45" fmla="*/ 3288742 w 10001386"/>
                <a:gd name="connsiteY45" fmla="*/ 2273460 h 5257964"/>
                <a:gd name="connsiteX46" fmla="*/ 3434288 w 10001386"/>
                <a:gd name="connsiteY46" fmla="*/ 2417577 h 5257964"/>
                <a:gd name="connsiteX47" fmla="*/ 3641522 w 10001386"/>
                <a:gd name="connsiteY47" fmla="*/ 2521189 h 5257964"/>
                <a:gd name="connsiteX48" fmla="*/ 4079053 w 10001386"/>
                <a:gd name="connsiteY48" fmla="*/ 2777868 h 5257964"/>
                <a:gd name="connsiteX49" fmla="*/ 5882777 w 10001386"/>
                <a:gd name="connsiteY49" fmla="*/ 3521863 h 5257964"/>
                <a:gd name="connsiteX50" fmla="*/ 6625713 w 10001386"/>
                <a:gd name="connsiteY50" fmla="*/ 3781261 h 5257964"/>
                <a:gd name="connsiteX51" fmla="*/ 7270085 w 10001386"/>
                <a:gd name="connsiteY51" fmla="*/ 4011311 h 5257964"/>
                <a:gd name="connsiteX52" fmla="*/ 8680791 w 10001386"/>
                <a:gd name="connsiteY52" fmla="*/ 4557615 h 5257964"/>
                <a:gd name="connsiteX53" fmla="*/ 9958409 w 10001386"/>
                <a:gd name="connsiteY53" fmla="*/ 5034180 h 5257964"/>
                <a:gd name="connsiteX54" fmla="*/ 9912911 w 10001386"/>
                <a:gd name="connsiteY54" fmla="*/ 5249335 h 5257964"/>
                <a:gd name="connsiteX55" fmla="*/ 8279756 w 10001386"/>
                <a:gd name="connsiteY55" fmla="*/ 4635004 h 5257964"/>
                <a:gd name="connsiteX56" fmla="*/ 6586898 w 10001386"/>
                <a:gd name="connsiteY56" fmla="*/ 4018307 h 5257964"/>
                <a:gd name="connsiteX57" fmla="*/ 6110863 w 10001386"/>
                <a:gd name="connsiteY57" fmla="*/ 3840155 h 5257964"/>
                <a:gd name="connsiteX58" fmla="*/ 4940575 w 10001386"/>
                <a:gd name="connsiteY58" fmla="*/ 3376168 h 5257964"/>
                <a:gd name="connsiteX59" fmla="*/ 3944371 w 10001386"/>
                <a:gd name="connsiteY59" fmla="*/ 2976643 h 5257964"/>
                <a:gd name="connsiteX60" fmla="*/ 3460193 w 10001386"/>
                <a:gd name="connsiteY60" fmla="*/ 2852901 h 5257964"/>
                <a:gd name="connsiteX61" fmla="*/ 3217865 w 10001386"/>
                <a:gd name="connsiteY61" fmla="*/ 2829045 h 5257964"/>
                <a:gd name="connsiteX62" fmla="*/ 3025524 w 10001386"/>
                <a:gd name="connsiteY62" fmla="*/ 2858861 h 5257964"/>
                <a:gd name="connsiteX63" fmla="*/ 2832855 w 10001386"/>
                <a:gd name="connsiteY63" fmla="*/ 2930924 h 5257964"/>
                <a:gd name="connsiteX64" fmla="*/ 2820111 w 10001386"/>
                <a:gd name="connsiteY64" fmla="*/ 3026344 h 5257964"/>
                <a:gd name="connsiteX65" fmla="*/ 2959241 w 10001386"/>
                <a:gd name="connsiteY65" fmla="*/ 3167976 h 5257964"/>
                <a:gd name="connsiteX66" fmla="*/ 3176083 w 10001386"/>
                <a:gd name="connsiteY66" fmla="*/ 3269358 h 5257964"/>
                <a:gd name="connsiteX67" fmla="*/ 3388239 w 10001386"/>
                <a:gd name="connsiteY67" fmla="*/ 3442290 h 5257964"/>
                <a:gd name="connsiteX68" fmla="*/ 3212014 w 10001386"/>
                <a:gd name="connsiteY68" fmla="*/ 3336948 h 5257964"/>
                <a:gd name="connsiteX69" fmla="*/ 3004633 w 10001386"/>
                <a:gd name="connsiteY69" fmla="*/ 3276814 h 5257964"/>
                <a:gd name="connsiteX70" fmla="*/ 2771676 w 10001386"/>
                <a:gd name="connsiteY70" fmla="*/ 3166987 h 5257964"/>
                <a:gd name="connsiteX71" fmla="*/ 2638873 w 10001386"/>
                <a:gd name="connsiteY71" fmla="*/ 3097908 h 5257964"/>
                <a:gd name="connsiteX72" fmla="*/ 2570293 w 10001386"/>
                <a:gd name="connsiteY72" fmla="*/ 3109338 h 5257964"/>
                <a:gd name="connsiteX73" fmla="*/ 2525557 w 10001386"/>
                <a:gd name="connsiteY73" fmla="*/ 3326508 h 5257964"/>
                <a:gd name="connsiteX74" fmla="*/ 2584349 w 10001386"/>
                <a:gd name="connsiteY74" fmla="*/ 3577470 h 5257964"/>
                <a:gd name="connsiteX75" fmla="*/ 2663703 w 10001386"/>
                <a:gd name="connsiteY75" fmla="*/ 3996904 h 5257964"/>
                <a:gd name="connsiteX76" fmla="*/ 2633113 w 10001386"/>
                <a:gd name="connsiteY76" fmla="*/ 4192703 h 5257964"/>
                <a:gd name="connsiteX77" fmla="*/ 2539703 w 10001386"/>
                <a:gd name="connsiteY77" fmla="*/ 4455574 h 5257964"/>
                <a:gd name="connsiteX78" fmla="*/ 2595212 w 10001386"/>
                <a:gd name="connsiteY78" fmla="*/ 3945217 h 5257964"/>
                <a:gd name="connsiteX79" fmla="*/ 2481240 w 10001386"/>
                <a:gd name="connsiteY79" fmla="*/ 3566538 h 5257964"/>
                <a:gd name="connsiteX80" fmla="*/ 2307403 w 10001386"/>
                <a:gd name="connsiteY80" fmla="*/ 3166488 h 5257964"/>
                <a:gd name="connsiteX81" fmla="*/ 2261683 w 10001386"/>
                <a:gd name="connsiteY81" fmla="*/ 3063618 h 5257964"/>
                <a:gd name="connsiteX82" fmla="*/ 2078803 w 10001386"/>
                <a:gd name="connsiteY82" fmla="*/ 2949318 h 5257964"/>
                <a:gd name="connsiteX83" fmla="*/ 1824299 w 10001386"/>
                <a:gd name="connsiteY83" fmla="*/ 3002494 h 5257964"/>
                <a:gd name="connsiteX84" fmla="*/ 1412162 w 10001386"/>
                <a:gd name="connsiteY84" fmla="*/ 3235573 h 5257964"/>
                <a:gd name="connsiteX85" fmla="*/ 1381573 w 10001386"/>
                <a:gd name="connsiteY85" fmla="*/ 3680838 h 5257964"/>
                <a:gd name="connsiteX86" fmla="*/ 1340867 w 10001386"/>
                <a:gd name="connsiteY86" fmla="*/ 3980504 h 5257964"/>
                <a:gd name="connsiteX87" fmla="*/ 1197619 w 10001386"/>
                <a:gd name="connsiteY87" fmla="*/ 4738831 h 5257964"/>
                <a:gd name="connsiteX88" fmla="*/ 1220896 w 10001386"/>
                <a:gd name="connsiteY88" fmla="*/ 4338309 h 5257964"/>
                <a:gd name="connsiteX89" fmla="*/ 1242772 w 10001386"/>
                <a:gd name="connsiteY89" fmla="*/ 4080888 h 5257964"/>
                <a:gd name="connsiteX90" fmla="*/ 1198693 w 10001386"/>
                <a:gd name="connsiteY90" fmla="*/ 3909438 h 5257964"/>
                <a:gd name="connsiteX91" fmla="*/ 970093 w 10001386"/>
                <a:gd name="connsiteY91" fmla="*/ 3989448 h 5257964"/>
                <a:gd name="connsiteX92" fmla="*/ 766328 w 10001386"/>
                <a:gd name="connsiteY92" fmla="*/ 4131990 h 5257964"/>
                <a:gd name="connsiteX93" fmla="*/ 555808 w 10001386"/>
                <a:gd name="connsiteY93" fmla="*/ 4355688 h 5257964"/>
                <a:gd name="connsiteX94" fmla="*/ 785900 w 10001386"/>
                <a:gd name="connsiteY94" fmla="*/ 4017771 h 5257964"/>
                <a:gd name="connsiteX95" fmla="*/ 1130113 w 10001386"/>
                <a:gd name="connsiteY95" fmla="*/ 3817500 h 5257964"/>
                <a:gd name="connsiteX96" fmla="*/ 1278703 w 10001386"/>
                <a:gd name="connsiteY96" fmla="*/ 3726558 h 5257964"/>
                <a:gd name="connsiteX97" fmla="*/ 1269661 w 10001386"/>
                <a:gd name="connsiteY97" fmla="*/ 3390117 h 5257964"/>
                <a:gd name="connsiteX98" fmla="*/ 1309620 w 10001386"/>
                <a:gd name="connsiteY98" fmla="*/ 3169963 h 5257964"/>
                <a:gd name="connsiteX99" fmla="*/ 1393003 w 10001386"/>
                <a:gd name="connsiteY99" fmla="*/ 3052188 h 5257964"/>
                <a:gd name="connsiteX100" fmla="*/ 1080693 w 10001386"/>
                <a:gd name="connsiteY100" fmla="*/ 2984604 h 5257964"/>
                <a:gd name="connsiteX101" fmla="*/ 663453 w 10001386"/>
                <a:gd name="connsiteY101" fmla="*/ 3023360 h 5257964"/>
                <a:gd name="connsiteX102" fmla="*/ 235111 w 10001386"/>
                <a:gd name="connsiteY102" fmla="*/ 3217172 h 5257964"/>
                <a:gd name="connsiteX103" fmla="*/ 421453 w 10001386"/>
                <a:gd name="connsiteY103" fmla="*/ 3029328 h 5257964"/>
                <a:gd name="connsiteX104" fmla="*/ 627193 w 10001386"/>
                <a:gd name="connsiteY104" fmla="*/ 2926458 h 5257964"/>
                <a:gd name="connsiteX105" fmla="*/ 854480 w 10001386"/>
                <a:gd name="connsiteY105" fmla="*/ 2889178 h 5257964"/>
                <a:gd name="connsiteX106" fmla="*/ 1149272 w 10001386"/>
                <a:gd name="connsiteY106" fmla="*/ 2889676 h 5257964"/>
                <a:gd name="connsiteX107" fmla="*/ 1531894 w 10001386"/>
                <a:gd name="connsiteY107" fmla="*/ 2917507 h 5257964"/>
                <a:gd name="connsiteX108" fmla="*/ 1860559 w 10001386"/>
                <a:gd name="connsiteY108" fmla="*/ 2766431 h 5257964"/>
                <a:gd name="connsiteX109" fmla="*/ 1701613 w 10001386"/>
                <a:gd name="connsiteY109" fmla="*/ 2263518 h 5257964"/>
                <a:gd name="connsiteX110" fmla="*/ 1690183 w 10001386"/>
                <a:gd name="connsiteY110" fmla="*/ 1966338 h 5257964"/>
                <a:gd name="connsiteX111" fmla="*/ 1381991 w 10001386"/>
                <a:gd name="connsiteY111" fmla="*/ 1841604 h 5257964"/>
                <a:gd name="connsiteX112" fmla="*/ 1095823 w 10001386"/>
                <a:gd name="connsiteY112" fmla="*/ 1714878 h 5257964"/>
                <a:gd name="connsiteX113" fmla="*/ 746507 w 10001386"/>
                <a:gd name="connsiteY113" fmla="*/ 1626415 h 5257964"/>
                <a:gd name="connsiteX114" fmla="*/ 352873 w 10001386"/>
                <a:gd name="connsiteY114" fmla="*/ 1726308 h 5257964"/>
                <a:gd name="connsiteX115" fmla="*/ 113171 w 10001386"/>
                <a:gd name="connsiteY115" fmla="*/ 1763582 h 5257964"/>
                <a:gd name="connsiteX116" fmla="*/ 9973 w 10001386"/>
                <a:gd name="connsiteY116" fmla="*/ 1737738 h 5257964"/>
                <a:gd name="connsiteX117" fmla="*/ 348516 w 10001386"/>
                <a:gd name="connsiteY117" fmla="*/ 1643812 h 5257964"/>
                <a:gd name="connsiteX118" fmla="*/ 653097 w 10001386"/>
                <a:gd name="connsiteY118" fmla="*/ 1543920 h 5257964"/>
                <a:gd name="connsiteX119" fmla="*/ 1072963 w 10001386"/>
                <a:gd name="connsiteY119" fmla="*/ 1612008 h 5257964"/>
                <a:gd name="connsiteX120" fmla="*/ 1244413 w 10001386"/>
                <a:gd name="connsiteY120" fmla="*/ 1657728 h 5257964"/>
                <a:gd name="connsiteX121" fmla="*/ 1205766 w 10001386"/>
                <a:gd name="connsiteY121" fmla="*/ 1451988 h 5257964"/>
                <a:gd name="connsiteX122" fmla="*/ 1046313 w 10001386"/>
                <a:gd name="connsiteY122" fmla="*/ 815409 h 5257964"/>
                <a:gd name="connsiteX123" fmla="*/ 1221553 w 10001386"/>
                <a:gd name="connsiteY123" fmla="*/ 1211958 h 5257964"/>
                <a:gd name="connsiteX0" fmla="*/ 1221553 w 10001386"/>
                <a:gd name="connsiteY0" fmla="*/ 1211958 h 5249921"/>
                <a:gd name="connsiteX1" fmla="*/ 1343911 w 10001386"/>
                <a:gd name="connsiteY1" fmla="*/ 1559828 h 5249921"/>
                <a:gd name="connsiteX2" fmla="*/ 1553023 w 10001386"/>
                <a:gd name="connsiteY2" fmla="*/ 1657728 h 5249921"/>
                <a:gd name="connsiteX3" fmla="*/ 1907353 w 10001386"/>
                <a:gd name="connsiteY3" fmla="*/ 1680588 h 5249921"/>
                <a:gd name="connsiteX4" fmla="*/ 2021653 w 10001386"/>
                <a:gd name="connsiteY4" fmla="*/ 1543428 h 5249921"/>
                <a:gd name="connsiteX5" fmla="*/ 2124523 w 10001386"/>
                <a:gd name="connsiteY5" fmla="*/ 1291968 h 5249921"/>
                <a:gd name="connsiteX6" fmla="*/ 2124523 w 10001386"/>
                <a:gd name="connsiteY6" fmla="*/ 1120518 h 5249921"/>
                <a:gd name="connsiteX7" fmla="*/ 2068029 w 10001386"/>
                <a:gd name="connsiteY7" fmla="*/ 825325 h 5249921"/>
                <a:gd name="connsiteX8" fmla="*/ 2078803 w 10001386"/>
                <a:gd name="connsiteY8" fmla="*/ 777618 h 5249921"/>
                <a:gd name="connsiteX9" fmla="*/ 2170243 w 10001386"/>
                <a:gd name="connsiteY9" fmla="*/ 1086228 h 5249921"/>
                <a:gd name="connsiteX10" fmla="*/ 2215963 w 10001386"/>
                <a:gd name="connsiteY10" fmla="*/ 1269108 h 5249921"/>
                <a:gd name="connsiteX11" fmla="*/ 2284543 w 10001386"/>
                <a:gd name="connsiteY11" fmla="*/ 1303398 h 5249921"/>
                <a:gd name="connsiteX12" fmla="*/ 2330263 w 10001386"/>
                <a:gd name="connsiteY12" fmla="*/ 1166238 h 5249921"/>
                <a:gd name="connsiteX13" fmla="*/ 2467423 w 10001386"/>
                <a:gd name="connsiteY13" fmla="*/ 880488 h 5249921"/>
                <a:gd name="connsiteX14" fmla="*/ 2558863 w 10001386"/>
                <a:gd name="connsiteY14" fmla="*/ 640458 h 5249921"/>
                <a:gd name="connsiteX15" fmla="*/ 2616013 w 10001386"/>
                <a:gd name="connsiteY15" fmla="*/ 537588 h 5249921"/>
                <a:gd name="connsiteX16" fmla="*/ 2558863 w 10001386"/>
                <a:gd name="connsiteY16" fmla="*/ 789048 h 5249921"/>
                <a:gd name="connsiteX17" fmla="*/ 2444563 w 10001386"/>
                <a:gd name="connsiteY17" fmla="*/ 1097658 h 5249921"/>
                <a:gd name="connsiteX18" fmla="*/ 2375983 w 10001386"/>
                <a:gd name="connsiteY18" fmla="*/ 1406268 h 5249921"/>
                <a:gd name="connsiteX19" fmla="*/ 2558863 w 10001386"/>
                <a:gd name="connsiteY19" fmla="*/ 1577718 h 5249921"/>
                <a:gd name="connsiteX20" fmla="*/ 2878903 w 10001386"/>
                <a:gd name="connsiteY20" fmla="*/ 1657728 h 5249921"/>
                <a:gd name="connsiteX21" fmla="*/ 3187513 w 10001386"/>
                <a:gd name="connsiteY21" fmla="*/ 1657728 h 5249921"/>
                <a:gd name="connsiteX22" fmla="*/ 3370393 w 10001386"/>
                <a:gd name="connsiteY22" fmla="*/ 1566288 h 5249921"/>
                <a:gd name="connsiteX23" fmla="*/ 3488066 w 10001386"/>
                <a:gd name="connsiteY23" fmla="*/ 1246753 h 5249921"/>
                <a:gd name="connsiteX24" fmla="*/ 3495138 w 10001386"/>
                <a:gd name="connsiteY24" fmla="*/ 1115548 h 5249921"/>
                <a:gd name="connsiteX25" fmla="*/ 3493650 w 10001386"/>
                <a:gd name="connsiteY25" fmla="*/ 1063976 h 5249921"/>
                <a:gd name="connsiteX26" fmla="*/ 3450403 w 10001386"/>
                <a:gd name="connsiteY26" fmla="*/ 777618 h 5249921"/>
                <a:gd name="connsiteX27" fmla="*/ 3119893 w 10001386"/>
                <a:gd name="connsiteY27" fmla="*/ 321571 h 5249921"/>
                <a:gd name="connsiteX28" fmla="*/ 3497351 w 10001386"/>
                <a:gd name="connsiteY28" fmla="*/ 674883 h 5249921"/>
                <a:gd name="connsiteX29" fmla="*/ 3759013 w 10001386"/>
                <a:gd name="connsiteY29" fmla="*/ 571878 h 5249921"/>
                <a:gd name="connsiteX30" fmla="*/ 3999043 w 10001386"/>
                <a:gd name="connsiteY30" fmla="*/ 91818 h 5249921"/>
                <a:gd name="connsiteX31" fmla="*/ 4033333 w 10001386"/>
                <a:gd name="connsiteY31" fmla="*/ 11808 h 5249921"/>
                <a:gd name="connsiteX32" fmla="*/ 3984569 w 10001386"/>
                <a:gd name="connsiteY32" fmla="*/ 247366 h 5249921"/>
                <a:gd name="connsiteX33" fmla="*/ 3812791 w 10001386"/>
                <a:gd name="connsiteY33" fmla="*/ 647417 h 5249921"/>
                <a:gd name="connsiteX34" fmla="*/ 3592906 w 10001386"/>
                <a:gd name="connsiteY34" fmla="*/ 811408 h 5249921"/>
                <a:gd name="connsiteX35" fmla="*/ 3604425 w 10001386"/>
                <a:gd name="connsiteY35" fmla="*/ 999253 h 5249921"/>
                <a:gd name="connsiteX36" fmla="*/ 3872985 w 10001386"/>
                <a:gd name="connsiteY36" fmla="*/ 881976 h 5249921"/>
                <a:gd name="connsiteX37" fmla="*/ 4200754 w 10001386"/>
                <a:gd name="connsiteY37" fmla="*/ 774136 h 5249921"/>
                <a:gd name="connsiteX38" fmla="*/ 4064251 w 10001386"/>
                <a:gd name="connsiteY38" fmla="*/ 847195 h 5249921"/>
                <a:gd name="connsiteX39" fmla="*/ 3818880 w 10001386"/>
                <a:gd name="connsiteY39" fmla="*/ 991305 h 5249921"/>
                <a:gd name="connsiteX40" fmla="*/ 3658531 w 10001386"/>
                <a:gd name="connsiteY40" fmla="*/ 1093178 h 5249921"/>
                <a:gd name="connsiteX41" fmla="*/ 3622838 w 10001386"/>
                <a:gd name="connsiteY41" fmla="*/ 1221401 h 5249921"/>
                <a:gd name="connsiteX42" fmla="*/ 3577446 w 10001386"/>
                <a:gd name="connsiteY42" fmla="*/ 1500691 h 5249921"/>
                <a:gd name="connsiteX43" fmla="*/ 3461833 w 10001386"/>
                <a:gd name="connsiteY43" fmla="*/ 1726308 h 5249921"/>
                <a:gd name="connsiteX44" fmla="*/ 3278953 w 10001386"/>
                <a:gd name="connsiteY44" fmla="*/ 2034918 h 5249921"/>
                <a:gd name="connsiteX45" fmla="*/ 3288742 w 10001386"/>
                <a:gd name="connsiteY45" fmla="*/ 2273460 h 5249921"/>
                <a:gd name="connsiteX46" fmla="*/ 3434288 w 10001386"/>
                <a:gd name="connsiteY46" fmla="*/ 2417577 h 5249921"/>
                <a:gd name="connsiteX47" fmla="*/ 3641522 w 10001386"/>
                <a:gd name="connsiteY47" fmla="*/ 2521189 h 5249921"/>
                <a:gd name="connsiteX48" fmla="*/ 4079053 w 10001386"/>
                <a:gd name="connsiteY48" fmla="*/ 2777868 h 5249921"/>
                <a:gd name="connsiteX49" fmla="*/ 5882777 w 10001386"/>
                <a:gd name="connsiteY49" fmla="*/ 3521863 h 5249921"/>
                <a:gd name="connsiteX50" fmla="*/ 6625713 w 10001386"/>
                <a:gd name="connsiteY50" fmla="*/ 3781261 h 5249921"/>
                <a:gd name="connsiteX51" fmla="*/ 7270085 w 10001386"/>
                <a:gd name="connsiteY51" fmla="*/ 4011311 h 5249921"/>
                <a:gd name="connsiteX52" fmla="*/ 8680791 w 10001386"/>
                <a:gd name="connsiteY52" fmla="*/ 4557615 h 5249921"/>
                <a:gd name="connsiteX53" fmla="*/ 9958409 w 10001386"/>
                <a:gd name="connsiteY53" fmla="*/ 5034180 h 5249921"/>
                <a:gd name="connsiteX54" fmla="*/ 9912911 w 10001386"/>
                <a:gd name="connsiteY54" fmla="*/ 5249335 h 5249921"/>
                <a:gd name="connsiteX55" fmla="*/ 8279756 w 10001386"/>
                <a:gd name="connsiteY55" fmla="*/ 4635004 h 5249921"/>
                <a:gd name="connsiteX56" fmla="*/ 6586898 w 10001386"/>
                <a:gd name="connsiteY56" fmla="*/ 4018307 h 5249921"/>
                <a:gd name="connsiteX57" fmla="*/ 6110863 w 10001386"/>
                <a:gd name="connsiteY57" fmla="*/ 3840155 h 5249921"/>
                <a:gd name="connsiteX58" fmla="*/ 4940575 w 10001386"/>
                <a:gd name="connsiteY58" fmla="*/ 3376168 h 5249921"/>
                <a:gd name="connsiteX59" fmla="*/ 3944371 w 10001386"/>
                <a:gd name="connsiteY59" fmla="*/ 2976643 h 5249921"/>
                <a:gd name="connsiteX60" fmla="*/ 3460193 w 10001386"/>
                <a:gd name="connsiteY60" fmla="*/ 2852901 h 5249921"/>
                <a:gd name="connsiteX61" fmla="*/ 3217865 w 10001386"/>
                <a:gd name="connsiteY61" fmla="*/ 2829045 h 5249921"/>
                <a:gd name="connsiteX62" fmla="*/ 3025524 w 10001386"/>
                <a:gd name="connsiteY62" fmla="*/ 2858861 h 5249921"/>
                <a:gd name="connsiteX63" fmla="*/ 2832855 w 10001386"/>
                <a:gd name="connsiteY63" fmla="*/ 2930924 h 5249921"/>
                <a:gd name="connsiteX64" fmla="*/ 2820111 w 10001386"/>
                <a:gd name="connsiteY64" fmla="*/ 3026344 h 5249921"/>
                <a:gd name="connsiteX65" fmla="*/ 2959241 w 10001386"/>
                <a:gd name="connsiteY65" fmla="*/ 3167976 h 5249921"/>
                <a:gd name="connsiteX66" fmla="*/ 3176083 w 10001386"/>
                <a:gd name="connsiteY66" fmla="*/ 3269358 h 5249921"/>
                <a:gd name="connsiteX67" fmla="*/ 3388239 w 10001386"/>
                <a:gd name="connsiteY67" fmla="*/ 3442290 h 5249921"/>
                <a:gd name="connsiteX68" fmla="*/ 3212014 w 10001386"/>
                <a:gd name="connsiteY68" fmla="*/ 3336948 h 5249921"/>
                <a:gd name="connsiteX69" fmla="*/ 3004633 w 10001386"/>
                <a:gd name="connsiteY69" fmla="*/ 3276814 h 5249921"/>
                <a:gd name="connsiteX70" fmla="*/ 2771676 w 10001386"/>
                <a:gd name="connsiteY70" fmla="*/ 3166987 h 5249921"/>
                <a:gd name="connsiteX71" fmla="*/ 2638873 w 10001386"/>
                <a:gd name="connsiteY71" fmla="*/ 3097908 h 5249921"/>
                <a:gd name="connsiteX72" fmla="*/ 2570293 w 10001386"/>
                <a:gd name="connsiteY72" fmla="*/ 3109338 h 5249921"/>
                <a:gd name="connsiteX73" fmla="*/ 2525557 w 10001386"/>
                <a:gd name="connsiteY73" fmla="*/ 3326508 h 5249921"/>
                <a:gd name="connsiteX74" fmla="*/ 2584349 w 10001386"/>
                <a:gd name="connsiteY74" fmla="*/ 3577470 h 5249921"/>
                <a:gd name="connsiteX75" fmla="*/ 2663703 w 10001386"/>
                <a:gd name="connsiteY75" fmla="*/ 3996904 h 5249921"/>
                <a:gd name="connsiteX76" fmla="*/ 2633113 w 10001386"/>
                <a:gd name="connsiteY76" fmla="*/ 4192703 h 5249921"/>
                <a:gd name="connsiteX77" fmla="*/ 2539703 w 10001386"/>
                <a:gd name="connsiteY77" fmla="*/ 4455574 h 5249921"/>
                <a:gd name="connsiteX78" fmla="*/ 2595212 w 10001386"/>
                <a:gd name="connsiteY78" fmla="*/ 3945217 h 5249921"/>
                <a:gd name="connsiteX79" fmla="*/ 2481240 w 10001386"/>
                <a:gd name="connsiteY79" fmla="*/ 3566538 h 5249921"/>
                <a:gd name="connsiteX80" fmla="*/ 2307403 w 10001386"/>
                <a:gd name="connsiteY80" fmla="*/ 3166488 h 5249921"/>
                <a:gd name="connsiteX81" fmla="*/ 2261683 w 10001386"/>
                <a:gd name="connsiteY81" fmla="*/ 3063618 h 5249921"/>
                <a:gd name="connsiteX82" fmla="*/ 2078803 w 10001386"/>
                <a:gd name="connsiteY82" fmla="*/ 2949318 h 5249921"/>
                <a:gd name="connsiteX83" fmla="*/ 1824299 w 10001386"/>
                <a:gd name="connsiteY83" fmla="*/ 3002494 h 5249921"/>
                <a:gd name="connsiteX84" fmla="*/ 1412162 w 10001386"/>
                <a:gd name="connsiteY84" fmla="*/ 3235573 h 5249921"/>
                <a:gd name="connsiteX85" fmla="*/ 1381573 w 10001386"/>
                <a:gd name="connsiteY85" fmla="*/ 3680838 h 5249921"/>
                <a:gd name="connsiteX86" fmla="*/ 1340867 w 10001386"/>
                <a:gd name="connsiteY86" fmla="*/ 3980504 h 5249921"/>
                <a:gd name="connsiteX87" fmla="*/ 1197619 w 10001386"/>
                <a:gd name="connsiteY87" fmla="*/ 4738831 h 5249921"/>
                <a:gd name="connsiteX88" fmla="*/ 1220896 w 10001386"/>
                <a:gd name="connsiteY88" fmla="*/ 4338309 h 5249921"/>
                <a:gd name="connsiteX89" fmla="*/ 1242772 w 10001386"/>
                <a:gd name="connsiteY89" fmla="*/ 4080888 h 5249921"/>
                <a:gd name="connsiteX90" fmla="*/ 1198693 w 10001386"/>
                <a:gd name="connsiteY90" fmla="*/ 3909438 h 5249921"/>
                <a:gd name="connsiteX91" fmla="*/ 970093 w 10001386"/>
                <a:gd name="connsiteY91" fmla="*/ 3989448 h 5249921"/>
                <a:gd name="connsiteX92" fmla="*/ 766328 w 10001386"/>
                <a:gd name="connsiteY92" fmla="*/ 4131990 h 5249921"/>
                <a:gd name="connsiteX93" fmla="*/ 555808 w 10001386"/>
                <a:gd name="connsiteY93" fmla="*/ 4355688 h 5249921"/>
                <a:gd name="connsiteX94" fmla="*/ 785900 w 10001386"/>
                <a:gd name="connsiteY94" fmla="*/ 4017771 h 5249921"/>
                <a:gd name="connsiteX95" fmla="*/ 1130113 w 10001386"/>
                <a:gd name="connsiteY95" fmla="*/ 3817500 h 5249921"/>
                <a:gd name="connsiteX96" fmla="*/ 1278703 w 10001386"/>
                <a:gd name="connsiteY96" fmla="*/ 3726558 h 5249921"/>
                <a:gd name="connsiteX97" fmla="*/ 1269661 w 10001386"/>
                <a:gd name="connsiteY97" fmla="*/ 3390117 h 5249921"/>
                <a:gd name="connsiteX98" fmla="*/ 1309620 w 10001386"/>
                <a:gd name="connsiteY98" fmla="*/ 3169963 h 5249921"/>
                <a:gd name="connsiteX99" fmla="*/ 1393003 w 10001386"/>
                <a:gd name="connsiteY99" fmla="*/ 3052188 h 5249921"/>
                <a:gd name="connsiteX100" fmla="*/ 1080693 w 10001386"/>
                <a:gd name="connsiteY100" fmla="*/ 2984604 h 5249921"/>
                <a:gd name="connsiteX101" fmla="*/ 663453 w 10001386"/>
                <a:gd name="connsiteY101" fmla="*/ 3023360 h 5249921"/>
                <a:gd name="connsiteX102" fmla="*/ 235111 w 10001386"/>
                <a:gd name="connsiteY102" fmla="*/ 3217172 h 5249921"/>
                <a:gd name="connsiteX103" fmla="*/ 421453 w 10001386"/>
                <a:gd name="connsiteY103" fmla="*/ 3029328 h 5249921"/>
                <a:gd name="connsiteX104" fmla="*/ 627193 w 10001386"/>
                <a:gd name="connsiteY104" fmla="*/ 2926458 h 5249921"/>
                <a:gd name="connsiteX105" fmla="*/ 854480 w 10001386"/>
                <a:gd name="connsiteY105" fmla="*/ 2889178 h 5249921"/>
                <a:gd name="connsiteX106" fmla="*/ 1149272 w 10001386"/>
                <a:gd name="connsiteY106" fmla="*/ 2889676 h 5249921"/>
                <a:gd name="connsiteX107" fmla="*/ 1531894 w 10001386"/>
                <a:gd name="connsiteY107" fmla="*/ 2917507 h 5249921"/>
                <a:gd name="connsiteX108" fmla="*/ 1860559 w 10001386"/>
                <a:gd name="connsiteY108" fmla="*/ 2766431 h 5249921"/>
                <a:gd name="connsiteX109" fmla="*/ 1701613 w 10001386"/>
                <a:gd name="connsiteY109" fmla="*/ 2263518 h 5249921"/>
                <a:gd name="connsiteX110" fmla="*/ 1690183 w 10001386"/>
                <a:gd name="connsiteY110" fmla="*/ 1966338 h 5249921"/>
                <a:gd name="connsiteX111" fmla="*/ 1381991 w 10001386"/>
                <a:gd name="connsiteY111" fmla="*/ 1841604 h 5249921"/>
                <a:gd name="connsiteX112" fmla="*/ 1095823 w 10001386"/>
                <a:gd name="connsiteY112" fmla="*/ 1714878 h 5249921"/>
                <a:gd name="connsiteX113" fmla="*/ 746507 w 10001386"/>
                <a:gd name="connsiteY113" fmla="*/ 1626415 h 5249921"/>
                <a:gd name="connsiteX114" fmla="*/ 352873 w 10001386"/>
                <a:gd name="connsiteY114" fmla="*/ 1726308 h 5249921"/>
                <a:gd name="connsiteX115" fmla="*/ 113171 w 10001386"/>
                <a:gd name="connsiteY115" fmla="*/ 1763582 h 5249921"/>
                <a:gd name="connsiteX116" fmla="*/ 9973 w 10001386"/>
                <a:gd name="connsiteY116" fmla="*/ 1737738 h 5249921"/>
                <a:gd name="connsiteX117" fmla="*/ 348516 w 10001386"/>
                <a:gd name="connsiteY117" fmla="*/ 1643812 h 5249921"/>
                <a:gd name="connsiteX118" fmla="*/ 653097 w 10001386"/>
                <a:gd name="connsiteY118" fmla="*/ 1543920 h 5249921"/>
                <a:gd name="connsiteX119" fmla="*/ 1072963 w 10001386"/>
                <a:gd name="connsiteY119" fmla="*/ 1612008 h 5249921"/>
                <a:gd name="connsiteX120" fmla="*/ 1244413 w 10001386"/>
                <a:gd name="connsiteY120" fmla="*/ 1657728 h 5249921"/>
                <a:gd name="connsiteX121" fmla="*/ 1205766 w 10001386"/>
                <a:gd name="connsiteY121" fmla="*/ 1451988 h 5249921"/>
                <a:gd name="connsiteX122" fmla="*/ 1046313 w 10001386"/>
                <a:gd name="connsiteY122" fmla="*/ 815409 h 5249921"/>
                <a:gd name="connsiteX123" fmla="*/ 1221553 w 10001386"/>
                <a:gd name="connsiteY123" fmla="*/ 1211958 h 5249921"/>
                <a:gd name="connsiteX0" fmla="*/ 1221553 w 10001386"/>
                <a:gd name="connsiteY0" fmla="*/ 1211958 h 5249923"/>
                <a:gd name="connsiteX1" fmla="*/ 1343911 w 10001386"/>
                <a:gd name="connsiteY1" fmla="*/ 1559828 h 5249923"/>
                <a:gd name="connsiteX2" fmla="*/ 1553023 w 10001386"/>
                <a:gd name="connsiteY2" fmla="*/ 1657728 h 5249923"/>
                <a:gd name="connsiteX3" fmla="*/ 1907353 w 10001386"/>
                <a:gd name="connsiteY3" fmla="*/ 1680588 h 5249923"/>
                <a:gd name="connsiteX4" fmla="*/ 2021653 w 10001386"/>
                <a:gd name="connsiteY4" fmla="*/ 1543428 h 5249923"/>
                <a:gd name="connsiteX5" fmla="*/ 2124523 w 10001386"/>
                <a:gd name="connsiteY5" fmla="*/ 1291968 h 5249923"/>
                <a:gd name="connsiteX6" fmla="*/ 2124523 w 10001386"/>
                <a:gd name="connsiteY6" fmla="*/ 1120518 h 5249923"/>
                <a:gd name="connsiteX7" fmla="*/ 2068029 w 10001386"/>
                <a:gd name="connsiteY7" fmla="*/ 825325 h 5249923"/>
                <a:gd name="connsiteX8" fmla="*/ 2078803 w 10001386"/>
                <a:gd name="connsiteY8" fmla="*/ 777618 h 5249923"/>
                <a:gd name="connsiteX9" fmla="*/ 2170243 w 10001386"/>
                <a:gd name="connsiteY9" fmla="*/ 1086228 h 5249923"/>
                <a:gd name="connsiteX10" fmla="*/ 2215963 w 10001386"/>
                <a:gd name="connsiteY10" fmla="*/ 1269108 h 5249923"/>
                <a:gd name="connsiteX11" fmla="*/ 2284543 w 10001386"/>
                <a:gd name="connsiteY11" fmla="*/ 1303398 h 5249923"/>
                <a:gd name="connsiteX12" fmla="*/ 2330263 w 10001386"/>
                <a:gd name="connsiteY12" fmla="*/ 1166238 h 5249923"/>
                <a:gd name="connsiteX13" fmla="*/ 2467423 w 10001386"/>
                <a:gd name="connsiteY13" fmla="*/ 880488 h 5249923"/>
                <a:gd name="connsiteX14" fmla="*/ 2558863 w 10001386"/>
                <a:gd name="connsiteY14" fmla="*/ 640458 h 5249923"/>
                <a:gd name="connsiteX15" fmla="*/ 2616013 w 10001386"/>
                <a:gd name="connsiteY15" fmla="*/ 537588 h 5249923"/>
                <a:gd name="connsiteX16" fmla="*/ 2558863 w 10001386"/>
                <a:gd name="connsiteY16" fmla="*/ 789048 h 5249923"/>
                <a:gd name="connsiteX17" fmla="*/ 2444563 w 10001386"/>
                <a:gd name="connsiteY17" fmla="*/ 1097658 h 5249923"/>
                <a:gd name="connsiteX18" fmla="*/ 2375983 w 10001386"/>
                <a:gd name="connsiteY18" fmla="*/ 1406268 h 5249923"/>
                <a:gd name="connsiteX19" fmla="*/ 2558863 w 10001386"/>
                <a:gd name="connsiteY19" fmla="*/ 1577718 h 5249923"/>
                <a:gd name="connsiteX20" fmla="*/ 2878903 w 10001386"/>
                <a:gd name="connsiteY20" fmla="*/ 1657728 h 5249923"/>
                <a:gd name="connsiteX21" fmla="*/ 3187513 w 10001386"/>
                <a:gd name="connsiteY21" fmla="*/ 1657728 h 5249923"/>
                <a:gd name="connsiteX22" fmla="*/ 3370393 w 10001386"/>
                <a:gd name="connsiteY22" fmla="*/ 1566288 h 5249923"/>
                <a:gd name="connsiteX23" fmla="*/ 3488066 w 10001386"/>
                <a:gd name="connsiteY23" fmla="*/ 1246753 h 5249923"/>
                <a:gd name="connsiteX24" fmla="*/ 3495138 w 10001386"/>
                <a:gd name="connsiteY24" fmla="*/ 1115548 h 5249923"/>
                <a:gd name="connsiteX25" fmla="*/ 3493650 w 10001386"/>
                <a:gd name="connsiteY25" fmla="*/ 1063976 h 5249923"/>
                <a:gd name="connsiteX26" fmla="*/ 3450403 w 10001386"/>
                <a:gd name="connsiteY26" fmla="*/ 777618 h 5249923"/>
                <a:gd name="connsiteX27" fmla="*/ 3119893 w 10001386"/>
                <a:gd name="connsiteY27" fmla="*/ 321571 h 5249923"/>
                <a:gd name="connsiteX28" fmla="*/ 3497351 w 10001386"/>
                <a:gd name="connsiteY28" fmla="*/ 674883 h 5249923"/>
                <a:gd name="connsiteX29" fmla="*/ 3759013 w 10001386"/>
                <a:gd name="connsiteY29" fmla="*/ 571878 h 5249923"/>
                <a:gd name="connsiteX30" fmla="*/ 3999043 w 10001386"/>
                <a:gd name="connsiteY30" fmla="*/ 91818 h 5249923"/>
                <a:gd name="connsiteX31" fmla="*/ 4033333 w 10001386"/>
                <a:gd name="connsiteY31" fmla="*/ 11808 h 5249923"/>
                <a:gd name="connsiteX32" fmla="*/ 3984569 w 10001386"/>
                <a:gd name="connsiteY32" fmla="*/ 247366 h 5249923"/>
                <a:gd name="connsiteX33" fmla="*/ 3812791 w 10001386"/>
                <a:gd name="connsiteY33" fmla="*/ 647417 h 5249923"/>
                <a:gd name="connsiteX34" fmla="*/ 3592906 w 10001386"/>
                <a:gd name="connsiteY34" fmla="*/ 811408 h 5249923"/>
                <a:gd name="connsiteX35" fmla="*/ 3604425 w 10001386"/>
                <a:gd name="connsiteY35" fmla="*/ 999253 h 5249923"/>
                <a:gd name="connsiteX36" fmla="*/ 3872985 w 10001386"/>
                <a:gd name="connsiteY36" fmla="*/ 881976 h 5249923"/>
                <a:gd name="connsiteX37" fmla="*/ 4200754 w 10001386"/>
                <a:gd name="connsiteY37" fmla="*/ 774136 h 5249923"/>
                <a:gd name="connsiteX38" fmla="*/ 4064251 w 10001386"/>
                <a:gd name="connsiteY38" fmla="*/ 847195 h 5249923"/>
                <a:gd name="connsiteX39" fmla="*/ 3818880 w 10001386"/>
                <a:gd name="connsiteY39" fmla="*/ 991305 h 5249923"/>
                <a:gd name="connsiteX40" fmla="*/ 3658531 w 10001386"/>
                <a:gd name="connsiteY40" fmla="*/ 1093178 h 5249923"/>
                <a:gd name="connsiteX41" fmla="*/ 3622838 w 10001386"/>
                <a:gd name="connsiteY41" fmla="*/ 1221401 h 5249923"/>
                <a:gd name="connsiteX42" fmla="*/ 3577446 w 10001386"/>
                <a:gd name="connsiteY42" fmla="*/ 1500691 h 5249923"/>
                <a:gd name="connsiteX43" fmla="*/ 3461833 w 10001386"/>
                <a:gd name="connsiteY43" fmla="*/ 1726308 h 5249923"/>
                <a:gd name="connsiteX44" fmla="*/ 3278953 w 10001386"/>
                <a:gd name="connsiteY44" fmla="*/ 2034918 h 5249923"/>
                <a:gd name="connsiteX45" fmla="*/ 3288742 w 10001386"/>
                <a:gd name="connsiteY45" fmla="*/ 2273460 h 5249923"/>
                <a:gd name="connsiteX46" fmla="*/ 3434288 w 10001386"/>
                <a:gd name="connsiteY46" fmla="*/ 2417577 h 5249923"/>
                <a:gd name="connsiteX47" fmla="*/ 3641522 w 10001386"/>
                <a:gd name="connsiteY47" fmla="*/ 2521189 h 5249923"/>
                <a:gd name="connsiteX48" fmla="*/ 4079053 w 10001386"/>
                <a:gd name="connsiteY48" fmla="*/ 2777868 h 5249923"/>
                <a:gd name="connsiteX49" fmla="*/ 5882777 w 10001386"/>
                <a:gd name="connsiteY49" fmla="*/ 3521863 h 5249923"/>
                <a:gd name="connsiteX50" fmla="*/ 6625713 w 10001386"/>
                <a:gd name="connsiteY50" fmla="*/ 3781261 h 5249923"/>
                <a:gd name="connsiteX51" fmla="*/ 7270085 w 10001386"/>
                <a:gd name="connsiteY51" fmla="*/ 4011311 h 5249923"/>
                <a:gd name="connsiteX52" fmla="*/ 8680791 w 10001386"/>
                <a:gd name="connsiteY52" fmla="*/ 4557615 h 5249923"/>
                <a:gd name="connsiteX53" fmla="*/ 9958409 w 10001386"/>
                <a:gd name="connsiteY53" fmla="*/ 5034180 h 5249923"/>
                <a:gd name="connsiteX54" fmla="*/ 9912911 w 10001386"/>
                <a:gd name="connsiteY54" fmla="*/ 5249335 h 5249923"/>
                <a:gd name="connsiteX55" fmla="*/ 8279756 w 10001386"/>
                <a:gd name="connsiteY55" fmla="*/ 4635004 h 5249923"/>
                <a:gd name="connsiteX56" fmla="*/ 6586898 w 10001386"/>
                <a:gd name="connsiteY56" fmla="*/ 4018307 h 5249923"/>
                <a:gd name="connsiteX57" fmla="*/ 6110863 w 10001386"/>
                <a:gd name="connsiteY57" fmla="*/ 3840155 h 5249923"/>
                <a:gd name="connsiteX58" fmla="*/ 4940575 w 10001386"/>
                <a:gd name="connsiteY58" fmla="*/ 3376168 h 5249923"/>
                <a:gd name="connsiteX59" fmla="*/ 3944371 w 10001386"/>
                <a:gd name="connsiteY59" fmla="*/ 2976643 h 5249923"/>
                <a:gd name="connsiteX60" fmla="*/ 3460193 w 10001386"/>
                <a:gd name="connsiteY60" fmla="*/ 2852901 h 5249923"/>
                <a:gd name="connsiteX61" fmla="*/ 3217865 w 10001386"/>
                <a:gd name="connsiteY61" fmla="*/ 2829045 h 5249923"/>
                <a:gd name="connsiteX62" fmla="*/ 3025524 w 10001386"/>
                <a:gd name="connsiteY62" fmla="*/ 2858861 h 5249923"/>
                <a:gd name="connsiteX63" fmla="*/ 2832855 w 10001386"/>
                <a:gd name="connsiteY63" fmla="*/ 2930924 h 5249923"/>
                <a:gd name="connsiteX64" fmla="*/ 2820111 w 10001386"/>
                <a:gd name="connsiteY64" fmla="*/ 3026344 h 5249923"/>
                <a:gd name="connsiteX65" fmla="*/ 2959241 w 10001386"/>
                <a:gd name="connsiteY65" fmla="*/ 3167976 h 5249923"/>
                <a:gd name="connsiteX66" fmla="*/ 3176083 w 10001386"/>
                <a:gd name="connsiteY66" fmla="*/ 3269358 h 5249923"/>
                <a:gd name="connsiteX67" fmla="*/ 3388239 w 10001386"/>
                <a:gd name="connsiteY67" fmla="*/ 3442290 h 5249923"/>
                <a:gd name="connsiteX68" fmla="*/ 3212014 w 10001386"/>
                <a:gd name="connsiteY68" fmla="*/ 3336948 h 5249923"/>
                <a:gd name="connsiteX69" fmla="*/ 3004633 w 10001386"/>
                <a:gd name="connsiteY69" fmla="*/ 3276814 h 5249923"/>
                <a:gd name="connsiteX70" fmla="*/ 2771676 w 10001386"/>
                <a:gd name="connsiteY70" fmla="*/ 3166987 h 5249923"/>
                <a:gd name="connsiteX71" fmla="*/ 2638873 w 10001386"/>
                <a:gd name="connsiteY71" fmla="*/ 3097908 h 5249923"/>
                <a:gd name="connsiteX72" fmla="*/ 2570293 w 10001386"/>
                <a:gd name="connsiteY72" fmla="*/ 3109338 h 5249923"/>
                <a:gd name="connsiteX73" fmla="*/ 2525557 w 10001386"/>
                <a:gd name="connsiteY73" fmla="*/ 3326508 h 5249923"/>
                <a:gd name="connsiteX74" fmla="*/ 2584349 w 10001386"/>
                <a:gd name="connsiteY74" fmla="*/ 3577470 h 5249923"/>
                <a:gd name="connsiteX75" fmla="*/ 2663703 w 10001386"/>
                <a:gd name="connsiteY75" fmla="*/ 3996904 h 5249923"/>
                <a:gd name="connsiteX76" fmla="*/ 2633113 w 10001386"/>
                <a:gd name="connsiteY76" fmla="*/ 4192703 h 5249923"/>
                <a:gd name="connsiteX77" fmla="*/ 2539703 w 10001386"/>
                <a:gd name="connsiteY77" fmla="*/ 4455574 h 5249923"/>
                <a:gd name="connsiteX78" fmla="*/ 2595212 w 10001386"/>
                <a:gd name="connsiteY78" fmla="*/ 3945217 h 5249923"/>
                <a:gd name="connsiteX79" fmla="*/ 2481240 w 10001386"/>
                <a:gd name="connsiteY79" fmla="*/ 3566538 h 5249923"/>
                <a:gd name="connsiteX80" fmla="*/ 2307403 w 10001386"/>
                <a:gd name="connsiteY80" fmla="*/ 3166488 h 5249923"/>
                <a:gd name="connsiteX81" fmla="*/ 2261683 w 10001386"/>
                <a:gd name="connsiteY81" fmla="*/ 3063618 h 5249923"/>
                <a:gd name="connsiteX82" fmla="*/ 2078803 w 10001386"/>
                <a:gd name="connsiteY82" fmla="*/ 2949318 h 5249923"/>
                <a:gd name="connsiteX83" fmla="*/ 1824299 w 10001386"/>
                <a:gd name="connsiteY83" fmla="*/ 3002494 h 5249923"/>
                <a:gd name="connsiteX84" fmla="*/ 1412162 w 10001386"/>
                <a:gd name="connsiteY84" fmla="*/ 3235573 h 5249923"/>
                <a:gd name="connsiteX85" fmla="*/ 1381573 w 10001386"/>
                <a:gd name="connsiteY85" fmla="*/ 3680838 h 5249923"/>
                <a:gd name="connsiteX86" fmla="*/ 1340867 w 10001386"/>
                <a:gd name="connsiteY86" fmla="*/ 3980504 h 5249923"/>
                <a:gd name="connsiteX87" fmla="*/ 1197619 w 10001386"/>
                <a:gd name="connsiteY87" fmla="*/ 4738831 h 5249923"/>
                <a:gd name="connsiteX88" fmla="*/ 1220896 w 10001386"/>
                <a:gd name="connsiteY88" fmla="*/ 4338309 h 5249923"/>
                <a:gd name="connsiteX89" fmla="*/ 1242772 w 10001386"/>
                <a:gd name="connsiteY89" fmla="*/ 4080888 h 5249923"/>
                <a:gd name="connsiteX90" fmla="*/ 1198693 w 10001386"/>
                <a:gd name="connsiteY90" fmla="*/ 3909438 h 5249923"/>
                <a:gd name="connsiteX91" fmla="*/ 970093 w 10001386"/>
                <a:gd name="connsiteY91" fmla="*/ 3989448 h 5249923"/>
                <a:gd name="connsiteX92" fmla="*/ 766328 w 10001386"/>
                <a:gd name="connsiteY92" fmla="*/ 4131990 h 5249923"/>
                <a:gd name="connsiteX93" fmla="*/ 555808 w 10001386"/>
                <a:gd name="connsiteY93" fmla="*/ 4355688 h 5249923"/>
                <a:gd name="connsiteX94" fmla="*/ 785900 w 10001386"/>
                <a:gd name="connsiteY94" fmla="*/ 4017771 h 5249923"/>
                <a:gd name="connsiteX95" fmla="*/ 1130113 w 10001386"/>
                <a:gd name="connsiteY95" fmla="*/ 3817500 h 5249923"/>
                <a:gd name="connsiteX96" fmla="*/ 1278703 w 10001386"/>
                <a:gd name="connsiteY96" fmla="*/ 3726558 h 5249923"/>
                <a:gd name="connsiteX97" fmla="*/ 1269661 w 10001386"/>
                <a:gd name="connsiteY97" fmla="*/ 3390117 h 5249923"/>
                <a:gd name="connsiteX98" fmla="*/ 1309620 w 10001386"/>
                <a:gd name="connsiteY98" fmla="*/ 3169963 h 5249923"/>
                <a:gd name="connsiteX99" fmla="*/ 1393003 w 10001386"/>
                <a:gd name="connsiteY99" fmla="*/ 3052188 h 5249923"/>
                <a:gd name="connsiteX100" fmla="*/ 1080693 w 10001386"/>
                <a:gd name="connsiteY100" fmla="*/ 2984604 h 5249923"/>
                <a:gd name="connsiteX101" fmla="*/ 663453 w 10001386"/>
                <a:gd name="connsiteY101" fmla="*/ 3023360 h 5249923"/>
                <a:gd name="connsiteX102" fmla="*/ 235111 w 10001386"/>
                <a:gd name="connsiteY102" fmla="*/ 3217172 h 5249923"/>
                <a:gd name="connsiteX103" fmla="*/ 421453 w 10001386"/>
                <a:gd name="connsiteY103" fmla="*/ 3029328 h 5249923"/>
                <a:gd name="connsiteX104" fmla="*/ 627193 w 10001386"/>
                <a:gd name="connsiteY104" fmla="*/ 2926458 h 5249923"/>
                <a:gd name="connsiteX105" fmla="*/ 854480 w 10001386"/>
                <a:gd name="connsiteY105" fmla="*/ 2889178 h 5249923"/>
                <a:gd name="connsiteX106" fmla="*/ 1149272 w 10001386"/>
                <a:gd name="connsiteY106" fmla="*/ 2889676 h 5249923"/>
                <a:gd name="connsiteX107" fmla="*/ 1531894 w 10001386"/>
                <a:gd name="connsiteY107" fmla="*/ 2917507 h 5249923"/>
                <a:gd name="connsiteX108" fmla="*/ 1860559 w 10001386"/>
                <a:gd name="connsiteY108" fmla="*/ 2766431 h 5249923"/>
                <a:gd name="connsiteX109" fmla="*/ 1701613 w 10001386"/>
                <a:gd name="connsiteY109" fmla="*/ 2263518 h 5249923"/>
                <a:gd name="connsiteX110" fmla="*/ 1690183 w 10001386"/>
                <a:gd name="connsiteY110" fmla="*/ 1966338 h 5249923"/>
                <a:gd name="connsiteX111" fmla="*/ 1381991 w 10001386"/>
                <a:gd name="connsiteY111" fmla="*/ 1841604 h 5249923"/>
                <a:gd name="connsiteX112" fmla="*/ 1095823 w 10001386"/>
                <a:gd name="connsiteY112" fmla="*/ 1714878 h 5249923"/>
                <a:gd name="connsiteX113" fmla="*/ 746507 w 10001386"/>
                <a:gd name="connsiteY113" fmla="*/ 1626415 h 5249923"/>
                <a:gd name="connsiteX114" fmla="*/ 352873 w 10001386"/>
                <a:gd name="connsiteY114" fmla="*/ 1726308 h 5249923"/>
                <a:gd name="connsiteX115" fmla="*/ 113171 w 10001386"/>
                <a:gd name="connsiteY115" fmla="*/ 1763582 h 5249923"/>
                <a:gd name="connsiteX116" fmla="*/ 9973 w 10001386"/>
                <a:gd name="connsiteY116" fmla="*/ 1737738 h 5249923"/>
                <a:gd name="connsiteX117" fmla="*/ 348516 w 10001386"/>
                <a:gd name="connsiteY117" fmla="*/ 1643812 h 5249923"/>
                <a:gd name="connsiteX118" fmla="*/ 653097 w 10001386"/>
                <a:gd name="connsiteY118" fmla="*/ 1543920 h 5249923"/>
                <a:gd name="connsiteX119" fmla="*/ 1072963 w 10001386"/>
                <a:gd name="connsiteY119" fmla="*/ 1612008 h 5249923"/>
                <a:gd name="connsiteX120" fmla="*/ 1244413 w 10001386"/>
                <a:gd name="connsiteY120" fmla="*/ 1657728 h 5249923"/>
                <a:gd name="connsiteX121" fmla="*/ 1205766 w 10001386"/>
                <a:gd name="connsiteY121" fmla="*/ 1451988 h 5249923"/>
                <a:gd name="connsiteX122" fmla="*/ 1046313 w 10001386"/>
                <a:gd name="connsiteY122" fmla="*/ 815409 h 5249923"/>
                <a:gd name="connsiteX123" fmla="*/ 1221553 w 10001386"/>
                <a:gd name="connsiteY123" fmla="*/ 1211958 h 5249923"/>
                <a:gd name="connsiteX0" fmla="*/ 1221553 w 10001386"/>
                <a:gd name="connsiteY0" fmla="*/ 1211958 h 5249921"/>
                <a:gd name="connsiteX1" fmla="*/ 1343911 w 10001386"/>
                <a:gd name="connsiteY1" fmla="*/ 1559828 h 5249921"/>
                <a:gd name="connsiteX2" fmla="*/ 1553023 w 10001386"/>
                <a:gd name="connsiteY2" fmla="*/ 1657728 h 5249921"/>
                <a:gd name="connsiteX3" fmla="*/ 1907353 w 10001386"/>
                <a:gd name="connsiteY3" fmla="*/ 1680588 h 5249921"/>
                <a:gd name="connsiteX4" fmla="*/ 2021653 w 10001386"/>
                <a:gd name="connsiteY4" fmla="*/ 1543428 h 5249921"/>
                <a:gd name="connsiteX5" fmla="*/ 2124523 w 10001386"/>
                <a:gd name="connsiteY5" fmla="*/ 1291968 h 5249921"/>
                <a:gd name="connsiteX6" fmla="*/ 2124523 w 10001386"/>
                <a:gd name="connsiteY6" fmla="*/ 1120518 h 5249921"/>
                <a:gd name="connsiteX7" fmla="*/ 2068029 w 10001386"/>
                <a:gd name="connsiteY7" fmla="*/ 825325 h 5249921"/>
                <a:gd name="connsiteX8" fmla="*/ 2078803 w 10001386"/>
                <a:gd name="connsiteY8" fmla="*/ 777618 h 5249921"/>
                <a:gd name="connsiteX9" fmla="*/ 2170243 w 10001386"/>
                <a:gd name="connsiteY9" fmla="*/ 1086228 h 5249921"/>
                <a:gd name="connsiteX10" fmla="*/ 2215963 w 10001386"/>
                <a:gd name="connsiteY10" fmla="*/ 1269108 h 5249921"/>
                <a:gd name="connsiteX11" fmla="*/ 2284543 w 10001386"/>
                <a:gd name="connsiteY11" fmla="*/ 1303398 h 5249921"/>
                <a:gd name="connsiteX12" fmla="*/ 2330263 w 10001386"/>
                <a:gd name="connsiteY12" fmla="*/ 1166238 h 5249921"/>
                <a:gd name="connsiteX13" fmla="*/ 2467423 w 10001386"/>
                <a:gd name="connsiteY13" fmla="*/ 880488 h 5249921"/>
                <a:gd name="connsiteX14" fmla="*/ 2558863 w 10001386"/>
                <a:gd name="connsiteY14" fmla="*/ 640458 h 5249921"/>
                <a:gd name="connsiteX15" fmla="*/ 2616013 w 10001386"/>
                <a:gd name="connsiteY15" fmla="*/ 537588 h 5249921"/>
                <a:gd name="connsiteX16" fmla="*/ 2558863 w 10001386"/>
                <a:gd name="connsiteY16" fmla="*/ 789048 h 5249921"/>
                <a:gd name="connsiteX17" fmla="*/ 2444563 w 10001386"/>
                <a:gd name="connsiteY17" fmla="*/ 1097658 h 5249921"/>
                <a:gd name="connsiteX18" fmla="*/ 2375983 w 10001386"/>
                <a:gd name="connsiteY18" fmla="*/ 1406268 h 5249921"/>
                <a:gd name="connsiteX19" fmla="*/ 2558863 w 10001386"/>
                <a:gd name="connsiteY19" fmla="*/ 1577718 h 5249921"/>
                <a:gd name="connsiteX20" fmla="*/ 2878903 w 10001386"/>
                <a:gd name="connsiteY20" fmla="*/ 1657728 h 5249921"/>
                <a:gd name="connsiteX21" fmla="*/ 3187513 w 10001386"/>
                <a:gd name="connsiteY21" fmla="*/ 1657728 h 5249921"/>
                <a:gd name="connsiteX22" fmla="*/ 3370393 w 10001386"/>
                <a:gd name="connsiteY22" fmla="*/ 1566288 h 5249921"/>
                <a:gd name="connsiteX23" fmla="*/ 3488066 w 10001386"/>
                <a:gd name="connsiteY23" fmla="*/ 1246753 h 5249921"/>
                <a:gd name="connsiteX24" fmla="*/ 3495138 w 10001386"/>
                <a:gd name="connsiteY24" fmla="*/ 1115548 h 5249921"/>
                <a:gd name="connsiteX25" fmla="*/ 3493650 w 10001386"/>
                <a:gd name="connsiteY25" fmla="*/ 1063976 h 5249921"/>
                <a:gd name="connsiteX26" fmla="*/ 3450403 w 10001386"/>
                <a:gd name="connsiteY26" fmla="*/ 777618 h 5249921"/>
                <a:gd name="connsiteX27" fmla="*/ 3119893 w 10001386"/>
                <a:gd name="connsiteY27" fmla="*/ 321571 h 5249921"/>
                <a:gd name="connsiteX28" fmla="*/ 3497351 w 10001386"/>
                <a:gd name="connsiteY28" fmla="*/ 674883 h 5249921"/>
                <a:gd name="connsiteX29" fmla="*/ 3759013 w 10001386"/>
                <a:gd name="connsiteY29" fmla="*/ 571878 h 5249921"/>
                <a:gd name="connsiteX30" fmla="*/ 3999043 w 10001386"/>
                <a:gd name="connsiteY30" fmla="*/ 91818 h 5249921"/>
                <a:gd name="connsiteX31" fmla="*/ 4033333 w 10001386"/>
                <a:gd name="connsiteY31" fmla="*/ 11808 h 5249921"/>
                <a:gd name="connsiteX32" fmla="*/ 3984569 w 10001386"/>
                <a:gd name="connsiteY32" fmla="*/ 247366 h 5249921"/>
                <a:gd name="connsiteX33" fmla="*/ 3812791 w 10001386"/>
                <a:gd name="connsiteY33" fmla="*/ 647417 h 5249921"/>
                <a:gd name="connsiteX34" fmla="*/ 3592906 w 10001386"/>
                <a:gd name="connsiteY34" fmla="*/ 811408 h 5249921"/>
                <a:gd name="connsiteX35" fmla="*/ 3604425 w 10001386"/>
                <a:gd name="connsiteY35" fmla="*/ 999253 h 5249921"/>
                <a:gd name="connsiteX36" fmla="*/ 3872985 w 10001386"/>
                <a:gd name="connsiteY36" fmla="*/ 881976 h 5249921"/>
                <a:gd name="connsiteX37" fmla="*/ 4200754 w 10001386"/>
                <a:gd name="connsiteY37" fmla="*/ 774136 h 5249921"/>
                <a:gd name="connsiteX38" fmla="*/ 4064251 w 10001386"/>
                <a:gd name="connsiteY38" fmla="*/ 847195 h 5249921"/>
                <a:gd name="connsiteX39" fmla="*/ 3818880 w 10001386"/>
                <a:gd name="connsiteY39" fmla="*/ 991305 h 5249921"/>
                <a:gd name="connsiteX40" fmla="*/ 3658531 w 10001386"/>
                <a:gd name="connsiteY40" fmla="*/ 1093178 h 5249921"/>
                <a:gd name="connsiteX41" fmla="*/ 3622838 w 10001386"/>
                <a:gd name="connsiteY41" fmla="*/ 1221401 h 5249921"/>
                <a:gd name="connsiteX42" fmla="*/ 3577446 w 10001386"/>
                <a:gd name="connsiteY42" fmla="*/ 1500691 h 5249921"/>
                <a:gd name="connsiteX43" fmla="*/ 3461833 w 10001386"/>
                <a:gd name="connsiteY43" fmla="*/ 1726308 h 5249921"/>
                <a:gd name="connsiteX44" fmla="*/ 3278953 w 10001386"/>
                <a:gd name="connsiteY44" fmla="*/ 2034918 h 5249921"/>
                <a:gd name="connsiteX45" fmla="*/ 3288742 w 10001386"/>
                <a:gd name="connsiteY45" fmla="*/ 2273460 h 5249921"/>
                <a:gd name="connsiteX46" fmla="*/ 3434288 w 10001386"/>
                <a:gd name="connsiteY46" fmla="*/ 2417577 h 5249921"/>
                <a:gd name="connsiteX47" fmla="*/ 3641522 w 10001386"/>
                <a:gd name="connsiteY47" fmla="*/ 2521189 h 5249921"/>
                <a:gd name="connsiteX48" fmla="*/ 4079053 w 10001386"/>
                <a:gd name="connsiteY48" fmla="*/ 2777868 h 5249921"/>
                <a:gd name="connsiteX49" fmla="*/ 5882777 w 10001386"/>
                <a:gd name="connsiteY49" fmla="*/ 3521863 h 5249921"/>
                <a:gd name="connsiteX50" fmla="*/ 6625713 w 10001386"/>
                <a:gd name="connsiteY50" fmla="*/ 3781261 h 5249921"/>
                <a:gd name="connsiteX51" fmla="*/ 7270085 w 10001386"/>
                <a:gd name="connsiteY51" fmla="*/ 4011311 h 5249921"/>
                <a:gd name="connsiteX52" fmla="*/ 8699860 w 10001386"/>
                <a:gd name="connsiteY52" fmla="*/ 4528731 h 5249921"/>
                <a:gd name="connsiteX53" fmla="*/ 9958409 w 10001386"/>
                <a:gd name="connsiteY53" fmla="*/ 5034180 h 5249921"/>
                <a:gd name="connsiteX54" fmla="*/ 9912911 w 10001386"/>
                <a:gd name="connsiteY54" fmla="*/ 5249335 h 5249921"/>
                <a:gd name="connsiteX55" fmla="*/ 8279756 w 10001386"/>
                <a:gd name="connsiteY55" fmla="*/ 4635004 h 5249921"/>
                <a:gd name="connsiteX56" fmla="*/ 6586898 w 10001386"/>
                <a:gd name="connsiteY56" fmla="*/ 4018307 h 5249921"/>
                <a:gd name="connsiteX57" fmla="*/ 6110863 w 10001386"/>
                <a:gd name="connsiteY57" fmla="*/ 3840155 h 5249921"/>
                <a:gd name="connsiteX58" fmla="*/ 4940575 w 10001386"/>
                <a:gd name="connsiteY58" fmla="*/ 3376168 h 5249921"/>
                <a:gd name="connsiteX59" fmla="*/ 3944371 w 10001386"/>
                <a:gd name="connsiteY59" fmla="*/ 2976643 h 5249921"/>
                <a:gd name="connsiteX60" fmla="*/ 3460193 w 10001386"/>
                <a:gd name="connsiteY60" fmla="*/ 2852901 h 5249921"/>
                <a:gd name="connsiteX61" fmla="*/ 3217865 w 10001386"/>
                <a:gd name="connsiteY61" fmla="*/ 2829045 h 5249921"/>
                <a:gd name="connsiteX62" fmla="*/ 3025524 w 10001386"/>
                <a:gd name="connsiteY62" fmla="*/ 2858861 h 5249921"/>
                <a:gd name="connsiteX63" fmla="*/ 2832855 w 10001386"/>
                <a:gd name="connsiteY63" fmla="*/ 2930924 h 5249921"/>
                <a:gd name="connsiteX64" fmla="*/ 2820111 w 10001386"/>
                <a:gd name="connsiteY64" fmla="*/ 3026344 h 5249921"/>
                <a:gd name="connsiteX65" fmla="*/ 2959241 w 10001386"/>
                <a:gd name="connsiteY65" fmla="*/ 3167976 h 5249921"/>
                <a:gd name="connsiteX66" fmla="*/ 3176083 w 10001386"/>
                <a:gd name="connsiteY66" fmla="*/ 3269358 h 5249921"/>
                <a:gd name="connsiteX67" fmla="*/ 3388239 w 10001386"/>
                <a:gd name="connsiteY67" fmla="*/ 3442290 h 5249921"/>
                <a:gd name="connsiteX68" fmla="*/ 3212014 w 10001386"/>
                <a:gd name="connsiteY68" fmla="*/ 3336948 h 5249921"/>
                <a:gd name="connsiteX69" fmla="*/ 3004633 w 10001386"/>
                <a:gd name="connsiteY69" fmla="*/ 3276814 h 5249921"/>
                <a:gd name="connsiteX70" fmla="*/ 2771676 w 10001386"/>
                <a:gd name="connsiteY70" fmla="*/ 3166987 h 5249921"/>
                <a:gd name="connsiteX71" fmla="*/ 2638873 w 10001386"/>
                <a:gd name="connsiteY71" fmla="*/ 3097908 h 5249921"/>
                <a:gd name="connsiteX72" fmla="*/ 2570293 w 10001386"/>
                <a:gd name="connsiteY72" fmla="*/ 3109338 h 5249921"/>
                <a:gd name="connsiteX73" fmla="*/ 2525557 w 10001386"/>
                <a:gd name="connsiteY73" fmla="*/ 3326508 h 5249921"/>
                <a:gd name="connsiteX74" fmla="*/ 2584349 w 10001386"/>
                <a:gd name="connsiteY74" fmla="*/ 3577470 h 5249921"/>
                <a:gd name="connsiteX75" fmla="*/ 2663703 w 10001386"/>
                <a:gd name="connsiteY75" fmla="*/ 3996904 h 5249921"/>
                <a:gd name="connsiteX76" fmla="*/ 2633113 w 10001386"/>
                <a:gd name="connsiteY76" fmla="*/ 4192703 h 5249921"/>
                <a:gd name="connsiteX77" fmla="*/ 2539703 w 10001386"/>
                <a:gd name="connsiteY77" fmla="*/ 4455574 h 5249921"/>
                <a:gd name="connsiteX78" fmla="*/ 2595212 w 10001386"/>
                <a:gd name="connsiteY78" fmla="*/ 3945217 h 5249921"/>
                <a:gd name="connsiteX79" fmla="*/ 2481240 w 10001386"/>
                <a:gd name="connsiteY79" fmla="*/ 3566538 h 5249921"/>
                <a:gd name="connsiteX80" fmla="*/ 2307403 w 10001386"/>
                <a:gd name="connsiteY80" fmla="*/ 3166488 h 5249921"/>
                <a:gd name="connsiteX81" fmla="*/ 2261683 w 10001386"/>
                <a:gd name="connsiteY81" fmla="*/ 3063618 h 5249921"/>
                <a:gd name="connsiteX82" fmla="*/ 2078803 w 10001386"/>
                <a:gd name="connsiteY82" fmla="*/ 2949318 h 5249921"/>
                <a:gd name="connsiteX83" fmla="*/ 1824299 w 10001386"/>
                <a:gd name="connsiteY83" fmla="*/ 3002494 h 5249921"/>
                <a:gd name="connsiteX84" fmla="*/ 1412162 w 10001386"/>
                <a:gd name="connsiteY84" fmla="*/ 3235573 h 5249921"/>
                <a:gd name="connsiteX85" fmla="*/ 1381573 w 10001386"/>
                <a:gd name="connsiteY85" fmla="*/ 3680838 h 5249921"/>
                <a:gd name="connsiteX86" fmla="*/ 1340867 w 10001386"/>
                <a:gd name="connsiteY86" fmla="*/ 3980504 h 5249921"/>
                <a:gd name="connsiteX87" fmla="*/ 1197619 w 10001386"/>
                <a:gd name="connsiteY87" fmla="*/ 4738831 h 5249921"/>
                <a:gd name="connsiteX88" fmla="*/ 1220896 w 10001386"/>
                <a:gd name="connsiteY88" fmla="*/ 4338309 h 5249921"/>
                <a:gd name="connsiteX89" fmla="*/ 1242772 w 10001386"/>
                <a:gd name="connsiteY89" fmla="*/ 4080888 h 5249921"/>
                <a:gd name="connsiteX90" fmla="*/ 1198693 w 10001386"/>
                <a:gd name="connsiteY90" fmla="*/ 3909438 h 5249921"/>
                <a:gd name="connsiteX91" fmla="*/ 970093 w 10001386"/>
                <a:gd name="connsiteY91" fmla="*/ 3989448 h 5249921"/>
                <a:gd name="connsiteX92" fmla="*/ 766328 w 10001386"/>
                <a:gd name="connsiteY92" fmla="*/ 4131990 h 5249921"/>
                <a:gd name="connsiteX93" fmla="*/ 555808 w 10001386"/>
                <a:gd name="connsiteY93" fmla="*/ 4355688 h 5249921"/>
                <a:gd name="connsiteX94" fmla="*/ 785900 w 10001386"/>
                <a:gd name="connsiteY94" fmla="*/ 4017771 h 5249921"/>
                <a:gd name="connsiteX95" fmla="*/ 1130113 w 10001386"/>
                <a:gd name="connsiteY95" fmla="*/ 3817500 h 5249921"/>
                <a:gd name="connsiteX96" fmla="*/ 1278703 w 10001386"/>
                <a:gd name="connsiteY96" fmla="*/ 3726558 h 5249921"/>
                <a:gd name="connsiteX97" fmla="*/ 1269661 w 10001386"/>
                <a:gd name="connsiteY97" fmla="*/ 3390117 h 5249921"/>
                <a:gd name="connsiteX98" fmla="*/ 1309620 w 10001386"/>
                <a:gd name="connsiteY98" fmla="*/ 3169963 h 5249921"/>
                <a:gd name="connsiteX99" fmla="*/ 1393003 w 10001386"/>
                <a:gd name="connsiteY99" fmla="*/ 3052188 h 5249921"/>
                <a:gd name="connsiteX100" fmla="*/ 1080693 w 10001386"/>
                <a:gd name="connsiteY100" fmla="*/ 2984604 h 5249921"/>
                <a:gd name="connsiteX101" fmla="*/ 663453 w 10001386"/>
                <a:gd name="connsiteY101" fmla="*/ 3023360 h 5249921"/>
                <a:gd name="connsiteX102" fmla="*/ 235111 w 10001386"/>
                <a:gd name="connsiteY102" fmla="*/ 3217172 h 5249921"/>
                <a:gd name="connsiteX103" fmla="*/ 421453 w 10001386"/>
                <a:gd name="connsiteY103" fmla="*/ 3029328 h 5249921"/>
                <a:gd name="connsiteX104" fmla="*/ 627193 w 10001386"/>
                <a:gd name="connsiteY104" fmla="*/ 2926458 h 5249921"/>
                <a:gd name="connsiteX105" fmla="*/ 854480 w 10001386"/>
                <a:gd name="connsiteY105" fmla="*/ 2889178 h 5249921"/>
                <a:gd name="connsiteX106" fmla="*/ 1149272 w 10001386"/>
                <a:gd name="connsiteY106" fmla="*/ 2889676 h 5249921"/>
                <a:gd name="connsiteX107" fmla="*/ 1531894 w 10001386"/>
                <a:gd name="connsiteY107" fmla="*/ 2917507 h 5249921"/>
                <a:gd name="connsiteX108" fmla="*/ 1860559 w 10001386"/>
                <a:gd name="connsiteY108" fmla="*/ 2766431 h 5249921"/>
                <a:gd name="connsiteX109" fmla="*/ 1701613 w 10001386"/>
                <a:gd name="connsiteY109" fmla="*/ 2263518 h 5249921"/>
                <a:gd name="connsiteX110" fmla="*/ 1690183 w 10001386"/>
                <a:gd name="connsiteY110" fmla="*/ 1966338 h 5249921"/>
                <a:gd name="connsiteX111" fmla="*/ 1381991 w 10001386"/>
                <a:gd name="connsiteY111" fmla="*/ 1841604 h 5249921"/>
                <a:gd name="connsiteX112" fmla="*/ 1095823 w 10001386"/>
                <a:gd name="connsiteY112" fmla="*/ 1714878 h 5249921"/>
                <a:gd name="connsiteX113" fmla="*/ 746507 w 10001386"/>
                <a:gd name="connsiteY113" fmla="*/ 1626415 h 5249921"/>
                <a:gd name="connsiteX114" fmla="*/ 352873 w 10001386"/>
                <a:gd name="connsiteY114" fmla="*/ 1726308 h 5249921"/>
                <a:gd name="connsiteX115" fmla="*/ 113171 w 10001386"/>
                <a:gd name="connsiteY115" fmla="*/ 1763582 h 5249921"/>
                <a:gd name="connsiteX116" fmla="*/ 9973 w 10001386"/>
                <a:gd name="connsiteY116" fmla="*/ 1737738 h 5249921"/>
                <a:gd name="connsiteX117" fmla="*/ 348516 w 10001386"/>
                <a:gd name="connsiteY117" fmla="*/ 1643812 h 5249921"/>
                <a:gd name="connsiteX118" fmla="*/ 653097 w 10001386"/>
                <a:gd name="connsiteY118" fmla="*/ 1543920 h 5249921"/>
                <a:gd name="connsiteX119" fmla="*/ 1072963 w 10001386"/>
                <a:gd name="connsiteY119" fmla="*/ 1612008 h 5249921"/>
                <a:gd name="connsiteX120" fmla="*/ 1244413 w 10001386"/>
                <a:gd name="connsiteY120" fmla="*/ 1657728 h 5249921"/>
                <a:gd name="connsiteX121" fmla="*/ 1205766 w 10001386"/>
                <a:gd name="connsiteY121" fmla="*/ 1451988 h 5249921"/>
                <a:gd name="connsiteX122" fmla="*/ 1046313 w 10001386"/>
                <a:gd name="connsiteY122" fmla="*/ 815409 h 5249921"/>
                <a:gd name="connsiteX123" fmla="*/ 1221553 w 10001386"/>
                <a:gd name="connsiteY123" fmla="*/ 1211958 h 5249921"/>
                <a:gd name="connsiteX0" fmla="*/ 1221553 w 10035794"/>
                <a:gd name="connsiteY0" fmla="*/ 1211958 h 5307639"/>
                <a:gd name="connsiteX1" fmla="*/ 1343911 w 10035794"/>
                <a:gd name="connsiteY1" fmla="*/ 1559828 h 5307639"/>
                <a:gd name="connsiteX2" fmla="*/ 1553023 w 10035794"/>
                <a:gd name="connsiteY2" fmla="*/ 1657728 h 5307639"/>
                <a:gd name="connsiteX3" fmla="*/ 1907353 w 10035794"/>
                <a:gd name="connsiteY3" fmla="*/ 1680588 h 5307639"/>
                <a:gd name="connsiteX4" fmla="*/ 2021653 w 10035794"/>
                <a:gd name="connsiteY4" fmla="*/ 1543428 h 5307639"/>
                <a:gd name="connsiteX5" fmla="*/ 2124523 w 10035794"/>
                <a:gd name="connsiteY5" fmla="*/ 1291968 h 5307639"/>
                <a:gd name="connsiteX6" fmla="*/ 2124523 w 10035794"/>
                <a:gd name="connsiteY6" fmla="*/ 1120518 h 5307639"/>
                <a:gd name="connsiteX7" fmla="*/ 2068029 w 10035794"/>
                <a:gd name="connsiteY7" fmla="*/ 825325 h 5307639"/>
                <a:gd name="connsiteX8" fmla="*/ 2078803 w 10035794"/>
                <a:gd name="connsiteY8" fmla="*/ 777618 h 5307639"/>
                <a:gd name="connsiteX9" fmla="*/ 2170243 w 10035794"/>
                <a:gd name="connsiteY9" fmla="*/ 1086228 h 5307639"/>
                <a:gd name="connsiteX10" fmla="*/ 2215963 w 10035794"/>
                <a:gd name="connsiteY10" fmla="*/ 1269108 h 5307639"/>
                <a:gd name="connsiteX11" fmla="*/ 2284543 w 10035794"/>
                <a:gd name="connsiteY11" fmla="*/ 1303398 h 5307639"/>
                <a:gd name="connsiteX12" fmla="*/ 2330263 w 10035794"/>
                <a:gd name="connsiteY12" fmla="*/ 1166238 h 5307639"/>
                <a:gd name="connsiteX13" fmla="*/ 2467423 w 10035794"/>
                <a:gd name="connsiteY13" fmla="*/ 880488 h 5307639"/>
                <a:gd name="connsiteX14" fmla="*/ 2558863 w 10035794"/>
                <a:gd name="connsiteY14" fmla="*/ 640458 h 5307639"/>
                <a:gd name="connsiteX15" fmla="*/ 2616013 w 10035794"/>
                <a:gd name="connsiteY15" fmla="*/ 537588 h 5307639"/>
                <a:gd name="connsiteX16" fmla="*/ 2558863 w 10035794"/>
                <a:gd name="connsiteY16" fmla="*/ 789048 h 5307639"/>
                <a:gd name="connsiteX17" fmla="*/ 2444563 w 10035794"/>
                <a:gd name="connsiteY17" fmla="*/ 1097658 h 5307639"/>
                <a:gd name="connsiteX18" fmla="*/ 2375983 w 10035794"/>
                <a:gd name="connsiteY18" fmla="*/ 1406268 h 5307639"/>
                <a:gd name="connsiteX19" fmla="*/ 2558863 w 10035794"/>
                <a:gd name="connsiteY19" fmla="*/ 1577718 h 5307639"/>
                <a:gd name="connsiteX20" fmla="*/ 2878903 w 10035794"/>
                <a:gd name="connsiteY20" fmla="*/ 1657728 h 5307639"/>
                <a:gd name="connsiteX21" fmla="*/ 3187513 w 10035794"/>
                <a:gd name="connsiteY21" fmla="*/ 1657728 h 5307639"/>
                <a:gd name="connsiteX22" fmla="*/ 3370393 w 10035794"/>
                <a:gd name="connsiteY22" fmla="*/ 1566288 h 5307639"/>
                <a:gd name="connsiteX23" fmla="*/ 3488066 w 10035794"/>
                <a:gd name="connsiteY23" fmla="*/ 1246753 h 5307639"/>
                <a:gd name="connsiteX24" fmla="*/ 3495138 w 10035794"/>
                <a:gd name="connsiteY24" fmla="*/ 1115548 h 5307639"/>
                <a:gd name="connsiteX25" fmla="*/ 3493650 w 10035794"/>
                <a:gd name="connsiteY25" fmla="*/ 1063976 h 5307639"/>
                <a:gd name="connsiteX26" fmla="*/ 3450403 w 10035794"/>
                <a:gd name="connsiteY26" fmla="*/ 777618 h 5307639"/>
                <a:gd name="connsiteX27" fmla="*/ 3119893 w 10035794"/>
                <a:gd name="connsiteY27" fmla="*/ 321571 h 5307639"/>
                <a:gd name="connsiteX28" fmla="*/ 3497351 w 10035794"/>
                <a:gd name="connsiteY28" fmla="*/ 674883 h 5307639"/>
                <a:gd name="connsiteX29" fmla="*/ 3759013 w 10035794"/>
                <a:gd name="connsiteY29" fmla="*/ 571878 h 5307639"/>
                <a:gd name="connsiteX30" fmla="*/ 3999043 w 10035794"/>
                <a:gd name="connsiteY30" fmla="*/ 91818 h 5307639"/>
                <a:gd name="connsiteX31" fmla="*/ 4033333 w 10035794"/>
                <a:gd name="connsiteY31" fmla="*/ 11808 h 5307639"/>
                <a:gd name="connsiteX32" fmla="*/ 3984569 w 10035794"/>
                <a:gd name="connsiteY32" fmla="*/ 247366 h 5307639"/>
                <a:gd name="connsiteX33" fmla="*/ 3812791 w 10035794"/>
                <a:gd name="connsiteY33" fmla="*/ 647417 h 5307639"/>
                <a:gd name="connsiteX34" fmla="*/ 3592906 w 10035794"/>
                <a:gd name="connsiteY34" fmla="*/ 811408 h 5307639"/>
                <a:gd name="connsiteX35" fmla="*/ 3604425 w 10035794"/>
                <a:gd name="connsiteY35" fmla="*/ 999253 h 5307639"/>
                <a:gd name="connsiteX36" fmla="*/ 3872985 w 10035794"/>
                <a:gd name="connsiteY36" fmla="*/ 881976 h 5307639"/>
                <a:gd name="connsiteX37" fmla="*/ 4200754 w 10035794"/>
                <a:gd name="connsiteY37" fmla="*/ 774136 h 5307639"/>
                <a:gd name="connsiteX38" fmla="*/ 4064251 w 10035794"/>
                <a:gd name="connsiteY38" fmla="*/ 847195 h 5307639"/>
                <a:gd name="connsiteX39" fmla="*/ 3818880 w 10035794"/>
                <a:gd name="connsiteY39" fmla="*/ 991305 h 5307639"/>
                <a:gd name="connsiteX40" fmla="*/ 3658531 w 10035794"/>
                <a:gd name="connsiteY40" fmla="*/ 1093178 h 5307639"/>
                <a:gd name="connsiteX41" fmla="*/ 3622838 w 10035794"/>
                <a:gd name="connsiteY41" fmla="*/ 1221401 h 5307639"/>
                <a:gd name="connsiteX42" fmla="*/ 3577446 w 10035794"/>
                <a:gd name="connsiteY42" fmla="*/ 1500691 h 5307639"/>
                <a:gd name="connsiteX43" fmla="*/ 3461833 w 10035794"/>
                <a:gd name="connsiteY43" fmla="*/ 1726308 h 5307639"/>
                <a:gd name="connsiteX44" fmla="*/ 3278953 w 10035794"/>
                <a:gd name="connsiteY44" fmla="*/ 2034918 h 5307639"/>
                <a:gd name="connsiteX45" fmla="*/ 3288742 w 10035794"/>
                <a:gd name="connsiteY45" fmla="*/ 2273460 h 5307639"/>
                <a:gd name="connsiteX46" fmla="*/ 3434288 w 10035794"/>
                <a:gd name="connsiteY46" fmla="*/ 2417577 h 5307639"/>
                <a:gd name="connsiteX47" fmla="*/ 3641522 w 10035794"/>
                <a:gd name="connsiteY47" fmla="*/ 2521189 h 5307639"/>
                <a:gd name="connsiteX48" fmla="*/ 4079053 w 10035794"/>
                <a:gd name="connsiteY48" fmla="*/ 2777868 h 5307639"/>
                <a:gd name="connsiteX49" fmla="*/ 5882777 w 10035794"/>
                <a:gd name="connsiteY49" fmla="*/ 3521863 h 5307639"/>
                <a:gd name="connsiteX50" fmla="*/ 6625713 w 10035794"/>
                <a:gd name="connsiteY50" fmla="*/ 3781261 h 5307639"/>
                <a:gd name="connsiteX51" fmla="*/ 7270085 w 10035794"/>
                <a:gd name="connsiteY51" fmla="*/ 4011311 h 5307639"/>
                <a:gd name="connsiteX52" fmla="*/ 8699860 w 10035794"/>
                <a:gd name="connsiteY52" fmla="*/ 4528731 h 5307639"/>
                <a:gd name="connsiteX53" fmla="*/ 9958409 w 10035794"/>
                <a:gd name="connsiteY53" fmla="*/ 5034180 h 5307639"/>
                <a:gd name="connsiteX54" fmla="*/ 9989186 w 10035794"/>
                <a:gd name="connsiteY54" fmla="*/ 5307100 h 5307639"/>
                <a:gd name="connsiteX55" fmla="*/ 8279756 w 10035794"/>
                <a:gd name="connsiteY55" fmla="*/ 4635004 h 5307639"/>
                <a:gd name="connsiteX56" fmla="*/ 6586898 w 10035794"/>
                <a:gd name="connsiteY56" fmla="*/ 4018307 h 5307639"/>
                <a:gd name="connsiteX57" fmla="*/ 6110863 w 10035794"/>
                <a:gd name="connsiteY57" fmla="*/ 3840155 h 5307639"/>
                <a:gd name="connsiteX58" fmla="*/ 4940575 w 10035794"/>
                <a:gd name="connsiteY58" fmla="*/ 3376168 h 5307639"/>
                <a:gd name="connsiteX59" fmla="*/ 3944371 w 10035794"/>
                <a:gd name="connsiteY59" fmla="*/ 2976643 h 5307639"/>
                <a:gd name="connsiteX60" fmla="*/ 3460193 w 10035794"/>
                <a:gd name="connsiteY60" fmla="*/ 2852901 h 5307639"/>
                <a:gd name="connsiteX61" fmla="*/ 3217865 w 10035794"/>
                <a:gd name="connsiteY61" fmla="*/ 2829045 h 5307639"/>
                <a:gd name="connsiteX62" fmla="*/ 3025524 w 10035794"/>
                <a:gd name="connsiteY62" fmla="*/ 2858861 h 5307639"/>
                <a:gd name="connsiteX63" fmla="*/ 2832855 w 10035794"/>
                <a:gd name="connsiteY63" fmla="*/ 2930924 h 5307639"/>
                <a:gd name="connsiteX64" fmla="*/ 2820111 w 10035794"/>
                <a:gd name="connsiteY64" fmla="*/ 3026344 h 5307639"/>
                <a:gd name="connsiteX65" fmla="*/ 2959241 w 10035794"/>
                <a:gd name="connsiteY65" fmla="*/ 3167976 h 5307639"/>
                <a:gd name="connsiteX66" fmla="*/ 3176083 w 10035794"/>
                <a:gd name="connsiteY66" fmla="*/ 3269358 h 5307639"/>
                <a:gd name="connsiteX67" fmla="*/ 3388239 w 10035794"/>
                <a:gd name="connsiteY67" fmla="*/ 3442290 h 5307639"/>
                <a:gd name="connsiteX68" fmla="*/ 3212014 w 10035794"/>
                <a:gd name="connsiteY68" fmla="*/ 3336948 h 5307639"/>
                <a:gd name="connsiteX69" fmla="*/ 3004633 w 10035794"/>
                <a:gd name="connsiteY69" fmla="*/ 3276814 h 5307639"/>
                <a:gd name="connsiteX70" fmla="*/ 2771676 w 10035794"/>
                <a:gd name="connsiteY70" fmla="*/ 3166987 h 5307639"/>
                <a:gd name="connsiteX71" fmla="*/ 2638873 w 10035794"/>
                <a:gd name="connsiteY71" fmla="*/ 3097908 h 5307639"/>
                <a:gd name="connsiteX72" fmla="*/ 2570293 w 10035794"/>
                <a:gd name="connsiteY72" fmla="*/ 3109338 h 5307639"/>
                <a:gd name="connsiteX73" fmla="*/ 2525557 w 10035794"/>
                <a:gd name="connsiteY73" fmla="*/ 3326508 h 5307639"/>
                <a:gd name="connsiteX74" fmla="*/ 2584349 w 10035794"/>
                <a:gd name="connsiteY74" fmla="*/ 3577470 h 5307639"/>
                <a:gd name="connsiteX75" fmla="*/ 2663703 w 10035794"/>
                <a:gd name="connsiteY75" fmla="*/ 3996904 h 5307639"/>
                <a:gd name="connsiteX76" fmla="*/ 2633113 w 10035794"/>
                <a:gd name="connsiteY76" fmla="*/ 4192703 h 5307639"/>
                <a:gd name="connsiteX77" fmla="*/ 2539703 w 10035794"/>
                <a:gd name="connsiteY77" fmla="*/ 4455574 h 5307639"/>
                <a:gd name="connsiteX78" fmla="*/ 2595212 w 10035794"/>
                <a:gd name="connsiteY78" fmla="*/ 3945217 h 5307639"/>
                <a:gd name="connsiteX79" fmla="*/ 2481240 w 10035794"/>
                <a:gd name="connsiteY79" fmla="*/ 3566538 h 5307639"/>
                <a:gd name="connsiteX80" fmla="*/ 2307403 w 10035794"/>
                <a:gd name="connsiteY80" fmla="*/ 3166488 h 5307639"/>
                <a:gd name="connsiteX81" fmla="*/ 2261683 w 10035794"/>
                <a:gd name="connsiteY81" fmla="*/ 3063618 h 5307639"/>
                <a:gd name="connsiteX82" fmla="*/ 2078803 w 10035794"/>
                <a:gd name="connsiteY82" fmla="*/ 2949318 h 5307639"/>
                <a:gd name="connsiteX83" fmla="*/ 1824299 w 10035794"/>
                <a:gd name="connsiteY83" fmla="*/ 3002494 h 5307639"/>
                <a:gd name="connsiteX84" fmla="*/ 1412162 w 10035794"/>
                <a:gd name="connsiteY84" fmla="*/ 3235573 h 5307639"/>
                <a:gd name="connsiteX85" fmla="*/ 1381573 w 10035794"/>
                <a:gd name="connsiteY85" fmla="*/ 3680838 h 5307639"/>
                <a:gd name="connsiteX86" fmla="*/ 1340867 w 10035794"/>
                <a:gd name="connsiteY86" fmla="*/ 3980504 h 5307639"/>
                <a:gd name="connsiteX87" fmla="*/ 1197619 w 10035794"/>
                <a:gd name="connsiteY87" fmla="*/ 4738831 h 5307639"/>
                <a:gd name="connsiteX88" fmla="*/ 1220896 w 10035794"/>
                <a:gd name="connsiteY88" fmla="*/ 4338309 h 5307639"/>
                <a:gd name="connsiteX89" fmla="*/ 1242772 w 10035794"/>
                <a:gd name="connsiteY89" fmla="*/ 4080888 h 5307639"/>
                <a:gd name="connsiteX90" fmla="*/ 1198693 w 10035794"/>
                <a:gd name="connsiteY90" fmla="*/ 3909438 h 5307639"/>
                <a:gd name="connsiteX91" fmla="*/ 970093 w 10035794"/>
                <a:gd name="connsiteY91" fmla="*/ 3989448 h 5307639"/>
                <a:gd name="connsiteX92" fmla="*/ 766328 w 10035794"/>
                <a:gd name="connsiteY92" fmla="*/ 4131990 h 5307639"/>
                <a:gd name="connsiteX93" fmla="*/ 555808 w 10035794"/>
                <a:gd name="connsiteY93" fmla="*/ 4355688 h 5307639"/>
                <a:gd name="connsiteX94" fmla="*/ 785900 w 10035794"/>
                <a:gd name="connsiteY94" fmla="*/ 4017771 h 5307639"/>
                <a:gd name="connsiteX95" fmla="*/ 1130113 w 10035794"/>
                <a:gd name="connsiteY95" fmla="*/ 3817500 h 5307639"/>
                <a:gd name="connsiteX96" fmla="*/ 1278703 w 10035794"/>
                <a:gd name="connsiteY96" fmla="*/ 3726558 h 5307639"/>
                <a:gd name="connsiteX97" fmla="*/ 1269661 w 10035794"/>
                <a:gd name="connsiteY97" fmla="*/ 3390117 h 5307639"/>
                <a:gd name="connsiteX98" fmla="*/ 1309620 w 10035794"/>
                <a:gd name="connsiteY98" fmla="*/ 3169963 h 5307639"/>
                <a:gd name="connsiteX99" fmla="*/ 1393003 w 10035794"/>
                <a:gd name="connsiteY99" fmla="*/ 3052188 h 5307639"/>
                <a:gd name="connsiteX100" fmla="*/ 1080693 w 10035794"/>
                <a:gd name="connsiteY100" fmla="*/ 2984604 h 5307639"/>
                <a:gd name="connsiteX101" fmla="*/ 663453 w 10035794"/>
                <a:gd name="connsiteY101" fmla="*/ 3023360 h 5307639"/>
                <a:gd name="connsiteX102" fmla="*/ 235111 w 10035794"/>
                <a:gd name="connsiteY102" fmla="*/ 3217172 h 5307639"/>
                <a:gd name="connsiteX103" fmla="*/ 421453 w 10035794"/>
                <a:gd name="connsiteY103" fmla="*/ 3029328 h 5307639"/>
                <a:gd name="connsiteX104" fmla="*/ 627193 w 10035794"/>
                <a:gd name="connsiteY104" fmla="*/ 2926458 h 5307639"/>
                <a:gd name="connsiteX105" fmla="*/ 854480 w 10035794"/>
                <a:gd name="connsiteY105" fmla="*/ 2889178 h 5307639"/>
                <a:gd name="connsiteX106" fmla="*/ 1149272 w 10035794"/>
                <a:gd name="connsiteY106" fmla="*/ 2889676 h 5307639"/>
                <a:gd name="connsiteX107" fmla="*/ 1531894 w 10035794"/>
                <a:gd name="connsiteY107" fmla="*/ 2917507 h 5307639"/>
                <a:gd name="connsiteX108" fmla="*/ 1860559 w 10035794"/>
                <a:gd name="connsiteY108" fmla="*/ 2766431 h 5307639"/>
                <a:gd name="connsiteX109" fmla="*/ 1701613 w 10035794"/>
                <a:gd name="connsiteY109" fmla="*/ 2263518 h 5307639"/>
                <a:gd name="connsiteX110" fmla="*/ 1690183 w 10035794"/>
                <a:gd name="connsiteY110" fmla="*/ 1966338 h 5307639"/>
                <a:gd name="connsiteX111" fmla="*/ 1381991 w 10035794"/>
                <a:gd name="connsiteY111" fmla="*/ 1841604 h 5307639"/>
                <a:gd name="connsiteX112" fmla="*/ 1095823 w 10035794"/>
                <a:gd name="connsiteY112" fmla="*/ 1714878 h 5307639"/>
                <a:gd name="connsiteX113" fmla="*/ 746507 w 10035794"/>
                <a:gd name="connsiteY113" fmla="*/ 1626415 h 5307639"/>
                <a:gd name="connsiteX114" fmla="*/ 352873 w 10035794"/>
                <a:gd name="connsiteY114" fmla="*/ 1726308 h 5307639"/>
                <a:gd name="connsiteX115" fmla="*/ 113171 w 10035794"/>
                <a:gd name="connsiteY115" fmla="*/ 1763582 h 5307639"/>
                <a:gd name="connsiteX116" fmla="*/ 9973 w 10035794"/>
                <a:gd name="connsiteY116" fmla="*/ 1737738 h 5307639"/>
                <a:gd name="connsiteX117" fmla="*/ 348516 w 10035794"/>
                <a:gd name="connsiteY117" fmla="*/ 1643812 h 5307639"/>
                <a:gd name="connsiteX118" fmla="*/ 653097 w 10035794"/>
                <a:gd name="connsiteY118" fmla="*/ 1543920 h 5307639"/>
                <a:gd name="connsiteX119" fmla="*/ 1072963 w 10035794"/>
                <a:gd name="connsiteY119" fmla="*/ 1612008 h 5307639"/>
                <a:gd name="connsiteX120" fmla="*/ 1244413 w 10035794"/>
                <a:gd name="connsiteY120" fmla="*/ 1657728 h 5307639"/>
                <a:gd name="connsiteX121" fmla="*/ 1205766 w 10035794"/>
                <a:gd name="connsiteY121" fmla="*/ 1451988 h 5307639"/>
                <a:gd name="connsiteX122" fmla="*/ 1046313 w 10035794"/>
                <a:gd name="connsiteY122" fmla="*/ 815409 h 5307639"/>
                <a:gd name="connsiteX123" fmla="*/ 1221553 w 10035794"/>
                <a:gd name="connsiteY123" fmla="*/ 1211958 h 5307639"/>
                <a:gd name="connsiteX0" fmla="*/ 1221553 w 10111746"/>
                <a:gd name="connsiteY0" fmla="*/ 1211958 h 5307641"/>
                <a:gd name="connsiteX1" fmla="*/ 1343911 w 10111746"/>
                <a:gd name="connsiteY1" fmla="*/ 1559828 h 5307641"/>
                <a:gd name="connsiteX2" fmla="*/ 1553023 w 10111746"/>
                <a:gd name="connsiteY2" fmla="*/ 1657728 h 5307641"/>
                <a:gd name="connsiteX3" fmla="*/ 1907353 w 10111746"/>
                <a:gd name="connsiteY3" fmla="*/ 1680588 h 5307641"/>
                <a:gd name="connsiteX4" fmla="*/ 2021653 w 10111746"/>
                <a:gd name="connsiteY4" fmla="*/ 1543428 h 5307641"/>
                <a:gd name="connsiteX5" fmla="*/ 2124523 w 10111746"/>
                <a:gd name="connsiteY5" fmla="*/ 1291968 h 5307641"/>
                <a:gd name="connsiteX6" fmla="*/ 2124523 w 10111746"/>
                <a:gd name="connsiteY6" fmla="*/ 1120518 h 5307641"/>
                <a:gd name="connsiteX7" fmla="*/ 2068029 w 10111746"/>
                <a:gd name="connsiteY7" fmla="*/ 825325 h 5307641"/>
                <a:gd name="connsiteX8" fmla="*/ 2078803 w 10111746"/>
                <a:gd name="connsiteY8" fmla="*/ 777618 h 5307641"/>
                <a:gd name="connsiteX9" fmla="*/ 2170243 w 10111746"/>
                <a:gd name="connsiteY9" fmla="*/ 1086228 h 5307641"/>
                <a:gd name="connsiteX10" fmla="*/ 2215963 w 10111746"/>
                <a:gd name="connsiteY10" fmla="*/ 1269108 h 5307641"/>
                <a:gd name="connsiteX11" fmla="*/ 2284543 w 10111746"/>
                <a:gd name="connsiteY11" fmla="*/ 1303398 h 5307641"/>
                <a:gd name="connsiteX12" fmla="*/ 2330263 w 10111746"/>
                <a:gd name="connsiteY12" fmla="*/ 1166238 h 5307641"/>
                <a:gd name="connsiteX13" fmla="*/ 2467423 w 10111746"/>
                <a:gd name="connsiteY13" fmla="*/ 880488 h 5307641"/>
                <a:gd name="connsiteX14" fmla="*/ 2558863 w 10111746"/>
                <a:gd name="connsiteY14" fmla="*/ 640458 h 5307641"/>
                <a:gd name="connsiteX15" fmla="*/ 2616013 w 10111746"/>
                <a:gd name="connsiteY15" fmla="*/ 537588 h 5307641"/>
                <a:gd name="connsiteX16" fmla="*/ 2558863 w 10111746"/>
                <a:gd name="connsiteY16" fmla="*/ 789048 h 5307641"/>
                <a:gd name="connsiteX17" fmla="*/ 2444563 w 10111746"/>
                <a:gd name="connsiteY17" fmla="*/ 1097658 h 5307641"/>
                <a:gd name="connsiteX18" fmla="*/ 2375983 w 10111746"/>
                <a:gd name="connsiteY18" fmla="*/ 1406268 h 5307641"/>
                <a:gd name="connsiteX19" fmla="*/ 2558863 w 10111746"/>
                <a:gd name="connsiteY19" fmla="*/ 1577718 h 5307641"/>
                <a:gd name="connsiteX20" fmla="*/ 2878903 w 10111746"/>
                <a:gd name="connsiteY20" fmla="*/ 1657728 h 5307641"/>
                <a:gd name="connsiteX21" fmla="*/ 3187513 w 10111746"/>
                <a:gd name="connsiteY21" fmla="*/ 1657728 h 5307641"/>
                <a:gd name="connsiteX22" fmla="*/ 3370393 w 10111746"/>
                <a:gd name="connsiteY22" fmla="*/ 1566288 h 5307641"/>
                <a:gd name="connsiteX23" fmla="*/ 3488066 w 10111746"/>
                <a:gd name="connsiteY23" fmla="*/ 1246753 h 5307641"/>
                <a:gd name="connsiteX24" fmla="*/ 3495138 w 10111746"/>
                <a:gd name="connsiteY24" fmla="*/ 1115548 h 5307641"/>
                <a:gd name="connsiteX25" fmla="*/ 3493650 w 10111746"/>
                <a:gd name="connsiteY25" fmla="*/ 1063976 h 5307641"/>
                <a:gd name="connsiteX26" fmla="*/ 3450403 w 10111746"/>
                <a:gd name="connsiteY26" fmla="*/ 777618 h 5307641"/>
                <a:gd name="connsiteX27" fmla="*/ 3119893 w 10111746"/>
                <a:gd name="connsiteY27" fmla="*/ 321571 h 5307641"/>
                <a:gd name="connsiteX28" fmla="*/ 3497351 w 10111746"/>
                <a:gd name="connsiteY28" fmla="*/ 674883 h 5307641"/>
                <a:gd name="connsiteX29" fmla="*/ 3759013 w 10111746"/>
                <a:gd name="connsiteY29" fmla="*/ 571878 h 5307641"/>
                <a:gd name="connsiteX30" fmla="*/ 3999043 w 10111746"/>
                <a:gd name="connsiteY30" fmla="*/ 91818 h 5307641"/>
                <a:gd name="connsiteX31" fmla="*/ 4033333 w 10111746"/>
                <a:gd name="connsiteY31" fmla="*/ 11808 h 5307641"/>
                <a:gd name="connsiteX32" fmla="*/ 3984569 w 10111746"/>
                <a:gd name="connsiteY32" fmla="*/ 247366 h 5307641"/>
                <a:gd name="connsiteX33" fmla="*/ 3812791 w 10111746"/>
                <a:gd name="connsiteY33" fmla="*/ 647417 h 5307641"/>
                <a:gd name="connsiteX34" fmla="*/ 3592906 w 10111746"/>
                <a:gd name="connsiteY34" fmla="*/ 811408 h 5307641"/>
                <a:gd name="connsiteX35" fmla="*/ 3604425 w 10111746"/>
                <a:gd name="connsiteY35" fmla="*/ 999253 h 5307641"/>
                <a:gd name="connsiteX36" fmla="*/ 3872985 w 10111746"/>
                <a:gd name="connsiteY36" fmla="*/ 881976 h 5307641"/>
                <a:gd name="connsiteX37" fmla="*/ 4200754 w 10111746"/>
                <a:gd name="connsiteY37" fmla="*/ 774136 h 5307641"/>
                <a:gd name="connsiteX38" fmla="*/ 4064251 w 10111746"/>
                <a:gd name="connsiteY38" fmla="*/ 847195 h 5307641"/>
                <a:gd name="connsiteX39" fmla="*/ 3818880 w 10111746"/>
                <a:gd name="connsiteY39" fmla="*/ 991305 h 5307641"/>
                <a:gd name="connsiteX40" fmla="*/ 3658531 w 10111746"/>
                <a:gd name="connsiteY40" fmla="*/ 1093178 h 5307641"/>
                <a:gd name="connsiteX41" fmla="*/ 3622838 w 10111746"/>
                <a:gd name="connsiteY41" fmla="*/ 1221401 h 5307641"/>
                <a:gd name="connsiteX42" fmla="*/ 3577446 w 10111746"/>
                <a:gd name="connsiteY42" fmla="*/ 1500691 h 5307641"/>
                <a:gd name="connsiteX43" fmla="*/ 3461833 w 10111746"/>
                <a:gd name="connsiteY43" fmla="*/ 1726308 h 5307641"/>
                <a:gd name="connsiteX44" fmla="*/ 3278953 w 10111746"/>
                <a:gd name="connsiteY44" fmla="*/ 2034918 h 5307641"/>
                <a:gd name="connsiteX45" fmla="*/ 3288742 w 10111746"/>
                <a:gd name="connsiteY45" fmla="*/ 2273460 h 5307641"/>
                <a:gd name="connsiteX46" fmla="*/ 3434288 w 10111746"/>
                <a:gd name="connsiteY46" fmla="*/ 2417577 h 5307641"/>
                <a:gd name="connsiteX47" fmla="*/ 3641522 w 10111746"/>
                <a:gd name="connsiteY47" fmla="*/ 2521189 h 5307641"/>
                <a:gd name="connsiteX48" fmla="*/ 4079053 w 10111746"/>
                <a:gd name="connsiteY48" fmla="*/ 2777868 h 5307641"/>
                <a:gd name="connsiteX49" fmla="*/ 5882777 w 10111746"/>
                <a:gd name="connsiteY49" fmla="*/ 3521863 h 5307641"/>
                <a:gd name="connsiteX50" fmla="*/ 6625713 w 10111746"/>
                <a:gd name="connsiteY50" fmla="*/ 3781261 h 5307641"/>
                <a:gd name="connsiteX51" fmla="*/ 7270085 w 10111746"/>
                <a:gd name="connsiteY51" fmla="*/ 4011311 h 5307641"/>
                <a:gd name="connsiteX52" fmla="*/ 8699860 w 10111746"/>
                <a:gd name="connsiteY52" fmla="*/ 4528731 h 5307641"/>
                <a:gd name="connsiteX53" fmla="*/ 10079179 w 10111746"/>
                <a:gd name="connsiteY53" fmla="*/ 5034181 h 5307641"/>
                <a:gd name="connsiteX54" fmla="*/ 9989186 w 10111746"/>
                <a:gd name="connsiteY54" fmla="*/ 5307100 h 5307641"/>
                <a:gd name="connsiteX55" fmla="*/ 8279756 w 10111746"/>
                <a:gd name="connsiteY55" fmla="*/ 4635004 h 5307641"/>
                <a:gd name="connsiteX56" fmla="*/ 6586898 w 10111746"/>
                <a:gd name="connsiteY56" fmla="*/ 4018307 h 5307641"/>
                <a:gd name="connsiteX57" fmla="*/ 6110863 w 10111746"/>
                <a:gd name="connsiteY57" fmla="*/ 3840155 h 5307641"/>
                <a:gd name="connsiteX58" fmla="*/ 4940575 w 10111746"/>
                <a:gd name="connsiteY58" fmla="*/ 3376168 h 5307641"/>
                <a:gd name="connsiteX59" fmla="*/ 3944371 w 10111746"/>
                <a:gd name="connsiteY59" fmla="*/ 2976643 h 5307641"/>
                <a:gd name="connsiteX60" fmla="*/ 3460193 w 10111746"/>
                <a:gd name="connsiteY60" fmla="*/ 2852901 h 5307641"/>
                <a:gd name="connsiteX61" fmla="*/ 3217865 w 10111746"/>
                <a:gd name="connsiteY61" fmla="*/ 2829045 h 5307641"/>
                <a:gd name="connsiteX62" fmla="*/ 3025524 w 10111746"/>
                <a:gd name="connsiteY62" fmla="*/ 2858861 h 5307641"/>
                <a:gd name="connsiteX63" fmla="*/ 2832855 w 10111746"/>
                <a:gd name="connsiteY63" fmla="*/ 2930924 h 5307641"/>
                <a:gd name="connsiteX64" fmla="*/ 2820111 w 10111746"/>
                <a:gd name="connsiteY64" fmla="*/ 3026344 h 5307641"/>
                <a:gd name="connsiteX65" fmla="*/ 2959241 w 10111746"/>
                <a:gd name="connsiteY65" fmla="*/ 3167976 h 5307641"/>
                <a:gd name="connsiteX66" fmla="*/ 3176083 w 10111746"/>
                <a:gd name="connsiteY66" fmla="*/ 3269358 h 5307641"/>
                <a:gd name="connsiteX67" fmla="*/ 3388239 w 10111746"/>
                <a:gd name="connsiteY67" fmla="*/ 3442290 h 5307641"/>
                <a:gd name="connsiteX68" fmla="*/ 3212014 w 10111746"/>
                <a:gd name="connsiteY68" fmla="*/ 3336948 h 5307641"/>
                <a:gd name="connsiteX69" fmla="*/ 3004633 w 10111746"/>
                <a:gd name="connsiteY69" fmla="*/ 3276814 h 5307641"/>
                <a:gd name="connsiteX70" fmla="*/ 2771676 w 10111746"/>
                <a:gd name="connsiteY70" fmla="*/ 3166987 h 5307641"/>
                <a:gd name="connsiteX71" fmla="*/ 2638873 w 10111746"/>
                <a:gd name="connsiteY71" fmla="*/ 3097908 h 5307641"/>
                <a:gd name="connsiteX72" fmla="*/ 2570293 w 10111746"/>
                <a:gd name="connsiteY72" fmla="*/ 3109338 h 5307641"/>
                <a:gd name="connsiteX73" fmla="*/ 2525557 w 10111746"/>
                <a:gd name="connsiteY73" fmla="*/ 3326508 h 5307641"/>
                <a:gd name="connsiteX74" fmla="*/ 2584349 w 10111746"/>
                <a:gd name="connsiteY74" fmla="*/ 3577470 h 5307641"/>
                <a:gd name="connsiteX75" fmla="*/ 2663703 w 10111746"/>
                <a:gd name="connsiteY75" fmla="*/ 3996904 h 5307641"/>
                <a:gd name="connsiteX76" fmla="*/ 2633113 w 10111746"/>
                <a:gd name="connsiteY76" fmla="*/ 4192703 h 5307641"/>
                <a:gd name="connsiteX77" fmla="*/ 2539703 w 10111746"/>
                <a:gd name="connsiteY77" fmla="*/ 4455574 h 5307641"/>
                <a:gd name="connsiteX78" fmla="*/ 2595212 w 10111746"/>
                <a:gd name="connsiteY78" fmla="*/ 3945217 h 5307641"/>
                <a:gd name="connsiteX79" fmla="*/ 2481240 w 10111746"/>
                <a:gd name="connsiteY79" fmla="*/ 3566538 h 5307641"/>
                <a:gd name="connsiteX80" fmla="*/ 2307403 w 10111746"/>
                <a:gd name="connsiteY80" fmla="*/ 3166488 h 5307641"/>
                <a:gd name="connsiteX81" fmla="*/ 2261683 w 10111746"/>
                <a:gd name="connsiteY81" fmla="*/ 3063618 h 5307641"/>
                <a:gd name="connsiteX82" fmla="*/ 2078803 w 10111746"/>
                <a:gd name="connsiteY82" fmla="*/ 2949318 h 5307641"/>
                <a:gd name="connsiteX83" fmla="*/ 1824299 w 10111746"/>
                <a:gd name="connsiteY83" fmla="*/ 3002494 h 5307641"/>
                <a:gd name="connsiteX84" fmla="*/ 1412162 w 10111746"/>
                <a:gd name="connsiteY84" fmla="*/ 3235573 h 5307641"/>
                <a:gd name="connsiteX85" fmla="*/ 1381573 w 10111746"/>
                <a:gd name="connsiteY85" fmla="*/ 3680838 h 5307641"/>
                <a:gd name="connsiteX86" fmla="*/ 1340867 w 10111746"/>
                <a:gd name="connsiteY86" fmla="*/ 3980504 h 5307641"/>
                <a:gd name="connsiteX87" fmla="*/ 1197619 w 10111746"/>
                <a:gd name="connsiteY87" fmla="*/ 4738831 h 5307641"/>
                <a:gd name="connsiteX88" fmla="*/ 1220896 w 10111746"/>
                <a:gd name="connsiteY88" fmla="*/ 4338309 h 5307641"/>
                <a:gd name="connsiteX89" fmla="*/ 1242772 w 10111746"/>
                <a:gd name="connsiteY89" fmla="*/ 4080888 h 5307641"/>
                <a:gd name="connsiteX90" fmla="*/ 1198693 w 10111746"/>
                <a:gd name="connsiteY90" fmla="*/ 3909438 h 5307641"/>
                <a:gd name="connsiteX91" fmla="*/ 970093 w 10111746"/>
                <a:gd name="connsiteY91" fmla="*/ 3989448 h 5307641"/>
                <a:gd name="connsiteX92" fmla="*/ 766328 w 10111746"/>
                <a:gd name="connsiteY92" fmla="*/ 4131990 h 5307641"/>
                <a:gd name="connsiteX93" fmla="*/ 555808 w 10111746"/>
                <a:gd name="connsiteY93" fmla="*/ 4355688 h 5307641"/>
                <a:gd name="connsiteX94" fmla="*/ 785900 w 10111746"/>
                <a:gd name="connsiteY94" fmla="*/ 4017771 h 5307641"/>
                <a:gd name="connsiteX95" fmla="*/ 1130113 w 10111746"/>
                <a:gd name="connsiteY95" fmla="*/ 3817500 h 5307641"/>
                <a:gd name="connsiteX96" fmla="*/ 1278703 w 10111746"/>
                <a:gd name="connsiteY96" fmla="*/ 3726558 h 5307641"/>
                <a:gd name="connsiteX97" fmla="*/ 1269661 w 10111746"/>
                <a:gd name="connsiteY97" fmla="*/ 3390117 h 5307641"/>
                <a:gd name="connsiteX98" fmla="*/ 1309620 w 10111746"/>
                <a:gd name="connsiteY98" fmla="*/ 3169963 h 5307641"/>
                <a:gd name="connsiteX99" fmla="*/ 1393003 w 10111746"/>
                <a:gd name="connsiteY99" fmla="*/ 3052188 h 5307641"/>
                <a:gd name="connsiteX100" fmla="*/ 1080693 w 10111746"/>
                <a:gd name="connsiteY100" fmla="*/ 2984604 h 5307641"/>
                <a:gd name="connsiteX101" fmla="*/ 663453 w 10111746"/>
                <a:gd name="connsiteY101" fmla="*/ 3023360 h 5307641"/>
                <a:gd name="connsiteX102" fmla="*/ 235111 w 10111746"/>
                <a:gd name="connsiteY102" fmla="*/ 3217172 h 5307641"/>
                <a:gd name="connsiteX103" fmla="*/ 421453 w 10111746"/>
                <a:gd name="connsiteY103" fmla="*/ 3029328 h 5307641"/>
                <a:gd name="connsiteX104" fmla="*/ 627193 w 10111746"/>
                <a:gd name="connsiteY104" fmla="*/ 2926458 h 5307641"/>
                <a:gd name="connsiteX105" fmla="*/ 854480 w 10111746"/>
                <a:gd name="connsiteY105" fmla="*/ 2889178 h 5307641"/>
                <a:gd name="connsiteX106" fmla="*/ 1149272 w 10111746"/>
                <a:gd name="connsiteY106" fmla="*/ 2889676 h 5307641"/>
                <a:gd name="connsiteX107" fmla="*/ 1531894 w 10111746"/>
                <a:gd name="connsiteY107" fmla="*/ 2917507 h 5307641"/>
                <a:gd name="connsiteX108" fmla="*/ 1860559 w 10111746"/>
                <a:gd name="connsiteY108" fmla="*/ 2766431 h 5307641"/>
                <a:gd name="connsiteX109" fmla="*/ 1701613 w 10111746"/>
                <a:gd name="connsiteY109" fmla="*/ 2263518 h 5307641"/>
                <a:gd name="connsiteX110" fmla="*/ 1690183 w 10111746"/>
                <a:gd name="connsiteY110" fmla="*/ 1966338 h 5307641"/>
                <a:gd name="connsiteX111" fmla="*/ 1381991 w 10111746"/>
                <a:gd name="connsiteY111" fmla="*/ 1841604 h 5307641"/>
                <a:gd name="connsiteX112" fmla="*/ 1095823 w 10111746"/>
                <a:gd name="connsiteY112" fmla="*/ 1714878 h 5307641"/>
                <a:gd name="connsiteX113" fmla="*/ 746507 w 10111746"/>
                <a:gd name="connsiteY113" fmla="*/ 1626415 h 5307641"/>
                <a:gd name="connsiteX114" fmla="*/ 352873 w 10111746"/>
                <a:gd name="connsiteY114" fmla="*/ 1726308 h 5307641"/>
                <a:gd name="connsiteX115" fmla="*/ 113171 w 10111746"/>
                <a:gd name="connsiteY115" fmla="*/ 1763582 h 5307641"/>
                <a:gd name="connsiteX116" fmla="*/ 9973 w 10111746"/>
                <a:gd name="connsiteY116" fmla="*/ 1737738 h 5307641"/>
                <a:gd name="connsiteX117" fmla="*/ 348516 w 10111746"/>
                <a:gd name="connsiteY117" fmla="*/ 1643812 h 5307641"/>
                <a:gd name="connsiteX118" fmla="*/ 653097 w 10111746"/>
                <a:gd name="connsiteY118" fmla="*/ 1543920 h 5307641"/>
                <a:gd name="connsiteX119" fmla="*/ 1072963 w 10111746"/>
                <a:gd name="connsiteY119" fmla="*/ 1612008 h 5307641"/>
                <a:gd name="connsiteX120" fmla="*/ 1244413 w 10111746"/>
                <a:gd name="connsiteY120" fmla="*/ 1657728 h 5307641"/>
                <a:gd name="connsiteX121" fmla="*/ 1205766 w 10111746"/>
                <a:gd name="connsiteY121" fmla="*/ 1451988 h 5307641"/>
                <a:gd name="connsiteX122" fmla="*/ 1046313 w 10111746"/>
                <a:gd name="connsiteY122" fmla="*/ 815409 h 5307641"/>
                <a:gd name="connsiteX123" fmla="*/ 1221553 w 10111746"/>
                <a:gd name="connsiteY123" fmla="*/ 1211958 h 5307641"/>
                <a:gd name="connsiteX0" fmla="*/ 1221553 w 10115607"/>
                <a:gd name="connsiteY0" fmla="*/ 1211958 h 5249921"/>
                <a:gd name="connsiteX1" fmla="*/ 1343911 w 10115607"/>
                <a:gd name="connsiteY1" fmla="*/ 1559828 h 5249921"/>
                <a:gd name="connsiteX2" fmla="*/ 1553023 w 10115607"/>
                <a:gd name="connsiteY2" fmla="*/ 1657728 h 5249921"/>
                <a:gd name="connsiteX3" fmla="*/ 1907353 w 10115607"/>
                <a:gd name="connsiteY3" fmla="*/ 1680588 h 5249921"/>
                <a:gd name="connsiteX4" fmla="*/ 2021653 w 10115607"/>
                <a:gd name="connsiteY4" fmla="*/ 1543428 h 5249921"/>
                <a:gd name="connsiteX5" fmla="*/ 2124523 w 10115607"/>
                <a:gd name="connsiteY5" fmla="*/ 1291968 h 5249921"/>
                <a:gd name="connsiteX6" fmla="*/ 2124523 w 10115607"/>
                <a:gd name="connsiteY6" fmla="*/ 1120518 h 5249921"/>
                <a:gd name="connsiteX7" fmla="*/ 2068029 w 10115607"/>
                <a:gd name="connsiteY7" fmla="*/ 825325 h 5249921"/>
                <a:gd name="connsiteX8" fmla="*/ 2078803 w 10115607"/>
                <a:gd name="connsiteY8" fmla="*/ 777618 h 5249921"/>
                <a:gd name="connsiteX9" fmla="*/ 2170243 w 10115607"/>
                <a:gd name="connsiteY9" fmla="*/ 1086228 h 5249921"/>
                <a:gd name="connsiteX10" fmla="*/ 2215963 w 10115607"/>
                <a:gd name="connsiteY10" fmla="*/ 1269108 h 5249921"/>
                <a:gd name="connsiteX11" fmla="*/ 2284543 w 10115607"/>
                <a:gd name="connsiteY11" fmla="*/ 1303398 h 5249921"/>
                <a:gd name="connsiteX12" fmla="*/ 2330263 w 10115607"/>
                <a:gd name="connsiteY12" fmla="*/ 1166238 h 5249921"/>
                <a:gd name="connsiteX13" fmla="*/ 2467423 w 10115607"/>
                <a:gd name="connsiteY13" fmla="*/ 880488 h 5249921"/>
                <a:gd name="connsiteX14" fmla="*/ 2558863 w 10115607"/>
                <a:gd name="connsiteY14" fmla="*/ 640458 h 5249921"/>
                <a:gd name="connsiteX15" fmla="*/ 2616013 w 10115607"/>
                <a:gd name="connsiteY15" fmla="*/ 537588 h 5249921"/>
                <a:gd name="connsiteX16" fmla="*/ 2558863 w 10115607"/>
                <a:gd name="connsiteY16" fmla="*/ 789048 h 5249921"/>
                <a:gd name="connsiteX17" fmla="*/ 2444563 w 10115607"/>
                <a:gd name="connsiteY17" fmla="*/ 1097658 h 5249921"/>
                <a:gd name="connsiteX18" fmla="*/ 2375983 w 10115607"/>
                <a:gd name="connsiteY18" fmla="*/ 1406268 h 5249921"/>
                <a:gd name="connsiteX19" fmla="*/ 2558863 w 10115607"/>
                <a:gd name="connsiteY19" fmla="*/ 1577718 h 5249921"/>
                <a:gd name="connsiteX20" fmla="*/ 2878903 w 10115607"/>
                <a:gd name="connsiteY20" fmla="*/ 1657728 h 5249921"/>
                <a:gd name="connsiteX21" fmla="*/ 3187513 w 10115607"/>
                <a:gd name="connsiteY21" fmla="*/ 1657728 h 5249921"/>
                <a:gd name="connsiteX22" fmla="*/ 3370393 w 10115607"/>
                <a:gd name="connsiteY22" fmla="*/ 1566288 h 5249921"/>
                <a:gd name="connsiteX23" fmla="*/ 3488066 w 10115607"/>
                <a:gd name="connsiteY23" fmla="*/ 1246753 h 5249921"/>
                <a:gd name="connsiteX24" fmla="*/ 3495138 w 10115607"/>
                <a:gd name="connsiteY24" fmla="*/ 1115548 h 5249921"/>
                <a:gd name="connsiteX25" fmla="*/ 3493650 w 10115607"/>
                <a:gd name="connsiteY25" fmla="*/ 1063976 h 5249921"/>
                <a:gd name="connsiteX26" fmla="*/ 3450403 w 10115607"/>
                <a:gd name="connsiteY26" fmla="*/ 777618 h 5249921"/>
                <a:gd name="connsiteX27" fmla="*/ 3119893 w 10115607"/>
                <a:gd name="connsiteY27" fmla="*/ 321571 h 5249921"/>
                <a:gd name="connsiteX28" fmla="*/ 3497351 w 10115607"/>
                <a:gd name="connsiteY28" fmla="*/ 674883 h 5249921"/>
                <a:gd name="connsiteX29" fmla="*/ 3759013 w 10115607"/>
                <a:gd name="connsiteY29" fmla="*/ 571878 h 5249921"/>
                <a:gd name="connsiteX30" fmla="*/ 3999043 w 10115607"/>
                <a:gd name="connsiteY30" fmla="*/ 91818 h 5249921"/>
                <a:gd name="connsiteX31" fmla="*/ 4033333 w 10115607"/>
                <a:gd name="connsiteY31" fmla="*/ 11808 h 5249921"/>
                <a:gd name="connsiteX32" fmla="*/ 3984569 w 10115607"/>
                <a:gd name="connsiteY32" fmla="*/ 247366 h 5249921"/>
                <a:gd name="connsiteX33" fmla="*/ 3812791 w 10115607"/>
                <a:gd name="connsiteY33" fmla="*/ 647417 h 5249921"/>
                <a:gd name="connsiteX34" fmla="*/ 3592906 w 10115607"/>
                <a:gd name="connsiteY34" fmla="*/ 811408 h 5249921"/>
                <a:gd name="connsiteX35" fmla="*/ 3604425 w 10115607"/>
                <a:gd name="connsiteY35" fmla="*/ 999253 h 5249921"/>
                <a:gd name="connsiteX36" fmla="*/ 3872985 w 10115607"/>
                <a:gd name="connsiteY36" fmla="*/ 881976 h 5249921"/>
                <a:gd name="connsiteX37" fmla="*/ 4200754 w 10115607"/>
                <a:gd name="connsiteY37" fmla="*/ 774136 h 5249921"/>
                <a:gd name="connsiteX38" fmla="*/ 4064251 w 10115607"/>
                <a:gd name="connsiteY38" fmla="*/ 847195 h 5249921"/>
                <a:gd name="connsiteX39" fmla="*/ 3818880 w 10115607"/>
                <a:gd name="connsiteY39" fmla="*/ 991305 h 5249921"/>
                <a:gd name="connsiteX40" fmla="*/ 3658531 w 10115607"/>
                <a:gd name="connsiteY40" fmla="*/ 1093178 h 5249921"/>
                <a:gd name="connsiteX41" fmla="*/ 3622838 w 10115607"/>
                <a:gd name="connsiteY41" fmla="*/ 1221401 h 5249921"/>
                <a:gd name="connsiteX42" fmla="*/ 3577446 w 10115607"/>
                <a:gd name="connsiteY42" fmla="*/ 1500691 h 5249921"/>
                <a:gd name="connsiteX43" fmla="*/ 3461833 w 10115607"/>
                <a:gd name="connsiteY43" fmla="*/ 1726308 h 5249921"/>
                <a:gd name="connsiteX44" fmla="*/ 3278953 w 10115607"/>
                <a:gd name="connsiteY44" fmla="*/ 2034918 h 5249921"/>
                <a:gd name="connsiteX45" fmla="*/ 3288742 w 10115607"/>
                <a:gd name="connsiteY45" fmla="*/ 2273460 h 5249921"/>
                <a:gd name="connsiteX46" fmla="*/ 3434288 w 10115607"/>
                <a:gd name="connsiteY46" fmla="*/ 2417577 h 5249921"/>
                <a:gd name="connsiteX47" fmla="*/ 3641522 w 10115607"/>
                <a:gd name="connsiteY47" fmla="*/ 2521189 h 5249921"/>
                <a:gd name="connsiteX48" fmla="*/ 4079053 w 10115607"/>
                <a:gd name="connsiteY48" fmla="*/ 2777868 h 5249921"/>
                <a:gd name="connsiteX49" fmla="*/ 5882777 w 10115607"/>
                <a:gd name="connsiteY49" fmla="*/ 3521863 h 5249921"/>
                <a:gd name="connsiteX50" fmla="*/ 6625713 w 10115607"/>
                <a:gd name="connsiteY50" fmla="*/ 3781261 h 5249921"/>
                <a:gd name="connsiteX51" fmla="*/ 7270085 w 10115607"/>
                <a:gd name="connsiteY51" fmla="*/ 4011311 h 5249921"/>
                <a:gd name="connsiteX52" fmla="*/ 8699860 w 10115607"/>
                <a:gd name="connsiteY52" fmla="*/ 4528731 h 5249921"/>
                <a:gd name="connsiteX53" fmla="*/ 10079179 w 10115607"/>
                <a:gd name="connsiteY53" fmla="*/ 5034181 h 5249921"/>
                <a:gd name="connsiteX54" fmla="*/ 10008256 w 10115607"/>
                <a:gd name="connsiteY54" fmla="*/ 5249334 h 5249921"/>
                <a:gd name="connsiteX55" fmla="*/ 8279756 w 10115607"/>
                <a:gd name="connsiteY55" fmla="*/ 4635004 h 5249921"/>
                <a:gd name="connsiteX56" fmla="*/ 6586898 w 10115607"/>
                <a:gd name="connsiteY56" fmla="*/ 4018307 h 5249921"/>
                <a:gd name="connsiteX57" fmla="*/ 6110863 w 10115607"/>
                <a:gd name="connsiteY57" fmla="*/ 3840155 h 5249921"/>
                <a:gd name="connsiteX58" fmla="*/ 4940575 w 10115607"/>
                <a:gd name="connsiteY58" fmla="*/ 3376168 h 5249921"/>
                <a:gd name="connsiteX59" fmla="*/ 3944371 w 10115607"/>
                <a:gd name="connsiteY59" fmla="*/ 2976643 h 5249921"/>
                <a:gd name="connsiteX60" fmla="*/ 3460193 w 10115607"/>
                <a:gd name="connsiteY60" fmla="*/ 2852901 h 5249921"/>
                <a:gd name="connsiteX61" fmla="*/ 3217865 w 10115607"/>
                <a:gd name="connsiteY61" fmla="*/ 2829045 h 5249921"/>
                <a:gd name="connsiteX62" fmla="*/ 3025524 w 10115607"/>
                <a:gd name="connsiteY62" fmla="*/ 2858861 h 5249921"/>
                <a:gd name="connsiteX63" fmla="*/ 2832855 w 10115607"/>
                <a:gd name="connsiteY63" fmla="*/ 2930924 h 5249921"/>
                <a:gd name="connsiteX64" fmla="*/ 2820111 w 10115607"/>
                <a:gd name="connsiteY64" fmla="*/ 3026344 h 5249921"/>
                <a:gd name="connsiteX65" fmla="*/ 2959241 w 10115607"/>
                <a:gd name="connsiteY65" fmla="*/ 3167976 h 5249921"/>
                <a:gd name="connsiteX66" fmla="*/ 3176083 w 10115607"/>
                <a:gd name="connsiteY66" fmla="*/ 3269358 h 5249921"/>
                <a:gd name="connsiteX67" fmla="*/ 3388239 w 10115607"/>
                <a:gd name="connsiteY67" fmla="*/ 3442290 h 5249921"/>
                <a:gd name="connsiteX68" fmla="*/ 3212014 w 10115607"/>
                <a:gd name="connsiteY68" fmla="*/ 3336948 h 5249921"/>
                <a:gd name="connsiteX69" fmla="*/ 3004633 w 10115607"/>
                <a:gd name="connsiteY69" fmla="*/ 3276814 h 5249921"/>
                <a:gd name="connsiteX70" fmla="*/ 2771676 w 10115607"/>
                <a:gd name="connsiteY70" fmla="*/ 3166987 h 5249921"/>
                <a:gd name="connsiteX71" fmla="*/ 2638873 w 10115607"/>
                <a:gd name="connsiteY71" fmla="*/ 3097908 h 5249921"/>
                <a:gd name="connsiteX72" fmla="*/ 2570293 w 10115607"/>
                <a:gd name="connsiteY72" fmla="*/ 3109338 h 5249921"/>
                <a:gd name="connsiteX73" fmla="*/ 2525557 w 10115607"/>
                <a:gd name="connsiteY73" fmla="*/ 3326508 h 5249921"/>
                <a:gd name="connsiteX74" fmla="*/ 2584349 w 10115607"/>
                <a:gd name="connsiteY74" fmla="*/ 3577470 h 5249921"/>
                <a:gd name="connsiteX75" fmla="*/ 2663703 w 10115607"/>
                <a:gd name="connsiteY75" fmla="*/ 3996904 h 5249921"/>
                <a:gd name="connsiteX76" fmla="*/ 2633113 w 10115607"/>
                <a:gd name="connsiteY76" fmla="*/ 4192703 h 5249921"/>
                <a:gd name="connsiteX77" fmla="*/ 2539703 w 10115607"/>
                <a:gd name="connsiteY77" fmla="*/ 4455574 h 5249921"/>
                <a:gd name="connsiteX78" fmla="*/ 2595212 w 10115607"/>
                <a:gd name="connsiteY78" fmla="*/ 3945217 h 5249921"/>
                <a:gd name="connsiteX79" fmla="*/ 2481240 w 10115607"/>
                <a:gd name="connsiteY79" fmla="*/ 3566538 h 5249921"/>
                <a:gd name="connsiteX80" fmla="*/ 2307403 w 10115607"/>
                <a:gd name="connsiteY80" fmla="*/ 3166488 h 5249921"/>
                <a:gd name="connsiteX81" fmla="*/ 2261683 w 10115607"/>
                <a:gd name="connsiteY81" fmla="*/ 3063618 h 5249921"/>
                <a:gd name="connsiteX82" fmla="*/ 2078803 w 10115607"/>
                <a:gd name="connsiteY82" fmla="*/ 2949318 h 5249921"/>
                <a:gd name="connsiteX83" fmla="*/ 1824299 w 10115607"/>
                <a:gd name="connsiteY83" fmla="*/ 3002494 h 5249921"/>
                <a:gd name="connsiteX84" fmla="*/ 1412162 w 10115607"/>
                <a:gd name="connsiteY84" fmla="*/ 3235573 h 5249921"/>
                <a:gd name="connsiteX85" fmla="*/ 1381573 w 10115607"/>
                <a:gd name="connsiteY85" fmla="*/ 3680838 h 5249921"/>
                <a:gd name="connsiteX86" fmla="*/ 1340867 w 10115607"/>
                <a:gd name="connsiteY86" fmla="*/ 3980504 h 5249921"/>
                <a:gd name="connsiteX87" fmla="*/ 1197619 w 10115607"/>
                <a:gd name="connsiteY87" fmla="*/ 4738831 h 5249921"/>
                <a:gd name="connsiteX88" fmla="*/ 1220896 w 10115607"/>
                <a:gd name="connsiteY88" fmla="*/ 4338309 h 5249921"/>
                <a:gd name="connsiteX89" fmla="*/ 1242772 w 10115607"/>
                <a:gd name="connsiteY89" fmla="*/ 4080888 h 5249921"/>
                <a:gd name="connsiteX90" fmla="*/ 1198693 w 10115607"/>
                <a:gd name="connsiteY90" fmla="*/ 3909438 h 5249921"/>
                <a:gd name="connsiteX91" fmla="*/ 970093 w 10115607"/>
                <a:gd name="connsiteY91" fmla="*/ 3989448 h 5249921"/>
                <a:gd name="connsiteX92" fmla="*/ 766328 w 10115607"/>
                <a:gd name="connsiteY92" fmla="*/ 4131990 h 5249921"/>
                <a:gd name="connsiteX93" fmla="*/ 555808 w 10115607"/>
                <a:gd name="connsiteY93" fmla="*/ 4355688 h 5249921"/>
                <a:gd name="connsiteX94" fmla="*/ 785900 w 10115607"/>
                <a:gd name="connsiteY94" fmla="*/ 4017771 h 5249921"/>
                <a:gd name="connsiteX95" fmla="*/ 1130113 w 10115607"/>
                <a:gd name="connsiteY95" fmla="*/ 3817500 h 5249921"/>
                <a:gd name="connsiteX96" fmla="*/ 1278703 w 10115607"/>
                <a:gd name="connsiteY96" fmla="*/ 3726558 h 5249921"/>
                <a:gd name="connsiteX97" fmla="*/ 1269661 w 10115607"/>
                <a:gd name="connsiteY97" fmla="*/ 3390117 h 5249921"/>
                <a:gd name="connsiteX98" fmla="*/ 1309620 w 10115607"/>
                <a:gd name="connsiteY98" fmla="*/ 3169963 h 5249921"/>
                <a:gd name="connsiteX99" fmla="*/ 1393003 w 10115607"/>
                <a:gd name="connsiteY99" fmla="*/ 3052188 h 5249921"/>
                <a:gd name="connsiteX100" fmla="*/ 1080693 w 10115607"/>
                <a:gd name="connsiteY100" fmla="*/ 2984604 h 5249921"/>
                <a:gd name="connsiteX101" fmla="*/ 663453 w 10115607"/>
                <a:gd name="connsiteY101" fmla="*/ 3023360 h 5249921"/>
                <a:gd name="connsiteX102" fmla="*/ 235111 w 10115607"/>
                <a:gd name="connsiteY102" fmla="*/ 3217172 h 5249921"/>
                <a:gd name="connsiteX103" fmla="*/ 421453 w 10115607"/>
                <a:gd name="connsiteY103" fmla="*/ 3029328 h 5249921"/>
                <a:gd name="connsiteX104" fmla="*/ 627193 w 10115607"/>
                <a:gd name="connsiteY104" fmla="*/ 2926458 h 5249921"/>
                <a:gd name="connsiteX105" fmla="*/ 854480 w 10115607"/>
                <a:gd name="connsiteY105" fmla="*/ 2889178 h 5249921"/>
                <a:gd name="connsiteX106" fmla="*/ 1149272 w 10115607"/>
                <a:gd name="connsiteY106" fmla="*/ 2889676 h 5249921"/>
                <a:gd name="connsiteX107" fmla="*/ 1531894 w 10115607"/>
                <a:gd name="connsiteY107" fmla="*/ 2917507 h 5249921"/>
                <a:gd name="connsiteX108" fmla="*/ 1860559 w 10115607"/>
                <a:gd name="connsiteY108" fmla="*/ 2766431 h 5249921"/>
                <a:gd name="connsiteX109" fmla="*/ 1701613 w 10115607"/>
                <a:gd name="connsiteY109" fmla="*/ 2263518 h 5249921"/>
                <a:gd name="connsiteX110" fmla="*/ 1690183 w 10115607"/>
                <a:gd name="connsiteY110" fmla="*/ 1966338 h 5249921"/>
                <a:gd name="connsiteX111" fmla="*/ 1381991 w 10115607"/>
                <a:gd name="connsiteY111" fmla="*/ 1841604 h 5249921"/>
                <a:gd name="connsiteX112" fmla="*/ 1095823 w 10115607"/>
                <a:gd name="connsiteY112" fmla="*/ 1714878 h 5249921"/>
                <a:gd name="connsiteX113" fmla="*/ 746507 w 10115607"/>
                <a:gd name="connsiteY113" fmla="*/ 1626415 h 5249921"/>
                <a:gd name="connsiteX114" fmla="*/ 352873 w 10115607"/>
                <a:gd name="connsiteY114" fmla="*/ 1726308 h 5249921"/>
                <a:gd name="connsiteX115" fmla="*/ 113171 w 10115607"/>
                <a:gd name="connsiteY115" fmla="*/ 1763582 h 5249921"/>
                <a:gd name="connsiteX116" fmla="*/ 9973 w 10115607"/>
                <a:gd name="connsiteY116" fmla="*/ 1737738 h 5249921"/>
                <a:gd name="connsiteX117" fmla="*/ 348516 w 10115607"/>
                <a:gd name="connsiteY117" fmla="*/ 1643812 h 5249921"/>
                <a:gd name="connsiteX118" fmla="*/ 653097 w 10115607"/>
                <a:gd name="connsiteY118" fmla="*/ 1543920 h 5249921"/>
                <a:gd name="connsiteX119" fmla="*/ 1072963 w 10115607"/>
                <a:gd name="connsiteY119" fmla="*/ 1612008 h 5249921"/>
                <a:gd name="connsiteX120" fmla="*/ 1244413 w 10115607"/>
                <a:gd name="connsiteY120" fmla="*/ 1657728 h 5249921"/>
                <a:gd name="connsiteX121" fmla="*/ 1205766 w 10115607"/>
                <a:gd name="connsiteY121" fmla="*/ 1451988 h 5249921"/>
                <a:gd name="connsiteX122" fmla="*/ 1046313 w 10115607"/>
                <a:gd name="connsiteY122" fmla="*/ 815409 h 5249921"/>
                <a:gd name="connsiteX123" fmla="*/ 1221553 w 10115607"/>
                <a:gd name="connsiteY123" fmla="*/ 1211958 h 5249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</a:cxnLst>
              <a:rect l="l" t="t" r="r" b="b"/>
              <a:pathLst>
                <a:path w="10115607" h="5249921">
                  <a:moveTo>
                    <a:pt x="1221553" y="1211958"/>
                  </a:moveTo>
                  <a:cubicBezTo>
                    <a:pt x="1271153" y="1336028"/>
                    <a:pt x="1288666" y="1485533"/>
                    <a:pt x="1343911" y="1559828"/>
                  </a:cubicBezTo>
                  <a:cubicBezTo>
                    <a:pt x="1399156" y="1634123"/>
                    <a:pt x="1459116" y="1637601"/>
                    <a:pt x="1553023" y="1657728"/>
                  </a:cubicBezTo>
                  <a:cubicBezTo>
                    <a:pt x="1646930" y="1677855"/>
                    <a:pt x="1829248" y="1699638"/>
                    <a:pt x="1907353" y="1680588"/>
                  </a:cubicBezTo>
                  <a:cubicBezTo>
                    <a:pt x="1985458" y="1661538"/>
                    <a:pt x="1985458" y="1608198"/>
                    <a:pt x="2021653" y="1543428"/>
                  </a:cubicBezTo>
                  <a:cubicBezTo>
                    <a:pt x="2057848" y="1478658"/>
                    <a:pt x="2107378" y="1362453"/>
                    <a:pt x="2124523" y="1291968"/>
                  </a:cubicBezTo>
                  <a:cubicBezTo>
                    <a:pt x="2141668" y="1221483"/>
                    <a:pt x="2133939" y="1198292"/>
                    <a:pt x="2124523" y="1120518"/>
                  </a:cubicBezTo>
                  <a:cubicBezTo>
                    <a:pt x="2115107" y="1042744"/>
                    <a:pt x="2075649" y="882475"/>
                    <a:pt x="2068029" y="825325"/>
                  </a:cubicBezTo>
                  <a:cubicBezTo>
                    <a:pt x="2060409" y="768175"/>
                    <a:pt x="2061767" y="734134"/>
                    <a:pt x="2078803" y="777618"/>
                  </a:cubicBezTo>
                  <a:cubicBezTo>
                    <a:pt x="2095839" y="821102"/>
                    <a:pt x="2147383" y="1004313"/>
                    <a:pt x="2170243" y="1086228"/>
                  </a:cubicBezTo>
                  <a:cubicBezTo>
                    <a:pt x="2193103" y="1168143"/>
                    <a:pt x="2196913" y="1232913"/>
                    <a:pt x="2215963" y="1269108"/>
                  </a:cubicBezTo>
                  <a:cubicBezTo>
                    <a:pt x="2235013" y="1305303"/>
                    <a:pt x="2265493" y="1320543"/>
                    <a:pt x="2284543" y="1303398"/>
                  </a:cubicBezTo>
                  <a:cubicBezTo>
                    <a:pt x="2303593" y="1286253"/>
                    <a:pt x="2299783" y="1236723"/>
                    <a:pt x="2330263" y="1166238"/>
                  </a:cubicBezTo>
                  <a:cubicBezTo>
                    <a:pt x="2360743" y="1095753"/>
                    <a:pt x="2429323" y="968118"/>
                    <a:pt x="2467423" y="880488"/>
                  </a:cubicBezTo>
                  <a:cubicBezTo>
                    <a:pt x="2505523" y="792858"/>
                    <a:pt x="2534098" y="697608"/>
                    <a:pt x="2558863" y="640458"/>
                  </a:cubicBezTo>
                  <a:cubicBezTo>
                    <a:pt x="2583628" y="583308"/>
                    <a:pt x="2616013" y="512823"/>
                    <a:pt x="2616013" y="537588"/>
                  </a:cubicBezTo>
                  <a:cubicBezTo>
                    <a:pt x="2616013" y="562353"/>
                    <a:pt x="2587438" y="695703"/>
                    <a:pt x="2558863" y="789048"/>
                  </a:cubicBezTo>
                  <a:cubicBezTo>
                    <a:pt x="2530288" y="882393"/>
                    <a:pt x="2475043" y="994788"/>
                    <a:pt x="2444563" y="1097658"/>
                  </a:cubicBezTo>
                  <a:cubicBezTo>
                    <a:pt x="2414083" y="1200528"/>
                    <a:pt x="2356933" y="1326258"/>
                    <a:pt x="2375983" y="1406268"/>
                  </a:cubicBezTo>
                  <a:cubicBezTo>
                    <a:pt x="2395033" y="1486278"/>
                    <a:pt x="2475043" y="1535808"/>
                    <a:pt x="2558863" y="1577718"/>
                  </a:cubicBezTo>
                  <a:cubicBezTo>
                    <a:pt x="2642683" y="1619628"/>
                    <a:pt x="2774128" y="1644393"/>
                    <a:pt x="2878903" y="1657728"/>
                  </a:cubicBezTo>
                  <a:cubicBezTo>
                    <a:pt x="2983678" y="1671063"/>
                    <a:pt x="3105598" y="1672968"/>
                    <a:pt x="3187513" y="1657728"/>
                  </a:cubicBezTo>
                  <a:cubicBezTo>
                    <a:pt x="3269428" y="1642488"/>
                    <a:pt x="3320301" y="1634784"/>
                    <a:pt x="3370393" y="1566288"/>
                  </a:cubicBezTo>
                  <a:cubicBezTo>
                    <a:pt x="3420485" y="1497792"/>
                    <a:pt x="3467275" y="1321876"/>
                    <a:pt x="3488066" y="1246753"/>
                  </a:cubicBezTo>
                  <a:cubicBezTo>
                    <a:pt x="3508857" y="1171630"/>
                    <a:pt x="3494207" y="1146011"/>
                    <a:pt x="3495138" y="1115548"/>
                  </a:cubicBezTo>
                  <a:cubicBezTo>
                    <a:pt x="3496069" y="1085085"/>
                    <a:pt x="3495555" y="1117316"/>
                    <a:pt x="3493650" y="1063976"/>
                  </a:cubicBezTo>
                  <a:cubicBezTo>
                    <a:pt x="3491745" y="1010636"/>
                    <a:pt x="3512696" y="901352"/>
                    <a:pt x="3450403" y="777618"/>
                  </a:cubicBezTo>
                  <a:cubicBezTo>
                    <a:pt x="3388110" y="653884"/>
                    <a:pt x="3101583" y="362546"/>
                    <a:pt x="3119893" y="321571"/>
                  </a:cubicBezTo>
                  <a:cubicBezTo>
                    <a:pt x="3138203" y="280596"/>
                    <a:pt x="3390831" y="633165"/>
                    <a:pt x="3497351" y="674883"/>
                  </a:cubicBezTo>
                  <a:cubicBezTo>
                    <a:pt x="3529859" y="730018"/>
                    <a:pt x="3675398" y="669055"/>
                    <a:pt x="3759013" y="571878"/>
                  </a:cubicBezTo>
                  <a:cubicBezTo>
                    <a:pt x="3842628" y="474701"/>
                    <a:pt x="3953323" y="185163"/>
                    <a:pt x="3999043" y="91818"/>
                  </a:cubicBezTo>
                  <a:cubicBezTo>
                    <a:pt x="4044763" y="-1527"/>
                    <a:pt x="4035745" y="-14117"/>
                    <a:pt x="4033333" y="11808"/>
                  </a:cubicBezTo>
                  <a:cubicBezTo>
                    <a:pt x="4030921" y="37733"/>
                    <a:pt x="4021326" y="141431"/>
                    <a:pt x="3984569" y="247366"/>
                  </a:cubicBezTo>
                  <a:cubicBezTo>
                    <a:pt x="3947812" y="353301"/>
                    <a:pt x="3878068" y="553410"/>
                    <a:pt x="3812791" y="647417"/>
                  </a:cubicBezTo>
                  <a:cubicBezTo>
                    <a:pt x="3747514" y="741424"/>
                    <a:pt x="3627634" y="752769"/>
                    <a:pt x="3592906" y="811408"/>
                  </a:cubicBezTo>
                  <a:cubicBezTo>
                    <a:pt x="3558178" y="870047"/>
                    <a:pt x="3557745" y="987492"/>
                    <a:pt x="3604425" y="999253"/>
                  </a:cubicBezTo>
                  <a:cubicBezTo>
                    <a:pt x="3651105" y="1011014"/>
                    <a:pt x="3773597" y="919495"/>
                    <a:pt x="3872985" y="881976"/>
                  </a:cubicBezTo>
                  <a:cubicBezTo>
                    <a:pt x="3972373" y="844457"/>
                    <a:pt x="4168876" y="779933"/>
                    <a:pt x="4200754" y="774136"/>
                  </a:cubicBezTo>
                  <a:cubicBezTo>
                    <a:pt x="4232632" y="768339"/>
                    <a:pt x="4127897" y="811000"/>
                    <a:pt x="4064251" y="847195"/>
                  </a:cubicBezTo>
                  <a:cubicBezTo>
                    <a:pt x="4000605" y="883390"/>
                    <a:pt x="3886500" y="950308"/>
                    <a:pt x="3818880" y="991305"/>
                  </a:cubicBezTo>
                  <a:cubicBezTo>
                    <a:pt x="3751260" y="1032302"/>
                    <a:pt x="3691205" y="1054829"/>
                    <a:pt x="3658531" y="1093178"/>
                  </a:cubicBezTo>
                  <a:cubicBezTo>
                    <a:pt x="3625857" y="1131527"/>
                    <a:pt x="3636352" y="1153482"/>
                    <a:pt x="3622838" y="1221401"/>
                  </a:cubicBezTo>
                  <a:cubicBezTo>
                    <a:pt x="3609324" y="1289320"/>
                    <a:pt x="3604280" y="1416540"/>
                    <a:pt x="3577446" y="1500691"/>
                  </a:cubicBezTo>
                  <a:cubicBezTo>
                    <a:pt x="3550612" y="1584842"/>
                    <a:pt x="3511582" y="1637270"/>
                    <a:pt x="3461833" y="1726308"/>
                  </a:cubicBezTo>
                  <a:cubicBezTo>
                    <a:pt x="3412084" y="1815346"/>
                    <a:pt x="3307802" y="1943726"/>
                    <a:pt x="3278953" y="2034918"/>
                  </a:cubicBezTo>
                  <a:cubicBezTo>
                    <a:pt x="3250105" y="2126110"/>
                    <a:pt x="3262853" y="2209684"/>
                    <a:pt x="3288742" y="2273460"/>
                  </a:cubicBezTo>
                  <a:cubicBezTo>
                    <a:pt x="3314631" y="2337237"/>
                    <a:pt x="3375491" y="2376289"/>
                    <a:pt x="3434288" y="2417577"/>
                  </a:cubicBezTo>
                  <a:cubicBezTo>
                    <a:pt x="3493085" y="2458865"/>
                    <a:pt x="3560925" y="2473348"/>
                    <a:pt x="3641522" y="2521189"/>
                  </a:cubicBezTo>
                  <a:cubicBezTo>
                    <a:pt x="3722119" y="2569030"/>
                    <a:pt x="3705511" y="2611089"/>
                    <a:pt x="4079053" y="2777868"/>
                  </a:cubicBezTo>
                  <a:cubicBezTo>
                    <a:pt x="4452595" y="2944647"/>
                    <a:pt x="5458334" y="3354631"/>
                    <a:pt x="5882777" y="3521863"/>
                  </a:cubicBezTo>
                  <a:cubicBezTo>
                    <a:pt x="6307220" y="3689095"/>
                    <a:pt x="6378068" y="3694795"/>
                    <a:pt x="6625713" y="3781261"/>
                  </a:cubicBezTo>
                  <a:cubicBezTo>
                    <a:pt x="6737155" y="3800509"/>
                    <a:pt x="7224724" y="3993897"/>
                    <a:pt x="7270085" y="4011311"/>
                  </a:cubicBezTo>
                  <a:cubicBezTo>
                    <a:pt x="7308554" y="4021563"/>
                    <a:pt x="8237142" y="4328411"/>
                    <a:pt x="8699860" y="4528731"/>
                  </a:cubicBezTo>
                  <a:cubicBezTo>
                    <a:pt x="9166982" y="4689585"/>
                    <a:pt x="9854757" y="4929725"/>
                    <a:pt x="10079179" y="5034181"/>
                  </a:cubicBezTo>
                  <a:cubicBezTo>
                    <a:pt x="10163763" y="5044769"/>
                    <a:pt x="10084629" y="5197925"/>
                    <a:pt x="10008256" y="5249334"/>
                  </a:cubicBezTo>
                  <a:cubicBezTo>
                    <a:pt x="9899076" y="5272149"/>
                    <a:pt x="8331915" y="4623109"/>
                    <a:pt x="8279756" y="4635004"/>
                  </a:cubicBezTo>
                  <a:cubicBezTo>
                    <a:pt x="8223064" y="4624928"/>
                    <a:pt x="6636267" y="4039453"/>
                    <a:pt x="6586898" y="4018307"/>
                  </a:cubicBezTo>
                  <a:cubicBezTo>
                    <a:pt x="6524141" y="3993588"/>
                    <a:pt x="6444405" y="3958703"/>
                    <a:pt x="6110863" y="3840155"/>
                  </a:cubicBezTo>
                  <a:cubicBezTo>
                    <a:pt x="5356781" y="3538946"/>
                    <a:pt x="5708350" y="3675939"/>
                    <a:pt x="4940575" y="3376168"/>
                  </a:cubicBezTo>
                  <a:cubicBezTo>
                    <a:pt x="4909493" y="3379480"/>
                    <a:pt x="4191101" y="3063854"/>
                    <a:pt x="3944371" y="2976643"/>
                  </a:cubicBezTo>
                  <a:cubicBezTo>
                    <a:pt x="3697641" y="2889432"/>
                    <a:pt x="3581277" y="2877501"/>
                    <a:pt x="3460193" y="2852901"/>
                  </a:cubicBezTo>
                  <a:cubicBezTo>
                    <a:pt x="3339109" y="2828301"/>
                    <a:pt x="3290310" y="2828052"/>
                    <a:pt x="3217865" y="2829045"/>
                  </a:cubicBezTo>
                  <a:cubicBezTo>
                    <a:pt x="3145420" y="2830038"/>
                    <a:pt x="3089692" y="2841881"/>
                    <a:pt x="3025524" y="2858861"/>
                  </a:cubicBezTo>
                  <a:cubicBezTo>
                    <a:pt x="2961356" y="2875841"/>
                    <a:pt x="2867091" y="2903010"/>
                    <a:pt x="2832855" y="2930924"/>
                  </a:cubicBezTo>
                  <a:cubicBezTo>
                    <a:pt x="2798620" y="2958838"/>
                    <a:pt x="2799047" y="2986835"/>
                    <a:pt x="2820111" y="3026344"/>
                  </a:cubicBezTo>
                  <a:cubicBezTo>
                    <a:pt x="2841175" y="3065853"/>
                    <a:pt x="2899912" y="3127474"/>
                    <a:pt x="2959241" y="3167976"/>
                  </a:cubicBezTo>
                  <a:cubicBezTo>
                    <a:pt x="3018570" y="3208478"/>
                    <a:pt x="3104583" y="3223639"/>
                    <a:pt x="3176083" y="3269358"/>
                  </a:cubicBezTo>
                  <a:cubicBezTo>
                    <a:pt x="3247583" y="3315077"/>
                    <a:pt x="3382251" y="3431025"/>
                    <a:pt x="3388239" y="3442290"/>
                  </a:cubicBezTo>
                  <a:cubicBezTo>
                    <a:pt x="3394228" y="3453555"/>
                    <a:pt x="3275948" y="3364527"/>
                    <a:pt x="3212014" y="3336948"/>
                  </a:cubicBezTo>
                  <a:cubicBezTo>
                    <a:pt x="3148080" y="3309369"/>
                    <a:pt x="3078023" y="3305141"/>
                    <a:pt x="3004633" y="3276814"/>
                  </a:cubicBezTo>
                  <a:cubicBezTo>
                    <a:pt x="2931243" y="3248487"/>
                    <a:pt x="2832636" y="3196805"/>
                    <a:pt x="2771676" y="3166987"/>
                  </a:cubicBezTo>
                  <a:cubicBezTo>
                    <a:pt x="2710716" y="3137169"/>
                    <a:pt x="2672437" y="3107516"/>
                    <a:pt x="2638873" y="3097908"/>
                  </a:cubicBezTo>
                  <a:cubicBezTo>
                    <a:pt x="2605309" y="3088300"/>
                    <a:pt x="2589179" y="3071238"/>
                    <a:pt x="2570293" y="3109338"/>
                  </a:cubicBezTo>
                  <a:cubicBezTo>
                    <a:pt x="2551407" y="3147438"/>
                    <a:pt x="2523214" y="3248486"/>
                    <a:pt x="2525557" y="3326508"/>
                  </a:cubicBezTo>
                  <a:cubicBezTo>
                    <a:pt x="2527900" y="3404530"/>
                    <a:pt x="2561325" y="3465737"/>
                    <a:pt x="2584349" y="3577470"/>
                  </a:cubicBezTo>
                  <a:cubicBezTo>
                    <a:pt x="2607373" y="3689203"/>
                    <a:pt x="2655576" y="3894365"/>
                    <a:pt x="2663703" y="3996904"/>
                  </a:cubicBezTo>
                  <a:cubicBezTo>
                    <a:pt x="2671830" y="4099443"/>
                    <a:pt x="2653780" y="4116258"/>
                    <a:pt x="2633113" y="4192703"/>
                  </a:cubicBezTo>
                  <a:cubicBezTo>
                    <a:pt x="2612446" y="4269148"/>
                    <a:pt x="2546020" y="4496822"/>
                    <a:pt x="2539703" y="4455574"/>
                  </a:cubicBezTo>
                  <a:cubicBezTo>
                    <a:pt x="2533386" y="4414326"/>
                    <a:pt x="2604956" y="4093390"/>
                    <a:pt x="2595212" y="3945217"/>
                  </a:cubicBezTo>
                  <a:cubicBezTo>
                    <a:pt x="2585468" y="3797044"/>
                    <a:pt x="2529208" y="3696326"/>
                    <a:pt x="2481240" y="3566538"/>
                  </a:cubicBezTo>
                  <a:cubicBezTo>
                    <a:pt x="2433272" y="3436750"/>
                    <a:pt x="2343996" y="3250308"/>
                    <a:pt x="2307403" y="3166488"/>
                  </a:cubicBezTo>
                  <a:cubicBezTo>
                    <a:pt x="2270810" y="3082668"/>
                    <a:pt x="2299783" y="3099813"/>
                    <a:pt x="2261683" y="3063618"/>
                  </a:cubicBezTo>
                  <a:cubicBezTo>
                    <a:pt x="2223583" y="3027423"/>
                    <a:pt x="2151700" y="2959505"/>
                    <a:pt x="2078803" y="2949318"/>
                  </a:cubicBezTo>
                  <a:cubicBezTo>
                    <a:pt x="2005906" y="2939131"/>
                    <a:pt x="1935406" y="2954785"/>
                    <a:pt x="1824299" y="3002494"/>
                  </a:cubicBezTo>
                  <a:cubicBezTo>
                    <a:pt x="1713192" y="3050203"/>
                    <a:pt x="1485950" y="3122516"/>
                    <a:pt x="1412162" y="3235573"/>
                  </a:cubicBezTo>
                  <a:cubicBezTo>
                    <a:pt x="1338374" y="3348630"/>
                    <a:pt x="1393455" y="3556683"/>
                    <a:pt x="1381573" y="3680838"/>
                  </a:cubicBezTo>
                  <a:cubicBezTo>
                    <a:pt x="1369691" y="3804993"/>
                    <a:pt x="1371526" y="3804172"/>
                    <a:pt x="1340867" y="3980504"/>
                  </a:cubicBezTo>
                  <a:cubicBezTo>
                    <a:pt x="1310208" y="4156836"/>
                    <a:pt x="1217614" y="4679197"/>
                    <a:pt x="1197619" y="4738831"/>
                  </a:cubicBezTo>
                  <a:cubicBezTo>
                    <a:pt x="1177624" y="4798465"/>
                    <a:pt x="1213371" y="4447966"/>
                    <a:pt x="1220896" y="4338309"/>
                  </a:cubicBezTo>
                  <a:cubicBezTo>
                    <a:pt x="1228421" y="4228652"/>
                    <a:pt x="1246473" y="4152367"/>
                    <a:pt x="1242772" y="4080888"/>
                  </a:cubicBezTo>
                  <a:cubicBezTo>
                    <a:pt x="1239072" y="4009410"/>
                    <a:pt x="1244139" y="3924678"/>
                    <a:pt x="1198693" y="3909438"/>
                  </a:cubicBezTo>
                  <a:cubicBezTo>
                    <a:pt x="1153247" y="3894198"/>
                    <a:pt x="1042154" y="3952356"/>
                    <a:pt x="970093" y="3989448"/>
                  </a:cubicBezTo>
                  <a:cubicBezTo>
                    <a:pt x="898032" y="4026540"/>
                    <a:pt x="835376" y="4070950"/>
                    <a:pt x="766328" y="4131990"/>
                  </a:cubicBezTo>
                  <a:cubicBezTo>
                    <a:pt x="697281" y="4193030"/>
                    <a:pt x="552546" y="4374724"/>
                    <a:pt x="555808" y="4355688"/>
                  </a:cubicBezTo>
                  <a:cubicBezTo>
                    <a:pt x="559070" y="4336652"/>
                    <a:pt x="690183" y="4107469"/>
                    <a:pt x="785900" y="4017771"/>
                  </a:cubicBezTo>
                  <a:cubicBezTo>
                    <a:pt x="881618" y="3928073"/>
                    <a:pt x="1047979" y="3866035"/>
                    <a:pt x="1130113" y="3817500"/>
                  </a:cubicBezTo>
                  <a:cubicBezTo>
                    <a:pt x="1212247" y="3768965"/>
                    <a:pt x="1255445" y="3797788"/>
                    <a:pt x="1278703" y="3726558"/>
                  </a:cubicBezTo>
                  <a:cubicBezTo>
                    <a:pt x="1301961" y="3655328"/>
                    <a:pt x="1264508" y="3482883"/>
                    <a:pt x="1269661" y="3390117"/>
                  </a:cubicBezTo>
                  <a:cubicBezTo>
                    <a:pt x="1274814" y="3297351"/>
                    <a:pt x="1289063" y="3226285"/>
                    <a:pt x="1309620" y="3169963"/>
                  </a:cubicBezTo>
                  <a:cubicBezTo>
                    <a:pt x="1330177" y="3113642"/>
                    <a:pt x="1431158" y="3083081"/>
                    <a:pt x="1393003" y="3052188"/>
                  </a:cubicBezTo>
                  <a:cubicBezTo>
                    <a:pt x="1354849" y="3021295"/>
                    <a:pt x="1202285" y="2989409"/>
                    <a:pt x="1080693" y="2984604"/>
                  </a:cubicBezTo>
                  <a:cubicBezTo>
                    <a:pt x="959101" y="2979799"/>
                    <a:pt x="804383" y="2984599"/>
                    <a:pt x="663453" y="3023360"/>
                  </a:cubicBezTo>
                  <a:cubicBezTo>
                    <a:pt x="522523" y="3062121"/>
                    <a:pt x="275444" y="3216177"/>
                    <a:pt x="235111" y="3217172"/>
                  </a:cubicBezTo>
                  <a:cubicBezTo>
                    <a:pt x="194778" y="3218167"/>
                    <a:pt x="356106" y="3077780"/>
                    <a:pt x="421453" y="3029328"/>
                  </a:cubicBezTo>
                  <a:cubicBezTo>
                    <a:pt x="486800" y="2980876"/>
                    <a:pt x="555022" y="2949816"/>
                    <a:pt x="627193" y="2926458"/>
                  </a:cubicBezTo>
                  <a:cubicBezTo>
                    <a:pt x="699364" y="2903100"/>
                    <a:pt x="767467" y="2895308"/>
                    <a:pt x="854480" y="2889178"/>
                  </a:cubicBezTo>
                  <a:cubicBezTo>
                    <a:pt x="941493" y="2883048"/>
                    <a:pt x="1036370" y="2884954"/>
                    <a:pt x="1149272" y="2889676"/>
                  </a:cubicBezTo>
                  <a:cubicBezTo>
                    <a:pt x="1262174" y="2894398"/>
                    <a:pt x="1413346" y="2938048"/>
                    <a:pt x="1531894" y="2917507"/>
                  </a:cubicBezTo>
                  <a:cubicBezTo>
                    <a:pt x="1650442" y="2896966"/>
                    <a:pt x="1832273" y="2875429"/>
                    <a:pt x="1860559" y="2766431"/>
                  </a:cubicBezTo>
                  <a:cubicBezTo>
                    <a:pt x="1888846" y="2657433"/>
                    <a:pt x="1730009" y="2396867"/>
                    <a:pt x="1701613" y="2263518"/>
                  </a:cubicBezTo>
                  <a:cubicBezTo>
                    <a:pt x="1673217" y="2130169"/>
                    <a:pt x="1743453" y="2036657"/>
                    <a:pt x="1690183" y="1966338"/>
                  </a:cubicBezTo>
                  <a:cubicBezTo>
                    <a:pt x="1636913" y="1896019"/>
                    <a:pt x="1481051" y="1883514"/>
                    <a:pt x="1381991" y="1841604"/>
                  </a:cubicBezTo>
                  <a:cubicBezTo>
                    <a:pt x="1282931" y="1799694"/>
                    <a:pt x="1201737" y="1750743"/>
                    <a:pt x="1095823" y="1714878"/>
                  </a:cubicBezTo>
                  <a:cubicBezTo>
                    <a:pt x="989909" y="1679013"/>
                    <a:pt x="870332" y="1624510"/>
                    <a:pt x="746507" y="1626415"/>
                  </a:cubicBezTo>
                  <a:cubicBezTo>
                    <a:pt x="622682" y="1628320"/>
                    <a:pt x="458429" y="1703447"/>
                    <a:pt x="352873" y="1726308"/>
                  </a:cubicBezTo>
                  <a:cubicBezTo>
                    <a:pt x="247317" y="1749169"/>
                    <a:pt x="170321" y="1761677"/>
                    <a:pt x="113171" y="1763582"/>
                  </a:cubicBezTo>
                  <a:cubicBezTo>
                    <a:pt x="56021" y="1765487"/>
                    <a:pt x="-29251" y="1757700"/>
                    <a:pt x="9973" y="1737738"/>
                  </a:cubicBezTo>
                  <a:cubicBezTo>
                    <a:pt x="49197" y="1717776"/>
                    <a:pt x="241329" y="1676115"/>
                    <a:pt x="348516" y="1643812"/>
                  </a:cubicBezTo>
                  <a:cubicBezTo>
                    <a:pt x="455703" y="1611509"/>
                    <a:pt x="532356" y="1549221"/>
                    <a:pt x="653097" y="1543920"/>
                  </a:cubicBezTo>
                  <a:cubicBezTo>
                    <a:pt x="773838" y="1538619"/>
                    <a:pt x="974410" y="1593040"/>
                    <a:pt x="1072963" y="1612008"/>
                  </a:cubicBezTo>
                  <a:cubicBezTo>
                    <a:pt x="1171516" y="1630976"/>
                    <a:pt x="1222279" y="1684398"/>
                    <a:pt x="1244413" y="1657728"/>
                  </a:cubicBezTo>
                  <a:cubicBezTo>
                    <a:pt x="1266547" y="1631058"/>
                    <a:pt x="1217196" y="1531998"/>
                    <a:pt x="1205766" y="1451988"/>
                  </a:cubicBezTo>
                  <a:cubicBezTo>
                    <a:pt x="1194336" y="1371978"/>
                    <a:pt x="1043682" y="855414"/>
                    <a:pt x="1046313" y="815409"/>
                  </a:cubicBezTo>
                  <a:cubicBezTo>
                    <a:pt x="1048944" y="775404"/>
                    <a:pt x="1171953" y="1087888"/>
                    <a:pt x="1221553" y="1211958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" name="Volný tvar 2"/>
            <p:cNvSpPr/>
            <p:nvPr/>
          </p:nvSpPr>
          <p:spPr>
            <a:xfrm>
              <a:off x="1437410" y="4044343"/>
              <a:ext cx="607197" cy="632982"/>
            </a:xfrm>
            <a:custGeom>
              <a:avLst/>
              <a:gdLst>
                <a:gd name="connsiteX0" fmla="*/ 36656 w 151592"/>
                <a:gd name="connsiteY0" fmla="*/ 4692 h 633054"/>
                <a:gd name="connsiteX1" fmla="*/ 80 w 151592"/>
                <a:gd name="connsiteY1" fmla="*/ 198545 h 633054"/>
                <a:gd name="connsiteX2" fmla="*/ 29341 w 151592"/>
                <a:gd name="connsiteY2" fmla="*/ 352164 h 633054"/>
                <a:gd name="connsiteX3" fmla="*/ 106151 w 151592"/>
                <a:gd name="connsiteY3" fmla="*/ 450919 h 633054"/>
                <a:gd name="connsiteX4" fmla="*/ 150042 w 151592"/>
                <a:gd name="connsiteY4" fmla="*/ 630142 h 633054"/>
                <a:gd name="connsiteX5" fmla="*/ 139069 w 151592"/>
                <a:gd name="connsiteY5" fmla="*/ 553332 h 633054"/>
                <a:gd name="connsiteX6" fmla="*/ 113466 w 151592"/>
                <a:gd name="connsiteY6" fmla="*/ 439947 h 633054"/>
                <a:gd name="connsiteX7" fmla="*/ 51287 w 151592"/>
                <a:gd name="connsiteY7" fmla="*/ 333876 h 633054"/>
                <a:gd name="connsiteX8" fmla="*/ 18368 w 151592"/>
                <a:gd name="connsiteY8" fmla="*/ 209518 h 633054"/>
                <a:gd name="connsiteX9" fmla="*/ 32999 w 151592"/>
                <a:gd name="connsiteY9" fmla="*/ 74187 h 633054"/>
                <a:gd name="connsiteX10" fmla="*/ 36656 w 151592"/>
                <a:gd name="connsiteY10" fmla="*/ 4692 h 633054"/>
                <a:gd name="connsiteX0" fmla="*/ 36656 w 151592"/>
                <a:gd name="connsiteY0" fmla="*/ 5662 h 634024"/>
                <a:gd name="connsiteX1" fmla="*/ 80 w 151592"/>
                <a:gd name="connsiteY1" fmla="*/ 199515 h 634024"/>
                <a:gd name="connsiteX2" fmla="*/ 29341 w 151592"/>
                <a:gd name="connsiteY2" fmla="*/ 353134 h 634024"/>
                <a:gd name="connsiteX3" fmla="*/ 106151 w 151592"/>
                <a:gd name="connsiteY3" fmla="*/ 451889 h 634024"/>
                <a:gd name="connsiteX4" fmla="*/ 150042 w 151592"/>
                <a:gd name="connsiteY4" fmla="*/ 631112 h 634024"/>
                <a:gd name="connsiteX5" fmla="*/ 139069 w 151592"/>
                <a:gd name="connsiteY5" fmla="*/ 554302 h 634024"/>
                <a:gd name="connsiteX6" fmla="*/ 113466 w 151592"/>
                <a:gd name="connsiteY6" fmla="*/ 440917 h 634024"/>
                <a:gd name="connsiteX7" fmla="*/ 51287 w 151592"/>
                <a:gd name="connsiteY7" fmla="*/ 334846 h 634024"/>
                <a:gd name="connsiteX8" fmla="*/ 18368 w 151592"/>
                <a:gd name="connsiteY8" fmla="*/ 210488 h 634024"/>
                <a:gd name="connsiteX9" fmla="*/ 47629 w 151592"/>
                <a:gd name="connsiteY9" fmla="*/ 67842 h 634024"/>
                <a:gd name="connsiteX10" fmla="*/ 36656 w 151592"/>
                <a:gd name="connsiteY10" fmla="*/ 5662 h 634024"/>
                <a:gd name="connsiteX0" fmla="*/ 36576 w 151512"/>
                <a:gd name="connsiteY0" fmla="*/ 5662 h 634024"/>
                <a:gd name="connsiteX1" fmla="*/ 0 w 151512"/>
                <a:gd name="connsiteY1" fmla="*/ 199515 h 634024"/>
                <a:gd name="connsiteX2" fmla="*/ 36576 w 151512"/>
                <a:gd name="connsiteY2" fmla="*/ 342161 h 634024"/>
                <a:gd name="connsiteX3" fmla="*/ 106071 w 151512"/>
                <a:gd name="connsiteY3" fmla="*/ 451889 h 634024"/>
                <a:gd name="connsiteX4" fmla="*/ 149962 w 151512"/>
                <a:gd name="connsiteY4" fmla="*/ 631112 h 634024"/>
                <a:gd name="connsiteX5" fmla="*/ 138989 w 151512"/>
                <a:gd name="connsiteY5" fmla="*/ 554302 h 634024"/>
                <a:gd name="connsiteX6" fmla="*/ 113386 w 151512"/>
                <a:gd name="connsiteY6" fmla="*/ 440917 h 634024"/>
                <a:gd name="connsiteX7" fmla="*/ 51207 w 151512"/>
                <a:gd name="connsiteY7" fmla="*/ 334846 h 634024"/>
                <a:gd name="connsiteX8" fmla="*/ 18288 w 151512"/>
                <a:gd name="connsiteY8" fmla="*/ 210488 h 634024"/>
                <a:gd name="connsiteX9" fmla="*/ 47549 w 151512"/>
                <a:gd name="connsiteY9" fmla="*/ 67842 h 634024"/>
                <a:gd name="connsiteX10" fmla="*/ 36576 w 151512"/>
                <a:gd name="connsiteY10" fmla="*/ 5662 h 634024"/>
                <a:gd name="connsiteX0" fmla="*/ 187092 w 302028"/>
                <a:gd name="connsiteY0" fmla="*/ 5662 h 634024"/>
                <a:gd name="connsiteX1" fmla="*/ 150516 w 302028"/>
                <a:gd name="connsiteY1" fmla="*/ 199515 h 634024"/>
                <a:gd name="connsiteX2" fmla="*/ 187092 w 302028"/>
                <a:gd name="connsiteY2" fmla="*/ 342161 h 634024"/>
                <a:gd name="connsiteX3" fmla="*/ 555 w 302028"/>
                <a:gd name="connsiteY3" fmla="*/ 561617 h 634024"/>
                <a:gd name="connsiteX4" fmla="*/ 256587 w 302028"/>
                <a:gd name="connsiteY4" fmla="*/ 451889 h 634024"/>
                <a:gd name="connsiteX5" fmla="*/ 300478 w 302028"/>
                <a:gd name="connsiteY5" fmla="*/ 631112 h 634024"/>
                <a:gd name="connsiteX6" fmla="*/ 289505 w 302028"/>
                <a:gd name="connsiteY6" fmla="*/ 554302 h 634024"/>
                <a:gd name="connsiteX7" fmla="*/ 263902 w 302028"/>
                <a:gd name="connsiteY7" fmla="*/ 440917 h 634024"/>
                <a:gd name="connsiteX8" fmla="*/ 201723 w 302028"/>
                <a:gd name="connsiteY8" fmla="*/ 334846 h 634024"/>
                <a:gd name="connsiteX9" fmla="*/ 168804 w 302028"/>
                <a:gd name="connsiteY9" fmla="*/ 210488 h 634024"/>
                <a:gd name="connsiteX10" fmla="*/ 198065 w 302028"/>
                <a:gd name="connsiteY10" fmla="*/ 67842 h 634024"/>
                <a:gd name="connsiteX11" fmla="*/ 187092 w 302028"/>
                <a:gd name="connsiteY11" fmla="*/ 5662 h 634024"/>
                <a:gd name="connsiteX0" fmla="*/ 186564 w 301500"/>
                <a:gd name="connsiteY0" fmla="*/ 5662 h 634024"/>
                <a:gd name="connsiteX1" fmla="*/ 149988 w 301500"/>
                <a:gd name="connsiteY1" fmla="*/ 199515 h 634024"/>
                <a:gd name="connsiteX2" fmla="*/ 186564 w 301500"/>
                <a:gd name="connsiteY2" fmla="*/ 342161 h 634024"/>
                <a:gd name="connsiteX3" fmla="*/ 27 w 301500"/>
                <a:gd name="connsiteY3" fmla="*/ 561617 h 634024"/>
                <a:gd name="connsiteX4" fmla="*/ 186564 w 301500"/>
                <a:gd name="connsiteY4" fmla="*/ 371422 h 634024"/>
                <a:gd name="connsiteX5" fmla="*/ 256059 w 301500"/>
                <a:gd name="connsiteY5" fmla="*/ 451889 h 634024"/>
                <a:gd name="connsiteX6" fmla="*/ 299950 w 301500"/>
                <a:gd name="connsiteY6" fmla="*/ 631112 h 634024"/>
                <a:gd name="connsiteX7" fmla="*/ 288977 w 301500"/>
                <a:gd name="connsiteY7" fmla="*/ 554302 h 634024"/>
                <a:gd name="connsiteX8" fmla="*/ 263374 w 301500"/>
                <a:gd name="connsiteY8" fmla="*/ 440917 h 634024"/>
                <a:gd name="connsiteX9" fmla="*/ 201195 w 301500"/>
                <a:gd name="connsiteY9" fmla="*/ 334846 h 634024"/>
                <a:gd name="connsiteX10" fmla="*/ 168276 w 301500"/>
                <a:gd name="connsiteY10" fmla="*/ 210488 h 634024"/>
                <a:gd name="connsiteX11" fmla="*/ 197537 w 301500"/>
                <a:gd name="connsiteY11" fmla="*/ 67842 h 634024"/>
                <a:gd name="connsiteX12" fmla="*/ 186564 w 301500"/>
                <a:gd name="connsiteY12" fmla="*/ 5662 h 634024"/>
                <a:gd name="connsiteX0" fmla="*/ 186564 w 577983"/>
                <a:gd name="connsiteY0" fmla="*/ 5710 h 634072"/>
                <a:gd name="connsiteX1" fmla="*/ 149988 w 577983"/>
                <a:gd name="connsiteY1" fmla="*/ 199563 h 634072"/>
                <a:gd name="connsiteX2" fmla="*/ 186564 w 577983"/>
                <a:gd name="connsiteY2" fmla="*/ 342209 h 634072"/>
                <a:gd name="connsiteX3" fmla="*/ 27 w 577983"/>
                <a:gd name="connsiteY3" fmla="*/ 561665 h 634072"/>
                <a:gd name="connsiteX4" fmla="*/ 186564 w 577983"/>
                <a:gd name="connsiteY4" fmla="*/ 371470 h 634072"/>
                <a:gd name="connsiteX5" fmla="*/ 256059 w 577983"/>
                <a:gd name="connsiteY5" fmla="*/ 451937 h 634072"/>
                <a:gd name="connsiteX6" fmla="*/ 299950 w 577983"/>
                <a:gd name="connsiteY6" fmla="*/ 631160 h 634072"/>
                <a:gd name="connsiteX7" fmla="*/ 288977 w 577983"/>
                <a:gd name="connsiteY7" fmla="*/ 554350 h 634072"/>
                <a:gd name="connsiteX8" fmla="*/ 263374 w 577983"/>
                <a:gd name="connsiteY8" fmla="*/ 440965 h 634072"/>
                <a:gd name="connsiteX9" fmla="*/ 201195 w 577983"/>
                <a:gd name="connsiteY9" fmla="*/ 334894 h 634072"/>
                <a:gd name="connsiteX10" fmla="*/ 168276 w 577983"/>
                <a:gd name="connsiteY10" fmla="*/ 210536 h 634072"/>
                <a:gd name="connsiteX11" fmla="*/ 577928 w 577983"/>
                <a:gd name="connsiteY11" fmla="*/ 236139 h 634072"/>
                <a:gd name="connsiteX12" fmla="*/ 197537 w 577983"/>
                <a:gd name="connsiteY12" fmla="*/ 67890 h 634072"/>
                <a:gd name="connsiteX13" fmla="*/ 186564 w 577983"/>
                <a:gd name="connsiteY13" fmla="*/ 5710 h 634072"/>
                <a:gd name="connsiteX0" fmla="*/ 186564 w 577928"/>
                <a:gd name="connsiteY0" fmla="*/ 5710 h 634072"/>
                <a:gd name="connsiteX1" fmla="*/ 149988 w 577928"/>
                <a:gd name="connsiteY1" fmla="*/ 199563 h 634072"/>
                <a:gd name="connsiteX2" fmla="*/ 186564 w 577928"/>
                <a:gd name="connsiteY2" fmla="*/ 342209 h 634072"/>
                <a:gd name="connsiteX3" fmla="*/ 27 w 577928"/>
                <a:gd name="connsiteY3" fmla="*/ 561665 h 634072"/>
                <a:gd name="connsiteX4" fmla="*/ 186564 w 577928"/>
                <a:gd name="connsiteY4" fmla="*/ 371470 h 634072"/>
                <a:gd name="connsiteX5" fmla="*/ 256059 w 577928"/>
                <a:gd name="connsiteY5" fmla="*/ 451937 h 634072"/>
                <a:gd name="connsiteX6" fmla="*/ 299950 w 577928"/>
                <a:gd name="connsiteY6" fmla="*/ 631160 h 634072"/>
                <a:gd name="connsiteX7" fmla="*/ 288977 w 577928"/>
                <a:gd name="connsiteY7" fmla="*/ 554350 h 634072"/>
                <a:gd name="connsiteX8" fmla="*/ 263374 w 577928"/>
                <a:gd name="connsiteY8" fmla="*/ 440965 h 634072"/>
                <a:gd name="connsiteX9" fmla="*/ 201195 w 577928"/>
                <a:gd name="connsiteY9" fmla="*/ 334894 h 634072"/>
                <a:gd name="connsiteX10" fmla="*/ 168276 w 577928"/>
                <a:gd name="connsiteY10" fmla="*/ 210536 h 634072"/>
                <a:gd name="connsiteX11" fmla="*/ 193880 w 577928"/>
                <a:gd name="connsiteY11" fmla="*/ 93493 h 634072"/>
                <a:gd name="connsiteX12" fmla="*/ 577928 w 577928"/>
                <a:gd name="connsiteY12" fmla="*/ 236139 h 634072"/>
                <a:gd name="connsiteX13" fmla="*/ 197537 w 577928"/>
                <a:gd name="connsiteY13" fmla="*/ 67890 h 634072"/>
                <a:gd name="connsiteX14" fmla="*/ 186564 w 577928"/>
                <a:gd name="connsiteY14" fmla="*/ 5710 h 634072"/>
                <a:gd name="connsiteX0" fmla="*/ 186564 w 607189"/>
                <a:gd name="connsiteY0" fmla="*/ 6910 h 635272"/>
                <a:gd name="connsiteX1" fmla="*/ 149988 w 607189"/>
                <a:gd name="connsiteY1" fmla="*/ 200763 h 635272"/>
                <a:gd name="connsiteX2" fmla="*/ 186564 w 607189"/>
                <a:gd name="connsiteY2" fmla="*/ 343409 h 635272"/>
                <a:gd name="connsiteX3" fmla="*/ 27 w 607189"/>
                <a:gd name="connsiteY3" fmla="*/ 562865 h 635272"/>
                <a:gd name="connsiteX4" fmla="*/ 186564 w 607189"/>
                <a:gd name="connsiteY4" fmla="*/ 372670 h 635272"/>
                <a:gd name="connsiteX5" fmla="*/ 256059 w 607189"/>
                <a:gd name="connsiteY5" fmla="*/ 453137 h 635272"/>
                <a:gd name="connsiteX6" fmla="*/ 299950 w 607189"/>
                <a:gd name="connsiteY6" fmla="*/ 632360 h 635272"/>
                <a:gd name="connsiteX7" fmla="*/ 288977 w 607189"/>
                <a:gd name="connsiteY7" fmla="*/ 555550 h 635272"/>
                <a:gd name="connsiteX8" fmla="*/ 263374 w 607189"/>
                <a:gd name="connsiteY8" fmla="*/ 442165 h 635272"/>
                <a:gd name="connsiteX9" fmla="*/ 201195 w 607189"/>
                <a:gd name="connsiteY9" fmla="*/ 336094 h 635272"/>
                <a:gd name="connsiteX10" fmla="*/ 168276 w 607189"/>
                <a:gd name="connsiteY10" fmla="*/ 211736 h 635272"/>
                <a:gd name="connsiteX11" fmla="*/ 193880 w 607189"/>
                <a:gd name="connsiteY11" fmla="*/ 94693 h 635272"/>
                <a:gd name="connsiteX12" fmla="*/ 607189 w 607189"/>
                <a:gd name="connsiteY12" fmla="*/ 314149 h 635272"/>
                <a:gd name="connsiteX13" fmla="*/ 197537 w 607189"/>
                <a:gd name="connsiteY13" fmla="*/ 69090 h 635272"/>
                <a:gd name="connsiteX14" fmla="*/ 186564 w 607189"/>
                <a:gd name="connsiteY14" fmla="*/ 6910 h 635272"/>
                <a:gd name="connsiteX0" fmla="*/ 186564 w 611330"/>
                <a:gd name="connsiteY0" fmla="*/ 4620 h 632982"/>
                <a:gd name="connsiteX1" fmla="*/ 149988 w 611330"/>
                <a:gd name="connsiteY1" fmla="*/ 198473 h 632982"/>
                <a:gd name="connsiteX2" fmla="*/ 186564 w 611330"/>
                <a:gd name="connsiteY2" fmla="*/ 341119 h 632982"/>
                <a:gd name="connsiteX3" fmla="*/ 27 w 611330"/>
                <a:gd name="connsiteY3" fmla="*/ 560575 h 632982"/>
                <a:gd name="connsiteX4" fmla="*/ 186564 w 611330"/>
                <a:gd name="connsiteY4" fmla="*/ 370380 h 632982"/>
                <a:gd name="connsiteX5" fmla="*/ 256059 w 611330"/>
                <a:gd name="connsiteY5" fmla="*/ 450847 h 632982"/>
                <a:gd name="connsiteX6" fmla="*/ 299950 w 611330"/>
                <a:gd name="connsiteY6" fmla="*/ 630070 h 632982"/>
                <a:gd name="connsiteX7" fmla="*/ 288977 w 611330"/>
                <a:gd name="connsiteY7" fmla="*/ 553260 h 632982"/>
                <a:gd name="connsiteX8" fmla="*/ 263374 w 611330"/>
                <a:gd name="connsiteY8" fmla="*/ 439875 h 632982"/>
                <a:gd name="connsiteX9" fmla="*/ 201195 w 611330"/>
                <a:gd name="connsiteY9" fmla="*/ 333804 h 632982"/>
                <a:gd name="connsiteX10" fmla="*/ 168276 w 611330"/>
                <a:gd name="connsiteY10" fmla="*/ 209446 h 632982"/>
                <a:gd name="connsiteX11" fmla="*/ 193880 w 611330"/>
                <a:gd name="connsiteY11" fmla="*/ 92403 h 632982"/>
                <a:gd name="connsiteX12" fmla="*/ 607189 w 611330"/>
                <a:gd name="connsiteY12" fmla="*/ 311859 h 632982"/>
                <a:gd name="connsiteX13" fmla="*/ 406020 w 611330"/>
                <a:gd name="connsiteY13" fmla="*/ 136294 h 632982"/>
                <a:gd name="connsiteX14" fmla="*/ 197537 w 611330"/>
                <a:gd name="connsiteY14" fmla="*/ 66800 h 632982"/>
                <a:gd name="connsiteX15" fmla="*/ 186564 w 611330"/>
                <a:gd name="connsiteY15" fmla="*/ 4620 h 632982"/>
                <a:gd name="connsiteX0" fmla="*/ 186564 w 607197"/>
                <a:gd name="connsiteY0" fmla="*/ 4620 h 632982"/>
                <a:gd name="connsiteX1" fmla="*/ 149988 w 607197"/>
                <a:gd name="connsiteY1" fmla="*/ 198473 h 632982"/>
                <a:gd name="connsiteX2" fmla="*/ 186564 w 607197"/>
                <a:gd name="connsiteY2" fmla="*/ 341119 h 632982"/>
                <a:gd name="connsiteX3" fmla="*/ 27 w 607197"/>
                <a:gd name="connsiteY3" fmla="*/ 560575 h 632982"/>
                <a:gd name="connsiteX4" fmla="*/ 186564 w 607197"/>
                <a:gd name="connsiteY4" fmla="*/ 370380 h 632982"/>
                <a:gd name="connsiteX5" fmla="*/ 256059 w 607197"/>
                <a:gd name="connsiteY5" fmla="*/ 450847 h 632982"/>
                <a:gd name="connsiteX6" fmla="*/ 299950 w 607197"/>
                <a:gd name="connsiteY6" fmla="*/ 630070 h 632982"/>
                <a:gd name="connsiteX7" fmla="*/ 288977 w 607197"/>
                <a:gd name="connsiteY7" fmla="*/ 553260 h 632982"/>
                <a:gd name="connsiteX8" fmla="*/ 263374 w 607197"/>
                <a:gd name="connsiteY8" fmla="*/ 439875 h 632982"/>
                <a:gd name="connsiteX9" fmla="*/ 201195 w 607197"/>
                <a:gd name="connsiteY9" fmla="*/ 333804 h 632982"/>
                <a:gd name="connsiteX10" fmla="*/ 168276 w 607197"/>
                <a:gd name="connsiteY10" fmla="*/ 209446 h 632982"/>
                <a:gd name="connsiteX11" fmla="*/ 193880 w 607197"/>
                <a:gd name="connsiteY11" fmla="*/ 92403 h 632982"/>
                <a:gd name="connsiteX12" fmla="*/ 409677 w 607197"/>
                <a:gd name="connsiteY12" fmla="*/ 154582 h 632982"/>
                <a:gd name="connsiteX13" fmla="*/ 607189 w 607197"/>
                <a:gd name="connsiteY13" fmla="*/ 311859 h 632982"/>
                <a:gd name="connsiteX14" fmla="*/ 406020 w 607197"/>
                <a:gd name="connsiteY14" fmla="*/ 136294 h 632982"/>
                <a:gd name="connsiteX15" fmla="*/ 197537 w 607197"/>
                <a:gd name="connsiteY15" fmla="*/ 66800 h 632982"/>
                <a:gd name="connsiteX16" fmla="*/ 186564 w 607197"/>
                <a:gd name="connsiteY16" fmla="*/ 4620 h 632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7197" h="632982">
                  <a:moveTo>
                    <a:pt x="186564" y="4620"/>
                  </a:moveTo>
                  <a:cubicBezTo>
                    <a:pt x="178639" y="26566"/>
                    <a:pt x="149988" y="142390"/>
                    <a:pt x="149988" y="198473"/>
                  </a:cubicBezTo>
                  <a:cubicBezTo>
                    <a:pt x="149988" y="254556"/>
                    <a:pt x="211558" y="280769"/>
                    <a:pt x="186564" y="341119"/>
                  </a:cubicBezTo>
                  <a:cubicBezTo>
                    <a:pt x="161570" y="401469"/>
                    <a:pt x="-2411" y="539239"/>
                    <a:pt x="27" y="560575"/>
                  </a:cubicBezTo>
                  <a:cubicBezTo>
                    <a:pt x="2465" y="581911"/>
                    <a:pt x="143892" y="388668"/>
                    <a:pt x="186564" y="370380"/>
                  </a:cubicBezTo>
                  <a:cubicBezTo>
                    <a:pt x="229236" y="352092"/>
                    <a:pt x="237161" y="407565"/>
                    <a:pt x="256059" y="450847"/>
                  </a:cubicBezTo>
                  <a:cubicBezTo>
                    <a:pt x="274957" y="494129"/>
                    <a:pt x="294464" y="613001"/>
                    <a:pt x="299950" y="630070"/>
                  </a:cubicBezTo>
                  <a:cubicBezTo>
                    <a:pt x="305436" y="647139"/>
                    <a:pt x="295073" y="584959"/>
                    <a:pt x="288977" y="553260"/>
                  </a:cubicBezTo>
                  <a:cubicBezTo>
                    <a:pt x="282881" y="521561"/>
                    <a:pt x="278004" y="476451"/>
                    <a:pt x="263374" y="439875"/>
                  </a:cubicBezTo>
                  <a:cubicBezTo>
                    <a:pt x="248744" y="403299"/>
                    <a:pt x="217045" y="372209"/>
                    <a:pt x="201195" y="333804"/>
                  </a:cubicBezTo>
                  <a:cubicBezTo>
                    <a:pt x="185345" y="295399"/>
                    <a:pt x="169495" y="231391"/>
                    <a:pt x="168276" y="209446"/>
                  </a:cubicBezTo>
                  <a:cubicBezTo>
                    <a:pt x="167057" y="187501"/>
                    <a:pt x="155475" y="96061"/>
                    <a:pt x="193880" y="92403"/>
                  </a:cubicBezTo>
                  <a:cubicBezTo>
                    <a:pt x="232285" y="88745"/>
                    <a:pt x="340792" y="118006"/>
                    <a:pt x="409677" y="154582"/>
                  </a:cubicBezTo>
                  <a:cubicBezTo>
                    <a:pt x="478562" y="191158"/>
                    <a:pt x="605970" y="320393"/>
                    <a:pt x="607189" y="311859"/>
                  </a:cubicBezTo>
                  <a:cubicBezTo>
                    <a:pt x="608408" y="303325"/>
                    <a:pt x="474295" y="177137"/>
                    <a:pt x="406020" y="136294"/>
                  </a:cubicBezTo>
                  <a:cubicBezTo>
                    <a:pt x="337745" y="95451"/>
                    <a:pt x="234113" y="88746"/>
                    <a:pt x="197537" y="66800"/>
                  </a:cubicBezTo>
                  <a:cubicBezTo>
                    <a:pt x="160961" y="44854"/>
                    <a:pt x="194489" y="-17326"/>
                    <a:pt x="186564" y="462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" name="Volný tvar 3"/>
            <p:cNvSpPr/>
            <p:nvPr/>
          </p:nvSpPr>
          <p:spPr>
            <a:xfrm>
              <a:off x="328256" y="3664913"/>
              <a:ext cx="814942" cy="690610"/>
            </a:xfrm>
            <a:custGeom>
              <a:avLst/>
              <a:gdLst>
                <a:gd name="connsiteX0" fmla="*/ 812913 w 823432"/>
                <a:gd name="connsiteY0" fmla="*/ 69 h 584609"/>
                <a:gd name="connsiteX1" fmla="*/ 736104 w 823432"/>
                <a:gd name="connsiteY1" fmla="*/ 95167 h 584609"/>
                <a:gd name="connsiteX2" fmla="*/ 593457 w 823432"/>
                <a:gd name="connsiteY2" fmla="*/ 47618 h 584609"/>
                <a:gd name="connsiteX3" fmla="*/ 392289 w 823432"/>
                <a:gd name="connsiteY3" fmla="*/ 73221 h 584609"/>
                <a:gd name="connsiteX4" fmla="*/ 194779 w 823432"/>
                <a:gd name="connsiteY4" fmla="*/ 128085 h 584609"/>
                <a:gd name="connsiteX5" fmla="*/ 132600 w 823432"/>
                <a:gd name="connsiteY5" fmla="*/ 373144 h 584609"/>
                <a:gd name="connsiteX6" fmla="*/ 926 w 823432"/>
                <a:gd name="connsiteY6" fmla="*/ 581627 h 584609"/>
                <a:gd name="connsiteX7" fmla="*/ 77736 w 823432"/>
                <a:gd name="connsiteY7" fmla="*/ 486530 h 584609"/>
                <a:gd name="connsiteX8" fmla="*/ 150888 w 823432"/>
                <a:gd name="connsiteY8" fmla="*/ 351199 h 584609"/>
                <a:gd name="connsiteX9" fmla="*/ 191121 w 823432"/>
                <a:gd name="connsiteY9" fmla="*/ 182949 h 584609"/>
                <a:gd name="connsiteX10" fmla="*/ 256958 w 823432"/>
                <a:gd name="connsiteY10" fmla="*/ 109797 h 584609"/>
                <a:gd name="connsiteX11" fmla="*/ 344741 w 823432"/>
                <a:gd name="connsiteY11" fmla="*/ 98824 h 584609"/>
                <a:gd name="connsiteX12" fmla="*/ 469099 w 823432"/>
                <a:gd name="connsiteY12" fmla="*/ 84194 h 584609"/>
                <a:gd name="connsiteX13" fmla="*/ 597115 w 823432"/>
                <a:gd name="connsiteY13" fmla="*/ 65906 h 584609"/>
                <a:gd name="connsiteX14" fmla="*/ 699528 w 823432"/>
                <a:gd name="connsiteY14" fmla="*/ 106139 h 584609"/>
                <a:gd name="connsiteX15" fmla="*/ 809256 w 823432"/>
                <a:gd name="connsiteY15" fmla="*/ 80536 h 584609"/>
                <a:gd name="connsiteX16" fmla="*/ 812913 w 823432"/>
                <a:gd name="connsiteY16" fmla="*/ 69 h 5846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194779 w 814941"/>
                <a:gd name="connsiteY4" fmla="*/ 128185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1121 w 814941"/>
                <a:gd name="connsiteY9" fmla="*/ 183049 h 584709"/>
                <a:gd name="connsiteX10" fmla="*/ 256958 w 814941"/>
                <a:gd name="connsiteY10" fmla="*/ 109897 h 584709"/>
                <a:gd name="connsiteX11" fmla="*/ 344741 w 814941"/>
                <a:gd name="connsiteY11" fmla="*/ 98924 h 584709"/>
                <a:gd name="connsiteX12" fmla="*/ 469099 w 814941"/>
                <a:gd name="connsiteY12" fmla="*/ 84294 h 584709"/>
                <a:gd name="connsiteX13" fmla="*/ 597115 w 814941"/>
                <a:gd name="connsiteY13" fmla="*/ 66006 h 584709"/>
                <a:gd name="connsiteX14" fmla="*/ 699528 w 814941"/>
                <a:gd name="connsiteY14" fmla="*/ 106239 h 584709"/>
                <a:gd name="connsiteX15" fmla="*/ 783653 w 814941"/>
                <a:gd name="connsiteY15" fmla="*/ 73321 h 584709"/>
                <a:gd name="connsiteX16" fmla="*/ 812913 w 814941"/>
                <a:gd name="connsiteY16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194779 w 814941"/>
                <a:gd name="connsiteY4" fmla="*/ 128185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1121 w 814941"/>
                <a:gd name="connsiteY9" fmla="*/ 183049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9099 w 814941"/>
                <a:gd name="connsiteY12" fmla="*/ 84294 h 584709"/>
                <a:gd name="connsiteX13" fmla="*/ 597115 w 814941"/>
                <a:gd name="connsiteY13" fmla="*/ 66006 h 584709"/>
                <a:gd name="connsiteX14" fmla="*/ 699528 w 814941"/>
                <a:gd name="connsiteY14" fmla="*/ 106239 h 584709"/>
                <a:gd name="connsiteX15" fmla="*/ 783653 w 814941"/>
                <a:gd name="connsiteY15" fmla="*/ 73321 h 584709"/>
                <a:gd name="connsiteX16" fmla="*/ 812913 w 814941"/>
                <a:gd name="connsiteY16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194779 w 814941"/>
                <a:gd name="connsiteY4" fmla="*/ 128185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9099 w 814941"/>
                <a:gd name="connsiteY12" fmla="*/ 84294 h 584709"/>
                <a:gd name="connsiteX13" fmla="*/ 597115 w 814941"/>
                <a:gd name="connsiteY13" fmla="*/ 66006 h 584709"/>
                <a:gd name="connsiteX14" fmla="*/ 699528 w 814941"/>
                <a:gd name="connsiteY14" fmla="*/ 106239 h 584709"/>
                <a:gd name="connsiteX15" fmla="*/ 783653 w 814941"/>
                <a:gd name="connsiteY15" fmla="*/ 73321 h 584709"/>
                <a:gd name="connsiteX16" fmla="*/ 812913 w 814941"/>
                <a:gd name="connsiteY16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9099 w 814941"/>
                <a:gd name="connsiteY12" fmla="*/ 84294 h 584709"/>
                <a:gd name="connsiteX13" fmla="*/ 597115 w 814941"/>
                <a:gd name="connsiteY13" fmla="*/ 66006 h 584709"/>
                <a:gd name="connsiteX14" fmla="*/ 699528 w 814941"/>
                <a:gd name="connsiteY14" fmla="*/ 106239 h 584709"/>
                <a:gd name="connsiteX15" fmla="*/ 783653 w 814941"/>
                <a:gd name="connsiteY15" fmla="*/ 73321 h 584709"/>
                <a:gd name="connsiteX16" fmla="*/ 812913 w 814941"/>
                <a:gd name="connsiteY16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1784 w 814941"/>
                <a:gd name="connsiteY12" fmla="*/ 73321 h 584709"/>
                <a:gd name="connsiteX13" fmla="*/ 597115 w 814941"/>
                <a:gd name="connsiteY13" fmla="*/ 66006 h 584709"/>
                <a:gd name="connsiteX14" fmla="*/ 699528 w 814941"/>
                <a:gd name="connsiteY14" fmla="*/ 106239 h 584709"/>
                <a:gd name="connsiteX15" fmla="*/ 783653 w 814941"/>
                <a:gd name="connsiteY15" fmla="*/ 73321 h 584709"/>
                <a:gd name="connsiteX16" fmla="*/ 812913 w 814941"/>
                <a:gd name="connsiteY16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1784 w 814941"/>
                <a:gd name="connsiteY12" fmla="*/ 73321 h 584709"/>
                <a:gd name="connsiteX13" fmla="*/ 586144 w 814941"/>
                <a:gd name="connsiteY13" fmla="*/ 296435 h 584709"/>
                <a:gd name="connsiteX14" fmla="*/ 597115 w 814941"/>
                <a:gd name="connsiteY14" fmla="*/ 66006 h 584709"/>
                <a:gd name="connsiteX15" fmla="*/ 699528 w 814941"/>
                <a:gd name="connsiteY15" fmla="*/ 106239 h 584709"/>
                <a:gd name="connsiteX16" fmla="*/ 783653 w 814941"/>
                <a:gd name="connsiteY16" fmla="*/ 73321 h 584709"/>
                <a:gd name="connsiteX17" fmla="*/ 812913 w 814941"/>
                <a:gd name="connsiteY17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1784 w 814941"/>
                <a:gd name="connsiteY12" fmla="*/ 73321 h 584709"/>
                <a:gd name="connsiteX13" fmla="*/ 604432 w 814941"/>
                <a:gd name="connsiteY13" fmla="*/ 556125 h 584709"/>
                <a:gd name="connsiteX14" fmla="*/ 597115 w 814941"/>
                <a:gd name="connsiteY14" fmla="*/ 66006 h 584709"/>
                <a:gd name="connsiteX15" fmla="*/ 699528 w 814941"/>
                <a:gd name="connsiteY15" fmla="*/ 106239 h 584709"/>
                <a:gd name="connsiteX16" fmla="*/ 783653 w 814941"/>
                <a:gd name="connsiteY16" fmla="*/ 73321 h 584709"/>
                <a:gd name="connsiteX17" fmla="*/ 812913 w 814941"/>
                <a:gd name="connsiteY17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1784 w 814941"/>
                <a:gd name="connsiteY12" fmla="*/ 73321 h 584709"/>
                <a:gd name="connsiteX13" fmla="*/ 578828 w 814941"/>
                <a:gd name="connsiteY13" fmla="*/ 285462 h 584709"/>
                <a:gd name="connsiteX14" fmla="*/ 604432 w 814941"/>
                <a:gd name="connsiteY14" fmla="*/ 556125 h 584709"/>
                <a:gd name="connsiteX15" fmla="*/ 597115 w 814941"/>
                <a:gd name="connsiteY15" fmla="*/ 66006 h 584709"/>
                <a:gd name="connsiteX16" fmla="*/ 699528 w 814941"/>
                <a:gd name="connsiteY16" fmla="*/ 106239 h 584709"/>
                <a:gd name="connsiteX17" fmla="*/ 783653 w 814941"/>
                <a:gd name="connsiteY17" fmla="*/ 73321 h 584709"/>
                <a:gd name="connsiteX18" fmla="*/ 812913 w 814941"/>
                <a:gd name="connsiteY18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1784 w 814941"/>
                <a:gd name="connsiteY12" fmla="*/ 73321 h 584709"/>
                <a:gd name="connsiteX13" fmla="*/ 575171 w 814941"/>
                <a:gd name="connsiteY13" fmla="*/ 84294 h 584709"/>
                <a:gd name="connsiteX14" fmla="*/ 578828 w 814941"/>
                <a:gd name="connsiteY14" fmla="*/ 285462 h 584709"/>
                <a:gd name="connsiteX15" fmla="*/ 604432 w 814941"/>
                <a:gd name="connsiteY15" fmla="*/ 556125 h 584709"/>
                <a:gd name="connsiteX16" fmla="*/ 597115 w 814941"/>
                <a:gd name="connsiteY16" fmla="*/ 66006 h 584709"/>
                <a:gd name="connsiteX17" fmla="*/ 699528 w 814941"/>
                <a:gd name="connsiteY17" fmla="*/ 106239 h 584709"/>
                <a:gd name="connsiteX18" fmla="*/ 783653 w 814941"/>
                <a:gd name="connsiteY18" fmla="*/ 73321 h 584709"/>
                <a:gd name="connsiteX19" fmla="*/ 812913 w 814941"/>
                <a:gd name="connsiteY19" fmla="*/ 169 h 584709"/>
                <a:gd name="connsiteX0" fmla="*/ 840412 w 842440"/>
                <a:gd name="connsiteY0" fmla="*/ 59677 h 644217"/>
                <a:gd name="connsiteX1" fmla="*/ 763603 w 842440"/>
                <a:gd name="connsiteY1" fmla="*/ 154775 h 644217"/>
                <a:gd name="connsiteX2" fmla="*/ 620956 w 842440"/>
                <a:gd name="connsiteY2" fmla="*/ 107226 h 644217"/>
                <a:gd name="connsiteX3" fmla="*/ 419788 w 842440"/>
                <a:gd name="connsiteY3" fmla="*/ 132829 h 644217"/>
                <a:gd name="connsiteX4" fmla="*/ 2823 w 842440"/>
                <a:gd name="connsiteY4" fmla="*/ 1156 h 644217"/>
                <a:gd name="connsiteX5" fmla="*/ 233251 w 842440"/>
                <a:gd name="connsiteY5" fmla="*/ 220611 h 644217"/>
                <a:gd name="connsiteX6" fmla="*/ 160099 w 842440"/>
                <a:gd name="connsiteY6" fmla="*/ 432752 h 644217"/>
                <a:gd name="connsiteX7" fmla="*/ 28425 w 842440"/>
                <a:gd name="connsiteY7" fmla="*/ 641235 h 644217"/>
                <a:gd name="connsiteX8" fmla="*/ 105235 w 842440"/>
                <a:gd name="connsiteY8" fmla="*/ 546138 h 644217"/>
                <a:gd name="connsiteX9" fmla="*/ 178387 w 842440"/>
                <a:gd name="connsiteY9" fmla="*/ 410807 h 644217"/>
                <a:gd name="connsiteX10" fmla="*/ 225936 w 842440"/>
                <a:gd name="connsiteY10" fmla="*/ 279133 h 644217"/>
                <a:gd name="connsiteX11" fmla="*/ 280800 w 842440"/>
                <a:gd name="connsiteY11" fmla="*/ 205981 h 644217"/>
                <a:gd name="connsiteX12" fmla="*/ 372240 w 842440"/>
                <a:gd name="connsiteY12" fmla="*/ 158432 h 644217"/>
                <a:gd name="connsiteX13" fmla="*/ 489283 w 842440"/>
                <a:gd name="connsiteY13" fmla="*/ 132829 h 644217"/>
                <a:gd name="connsiteX14" fmla="*/ 602670 w 842440"/>
                <a:gd name="connsiteY14" fmla="*/ 143802 h 644217"/>
                <a:gd name="connsiteX15" fmla="*/ 606327 w 842440"/>
                <a:gd name="connsiteY15" fmla="*/ 344970 h 644217"/>
                <a:gd name="connsiteX16" fmla="*/ 631931 w 842440"/>
                <a:gd name="connsiteY16" fmla="*/ 615633 h 644217"/>
                <a:gd name="connsiteX17" fmla="*/ 624614 w 842440"/>
                <a:gd name="connsiteY17" fmla="*/ 125514 h 644217"/>
                <a:gd name="connsiteX18" fmla="*/ 727027 w 842440"/>
                <a:gd name="connsiteY18" fmla="*/ 165747 h 644217"/>
                <a:gd name="connsiteX19" fmla="*/ 811152 w 842440"/>
                <a:gd name="connsiteY19" fmla="*/ 132829 h 644217"/>
                <a:gd name="connsiteX20" fmla="*/ 840412 w 842440"/>
                <a:gd name="connsiteY20" fmla="*/ 59677 h 644217"/>
                <a:gd name="connsiteX0" fmla="*/ 837592 w 839620"/>
                <a:gd name="connsiteY0" fmla="*/ 61402 h 645942"/>
                <a:gd name="connsiteX1" fmla="*/ 760783 w 839620"/>
                <a:gd name="connsiteY1" fmla="*/ 156500 h 645942"/>
                <a:gd name="connsiteX2" fmla="*/ 618136 w 839620"/>
                <a:gd name="connsiteY2" fmla="*/ 108951 h 645942"/>
                <a:gd name="connsiteX3" fmla="*/ 416968 w 839620"/>
                <a:gd name="connsiteY3" fmla="*/ 134554 h 645942"/>
                <a:gd name="connsiteX4" fmla="*/ 190199 w 839620"/>
                <a:gd name="connsiteY4" fmla="*/ 138212 h 645942"/>
                <a:gd name="connsiteX5" fmla="*/ 3 w 839620"/>
                <a:gd name="connsiteY5" fmla="*/ 2881 h 645942"/>
                <a:gd name="connsiteX6" fmla="*/ 230431 w 839620"/>
                <a:gd name="connsiteY6" fmla="*/ 222336 h 645942"/>
                <a:gd name="connsiteX7" fmla="*/ 157279 w 839620"/>
                <a:gd name="connsiteY7" fmla="*/ 434477 h 645942"/>
                <a:gd name="connsiteX8" fmla="*/ 25605 w 839620"/>
                <a:gd name="connsiteY8" fmla="*/ 642960 h 645942"/>
                <a:gd name="connsiteX9" fmla="*/ 102415 w 839620"/>
                <a:gd name="connsiteY9" fmla="*/ 547863 h 645942"/>
                <a:gd name="connsiteX10" fmla="*/ 175567 w 839620"/>
                <a:gd name="connsiteY10" fmla="*/ 412532 h 645942"/>
                <a:gd name="connsiteX11" fmla="*/ 223116 w 839620"/>
                <a:gd name="connsiteY11" fmla="*/ 280858 h 645942"/>
                <a:gd name="connsiteX12" fmla="*/ 277980 w 839620"/>
                <a:gd name="connsiteY12" fmla="*/ 207706 h 645942"/>
                <a:gd name="connsiteX13" fmla="*/ 369420 w 839620"/>
                <a:gd name="connsiteY13" fmla="*/ 160157 h 645942"/>
                <a:gd name="connsiteX14" fmla="*/ 486463 w 839620"/>
                <a:gd name="connsiteY14" fmla="*/ 134554 h 645942"/>
                <a:gd name="connsiteX15" fmla="*/ 599850 w 839620"/>
                <a:gd name="connsiteY15" fmla="*/ 145527 h 645942"/>
                <a:gd name="connsiteX16" fmla="*/ 603507 w 839620"/>
                <a:gd name="connsiteY16" fmla="*/ 346695 h 645942"/>
                <a:gd name="connsiteX17" fmla="*/ 629111 w 839620"/>
                <a:gd name="connsiteY17" fmla="*/ 617358 h 645942"/>
                <a:gd name="connsiteX18" fmla="*/ 621794 w 839620"/>
                <a:gd name="connsiteY18" fmla="*/ 127239 h 645942"/>
                <a:gd name="connsiteX19" fmla="*/ 724207 w 839620"/>
                <a:gd name="connsiteY19" fmla="*/ 167472 h 645942"/>
                <a:gd name="connsiteX20" fmla="*/ 808332 w 839620"/>
                <a:gd name="connsiteY20" fmla="*/ 134554 h 645942"/>
                <a:gd name="connsiteX21" fmla="*/ 837592 w 839620"/>
                <a:gd name="connsiteY21" fmla="*/ 61402 h 645942"/>
                <a:gd name="connsiteX0" fmla="*/ 837591 w 839619"/>
                <a:gd name="connsiteY0" fmla="*/ 61413 h 645953"/>
                <a:gd name="connsiteX1" fmla="*/ 760782 w 839619"/>
                <a:gd name="connsiteY1" fmla="*/ 156511 h 645953"/>
                <a:gd name="connsiteX2" fmla="*/ 618135 w 839619"/>
                <a:gd name="connsiteY2" fmla="*/ 108962 h 645953"/>
                <a:gd name="connsiteX3" fmla="*/ 416967 w 839619"/>
                <a:gd name="connsiteY3" fmla="*/ 134565 h 645953"/>
                <a:gd name="connsiteX4" fmla="*/ 248719 w 839619"/>
                <a:gd name="connsiteY4" fmla="*/ 196745 h 645953"/>
                <a:gd name="connsiteX5" fmla="*/ 190198 w 839619"/>
                <a:gd name="connsiteY5" fmla="*/ 138223 h 645953"/>
                <a:gd name="connsiteX6" fmla="*/ 2 w 839619"/>
                <a:gd name="connsiteY6" fmla="*/ 2892 h 645953"/>
                <a:gd name="connsiteX7" fmla="*/ 230430 w 839619"/>
                <a:gd name="connsiteY7" fmla="*/ 222347 h 645953"/>
                <a:gd name="connsiteX8" fmla="*/ 157278 w 839619"/>
                <a:gd name="connsiteY8" fmla="*/ 434488 h 645953"/>
                <a:gd name="connsiteX9" fmla="*/ 25604 w 839619"/>
                <a:gd name="connsiteY9" fmla="*/ 642971 h 645953"/>
                <a:gd name="connsiteX10" fmla="*/ 102414 w 839619"/>
                <a:gd name="connsiteY10" fmla="*/ 547874 h 645953"/>
                <a:gd name="connsiteX11" fmla="*/ 175566 w 839619"/>
                <a:gd name="connsiteY11" fmla="*/ 412543 h 645953"/>
                <a:gd name="connsiteX12" fmla="*/ 223115 w 839619"/>
                <a:gd name="connsiteY12" fmla="*/ 280869 h 645953"/>
                <a:gd name="connsiteX13" fmla="*/ 277979 w 839619"/>
                <a:gd name="connsiteY13" fmla="*/ 207717 h 645953"/>
                <a:gd name="connsiteX14" fmla="*/ 369419 w 839619"/>
                <a:gd name="connsiteY14" fmla="*/ 160168 h 645953"/>
                <a:gd name="connsiteX15" fmla="*/ 486462 w 839619"/>
                <a:gd name="connsiteY15" fmla="*/ 134565 h 645953"/>
                <a:gd name="connsiteX16" fmla="*/ 599849 w 839619"/>
                <a:gd name="connsiteY16" fmla="*/ 145538 h 645953"/>
                <a:gd name="connsiteX17" fmla="*/ 603506 w 839619"/>
                <a:gd name="connsiteY17" fmla="*/ 346706 h 645953"/>
                <a:gd name="connsiteX18" fmla="*/ 629110 w 839619"/>
                <a:gd name="connsiteY18" fmla="*/ 617369 h 645953"/>
                <a:gd name="connsiteX19" fmla="*/ 621793 w 839619"/>
                <a:gd name="connsiteY19" fmla="*/ 127250 h 645953"/>
                <a:gd name="connsiteX20" fmla="*/ 724206 w 839619"/>
                <a:gd name="connsiteY20" fmla="*/ 167483 h 645953"/>
                <a:gd name="connsiteX21" fmla="*/ 808331 w 839619"/>
                <a:gd name="connsiteY21" fmla="*/ 134565 h 645953"/>
                <a:gd name="connsiteX22" fmla="*/ 837591 w 839619"/>
                <a:gd name="connsiteY22" fmla="*/ 61413 h 645953"/>
                <a:gd name="connsiteX0" fmla="*/ 812914 w 814942"/>
                <a:gd name="connsiteY0" fmla="*/ 108282 h 692822"/>
                <a:gd name="connsiteX1" fmla="*/ 736105 w 814942"/>
                <a:gd name="connsiteY1" fmla="*/ 203380 h 692822"/>
                <a:gd name="connsiteX2" fmla="*/ 593458 w 814942"/>
                <a:gd name="connsiteY2" fmla="*/ 155831 h 692822"/>
                <a:gd name="connsiteX3" fmla="*/ 392290 w 814942"/>
                <a:gd name="connsiteY3" fmla="*/ 181434 h 692822"/>
                <a:gd name="connsiteX4" fmla="*/ 224042 w 814942"/>
                <a:gd name="connsiteY4" fmla="*/ 243614 h 692822"/>
                <a:gd name="connsiteX5" fmla="*/ 165521 w 814942"/>
                <a:gd name="connsiteY5" fmla="*/ 185092 h 692822"/>
                <a:gd name="connsiteX6" fmla="*/ 41161 w 814942"/>
                <a:gd name="connsiteY6" fmla="*/ 2212 h 692822"/>
                <a:gd name="connsiteX7" fmla="*/ 205753 w 814942"/>
                <a:gd name="connsiteY7" fmla="*/ 269216 h 692822"/>
                <a:gd name="connsiteX8" fmla="*/ 132601 w 814942"/>
                <a:gd name="connsiteY8" fmla="*/ 481357 h 692822"/>
                <a:gd name="connsiteX9" fmla="*/ 927 w 814942"/>
                <a:gd name="connsiteY9" fmla="*/ 689840 h 692822"/>
                <a:gd name="connsiteX10" fmla="*/ 77737 w 814942"/>
                <a:gd name="connsiteY10" fmla="*/ 594743 h 692822"/>
                <a:gd name="connsiteX11" fmla="*/ 150889 w 814942"/>
                <a:gd name="connsiteY11" fmla="*/ 459412 h 692822"/>
                <a:gd name="connsiteX12" fmla="*/ 198438 w 814942"/>
                <a:gd name="connsiteY12" fmla="*/ 327738 h 692822"/>
                <a:gd name="connsiteX13" fmla="*/ 253302 w 814942"/>
                <a:gd name="connsiteY13" fmla="*/ 254586 h 692822"/>
                <a:gd name="connsiteX14" fmla="*/ 344742 w 814942"/>
                <a:gd name="connsiteY14" fmla="*/ 207037 h 692822"/>
                <a:gd name="connsiteX15" fmla="*/ 461785 w 814942"/>
                <a:gd name="connsiteY15" fmla="*/ 181434 h 692822"/>
                <a:gd name="connsiteX16" fmla="*/ 575172 w 814942"/>
                <a:gd name="connsiteY16" fmla="*/ 192407 h 692822"/>
                <a:gd name="connsiteX17" fmla="*/ 578829 w 814942"/>
                <a:gd name="connsiteY17" fmla="*/ 393575 h 692822"/>
                <a:gd name="connsiteX18" fmla="*/ 604433 w 814942"/>
                <a:gd name="connsiteY18" fmla="*/ 664238 h 692822"/>
                <a:gd name="connsiteX19" fmla="*/ 597116 w 814942"/>
                <a:gd name="connsiteY19" fmla="*/ 174119 h 692822"/>
                <a:gd name="connsiteX20" fmla="*/ 699529 w 814942"/>
                <a:gd name="connsiteY20" fmla="*/ 214352 h 692822"/>
                <a:gd name="connsiteX21" fmla="*/ 783654 w 814942"/>
                <a:gd name="connsiteY21" fmla="*/ 181434 h 692822"/>
                <a:gd name="connsiteX22" fmla="*/ 812914 w 814942"/>
                <a:gd name="connsiteY22" fmla="*/ 108282 h 692822"/>
                <a:gd name="connsiteX0" fmla="*/ 812914 w 814942"/>
                <a:gd name="connsiteY0" fmla="*/ 106950 h 691490"/>
                <a:gd name="connsiteX1" fmla="*/ 736105 w 814942"/>
                <a:gd name="connsiteY1" fmla="*/ 202048 h 691490"/>
                <a:gd name="connsiteX2" fmla="*/ 593458 w 814942"/>
                <a:gd name="connsiteY2" fmla="*/ 154499 h 691490"/>
                <a:gd name="connsiteX3" fmla="*/ 392290 w 814942"/>
                <a:gd name="connsiteY3" fmla="*/ 180102 h 691490"/>
                <a:gd name="connsiteX4" fmla="*/ 224042 w 814942"/>
                <a:gd name="connsiteY4" fmla="*/ 242282 h 691490"/>
                <a:gd name="connsiteX5" fmla="*/ 165521 w 814942"/>
                <a:gd name="connsiteY5" fmla="*/ 183760 h 691490"/>
                <a:gd name="connsiteX6" fmla="*/ 41161 w 814942"/>
                <a:gd name="connsiteY6" fmla="*/ 880 h 691490"/>
                <a:gd name="connsiteX7" fmla="*/ 74080 w 814942"/>
                <a:gd name="connsiteY7" fmla="*/ 128897 h 691490"/>
                <a:gd name="connsiteX8" fmla="*/ 205753 w 814942"/>
                <a:gd name="connsiteY8" fmla="*/ 267884 h 691490"/>
                <a:gd name="connsiteX9" fmla="*/ 132601 w 814942"/>
                <a:gd name="connsiteY9" fmla="*/ 480025 h 691490"/>
                <a:gd name="connsiteX10" fmla="*/ 927 w 814942"/>
                <a:gd name="connsiteY10" fmla="*/ 688508 h 691490"/>
                <a:gd name="connsiteX11" fmla="*/ 77737 w 814942"/>
                <a:gd name="connsiteY11" fmla="*/ 593411 h 691490"/>
                <a:gd name="connsiteX12" fmla="*/ 150889 w 814942"/>
                <a:gd name="connsiteY12" fmla="*/ 458080 h 691490"/>
                <a:gd name="connsiteX13" fmla="*/ 198438 w 814942"/>
                <a:gd name="connsiteY13" fmla="*/ 326406 h 691490"/>
                <a:gd name="connsiteX14" fmla="*/ 253302 w 814942"/>
                <a:gd name="connsiteY14" fmla="*/ 253254 h 691490"/>
                <a:gd name="connsiteX15" fmla="*/ 344742 w 814942"/>
                <a:gd name="connsiteY15" fmla="*/ 205705 h 691490"/>
                <a:gd name="connsiteX16" fmla="*/ 461785 w 814942"/>
                <a:gd name="connsiteY16" fmla="*/ 180102 h 691490"/>
                <a:gd name="connsiteX17" fmla="*/ 575172 w 814942"/>
                <a:gd name="connsiteY17" fmla="*/ 191075 h 691490"/>
                <a:gd name="connsiteX18" fmla="*/ 578829 w 814942"/>
                <a:gd name="connsiteY18" fmla="*/ 392243 h 691490"/>
                <a:gd name="connsiteX19" fmla="*/ 604433 w 814942"/>
                <a:gd name="connsiteY19" fmla="*/ 662906 h 691490"/>
                <a:gd name="connsiteX20" fmla="*/ 597116 w 814942"/>
                <a:gd name="connsiteY20" fmla="*/ 172787 h 691490"/>
                <a:gd name="connsiteX21" fmla="*/ 699529 w 814942"/>
                <a:gd name="connsiteY21" fmla="*/ 213020 h 691490"/>
                <a:gd name="connsiteX22" fmla="*/ 783654 w 814942"/>
                <a:gd name="connsiteY22" fmla="*/ 180102 h 691490"/>
                <a:gd name="connsiteX23" fmla="*/ 812914 w 814942"/>
                <a:gd name="connsiteY23" fmla="*/ 106950 h 691490"/>
                <a:gd name="connsiteX0" fmla="*/ 812914 w 814942"/>
                <a:gd name="connsiteY0" fmla="*/ 106070 h 690610"/>
                <a:gd name="connsiteX1" fmla="*/ 736105 w 814942"/>
                <a:gd name="connsiteY1" fmla="*/ 201168 h 690610"/>
                <a:gd name="connsiteX2" fmla="*/ 593458 w 814942"/>
                <a:gd name="connsiteY2" fmla="*/ 153619 h 690610"/>
                <a:gd name="connsiteX3" fmla="*/ 392290 w 814942"/>
                <a:gd name="connsiteY3" fmla="*/ 179222 h 690610"/>
                <a:gd name="connsiteX4" fmla="*/ 224042 w 814942"/>
                <a:gd name="connsiteY4" fmla="*/ 241402 h 690610"/>
                <a:gd name="connsiteX5" fmla="*/ 165521 w 814942"/>
                <a:gd name="connsiteY5" fmla="*/ 182880 h 690610"/>
                <a:gd name="connsiteX6" fmla="*/ 88710 w 814942"/>
                <a:gd name="connsiteY6" fmla="*/ 135332 h 690610"/>
                <a:gd name="connsiteX7" fmla="*/ 41161 w 814942"/>
                <a:gd name="connsiteY7" fmla="*/ 0 h 690610"/>
                <a:gd name="connsiteX8" fmla="*/ 74080 w 814942"/>
                <a:gd name="connsiteY8" fmla="*/ 128017 h 690610"/>
                <a:gd name="connsiteX9" fmla="*/ 205753 w 814942"/>
                <a:gd name="connsiteY9" fmla="*/ 267004 h 690610"/>
                <a:gd name="connsiteX10" fmla="*/ 132601 w 814942"/>
                <a:gd name="connsiteY10" fmla="*/ 479145 h 690610"/>
                <a:gd name="connsiteX11" fmla="*/ 927 w 814942"/>
                <a:gd name="connsiteY11" fmla="*/ 687628 h 690610"/>
                <a:gd name="connsiteX12" fmla="*/ 77737 w 814942"/>
                <a:gd name="connsiteY12" fmla="*/ 592531 h 690610"/>
                <a:gd name="connsiteX13" fmla="*/ 150889 w 814942"/>
                <a:gd name="connsiteY13" fmla="*/ 457200 h 690610"/>
                <a:gd name="connsiteX14" fmla="*/ 198438 w 814942"/>
                <a:gd name="connsiteY14" fmla="*/ 325526 h 690610"/>
                <a:gd name="connsiteX15" fmla="*/ 253302 w 814942"/>
                <a:gd name="connsiteY15" fmla="*/ 252374 h 690610"/>
                <a:gd name="connsiteX16" fmla="*/ 344742 w 814942"/>
                <a:gd name="connsiteY16" fmla="*/ 204825 h 690610"/>
                <a:gd name="connsiteX17" fmla="*/ 461785 w 814942"/>
                <a:gd name="connsiteY17" fmla="*/ 179222 h 690610"/>
                <a:gd name="connsiteX18" fmla="*/ 575172 w 814942"/>
                <a:gd name="connsiteY18" fmla="*/ 190195 h 690610"/>
                <a:gd name="connsiteX19" fmla="*/ 578829 w 814942"/>
                <a:gd name="connsiteY19" fmla="*/ 391363 h 690610"/>
                <a:gd name="connsiteX20" fmla="*/ 604433 w 814942"/>
                <a:gd name="connsiteY20" fmla="*/ 662026 h 690610"/>
                <a:gd name="connsiteX21" fmla="*/ 597116 w 814942"/>
                <a:gd name="connsiteY21" fmla="*/ 171907 h 690610"/>
                <a:gd name="connsiteX22" fmla="*/ 699529 w 814942"/>
                <a:gd name="connsiteY22" fmla="*/ 212140 h 690610"/>
                <a:gd name="connsiteX23" fmla="*/ 783654 w 814942"/>
                <a:gd name="connsiteY23" fmla="*/ 179222 h 690610"/>
                <a:gd name="connsiteX24" fmla="*/ 812914 w 814942"/>
                <a:gd name="connsiteY24" fmla="*/ 106070 h 690610"/>
                <a:gd name="connsiteX0" fmla="*/ 812914 w 814942"/>
                <a:gd name="connsiteY0" fmla="*/ 106070 h 690610"/>
                <a:gd name="connsiteX1" fmla="*/ 736105 w 814942"/>
                <a:gd name="connsiteY1" fmla="*/ 201168 h 690610"/>
                <a:gd name="connsiteX2" fmla="*/ 593458 w 814942"/>
                <a:gd name="connsiteY2" fmla="*/ 153619 h 690610"/>
                <a:gd name="connsiteX3" fmla="*/ 392290 w 814942"/>
                <a:gd name="connsiteY3" fmla="*/ 179222 h 690610"/>
                <a:gd name="connsiteX4" fmla="*/ 224042 w 814942"/>
                <a:gd name="connsiteY4" fmla="*/ 241402 h 690610"/>
                <a:gd name="connsiteX5" fmla="*/ 165521 w 814942"/>
                <a:gd name="connsiteY5" fmla="*/ 182880 h 690610"/>
                <a:gd name="connsiteX6" fmla="*/ 88710 w 814942"/>
                <a:gd name="connsiteY6" fmla="*/ 135332 h 690610"/>
                <a:gd name="connsiteX7" fmla="*/ 41161 w 814942"/>
                <a:gd name="connsiteY7" fmla="*/ 0 h 690610"/>
                <a:gd name="connsiteX8" fmla="*/ 74080 w 814942"/>
                <a:gd name="connsiteY8" fmla="*/ 128017 h 690610"/>
                <a:gd name="connsiteX9" fmla="*/ 205753 w 814942"/>
                <a:gd name="connsiteY9" fmla="*/ 267004 h 690610"/>
                <a:gd name="connsiteX10" fmla="*/ 132601 w 814942"/>
                <a:gd name="connsiteY10" fmla="*/ 479145 h 690610"/>
                <a:gd name="connsiteX11" fmla="*/ 927 w 814942"/>
                <a:gd name="connsiteY11" fmla="*/ 687628 h 690610"/>
                <a:gd name="connsiteX12" fmla="*/ 77737 w 814942"/>
                <a:gd name="connsiteY12" fmla="*/ 592531 h 690610"/>
                <a:gd name="connsiteX13" fmla="*/ 150889 w 814942"/>
                <a:gd name="connsiteY13" fmla="*/ 457200 h 690610"/>
                <a:gd name="connsiteX14" fmla="*/ 198438 w 814942"/>
                <a:gd name="connsiteY14" fmla="*/ 325526 h 690610"/>
                <a:gd name="connsiteX15" fmla="*/ 253302 w 814942"/>
                <a:gd name="connsiteY15" fmla="*/ 252374 h 690610"/>
                <a:gd name="connsiteX16" fmla="*/ 344742 w 814942"/>
                <a:gd name="connsiteY16" fmla="*/ 204825 h 690610"/>
                <a:gd name="connsiteX17" fmla="*/ 461785 w 814942"/>
                <a:gd name="connsiteY17" fmla="*/ 179222 h 690610"/>
                <a:gd name="connsiteX18" fmla="*/ 575172 w 814942"/>
                <a:gd name="connsiteY18" fmla="*/ 190195 h 690610"/>
                <a:gd name="connsiteX19" fmla="*/ 578829 w 814942"/>
                <a:gd name="connsiteY19" fmla="*/ 391363 h 690610"/>
                <a:gd name="connsiteX20" fmla="*/ 604433 w 814942"/>
                <a:gd name="connsiteY20" fmla="*/ 662026 h 690610"/>
                <a:gd name="connsiteX21" fmla="*/ 593458 w 814942"/>
                <a:gd name="connsiteY21" fmla="*/ 212140 h 690610"/>
                <a:gd name="connsiteX22" fmla="*/ 699529 w 814942"/>
                <a:gd name="connsiteY22" fmla="*/ 212140 h 690610"/>
                <a:gd name="connsiteX23" fmla="*/ 783654 w 814942"/>
                <a:gd name="connsiteY23" fmla="*/ 179222 h 690610"/>
                <a:gd name="connsiteX24" fmla="*/ 812914 w 814942"/>
                <a:gd name="connsiteY24" fmla="*/ 106070 h 690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14942" h="690610">
                  <a:moveTo>
                    <a:pt x="812914" y="106070"/>
                  </a:moveTo>
                  <a:cubicBezTo>
                    <a:pt x="804989" y="109728"/>
                    <a:pt x="772681" y="193243"/>
                    <a:pt x="736105" y="201168"/>
                  </a:cubicBezTo>
                  <a:cubicBezTo>
                    <a:pt x="699529" y="209093"/>
                    <a:pt x="650760" y="157277"/>
                    <a:pt x="593458" y="153619"/>
                  </a:cubicBezTo>
                  <a:cubicBezTo>
                    <a:pt x="536156" y="149961"/>
                    <a:pt x="453859" y="164592"/>
                    <a:pt x="392290" y="179222"/>
                  </a:cubicBezTo>
                  <a:cubicBezTo>
                    <a:pt x="330721" y="193852"/>
                    <a:pt x="261837" y="240792"/>
                    <a:pt x="224042" y="241402"/>
                  </a:cubicBezTo>
                  <a:cubicBezTo>
                    <a:pt x="186247" y="242012"/>
                    <a:pt x="183200" y="201778"/>
                    <a:pt x="165521" y="182880"/>
                  </a:cubicBezTo>
                  <a:cubicBezTo>
                    <a:pt x="147843" y="163983"/>
                    <a:pt x="109437" y="165812"/>
                    <a:pt x="88710" y="135332"/>
                  </a:cubicBezTo>
                  <a:cubicBezTo>
                    <a:pt x="67983" y="104852"/>
                    <a:pt x="48476" y="0"/>
                    <a:pt x="41161" y="0"/>
                  </a:cubicBezTo>
                  <a:cubicBezTo>
                    <a:pt x="33846" y="0"/>
                    <a:pt x="46648" y="83516"/>
                    <a:pt x="74080" y="128017"/>
                  </a:cubicBezTo>
                  <a:cubicBezTo>
                    <a:pt x="101512" y="172518"/>
                    <a:pt x="196000" y="208483"/>
                    <a:pt x="205753" y="267004"/>
                  </a:cubicBezTo>
                  <a:cubicBezTo>
                    <a:pt x="215507" y="325525"/>
                    <a:pt x="166739" y="409041"/>
                    <a:pt x="132601" y="479145"/>
                  </a:cubicBezTo>
                  <a:cubicBezTo>
                    <a:pt x="98463" y="549249"/>
                    <a:pt x="10071" y="668730"/>
                    <a:pt x="927" y="687628"/>
                  </a:cubicBezTo>
                  <a:cubicBezTo>
                    <a:pt x="-8217" y="706526"/>
                    <a:pt x="52743" y="630936"/>
                    <a:pt x="77737" y="592531"/>
                  </a:cubicBezTo>
                  <a:cubicBezTo>
                    <a:pt x="102731" y="554126"/>
                    <a:pt x="130772" y="501701"/>
                    <a:pt x="150889" y="457200"/>
                  </a:cubicBezTo>
                  <a:cubicBezTo>
                    <a:pt x="171006" y="412699"/>
                    <a:pt x="181369" y="359664"/>
                    <a:pt x="198438" y="325526"/>
                  </a:cubicBezTo>
                  <a:cubicBezTo>
                    <a:pt x="215507" y="291388"/>
                    <a:pt x="228918" y="272491"/>
                    <a:pt x="253302" y="252374"/>
                  </a:cubicBezTo>
                  <a:cubicBezTo>
                    <a:pt x="277686" y="232257"/>
                    <a:pt x="309995" y="217017"/>
                    <a:pt x="344742" y="204825"/>
                  </a:cubicBezTo>
                  <a:cubicBezTo>
                    <a:pt x="379489" y="192633"/>
                    <a:pt x="423380" y="181660"/>
                    <a:pt x="461785" y="179222"/>
                  </a:cubicBezTo>
                  <a:cubicBezTo>
                    <a:pt x="500190" y="176784"/>
                    <a:pt x="555665" y="154838"/>
                    <a:pt x="575172" y="190195"/>
                  </a:cubicBezTo>
                  <a:cubicBezTo>
                    <a:pt x="594679" y="225552"/>
                    <a:pt x="564808" y="324307"/>
                    <a:pt x="578829" y="391363"/>
                  </a:cubicBezTo>
                  <a:cubicBezTo>
                    <a:pt x="592850" y="458419"/>
                    <a:pt x="592851" y="699212"/>
                    <a:pt x="604433" y="662026"/>
                  </a:cubicBezTo>
                  <a:cubicBezTo>
                    <a:pt x="616015" y="624840"/>
                    <a:pt x="577609" y="287121"/>
                    <a:pt x="593458" y="212140"/>
                  </a:cubicBezTo>
                  <a:cubicBezTo>
                    <a:pt x="609307" y="137159"/>
                    <a:pt x="664172" y="209702"/>
                    <a:pt x="699529" y="212140"/>
                  </a:cubicBezTo>
                  <a:cubicBezTo>
                    <a:pt x="734886" y="214578"/>
                    <a:pt x="762928" y="199339"/>
                    <a:pt x="783654" y="179222"/>
                  </a:cubicBezTo>
                  <a:cubicBezTo>
                    <a:pt x="804380" y="159105"/>
                    <a:pt x="820839" y="102412"/>
                    <a:pt x="812914" y="10607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6" name="Volný tvar 5"/>
            <p:cNvSpPr/>
            <p:nvPr/>
          </p:nvSpPr>
          <p:spPr>
            <a:xfrm>
              <a:off x="127978" y="2991383"/>
              <a:ext cx="798924" cy="421791"/>
            </a:xfrm>
            <a:custGeom>
              <a:avLst/>
              <a:gdLst>
                <a:gd name="connsiteX0" fmla="*/ 790081 w 790527"/>
                <a:gd name="connsiteY0" fmla="*/ 2973 h 376741"/>
                <a:gd name="connsiteX1" fmla="*/ 676695 w 790527"/>
                <a:gd name="connsiteY1" fmla="*/ 68810 h 376741"/>
                <a:gd name="connsiteX2" fmla="*/ 621831 w 790527"/>
                <a:gd name="connsiteY2" fmla="*/ 167565 h 376741"/>
                <a:gd name="connsiteX3" fmla="*/ 395060 w 790527"/>
                <a:gd name="connsiteY3" fmla="*/ 354103 h 376741"/>
                <a:gd name="connsiteX4" fmla="*/ 208522 w 790527"/>
                <a:gd name="connsiteY4" fmla="*/ 365076 h 376741"/>
                <a:gd name="connsiteX5" fmla="*/ 40273 w 790527"/>
                <a:gd name="connsiteY5" fmla="*/ 277293 h 376741"/>
                <a:gd name="connsiteX6" fmla="*/ 39 w 790527"/>
                <a:gd name="connsiteY6" fmla="*/ 120017 h 376741"/>
                <a:gd name="connsiteX7" fmla="*/ 43930 w 790527"/>
                <a:gd name="connsiteY7" fmla="*/ 273636 h 376741"/>
                <a:gd name="connsiteX8" fmla="*/ 201207 w 790527"/>
                <a:gd name="connsiteY8" fmla="*/ 343130 h 376741"/>
                <a:gd name="connsiteX9" fmla="*/ 358484 w 790527"/>
                <a:gd name="connsiteY9" fmla="*/ 350445 h 376741"/>
                <a:gd name="connsiteX10" fmla="*/ 523076 w 790527"/>
                <a:gd name="connsiteY10" fmla="*/ 251690 h 376741"/>
                <a:gd name="connsiteX11" fmla="*/ 636461 w 790527"/>
                <a:gd name="connsiteY11" fmla="*/ 109044 h 376741"/>
                <a:gd name="connsiteX12" fmla="*/ 713271 w 790527"/>
                <a:gd name="connsiteY12" fmla="*/ 21261 h 376741"/>
                <a:gd name="connsiteX13" fmla="*/ 790081 w 790527"/>
                <a:gd name="connsiteY13" fmla="*/ 2973 h 376741"/>
                <a:gd name="connsiteX0" fmla="*/ 790081 w 790527"/>
                <a:gd name="connsiteY0" fmla="*/ 2973 h 377192"/>
                <a:gd name="connsiteX1" fmla="*/ 676695 w 790527"/>
                <a:gd name="connsiteY1" fmla="*/ 68810 h 377192"/>
                <a:gd name="connsiteX2" fmla="*/ 621831 w 790527"/>
                <a:gd name="connsiteY2" fmla="*/ 160250 h 377192"/>
                <a:gd name="connsiteX3" fmla="*/ 395060 w 790527"/>
                <a:gd name="connsiteY3" fmla="*/ 354103 h 377192"/>
                <a:gd name="connsiteX4" fmla="*/ 208522 w 790527"/>
                <a:gd name="connsiteY4" fmla="*/ 365076 h 377192"/>
                <a:gd name="connsiteX5" fmla="*/ 40273 w 790527"/>
                <a:gd name="connsiteY5" fmla="*/ 277293 h 377192"/>
                <a:gd name="connsiteX6" fmla="*/ 39 w 790527"/>
                <a:gd name="connsiteY6" fmla="*/ 120017 h 377192"/>
                <a:gd name="connsiteX7" fmla="*/ 43930 w 790527"/>
                <a:gd name="connsiteY7" fmla="*/ 273636 h 377192"/>
                <a:gd name="connsiteX8" fmla="*/ 201207 w 790527"/>
                <a:gd name="connsiteY8" fmla="*/ 343130 h 377192"/>
                <a:gd name="connsiteX9" fmla="*/ 358484 w 790527"/>
                <a:gd name="connsiteY9" fmla="*/ 350445 h 377192"/>
                <a:gd name="connsiteX10" fmla="*/ 523076 w 790527"/>
                <a:gd name="connsiteY10" fmla="*/ 251690 h 377192"/>
                <a:gd name="connsiteX11" fmla="*/ 636461 w 790527"/>
                <a:gd name="connsiteY11" fmla="*/ 109044 h 377192"/>
                <a:gd name="connsiteX12" fmla="*/ 713271 w 790527"/>
                <a:gd name="connsiteY12" fmla="*/ 21261 h 377192"/>
                <a:gd name="connsiteX13" fmla="*/ 790081 w 790527"/>
                <a:gd name="connsiteY13" fmla="*/ 2973 h 377192"/>
                <a:gd name="connsiteX0" fmla="*/ 790081 w 798924"/>
                <a:gd name="connsiteY0" fmla="*/ 22479 h 396698"/>
                <a:gd name="connsiteX1" fmla="*/ 676695 w 798924"/>
                <a:gd name="connsiteY1" fmla="*/ 88316 h 396698"/>
                <a:gd name="connsiteX2" fmla="*/ 621831 w 798924"/>
                <a:gd name="connsiteY2" fmla="*/ 179756 h 396698"/>
                <a:gd name="connsiteX3" fmla="*/ 395060 w 798924"/>
                <a:gd name="connsiteY3" fmla="*/ 373609 h 396698"/>
                <a:gd name="connsiteX4" fmla="*/ 208522 w 798924"/>
                <a:gd name="connsiteY4" fmla="*/ 384582 h 396698"/>
                <a:gd name="connsiteX5" fmla="*/ 40273 w 798924"/>
                <a:gd name="connsiteY5" fmla="*/ 296799 h 396698"/>
                <a:gd name="connsiteX6" fmla="*/ 39 w 798924"/>
                <a:gd name="connsiteY6" fmla="*/ 139523 h 396698"/>
                <a:gd name="connsiteX7" fmla="*/ 43930 w 798924"/>
                <a:gd name="connsiteY7" fmla="*/ 293142 h 396698"/>
                <a:gd name="connsiteX8" fmla="*/ 201207 w 798924"/>
                <a:gd name="connsiteY8" fmla="*/ 362636 h 396698"/>
                <a:gd name="connsiteX9" fmla="*/ 358484 w 798924"/>
                <a:gd name="connsiteY9" fmla="*/ 369951 h 396698"/>
                <a:gd name="connsiteX10" fmla="*/ 523076 w 798924"/>
                <a:gd name="connsiteY10" fmla="*/ 271196 h 396698"/>
                <a:gd name="connsiteX11" fmla="*/ 636461 w 798924"/>
                <a:gd name="connsiteY11" fmla="*/ 128550 h 396698"/>
                <a:gd name="connsiteX12" fmla="*/ 713271 w 798924"/>
                <a:gd name="connsiteY12" fmla="*/ 40767 h 396698"/>
                <a:gd name="connsiteX13" fmla="*/ 782765 w 798924"/>
                <a:gd name="connsiteY13" fmla="*/ 533 h 396698"/>
                <a:gd name="connsiteX14" fmla="*/ 790081 w 798924"/>
                <a:gd name="connsiteY14" fmla="*/ 22479 h 396698"/>
                <a:gd name="connsiteX0" fmla="*/ 790081 w 798924"/>
                <a:gd name="connsiteY0" fmla="*/ 22479 h 425918"/>
                <a:gd name="connsiteX1" fmla="*/ 676695 w 798924"/>
                <a:gd name="connsiteY1" fmla="*/ 88316 h 425918"/>
                <a:gd name="connsiteX2" fmla="*/ 621831 w 798924"/>
                <a:gd name="connsiteY2" fmla="*/ 179756 h 425918"/>
                <a:gd name="connsiteX3" fmla="*/ 614515 w 798924"/>
                <a:gd name="connsiteY3" fmla="*/ 417499 h 425918"/>
                <a:gd name="connsiteX4" fmla="*/ 395060 w 798924"/>
                <a:gd name="connsiteY4" fmla="*/ 373609 h 425918"/>
                <a:gd name="connsiteX5" fmla="*/ 208522 w 798924"/>
                <a:gd name="connsiteY5" fmla="*/ 384582 h 425918"/>
                <a:gd name="connsiteX6" fmla="*/ 40273 w 798924"/>
                <a:gd name="connsiteY6" fmla="*/ 296799 h 425918"/>
                <a:gd name="connsiteX7" fmla="*/ 39 w 798924"/>
                <a:gd name="connsiteY7" fmla="*/ 139523 h 425918"/>
                <a:gd name="connsiteX8" fmla="*/ 43930 w 798924"/>
                <a:gd name="connsiteY8" fmla="*/ 293142 h 425918"/>
                <a:gd name="connsiteX9" fmla="*/ 201207 w 798924"/>
                <a:gd name="connsiteY9" fmla="*/ 362636 h 425918"/>
                <a:gd name="connsiteX10" fmla="*/ 358484 w 798924"/>
                <a:gd name="connsiteY10" fmla="*/ 369951 h 425918"/>
                <a:gd name="connsiteX11" fmla="*/ 523076 w 798924"/>
                <a:gd name="connsiteY11" fmla="*/ 271196 h 425918"/>
                <a:gd name="connsiteX12" fmla="*/ 636461 w 798924"/>
                <a:gd name="connsiteY12" fmla="*/ 128550 h 425918"/>
                <a:gd name="connsiteX13" fmla="*/ 713271 w 798924"/>
                <a:gd name="connsiteY13" fmla="*/ 40767 h 425918"/>
                <a:gd name="connsiteX14" fmla="*/ 782765 w 798924"/>
                <a:gd name="connsiteY14" fmla="*/ 533 h 425918"/>
                <a:gd name="connsiteX15" fmla="*/ 790081 w 798924"/>
                <a:gd name="connsiteY15" fmla="*/ 22479 h 425918"/>
                <a:gd name="connsiteX0" fmla="*/ 790081 w 798924"/>
                <a:gd name="connsiteY0" fmla="*/ 22479 h 421547"/>
                <a:gd name="connsiteX1" fmla="*/ 676695 w 798924"/>
                <a:gd name="connsiteY1" fmla="*/ 88316 h 421547"/>
                <a:gd name="connsiteX2" fmla="*/ 621831 w 798924"/>
                <a:gd name="connsiteY2" fmla="*/ 179756 h 421547"/>
                <a:gd name="connsiteX3" fmla="*/ 614515 w 798924"/>
                <a:gd name="connsiteY3" fmla="*/ 417499 h 421547"/>
                <a:gd name="connsiteX4" fmla="*/ 596227 w 798924"/>
                <a:gd name="connsiteY4" fmla="*/ 216331 h 421547"/>
                <a:gd name="connsiteX5" fmla="*/ 395060 w 798924"/>
                <a:gd name="connsiteY5" fmla="*/ 373609 h 421547"/>
                <a:gd name="connsiteX6" fmla="*/ 208522 w 798924"/>
                <a:gd name="connsiteY6" fmla="*/ 384582 h 421547"/>
                <a:gd name="connsiteX7" fmla="*/ 40273 w 798924"/>
                <a:gd name="connsiteY7" fmla="*/ 296799 h 421547"/>
                <a:gd name="connsiteX8" fmla="*/ 39 w 798924"/>
                <a:gd name="connsiteY8" fmla="*/ 139523 h 421547"/>
                <a:gd name="connsiteX9" fmla="*/ 43930 w 798924"/>
                <a:gd name="connsiteY9" fmla="*/ 293142 h 421547"/>
                <a:gd name="connsiteX10" fmla="*/ 201207 w 798924"/>
                <a:gd name="connsiteY10" fmla="*/ 362636 h 421547"/>
                <a:gd name="connsiteX11" fmla="*/ 358484 w 798924"/>
                <a:gd name="connsiteY11" fmla="*/ 369951 h 421547"/>
                <a:gd name="connsiteX12" fmla="*/ 523076 w 798924"/>
                <a:gd name="connsiteY12" fmla="*/ 271196 h 421547"/>
                <a:gd name="connsiteX13" fmla="*/ 636461 w 798924"/>
                <a:gd name="connsiteY13" fmla="*/ 128550 h 421547"/>
                <a:gd name="connsiteX14" fmla="*/ 713271 w 798924"/>
                <a:gd name="connsiteY14" fmla="*/ 40767 h 421547"/>
                <a:gd name="connsiteX15" fmla="*/ 782765 w 798924"/>
                <a:gd name="connsiteY15" fmla="*/ 533 h 421547"/>
                <a:gd name="connsiteX16" fmla="*/ 790081 w 798924"/>
                <a:gd name="connsiteY16" fmla="*/ 22479 h 421547"/>
                <a:gd name="connsiteX0" fmla="*/ 790081 w 798924"/>
                <a:gd name="connsiteY0" fmla="*/ 22479 h 421791"/>
                <a:gd name="connsiteX1" fmla="*/ 676695 w 798924"/>
                <a:gd name="connsiteY1" fmla="*/ 88316 h 421791"/>
                <a:gd name="connsiteX2" fmla="*/ 621831 w 798924"/>
                <a:gd name="connsiteY2" fmla="*/ 179756 h 421791"/>
                <a:gd name="connsiteX3" fmla="*/ 614515 w 798924"/>
                <a:gd name="connsiteY3" fmla="*/ 417499 h 421791"/>
                <a:gd name="connsiteX4" fmla="*/ 599885 w 798924"/>
                <a:gd name="connsiteY4" fmla="*/ 230962 h 421791"/>
                <a:gd name="connsiteX5" fmla="*/ 395060 w 798924"/>
                <a:gd name="connsiteY5" fmla="*/ 373609 h 421791"/>
                <a:gd name="connsiteX6" fmla="*/ 208522 w 798924"/>
                <a:gd name="connsiteY6" fmla="*/ 384582 h 421791"/>
                <a:gd name="connsiteX7" fmla="*/ 40273 w 798924"/>
                <a:gd name="connsiteY7" fmla="*/ 296799 h 421791"/>
                <a:gd name="connsiteX8" fmla="*/ 39 w 798924"/>
                <a:gd name="connsiteY8" fmla="*/ 139523 h 421791"/>
                <a:gd name="connsiteX9" fmla="*/ 43930 w 798924"/>
                <a:gd name="connsiteY9" fmla="*/ 293142 h 421791"/>
                <a:gd name="connsiteX10" fmla="*/ 201207 w 798924"/>
                <a:gd name="connsiteY10" fmla="*/ 362636 h 421791"/>
                <a:gd name="connsiteX11" fmla="*/ 358484 w 798924"/>
                <a:gd name="connsiteY11" fmla="*/ 369951 h 421791"/>
                <a:gd name="connsiteX12" fmla="*/ 523076 w 798924"/>
                <a:gd name="connsiteY12" fmla="*/ 271196 h 421791"/>
                <a:gd name="connsiteX13" fmla="*/ 636461 w 798924"/>
                <a:gd name="connsiteY13" fmla="*/ 128550 h 421791"/>
                <a:gd name="connsiteX14" fmla="*/ 713271 w 798924"/>
                <a:gd name="connsiteY14" fmla="*/ 40767 h 421791"/>
                <a:gd name="connsiteX15" fmla="*/ 782765 w 798924"/>
                <a:gd name="connsiteY15" fmla="*/ 533 h 421791"/>
                <a:gd name="connsiteX16" fmla="*/ 790081 w 798924"/>
                <a:gd name="connsiteY16" fmla="*/ 22479 h 421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8924" h="421791">
                  <a:moveTo>
                    <a:pt x="790081" y="22479"/>
                  </a:moveTo>
                  <a:cubicBezTo>
                    <a:pt x="772403" y="37110"/>
                    <a:pt x="704737" y="62103"/>
                    <a:pt x="676695" y="88316"/>
                  </a:cubicBezTo>
                  <a:cubicBezTo>
                    <a:pt x="648653" y="114529"/>
                    <a:pt x="632194" y="124892"/>
                    <a:pt x="621831" y="179756"/>
                  </a:cubicBezTo>
                  <a:cubicBezTo>
                    <a:pt x="611468" y="234620"/>
                    <a:pt x="634022" y="380314"/>
                    <a:pt x="614515" y="417499"/>
                  </a:cubicBezTo>
                  <a:cubicBezTo>
                    <a:pt x="595008" y="454684"/>
                    <a:pt x="636461" y="238277"/>
                    <a:pt x="599885" y="230962"/>
                  </a:cubicBezTo>
                  <a:cubicBezTo>
                    <a:pt x="563309" y="223647"/>
                    <a:pt x="460287" y="348006"/>
                    <a:pt x="395060" y="373609"/>
                  </a:cubicBezTo>
                  <a:cubicBezTo>
                    <a:pt x="329833" y="399212"/>
                    <a:pt x="267653" y="397384"/>
                    <a:pt x="208522" y="384582"/>
                  </a:cubicBezTo>
                  <a:cubicBezTo>
                    <a:pt x="149391" y="371780"/>
                    <a:pt x="75020" y="337642"/>
                    <a:pt x="40273" y="296799"/>
                  </a:cubicBezTo>
                  <a:cubicBezTo>
                    <a:pt x="5526" y="255956"/>
                    <a:pt x="-570" y="140132"/>
                    <a:pt x="39" y="139523"/>
                  </a:cubicBezTo>
                  <a:cubicBezTo>
                    <a:pt x="648" y="138914"/>
                    <a:pt x="10402" y="255957"/>
                    <a:pt x="43930" y="293142"/>
                  </a:cubicBezTo>
                  <a:cubicBezTo>
                    <a:pt x="77458" y="330328"/>
                    <a:pt x="148781" y="349835"/>
                    <a:pt x="201207" y="362636"/>
                  </a:cubicBezTo>
                  <a:cubicBezTo>
                    <a:pt x="253633" y="375437"/>
                    <a:pt x="304839" y="385191"/>
                    <a:pt x="358484" y="369951"/>
                  </a:cubicBezTo>
                  <a:cubicBezTo>
                    <a:pt x="412129" y="354711"/>
                    <a:pt x="476747" y="311429"/>
                    <a:pt x="523076" y="271196"/>
                  </a:cubicBezTo>
                  <a:cubicBezTo>
                    <a:pt x="569405" y="230963"/>
                    <a:pt x="604762" y="166955"/>
                    <a:pt x="636461" y="128550"/>
                  </a:cubicBezTo>
                  <a:cubicBezTo>
                    <a:pt x="668160" y="90145"/>
                    <a:pt x="688887" y="62103"/>
                    <a:pt x="713271" y="40767"/>
                  </a:cubicBezTo>
                  <a:cubicBezTo>
                    <a:pt x="737655" y="19431"/>
                    <a:pt x="769963" y="3581"/>
                    <a:pt x="782765" y="533"/>
                  </a:cubicBezTo>
                  <a:cubicBezTo>
                    <a:pt x="795567" y="-2515"/>
                    <a:pt x="807759" y="7848"/>
                    <a:pt x="790081" y="22479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7" name="Volný tvar 6"/>
            <p:cNvSpPr/>
            <p:nvPr/>
          </p:nvSpPr>
          <p:spPr>
            <a:xfrm>
              <a:off x="76791" y="1630112"/>
              <a:ext cx="653154" cy="982886"/>
            </a:xfrm>
            <a:custGeom>
              <a:avLst/>
              <a:gdLst>
                <a:gd name="connsiteX0" fmla="*/ 640099 w 640198"/>
                <a:gd name="connsiteY0" fmla="*/ 374253 h 982886"/>
                <a:gd name="connsiteX1" fmla="*/ 526713 w 640198"/>
                <a:gd name="connsiteY1" fmla="*/ 366938 h 982886"/>
                <a:gd name="connsiteX2" fmla="*/ 347491 w 640198"/>
                <a:gd name="connsiteY2" fmla="*/ 312074 h 982886"/>
                <a:gd name="connsiteX3" fmla="*/ 285311 w 640198"/>
                <a:gd name="connsiteY3" fmla="*/ 136509 h 982886"/>
                <a:gd name="connsiteX4" fmla="*/ 182899 w 640198"/>
                <a:gd name="connsiteY4" fmla="*/ 1178 h 982886"/>
                <a:gd name="connsiteX5" fmla="*/ 234105 w 640198"/>
                <a:gd name="connsiteY5" fmla="*/ 77987 h 982886"/>
                <a:gd name="connsiteX6" fmla="*/ 299942 w 640198"/>
                <a:gd name="connsiteY6" fmla="*/ 202346 h 982886"/>
                <a:gd name="connsiteX7" fmla="*/ 303599 w 640198"/>
                <a:gd name="connsiteY7" fmla="*/ 286470 h 982886"/>
                <a:gd name="connsiteX8" fmla="*/ 256051 w 640198"/>
                <a:gd name="connsiteY8" fmla="*/ 341334 h 982886"/>
                <a:gd name="connsiteX9" fmla="*/ 106089 w 640198"/>
                <a:gd name="connsiteY9" fmla="*/ 341334 h 982886"/>
                <a:gd name="connsiteX10" fmla="*/ 19 w 640198"/>
                <a:gd name="connsiteY10" fmla="*/ 388883 h 982886"/>
                <a:gd name="connsiteX11" fmla="*/ 98774 w 640198"/>
                <a:gd name="connsiteY11" fmla="*/ 348650 h 982886"/>
                <a:gd name="connsiteX12" fmla="*/ 259708 w 640198"/>
                <a:gd name="connsiteY12" fmla="*/ 348650 h 982886"/>
                <a:gd name="connsiteX13" fmla="*/ 321887 w 640198"/>
                <a:gd name="connsiteY13" fmla="*/ 330362 h 982886"/>
                <a:gd name="connsiteX14" fmla="*/ 395039 w 640198"/>
                <a:gd name="connsiteY14" fmla="*/ 370595 h 982886"/>
                <a:gd name="connsiteX15" fmla="*/ 519398 w 640198"/>
                <a:gd name="connsiteY15" fmla="*/ 388883 h 982886"/>
                <a:gd name="connsiteX16" fmla="*/ 398697 w 640198"/>
                <a:gd name="connsiteY16" fmla="*/ 465693 h 982886"/>
                <a:gd name="connsiteX17" fmla="*/ 314572 w 640198"/>
                <a:gd name="connsiteY17" fmla="*/ 626627 h 982886"/>
                <a:gd name="connsiteX18" fmla="*/ 215817 w 640198"/>
                <a:gd name="connsiteY18" fmla="*/ 897290 h 982886"/>
                <a:gd name="connsiteX19" fmla="*/ 109747 w 640198"/>
                <a:gd name="connsiteY19" fmla="*/ 981414 h 982886"/>
                <a:gd name="connsiteX20" fmla="*/ 212159 w 640198"/>
                <a:gd name="connsiteY20" fmla="*/ 937523 h 982886"/>
                <a:gd name="connsiteX21" fmla="*/ 288969 w 640198"/>
                <a:gd name="connsiteY21" fmla="*/ 776589 h 982886"/>
                <a:gd name="connsiteX22" fmla="*/ 362121 w 640198"/>
                <a:gd name="connsiteY22" fmla="*/ 568106 h 982886"/>
                <a:gd name="connsiteX23" fmla="*/ 449903 w 640198"/>
                <a:gd name="connsiteY23" fmla="*/ 443747 h 982886"/>
                <a:gd name="connsiteX24" fmla="*/ 545001 w 640198"/>
                <a:gd name="connsiteY24" fmla="*/ 410829 h 982886"/>
                <a:gd name="connsiteX25" fmla="*/ 640099 w 640198"/>
                <a:gd name="connsiteY25" fmla="*/ 374253 h 982886"/>
                <a:gd name="connsiteX0" fmla="*/ 640099 w 653154"/>
                <a:gd name="connsiteY0" fmla="*/ 374253 h 982886"/>
                <a:gd name="connsiteX1" fmla="*/ 526713 w 653154"/>
                <a:gd name="connsiteY1" fmla="*/ 366938 h 982886"/>
                <a:gd name="connsiteX2" fmla="*/ 347491 w 653154"/>
                <a:gd name="connsiteY2" fmla="*/ 312074 h 982886"/>
                <a:gd name="connsiteX3" fmla="*/ 285311 w 653154"/>
                <a:gd name="connsiteY3" fmla="*/ 136509 h 982886"/>
                <a:gd name="connsiteX4" fmla="*/ 182899 w 653154"/>
                <a:gd name="connsiteY4" fmla="*/ 1178 h 982886"/>
                <a:gd name="connsiteX5" fmla="*/ 234105 w 653154"/>
                <a:gd name="connsiteY5" fmla="*/ 77987 h 982886"/>
                <a:gd name="connsiteX6" fmla="*/ 299942 w 653154"/>
                <a:gd name="connsiteY6" fmla="*/ 202346 h 982886"/>
                <a:gd name="connsiteX7" fmla="*/ 303599 w 653154"/>
                <a:gd name="connsiteY7" fmla="*/ 286470 h 982886"/>
                <a:gd name="connsiteX8" fmla="*/ 256051 w 653154"/>
                <a:gd name="connsiteY8" fmla="*/ 341334 h 982886"/>
                <a:gd name="connsiteX9" fmla="*/ 106089 w 653154"/>
                <a:gd name="connsiteY9" fmla="*/ 341334 h 982886"/>
                <a:gd name="connsiteX10" fmla="*/ 19 w 653154"/>
                <a:gd name="connsiteY10" fmla="*/ 388883 h 982886"/>
                <a:gd name="connsiteX11" fmla="*/ 98774 w 653154"/>
                <a:gd name="connsiteY11" fmla="*/ 348650 h 982886"/>
                <a:gd name="connsiteX12" fmla="*/ 259708 w 653154"/>
                <a:gd name="connsiteY12" fmla="*/ 348650 h 982886"/>
                <a:gd name="connsiteX13" fmla="*/ 321887 w 653154"/>
                <a:gd name="connsiteY13" fmla="*/ 330362 h 982886"/>
                <a:gd name="connsiteX14" fmla="*/ 395039 w 653154"/>
                <a:gd name="connsiteY14" fmla="*/ 370595 h 982886"/>
                <a:gd name="connsiteX15" fmla="*/ 519398 w 653154"/>
                <a:gd name="connsiteY15" fmla="*/ 388883 h 982886"/>
                <a:gd name="connsiteX16" fmla="*/ 398697 w 653154"/>
                <a:gd name="connsiteY16" fmla="*/ 465693 h 982886"/>
                <a:gd name="connsiteX17" fmla="*/ 314572 w 653154"/>
                <a:gd name="connsiteY17" fmla="*/ 626627 h 982886"/>
                <a:gd name="connsiteX18" fmla="*/ 215817 w 653154"/>
                <a:gd name="connsiteY18" fmla="*/ 897290 h 982886"/>
                <a:gd name="connsiteX19" fmla="*/ 109747 w 653154"/>
                <a:gd name="connsiteY19" fmla="*/ 981414 h 982886"/>
                <a:gd name="connsiteX20" fmla="*/ 212159 w 653154"/>
                <a:gd name="connsiteY20" fmla="*/ 937523 h 982886"/>
                <a:gd name="connsiteX21" fmla="*/ 288969 w 653154"/>
                <a:gd name="connsiteY21" fmla="*/ 776589 h 982886"/>
                <a:gd name="connsiteX22" fmla="*/ 362121 w 653154"/>
                <a:gd name="connsiteY22" fmla="*/ 568106 h 982886"/>
                <a:gd name="connsiteX23" fmla="*/ 449903 w 653154"/>
                <a:gd name="connsiteY23" fmla="*/ 443747 h 982886"/>
                <a:gd name="connsiteX24" fmla="*/ 545001 w 653154"/>
                <a:gd name="connsiteY24" fmla="*/ 410829 h 982886"/>
                <a:gd name="connsiteX25" fmla="*/ 640099 w 653154"/>
                <a:gd name="connsiteY25" fmla="*/ 403514 h 982886"/>
                <a:gd name="connsiteX26" fmla="*/ 640099 w 653154"/>
                <a:gd name="connsiteY26" fmla="*/ 374253 h 982886"/>
                <a:gd name="connsiteX0" fmla="*/ 640099 w 653154"/>
                <a:gd name="connsiteY0" fmla="*/ 374253 h 982886"/>
                <a:gd name="connsiteX1" fmla="*/ 526713 w 653154"/>
                <a:gd name="connsiteY1" fmla="*/ 366938 h 982886"/>
                <a:gd name="connsiteX2" fmla="*/ 347491 w 653154"/>
                <a:gd name="connsiteY2" fmla="*/ 312074 h 982886"/>
                <a:gd name="connsiteX3" fmla="*/ 285311 w 653154"/>
                <a:gd name="connsiteY3" fmla="*/ 136509 h 982886"/>
                <a:gd name="connsiteX4" fmla="*/ 182899 w 653154"/>
                <a:gd name="connsiteY4" fmla="*/ 1178 h 982886"/>
                <a:gd name="connsiteX5" fmla="*/ 234105 w 653154"/>
                <a:gd name="connsiteY5" fmla="*/ 77987 h 982886"/>
                <a:gd name="connsiteX6" fmla="*/ 299942 w 653154"/>
                <a:gd name="connsiteY6" fmla="*/ 202346 h 982886"/>
                <a:gd name="connsiteX7" fmla="*/ 303599 w 653154"/>
                <a:gd name="connsiteY7" fmla="*/ 286470 h 982886"/>
                <a:gd name="connsiteX8" fmla="*/ 256051 w 653154"/>
                <a:gd name="connsiteY8" fmla="*/ 341334 h 982886"/>
                <a:gd name="connsiteX9" fmla="*/ 106089 w 653154"/>
                <a:gd name="connsiteY9" fmla="*/ 341334 h 982886"/>
                <a:gd name="connsiteX10" fmla="*/ 19 w 653154"/>
                <a:gd name="connsiteY10" fmla="*/ 388883 h 982886"/>
                <a:gd name="connsiteX11" fmla="*/ 98774 w 653154"/>
                <a:gd name="connsiteY11" fmla="*/ 348650 h 982886"/>
                <a:gd name="connsiteX12" fmla="*/ 259708 w 653154"/>
                <a:gd name="connsiteY12" fmla="*/ 348650 h 982886"/>
                <a:gd name="connsiteX13" fmla="*/ 321887 w 653154"/>
                <a:gd name="connsiteY13" fmla="*/ 330362 h 982886"/>
                <a:gd name="connsiteX14" fmla="*/ 395039 w 653154"/>
                <a:gd name="connsiteY14" fmla="*/ 348649 h 982886"/>
                <a:gd name="connsiteX15" fmla="*/ 519398 w 653154"/>
                <a:gd name="connsiteY15" fmla="*/ 388883 h 982886"/>
                <a:gd name="connsiteX16" fmla="*/ 398697 w 653154"/>
                <a:gd name="connsiteY16" fmla="*/ 465693 h 982886"/>
                <a:gd name="connsiteX17" fmla="*/ 314572 w 653154"/>
                <a:gd name="connsiteY17" fmla="*/ 626627 h 982886"/>
                <a:gd name="connsiteX18" fmla="*/ 215817 w 653154"/>
                <a:gd name="connsiteY18" fmla="*/ 897290 h 982886"/>
                <a:gd name="connsiteX19" fmla="*/ 109747 w 653154"/>
                <a:gd name="connsiteY19" fmla="*/ 981414 h 982886"/>
                <a:gd name="connsiteX20" fmla="*/ 212159 w 653154"/>
                <a:gd name="connsiteY20" fmla="*/ 937523 h 982886"/>
                <a:gd name="connsiteX21" fmla="*/ 288969 w 653154"/>
                <a:gd name="connsiteY21" fmla="*/ 776589 h 982886"/>
                <a:gd name="connsiteX22" fmla="*/ 362121 w 653154"/>
                <a:gd name="connsiteY22" fmla="*/ 568106 h 982886"/>
                <a:gd name="connsiteX23" fmla="*/ 449903 w 653154"/>
                <a:gd name="connsiteY23" fmla="*/ 443747 h 982886"/>
                <a:gd name="connsiteX24" fmla="*/ 545001 w 653154"/>
                <a:gd name="connsiteY24" fmla="*/ 410829 h 982886"/>
                <a:gd name="connsiteX25" fmla="*/ 640099 w 653154"/>
                <a:gd name="connsiteY25" fmla="*/ 403514 h 982886"/>
                <a:gd name="connsiteX26" fmla="*/ 640099 w 653154"/>
                <a:gd name="connsiteY26" fmla="*/ 374253 h 982886"/>
                <a:gd name="connsiteX0" fmla="*/ 640099 w 653154"/>
                <a:gd name="connsiteY0" fmla="*/ 374253 h 982886"/>
                <a:gd name="connsiteX1" fmla="*/ 526713 w 653154"/>
                <a:gd name="connsiteY1" fmla="*/ 366938 h 982886"/>
                <a:gd name="connsiteX2" fmla="*/ 347491 w 653154"/>
                <a:gd name="connsiteY2" fmla="*/ 312074 h 982886"/>
                <a:gd name="connsiteX3" fmla="*/ 285311 w 653154"/>
                <a:gd name="connsiteY3" fmla="*/ 136509 h 982886"/>
                <a:gd name="connsiteX4" fmla="*/ 182899 w 653154"/>
                <a:gd name="connsiteY4" fmla="*/ 1178 h 982886"/>
                <a:gd name="connsiteX5" fmla="*/ 234105 w 653154"/>
                <a:gd name="connsiteY5" fmla="*/ 77987 h 982886"/>
                <a:gd name="connsiteX6" fmla="*/ 299942 w 653154"/>
                <a:gd name="connsiteY6" fmla="*/ 202346 h 982886"/>
                <a:gd name="connsiteX7" fmla="*/ 303599 w 653154"/>
                <a:gd name="connsiteY7" fmla="*/ 286470 h 982886"/>
                <a:gd name="connsiteX8" fmla="*/ 256051 w 653154"/>
                <a:gd name="connsiteY8" fmla="*/ 341334 h 982886"/>
                <a:gd name="connsiteX9" fmla="*/ 106089 w 653154"/>
                <a:gd name="connsiteY9" fmla="*/ 341334 h 982886"/>
                <a:gd name="connsiteX10" fmla="*/ 19 w 653154"/>
                <a:gd name="connsiteY10" fmla="*/ 388883 h 982886"/>
                <a:gd name="connsiteX11" fmla="*/ 98774 w 653154"/>
                <a:gd name="connsiteY11" fmla="*/ 348650 h 982886"/>
                <a:gd name="connsiteX12" fmla="*/ 259708 w 653154"/>
                <a:gd name="connsiteY12" fmla="*/ 348650 h 982886"/>
                <a:gd name="connsiteX13" fmla="*/ 321887 w 653154"/>
                <a:gd name="connsiteY13" fmla="*/ 330362 h 982886"/>
                <a:gd name="connsiteX14" fmla="*/ 395039 w 653154"/>
                <a:gd name="connsiteY14" fmla="*/ 348649 h 982886"/>
                <a:gd name="connsiteX15" fmla="*/ 519398 w 653154"/>
                <a:gd name="connsiteY15" fmla="*/ 388883 h 982886"/>
                <a:gd name="connsiteX16" fmla="*/ 398697 w 653154"/>
                <a:gd name="connsiteY16" fmla="*/ 465693 h 982886"/>
                <a:gd name="connsiteX17" fmla="*/ 314572 w 653154"/>
                <a:gd name="connsiteY17" fmla="*/ 626627 h 982886"/>
                <a:gd name="connsiteX18" fmla="*/ 215817 w 653154"/>
                <a:gd name="connsiteY18" fmla="*/ 897290 h 982886"/>
                <a:gd name="connsiteX19" fmla="*/ 109747 w 653154"/>
                <a:gd name="connsiteY19" fmla="*/ 981414 h 982886"/>
                <a:gd name="connsiteX20" fmla="*/ 212159 w 653154"/>
                <a:gd name="connsiteY20" fmla="*/ 937523 h 982886"/>
                <a:gd name="connsiteX21" fmla="*/ 288969 w 653154"/>
                <a:gd name="connsiteY21" fmla="*/ 776589 h 982886"/>
                <a:gd name="connsiteX22" fmla="*/ 362121 w 653154"/>
                <a:gd name="connsiteY22" fmla="*/ 568106 h 982886"/>
                <a:gd name="connsiteX23" fmla="*/ 449903 w 653154"/>
                <a:gd name="connsiteY23" fmla="*/ 443747 h 982886"/>
                <a:gd name="connsiteX24" fmla="*/ 570605 w 653154"/>
                <a:gd name="connsiteY24" fmla="*/ 396199 h 982886"/>
                <a:gd name="connsiteX25" fmla="*/ 640099 w 653154"/>
                <a:gd name="connsiteY25" fmla="*/ 403514 h 982886"/>
                <a:gd name="connsiteX26" fmla="*/ 640099 w 653154"/>
                <a:gd name="connsiteY26" fmla="*/ 374253 h 982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53154" h="982886">
                  <a:moveTo>
                    <a:pt x="640099" y="374253"/>
                  </a:moveTo>
                  <a:cubicBezTo>
                    <a:pt x="621201" y="368157"/>
                    <a:pt x="575481" y="377301"/>
                    <a:pt x="526713" y="366938"/>
                  </a:cubicBezTo>
                  <a:cubicBezTo>
                    <a:pt x="477945" y="356575"/>
                    <a:pt x="387725" y="350479"/>
                    <a:pt x="347491" y="312074"/>
                  </a:cubicBezTo>
                  <a:cubicBezTo>
                    <a:pt x="307257" y="273669"/>
                    <a:pt x="312743" y="188325"/>
                    <a:pt x="285311" y="136509"/>
                  </a:cubicBezTo>
                  <a:cubicBezTo>
                    <a:pt x="257879" y="84693"/>
                    <a:pt x="191433" y="10932"/>
                    <a:pt x="182899" y="1178"/>
                  </a:cubicBezTo>
                  <a:cubicBezTo>
                    <a:pt x="174365" y="-8576"/>
                    <a:pt x="214598" y="44459"/>
                    <a:pt x="234105" y="77987"/>
                  </a:cubicBezTo>
                  <a:cubicBezTo>
                    <a:pt x="253612" y="111515"/>
                    <a:pt x="288360" y="167599"/>
                    <a:pt x="299942" y="202346"/>
                  </a:cubicBezTo>
                  <a:cubicBezTo>
                    <a:pt x="311524" y="237093"/>
                    <a:pt x="310914" y="263305"/>
                    <a:pt x="303599" y="286470"/>
                  </a:cubicBezTo>
                  <a:cubicBezTo>
                    <a:pt x="296284" y="309635"/>
                    <a:pt x="288969" y="332190"/>
                    <a:pt x="256051" y="341334"/>
                  </a:cubicBezTo>
                  <a:cubicBezTo>
                    <a:pt x="223133" y="350478"/>
                    <a:pt x="148761" y="333409"/>
                    <a:pt x="106089" y="341334"/>
                  </a:cubicBezTo>
                  <a:cubicBezTo>
                    <a:pt x="63417" y="349259"/>
                    <a:pt x="1238" y="387664"/>
                    <a:pt x="19" y="388883"/>
                  </a:cubicBezTo>
                  <a:cubicBezTo>
                    <a:pt x="-1200" y="390102"/>
                    <a:pt x="55493" y="355355"/>
                    <a:pt x="98774" y="348650"/>
                  </a:cubicBezTo>
                  <a:cubicBezTo>
                    <a:pt x="142055" y="341945"/>
                    <a:pt x="222523" y="351698"/>
                    <a:pt x="259708" y="348650"/>
                  </a:cubicBezTo>
                  <a:cubicBezTo>
                    <a:pt x="296893" y="345602"/>
                    <a:pt x="299332" y="330362"/>
                    <a:pt x="321887" y="330362"/>
                  </a:cubicBezTo>
                  <a:cubicBezTo>
                    <a:pt x="344442" y="330362"/>
                    <a:pt x="362121" y="338896"/>
                    <a:pt x="395039" y="348649"/>
                  </a:cubicBezTo>
                  <a:cubicBezTo>
                    <a:pt x="427957" y="358402"/>
                    <a:pt x="518788" y="369376"/>
                    <a:pt x="519398" y="388883"/>
                  </a:cubicBezTo>
                  <a:cubicBezTo>
                    <a:pt x="520008" y="408390"/>
                    <a:pt x="432835" y="426069"/>
                    <a:pt x="398697" y="465693"/>
                  </a:cubicBezTo>
                  <a:cubicBezTo>
                    <a:pt x="364559" y="505317"/>
                    <a:pt x="345052" y="554694"/>
                    <a:pt x="314572" y="626627"/>
                  </a:cubicBezTo>
                  <a:cubicBezTo>
                    <a:pt x="284092" y="698560"/>
                    <a:pt x="249954" y="838159"/>
                    <a:pt x="215817" y="897290"/>
                  </a:cubicBezTo>
                  <a:cubicBezTo>
                    <a:pt x="181680" y="956421"/>
                    <a:pt x="110357" y="974709"/>
                    <a:pt x="109747" y="981414"/>
                  </a:cubicBezTo>
                  <a:cubicBezTo>
                    <a:pt x="109137" y="988119"/>
                    <a:pt x="182289" y="971660"/>
                    <a:pt x="212159" y="937523"/>
                  </a:cubicBezTo>
                  <a:cubicBezTo>
                    <a:pt x="242029" y="903386"/>
                    <a:pt x="263975" y="838158"/>
                    <a:pt x="288969" y="776589"/>
                  </a:cubicBezTo>
                  <a:cubicBezTo>
                    <a:pt x="313963" y="715020"/>
                    <a:pt x="335299" y="623580"/>
                    <a:pt x="362121" y="568106"/>
                  </a:cubicBezTo>
                  <a:cubicBezTo>
                    <a:pt x="388943" y="512632"/>
                    <a:pt x="419423" y="469960"/>
                    <a:pt x="449903" y="443747"/>
                  </a:cubicBezTo>
                  <a:cubicBezTo>
                    <a:pt x="480383" y="417534"/>
                    <a:pt x="538906" y="402904"/>
                    <a:pt x="570605" y="396199"/>
                  </a:cubicBezTo>
                  <a:cubicBezTo>
                    <a:pt x="602304" y="389494"/>
                    <a:pt x="624249" y="409610"/>
                    <a:pt x="640099" y="403514"/>
                  </a:cubicBezTo>
                  <a:cubicBezTo>
                    <a:pt x="655949" y="397418"/>
                    <a:pt x="658997" y="380349"/>
                    <a:pt x="640099" y="374253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8" name="Volný tvar 7"/>
            <p:cNvSpPr/>
            <p:nvPr/>
          </p:nvSpPr>
          <p:spPr>
            <a:xfrm>
              <a:off x="882081" y="318111"/>
              <a:ext cx="638830" cy="1106906"/>
            </a:xfrm>
            <a:custGeom>
              <a:avLst/>
              <a:gdLst>
                <a:gd name="connsiteX0" fmla="*/ 362105 w 365869"/>
                <a:gd name="connsiteY0" fmla="*/ 1104694 h 1111950"/>
                <a:gd name="connsiteX1" fmla="*/ 241404 w 365869"/>
                <a:gd name="connsiteY1" fmla="*/ 738934 h 1111950"/>
                <a:gd name="connsiteX2" fmla="*/ 223116 w 365869"/>
                <a:gd name="connsiteY2" fmla="*/ 409750 h 1111950"/>
                <a:gd name="connsiteX3" fmla="*/ 215801 w 365869"/>
                <a:gd name="connsiteY3" fmla="*/ 226870 h 1111950"/>
                <a:gd name="connsiteX4" fmla="*/ 109731 w 365869"/>
                <a:gd name="connsiteY4" fmla="*/ 51306 h 1111950"/>
                <a:gd name="connsiteX5" fmla="*/ 3 w 365869"/>
                <a:gd name="connsiteY5" fmla="*/ 99 h 1111950"/>
                <a:gd name="connsiteX6" fmla="*/ 113388 w 365869"/>
                <a:gd name="connsiteY6" fmla="*/ 43990 h 1111950"/>
                <a:gd name="connsiteX7" fmla="*/ 230431 w 365869"/>
                <a:gd name="connsiteY7" fmla="*/ 212240 h 1111950"/>
                <a:gd name="connsiteX8" fmla="*/ 237747 w 365869"/>
                <a:gd name="connsiteY8" fmla="*/ 395120 h 1111950"/>
                <a:gd name="connsiteX9" fmla="*/ 248719 w 365869"/>
                <a:gd name="connsiteY9" fmla="*/ 716989 h 1111950"/>
                <a:gd name="connsiteX10" fmla="*/ 325529 w 365869"/>
                <a:gd name="connsiteY10" fmla="*/ 962048 h 1111950"/>
                <a:gd name="connsiteX11" fmla="*/ 362105 w 365869"/>
                <a:gd name="connsiteY11" fmla="*/ 1104694 h 1111950"/>
                <a:gd name="connsiteX0" fmla="*/ 362105 w 366786"/>
                <a:gd name="connsiteY0" fmla="*/ 1104694 h 1106975"/>
                <a:gd name="connsiteX1" fmla="*/ 226774 w 366786"/>
                <a:gd name="connsiteY1" fmla="*/ 852320 h 1106975"/>
                <a:gd name="connsiteX2" fmla="*/ 241404 w 366786"/>
                <a:gd name="connsiteY2" fmla="*/ 738934 h 1106975"/>
                <a:gd name="connsiteX3" fmla="*/ 223116 w 366786"/>
                <a:gd name="connsiteY3" fmla="*/ 409750 h 1106975"/>
                <a:gd name="connsiteX4" fmla="*/ 215801 w 366786"/>
                <a:gd name="connsiteY4" fmla="*/ 226870 h 1106975"/>
                <a:gd name="connsiteX5" fmla="*/ 109731 w 366786"/>
                <a:gd name="connsiteY5" fmla="*/ 51306 h 1106975"/>
                <a:gd name="connsiteX6" fmla="*/ 3 w 366786"/>
                <a:gd name="connsiteY6" fmla="*/ 99 h 1106975"/>
                <a:gd name="connsiteX7" fmla="*/ 113388 w 366786"/>
                <a:gd name="connsiteY7" fmla="*/ 43990 h 1106975"/>
                <a:gd name="connsiteX8" fmla="*/ 230431 w 366786"/>
                <a:gd name="connsiteY8" fmla="*/ 212240 h 1106975"/>
                <a:gd name="connsiteX9" fmla="*/ 237747 w 366786"/>
                <a:gd name="connsiteY9" fmla="*/ 395120 h 1106975"/>
                <a:gd name="connsiteX10" fmla="*/ 248719 w 366786"/>
                <a:gd name="connsiteY10" fmla="*/ 716989 h 1106975"/>
                <a:gd name="connsiteX11" fmla="*/ 325529 w 366786"/>
                <a:gd name="connsiteY11" fmla="*/ 962048 h 1106975"/>
                <a:gd name="connsiteX12" fmla="*/ 362105 w 366786"/>
                <a:gd name="connsiteY12" fmla="*/ 1104694 h 1106975"/>
                <a:gd name="connsiteX0" fmla="*/ 629765 w 669684"/>
                <a:gd name="connsiteY0" fmla="*/ 1104694 h 1123831"/>
                <a:gd name="connsiteX1" fmla="*/ 658 w 669684"/>
                <a:gd name="connsiteY1" fmla="*/ 530451 h 1123831"/>
                <a:gd name="connsiteX2" fmla="*/ 509064 w 669684"/>
                <a:gd name="connsiteY2" fmla="*/ 738934 h 1123831"/>
                <a:gd name="connsiteX3" fmla="*/ 490776 w 669684"/>
                <a:gd name="connsiteY3" fmla="*/ 409750 h 1123831"/>
                <a:gd name="connsiteX4" fmla="*/ 483461 w 669684"/>
                <a:gd name="connsiteY4" fmla="*/ 226870 h 1123831"/>
                <a:gd name="connsiteX5" fmla="*/ 377391 w 669684"/>
                <a:gd name="connsiteY5" fmla="*/ 51306 h 1123831"/>
                <a:gd name="connsiteX6" fmla="*/ 267663 w 669684"/>
                <a:gd name="connsiteY6" fmla="*/ 99 h 1123831"/>
                <a:gd name="connsiteX7" fmla="*/ 381048 w 669684"/>
                <a:gd name="connsiteY7" fmla="*/ 43990 h 1123831"/>
                <a:gd name="connsiteX8" fmla="*/ 498091 w 669684"/>
                <a:gd name="connsiteY8" fmla="*/ 212240 h 1123831"/>
                <a:gd name="connsiteX9" fmla="*/ 505407 w 669684"/>
                <a:gd name="connsiteY9" fmla="*/ 395120 h 1123831"/>
                <a:gd name="connsiteX10" fmla="*/ 516379 w 669684"/>
                <a:gd name="connsiteY10" fmla="*/ 716989 h 1123831"/>
                <a:gd name="connsiteX11" fmla="*/ 593189 w 669684"/>
                <a:gd name="connsiteY11" fmla="*/ 962048 h 1123831"/>
                <a:gd name="connsiteX12" fmla="*/ 629765 w 669684"/>
                <a:gd name="connsiteY12" fmla="*/ 1104694 h 1123831"/>
                <a:gd name="connsiteX0" fmla="*/ 630688 w 637522"/>
                <a:gd name="connsiteY0" fmla="*/ 1104694 h 1109174"/>
                <a:gd name="connsiteX1" fmla="*/ 462437 w 637522"/>
                <a:gd name="connsiteY1" fmla="*/ 797457 h 1109174"/>
                <a:gd name="connsiteX2" fmla="*/ 1581 w 637522"/>
                <a:gd name="connsiteY2" fmla="*/ 530451 h 1109174"/>
                <a:gd name="connsiteX3" fmla="*/ 509987 w 637522"/>
                <a:gd name="connsiteY3" fmla="*/ 738934 h 1109174"/>
                <a:gd name="connsiteX4" fmla="*/ 491699 w 637522"/>
                <a:gd name="connsiteY4" fmla="*/ 409750 h 1109174"/>
                <a:gd name="connsiteX5" fmla="*/ 484384 w 637522"/>
                <a:gd name="connsiteY5" fmla="*/ 226870 h 1109174"/>
                <a:gd name="connsiteX6" fmla="*/ 378314 w 637522"/>
                <a:gd name="connsiteY6" fmla="*/ 51306 h 1109174"/>
                <a:gd name="connsiteX7" fmla="*/ 268586 w 637522"/>
                <a:gd name="connsiteY7" fmla="*/ 99 h 1109174"/>
                <a:gd name="connsiteX8" fmla="*/ 381971 w 637522"/>
                <a:gd name="connsiteY8" fmla="*/ 43990 h 1109174"/>
                <a:gd name="connsiteX9" fmla="*/ 499014 w 637522"/>
                <a:gd name="connsiteY9" fmla="*/ 212240 h 1109174"/>
                <a:gd name="connsiteX10" fmla="*/ 506330 w 637522"/>
                <a:gd name="connsiteY10" fmla="*/ 395120 h 1109174"/>
                <a:gd name="connsiteX11" fmla="*/ 517302 w 637522"/>
                <a:gd name="connsiteY11" fmla="*/ 716989 h 1109174"/>
                <a:gd name="connsiteX12" fmla="*/ 594112 w 637522"/>
                <a:gd name="connsiteY12" fmla="*/ 962048 h 1109174"/>
                <a:gd name="connsiteX13" fmla="*/ 630688 w 637522"/>
                <a:gd name="connsiteY13" fmla="*/ 1104694 h 1109174"/>
                <a:gd name="connsiteX0" fmla="*/ 630688 w 637522"/>
                <a:gd name="connsiteY0" fmla="*/ 1104694 h 1109174"/>
                <a:gd name="connsiteX1" fmla="*/ 462437 w 637522"/>
                <a:gd name="connsiteY1" fmla="*/ 797457 h 1109174"/>
                <a:gd name="connsiteX2" fmla="*/ 1581 w 637522"/>
                <a:gd name="connsiteY2" fmla="*/ 530451 h 1109174"/>
                <a:gd name="connsiteX3" fmla="*/ 509987 w 637522"/>
                <a:gd name="connsiteY3" fmla="*/ 738934 h 1109174"/>
                <a:gd name="connsiteX4" fmla="*/ 491699 w 637522"/>
                <a:gd name="connsiteY4" fmla="*/ 409750 h 1109174"/>
                <a:gd name="connsiteX5" fmla="*/ 484384 w 637522"/>
                <a:gd name="connsiteY5" fmla="*/ 226870 h 1109174"/>
                <a:gd name="connsiteX6" fmla="*/ 378314 w 637522"/>
                <a:gd name="connsiteY6" fmla="*/ 51306 h 1109174"/>
                <a:gd name="connsiteX7" fmla="*/ 268586 w 637522"/>
                <a:gd name="connsiteY7" fmla="*/ 99 h 1109174"/>
                <a:gd name="connsiteX8" fmla="*/ 381971 w 637522"/>
                <a:gd name="connsiteY8" fmla="*/ 43990 h 1109174"/>
                <a:gd name="connsiteX9" fmla="*/ 499014 w 637522"/>
                <a:gd name="connsiteY9" fmla="*/ 212240 h 1109174"/>
                <a:gd name="connsiteX10" fmla="*/ 506330 w 637522"/>
                <a:gd name="connsiteY10" fmla="*/ 395120 h 1109174"/>
                <a:gd name="connsiteX11" fmla="*/ 517302 w 637522"/>
                <a:gd name="connsiteY11" fmla="*/ 716989 h 1109174"/>
                <a:gd name="connsiteX12" fmla="*/ 594112 w 637522"/>
                <a:gd name="connsiteY12" fmla="*/ 962048 h 1109174"/>
                <a:gd name="connsiteX13" fmla="*/ 630688 w 637522"/>
                <a:gd name="connsiteY13" fmla="*/ 1104694 h 1109174"/>
                <a:gd name="connsiteX0" fmla="*/ 630688 w 637522"/>
                <a:gd name="connsiteY0" fmla="*/ 1104694 h 1109174"/>
                <a:gd name="connsiteX1" fmla="*/ 462437 w 637522"/>
                <a:gd name="connsiteY1" fmla="*/ 797457 h 1109174"/>
                <a:gd name="connsiteX2" fmla="*/ 1581 w 637522"/>
                <a:gd name="connsiteY2" fmla="*/ 530451 h 1109174"/>
                <a:gd name="connsiteX3" fmla="*/ 425862 w 637522"/>
                <a:gd name="connsiteY3" fmla="*/ 768196 h 1109174"/>
                <a:gd name="connsiteX4" fmla="*/ 509987 w 637522"/>
                <a:gd name="connsiteY4" fmla="*/ 738934 h 1109174"/>
                <a:gd name="connsiteX5" fmla="*/ 491699 w 637522"/>
                <a:gd name="connsiteY5" fmla="*/ 409750 h 1109174"/>
                <a:gd name="connsiteX6" fmla="*/ 484384 w 637522"/>
                <a:gd name="connsiteY6" fmla="*/ 226870 h 1109174"/>
                <a:gd name="connsiteX7" fmla="*/ 378314 w 637522"/>
                <a:gd name="connsiteY7" fmla="*/ 51306 h 1109174"/>
                <a:gd name="connsiteX8" fmla="*/ 268586 w 637522"/>
                <a:gd name="connsiteY8" fmla="*/ 99 h 1109174"/>
                <a:gd name="connsiteX9" fmla="*/ 381971 w 637522"/>
                <a:gd name="connsiteY9" fmla="*/ 43990 h 1109174"/>
                <a:gd name="connsiteX10" fmla="*/ 499014 w 637522"/>
                <a:gd name="connsiteY10" fmla="*/ 212240 h 1109174"/>
                <a:gd name="connsiteX11" fmla="*/ 506330 w 637522"/>
                <a:gd name="connsiteY11" fmla="*/ 395120 h 1109174"/>
                <a:gd name="connsiteX12" fmla="*/ 517302 w 637522"/>
                <a:gd name="connsiteY12" fmla="*/ 716989 h 1109174"/>
                <a:gd name="connsiteX13" fmla="*/ 594112 w 637522"/>
                <a:gd name="connsiteY13" fmla="*/ 962048 h 1109174"/>
                <a:gd name="connsiteX14" fmla="*/ 630688 w 637522"/>
                <a:gd name="connsiteY14" fmla="*/ 1104694 h 1109174"/>
                <a:gd name="connsiteX0" fmla="*/ 630501 w 633818"/>
                <a:gd name="connsiteY0" fmla="*/ 1104694 h 1107240"/>
                <a:gd name="connsiteX1" fmla="*/ 517114 w 633818"/>
                <a:gd name="connsiteY1" fmla="*/ 845006 h 1107240"/>
                <a:gd name="connsiteX2" fmla="*/ 1394 w 633818"/>
                <a:gd name="connsiteY2" fmla="*/ 530451 h 1107240"/>
                <a:gd name="connsiteX3" fmla="*/ 425675 w 633818"/>
                <a:gd name="connsiteY3" fmla="*/ 768196 h 1107240"/>
                <a:gd name="connsiteX4" fmla="*/ 509800 w 633818"/>
                <a:gd name="connsiteY4" fmla="*/ 738934 h 1107240"/>
                <a:gd name="connsiteX5" fmla="*/ 491512 w 633818"/>
                <a:gd name="connsiteY5" fmla="*/ 409750 h 1107240"/>
                <a:gd name="connsiteX6" fmla="*/ 484197 w 633818"/>
                <a:gd name="connsiteY6" fmla="*/ 226870 h 1107240"/>
                <a:gd name="connsiteX7" fmla="*/ 378127 w 633818"/>
                <a:gd name="connsiteY7" fmla="*/ 51306 h 1107240"/>
                <a:gd name="connsiteX8" fmla="*/ 268399 w 633818"/>
                <a:gd name="connsiteY8" fmla="*/ 99 h 1107240"/>
                <a:gd name="connsiteX9" fmla="*/ 381784 w 633818"/>
                <a:gd name="connsiteY9" fmla="*/ 43990 h 1107240"/>
                <a:gd name="connsiteX10" fmla="*/ 498827 w 633818"/>
                <a:gd name="connsiteY10" fmla="*/ 212240 h 1107240"/>
                <a:gd name="connsiteX11" fmla="*/ 506143 w 633818"/>
                <a:gd name="connsiteY11" fmla="*/ 395120 h 1107240"/>
                <a:gd name="connsiteX12" fmla="*/ 517115 w 633818"/>
                <a:gd name="connsiteY12" fmla="*/ 716989 h 1107240"/>
                <a:gd name="connsiteX13" fmla="*/ 593925 w 633818"/>
                <a:gd name="connsiteY13" fmla="*/ 962048 h 1107240"/>
                <a:gd name="connsiteX14" fmla="*/ 630501 w 633818"/>
                <a:gd name="connsiteY14" fmla="*/ 1104694 h 1107240"/>
                <a:gd name="connsiteX0" fmla="*/ 630501 w 633508"/>
                <a:gd name="connsiteY0" fmla="*/ 1104694 h 1106906"/>
                <a:gd name="connsiteX1" fmla="*/ 517114 w 633508"/>
                <a:gd name="connsiteY1" fmla="*/ 845006 h 1106906"/>
                <a:gd name="connsiteX2" fmla="*/ 1394 w 633508"/>
                <a:gd name="connsiteY2" fmla="*/ 530451 h 1106906"/>
                <a:gd name="connsiteX3" fmla="*/ 425675 w 633508"/>
                <a:gd name="connsiteY3" fmla="*/ 768196 h 1106906"/>
                <a:gd name="connsiteX4" fmla="*/ 509800 w 633508"/>
                <a:gd name="connsiteY4" fmla="*/ 738934 h 1106906"/>
                <a:gd name="connsiteX5" fmla="*/ 491512 w 633508"/>
                <a:gd name="connsiteY5" fmla="*/ 409750 h 1106906"/>
                <a:gd name="connsiteX6" fmla="*/ 484197 w 633508"/>
                <a:gd name="connsiteY6" fmla="*/ 226870 h 1106906"/>
                <a:gd name="connsiteX7" fmla="*/ 378127 w 633508"/>
                <a:gd name="connsiteY7" fmla="*/ 51306 h 1106906"/>
                <a:gd name="connsiteX8" fmla="*/ 268399 w 633508"/>
                <a:gd name="connsiteY8" fmla="*/ 99 h 1106906"/>
                <a:gd name="connsiteX9" fmla="*/ 381784 w 633508"/>
                <a:gd name="connsiteY9" fmla="*/ 43990 h 1106906"/>
                <a:gd name="connsiteX10" fmla="*/ 498827 w 633508"/>
                <a:gd name="connsiteY10" fmla="*/ 212240 h 1106906"/>
                <a:gd name="connsiteX11" fmla="*/ 506143 w 633508"/>
                <a:gd name="connsiteY11" fmla="*/ 395120 h 1106906"/>
                <a:gd name="connsiteX12" fmla="*/ 517115 w 633508"/>
                <a:gd name="connsiteY12" fmla="*/ 716989 h 1106906"/>
                <a:gd name="connsiteX13" fmla="*/ 520773 w 633508"/>
                <a:gd name="connsiteY13" fmla="*/ 819403 h 1106906"/>
                <a:gd name="connsiteX14" fmla="*/ 593925 w 633508"/>
                <a:gd name="connsiteY14" fmla="*/ 962048 h 1106906"/>
                <a:gd name="connsiteX15" fmla="*/ 630501 w 633508"/>
                <a:gd name="connsiteY15" fmla="*/ 1104694 h 1106906"/>
                <a:gd name="connsiteX0" fmla="*/ 635823 w 638830"/>
                <a:gd name="connsiteY0" fmla="*/ 1104694 h 1106906"/>
                <a:gd name="connsiteX1" fmla="*/ 522436 w 638830"/>
                <a:gd name="connsiteY1" fmla="*/ 845006 h 1106906"/>
                <a:gd name="connsiteX2" fmla="*/ 6716 w 638830"/>
                <a:gd name="connsiteY2" fmla="*/ 530451 h 1106906"/>
                <a:gd name="connsiteX3" fmla="*/ 259090 w 638830"/>
                <a:gd name="connsiteY3" fmla="*/ 599947 h 1106906"/>
                <a:gd name="connsiteX4" fmla="*/ 430997 w 638830"/>
                <a:gd name="connsiteY4" fmla="*/ 768196 h 1106906"/>
                <a:gd name="connsiteX5" fmla="*/ 515122 w 638830"/>
                <a:gd name="connsiteY5" fmla="*/ 738934 h 1106906"/>
                <a:gd name="connsiteX6" fmla="*/ 496834 w 638830"/>
                <a:gd name="connsiteY6" fmla="*/ 409750 h 1106906"/>
                <a:gd name="connsiteX7" fmla="*/ 489519 w 638830"/>
                <a:gd name="connsiteY7" fmla="*/ 226870 h 1106906"/>
                <a:gd name="connsiteX8" fmla="*/ 383449 w 638830"/>
                <a:gd name="connsiteY8" fmla="*/ 51306 h 1106906"/>
                <a:gd name="connsiteX9" fmla="*/ 273721 w 638830"/>
                <a:gd name="connsiteY9" fmla="*/ 99 h 1106906"/>
                <a:gd name="connsiteX10" fmla="*/ 387106 w 638830"/>
                <a:gd name="connsiteY10" fmla="*/ 43990 h 1106906"/>
                <a:gd name="connsiteX11" fmla="*/ 504149 w 638830"/>
                <a:gd name="connsiteY11" fmla="*/ 212240 h 1106906"/>
                <a:gd name="connsiteX12" fmla="*/ 511465 w 638830"/>
                <a:gd name="connsiteY12" fmla="*/ 395120 h 1106906"/>
                <a:gd name="connsiteX13" fmla="*/ 522437 w 638830"/>
                <a:gd name="connsiteY13" fmla="*/ 716989 h 1106906"/>
                <a:gd name="connsiteX14" fmla="*/ 526095 w 638830"/>
                <a:gd name="connsiteY14" fmla="*/ 819403 h 1106906"/>
                <a:gd name="connsiteX15" fmla="*/ 599247 w 638830"/>
                <a:gd name="connsiteY15" fmla="*/ 962048 h 1106906"/>
                <a:gd name="connsiteX16" fmla="*/ 635823 w 638830"/>
                <a:gd name="connsiteY16" fmla="*/ 1104694 h 1106906"/>
                <a:gd name="connsiteX0" fmla="*/ 635823 w 638830"/>
                <a:gd name="connsiteY0" fmla="*/ 1104694 h 1106906"/>
                <a:gd name="connsiteX1" fmla="*/ 522436 w 638830"/>
                <a:gd name="connsiteY1" fmla="*/ 845006 h 1106906"/>
                <a:gd name="connsiteX2" fmla="*/ 251775 w 638830"/>
                <a:gd name="connsiteY2" fmla="*/ 629207 h 1106906"/>
                <a:gd name="connsiteX3" fmla="*/ 6716 w 638830"/>
                <a:gd name="connsiteY3" fmla="*/ 530451 h 1106906"/>
                <a:gd name="connsiteX4" fmla="*/ 259090 w 638830"/>
                <a:gd name="connsiteY4" fmla="*/ 599947 h 1106906"/>
                <a:gd name="connsiteX5" fmla="*/ 430997 w 638830"/>
                <a:gd name="connsiteY5" fmla="*/ 768196 h 1106906"/>
                <a:gd name="connsiteX6" fmla="*/ 515122 w 638830"/>
                <a:gd name="connsiteY6" fmla="*/ 738934 h 1106906"/>
                <a:gd name="connsiteX7" fmla="*/ 496834 w 638830"/>
                <a:gd name="connsiteY7" fmla="*/ 409750 h 1106906"/>
                <a:gd name="connsiteX8" fmla="*/ 489519 w 638830"/>
                <a:gd name="connsiteY8" fmla="*/ 226870 h 1106906"/>
                <a:gd name="connsiteX9" fmla="*/ 383449 w 638830"/>
                <a:gd name="connsiteY9" fmla="*/ 51306 h 1106906"/>
                <a:gd name="connsiteX10" fmla="*/ 273721 w 638830"/>
                <a:gd name="connsiteY10" fmla="*/ 99 h 1106906"/>
                <a:gd name="connsiteX11" fmla="*/ 387106 w 638830"/>
                <a:gd name="connsiteY11" fmla="*/ 43990 h 1106906"/>
                <a:gd name="connsiteX12" fmla="*/ 504149 w 638830"/>
                <a:gd name="connsiteY12" fmla="*/ 212240 h 1106906"/>
                <a:gd name="connsiteX13" fmla="*/ 511465 w 638830"/>
                <a:gd name="connsiteY13" fmla="*/ 395120 h 1106906"/>
                <a:gd name="connsiteX14" fmla="*/ 522437 w 638830"/>
                <a:gd name="connsiteY14" fmla="*/ 716989 h 1106906"/>
                <a:gd name="connsiteX15" fmla="*/ 526095 w 638830"/>
                <a:gd name="connsiteY15" fmla="*/ 819403 h 1106906"/>
                <a:gd name="connsiteX16" fmla="*/ 599247 w 638830"/>
                <a:gd name="connsiteY16" fmla="*/ 962048 h 1106906"/>
                <a:gd name="connsiteX17" fmla="*/ 635823 w 638830"/>
                <a:gd name="connsiteY17" fmla="*/ 1104694 h 1106906"/>
                <a:gd name="connsiteX0" fmla="*/ 635823 w 638830"/>
                <a:gd name="connsiteY0" fmla="*/ 1104694 h 1106906"/>
                <a:gd name="connsiteX1" fmla="*/ 522436 w 638830"/>
                <a:gd name="connsiteY1" fmla="*/ 845006 h 1106906"/>
                <a:gd name="connsiteX2" fmla="*/ 251775 w 638830"/>
                <a:gd name="connsiteY2" fmla="*/ 629207 h 1106906"/>
                <a:gd name="connsiteX3" fmla="*/ 6716 w 638830"/>
                <a:gd name="connsiteY3" fmla="*/ 530451 h 1106906"/>
                <a:gd name="connsiteX4" fmla="*/ 259090 w 638830"/>
                <a:gd name="connsiteY4" fmla="*/ 599947 h 1106906"/>
                <a:gd name="connsiteX5" fmla="*/ 412709 w 638830"/>
                <a:gd name="connsiteY5" fmla="*/ 764538 h 1106906"/>
                <a:gd name="connsiteX6" fmla="*/ 515122 w 638830"/>
                <a:gd name="connsiteY6" fmla="*/ 738934 h 1106906"/>
                <a:gd name="connsiteX7" fmla="*/ 496834 w 638830"/>
                <a:gd name="connsiteY7" fmla="*/ 409750 h 1106906"/>
                <a:gd name="connsiteX8" fmla="*/ 489519 w 638830"/>
                <a:gd name="connsiteY8" fmla="*/ 226870 h 1106906"/>
                <a:gd name="connsiteX9" fmla="*/ 383449 w 638830"/>
                <a:gd name="connsiteY9" fmla="*/ 51306 h 1106906"/>
                <a:gd name="connsiteX10" fmla="*/ 273721 w 638830"/>
                <a:gd name="connsiteY10" fmla="*/ 99 h 1106906"/>
                <a:gd name="connsiteX11" fmla="*/ 387106 w 638830"/>
                <a:gd name="connsiteY11" fmla="*/ 43990 h 1106906"/>
                <a:gd name="connsiteX12" fmla="*/ 504149 w 638830"/>
                <a:gd name="connsiteY12" fmla="*/ 212240 h 1106906"/>
                <a:gd name="connsiteX13" fmla="*/ 511465 w 638830"/>
                <a:gd name="connsiteY13" fmla="*/ 395120 h 1106906"/>
                <a:gd name="connsiteX14" fmla="*/ 522437 w 638830"/>
                <a:gd name="connsiteY14" fmla="*/ 716989 h 1106906"/>
                <a:gd name="connsiteX15" fmla="*/ 526095 w 638830"/>
                <a:gd name="connsiteY15" fmla="*/ 819403 h 1106906"/>
                <a:gd name="connsiteX16" fmla="*/ 599247 w 638830"/>
                <a:gd name="connsiteY16" fmla="*/ 962048 h 1106906"/>
                <a:gd name="connsiteX17" fmla="*/ 635823 w 638830"/>
                <a:gd name="connsiteY17" fmla="*/ 1104694 h 1106906"/>
                <a:gd name="connsiteX0" fmla="*/ 635823 w 638830"/>
                <a:gd name="connsiteY0" fmla="*/ 1104694 h 1106906"/>
                <a:gd name="connsiteX1" fmla="*/ 522436 w 638830"/>
                <a:gd name="connsiteY1" fmla="*/ 845006 h 1106906"/>
                <a:gd name="connsiteX2" fmla="*/ 251775 w 638830"/>
                <a:gd name="connsiteY2" fmla="*/ 629207 h 1106906"/>
                <a:gd name="connsiteX3" fmla="*/ 6716 w 638830"/>
                <a:gd name="connsiteY3" fmla="*/ 530451 h 1106906"/>
                <a:gd name="connsiteX4" fmla="*/ 259090 w 638830"/>
                <a:gd name="connsiteY4" fmla="*/ 599947 h 1106906"/>
                <a:gd name="connsiteX5" fmla="*/ 445628 w 638830"/>
                <a:gd name="connsiteY5" fmla="*/ 738935 h 1106906"/>
                <a:gd name="connsiteX6" fmla="*/ 515122 w 638830"/>
                <a:gd name="connsiteY6" fmla="*/ 738934 h 1106906"/>
                <a:gd name="connsiteX7" fmla="*/ 496834 w 638830"/>
                <a:gd name="connsiteY7" fmla="*/ 409750 h 1106906"/>
                <a:gd name="connsiteX8" fmla="*/ 489519 w 638830"/>
                <a:gd name="connsiteY8" fmla="*/ 226870 h 1106906"/>
                <a:gd name="connsiteX9" fmla="*/ 383449 w 638830"/>
                <a:gd name="connsiteY9" fmla="*/ 51306 h 1106906"/>
                <a:gd name="connsiteX10" fmla="*/ 273721 w 638830"/>
                <a:gd name="connsiteY10" fmla="*/ 99 h 1106906"/>
                <a:gd name="connsiteX11" fmla="*/ 387106 w 638830"/>
                <a:gd name="connsiteY11" fmla="*/ 43990 h 1106906"/>
                <a:gd name="connsiteX12" fmla="*/ 504149 w 638830"/>
                <a:gd name="connsiteY12" fmla="*/ 212240 h 1106906"/>
                <a:gd name="connsiteX13" fmla="*/ 511465 w 638830"/>
                <a:gd name="connsiteY13" fmla="*/ 395120 h 1106906"/>
                <a:gd name="connsiteX14" fmla="*/ 522437 w 638830"/>
                <a:gd name="connsiteY14" fmla="*/ 716989 h 1106906"/>
                <a:gd name="connsiteX15" fmla="*/ 526095 w 638830"/>
                <a:gd name="connsiteY15" fmla="*/ 819403 h 1106906"/>
                <a:gd name="connsiteX16" fmla="*/ 599247 w 638830"/>
                <a:gd name="connsiteY16" fmla="*/ 962048 h 1106906"/>
                <a:gd name="connsiteX17" fmla="*/ 635823 w 638830"/>
                <a:gd name="connsiteY17" fmla="*/ 1104694 h 1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8830" h="1106906">
                  <a:moveTo>
                    <a:pt x="635823" y="1104694"/>
                  </a:moveTo>
                  <a:cubicBezTo>
                    <a:pt x="623021" y="1085187"/>
                    <a:pt x="572423" y="893164"/>
                    <a:pt x="522436" y="845006"/>
                  </a:cubicBezTo>
                  <a:cubicBezTo>
                    <a:pt x="457209" y="771854"/>
                    <a:pt x="337728" y="681633"/>
                    <a:pt x="251775" y="629207"/>
                  </a:cubicBezTo>
                  <a:cubicBezTo>
                    <a:pt x="165822" y="576781"/>
                    <a:pt x="4278" y="541424"/>
                    <a:pt x="6716" y="530451"/>
                  </a:cubicBezTo>
                  <a:cubicBezTo>
                    <a:pt x="-42052" y="497532"/>
                    <a:pt x="188377" y="560323"/>
                    <a:pt x="259090" y="599947"/>
                  </a:cubicBezTo>
                  <a:cubicBezTo>
                    <a:pt x="329803" y="639571"/>
                    <a:pt x="398079" y="723695"/>
                    <a:pt x="445628" y="738935"/>
                  </a:cubicBezTo>
                  <a:cubicBezTo>
                    <a:pt x="493177" y="754175"/>
                    <a:pt x="506588" y="793798"/>
                    <a:pt x="515122" y="738934"/>
                  </a:cubicBezTo>
                  <a:cubicBezTo>
                    <a:pt x="523656" y="684070"/>
                    <a:pt x="501101" y="495094"/>
                    <a:pt x="496834" y="409750"/>
                  </a:cubicBezTo>
                  <a:cubicBezTo>
                    <a:pt x="492567" y="324406"/>
                    <a:pt x="508416" y="286611"/>
                    <a:pt x="489519" y="226870"/>
                  </a:cubicBezTo>
                  <a:cubicBezTo>
                    <a:pt x="470622" y="167129"/>
                    <a:pt x="419415" y="89101"/>
                    <a:pt x="383449" y="51306"/>
                  </a:cubicBezTo>
                  <a:cubicBezTo>
                    <a:pt x="347483" y="13511"/>
                    <a:pt x="273111" y="1318"/>
                    <a:pt x="273721" y="99"/>
                  </a:cubicBezTo>
                  <a:cubicBezTo>
                    <a:pt x="274330" y="-1120"/>
                    <a:pt x="348701" y="8633"/>
                    <a:pt x="387106" y="43990"/>
                  </a:cubicBezTo>
                  <a:cubicBezTo>
                    <a:pt x="425511" y="79347"/>
                    <a:pt x="483422" y="153718"/>
                    <a:pt x="504149" y="212240"/>
                  </a:cubicBezTo>
                  <a:cubicBezTo>
                    <a:pt x="524876" y="270762"/>
                    <a:pt x="508417" y="310995"/>
                    <a:pt x="511465" y="395120"/>
                  </a:cubicBezTo>
                  <a:cubicBezTo>
                    <a:pt x="514513" y="479245"/>
                    <a:pt x="518170" y="647495"/>
                    <a:pt x="522437" y="716989"/>
                  </a:cubicBezTo>
                  <a:cubicBezTo>
                    <a:pt x="526704" y="786483"/>
                    <a:pt x="513293" y="778560"/>
                    <a:pt x="526095" y="819403"/>
                  </a:cubicBezTo>
                  <a:cubicBezTo>
                    <a:pt x="538897" y="860246"/>
                    <a:pt x="580959" y="914500"/>
                    <a:pt x="599247" y="962048"/>
                  </a:cubicBezTo>
                  <a:cubicBezTo>
                    <a:pt x="617535" y="1009596"/>
                    <a:pt x="648625" y="1124201"/>
                    <a:pt x="635823" y="1104694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0" name="Volný tvar 9"/>
            <p:cNvSpPr/>
            <p:nvPr/>
          </p:nvSpPr>
          <p:spPr>
            <a:xfrm>
              <a:off x="2013865" y="734192"/>
              <a:ext cx="286822" cy="633771"/>
            </a:xfrm>
            <a:custGeom>
              <a:avLst/>
              <a:gdLst>
                <a:gd name="connsiteX0" fmla="*/ 286765 w 286822"/>
                <a:gd name="connsiteY0" fmla="*/ 633750 h 633771"/>
                <a:gd name="connsiteX1" fmla="*/ 231901 w 286822"/>
                <a:gd name="connsiteY1" fmla="*/ 461843 h 633771"/>
                <a:gd name="connsiteX2" fmla="*/ 78282 w 286822"/>
                <a:gd name="connsiteY2" fmla="*/ 282621 h 633771"/>
                <a:gd name="connsiteX3" fmla="*/ 1473 w 286822"/>
                <a:gd name="connsiteY3" fmla="*/ 4643 h 633771"/>
                <a:gd name="connsiteX4" fmla="*/ 34391 w 286822"/>
                <a:gd name="connsiteY4" fmla="*/ 125344 h 633771"/>
                <a:gd name="connsiteX5" fmla="*/ 114858 w 286822"/>
                <a:gd name="connsiteY5" fmla="*/ 341142 h 633771"/>
                <a:gd name="connsiteX6" fmla="*/ 239217 w 286822"/>
                <a:gd name="connsiteY6" fmla="*/ 450870 h 633771"/>
                <a:gd name="connsiteX7" fmla="*/ 286765 w 286822"/>
                <a:gd name="connsiteY7" fmla="*/ 633750 h 633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822" h="633771">
                  <a:moveTo>
                    <a:pt x="286765" y="633750"/>
                  </a:moveTo>
                  <a:cubicBezTo>
                    <a:pt x="285546" y="635579"/>
                    <a:pt x="266648" y="520364"/>
                    <a:pt x="231901" y="461843"/>
                  </a:cubicBezTo>
                  <a:cubicBezTo>
                    <a:pt x="197154" y="403322"/>
                    <a:pt x="116687" y="358821"/>
                    <a:pt x="78282" y="282621"/>
                  </a:cubicBezTo>
                  <a:cubicBezTo>
                    <a:pt x="39877" y="206421"/>
                    <a:pt x="8788" y="30856"/>
                    <a:pt x="1473" y="4643"/>
                  </a:cubicBezTo>
                  <a:cubicBezTo>
                    <a:pt x="-5842" y="-21570"/>
                    <a:pt x="15494" y="69261"/>
                    <a:pt x="34391" y="125344"/>
                  </a:cubicBezTo>
                  <a:cubicBezTo>
                    <a:pt x="53288" y="181427"/>
                    <a:pt x="80720" y="286888"/>
                    <a:pt x="114858" y="341142"/>
                  </a:cubicBezTo>
                  <a:cubicBezTo>
                    <a:pt x="148996" y="395396"/>
                    <a:pt x="208737" y="400883"/>
                    <a:pt x="239217" y="450870"/>
                  </a:cubicBezTo>
                  <a:cubicBezTo>
                    <a:pt x="269697" y="500857"/>
                    <a:pt x="287984" y="631921"/>
                    <a:pt x="286765" y="63375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2" name="Volný tvar 11"/>
            <p:cNvSpPr/>
            <p:nvPr/>
          </p:nvSpPr>
          <p:spPr>
            <a:xfrm>
              <a:off x="2523743" y="186538"/>
              <a:ext cx="282620" cy="1054455"/>
            </a:xfrm>
            <a:custGeom>
              <a:avLst/>
              <a:gdLst>
                <a:gd name="connsiteX0" fmla="*/ 107789 w 189239"/>
                <a:gd name="connsiteY0" fmla="*/ 1035100 h 1036161"/>
                <a:gd name="connsiteX1" fmla="*/ 188256 w 189239"/>
                <a:gd name="connsiteY1" fmla="*/ 804672 h 1036161"/>
                <a:gd name="connsiteX2" fmla="*/ 144365 w 189239"/>
                <a:gd name="connsiteY2" fmla="*/ 526694 h 1036161"/>
                <a:gd name="connsiteX3" fmla="*/ 27322 w 189239"/>
                <a:gd name="connsiteY3" fmla="*/ 212140 h 1036161"/>
                <a:gd name="connsiteX4" fmla="*/ 30979 w 189239"/>
                <a:gd name="connsiteY4" fmla="*/ 0 h 1036161"/>
                <a:gd name="connsiteX5" fmla="*/ 1719 w 189239"/>
                <a:gd name="connsiteY5" fmla="*/ 212140 h 1036161"/>
                <a:gd name="connsiteX6" fmla="*/ 89501 w 189239"/>
                <a:gd name="connsiteY6" fmla="*/ 442569 h 1036161"/>
                <a:gd name="connsiteX7" fmla="*/ 155338 w 189239"/>
                <a:gd name="connsiteY7" fmla="*/ 691286 h 1036161"/>
                <a:gd name="connsiteX8" fmla="*/ 158995 w 189239"/>
                <a:gd name="connsiteY8" fmla="*/ 881481 h 1036161"/>
                <a:gd name="connsiteX9" fmla="*/ 107789 w 189239"/>
                <a:gd name="connsiteY9" fmla="*/ 1035100 h 1036161"/>
                <a:gd name="connsiteX0" fmla="*/ 205332 w 286782"/>
                <a:gd name="connsiteY0" fmla="*/ 1035100 h 1036161"/>
                <a:gd name="connsiteX1" fmla="*/ 285799 w 286782"/>
                <a:gd name="connsiteY1" fmla="*/ 804672 h 1036161"/>
                <a:gd name="connsiteX2" fmla="*/ 241908 w 286782"/>
                <a:gd name="connsiteY2" fmla="*/ 526694 h 1036161"/>
                <a:gd name="connsiteX3" fmla="*/ 124865 w 286782"/>
                <a:gd name="connsiteY3" fmla="*/ 212140 h 1036161"/>
                <a:gd name="connsiteX4" fmla="*/ 128522 w 286782"/>
                <a:gd name="connsiteY4" fmla="*/ 0 h 1036161"/>
                <a:gd name="connsiteX5" fmla="*/ 99262 w 286782"/>
                <a:gd name="connsiteY5" fmla="*/ 212140 h 1036161"/>
                <a:gd name="connsiteX6" fmla="*/ 4164 w 286782"/>
                <a:gd name="connsiteY6" fmla="*/ 376732 h 1036161"/>
                <a:gd name="connsiteX7" fmla="*/ 252881 w 286782"/>
                <a:gd name="connsiteY7" fmla="*/ 691286 h 1036161"/>
                <a:gd name="connsiteX8" fmla="*/ 256538 w 286782"/>
                <a:gd name="connsiteY8" fmla="*/ 881481 h 1036161"/>
                <a:gd name="connsiteX9" fmla="*/ 205332 w 286782"/>
                <a:gd name="connsiteY9" fmla="*/ 1035100 h 1036161"/>
                <a:gd name="connsiteX0" fmla="*/ 201655 w 283105"/>
                <a:gd name="connsiteY0" fmla="*/ 1035100 h 1036161"/>
                <a:gd name="connsiteX1" fmla="*/ 282122 w 283105"/>
                <a:gd name="connsiteY1" fmla="*/ 804672 h 1036161"/>
                <a:gd name="connsiteX2" fmla="*/ 238231 w 283105"/>
                <a:gd name="connsiteY2" fmla="*/ 526694 h 1036161"/>
                <a:gd name="connsiteX3" fmla="*/ 121188 w 283105"/>
                <a:gd name="connsiteY3" fmla="*/ 212140 h 1036161"/>
                <a:gd name="connsiteX4" fmla="*/ 124845 w 283105"/>
                <a:gd name="connsiteY4" fmla="*/ 0 h 1036161"/>
                <a:gd name="connsiteX5" fmla="*/ 95585 w 283105"/>
                <a:gd name="connsiteY5" fmla="*/ 212140 h 1036161"/>
                <a:gd name="connsiteX6" fmla="*/ 183367 w 283105"/>
                <a:gd name="connsiteY6" fmla="*/ 438912 h 1036161"/>
                <a:gd name="connsiteX7" fmla="*/ 487 w 283105"/>
                <a:gd name="connsiteY7" fmla="*/ 376732 h 1036161"/>
                <a:gd name="connsiteX8" fmla="*/ 249204 w 283105"/>
                <a:gd name="connsiteY8" fmla="*/ 691286 h 1036161"/>
                <a:gd name="connsiteX9" fmla="*/ 252861 w 283105"/>
                <a:gd name="connsiteY9" fmla="*/ 881481 h 1036161"/>
                <a:gd name="connsiteX10" fmla="*/ 201655 w 283105"/>
                <a:gd name="connsiteY10" fmla="*/ 1035100 h 1036161"/>
                <a:gd name="connsiteX0" fmla="*/ 201170 w 282620"/>
                <a:gd name="connsiteY0" fmla="*/ 1035100 h 1036161"/>
                <a:gd name="connsiteX1" fmla="*/ 281637 w 282620"/>
                <a:gd name="connsiteY1" fmla="*/ 804672 h 1036161"/>
                <a:gd name="connsiteX2" fmla="*/ 237746 w 282620"/>
                <a:gd name="connsiteY2" fmla="*/ 526694 h 1036161"/>
                <a:gd name="connsiteX3" fmla="*/ 120703 w 282620"/>
                <a:gd name="connsiteY3" fmla="*/ 212140 h 1036161"/>
                <a:gd name="connsiteX4" fmla="*/ 124360 w 282620"/>
                <a:gd name="connsiteY4" fmla="*/ 0 h 1036161"/>
                <a:gd name="connsiteX5" fmla="*/ 95100 w 282620"/>
                <a:gd name="connsiteY5" fmla="*/ 212140 h 1036161"/>
                <a:gd name="connsiteX6" fmla="*/ 182882 w 282620"/>
                <a:gd name="connsiteY6" fmla="*/ 438912 h 1036161"/>
                <a:gd name="connsiteX7" fmla="*/ 2 w 282620"/>
                <a:gd name="connsiteY7" fmla="*/ 376732 h 1036161"/>
                <a:gd name="connsiteX8" fmla="*/ 186540 w 282620"/>
                <a:gd name="connsiteY8" fmla="*/ 460857 h 1036161"/>
                <a:gd name="connsiteX9" fmla="*/ 248719 w 282620"/>
                <a:gd name="connsiteY9" fmla="*/ 691286 h 1036161"/>
                <a:gd name="connsiteX10" fmla="*/ 252376 w 282620"/>
                <a:gd name="connsiteY10" fmla="*/ 881481 h 1036161"/>
                <a:gd name="connsiteX11" fmla="*/ 201170 w 282620"/>
                <a:gd name="connsiteY11" fmla="*/ 1035100 h 1036161"/>
                <a:gd name="connsiteX0" fmla="*/ 201170 w 282620"/>
                <a:gd name="connsiteY0" fmla="*/ 1035100 h 1036129"/>
                <a:gd name="connsiteX1" fmla="*/ 281637 w 282620"/>
                <a:gd name="connsiteY1" fmla="*/ 804672 h 1036129"/>
                <a:gd name="connsiteX2" fmla="*/ 237746 w 282620"/>
                <a:gd name="connsiteY2" fmla="*/ 526694 h 1036129"/>
                <a:gd name="connsiteX3" fmla="*/ 120703 w 282620"/>
                <a:gd name="connsiteY3" fmla="*/ 212140 h 1036129"/>
                <a:gd name="connsiteX4" fmla="*/ 124360 w 282620"/>
                <a:gd name="connsiteY4" fmla="*/ 0 h 1036129"/>
                <a:gd name="connsiteX5" fmla="*/ 95100 w 282620"/>
                <a:gd name="connsiteY5" fmla="*/ 212140 h 1036129"/>
                <a:gd name="connsiteX6" fmla="*/ 182882 w 282620"/>
                <a:gd name="connsiteY6" fmla="*/ 438912 h 1036129"/>
                <a:gd name="connsiteX7" fmla="*/ 2 w 282620"/>
                <a:gd name="connsiteY7" fmla="*/ 376732 h 1036129"/>
                <a:gd name="connsiteX8" fmla="*/ 186540 w 282620"/>
                <a:gd name="connsiteY8" fmla="*/ 460857 h 1036129"/>
                <a:gd name="connsiteX9" fmla="*/ 267007 w 282620"/>
                <a:gd name="connsiteY9" fmla="*/ 694943 h 1036129"/>
                <a:gd name="connsiteX10" fmla="*/ 252376 w 282620"/>
                <a:gd name="connsiteY10" fmla="*/ 881481 h 1036129"/>
                <a:gd name="connsiteX11" fmla="*/ 201170 w 282620"/>
                <a:gd name="connsiteY11" fmla="*/ 1035100 h 1036129"/>
                <a:gd name="connsiteX0" fmla="*/ 201170 w 282620"/>
                <a:gd name="connsiteY0" fmla="*/ 1035100 h 1054455"/>
                <a:gd name="connsiteX1" fmla="*/ 281637 w 282620"/>
                <a:gd name="connsiteY1" fmla="*/ 804672 h 1054455"/>
                <a:gd name="connsiteX2" fmla="*/ 237746 w 282620"/>
                <a:gd name="connsiteY2" fmla="*/ 526694 h 1054455"/>
                <a:gd name="connsiteX3" fmla="*/ 120703 w 282620"/>
                <a:gd name="connsiteY3" fmla="*/ 212140 h 1054455"/>
                <a:gd name="connsiteX4" fmla="*/ 124360 w 282620"/>
                <a:gd name="connsiteY4" fmla="*/ 0 h 1054455"/>
                <a:gd name="connsiteX5" fmla="*/ 95100 w 282620"/>
                <a:gd name="connsiteY5" fmla="*/ 212140 h 1054455"/>
                <a:gd name="connsiteX6" fmla="*/ 182882 w 282620"/>
                <a:gd name="connsiteY6" fmla="*/ 438912 h 1054455"/>
                <a:gd name="connsiteX7" fmla="*/ 2 w 282620"/>
                <a:gd name="connsiteY7" fmla="*/ 376732 h 1054455"/>
                <a:gd name="connsiteX8" fmla="*/ 186540 w 282620"/>
                <a:gd name="connsiteY8" fmla="*/ 460857 h 1054455"/>
                <a:gd name="connsiteX9" fmla="*/ 267007 w 282620"/>
                <a:gd name="connsiteY9" fmla="*/ 694943 h 1054455"/>
                <a:gd name="connsiteX10" fmla="*/ 252376 w 282620"/>
                <a:gd name="connsiteY10" fmla="*/ 881481 h 1054455"/>
                <a:gd name="connsiteX11" fmla="*/ 186539 w 282620"/>
                <a:gd name="connsiteY11" fmla="*/ 1024128 h 1054455"/>
                <a:gd name="connsiteX12" fmla="*/ 201170 w 282620"/>
                <a:gd name="connsiteY12" fmla="*/ 1035100 h 105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2620" h="1054455">
                  <a:moveTo>
                    <a:pt x="201170" y="1035100"/>
                  </a:moveTo>
                  <a:cubicBezTo>
                    <a:pt x="217020" y="998524"/>
                    <a:pt x="275541" y="889406"/>
                    <a:pt x="281637" y="804672"/>
                  </a:cubicBezTo>
                  <a:cubicBezTo>
                    <a:pt x="287733" y="719938"/>
                    <a:pt x="264568" y="625449"/>
                    <a:pt x="237746" y="526694"/>
                  </a:cubicBezTo>
                  <a:cubicBezTo>
                    <a:pt x="210924" y="427939"/>
                    <a:pt x="139601" y="299922"/>
                    <a:pt x="120703" y="212140"/>
                  </a:cubicBezTo>
                  <a:cubicBezTo>
                    <a:pt x="101805" y="124358"/>
                    <a:pt x="128627" y="0"/>
                    <a:pt x="124360" y="0"/>
                  </a:cubicBezTo>
                  <a:cubicBezTo>
                    <a:pt x="120093" y="0"/>
                    <a:pt x="85346" y="138988"/>
                    <a:pt x="95100" y="212140"/>
                  </a:cubicBezTo>
                  <a:cubicBezTo>
                    <a:pt x="104854" y="285292"/>
                    <a:pt x="198732" y="411480"/>
                    <a:pt x="182882" y="438912"/>
                  </a:cubicBezTo>
                  <a:cubicBezTo>
                    <a:pt x="167032" y="466344"/>
                    <a:pt x="-608" y="373075"/>
                    <a:pt x="2" y="376732"/>
                  </a:cubicBezTo>
                  <a:cubicBezTo>
                    <a:pt x="612" y="380389"/>
                    <a:pt x="145087" y="408431"/>
                    <a:pt x="186540" y="460857"/>
                  </a:cubicBezTo>
                  <a:cubicBezTo>
                    <a:pt x="227993" y="513283"/>
                    <a:pt x="250548" y="641908"/>
                    <a:pt x="267007" y="694943"/>
                  </a:cubicBezTo>
                  <a:cubicBezTo>
                    <a:pt x="283466" y="747978"/>
                    <a:pt x="265787" y="826617"/>
                    <a:pt x="252376" y="881481"/>
                  </a:cubicBezTo>
                  <a:cubicBezTo>
                    <a:pt x="238965" y="936345"/>
                    <a:pt x="195073" y="998525"/>
                    <a:pt x="186539" y="1024128"/>
                  </a:cubicBezTo>
                  <a:cubicBezTo>
                    <a:pt x="178005" y="1049731"/>
                    <a:pt x="185320" y="1071676"/>
                    <a:pt x="201170" y="103510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3" name="Volný tvar 12"/>
            <p:cNvSpPr/>
            <p:nvPr/>
          </p:nvSpPr>
          <p:spPr>
            <a:xfrm>
              <a:off x="3039421" y="697829"/>
              <a:ext cx="91492" cy="371194"/>
            </a:xfrm>
            <a:custGeom>
              <a:avLst/>
              <a:gdLst>
                <a:gd name="connsiteX0" fmla="*/ 91487 w 91492"/>
                <a:gd name="connsiteY0" fmla="*/ 370191 h 371194"/>
                <a:gd name="connsiteX1" fmla="*/ 25650 w 91492"/>
                <a:gd name="connsiteY1" fmla="*/ 297039 h 371194"/>
                <a:gd name="connsiteX2" fmla="*/ 25650 w 91492"/>
                <a:gd name="connsiteY2" fmla="*/ 88556 h 371194"/>
                <a:gd name="connsiteX3" fmla="*/ 47 w 91492"/>
                <a:gd name="connsiteY3" fmla="*/ 773 h 371194"/>
                <a:gd name="connsiteX4" fmla="*/ 32965 w 91492"/>
                <a:gd name="connsiteY4" fmla="*/ 132447 h 371194"/>
                <a:gd name="connsiteX5" fmla="*/ 29307 w 91492"/>
                <a:gd name="connsiteY5" fmla="*/ 253148 h 371194"/>
                <a:gd name="connsiteX6" fmla="*/ 91487 w 91492"/>
                <a:gd name="connsiteY6" fmla="*/ 370191 h 371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492" h="371194">
                  <a:moveTo>
                    <a:pt x="91487" y="370191"/>
                  </a:moveTo>
                  <a:cubicBezTo>
                    <a:pt x="90877" y="377506"/>
                    <a:pt x="36623" y="343978"/>
                    <a:pt x="25650" y="297039"/>
                  </a:cubicBezTo>
                  <a:cubicBezTo>
                    <a:pt x="14677" y="250100"/>
                    <a:pt x="29917" y="137934"/>
                    <a:pt x="25650" y="88556"/>
                  </a:cubicBezTo>
                  <a:cubicBezTo>
                    <a:pt x="21383" y="39178"/>
                    <a:pt x="-1172" y="-6542"/>
                    <a:pt x="47" y="773"/>
                  </a:cubicBezTo>
                  <a:cubicBezTo>
                    <a:pt x="1266" y="8088"/>
                    <a:pt x="28088" y="90384"/>
                    <a:pt x="32965" y="132447"/>
                  </a:cubicBezTo>
                  <a:cubicBezTo>
                    <a:pt x="37842" y="174509"/>
                    <a:pt x="14677" y="210476"/>
                    <a:pt x="29307" y="253148"/>
                  </a:cubicBezTo>
                  <a:cubicBezTo>
                    <a:pt x="43937" y="295820"/>
                    <a:pt x="92097" y="362876"/>
                    <a:pt x="91487" y="370191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4" name="Volný tvar 13"/>
            <p:cNvSpPr/>
            <p:nvPr/>
          </p:nvSpPr>
          <p:spPr>
            <a:xfrm>
              <a:off x="3741534" y="234071"/>
              <a:ext cx="256258" cy="712032"/>
            </a:xfrm>
            <a:custGeom>
              <a:avLst/>
              <a:gdLst>
                <a:gd name="connsiteX0" fmla="*/ 51395 w 132209"/>
                <a:gd name="connsiteY0" fmla="*/ 647412 h 651993"/>
                <a:gd name="connsiteX1" fmla="*/ 117232 w 132209"/>
                <a:gd name="connsiteY1" fmla="*/ 453559 h 651993"/>
                <a:gd name="connsiteX2" fmla="*/ 69683 w 132209"/>
                <a:gd name="connsiteY2" fmla="*/ 299940 h 651993"/>
                <a:gd name="connsiteX3" fmla="*/ 189 w 132209"/>
                <a:gd name="connsiteY3" fmla="*/ 208500 h 651993"/>
                <a:gd name="connsiteX4" fmla="*/ 47738 w 132209"/>
                <a:gd name="connsiteY4" fmla="*/ 16 h 651993"/>
                <a:gd name="connsiteX5" fmla="*/ 3846 w 132209"/>
                <a:gd name="connsiteY5" fmla="*/ 197527 h 651993"/>
                <a:gd name="connsiteX6" fmla="*/ 87971 w 132209"/>
                <a:gd name="connsiteY6" fmla="*/ 303597 h 651993"/>
                <a:gd name="connsiteX7" fmla="*/ 131862 w 132209"/>
                <a:gd name="connsiteY7" fmla="*/ 427956 h 651993"/>
                <a:gd name="connsiteX8" fmla="*/ 106259 w 132209"/>
                <a:gd name="connsiteY8" fmla="*/ 577917 h 651993"/>
                <a:gd name="connsiteX9" fmla="*/ 51395 w 132209"/>
                <a:gd name="connsiteY9" fmla="*/ 647412 h 651993"/>
                <a:gd name="connsiteX0" fmla="*/ 56362 w 263282"/>
                <a:gd name="connsiteY0" fmla="*/ 647411 h 651992"/>
                <a:gd name="connsiteX1" fmla="*/ 122199 w 263282"/>
                <a:gd name="connsiteY1" fmla="*/ 453558 h 651992"/>
                <a:gd name="connsiteX2" fmla="*/ 74650 w 263282"/>
                <a:gd name="connsiteY2" fmla="*/ 299939 h 651992"/>
                <a:gd name="connsiteX3" fmla="*/ 5156 w 263282"/>
                <a:gd name="connsiteY3" fmla="*/ 208499 h 651992"/>
                <a:gd name="connsiteX4" fmla="*/ 52705 w 263282"/>
                <a:gd name="connsiteY4" fmla="*/ 15 h 651992"/>
                <a:gd name="connsiteX5" fmla="*/ 8813 w 263282"/>
                <a:gd name="connsiteY5" fmla="*/ 197526 h 651992"/>
                <a:gd name="connsiteX6" fmla="*/ 261188 w 263282"/>
                <a:gd name="connsiteY6" fmla="*/ 190210 h 651992"/>
                <a:gd name="connsiteX7" fmla="*/ 136829 w 263282"/>
                <a:gd name="connsiteY7" fmla="*/ 427955 h 651992"/>
                <a:gd name="connsiteX8" fmla="*/ 111226 w 263282"/>
                <a:gd name="connsiteY8" fmla="*/ 577916 h 651992"/>
                <a:gd name="connsiteX9" fmla="*/ 56362 w 263282"/>
                <a:gd name="connsiteY9" fmla="*/ 647411 h 651992"/>
                <a:gd name="connsiteX0" fmla="*/ 51396 w 256353"/>
                <a:gd name="connsiteY0" fmla="*/ 647412 h 651993"/>
                <a:gd name="connsiteX1" fmla="*/ 117233 w 256353"/>
                <a:gd name="connsiteY1" fmla="*/ 453559 h 651993"/>
                <a:gd name="connsiteX2" fmla="*/ 69684 w 256353"/>
                <a:gd name="connsiteY2" fmla="*/ 299940 h 651993"/>
                <a:gd name="connsiteX3" fmla="*/ 190 w 256353"/>
                <a:gd name="connsiteY3" fmla="*/ 208500 h 651993"/>
                <a:gd name="connsiteX4" fmla="*/ 47739 w 256353"/>
                <a:gd name="connsiteY4" fmla="*/ 16 h 651993"/>
                <a:gd name="connsiteX5" fmla="*/ 3847 w 256353"/>
                <a:gd name="connsiteY5" fmla="*/ 197527 h 651993"/>
                <a:gd name="connsiteX6" fmla="*/ 102603 w 256353"/>
                <a:gd name="connsiteY6" fmla="*/ 307254 h 651993"/>
                <a:gd name="connsiteX7" fmla="*/ 256222 w 256353"/>
                <a:gd name="connsiteY7" fmla="*/ 190211 h 651993"/>
                <a:gd name="connsiteX8" fmla="*/ 131863 w 256353"/>
                <a:gd name="connsiteY8" fmla="*/ 427956 h 651993"/>
                <a:gd name="connsiteX9" fmla="*/ 106260 w 256353"/>
                <a:gd name="connsiteY9" fmla="*/ 577917 h 651993"/>
                <a:gd name="connsiteX10" fmla="*/ 51396 w 256353"/>
                <a:gd name="connsiteY10" fmla="*/ 647412 h 651993"/>
                <a:gd name="connsiteX0" fmla="*/ 51396 w 256258"/>
                <a:gd name="connsiteY0" fmla="*/ 647412 h 651993"/>
                <a:gd name="connsiteX1" fmla="*/ 117233 w 256258"/>
                <a:gd name="connsiteY1" fmla="*/ 453559 h 651993"/>
                <a:gd name="connsiteX2" fmla="*/ 69684 w 256258"/>
                <a:gd name="connsiteY2" fmla="*/ 299940 h 651993"/>
                <a:gd name="connsiteX3" fmla="*/ 190 w 256258"/>
                <a:gd name="connsiteY3" fmla="*/ 208500 h 651993"/>
                <a:gd name="connsiteX4" fmla="*/ 47739 w 256258"/>
                <a:gd name="connsiteY4" fmla="*/ 16 h 651993"/>
                <a:gd name="connsiteX5" fmla="*/ 3847 w 256258"/>
                <a:gd name="connsiteY5" fmla="*/ 197527 h 651993"/>
                <a:gd name="connsiteX6" fmla="*/ 102603 w 256258"/>
                <a:gd name="connsiteY6" fmla="*/ 307254 h 651993"/>
                <a:gd name="connsiteX7" fmla="*/ 256222 w 256258"/>
                <a:gd name="connsiteY7" fmla="*/ 190211 h 651993"/>
                <a:gd name="connsiteX8" fmla="*/ 117234 w 256258"/>
                <a:gd name="connsiteY8" fmla="*/ 343831 h 651993"/>
                <a:gd name="connsiteX9" fmla="*/ 131863 w 256258"/>
                <a:gd name="connsiteY9" fmla="*/ 427956 h 651993"/>
                <a:gd name="connsiteX10" fmla="*/ 106260 w 256258"/>
                <a:gd name="connsiteY10" fmla="*/ 577917 h 651993"/>
                <a:gd name="connsiteX11" fmla="*/ 51396 w 256258"/>
                <a:gd name="connsiteY11" fmla="*/ 647412 h 651993"/>
                <a:gd name="connsiteX0" fmla="*/ 51396 w 256258"/>
                <a:gd name="connsiteY0" fmla="*/ 647412 h 712032"/>
                <a:gd name="connsiteX1" fmla="*/ 117233 w 256258"/>
                <a:gd name="connsiteY1" fmla="*/ 453559 h 712032"/>
                <a:gd name="connsiteX2" fmla="*/ 69684 w 256258"/>
                <a:gd name="connsiteY2" fmla="*/ 299940 h 712032"/>
                <a:gd name="connsiteX3" fmla="*/ 190 w 256258"/>
                <a:gd name="connsiteY3" fmla="*/ 208500 h 712032"/>
                <a:gd name="connsiteX4" fmla="*/ 47739 w 256258"/>
                <a:gd name="connsiteY4" fmla="*/ 16 h 712032"/>
                <a:gd name="connsiteX5" fmla="*/ 3847 w 256258"/>
                <a:gd name="connsiteY5" fmla="*/ 197527 h 712032"/>
                <a:gd name="connsiteX6" fmla="*/ 102603 w 256258"/>
                <a:gd name="connsiteY6" fmla="*/ 307254 h 712032"/>
                <a:gd name="connsiteX7" fmla="*/ 256222 w 256258"/>
                <a:gd name="connsiteY7" fmla="*/ 190211 h 712032"/>
                <a:gd name="connsiteX8" fmla="*/ 117234 w 256258"/>
                <a:gd name="connsiteY8" fmla="*/ 343831 h 712032"/>
                <a:gd name="connsiteX9" fmla="*/ 131863 w 256258"/>
                <a:gd name="connsiteY9" fmla="*/ 427956 h 712032"/>
                <a:gd name="connsiteX10" fmla="*/ 106260 w 256258"/>
                <a:gd name="connsiteY10" fmla="*/ 577917 h 712032"/>
                <a:gd name="connsiteX11" fmla="*/ 55055 w 256258"/>
                <a:gd name="connsiteY11" fmla="*/ 709591 h 712032"/>
                <a:gd name="connsiteX12" fmla="*/ 51396 w 256258"/>
                <a:gd name="connsiteY12" fmla="*/ 647412 h 71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6258" h="712032">
                  <a:moveTo>
                    <a:pt x="51396" y="647412"/>
                  </a:moveTo>
                  <a:cubicBezTo>
                    <a:pt x="61759" y="604740"/>
                    <a:pt x="114185" y="511471"/>
                    <a:pt x="117233" y="453559"/>
                  </a:cubicBezTo>
                  <a:cubicBezTo>
                    <a:pt x="120281" y="395647"/>
                    <a:pt x="89191" y="340783"/>
                    <a:pt x="69684" y="299940"/>
                  </a:cubicBezTo>
                  <a:cubicBezTo>
                    <a:pt x="50177" y="259097"/>
                    <a:pt x="3847" y="258487"/>
                    <a:pt x="190" y="208500"/>
                  </a:cubicBezTo>
                  <a:cubicBezTo>
                    <a:pt x="-3467" y="158513"/>
                    <a:pt x="47130" y="1845"/>
                    <a:pt x="47739" y="16"/>
                  </a:cubicBezTo>
                  <a:cubicBezTo>
                    <a:pt x="48348" y="-1813"/>
                    <a:pt x="-5297" y="146321"/>
                    <a:pt x="3847" y="197527"/>
                  </a:cubicBezTo>
                  <a:cubicBezTo>
                    <a:pt x="12991" y="248733"/>
                    <a:pt x="60541" y="308473"/>
                    <a:pt x="102603" y="307254"/>
                  </a:cubicBezTo>
                  <a:cubicBezTo>
                    <a:pt x="144665" y="306035"/>
                    <a:pt x="253784" y="184115"/>
                    <a:pt x="256222" y="190211"/>
                  </a:cubicBezTo>
                  <a:cubicBezTo>
                    <a:pt x="258660" y="196307"/>
                    <a:pt x="137961" y="304207"/>
                    <a:pt x="117234" y="343831"/>
                  </a:cubicBezTo>
                  <a:cubicBezTo>
                    <a:pt x="96507" y="383455"/>
                    <a:pt x="137350" y="395038"/>
                    <a:pt x="131863" y="427956"/>
                  </a:cubicBezTo>
                  <a:cubicBezTo>
                    <a:pt x="126376" y="460874"/>
                    <a:pt x="119061" y="530978"/>
                    <a:pt x="106260" y="577917"/>
                  </a:cubicBezTo>
                  <a:cubicBezTo>
                    <a:pt x="93459" y="624856"/>
                    <a:pt x="64199" y="698009"/>
                    <a:pt x="55055" y="709591"/>
                  </a:cubicBezTo>
                  <a:cubicBezTo>
                    <a:pt x="45911" y="721173"/>
                    <a:pt x="41033" y="690084"/>
                    <a:pt x="51396" y="647412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" name="Volný tvar 14"/>
            <p:cNvSpPr/>
            <p:nvPr/>
          </p:nvSpPr>
          <p:spPr>
            <a:xfrm>
              <a:off x="3935435" y="1338644"/>
              <a:ext cx="494143" cy="228833"/>
            </a:xfrm>
            <a:custGeom>
              <a:avLst/>
              <a:gdLst>
                <a:gd name="connsiteX0" fmla="*/ 140 w 494143"/>
                <a:gd name="connsiteY0" fmla="*/ 29300 h 228833"/>
                <a:gd name="connsiteX1" fmla="*/ 146444 w 494143"/>
                <a:gd name="connsiteY1" fmla="*/ 39 h 228833"/>
                <a:gd name="connsiteX2" fmla="*/ 296405 w 494143"/>
                <a:gd name="connsiteY2" fmla="*/ 36615 h 228833"/>
                <a:gd name="connsiteX3" fmla="*/ 373215 w 494143"/>
                <a:gd name="connsiteY3" fmla="*/ 98794 h 228833"/>
                <a:gd name="connsiteX4" fmla="*/ 493916 w 494143"/>
                <a:gd name="connsiteY4" fmla="*/ 11012 h 228833"/>
                <a:gd name="connsiteX5" fmla="*/ 402476 w 494143"/>
                <a:gd name="connsiteY5" fmla="*/ 95137 h 228833"/>
                <a:gd name="connsiteX6" fmla="*/ 365900 w 494143"/>
                <a:gd name="connsiteY6" fmla="*/ 120740 h 228833"/>
                <a:gd name="connsiteX7" fmla="*/ 457340 w 494143"/>
                <a:gd name="connsiteY7" fmla="*/ 226810 h 228833"/>
                <a:gd name="connsiteX8" fmla="*/ 391503 w 494143"/>
                <a:gd name="connsiteY8" fmla="*/ 182919 h 228833"/>
                <a:gd name="connsiteX9" fmla="*/ 314693 w 494143"/>
                <a:gd name="connsiteY9" fmla="*/ 91479 h 228833"/>
                <a:gd name="connsiteX10" fmla="*/ 267145 w 494143"/>
                <a:gd name="connsiteY10" fmla="*/ 40273 h 228833"/>
                <a:gd name="connsiteX11" fmla="*/ 193993 w 494143"/>
                <a:gd name="connsiteY11" fmla="*/ 18327 h 228833"/>
                <a:gd name="connsiteX12" fmla="*/ 120841 w 494143"/>
                <a:gd name="connsiteY12" fmla="*/ 18327 h 228833"/>
                <a:gd name="connsiteX13" fmla="*/ 140 w 494143"/>
                <a:gd name="connsiteY13" fmla="*/ 29300 h 228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4143" h="228833">
                  <a:moveTo>
                    <a:pt x="140" y="29300"/>
                  </a:moveTo>
                  <a:cubicBezTo>
                    <a:pt x="4407" y="26252"/>
                    <a:pt x="97067" y="-1180"/>
                    <a:pt x="146444" y="39"/>
                  </a:cubicBezTo>
                  <a:cubicBezTo>
                    <a:pt x="195821" y="1258"/>
                    <a:pt x="258610" y="20156"/>
                    <a:pt x="296405" y="36615"/>
                  </a:cubicBezTo>
                  <a:cubicBezTo>
                    <a:pt x="334200" y="53074"/>
                    <a:pt x="340297" y="103061"/>
                    <a:pt x="373215" y="98794"/>
                  </a:cubicBezTo>
                  <a:cubicBezTo>
                    <a:pt x="406133" y="94527"/>
                    <a:pt x="489039" y="11621"/>
                    <a:pt x="493916" y="11012"/>
                  </a:cubicBezTo>
                  <a:cubicBezTo>
                    <a:pt x="498793" y="10402"/>
                    <a:pt x="423812" y="76849"/>
                    <a:pt x="402476" y="95137"/>
                  </a:cubicBezTo>
                  <a:cubicBezTo>
                    <a:pt x="381140" y="113425"/>
                    <a:pt x="356756" y="98795"/>
                    <a:pt x="365900" y="120740"/>
                  </a:cubicBezTo>
                  <a:cubicBezTo>
                    <a:pt x="375044" y="142685"/>
                    <a:pt x="453073" y="216447"/>
                    <a:pt x="457340" y="226810"/>
                  </a:cubicBezTo>
                  <a:cubicBezTo>
                    <a:pt x="461607" y="237173"/>
                    <a:pt x="415278" y="205474"/>
                    <a:pt x="391503" y="182919"/>
                  </a:cubicBezTo>
                  <a:cubicBezTo>
                    <a:pt x="367729" y="160364"/>
                    <a:pt x="335419" y="115253"/>
                    <a:pt x="314693" y="91479"/>
                  </a:cubicBezTo>
                  <a:cubicBezTo>
                    <a:pt x="293967" y="67705"/>
                    <a:pt x="287262" y="52465"/>
                    <a:pt x="267145" y="40273"/>
                  </a:cubicBezTo>
                  <a:cubicBezTo>
                    <a:pt x="247028" y="28081"/>
                    <a:pt x="218377" y="21985"/>
                    <a:pt x="193993" y="18327"/>
                  </a:cubicBezTo>
                  <a:cubicBezTo>
                    <a:pt x="169609" y="14669"/>
                    <a:pt x="151931" y="14669"/>
                    <a:pt x="120841" y="18327"/>
                  </a:cubicBezTo>
                  <a:cubicBezTo>
                    <a:pt x="89751" y="21985"/>
                    <a:pt x="-4127" y="32348"/>
                    <a:pt x="140" y="2930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" name="Volný tvar 15"/>
            <p:cNvSpPr/>
            <p:nvPr/>
          </p:nvSpPr>
          <p:spPr>
            <a:xfrm>
              <a:off x="3273535" y="3141794"/>
              <a:ext cx="204298" cy="180969"/>
            </a:xfrm>
            <a:custGeom>
              <a:avLst/>
              <a:gdLst>
                <a:gd name="connsiteX0" fmla="*/ 15 w 204298"/>
                <a:gd name="connsiteY0" fmla="*/ 84 h 180969"/>
                <a:gd name="connsiteX1" fmla="*/ 102428 w 204298"/>
                <a:gd name="connsiteY1" fmla="*/ 54948 h 180969"/>
                <a:gd name="connsiteX2" fmla="*/ 201183 w 204298"/>
                <a:gd name="connsiteY2" fmla="*/ 171992 h 180969"/>
                <a:gd name="connsiteX3" fmla="*/ 171923 w 204298"/>
                <a:gd name="connsiteY3" fmla="*/ 161019 h 180969"/>
                <a:gd name="connsiteX4" fmla="*/ 95113 w 204298"/>
                <a:gd name="connsiteY4" fmla="*/ 65921 h 180969"/>
                <a:gd name="connsiteX5" fmla="*/ 15 w 204298"/>
                <a:gd name="connsiteY5" fmla="*/ 84 h 180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298" h="180969">
                  <a:moveTo>
                    <a:pt x="15" y="84"/>
                  </a:moveTo>
                  <a:cubicBezTo>
                    <a:pt x="1234" y="-1745"/>
                    <a:pt x="68900" y="26297"/>
                    <a:pt x="102428" y="54948"/>
                  </a:cubicBezTo>
                  <a:cubicBezTo>
                    <a:pt x="135956" y="83599"/>
                    <a:pt x="189601" y="154314"/>
                    <a:pt x="201183" y="171992"/>
                  </a:cubicBezTo>
                  <a:cubicBezTo>
                    <a:pt x="212765" y="189670"/>
                    <a:pt x="189601" y="178698"/>
                    <a:pt x="171923" y="161019"/>
                  </a:cubicBezTo>
                  <a:cubicBezTo>
                    <a:pt x="154245" y="143341"/>
                    <a:pt x="122545" y="88476"/>
                    <a:pt x="95113" y="65921"/>
                  </a:cubicBezTo>
                  <a:cubicBezTo>
                    <a:pt x="67681" y="43366"/>
                    <a:pt x="-1204" y="1913"/>
                    <a:pt x="15" y="84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" name="Volný tvar 16"/>
            <p:cNvSpPr/>
            <p:nvPr/>
          </p:nvSpPr>
          <p:spPr>
            <a:xfrm>
              <a:off x="2621677" y="3814821"/>
              <a:ext cx="494657" cy="557286"/>
            </a:xfrm>
            <a:custGeom>
              <a:avLst/>
              <a:gdLst>
                <a:gd name="connsiteX0" fmla="*/ 59345 w 494657"/>
                <a:gd name="connsiteY0" fmla="*/ 54 h 557286"/>
                <a:gd name="connsiteX1" fmla="*/ 823 w 494657"/>
                <a:gd name="connsiteY1" fmla="*/ 171961 h 557286"/>
                <a:gd name="connsiteX2" fmla="*/ 30084 w 494657"/>
                <a:gd name="connsiteY2" fmla="*/ 267059 h 557286"/>
                <a:gd name="connsiteX3" fmla="*/ 99579 w 494657"/>
                <a:gd name="connsiteY3" fmla="*/ 340211 h 557286"/>
                <a:gd name="connsiteX4" fmla="*/ 158100 w 494657"/>
                <a:gd name="connsiteY4" fmla="*/ 508461 h 557286"/>
                <a:gd name="connsiteX5" fmla="*/ 172731 w 494657"/>
                <a:gd name="connsiteY5" fmla="*/ 552352 h 557286"/>
                <a:gd name="connsiteX6" fmla="*/ 139812 w 494657"/>
                <a:gd name="connsiteY6" fmla="*/ 413363 h 557286"/>
                <a:gd name="connsiteX7" fmla="*/ 223937 w 494657"/>
                <a:gd name="connsiteY7" fmla="*/ 427993 h 557286"/>
                <a:gd name="connsiteX8" fmla="*/ 293431 w 494657"/>
                <a:gd name="connsiteY8" fmla="*/ 431651 h 557286"/>
                <a:gd name="connsiteX9" fmla="*/ 458023 w 494657"/>
                <a:gd name="connsiteY9" fmla="*/ 398733 h 557286"/>
                <a:gd name="connsiteX10" fmla="*/ 494599 w 494657"/>
                <a:gd name="connsiteY10" fmla="*/ 406048 h 557286"/>
                <a:gd name="connsiteX11" fmla="*/ 454366 w 494657"/>
                <a:gd name="connsiteY11" fmla="*/ 402390 h 557286"/>
                <a:gd name="connsiteX12" fmla="*/ 344638 w 494657"/>
                <a:gd name="connsiteY12" fmla="*/ 409705 h 557286"/>
                <a:gd name="connsiteX13" fmla="*/ 286116 w 494657"/>
                <a:gd name="connsiteY13" fmla="*/ 420678 h 557286"/>
                <a:gd name="connsiteX14" fmla="*/ 191019 w 494657"/>
                <a:gd name="connsiteY14" fmla="*/ 406048 h 557286"/>
                <a:gd name="connsiteX15" fmla="*/ 136155 w 494657"/>
                <a:gd name="connsiteY15" fmla="*/ 365814 h 557286"/>
                <a:gd name="connsiteX16" fmla="*/ 95921 w 494657"/>
                <a:gd name="connsiteY16" fmla="*/ 292662 h 557286"/>
                <a:gd name="connsiteX17" fmla="*/ 26427 w 494657"/>
                <a:gd name="connsiteY17" fmla="*/ 230483 h 557286"/>
                <a:gd name="connsiteX18" fmla="*/ 26427 w 494657"/>
                <a:gd name="connsiteY18" fmla="*/ 153673 h 557286"/>
                <a:gd name="connsiteX19" fmla="*/ 59345 w 494657"/>
                <a:gd name="connsiteY19" fmla="*/ 54 h 557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4657" h="557286">
                  <a:moveTo>
                    <a:pt x="59345" y="54"/>
                  </a:moveTo>
                  <a:cubicBezTo>
                    <a:pt x="55078" y="3102"/>
                    <a:pt x="5700" y="127460"/>
                    <a:pt x="823" y="171961"/>
                  </a:cubicBezTo>
                  <a:cubicBezTo>
                    <a:pt x="-4054" y="216462"/>
                    <a:pt x="13625" y="239017"/>
                    <a:pt x="30084" y="267059"/>
                  </a:cubicBezTo>
                  <a:cubicBezTo>
                    <a:pt x="46543" y="295101"/>
                    <a:pt x="78243" y="299977"/>
                    <a:pt x="99579" y="340211"/>
                  </a:cubicBezTo>
                  <a:cubicBezTo>
                    <a:pt x="120915" y="380445"/>
                    <a:pt x="145908" y="473104"/>
                    <a:pt x="158100" y="508461"/>
                  </a:cubicBezTo>
                  <a:cubicBezTo>
                    <a:pt x="170292" y="543818"/>
                    <a:pt x="175779" y="568202"/>
                    <a:pt x="172731" y="552352"/>
                  </a:cubicBezTo>
                  <a:cubicBezTo>
                    <a:pt x="169683" y="536502"/>
                    <a:pt x="131278" y="434089"/>
                    <a:pt x="139812" y="413363"/>
                  </a:cubicBezTo>
                  <a:cubicBezTo>
                    <a:pt x="148346" y="392637"/>
                    <a:pt x="198334" y="424945"/>
                    <a:pt x="223937" y="427993"/>
                  </a:cubicBezTo>
                  <a:cubicBezTo>
                    <a:pt x="249540" y="431041"/>
                    <a:pt x="254417" y="436528"/>
                    <a:pt x="293431" y="431651"/>
                  </a:cubicBezTo>
                  <a:cubicBezTo>
                    <a:pt x="332445" y="426774"/>
                    <a:pt x="424495" y="403000"/>
                    <a:pt x="458023" y="398733"/>
                  </a:cubicBezTo>
                  <a:cubicBezTo>
                    <a:pt x="491551" y="394466"/>
                    <a:pt x="495208" y="405439"/>
                    <a:pt x="494599" y="406048"/>
                  </a:cubicBezTo>
                  <a:cubicBezTo>
                    <a:pt x="493990" y="406657"/>
                    <a:pt x="479359" y="401781"/>
                    <a:pt x="454366" y="402390"/>
                  </a:cubicBezTo>
                  <a:cubicBezTo>
                    <a:pt x="429373" y="402999"/>
                    <a:pt x="372680" y="406657"/>
                    <a:pt x="344638" y="409705"/>
                  </a:cubicBezTo>
                  <a:cubicBezTo>
                    <a:pt x="316596" y="412753"/>
                    <a:pt x="311719" y="421287"/>
                    <a:pt x="286116" y="420678"/>
                  </a:cubicBezTo>
                  <a:cubicBezTo>
                    <a:pt x="260513" y="420069"/>
                    <a:pt x="216012" y="415192"/>
                    <a:pt x="191019" y="406048"/>
                  </a:cubicBezTo>
                  <a:cubicBezTo>
                    <a:pt x="166026" y="396904"/>
                    <a:pt x="152005" y="384712"/>
                    <a:pt x="136155" y="365814"/>
                  </a:cubicBezTo>
                  <a:cubicBezTo>
                    <a:pt x="120305" y="346916"/>
                    <a:pt x="114209" y="315217"/>
                    <a:pt x="95921" y="292662"/>
                  </a:cubicBezTo>
                  <a:cubicBezTo>
                    <a:pt x="77633" y="270107"/>
                    <a:pt x="38009" y="253648"/>
                    <a:pt x="26427" y="230483"/>
                  </a:cubicBezTo>
                  <a:cubicBezTo>
                    <a:pt x="14845" y="207318"/>
                    <a:pt x="22160" y="184153"/>
                    <a:pt x="26427" y="153673"/>
                  </a:cubicBezTo>
                  <a:cubicBezTo>
                    <a:pt x="30694" y="123193"/>
                    <a:pt x="63612" y="-2994"/>
                    <a:pt x="59345" y="54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19" name="Volný tvar 18"/>
          <p:cNvSpPr/>
          <p:nvPr/>
        </p:nvSpPr>
        <p:spPr>
          <a:xfrm>
            <a:off x="6543638" y="3828095"/>
            <a:ext cx="2447786" cy="1821857"/>
          </a:xfrm>
          <a:custGeom>
            <a:avLst/>
            <a:gdLst>
              <a:gd name="connsiteX0" fmla="*/ 64811 w 2602339"/>
              <a:gd name="connsiteY0" fmla="*/ 11823 h 1384619"/>
              <a:gd name="connsiteX1" fmla="*/ 1016 w 2602339"/>
              <a:gd name="connsiteY1" fmla="*/ 171312 h 1384619"/>
              <a:gd name="connsiteX2" fmla="*/ 117974 w 2602339"/>
              <a:gd name="connsiteY2" fmla="*/ 224475 h 1384619"/>
              <a:gd name="connsiteX3" fmla="*/ 702764 w 2602339"/>
              <a:gd name="connsiteY3" fmla="*/ 437126 h 1384619"/>
              <a:gd name="connsiteX4" fmla="*/ 1829816 w 2602339"/>
              <a:gd name="connsiteY4" fmla="*/ 904958 h 1384619"/>
              <a:gd name="connsiteX5" fmla="*/ 2021202 w 2602339"/>
              <a:gd name="connsiteY5" fmla="*/ 1234568 h 1384619"/>
              <a:gd name="connsiteX6" fmla="*/ 2063732 w 2602339"/>
              <a:gd name="connsiteY6" fmla="*/ 1383423 h 1384619"/>
              <a:gd name="connsiteX7" fmla="*/ 2201955 w 2602339"/>
              <a:gd name="connsiteY7" fmla="*/ 1277098 h 1384619"/>
              <a:gd name="connsiteX8" fmla="*/ 2382709 w 2602339"/>
              <a:gd name="connsiteY8" fmla="*/ 841163 h 1384619"/>
              <a:gd name="connsiteX9" fmla="*/ 2595360 w 2602339"/>
              <a:gd name="connsiteY9" fmla="*/ 437126 h 1384619"/>
              <a:gd name="connsiteX10" fmla="*/ 2531564 w 2602339"/>
              <a:gd name="connsiteY10" fmla="*/ 352065 h 1384619"/>
              <a:gd name="connsiteX11" fmla="*/ 2340178 w 2602339"/>
              <a:gd name="connsiteY11" fmla="*/ 617879 h 1384619"/>
              <a:gd name="connsiteX12" fmla="*/ 2191323 w 2602339"/>
              <a:gd name="connsiteY12" fmla="*/ 724205 h 1384619"/>
              <a:gd name="connsiteX13" fmla="*/ 1680960 w 2602339"/>
              <a:gd name="connsiteY13" fmla="*/ 575349 h 1384619"/>
              <a:gd name="connsiteX14" fmla="*/ 1074904 w 2602339"/>
              <a:gd name="connsiteY14" fmla="*/ 330800 h 1384619"/>
              <a:gd name="connsiteX15" fmla="*/ 383788 w 2602339"/>
              <a:gd name="connsiteY15" fmla="*/ 107516 h 1384619"/>
              <a:gd name="connsiteX16" fmla="*/ 128606 w 2602339"/>
              <a:gd name="connsiteY16" fmla="*/ 22456 h 1384619"/>
              <a:gd name="connsiteX17" fmla="*/ 64811 w 2602339"/>
              <a:gd name="connsiteY17" fmla="*/ 11823 h 1384619"/>
              <a:gd name="connsiteX0" fmla="*/ 64811 w 2602545"/>
              <a:gd name="connsiteY0" fmla="*/ 11823 h 1384619"/>
              <a:gd name="connsiteX1" fmla="*/ 1016 w 2602545"/>
              <a:gd name="connsiteY1" fmla="*/ 171312 h 1384619"/>
              <a:gd name="connsiteX2" fmla="*/ 117974 w 2602545"/>
              <a:gd name="connsiteY2" fmla="*/ 224475 h 1384619"/>
              <a:gd name="connsiteX3" fmla="*/ 702764 w 2602545"/>
              <a:gd name="connsiteY3" fmla="*/ 437126 h 1384619"/>
              <a:gd name="connsiteX4" fmla="*/ 1829816 w 2602545"/>
              <a:gd name="connsiteY4" fmla="*/ 904958 h 1384619"/>
              <a:gd name="connsiteX5" fmla="*/ 2021202 w 2602545"/>
              <a:gd name="connsiteY5" fmla="*/ 1234568 h 1384619"/>
              <a:gd name="connsiteX6" fmla="*/ 2063732 w 2602545"/>
              <a:gd name="connsiteY6" fmla="*/ 1383423 h 1384619"/>
              <a:gd name="connsiteX7" fmla="*/ 2201955 w 2602545"/>
              <a:gd name="connsiteY7" fmla="*/ 1277098 h 1384619"/>
              <a:gd name="connsiteX8" fmla="*/ 2382709 w 2602545"/>
              <a:gd name="connsiteY8" fmla="*/ 841163 h 1384619"/>
              <a:gd name="connsiteX9" fmla="*/ 2595360 w 2602545"/>
              <a:gd name="connsiteY9" fmla="*/ 437126 h 1384619"/>
              <a:gd name="connsiteX10" fmla="*/ 2531564 w 2602545"/>
              <a:gd name="connsiteY10" fmla="*/ 352065 h 1384619"/>
              <a:gd name="connsiteX11" fmla="*/ 2327021 w 2602545"/>
              <a:gd name="connsiteY11" fmla="*/ 588276 h 1384619"/>
              <a:gd name="connsiteX12" fmla="*/ 2191323 w 2602545"/>
              <a:gd name="connsiteY12" fmla="*/ 724205 h 1384619"/>
              <a:gd name="connsiteX13" fmla="*/ 1680960 w 2602545"/>
              <a:gd name="connsiteY13" fmla="*/ 575349 h 1384619"/>
              <a:gd name="connsiteX14" fmla="*/ 1074904 w 2602545"/>
              <a:gd name="connsiteY14" fmla="*/ 330800 h 1384619"/>
              <a:gd name="connsiteX15" fmla="*/ 383788 w 2602545"/>
              <a:gd name="connsiteY15" fmla="*/ 107516 h 1384619"/>
              <a:gd name="connsiteX16" fmla="*/ 128606 w 2602545"/>
              <a:gd name="connsiteY16" fmla="*/ 22456 h 1384619"/>
              <a:gd name="connsiteX17" fmla="*/ 64811 w 2602545"/>
              <a:gd name="connsiteY17" fmla="*/ 11823 h 1384619"/>
              <a:gd name="connsiteX0" fmla="*/ 64811 w 2602545"/>
              <a:gd name="connsiteY0" fmla="*/ 11823 h 1384619"/>
              <a:gd name="connsiteX1" fmla="*/ 1016 w 2602545"/>
              <a:gd name="connsiteY1" fmla="*/ 171312 h 1384619"/>
              <a:gd name="connsiteX2" fmla="*/ 117974 w 2602545"/>
              <a:gd name="connsiteY2" fmla="*/ 224475 h 1384619"/>
              <a:gd name="connsiteX3" fmla="*/ 702764 w 2602545"/>
              <a:gd name="connsiteY3" fmla="*/ 437126 h 1384619"/>
              <a:gd name="connsiteX4" fmla="*/ 1829816 w 2602545"/>
              <a:gd name="connsiteY4" fmla="*/ 904958 h 1384619"/>
              <a:gd name="connsiteX5" fmla="*/ 2021202 w 2602545"/>
              <a:gd name="connsiteY5" fmla="*/ 1234568 h 1384619"/>
              <a:gd name="connsiteX6" fmla="*/ 2063732 w 2602545"/>
              <a:gd name="connsiteY6" fmla="*/ 1383423 h 1384619"/>
              <a:gd name="connsiteX7" fmla="*/ 2201955 w 2602545"/>
              <a:gd name="connsiteY7" fmla="*/ 1277098 h 1384619"/>
              <a:gd name="connsiteX8" fmla="*/ 2382709 w 2602545"/>
              <a:gd name="connsiteY8" fmla="*/ 841163 h 1384619"/>
              <a:gd name="connsiteX9" fmla="*/ 2595360 w 2602545"/>
              <a:gd name="connsiteY9" fmla="*/ 437126 h 1384619"/>
              <a:gd name="connsiteX10" fmla="*/ 2531564 w 2602545"/>
              <a:gd name="connsiteY10" fmla="*/ 352065 h 1384619"/>
              <a:gd name="connsiteX11" fmla="*/ 2327021 w 2602545"/>
              <a:gd name="connsiteY11" fmla="*/ 588276 h 1384619"/>
              <a:gd name="connsiteX12" fmla="*/ 2141985 w 2602545"/>
              <a:gd name="connsiteY12" fmla="*/ 655131 h 1384619"/>
              <a:gd name="connsiteX13" fmla="*/ 1680960 w 2602545"/>
              <a:gd name="connsiteY13" fmla="*/ 575349 h 1384619"/>
              <a:gd name="connsiteX14" fmla="*/ 1074904 w 2602545"/>
              <a:gd name="connsiteY14" fmla="*/ 330800 h 1384619"/>
              <a:gd name="connsiteX15" fmla="*/ 383788 w 2602545"/>
              <a:gd name="connsiteY15" fmla="*/ 107516 h 1384619"/>
              <a:gd name="connsiteX16" fmla="*/ 128606 w 2602545"/>
              <a:gd name="connsiteY16" fmla="*/ 22456 h 1384619"/>
              <a:gd name="connsiteX17" fmla="*/ 64811 w 2602545"/>
              <a:gd name="connsiteY17" fmla="*/ 11823 h 1384619"/>
              <a:gd name="connsiteX0" fmla="*/ 64811 w 2599309"/>
              <a:gd name="connsiteY0" fmla="*/ 11823 h 1384504"/>
              <a:gd name="connsiteX1" fmla="*/ 1016 w 2599309"/>
              <a:gd name="connsiteY1" fmla="*/ 171312 h 1384504"/>
              <a:gd name="connsiteX2" fmla="*/ 117974 w 2599309"/>
              <a:gd name="connsiteY2" fmla="*/ 224475 h 1384504"/>
              <a:gd name="connsiteX3" fmla="*/ 702764 w 2599309"/>
              <a:gd name="connsiteY3" fmla="*/ 437126 h 1384504"/>
              <a:gd name="connsiteX4" fmla="*/ 1829816 w 2599309"/>
              <a:gd name="connsiteY4" fmla="*/ 904958 h 1384504"/>
              <a:gd name="connsiteX5" fmla="*/ 2021202 w 2599309"/>
              <a:gd name="connsiteY5" fmla="*/ 1234568 h 1384504"/>
              <a:gd name="connsiteX6" fmla="*/ 2063732 w 2599309"/>
              <a:gd name="connsiteY6" fmla="*/ 1383423 h 1384504"/>
              <a:gd name="connsiteX7" fmla="*/ 2201955 w 2599309"/>
              <a:gd name="connsiteY7" fmla="*/ 1277098 h 1384504"/>
              <a:gd name="connsiteX8" fmla="*/ 2435337 w 2599309"/>
              <a:gd name="connsiteY8" fmla="*/ 864187 h 1384504"/>
              <a:gd name="connsiteX9" fmla="*/ 2595360 w 2599309"/>
              <a:gd name="connsiteY9" fmla="*/ 437126 h 1384504"/>
              <a:gd name="connsiteX10" fmla="*/ 2531564 w 2599309"/>
              <a:gd name="connsiteY10" fmla="*/ 352065 h 1384504"/>
              <a:gd name="connsiteX11" fmla="*/ 2327021 w 2599309"/>
              <a:gd name="connsiteY11" fmla="*/ 588276 h 1384504"/>
              <a:gd name="connsiteX12" fmla="*/ 2141985 w 2599309"/>
              <a:gd name="connsiteY12" fmla="*/ 655131 h 1384504"/>
              <a:gd name="connsiteX13" fmla="*/ 1680960 w 2599309"/>
              <a:gd name="connsiteY13" fmla="*/ 575349 h 1384504"/>
              <a:gd name="connsiteX14" fmla="*/ 1074904 w 2599309"/>
              <a:gd name="connsiteY14" fmla="*/ 330800 h 1384504"/>
              <a:gd name="connsiteX15" fmla="*/ 383788 w 2599309"/>
              <a:gd name="connsiteY15" fmla="*/ 107516 h 1384504"/>
              <a:gd name="connsiteX16" fmla="*/ 128606 w 2599309"/>
              <a:gd name="connsiteY16" fmla="*/ 22456 h 1384504"/>
              <a:gd name="connsiteX17" fmla="*/ 64811 w 2599309"/>
              <a:gd name="connsiteY17" fmla="*/ 11823 h 1384504"/>
              <a:gd name="connsiteX0" fmla="*/ 64811 w 2618080"/>
              <a:gd name="connsiteY0" fmla="*/ 11823 h 1384504"/>
              <a:gd name="connsiteX1" fmla="*/ 1016 w 2618080"/>
              <a:gd name="connsiteY1" fmla="*/ 171312 h 1384504"/>
              <a:gd name="connsiteX2" fmla="*/ 117974 w 2618080"/>
              <a:gd name="connsiteY2" fmla="*/ 224475 h 1384504"/>
              <a:gd name="connsiteX3" fmla="*/ 702764 w 2618080"/>
              <a:gd name="connsiteY3" fmla="*/ 437126 h 1384504"/>
              <a:gd name="connsiteX4" fmla="*/ 1829816 w 2618080"/>
              <a:gd name="connsiteY4" fmla="*/ 904958 h 1384504"/>
              <a:gd name="connsiteX5" fmla="*/ 2021202 w 2618080"/>
              <a:gd name="connsiteY5" fmla="*/ 1234568 h 1384504"/>
              <a:gd name="connsiteX6" fmla="*/ 2063732 w 2618080"/>
              <a:gd name="connsiteY6" fmla="*/ 1383423 h 1384504"/>
              <a:gd name="connsiteX7" fmla="*/ 2201955 w 2618080"/>
              <a:gd name="connsiteY7" fmla="*/ 1277098 h 1384504"/>
              <a:gd name="connsiteX8" fmla="*/ 2435337 w 2618080"/>
              <a:gd name="connsiteY8" fmla="*/ 864187 h 1384504"/>
              <a:gd name="connsiteX9" fmla="*/ 2615095 w 2618080"/>
              <a:gd name="connsiteY9" fmla="*/ 476597 h 1384504"/>
              <a:gd name="connsiteX10" fmla="*/ 2531564 w 2618080"/>
              <a:gd name="connsiteY10" fmla="*/ 352065 h 1384504"/>
              <a:gd name="connsiteX11" fmla="*/ 2327021 w 2618080"/>
              <a:gd name="connsiteY11" fmla="*/ 588276 h 1384504"/>
              <a:gd name="connsiteX12" fmla="*/ 2141985 w 2618080"/>
              <a:gd name="connsiteY12" fmla="*/ 655131 h 1384504"/>
              <a:gd name="connsiteX13" fmla="*/ 1680960 w 2618080"/>
              <a:gd name="connsiteY13" fmla="*/ 575349 h 1384504"/>
              <a:gd name="connsiteX14" fmla="*/ 1074904 w 2618080"/>
              <a:gd name="connsiteY14" fmla="*/ 330800 h 1384504"/>
              <a:gd name="connsiteX15" fmla="*/ 383788 w 2618080"/>
              <a:gd name="connsiteY15" fmla="*/ 107516 h 1384504"/>
              <a:gd name="connsiteX16" fmla="*/ 128606 w 2618080"/>
              <a:gd name="connsiteY16" fmla="*/ 22456 h 1384504"/>
              <a:gd name="connsiteX17" fmla="*/ 64811 w 2618080"/>
              <a:gd name="connsiteY17" fmla="*/ 11823 h 1384504"/>
              <a:gd name="connsiteX0" fmla="*/ 64811 w 2618080"/>
              <a:gd name="connsiteY0" fmla="*/ 11823 h 1386378"/>
              <a:gd name="connsiteX1" fmla="*/ 1016 w 2618080"/>
              <a:gd name="connsiteY1" fmla="*/ 171312 h 1386378"/>
              <a:gd name="connsiteX2" fmla="*/ 117974 w 2618080"/>
              <a:gd name="connsiteY2" fmla="*/ 224475 h 1386378"/>
              <a:gd name="connsiteX3" fmla="*/ 702764 w 2618080"/>
              <a:gd name="connsiteY3" fmla="*/ 437126 h 1386378"/>
              <a:gd name="connsiteX4" fmla="*/ 1829816 w 2618080"/>
              <a:gd name="connsiteY4" fmla="*/ 904958 h 1386378"/>
              <a:gd name="connsiteX5" fmla="*/ 2024491 w 2618080"/>
              <a:gd name="connsiteY5" fmla="*/ 1195097 h 1386378"/>
              <a:gd name="connsiteX6" fmla="*/ 2063732 w 2618080"/>
              <a:gd name="connsiteY6" fmla="*/ 1383423 h 1386378"/>
              <a:gd name="connsiteX7" fmla="*/ 2201955 w 2618080"/>
              <a:gd name="connsiteY7" fmla="*/ 1277098 h 1386378"/>
              <a:gd name="connsiteX8" fmla="*/ 2435337 w 2618080"/>
              <a:gd name="connsiteY8" fmla="*/ 864187 h 1386378"/>
              <a:gd name="connsiteX9" fmla="*/ 2615095 w 2618080"/>
              <a:gd name="connsiteY9" fmla="*/ 476597 h 1386378"/>
              <a:gd name="connsiteX10" fmla="*/ 2531564 w 2618080"/>
              <a:gd name="connsiteY10" fmla="*/ 352065 h 1386378"/>
              <a:gd name="connsiteX11" fmla="*/ 2327021 w 2618080"/>
              <a:gd name="connsiteY11" fmla="*/ 588276 h 1386378"/>
              <a:gd name="connsiteX12" fmla="*/ 2141985 w 2618080"/>
              <a:gd name="connsiteY12" fmla="*/ 655131 h 1386378"/>
              <a:gd name="connsiteX13" fmla="*/ 1680960 w 2618080"/>
              <a:gd name="connsiteY13" fmla="*/ 575349 h 1386378"/>
              <a:gd name="connsiteX14" fmla="*/ 1074904 w 2618080"/>
              <a:gd name="connsiteY14" fmla="*/ 330800 h 1386378"/>
              <a:gd name="connsiteX15" fmla="*/ 383788 w 2618080"/>
              <a:gd name="connsiteY15" fmla="*/ 107516 h 1386378"/>
              <a:gd name="connsiteX16" fmla="*/ 128606 w 2618080"/>
              <a:gd name="connsiteY16" fmla="*/ 22456 h 1386378"/>
              <a:gd name="connsiteX17" fmla="*/ 64811 w 2618080"/>
              <a:gd name="connsiteY17" fmla="*/ 11823 h 1386378"/>
              <a:gd name="connsiteX0" fmla="*/ 64811 w 2618080"/>
              <a:gd name="connsiteY0" fmla="*/ 11823 h 1386378"/>
              <a:gd name="connsiteX1" fmla="*/ 1016 w 2618080"/>
              <a:gd name="connsiteY1" fmla="*/ 171312 h 1386378"/>
              <a:gd name="connsiteX2" fmla="*/ 117974 w 2618080"/>
              <a:gd name="connsiteY2" fmla="*/ 224475 h 1386378"/>
              <a:gd name="connsiteX3" fmla="*/ 702764 w 2618080"/>
              <a:gd name="connsiteY3" fmla="*/ 437126 h 1386378"/>
              <a:gd name="connsiteX4" fmla="*/ 1829816 w 2618080"/>
              <a:gd name="connsiteY4" fmla="*/ 904958 h 1386378"/>
              <a:gd name="connsiteX5" fmla="*/ 2024491 w 2618080"/>
              <a:gd name="connsiteY5" fmla="*/ 1195097 h 1386378"/>
              <a:gd name="connsiteX6" fmla="*/ 2063732 w 2618080"/>
              <a:gd name="connsiteY6" fmla="*/ 1383423 h 1386378"/>
              <a:gd name="connsiteX7" fmla="*/ 2201955 w 2618080"/>
              <a:gd name="connsiteY7" fmla="*/ 1277098 h 1386378"/>
              <a:gd name="connsiteX8" fmla="*/ 2435337 w 2618080"/>
              <a:gd name="connsiteY8" fmla="*/ 864187 h 1386378"/>
              <a:gd name="connsiteX9" fmla="*/ 2615095 w 2618080"/>
              <a:gd name="connsiteY9" fmla="*/ 476597 h 1386378"/>
              <a:gd name="connsiteX10" fmla="*/ 2531564 w 2618080"/>
              <a:gd name="connsiteY10" fmla="*/ 352065 h 1386378"/>
              <a:gd name="connsiteX11" fmla="*/ 2327021 w 2618080"/>
              <a:gd name="connsiteY11" fmla="*/ 588276 h 1386378"/>
              <a:gd name="connsiteX12" fmla="*/ 2141985 w 2618080"/>
              <a:gd name="connsiteY12" fmla="*/ 655131 h 1386378"/>
              <a:gd name="connsiteX13" fmla="*/ 1680960 w 2618080"/>
              <a:gd name="connsiteY13" fmla="*/ 575349 h 1386378"/>
              <a:gd name="connsiteX14" fmla="*/ 1074904 w 2618080"/>
              <a:gd name="connsiteY14" fmla="*/ 330800 h 1386378"/>
              <a:gd name="connsiteX15" fmla="*/ 383788 w 2618080"/>
              <a:gd name="connsiteY15" fmla="*/ 107516 h 1386378"/>
              <a:gd name="connsiteX16" fmla="*/ 128606 w 2618080"/>
              <a:gd name="connsiteY16" fmla="*/ 22456 h 1386378"/>
              <a:gd name="connsiteX17" fmla="*/ 64811 w 2618080"/>
              <a:gd name="connsiteY17" fmla="*/ 11823 h 1386378"/>
              <a:gd name="connsiteX0" fmla="*/ 64811 w 2618080"/>
              <a:gd name="connsiteY0" fmla="*/ 11823 h 1486469"/>
              <a:gd name="connsiteX1" fmla="*/ 1016 w 2618080"/>
              <a:gd name="connsiteY1" fmla="*/ 171312 h 1486469"/>
              <a:gd name="connsiteX2" fmla="*/ 117974 w 2618080"/>
              <a:gd name="connsiteY2" fmla="*/ 224475 h 1486469"/>
              <a:gd name="connsiteX3" fmla="*/ 702764 w 2618080"/>
              <a:gd name="connsiteY3" fmla="*/ 437126 h 1486469"/>
              <a:gd name="connsiteX4" fmla="*/ 1829816 w 2618080"/>
              <a:gd name="connsiteY4" fmla="*/ 904958 h 1486469"/>
              <a:gd name="connsiteX5" fmla="*/ 2024491 w 2618080"/>
              <a:gd name="connsiteY5" fmla="*/ 1195097 h 1486469"/>
              <a:gd name="connsiteX6" fmla="*/ 2034129 w 2618080"/>
              <a:gd name="connsiteY6" fmla="*/ 1485388 h 1486469"/>
              <a:gd name="connsiteX7" fmla="*/ 2201955 w 2618080"/>
              <a:gd name="connsiteY7" fmla="*/ 1277098 h 1486469"/>
              <a:gd name="connsiteX8" fmla="*/ 2435337 w 2618080"/>
              <a:gd name="connsiteY8" fmla="*/ 864187 h 1486469"/>
              <a:gd name="connsiteX9" fmla="*/ 2615095 w 2618080"/>
              <a:gd name="connsiteY9" fmla="*/ 476597 h 1486469"/>
              <a:gd name="connsiteX10" fmla="*/ 2531564 w 2618080"/>
              <a:gd name="connsiteY10" fmla="*/ 352065 h 1486469"/>
              <a:gd name="connsiteX11" fmla="*/ 2327021 w 2618080"/>
              <a:gd name="connsiteY11" fmla="*/ 588276 h 1486469"/>
              <a:gd name="connsiteX12" fmla="*/ 2141985 w 2618080"/>
              <a:gd name="connsiteY12" fmla="*/ 655131 h 1486469"/>
              <a:gd name="connsiteX13" fmla="*/ 1680960 w 2618080"/>
              <a:gd name="connsiteY13" fmla="*/ 575349 h 1486469"/>
              <a:gd name="connsiteX14" fmla="*/ 1074904 w 2618080"/>
              <a:gd name="connsiteY14" fmla="*/ 330800 h 1486469"/>
              <a:gd name="connsiteX15" fmla="*/ 383788 w 2618080"/>
              <a:gd name="connsiteY15" fmla="*/ 107516 h 1486469"/>
              <a:gd name="connsiteX16" fmla="*/ 128606 w 2618080"/>
              <a:gd name="connsiteY16" fmla="*/ 22456 h 1486469"/>
              <a:gd name="connsiteX17" fmla="*/ 64811 w 2618080"/>
              <a:gd name="connsiteY17" fmla="*/ 11823 h 1486469"/>
              <a:gd name="connsiteX0" fmla="*/ 64811 w 2618080"/>
              <a:gd name="connsiteY0" fmla="*/ 11823 h 1485398"/>
              <a:gd name="connsiteX1" fmla="*/ 1016 w 2618080"/>
              <a:gd name="connsiteY1" fmla="*/ 171312 h 1485398"/>
              <a:gd name="connsiteX2" fmla="*/ 117974 w 2618080"/>
              <a:gd name="connsiteY2" fmla="*/ 224475 h 1485398"/>
              <a:gd name="connsiteX3" fmla="*/ 702764 w 2618080"/>
              <a:gd name="connsiteY3" fmla="*/ 437126 h 1485398"/>
              <a:gd name="connsiteX4" fmla="*/ 1829816 w 2618080"/>
              <a:gd name="connsiteY4" fmla="*/ 904958 h 1485398"/>
              <a:gd name="connsiteX5" fmla="*/ 2024491 w 2618080"/>
              <a:gd name="connsiteY5" fmla="*/ 1195097 h 1485398"/>
              <a:gd name="connsiteX6" fmla="*/ 2034129 w 2618080"/>
              <a:gd name="connsiteY6" fmla="*/ 1485388 h 1485398"/>
              <a:gd name="connsiteX7" fmla="*/ 2261161 w 2618080"/>
              <a:gd name="connsiteY7" fmla="*/ 1204735 h 1485398"/>
              <a:gd name="connsiteX8" fmla="*/ 2435337 w 2618080"/>
              <a:gd name="connsiteY8" fmla="*/ 864187 h 1485398"/>
              <a:gd name="connsiteX9" fmla="*/ 2615095 w 2618080"/>
              <a:gd name="connsiteY9" fmla="*/ 476597 h 1485398"/>
              <a:gd name="connsiteX10" fmla="*/ 2531564 w 2618080"/>
              <a:gd name="connsiteY10" fmla="*/ 352065 h 1485398"/>
              <a:gd name="connsiteX11" fmla="*/ 2327021 w 2618080"/>
              <a:gd name="connsiteY11" fmla="*/ 588276 h 1485398"/>
              <a:gd name="connsiteX12" fmla="*/ 2141985 w 2618080"/>
              <a:gd name="connsiteY12" fmla="*/ 655131 h 1485398"/>
              <a:gd name="connsiteX13" fmla="*/ 1680960 w 2618080"/>
              <a:gd name="connsiteY13" fmla="*/ 575349 h 1485398"/>
              <a:gd name="connsiteX14" fmla="*/ 1074904 w 2618080"/>
              <a:gd name="connsiteY14" fmla="*/ 330800 h 1485398"/>
              <a:gd name="connsiteX15" fmla="*/ 383788 w 2618080"/>
              <a:gd name="connsiteY15" fmla="*/ 107516 h 1485398"/>
              <a:gd name="connsiteX16" fmla="*/ 128606 w 2618080"/>
              <a:gd name="connsiteY16" fmla="*/ 22456 h 1485398"/>
              <a:gd name="connsiteX17" fmla="*/ 64811 w 2618080"/>
              <a:gd name="connsiteY17" fmla="*/ 11823 h 1485398"/>
              <a:gd name="connsiteX0" fmla="*/ 64811 w 2618080"/>
              <a:gd name="connsiteY0" fmla="*/ 11823 h 1485398"/>
              <a:gd name="connsiteX1" fmla="*/ 1016 w 2618080"/>
              <a:gd name="connsiteY1" fmla="*/ 171312 h 1485398"/>
              <a:gd name="connsiteX2" fmla="*/ 117974 w 2618080"/>
              <a:gd name="connsiteY2" fmla="*/ 224475 h 1485398"/>
              <a:gd name="connsiteX3" fmla="*/ 702764 w 2618080"/>
              <a:gd name="connsiteY3" fmla="*/ 437126 h 1485398"/>
              <a:gd name="connsiteX4" fmla="*/ 1829816 w 2618080"/>
              <a:gd name="connsiteY4" fmla="*/ 904958 h 1485398"/>
              <a:gd name="connsiteX5" fmla="*/ 1991599 w 2618080"/>
              <a:gd name="connsiteY5" fmla="*/ 1195097 h 1485398"/>
              <a:gd name="connsiteX6" fmla="*/ 2034129 w 2618080"/>
              <a:gd name="connsiteY6" fmla="*/ 1485388 h 1485398"/>
              <a:gd name="connsiteX7" fmla="*/ 2261161 w 2618080"/>
              <a:gd name="connsiteY7" fmla="*/ 1204735 h 1485398"/>
              <a:gd name="connsiteX8" fmla="*/ 2435337 w 2618080"/>
              <a:gd name="connsiteY8" fmla="*/ 864187 h 1485398"/>
              <a:gd name="connsiteX9" fmla="*/ 2615095 w 2618080"/>
              <a:gd name="connsiteY9" fmla="*/ 476597 h 1485398"/>
              <a:gd name="connsiteX10" fmla="*/ 2531564 w 2618080"/>
              <a:gd name="connsiteY10" fmla="*/ 352065 h 1485398"/>
              <a:gd name="connsiteX11" fmla="*/ 2327021 w 2618080"/>
              <a:gd name="connsiteY11" fmla="*/ 588276 h 1485398"/>
              <a:gd name="connsiteX12" fmla="*/ 2141985 w 2618080"/>
              <a:gd name="connsiteY12" fmla="*/ 655131 h 1485398"/>
              <a:gd name="connsiteX13" fmla="*/ 1680960 w 2618080"/>
              <a:gd name="connsiteY13" fmla="*/ 575349 h 1485398"/>
              <a:gd name="connsiteX14" fmla="*/ 1074904 w 2618080"/>
              <a:gd name="connsiteY14" fmla="*/ 330800 h 1485398"/>
              <a:gd name="connsiteX15" fmla="*/ 383788 w 2618080"/>
              <a:gd name="connsiteY15" fmla="*/ 107516 h 1485398"/>
              <a:gd name="connsiteX16" fmla="*/ 128606 w 2618080"/>
              <a:gd name="connsiteY16" fmla="*/ 22456 h 1485398"/>
              <a:gd name="connsiteX17" fmla="*/ 64811 w 2618080"/>
              <a:gd name="connsiteY17" fmla="*/ 11823 h 1485398"/>
              <a:gd name="connsiteX0" fmla="*/ 64811 w 2618080"/>
              <a:gd name="connsiteY0" fmla="*/ 11823 h 1485398"/>
              <a:gd name="connsiteX1" fmla="*/ 1016 w 2618080"/>
              <a:gd name="connsiteY1" fmla="*/ 171312 h 1485398"/>
              <a:gd name="connsiteX2" fmla="*/ 117974 w 2618080"/>
              <a:gd name="connsiteY2" fmla="*/ 224475 h 1485398"/>
              <a:gd name="connsiteX3" fmla="*/ 702764 w 2618080"/>
              <a:gd name="connsiteY3" fmla="*/ 437126 h 1485398"/>
              <a:gd name="connsiteX4" fmla="*/ 1829816 w 2618080"/>
              <a:gd name="connsiteY4" fmla="*/ 904958 h 1485398"/>
              <a:gd name="connsiteX5" fmla="*/ 1991599 w 2618080"/>
              <a:gd name="connsiteY5" fmla="*/ 1195097 h 1485398"/>
              <a:gd name="connsiteX6" fmla="*/ 2034129 w 2618080"/>
              <a:gd name="connsiteY6" fmla="*/ 1485388 h 1485398"/>
              <a:gd name="connsiteX7" fmla="*/ 2261161 w 2618080"/>
              <a:gd name="connsiteY7" fmla="*/ 1204735 h 1485398"/>
              <a:gd name="connsiteX8" fmla="*/ 2435337 w 2618080"/>
              <a:gd name="connsiteY8" fmla="*/ 864187 h 1485398"/>
              <a:gd name="connsiteX9" fmla="*/ 2615095 w 2618080"/>
              <a:gd name="connsiteY9" fmla="*/ 476597 h 1485398"/>
              <a:gd name="connsiteX10" fmla="*/ 2531564 w 2618080"/>
              <a:gd name="connsiteY10" fmla="*/ 352065 h 1485398"/>
              <a:gd name="connsiteX11" fmla="*/ 2327021 w 2618080"/>
              <a:gd name="connsiteY11" fmla="*/ 588276 h 1485398"/>
              <a:gd name="connsiteX12" fmla="*/ 2141985 w 2618080"/>
              <a:gd name="connsiteY12" fmla="*/ 655131 h 1485398"/>
              <a:gd name="connsiteX13" fmla="*/ 1680960 w 2618080"/>
              <a:gd name="connsiteY13" fmla="*/ 575349 h 1485398"/>
              <a:gd name="connsiteX14" fmla="*/ 1074904 w 2618080"/>
              <a:gd name="connsiteY14" fmla="*/ 330800 h 1485398"/>
              <a:gd name="connsiteX15" fmla="*/ 383788 w 2618080"/>
              <a:gd name="connsiteY15" fmla="*/ 107516 h 1485398"/>
              <a:gd name="connsiteX16" fmla="*/ 128606 w 2618080"/>
              <a:gd name="connsiteY16" fmla="*/ 22456 h 1485398"/>
              <a:gd name="connsiteX17" fmla="*/ 64811 w 2618080"/>
              <a:gd name="connsiteY17" fmla="*/ 11823 h 1485398"/>
              <a:gd name="connsiteX0" fmla="*/ 64811 w 2618080"/>
              <a:gd name="connsiteY0" fmla="*/ 11823 h 1485398"/>
              <a:gd name="connsiteX1" fmla="*/ 1016 w 2618080"/>
              <a:gd name="connsiteY1" fmla="*/ 171312 h 1485398"/>
              <a:gd name="connsiteX2" fmla="*/ 117974 w 2618080"/>
              <a:gd name="connsiteY2" fmla="*/ 224475 h 1485398"/>
              <a:gd name="connsiteX3" fmla="*/ 702764 w 2618080"/>
              <a:gd name="connsiteY3" fmla="*/ 437126 h 1485398"/>
              <a:gd name="connsiteX4" fmla="*/ 1849552 w 2618080"/>
              <a:gd name="connsiteY4" fmla="*/ 891801 h 1485398"/>
              <a:gd name="connsiteX5" fmla="*/ 1991599 w 2618080"/>
              <a:gd name="connsiteY5" fmla="*/ 1195097 h 1485398"/>
              <a:gd name="connsiteX6" fmla="*/ 2034129 w 2618080"/>
              <a:gd name="connsiteY6" fmla="*/ 1485388 h 1485398"/>
              <a:gd name="connsiteX7" fmla="*/ 2261161 w 2618080"/>
              <a:gd name="connsiteY7" fmla="*/ 1204735 h 1485398"/>
              <a:gd name="connsiteX8" fmla="*/ 2435337 w 2618080"/>
              <a:gd name="connsiteY8" fmla="*/ 864187 h 1485398"/>
              <a:gd name="connsiteX9" fmla="*/ 2615095 w 2618080"/>
              <a:gd name="connsiteY9" fmla="*/ 476597 h 1485398"/>
              <a:gd name="connsiteX10" fmla="*/ 2531564 w 2618080"/>
              <a:gd name="connsiteY10" fmla="*/ 352065 h 1485398"/>
              <a:gd name="connsiteX11" fmla="*/ 2327021 w 2618080"/>
              <a:gd name="connsiteY11" fmla="*/ 588276 h 1485398"/>
              <a:gd name="connsiteX12" fmla="*/ 2141985 w 2618080"/>
              <a:gd name="connsiteY12" fmla="*/ 655131 h 1485398"/>
              <a:gd name="connsiteX13" fmla="*/ 1680960 w 2618080"/>
              <a:gd name="connsiteY13" fmla="*/ 575349 h 1485398"/>
              <a:gd name="connsiteX14" fmla="*/ 1074904 w 2618080"/>
              <a:gd name="connsiteY14" fmla="*/ 330800 h 1485398"/>
              <a:gd name="connsiteX15" fmla="*/ 383788 w 2618080"/>
              <a:gd name="connsiteY15" fmla="*/ 107516 h 1485398"/>
              <a:gd name="connsiteX16" fmla="*/ 128606 w 2618080"/>
              <a:gd name="connsiteY16" fmla="*/ 22456 h 1485398"/>
              <a:gd name="connsiteX17" fmla="*/ 64811 w 2618080"/>
              <a:gd name="connsiteY17" fmla="*/ 11823 h 1485398"/>
              <a:gd name="connsiteX0" fmla="*/ 64811 w 2618080"/>
              <a:gd name="connsiteY0" fmla="*/ 11823 h 1485687"/>
              <a:gd name="connsiteX1" fmla="*/ 1016 w 2618080"/>
              <a:gd name="connsiteY1" fmla="*/ 171312 h 1485687"/>
              <a:gd name="connsiteX2" fmla="*/ 117974 w 2618080"/>
              <a:gd name="connsiteY2" fmla="*/ 224475 h 1485687"/>
              <a:gd name="connsiteX3" fmla="*/ 702764 w 2618080"/>
              <a:gd name="connsiteY3" fmla="*/ 437126 h 1485687"/>
              <a:gd name="connsiteX4" fmla="*/ 1849552 w 2618080"/>
              <a:gd name="connsiteY4" fmla="*/ 891801 h 1485687"/>
              <a:gd name="connsiteX5" fmla="*/ 1998178 w 2618080"/>
              <a:gd name="connsiteY5" fmla="*/ 1251013 h 1485687"/>
              <a:gd name="connsiteX6" fmla="*/ 2034129 w 2618080"/>
              <a:gd name="connsiteY6" fmla="*/ 1485388 h 1485687"/>
              <a:gd name="connsiteX7" fmla="*/ 2261161 w 2618080"/>
              <a:gd name="connsiteY7" fmla="*/ 1204735 h 1485687"/>
              <a:gd name="connsiteX8" fmla="*/ 2435337 w 2618080"/>
              <a:gd name="connsiteY8" fmla="*/ 864187 h 1485687"/>
              <a:gd name="connsiteX9" fmla="*/ 2615095 w 2618080"/>
              <a:gd name="connsiteY9" fmla="*/ 476597 h 1485687"/>
              <a:gd name="connsiteX10" fmla="*/ 2531564 w 2618080"/>
              <a:gd name="connsiteY10" fmla="*/ 352065 h 1485687"/>
              <a:gd name="connsiteX11" fmla="*/ 2327021 w 2618080"/>
              <a:gd name="connsiteY11" fmla="*/ 588276 h 1485687"/>
              <a:gd name="connsiteX12" fmla="*/ 2141985 w 2618080"/>
              <a:gd name="connsiteY12" fmla="*/ 655131 h 1485687"/>
              <a:gd name="connsiteX13" fmla="*/ 1680960 w 2618080"/>
              <a:gd name="connsiteY13" fmla="*/ 575349 h 1485687"/>
              <a:gd name="connsiteX14" fmla="*/ 1074904 w 2618080"/>
              <a:gd name="connsiteY14" fmla="*/ 330800 h 1485687"/>
              <a:gd name="connsiteX15" fmla="*/ 383788 w 2618080"/>
              <a:gd name="connsiteY15" fmla="*/ 107516 h 1485687"/>
              <a:gd name="connsiteX16" fmla="*/ 128606 w 2618080"/>
              <a:gd name="connsiteY16" fmla="*/ 22456 h 1485687"/>
              <a:gd name="connsiteX17" fmla="*/ 64811 w 2618080"/>
              <a:gd name="connsiteY17" fmla="*/ 11823 h 1485687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702764 w 2618080"/>
              <a:gd name="connsiteY3" fmla="*/ 437126 h 1485693"/>
              <a:gd name="connsiteX4" fmla="*/ 1849552 w 2618080"/>
              <a:gd name="connsiteY4" fmla="*/ 891801 h 1485693"/>
              <a:gd name="connsiteX5" fmla="*/ 1998178 w 2618080"/>
              <a:gd name="connsiteY5" fmla="*/ 1251013 h 1485693"/>
              <a:gd name="connsiteX6" fmla="*/ 2034129 w 2618080"/>
              <a:gd name="connsiteY6" fmla="*/ 1485388 h 1485693"/>
              <a:gd name="connsiteX7" fmla="*/ 2261161 w 2618080"/>
              <a:gd name="connsiteY7" fmla="*/ 1204735 h 1485693"/>
              <a:gd name="connsiteX8" fmla="*/ 2435337 w 2618080"/>
              <a:gd name="connsiteY8" fmla="*/ 864187 h 1485693"/>
              <a:gd name="connsiteX9" fmla="*/ 2615095 w 2618080"/>
              <a:gd name="connsiteY9" fmla="*/ 476597 h 1485693"/>
              <a:gd name="connsiteX10" fmla="*/ 2531564 w 2618080"/>
              <a:gd name="connsiteY10" fmla="*/ 352065 h 1485693"/>
              <a:gd name="connsiteX11" fmla="*/ 2327021 w 2618080"/>
              <a:gd name="connsiteY11" fmla="*/ 588276 h 1485693"/>
              <a:gd name="connsiteX12" fmla="*/ 2141985 w 2618080"/>
              <a:gd name="connsiteY12" fmla="*/ 655131 h 1485693"/>
              <a:gd name="connsiteX13" fmla="*/ 1680960 w 2618080"/>
              <a:gd name="connsiteY13" fmla="*/ 575349 h 1485693"/>
              <a:gd name="connsiteX14" fmla="*/ 1074904 w 2618080"/>
              <a:gd name="connsiteY14" fmla="*/ 330800 h 1485693"/>
              <a:gd name="connsiteX15" fmla="*/ 383788 w 2618080"/>
              <a:gd name="connsiteY15" fmla="*/ 107516 h 1485693"/>
              <a:gd name="connsiteX16" fmla="*/ 128606 w 2618080"/>
              <a:gd name="connsiteY16" fmla="*/ 22456 h 1485693"/>
              <a:gd name="connsiteX17" fmla="*/ 64811 w 2618080"/>
              <a:gd name="connsiteY17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702764 w 2618080"/>
              <a:gd name="connsiteY3" fmla="*/ 437126 h 1485693"/>
              <a:gd name="connsiteX4" fmla="*/ 1849552 w 2618080"/>
              <a:gd name="connsiteY4" fmla="*/ 891801 h 1485693"/>
              <a:gd name="connsiteX5" fmla="*/ 1998178 w 2618080"/>
              <a:gd name="connsiteY5" fmla="*/ 1251013 h 1485693"/>
              <a:gd name="connsiteX6" fmla="*/ 2034129 w 2618080"/>
              <a:gd name="connsiteY6" fmla="*/ 1485388 h 1485693"/>
              <a:gd name="connsiteX7" fmla="*/ 2261161 w 2618080"/>
              <a:gd name="connsiteY7" fmla="*/ 1204735 h 1485693"/>
              <a:gd name="connsiteX8" fmla="*/ 2435337 w 2618080"/>
              <a:gd name="connsiteY8" fmla="*/ 864187 h 1485693"/>
              <a:gd name="connsiteX9" fmla="*/ 2615095 w 2618080"/>
              <a:gd name="connsiteY9" fmla="*/ 476597 h 1485693"/>
              <a:gd name="connsiteX10" fmla="*/ 2531564 w 2618080"/>
              <a:gd name="connsiteY10" fmla="*/ 352065 h 1485693"/>
              <a:gd name="connsiteX11" fmla="*/ 2327021 w 2618080"/>
              <a:gd name="connsiteY11" fmla="*/ 588276 h 1485693"/>
              <a:gd name="connsiteX12" fmla="*/ 2141985 w 2618080"/>
              <a:gd name="connsiteY12" fmla="*/ 655131 h 1485693"/>
              <a:gd name="connsiteX13" fmla="*/ 1680960 w 2618080"/>
              <a:gd name="connsiteY13" fmla="*/ 575349 h 1485693"/>
              <a:gd name="connsiteX14" fmla="*/ 1074904 w 2618080"/>
              <a:gd name="connsiteY14" fmla="*/ 330800 h 1485693"/>
              <a:gd name="connsiteX15" fmla="*/ 383788 w 2618080"/>
              <a:gd name="connsiteY15" fmla="*/ 107516 h 1485693"/>
              <a:gd name="connsiteX16" fmla="*/ 128606 w 2618080"/>
              <a:gd name="connsiteY16" fmla="*/ 22456 h 1485693"/>
              <a:gd name="connsiteX17" fmla="*/ 64811 w 2618080"/>
              <a:gd name="connsiteY17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650136 w 2618080"/>
              <a:gd name="connsiteY3" fmla="*/ 706841 h 1485693"/>
              <a:gd name="connsiteX4" fmla="*/ 1849552 w 2618080"/>
              <a:gd name="connsiteY4" fmla="*/ 891801 h 1485693"/>
              <a:gd name="connsiteX5" fmla="*/ 1998178 w 2618080"/>
              <a:gd name="connsiteY5" fmla="*/ 1251013 h 1485693"/>
              <a:gd name="connsiteX6" fmla="*/ 2034129 w 2618080"/>
              <a:gd name="connsiteY6" fmla="*/ 1485388 h 1485693"/>
              <a:gd name="connsiteX7" fmla="*/ 2261161 w 2618080"/>
              <a:gd name="connsiteY7" fmla="*/ 1204735 h 1485693"/>
              <a:gd name="connsiteX8" fmla="*/ 2435337 w 2618080"/>
              <a:gd name="connsiteY8" fmla="*/ 864187 h 1485693"/>
              <a:gd name="connsiteX9" fmla="*/ 2615095 w 2618080"/>
              <a:gd name="connsiteY9" fmla="*/ 476597 h 1485693"/>
              <a:gd name="connsiteX10" fmla="*/ 2531564 w 2618080"/>
              <a:gd name="connsiteY10" fmla="*/ 352065 h 1485693"/>
              <a:gd name="connsiteX11" fmla="*/ 2327021 w 2618080"/>
              <a:gd name="connsiteY11" fmla="*/ 588276 h 1485693"/>
              <a:gd name="connsiteX12" fmla="*/ 2141985 w 2618080"/>
              <a:gd name="connsiteY12" fmla="*/ 655131 h 1485693"/>
              <a:gd name="connsiteX13" fmla="*/ 1680960 w 2618080"/>
              <a:gd name="connsiteY13" fmla="*/ 575349 h 1485693"/>
              <a:gd name="connsiteX14" fmla="*/ 1074904 w 2618080"/>
              <a:gd name="connsiteY14" fmla="*/ 330800 h 1485693"/>
              <a:gd name="connsiteX15" fmla="*/ 383788 w 2618080"/>
              <a:gd name="connsiteY15" fmla="*/ 107516 h 1485693"/>
              <a:gd name="connsiteX16" fmla="*/ 128606 w 2618080"/>
              <a:gd name="connsiteY16" fmla="*/ 22456 h 1485693"/>
              <a:gd name="connsiteX17" fmla="*/ 64811 w 2618080"/>
              <a:gd name="connsiteY17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650136 w 2618080"/>
              <a:gd name="connsiteY4" fmla="*/ 706841 h 1485693"/>
              <a:gd name="connsiteX5" fmla="*/ 1849552 w 2618080"/>
              <a:gd name="connsiteY5" fmla="*/ 891801 h 1485693"/>
              <a:gd name="connsiteX6" fmla="*/ 1998178 w 2618080"/>
              <a:gd name="connsiteY6" fmla="*/ 1251013 h 1485693"/>
              <a:gd name="connsiteX7" fmla="*/ 2034129 w 2618080"/>
              <a:gd name="connsiteY7" fmla="*/ 1485388 h 1485693"/>
              <a:gd name="connsiteX8" fmla="*/ 2261161 w 2618080"/>
              <a:gd name="connsiteY8" fmla="*/ 1204735 h 1485693"/>
              <a:gd name="connsiteX9" fmla="*/ 2435337 w 2618080"/>
              <a:gd name="connsiteY9" fmla="*/ 864187 h 1485693"/>
              <a:gd name="connsiteX10" fmla="*/ 2615095 w 2618080"/>
              <a:gd name="connsiteY10" fmla="*/ 476597 h 1485693"/>
              <a:gd name="connsiteX11" fmla="*/ 2531564 w 2618080"/>
              <a:gd name="connsiteY11" fmla="*/ 352065 h 1485693"/>
              <a:gd name="connsiteX12" fmla="*/ 2327021 w 2618080"/>
              <a:gd name="connsiteY12" fmla="*/ 588276 h 1485693"/>
              <a:gd name="connsiteX13" fmla="*/ 2141985 w 2618080"/>
              <a:gd name="connsiteY13" fmla="*/ 655131 h 1485693"/>
              <a:gd name="connsiteX14" fmla="*/ 1680960 w 2618080"/>
              <a:gd name="connsiteY14" fmla="*/ 575349 h 1485693"/>
              <a:gd name="connsiteX15" fmla="*/ 1074904 w 2618080"/>
              <a:gd name="connsiteY15" fmla="*/ 330800 h 1485693"/>
              <a:gd name="connsiteX16" fmla="*/ 383788 w 2618080"/>
              <a:gd name="connsiteY16" fmla="*/ 107516 h 1485693"/>
              <a:gd name="connsiteX17" fmla="*/ 128606 w 2618080"/>
              <a:gd name="connsiteY17" fmla="*/ 22456 h 1485693"/>
              <a:gd name="connsiteX18" fmla="*/ 64811 w 2618080"/>
              <a:gd name="connsiteY18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650136 w 2618080"/>
              <a:gd name="connsiteY4" fmla="*/ 706841 h 1485693"/>
              <a:gd name="connsiteX5" fmla="*/ 864700 w 2618080"/>
              <a:gd name="connsiteY5" fmla="*/ 496408 h 1485693"/>
              <a:gd name="connsiteX6" fmla="*/ 1849552 w 2618080"/>
              <a:gd name="connsiteY6" fmla="*/ 891801 h 1485693"/>
              <a:gd name="connsiteX7" fmla="*/ 1998178 w 2618080"/>
              <a:gd name="connsiteY7" fmla="*/ 1251013 h 1485693"/>
              <a:gd name="connsiteX8" fmla="*/ 2034129 w 2618080"/>
              <a:gd name="connsiteY8" fmla="*/ 1485388 h 1485693"/>
              <a:gd name="connsiteX9" fmla="*/ 2261161 w 2618080"/>
              <a:gd name="connsiteY9" fmla="*/ 1204735 h 1485693"/>
              <a:gd name="connsiteX10" fmla="*/ 2435337 w 2618080"/>
              <a:gd name="connsiteY10" fmla="*/ 864187 h 1485693"/>
              <a:gd name="connsiteX11" fmla="*/ 2615095 w 2618080"/>
              <a:gd name="connsiteY11" fmla="*/ 476597 h 1485693"/>
              <a:gd name="connsiteX12" fmla="*/ 2531564 w 2618080"/>
              <a:gd name="connsiteY12" fmla="*/ 352065 h 1485693"/>
              <a:gd name="connsiteX13" fmla="*/ 2327021 w 2618080"/>
              <a:gd name="connsiteY13" fmla="*/ 588276 h 1485693"/>
              <a:gd name="connsiteX14" fmla="*/ 2141985 w 2618080"/>
              <a:gd name="connsiteY14" fmla="*/ 655131 h 1485693"/>
              <a:gd name="connsiteX15" fmla="*/ 1680960 w 2618080"/>
              <a:gd name="connsiteY15" fmla="*/ 575349 h 1485693"/>
              <a:gd name="connsiteX16" fmla="*/ 1074904 w 2618080"/>
              <a:gd name="connsiteY16" fmla="*/ 330800 h 1485693"/>
              <a:gd name="connsiteX17" fmla="*/ 383788 w 2618080"/>
              <a:gd name="connsiteY17" fmla="*/ 107516 h 1485693"/>
              <a:gd name="connsiteX18" fmla="*/ 128606 w 2618080"/>
              <a:gd name="connsiteY18" fmla="*/ 22456 h 1485693"/>
              <a:gd name="connsiteX19" fmla="*/ 64811 w 2618080"/>
              <a:gd name="connsiteY19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650136 w 2618080"/>
              <a:gd name="connsiteY4" fmla="*/ 706841 h 1485693"/>
              <a:gd name="connsiteX5" fmla="*/ 726553 w 2618080"/>
              <a:gd name="connsiteY5" fmla="*/ 552325 h 1485693"/>
              <a:gd name="connsiteX6" fmla="*/ 864700 w 2618080"/>
              <a:gd name="connsiteY6" fmla="*/ 496408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558038 w 2618080"/>
              <a:gd name="connsiteY4" fmla="*/ 858145 h 1485693"/>
              <a:gd name="connsiteX5" fmla="*/ 726553 w 2618080"/>
              <a:gd name="connsiteY5" fmla="*/ 552325 h 1485693"/>
              <a:gd name="connsiteX6" fmla="*/ 864700 w 2618080"/>
              <a:gd name="connsiteY6" fmla="*/ 496408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558038 w 2618080"/>
              <a:gd name="connsiteY4" fmla="*/ 858145 h 1485693"/>
              <a:gd name="connsiteX5" fmla="*/ 726553 w 2618080"/>
              <a:gd name="connsiteY5" fmla="*/ 552325 h 1485693"/>
              <a:gd name="connsiteX6" fmla="*/ 864700 w 2618080"/>
              <a:gd name="connsiteY6" fmla="*/ 496408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558038 w 2618080"/>
              <a:gd name="connsiteY4" fmla="*/ 858145 h 1485693"/>
              <a:gd name="connsiteX5" fmla="*/ 726553 w 2618080"/>
              <a:gd name="connsiteY5" fmla="*/ 552325 h 1485693"/>
              <a:gd name="connsiteX6" fmla="*/ 864700 w 2618080"/>
              <a:gd name="connsiteY6" fmla="*/ 496408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558038 w 2618080"/>
              <a:gd name="connsiteY4" fmla="*/ 858145 h 1485693"/>
              <a:gd name="connsiteX5" fmla="*/ 726553 w 2618080"/>
              <a:gd name="connsiteY5" fmla="*/ 552325 h 1485693"/>
              <a:gd name="connsiteX6" fmla="*/ 864700 w 2618080"/>
              <a:gd name="connsiteY6" fmla="*/ 496408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558038 w 2618080"/>
              <a:gd name="connsiteY4" fmla="*/ 858145 h 1485693"/>
              <a:gd name="connsiteX5" fmla="*/ 726553 w 2618080"/>
              <a:gd name="connsiteY5" fmla="*/ 552325 h 1485693"/>
              <a:gd name="connsiteX6" fmla="*/ 923906 w 2618080"/>
              <a:gd name="connsiteY6" fmla="*/ 516143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341715 w 2618080"/>
              <a:gd name="connsiteY4" fmla="*/ 1009525 h 1485693"/>
              <a:gd name="connsiteX5" fmla="*/ 558038 w 2618080"/>
              <a:gd name="connsiteY5" fmla="*/ 858145 h 1485693"/>
              <a:gd name="connsiteX6" fmla="*/ 726553 w 2618080"/>
              <a:gd name="connsiteY6" fmla="*/ 552325 h 1485693"/>
              <a:gd name="connsiteX7" fmla="*/ 923906 w 2618080"/>
              <a:gd name="connsiteY7" fmla="*/ 516143 h 1485693"/>
              <a:gd name="connsiteX8" fmla="*/ 1849552 w 2618080"/>
              <a:gd name="connsiteY8" fmla="*/ 891801 h 1485693"/>
              <a:gd name="connsiteX9" fmla="*/ 1998178 w 2618080"/>
              <a:gd name="connsiteY9" fmla="*/ 1251013 h 1485693"/>
              <a:gd name="connsiteX10" fmla="*/ 2034129 w 2618080"/>
              <a:gd name="connsiteY10" fmla="*/ 1485388 h 1485693"/>
              <a:gd name="connsiteX11" fmla="*/ 2261161 w 2618080"/>
              <a:gd name="connsiteY11" fmla="*/ 1204735 h 1485693"/>
              <a:gd name="connsiteX12" fmla="*/ 2435337 w 2618080"/>
              <a:gd name="connsiteY12" fmla="*/ 864187 h 1485693"/>
              <a:gd name="connsiteX13" fmla="*/ 2615095 w 2618080"/>
              <a:gd name="connsiteY13" fmla="*/ 476597 h 1485693"/>
              <a:gd name="connsiteX14" fmla="*/ 2531564 w 2618080"/>
              <a:gd name="connsiteY14" fmla="*/ 352065 h 1485693"/>
              <a:gd name="connsiteX15" fmla="*/ 2327021 w 2618080"/>
              <a:gd name="connsiteY15" fmla="*/ 588276 h 1485693"/>
              <a:gd name="connsiteX16" fmla="*/ 2141985 w 2618080"/>
              <a:gd name="connsiteY16" fmla="*/ 655131 h 1485693"/>
              <a:gd name="connsiteX17" fmla="*/ 1680960 w 2618080"/>
              <a:gd name="connsiteY17" fmla="*/ 575349 h 1485693"/>
              <a:gd name="connsiteX18" fmla="*/ 1074904 w 2618080"/>
              <a:gd name="connsiteY18" fmla="*/ 330800 h 1485693"/>
              <a:gd name="connsiteX19" fmla="*/ 383788 w 2618080"/>
              <a:gd name="connsiteY19" fmla="*/ 107516 h 1485693"/>
              <a:gd name="connsiteX20" fmla="*/ 128606 w 2618080"/>
              <a:gd name="connsiteY20" fmla="*/ 22456 h 1485693"/>
              <a:gd name="connsiteX21" fmla="*/ 64811 w 2618080"/>
              <a:gd name="connsiteY21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341715 w 2618080"/>
              <a:gd name="connsiteY4" fmla="*/ 1009525 h 1485693"/>
              <a:gd name="connsiteX5" fmla="*/ 469230 w 2618080"/>
              <a:gd name="connsiteY5" fmla="*/ 1348237 h 1485693"/>
              <a:gd name="connsiteX6" fmla="*/ 726553 w 2618080"/>
              <a:gd name="connsiteY6" fmla="*/ 552325 h 1485693"/>
              <a:gd name="connsiteX7" fmla="*/ 923906 w 2618080"/>
              <a:gd name="connsiteY7" fmla="*/ 516143 h 1485693"/>
              <a:gd name="connsiteX8" fmla="*/ 1849552 w 2618080"/>
              <a:gd name="connsiteY8" fmla="*/ 891801 h 1485693"/>
              <a:gd name="connsiteX9" fmla="*/ 1998178 w 2618080"/>
              <a:gd name="connsiteY9" fmla="*/ 1251013 h 1485693"/>
              <a:gd name="connsiteX10" fmla="*/ 2034129 w 2618080"/>
              <a:gd name="connsiteY10" fmla="*/ 1485388 h 1485693"/>
              <a:gd name="connsiteX11" fmla="*/ 2261161 w 2618080"/>
              <a:gd name="connsiteY11" fmla="*/ 1204735 h 1485693"/>
              <a:gd name="connsiteX12" fmla="*/ 2435337 w 2618080"/>
              <a:gd name="connsiteY12" fmla="*/ 864187 h 1485693"/>
              <a:gd name="connsiteX13" fmla="*/ 2615095 w 2618080"/>
              <a:gd name="connsiteY13" fmla="*/ 476597 h 1485693"/>
              <a:gd name="connsiteX14" fmla="*/ 2531564 w 2618080"/>
              <a:gd name="connsiteY14" fmla="*/ 352065 h 1485693"/>
              <a:gd name="connsiteX15" fmla="*/ 2327021 w 2618080"/>
              <a:gd name="connsiteY15" fmla="*/ 588276 h 1485693"/>
              <a:gd name="connsiteX16" fmla="*/ 2141985 w 2618080"/>
              <a:gd name="connsiteY16" fmla="*/ 655131 h 1485693"/>
              <a:gd name="connsiteX17" fmla="*/ 1680960 w 2618080"/>
              <a:gd name="connsiteY17" fmla="*/ 575349 h 1485693"/>
              <a:gd name="connsiteX18" fmla="*/ 1074904 w 2618080"/>
              <a:gd name="connsiteY18" fmla="*/ 330800 h 1485693"/>
              <a:gd name="connsiteX19" fmla="*/ 383788 w 2618080"/>
              <a:gd name="connsiteY19" fmla="*/ 107516 h 1485693"/>
              <a:gd name="connsiteX20" fmla="*/ 128606 w 2618080"/>
              <a:gd name="connsiteY20" fmla="*/ 22456 h 1485693"/>
              <a:gd name="connsiteX21" fmla="*/ 64811 w 2618080"/>
              <a:gd name="connsiteY21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285798 w 2618080"/>
              <a:gd name="connsiteY4" fmla="*/ 1433833 h 1485693"/>
              <a:gd name="connsiteX5" fmla="*/ 469230 w 2618080"/>
              <a:gd name="connsiteY5" fmla="*/ 1348237 h 1485693"/>
              <a:gd name="connsiteX6" fmla="*/ 726553 w 2618080"/>
              <a:gd name="connsiteY6" fmla="*/ 552325 h 1485693"/>
              <a:gd name="connsiteX7" fmla="*/ 923906 w 2618080"/>
              <a:gd name="connsiteY7" fmla="*/ 516143 h 1485693"/>
              <a:gd name="connsiteX8" fmla="*/ 1849552 w 2618080"/>
              <a:gd name="connsiteY8" fmla="*/ 891801 h 1485693"/>
              <a:gd name="connsiteX9" fmla="*/ 1998178 w 2618080"/>
              <a:gd name="connsiteY9" fmla="*/ 1251013 h 1485693"/>
              <a:gd name="connsiteX10" fmla="*/ 2034129 w 2618080"/>
              <a:gd name="connsiteY10" fmla="*/ 1485388 h 1485693"/>
              <a:gd name="connsiteX11" fmla="*/ 2261161 w 2618080"/>
              <a:gd name="connsiteY11" fmla="*/ 1204735 h 1485693"/>
              <a:gd name="connsiteX12" fmla="*/ 2435337 w 2618080"/>
              <a:gd name="connsiteY12" fmla="*/ 864187 h 1485693"/>
              <a:gd name="connsiteX13" fmla="*/ 2615095 w 2618080"/>
              <a:gd name="connsiteY13" fmla="*/ 476597 h 1485693"/>
              <a:gd name="connsiteX14" fmla="*/ 2531564 w 2618080"/>
              <a:gd name="connsiteY14" fmla="*/ 352065 h 1485693"/>
              <a:gd name="connsiteX15" fmla="*/ 2327021 w 2618080"/>
              <a:gd name="connsiteY15" fmla="*/ 588276 h 1485693"/>
              <a:gd name="connsiteX16" fmla="*/ 2141985 w 2618080"/>
              <a:gd name="connsiteY16" fmla="*/ 655131 h 1485693"/>
              <a:gd name="connsiteX17" fmla="*/ 1680960 w 2618080"/>
              <a:gd name="connsiteY17" fmla="*/ 575349 h 1485693"/>
              <a:gd name="connsiteX18" fmla="*/ 1074904 w 2618080"/>
              <a:gd name="connsiteY18" fmla="*/ 330800 h 1485693"/>
              <a:gd name="connsiteX19" fmla="*/ 383788 w 2618080"/>
              <a:gd name="connsiteY19" fmla="*/ 107516 h 1485693"/>
              <a:gd name="connsiteX20" fmla="*/ 128606 w 2618080"/>
              <a:gd name="connsiteY20" fmla="*/ 22456 h 1485693"/>
              <a:gd name="connsiteX21" fmla="*/ 64811 w 2618080"/>
              <a:gd name="connsiteY21" fmla="*/ 11823 h 1485693"/>
              <a:gd name="connsiteX0" fmla="*/ 64811 w 2618080"/>
              <a:gd name="connsiteY0" fmla="*/ 11823 h 1528776"/>
              <a:gd name="connsiteX1" fmla="*/ 1016 w 2618080"/>
              <a:gd name="connsiteY1" fmla="*/ 171312 h 1528776"/>
              <a:gd name="connsiteX2" fmla="*/ 117974 w 2618080"/>
              <a:gd name="connsiteY2" fmla="*/ 224475 h 1528776"/>
              <a:gd name="connsiteX3" fmla="*/ 555514 w 2618080"/>
              <a:gd name="connsiteY3" fmla="*/ 424045 h 1528776"/>
              <a:gd name="connsiteX4" fmla="*/ 285798 w 2618080"/>
              <a:gd name="connsiteY4" fmla="*/ 1433833 h 1528776"/>
              <a:gd name="connsiteX5" fmla="*/ 755391 w 2618080"/>
              <a:gd name="connsiteY5" fmla="*/ 1450203 h 1528776"/>
              <a:gd name="connsiteX6" fmla="*/ 726553 w 2618080"/>
              <a:gd name="connsiteY6" fmla="*/ 552325 h 1528776"/>
              <a:gd name="connsiteX7" fmla="*/ 923906 w 2618080"/>
              <a:gd name="connsiteY7" fmla="*/ 516143 h 1528776"/>
              <a:gd name="connsiteX8" fmla="*/ 1849552 w 2618080"/>
              <a:gd name="connsiteY8" fmla="*/ 891801 h 1528776"/>
              <a:gd name="connsiteX9" fmla="*/ 1998178 w 2618080"/>
              <a:gd name="connsiteY9" fmla="*/ 1251013 h 1528776"/>
              <a:gd name="connsiteX10" fmla="*/ 2034129 w 2618080"/>
              <a:gd name="connsiteY10" fmla="*/ 1485388 h 1528776"/>
              <a:gd name="connsiteX11" fmla="*/ 2261161 w 2618080"/>
              <a:gd name="connsiteY11" fmla="*/ 1204735 h 1528776"/>
              <a:gd name="connsiteX12" fmla="*/ 2435337 w 2618080"/>
              <a:gd name="connsiteY12" fmla="*/ 864187 h 1528776"/>
              <a:gd name="connsiteX13" fmla="*/ 2615095 w 2618080"/>
              <a:gd name="connsiteY13" fmla="*/ 476597 h 1528776"/>
              <a:gd name="connsiteX14" fmla="*/ 2531564 w 2618080"/>
              <a:gd name="connsiteY14" fmla="*/ 352065 h 1528776"/>
              <a:gd name="connsiteX15" fmla="*/ 2327021 w 2618080"/>
              <a:gd name="connsiteY15" fmla="*/ 588276 h 1528776"/>
              <a:gd name="connsiteX16" fmla="*/ 2141985 w 2618080"/>
              <a:gd name="connsiteY16" fmla="*/ 655131 h 1528776"/>
              <a:gd name="connsiteX17" fmla="*/ 1680960 w 2618080"/>
              <a:gd name="connsiteY17" fmla="*/ 575349 h 1528776"/>
              <a:gd name="connsiteX18" fmla="*/ 1074904 w 2618080"/>
              <a:gd name="connsiteY18" fmla="*/ 330800 h 1528776"/>
              <a:gd name="connsiteX19" fmla="*/ 383788 w 2618080"/>
              <a:gd name="connsiteY19" fmla="*/ 107516 h 1528776"/>
              <a:gd name="connsiteX20" fmla="*/ 128606 w 2618080"/>
              <a:gd name="connsiteY20" fmla="*/ 22456 h 1528776"/>
              <a:gd name="connsiteX21" fmla="*/ 64811 w 2618080"/>
              <a:gd name="connsiteY21" fmla="*/ 11823 h 1528776"/>
              <a:gd name="connsiteX0" fmla="*/ 64811 w 2618080"/>
              <a:gd name="connsiteY0" fmla="*/ 11823 h 1561319"/>
              <a:gd name="connsiteX1" fmla="*/ 1016 w 2618080"/>
              <a:gd name="connsiteY1" fmla="*/ 171312 h 1561319"/>
              <a:gd name="connsiteX2" fmla="*/ 117974 w 2618080"/>
              <a:gd name="connsiteY2" fmla="*/ 224475 h 1561319"/>
              <a:gd name="connsiteX3" fmla="*/ 555514 w 2618080"/>
              <a:gd name="connsiteY3" fmla="*/ 424045 h 1561319"/>
              <a:gd name="connsiteX4" fmla="*/ 512754 w 2618080"/>
              <a:gd name="connsiteY4" fmla="*/ 1499618 h 1561319"/>
              <a:gd name="connsiteX5" fmla="*/ 755391 w 2618080"/>
              <a:gd name="connsiteY5" fmla="*/ 1450203 h 1561319"/>
              <a:gd name="connsiteX6" fmla="*/ 726553 w 2618080"/>
              <a:gd name="connsiteY6" fmla="*/ 552325 h 1561319"/>
              <a:gd name="connsiteX7" fmla="*/ 923906 w 2618080"/>
              <a:gd name="connsiteY7" fmla="*/ 516143 h 1561319"/>
              <a:gd name="connsiteX8" fmla="*/ 1849552 w 2618080"/>
              <a:gd name="connsiteY8" fmla="*/ 891801 h 1561319"/>
              <a:gd name="connsiteX9" fmla="*/ 1998178 w 2618080"/>
              <a:gd name="connsiteY9" fmla="*/ 1251013 h 1561319"/>
              <a:gd name="connsiteX10" fmla="*/ 2034129 w 2618080"/>
              <a:gd name="connsiteY10" fmla="*/ 1485388 h 1561319"/>
              <a:gd name="connsiteX11" fmla="*/ 2261161 w 2618080"/>
              <a:gd name="connsiteY11" fmla="*/ 1204735 h 1561319"/>
              <a:gd name="connsiteX12" fmla="*/ 2435337 w 2618080"/>
              <a:gd name="connsiteY12" fmla="*/ 864187 h 1561319"/>
              <a:gd name="connsiteX13" fmla="*/ 2615095 w 2618080"/>
              <a:gd name="connsiteY13" fmla="*/ 476597 h 1561319"/>
              <a:gd name="connsiteX14" fmla="*/ 2531564 w 2618080"/>
              <a:gd name="connsiteY14" fmla="*/ 352065 h 1561319"/>
              <a:gd name="connsiteX15" fmla="*/ 2327021 w 2618080"/>
              <a:gd name="connsiteY15" fmla="*/ 588276 h 1561319"/>
              <a:gd name="connsiteX16" fmla="*/ 2141985 w 2618080"/>
              <a:gd name="connsiteY16" fmla="*/ 655131 h 1561319"/>
              <a:gd name="connsiteX17" fmla="*/ 1680960 w 2618080"/>
              <a:gd name="connsiteY17" fmla="*/ 575349 h 1561319"/>
              <a:gd name="connsiteX18" fmla="*/ 1074904 w 2618080"/>
              <a:gd name="connsiteY18" fmla="*/ 330800 h 1561319"/>
              <a:gd name="connsiteX19" fmla="*/ 383788 w 2618080"/>
              <a:gd name="connsiteY19" fmla="*/ 107516 h 1561319"/>
              <a:gd name="connsiteX20" fmla="*/ 128606 w 2618080"/>
              <a:gd name="connsiteY20" fmla="*/ 22456 h 1561319"/>
              <a:gd name="connsiteX21" fmla="*/ 64811 w 2618080"/>
              <a:gd name="connsiteY21" fmla="*/ 11823 h 1561319"/>
              <a:gd name="connsiteX0" fmla="*/ 64811 w 2618080"/>
              <a:gd name="connsiteY0" fmla="*/ 11823 h 1567418"/>
              <a:gd name="connsiteX1" fmla="*/ 1016 w 2618080"/>
              <a:gd name="connsiteY1" fmla="*/ 171312 h 1567418"/>
              <a:gd name="connsiteX2" fmla="*/ 117974 w 2618080"/>
              <a:gd name="connsiteY2" fmla="*/ 224475 h 1567418"/>
              <a:gd name="connsiteX3" fmla="*/ 555514 w 2618080"/>
              <a:gd name="connsiteY3" fmla="*/ 424045 h 1567418"/>
              <a:gd name="connsiteX4" fmla="*/ 512754 w 2618080"/>
              <a:gd name="connsiteY4" fmla="*/ 1499618 h 1567418"/>
              <a:gd name="connsiteX5" fmla="*/ 755391 w 2618080"/>
              <a:gd name="connsiteY5" fmla="*/ 1450203 h 1567418"/>
              <a:gd name="connsiteX6" fmla="*/ 726553 w 2618080"/>
              <a:gd name="connsiteY6" fmla="*/ 552325 h 1567418"/>
              <a:gd name="connsiteX7" fmla="*/ 923906 w 2618080"/>
              <a:gd name="connsiteY7" fmla="*/ 516143 h 1567418"/>
              <a:gd name="connsiteX8" fmla="*/ 1849552 w 2618080"/>
              <a:gd name="connsiteY8" fmla="*/ 891801 h 1567418"/>
              <a:gd name="connsiteX9" fmla="*/ 1998178 w 2618080"/>
              <a:gd name="connsiteY9" fmla="*/ 1251013 h 1567418"/>
              <a:gd name="connsiteX10" fmla="*/ 2034129 w 2618080"/>
              <a:gd name="connsiteY10" fmla="*/ 1485388 h 1567418"/>
              <a:gd name="connsiteX11" fmla="*/ 2261161 w 2618080"/>
              <a:gd name="connsiteY11" fmla="*/ 1204735 h 1567418"/>
              <a:gd name="connsiteX12" fmla="*/ 2435337 w 2618080"/>
              <a:gd name="connsiteY12" fmla="*/ 864187 h 1567418"/>
              <a:gd name="connsiteX13" fmla="*/ 2615095 w 2618080"/>
              <a:gd name="connsiteY13" fmla="*/ 476597 h 1567418"/>
              <a:gd name="connsiteX14" fmla="*/ 2531564 w 2618080"/>
              <a:gd name="connsiteY14" fmla="*/ 352065 h 1567418"/>
              <a:gd name="connsiteX15" fmla="*/ 2327021 w 2618080"/>
              <a:gd name="connsiteY15" fmla="*/ 588276 h 1567418"/>
              <a:gd name="connsiteX16" fmla="*/ 2141985 w 2618080"/>
              <a:gd name="connsiteY16" fmla="*/ 655131 h 1567418"/>
              <a:gd name="connsiteX17" fmla="*/ 1680960 w 2618080"/>
              <a:gd name="connsiteY17" fmla="*/ 575349 h 1567418"/>
              <a:gd name="connsiteX18" fmla="*/ 1074904 w 2618080"/>
              <a:gd name="connsiteY18" fmla="*/ 330800 h 1567418"/>
              <a:gd name="connsiteX19" fmla="*/ 383788 w 2618080"/>
              <a:gd name="connsiteY19" fmla="*/ 107516 h 1567418"/>
              <a:gd name="connsiteX20" fmla="*/ 128606 w 2618080"/>
              <a:gd name="connsiteY20" fmla="*/ 22456 h 1567418"/>
              <a:gd name="connsiteX21" fmla="*/ 64811 w 2618080"/>
              <a:gd name="connsiteY21" fmla="*/ 11823 h 1567418"/>
              <a:gd name="connsiteX0" fmla="*/ 64811 w 2618080"/>
              <a:gd name="connsiteY0" fmla="*/ 11823 h 1869658"/>
              <a:gd name="connsiteX1" fmla="*/ 1016 w 2618080"/>
              <a:gd name="connsiteY1" fmla="*/ 171312 h 1869658"/>
              <a:gd name="connsiteX2" fmla="*/ 117974 w 2618080"/>
              <a:gd name="connsiteY2" fmla="*/ 224475 h 1869658"/>
              <a:gd name="connsiteX3" fmla="*/ 555514 w 2618080"/>
              <a:gd name="connsiteY3" fmla="*/ 424045 h 1869658"/>
              <a:gd name="connsiteX4" fmla="*/ 512754 w 2618080"/>
              <a:gd name="connsiteY4" fmla="*/ 1499618 h 1869658"/>
              <a:gd name="connsiteX5" fmla="*/ 755391 w 2618080"/>
              <a:gd name="connsiteY5" fmla="*/ 1828462 h 1869658"/>
              <a:gd name="connsiteX6" fmla="*/ 726553 w 2618080"/>
              <a:gd name="connsiteY6" fmla="*/ 552325 h 1869658"/>
              <a:gd name="connsiteX7" fmla="*/ 923906 w 2618080"/>
              <a:gd name="connsiteY7" fmla="*/ 516143 h 1869658"/>
              <a:gd name="connsiteX8" fmla="*/ 1849552 w 2618080"/>
              <a:gd name="connsiteY8" fmla="*/ 891801 h 1869658"/>
              <a:gd name="connsiteX9" fmla="*/ 1998178 w 2618080"/>
              <a:gd name="connsiteY9" fmla="*/ 1251013 h 1869658"/>
              <a:gd name="connsiteX10" fmla="*/ 2034129 w 2618080"/>
              <a:gd name="connsiteY10" fmla="*/ 1485388 h 1869658"/>
              <a:gd name="connsiteX11" fmla="*/ 2261161 w 2618080"/>
              <a:gd name="connsiteY11" fmla="*/ 1204735 h 1869658"/>
              <a:gd name="connsiteX12" fmla="*/ 2435337 w 2618080"/>
              <a:gd name="connsiteY12" fmla="*/ 864187 h 1869658"/>
              <a:gd name="connsiteX13" fmla="*/ 2615095 w 2618080"/>
              <a:gd name="connsiteY13" fmla="*/ 476597 h 1869658"/>
              <a:gd name="connsiteX14" fmla="*/ 2531564 w 2618080"/>
              <a:gd name="connsiteY14" fmla="*/ 352065 h 1869658"/>
              <a:gd name="connsiteX15" fmla="*/ 2327021 w 2618080"/>
              <a:gd name="connsiteY15" fmla="*/ 588276 h 1869658"/>
              <a:gd name="connsiteX16" fmla="*/ 2141985 w 2618080"/>
              <a:gd name="connsiteY16" fmla="*/ 655131 h 1869658"/>
              <a:gd name="connsiteX17" fmla="*/ 1680960 w 2618080"/>
              <a:gd name="connsiteY17" fmla="*/ 575349 h 1869658"/>
              <a:gd name="connsiteX18" fmla="*/ 1074904 w 2618080"/>
              <a:gd name="connsiteY18" fmla="*/ 330800 h 1869658"/>
              <a:gd name="connsiteX19" fmla="*/ 383788 w 2618080"/>
              <a:gd name="connsiteY19" fmla="*/ 107516 h 1869658"/>
              <a:gd name="connsiteX20" fmla="*/ 128606 w 2618080"/>
              <a:gd name="connsiteY20" fmla="*/ 22456 h 1869658"/>
              <a:gd name="connsiteX21" fmla="*/ 64811 w 2618080"/>
              <a:gd name="connsiteY21" fmla="*/ 11823 h 1869658"/>
              <a:gd name="connsiteX0" fmla="*/ 64811 w 2618080"/>
              <a:gd name="connsiteY0" fmla="*/ 11823 h 1949769"/>
              <a:gd name="connsiteX1" fmla="*/ 1016 w 2618080"/>
              <a:gd name="connsiteY1" fmla="*/ 171312 h 1949769"/>
              <a:gd name="connsiteX2" fmla="*/ 117974 w 2618080"/>
              <a:gd name="connsiteY2" fmla="*/ 224475 h 1949769"/>
              <a:gd name="connsiteX3" fmla="*/ 555514 w 2618080"/>
              <a:gd name="connsiteY3" fmla="*/ 424045 h 1949769"/>
              <a:gd name="connsiteX4" fmla="*/ 588405 w 2618080"/>
              <a:gd name="connsiteY4" fmla="*/ 1848274 h 1949769"/>
              <a:gd name="connsiteX5" fmla="*/ 755391 w 2618080"/>
              <a:gd name="connsiteY5" fmla="*/ 1828462 h 1949769"/>
              <a:gd name="connsiteX6" fmla="*/ 726553 w 2618080"/>
              <a:gd name="connsiteY6" fmla="*/ 552325 h 1949769"/>
              <a:gd name="connsiteX7" fmla="*/ 923906 w 2618080"/>
              <a:gd name="connsiteY7" fmla="*/ 516143 h 1949769"/>
              <a:gd name="connsiteX8" fmla="*/ 1849552 w 2618080"/>
              <a:gd name="connsiteY8" fmla="*/ 891801 h 1949769"/>
              <a:gd name="connsiteX9" fmla="*/ 1998178 w 2618080"/>
              <a:gd name="connsiteY9" fmla="*/ 1251013 h 1949769"/>
              <a:gd name="connsiteX10" fmla="*/ 2034129 w 2618080"/>
              <a:gd name="connsiteY10" fmla="*/ 1485388 h 1949769"/>
              <a:gd name="connsiteX11" fmla="*/ 2261161 w 2618080"/>
              <a:gd name="connsiteY11" fmla="*/ 1204735 h 1949769"/>
              <a:gd name="connsiteX12" fmla="*/ 2435337 w 2618080"/>
              <a:gd name="connsiteY12" fmla="*/ 864187 h 1949769"/>
              <a:gd name="connsiteX13" fmla="*/ 2615095 w 2618080"/>
              <a:gd name="connsiteY13" fmla="*/ 476597 h 1949769"/>
              <a:gd name="connsiteX14" fmla="*/ 2531564 w 2618080"/>
              <a:gd name="connsiteY14" fmla="*/ 352065 h 1949769"/>
              <a:gd name="connsiteX15" fmla="*/ 2327021 w 2618080"/>
              <a:gd name="connsiteY15" fmla="*/ 588276 h 1949769"/>
              <a:gd name="connsiteX16" fmla="*/ 2141985 w 2618080"/>
              <a:gd name="connsiteY16" fmla="*/ 655131 h 1949769"/>
              <a:gd name="connsiteX17" fmla="*/ 1680960 w 2618080"/>
              <a:gd name="connsiteY17" fmla="*/ 575349 h 1949769"/>
              <a:gd name="connsiteX18" fmla="*/ 1074904 w 2618080"/>
              <a:gd name="connsiteY18" fmla="*/ 330800 h 1949769"/>
              <a:gd name="connsiteX19" fmla="*/ 383788 w 2618080"/>
              <a:gd name="connsiteY19" fmla="*/ 107516 h 1949769"/>
              <a:gd name="connsiteX20" fmla="*/ 128606 w 2618080"/>
              <a:gd name="connsiteY20" fmla="*/ 22456 h 1949769"/>
              <a:gd name="connsiteX21" fmla="*/ 64811 w 2618080"/>
              <a:gd name="connsiteY21" fmla="*/ 11823 h 1949769"/>
              <a:gd name="connsiteX0" fmla="*/ 64811 w 2618080"/>
              <a:gd name="connsiteY0" fmla="*/ 11823 h 2193714"/>
              <a:gd name="connsiteX1" fmla="*/ 1016 w 2618080"/>
              <a:gd name="connsiteY1" fmla="*/ 171312 h 2193714"/>
              <a:gd name="connsiteX2" fmla="*/ 117974 w 2618080"/>
              <a:gd name="connsiteY2" fmla="*/ 224475 h 2193714"/>
              <a:gd name="connsiteX3" fmla="*/ 555514 w 2618080"/>
              <a:gd name="connsiteY3" fmla="*/ 424045 h 2193714"/>
              <a:gd name="connsiteX4" fmla="*/ 588405 w 2618080"/>
              <a:gd name="connsiteY4" fmla="*/ 1848274 h 2193714"/>
              <a:gd name="connsiteX5" fmla="*/ 897592 w 2618080"/>
              <a:gd name="connsiteY5" fmla="*/ 2193638 h 2193714"/>
              <a:gd name="connsiteX6" fmla="*/ 755391 w 2618080"/>
              <a:gd name="connsiteY6" fmla="*/ 1828462 h 2193714"/>
              <a:gd name="connsiteX7" fmla="*/ 726553 w 2618080"/>
              <a:gd name="connsiteY7" fmla="*/ 552325 h 2193714"/>
              <a:gd name="connsiteX8" fmla="*/ 923906 w 2618080"/>
              <a:gd name="connsiteY8" fmla="*/ 516143 h 2193714"/>
              <a:gd name="connsiteX9" fmla="*/ 1849552 w 2618080"/>
              <a:gd name="connsiteY9" fmla="*/ 891801 h 2193714"/>
              <a:gd name="connsiteX10" fmla="*/ 1998178 w 2618080"/>
              <a:gd name="connsiteY10" fmla="*/ 1251013 h 2193714"/>
              <a:gd name="connsiteX11" fmla="*/ 2034129 w 2618080"/>
              <a:gd name="connsiteY11" fmla="*/ 1485388 h 2193714"/>
              <a:gd name="connsiteX12" fmla="*/ 2261161 w 2618080"/>
              <a:gd name="connsiteY12" fmla="*/ 1204735 h 2193714"/>
              <a:gd name="connsiteX13" fmla="*/ 2435337 w 2618080"/>
              <a:gd name="connsiteY13" fmla="*/ 864187 h 2193714"/>
              <a:gd name="connsiteX14" fmla="*/ 2615095 w 2618080"/>
              <a:gd name="connsiteY14" fmla="*/ 476597 h 2193714"/>
              <a:gd name="connsiteX15" fmla="*/ 2531564 w 2618080"/>
              <a:gd name="connsiteY15" fmla="*/ 352065 h 2193714"/>
              <a:gd name="connsiteX16" fmla="*/ 2327021 w 2618080"/>
              <a:gd name="connsiteY16" fmla="*/ 588276 h 2193714"/>
              <a:gd name="connsiteX17" fmla="*/ 2141985 w 2618080"/>
              <a:gd name="connsiteY17" fmla="*/ 655131 h 2193714"/>
              <a:gd name="connsiteX18" fmla="*/ 1680960 w 2618080"/>
              <a:gd name="connsiteY18" fmla="*/ 575349 h 2193714"/>
              <a:gd name="connsiteX19" fmla="*/ 1074904 w 2618080"/>
              <a:gd name="connsiteY19" fmla="*/ 330800 h 2193714"/>
              <a:gd name="connsiteX20" fmla="*/ 383788 w 2618080"/>
              <a:gd name="connsiteY20" fmla="*/ 107516 h 2193714"/>
              <a:gd name="connsiteX21" fmla="*/ 128606 w 2618080"/>
              <a:gd name="connsiteY21" fmla="*/ 22456 h 2193714"/>
              <a:gd name="connsiteX22" fmla="*/ 64811 w 2618080"/>
              <a:gd name="connsiteY22" fmla="*/ 11823 h 2193714"/>
              <a:gd name="connsiteX0" fmla="*/ 64811 w 2618080"/>
              <a:gd name="connsiteY0" fmla="*/ 11823 h 2197961"/>
              <a:gd name="connsiteX1" fmla="*/ 1016 w 2618080"/>
              <a:gd name="connsiteY1" fmla="*/ 171312 h 2197961"/>
              <a:gd name="connsiteX2" fmla="*/ 117974 w 2618080"/>
              <a:gd name="connsiteY2" fmla="*/ 224475 h 2197961"/>
              <a:gd name="connsiteX3" fmla="*/ 555514 w 2618080"/>
              <a:gd name="connsiteY3" fmla="*/ 424045 h 2197961"/>
              <a:gd name="connsiteX4" fmla="*/ 588405 w 2618080"/>
              <a:gd name="connsiteY4" fmla="*/ 1848274 h 2197961"/>
              <a:gd name="connsiteX5" fmla="*/ 897592 w 2618080"/>
              <a:gd name="connsiteY5" fmla="*/ 2193638 h 2197961"/>
              <a:gd name="connsiteX6" fmla="*/ 914038 w 2618080"/>
              <a:gd name="connsiteY6" fmla="*/ 2032465 h 2197961"/>
              <a:gd name="connsiteX7" fmla="*/ 755391 w 2618080"/>
              <a:gd name="connsiteY7" fmla="*/ 1828462 h 2197961"/>
              <a:gd name="connsiteX8" fmla="*/ 726553 w 2618080"/>
              <a:gd name="connsiteY8" fmla="*/ 552325 h 2197961"/>
              <a:gd name="connsiteX9" fmla="*/ 923906 w 2618080"/>
              <a:gd name="connsiteY9" fmla="*/ 516143 h 2197961"/>
              <a:gd name="connsiteX10" fmla="*/ 1849552 w 2618080"/>
              <a:gd name="connsiteY10" fmla="*/ 891801 h 2197961"/>
              <a:gd name="connsiteX11" fmla="*/ 1998178 w 2618080"/>
              <a:gd name="connsiteY11" fmla="*/ 1251013 h 2197961"/>
              <a:gd name="connsiteX12" fmla="*/ 2034129 w 2618080"/>
              <a:gd name="connsiteY12" fmla="*/ 1485388 h 2197961"/>
              <a:gd name="connsiteX13" fmla="*/ 2261161 w 2618080"/>
              <a:gd name="connsiteY13" fmla="*/ 1204735 h 2197961"/>
              <a:gd name="connsiteX14" fmla="*/ 2435337 w 2618080"/>
              <a:gd name="connsiteY14" fmla="*/ 864187 h 2197961"/>
              <a:gd name="connsiteX15" fmla="*/ 2615095 w 2618080"/>
              <a:gd name="connsiteY15" fmla="*/ 476597 h 2197961"/>
              <a:gd name="connsiteX16" fmla="*/ 2531564 w 2618080"/>
              <a:gd name="connsiteY16" fmla="*/ 352065 h 2197961"/>
              <a:gd name="connsiteX17" fmla="*/ 2327021 w 2618080"/>
              <a:gd name="connsiteY17" fmla="*/ 588276 h 2197961"/>
              <a:gd name="connsiteX18" fmla="*/ 2141985 w 2618080"/>
              <a:gd name="connsiteY18" fmla="*/ 655131 h 2197961"/>
              <a:gd name="connsiteX19" fmla="*/ 1680960 w 2618080"/>
              <a:gd name="connsiteY19" fmla="*/ 575349 h 2197961"/>
              <a:gd name="connsiteX20" fmla="*/ 1074904 w 2618080"/>
              <a:gd name="connsiteY20" fmla="*/ 330800 h 2197961"/>
              <a:gd name="connsiteX21" fmla="*/ 383788 w 2618080"/>
              <a:gd name="connsiteY21" fmla="*/ 107516 h 2197961"/>
              <a:gd name="connsiteX22" fmla="*/ 128606 w 2618080"/>
              <a:gd name="connsiteY22" fmla="*/ 22456 h 2197961"/>
              <a:gd name="connsiteX23" fmla="*/ 64811 w 2618080"/>
              <a:gd name="connsiteY23" fmla="*/ 11823 h 2197961"/>
              <a:gd name="connsiteX0" fmla="*/ 64811 w 2618080"/>
              <a:gd name="connsiteY0" fmla="*/ 11823 h 2197961"/>
              <a:gd name="connsiteX1" fmla="*/ 1016 w 2618080"/>
              <a:gd name="connsiteY1" fmla="*/ 171312 h 2197961"/>
              <a:gd name="connsiteX2" fmla="*/ 117974 w 2618080"/>
              <a:gd name="connsiteY2" fmla="*/ 224475 h 2197961"/>
              <a:gd name="connsiteX3" fmla="*/ 555514 w 2618080"/>
              <a:gd name="connsiteY3" fmla="*/ 424045 h 2197961"/>
              <a:gd name="connsiteX4" fmla="*/ 588405 w 2618080"/>
              <a:gd name="connsiteY4" fmla="*/ 1848274 h 2197961"/>
              <a:gd name="connsiteX5" fmla="*/ 897592 w 2618080"/>
              <a:gd name="connsiteY5" fmla="*/ 2193638 h 2197961"/>
              <a:gd name="connsiteX6" fmla="*/ 914038 w 2618080"/>
              <a:gd name="connsiteY6" fmla="*/ 2032465 h 2197961"/>
              <a:gd name="connsiteX7" fmla="*/ 755391 w 2618080"/>
              <a:gd name="connsiteY7" fmla="*/ 1828462 h 2197961"/>
              <a:gd name="connsiteX8" fmla="*/ 726553 w 2618080"/>
              <a:gd name="connsiteY8" fmla="*/ 552325 h 2197961"/>
              <a:gd name="connsiteX9" fmla="*/ 923906 w 2618080"/>
              <a:gd name="connsiteY9" fmla="*/ 516143 h 2197961"/>
              <a:gd name="connsiteX10" fmla="*/ 1849552 w 2618080"/>
              <a:gd name="connsiteY10" fmla="*/ 891801 h 2197961"/>
              <a:gd name="connsiteX11" fmla="*/ 1998178 w 2618080"/>
              <a:gd name="connsiteY11" fmla="*/ 1251013 h 2197961"/>
              <a:gd name="connsiteX12" fmla="*/ 2034129 w 2618080"/>
              <a:gd name="connsiteY12" fmla="*/ 1485388 h 2197961"/>
              <a:gd name="connsiteX13" fmla="*/ 2261161 w 2618080"/>
              <a:gd name="connsiteY13" fmla="*/ 1204735 h 2197961"/>
              <a:gd name="connsiteX14" fmla="*/ 2435337 w 2618080"/>
              <a:gd name="connsiteY14" fmla="*/ 864187 h 2197961"/>
              <a:gd name="connsiteX15" fmla="*/ 2615095 w 2618080"/>
              <a:gd name="connsiteY15" fmla="*/ 476597 h 2197961"/>
              <a:gd name="connsiteX16" fmla="*/ 2531564 w 2618080"/>
              <a:gd name="connsiteY16" fmla="*/ 352065 h 2197961"/>
              <a:gd name="connsiteX17" fmla="*/ 2327021 w 2618080"/>
              <a:gd name="connsiteY17" fmla="*/ 588276 h 2197961"/>
              <a:gd name="connsiteX18" fmla="*/ 2141985 w 2618080"/>
              <a:gd name="connsiteY18" fmla="*/ 655131 h 2197961"/>
              <a:gd name="connsiteX19" fmla="*/ 1680960 w 2618080"/>
              <a:gd name="connsiteY19" fmla="*/ 575349 h 2197961"/>
              <a:gd name="connsiteX20" fmla="*/ 1074904 w 2618080"/>
              <a:gd name="connsiteY20" fmla="*/ 330800 h 2197961"/>
              <a:gd name="connsiteX21" fmla="*/ 383788 w 2618080"/>
              <a:gd name="connsiteY21" fmla="*/ 107516 h 2197961"/>
              <a:gd name="connsiteX22" fmla="*/ 128606 w 2618080"/>
              <a:gd name="connsiteY22" fmla="*/ 22456 h 2197961"/>
              <a:gd name="connsiteX23" fmla="*/ 64811 w 2618080"/>
              <a:gd name="connsiteY23" fmla="*/ 11823 h 2197961"/>
              <a:gd name="connsiteX0" fmla="*/ 64811 w 2618080"/>
              <a:gd name="connsiteY0" fmla="*/ 11823 h 2197961"/>
              <a:gd name="connsiteX1" fmla="*/ 1016 w 2618080"/>
              <a:gd name="connsiteY1" fmla="*/ 171312 h 2197961"/>
              <a:gd name="connsiteX2" fmla="*/ 117974 w 2618080"/>
              <a:gd name="connsiteY2" fmla="*/ 224475 h 2197961"/>
              <a:gd name="connsiteX3" fmla="*/ 555514 w 2618080"/>
              <a:gd name="connsiteY3" fmla="*/ 424045 h 2197961"/>
              <a:gd name="connsiteX4" fmla="*/ 588405 w 2618080"/>
              <a:gd name="connsiteY4" fmla="*/ 1848274 h 2197961"/>
              <a:gd name="connsiteX5" fmla="*/ 897592 w 2618080"/>
              <a:gd name="connsiteY5" fmla="*/ 2193638 h 2197961"/>
              <a:gd name="connsiteX6" fmla="*/ 914038 w 2618080"/>
              <a:gd name="connsiteY6" fmla="*/ 2032465 h 2197961"/>
              <a:gd name="connsiteX7" fmla="*/ 755391 w 2618080"/>
              <a:gd name="connsiteY7" fmla="*/ 1828462 h 2197961"/>
              <a:gd name="connsiteX8" fmla="*/ 726553 w 2618080"/>
              <a:gd name="connsiteY8" fmla="*/ 552325 h 2197961"/>
              <a:gd name="connsiteX9" fmla="*/ 923906 w 2618080"/>
              <a:gd name="connsiteY9" fmla="*/ 516143 h 2197961"/>
              <a:gd name="connsiteX10" fmla="*/ 1849552 w 2618080"/>
              <a:gd name="connsiteY10" fmla="*/ 891801 h 2197961"/>
              <a:gd name="connsiteX11" fmla="*/ 1998178 w 2618080"/>
              <a:gd name="connsiteY11" fmla="*/ 1251013 h 2197961"/>
              <a:gd name="connsiteX12" fmla="*/ 2034129 w 2618080"/>
              <a:gd name="connsiteY12" fmla="*/ 1485388 h 2197961"/>
              <a:gd name="connsiteX13" fmla="*/ 2261161 w 2618080"/>
              <a:gd name="connsiteY13" fmla="*/ 1204735 h 2197961"/>
              <a:gd name="connsiteX14" fmla="*/ 2435337 w 2618080"/>
              <a:gd name="connsiteY14" fmla="*/ 864187 h 2197961"/>
              <a:gd name="connsiteX15" fmla="*/ 2615095 w 2618080"/>
              <a:gd name="connsiteY15" fmla="*/ 476597 h 2197961"/>
              <a:gd name="connsiteX16" fmla="*/ 2531564 w 2618080"/>
              <a:gd name="connsiteY16" fmla="*/ 352065 h 2197961"/>
              <a:gd name="connsiteX17" fmla="*/ 2327021 w 2618080"/>
              <a:gd name="connsiteY17" fmla="*/ 588276 h 2197961"/>
              <a:gd name="connsiteX18" fmla="*/ 2141985 w 2618080"/>
              <a:gd name="connsiteY18" fmla="*/ 655131 h 2197961"/>
              <a:gd name="connsiteX19" fmla="*/ 1680960 w 2618080"/>
              <a:gd name="connsiteY19" fmla="*/ 575349 h 2197961"/>
              <a:gd name="connsiteX20" fmla="*/ 1074904 w 2618080"/>
              <a:gd name="connsiteY20" fmla="*/ 330800 h 2197961"/>
              <a:gd name="connsiteX21" fmla="*/ 383788 w 2618080"/>
              <a:gd name="connsiteY21" fmla="*/ 107516 h 2197961"/>
              <a:gd name="connsiteX22" fmla="*/ 128606 w 2618080"/>
              <a:gd name="connsiteY22" fmla="*/ 22456 h 2197961"/>
              <a:gd name="connsiteX23" fmla="*/ 64811 w 2618080"/>
              <a:gd name="connsiteY23" fmla="*/ 11823 h 2197961"/>
              <a:gd name="connsiteX0" fmla="*/ 64811 w 2618080"/>
              <a:gd name="connsiteY0" fmla="*/ 11823 h 2196524"/>
              <a:gd name="connsiteX1" fmla="*/ 1016 w 2618080"/>
              <a:gd name="connsiteY1" fmla="*/ 171312 h 2196524"/>
              <a:gd name="connsiteX2" fmla="*/ 117974 w 2618080"/>
              <a:gd name="connsiteY2" fmla="*/ 224475 h 2196524"/>
              <a:gd name="connsiteX3" fmla="*/ 555514 w 2618080"/>
              <a:gd name="connsiteY3" fmla="*/ 424045 h 2196524"/>
              <a:gd name="connsiteX4" fmla="*/ 588405 w 2618080"/>
              <a:gd name="connsiteY4" fmla="*/ 1848274 h 2196524"/>
              <a:gd name="connsiteX5" fmla="*/ 552225 w 2618080"/>
              <a:gd name="connsiteY5" fmla="*/ 2160745 h 2196524"/>
              <a:gd name="connsiteX6" fmla="*/ 897592 w 2618080"/>
              <a:gd name="connsiteY6" fmla="*/ 2193638 h 2196524"/>
              <a:gd name="connsiteX7" fmla="*/ 914038 w 2618080"/>
              <a:gd name="connsiteY7" fmla="*/ 2032465 h 2196524"/>
              <a:gd name="connsiteX8" fmla="*/ 755391 w 2618080"/>
              <a:gd name="connsiteY8" fmla="*/ 1828462 h 2196524"/>
              <a:gd name="connsiteX9" fmla="*/ 726553 w 2618080"/>
              <a:gd name="connsiteY9" fmla="*/ 552325 h 2196524"/>
              <a:gd name="connsiteX10" fmla="*/ 923906 w 2618080"/>
              <a:gd name="connsiteY10" fmla="*/ 516143 h 2196524"/>
              <a:gd name="connsiteX11" fmla="*/ 1849552 w 2618080"/>
              <a:gd name="connsiteY11" fmla="*/ 891801 h 2196524"/>
              <a:gd name="connsiteX12" fmla="*/ 1998178 w 2618080"/>
              <a:gd name="connsiteY12" fmla="*/ 1251013 h 2196524"/>
              <a:gd name="connsiteX13" fmla="*/ 2034129 w 2618080"/>
              <a:gd name="connsiteY13" fmla="*/ 1485388 h 2196524"/>
              <a:gd name="connsiteX14" fmla="*/ 2261161 w 2618080"/>
              <a:gd name="connsiteY14" fmla="*/ 1204735 h 2196524"/>
              <a:gd name="connsiteX15" fmla="*/ 2435337 w 2618080"/>
              <a:gd name="connsiteY15" fmla="*/ 864187 h 2196524"/>
              <a:gd name="connsiteX16" fmla="*/ 2615095 w 2618080"/>
              <a:gd name="connsiteY16" fmla="*/ 476597 h 2196524"/>
              <a:gd name="connsiteX17" fmla="*/ 2531564 w 2618080"/>
              <a:gd name="connsiteY17" fmla="*/ 352065 h 2196524"/>
              <a:gd name="connsiteX18" fmla="*/ 2327021 w 2618080"/>
              <a:gd name="connsiteY18" fmla="*/ 588276 h 2196524"/>
              <a:gd name="connsiteX19" fmla="*/ 2141985 w 2618080"/>
              <a:gd name="connsiteY19" fmla="*/ 655131 h 2196524"/>
              <a:gd name="connsiteX20" fmla="*/ 1680960 w 2618080"/>
              <a:gd name="connsiteY20" fmla="*/ 575349 h 2196524"/>
              <a:gd name="connsiteX21" fmla="*/ 1074904 w 2618080"/>
              <a:gd name="connsiteY21" fmla="*/ 330800 h 2196524"/>
              <a:gd name="connsiteX22" fmla="*/ 383788 w 2618080"/>
              <a:gd name="connsiteY22" fmla="*/ 107516 h 2196524"/>
              <a:gd name="connsiteX23" fmla="*/ 128606 w 2618080"/>
              <a:gd name="connsiteY23" fmla="*/ 22456 h 2196524"/>
              <a:gd name="connsiteX24" fmla="*/ 64811 w 2618080"/>
              <a:gd name="connsiteY24" fmla="*/ 11823 h 2196524"/>
              <a:gd name="connsiteX0" fmla="*/ 64811 w 2618080"/>
              <a:gd name="connsiteY0" fmla="*/ 11823 h 2193883"/>
              <a:gd name="connsiteX1" fmla="*/ 1016 w 2618080"/>
              <a:gd name="connsiteY1" fmla="*/ 171312 h 2193883"/>
              <a:gd name="connsiteX2" fmla="*/ 117974 w 2618080"/>
              <a:gd name="connsiteY2" fmla="*/ 224475 h 2193883"/>
              <a:gd name="connsiteX3" fmla="*/ 555514 w 2618080"/>
              <a:gd name="connsiteY3" fmla="*/ 424045 h 2193883"/>
              <a:gd name="connsiteX4" fmla="*/ 588405 w 2618080"/>
              <a:gd name="connsiteY4" fmla="*/ 1848274 h 2193883"/>
              <a:gd name="connsiteX5" fmla="*/ 456838 w 2618080"/>
              <a:gd name="connsiteY5" fmla="*/ 2025887 h 2193883"/>
              <a:gd name="connsiteX6" fmla="*/ 552225 w 2618080"/>
              <a:gd name="connsiteY6" fmla="*/ 2160745 h 2193883"/>
              <a:gd name="connsiteX7" fmla="*/ 897592 w 2618080"/>
              <a:gd name="connsiteY7" fmla="*/ 2193638 h 2193883"/>
              <a:gd name="connsiteX8" fmla="*/ 914038 w 2618080"/>
              <a:gd name="connsiteY8" fmla="*/ 2032465 h 2193883"/>
              <a:gd name="connsiteX9" fmla="*/ 755391 w 2618080"/>
              <a:gd name="connsiteY9" fmla="*/ 1828462 h 2193883"/>
              <a:gd name="connsiteX10" fmla="*/ 726553 w 2618080"/>
              <a:gd name="connsiteY10" fmla="*/ 552325 h 2193883"/>
              <a:gd name="connsiteX11" fmla="*/ 923906 w 2618080"/>
              <a:gd name="connsiteY11" fmla="*/ 516143 h 2193883"/>
              <a:gd name="connsiteX12" fmla="*/ 1849552 w 2618080"/>
              <a:gd name="connsiteY12" fmla="*/ 891801 h 2193883"/>
              <a:gd name="connsiteX13" fmla="*/ 1998178 w 2618080"/>
              <a:gd name="connsiteY13" fmla="*/ 1251013 h 2193883"/>
              <a:gd name="connsiteX14" fmla="*/ 2034129 w 2618080"/>
              <a:gd name="connsiteY14" fmla="*/ 1485388 h 2193883"/>
              <a:gd name="connsiteX15" fmla="*/ 2261161 w 2618080"/>
              <a:gd name="connsiteY15" fmla="*/ 1204735 h 2193883"/>
              <a:gd name="connsiteX16" fmla="*/ 2435337 w 2618080"/>
              <a:gd name="connsiteY16" fmla="*/ 864187 h 2193883"/>
              <a:gd name="connsiteX17" fmla="*/ 2615095 w 2618080"/>
              <a:gd name="connsiteY17" fmla="*/ 476597 h 2193883"/>
              <a:gd name="connsiteX18" fmla="*/ 2531564 w 2618080"/>
              <a:gd name="connsiteY18" fmla="*/ 352065 h 2193883"/>
              <a:gd name="connsiteX19" fmla="*/ 2327021 w 2618080"/>
              <a:gd name="connsiteY19" fmla="*/ 588276 h 2193883"/>
              <a:gd name="connsiteX20" fmla="*/ 2141985 w 2618080"/>
              <a:gd name="connsiteY20" fmla="*/ 655131 h 2193883"/>
              <a:gd name="connsiteX21" fmla="*/ 1680960 w 2618080"/>
              <a:gd name="connsiteY21" fmla="*/ 575349 h 2193883"/>
              <a:gd name="connsiteX22" fmla="*/ 1074904 w 2618080"/>
              <a:gd name="connsiteY22" fmla="*/ 330800 h 2193883"/>
              <a:gd name="connsiteX23" fmla="*/ 383788 w 2618080"/>
              <a:gd name="connsiteY23" fmla="*/ 107516 h 2193883"/>
              <a:gd name="connsiteX24" fmla="*/ 128606 w 2618080"/>
              <a:gd name="connsiteY24" fmla="*/ 22456 h 2193883"/>
              <a:gd name="connsiteX25" fmla="*/ 64811 w 2618080"/>
              <a:gd name="connsiteY25" fmla="*/ 11823 h 2193883"/>
              <a:gd name="connsiteX0" fmla="*/ 64811 w 2618080"/>
              <a:gd name="connsiteY0" fmla="*/ 11823 h 2193883"/>
              <a:gd name="connsiteX1" fmla="*/ 1016 w 2618080"/>
              <a:gd name="connsiteY1" fmla="*/ 171312 h 2193883"/>
              <a:gd name="connsiteX2" fmla="*/ 117974 w 2618080"/>
              <a:gd name="connsiteY2" fmla="*/ 224475 h 2193883"/>
              <a:gd name="connsiteX3" fmla="*/ 555514 w 2618080"/>
              <a:gd name="connsiteY3" fmla="*/ 424045 h 2193883"/>
              <a:gd name="connsiteX4" fmla="*/ 588405 w 2618080"/>
              <a:gd name="connsiteY4" fmla="*/ 1848274 h 2193883"/>
              <a:gd name="connsiteX5" fmla="*/ 456838 w 2618080"/>
              <a:gd name="connsiteY5" fmla="*/ 2025887 h 2193883"/>
              <a:gd name="connsiteX6" fmla="*/ 552225 w 2618080"/>
              <a:gd name="connsiteY6" fmla="*/ 2160745 h 2193883"/>
              <a:gd name="connsiteX7" fmla="*/ 897592 w 2618080"/>
              <a:gd name="connsiteY7" fmla="*/ 2193638 h 2193883"/>
              <a:gd name="connsiteX8" fmla="*/ 914038 w 2618080"/>
              <a:gd name="connsiteY8" fmla="*/ 2032465 h 2193883"/>
              <a:gd name="connsiteX9" fmla="*/ 755391 w 2618080"/>
              <a:gd name="connsiteY9" fmla="*/ 1828462 h 2193883"/>
              <a:gd name="connsiteX10" fmla="*/ 726553 w 2618080"/>
              <a:gd name="connsiteY10" fmla="*/ 552325 h 2193883"/>
              <a:gd name="connsiteX11" fmla="*/ 923906 w 2618080"/>
              <a:gd name="connsiteY11" fmla="*/ 516143 h 2193883"/>
              <a:gd name="connsiteX12" fmla="*/ 1849552 w 2618080"/>
              <a:gd name="connsiteY12" fmla="*/ 891801 h 2193883"/>
              <a:gd name="connsiteX13" fmla="*/ 1998178 w 2618080"/>
              <a:gd name="connsiteY13" fmla="*/ 1251013 h 2193883"/>
              <a:gd name="connsiteX14" fmla="*/ 2034129 w 2618080"/>
              <a:gd name="connsiteY14" fmla="*/ 1485388 h 2193883"/>
              <a:gd name="connsiteX15" fmla="*/ 2261161 w 2618080"/>
              <a:gd name="connsiteY15" fmla="*/ 1204735 h 2193883"/>
              <a:gd name="connsiteX16" fmla="*/ 2435337 w 2618080"/>
              <a:gd name="connsiteY16" fmla="*/ 864187 h 2193883"/>
              <a:gd name="connsiteX17" fmla="*/ 2615095 w 2618080"/>
              <a:gd name="connsiteY17" fmla="*/ 476597 h 2193883"/>
              <a:gd name="connsiteX18" fmla="*/ 2531564 w 2618080"/>
              <a:gd name="connsiteY18" fmla="*/ 352065 h 2193883"/>
              <a:gd name="connsiteX19" fmla="*/ 2327021 w 2618080"/>
              <a:gd name="connsiteY19" fmla="*/ 588276 h 2193883"/>
              <a:gd name="connsiteX20" fmla="*/ 2141985 w 2618080"/>
              <a:gd name="connsiteY20" fmla="*/ 655131 h 2193883"/>
              <a:gd name="connsiteX21" fmla="*/ 1680960 w 2618080"/>
              <a:gd name="connsiteY21" fmla="*/ 575349 h 2193883"/>
              <a:gd name="connsiteX22" fmla="*/ 1074904 w 2618080"/>
              <a:gd name="connsiteY22" fmla="*/ 330800 h 2193883"/>
              <a:gd name="connsiteX23" fmla="*/ 383788 w 2618080"/>
              <a:gd name="connsiteY23" fmla="*/ 107516 h 2193883"/>
              <a:gd name="connsiteX24" fmla="*/ 128606 w 2618080"/>
              <a:gd name="connsiteY24" fmla="*/ 22456 h 2193883"/>
              <a:gd name="connsiteX25" fmla="*/ 64811 w 2618080"/>
              <a:gd name="connsiteY25" fmla="*/ 11823 h 2193883"/>
              <a:gd name="connsiteX0" fmla="*/ 64811 w 2618080"/>
              <a:gd name="connsiteY0" fmla="*/ 11823 h 2193883"/>
              <a:gd name="connsiteX1" fmla="*/ 1016 w 2618080"/>
              <a:gd name="connsiteY1" fmla="*/ 171312 h 2193883"/>
              <a:gd name="connsiteX2" fmla="*/ 117974 w 2618080"/>
              <a:gd name="connsiteY2" fmla="*/ 224475 h 2193883"/>
              <a:gd name="connsiteX3" fmla="*/ 555514 w 2618080"/>
              <a:gd name="connsiteY3" fmla="*/ 424045 h 2193883"/>
              <a:gd name="connsiteX4" fmla="*/ 588405 w 2618080"/>
              <a:gd name="connsiteY4" fmla="*/ 1848274 h 2193883"/>
              <a:gd name="connsiteX5" fmla="*/ 456838 w 2618080"/>
              <a:gd name="connsiteY5" fmla="*/ 2025887 h 2193883"/>
              <a:gd name="connsiteX6" fmla="*/ 525912 w 2618080"/>
              <a:gd name="connsiteY6" fmla="*/ 2164035 h 2193883"/>
              <a:gd name="connsiteX7" fmla="*/ 897592 w 2618080"/>
              <a:gd name="connsiteY7" fmla="*/ 2193638 h 2193883"/>
              <a:gd name="connsiteX8" fmla="*/ 914038 w 2618080"/>
              <a:gd name="connsiteY8" fmla="*/ 2032465 h 2193883"/>
              <a:gd name="connsiteX9" fmla="*/ 755391 w 2618080"/>
              <a:gd name="connsiteY9" fmla="*/ 1828462 h 2193883"/>
              <a:gd name="connsiteX10" fmla="*/ 726553 w 2618080"/>
              <a:gd name="connsiteY10" fmla="*/ 552325 h 2193883"/>
              <a:gd name="connsiteX11" fmla="*/ 923906 w 2618080"/>
              <a:gd name="connsiteY11" fmla="*/ 516143 h 2193883"/>
              <a:gd name="connsiteX12" fmla="*/ 1849552 w 2618080"/>
              <a:gd name="connsiteY12" fmla="*/ 891801 h 2193883"/>
              <a:gd name="connsiteX13" fmla="*/ 1998178 w 2618080"/>
              <a:gd name="connsiteY13" fmla="*/ 1251013 h 2193883"/>
              <a:gd name="connsiteX14" fmla="*/ 2034129 w 2618080"/>
              <a:gd name="connsiteY14" fmla="*/ 1485388 h 2193883"/>
              <a:gd name="connsiteX15" fmla="*/ 2261161 w 2618080"/>
              <a:gd name="connsiteY15" fmla="*/ 1204735 h 2193883"/>
              <a:gd name="connsiteX16" fmla="*/ 2435337 w 2618080"/>
              <a:gd name="connsiteY16" fmla="*/ 864187 h 2193883"/>
              <a:gd name="connsiteX17" fmla="*/ 2615095 w 2618080"/>
              <a:gd name="connsiteY17" fmla="*/ 476597 h 2193883"/>
              <a:gd name="connsiteX18" fmla="*/ 2531564 w 2618080"/>
              <a:gd name="connsiteY18" fmla="*/ 352065 h 2193883"/>
              <a:gd name="connsiteX19" fmla="*/ 2327021 w 2618080"/>
              <a:gd name="connsiteY19" fmla="*/ 588276 h 2193883"/>
              <a:gd name="connsiteX20" fmla="*/ 2141985 w 2618080"/>
              <a:gd name="connsiteY20" fmla="*/ 655131 h 2193883"/>
              <a:gd name="connsiteX21" fmla="*/ 1680960 w 2618080"/>
              <a:gd name="connsiteY21" fmla="*/ 575349 h 2193883"/>
              <a:gd name="connsiteX22" fmla="*/ 1074904 w 2618080"/>
              <a:gd name="connsiteY22" fmla="*/ 330800 h 2193883"/>
              <a:gd name="connsiteX23" fmla="*/ 383788 w 2618080"/>
              <a:gd name="connsiteY23" fmla="*/ 107516 h 2193883"/>
              <a:gd name="connsiteX24" fmla="*/ 128606 w 2618080"/>
              <a:gd name="connsiteY24" fmla="*/ 22456 h 2193883"/>
              <a:gd name="connsiteX25" fmla="*/ 64811 w 2618080"/>
              <a:gd name="connsiteY25" fmla="*/ 11823 h 2193883"/>
              <a:gd name="connsiteX0" fmla="*/ 64811 w 2618080"/>
              <a:gd name="connsiteY0" fmla="*/ 11823 h 2193883"/>
              <a:gd name="connsiteX1" fmla="*/ 1016 w 2618080"/>
              <a:gd name="connsiteY1" fmla="*/ 171312 h 2193883"/>
              <a:gd name="connsiteX2" fmla="*/ 117974 w 2618080"/>
              <a:gd name="connsiteY2" fmla="*/ 224475 h 2193883"/>
              <a:gd name="connsiteX3" fmla="*/ 555514 w 2618080"/>
              <a:gd name="connsiteY3" fmla="*/ 424045 h 2193883"/>
              <a:gd name="connsiteX4" fmla="*/ 588405 w 2618080"/>
              <a:gd name="connsiteY4" fmla="*/ 1848274 h 2193883"/>
              <a:gd name="connsiteX5" fmla="*/ 246328 w 2618080"/>
              <a:gd name="connsiteY5" fmla="*/ 2088382 h 2193883"/>
              <a:gd name="connsiteX6" fmla="*/ 525912 w 2618080"/>
              <a:gd name="connsiteY6" fmla="*/ 2164035 h 2193883"/>
              <a:gd name="connsiteX7" fmla="*/ 897592 w 2618080"/>
              <a:gd name="connsiteY7" fmla="*/ 2193638 h 2193883"/>
              <a:gd name="connsiteX8" fmla="*/ 914038 w 2618080"/>
              <a:gd name="connsiteY8" fmla="*/ 2032465 h 2193883"/>
              <a:gd name="connsiteX9" fmla="*/ 755391 w 2618080"/>
              <a:gd name="connsiteY9" fmla="*/ 1828462 h 2193883"/>
              <a:gd name="connsiteX10" fmla="*/ 726553 w 2618080"/>
              <a:gd name="connsiteY10" fmla="*/ 552325 h 2193883"/>
              <a:gd name="connsiteX11" fmla="*/ 923906 w 2618080"/>
              <a:gd name="connsiteY11" fmla="*/ 516143 h 2193883"/>
              <a:gd name="connsiteX12" fmla="*/ 1849552 w 2618080"/>
              <a:gd name="connsiteY12" fmla="*/ 891801 h 2193883"/>
              <a:gd name="connsiteX13" fmla="*/ 1998178 w 2618080"/>
              <a:gd name="connsiteY13" fmla="*/ 1251013 h 2193883"/>
              <a:gd name="connsiteX14" fmla="*/ 2034129 w 2618080"/>
              <a:gd name="connsiteY14" fmla="*/ 1485388 h 2193883"/>
              <a:gd name="connsiteX15" fmla="*/ 2261161 w 2618080"/>
              <a:gd name="connsiteY15" fmla="*/ 1204735 h 2193883"/>
              <a:gd name="connsiteX16" fmla="*/ 2435337 w 2618080"/>
              <a:gd name="connsiteY16" fmla="*/ 864187 h 2193883"/>
              <a:gd name="connsiteX17" fmla="*/ 2615095 w 2618080"/>
              <a:gd name="connsiteY17" fmla="*/ 476597 h 2193883"/>
              <a:gd name="connsiteX18" fmla="*/ 2531564 w 2618080"/>
              <a:gd name="connsiteY18" fmla="*/ 352065 h 2193883"/>
              <a:gd name="connsiteX19" fmla="*/ 2327021 w 2618080"/>
              <a:gd name="connsiteY19" fmla="*/ 588276 h 2193883"/>
              <a:gd name="connsiteX20" fmla="*/ 2141985 w 2618080"/>
              <a:gd name="connsiteY20" fmla="*/ 655131 h 2193883"/>
              <a:gd name="connsiteX21" fmla="*/ 1680960 w 2618080"/>
              <a:gd name="connsiteY21" fmla="*/ 575349 h 2193883"/>
              <a:gd name="connsiteX22" fmla="*/ 1074904 w 2618080"/>
              <a:gd name="connsiteY22" fmla="*/ 330800 h 2193883"/>
              <a:gd name="connsiteX23" fmla="*/ 383788 w 2618080"/>
              <a:gd name="connsiteY23" fmla="*/ 107516 h 2193883"/>
              <a:gd name="connsiteX24" fmla="*/ 128606 w 2618080"/>
              <a:gd name="connsiteY24" fmla="*/ 22456 h 2193883"/>
              <a:gd name="connsiteX25" fmla="*/ 64811 w 2618080"/>
              <a:gd name="connsiteY25" fmla="*/ 11823 h 2193883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5912 w 2618080"/>
              <a:gd name="connsiteY6" fmla="*/ 2164035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55391 w 2618080"/>
              <a:gd name="connsiteY9" fmla="*/ 1828462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74904 w 2618080"/>
              <a:gd name="connsiteY22" fmla="*/ 330800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1823 h 2198660"/>
              <a:gd name="connsiteX1" fmla="*/ 1016 w 2618080"/>
              <a:gd name="connsiteY1" fmla="*/ 171312 h 2198660"/>
              <a:gd name="connsiteX2" fmla="*/ 117974 w 2618080"/>
              <a:gd name="connsiteY2" fmla="*/ 224475 h 2198660"/>
              <a:gd name="connsiteX3" fmla="*/ 555514 w 2618080"/>
              <a:gd name="connsiteY3" fmla="*/ 424045 h 2198660"/>
              <a:gd name="connsiteX4" fmla="*/ 588405 w 2618080"/>
              <a:gd name="connsiteY4" fmla="*/ 1848274 h 2198660"/>
              <a:gd name="connsiteX5" fmla="*/ 246328 w 2618080"/>
              <a:gd name="connsiteY5" fmla="*/ 2088382 h 2198660"/>
              <a:gd name="connsiteX6" fmla="*/ 522623 w 2618080"/>
              <a:gd name="connsiteY6" fmla="*/ 2187059 h 2198660"/>
              <a:gd name="connsiteX7" fmla="*/ 897592 w 2618080"/>
              <a:gd name="connsiteY7" fmla="*/ 2193638 h 2198660"/>
              <a:gd name="connsiteX8" fmla="*/ 1242958 w 2618080"/>
              <a:gd name="connsiteY8" fmla="*/ 2131141 h 2198660"/>
              <a:gd name="connsiteX9" fmla="*/ 755391 w 2618080"/>
              <a:gd name="connsiteY9" fmla="*/ 1828462 h 2198660"/>
              <a:gd name="connsiteX10" fmla="*/ 726553 w 2618080"/>
              <a:gd name="connsiteY10" fmla="*/ 552325 h 2198660"/>
              <a:gd name="connsiteX11" fmla="*/ 923906 w 2618080"/>
              <a:gd name="connsiteY11" fmla="*/ 516143 h 2198660"/>
              <a:gd name="connsiteX12" fmla="*/ 1849552 w 2618080"/>
              <a:gd name="connsiteY12" fmla="*/ 891801 h 2198660"/>
              <a:gd name="connsiteX13" fmla="*/ 1998178 w 2618080"/>
              <a:gd name="connsiteY13" fmla="*/ 1251013 h 2198660"/>
              <a:gd name="connsiteX14" fmla="*/ 2034129 w 2618080"/>
              <a:gd name="connsiteY14" fmla="*/ 1485388 h 2198660"/>
              <a:gd name="connsiteX15" fmla="*/ 2261161 w 2618080"/>
              <a:gd name="connsiteY15" fmla="*/ 1204735 h 2198660"/>
              <a:gd name="connsiteX16" fmla="*/ 2435337 w 2618080"/>
              <a:gd name="connsiteY16" fmla="*/ 864187 h 2198660"/>
              <a:gd name="connsiteX17" fmla="*/ 2615095 w 2618080"/>
              <a:gd name="connsiteY17" fmla="*/ 476597 h 2198660"/>
              <a:gd name="connsiteX18" fmla="*/ 2531564 w 2618080"/>
              <a:gd name="connsiteY18" fmla="*/ 352065 h 2198660"/>
              <a:gd name="connsiteX19" fmla="*/ 2327021 w 2618080"/>
              <a:gd name="connsiteY19" fmla="*/ 588276 h 2198660"/>
              <a:gd name="connsiteX20" fmla="*/ 2141985 w 2618080"/>
              <a:gd name="connsiteY20" fmla="*/ 655131 h 2198660"/>
              <a:gd name="connsiteX21" fmla="*/ 1680960 w 2618080"/>
              <a:gd name="connsiteY21" fmla="*/ 575349 h 2198660"/>
              <a:gd name="connsiteX22" fmla="*/ 1074904 w 2618080"/>
              <a:gd name="connsiteY22" fmla="*/ 330800 h 2198660"/>
              <a:gd name="connsiteX23" fmla="*/ 383788 w 2618080"/>
              <a:gd name="connsiteY23" fmla="*/ 107516 h 2198660"/>
              <a:gd name="connsiteX24" fmla="*/ 128606 w 2618080"/>
              <a:gd name="connsiteY24" fmla="*/ 22456 h 2198660"/>
              <a:gd name="connsiteX25" fmla="*/ 64811 w 2618080"/>
              <a:gd name="connsiteY25" fmla="*/ 11823 h 2198660"/>
              <a:gd name="connsiteX0" fmla="*/ 64811 w 2618080"/>
              <a:gd name="connsiteY0" fmla="*/ 11823 h 2198660"/>
              <a:gd name="connsiteX1" fmla="*/ 1016 w 2618080"/>
              <a:gd name="connsiteY1" fmla="*/ 171312 h 2198660"/>
              <a:gd name="connsiteX2" fmla="*/ 117974 w 2618080"/>
              <a:gd name="connsiteY2" fmla="*/ 224475 h 2198660"/>
              <a:gd name="connsiteX3" fmla="*/ 555514 w 2618080"/>
              <a:gd name="connsiteY3" fmla="*/ 424045 h 2198660"/>
              <a:gd name="connsiteX4" fmla="*/ 588405 w 2618080"/>
              <a:gd name="connsiteY4" fmla="*/ 1848274 h 2198660"/>
              <a:gd name="connsiteX5" fmla="*/ 246328 w 2618080"/>
              <a:gd name="connsiteY5" fmla="*/ 2088382 h 2198660"/>
              <a:gd name="connsiteX6" fmla="*/ 522623 w 2618080"/>
              <a:gd name="connsiteY6" fmla="*/ 2187059 h 2198660"/>
              <a:gd name="connsiteX7" fmla="*/ 897592 w 2618080"/>
              <a:gd name="connsiteY7" fmla="*/ 2193638 h 2198660"/>
              <a:gd name="connsiteX8" fmla="*/ 1242958 w 2618080"/>
              <a:gd name="connsiteY8" fmla="*/ 2131141 h 2198660"/>
              <a:gd name="connsiteX9" fmla="*/ 755391 w 2618080"/>
              <a:gd name="connsiteY9" fmla="*/ 1828462 h 2198660"/>
              <a:gd name="connsiteX10" fmla="*/ 726553 w 2618080"/>
              <a:gd name="connsiteY10" fmla="*/ 552325 h 2198660"/>
              <a:gd name="connsiteX11" fmla="*/ 923906 w 2618080"/>
              <a:gd name="connsiteY11" fmla="*/ 516143 h 2198660"/>
              <a:gd name="connsiteX12" fmla="*/ 1849552 w 2618080"/>
              <a:gd name="connsiteY12" fmla="*/ 891801 h 2198660"/>
              <a:gd name="connsiteX13" fmla="*/ 1998178 w 2618080"/>
              <a:gd name="connsiteY13" fmla="*/ 1251013 h 2198660"/>
              <a:gd name="connsiteX14" fmla="*/ 2034129 w 2618080"/>
              <a:gd name="connsiteY14" fmla="*/ 1485388 h 2198660"/>
              <a:gd name="connsiteX15" fmla="*/ 2261161 w 2618080"/>
              <a:gd name="connsiteY15" fmla="*/ 1204735 h 2198660"/>
              <a:gd name="connsiteX16" fmla="*/ 2435337 w 2618080"/>
              <a:gd name="connsiteY16" fmla="*/ 864187 h 2198660"/>
              <a:gd name="connsiteX17" fmla="*/ 2615095 w 2618080"/>
              <a:gd name="connsiteY17" fmla="*/ 476597 h 2198660"/>
              <a:gd name="connsiteX18" fmla="*/ 2531564 w 2618080"/>
              <a:gd name="connsiteY18" fmla="*/ 352065 h 2198660"/>
              <a:gd name="connsiteX19" fmla="*/ 2327021 w 2618080"/>
              <a:gd name="connsiteY19" fmla="*/ 588276 h 2198660"/>
              <a:gd name="connsiteX20" fmla="*/ 2141985 w 2618080"/>
              <a:gd name="connsiteY20" fmla="*/ 655131 h 2198660"/>
              <a:gd name="connsiteX21" fmla="*/ 1680960 w 2618080"/>
              <a:gd name="connsiteY21" fmla="*/ 575349 h 2198660"/>
              <a:gd name="connsiteX22" fmla="*/ 1074904 w 2618080"/>
              <a:gd name="connsiteY22" fmla="*/ 330800 h 2198660"/>
              <a:gd name="connsiteX23" fmla="*/ 383788 w 2618080"/>
              <a:gd name="connsiteY23" fmla="*/ 107516 h 2198660"/>
              <a:gd name="connsiteX24" fmla="*/ 128606 w 2618080"/>
              <a:gd name="connsiteY24" fmla="*/ 22456 h 2198660"/>
              <a:gd name="connsiteX25" fmla="*/ 64811 w 2618080"/>
              <a:gd name="connsiteY25" fmla="*/ 11823 h 2198660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2623 w 2618080"/>
              <a:gd name="connsiteY6" fmla="*/ 2187059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55391 w 2618080"/>
              <a:gd name="connsiteY9" fmla="*/ 1828462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74904 w 2618080"/>
              <a:gd name="connsiteY22" fmla="*/ 330800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2623 w 2618080"/>
              <a:gd name="connsiteY6" fmla="*/ 2187059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65258 w 2618080"/>
              <a:gd name="connsiteY9" fmla="*/ 1851487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74904 w 2618080"/>
              <a:gd name="connsiteY22" fmla="*/ 330800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2623 w 2618080"/>
              <a:gd name="connsiteY6" fmla="*/ 2187059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65258 w 2618080"/>
              <a:gd name="connsiteY9" fmla="*/ 1851487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74904 w 2618080"/>
              <a:gd name="connsiteY22" fmla="*/ 330800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2623 w 2618080"/>
              <a:gd name="connsiteY6" fmla="*/ 2187059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65258 w 2618080"/>
              <a:gd name="connsiteY9" fmla="*/ 1851487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33340 w 2618080"/>
              <a:gd name="connsiteY22" fmla="*/ 396114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2623 w 2618080"/>
              <a:gd name="connsiteY6" fmla="*/ 2187059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65258 w 2618080"/>
              <a:gd name="connsiteY9" fmla="*/ 1851487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33340 w 2618080"/>
              <a:gd name="connsiteY22" fmla="*/ 360488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2791 h 2196301"/>
              <a:gd name="connsiteX1" fmla="*/ 1016 w 2618080"/>
              <a:gd name="connsiteY1" fmla="*/ 172280 h 2196301"/>
              <a:gd name="connsiteX2" fmla="*/ 117974 w 2618080"/>
              <a:gd name="connsiteY2" fmla="*/ 225443 h 2196301"/>
              <a:gd name="connsiteX3" fmla="*/ 555514 w 2618080"/>
              <a:gd name="connsiteY3" fmla="*/ 425013 h 2196301"/>
              <a:gd name="connsiteX4" fmla="*/ 588405 w 2618080"/>
              <a:gd name="connsiteY4" fmla="*/ 1849242 h 2196301"/>
              <a:gd name="connsiteX5" fmla="*/ 246328 w 2618080"/>
              <a:gd name="connsiteY5" fmla="*/ 2089350 h 2196301"/>
              <a:gd name="connsiteX6" fmla="*/ 522623 w 2618080"/>
              <a:gd name="connsiteY6" fmla="*/ 2188027 h 2196301"/>
              <a:gd name="connsiteX7" fmla="*/ 897592 w 2618080"/>
              <a:gd name="connsiteY7" fmla="*/ 2194606 h 2196301"/>
              <a:gd name="connsiteX8" fmla="*/ 1242958 w 2618080"/>
              <a:gd name="connsiteY8" fmla="*/ 2132109 h 2196301"/>
              <a:gd name="connsiteX9" fmla="*/ 765258 w 2618080"/>
              <a:gd name="connsiteY9" fmla="*/ 1852455 h 2196301"/>
              <a:gd name="connsiteX10" fmla="*/ 726553 w 2618080"/>
              <a:gd name="connsiteY10" fmla="*/ 553293 h 2196301"/>
              <a:gd name="connsiteX11" fmla="*/ 923906 w 2618080"/>
              <a:gd name="connsiteY11" fmla="*/ 517111 h 2196301"/>
              <a:gd name="connsiteX12" fmla="*/ 1849552 w 2618080"/>
              <a:gd name="connsiteY12" fmla="*/ 892769 h 2196301"/>
              <a:gd name="connsiteX13" fmla="*/ 1998178 w 2618080"/>
              <a:gd name="connsiteY13" fmla="*/ 1251981 h 2196301"/>
              <a:gd name="connsiteX14" fmla="*/ 2034129 w 2618080"/>
              <a:gd name="connsiteY14" fmla="*/ 1486356 h 2196301"/>
              <a:gd name="connsiteX15" fmla="*/ 2261161 w 2618080"/>
              <a:gd name="connsiteY15" fmla="*/ 1205703 h 2196301"/>
              <a:gd name="connsiteX16" fmla="*/ 2435337 w 2618080"/>
              <a:gd name="connsiteY16" fmla="*/ 865155 h 2196301"/>
              <a:gd name="connsiteX17" fmla="*/ 2615095 w 2618080"/>
              <a:gd name="connsiteY17" fmla="*/ 477565 h 2196301"/>
              <a:gd name="connsiteX18" fmla="*/ 2531564 w 2618080"/>
              <a:gd name="connsiteY18" fmla="*/ 353033 h 2196301"/>
              <a:gd name="connsiteX19" fmla="*/ 2327021 w 2618080"/>
              <a:gd name="connsiteY19" fmla="*/ 589244 h 2196301"/>
              <a:gd name="connsiteX20" fmla="*/ 2141985 w 2618080"/>
              <a:gd name="connsiteY20" fmla="*/ 656099 h 2196301"/>
              <a:gd name="connsiteX21" fmla="*/ 1680960 w 2618080"/>
              <a:gd name="connsiteY21" fmla="*/ 576317 h 2196301"/>
              <a:gd name="connsiteX22" fmla="*/ 1033340 w 2618080"/>
              <a:gd name="connsiteY22" fmla="*/ 361456 h 2196301"/>
              <a:gd name="connsiteX23" fmla="*/ 383788 w 2618080"/>
              <a:gd name="connsiteY23" fmla="*/ 132234 h 2196301"/>
              <a:gd name="connsiteX24" fmla="*/ 128606 w 2618080"/>
              <a:gd name="connsiteY24" fmla="*/ 23424 h 2196301"/>
              <a:gd name="connsiteX25" fmla="*/ 64811 w 2618080"/>
              <a:gd name="connsiteY25" fmla="*/ 12791 h 2196301"/>
              <a:gd name="connsiteX0" fmla="*/ 64811 w 2618080"/>
              <a:gd name="connsiteY0" fmla="*/ 12791 h 2196301"/>
              <a:gd name="connsiteX1" fmla="*/ 1016 w 2618080"/>
              <a:gd name="connsiteY1" fmla="*/ 172280 h 2196301"/>
              <a:gd name="connsiteX2" fmla="*/ 117974 w 2618080"/>
              <a:gd name="connsiteY2" fmla="*/ 225443 h 2196301"/>
              <a:gd name="connsiteX3" fmla="*/ 555514 w 2618080"/>
              <a:gd name="connsiteY3" fmla="*/ 425013 h 2196301"/>
              <a:gd name="connsiteX4" fmla="*/ 588405 w 2618080"/>
              <a:gd name="connsiteY4" fmla="*/ 1849242 h 2196301"/>
              <a:gd name="connsiteX5" fmla="*/ 246328 w 2618080"/>
              <a:gd name="connsiteY5" fmla="*/ 2089350 h 2196301"/>
              <a:gd name="connsiteX6" fmla="*/ 522623 w 2618080"/>
              <a:gd name="connsiteY6" fmla="*/ 2188027 h 2196301"/>
              <a:gd name="connsiteX7" fmla="*/ 897592 w 2618080"/>
              <a:gd name="connsiteY7" fmla="*/ 2194606 h 2196301"/>
              <a:gd name="connsiteX8" fmla="*/ 1242958 w 2618080"/>
              <a:gd name="connsiteY8" fmla="*/ 2132109 h 2196301"/>
              <a:gd name="connsiteX9" fmla="*/ 765258 w 2618080"/>
              <a:gd name="connsiteY9" fmla="*/ 1852455 h 2196301"/>
              <a:gd name="connsiteX10" fmla="*/ 726553 w 2618080"/>
              <a:gd name="connsiteY10" fmla="*/ 553293 h 2196301"/>
              <a:gd name="connsiteX11" fmla="*/ 923906 w 2618080"/>
              <a:gd name="connsiteY11" fmla="*/ 517111 h 2196301"/>
              <a:gd name="connsiteX12" fmla="*/ 1849552 w 2618080"/>
              <a:gd name="connsiteY12" fmla="*/ 892769 h 2196301"/>
              <a:gd name="connsiteX13" fmla="*/ 1998178 w 2618080"/>
              <a:gd name="connsiteY13" fmla="*/ 1251981 h 2196301"/>
              <a:gd name="connsiteX14" fmla="*/ 2034129 w 2618080"/>
              <a:gd name="connsiteY14" fmla="*/ 1486356 h 2196301"/>
              <a:gd name="connsiteX15" fmla="*/ 2261161 w 2618080"/>
              <a:gd name="connsiteY15" fmla="*/ 1205703 h 2196301"/>
              <a:gd name="connsiteX16" fmla="*/ 2435337 w 2618080"/>
              <a:gd name="connsiteY16" fmla="*/ 865155 h 2196301"/>
              <a:gd name="connsiteX17" fmla="*/ 2615095 w 2618080"/>
              <a:gd name="connsiteY17" fmla="*/ 477565 h 2196301"/>
              <a:gd name="connsiteX18" fmla="*/ 2531564 w 2618080"/>
              <a:gd name="connsiteY18" fmla="*/ 353033 h 2196301"/>
              <a:gd name="connsiteX19" fmla="*/ 2327021 w 2618080"/>
              <a:gd name="connsiteY19" fmla="*/ 589244 h 2196301"/>
              <a:gd name="connsiteX20" fmla="*/ 2141985 w 2618080"/>
              <a:gd name="connsiteY20" fmla="*/ 656099 h 2196301"/>
              <a:gd name="connsiteX21" fmla="*/ 1680960 w 2618080"/>
              <a:gd name="connsiteY21" fmla="*/ 600068 h 2196301"/>
              <a:gd name="connsiteX22" fmla="*/ 1033340 w 2618080"/>
              <a:gd name="connsiteY22" fmla="*/ 361456 h 2196301"/>
              <a:gd name="connsiteX23" fmla="*/ 383788 w 2618080"/>
              <a:gd name="connsiteY23" fmla="*/ 132234 h 2196301"/>
              <a:gd name="connsiteX24" fmla="*/ 128606 w 2618080"/>
              <a:gd name="connsiteY24" fmla="*/ 23424 h 2196301"/>
              <a:gd name="connsiteX25" fmla="*/ 64811 w 2618080"/>
              <a:gd name="connsiteY25" fmla="*/ 12791 h 2196301"/>
              <a:gd name="connsiteX0" fmla="*/ 914334 w 3467603"/>
              <a:gd name="connsiteY0" fmla="*/ 157427 h 2340937"/>
              <a:gd name="connsiteX1" fmla="*/ 76 w 3467603"/>
              <a:gd name="connsiteY1" fmla="*/ 5081 h 2340937"/>
              <a:gd name="connsiteX2" fmla="*/ 967497 w 3467603"/>
              <a:gd name="connsiteY2" fmla="*/ 370079 h 2340937"/>
              <a:gd name="connsiteX3" fmla="*/ 1405037 w 3467603"/>
              <a:gd name="connsiteY3" fmla="*/ 569649 h 2340937"/>
              <a:gd name="connsiteX4" fmla="*/ 1437928 w 3467603"/>
              <a:gd name="connsiteY4" fmla="*/ 1993878 h 2340937"/>
              <a:gd name="connsiteX5" fmla="*/ 1095851 w 3467603"/>
              <a:gd name="connsiteY5" fmla="*/ 2233986 h 2340937"/>
              <a:gd name="connsiteX6" fmla="*/ 1372146 w 3467603"/>
              <a:gd name="connsiteY6" fmla="*/ 2332663 h 2340937"/>
              <a:gd name="connsiteX7" fmla="*/ 1747115 w 3467603"/>
              <a:gd name="connsiteY7" fmla="*/ 2339242 h 2340937"/>
              <a:gd name="connsiteX8" fmla="*/ 2092481 w 3467603"/>
              <a:gd name="connsiteY8" fmla="*/ 2276745 h 2340937"/>
              <a:gd name="connsiteX9" fmla="*/ 1614781 w 3467603"/>
              <a:gd name="connsiteY9" fmla="*/ 1997091 h 2340937"/>
              <a:gd name="connsiteX10" fmla="*/ 1576076 w 3467603"/>
              <a:gd name="connsiteY10" fmla="*/ 697929 h 2340937"/>
              <a:gd name="connsiteX11" fmla="*/ 1773429 w 3467603"/>
              <a:gd name="connsiteY11" fmla="*/ 661747 h 2340937"/>
              <a:gd name="connsiteX12" fmla="*/ 2699075 w 3467603"/>
              <a:gd name="connsiteY12" fmla="*/ 1037405 h 2340937"/>
              <a:gd name="connsiteX13" fmla="*/ 2847701 w 3467603"/>
              <a:gd name="connsiteY13" fmla="*/ 1396617 h 2340937"/>
              <a:gd name="connsiteX14" fmla="*/ 2883652 w 3467603"/>
              <a:gd name="connsiteY14" fmla="*/ 1630992 h 2340937"/>
              <a:gd name="connsiteX15" fmla="*/ 3110684 w 3467603"/>
              <a:gd name="connsiteY15" fmla="*/ 1350339 h 2340937"/>
              <a:gd name="connsiteX16" fmla="*/ 3284860 w 3467603"/>
              <a:gd name="connsiteY16" fmla="*/ 1009791 h 2340937"/>
              <a:gd name="connsiteX17" fmla="*/ 3464618 w 3467603"/>
              <a:gd name="connsiteY17" fmla="*/ 622201 h 2340937"/>
              <a:gd name="connsiteX18" fmla="*/ 3381087 w 3467603"/>
              <a:gd name="connsiteY18" fmla="*/ 497669 h 2340937"/>
              <a:gd name="connsiteX19" fmla="*/ 3176544 w 3467603"/>
              <a:gd name="connsiteY19" fmla="*/ 733880 h 2340937"/>
              <a:gd name="connsiteX20" fmla="*/ 2991508 w 3467603"/>
              <a:gd name="connsiteY20" fmla="*/ 800735 h 2340937"/>
              <a:gd name="connsiteX21" fmla="*/ 2530483 w 3467603"/>
              <a:gd name="connsiteY21" fmla="*/ 744704 h 2340937"/>
              <a:gd name="connsiteX22" fmla="*/ 1882863 w 3467603"/>
              <a:gd name="connsiteY22" fmla="*/ 506092 h 2340937"/>
              <a:gd name="connsiteX23" fmla="*/ 1233311 w 3467603"/>
              <a:gd name="connsiteY23" fmla="*/ 276870 h 2340937"/>
              <a:gd name="connsiteX24" fmla="*/ 978129 w 3467603"/>
              <a:gd name="connsiteY24" fmla="*/ 168060 h 2340937"/>
              <a:gd name="connsiteX25" fmla="*/ 914334 w 3467603"/>
              <a:gd name="connsiteY25" fmla="*/ 157427 h 2340937"/>
              <a:gd name="connsiteX0" fmla="*/ 153402 w 3557132"/>
              <a:gd name="connsiteY0" fmla="*/ 5852 h 2468124"/>
              <a:gd name="connsiteX1" fmla="*/ 89605 w 3557132"/>
              <a:gd name="connsiteY1" fmla="*/ 132268 h 2468124"/>
              <a:gd name="connsiteX2" fmla="*/ 1057026 w 3557132"/>
              <a:gd name="connsiteY2" fmla="*/ 497266 h 2468124"/>
              <a:gd name="connsiteX3" fmla="*/ 1494566 w 3557132"/>
              <a:gd name="connsiteY3" fmla="*/ 696836 h 2468124"/>
              <a:gd name="connsiteX4" fmla="*/ 1527457 w 3557132"/>
              <a:gd name="connsiteY4" fmla="*/ 2121065 h 2468124"/>
              <a:gd name="connsiteX5" fmla="*/ 1185380 w 3557132"/>
              <a:gd name="connsiteY5" fmla="*/ 2361173 h 2468124"/>
              <a:gd name="connsiteX6" fmla="*/ 1461675 w 3557132"/>
              <a:gd name="connsiteY6" fmla="*/ 2459850 h 2468124"/>
              <a:gd name="connsiteX7" fmla="*/ 1836644 w 3557132"/>
              <a:gd name="connsiteY7" fmla="*/ 2466429 h 2468124"/>
              <a:gd name="connsiteX8" fmla="*/ 2182010 w 3557132"/>
              <a:gd name="connsiteY8" fmla="*/ 2403932 h 2468124"/>
              <a:gd name="connsiteX9" fmla="*/ 1704310 w 3557132"/>
              <a:gd name="connsiteY9" fmla="*/ 2124278 h 2468124"/>
              <a:gd name="connsiteX10" fmla="*/ 1665605 w 3557132"/>
              <a:gd name="connsiteY10" fmla="*/ 825116 h 2468124"/>
              <a:gd name="connsiteX11" fmla="*/ 1862958 w 3557132"/>
              <a:gd name="connsiteY11" fmla="*/ 788934 h 2468124"/>
              <a:gd name="connsiteX12" fmla="*/ 2788604 w 3557132"/>
              <a:gd name="connsiteY12" fmla="*/ 1164592 h 2468124"/>
              <a:gd name="connsiteX13" fmla="*/ 2937230 w 3557132"/>
              <a:gd name="connsiteY13" fmla="*/ 1523804 h 2468124"/>
              <a:gd name="connsiteX14" fmla="*/ 2973181 w 3557132"/>
              <a:gd name="connsiteY14" fmla="*/ 1758179 h 2468124"/>
              <a:gd name="connsiteX15" fmla="*/ 3200213 w 3557132"/>
              <a:gd name="connsiteY15" fmla="*/ 1477526 h 2468124"/>
              <a:gd name="connsiteX16" fmla="*/ 3374389 w 3557132"/>
              <a:gd name="connsiteY16" fmla="*/ 1136978 h 2468124"/>
              <a:gd name="connsiteX17" fmla="*/ 3554147 w 3557132"/>
              <a:gd name="connsiteY17" fmla="*/ 749388 h 2468124"/>
              <a:gd name="connsiteX18" fmla="*/ 3470616 w 3557132"/>
              <a:gd name="connsiteY18" fmla="*/ 624856 h 2468124"/>
              <a:gd name="connsiteX19" fmla="*/ 3266073 w 3557132"/>
              <a:gd name="connsiteY19" fmla="*/ 861067 h 2468124"/>
              <a:gd name="connsiteX20" fmla="*/ 3081037 w 3557132"/>
              <a:gd name="connsiteY20" fmla="*/ 927922 h 2468124"/>
              <a:gd name="connsiteX21" fmla="*/ 2620012 w 3557132"/>
              <a:gd name="connsiteY21" fmla="*/ 871891 h 2468124"/>
              <a:gd name="connsiteX22" fmla="*/ 1972392 w 3557132"/>
              <a:gd name="connsiteY22" fmla="*/ 633279 h 2468124"/>
              <a:gd name="connsiteX23" fmla="*/ 1322840 w 3557132"/>
              <a:gd name="connsiteY23" fmla="*/ 404057 h 2468124"/>
              <a:gd name="connsiteX24" fmla="*/ 1067658 w 3557132"/>
              <a:gd name="connsiteY24" fmla="*/ 295247 h 2468124"/>
              <a:gd name="connsiteX25" fmla="*/ 153402 w 3557132"/>
              <a:gd name="connsiteY25" fmla="*/ 5852 h 2468124"/>
              <a:gd name="connsiteX0" fmla="*/ 121576 w 3525306"/>
              <a:gd name="connsiteY0" fmla="*/ 8907 h 2471179"/>
              <a:gd name="connsiteX1" fmla="*/ 57779 w 3525306"/>
              <a:gd name="connsiteY1" fmla="*/ 135323 h 2471179"/>
              <a:gd name="connsiteX2" fmla="*/ 1025200 w 3525306"/>
              <a:gd name="connsiteY2" fmla="*/ 500321 h 2471179"/>
              <a:gd name="connsiteX3" fmla="*/ 1462740 w 3525306"/>
              <a:gd name="connsiteY3" fmla="*/ 699891 h 2471179"/>
              <a:gd name="connsiteX4" fmla="*/ 1495631 w 3525306"/>
              <a:gd name="connsiteY4" fmla="*/ 2124120 h 2471179"/>
              <a:gd name="connsiteX5" fmla="*/ 1153554 w 3525306"/>
              <a:gd name="connsiteY5" fmla="*/ 2364228 h 2471179"/>
              <a:gd name="connsiteX6" fmla="*/ 1429849 w 3525306"/>
              <a:gd name="connsiteY6" fmla="*/ 2462905 h 2471179"/>
              <a:gd name="connsiteX7" fmla="*/ 1804818 w 3525306"/>
              <a:gd name="connsiteY7" fmla="*/ 2469484 h 2471179"/>
              <a:gd name="connsiteX8" fmla="*/ 2150184 w 3525306"/>
              <a:gd name="connsiteY8" fmla="*/ 2406987 h 2471179"/>
              <a:gd name="connsiteX9" fmla="*/ 1672484 w 3525306"/>
              <a:gd name="connsiteY9" fmla="*/ 2127333 h 2471179"/>
              <a:gd name="connsiteX10" fmla="*/ 1633779 w 3525306"/>
              <a:gd name="connsiteY10" fmla="*/ 828171 h 2471179"/>
              <a:gd name="connsiteX11" fmla="*/ 1831132 w 3525306"/>
              <a:gd name="connsiteY11" fmla="*/ 791989 h 2471179"/>
              <a:gd name="connsiteX12" fmla="*/ 2756778 w 3525306"/>
              <a:gd name="connsiteY12" fmla="*/ 1167647 h 2471179"/>
              <a:gd name="connsiteX13" fmla="*/ 2905404 w 3525306"/>
              <a:gd name="connsiteY13" fmla="*/ 1526859 h 2471179"/>
              <a:gd name="connsiteX14" fmla="*/ 2941355 w 3525306"/>
              <a:gd name="connsiteY14" fmla="*/ 1761234 h 2471179"/>
              <a:gd name="connsiteX15" fmla="*/ 3168387 w 3525306"/>
              <a:gd name="connsiteY15" fmla="*/ 1480581 h 2471179"/>
              <a:gd name="connsiteX16" fmla="*/ 3342563 w 3525306"/>
              <a:gd name="connsiteY16" fmla="*/ 1140033 h 2471179"/>
              <a:gd name="connsiteX17" fmla="*/ 3522321 w 3525306"/>
              <a:gd name="connsiteY17" fmla="*/ 752443 h 2471179"/>
              <a:gd name="connsiteX18" fmla="*/ 3438790 w 3525306"/>
              <a:gd name="connsiteY18" fmla="*/ 627911 h 2471179"/>
              <a:gd name="connsiteX19" fmla="*/ 3234247 w 3525306"/>
              <a:gd name="connsiteY19" fmla="*/ 864122 h 2471179"/>
              <a:gd name="connsiteX20" fmla="*/ 3049211 w 3525306"/>
              <a:gd name="connsiteY20" fmla="*/ 930977 h 2471179"/>
              <a:gd name="connsiteX21" fmla="*/ 2588186 w 3525306"/>
              <a:gd name="connsiteY21" fmla="*/ 874946 h 2471179"/>
              <a:gd name="connsiteX22" fmla="*/ 1940566 w 3525306"/>
              <a:gd name="connsiteY22" fmla="*/ 636334 h 2471179"/>
              <a:gd name="connsiteX23" fmla="*/ 1291014 w 3525306"/>
              <a:gd name="connsiteY23" fmla="*/ 407112 h 2471179"/>
              <a:gd name="connsiteX24" fmla="*/ 1035832 w 3525306"/>
              <a:gd name="connsiteY24" fmla="*/ 298302 h 2471179"/>
              <a:gd name="connsiteX25" fmla="*/ 121576 w 3525306"/>
              <a:gd name="connsiteY25" fmla="*/ 8907 h 2471179"/>
              <a:gd name="connsiteX0" fmla="*/ 64013 w 3467743"/>
              <a:gd name="connsiteY0" fmla="*/ 8907 h 2471179"/>
              <a:gd name="connsiteX1" fmla="*/ 216 w 3467743"/>
              <a:gd name="connsiteY1" fmla="*/ 135323 h 2471179"/>
              <a:gd name="connsiteX2" fmla="*/ 967637 w 3467743"/>
              <a:gd name="connsiteY2" fmla="*/ 500321 h 2471179"/>
              <a:gd name="connsiteX3" fmla="*/ 1405177 w 3467743"/>
              <a:gd name="connsiteY3" fmla="*/ 699891 h 2471179"/>
              <a:gd name="connsiteX4" fmla="*/ 1438068 w 3467743"/>
              <a:gd name="connsiteY4" fmla="*/ 2124120 h 2471179"/>
              <a:gd name="connsiteX5" fmla="*/ 1095991 w 3467743"/>
              <a:gd name="connsiteY5" fmla="*/ 2364228 h 2471179"/>
              <a:gd name="connsiteX6" fmla="*/ 1372286 w 3467743"/>
              <a:gd name="connsiteY6" fmla="*/ 2462905 h 2471179"/>
              <a:gd name="connsiteX7" fmla="*/ 1747255 w 3467743"/>
              <a:gd name="connsiteY7" fmla="*/ 2469484 h 2471179"/>
              <a:gd name="connsiteX8" fmla="*/ 2092621 w 3467743"/>
              <a:gd name="connsiteY8" fmla="*/ 2406987 h 2471179"/>
              <a:gd name="connsiteX9" fmla="*/ 1614921 w 3467743"/>
              <a:gd name="connsiteY9" fmla="*/ 2127333 h 2471179"/>
              <a:gd name="connsiteX10" fmla="*/ 1576216 w 3467743"/>
              <a:gd name="connsiteY10" fmla="*/ 828171 h 2471179"/>
              <a:gd name="connsiteX11" fmla="*/ 1773569 w 3467743"/>
              <a:gd name="connsiteY11" fmla="*/ 791989 h 2471179"/>
              <a:gd name="connsiteX12" fmla="*/ 2699215 w 3467743"/>
              <a:gd name="connsiteY12" fmla="*/ 1167647 h 2471179"/>
              <a:gd name="connsiteX13" fmla="*/ 2847841 w 3467743"/>
              <a:gd name="connsiteY13" fmla="*/ 1526859 h 2471179"/>
              <a:gd name="connsiteX14" fmla="*/ 2883792 w 3467743"/>
              <a:gd name="connsiteY14" fmla="*/ 1761234 h 2471179"/>
              <a:gd name="connsiteX15" fmla="*/ 3110824 w 3467743"/>
              <a:gd name="connsiteY15" fmla="*/ 1480581 h 2471179"/>
              <a:gd name="connsiteX16" fmla="*/ 3285000 w 3467743"/>
              <a:gd name="connsiteY16" fmla="*/ 1140033 h 2471179"/>
              <a:gd name="connsiteX17" fmla="*/ 3464758 w 3467743"/>
              <a:gd name="connsiteY17" fmla="*/ 752443 h 2471179"/>
              <a:gd name="connsiteX18" fmla="*/ 3381227 w 3467743"/>
              <a:gd name="connsiteY18" fmla="*/ 627911 h 2471179"/>
              <a:gd name="connsiteX19" fmla="*/ 3176684 w 3467743"/>
              <a:gd name="connsiteY19" fmla="*/ 864122 h 2471179"/>
              <a:gd name="connsiteX20" fmla="*/ 2991648 w 3467743"/>
              <a:gd name="connsiteY20" fmla="*/ 930977 h 2471179"/>
              <a:gd name="connsiteX21" fmla="*/ 2530623 w 3467743"/>
              <a:gd name="connsiteY21" fmla="*/ 874946 h 2471179"/>
              <a:gd name="connsiteX22" fmla="*/ 1883003 w 3467743"/>
              <a:gd name="connsiteY22" fmla="*/ 636334 h 2471179"/>
              <a:gd name="connsiteX23" fmla="*/ 1233451 w 3467743"/>
              <a:gd name="connsiteY23" fmla="*/ 407112 h 2471179"/>
              <a:gd name="connsiteX24" fmla="*/ 978269 w 3467743"/>
              <a:gd name="connsiteY24" fmla="*/ 298302 h 2471179"/>
              <a:gd name="connsiteX25" fmla="*/ 64013 w 3467743"/>
              <a:gd name="connsiteY25" fmla="*/ 8907 h 2471179"/>
              <a:gd name="connsiteX0" fmla="*/ 63826 w 3467556"/>
              <a:gd name="connsiteY0" fmla="*/ 8907 h 2471179"/>
              <a:gd name="connsiteX1" fmla="*/ 29 w 3467556"/>
              <a:gd name="connsiteY1" fmla="*/ 135323 h 2471179"/>
              <a:gd name="connsiteX2" fmla="*/ 967450 w 3467556"/>
              <a:gd name="connsiteY2" fmla="*/ 500321 h 2471179"/>
              <a:gd name="connsiteX3" fmla="*/ 1404990 w 3467556"/>
              <a:gd name="connsiteY3" fmla="*/ 699891 h 2471179"/>
              <a:gd name="connsiteX4" fmla="*/ 1437881 w 3467556"/>
              <a:gd name="connsiteY4" fmla="*/ 2124120 h 2471179"/>
              <a:gd name="connsiteX5" fmla="*/ 1095804 w 3467556"/>
              <a:gd name="connsiteY5" fmla="*/ 2364228 h 2471179"/>
              <a:gd name="connsiteX6" fmla="*/ 1372099 w 3467556"/>
              <a:gd name="connsiteY6" fmla="*/ 2462905 h 2471179"/>
              <a:gd name="connsiteX7" fmla="*/ 1747068 w 3467556"/>
              <a:gd name="connsiteY7" fmla="*/ 2469484 h 2471179"/>
              <a:gd name="connsiteX8" fmla="*/ 2092434 w 3467556"/>
              <a:gd name="connsiteY8" fmla="*/ 2406987 h 2471179"/>
              <a:gd name="connsiteX9" fmla="*/ 1614734 w 3467556"/>
              <a:gd name="connsiteY9" fmla="*/ 2127333 h 2471179"/>
              <a:gd name="connsiteX10" fmla="*/ 1576029 w 3467556"/>
              <a:gd name="connsiteY10" fmla="*/ 828171 h 2471179"/>
              <a:gd name="connsiteX11" fmla="*/ 1773382 w 3467556"/>
              <a:gd name="connsiteY11" fmla="*/ 791989 h 2471179"/>
              <a:gd name="connsiteX12" fmla="*/ 2699028 w 3467556"/>
              <a:gd name="connsiteY12" fmla="*/ 1167647 h 2471179"/>
              <a:gd name="connsiteX13" fmla="*/ 2847654 w 3467556"/>
              <a:gd name="connsiteY13" fmla="*/ 1526859 h 2471179"/>
              <a:gd name="connsiteX14" fmla="*/ 2883605 w 3467556"/>
              <a:gd name="connsiteY14" fmla="*/ 1761234 h 2471179"/>
              <a:gd name="connsiteX15" fmla="*/ 3110637 w 3467556"/>
              <a:gd name="connsiteY15" fmla="*/ 1480581 h 2471179"/>
              <a:gd name="connsiteX16" fmla="*/ 3284813 w 3467556"/>
              <a:gd name="connsiteY16" fmla="*/ 1140033 h 2471179"/>
              <a:gd name="connsiteX17" fmla="*/ 3464571 w 3467556"/>
              <a:gd name="connsiteY17" fmla="*/ 752443 h 2471179"/>
              <a:gd name="connsiteX18" fmla="*/ 3381040 w 3467556"/>
              <a:gd name="connsiteY18" fmla="*/ 627911 h 2471179"/>
              <a:gd name="connsiteX19" fmla="*/ 3176497 w 3467556"/>
              <a:gd name="connsiteY19" fmla="*/ 864122 h 2471179"/>
              <a:gd name="connsiteX20" fmla="*/ 2991461 w 3467556"/>
              <a:gd name="connsiteY20" fmla="*/ 930977 h 2471179"/>
              <a:gd name="connsiteX21" fmla="*/ 2530436 w 3467556"/>
              <a:gd name="connsiteY21" fmla="*/ 874946 h 2471179"/>
              <a:gd name="connsiteX22" fmla="*/ 1882816 w 3467556"/>
              <a:gd name="connsiteY22" fmla="*/ 636334 h 2471179"/>
              <a:gd name="connsiteX23" fmla="*/ 1233264 w 3467556"/>
              <a:gd name="connsiteY23" fmla="*/ 407112 h 2471179"/>
              <a:gd name="connsiteX24" fmla="*/ 978082 w 3467556"/>
              <a:gd name="connsiteY24" fmla="*/ 298302 h 2471179"/>
              <a:gd name="connsiteX25" fmla="*/ 63826 w 3467556"/>
              <a:gd name="connsiteY25" fmla="*/ 8907 h 2471179"/>
              <a:gd name="connsiteX0" fmla="*/ 72218 w 3475948"/>
              <a:gd name="connsiteY0" fmla="*/ 790 h 2463062"/>
              <a:gd name="connsiteX1" fmla="*/ 8421 w 3475948"/>
              <a:gd name="connsiteY1" fmla="*/ 127206 h 2463062"/>
              <a:gd name="connsiteX2" fmla="*/ 975842 w 3475948"/>
              <a:gd name="connsiteY2" fmla="*/ 492204 h 2463062"/>
              <a:gd name="connsiteX3" fmla="*/ 1413382 w 3475948"/>
              <a:gd name="connsiteY3" fmla="*/ 691774 h 2463062"/>
              <a:gd name="connsiteX4" fmla="*/ 1446273 w 3475948"/>
              <a:gd name="connsiteY4" fmla="*/ 2116003 h 2463062"/>
              <a:gd name="connsiteX5" fmla="*/ 1104196 w 3475948"/>
              <a:gd name="connsiteY5" fmla="*/ 2356111 h 2463062"/>
              <a:gd name="connsiteX6" fmla="*/ 1380491 w 3475948"/>
              <a:gd name="connsiteY6" fmla="*/ 2454788 h 2463062"/>
              <a:gd name="connsiteX7" fmla="*/ 1755460 w 3475948"/>
              <a:gd name="connsiteY7" fmla="*/ 2461367 h 2463062"/>
              <a:gd name="connsiteX8" fmla="*/ 2100826 w 3475948"/>
              <a:gd name="connsiteY8" fmla="*/ 2398870 h 2463062"/>
              <a:gd name="connsiteX9" fmla="*/ 1623126 w 3475948"/>
              <a:gd name="connsiteY9" fmla="*/ 2119216 h 2463062"/>
              <a:gd name="connsiteX10" fmla="*/ 1584421 w 3475948"/>
              <a:gd name="connsiteY10" fmla="*/ 820054 h 2463062"/>
              <a:gd name="connsiteX11" fmla="*/ 1781774 w 3475948"/>
              <a:gd name="connsiteY11" fmla="*/ 783872 h 2463062"/>
              <a:gd name="connsiteX12" fmla="*/ 2707420 w 3475948"/>
              <a:gd name="connsiteY12" fmla="*/ 1159530 h 2463062"/>
              <a:gd name="connsiteX13" fmla="*/ 2856046 w 3475948"/>
              <a:gd name="connsiteY13" fmla="*/ 1518742 h 2463062"/>
              <a:gd name="connsiteX14" fmla="*/ 2891997 w 3475948"/>
              <a:gd name="connsiteY14" fmla="*/ 1753117 h 2463062"/>
              <a:gd name="connsiteX15" fmla="*/ 3119029 w 3475948"/>
              <a:gd name="connsiteY15" fmla="*/ 1472464 h 2463062"/>
              <a:gd name="connsiteX16" fmla="*/ 3293205 w 3475948"/>
              <a:gd name="connsiteY16" fmla="*/ 1131916 h 2463062"/>
              <a:gd name="connsiteX17" fmla="*/ 3472963 w 3475948"/>
              <a:gd name="connsiteY17" fmla="*/ 744326 h 2463062"/>
              <a:gd name="connsiteX18" fmla="*/ 3389432 w 3475948"/>
              <a:gd name="connsiteY18" fmla="*/ 619794 h 2463062"/>
              <a:gd name="connsiteX19" fmla="*/ 3184889 w 3475948"/>
              <a:gd name="connsiteY19" fmla="*/ 856005 h 2463062"/>
              <a:gd name="connsiteX20" fmla="*/ 2999853 w 3475948"/>
              <a:gd name="connsiteY20" fmla="*/ 922860 h 2463062"/>
              <a:gd name="connsiteX21" fmla="*/ 2538828 w 3475948"/>
              <a:gd name="connsiteY21" fmla="*/ 866829 h 2463062"/>
              <a:gd name="connsiteX22" fmla="*/ 1891208 w 3475948"/>
              <a:gd name="connsiteY22" fmla="*/ 628217 h 2463062"/>
              <a:gd name="connsiteX23" fmla="*/ 1241656 w 3475948"/>
              <a:gd name="connsiteY23" fmla="*/ 398995 h 2463062"/>
              <a:gd name="connsiteX24" fmla="*/ 684088 w 3475948"/>
              <a:gd name="connsiteY24" fmla="*/ 176790 h 2463062"/>
              <a:gd name="connsiteX25" fmla="*/ 72218 w 3475948"/>
              <a:gd name="connsiteY25" fmla="*/ 790 h 2463062"/>
              <a:gd name="connsiteX0" fmla="*/ 154972 w 3535078"/>
              <a:gd name="connsiteY0" fmla="*/ 613 h 2491234"/>
              <a:gd name="connsiteX1" fmla="*/ 67551 w 3535078"/>
              <a:gd name="connsiteY1" fmla="*/ 155378 h 2491234"/>
              <a:gd name="connsiteX2" fmla="*/ 1034972 w 3535078"/>
              <a:gd name="connsiteY2" fmla="*/ 520376 h 2491234"/>
              <a:gd name="connsiteX3" fmla="*/ 1472512 w 3535078"/>
              <a:gd name="connsiteY3" fmla="*/ 719946 h 2491234"/>
              <a:gd name="connsiteX4" fmla="*/ 1505403 w 3535078"/>
              <a:gd name="connsiteY4" fmla="*/ 2144175 h 2491234"/>
              <a:gd name="connsiteX5" fmla="*/ 1163326 w 3535078"/>
              <a:gd name="connsiteY5" fmla="*/ 2384283 h 2491234"/>
              <a:gd name="connsiteX6" fmla="*/ 1439621 w 3535078"/>
              <a:gd name="connsiteY6" fmla="*/ 2482960 h 2491234"/>
              <a:gd name="connsiteX7" fmla="*/ 1814590 w 3535078"/>
              <a:gd name="connsiteY7" fmla="*/ 2489539 h 2491234"/>
              <a:gd name="connsiteX8" fmla="*/ 2159956 w 3535078"/>
              <a:gd name="connsiteY8" fmla="*/ 2427042 h 2491234"/>
              <a:gd name="connsiteX9" fmla="*/ 1682256 w 3535078"/>
              <a:gd name="connsiteY9" fmla="*/ 2147388 h 2491234"/>
              <a:gd name="connsiteX10" fmla="*/ 1643551 w 3535078"/>
              <a:gd name="connsiteY10" fmla="*/ 848226 h 2491234"/>
              <a:gd name="connsiteX11" fmla="*/ 1840904 w 3535078"/>
              <a:gd name="connsiteY11" fmla="*/ 812044 h 2491234"/>
              <a:gd name="connsiteX12" fmla="*/ 2766550 w 3535078"/>
              <a:gd name="connsiteY12" fmla="*/ 1187702 h 2491234"/>
              <a:gd name="connsiteX13" fmla="*/ 2915176 w 3535078"/>
              <a:gd name="connsiteY13" fmla="*/ 1546914 h 2491234"/>
              <a:gd name="connsiteX14" fmla="*/ 2951127 w 3535078"/>
              <a:gd name="connsiteY14" fmla="*/ 1781289 h 2491234"/>
              <a:gd name="connsiteX15" fmla="*/ 3178159 w 3535078"/>
              <a:gd name="connsiteY15" fmla="*/ 1500636 h 2491234"/>
              <a:gd name="connsiteX16" fmla="*/ 3352335 w 3535078"/>
              <a:gd name="connsiteY16" fmla="*/ 1160088 h 2491234"/>
              <a:gd name="connsiteX17" fmla="*/ 3532093 w 3535078"/>
              <a:gd name="connsiteY17" fmla="*/ 772498 h 2491234"/>
              <a:gd name="connsiteX18" fmla="*/ 3448562 w 3535078"/>
              <a:gd name="connsiteY18" fmla="*/ 647966 h 2491234"/>
              <a:gd name="connsiteX19" fmla="*/ 3244019 w 3535078"/>
              <a:gd name="connsiteY19" fmla="*/ 884177 h 2491234"/>
              <a:gd name="connsiteX20" fmla="*/ 3058983 w 3535078"/>
              <a:gd name="connsiteY20" fmla="*/ 951032 h 2491234"/>
              <a:gd name="connsiteX21" fmla="*/ 2597958 w 3535078"/>
              <a:gd name="connsiteY21" fmla="*/ 895001 h 2491234"/>
              <a:gd name="connsiteX22" fmla="*/ 1950338 w 3535078"/>
              <a:gd name="connsiteY22" fmla="*/ 656389 h 2491234"/>
              <a:gd name="connsiteX23" fmla="*/ 1300786 w 3535078"/>
              <a:gd name="connsiteY23" fmla="*/ 427167 h 2491234"/>
              <a:gd name="connsiteX24" fmla="*/ 743218 w 3535078"/>
              <a:gd name="connsiteY24" fmla="*/ 204962 h 2491234"/>
              <a:gd name="connsiteX25" fmla="*/ 154972 w 3535078"/>
              <a:gd name="connsiteY25" fmla="*/ 613 h 2491234"/>
              <a:gd name="connsiteX0" fmla="*/ 154414 w 3534520"/>
              <a:gd name="connsiteY0" fmla="*/ 5630 h 2496251"/>
              <a:gd name="connsiteX1" fmla="*/ 91177 w 3534520"/>
              <a:gd name="connsiteY1" fmla="*/ 66175 h 2496251"/>
              <a:gd name="connsiteX2" fmla="*/ 66993 w 3534520"/>
              <a:gd name="connsiteY2" fmla="*/ 160395 h 2496251"/>
              <a:gd name="connsiteX3" fmla="*/ 1034414 w 3534520"/>
              <a:gd name="connsiteY3" fmla="*/ 525393 h 2496251"/>
              <a:gd name="connsiteX4" fmla="*/ 1471954 w 3534520"/>
              <a:gd name="connsiteY4" fmla="*/ 724963 h 2496251"/>
              <a:gd name="connsiteX5" fmla="*/ 1504845 w 3534520"/>
              <a:gd name="connsiteY5" fmla="*/ 2149192 h 2496251"/>
              <a:gd name="connsiteX6" fmla="*/ 1162768 w 3534520"/>
              <a:gd name="connsiteY6" fmla="*/ 2389300 h 2496251"/>
              <a:gd name="connsiteX7" fmla="*/ 1439063 w 3534520"/>
              <a:gd name="connsiteY7" fmla="*/ 2487977 h 2496251"/>
              <a:gd name="connsiteX8" fmla="*/ 1814032 w 3534520"/>
              <a:gd name="connsiteY8" fmla="*/ 2494556 h 2496251"/>
              <a:gd name="connsiteX9" fmla="*/ 2159398 w 3534520"/>
              <a:gd name="connsiteY9" fmla="*/ 2432059 h 2496251"/>
              <a:gd name="connsiteX10" fmla="*/ 1681698 w 3534520"/>
              <a:gd name="connsiteY10" fmla="*/ 2152405 h 2496251"/>
              <a:gd name="connsiteX11" fmla="*/ 1642993 w 3534520"/>
              <a:gd name="connsiteY11" fmla="*/ 853243 h 2496251"/>
              <a:gd name="connsiteX12" fmla="*/ 1840346 w 3534520"/>
              <a:gd name="connsiteY12" fmla="*/ 817061 h 2496251"/>
              <a:gd name="connsiteX13" fmla="*/ 2765992 w 3534520"/>
              <a:gd name="connsiteY13" fmla="*/ 1192719 h 2496251"/>
              <a:gd name="connsiteX14" fmla="*/ 2914618 w 3534520"/>
              <a:gd name="connsiteY14" fmla="*/ 1551931 h 2496251"/>
              <a:gd name="connsiteX15" fmla="*/ 2950569 w 3534520"/>
              <a:gd name="connsiteY15" fmla="*/ 1786306 h 2496251"/>
              <a:gd name="connsiteX16" fmla="*/ 3177601 w 3534520"/>
              <a:gd name="connsiteY16" fmla="*/ 1505653 h 2496251"/>
              <a:gd name="connsiteX17" fmla="*/ 3351777 w 3534520"/>
              <a:gd name="connsiteY17" fmla="*/ 1165105 h 2496251"/>
              <a:gd name="connsiteX18" fmla="*/ 3531535 w 3534520"/>
              <a:gd name="connsiteY18" fmla="*/ 777515 h 2496251"/>
              <a:gd name="connsiteX19" fmla="*/ 3448004 w 3534520"/>
              <a:gd name="connsiteY19" fmla="*/ 652983 h 2496251"/>
              <a:gd name="connsiteX20" fmla="*/ 3243461 w 3534520"/>
              <a:gd name="connsiteY20" fmla="*/ 889194 h 2496251"/>
              <a:gd name="connsiteX21" fmla="*/ 3058425 w 3534520"/>
              <a:gd name="connsiteY21" fmla="*/ 956049 h 2496251"/>
              <a:gd name="connsiteX22" fmla="*/ 2597400 w 3534520"/>
              <a:gd name="connsiteY22" fmla="*/ 900018 h 2496251"/>
              <a:gd name="connsiteX23" fmla="*/ 1949780 w 3534520"/>
              <a:gd name="connsiteY23" fmla="*/ 661406 h 2496251"/>
              <a:gd name="connsiteX24" fmla="*/ 1300228 w 3534520"/>
              <a:gd name="connsiteY24" fmla="*/ 432184 h 2496251"/>
              <a:gd name="connsiteX25" fmla="*/ 742660 w 3534520"/>
              <a:gd name="connsiteY25" fmla="*/ 209979 h 2496251"/>
              <a:gd name="connsiteX26" fmla="*/ 154414 w 3534520"/>
              <a:gd name="connsiteY26" fmla="*/ 5630 h 2496251"/>
              <a:gd name="connsiteX0" fmla="*/ 112616 w 3492722"/>
              <a:gd name="connsiteY0" fmla="*/ 5630 h 2496251"/>
              <a:gd name="connsiteX1" fmla="*/ 49379 w 3492722"/>
              <a:gd name="connsiteY1" fmla="*/ 66175 h 2496251"/>
              <a:gd name="connsiteX2" fmla="*/ 25195 w 3492722"/>
              <a:gd name="connsiteY2" fmla="*/ 160395 h 2496251"/>
              <a:gd name="connsiteX3" fmla="*/ 992616 w 3492722"/>
              <a:gd name="connsiteY3" fmla="*/ 525393 h 2496251"/>
              <a:gd name="connsiteX4" fmla="*/ 1430156 w 3492722"/>
              <a:gd name="connsiteY4" fmla="*/ 724963 h 2496251"/>
              <a:gd name="connsiteX5" fmla="*/ 1463047 w 3492722"/>
              <a:gd name="connsiteY5" fmla="*/ 2149192 h 2496251"/>
              <a:gd name="connsiteX6" fmla="*/ 1120970 w 3492722"/>
              <a:gd name="connsiteY6" fmla="*/ 2389300 h 2496251"/>
              <a:gd name="connsiteX7" fmla="*/ 1397265 w 3492722"/>
              <a:gd name="connsiteY7" fmla="*/ 2487977 h 2496251"/>
              <a:gd name="connsiteX8" fmla="*/ 1772234 w 3492722"/>
              <a:gd name="connsiteY8" fmla="*/ 2494556 h 2496251"/>
              <a:gd name="connsiteX9" fmla="*/ 2117600 w 3492722"/>
              <a:gd name="connsiteY9" fmla="*/ 2432059 h 2496251"/>
              <a:gd name="connsiteX10" fmla="*/ 1639900 w 3492722"/>
              <a:gd name="connsiteY10" fmla="*/ 2152405 h 2496251"/>
              <a:gd name="connsiteX11" fmla="*/ 1601195 w 3492722"/>
              <a:gd name="connsiteY11" fmla="*/ 853243 h 2496251"/>
              <a:gd name="connsiteX12" fmla="*/ 1798548 w 3492722"/>
              <a:gd name="connsiteY12" fmla="*/ 817061 h 2496251"/>
              <a:gd name="connsiteX13" fmla="*/ 2724194 w 3492722"/>
              <a:gd name="connsiteY13" fmla="*/ 1192719 h 2496251"/>
              <a:gd name="connsiteX14" fmla="*/ 2872820 w 3492722"/>
              <a:gd name="connsiteY14" fmla="*/ 1551931 h 2496251"/>
              <a:gd name="connsiteX15" fmla="*/ 2908771 w 3492722"/>
              <a:gd name="connsiteY15" fmla="*/ 1786306 h 2496251"/>
              <a:gd name="connsiteX16" fmla="*/ 3135803 w 3492722"/>
              <a:gd name="connsiteY16" fmla="*/ 1505653 h 2496251"/>
              <a:gd name="connsiteX17" fmla="*/ 3309979 w 3492722"/>
              <a:gd name="connsiteY17" fmla="*/ 1165105 h 2496251"/>
              <a:gd name="connsiteX18" fmla="*/ 3489737 w 3492722"/>
              <a:gd name="connsiteY18" fmla="*/ 777515 h 2496251"/>
              <a:gd name="connsiteX19" fmla="*/ 3406206 w 3492722"/>
              <a:gd name="connsiteY19" fmla="*/ 652983 h 2496251"/>
              <a:gd name="connsiteX20" fmla="*/ 3201663 w 3492722"/>
              <a:gd name="connsiteY20" fmla="*/ 889194 h 2496251"/>
              <a:gd name="connsiteX21" fmla="*/ 3016627 w 3492722"/>
              <a:gd name="connsiteY21" fmla="*/ 956049 h 2496251"/>
              <a:gd name="connsiteX22" fmla="*/ 2555602 w 3492722"/>
              <a:gd name="connsiteY22" fmla="*/ 900018 h 2496251"/>
              <a:gd name="connsiteX23" fmla="*/ 1907982 w 3492722"/>
              <a:gd name="connsiteY23" fmla="*/ 661406 h 2496251"/>
              <a:gd name="connsiteX24" fmla="*/ 1258430 w 3492722"/>
              <a:gd name="connsiteY24" fmla="*/ 432184 h 2496251"/>
              <a:gd name="connsiteX25" fmla="*/ 700862 w 3492722"/>
              <a:gd name="connsiteY25" fmla="*/ 209979 h 2496251"/>
              <a:gd name="connsiteX26" fmla="*/ 112616 w 3492722"/>
              <a:gd name="connsiteY26" fmla="*/ 5630 h 2496251"/>
              <a:gd name="connsiteX0" fmla="*/ 112616 w 3492722"/>
              <a:gd name="connsiteY0" fmla="*/ 1384 h 2492005"/>
              <a:gd name="connsiteX1" fmla="*/ 49379 w 3492722"/>
              <a:gd name="connsiteY1" fmla="*/ 61929 h 2492005"/>
              <a:gd name="connsiteX2" fmla="*/ 25195 w 3492722"/>
              <a:gd name="connsiteY2" fmla="*/ 156149 h 2492005"/>
              <a:gd name="connsiteX3" fmla="*/ 992616 w 3492722"/>
              <a:gd name="connsiteY3" fmla="*/ 521147 h 2492005"/>
              <a:gd name="connsiteX4" fmla="*/ 1430156 w 3492722"/>
              <a:gd name="connsiteY4" fmla="*/ 720717 h 2492005"/>
              <a:gd name="connsiteX5" fmla="*/ 1463047 w 3492722"/>
              <a:gd name="connsiteY5" fmla="*/ 2144946 h 2492005"/>
              <a:gd name="connsiteX6" fmla="*/ 1120970 w 3492722"/>
              <a:gd name="connsiteY6" fmla="*/ 2385054 h 2492005"/>
              <a:gd name="connsiteX7" fmla="*/ 1397265 w 3492722"/>
              <a:gd name="connsiteY7" fmla="*/ 2483731 h 2492005"/>
              <a:gd name="connsiteX8" fmla="*/ 1772234 w 3492722"/>
              <a:gd name="connsiteY8" fmla="*/ 2490310 h 2492005"/>
              <a:gd name="connsiteX9" fmla="*/ 2117600 w 3492722"/>
              <a:gd name="connsiteY9" fmla="*/ 2427813 h 2492005"/>
              <a:gd name="connsiteX10" fmla="*/ 1639900 w 3492722"/>
              <a:gd name="connsiteY10" fmla="*/ 2148159 h 2492005"/>
              <a:gd name="connsiteX11" fmla="*/ 1601195 w 3492722"/>
              <a:gd name="connsiteY11" fmla="*/ 848997 h 2492005"/>
              <a:gd name="connsiteX12" fmla="*/ 1798548 w 3492722"/>
              <a:gd name="connsiteY12" fmla="*/ 812815 h 2492005"/>
              <a:gd name="connsiteX13" fmla="*/ 2724194 w 3492722"/>
              <a:gd name="connsiteY13" fmla="*/ 1188473 h 2492005"/>
              <a:gd name="connsiteX14" fmla="*/ 2872820 w 3492722"/>
              <a:gd name="connsiteY14" fmla="*/ 1547685 h 2492005"/>
              <a:gd name="connsiteX15" fmla="*/ 2908771 w 3492722"/>
              <a:gd name="connsiteY15" fmla="*/ 1782060 h 2492005"/>
              <a:gd name="connsiteX16" fmla="*/ 3135803 w 3492722"/>
              <a:gd name="connsiteY16" fmla="*/ 1501407 h 2492005"/>
              <a:gd name="connsiteX17" fmla="*/ 3309979 w 3492722"/>
              <a:gd name="connsiteY17" fmla="*/ 1160859 h 2492005"/>
              <a:gd name="connsiteX18" fmla="*/ 3489737 w 3492722"/>
              <a:gd name="connsiteY18" fmla="*/ 773269 h 2492005"/>
              <a:gd name="connsiteX19" fmla="*/ 3406206 w 3492722"/>
              <a:gd name="connsiteY19" fmla="*/ 648737 h 2492005"/>
              <a:gd name="connsiteX20" fmla="*/ 3201663 w 3492722"/>
              <a:gd name="connsiteY20" fmla="*/ 884948 h 2492005"/>
              <a:gd name="connsiteX21" fmla="*/ 3016627 w 3492722"/>
              <a:gd name="connsiteY21" fmla="*/ 951803 h 2492005"/>
              <a:gd name="connsiteX22" fmla="*/ 2555602 w 3492722"/>
              <a:gd name="connsiteY22" fmla="*/ 895772 h 2492005"/>
              <a:gd name="connsiteX23" fmla="*/ 1907982 w 3492722"/>
              <a:gd name="connsiteY23" fmla="*/ 657160 h 2492005"/>
              <a:gd name="connsiteX24" fmla="*/ 1258430 w 3492722"/>
              <a:gd name="connsiteY24" fmla="*/ 427938 h 2492005"/>
              <a:gd name="connsiteX25" fmla="*/ 700862 w 3492722"/>
              <a:gd name="connsiteY25" fmla="*/ 205733 h 2492005"/>
              <a:gd name="connsiteX26" fmla="*/ 112616 w 3492722"/>
              <a:gd name="connsiteY26" fmla="*/ 1384 h 2492005"/>
              <a:gd name="connsiteX0" fmla="*/ 98442 w 3492722"/>
              <a:gd name="connsiteY0" fmla="*/ 898 h 2519868"/>
              <a:gd name="connsiteX1" fmla="*/ 49379 w 3492722"/>
              <a:gd name="connsiteY1" fmla="*/ 89792 h 2519868"/>
              <a:gd name="connsiteX2" fmla="*/ 25195 w 3492722"/>
              <a:gd name="connsiteY2" fmla="*/ 184012 h 2519868"/>
              <a:gd name="connsiteX3" fmla="*/ 992616 w 3492722"/>
              <a:gd name="connsiteY3" fmla="*/ 549010 h 2519868"/>
              <a:gd name="connsiteX4" fmla="*/ 1430156 w 3492722"/>
              <a:gd name="connsiteY4" fmla="*/ 748580 h 2519868"/>
              <a:gd name="connsiteX5" fmla="*/ 1463047 w 3492722"/>
              <a:gd name="connsiteY5" fmla="*/ 2172809 h 2519868"/>
              <a:gd name="connsiteX6" fmla="*/ 1120970 w 3492722"/>
              <a:gd name="connsiteY6" fmla="*/ 2412917 h 2519868"/>
              <a:gd name="connsiteX7" fmla="*/ 1397265 w 3492722"/>
              <a:gd name="connsiteY7" fmla="*/ 2511594 h 2519868"/>
              <a:gd name="connsiteX8" fmla="*/ 1772234 w 3492722"/>
              <a:gd name="connsiteY8" fmla="*/ 2518173 h 2519868"/>
              <a:gd name="connsiteX9" fmla="*/ 2117600 w 3492722"/>
              <a:gd name="connsiteY9" fmla="*/ 2455676 h 2519868"/>
              <a:gd name="connsiteX10" fmla="*/ 1639900 w 3492722"/>
              <a:gd name="connsiteY10" fmla="*/ 2176022 h 2519868"/>
              <a:gd name="connsiteX11" fmla="*/ 1601195 w 3492722"/>
              <a:gd name="connsiteY11" fmla="*/ 876860 h 2519868"/>
              <a:gd name="connsiteX12" fmla="*/ 1798548 w 3492722"/>
              <a:gd name="connsiteY12" fmla="*/ 840678 h 2519868"/>
              <a:gd name="connsiteX13" fmla="*/ 2724194 w 3492722"/>
              <a:gd name="connsiteY13" fmla="*/ 1216336 h 2519868"/>
              <a:gd name="connsiteX14" fmla="*/ 2872820 w 3492722"/>
              <a:gd name="connsiteY14" fmla="*/ 1575548 h 2519868"/>
              <a:gd name="connsiteX15" fmla="*/ 2908771 w 3492722"/>
              <a:gd name="connsiteY15" fmla="*/ 1809923 h 2519868"/>
              <a:gd name="connsiteX16" fmla="*/ 3135803 w 3492722"/>
              <a:gd name="connsiteY16" fmla="*/ 1529270 h 2519868"/>
              <a:gd name="connsiteX17" fmla="*/ 3309979 w 3492722"/>
              <a:gd name="connsiteY17" fmla="*/ 1188722 h 2519868"/>
              <a:gd name="connsiteX18" fmla="*/ 3489737 w 3492722"/>
              <a:gd name="connsiteY18" fmla="*/ 801132 h 2519868"/>
              <a:gd name="connsiteX19" fmla="*/ 3406206 w 3492722"/>
              <a:gd name="connsiteY19" fmla="*/ 676600 h 2519868"/>
              <a:gd name="connsiteX20" fmla="*/ 3201663 w 3492722"/>
              <a:gd name="connsiteY20" fmla="*/ 912811 h 2519868"/>
              <a:gd name="connsiteX21" fmla="*/ 3016627 w 3492722"/>
              <a:gd name="connsiteY21" fmla="*/ 979666 h 2519868"/>
              <a:gd name="connsiteX22" fmla="*/ 2555602 w 3492722"/>
              <a:gd name="connsiteY22" fmla="*/ 923635 h 2519868"/>
              <a:gd name="connsiteX23" fmla="*/ 1907982 w 3492722"/>
              <a:gd name="connsiteY23" fmla="*/ 685023 h 2519868"/>
              <a:gd name="connsiteX24" fmla="*/ 1258430 w 3492722"/>
              <a:gd name="connsiteY24" fmla="*/ 455801 h 2519868"/>
              <a:gd name="connsiteX25" fmla="*/ 700862 w 3492722"/>
              <a:gd name="connsiteY25" fmla="*/ 233596 h 2519868"/>
              <a:gd name="connsiteX26" fmla="*/ 98442 w 3492722"/>
              <a:gd name="connsiteY26" fmla="*/ 898 h 2519868"/>
              <a:gd name="connsiteX0" fmla="*/ 93717 w 3492722"/>
              <a:gd name="connsiteY0" fmla="*/ 1091 h 2505886"/>
              <a:gd name="connsiteX1" fmla="*/ 49379 w 3492722"/>
              <a:gd name="connsiteY1" fmla="*/ 75810 h 2505886"/>
              <a:gd name="connsiteX2" fmla="*/ 25195 w 3492722"/>
              <a:gd name="connsiteY2" fmla="*/ 170030 h 2505886"/>
              <a:gd name="connsiteX3" fmla="*/ 992616 w 3492722"/>
              <a:gd name="connsiteY3" fmla="*/ 535028 h 2505886"/>
              <a:gd name="connsiteX4" fmla="*/ 1430156 w 3492722"/>
              <a:gd name="connsiteY4" fmla="*/ 734598 h 2505886"/>
              <a:gd name="connsiteX5" fmla="*/ 1463047 w 3492722"/>
              <a:gd name="connsiteY5" fmla="*/ 2158827 h 2505886"/>
              <a:gd name="connsiteX6" fmla="*/ 1120970 w 3492722"/>
              <a:gd name="connsiteY6" fmla="*/ 2398935 h 2505886"/>
              <a:gd name="connsiteX7" fmla="*/ 1397265 w 3492722"/>
              <a:gd name="connsiteY7" fmla="*/ 2497612 h 2505886"/>
              <a:gd name="connsiteX8" fmla="*/ 1772234 w 3492722"/>
              <a:gd name="connsiteY8" fmla="*/ 2504191 h 2505886"/>
              <a:gd name="connsiteX9" fmla="*/ 2117600 w 3492722"/>
              <a:gd name="connsiteY9" fmla="*/ 2441694 h 2505886"/>
              <a:gd name="connsiteX10" fmla="*/ 1639900 w 3492722"/>
              <a:gd name="connsiteY10" fmla="*/ 2162040 h 2505886"/>
              <a:gd name="connsiteX11" fmla="*/ 1601195 w 3492722"/>
              <a:gd name="connsiteY11" fmla="*/ 862878 h 2505886"/>
              <a:gd name="connsiteX12" fmla="*/ 1798548 w 3492722"/>
              <a:gd name="connsiteY12" fmla="*/ 826696 h 2505886"/>
              <a:gd name="connsiteX13" fmla="*/ 2724194 w 3492722"/>
              <a:gd name="connsiteY13" fmla="*/ 1202354 h 2505886"/>
              <a:gd name="connsiteX14" fmla="*/ 2872820 w 3492722"/>
              <a:gd name="connsiteY14" fmla="*/ 1561566 h 2505886"/>
              <a:gd name="connsiteX15" fmla="*/ 2908771 w 3492722"/>
              <a:gd name="connsiteY15" fmla="*/ 1795941 h 2505886"/>
              <a:gd name="connsiteX16" fmla="*/ 3135803 w 3492722"/>
              <a:gd name="connsiteY16" fmla="*/ 1515288 h 2505886"/>
              <a:gd name="connsiteX17" fmla="*/ 3309979 w 3492722"/>
              <a:gd name="connsiteY17" fmla="*/ 1174740 h 2505886"/>
              <a:gd name="connsiteX18" fmla="*/ 3489737 w 3492722"/>
              <a:gd name="connsiteY18" fmla="*/ 787150 h 2505886"/>
              <a:gd name="connsiteX19" fmla="*/ 3406206 w 3492722"/>
              <a:gd name="connsiteY19" fmla="*/ 662618 h 2505886"/>
              <a:gd name="connsiteX20" fmla="*/ 3201663 w 3492722"/>
              <a:gd name="connsiteY20" fmla="*/ 898829 h 2505886"/>
              <a:gd name="connsiteX21" fmla="*/ 3016627 w 3492722"/>
              <a:gd name="connsiteY21" fmla="*/ 965684 h 2505886"/>
              <a:gd name="connsiteX22" fmla="*/ 2555602 w 3492722"/>
              <a:gd name="connsiteY22" fmla="*/ 909653 h 2505886"/>
              <a:gd name="connsiteX23" fmla="*/ 1907982 w 3492722"/>
              <a:gd name="connsiteY23" fmla="*/ 671041 h 2505886"/>
              <a:gd name="connsiteX24" fmla="*/ 1258430 w 3492722"/>
              <a:gd name="connsiteY24" fmla="*/ 441819 h 2505886"/>
              <a:gd name="connsiteX25" fmla="*/ 700862 w 3492722"/>
              <a:gd name="connsiteY25" fmla="*/ 219614 h 2505886"/>
              <a:gd name="connsiteX26" fmla="*/ 93717 w 3492722"/>
              <a:gd name="connsiteY26" fmla="*/ 1091 h 2505886"/>
              <a:gd name="connsiteX0" fmla="*/ 306333 w 3492722"/>
              <a:gd name="connsiteY0" fmla="*/ 11597 h 2445520"/>
              <a:gd name="connsiteX1" fmla="*/ 49379 w 3492722"/>
              <a:gd name="connsiteY1" fmla="*/ 15444 h 2445520"/>
              <a:gd name="connsiteX2" fmla="*/ 25195 w 3492722"/>
              <a:gd name="connsiteY2" fmla="*/ 109664 h 2445520"/>
              <a:gd name="connsiteX3" fmla="*/ 992616 w 3492722"/>
              <a:gd name="connsiteY3" fmla="*/ 474662 h 2445520"/>
              <a:gd name="connsiteX4" fmla="*/ 1430156 w 3492722"/>
              <a:gd name="connsiteY4" fmla="*/ 674232 h 2445520"/>
              <a:gd name="connsiteX5" fmla="*/ 1463047 w 3492722"/>
              <a:gd name="connsiteY5" fmla="*/ 2098461 h 2445520"/>
              <a:gd name="connsiteX6" fmla="*/ 1120970 w 3492722"/>
              <a:gd name="connsiteY6" fmla="*/ 2338569 h 2445520"/>
              <a:gd name="connsiteX7" fmla="*/ 1397265 w 3492722"/>
              <a:gd name="connsiteY7" fmla="*/ 2437246 h 2445520"/>
              <a:gd name="connsiteX8" fmla="*/ 1772234 w 3492722"/>
              <a:gd name="connsiteY8" fmla="*/ 2443825 h 2445520"/>
              <a:gd name="connsiteX9" fmla="*/ 2117600 w 3492722"/>
              <a:gd name="connsiteY9" fmla="*/ 2381328 h 2445520"/>
              <a:gd name="connsiteX10" fmla="*/ 1639900 w 3492722"/>
              <a:gd name="connsiteY10" fmla="*/ 2101674 h 2445520"/>
              <a:gd name="connsiteX11" fmla="*/ 1601195 w 3492722"/>
              <a:gd name="connsiteY11" fmla="*/ 802512 h 2445520"/>
              <a:gd name="connsiteX12" fmla="*/ 1798548 w 3492722"/>
              <a:gd name="connsiteY12" fmla="*/ 766330 h 2445520"/>
              <a:gd name="connsiteX13" fmla="*/ 2724194 w 3492722"/>
              <a:gd name="connsiteY13" fmla="*/ 1141988 h 2445520"/>
              <a:gd name="connsiteX14" fmla="*/ 2872820 w 3492722"/>
              <a:gd name="connsiteY14" fmla="*/ 1501200 h 2445520"/>
              <a:gd name="connsiteX15" fmla="*/ 2908771 w 3492722"/>
              <a:gd name="connsiteY15" fmla="*/ 1735575 h 2445520"/>
              <a:gd name="connsiteX16" fmla="*/ 3135803 w 3492722"/>
              <a:gd name="connsiteY16" fmla="*/ 1454922 h 2445520"/>
              <a:gd name="connsiteX17" fmla="*/ 3309979 w 3492722"/>
              <a:gd name="connsiteY17" fmla="*/ 1114374 h 2445520"/>
              <a:gd name="connsiteX18" fmla="*/ 3489737 w 3492722"/>
              <a:gd name="connsiteY18" fmla="*/ 726784 h 2445520"/>
              <a:gd name="connsiteX19" fmla="*/ 3406206 w 3492722"/>
              <a:gd name="connsiteY19" fmla="*/ 602252 h 2445520"/>
              <a:gd name="connsiteX20" fmla="*/ 3201663 w 3492722"/>
              <a:gd name="connsiteY20" fmla="*/ 838463 h 2445520"/>
              <a:gd name="connsiteX21" fmla="*/ 3016627 w 3492722"/>
              <a:gd name="connsiteY21" fmla="*/ 905318 h 2445520"/>
              <a:gd name="connsiteX22" fmla="*/ 2555602 w 3492722"/>
              <a:gd name="connsiteY22" fmla="*/ 849287 h 2445520"/>
              <a:gd name="connsiteX23" fmla="*/ 1907982 w 3492722"/>
              <a:gd name="connsiteY23" fmla="*/ 610675 h 2445520"/>
              <a:gd name="connsiteX24" fmla="*/ 1258430 w 3492722"/>
              <a:gd name="connsiteY24" fmla="*/ 381453 h 2445520"/>
              <a:gd name="connsiteX25" fmla="*/ 700862 w 3492722"/>
              <a:gd name="connsiteY25" fmla="*/ 159248 h 2445520"/>
              <a:gd name="connsiteX26" fmla="*/ 306333 w 3492722"/>
              <a:gd name="connsiteY26" fmla="*/ 11597 h 2445520"/>
              <a:gd name="connsiteX0" fmla="*/ 308856 w 3495245"/>
              <a:gd name="connsiteY0" fmla="*/ 4224 h 2438147"/>
              <a:gd name="connsiteX1" fmla="*/ 250342 w 3495245"/>
              <a:gd name="connsiteY1" fmla="*/ 50593 h 2438147"/>
              <a:gd name="connsiteX2" fmla="*/ 27718 w 3495245"/>
              <a:gd name="connsiteY2" fmla="*/ 102291 h 2438147"/>
              <a:gd name="connsiteX3" fmla="*/ 995139 w 3495245"/>
              <a:gd name="connsiteY3" fmla="*/ 467289 h 2438147"/>
              <a:gd name="connsiteX4" fmla="*/ 1432679 w 3495245"/>
              <a:gd name="connsiteY4" fmla="*/ 666859 h 2438147"/>
              <a:gd name="connsiteX5" fmla="*/ 1465570 w 3495245"/>
              <a:gd name="connsiteY5" fmla="*/ 2091088 h 2438147"/>
              <a:gd name="connsiteX6" fmla="*/ 1123493 w 3495245"/>
              <a:gd name="connsiteY6" fmla="*/ 2331196 h 2438147"/>
              <a:gd name="connsiteX7" fmla="*/ 1399788 w 3495245"/>
              <a:gd name="connsiteY7" fmla="*/ 2429873 h 2438147"/>
              <a:gd name="connsiteX8" fmla="*/ 1774757 w 3495245"/>
              <a:gd name="connsiteY8" fmla="*/ 2436452 h 2438147"/>
              <a:gd name="connsiteX9" fmla="*/ 2120123 w 3495245"/>
              <a:gd name="connsiteY9" fmla="*/ 2373955 h 2438147"/>
              <a:gd name="connsiteX10" fmla="*/ 1642423 w 3495245"/>
              <a:gd name="connsiteY10" fmla="*/ 2094301 h 2438147"/>
              <a:gd name="connsiteX11" fmla="*/ 1603718 w 3495245"/>
              <a:gd name="connsiteY11" fmla="*/ 795139 h 2438147"/>
              <a:gd name="connsiteX12" fmla="*/ 1801071 w 3495245"/>
              <a:gd name="connsiteY12" fmla="*/ 758957 h 2438147"/>
              <a:gd name="connsiteX13" fmla="*/ 2726717 w 3495245"/>
              <a:gd name="connsiteY13" fmla="*/ 1134615 h 2438147"/>
              <a:gd name="connsiteX14" fmla="*/ 2875343 w 3495245"/>
              <a:gd name="connsiteY14" fmla="*/ 1493827 h 2438147"/>
              <a:gd name="connsiteX15" fmla="*/ 2911294 w 3495245"/>
              <a:gd name="connsiteY15" fmla="*/ 1728202 h 2438147"/>
              <a:gd name="connsiteX16" fmla="*/ 3138326 w 3495245"/>
              <a:gd name="connsiteY16" fmla="*/ 1447549 h 2438147"/>
              <a:gd name="connsiteX17" fmla="*/ 3312502 w 3495245"/>
              <a:gd name="connsiteY17" fmla="*/ 1107001 h 2438147"/>
              <a:gd name="connsiteX18" fmla="*/ 3492260 w 3495245"/>
              <a:gd name="connsiteY18" fmla="*/ 719411 h 2438147"/>
              <a:gd name="connsiteX19" fmla="*/ 3408729 w 3495245"/>
              <a:gd name="connsiteY19" fmla="*/ 594879 h 2438147"/>
              <a:gd name="connsiteX20" fmla="*/ 3204186 w 3495245"/>
              <a:gd name="connsiteY20" fmla="*/ 831090 h 2438147"/>
              <a:gd name="connsiteX21" fmla="*/ 3019150 w 3495245"/>
              <a:gd name="connsiteY21" fmla="*/ 897945 h 2438147"/>
              <a:gd name="connsiteX22" fmla="*/ 2558125 w 3495245"/>
              <a:gd name="connsiteY22" fmla="*/ 841914 h 2438147"/>
              <a:gd name="connsiteX23" fmla="*/ 1910505 w 3495245"/>
              <a:gd name="connsiteY23" fmla="*/ 603302 h 2438147"/>
              <a:gd name="connsiteX24" fmla="*/ 1260953 w 3495245"/>
              <a:gd name="connsiteY24" fmla="*/ 374080 h 2438147"/>
              <a:gd name="connsiteX25" fmla="*/ 703385 w 3495245"/>
              <a:gd name="connsiteY25" fmla="*/ 151875 h 2438147"/>
              <a:gd name="connsiteX26" fmla="*/ 308856 w 3495245"/>
              <a:gd name="connsiteY26" fmla="*/ 4224 h 2438147"/>
              <a:gd name="connsiteX0" fmla="*/ 120874 w 3307263"/>
              <a:gd name="connsiteY0" fmla="*/ 4224 h 2438147"/>
              <a:gd name="connsiteX1" fmla="*/ 62360 w 3307263"/>
              <a:gd name="connsiteY1" fmla="*/ 50593 h 2438147"/>
              <a:gd name="connsiteX2" fmla="*/ 57076 w 3307263"/>
              <a:gd name="connsiteY2" fmla="*/ 177888 h 2438147"/>
              <a:gd name="connsiteX3" fmla="*/ 807157 w 3307263"/>
              <a:gd name="connsiteY3" fmla="*/ 467289 h 2438147"/>
              <a:gd name="connsiteX4" fmla="*/ 1244697 w 3307263"/>
              <a:gd name="connsiteY4" fmla="*/ 666859 h 2438147"/>
              <a:gd name="connsiteX5" fmla="*/ 1277588 w 3307263"/>
              <a:gd name="connsiteY5" fmla="*/ 2091088 h 2438147"/>
              <a:gd name="connsiteX6" fmla="*/ 935511 w 3307263"/>
              <a:gd name="connsiteY6" fmla="*/ 2331196 h 2438147"/>
              <a:gd name="connsiteX7" fmla="*/ 1211806 w 3307263"/>
              <a:gd name="connsiteY7" fmla="*/ 2429873 h 2438147"/>
              <a:gd name="connsiteX8" fmla="*/ 1586775 w 3307263"/>
              <a:gd name="connsiteY8" fmla="*/ 2436452 h 2438147"/>
              <a:gd name="connsiteX9" fmla="*/ 1932141 w 3307263"/>
              <a:gd name="connsiteY9" fmla="*/ 2373955 h 2438147"/>
              <a:gd name="connsiteX10" fmla="*/ 1454441 w 3307263"/>
              <a:gd name="connsiteY10" fmla="*/ 2094301 h 2438147"/>
              <a:gd name="connsiteX11" fmla="*/ 1415736 w 3307263"/>
              <a:gd name="connsiteY11" fmla="*/ 795139 h 2438147"/>
              <a:gd name="connsiteX12" fmla="*/ 1613089 w 3307263"/>
              <a:gd name="connsiteY12" fmla="*/ 758957 h 2438147"/>
              <a:gd name="connsiteX13" fmla="*/ 2538735 w 3307263"/>
              <a:gd name="connsiteY13" fmla="*/ 1134615 h 2438147"/>
              <a:gd name="connsiteX14" fmla="*/ 2687361 w 3307263"/>
              <a:gd name="connsiteY14" fmla="*/ 1493827 h 2438147"/>
              <a:gd name="connsiteX15" fmla="*/ 2723312 w 3307263"/>
              <a:gd name="connsiteY15" fmla="*/ 1728202 h 2438147"/>
              <a:gd name="connsiteX16" fmla="*/ 2950344 w 3307263"/>
              <a:gd name="connsiteY16" fmla="*/ 1447549 h 2438147"/>
              <a:gd name="connsiteX17" fmla="*/ 3124520 w 3307263"/>
              <a:gd name="connsiteY17" fmla="*/ 1107001 h 2438147"/>
              <a:gd name="connsiteX18" fmla="*/ 3304278 w 3307263"/>
              <a:gd name="connsiteY18" fmla="*/ 719411 h 2438147"/>
              <a:gd name="connsiteX19" fmla="*/ 3220747 w 3307263"/>
              <a:gd name="connsiteY19" fmla="*/ 594879 h 2438147"/>
              <a:gd name="connsiteX20" fmla="*/ 3016204 w 3307263"/>
              <a:gd name="connsiteY20" fmla="*/ 831090 h 2438147"/>
              <a:gd name="connsiteX21" fmla="*/ 2831168 w 3307263"/>
              <a:gd name="connsiteY21" fmla="*/ 897945 h 2438147"/>
              <a:gd name="connsiteX22" fmla="*/ 2370143 w 3307263"/>
              <a:gd name="connsiteY22" fmla="*/ 841914 h 2438147"/>
              <a:gd name="connsiteX23" fmla="*/ 1722523 w 3307263"/>
              <a:gd name="connsiteY23" fmla="*/ 603302 h 2438147"/>
              <a:gd name="connsiteX24" fmla="*/ 1072971 w 3307263"/>
              <a:gd name="connsiteY24" fmla="*/ 374080 h 2438147"/>
              <a:gd name="connsiteX25" fmla="*/ 515403 w 3307263"/>
              <a:gd name="connsiteY25" fmla="*/ 151875 h 2438147"/>
              <a:gd name="connsiteX26" fmla="*/ 120874 w 3307263"/>
              <a:gd name="connsiteY26" fmla="*/ 4224 h 2438147"/>
              <a:gd name="connsiteX0" fmla="*/ 89425 w 3275814"/>
              <a:gd name="connsiteY0" fmla="*/ 4224 h 2438147"/>
              <a:gd name="connsiteX1" fmla="*/ 30911 w 3275814"/>
              <a:gd name="connsiteY1" fmla="*/ 50593 h 2438147"/>
              <a:gd name="connsiteX2" fmla="*/ 25627 w 3275814"/>
              <a:gd name="connsiteY2" fmla="*/ 177888 h 2438147"/>
              <a:gd name="connsiteX3" fmla="*/ 775708 w 3275814"/>
              <a:gd name="connsiteY3" fmla="*/ 467289 h 2438147"/>
              <a:gd name="connsiteX4" fmla="*/ 1213248 w 3275814"/>
              <a:gd name="connsiteY4" fmla="*/ 666859 h 2438147"/>
              <a:gd name="connsiteX5" fmla="*/ 1246139 w 3275814"/>
              <a:gd name="connsiteY5" fmla="*/ 2091088 h 2438147"/>
              <a:gd name="connsiteX6" fmla="*/ 904062 w 3275814"/>
              <a:gd name="connsiteY6" fmla="*/ 2331196 h 2438147"/>
              <a:gd name="connsiteX7" fmla="*/ 1180357 w 3275814"/>
              <a:gd name="connsiteY7" fmla="*/ 2429873 h 2438147"/>
              <a:gd name="connsiteX8" fmla="*/ 1555326 w 3275814"/>
              <a:gd name="connsiteY8" fmla="*/ 2436452 h 2438147"/>
              <a:gd name="connsiteX9" fmla="*/ 1900692 w 3275814"/>
              <a:gd name="connsiteY9" fmla="*/ 2373955 h 2438147"/>
              <a:gd name="connsiteX10" fmla="*/ 1422992 w 3275814"/>
              <a:gd name="connsiteY10" fmla="*/ 2094301 h 2438147"/>
              <a:gd name="connsiteX11" fmla="*/ 1384287 w 3275814"/>
              <a:gd name="connsiteY11" fmla="*/ 795139 h 2438147"/>
              <a:gd name="connsiteX12" fmla="*/ 1581640 w 3275814"/>
              <a:gd name="connsiteY12" fmla="*/ 758957 h 2438147"/>
              <a:gd name="connsiteX13" fmla="*/ 2507286 w 3275814"/>
              <a:gd name="connsiteY13" fmla="*/ 1134615 h 2438147"/>
              <a:gd name="connsiteX14" fmla="*/ 2655912 w 3275814"/>
              <a:gd name="connsiteY14" fmla="*/ 1493827 h 2438147"/>
              <a:gd name="connsiteX15" fmla="*/ 2691863 w 3275814"/>
              <a:gd name="connsiteY15" fmla="*/ 1728202 h 2438147"/>
              <a:gd name="connsiteX16" fmla="*/ 2918895 w 3275814"/>
              <a:gd name="connsiteY16" fmla="*/ 1447549 h 2438147"/>
              <a:gd name="connsiteX17" fmla="*/ 3093071 w 3275814"/>
              <a:gd name="connsiteY17" fmla="*/ 1107001 h 2438147"/>
              <a:gd name="connsiteX18" fmla="*/ 3272829 w 3275814"/>
              <a:gd name="connsiteY18" fmla="*/ 719411 h 2438147"/>
              <a:gd name="connsiteX19" fmla="*/ 3189298 w 3275814"/>
              <a:gd name="connsiteY19" fmla="*/ 594879 h 2438147"/>
              <a:gd name="connsiteX20" fmla="*/ 2984755 w 3275814"/>
              <a:gd name="connsiteY20" fmla="*/ 831090 h 2438147"/>
              <a:gd name="connsiteX21" fmla="*/ 2799719 w 3275814"/>
              <a:gd name="connsiteY21" fmla="*/ 897945 h 2438147"/>
              <a:gd name="connsiteX22" fmla="*/ 2338694 w 3275814"/>
              <a:gd name="connsiteY22" fmla="*/ 841914 h 2438147"/>
              <a:gd name="connsiteX23" fmla="*/ 1691074 w 3275814"/>
              <a:gd name="connsiteY23" fmla="*/ 603302 h 2438147"/>
              <a:gd name="connsiteX24" fmla="*/ 1041522 w 3275814"/>
              <a:gd name="connsiteY24" fmla="*/ 374080 h 2438147"/>
              <a:gd name="connsiteX25" fmla="*/ 483954 w 3275814"/>
              <a:gd name="connsiteY25" fmla="*/ 151875 h 2438147"/>
              <a:gd name="connsiteX26" fmla="*/ 89425 w 3275814"/>
              <a:gd name="connsiteY26" fmla="*/ 4224 h 2438147"/>
              <a:gd name="connsiteX0" fmla="*/ 89425 w 3275814"/>
              <a:gd name="connsiteY0" fmla="*/ 4224 h 2438147"/>
              <a:gd name="connsiteX1" fmla="*/ 30911 w 3275814"/>
              <a:gd name="connsiteY1" fmla="*/ 50593 h 2438147"/>
              <a:gd name="connsiteX2" fmla="*/ 25627 w 3275814"/>
              <a:gd name="connsiteY2" fmla="*/ 177888 h 2438147"/>
              <a:gd name="connsiteX3" fmla="*/ 775708 w 3275814"/>
              <a:gd name="connsiteY3" fmla="*/ 467289 h 2438147"/>
              <a:gd name="connsiteX4" fmla="*/ 1213248 w 3275814"/>
              <a:gd name="connsiteY4" fmla="*/ 666859 h 2438147"/>
              <a:gd name="connsiteX5" fmla="*/ 1246139 w 3275814"/>
              <a:gd name="connsiteY5" fmla="*/ 2091088 h 2438147"/>
              <a:gd name="connsiteX6" fmla="*/ 904062 w 3275814"/>
              <a:gd name="connsiteY6" fmla="*/ 2331196 h 2438147"/>
              <a:gd name="connsiteX7" fmla="*/ 1180357 w 3275814"/>
              <a:gd name="connsiteY7" fmla="*/ 2429873 h 2438147"/>
              <a:gd name="connsiteX8" fmla="*/ 1555326 w 3275814"/>
              <a:gd name="connsiteY8" fmla="*/ 2436452 h 2438147"/>
              <a:gd name="connsiteX9" fmla="*/ 1900692 w 3275814"/>
              <a:gd name="connsiteY9" fmla="*/ 2373955 h 2438147"/>
              <a:gd name="connsiteX10" fmla="*/ 1422992 w 3275814"/>
              <a:gd name="connsiteY10" fmla="*/ 2094301 h 2438147"/>
              <a:gd name="connsiteX11" fmla="*/ 1384287 w 3275814"/>
              <a:gd name="connsiteY11" fmla="*/ 795139 h 2438147"/>
              <a:gd name="connsiteX12" fmla="*/ 1819740 w 3275814"/>
              <a:gd name="connsiteY12" fmla="*/ 847553 h 2438147"/>
              <a:gd name="connsiteX13" fmla="*/ 2507286 w 3275814"/>
              <a:gd name="connsiteY13" fmla="*/ 1134615 h 2438147"/>
              <a:gd name="connsiteX14" fmla="*/ 2655912 w 3275814"/>
              <a:gd name="connsiteY14" fmla="*/ 1493827 h 2438147"/>
              <a:gd name="connsiteX15" fmla="*/ 2691863 w 3275814"/>
              <a:gd name="connsiteY15" fmla="*/ 1728202 h 2438147"/>
              <a:gd name="connsiteX16" fmla="*/ 2918895 w 3275814"/>
              <a:gd name="connsiteY16" fmla="*/ 1447549 h 2438147"/>
              <a:gd name="connsiteX17" fmla="*/ 3093071 w 3275814"/>
              <a:gd name="connsiteY17" fmla="*/ 1107001 h 2438147"/>
              <a:gd name="connsiteX18" fmla="*/ 3272829 w 3275814"/>
              <a:gd name="connsiteY18" fmla="*/ 719411 h 2438147"/>
              <a:gd name="connsiteX19" fmla="*/ 3189298 w 3275814"/>
              <a:gd name="connsiteY19" fmla="*/ 594879 h 2438147"/>
              <a:gd name="connsiteX20" fmla="*/ 2984755 w 3275814"/>
              <a:gd name="connsiteY20" fmla="*/ 831090 h 2438147"/>
              <a:gd name="connsiteX21" fmla="*/ 2799719 w 3275814"/>
              <a:gd name="connsiteY21" fmla="*/ 897945 h 2438147"/>
              <a:gd name="connsiteX22" fmla="*/ 2338694 w 3275814"/>
              <a:gd name="connsiteY22" fmla="*/ 841914 h 2438147"/>
              <a:gd name="connsiteX23" fmla="*/ 1691074 w 3275814"/>
              <a:gd name="connsiteY23" fmla="*/ 603302 h 2438147"/>
              <a:gd name="connsiteX24" fmla="*/ 1041522 w 3275814"/>
              <a:gd name="connsiteY24" fmla="*/ 374080 h 2438147"/>
              <a:gd name="connsiteX25" fmla="*/ 483954 w 3275814"/>
              <a:gd name="connsiteY25" fmla="*/ 151875 h 2438147"/>
              <a:gd name="connsiteX26" fmla="*/ 89425 w 3275814"/>
              <a:gd name="connsiteY26" fmla="*/ 4224 h 2438147"/>
              <a:gd name="connsiteX0" fmla="*/ 89425 w 3275814"/>
              <a:gd name="connsiteY0" fmla="*/ 4224 h 2438147"/>
              <a:gd name="connsiteX1" fmla="*/ 30911 w 3275814"/>
              <a:gd name="connsiteY1" fmla="*/ 50593 h 2438147"/>
              <a:gd name="connsiteX2" fmla="*/ 25627 w 3275814"/>
              <a:gd name="connsiteY2" fmla="*/ 177888 h 2438147"/>
              <a:gd name="connsiteX3" fmla="*/ 775708 w 3275814"/>
              <a:gd name="connsiteY3" fmla="*/ 467289 h 2438147"/>
              <a:gd name="connsiteX4" fmla="*/ 1213248 w 3275814"/>
              <a:gd name="connsiteY4" fmla="*/ 666859 h 2438147"/>
              <a:gd name="connsiteX5" fmla="*/ 1246139 w 3275814"/>
              <a:gd name="connsiteY5" fmla="*/ 2091088 h 2438147"/>
              <a:gd name="connsiteX6" fmla="*/ 904062 w 3275814"/>
              <a:gd name="connsiteY6" fmla="*/ 2331196 h 2438147"/>
              <a:gd name="connsiteX7" fmla="*/ 1180357 w 3275814"/>
              <a:gd name="connsiteY7" fmla="*/ 2429873 h 2438147"/>
              <a:gd name="connsiteX8" fmla="*/ 1555326 w 3275814"/>
              <a:gd name="connsiteY8" fmla="*/ 2436452 h 2438147"/>
              <a:gd name="connsiteX9" fmla="*/ 1900692 w 3275814"/>
              <a:gd name="connsiteY9" fmla="*/ 2373955 h 2438147"/>
              <a:gd name="connsiteX10" fmla="*/ 1422992 w 3275814"/>
              <a:gd name="connsiteY10" fmla="*/ 2094301 h 2438147"/>
              <a:gd name="connsiteX11" fmla="*/ 1517180 w 3275814"/>
              <a:gd name="connsiteY11" fmla="*/ 867124 h 2438147"/>
              <a:gd name="connsiteX12" fmla="*/ 1819740 w 3275814"/>
              <a:gd name="connsiteY12" fmla="*/ 847553 h 2438147"/>
              <a:gd name="connsiteX13" fmla="*/ 2507286 w 3275814"/>
              <a:gd name="connsiteY13" fmla="*/ 1134615 h 2438147"/>
              <a:gd name="connsiteX14" fmla="*/ 2655912 w 3275814"/>
              <a:gd name="connsiteY14" fmla="*/ 1493827 h 2438147"/>
              <a:gd name="connsiteX15" fmla="*/ 2691863 w 3275814"/>
              <a:gd name="connsiteY15" fmla="*/ 1728202 h 2438147"/>
              <a:gd name="connsiteX16" fmla="*/ 2918895 w 3275814"/>
              <a:gd name="connsiteY16" fmla="*/ 1447549 h 2438147"/>
              <a:gd name="connsiteX17" fmla="*/ 3093071 w 3275814"/>
              <a:gd name="connsiteY17" fmla="*/ 1107001 h 2438147"/>
              <a:gd name="connsiteX18" fmla="*/ 3272829 w 3275814"/>
              <a:gd name="connsiteY18" fmla="*/ 719411 h 2438147"/>
              <a:gd name="connsiteX19" fmla="*/ 3189298 w 3275814"/>
              <a:gd name="connsiteY19" fmla="*/ 594879 h 2438147"/>
              <a:gd name="connsiteX20" fmla="*/ 2984755 w 3275814"/>
              <a:gd name="connsiteY20" fmla="*/ 831090 h 2438147"/>
              <a:gd name="connsiteX21" fmla="*/ 2799719 w 3275814"/>
              <a:gd name="connsiteY21" fmla="*/ 897945 h 2438147"/>
              <a:gd name="connsiteX22" fmla="*/ 2338694 w 3275814"/>
              <a:gd name="connsiteY22" fmla="*/ 841914 h 2438147"/>
              <a:gd name="connsiteX23" fmla="*/ 1691074 w 3275814"/>
              <a:gd name="connsiteY23" fmla="*/ 603302 h 2438147"/>
              <a:gd name="connsiteX24" fmla="*/ 1041522 w 3275814"/>
              <a:gd name="connsiteY24" fmla="*/ 374080 h 2438147"/>
              <a:gd name="connsiteX25" fmla="*/ 483954 w 3275814"/>
              <a:gd name="connsiteY25" fmla="*/ 151875 h 2438147"/>
              <a:gd name="connsiteX26" fmla="*/ 89425 w 3275814"/>
              <a:gd name="connsiteY26" fmla="*/ 4224 h 2438147"/>
              <a:gd name="connsiteX0" fmla="*/ 89425 w 3275814"/>
              <a:gd name="connsiteY0" fmla="*/ 4224 h 2438147"/>
              <a:gd name="connsiteX1" fmla="*/ 30911 w 3275814"/>
              <a:gd name="connsiteY1" fmla="*/ 50593 h 2438147"/>
              <a:gd name="connsiteX2" fmla="*/ 25627 w 3275814"/>
              <a:gd name="connsiteY2" fmla="*/ 177888 h 2438147"/>
              <a:gd name="connsiteX3" fmla="*/ 775708 w 3275814"/>
              <a:gd name="connsiteY3" fmla="*/ 467289 h 2438147"/>
              <a:gd name="connsiteX4" fmla="*/ 1395975 w 3275814"/>
              <a:gd name="connsiteY4" fmla="*/ 711156 h 2438147"/>
              <a:gd name="connsiteX5" fmla="*/ 1246139 w 3275814"/>
              <a:gd name="connsiteY5" fmla="*/ 2091088 h 2438147"/>
              <a:gd name="connsiteX6" fmla="*/ 904062 w 3275814"/>
              <a:gd name="connsiteY6" fmla="*/ 2331196 h 2438147"/>
              <a:gd name="connsiteX7" fmla="*/ 1180357 w 3275814"/>
              <a:gd name="connsiteY7" fmla="*/ 2429873 h 2438147"/>
              <a:gd name="connsiteX8" fmla="*/ 1555326 w 3275814"/>
              <a:gd name="connsiteY8" fmla="*/ 2436452 h 2438147"/>
              <a:gd name="connsiteX9" fmla="*/ 1900692 w 3275814"/>
              <a:gd name="connsiteY9" fmla="*/ 2373955 h 2438147"/>
              <a:gd name="connsiteX10" fmla="*/ 1422992 w 3275814"/>
              <a:gd name="connsiteY10" fmla="*/ 2094301 h 2438147"/>
              <a:gd name="connsiteX11" fmla="*/ 1517180 w 3275814"/>
              <a:gd name="connsiteY11" fmla="*/ 867124 h 2438147"/>
              <a:gd name="connsiteX12" fmla="*/ 1819740 w 3275814"/>
              <a:gd name="connsiteY12" fmla="*/ 847553 h 2438147"/>
              <a:gd name="connsiteX13" fmla="*/ 2507286 w 3275814"/>
              <a:gd name="connsiteY13" fmla="*/ 1134615 h 2438147"/>
              <a:gd name="connsiteX14" fmla="*/ 2655912 w 3275814"/>
              <a:gd name="connsiteY14" fmla="*/ 1493827 h 2438147"/>
              <a:gd name="connsiteX15" fmla="*/ 2691863 w 3275814"/>
              <a:gd name="connsiteY15" fmla="*/ 1728202 h 2438147"/>
              <a:gd name="connsiteX16" fmla="*/ 2918895 w 3275814"/>
              <a:gd name="connsiteY16" fmla="*/ 1447549 h 2438147"/>
              <a:gd name="connsiteX17" fmla="*/ 3093071 w 3275814"/>
              <a:gd name="connsiteY17" fmla="*/ 1107001 h 2438147"/>
              <a:gd name="connsiteX18" fmla="*/ 3272829 w 3275814"/>
              <a:gd name="connsiteY18" fmla="*/ 719411 h 2438147"/>
              <a:gd name="connsiteX19" fmla="*/ 3189298 w 3275814"/>
              <a:gd name="connsiteY19" fmla="*/ 594879 h 2438147"/>
              <a:gd name="connsiteX20" fmla="*/ 2984755 w 3275814"/>
              <a:gd name="connsiteY20" fmla="*/ 831090 h 2438147"/>
              <a:gd name="connsiteX21" fmla="*/ 2799719 w 3275814"/>
              <a:gd name="connsiteY21" fmla="*/ 897945 h 2438147"/>
              <a:gd name="connsiteX22" fmla="*/ 2338694 w 3275814"/>
              <a:gd name="connsiteY22" fmla="*/ 841914 h 2438147"/>
              <a:gd name="connsiteX23" fmla="*/ 1691074 w 3275814"/>
              <a:gd name="connsiteY23" fmla="*/ 603302 h 2438147"/>
              <a:gd name="connsiteX24" fmla="*/ 1041522 w 3275814"/>
              <a:gd name="connsiteY24" fmla="*/ 374080 h 2438147"/>
              <a:gd name="connsiteX25" fmla="*/ 483954 w 3275814"/>
              <a:gd name="connsiteY25" fmla="*/ 151875 h 2438147"/>
              <a:gd name="connsiteX26" fmla="*/ 89425 w 3275814"/>
              <a:gd name="connsiteY26" fmla="*/ 4224 h 2438147"/>
              <a:gd name="connsiteX0" fmla="*/ 89425 w 3275814"/>
              <a:gd name="connsiteY0" fmla="*/ 4224 h 2438147"/>
              <a:gd name="connsiteX1" fmla="*/ 30911 w 3275814"/>
              <a:gd name="connsiteY1" fmla="*/ 50593 h 2438147"/>
              <a:gd name="connsiteX2" fmla="*/ 25627 w 3275814"/>
              <a:gd name="connsiteY2" fmla="*/ 177888 h 2438147"/>
              <a:gd name="connsiteX3" fmla="*/ 775708 w 3275814"/>
              <a:gd name="connsiteY3" fmla="*/ 467289 h 2438147"/>
              <a:gd name="connsiteX4" fmla="*/ 1395975 w 3275814"/>
              <a:gd name="connsiteY4" fmla="*/ 711156 h 2438147"/>
              <a:gd name="connsiteX5" fmla="*/ 1246139 w 3275814"/>
              <a:gd name="connsiteY5" fmla="*/ 2091088 h 2438147"/>
              <a:gd name="connsiteX6" fmla="*/ 904062 w 3275814"/>
              <a:gd name="connsiteY6" fmla="*/ 2331196 h 2438147"/>
              <a:gd name="connsiteX7" fmla="*/ 1180357 w 3275814"/>
              <a:gd name="connsiteY7" fmla="*/ 2429873 h 2438147"/>
              <a:gd name="connsiteX8" fmla="*/ 1555326 w 3275814"/>
              <a:gd name="connsiteY8" fmla="*/ 2436452 h 2438147"/>
              <a:gd name="connsiteX9" fmla="*/ 1900692 w 3275814"/>
              <a:gd name="connsiteY9" fmla="*/ 2373955 h 2438147"/>
              <a:gd name="connsiteX10" fmla="*/ 1422992 w 3275814"/>
              <a:gd name="connsiteY10" fmla="*/ 2094301 h 2438147"/>
              <a:gd name="connsiteX11" fmla="*/ 1583627 w 3275814"/>
              <a:gd name="connsiteY11" fmla="*/ 856049 h 2438147"/>
              <a:gd name="connsiteX12" fmla="*/ 1819740 w 3275814"/>
              <a:gd name="connsiteY12" fmla="*/ 847553 h 2438147"/>
              <a:gd name="connsiteX13" fmla="*/ 2507286 w 3275814"/>
              <a:gd name="connsiteY13" fmla="*/ 1134615 h 2438147"/>
              <a:gd name="connsiteX14" fmla="*/ 2655912 w 3275814"/>
              <a:gd name="connsiteY14" fmla="*/ 1493827 h 2438147"/>
              <a:gd name="connsiteX15" fmla="*/ 2691863 w 3275814"/>
              <a:gd name="connsiteY15" fmla="*/ 1728202 h 2438147"/>
              <a:gd name="connsiteX16" fmla="*/ 2918895 w 3275814"/>
              <a:gd name="connsiteY16" fmla="*/ 1447549 h 2438147"/>
              <a:gd name="connsiteX17" fmla="*/ 3093071 w 3275814"/>
              <a:gd name="connsiteY17" fmla="*/ 1107001 h 2438147"/>
              <a:gd name="connsiteX18" fmla="*/ 3272829 w 3275814"/>
              <a:gd name="connsiteY18" fmla="*/ 719411 h 2438147"/>
              <a:gd name="connsiteX19" fmla="*/ 3189298 w 3275814"/>
              <a:gd name="connsiteY19" fmla="*/ 594879 h 2438147"/>
              <a:gd name="connsiteX20" fmla="*/ 2984755 w 3275814"/>
              <a:gd name="connsiteY20" fmla="*/ 831090 h 2438147"/>
              <a:gd name="connsiteX21" fmla="*/ 2799719 w 3275814"/>
              <a:gd name="connsiteY21" fmla="*/ 897945 h 2438147"/>
              <a:gd name="connsiteX22" fmla="*/ 2338694 w 3275814"/>
              <a:gd name="connsiteY22" fmla="*/ 841914 h 2438147"/>
              <a:gd name="connsiteX23" fmla="*/ 1691074 w 3275814"/>
              <a:gd name="connsiteY23" fmla="*/ 603302 h 2438147"/>
              <a:gd name="connsiteX24" fmla="*/ 1041522 w 3275814"/>
              <a:gd name="connsiteY24" fmla="*/ 374080 h 2438147"/>
              <a:gd name="connsiteX25" fmla="*/ 483954 w 3275814"/>
              <a:gd name="connsiteY25" fmla="*/ 151875 h 2438147"/>
              <a:gd name="connsiteX26" fmla="*/ 89425 w 3275814"/>
              <a:gd name="connsiteY26" fmla="*/ 4224 h 2438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275814" h="2438147">
                <a:moveTo>
                  <a:pt x="89425" y="4224"/>
                </a:moveTo>
                <a:cubicBezTo>
                  <a:pt x="13918" y="-12656"/>
                  <a:pt x="45481" y="24799"/>
                  <a:pt x="30911" y="50593"/>
                </a:cubicBezTo>
                <a:cubicBezTo>
                  <a:pt x="16341" y="76387"/>
                  <a:pt x="-27634" y="150962"/>
                  <a:pt x="25627" y="177888"/>
                </a:cubicBezTo>
                <a:cubicBezTo>
                  <a:pt x="78888" y="204814"/>
                  <a:pt x="547317" y="378411"/>
                  <a:pt x="775708" y="467289"/>
                </a:cubicBezTo>
                <a:cubicBezTo>
                  <a:pt x="1004099" y="556167"/>
                  <a:pt x="1320859" y="634038"/>
                  <a:pt x="1395975" y="711156"/>
                </a:cubicBezTo>
                <a:cubicBezTo>
                  <a:pt x="1471091" y="788274"/>
                  <a:pt x="1243398" y="1821373"/>
                  <a:pt x="1246139" y="2091088"/>
                </a:cubicBezTo>
                <a:cubicBezTo>
                  <a:pt x="1232434" y="2199632"/>
                  <a:pt x="910092" y="2279118"/>
                  <a:pt x="904062" y="2331196"/>
                </a:cubicBezTo>
                <a:cubicBezTo>
                  <a:pt x="898032" y="2383275"/>
                  <a:pt x="1116218" y="2424391"/>
                  <a:pt x="1180357" y="2429873"/>
                </a:cubicBezTo>
                <a:cubicBezTo>
                  <a:pt x="1260943" y="2441933"/>
                  <a:pt x="1515855" y="2430422"/>
                  <a:pt x="1555326" y="2436452"/>
                </a:cubicBezTo>
                <a:cubicBezTo>
                  <a:pt x="1594797" y="2442482"/>
                  <a:pt x="1924392" y="2434818"/>
                  <a:pt x="1900692" y="2373955"/>
                </a:cubicBezTo>
                <a:cubicBezTo>
                  <a:pt x="1876992" y="2313092"/>
                  <a:pt x="1475836" y="2347285"/>
                  <a:pt x="1422992" y="2094301"/>
                </a:cubicBezTo>
                <a:cubicBezTo>
                  <a:pt x="1370148" y="1841317"/>
                  <a:pt x="1557734" y="933881"/>
                  <a:pt x="1583627" y="856049"/>
                </a:cubicBezTo>
                <a:cubicBezTo>
                  <a:pt x="1609520" y="807821"/>
                  <a:pt x="1638056" y="784395"/>
                  <a:pt x="1819740" y="847553"/>
                </a:cubicBezTo>
                <a:cubicBezTo>
                  <a:pt x="2001424" y="910711"/>
                  <a:pt x="2367924" y="1026903"/>
                  <a:pt x="2507286" y="1134615"/>
                </a:cubicBezTo>
                <a:cubicBezTo>
                  <a:pt x="2646648" y="1242327"/>
                  <a:pt x="2654753" y="1391607"/>
                  <a:pt x="2655912" y="1493827"/>
                </a:cubicBezTo>
                <a:cubicBezTo>
                  <a:pt x="2657071" y="1596047"/>
                  <a:pt x="2648032" y="1735915"/>
                  <a:pt x="2691863" y="1728202"/>
                </a:cubicBezTo>
                <a:cubicBezTo>
                  <a:pt x="2735694" y="1720489"/>
                  <a:pt x="2852027" y="1551083"/>
                  <a:pt x="2918895" y="1447549"/>
                </a:cubicBezTo>
                <a:cubicBezTo>
                  <a:pt x="2985763" y="1344016"/>
                  <a:pt x="3034082" y="1228357"/>
                  <a:pt x="3093071" y="1107001"/>
                </a:cubicBezTo>
                <a:cubicBezTo>
                  <a:pt x="3152060" y="985645"/>
                  <a:pt x="3256791" y="804765"/>
                  <a:pt x="3272829" y="719411"/>
                </a:cubicBezTo>
                <a:cubicBezTo>
                  <a:pt x="3288867" y="634057"/>
                  <a:pt x="3237310" y="576266"/>
                  <a:pt x="3189298" y="594879"/>
                </a:cubicBezTo>
                <a:cubicBezTo>
                  <a:pt x="3141286" y="613492"/>
                  <a:pt x="3049685" y="780579"/>
                  <a:pt x="2984755" y="831090"/>
                </a:cubicBezTo>
                <a:cubicBezTo>
                  <a:pt x="2919825" y="881601"/>
                  <a:pt x="2907396" y="896141"/>
                  <a:pt x="2799719" y="897945"/>
                </a:cubicBezTo>
                <a:cubicBezTo>
                  <a:pt x="2692042" y="899749"/>
                  <a:pt x="2523468" y="891021"/>
                  <a:pt x="2338694" y="841914"/>
                </a:cubicBezTo>
                <a:cubicBezTo>
                  <a:pt x="2153920" y="792807"/>
                  <a:pt x="1907269" y="681274"/>
                  <a:pt x="1691074" y="603302"/>
                </a:cubicBezTo>
                <a:lnTo>
                  <a:pt x="1041522" y="374080"/>
                </a:lnTo>
                <a:cubicBezTo>
                  <a:pt x="956461" y="337810"/>
                  <a:pt x="642637" y="213518"/>
                  <a:pt x="483954" y="151875"/>
                </a:cubicBezTo>
                <a:cubicBezTo>
                  <a:pt x="325271" y="90232"/>
                  <a:pt x="164932" y="21104"/>
                  <a:pt x="89425" y="4224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5" name="Volný tvar 4"/>
          <p:cNvSpPr/>
          <p:nvPr/>
        </p:nvSpPr>
        <p:spPr>
          <a:xfrm>
            <a:off x="1771818" y="2124875"/>
            <a:ext cx="383262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" name="TextovéPole 8"/>
          <p:cNvSpPr txBox="1"/>
          <p:nvPr/>
        </p:nvSpPr>
        <p:spPr>
          <a:xfrm>
            <a:off x="5898548" y="4919582"/>
            <a:ext cx="139070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kolaterály</a:t>
            </a:r>
          </a:p>
          <a:p>
            <a:pPr>
              <a:lnSpc>
                <a:spcPts val="1800"/>
              </a:lnSpc>
            </a:pPr>
            <a:r>
              <a:rPr lang="cs-CZ" dirty="0"/>
              <a:t>(větvení)</a:t>
            </a:r>
          </a:p>
          <a:p>
            <a:pPr>
              <a:lnSpc>
                <a:spcPts val="1800"/>
              </a:lnSpc>
            </a:pPr>
            <a:r>
              <a:rPr lang="cs-CZ" sz="1600" dirty="0"/>
              <a:t>nebývají </a:t>
            </a:r>
            <a:r>
              <a:rPr lang="cs-CZ" sz="1600" dirty="0" err="1"/>
              <a:t>myelinizovaná</a:t>
            </a:r>
            <a:endParaRPr lang="cs-CZ" sz="1600" dirty="0"/>
          </a:p>
        </p:txBody>
      </p:sp>
      <p:sp>
        <p:nvSpPr>
          <p:cNvPr id="20" name="TextovéPole 19"/>
          <p:cNvSpPr txBox="1"/>
          <p:nvPr/>
        </p:nvSpPr>
        <p:spPr>
          <a:xfrm>
            <a:off x="4410635" y="1589360"/>
            <a:ext cx="1893934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Ranvierovy zářezy</a:t>
            </a:r>
          </a:p>
        </p:txBody>
      </p:sp>
      <p:sp>
        <p:nvSpPr>
          <p:cNvPr id="21" name="TextovéPole 20"/>
          <p:cNvSpPr txBox="1"/>
          <p:nvPr/>
        </p:nvSpPr>
        <p:spPr>
          <a:xfrm>
            <a:off x="1189072" y="4092787"/>
            <a:ext cx="1200805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tělo neuronu (</a:t>
            </a:r>
            <a:r>
              <a:rPr lang="cs-CZ" dirty="0" err="1"/>
              <a:t>soma</a:t>
            </a:r>
            <a:r>
              <a:rPr lang="cs-CZ" dirty="0"/>
              <a:t>)</a:t>
            </a:r>
          </a:p>
        </p:txBody>
      </p:sp>
      <p:sp>
        <p:nvSpPr>
          <p:cNvPr id="22" name="TextovéPole 21"/>
          <p:cNvSpPr txBox="1"/>
          <p:nvPr/>
        </p:nvSpPr>
        <p:spPr>
          <a:xfrm>
            <a:off x="7362235" y="5903822"/>
            <a:ext cx="1682795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axonové (presynaptické) zakončení</a:t>
            </a:r>
          </a:p>
        </p:txBody>
      </p:sp>
      <p:sp>
        <p:nvSpPr>
          <p:cNvPr id="23" name="TextovéPole 22"/>
          <p:cNvSpPr txBox="1"/>
          <p:nvPr/>
        </p:nvSpPr>
        <p:spPr>
          <a:xfrm>
            <a:off x="179512" y="1404279"/>
            <a:ext cx="120732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dendrity</a:t>
            </a:r>
          </a:p>
        </p:txBody>
      </p:sp>
      <p:cxnSp>
        <p:nvCxnSpPr>
          <p:cNvPr id="24" name="Přímá spojnice 23"/>
          <p:cNvCxnSpPr/>
          <p:nvPr/>
        </p:nvCxnSpPr>
        <p:spPr>
          <a:xfrm flipH="1">
            <a:off x="6208294" y="3471210"/>
            <a:ext cx="282097" cy="685980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Přímá spojnice 25"/>
          <p:cNvCxnSpPr/>
          <p:nvPr/>
        </p:nvCxnSpPr>
        <p:spPr>
          <a:xfrm flipH="1">
            <a:off x="6382084" y="3529795"/>
            <a:ext cx="282097" cy="685980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ovéPole 26"/>
          <p:cNvSpPr txBox="1"/>
          <p:nvPr/>
        </p:nvSpPr>
        <p:spPr>
          <a:xfrm>
            <a:off x="1947907" y="1656884"/>
            <a:ext cx="97725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jádro</a:t>
            </a:r>
          </a:p>
        </p:txBody>
      </p:sp>
      <p:sp>
        <p:nvSpPr>
          <p:cNvPr id="28" name="TextovéPole 27"/>
          <p:cNvSpPr txBox="1"/>
          <p:nvPr/>
        </p:nvSpPr>
        <p:spPr>
          <a:xfrm>
            <a:off x="2444143" y="3167869"/>
            <a:ext cx="141954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axonový hrbolek</a:t>
            </a:r>
          </a:p>
        </p:txBody>
      </p:sp>
      <p:sp>
        <p:nvSpPr>
          <p:cNvPr id="29" name="TextovéPole 28"/>
          <p:cNvSpPr txBox="1"/>
          <p:nvPr/>
        </p:nvSpPr>
        <p:spPr>
          <a:xfrm>
            <a:off x="2815197" y="1901380"/>
            <a:ext cx="141954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iniciální segment</a:t>
            </a:r>
          </a:p>
        </p:txBody>
      </p:sp>
      <p:cxnSp>
        <p:nvCxnSpPr>
          <p:cNvPr id="30" name="Přímá spojnice 29"/>
          <p:cNvCxnSpPr/>
          <p:nvPr/>
        </p:nvCxnSpPr>
        <p:spPr>
          <a:xfrm flipV="1">
            <a:off x="1963449" y="1917219"/>
            <a:ext cx="272054" cy="40989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Přímá spojnice 30"/>
          <p:cNvCxnSpPr>
            <a:stCxn id="2" idx="0"/>
          </p:cNvCxnSpPr>
          <p:nvPr/>
        </p:nvCxnSpPr>
        <p:spPr>
          <a:xfrm flipH="1" flipV="1">
            <a:off x="941637" y="1646817"/>
            <a:ext cx="311040" cy="18438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Přímá spojnice 31"/>
          <p:cNvCxnSpPr/>
          <p:nvPr/>
        </p:nvCxnSpPr>
        <p:spPr>
          <a:xfrm flipV="1">
            <a:off x="6991041" y="4437325"/>
            <a:ext cx="1022229" cy="462514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Přímá spojnice 33"/>
          <p:cNvCxnSpPr/>
          <p:nvPr/>
        </p:nvCxnSpPr>
        <p:spPr>
          <a:xfrm flipV="1">
            <a:off x="8415830" y="4675984"/>
            <a:ext cx="242129" cy="1227838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Přímá spojnice 34"/>
          <p:cNvCxnSpPr/>
          <p:nvPr/>
        </p:nvCxnSpPr>
        <p:spPr>
          <a:xfrm flipH="1" flipV="1">
            <a:off x="7005043" y="4940596"/>
            <a:ext cx="522979" cy="62534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Přímá spojnice 35"/>
          <p:cNvCxnSpPr>
            <a:stCxn id="2" idx="113"/>
          </p:cNvCxnSpPr>
          <p:nvPr/>
        </p:nvCxnSpPr>
        <p:spPr>
          <a:xfrm flipH="1" flipV="1">
            <a:off x="646827" y="1714447"/>
            <a:ext cx="332496" cy="326694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Přímá spojnice 36"/>
          <p:cNvCxnSpPr/>
          <p:nvPr/>
        </p:nvCxnSpPr>
        <p:spPr>
          <a:xfrm flipH="1">
            <a:off x="1738553" y="2670544"/>
            <a:ext cx="272265" cy="1569995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Přímá spojnice 37"/>
          <p:cNvCxnSpPr>
            <a:stCxn id="2" idx="48"/>
          </p:cNvCxnSpPr>
          <p:nvPr/>
        </p:nvCxnSpPr>
        <p:spPr>
          <a:xfrm flipV="1">
            <a:off x="2896960" y="2489240"/>
            <a:ext cx="217840" cy="135165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Přímá spojnice 39"/>
          <p:cNvCxnSpPr/>
          <p:nvPr/>
        </p:nvCxnSpPr>
        <p:spPr>
          <a:xfrm flipH="1" flipV="1">
            <a:off x="2444143" y="2515158"/>
            <a:ext cx="330770" cy="697115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5" name="Skupina 124"/>
          <p:cNvGrpSpPr/>
          <p:nvPr/>
        </p:nvGrpSpPr>
        <p:grpSpPr>
          <a:xfrm>
            <a:off x="4099760" y="2902305"/>
            <a:ext cx="1132442" cy="778235"/>
            <a:chOff x="4099760" y="2873345"/>
            <a:chExt cx="1132442" cy="835444"/>
          </a:xfrm>
        </p:grpSpPr>
        <p:grpSp>
          <p:nvGrpSpPr>
            <p:cNvPr id="123" name="Skupina 122"/>
            <p:cNvGrpSpPr/>
            <p:nvPr/>
          </p:nvGrpSpPr>
          <p:grpSpPr>
            <a:xfrm>
              <a:off x="4099760" y="2873345"/>
              <a:ext cx="1132442" cy="835444"/>
              <a:chOff x="4099760" y="2873345"/>
              <a:chExt cx="1132442" cy="835444"/>
            </a:xfrm>
          </p:grpSpPr>
          <p:grpSp>
            <p:nvGrpSpPr>
              <p:cNvPr id="42" name="Skupina 41"/>
              <p:cNvGrpSpPr/>
              <p:nvPr/>
            </p:nvGrpSpPr>
            <p:grpSpPr>
              <a:xfrm>
                <a:off x="4162612" y="2873345"/>
                <a:ext cx="1069590" cy="514728"/>
                <a:chOff x="3774287" y="2645640"/>
                <a:chExt cx="1858045" cy="861239"/>
              </a:xfrm>
            </p:grpSpPr>
            <p:sp>
              <p:nvSpPr>
                <p:cNvPr id="25" name="Volný tvar 24"/>
                <p:cNvSpPr>
                  <a:spLocks noChangeAspect="1"/>
                </p:cNvSpPr>
                <p:nvPr/>
              </p:nvSpPr>
              <p:spPr>
                <a:xfrm>
                  <a:off x="3774287" y="2645640"/>
                  <a:ext cx="1858045" cy="861239"/>
                </a:xfrm>
                <a:custGeom>
                  <a:avLst/>
                  <a:gdLst>
                    <a:gd name="connsiteX0" fmla="*/ 828 w 845152"/>
                    <a:gd name="connsiteY0" fmla="*/ 129586 h 391137"/>
                    <a:gd name="connsiteX1" fmla="*/ 87092 w 845152"/>
                    <a:gd name="connsiteY1" fmla="*/ 189 h 391137"/>
                    <a:gd name="connsiteX2" fmla="*/ 509786 w 845152"/>
                    <a:gd name="connsiteY2" fmla="*/ 103706 h 391137"/>
                    <a:gd name="connsiteX3" fmla="*/ 811711 w 845152"/>
                    <a:gd name="connsiteY3" fmla="*/ 224476 h 391137"/>
                    <a:gd name="connsiteX4" fmla="*/ 837590 w 845152"/>
                    <a:gd name="connsiteY4" fmla="*/ 388378 h 391137"/>
                    <a:gd name="connsiteX5" fmla="*/ 811711 w 845152"/>
                    <a:gd name="connsiteY5" fmla="*/ 319367 h 391137"/>
                    <a:gd name="connsiteX6" fmla="*/ 759952 w 845152"/>
                    <a:gd name="connsiteY6" fmla="*/ 215850 h 391137"/>
                    <a:gd name="connsiteX7" fmla="*/ 570171 w 845152"/>
                    <a:gd name="connsiteY7" fmla="*/ 155465 h 391137"/>
                    <a:gd name="connsiteX8" fmla="*/ 259620 w 845152"/>
                    <a:gd name="connsiteY8" fmla="*/ 69201 h 391137"/>
                    <a:gd name="connsiteX9" fmla="*/ 87092 w 845152"/>
                    <a:gd name="connsiteY9" fmla="*/ 8816 h 391137"/>
                    <a:gd name="connsiteX10" fmla="*/ 43960 w 845152"/>
                    <a:gd name="connsiteY10" fmla="*/ 95080 h 391137"/>
                    <a:gd name="connsiteX11" fmla="*/ 828 w 845152"/>
                    <a:gd name="connsiteY11" fmla="*/ 129586 h 391137"/>
                    <a:gd name="connsiteX0" fmla="*/ 1045 w 845369"/>
                    <a:gd name="connsiteY0" fmla="*/ 129586 h 391137"/>
                    <a:gd name="connsiteX1" fmla="*/ 87309 w 845369"/>
                    <a:gd name="connsiteY1" fmla="*/ 189 h 391137"/>
                    <a:gd name="connsiteX2" fmla="*/ 510003 w 845369"/>
                    <a:gd name="connsiteY2" fmla="*/ 103706 h 391137"/>
                    <a:gd name="connsiteX3" fmla="*/ 811928 w 845369"/>
                    <a:gd name="connsiteY3" fmla="*/ 224476 h 391137"/>
                    <a:gd name="connsiteX4" fmla="*/ 837807 w 845369"/>
                    <a:gd name="connsiteY4" fmla="*/ 388378 h 391137"/>
                    <a:gd name="connsiteX5" fmla="*/ 811928 w 845369"/>
                    <a:gd name="connsiteY5" fmla="*/ 319367 h 391137"/>
                    <a:gd name="connsiteX6" fmla="*/ 760169 w 845369"/>
                    <a:gd name="connsiteY6" fmla="*/ 215850 h 391137"/>
                    <a:gd name="connsiteX7" fmla="*/ 570388 w 845369"/>
                    <a:gd name="connsiteY7" fmla="*/ 155465 h 391137"/>
                    <a:gd name="connsiteX8" fmla="*/ 259837 w 845369"/>
                    <a:gd name="connsiteY8" fmla="*/ 69201 h 391137"/>
                    <a:gd name="connsiteX9" fmla="*/ 113503 w 845369"/>
                    <a:gd name="connsiteY9" fmla="*/ 42153 h 391137"/>
                    <a:gd name="connsiteX10" fmla="*/ 44177 w 845369"/>
                    <a:gd name="connsiteY10" fmla="*/ 95080 h 391137"/>
                    <a:gd name="connsiteX11" fmla="*/ 1045 w 845369"/>
                    <a:gd name="connsiteY11" fmla="*/ 129586 h 391137"/>
                    <a:gd name="connsiteX0" fmla="*/ 1045 w 843097"/>
                    <a:gd name="connsiteY0" fmla="*/ 129586 h 394298"/>
                    <a:gd name="connsiteX1" fmla="*/ 87309 w 843097"/>
                    <a:gd name="connsiteY1" fmla="*/ 189 h 394298"/>
                    <a:gd name="connsiteX2" fmla="*/ 510003 w 843097"/>
                    <a:gd name="connsiteY2" fmla="*/ 103706 h 394298"/>
                    <a:gd name="connsiteX3" fmla="*/ 811928 w 843097"/>
                    <a:gd name="connsiteY3" fmla="*/ 224476 h 394298"/>
                    <a:gd name="connsiteX4" fmla="*/ 833452 w 843097"/>
                    <a:gd name="connsiteY4" fmla="*/ 391644 h 394298"/>
                    <a:gd name="connsiteX5" fmla="*/ 811928 w 843097"/>
                    <a:gd name="connsiteY5" fmla="*/ 319367 h 394298"/>
                    <a:gd name="connsiteX6" fmla="*/ 760169 w 843097"/>
                    <a:gd name="connsiteY6" fmla="*/ 215850 h 394298"/>
                    <a:gd name="connsiteX7" fmla="*/ 570388 w 843097"/>
                    <a:gd name="connsiteY7" fmla="*/ 155465 h 394298"/>
                    <a:gd name="connsiteX8" fmla="*/ 259837 w 843097"/>
                    <a:gd name="connsiteY8" fmla="*/ 69201 h 394298"/>
                    <a:gd name="connsiteX9" fmla="*/ 113503 w 843097"/>
                    <a:gd name="connsiteY9" fmla="*/ 42153 h 394298"/>
                    <a:gd name="connsiteX10" fmla="*/ 44177 w 843097"/>
                    <a:gd name="connsiteY10" fmla="*/ 95080 h 394298"/>
                    <a:gd name="connsiteX11" fmla="*/ 1045 w 843097"/>
                    <a:gd name="connsiteY11" fmla="*/ 129586 h 394298"/>
                    <a:gd name="connsiteX0" fmla="*/ 1045 w 843036"/>
                    <a:gd name="connsiteY0" fmla="*/ 129586 h 403140"/>
                    <a:gd name="connsiteX1" fmla="*/ 87309 w 843036"/>
                    <a:gd name="connsiteY1" fmla="*/ 189 h 403140"/>
                    <a:gd name="connsiteX2" fmla="*/ 510003 w 843036"/>
                    <a:gd name="connsiteY2" fmla="*/ 103706 h 403140"/>
                    <a:gd name="connsiteX3" fmla="*/ 811928 w 843036"/>
                    <a:gd name="connsiteY3" fmla="*/ 224476 h 403140"/>
                    <a:gd name="connsiteX4" fmla="*/ 833452 w 843036"/>
                    <a:gd name="connsiteY4" fmla="*/ 391644 h 403140"/>
                    <a:gd name="connsiteX5" fmla="*/ 813016 w 843036"/>
                    <a:gd name="connsiteY5" fmla="*/ 369451 h 403140"/>
                    <a:gd name="connsiteX6" fmla="*/ 760169 w 843036"/>
                    <a:gd name="connsiteY6" fmla="*/ 215850 h 403140"/>
                    <a:gd name="connsiteX7" fmla="*/ 570388 w 843036"/>
                    <a:gd name="connsiteY7" fmla="*/ 155465 h 403140"/>
                    <a:gd name="connsiteX8" fmla="*/ 259837 w 843036"/>
                    <a:gd name="connsiteY8" fmla="*/ 69201 h 403140"/>
                    <a:gd name="connsiteX9" fmla="*/ 113503 w 843036"/>
                    <a:gd name="connsiteY9" fmla="*/ 42153 h 403140"/>
                    <a:gd name="connsiteX10" fmla="*/ 44177 w 843036"/>
                    <a:gd name="connsiteY10" fmla="*/ 95080 h 403140"/>
                    <a:gd name="connsiteX11" fmla="*/ 1045 w 843036"/>
                    <a:gd name="connsiteY11" fmla="*/ 129586 h 403140"/>
                    <a:gd name="connsiteX0" fmla="*/ 1045 w 849104"/>
                    <a:gd name="connsiteY0" fmla="*/ 129586 h 400633"/>
                    <a:gd name="connsiteX1" fmla="*/ 87309 w 849104"/>
                    <a:gd name="connsiteY1" fmla="*/ 189 h 400633"/>
                    <a:gd name="connsiteX2" fmla="*/ 510003 w 849104"/>
                    <a:gd name="connsiteY2" fmla="*/ 103706 h 400633"/>
                    <a:gd name="connsiteX3" fmla="*/ 811928 w 849104"/>
                    <a:gd name="connsiteY3" fmla="*/ 224476 h 400633"/>
                    <a:gd name="connsiteX4" fmla="*/ 844340 w 849104"/>
                    <a:gd name="connsiteY4" fmla="*/ 388378 h 400633"/>
                    <a:gd name="connsiteX5" fmla="*/ 813016 w 849104"/>
                    <a:gd name="connsiteY5" fmla="*/ 369451 h 400633"/>
                    <a:gd name="connsiteX6" fmla="*/ 760169 w 849104"/>
                    <a:gd name="connsiteY6" fmla="*/ 215850 h 400633"/>
                    <a:gd name="connsiteX7" fmla="*/ 570388 w 849104"/>
                    <a:gd name="connsiteY7" fmla="*/ 155465 h 400633"/>
                    <a:gd name="connsiteX8" fmla="*/ 259837 w 849104"/>
                    <a:gd name="connsiteY8" fmla="*/ 69201 h 400633"/>
                    <a:gd name="connsiteX9" fmla="*/ 113503 w 849104"/>
                    <a:gd name="connsiteY9" fmla="*/ 42153 h 400633"/>
                    <a:gd name="connsiteX10" fmla="*/ 44177 w 849104"/>
                    <a:gd name="connsiteY10" fmla="*/ 95080 h 400633"/>
                    <a:gd name="connsiteX11" fmla="*/ 1045 w 849104"/>
                    <a:gd name="connsiteY11" fmla="*/ 129586 h 400633"/>
                    <a:gd name="connsiteX0" fmla="*/ 1045 w 851795"/>
                    <a:gd name="connsiteY0" fmla="*/ 129586 h 396775"/>
                    <a:gd name="connsiteX1" fmla="*/ 87309 w 851795"/>
                    <a:gd name="connsiteY1" fmla="*/ 189 h 396775"/>
                    <a:gd name="connsiteX2" fmla="*/ 510003 w 851795"/>
                    <a:gd name="connsiteY2" fmla="*/ 103706 h 396775"/>
                    <a:gd name="connsiteX3" fmla="*/ 811928 w 851795"/>
                    <a:gd name="connsiteY3" fmla="*/ 224476 h 396775"/>
                    <a:gd name="connsiteX4" fmla="*/ 844340 w 851795"/>
                    <a:gd name="connsiteY4" fmla="*/ 388378 h 396775"/>
                    <a:gd name="connsiteX5" fmla="*/ 813016 w 851795"/>
                    <a:gd name="connsiteY5" fmla="*/ 369451 h 396775"/>
                    <a:gd name="connsiteX6" fmla="*/ 760169 w 851795"/>
                    <a:gd name="connsiteY6" fmla="*/ 215850 h 396775"/>
                    <a:gd name="connsiteX7" fmla="*/ 570388 w 851795"/>
                    <a:gd name="connsiteY7" fmla="*/ 155465 h 396775"/>
                    <a:gd name="connsiteX8" fmla="*/ 259837 w 851795"/>
                    <a:gd name="connsiteY8" fmla="*/ 69201 h 396775"/>
                    <a:gd name="connsiteX9" fmla="*/ 113503 w 851795"/>
                    <a:gd name="connsiteY9" fmla="*/ 42153 h 396775"/>
                    <a:gd name="connsiteX10" fmla="*/ 44177 w 851795"/>
                    <a:gd name="connsiteY10" fmla="*/ 95080 h 396775"/>
                    <a:gd name="connsiteX11" fmla="*/ 1045 w 851795"/>
                    <a:gd name="connsiteY11" fmla="*/ 129586 h 396775"/>
                    <a:gd name="connsiteX0" fmla="*/ 1045 w 851795"/>
                    <a:gd name="connsiteY0" fmla="*/ 129586 h 395384"/>
                    <a:gd name="connsiteX1" fmla="*/ 87309 w 851795"/>
                    <a:gd name="connsiteY1" fmla="*/ 189 h 395384"/>
                    <a:gd name="connsiteX2" fmla="*/ 510003 w 851795"/>
                    <a:gd name="connsiteY2" fmla="*/ 103706 h 395384"/>
                    <a:gd name="connsiteX3" fmla="*/ 811928 w 851795"/>
                    <a:gd name="connsiteY3" fmla="*/ 224476 h 395384"/>
                    <a:gd name="connsiteX4" fmla="*/ 844340 w 851795"/>
                    <a:gd name="connsiteY4" fmla="*/ 388378 h 395384"/>
                    <a:gd name="connsiteX5" fmla="*/ 813016 w 851795"/>
                    <a:gd name="connsiteY5" fmla="*/ 369451 h 395384"/>
                    <a:gd name="connsiteX6" fmla="*/ 791743 w 851795"/>
                    <a:gd name="connsiteY6" fmla="*/ 252868 h 395384"/>
                    <a:gd name="connsiteX7" fmla="*/ 570388 w 851795"/>
                    <a:gd name="connsiteY7" fmla="*/ 155465 h 395384"/>
                    <a:gd name="connsiteX8" fmla="*/ 259837 w 851795"/>
                    <a:gd name="connsiteY8" fmla="*/ 69201 h 395384"/>
                    <a:gd name="connsiteX9" fmla="*/ 113503 w 851795"/>
                    <a:gd name="connsiteY9" fmla="*/ 42153 h 395384"/>
                    <a:gd name="connsiteX10" fmla="*/ 44177 w 851795"/>
                    <a:gd name="connsiteY10" fmla="*/ 95080 h 395384"/>
                    <a:gd name="connsiteX11" fmla="*/ 1045 w 851795"/>
                    <a:gd name="connsiteY11" fmla="*/ 129586 h 395384"/>
                    <a:gd name="connsiteX0" fmla="*/ 1045 w 848519"/>
                    <a:gd name="connsiteY0" fmla="*/ 129586 h 398585"/>
                    <a:gd name="connsiteX1" fmla="*/ 87309 w 848519"/>
                    <a:gd name="connsiteY1" fmla="*/ 189 h 398585"/>
                    <a:gd name="connsiteX2" fmla="*/ 510003 w 848519"/>
                    <a:gd name="connsiteY2" fmla="*/ 103706 h 398585"/>
                    <a:gd name="connsiteX3" fmla="*/ 811928 w 848519"/>
                    <a:gd name="connsiteY3" fmla="*/ 224476 h 398585"/>
                    <a:gd name="connsiteX4" fmla="*/ 844340 w 848519"/>
                    <a:gd name="connsiteY4" fmla="*/ 388378 h 398585"/>
                    <a:gd name="connsiteX5" fmla="*/ 821726 w 848519"/>
                    <a:gd name="connsiteY5" fmla="*/ 367274 h 398585"/>
                    <a:gd name="connsiteX6" fmla="*/ 791743 w 848519"/>
                    <a:gd name="connsiteY6" fmla="*/ 252868 h 398585"/>
                    <a:gd name="connsiteX7" fmla="*/ 570388 w 848519"/>
                    <a:gd name="connsiteY7" fmla="*/ 155465 h 398585"/>
                    <a:gd name="connsiteX8" fmla="*/ 259837 w 848519"/>
                    <a:gd name="connsiteY8" fmla="*/ 69201 h 398585"/>
                    <a:gd name="connsiteX9" fmla="*/ 113503 w 848519"/>
                    <a:gd name="connsiteY9" fmla="*/ 42153 h 398585"/>
                    <a:gd name="connsiteX10" fmla="*/ 44177 w 848519"/>
                    <a:gd name="connsiteY10" fmla="*/ 95080 h 398585"/>
                    <a:gd name="connsiteX11" fmla="*/ 1045 w 848519"/>
                    <a:gd name="connsiteY11" fmla="*/ 129586 h 398585"/>
                    <a:gd name="connsiteX0" fmla="*/ 2183 w 849657"/>
                    <a:gd name="connsiteY0" fmla="*/ 129586 h 398585"/>
                    <a:gd name="connsiteX1" fmla="*/ 88447 w 849657"/>
                    <a:gd name="connsiteY1" fmla="*/ 189 h 398585"/>
                    <a:gd name="connsiteX2" fmla="*/ 511141 w 849657"/>
                    <a:gd name="connsiteY2" fmla="*/ 103706 h 398585"/>
                    <a:gd name="connsiteX3" fmla="*/ 813066 w 849657"/>
                    <a:gd name="connsiteY3" fmla="*/ 224476 h 398585"/>
                    <a:gd name="connsiteX4" fmla="*/ 845478 w 849657"/>
                    <a:gd name="connsiteY4" fmla="*/ 388378 h 398585"/>
                    <a:gd name="connsiteX5" fmla="*/ 822864 w 849657"/>
                    <a:gd name="connsiteY5" fmla="*/ 367274 h 398585"/>
                    <a:gd name="connsiteX6" fmla="*/ 792881 w 849657"/>
                    <a:gd name="connsiteY6" fmla="*/ 252868 h 398585"/>
                    <a:gd name="connsiteX7" fmla="*/ 571526 w 849657"/>
                    <a:gd name="connsiteY7" fmla="*/ 155465 h 398585"/>
                    <a:gd name="connsiteX8" fmla="*/ 260975 w 849657"/>
                    <a:gd name="connsiteY8" fmla="*/ 69201 h 398585"/>
                    <a:gd name="connsiteX9" fmla="*/ 114641 w 849657"/>
                    <a:gd name="connsiteY9" fmla="*/ 42153 h 398585"/>
                    <a:gd name="connsiteX10" fmla="*/ 33338 w 849657"/>
                    <a:gd name="connsiteY10" fmla="*/ 132098 h 398585"/>
                    <a:gd name="connsiteX11" fmla="*/ 2183 w 849657"/>
                    <a:gd name="connsiteY11" fmla="*/ 129586 h 398585"/>
                    <a:gd name="connsiteX0" fmla="*/ 1811 w 849285"/>
                    <a:gd name="connsiteY0" fmla="*/ 129586 h 398585"/>
                    <a:gd name="connsiteX1" fmla="*/ 88075 w 849285"/>
                    <a:gd name="connsiteY1" fmla="*/ 189 h 398585"/>
                    <a:gd name="connsiteX2" fmla="*/ 510769 w 849285"/>
                    <a:gd name="connsiteY2" fmla="*/ 103706 h 398585"/>
                    <a:gd name="connsiteX3" fmla="*/ 812694 w 849285"/>
                    <a:gd name="connsiteY3" fmla="*/ 224476 h 398585"/>
                    <a:gd name="connsiteX4" fmla="*/ 845106 w 849285"/>
                    <a:gd name="connsiteY4" fmla="*/ 388378 h 398585"/>
                    <a:gd name="connsiteX5" fmla="*/ 822492 w 849285"/>
                    <a:gd name="connsiteY5" fmla="*/ 367274 h 398585"/>
                    <a:gd name="connsiteX6" fmla="*/ 792509 w 849285"/>
                    <a:gd name="connsiteY6" fmla="*/ 252868 h 398585"/>
                    <a:gd name="connsiteX7" fmla="*/ 571154 w 849285"/>
                    <a:gd name="connsiteY7" fmla="*/ 155465 h 398585"/>
                    <a:gd name="connsiteX8" fmla="*/ 260603 w 849285"/>
                    <a:gd name="connsiteY8" fmla="*/ 69201 h 398585"/>
                    <a:gd name="connsiteX9" fmla="*/ 114269 w 849285"/>
                    <a:gd name="connsiteY9" fmla="*/ 42153 h 398585"/>
                    <a:gd name="connsiteX10" fmla="*/ 32966 w 849285"/>
                    <a:gd name="connsiteY10" fmla="*/ 132098 h 398585"/>
                    <a:gd name="connsiteX11" fmla="*/ 1811 w 849285"/>
                    <a:gd name="connsiteY11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14127 w 849143"/>
                    <a:gd name="connsiteY9" fmla="*/ 42153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23926 w 849143"/>
                    <a:gd name="connsiteY9" fmla="*/ 35621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24106 w 849323"/>
                    <a:gd name="connsiteY9" fmla="*/ 35621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44793 w 849323"/>
                    <a:gd name="connsiteY9" fmla="*/ 45420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3298 w 850772"/>
                    <a:gd name="connsiteY0" fmla="*/ 115469 h 384468"/>
                    <a:gd name="connsiteX1" fmla="*/ 115693 w 850772"/>
                    <a:gd name="connsiteY1" fmla="*/ 226 h 384468"/>
                    <a:gd name="connsiteX2" fmla="*/ 512256 w 850772"/>
                    <a:gd name="connsiteY2" fmla="*/ 89589 h 384468"/>
                    <a:gd name="connsiteX3" fmla="*/ 814181 w 850772"/>
                    <a:gd name="connsiteY3" fmla="*/ 210359 h 384468"/>
                    <a:gd name="connsiteX4" fmla="*/ 846593 w 850772"/>
                    <a:gd name="connsiteY4" fmla="*/ 374261 h 384468"/>
                    <a:gd name="connsiteX5" fmla="*/ 823979 w 850772"/>
                    <a:gd name="connsiteY5" fmla="*/ 353157 h 384468"/>
                    <a:gd name="connsiteX6" fmla="*/ 793996 w 850772"/>
                    <a:gd name="connsiteY6" fmla="*/ 238751 h 384468"/>
                    <a:gd name="connsiteX7" fmla="*/ 572641 w 850772"/>
                    <a:gd name="connsiteY7" fmla="*/ 141348 h 384468"/>
                    <a:gd name="connsiteX8" fmla="*/ 262090 w 850772"/>
                    <a:gd name="connsiteY8" fmla="*/ 55084 h 384468"/>
                    <a:gd name="connsiteX9" fmla="*/ 146242 w 850772"/>
                    <a:gd name="connsiteY9" fmla="*/ 31303 h 384468"/>
                    <a:gd name="connsiteX10" fmla="*/ 81337 w 850772"/>
                    <a:gd name="connsiteY10" fmla="*/ 51548 h 384468"/>
                    <a:gd name="connsiteX11" fmla="*/ 34453 w 850772"/>
                    <a:gd name="connsiteY11" fmla="*/ 117981 h 384468"/>
                    <a:gd name="connsiteX12" fmla="*/ 3298 w 850772"/>
                    <a:gd name="connsiteY12" fmla="*/ 115469 h 384468"/>
                    <a:gd name="connsiteX0" fmla="*/ 3684 w 851158"/>
                    <a:gd name="connsiteY0" fmla="*/ 113297 h 382296"/>
                    <a:gd name="connsiteX1" fmla="*/ 122612 w 851158"/>
                    <a:gd name="connsiteY1" fmla="*/ 232 h 382296"/>
                    <a:gd name="connsiteX2" fmla="*/ 512642 w 851158"/>
                    <a:gd name="connsiteY2" fmla="*/ 87417 h 382296"/>
                    <a:gd name="connsiteX3" fmla="*/ 814567 w 851158"/>
                    <a:gd name="connsiteY3" fmla="*/ 208187 h 382296"/>
                    <a:gd name="connsiteX4" fmla="*/ 846979 w 851158"/>
                    <a:gd name="connsiteY4" fmla="*/ 372089 h 382296"/>
                    <a:gd name="connsiteX5" fmla="*/ 824365 w 851158"/>
                    <a:gd name="connsiteY5" fmla="*/ 350985 h 382296"/>
                    <a:gd name="connsiteX6" fmla="*/ 794382 w 851158"/>
                    <a:gd name="connsiteY6" fmla="*/ 236579 h 382296"/>
                    <a:gd name="connsiteX7" fmla="*/ 573027 w 851158"/>
                    <a:gd name="connsiteY7" fmla="*/ 139176 h 382296"/>
                    <a:gd name="connsiteX8" fmla="*/ 262476 w 851158"/>
                    <a:gd name="connsiteY8" fmla="*/ 52912 h 382296"/>
                    <a:gd name="connsiteX9" fmla="*/ 146628 w 851158"/>
                    <a:gd name="connsiteY9" fmla="*/ 29131 h 382296"/>
                    <a:gd name="connsiteX10" fmla="*/ 81723 w 851158"/>
                    <a:gd name="connsiteY10" fmla="*/ 49376 h 382296"/>
                    <a:gd name="connsiteX11" fmla="*/ 34839 w 851158"/>
                    <a:gd name="connsiteY11" fmla="*/ 115809 h 382296"/>
                    <a:gd name="connsiteX12" fmla="*/ 3684 w 851158"/>
                    <a:gd name="connsiteY12" fmla="*/ 113297 h 382296"/>
                    <a:gd name="connsiteX0" fmla="*/ 3617 w 851091"/>
                    <a:gd name="connsiteY0" fmla="*/ 113297 h 382296"/>
                    <a:gd name="connsiteX1" fmla="*/ 122545 w 851091"/>
                    <a:gd name="connsiteY1" fmla="*/ 232 h 382296"/>
                    <a:gd name="connsiteX2" fmla="*/ 512575 w 851091"/>
                    <a:gd name="connsiteY2" fmla="*/ 87417 h 382296"/>
                    <a:gd name="connsiteX3" fmla="*/ 814500 w 851091"/>
                    <a:gd name="connsiteY3" fmla="*/ 208187 h 382296"/>
                    <a:gd name="connsiteX4" fmla="*/ 846912 w 851091"/>
                    <a:gd name="connsiteY4" fmla="*/ 372089 h 382296"/>
                    <a:gd name="connsiteX5" fmla="*/ 824298 w 851091"/>
                    <a:gd name="connsiteY5" fmla="*/ 350985 h 382296"/>
                    <a:gd name="connsiteX6" fmla="*/ 794315 w 851091"/>
                    <a:gd name="connsiteY6" fmla="*/ 236579 h 382296"/>
                    <a:gd name="connsiteX7" fmla="*/ 572960 w 851091"/>
                    <a:gd name="connsiteY7" fmla="*/ 139176 h 382296"/>
                    <a:gd name="connsiteX8" fmla="*/ 262409 w 851091"/>
                    <a:gd name="connsiteY8" fmla="*/ 52912 h 382296"/>
                    <a:gd name="connsiteX9" fmla="*/ 146561 w 851091"/>
                    <a:gd name="connsiteY9" fmla="*/ 29131 h 382296"/>
                    <a:gd name="connsiteX10" fmla="*/ 76212 w 851091"/>
                    <a:gd name="connsiteY10" fmla="*/ 54820 h 382296"/>
                    <a:gd name="connsiteX11" fmla="*/ 34772 w 851091"/>
                    <a:gd name="connsiteY11" fmla="*/ 115809 h 382296"/>
                    <a:gd name="connsiteX12" fmla="*/ 3617 w 851091"/>
                    <a:gd name="connsiteY12" fmla="*/ 113297 h 382296"/>
                    <a:gd name="connsiteX0" fmla="*/ 3617 w 851091"/>
                    <a:gd name="connsiteY0" fmla="*/ 113297 h 387717"/>
                    <a:gd name="connsiteX1" fmla="*/ 122545 w 851091"/>
                    <a:gd name="connsiteY1" fmla="*/ 232 h 387717"/>
                    <a:gd name="connsiteX2" fmla="*/ 512575 w 851091"/>
                    <a:gd name="connsiteY2" fmla="*/ 87417 h 387717"/>
                    <a:gd name="connsiteX3" fmla="*/ 814500 w 851091"/>
                    <a:gd name="connsiteY3" fmla="*/ 208187 h 387717"/>
                    <a:gd name="connsiteX4" fmla="*/ 846912 w 851091"/>
                    <a:gd name="connsiteY4" fmla="*/ 378621 h 387717"/>
                    <a:gd name="connsiteX5" fmla="*/ 824298 w 851091"/>
                    <a:gd name="connsiteY5" fmla="*/ 350985 h 387717"/>
                    <a:gd name="connsiteX6" fmla="*/ 794315 w 851091"/>
                    <a:gd name="connsiteY6" fmla="*/ 236579 h 387717"/>
                    <a:gd name="connsiteX7" fmla="*/ 572960 w 851091"/>
                    <a:gd name="connsiteY7" fmla="*/ 139176 h 387717"/>
                    <a:gd name="connsiteX8" fmla="*/ 262409 w 851091"/>
                    <a:gd name="connsiteY8" fmla="*/ 52912 h 387717"/>
                    <a:gd name="connsiteX9" fmla="*/ 146561 w 851091"/>
                    <a:gd name="connsiteY9" fmla="*/ 29131 h 387717"/>
                    <a:gd name="connsiteX10" fmla="*/ 76212 w 851091"/>
                    <a:gd name="connsiteY10" fmla="*/ 54820 h 387717"/>
                    <a:gd name="connsiteX11" fmla="*/ 34772 w 851091"/>
                    <a:gd name="connsiteY11" fmla="*/ 115809 h 387717"/>
                    <a:gd name="connsiteX12" fmla="*/ 3617 w 851091"/>
                    <a:gd name="connsiteY12" fmla="*/ 113297 h 387717"/>
                    <a:gd name="connsiteX0" fmla="*/ 3617 w 851018"/>
                    <a:gd name="connsiteY0" fmla="*/ 113297 h 390928"/>
                    <a:gd name="connsiteX1" fmla="*/ 122545 w 851018"/>
                    <a:gd name="connsiteY1" fmla="*/ 232 h 390928"/>
                    <a:gd name="connsiteX2" fmla="*/ 512575 w 851018"/>
                    <a:gd name="connsiteY2" fmla="*/ 87417 h 390928"/>
                    <a:gd name="connsiteX3" fmla="*/ 814500 w 851018"/>
                    <a:gd name="connsiteY3" fmla="*/ 208187 h 390928"/>
                    <a:gd name="connsiteX4" fmla="*/ 846912 w 851018"/>
                    <a:gd name="connsiteY4" fmla="*/ 378621 h 390928"/>
                    <a:gd name="connsiteX5" fmla="*/ 825387 w 851018"/>
                    <a:gd name="connsiteY5" fmla="*/ 361873 h 390928"/>
                    <a:gd name="connsiteX6" fmla="*/ 794315 w 851018"/>
                    <a:gd name="connsiteY6" fmla="*/ 236579 h 390928"/>
                    <a:gd name="connsiteX7" fmla="*/ 572960 w 851018"/>
                    <a:gd name="connsiteY7" fmla="*/ 139176 h 390928"/>
                    <a:gd name="connsiteX8" fmla="*/ 262409 w 851018"/>
                    <a:gd name="connsiteY8" fmla="*/ 52912 h 390928"/>
                    <a:gd name="connsiteX9" fmla="*/ 146561 w 851018"/>
                    <a:gd name="connsiteY9" fmla="*/ 29131 h 390928"/>
                    <a:gd name="connsiteX10" fmla="*/ 76212 w 851018"/>
                    <a:gd name="connsiteY10" fmla="*/ 54820 h 390928"/>
                    <a:gd name="connsiteX11" fmla="*/ 34772 w 851018"/>
                    <a:gd name="connsiteY11" fmla="*/ 115809 h 390928"/>
                    <a:gd name="connsiteX12" fmla="*/ 3617 w 851018"/>
                    <a:gd name="connsiteY12" fmla="*/ 113297 h 390928"/>
                    <a:gd name="connsiteX0" fmla="*/ 3617 w 851018"/>
                    <a:gd name="connsiteY0" fmla="*/ 127226 h 404857"/>
                    <a:gd name="connsiteX1" fmla="*/ 122545 w 851018"/>
                    <a:gd name="connsiteY1" fmla="*/ 14161 h 404857"/>
                    <a:gd name="connsiteX2" fmla="*/ 414205 w 851018"/>
                    <a:gd name="connsiteY2" fmla="*/ 11241 h 404857"/>
                    <a:gd name="connsiteX3" fmla="*/ 512575 w 851018"/>
                    <a:gd name="connsiteY3" fmla="*/ 101346 h 404857"/>
                    <a:gd name="connsiteX4" fmla="*/ 814500 w 851018"/>
                    <a:gd name="connsiteY4" fmla="*/ 222116 h 404857"/>
                    <a:gd name="connsiteX5" fmla="*/ 846912 w 851018"/>
                    <a:gd name="connsiteY5" fmla="*/ 392550 h 404857"/>
                    <a:gd name="connsiteX6" fmla="*/ 825387 w 851018"/>
                    <a:gd name="connsiteY6" fmla="*/ 375802 h 404857"/>
                    <a:gd name="connsiteX7" fmla="*/ 794315 w 851018"/>
                    <a:gd name="connsiteY7" fmla="*/ 250508 h 404857"/>
                    <a:gd name="connsiteX8" fmla="*/ 572960 w 851018"/>
                    <a:gd name="connsiteY8" fmla="*/ 153105 h 404857"/>
                    <a:gd name="connsiteX9" fmla="*/ 262409 w 851018"/>
                    <a:gd name="connsiteY9" fmla="*/ 66841 h 404857"/>
                    <a:gd name="connsiteX10" fmla="*/ 146561 w 851018"/>
                    <a:gd name="connsiteY10" fmla="*/ 43060 h 404857"/>
                    <a:gd name="connsiteX11" fmla="*/ 76212 w 851018"/>
                    <a:gd name="connsiteY11" fmla="*/ 68749 h 404857"/>
                    <a:gd name="connsiteX12" fmla="*/ 34772 w 851018"/>
                    <a:gd name="connsiteY12" fmla="*/ 129738 h 404857"/>
                    <a:gd name="connsiteX13" fmla="*/ 3617 w 851018"/>
                    <a:gd name="connsiteY13" fmla="*/ 127226 h 404857"/>
                    <a:gd name="connsiteX0" fmla="*/ 3617 w 851018"/>
                    <a:gd name="connsiteY0" fmla="*/ 120431 h 398062"/>
                    <a:gd name="connsiteX1" fmla="*/ 122545 w 851018"/>
                    <a:gd name="connsiteY1" fmla="*/ 7366 h 398062"/>
                    <a:gd name="connsiteX2" fmla="*/ 289375 w 851018"/>
                    <a:gd name="connsiteY2" fmla="*/ 24485 h 398062"/>
                    <a:gd name="connsiteX3" fmla="*/ 414205 w 851018"/>
                    <a:gd name="connsiteY3" fmla="*/ 4446 h 398062"/>
                    <a:gd name="connsiteX4" fmla="*/ 512575 w 851018"/>
                    <a:gd name="connsiteY4" fmla="*/ 94551 h 398062"/>
                    <a:gd name="connsiteX5" fmla="*/ 814500 w 851018"/>
                    <a:gd name="connsiteY5" fmla="*/ 215321 h 398062"/>
                    <a:gd name="connsiteX6" fmla="*/ 846912 w 851018"/>
                    <a:gd name="connsiteY6" fmla="*/ 385755 h 398062"/>
                    <a:gd name="connsiteX7" fmla="*/ 825387 w 851018"/>
                    <a:gd name="connsiteY7" fmla="*/ 369007 h 398062"/>
                    <a:gd name="connsiteX8" fmla="*/ 794315 w 851018"/>
                    <a:gd name="connsiteY8" fmla="*/ 243713 h 398062"/>
                    <a:gd name="connsiteX9" fmla="*/ 572960 w 851018"/>
                    <a:gd name="connsiteY9" fmla="*/ 146310 h 398062"/>
                    <a:gd name="connsiteX10" fmla="*/ 262409 w 851018"/>
                    <a:gd name="connsiteY10" fmla="*/ 60046 h 398062"/>
                    <a:gd name="connsiteX11" fmla="*/ 146561 w 851018"/>
                    <a:gd name="connsiteY11" fmla="*/ 36265 h 398062"/>
                    <a:gd name="connsiteX12" fmla="*/ 76212 w 851018"/>
                    <a:gd name="connsiteY12" fmla="*/ 61954 h 398062"/>
                    <a:gd name="connsiteX13" fmla="*/ 34772 w 851018"/>
                    <a:gd name="connsiteY13" fmla="*/ 122943 h 398062"/>
                    <a:gd name="connsiteX14" fmla="*/ 3617 w 851018"/>
                    <a:gd name="connsiteY14" fmla="*/ 120431 h 398062"/>
                    <a:gd name="connsiteX0" fmla="*/ 3617 w 851018"/>
                    <a:gd name="connsiteY0" fmla="*/ 119723 h 397354"/>
                    <a:gd name="connsiteX1" fmla="*/ 122545 w 851018"/>
                    <a:gd name="connsiteY1" fmla="*/ 6658 h 397354"/>
                    <a:gd name="connsiteX2" fmla="*/ 285592 w 851018"/>
                    <a:gd name="connsiteY2" fmla="*/ 32885 h 397354"/>
                    <a:gd name="connsiteX3" fmla="*/ 414205 w 851018"/>
                    <a:gd name="connsiteY3" fmla="*/ 3738 h 397354"/>
                    <a:gd name="connsiteX4" fmla="*/ 512575 w 851018"/>
                    <a:gd name="connsiteY4" fmla="*/ 93843 h 397354"/>
                    <a:gd name="connsiteX5" fmla="*/ 814500 w 851018"/>
                    <a:gd name="connsiteY5" fmla="*/ 214613 h 397354"/>
                    <a:gd name="connsiteX6" fmla="*/ 846912 w 851018"/>
                    <a:gd name="connsiteY6" fmla="*/ 385047 h 397354"/>
                    <a:gd name="connsiteX7" fmla="*/ 825387 w 851018"/>
                    <a:gd name="connsiteY7" fmla="*/ 368299 h 397354"/>
                    <a:gd name="connsiteX8" fmla="*/ 794315 w 851018"/>
                    <a:gd name="connsiteY8" fmla="*/ 243005 h 397354"/>
                    <a:gd name="connsiteX9" fmla="*/ 572960 w 851018"/>
                    <a:gd name="connsiteY9" fmla="*/ 145602 h 397354"/>
                    <a:gd name="connsiteX10" fmla="*/ 262409 w 851018"/>
                    <a:gd name="connsiteY10" fmla="*/ 59338 h 397354"/>
                    <a:gd name="connsiteX11" fmla="*/ 146561 w 851018"/>
                    <a:gd name="connsiteY11" fmla="*/ 35557 h 397354"/>
                    <a:gd name="connsiteX12" fmla="*/ 76212 w 851018"/>
                    <a:gd name="connsiteY12" fmla="*/ 61246 h 397354"/>
                    <a:gd name="connsiteX13" fmla="*/ 34772 w 851018"/>
                    <a:gd name="connsiteY13" fmla="*/ 122235 h 397354"/>
                    <a:gd name="connsiteX14" fmla="*/ 3617 w 851018"/>
                    <a:gd name="connsiteY14" fmla="*/ 119723 h 397354"/>
                    <a:gd name="connsiteX0" fmla="*/ 3617 w 851018"/>
                    <a:gd name="connsiteY0" fmla="*/ 116150 h 393781"/>
                    <a:gd name="connsiteX1" fmla="*/ 122545 w 851018"/>
                    <a:gd name="connsiteY1" fmla="*/ 3085 h 393781"/>
                    <a:gd name="connsiteX2" fmla="*/ 285592 w 851018"/>
                    <a:gd name="connsiteY2" fmla="*/ 29312 h 393781"/>
                    <a:gd name="connsiteX3" fmla="*/ 414205 w 851018"/>
                    <a:gd name="connsiteY3" fmla="*/ 165 h 393781"/>
                    <a:gd name="connsiteX4" fmla="*/ 480403 w 851018"/>
                    <a:gd name="connsiteY4" fmla="*/ 40244 h 393781"/>
                    <a:gd name="connsiteX5" fmla="*/ 512575 w 851018"/>
                    <a:gd name="connsiteY5" fmla="*/ 90270 h 393781"/>
                    <a:gd name="connsiteX6" fmla="*/ 814500 w 851018"/>
                    <a:gd name="connsiteY6" fmla="*/ 211040 h 393781"/>
                    <a:gd name="connsiteX7" fmla="*/ 846912 w 851018"/>
                    <a:gd name="connsiteY7" fmla="*/ 381474 h 393781"/>
                    <a:gd name="connsiteX8" fmla="*/ 825387 w 851018"/>
                    <a:gd name="connsiteY8" fmla="*/ 364726 h 393781"/>
                    <a:gd name="connsiteX9" fmla="*/ 794315 w 851018"/>
                    <a:gd name="connsiteY9" fmla="*/ 239432 h 393781"/>
                    <a:gd name="connsiteX10" fmla="*/ 572960 w 851018"/>
                    <a:gd name="connsiteY10" fmla="*/ 142029 h 393781"/>
                    <a:gd name="connsiteX11" fmla="*/ 262409 w 851018"/>
                    <a:gd name="connsiteY11" fmla="*/ 55765 h 393781"/>
                    <a:gd name="connsiteX12" fmla="*/ 146561 w 851018"/>
                    <a:gd name="connsiteY12" fmla="*/ 31984 h 393781"/>
                    <a:gd name="connsiteX13" fmla="*/ 76212 w 851018"/>
                    <a:gd name="connsiteY13" fmla="*/ 57673 h 393781"/>
                    <a:gd name="connsiteX14" fmla="*/ 34772 w 851018"/>
                    <a:gd name="connsiteY14" fmla="*/ 118662 h 393781"/>
                    <a:gd name="connsiteX15" fmla="*/ 3617 w 851018"/>
                    <a:gd name="connsiteY15" fmla="*/ 116150 h 393781"/>
                    <a:gd name="connsiteX0" fmla="*/ 3617 w 851018"/>
                    <a:gd name="connsiteY0" fmla="*/ 116150 h 393781"/>
                    <a:gd name="connsiteX1" fmla="*/ 122545 w 851018"/>
                    <a:gd name="connsiteY1" fmla="*/ 3085 h 393781"/>
                    <a:gd name="connsiteX2" fmla="*/ 285592 w 851018"/>
                    <a:gd name="connsiteY2" fmla="*/ 29312 h 393781"/>
                    <a:gd name="connsiteX3" fmla="*/ 414205 w 851018"/>
                    <a:gd name="connsiteY3" fmla="*/ 165 h 393781"/>
                    <a:gd name="connsiteX4" fmla="*/ 478512 w 851018"/>
                    <a:gd name="connsiteY4" fmla="*/ 27492 h 393781"/>
                    <a:gd name="connsiteX5" fmla="*/ 512575 w 851018"/>
                    <a:gd name="connsiteY5" fmla="*/ 90270 h 393781"/>
                    <a:gd name="connsiteX6" fmla="*/ 814500 w 851018"/>
                    <a:gd name="connsiteY6" fmla="*/ 211040 h 393781"/>
                    <a:gd name="connsiteX7" fmla="*/ 846912 w 851018"/>
                    <a:gd name="connsiteY7" fmla="*/ 381474 h 393781"/>
                    <a:gd name="connsiteX8" fmla="*/ 825387 w 851018"/>
                    <a:gd name="connsiteY8" fmla="*/ 364726 h 393781"/>
                    <a:gd name="connsiteX9" fmla="*/ 794315 w 851018"/>
                    <a:gd name="connsiteY9" fmla="*/ 239432 h 393781"/>
                    <a:gd name="connsiteX10" fmla="*/ 572960 w 851018"/>
                    <a:gd name="connsiteY10" fmla="*/ 142029 h 393781"/>
                    <a:gd name="connsiteX11" fmla="*/ 262409 w 851018"/>
                    <a:gd name="connsiteY11" fmla="*/ 55765 h 393781"/>
                    <a:gd name="connsiteX12" fmla="*/ 146561 w 851018"/>
                    <a:gd name="connsiteY12" fmla="*/ 31984 h 393781"/>
                    <a:gd name="connsiteX13" fmla="*/ 76212 w 851018"/>
                    <a:gd name="connsiteY13" fmla="*/ 57673 h 393781"/>
                    <a:gd name="connsiteX14" fmla="*/ 34772 w 851018"/>
                    <a:gd name="connsiteY14" fmla="*/ 118662 h 393781"/>
                    <a:gd name="connsiteX15" fmla="*/ 3617 w 851018"/>
                    <a:gd name="connsiteY15" fmla="*/ 116150 h 393781"/>
                    <a:gd name="connsiteX0" fmla="*/ 3617 w 849549"/>
                    <a:gd name="connsiteY0" fmla="*/ 116150 h 393781"/>
                    <a:gd name="connsiteX1" fmla="*/ 122545 w 849549"/>
                    <a:gd name="connsiteY1" fmla="*/ 3085 h 393781"/>
                    <a:gd name="connsiteX2" fmla="*/ 285592 w 849549"/>
                    <a:gd name="connsiteY2" fmla="*/ 29312 h 393781"/>
                    <a:gd name="connsiteX3" fmla="*/ 414205 w 849549"/>
                    <a:gd name="connsiteY3" fmla="*/ 165 h 393781"/>
                    <a:gd name="connsiteX4" fmla="*/ 478512 w 849549"/>
                    <a:gd name="connsiteY4" fmla="*/ 27492 h 393781"/>
                    <a:gd name="connsiteX5" fmla="*/ 539054 w 849549"/>
                    <a:gd name="connsiteY5" fmla="*/ 93913 h 393781"/>
                    <a:gd name="connsiteX6" fmla="*/ 814500 w 849549"/>
                    <a:gd name="connsiteY6" fmla="*/ 211040 h 393781"/>
                    <a:gd name="connsiteX7" fmla="*/ 846912 w 849549"/>
                    <a:gd name="connsiteY7" fmla="*/ 381474 h 393781"/>
                    <a:gd name="connsiteX8" fmla="*/ 825387 w 849549"/>
                    <a:gd name="connsiteY8" fmla="*/ 364726 h 393781"/>
                    <a:gd name="connsiteX9" fmla="*/ 794315 w 849549"/>
                    <a:gd name="connsiteY9" fmla="*/ 239432 h 393781"/>
                    <a:gd name="connsiteX10" fmla="*/ 572960 w 849549"/>
                    <a:gd name="connsiteY10" fmla="*/ 142029 h 393781"/>
                    <a:gd name="connsiteX11" fmla="*/ 262409 w 849549"/>
                    <a:gd name="connsiteY11" fmla="*/ 55765 h 393781"/>
                    <a:gd name="connsiteX12" fmla="*/ 146561 w 849549"/>
                    <a:gd name="connsiteY12" fmla="*/ 31984 h 393781"/>
                    <a:gd name="connsiteX13" fmla="*/ 76212 w 849549"/>
                    <a:gd name="connsiteY13" fmla="*/ 57673 h 393781"/>
                    <a:gd name="connsiteX14" fmla="*/ 34772 w 849549"/>
                    <a:gd name="connsiteY14" fmla="*/ 118662 h 393781"/>
                    <a:gd name="connsiteX15" fmla="*/ 3617 w 849549"/>
                    <a:gd name="connsiteY15" fmla="*/ 116150 h 393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49549" h="393781">
                      <a:moveTo>
                        <a:pt x="3617" y="116150"/>
                      </a:moveTo>
                      <a:cubicBezTo>
                        <a:pt x="18246" y="96887"/>
                        <a:pt x="75549" y="17558"/>
                        <a:pt x="122545" y="3085"/>
                      </a:cubicBezTo>
                      <a:cubicBezTo>
                        <a:pt x="169541" y="-11388"/>
                        <a:pt x="236982" y="29799"/>
                        <a:pt x="285592" y="29312"/>
                      </a:cubicBezTo>
                      <a:cubicBezTo>
                        <a:pt x="334202" y="28825"/>
                        <a:pt x="385834" y="-1961"/>
                        <a:pt x="414205" y="165"/>
                      </a:cubicBezTo>
                      <a:cubicBezTo>
                        <a:pt x="442576" y="2291"/>
                        <a:pt x="462117" y="12475"/>
                        <a:pt x="478512" y="27492"/>
                      </a:cubicBezTo>
                      <a:cubicBezTo>
                        <a:pt x="494907" y="42509"/>
                        <a:pt x="483056" y="63322"/>
                        <a:pt x="539054" y="93913"/>
                      </a:cubicBezTo>
                      <a:cubicBezTo>
                        <a:pt x="595052" y="124504"/>
                        <a:pt x="763191" y="163113"/>
                        <a:pt x="814500" y="211040"/>
                      </a:cubicBezTo>
                      <a:cubicBezTo>
                        <a:pt x="865809" y="258967"/>
                        <a:pt x="845098" y="355860"/>
                        <a:pt x="846912" y="381474"/>
                      </a:cubicBezTo>
                      <a:cubicBezTo>
                        <a:pt x="848726" y="407088"/>
                        <a:pt x="834153" y="388400"/>
                        <a:pt x="825387" y="364726"/>
                      </a:cubicBezTo>
                      <a:cubicBezTo>
                        <a:pt x="816621" y="341052"/>
                        <a:pt x="836386" y="276548"/>
                        <a:pt x="794315" y="239432"/>
                      </a:cubicBezTo>
                      <a:cubicBezTo>
                        <a:pt x="752244" y="202316"/>
                        <a:pt x="661611" y="172640"/>
                        <a:pt x="572960" y="142029"/>
                      </a:cubicBezTo>
                      <a:cubicBezTo>
                        <a:pt x="484309" y="111418"/>
                        <a:pt x="333476" y="74106"/>
                        <a:pt x="262409" y="55765"/>
                      </a:cubicBezTo>
                      <a:cubicBezTo>
                        <a:pt x="191343" y="37424"/>
                        <a:pt x="178501" y="32392"/>
                        <a:pt x="146561" y="31984"/>
                      </a:cubicBezTo>
                      <a:cubicBezTo>
                        <a:pt x="114621" y="31576"/>
                        <a:pt x="89762" y="42682"/>
                        <a:pt x="76212" y="57673"/>
                      </a:cubicBezTo>
                      <a:cubicBezTo>
                        <a:pt x="62662" y="72664"/>
                        <a:pt x="46871" y="108916"/>
                        <a:pt x="34772" y="118662"/>
                      </a:cubicBezTo>
                      <a:cubicBezTo>
                        <a:pt x="22673" y="128408"/>
                        <a:pt x="-11012" y="135413"/>
                        <a:pt x="3617" y="116150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b="1"/>
                </a:p>
              </p:txBody>
            </p:sp>
            <p:sp>
              <p:nvSpPr>
                <p:cNvPr id="44" name="Volný tvar 43"/>
                <p:cNvSpPr>
                  <a:spLocks/>
                </p:cNvSpPr>
                <p:nvPr/>
              </p:nvSpPr>
              <p:spPr>
                <a:xfrm rot="150410">
                  <a:off x="3842255" y="2777197"/>
                  <a:ext cx="1716428" cy="670852"/>
                </a:xfrm>
                <a:custGeom>
                  <a:avLst/>
                  <a:gdLst>
                    <a:gd name="connsiteX0" fmla="*/ 828 w 845152"/>
                    <a:gd name="connsiteY0" fmla="*/ 129586 h 391137"/>
                    <a:gd name="connsiteX1" fmla="*/ 87092 w 845152"/>
                    <a:gd name="connsiteY1" fmla="*/ 189 h 391137"/>
                    <a:gd name="connsiteX2" fmla="*/ 509786 w 845152"/>
                    <a:gd name="connsiteY2" fmla="*/ 103706 h 391137"/>
                    <a:gd name="connsiteX3" fmla="*/ 811711 w 845152"/>
                    <a:gd name="connsiteY3" fmla="*/ 224476 h 391137"/>
                    <a:gd name="connsiteX4" fmla="*/ 837590 w 845152"/>
                    <a:gd name="connsiteY4" fmla="*/ 388378 h 391137"/>
                    <a:gd name="connsiteX5" fmla="*/ 811711 w 845152"/>
                    <a:gd name="connsiteY5" fmla="*/ 319367 h 391137"/>
                    <a:gd name="connsiteX6" fmla="*/ 759952 w 845152"/>
                    <a:gd name="connsiteY6" fmla="*/ 215850 h 391137"/>
                    <a:gd name="connsiteX7" fmla="*/ 570171 w 845152"/>
                    <a:gd name="connsiteY7" fmla="*/ 155465 h 391137"/>
                    <a:gd name="connsiteX8" fmla="*/ 259620 w 845152"/>
                    <a:gd name="connsiteY8" fmla="*/ 69201 h 391137"/>
                    <a:gd name="connsiteX9" fmla="*/ 87092 w 845152"/>
                    <a:gd name="connsiteY9" fmla="*/ 8816 h 391137"/>
                    <a:gd name="connsiteX10" fmla="*/ 43960 w 845152"/>
                    <a:gd name="connsiteY10" fmla="*/ 95080 h 391137"/>
                    <a:gd name="connsiteX11" fmla="*/ 828 w 845152"/>
                    <a:gd name="connsiteY11" fmla="*/ 129586 h 391137"/>
                    <a:gd name="connsiteX0" fmla="*/ 1045 w 845369"/>
                    <a:gd name="connsiteY0" fmla="*/ 129586 h 391137"/>
                    <a:gd name="connsiteX1" fmla="*/ 87309 w 845369"/>
                    <a:gd name="connsiteY1" fmla="*/ 189 h 391137"/>
                    <a:gd name="connsiteX2" fmla="*/ 510003 w 845369"/>
                    <a:gd name="connsiteY2" fmla="*/ 103706 h 391137"/>
                    <a:gd name="connsiteX3" fmla="*/ 811928 w 845369"/>
                    <a:gd name="connsiteY3" fmla="*/ 224476 h 391137"/>
                    <a:gd name="connsiteX4" fmla="*/ 837807 w 845369"/>
                    <a:gd name="connsiteY4" fmla="*/ 388378 h 391137"/>
                    <a:gd name="connsiteX5" fmla="*/ 811928 w 845369"/>
                    <a:gd name="connsiteY5" fmla="*/ 319367 h 391137"/>
                    <a:gd name="connsiteX6" fmla="*/ 760169 w 845369"/>
                    <a:gd name="connsiteY6" fmla="*/ 215850 h 391137"/>
                    <a:gd name="connsiteX7" fmla="*/ 570388 w 845369"/>
                    <a:gd name="connsiteY7" fmla="*/ 155465 h 391137"/>
                    <a:gd name="connsiteX8" fmla="*/ 259837 w 845369"/>
                    <a:gd name="connsiteY8" fmla="*/ 69201 h 391137"/>
                    <a:gd name="connsiteX9" fmla="*/ 113503 w 845369"/>
                    <a:gd name="connsiteY9" fmla="*/ 42153 h 391137"/>
                    <a:gd name="connsiteX10" fmla="*/ 44177 w 845369"/>
                    <a:gd name="connsiteY10" fmla="*/ 95080 h 391137"/>
                    <a:gd name="connsiteX11" fmla="*/ 1045 w 845369"/>
                    <a:gd name="connsiteY11" fmla="*/ 129586 h 391137"/>
                    <a:gd name="connsiteX0" fmla="*/ 1045 w 843097"/>
                    <a:gd name="connsiteY0" fmla="*/ 129586 h 394298"/>
                    <a:gd name="connsiteX1" fmla="*/ 87309 w 843097"/>
                    <a:gd name="connsiteY1" fmla="*/ 189 h 394298"/>
                    <a:gd name="connsiteX2" fmla="*/ 510003 w 843097"/>
                    <a:gd name="connsiteY2" fmla="*/ 103706 h 394298"/>
                    <a:gd name="connsiteX3" fmla="*/ 811928 w 843097"/>
                    <a:gd name="connsiteY3" fmla="*/ 224476 h 394298"/>
                    <a:gd name="connsiteX4" fmla="*/ 833452 w 843097"/>
                    <a:gd name="connsiteY4" fmla="*/ 391644 h 394298"/>
                    <a:gd name="connsiteX5" fmla="*/ 811928 w 843097"/>
                    <a:gd name="connsiteY5" fmla="*/ 319367 h 394298"/>
                    <a:gd name="connsiteX6" fmla="*/ 760169 w 843097"/>
                    <a:gd name="connsiteY6" fmla="*/ 215850 h 394298"/>
                    <a:gd name="connsiteX7" fmla="*/ 570388 w 843097"/>
                    <a:gd name="connsiteY7" fmla="*/ 155465 h 394298"/>
                    <a:gd name="connsiteX8" fmla="*/ 259837 w 843097"/>
                    <a:gd name="connsiteY8" fmla="*/ 69201 h 394298"/>
                    <a:gd name="connsiteX9" fmla="*/ 113503 w 843097"/>
                    <a:gd name="connsiteY9" fmla="*/ 42153 h 394298"/>
                    <a:gd name="connsiteX10" fmla="*/ 44177 w 843097"/>
                    <a:gd name="connsiteY10" fmla="*/ 95080 h 394298"/>
                    <a:gd name="connsiteX11" fmla="*/ 1045 w 843097"/>
                    <a:gd name="connsiteY11" fmla="*/ 129586 h 394298"/>
                    <a:gd name="connsiteX0" fmla="*/ 1045 w 843036"/>
                    <a:gd name="connsiteY0" fmla="*/ 129586 h 403140"/>
                    <a:gd name="connsiteX1" fmla="*/ 87309 w 843036"/>
                    <a:gd name="connsiteY1" fmla="*/ 189 h 403140"/>
                    <a:gd name="connsiteX2" fmla="*/ 510003 w 843036"/>
                    <a:gd name="connsiteY2" fmla="*/ 103706 h 403140"/>
                    <a:gd name="connsiteX3" fmla="*/ 811928 w 843036"/>
                    <a:gd name="connsiteY3" fmla="*/ 224476 h 403140"/>
                    <a:gd name="connsiteX4" fmla="*/ 833452 w 843036"/>
                    <a:gd name="connsiteY4" fmla="*/ 391644 h 403140"/>
                    <a:gd name="connsiteX5" fmla="*/ 813016 w 843036"/>
                    <a:gd name="connsiteY5" fmla="*/ 369451 h 403140"/>
                    <a:gd name="connsiteX6" fmla="*/ 760169 w 843036"/>
                    <a:gd name="connsiteY6" fmla="*/ 215850 h 403140"/>
                    <a:gd name="connsiteX7" fmla="*/ 570388 w 843036"/>
                    <a:gd name="connsiteY7" fmla="*/ 155465 h 403140"/>
                    <a:gd name="connsiteX8" fmla="*/ 259837 w 843036"/>
                    <a:gd name="connsiteY8" fmla="*/ 69201 h 403140"/>
                    <a:gd name="connsiteX9" fmla="*/ 113503 w 843036"/>
                    <a:gd name="connsiteY9" fmla="*/ 42153 h 403140"/>
                    <a:gd name="connsiteX10" fmla="*/ 44177 w 843036"/>
                    <a:gd name="connsiteY10" fmla="*/ 95080 h 403140"/>
                    <a:gd name="connsiteX11" fmla="*/ 1045 w 843036"/>
                    <a:gd name="connsiteY11" fmla="*/ 129586 h 403140"/>
                    <a:gd name="connsiteX0" fmla="*/ 1045 w 849104"/>
                    <a:gd name="connsiteY0" fmla="*/ 129586 h 400633"/>
                    <a:gd name="connsiteX1" fmla="*/ 87309 w 849104"/>
                    <a:gd name="connsiteY1" fmla="*/ 189 h 400633"/>
                    <a:gd name="connsiteX2" fmla="*/ 510003 w 849104"/>
                    <a:gd name="connsiteY2" fmla="*/ 103706 h 400633"/>
                    <a:gd name="connsiteX3" fmla="*/ 811928 w 849104"/>
                    <a:gd name="connsiteY3" fmla="*/ 224476 h 400633"/>
                    <a:gd name="connsiteX4" fmla="*/ 844340 w 849104"/>
                    <a:gd name="connsiteY4" fmla="*/ 388378 h 400633"/>
                    <a:gd name="connsiteX5" fmla="*/ 813016 w 849104"/>
                    <a:gd name="connsiteY5" fmla="*/ 369451 h 400633"/>
                    <a:gd name="connsiteX6" fmla="*/ 760169 w 849104"/>
                    <a:gd name="connsiteY6" fmla="*/ 215850 h 400633"/>
                    <a:gd name="connsiteX7" fmla="*/ 570388 w 849104"/>
                    <a:gd name="connsiteY7" fmla="*/ 155465 h 400633"/>
                    <a:gd name="connsiteX8" fmla="*/ 259837 w 849104"/>
                    <a:gd name="connsiteY8" fmla="*/ 69201 h 400633"/>
                    <a:gd name="connsiteX9" fmla="*/ 113503 w 849104"/>
                    <a:gd name="connsiteY9" fmla="*/ 42153 h 400633"/>
                    <a:gd name="connsiteX10" fmla="*/ 44177 w 849104"/>
                    <a:gd name="connsiteY10" fmla="*/ 95080 h 400633"/>
                    <a:gd name="connsiteX11" fmla="*/ 1045 w 849104"/>
                    <a:gd name="connsiteY11" fmla="*/ 129586 h 400633"/>
                    <a:gd name="connsiteX0" fmla="*/ 1045 w 851795"/>
                    <a:gd name="connsiteY0" fmla="*/ 129586 h 396775"/>
                    <a:gd name="connsiteX1" fmla="*/ 87309 w 851795"/>
                    <a:gd name="connsiteY1" fmla="*/ 189 h 396775"/>
                    <a:gd name="connsiteX2" fmla="*/ 510003 w 851795"/>
                    <a:gd name="connsiteY2" fmla="*/ 103706 h 396775"/>
                    <a:gd name="connsiteX3" fmla="*/ 811928 w 851795"/>
                    <a:gd name="connsiteY3" fmla="*/ 224476 h 396775"/>
                    <a:gd name="connsiteX4" fmla="*/ 844340 w 851795"/>
                    <a:gd name="connsiteY4" fmla="*/ 388378 h 396775"/>
                    <a:gd name="connsiteX5" fmla="*/ 813016 w 851795"/>
                    <a:gd name="connsiteY5" fmla="*/ 369451 h 396775"/>
                    <a:gd name="connsiteX6" fmla="*/ 760169 w 851795"/>
                    <a:gd name="connsiteY6" fmla="*/ 215850 h 396775"/>
                    <a:gd name="connsiteX7" fmla="*/ 570388 w 851795"/>
                    <a:gd name="connsiteY7" fmla="*/ 155465 h 396775"/>
                    <a:gd name="connsiteX8" fmla="*/ 259837 w 851795"/>
                    <a:gd name="connsiteY8" fmla="*/ 69201 h 396775"/>
                    <a:gd name="connsiteX9" fmla="*/ 113503 w 851795"/>
                    <a:gd name="connsiteY9" fmla="*/ 42153 h 396775"/>
                    <a:gd name="connsiteX10" fmla="*/ 44177 w 851795"/>
                    <a:gd name="connsiteY10" fmla="*/ 95080 h 396775"/>
                    <a:gd name="connsiteX11" fmla="*/ 1045 w 851795"/>
                    <a:gd name="connsiteY11" fmla="*/ 129586 h 396775"/>
                    <a:gd name="connsiteX0" fmla="*/ 1045 w 851795"/>
                    <a:gd name="connsiteY0" fmla="*/ 129586 h 395384"/>
                    <a:gd name="connsiteX1" fmla="*/ 87309 w 851795"/>
                    <a:gd name="connsiteY1" fmla="*/ 189 h 395384"/>
                    <a:gd name="connsiteX2" fmla="*/ 510003 w 851795"/>
                    <a:gd name="connsiteY2" fmla="*/ 103706 h 395384"/>
                    <a:gd name="connsiteX3" fmla="*/ 811928 w 851795"/>
                    <a:gd name="connsiteY3" fmla="*/ 224476 h 395384"/>
                    <a:gd name="connsiteX4" fmla="*/ 844340 w 851795"/>
                    <a:gd name="connsiteY4" fmla="*/ 388378 h 395384"/>
                    <a:gd name="connsiteX5" fmla="*/ 813016 w 851795"/>
                    <a:gd name="connsiteY5" fmla="*/ 369451 h 395384"/>
                    <a:gd name="connsiteX6" fmla="*/ 791743 w 851795"/>
                    <a:gd name="connsiteY6" fmla="*/ 252868 h 395384"/>
                    <a:gd name="connsiteX7" fmla="*/ 570388 w 851795"/>
                    <a:gd name="connsiteY7" fmla="*/ 155465 h 395384"/>
                    <a:gd name="connsiteX8" fmla="*/ 259837 w 851795"/>
                    <a:gd name="connsiteY8" fmla="*/ 69201 h 395384"/>
                    <a:gd name="connsiteX9" fmla="*/ 113503 w 851795"/>
                    <a:gd name="connsiteY9" fmla="*/ 42153 h 395384"/>
                    <a:gd name="connsiteX10" fmla="*/ 44177 w 851795"/>
                    <a:gd name="connsiteY10" fmla="*/ 95080 h 395384"/>
                    <a:gd name="connsiteX11" fmla="*/ 1045 w 851795"/>
                    <a:gd name="connsiteY11" fmla="*/ 129586 h 395384"/>
                    <a:gd name="connsiteX0" fmla="*/ 1045 w 848519"/>
                    <a:gd name="connsiteY0" fmla="*/ 129586 h 398585"/>
                    <a:gd name="connsiteX1" fmla="*/ 87309 w 848519"/>
                    <a:gd name="connsiteY1" fmla="*/ 189 h 398585"/>
                    <a:gd name="connsiteX2" fmla="*/ 510003 w 848519"/>
                    <a:gd name="connsiteY2" fmla="*/ 103706 h 398585"/>
                    <a:gd name="connsiteX3" fmla="*/ 811928 w 848519"/>
                    <a:gd name="connsiteY3" fmla="*/ 224476 h 398585"/>
                    <a:gd name="connsiteX4" fmla="*/ 844340 w 848519"/>
                    <a:gd name="connsiteY4" fmla="*/ 388378 h 398585"/>
                    <a:gd name="connsiteX5" fmla="*/ 821726 w 848519"/>
                    <a:gd name="connsiteY5" fmla="*/ 367274 h 398585"/>
                    <a:gd name="connsiteX6" fmla="*/ 791743 w 848519"/>
                    <a:gd name="connsiteY6" fmla="*/ 252868 h 398585"/>
                    <a:gd name="connsiteX7" fmla="*/ 570388 w 848519"/>
                    <a:gd name="connsiteY7" fmla="*/ 155465 h 398585"/>
                    <a:gd name="connsiteX8" fmla="*/ 259837 w 848519"/>
                    <a:gd name="connsiteY8" fmla="*/ 69201 h 398585"/>
                    <a:gd name="connsiteX9" fmla="*/ 113503 w 848519"/>
                    <a:gd name="connsiteY9" fmla="*/ 42153 h 398585"/>
                    <a:gd name="connsiteX10" fmla="*/ 44177 w 848519"/>
                    <a:gd name="connsiteY10" fmla="*/ 95080 h 398585"/>
                    <a:gd name="connsiteX11" fmla="*/ 1045 w 848519"/>
                    <a:gd name="connsiteY11" fmla="*/ 129586 h 398585"/>
                    <a:gd name="connsiteX0" fmla="*/ 2183 w 849657"/>
                    <a:gd name="connsiteY0" fmla="*/ 129586 h 398585"/>
                    <a:gd name="connsiteX1" fmla="*/ 88447 w 849657"/>
                    <a:gd name="connsiteY1" fmla="*/ 189 h 398585"/>
                    <a:gd name="connsiteX2" fmla="*/ 511141 w 849657"/>
                    <a:gd name="connsiteY2" fmla="*/ 103706 h 398585"/>
                    <a:gd name="connsiteX3" fmla="*/ 813066 w 849657"/>
                    <a:gd name="connsiteY3" fmla="*/ 224476 h 398585"/>
                    <a:gd name="connsiteX4" fmla="*/ 845478 w 849657"/>
                    <a:gd name="connsiteY4" fmla="*/ 388378 h 398585"/>
                    <a:gd name="connsiteX5" fmla="*/ 822864 w 849657"/>
                    <a:gd name="connsiteY5" fmla="*/ 367274 h 398585"/>
                    <a:gd name="connsiteX6" fmla="*/ 792881 w 849657"/>
                    <a:gd name="connsiteY6" fmla="*/ 252868 h 398585"/>
                    <a:gd name="connsiteX7" fmla="*/ 571526 w 849657"/>
                    <a:gd name="connsiteY7" fmla="*/ 155465 h 398585"/>
                    <a:gd name="connsiteX8" fmla="*/ 260975 w 849657"/>
                    <a:gd name="connsiteY8" fmla="*/ 69201 h 398585"/>
                    <a:gd name="connsiteX9" fmla="*/ 114641 w 849657"/>
                    <a:gd name="connsiteY9" fmla="*/ 42153 h 398585"/>
                    <a:gd name="connsiteX10" fmla="*/ 33338 w 849657"/>
                    <a:gd name="connsiteY10" fmla="*/ 132098 h 398585"/>
                    <a:gd name="connsiteX11" fmla="*/ 2183 w 849657"/>
                    <a:gd name="connsiteY11" fmla="*/ 129586 h 398585"/>
                    <a:gd name="connsiteX0" fmla="*/ 1811 w 849285"/>
                    <a:gd name="connsiteY0" fmla="*/ 129586 h 398585"/>
                    <a:gd name="connsiteX1" fmla="*/ 88075 w 849285"/>
                    <a:gd name="connsiteY1" fmla="*/ 189 h 398585"/>
                    <a:gd name="connsiteX2" fmla="*/ 510769 w 849285"/>
                    <a:gd name="connsiteY2" fmla="*/ 103706 h 398585"/>
                    <a:gd name="connsiteX3" fmla="*/ 812694 w 849285"/>
                    <a:gd name="connsiteY3" fmla="*/ 224476 h 398585"/>
                    <a:gd name="connsiteX4" fmla="*/ 845106 w 849285"/>
                    <a:gd name="connsiteY4" fmla="*/ 388378 h 398585"/>
                    <a:gd name="connsiteX5" fmla="*/ 822492 w 849285"/>
                    <a:gd name="connsiteY5" fmla="*/ 367274 h 398585"/>
                    <a:gd name="connsiteX6" fmla="*/ 792509 w 849285"/>
                    <a:gd name="connsiteY6" fmla="*/ 252868 h 398585"/>
                    <a:gd name="connsiteX7" fmla="*/ 571154 w 849285"/>
                    <a:gd name="connsiteY7" fmla="*/ 155465 h 398585"/>
                    <a:gd name="connsiteX8" fmla="*/ 260603 w 849285"/>
                    <a:gd name="connsiteY8" fmla="*/ 69201 h 398585"/>
                    <a:gd name="connsiteX9" fmla="*/ 114269 w 849285"/>
                    <a:gd name="connsiteY9" fmla="*/ 42153 h 398585"/>
                    <a:gd name="connsiteX10" fmla="*/ 32966 w 849285"/>
                    <a:gd name="connsiteY10" fmla="*/ 132098 h 398585"/>
                    <a:gd name="connsiteX11" fmla="*/ 1811 w 849285"/>
                    <a:gd name="connsiteY11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14127 w 849143"/>
                    <a:gd name="connsiteY9" fmla="*/ 42153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23926 w 849143"/>
                    <a:gd name="connsiteY9" fmla="*/ 35621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24106 w 849323"/>
                    <a:gd name="connsiteY9" fmla="*/ 35621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44793 w 849323"/>
                    <a:gd name="connsiteY9" fmla="*/ 45420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3298 w 850772"/>
                    <a:gd name="connsiteY0" fmla="*/ 115469 h 384468"/>
                    <a:gd name="connsiteX1" fmla="*/ 115693 w 850772"/>
                    <a:gd name="connsiteY1" fmla="*/ 226 h 384468"/>
                    <a:gd name="connsiteX2" fmla="*/ 512256 w 850772"/>
                    <a:gd name="connsiteY2" fmla="*/ 89589 h 384468"/>
                    <a:gd name="connsiteX3" fmla="*/ 814181 w 850772"/>
                    <a:gd name="connsiteY3" fmla="*/ 210359 h 384468"/>
                    <a:gd name="connsiteX4" fmla="*/ 846593 w 850772"/>
                    <a:gd name="connsiteY4" fmla="*/ 374261 h 384468"/>
                    <a:gd name="connsiteX5" fmla="*/ 823979 w 850772"/>
                    <a:gd name="connsiteY5" fmla="*/ 353157 h 384468"/>
                    <a:gd name="connsiteX6" fmla="*/ 793996 w 850772"/>
                    <a:gd name="connsiteY6" fmla="*/ 238751 h 384468"/>
                    <a:gd name="connsiteX7" fmla="*/ 572641 w 850772"/>
                    <a:gd name="connsiteY7" fmla="*/ 141348 h 384468"/>
                    <a:gd name="connsiteX8" fmla="*/ 262090 w 850772"/>
                    <a:gd name="connsiteY8" fmla="*/ 55084 h 384468"/>
                    <a:gd name="connsiteX9" fmla="*/ 146242 w 850772"/>
                    <a:gd name="connsiteY9" fmla="*/ 31303 h 384468"/>
                    <a:gd name="connsiteX10" fmla="*/ 81337 w 850772"/>
                    <a:gd name="connsiteY10" fmla="*/ 51548 h 384468"/>
                    <a:gd name="connsiteX11" fmla="*/ 34453 w 850772"/>
                    <a:gd name="connsiteY11" fmla="*/ 117981 h 384468"/>
                    <a:gd name="connsiteX12" fmla="*/ 3298 w 850772"/>
                    <a:gd name="connsiteY12" fmla="*/ 115469 h 384468"/>
                    <a:gd name="connsiteX0" fmla="*/ 3684 w 851158"/>
                    <a:gd name="connsiteY0" fmla="*/ 113297 h 382296"/>
                    <a:gd name="connsiteX1" fmla="*/ 122612 w 851158"/>
                    <a:gd name="connsiteY1" fmla="*/ 232 h 382296"/>
                    <a:gd name="connsiteX2" fmla="*/ 512642 w 851158"/>
                    <a:gd name="connsiteY2" fmla="*/ 87417 h 382296"/>
                    <a:gd name="connsiteX3" fmla="*/ 814567 w 851158"/>
                    <a:gd name="connsiteY3" fmla="*/ 208187 h 382296"/>
                    <a:gd name="connsiteX4" fmla="*/ 846979 w 851158"/>
                    <a:gd name="connsiteY4" fmla="*/ 372089 h 382296"/>
                    <a:gd name="connsiteX5" fmla="*/ 824365 w 851158"/>
                    <a:gd name="connsiteY5" fmla="*/ 350985 h 382296"/>
                    <a:gd name="connsiteX6" fmla="*/ 794382 w 851158"/>
                    <a:gd name="connsiteY6" fmla="*/ 236579 h 382296"/>
                    <a:gd name="connsiteX7" fmla="*/ 573027 w 851158"/>
                    <a:gd name="connsiteY7" fmla="*/ 139176 h 382296"/>
                    <a:gd name="connsiteX8" fmla="*/ 262476 w 851158"/>
                    <a:gd name="connsiteY8" fmla="*/ 52912 h 382296"/>
                    <a:gd name="connsiteX9" fmla="*/ 146628 w 851158"/>
                    <a:gd name="connsiteY9" fmla="*/ 29131 h 382296"/>
                    <a:gd name="connsiteX10" fmla="*/ 81723 w 851158"/>
                    <a:gd name="connsiteY10" fmla="*/ 49376 h 382296"/>
                    <a:gd name="connsiteX11" fmla="*/ 34839 w 851158"/>
                    <a:gd name="connsiteY11" fmla="*/ 115809 h 382296"/>
                    <a:gd name="connsiteX12" fmla="*/ 3684 w 851158"/>
                    <a:gd name="connsiteY12" fmla="*/ 113297 h 382296"/>
                    <a:gd name="connsiteX0" fmla="*/ 3617 w 851091"/>
                    <a:gd name="connsiteY0" fmla="*/ 113297 h 382296"/>
                    <a:gd name="connsiteX1" fmla="*/ 122545 w 851091"/>
                    <a:gd name="connsiteY1" fmla="*/ 232 h 382296"/>
                    <a:gd name="connsiteX2" fmla="*/ 512575 w 851091"/>
                    <a:gd name="connsiteY2" fmla="*/ 87417 h 382296"/>
                    <a:gd name="connsiteX3" fmla="*/ 814500 w 851091"/>
                    <a:gd name="connsiteY3" fmla="*/ 208187 h 382296"/>
                    <a:gd name="connsiteX4" fmla="*/ 846912 w 851091"/>
                    <a:gd name="connsiteY4" fmla="*/ 372089 h 382296"/>
                    <a:gd name="connsiteX5" fmla="*/ 824298 w 851091"/>
                    <a:gd name="connsiteY5" fmla="*/ 350985 h 382296"/>
                    <a:gd name="connsiteX6" fmla="*/ 794315 w 851091"/>
                    <a:gd name="connsiteY6" fmla="*/ 236579 h 382296"/>
                    <a:gd name="connsiteX7" fmla="*/ 572960 w 851091"/>
                    <a:gd name="connsiteY7" fmla="*/ 139176 h 382296"/>
                    <a:gd name="connsiteX8" fmla="*/ 262409 w 851091"/>
                    <a:gd name="connsiteY8" fmla="*/ 52912 h 382296"/>
                    <a:gd name="connsiteX9" fmla="*/ 146561 w 851091"/>
                    <a:gd name="connsiteY9" fmla="*/ 29131 h 382296"/>
                    <a:gd name="connsiteX10" fmla="*/ 76212 w 851091"/>
                    <a:gd name="connsiteY10" fmla="*/ 54820 h 382296"/>
                    <a:gd name="connsiteX11" fmla="*/ 34772 w 851091"/>
                    <a:gd name="connsiteY11" fmla="*/ 115809 h 382296"/>
                    <a:gd name="connsiteX12" fmla="*/ 3617 w 851091"/>
                    <a:gd name="connsiteY12" fmla="*/ 113297 h 382296"/>
                    <a:gd name="connsiteX0" fmla="*/ 3617 w 851091"/>
                    <a:gd name="connsiteY0" fmla="*/ 113297 h 387717"/>
                    <a:gd name="connsiteX1" fmla="*/ 122545 w 851091"/>
                    <a:gd name="connsiteY1" fmla="*/ 232 h 387717"/>
                    <a:gd name="connsiteX2" fmla="*/ 512575 w 851091"/>
                    <a:gd name="connsiteY2" fmla="*/ 87417 h 387717"/>
                    <a:gd name="connsiteX3" fmla="*/ 814500 w 851091"/>
                    <a:gd name="connsiteY3" fmla="*/ 208187 h 387717"/>
                    <a:gd name="connsiteX4" fmla="*/ 846912 w 851091"/>
                    <a:gd name="connsiteY4" fmla="*/ 378621 h 387717"/>
                    <a:gd name="connsiteX5" fmla="*/ 824298 w 851091"/>
                    <a:gd name="connsiteY5" fmla="*/ 350985 h 387717"/>
                    <a:gd name="connsiteX6" fmla="*/ 794315 w 851091"/>
                    <a:gd name="connsiteY6" fmla="*/ 236579 h 387717"/>
                    <a:gd name="connsiteX7" fmla="*/ 572960 w 851091"/>
                    <a:gd name="connsiteY7" fmla="*/ 139176 h 387717"/>
                    <a:gd name="connsiteX8" fmla="*/ 262409 w 851091"/>
                    <a:gd name="connsiteY8" fmla="*/ 52912 h 387717"/>
                    <a:gd name="connsiteX9" fmla="*/ 146561 w 851091"/>
                    <a:gd name="connsiteY9" fmla="*/ 29131 h 387717"/>
                    <a:gd name="connsiteX10" fmla="*/ 76212 w 851091"/>
                    <a:gd name="connsiteY10" fmla="*/ 54820 h 387717"/>
                    <a:gd name="connsiteX11" fmla="*/ 34772 w 851091"/>
                    <a:gd name="connsiteY11" fmla="*/ 115809 h 387717"/>
                    <a:gd name="connsiteX12" fmla="*/ 3617 w 851091"/>
                    <a:gd name="connsiteY12" fmla="*/ 113297 h 387717"/>
                    <a:gd name="connsiteX0" fmla="*/ 3617 w 851018"/>
                    <a:gd name="connsiteY0" fmla="*/ 113297 h 390928"/>
                    <a:gd name="connsiteX1" fmla="*/ 122545 w 851018"/>
                    <a:gd name="connsiteY1" fmla="*/ 232 h 390928"/>
                    <a:gd name="connsiteX2" fmla="*/ 512575 w 851018"/>
                    <a:gd name="connsiteY2" fmla="*/ 87417 h 390928"/>
                    <a:gd name="connsiteX3" fmla="*/ 814500 w 851018"/>
                    <a:gd name="connsiteY3" fmla="*/ 208187 h 390928"/>
                    <a:gd name="connsiteX4" fmla="*/ 846912 w 851018"/>
                    <a:gd name="connsiteY4" fmla="*/ 378621 h 390928"/>
                    <a:gd name="connsiteX5" fmla="*/ 825387 w 851018"/>
                    <a:gd name="connsiteY5" fmla="*/ 361873 h 390928"/>
                    <a:gd name="connsiteX6" fmla="*/ 794315 w 851018"/>
                    <a:gd name="connsiteY6" fmla="*/ 236579 h 390928"/>
                    <a:gd name="connsiteX7" fmla="*/ 572960 w 851018"/>
                    <a:gd name="connsiteY7" fmla="*/ 139176 h 390928"/>
                    <a:gd name="connsiteX8" fmla="*/ 262409 w 851018"/>
                    <a:gd name="connsiteY8" fmla="*/ 52912 h 390928"/>
                    <a:gd name="connsiteX9" fmla="*/ 146561 w 851018"/>
                    <a:gd name="connsiteY9" fmla="*/ 29131 h 390928"/>
                    <a:gd name="connsiteX10" fmla="*/ 76212 w 851018"/>
                    <a:gd name="connsiteY10" fmla="*/ 54820 h 390928"/>
                    <a:gd name="connsiteX11" fmla="*/ 34772 w 851018"/>
                    <a:gd name="connsiteY11" fmla="*/ 115809 h 390928"/>
                    <a:gd name="connsiteX12" fmla="*/ 3617 w 851018"/>
                    <a:gd name="connsiteY12" fmla="*/ 113297 h 39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51018" h="390928">
                      <a:moveTo>
                        <a:pt x="3617" y="113297"/>
                      </a:moveTo>
                      <a:cubicBezTo>
                        <a:pt x="18246" y="94034"/>
                        <a:pt x="37719" y="4545"/>
                        <a:pt x="122545" y="232"/>
                      </a:cubicBezTo>
                      <a:cubicBezTo>
                        <a:pt x="207371" y="-4081"/>
                        <a:pt x="397249" y="52758"/>
                        <a:pt x="512575" y="87417"/>
                      </a:cubicBezTo>
                      <a:cubicBezTo>
                        <a:pt x="627901" y="122076"/>
                        <a:pt x="758777" y="159653"/>
                        <a:pt x="814500" y="208187"/>
                      </a:cubicBezTo>
                      <a:cubicBezTo>
                        <a:pt x="870223" y="256721"/>
                        <a:pt x="845098" y="353007"/>
                        <a:pt x="846912" y="378621"/>
                      </a:cubicBezTo>
                      <a:cubicBezTo>
                        <a:pt x="848726" y="404235"/>
                        <a:pt x="834153" y="385547"/>
                        <a:pt x="825387" y="361873"/>
                      </a:cubicBezTo>
                      <a:cubicBezTo>
                        <a:pt x="816621" y="338199"/>
                        <a:pt x="836386" y="273695"/>
                        <a:pt x="794315" y="236579"/>
                      </a:cubicBezTo>
                      <a:cubicBezTo>
                        <a:pt x="752244" y="199463"/>
                        <a:pt x="661611" y="169787"/>
                        <a:pt x="572960" y="139176"/>
                      </a:cubicBezTo>
                      <a:cubicBezTo>
                        <a:pt x="484309" y="108565"/>
                        <a:pt x="333476" y="71253"/>
                        <a:pt x="262409" y="52912"/>
                      </a:cubicBezTo>
                      <a:cubicBezTo>
                        <a:pt x="191343" y="34571"/>
                        <a:pt x="178501" y="29539"/>
                        <a:pt x="146561" y="29131"/>
                      </a:cubicBezTo>
                      <a:cubicBezTo>
                        <a:pt x="114621" y="28723"/>
                        <a:pt x="89762" y="39829"/>
                        <a:pt x="76212" y="54820"/>
                      </a:cubicBezTo>
                      <a:cubicBezTo>
                        <a:pt x="62662" y="69811"/>
                        <a:pt x="46871" y="106063"/>
                        <a:pt x="34772" y="115809"/>
                      </a:cubicBezTo>
                      <a:cubicBezTo>
                        <a:pt x="22673" y="125555"/>
                        <a:pt x="-11012" y="132560"/>
                        <a:pt x="3617" y="113297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b="1"/>
                </a:p>
              </p:txBody>
            </p:sp>
            <p:sp>
              <p:nvSpPr>
                <p:cNvPr id="45" name="Volný tvar 44"/>
                <p:cNvSpPr>
                  <a:spLocks/>
                </p:cNvSpPr>
                <p:nvPr/>
              </p:nvSpPr>
              <p:spPr>
                <a:xfrm rot="265172">
                  <a:off x="3908824" y="2872405"/>
                  <a:ext cx="1575836" cy="533770"/>
                </a:xfrm>
                <a:custGeom>
                  <a:avLst/>
                  <a:gdLst>
                    <a:gd name="connsiteX0" fmla="*/ 828 w 845152"/>
                    <a:gd name="connsiteY0" fmla="*/ 129586 h 391137"/>
                    <a:gd name="connsiteX1" fmla="*/ 87092 w 845152"/>
                    <a:gd name="connsiteY1" fmla="*/ 189 h 391137"/>
                    <a:gd name="connsiteX2" fmla="*/ 509786 w 845152"/>
                    <a:gd name="connsiteY2" fmla="*/ 103706 h 391137"/>
                    <a:gd name="connsiteX3" fmla="*/ 811711 w 845152"/>
                    <a:gd name="connsiteY3" fmla="*/ 224476 h 391137"/>
                    <a:gd name="connsiteX4" fmla="*/ 837590 w 845152"/>
                    <a:gd name="connsiteY4" fmla="*/ 388378 h 391137"/>
                    <a:gd name="connsiteX5" fmla="*/ 811711 w 845152"/>
                    <a:gd name="connsiteY5" fmla="*/ 319367 h 391137"/>
                    <a:gd name="connsiteX6" fmla="*/ 759952 w 845152"/>
                    <a:gd name="connsiteY6" fmla="*/ 215850 h 391137"/>
                    <a:gd name="connsiteX7" fmla="*/ 570171 w 845152"/>
                    <a:gd name="connsiteY7" fmla="*/ 155465 h 391137"/>
                    <a:gd name="connsiteX8" fmla="*/ 259620 w 845152"/>
                    <a:gd name="connsiteY8" fmla="*/ 69201 h 391137"/>
                    <a:gd name="connsiteX9" fmla="*/ 87092 w 845152"/>
                    <a:gd name="connsiteY9" fmla="*/ 8816 h 391137"/>
                    <a:gd name="connsiteX10" fmla="*/ 43960 w 845152"/>
                    <a:gd name="connsiteY10" fmla="*/ 95080 h 391137"/>
                    <a:gd name="connsiteX11" fmla="*/ 828 w 845152"/>
                    <a:gd name="connsiteY11" fmla="*/ 129586 h 391137"/>
                    <a:gd name="connsiteX0" fmla="*/ 1045 w 845369"/>
                    <a:gd name="connsiteY0" fmla="*/ 129586 h 391137"/>
                    <a:gd name="connsiteX1" fmla="*/ 87309 w 845369"/>
                    <a:gd name="connsiteY1" fmla="*/ 189 h 391137"/>
                    <a:gd name="connsiteX2" fmla="*/ 510003 w 845369"/>
                    <a:gd name="connsiteY2" fmla="*/ 103706 h 391137"/>
                    <a:gd name="connsiteX3" fmla="*/ 811928 w 845369"/>
                    <a:gd name="connsiteY3" fmla="*/ 224476 h 391137"/>
                    <a:gd name="connsiteX4" fmla="*/ 837807 w 845369"/>
                    <a:gd name="connsiteY4" fmla="*/ 388378 h 391137"/>
                    <a:gd name="connsiteX5" fmla="*/ 811928 w 845369"/>
                    <a:gd name="connsiteY5" fmla="*/ 319367 h 391137"/>
                    <a:gd name="connsiteX6" fmla="*/ 760169 w 845369"/>
                    <a:gd name="connsiteY6" fmla="*/ 215850 h 391137"/>
                    <a:gd name="connsiteX7" fmla="*/ 570388 w 845369"/>
                    <a:gd name="connsiteY7" fmla="*/ 155465 h 391137"/>
                    <a:gd name="connsiteX8" fmla="*/ 259837 w 845369"/>
                    <a:gd name="connsiteY8" fmla="*/ 69201 h 391137"/>
                    <a:gd name="connsiteX9" fmla="*/ 113503 w 845369"/>
                    <a:gd name="connsiteY9" fmla="*/ 42153 h 391137"/>
                    <a:gd name="connsiteX10" fmla="*/ 44177 w 845369"/>
                    <a:gd name="connsiteY10" fmla="*/ 95080 h 391137"/>
                    <a:gd name="connsiteX11" fmla="*/ 1045 w 845369"/>
                    <a:gd name="connsiteY11" fmla="*/ 129586 h 391137"/>
                    <a:gd name="connsiteX0" fmla="*/ 1045 w 843097"/>
                    <a:gd name="connsiteY0" fmla="*/ 129586 h 394298"/>
                    <a:gd name="connsiteX1" fmla="*/ 87309 w 843097"/>
                    <a:gd name="connsiteY1" fmla="*/ 189 h 394298"/>
                    <a:gd name="connsiteX2" fmla="*/ 510003 w 843097"/>
                    <a:gd name="connsiteY2" fmla="*/ 103706 h 394298"/>
                    <a:gd name="connsiteX3" fmla="*/ 811928 w 843097"/>
                    <a:gd name="connsiteY3" fmla="*/ 224476 h 394298"/>
                    <a:gd name="connsiteX4" fmla="*/ 833452 w 843097"/>
                    <a:gd name="connsiteY4" fmla="*/ 391644 h 394298"/>
                    <a:gd name="connsiteX5" fmla="*/ 811928 w 843097"/>
                    <a:gd name="connsiteY5" fmla="*/ 319367 h 394298"/>
                    <a:gd name="connsiteX6" fmla="*/ 760169 w 843097"/>
                    <a:gd name="connsiteY6" fmla="*/ 215850 h 394298"/>
                    <a:gd name="connsiteX7" fmla="*/ 570388 w 843097"/>
                    <a:gd name="connsiteY7" fmla="*/ 155465 h 394298"/>
                    <a:gd name="connsiteX8" fmla="*/ 259837 w 843097"/>
                    <a:gd name="connsiteY8" fmla="*/ 69201 h 394298"/>
                    <a:gd name="connsiteX9" fmla="*/ 113503 w 843097"/>
                    <a:gd name="connsiteY9" fmla="*/ 42153 h 394298"/>
                    <a:gd name="connsiteX10" fmla="*/ 44177 w 843097"/>
                    <a:gd name="connsiteY10" fmla="*/ 95080 h 394298"/>
                    <a:gd name="connsiteX11" fmla="*/ 1045 w 843097"/>
                    <a:gd name="connsiteY11" fmla="*/ 129586 h 394298"/>
                    <a:gd name="connsiteX0" fmla="*/ 1045 w 843036"/>
                    <a:gd name="connsiteY0" fmla="*/ 129586 h 403140"/>
                    <a:gd name="connsiteX1" fmla="*/ 87309 w 843036"/>
                    <a:gd name="connsiteY1" fmla="*/ 189 h 403140"/>
                    <a:gd name="connsiteX2" fmla="*/ 510003 w 843036"/>
                    <a:gd name="connsiteY2" fmla="*/ 103706 h 403140"/>
                    <a:gd name="connsiteX3" fmla="*/ 811928 w 843036"/>
                    <a:gd name="connsiteY3" fmla="*/ 224476 h 403140"/>
                    <a:gd name="connsiteX4" fmla="*/ 833452 w 843036"/>
                    <a:gd name="connsiteY4" fmla="*/ 391644 h 403140"/>
                    <a:gd name="connsiteX5" fmla="*/ 813016 w 843036"/>
                    <a:gd name="connsiteY5" fmla="*/ 369451 h 403140"/>
                    <a:gd name="connsiteX6" fmla="*/ 760169 w 843036"/>
                    <a:gd name="connsiteY6" fmla="*/ 215850 h 403140"/>
                    <a:gd name="connsiteX7" fmla="*/ 570388 w 843036"/>
                    <a:gd name="connsiteY7" fmla="*/ 155465 h 403140"/>
                    <a:gd name="connsiteX8" fmla="*/ 259837 w 843036"/>
                    <a:gd name="connsiteY8" fmla="*/ 69201 h 403140"/>
                    <a:gd name="connsiteX9" fmla="*/ 113503 w 843036"/>
                    <a:gd name="connsiteY9" fmla="*/ 42153 h 403140"/>
                    <a:gd name="connsiteX10" fmla="*/ 44177 w 843036"/>
                    <a:gd name="connsiteY10" fmla="*/ 95080 h 403140"/>
                    <a:gd name="connsiteX11" fmla="*/ 1045 w 843036"/>
                    <a:gd name="connsiteY11" fmla="*/ 129586 h 403140"/>
                    <a:gd name="connsiteX0" fmla="*/ 1045 w 849104"/>
                    <a:gd name="connsiteY0" fmla="*/ 129586 h 400633"/>
                    <a:gd name="connsiteX1" fmla="*/ 87309 w 849104"/>
                    <a:gd name="connsiteY1" fmla="*/ 189 h 400633"/>
                    <a:gd name="connsiteX2" fmla="*/ 510003 w 849104"/>
                    <a:gd name="connsiteY2" fmla="*/ 103706 h 400633"/>
                    <a:gd name="connsiteX3" fmla="*/ 811928 w 849104"/>
                    <a:gd name="connsiteY3" fmla="*/ 224476 h 400633"/>
                    <a:gd name="connsiteX4" fmla="*/ 844340 w 849104"/>
                    <a:gd name="connsiteY4" fmla="*/ 388378 h 400633"/>
                    <a:gd name="connsiteX5" fmla="*/ 813016 w 849104"/>
                    <a:gd name="connsiteY5" fmla="*/ 369451 h 400633"/>
                    <a:gd name="connsiteX6" fmla="*/ 760169 w 849104"/>
                    <a:gd name="connsiteY6" fmla="*/ 215850 h 400633"/>
                    <a:gd name="connsiteX7" fmla="*/ 570388 w 849104"/>
                    <a:gd name="connsiteY7" fmla="*/ 155465 h 400633"/>
                    <a:gd name="connsiteX8" fmla="*/ 259837 w 849104"/>
                    <a:gd name="connsiteY8" fmla="*/ 69201 h 400633"/>
                    <a:gd name="connsiteX9" fmla="*/ 113503 w 849104"/>
                    <a:gd name="connsiteY9" fmla="*/ 42153 h 400633"/>
                    <a:gd name="connsiteX10" fmla="*/ 44177 w 849104"/>
                    <a:gd name="connsiteY10" fmla="*/ 95080 h 400633"/>
                    <a:gd name="connsiteX11" fmla="*/ 1045 w 849104"/>
                    <a:gd name="connsiteY11" fmla="*/ 129586 h 400633"/>
                    <a:gd name="connsiteX0" fmla="*/ 1045 w 851795"/>
                    <a:gd name="connsiteY0" fmla="*/ 129586 h 396775"/>
                    <a:gd name="connsiteX1" fmla="*/ 87309 w 851795"/>
                    <a:gd name="connsiteY1" fmla="*/ 189 h 396775"/>
                    <a:gd name="connsiteX2" fmla="*/ 510003 w 851795"/>
                    <a:gd name="connsiteY2" fmla="*/ 103706 h 396775"/>
                    <a:gd name="connsiteX3" fmla="*/ 811928 w 851795"/>
                    <a:gd name="connsiteY3" fmla="*/ 224476 h 396775"/>
                    <a:gd name="connsiteX4" fmla="*/ 844340 w 851795"/>
                    <a:gd name="connsiteY4" fmla="*/ 388378 h 396775"/>
                    <a:gd name="connsiteX5" fmla="*/ 813016 w 851795"/>
                    <a:gd name="connsiteY5" fmla="*/ 369451 h 396775"/>
                    <a:gd name="connsiteX6" fmla="*/ 760169 w 851795"/>
                    <a:gd name="connsiteY6" fmla="*/ 215850 h 396775"/>
                    <a:gd name="connsiteX7" fmla="*/ 570388 w 851795"/>
                    <a:gd name="connsiteY7" fmla="*/ 155465 h 396775"/>
                    <a:gd name="connsiteX8" fmla="*/ 259837 w 851795"/>
                    <a:gd name="connsiteY8" fmla="*/ 69201 h 396775"/>
                    <a:gd name="connsiteX9" fmla="*/ 113503 w 851795"/>
                    <a:gd name="connsiteY9" fmla="*/ 42153 h 396775"/>
                    <a:gd name="connsiteX10" fmla="*/ 44177 w 851795"/>
                    <a:gd name="connsiteY10" fmla="*/ 95080 h 396775"/>
                    <a:gd name="connsiteX11" fmla="*/ 1045 w 851795"/>
                    <a:gd name="connsiteY11" fmla="*/ 129586 h 396775"/>
                    <a:gd name="connsiteX0" fmla="*/ 1045 w 851795"/>
                    <a:gd name="connsiteY0" fmla="*/ 129586 h 395384"/>
                    <a:gd name="connsiteX1" fmla="*/ 87309 w 851795"/>
                    <a:gd name="connsiteY1" fmla="*/ 189 h 395384"/>
                    <a:gd name="connsiteX2" fmla="*/ 510003 w 851795"/>
                    <a:gd name="connsiteY2" fmla="*/ 103706 h 395384"/>
                    <a:gd name="connsiteX3" fmla="*/ 811928 w 851795"/>
                    <a:gd name="connsiteY3" fmla="*/ 224476 h 395384"/>
                    <a:gd name="connsiteX4" fmla="*/ 844340 w 851795"/>
                    <a:gd name="connsiteY4" fmla="*/ 388378 h 395384"/>
                    <a:gd name="connsiteX5" fmla="*/ 813016 w 851795"/>
                    <a:gd name="connsiteY5" fmla="*/ 369451 h 395384"/>
                    <a:gd name="connsiteX6" fmla="*/ 791743 w 851795"/>
                    <a:gd name="connsiteY6" fmla="*/ 252868 h 395384"/>
                    <a:gd name="connsiteX7" fmla="*/ 570388 w 851795"/>
                    <a:gd name="connsiteY7" fmla="*/ 155465 h 395384"/>
                    <a:gd name="connsiteX8" fmla="*/ 259837 w 851795"/>
                    <a:gd name="connsiteY8" fmla="*/ 69201 h 395384"/>
                    <a:gd name="connsiteX9" fmla="*/ 113503 w 851795"/>
                    <a:gd name="connsiteY9" fmla="*/ 42153 h 395384"/>
                    <a:gd name="connsiteX10" fmla="*/ 44177 w 851795"/>
                    <a:gd name="connsiteY10" fmla="*/ 95080 h 395384"/>
                    <a:gd name="connsiteX11" fmla="*/ 1045 w 851795"/>
                    <a:gd name="connsiteY11" fmla="*/ 129586 h 395384"/>
                    <a:gd name="connsiteX0" fmla="*/ 1045 w 848519"/>
                    <a:gd name="connsiteY0" fmla="*/ 129586 h 398585"/>
                    <a:gd name="connsiteX1" fmla="*/ 87309 w 848519"/>
                    <a:gd name="connsiteY1" fmla="*/ 189 h 398585"/>
                    <a:gd name="connsiteX2" fmla="*/ 510003 w 848519"/>
                    <a:gd name="connsiteY2" fmla="*/ 103706 h 398585"/>
                    <a:gd name="connsiteX3" fmla="*/ 811928 w 848519"/>
                    <a:gd name="connsiteY3" fmla="*/ 224476 h 398585"/>
                    <a:gd name="connsiteX4" fmla="*/ 844340 w 848519"/>
                    <a:gd name="connsiteY4" fmla="*/ 388378 h 398585"/>
                    <a:gd name="connsiteX5" fmla="*/ 821726 w 848519"/>
                    <a:gd name="connsiteY5" fmla="*/ 367274 h 398585"/>
                    <a:gd name="connsiteX6" fmla="*/ 791743 w 848519"/>
                    <a:gd name="connsiteY6" fmla="*/ 252868 h 398585"/>
                    <a:gd name="connsiteX7" fmla="*/ 570388 w 848519"/>
                    <a:gd name="connsiteY7" fmla="*/ 155465 h 398585"/>
                    <a:gd name="connsiteX8" fmla="*/ 259837 w 848519"/>
                    <a:gd name="connsiteY8" fmla="*/ 69201 h 398585"/>
                    <a:gd name="connsiteX9" fmla="*/ 113503 w 848519"/>
                    <a:gd name="connsiteY9" fmla="*/ 42153 h 398585"/>
                    <a:gd name="connsiteX10" fmla="*/ 44177 w 848519"/>
                    <a:gd name="connsiteY10" fmla="*/ 95080 h 398585"/>
                    <a:gd name="connsiteX11" fmla="*/ 1045 w 848519"/>
                    <a:gd name="connsiteY11" fmla="*/ 129586 h 398585"/>
                    <a:gd name="connsiteX0" fmla="*/ 2183 w 849657"/>
                    <a:gd name="connsiteY0" fmla="*/ 129586 h 398585"/>
                    <a:gd name="connsiteX1" fmla="*/ 88447 w 849657"/>
                    <a:gd name="connsiteY1" fmla="*/ 189 h 398585"/>
                    <a:gd name="connsiteX2" fmla="*/ 511141 w 849657"/>
                    <a:gd name="connsiteY2" fmla="*/ 103706 h 398585"/>
                    <a:gd name="connsiteX3" fmla="*/ 813066 w 849657"/>
                    <a:gd name="connsiteY3" fmla="*/ 224476 h 398585"/>
                    <a:gd name="connsiteX4" fmla="*/ 845478 w 849657"/>
                    <a:gd name="connsiteY4" fmla="*/ 388378 h 398585"/>
                    <a:gd name="connsiteX5" fmla="*/ 822864 w 849657"/>
                    <a:gd name="connsiteY5" fmla="*/ 367274 h 398585"/>
                    <a:gd name="connsiteX6" fmla="*/ 792881 w 849657"/>
                    <a:gd name="connsiteY6" fmla="*/ 252868 h 398585"/>
                    <a:gd name="connsiteX7" fmla="*/ 571526 w 849657"/>
                    <a:gd name="connsiteY7" fmla="*/ 155465 h 398585"/>
                    <a:gd name="connsiteX8" fmla="*/ 260975 w 849657"/>
                    <a:gd name="connsiteY8" fmla="*/ 69201 h 398585"/>
                    <a:gd name="connsiteX9" fmla="*/ 114641 w 849657"/>
                    <a:gd name="connsiteY9" fmla="*/ 42153 h 398585"/>
                    <a:gd name="connsiteX10" fmla="*/ 33338 w 849657"/>
                    <a:gd name="connsiteY10" fmla="*/ 132098 h 398585"/>
                    <a:gd name="connsiteX11" fmla="*/ 2183 w 849657"/>
                    <a:gd name="connsiteY11" fmla="*/ 129586 h 398585"/>
                    <a:gd name="connsiteX0" fmla="*/ 1811 w 849285"/>
                    <a:gd name="connsiteY0" fmla="*/ 129586 h 398585"/>
                    <a:gd name="connsiteX1" fmla="*/ 88075 w 849285"/>
                    <a:gd name="connsiteY1" fmla="*/ 189 h 398585"/>
                    <a:gd name="connsiteX2" fmla="*/ 510769 w 849285"/>
                    <a:gd name="connsiteY2" fmla="*/ 103706 h 398585"/>
                    <a:gd name="connsiteX3" fmla="*/ 812694 w 849285"/>
                    <a:gd name="connsiteY3" fmla="*/ 224476 h 398585"/>
                    <a:gd name="connsiteX4" fmla="*/ 845106 w 849285"/>
                    <a:gd name="connsiteY4" fmla="*/ 388378 h 398585"/>
                    <a:gd name="connsiteX5" fmla="*/ 822492 w 849285"/>
                    <a:gd name="connsiteY5" fmla="*/ 367274 h 398585"/>
                    <a:gd name="connsiteX6" fmla="*/ 792509 w 849285"/>
                    <a:gd name="connsiteY6" fmla="*/ 252868 h 398585"/>
                    <a:gd name="connsiteX7" fmla="*/ 571154 w 849285"/>
                    <a:gd name="connsiteY7" fmla="*/ 155465 h 398585"/>
                    <a:gd name="connsiteX8" fmla="*/ 260603 w 849285"/>
                    <a:gd name="connsiteY8" fmla="*/ 69201 h 398585"/>
                    <a:gd name="connsiteX9" fmla="*/ 114269 w 849285"/>
                    <a:gd name="connsiteY9" fmla="*/ 42153 h 398585"/>
                    <a:gd name="connsiteX10" fmla="*/ 32966 w 849285"/>
                    <a:gd name="connsiteY10" fmla="*/ 132098 h 398585"/>
                    <a:gd name="connsiteX11" fmla="*/ 1811 w 849285"/>
                    <a:gd name="connsiteY11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14127 w 849143"/>
                    <a:gd name="connsiteY9" fmla="*/ 42153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23926 w 849143"/>
                    <a:gd name="connsiteY9" fmla="*/ 35621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24106 w 849323"/>
                    <a:gd name="connsiteY9" fmla="*/ 35621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44793 w 849323"/>
                    <a:gd name="connsiteY9" fmla="*/ 45420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3298 w 850772"/>
                    <a:gd name="connsiteY0" fmla="*/ 115469 h 384468"/>
                    <a:gd name="connsiteX1" fmla="*/ 115693 w 850772"/>
                    <a:gd name="connsiteY1" fmla="*/ 226 h 384468"/>
                    <a:gd name="connsiteX2" fmla="*/ 512256 w 850772"/>
                    <a:gd name="connsiteY2" fmla="*/ 89589 h 384468"/>
                    <a:gd name="connsiteX3" fmla="*/ 814181 w 850772"/>
                    <a:gd name="connsiteY3" fmla="*/ 210359 h 384468"/>
                    <a:gd name="connsiteX4" fmla="*/ 846593 w 850772"/>
                    <a:gd name="connsiteY4" fmla="*/ 374261 h 384468"/>
                    <a:gd name="connsiteX5" fmla="*/ 823979 w 850772"/>
                    <a:gd name="connsiteY5" fmla="*/ 353157 h 384468"/>
                    <a:gd name="connsiteX6" fmla="*/ 793996 w 850772"/>
                    <a:gd name="connsiteY6" fmla="*/ 238751 h 384468"/>
                    <a:gd name="connsiteX7" fmla="*/ 572641 w 850772"/>
                    <a:gd name="connsiteY7" fmla="*/ 141348 h 384468"/>
                    <a:gd name="connsiteX8" fmla="*/ 262090 w 850772"/>
                    <a:gd name="connsiteY8" fmla="*/ 55084 h 384468"/>
                    <a:gd name="connsiteX9" fmla="*/ 146242 w 850772"/>
                    <a:gd name="connsiteY9" fmla="*/ 31303 h 384468"/>
                    <a:gd name="connsiteX10" fmla="*/ 81337 w 850772"/>
                    <a:gd name="connsiteY10" fmla="*/ 51548 h 384468"/>
                    <a:gd name="connsiteX11" fmla="*/ 34453 w 850772"/>
                    <a:gd name="connsiteY11" fmla="*/ 117981 h 384468"/>
                    <a:gd name="connsiteX12" fmla="*/ 3298 w 850772"/>
                    <a:gd name="connsiteY12" fmla="*/ 115469 h 384468"/>
                    <a:gd name="connsiteX0" fmla="*/ 3684 w 851158"/>
                    <a:gd name="connsiteY0" fmla="*/ 113297 h 382296"/>
                    <a:gd name="connsiteX1" fmla="*/ 122612 w 851158"/>
                    <a:gd name="connsiteY1" fmla="*/ 232 h 382296"/>
                    <a:gd name="connsiteX2" fmla="*/ 512642 w 851158"/>
                    <a:gd name="connsiteY2" fmla="*/ 87417 h 382296"/>
                    <a:gd name="connsiteX3" fmla="*/ 814567 w 851158"/>
                    <a:gd name="connsiteY3" fmla="*/ 208187 h 382296"/>
                    <a:gd name="connsiteX4" fmla="*/ 846979 w 851158"/>
                    <a:gd name="connsiteY4" fmla="*/ 372089 h 382296"/>
                    <a:gd name="connsiteX5" fmla="*/ 824365 w 851158"/>
                    <a:gd name="connsiteY5" fmla="*/ 350985 h 382296"/>
                    <a:gd name="connsiteX6" fmla="*/ 794382 w 851158"/>
                    <a:gd name="connsiteY6" fmla="*/ 236579 h 382296"/>
                    <a:gd name="connsiteX7" fmla="*/ 573027 w 851158"/>
                    <a:gd name="connsiteY7" fmla="*/ 139176 h 382296"/>
                    <a:gd name="connsiteX8" fmla="*/ 262476 w 851158"/>
                    <a:gd name="connsiteY8" fmla="*/ 52912 h 382296"/>
                    <a:gd name="connsiteX9" fmla="*/ 146628 w 851158"/>
                    <a:gd name="connsiteY9" fmla="*/ 29131 h 382296"/>
                    <a:gd name="connsiteX10" fmla="*/ 81723 w 851158"/>
                    <a:gd name="connsiteY10" fmla="*/ 49376 h 382296"/>
                    <a:gd name="connsiteX11" fmla="*/ 34839 w 851158"/>
                    <a:gd name="connsiteY11" fmla="*/ 115809 h 382296"/>
                    <a:gd name="connsiteX12" fmla="*/ 3684 w 851158"/>
                    <a:gd name="connsiteY12" fmla="*/ 113297 h 382296"/>
                    <a:gd name="connsiteX0" fmla="*/ 3617 w 851091"/>
                    <a:gd name="connsiteY0" fmla="*/ 113297 h 382296"/>
                    <a:gd name="connsiteX1" fmla="*/ 122545 w 851091"/>
                    <a:gd name="connsiteY1" fmla="*/ 232 h 382296"/>
                    <a:gd name="connsiteX2" fmla="*/ 512575 w 851091"/>
                    <a:gd name="connsiteY2" fmla="*/ 87417 h 382296"/>
                    <a:gd name="connsiteX3" fmla="*/ 814500 w 851091"/>
                    <a:gd name="connsiteY3" fmla="*/ 208187 h 382296"/>
                    <a:gd name="connsiteX4" fmla="*/ 846912 w 851091"/>
                    <a:gd name="connsiteY4" fmla="*/ 372089 h 382296"/>
                    <a:gd name="connsiteX5" fmla="*/ 824298 w 851091"/>
                    <a:gd name="connsiteY5" fmla="*/ 350985 h 382296"/>
                    <a:gd name="connsiteX6" fmla="*/ 794315 w 851091"/>
                    <a:gd name="connsiteY6" fmla="*/ 236579 h 382296"/>
                    <a:gd name="connsiteX7" fmla="*/ 572960 w 851091"/>
                    <a:gd name="connsiteY7" fmla="*/ 139176 h 382296"/>
                    <a:gd name="connsiteX8" fmla="*/ 262409 w 851091"/>
                    <a:gd name="connsiteY8" fmla="*/ 52912 h 382296"/>
                    <a:gd name="connsiteX9" fmla="*/ 146561 w 851091"/>
                    <a:gd name="connsiteY9" fmla="*/ 29131 h 382296"/>
                    <a:gd name="connsiteX10" fmla="*/ 76212 w 851091"/>
                    <a:gd name="connsiteY10" fmla="*/ 54820 h 382296"/>
                    <a:gd name="connsiteX11" fmla="*/ 34772 w 851091"/>
                    <a:gd name="connsiteY11" fmla="*/ 115809 h 382296"/>
                    <a:gd name="connsiteX12" fmla="*/ 3617 w 851091"/>
                    <a:gd name="connsiteY12" fmla="*/ 113297 h 382296"/>
                    <a:gd name="connsiteX0" fmla="*/ 3617 w 851091"/>
                    <a:gd name="connsiteY0" fmla="*/ 113297 h 387717"/>
                    <a:gd name="connsiteX1" fmla="*/ 122545 w 851091"/>
                    <a:gd name="connsiteY1" fmla="*/ 232 h 387717"/>
                    <a:gd name="connsiteX2" fmla="*/ 512575 w 851091"/>
                    <a:gd name="connsiteY2" fmla="*/ 87417 h 387717"/>
                    <a:gd name="connsiteX3" fmla="*/ 814500 w 851091"/>
                    <a:gd name="connsiteY3" fmla="*/ 208187 h 387717"/>
                    <a:gd name="connsiteX4" fmla="*/ 846912 w 851091"/>
                    <a:gd name="connsiteY4" fmla="*/ 378621 h 387717"/>
                    <a:gd name="connsiteX5" fmla="*/ 824298 w 851091"/>
                    <a:gd name="connsiteY5" fmla="*/ 350985 h 387717"/>
                    <a:gd name="connsiteX6" fmla="*/ 794315 w 851091"/>
                    <a:gd name="connsiteY6" fmla="*/ 236579 h 387717"/>
                    <a:gd name="connsiteX7" fmla="*/ 572960 w 851091"/>
                    <a:gd name="connsiteY7" fmla="*/ 139176 h 387717"/>
                    <a:gd name="connsiteX8" fmla="*/ 262409 w 851091"/>
                    <a:gd name="connsiteY8" fmla="*/ 52912 h 387717"/>
                    <a:gd name="connsiteX9" fmla="*/ 146561 w 851091"/>
                    <a:gd name="connsiteY9" fmla="*/ 29131 h 387717"/>
                    <a:gd name="connsiteX10" fmla="*/ 76212 w 851091"/>
                    <a:gd name="connsiteY10" fmla="*/ 54820 h 387717"/>
                    <a:gd name="connsiteX11" fmla="*/ 34772 w 851091"/>
                    <a:gd name="connsiteY11" fmla="*/ 115809 h 387717"/>
                    <a:gd name="connsiteX12" fmla="*/ 3617 w 851091"/>
                    <a:gd name="connsiteY12" fmla="*/ 113297 h 387717"/>
                    <a:gd name="connsiteX0" fmla="*/ 3617 w 851018"/>
                    <a:gd name="connsiteY0" fmla="*/ 113297 h 390928"/>
                    <a:gd name="connsiteX1" fmla="*/ 122545 w 851018"/>
                    <a:gd name="connsiteY1" fmla="*/ 232 h 390928"/>
                    <a:gd name="connsiteX2" fmla="*/ 512575 w 851018"/>
                    <a:gd name="connsiteY2" fmla="*/ 87417 h 390928"/>
                    <a:gd name="connsiteX3" fmla="*/ 814500 w 851018"/>
                    <a:gd name="connsiteY3" fmla="*/ 208187 h 390928"/>
                    <a:gd name="connsiteX4" fmla="*/ 846912 w 851018"/>
                    <a:gd name="connsiteY4" fmla="*/ 378621 h 390928"/>
                    <a:gd name="connsiteX5" fmla="*/ 825387 w 851018"/>
                    <a:gd name="connsiteY5" fmla="*/ 361873 h 390928"/>
                    <a:gd name="connsiteX6" fmla="*/ 794315 w 851018"/>
                    <a:gd name="connsiteY6" fmla="*/ 236579 h 390928"/>
                    <a:gd name="connsiteX7" fmla="*/ 572960 w 851018"/>
                    <a:gd name="connsiteY7" fmla="*/ 139176 h 390928"/>
                    <a:gd name="connsiteX8" fmla="*/ 262409 w 851018"/>
                    <a:gd name="connsiteY8" fmla="*/ 52912 h 390928"/>
                    <a:gd name="connsiteX9" fmla="*/ 146561 w 851018"/>
                    <a:gd name="connsiteY9" fmla="*/ 29131 h 390928"/>
                    <a:gd name="connsiteX10" fmla="*/ 76212 w 851018"/>
                    <a:gd name="connsiteY10" fmla="*/ 54820 h 390928"/>
                    <a:gd name="connsiteX11" fmla="*/ 34772 w 851018"/>
                    <a:gd name="connsiteY11" fmla="*/ 115809 h 390928"/>
                    <a:gd name="connsiteX12" fmla="*/ 3617 w 851018"/>
                    <a:gd name="connsiteY12" fmla="*/ 113297 h 390928"/>
                    <a:gd name="connsiteX0" fmla="*/ 3668 w 851069"/>
                    <a:gd name="connsiteY0" fmla="*/ 113297 h 390928"/>
                    <a:gd name="connsiteX1" fmla="*/ 122596 w 851069"/>
                    <a:gd name="connsiteY1" fmla="*/ 232 h 390928"/>
                    <a:gd name="connsiteX2" fmla="*/ 512626 w 851069"/>
                    <a:gd name="connsiteY2" fmla="*/ 87417 h 390928"/>
                    <a:gd name="connsiteX3" fmla="*/ 814551 w 851069"/>
                    <a:gd name="connsiteY3" fmla="*/ 208187 h 390928"/>
                    <a:gd name="connsiteX4" fmla="*/ 846963 w 851069"/>
                    <a:gd name="connsiteY4" fmla="*/ 378621 h 390928"/>
                    <a:gd name="connsiteX5" fmla="*/ 825438 w 851069"/>
                    <a:gd name="connsiteY5" fmla="*/ 361873 h 390928"/>
                    <a:gd name="connsiteX6" fmla="*/ 794366 w 851069"/>
                    <a:gd name="connsiteY6" fmla="*/ 236579 h 390928"/>
                    <a:gd name="connsiteX7" fmla="*/ 573011 w 851069"/>
                    <a:gd name="connsiteY7" fmla="*/ 139176 h 390928"/>
                    <a:gd name="connsiteX8" fmla="*/ 262460 w 851069"/>
                    <a:gd name="connsiteY8" fmla="*/ 52912 h 390928"/>
                    <a:gd name="connsiteX9" fmla="*/ 146612 w 851069"/>
                    <a:gd name="connsiteY9" fmla="*/ 29131 h 390928"/>
                    <a:gd name="connsiteX10" fmla="*/ 80406 w 851069"/>
                    <a:gd name="connsiteY10" fmla="*/ 59650 h 390928"/>
                    <a:gd name="connsiteX11" fmla="*/ 34823 w 851069"/>
                    <a:gd name="connsiteY11" fmla="*/ 115809 h 390928"/>
                    <a:gd name="connsiteX12" fmla="*/ 3668 w 851069"/>
                    <a:gd name="connsiteY12" fmla="*/ 113297 h 390928"/>
                    <a:gd name="connsiteX0" fmla="*/ 3668 w 851069"/>
                    <a:gd name="connsiteY0" fmla="*/ 113297 h 390928"/>
                    <a:gd name="connsiteX1" fmla="*/ 122596 w 851069"/>
                    <a:gd name="connsiteY1" fmla="*/ 232 h 390928"/>
                    <a:gd name="connsiteX2" fmla="*/ 512626 w 851069"/>
                    <a:gd name="connsiteY2" fmla="*/ 87417 h 390928"/>
                    <a:gd name="connsiteX3" fmla="*/ 814551 w 851069"/>
                    <a:gd name="connsiteY3" fmla="*/ 208187 h 390928"/>
                    <a:gd name="connsiteX4" fmla="*/ 846963 w 851069"/>
                    <a:gd name="connsiteY4" fmla="*/ 378621 h 390928"/>
                    <a:gd name="connsiteX5" fmla="*/ 825438 w 851069"/>
                    <a:gd name="connsiteY5" fmla="*/ 361873 h 390928"/>
                    <a:gd name="connsiteX6" fmla="*/ 794366 w 851069"/>
                    <a:gd name="connsiteY6" fmla="*/ 236579 h 390928"/>
                    <a:gd name="connsiteX7" fmla="*/ 573011 w 851069"/>
                    <a:gd name="connsiteY7" fmla="*/ 139176 h 390928"/>
                    <a:gd name="connsiteX8" fmla="*/ 262460 w 851069"/>
                    <a:gd name="connsiteY8" fmla="*/ 52912 h 390928"/>
                    <a:gd name="connsiteX9" fmla="*/ 144443 w 851069"/>
                    <a:gd name="connsiteY9" fmla="*/ 36380 h 390928"/>
                    <a:gd name="connsiteX10" fmla="*/ 80406 w 851069"/>
                    <a:gd name="connsiteY10" fmla="*/ 59650 h 390928"/>
                    <a:gd name="connsiteX11" fmla="*/ 34823 w 851069"/>
                    <a:gd name="connsiteY11" fmla="*/ 115809 h 390928"/>
                    <a:gd name="connsiteX12" fmla="*/ 3668 w 851069"/>
                    <a:gd name="connsiteY12" fmla="*/ 113297 h 390928"/>
                    <a:gd name="connsiteX0" fmla="*/ 3330 w 850731"/>
                    <a:gd name="connsiteY0" fmla="*/ 123197 h 400828"/>
                    <a:gd name="connsiteX1" fmla="*/ 116535 w 850731"/>
                    <a:gd name="connsiteY1" fmla="*/ 203 h 400828"/>
                    <a:gd name="connsiteX2" fmla="*/ 512288 w 850731"/>
                    <a:gd name="connsiteY2" fmla="*/ 97317 h 400828"/>
                    <a:gd name="connsiteX3" fmla="*/ 814213 w 850731"/>
                    <a:gd name="connsiteY3" fmla="*/ 218087 h 400828"/>
                    <a:gd name="connsiteX4" fmla="*/ 846625 w 850731"/>
                    <a:gd name="connsiteY4" fmla="*/ 388521 h 400828"/>
                    <a:gd name="connsiteX5" fmla="*/ 825100 w 850731"/>
                    <a:gd name="connsiteY5" fmla="*/ 371773 h 400828"/>
                    <a:gd name="connsiteX6" fmla="*/ 794028 w 850731"/>
                    <a:gd name="connsiteY6" fmla="*/ 246479 h 400828"/>
                    <a:gd name="connsiteX7" fmla="*/ 572673 w 850731"/>
                    <a:gd name="connsiteY7" fmla="*/ 149076 h 400828"/>
                    <a:gd name="connsiteX8" fmla="*/ 262122 w 850731"/>
                    <a:gd name="connsiteY8" fmla="*/ 62812 h 400828"/>
                    <a:gd name="connsiteX9" fmla="*/ 144105 w 850731"/>
                    <a:gd name="connsiteY9" fmla="*/ 46280 h 400828"/>
                    <a:gd name="connsiteX10" fmla="*/ 80068 w 850731"/>
                    <a:gd name="connsiteY10" fmla="*/ 69550 h 400828"/>
                    <a:gd name="connsiteX11" fmla="*/ 34485 w 850731"/>
                    <a:gd name="connsiteY11" fmla="*/ 125709 h 400828"/>
                    <a:gd name="connsiteX12" fmla="*/ 3330 w 850731"/>
                    <a:gd name="connsiteY12" fmla="*/ 123197 h 400828"/>
                    <a:gd name="connsiteX0" fmla="*/ 3586 w 850987"/>
                    <a:gd name="connsiteY0" fmla="*/ 114902 h 392533"/>
                    <a:gd name="connsiteX1" fmla="*/ 121133 w 850987"/>
                    <a:gd name="connsiteY1" fmla="*/ 227 h 392533"/>
                    <a:gd name="connsiteX2" fmla="*/ 512544 w 850987"/>
                    <a:gd name="connsiteY2" fmla="*/ 89022 h 392533"/>
                    <a:gd name="connsiteX3" fmla="*/ 814469 w 850987"/>
                    <a:gd name="connsiteY3" fmla="*/ 209792 h 392533"/>
                    <a:gd name="connsiteX4" fmla="*/ 846881 w 850987"/>
                    <a:gd name="connsiteY4" fmla="*/ 380226 h 392533"/>
                    <a:gd name="connsiteX5" fmla="*/ 825356 w 850987"/>
                    <a:gd name="connsiteY5" fmla="*/ 363478 h 392533"/>
                    <a:gd name="connsiteX6" fmla="*/ 794284 w 850987"/>
                    <a:gd name="connsiteY6" fmla="*/ 238184 h 392533"/>
                    <a:gd name="connsiteX7" fmla="*/ 572929 w 850987"/>
                    <a:gd name="connsiteY7" fmla="*/ 140781 h 392533"/>
                    <a:gd name="connsiteX8" fmla="*/ 262378 w 850987"/>
                    <a:gd name="connsiteY8" fmla="*/ 54517 h 392533"/>
                    <a:gd name="connsiteX9" fmla="*/ 144361 w 850987"/>
                    <a:gd name="connsiteY9" fmla="*/ 37985 h 392533"/>
                    <a:gd name="connsiteX10" fmla="*/ 80324 w 850987"/>
                    <a:gd name="connsiteY10" fmla="*/ 61255 h 392533"/>
                    <a:gd name="connsiteX11" fmla="*/ 34741 w 850987"/>
                    <a:gd name="connsiteY11" fmla="*/ 117414 h 392533"/>
                    <a:gd name="connsiteX12" fmla="*/ 3586 w 850987"/>
                    <a:gd name="connsiteY12" fmla="*/ 114902 h 392533"/>
                    <a:gd name="connsiteX0" fmla="*/ 3586 w 850987"/>
                    <a:gd name="connsiteY0" fmla="*/ 114902 h 392275"/>
                    <a:gd name="connsiteX1" fmla="*/ 121133 w 850987"/>
                    <a:gd name="connsiteY1" fmla="*/ 227 h 392275"/>
                    <a:gd name="connsiteX2" fmla="*/ 512544 w 850987"/>
                    <a:gd name="connsiteY2" fmla="*/ 89022 h 392275"/>
                    <a:gd name="connsiteX3" fmla="*/ 814469 w 850987"/>
                    <a:gd name="connsiteY3" fmla="*/ 209792 h 392275"/>
                    <a:gd name="connsiteX4" fmla="*/ 846881 w 850987"/>
                    <a:gd name="connsiteY4" fmla="*/ 380226 h 392275"/>
                    <a:gd name="connsiteX5" fmla="*/ 825356 w 850987"/>
                    <a:gd name="connsiteY5" fmla="*/ 363478 h 392275"/>
                    <a:gd name="connsiteX6" fmla="*/ 779196 w 850987"/>
                    <a:gd name="connsiteY6" fmla="*/ 245037 h 392275"/>
                    <a:gd name="connsiteX7" fmla="*/ 572929 w 850987"/>
                    <a:gd name="connsiteY7" fmla="*/ 140781 h 392275"/>
                    <a:gd name="connsiteX8" fmla="*/ 262378 w 850987"/>
                    <a:gd name="connsiteY8" fmla="*/ 54517 h 392275"/>
                    <a:gd name="connsiteX9" fmla="*/ 144361 w 850987"/>
                    <a:gd name="connsiteY9" fmla="*/ 37985 h 392275"/>
                    <a:gd name="connsiteX10" fmla="*/ 80324 w 850987"/>
                    <a:gd name="connsiteY10" fmla="*/ 61255 h 392275"/>
                    <a:gd name="connsiteX11" fmla="*/ 34741 w 850987"/>
                    <a:gd name="connsiteY11" fmla="*/ 117414 h 392275"/>
                    <a:gd name="connsiteX12" fmla="*/ 3586 w 850987"/>
                    <a:gd name="connsiteY12" fmla="*/ 114902 h 39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50987" h="392275">
                      <a:moveTo>
                        <a:pt x="3586" y="114902"/>
                      </a:moveTo>
                      <a:cubicBezTo>
                        <a:pt x="17985" y="95371"/>
                        <a:pt x="36307" y="4540"/>
                        <a:pt x="121133" y="227"/>
                      </a:cubicBezTo>
                      <a:cubicBezTo>
                        <a:pt x="205959" y="-4086"/>
                        <a:pt x="396988" y="54095"/>
                        <a:pt x="512544" y="89022"/>
                      </a:cubicBezTo>
                      <a:cubicBezTo>
                        <a:pt x="628100" y="123949"/>
                        <a:pt x="758746" y="161258"/>
                        <a:pt x="814469" y="209792"/>
                      </a:cubicBezTo>
                      <a:cubicBezTo>
                        <a:pt x="870192" y="258326"/>
                        <a:pt x="845067" y="354612"/>
                        <a:pt x="846881" y="380226"/>
                      </a:cubicBezTo>
                      <a:cubicBezTo>
                        <a:pt x="848695" y="405840"/>
                        <a:pt x="836637" y="386010"/>
                        <a:pt x="825356" y="363478"/>
                      </a:cubicBezTo>
                      <a:cubicBezTo>
                        <a:pt x="814075" y="340947"/>
                        <a:pt x="821267" y="282153"/>
                        <a:pt x="779196" y="245037"/>
                      </a:cubicBezTo>
                      <a:cubicBezTo>
                        <a:pt x="737125" y="207921"/>
                        <a:pt x="659065" y="172534"/>
                        <a:pt x="572929" y="140781"/>
                      </a:cubicBezTo>
                      <a:cubicBezTo>
                        <a:pt x="486793" y="109028"/>
                        <a:pt x="333806" y="71650"/>
                        <a:pt x="262378" y="54517"/>
                      </a:cubicBezTo>
                      <a:cubicBezTo>
                        <a:pt x="190950" y="37384"/>
                        <a:pt x="176301" y="38393"/>
                        <a:pt x="144361" y="37985"/>
                      </a:cubicBezTo>
                      <a:cubicBezTo>
                        <a:pt x="112421" y="37577"/>
                        <a:pt x="93874" y="46264"/>
                        <a:pt x="80324" y="61255"/>
                      </a:cubicBezTo>
                      <a:cubicBezTo>
                        <a:pt x="66774" y="76246"/>
                        <a:pt x="47531" y="108473"/>
                        <a:pt x="34741" y="117414"/>
                      </a:cubicBezTo>
                      <a:cubicBezTo>
                        <a:pt x="21951" y="126355"/>
                        <a:pt x="-10813" y="134433"/>
                        <a:pt x="3586" y="114902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b="1"/>
                </a:p>
              </p:txBody>
            </p:sp>
            <p:sp>
              <p:nvSpPr>
                <p:cNvPr id="46" name="Volný tvar 45"/>
                <p:cNvSpPr>
                  <a:spLocks/>
                </p:cNvSpPr>
                <p:nvPr/>
              </p:nvSpPr>
              <p:spPr>
                <a:xfrm rot="416670">
                  <a:off x="3978949" y="2960240"/>
                  <a:ext cx="1430717" cy="385555"/>
                </a:xfrm>
                <a:custGeom>
                  <a:avLst/>
                  <a:gdLst>
                    <a:gd name="connsiteX0" fmla="*/ 828 w 845152"/>
                    <a:gd name="connsiteY0" fmla="*/ 129586 h 391137"/>
                    <a:gd name="connsiteX1" fmla="*/ 87092 w 845152"/>
                    <a:gd name="connsiteY1" fmla="*/ 189 h 391137"/>
                    <a:gd name="connsiteX2" fmla="*/ 509786 w 845152"/>
                    <a:gd name="connsiteY2" fmla="*/ 103706 h 391137"/>
                    <a:gd name="connsiteX3" fmla="*/ 811711 w 845152"/>
                    <a:gd name="connsiteY3" fmla="*/ 224476 h 391137"/>
                    <a:gd name="connsiteX4" fmla="*/ 837590 w 845152"/>
                    <a:gd name="connsiteY4" fmla="*/ 388378 h 391137"/>
                    <a:gd name="connsiteX5" fmla="*/ 811711 w 845152"/>
                    <a:gd name="connsiteY5" fmla="*/ 319367 h 391137"/>
                    <a:gd name="connsiteX6" fmla="*/ 759952 w 845152"/>
                    <a:gd name="connsiteY6" fmla="*/ 215850 h 391137"/>
                    <a:gd name="connsiteX7" fmla="*/ 570171 w 845152"/>
                    <a:gd name="connsiteY7" fmla="*/ 155465 h 391137"/>
                    <a:gd name="connsiteX8" fmla="*/ 259620 w 845152"/>
                    <a:gd name="connsiteY8" fmla="*/ 69201 h 391137"/>
                    <a:gd name="connsiteX9" fmla="*/ 87092 w 845152"/>
                    <a:gd name="connsiteY9" fmla="*/ 8816 h 391137"/>
                    <a:gd name="connsiteX10" fmla="*/ 43960 w 845152"/>
                    <a:gd name="connsiteY10" fmla="*/ 95080 h 391137"/>
                    <a:gd name="connsiteX11" fmla="*/ 828 w 845152"/>
                    <a:gd name="connsiteY11" fmla="*/ 129586 h 391137"/>
                    <a:gd name="connsiteX0" fmla="*/ 1045 w 845369"/>
                    <a:gd name="connsiteY0" fmla="*/ 129586 h 391137"/>
                    <a:gd name="connsiteX1" fmla="*/ 87309 w 845369"/>
                    <a:gd name="connsiteY1" fmla="*/ 189 h 391137"/>
                    <a:gd name="connsiteX2" fmla="*/ 510003 w 845369"/>
                    <a:gd name="connsiteY2" fmla="*/ 103706 h 391137"/>
                    <a:gd name="connsiteX3" fmla="*/ 811928 w 845369"/>
                    <a:gd name="connsiteY3" fmla="*/ 224476 h 391137"/>
                    <a:gd name="connsiteX4" fmla="*/ 837807 w 845369"/>
                    <a:gd name="connsiteY4" fmla="*/ 388378 h 391137"/>
                    <a:gd name="connsiteX5" fmla="*/ 811928 w 845369"/>
                    <a:gd name="connsiteY5" fmla="*/ 319367 h 391137"/>
                    <a:gd name="connsiteX6" fmla="*/ 760169 w 845369"/>
                    <a:gd name="connsiteY6" fmla="*/ 215850 h 391137"/>
                    <a:gd name="connsiteX7" fmla="*/ 570388 w 845369"/>
                    <a:gd name="connsiteY7" fmla="*/ 155465 h 391137"/>
                    <a:gd name="connsiteX8" fmla="*/ 259837 w 845369"/>
                    <a:gd name="connsiteY8" fmla="*/ 69201 h 391137"/>
                    <a:gd name="connsiteX9" fmla="*/ 113503 w 845369"/>
                    <a:gd name="connsiteY9" fmla="*/ 42153 h 391137"/>
                    <a:gd name="connsiteX10" fmla="*/ 44177 w 845369"/>
                    <a:gd name="connsiteY10" fmla="*/ 95080 h 391137"/>
                    <a:gd name="connsiteX11" fmla="*/ 1045 w 845369"/>
                    <a:gd name="connsiteY11" fmla="*/ 129586 h 391137"/>
                    <a:gd name="connsiteX0" fmla="*/ 1045 w 843097"/>
                    <a:gd name="connsiteY0" fmla="*/ 129586 h 394298"/>
                    <a:gd name="connsiteX1" fmla="*/ 87309 w 843097"/>
                    <a:gd name="connsiteY1" fmla="*/ 189 h 394298"/>
                    <a:gd name="connsiteX2" fmla="*/ 510003 w 843097"/>
                    <a:gd name="connsiteY2" fmla="*/ 103706 h 394298"/>
                    <a:gd name="connsiteX3" fmla="*/ 811928 w 843097"/>
                    <a:gd name="connsiteY3" fmla="*/ 224476 h 394298"/>
                    <a:gd name="connsiteX4" fmla="*/ 833452 w 843097"/>
                    <a:gd name="connsiteY4" fmla="*/ 391644 h 394298"/>
                    <a:gd name="connsiteX5" fmla="*/ 811928 w 843097"/>
                    <a:gd name="connsiteY5" fmla="*/ 319367 h 394298"/>
                    <a:gd name="connsiteX6" fmla="*/ 760169 w 843097"/>
                    <a:gd name="connsiteY6" fmla="*/ 215850 h 394298"/>
                    <a:gd name="connsiteX7" fmla="*/ 570388 w 843097"/>
                    <a:gd name="connsiteY7" fmla="*/ 155465 h 394298"/>
                    <a:gd name="connsiteX8" fmla="*/ 259837 w 843097"/>
                    <a:gd name="connsiteY8" fmla="*/ 69201 h 394298"/>
                    <a:gd name="connsiteX9" fmla="*/ 113503 w 843097"/>
                    <a:gd name="connsiteY9" fmla="*/ 42153 h 394298"/>
                    <a:gd name="connsiteX10" fmla="*/ 44177 w 843097"/>
                    <a:gd name="connsiteY10" fmla="*/ 95080 h 394298"/>
                    <a:gd name="connsiteX11" fmla="*/ 1045 w 843097"/>
                    <a:gd name="connsiteY11" fmla="*/ 129586 h 394298"/>
                    <a:gd name="connsiteX0" fmla="*/ 1045 w 843036"/>
                    <a:gd name="connsiteY0" fmla="*/ 129586 h 403140"/>
                    <a:gd name="connsiteX1" fmla="*/ 87309 w 843036"/>
                    <a:gd name="connsiteY1" fmla="*/ 189 h 403140"/>
                    <a:gd name="connsiteX2" fmla="*/ 510003 w 843036"/>
                    <a:gd name="connsiteY2" fmla="*/ 103706 h 403140"/>
                    <a:gd name="connsiteX3" fmla="*/ 811928 w 843036"/>
                    <a:gd name="connsiteY3" fmla="*/ 224476 h 403140"/>
                    <a:gd name="connsiteX4" fmla="*/ 833452 w 843036"/>
                    <a:gd name="connsiteY4" fmla="*/ 391644 h 403140"/>
                    <a:gd name="connsiteX5" fmla="*/ 813016 w 843036"/>
                    <a:gd name="connsiteY5" fmla="*/ 369451 h 403140"/>
                    <a:gd name="connsiteX6" fmla="*/ 760169 w 843036"/>
                    <a:gd name="connsiteY6" fmla="*/ 215850 h 403140"/>
                    <a:gd name="connsiteX7" fmla="*/ 570388 w 843036"/>
                    <a:gd name="connsiteY7" fmla="*/ 155465 h 403140"/>
                    <a:gd name="connsiteX8" fmla="*/ 259837 w 843036"/>
                    <a:gd name="connsiteY8" fmla="*/ 69201 h 403140"/>
                    <a:gd name="connsiteX9" fmla="*/ 113503 w 843036"/>
                    <a:gd name="connsiteY9" fmla="*/ 42153 h 403140"/>
                    <a:gd name="connsiteX10" fmla="*/ 44177 w 843036"/>
                    <a:gd name="connsiteY10" fmla="*/ 95080 h 403140"/>
                    <a:gd name="connsiteX11" fmla="*/ 1045 w 843036"/>
                    <a:gd name="connsiteY11" fmla="*/ 129586 h 403140"/>
                    <a:gd name="connsiteX0" fmla="*/ 1045 w 849104"/>
                    <a:gd name="connsiteY0" fmla="*/ 129586 h 400633"/>
                    <a:gd name="connsiteX1" fmla="*/ 87309 w 849104"/>
                    <a:gd name="connsiteY1" fmla="*/ 189 h 400633"/>
                    <a:gd name="connsiteX2" fmla="*/ 510003 w 849104"/>
                    <a:gd name="connsiteY2" fmla="*/ 103706 h 400633"/>
                    <a:gd name="connsiteX3" fmla="*/ 811928 w 849104"/>
                    <a:gd name="connsiteY3" fmla="*/ 224476 h 400633"/>
                    <a:gd name="connsiteX4" fmla="*/ 844340 w 849104"/>
                    <a:gd name="connsiteY4" fmla="*/ 388378 h 400633"/>
                    <a:gd name="connsiteX5" fmla="*/ 813016 w 849104"/>
                    <a:gd name="connsiteY5" fmla="*/ 369451 h 400633"/>
                    <a:gd name="connsiteX6" fmla="*/ 760169 w 849104"/>
                    <a:gd name="connsiteY6" fmla="*/ 215850 h 400633"/>
                    <a:gd name="connsiteX7" fmla="*/ 570388 w 849104"/>
                    <a:gd name="connsiteY7" fmla="*/ 155465 h 400633"/>
                    <a:gd name="connsiteX8" fmla="*/ 259837 w 849104"/>
                    <a:gd name="connsiteY8" fmla="*/ 69201 h 400633"/>
                    <a:gd name="connsiteX9" fmla="*/ 113503 w 849104"/>
                    <a:gd name="connsiteY9" fmla="*/ 42153 h 400633"/>
                    <a:gd name="connsiteX10" fmla="*/ 44177 w 849104"/>
                    <a:gd name="connsiteY10" fmla="*/ 95080 h 400633"/>
                    <a:gd name="connsiteX11" fmla="*/ 1045 w 849104"/>
                    <a:gd name="connsiteY11" fmla="*/ 129586 h 400633"/>
                    <a:gd name="connsiteX0" fmla="*/ 1045 w 851795"/>
                    <a:gd name="connsiteY0" fmla="*/ 129586 h 396775"/>
                    <a:gd name="connsiteX1" fmla="*/ 87309 w 851795"/>
                    <a:gd name="connsiteY1" fmla="*/ 189 h 396775"/>
                    <a:gd name="connsiteX2" fmla="*/ 510003 w 851795"/>
                    <a:gd name="connsiteY2" fmla="*/ 103706 h 396775"/>
                    <a:gd name="connsiteX3" fmla="*/ 811928 w 851795"/>
                    <a:gd name="connsiteY3" fmla="*/ 224476 h 396775"/>
                    <a:gd name="connsiteX4" fmla="*/ 844340 w 851795"/>
                    <a:gd name="connsiteY4" fmla="*/ 388378 h 396775"/>
                    <a:gd name="connsiteX5" fmla="*/ 813016 w 851795"/>
                    <a:gd name="connsiteY5" fmla="*/ 369451 h 396775"/>
                    <a:gd name="connsiteX6" fmla="*/ 760169 w 851795"/>
                    <a:gd name="connsiteY6" fmla="*/ 215850 h 396775"/>
                    <a:gd name="connsiteX7" fmla="*/ 570388 w 851795"/>
                    <a:gd name="connsiteY7" fmla="*/ 155465 h 396775"/>
                    <a:gd name="connsiteX8" fmla="*/ 259837 w 851795"/>
                    <a:gd name="connsiteY8" fmla="*/ 69201 h 396775"/>
                    <a:gd name="connsiteX9" fmla="*/ 113503 w 851795"/>
                    <a:gd name="connsiteY9" fmla="*/ 42153 h 396775"/>
                    <a:gd name="connsiteX10" fmla="*/ 44177 w 851795"/>
                    <a:gd name="connsiteY10" fmla="*/ 95080 h 396775"/>
                    <a:gd name="connsiteX11" fmla="*/ 1045 w 851795"/>
                    <a:gd name="connsiteY11" fmla="*/ 129586 h 396775"/>
                    <a:gd name="connsiteX0" fmla="*/ 1045 w 851795"/>
                    <a:gd name="connsiteY0" fmla="*/ 129586 h 395384"/>
                    <a:gd name="connsiteX1" fmla="*/ 87309 w 851795"/>
                    <a:gd name="connsiteY1" fmla="*/ 189 h 395384"/>
                    <a:gd name="connsiteX2" fmla="*/ 510003 w 851795"/>
                    <a:gd name="connsiteY2" fmla="*/ 103706 h 395384"/>
                    <a:gd name="connsiteX3" fmla="*/ 811928 w 851795"/>
                    <a:gd name="connsiteY3" fmla="*/ 224476 h 395384"/>
                    <a:gd name="connsiteX4" fmla="*/ 844340 w 851795"/>
                    <a:gd name="connsiteY4" fmla="*/ 388378 h 395384"/>
                    <a:gd name="connsiteX5" fmla="*/ 813016 w 851795"/>
                    <a:gd name="connsiteY5" fmla="*/ 369451 h 395384"/>
                    <a:gd name="connsiteX6" fmla="*/ 791743 w 851795"/>
                    <a:gd name="connsiteY6" fmla="*/ 252868 h 395384"/>
                    <a:gd name="connsiteX7" fmla="*/ 570388 w 851795"/>
                    <a:gd name="connsiteY7" fmla="*/ 155465 h 395384"/>
                    <a:gd name="connsiteX8" fmla="*/ 259837 w 851795"/>
                    <a:gd name="connsiteY8" fmla="*/ 69201 h 395384"/>
                    <a:gd name="connsiteX9" fmla="*/ 113503 w 851795"/>
                    <a:gd name="connsiteY9" fmla="*/ 42153 h 395384"/>
                    <a:gd name="connsiteX10" fmla="*/ 44177 w 851795"/>
                    <a:gd name="connsiteY10" fmla="*/ 95080 h 395384"/>
                    <a:gd name="connsiteX11" fmla="*/ 1045 w 851795"/>
                    <a:gd name="connsiteY11" fmla="*/ 129586 h 395384"/>
                    <a:gd name="connsiteX0" fmla="*/ 1045 w 848519"/>
                    <a:gd name="connsiteY0" fmla="*/ 129586 h 398585"/>
                    <a:gd name="connsiteX1" fmla="*/ 87309 w 848519"/>
                    <a:gd name="connsiteY1" fmla="*/ 189 h 398585"/>
                    <a:gd name="connsiteX2" fmla="*/ 510003 w 848519"/>
                    <a:gd name="connsiteY2" fmla="*/ 103706 h 398585"/>
                    <a:gd name="connsiteX3" fmla="*/ 811928 w 848519"/>
                    <a:gd name="connsiteY3" fmla="*/ 224476 h 398585"/>
                    <a:gd name="connsiteX4" fmla="*/ 844340 w 848519"/>
                    <a:gd name="connsiteY4" fmla="*/ 388378 h 398585"/>
                    <a:gd name="connsiteX5" fmla="*/ 821726 w 848519"/>
                    <a:gd name="connsiteY5" fmla="*/ 367274 h 398585"/>
                    <a:gd name="connsiteX6" fmla="*/ 791743 w 848519"/>
                    <a:gd name="connsiteY6" fmla="*/ 252868 h 398585"/>
                    <a:gd name="connsiteX7" fmla="*/ 570388 w 848519"/>
                    <a:gd name="connsiteY7" fmla="*/ 155465 h 398585"/>
                    <a:gd name="connsiteX8" fmla="*/ 259837 w 848519"/>
                    <a:gd name="connsiteY8" fmla="*/ 69201 h 398585"/>
                    <a:gd name="connsiteX9" fmla="*/ 113503 w 848519"/>
                    <a:gd name="connsiteY9" fmla="*/ 42153 h 398585"/>
                    <a:gd name="connsiteX10" fmla="*/ 44177 w 848519"/>
                    <a:gd name="connsiteY10" fmla="*/ 95080 h 398585"/>
                    <a:gd name="connsiteX11" fmla="*/ 1045 w 848519"/>
                    <a:gd name="connsiteY11" fmla="*/ 129586 h 398585"/>
                    <a:gd name="connsiteX0" fmla="*/ 2183 w 849657"/>
                    <a:gd name="connsiteY0" fmla="*/ 129586 h 398585"/>
                    <a:gd name="connsiteX1" fmla="*/ 88447 w 849657"/>
                    <a:gd name="connsiteY1" fmla="*/ 189 h 398585"/>
                    <a:gd name="connsiteX2" fmla="*/ 511141 w 849657"/>
                    <a:gd name="connsiteY2" fmla="*/ 103706 h 398585"/>
                    <a:gd name="connsiteX3" fmla="*/ 813066 w 849657"/>
                    <a:gd name="connsiteY3" fmla="*/ 224476 h 398585"/>
                    <a:gd name="connsiteX4" fmla="*/ 845478 w 849657"/>
                    <a:gd name="connsiteY4" fmla="*/ 388378 h 398585"/>
                    <a:gd name="connsiteX5" fmla="*/ 822864 w 849657"/>
                    <a:gd name="connsiteY5" fmla="*/ 367274 h 398585"/>
                    <a:gd name="connsiteX6" fmla="*/ 792881 w 849657"/>
                    <a:gd name="connsiteY6" fmla="*/ 252868 h 398585"/>
                    <a:gd name="connsiteX7" fmla="*/ 571526 w 849657"/>
                    <a:gd name="connsiteY7" fmla="*/ 155465 h 398585"/>
                    <a:gd name="connsiteX8" fmla="*/ 260975 w 849657"/>
                    <a:gd name="connsiteY8" fmla="*/ 69201 h 398585"/>
                    <a:gd name="connsiteX9" fmla="*/ 114641 w 849657"/>
                    <a:gd name="connsiteY9" fmla="*/ 42153 h 398585"/>
                    <a:gd name="connsiteX10" fmla="*/ 33338 w 849657"/>
                    <a:gd name="connsiteY10" fmla="*/ 132098 h 398585"/>
                    <a:gd name="connsiteX11" fmla="*/ 2183 w 849657"/>
                    <a:gd name="connsiteY11" fmla="*/ 129586 h 398585"/>
                    <a:gd name="connsiteX0" fmla="*/ 1811 w 849285"/>
                    <a:gd name="connsiteY0" fmla="*/ 129586 h 398585"/>
                    <a:gd name="connsiteX1" fmla="*/ 88075 w 849285"/>
                    <a:gd name="connsiteY1" fmla="*/ 189 h 398585"/>
                    <a:gd name="connsiteX2" fmla="*/ 510769 w 849285"/>
                    <a:gd name="connsiteY2" fmla="*/ 103706 h 398585"/>
                    <a:gd name="connsiteX3" fmla="*/ 812694 w 849285"/>
                    <a:gd name="connsiteY3" fmla="*/ 224476 h 398585"/>
                    <a:gd name="connsiteX4" fmla="*/ 845106 w 849285"/>
                    <a:gd name="connsiteY4" fmla="*/ 388378 h 398585"/>
                    <a:gd name="connsiteX5" fmla="*/ 822492 w 849285"/>
                    <a:gd name="connsiteY5" fmla="*/ 367274 h 398585"/>
                    <a:gd name="connsiteX6" fmla="*/ 792509 w 849285"/>
                    <a:gd name="connsiteY6" fmla="*/ 252868 h 398585"/>
                    <a:gd name="connsiteX7" fmla="*/ 571154 w 849285"/>
                    <a:gd name="connsiteY7" fmla="*/ 155465 h 398585"/>
                    <a:gd name="connsiteX8" fmla="*/ 260603 w 849285"/>
                    <a:gd name="connsiteY8" fmla="*/ 69201 h 398585"/>
                    <a:gd name="connsiteX9" fmla="*/ 114269 w 849285"/>
                    <a:gd name="connsiteY9" fmla="*/ 42153 h 398585"/>
                    <a:gd name="connsiteX10" fmla="*/ 32966 w 849285"/>
                    <a:gd name="connsiteY10" fmla="*/ 132098 h 398585"/>
                    <a:gd name="connsiteX11" fmla="*/ 1811 w 849285"/>
                    <a:gd name="connsiteY11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14127 w 849143"/>
                    <a:gd name="connsiteY9" fmla="*/ 42153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23926 w 849143"/>
                    <a:gd name="connsiteY9" fmla="*/ 35621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24106 w 849323"/>
                    <a:gd name="connsiteY9" fmla="*/ 35621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44793 w 849323"/>
                    <a:gd name="connsiteY9" fmla="*/ 45420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3298 w 850772"/>
                    <a:gd name="connsiteY0" fmla="*/ 115469 h 384468"/>
                    <a:gd name="connsiteX1" fmla="*/ 115693 w 850772"/>
                    <a:gd name="connsiteY1" fmla="*/ 226 h 384468"/>
                    <a:gd name="connsiteX2" fmla="*/ 512256 w 850772"/>
                    <a:gd name="connsiteY2" fmla="*/ 89589 h 384468"/>
                    <a:gd name="connsiteX3" fmla="*/ 814181 w 850772"/>
                    <a:gd name="connsiteY3" fmla="*/ 210359 h 384468"/>
                    <a:gd name="connsiteX4" fmla="*/ 846593 w 850772"/>
                    <a:gd name="connsiteY4" fmla="*/ 374261 h 384468"/>
                    <a:gd name="connsiteX5" fmla="*/ 823979 w 850772"/>
                    <a:gd name="connsiteY5" fmla="*/ 353157 h 384468"/>
                    <a:gd name="connsiteX6" fmla="*/ 793996 w 850772"/>
                    <a:gd name="connsiteY6" fmla="*/ 238751 h 384468"/>
                    <a:gd name="connsiteX7" fmla="*/ 572641 w 850772"/>
                    <a:gd name="connsiteY7" fmla="*/ 141348 h 384468"/>
                    <a:gd name="connsiteX8" fmla="*/ 262090 w 850772"/>
                    <a:gd name="connsiteY8" fmla="*/ 55084 h 384468"/>
                    <a:gd name="connsiteX9" fmla="*/ 146242 w 850772"/>
                    <a:gd name="connsiteY9" fmla="*/ 31303 h 384468"/>
                    <a:gd name="connsiteX10" fmla="*/ 81337 w 850772"/>
                    <a:gd name="connsiteY10" fmla="*/ 51548 h 384468"/>
                    <a:gd name="connsiteX11" fmla="*/ 34453 w 850772"/>
                    <a:gd name="connsiteY11" fmla="*/ 117981 h 384468"/>
                    <a:gd name="connsiteX12" fmla="*/ 3298 w 850772"/>
                    <a:gd name="connsiteY12" fmla="*/ 115469 h 384468"/>
                    <a:gd name="connsiteX0" fmla="*/ 3684 w 851158"/>
                    <a:gd name="connsiteY0" fmla="*/ 113297 h 382296"/>
                    <a:gd name="connsiteX1" fmla="*/ 122612 w 851158"/>
                    <a:gd name="connsiteY1" fmla="*/ 232 h 382296"/>
                    <a:gd name="connsiteX2" fmla="*/ 512642 w 851158"/>
                    <a:gd name="connsiteY2" fmla="*/ 87417 h 382296"/>
                    <a:gd name="connsiteX3" fmla="*/ 814567 w 851158"/>
                    <a:gd name="connsiteY3" fmla="*/ 208187 h 382296"/>
                    <a:gd name="connsiteX4" fmla="*/ 846979 w 851158"/>
                    <a:gd name="connsiteY4" fmla="*/ 372089 h 382296"/>
                    <a:gd name="connsiteX5" fmla="*/ 824365 w 851158"/>
                    <a:gd name="connsiteY5" fmla="*/ 350985 h 382296"/>
                    <a:gd name="connsiteX6" fmla="*/ 794382 w 851158"/>
                    <a:gd name="connsiteY6" fmla="*/ 236579 h 382296"/>
                    <a:gd name="connsiteX7" fmla="*/ 573027 w 851158"/>
                    <a:gd name="connsiteY7" fmla="*/ 139176 h 382296"/>
                    <a:gd name="connsiteX8" fmla="*/ 262476 w 851158"/>
                    <a:gd name="connsiteY8" fmla="*/ 52912 h 382296"/>
                    <a:gd name="connsiteX9" fmla="*/ 146628 w 851158"/>
                    <a:gd name="connsiteY9" fmla="*/ 29131 h 382296"/>
                    <a:gd name="connsiteX10" fmla="*/ 81723 w 851158"/>
                    <a:gd name="connsiteY10" fmla="*/ 49376 h 382296"/>
                    <a:gd name="connsiteX11" fmla="*/ 34839 w 851158"/>
                    <a:gd name="connsiteY11" fmla="*/ 115809 h 382296"/>
                    <a:gd name="connsiteX12" fmla="*/ 3684 w 851158"/>
                    <a:gd name="connsiteY12" fmla="*/ 113297 h 382296"/>
                    <a:gd name="connsiteX0" fmla="*/ 3617 w 851091"/>
                    <a:gd name="connsiteY0" fmla="*/ 113297 h 382296"/>
                    <a:gd name="connsiteX1" fmla="*/ 122545 w 851091"/>
                    <a:gd name="connsiteY1" fmla="*/ 232 h 382296"/>
                    <a:gd name="connsiteX2" fmla="*/ 512575 w 851091"/>
                    <a:gd name="connsiteY2" fmla="*/ 87417 h 382296"/>
                    <a:gd name="connsiteX3" fmla="*/ 814500 w 851091"/>
                    <a:gd name="connsiteY3" fmla="*/ 208187 h 382296"/>
                    <a:gd name="connsiteX4" fmla="*/ 846912 w 851091"/>
                    <a:gd name="connsiteY4" fmla="*/ 372089 h 382296"/>
                    <a:gd name="connsiteX5" fmla="*/ 824298 w 851091"/>
                    <a:gd name="connsiteY5" fmla="*/ 350985 h 382296"/>
                    <a:gd name="connsiteX6" fmla="*/ 794315 w 851091"/>
                    <a:gd name="connsiteY6" fmla="*/ 236579 h 382296"/>
                    <a:gd name="connsiteX7" fmla="*/ 572960 w 851091"/>
                    <a:gd name="connsiteY7" fmla="*/ 139176 h 382296"/>
                    <a:gd name="connsiteX8" fmla="*/ 262409 w 851091"/>
                    <a:gd name="connsiteY8" fmla="*/ 52912 h 382296"/>
                    <a:gd name="connsiteX9" fmla="*/ 146561 w 851091"/>
                    <a:gd name="connsiteY9" fmla="*/ 29131 h 382296"/>
                    <a:gd name="connsiteX10" fmla="*/ 76212 w 851091"/>
                    <a:gd name="connsiteY10" fmla="*/ 54820 h 382296"/>
                    <a:gd name="connsiteX11" fmla="*/ 34772 w 851091"/>
                    <a:gd name="connsiteY11" fmla="*/ 115809 h 382296"/>
                    <a:gd name="connsiteX12" fmla="*/ 3617 w 851091"/>
                    <a:gd name="connsiteY12" fmla="*/ 113297 h 382296"/>
                    <a:gd name="connsiteX0" fmla="*/ 3617 w 851091"/>
                    <a:gd name="connsiteY0" fmla="*/ 113297 h 387717"/>
                    <a:gd name="connsiteX1" fmla="*/ 122545 w 851091"/>
                    <a:gd name="connsiteY1" fmla="*/ 232 h 387717"/>
                    <a:gd name="connsiteX2" fmla="*/ 512575 w 851091"/>
                    <a:gd name="connsiteY2" fmla="*/ 87417 h 387717"/>
                    <a:gd name="connsiteX3" fmla="*/ 814500 w 851091"/>
                    <a:gd name="connsiteY3" fmla="*/ 208187 h 387717"/>
                    <a:gd name="connsiteX4" fmla="*/ 846912 w 851091"/>
                    <a:gd name="connsiteY4" fmla="*/ 378621 h 387717"/>
                    <a:gd name="connsiteX5" fmla="*/ 824298 w 851091"/>
                    <a:gd name="connsiteY5" fmla="*/ 350985 h 387717"/>
                    <a:gd name="connsiteX6" fmla="*/ 794315 w 851091"/>
                    <a:gd name="connsiteY6" fmla="*/ 236579 h 387717"/>
                    <a:gd name="connsiteX7" fmla="*/ 572960 w 851091"/>
                    <a:gd name="connsiteY7" fmla="*/ 139176 h 387717"/>
                    <a:gd name="connsiteX8" fmla="*/ 262409 w 851091"/>
                    <a:gd name="connsiteY8" fmla="*/ 52912 h 387717"/>
                    <a:gd name="connsiteX9" fmla="*/ 146561 w 851091"/>
                    <a:gd name="connsiteY9" fmla="*/ 29131 h 387717"/>
                    <a:gd name="connsiteX10" fmla="*/ 76212 w 851091"/>
                    <a:gd name="connsiteY10" fmla="*/ 54820 h 387717"/>
                    <a:gd name="connsiteX11" fmla="*/ 34772 w 851091"/>
                    <a:gd name="connsiteY11" fmla="*/ 115809 h 387717"/>
                    <a:gd name="connsiteX12" fmla="*/ 3617 w 851091"/>
                    <a:gd name="connsiteY12" fmla="*/ 113297 h 387717"/>
                    <a:gd name="connsiteX0" fmla="*/ 3617 w 851018"/>
                    <a:gd name="connsiteY0" fmla="*/ 113297 h 390928"/>
                    <a:gd name="connsiteX1" fmla="*/ 122545 w 851018"/>
                    <a:gd name="connsiteY1" fmla="*/ 232 h 390928"/>
                    <a:gd name="connsiteX2" fmla="*/ 512575 w 851018"/>
                    <a:gd name="connsiteY2" fmla="*/ 87417 h 390928"/>
                    <a:gd name="connsiteX3" fmla="*/ 814500 w 851018"/>
                    <a:gd name="connsiteY3" fmla="*/ 208187 h 390928"/>
                    <a:gd name="connsiteX4" fmla="*/ 846912 w 851018"/>
                    <a:gd name="connsiteY4" fmla="*/ 378621 h 390928"/>
                    <a:gd name="connsiteX5" fmla="*/ 825387 w 851018"/>
                    <a:gd name="connsiteY5" fmla="*/ 361873 h 390928"/>
                    <a:gd name="connsiteX6" fmla="*/ 794315 w 851018"/>
                    <a:gd name="connsiteY6" fmla="*/ 236579 h 390928"/>
                    <a:gd name="connsiteX7" fmla="*/ 572960 w 851018"/>
                    <a:gd name="connsiteY7" fmla="*/ 139176 h 390928"/>
                    <a:gd name="connsiteX8" fmla="*/ 262409 w 851018"/>
                    <a:gd name="connsiteY8" fmla="*/ 52912 h 390928"/>
                    <a:gd name="connsiteX9" fmla="*/ 146561 w 851018"/>
                    <a:gd name="connsiteY9" fmla="*/ 29131 h 390928"/>
                    <a:gd name="connsiteX10" fmla="*/ 76212 w 851018"/>
                    <a:gd name="connsiteY10" fmla="*/ 54820 h 390928"/>
                    <a:gd name="connsiteX11" fmla="*/ 34772 w 851018"/>
                    <a:gd name="connsiteY11" fmla="*/ 115809 h 390928"/>
                    <a:gd name="connsiteX12" fmla="*/ 3617 w 851018"/>
                    <a:gd name="connsiteY12" fmla="*/ 113297 h 390928"/>
                    <a:gd name="connsiteX0" fmla="*/ 3617 w 866567"/>
                    <a:gd name="connsiteY0" fmla="*/ 113297 h 373000"/>
                    <a:gd name="connsiteX1" fmla="*/ 122545 w 866567"/>
                    <a:gd name="connsiteY1" fmla="*/ 232 h 373000"/>
                    <a:gd name="connsiteX2" fmla="*/ 512575 w 866567"/>
                    <a:gd name="connsiteY2" fmla="*/ 87417 h 373000"/>
                    <a:gd name="connsiteX3" fmla="*/ 814500 w 866567"/>
                    <a:gd name="connsiteY3" fmla="*/ 208187 h 373000"/>
                    <a:gd name="connsiteX4" fmla="*/ 866491 w 866567"/>
                    <a:gd name="connsiteY4" fmla="*/ 349443 h 373000"/>
                    <a:gd name="connsiteX5" fmla="*/ 825387 w 866567"/>
                    <a:gd name="connsiteY5" fmla="*/ 361873 h 373000"/>
                    <a:gd name="connsiteX6" fmla="*/ 794315 w 866567"/>
                    <a:gd name="connsiteY6" fmla="*/ 236579 h 373000"/>
                    <a:gd name="connsiteX7" fmla="*/ 572960 w 866567"/>
                    <a:gd name="connsiteY7" fmla="*/ 139176 h 373000"/>
                    <a:gd name="connsiteX8" fmla="*/ 262409 w 866567"/>
                    <a:gd name="connsiteY8" fmla="*/ 52912 h 373000"/>
                    <a:gd name="connsiteX9" fmla="*/ 146561 w 866567"/>
                    <a:gd name="connsiteY9" fmla="*/ 29131 h 373000"/>
                    <a:gd name="connsiteX10" fmla="*/ 76212 w 866567"/>
                    <a:gd name="connsiteY10" fmla="*/ 54820 h 373000"/>
                    <a:gd name="connsiteX11" fmla="*/ 34772 w 866567"/>
                    <a:gd name="connsiteY11" fmla="*/ 115809 h 373000"/>
                    <a:gd name="connsiteX12" fmla="*/ 3617 w 866567"/>
                    <a:gd name="connsiteY12" fmla="*/ 113297 h 373000"/>
                    <a:gd name="connsiteX0" fmla="*/ 3617 w 867450"/>
                    <a:gd name="connsiteY0" fmla="*/ 113297 h 372087"/>
                    <a:gd name="connsiteX1" fmla="*/ 122545 w 867450"/>
                    <a:gd name="connsiteY1" fmla="*/ 232 h 372087"/>
                    <a:gd name="connsiteX2" fmla="*/ 512575 w 867450"/>
                    <a:gd name="connsiteY2" fmla="*/ 87417 h 372087"/>
                    <a:gd name="connsiteX3" fmla="*/ 814500 w 867450"/>
                    <a:gd name="connsiteY3" fmla="*/ 208187 h 372087"/>
                    <a:gd name="connsiteX4" fmla="*/ 866491 w 867450"/>
                    <a:gd name="connsiteY4" fmla="*/ 349443 h 372087"/>
                    <a:gd name="connsiteX5" fmla="*/ 844196 w 867450"/>
                    <a:gd name="connsiteY5" fmla="*/ 360546 h 372087"/>
                    <a:gd name="connsiteX6" fmla="*/ 794315 w 867450"/>
                    <a:gd name="connsiteY6" fmla="*/ 236579 h 372087"/>
                    <a:gd name="connsiteX7" fmla="*/ 572960 w 867450"/>
                    <a:gd name="connsiteY7" fmla="*/ 139176 h 372087"/>
                    <a:gd name="connsiteX8" fmla="*/ 262409 w 867450"/>
                    <a:gd name="connsiteY8" fmla="*/ 52912 h 372087"/>
                    <a:gd name="connsiteX9" fmla="*/ 146561 w 867450"/>
                    <a:gd name="connsiteY9" fmla="*/ 29131 h 372087"/>
                    <a:gd name="connsiteX10" fmla="*/ 76212 w 867450"/>
                    <a:gd name="connsiteY10" fmla="*/ 54820 h 372087"/>
                    <a:gd name="connsiteX11" fmla="*/ 34772 w 867450"/>
                    <a:gd name="connsiteY11" fmla="*/ 115809 h 372087"/>
                    <a:gd name="connsiteX12" fmla="*/ 3617 w 867450"/>
                    <a:gd name="connsiteY12" fmla="*/ 113297 h 372087"/>
                    <a:gd name="connsiteX0" fmla="*/ 3617 w 867487"/>
                    <a:gd name="connsiteY0" fmla="*/ 113297 h 371040"/>
                    <a:gd name="connsiteX1" fmla="*/ 122545 w 867487"/>
                    <a:gd name="connsiteY1" fmla="*/ 232 h 371040"/>
                    <a:gd name="connsiteX2" fmla="*/ 512575 w 867487"/>
                    <a:gd name="connsiteY2" fmla="*/ 87417 h 371040"/>
                    <a:gd name="connsiteX3" fmla="*/ 814500 w 867487"/>
                    <a:gd name="connsiteY3" fmla="*/ 208187 h 371040"/>
                    <a:gd name="connsiteX4" fmla="*/ 866491 w 867487"/>
                    <a:gd name="connsiteY4" fmla="*/ 349443 h 371040"/>
                    <a:gd name="connsiteX5" fmla="*/ 844196 w 867487"/>
                    <a:gd name="connsiteY5" fmla="*/ 360546 h 371040"/>
                    <a:gd name="connsiteX6" fmla="*/ 789630 w 867487"/>
                    <a:gd name="connsiteY6" fmla="*/ 251336 h 371040"/>
                    <a:gd name="connsiteX7" fmla="*/ 572960 w 867487"/>
                    <a:gd name="connsiteY7" fmla="*/ 139176 h 371040"/>
                    <a:gd name="connsiteX8" fmla="*/ 262409 w 867487"/>
                    <a:gd name="connsiteY8" fmla="*/ 52912 h 371040"/>
                    <a:gd name="connsiteX9" fmla="*/ 146561 w 867487"/>
                    <a:gd name="connsiteY9" fmla="*/ 29131 h 371040"/>
                    <a:gd name="connsiteX10" fmla="*/ 76212 w 867487"/>
                    <a:gd name="connsiteY10" fmla="*/ 54820 h 371040"/>
                    <a:gd name="connsiteX11" fmla="*/ 34772 w 867487"/>
                    <a:gd name="connsiteY11" fmla="*/ 115809 h 371040"/>
                    <a:gd name="connsiteX12" fmla="*/ 3617 w 867487"/>
                    <a:gd name="connsiteY12" fmla="*/ 113297 h 371040"/>
                    <a:gd name="connsiteX0" fmla="*/ 3617 w 867487"/>
                    <a:gd name="connsiteY0" fmla="*/ 113297 h 371040"/>
                    <a:gd name="connsiteX1" fmla="*/ 122545 w 867487"/>
                    <a:gd name="connsiteY1" fmla="*/ 232 h 371040"/>
                    <a:gd name="connsiteX2" fmla="*/ 512575 w 867487"/>
                    <a:gd name="connsiteY2" fmla="*/ 87417 h 371040"/>
                    <a:gd name="connsiteX3" fmla="*/ 814500 w 867487"/>
                    <a:gd name="connsiteY3" fmla="*/ 208187 h 371040"/>
                    <a:gd name="connsiteX4" fmla="*/ 866491 w 867487"/>
                    <a:gd name="connsiteY4" fmla="*/ 349443 h 371040"/>
                    <a:gd name="connsiteX5" fmla="*/ 844196 w 867487"/>
                    <a:gd name="connsiteY5" fmla="*/ 360546 h 371040"/>
                    <a:gd name="connsiteX6" fmla="*/ 789630 w 867487"/>
                    <a:gd name="connsiteY6" fmla="*/ 251336 h 371040"/>
                    <a:gd name="connsiteX7" fmla="*/ 575789 w 867487"/>
                    <a:gd name="connsiteY7" fmla="*/ 157100 h 371040"/>
                    <a:gd name="connsiteX8" fmla="*/ 262409 w 867487"/>
                    <a:gd name="connsiteY8" fmla="*/ 52912 h 371040"/>
                    <a:gd name="connsiteX9" fmla="*/ 146561 w 867487"/>
                    <a:gd name="connsiteY9" fmla="*/ 29131 h 371040"/>
                    <a:gd name="connsiteX10" fmla="*/ 76212 w 867487"/>
                    <a:gd name="connsiteY10" fmla="*/ 54820 h 371040"/>
                    <a:gd name="connsiteX11" fmla="*/ 34772 w 867487"/>
                    <a:gd name="connsiteY11" fmla="*/ 115809 h 371040"/>
                    <a:gd name="connsiteX12" fmla="*/ 3617 w 867487"/>
                    <a:gd name="connsiteY12" fmla="*/ 113297 h 371040"/>
                    <a:gd name="connsiteX0" fmla="*/ 3617 w 867487"/>
                    <a:gd name="connsiteY0" fmla="*/ 113297 h 371040"/>
                    <a:gd name="connsiteX1" fmla="*/ 122545 w 867487"/>
                    <a:gd name="connsiteY1" fmla="*/ 232 h 371040"/>
                    <a:gd name="connsiteX2" fmla="*/ 512575 w 867487"/>
                    <a:gd name="connsiteY2" fmla="*/ 87417 h 371040"/>
                    <a:gd name="connsiteX3" fmla="*/ 814500 w 867487"/>
                    <a:gd name="connsiteY3" fmla="*/ 208187 h 371040"/>
                    <a:gd name="connsiteX4" fmla="*/ 866491 w 867487"/>
                    <a:gd name="connsiteY4" fmla="*/ 349443 h 371040"/>
                    <a:gd name="connsiteX5" fmla="*/ 844196 w 867487"/>
                    <a:gd name="connsiteY5" fmla="*/ 360546 h 371040"/>
                    <a:gd name="connsiteX6" fmla="*/ 789630 w 867487"/>
                    <a:gd name="connsiteY6" fmla="*/ 251336 h 371040"/>
                    <a:gd name="connsiteX7" fmla="*/ 575789 w 867487"/>
                    <a:gd name="connsiteY7" fmla="*/ 157100 h 371040"/>
                    <a:gd name="connsiteX8" fmla="*/ 272756 w 867487"/>
                    <a:gd name="connsiteY8" fmla="*/ 73998 h 371040"/>
                    <a:gd name="connsiteX9" fmla="*/ 146561 w 867487"/>
                    <a:gd name="connsiteY9" fmla="*/ 29131 h 371040"/>
                    <a:gd name="connsiteX10" fmla="*/ 76212 w 867487"/>
                    <a:gd name="connsiteY10" fmla="*/ 54820 h 371040"/>
                    <a:gd name="connsiteX11" fmla="*/ 34772 w 867487"/>
                    <a:gd name="connsiteY11" fmla="*/ 115809 h 371040"/>
                    <a:gd name="connsiteX12" fmla="*/ 3617 w 867487"/>
                    <a:gd name="connsiteY12" fmla="*/ 113297 h 371040"/>
                    <a:gd name="connsiteX0" fmla="*/ 3617 w 867487"/>
                    <a:gd name="connsiteY0" fmla="*/ 113297 h 371040"/>
                    <a:gd name="connsiteX1" fmla="*/ 122545 w 867487"/>
                    <a:gd name="connsiteY1" fmla="*/ 232 h 371040"/>
                    <a:gd name="connsiteX2" fmla="*/ 512575 w 867487"/>
                    <a:gd name="connsiteY2" fmla="*/ 87417 h 371040"/>
                    <a:gd name="connsiteX3" fmla="*/ 814500 w 867487"/>
                    <a:gd name="connsiteY3" fmla="*/ 208187 h 371040"/>
                    <a:gd name="connsiteX4" fmla="*/ 866491 w 867487"/>
                    <a:gd name="connsiteY4" fmla="*/ 349443 h 371040"/>
                    <a:gd name="connsiteX5" fmla="*/ 844196 w 867487"/>
                    <a:gd name="connsiteY5" fmla="*/ 360546 h 371040"/>
                    <a:gd name="connsiteX6" fmla="*/ 789630 w 867487"/>
                    <a:gd name="connsiteY6" fmla="*/ 251336 h 371040"/>
                    <a:gd name="connsiteX7" fmla="*/ 575789 w 867487"/>
                    <a:gd name="connsiteY7" fmla="*/ 157100 h 371040"/>
                    <a:gd name="connsiteX8" fmla="*/ 272756 w 867487"/>
                    <a:gd name="connsiteY8" fmla="*/ 73998 h 371040"/>
                    <a:gd name="connsiteX9" fmla="*/ 158690 w 867487"/>
                    <a:gd name="connsiteY9" fmla="*/ 54489 h 371040"/>
                    <a:gd name="connsiteX10" fmla="*/ 76212 w 867487"/>
                    <a:gd name="connsiteY10" fmla="*/ 54820 h 371040"/>
                    <a:gd name="connsiteX11" fmla="*/ 34772 w 867487"/>
                    <a:gd name="connsiteY11" fmla="*/ 115809 h 371040"/>
                    <a:gd name="connsiteX12" fmla="*/ 3617 w 867487"/>
                    <a:gd name="connsiteY12" fmla="*/ 113297 h 371040"/>
                    <a:gd name="connsiteX0" fmla="*/ 3690 w 867560"/>
                    <a:gd name="connsiteY0" fmla="*/ 113297 h 371040"/>
                    <a:gd name="connsiteX1" fmla="*/ 122618 w 867560"/>
                    <a:gd name="connsiteY1" fmla="*/ 232 h 371040"/>
                    <a:gd name="connsiteX2" fmla="*/ 512648 w 867560"/>
                    <a:gd name="connsiteY2" fmla="*/ 87417 h 371040"/>
                    <a:gd name="connsiteX3" fmla="*/ 814573 w 867560"/>
                    <a:gd name="connsiteY3" fmla="*/ 208187 h 371040"/>
                    <a:gd name="connsiteX4" fmla="*/ 866564 w 867560"/>
                    <a:gd name="connsiteY4" fmla="*/ 349443 h 371040"/>
                    <a:gd name="connsiteX5" fmla="*/ 844269 w 867560"/>
                    <a:gd name="connsiteY5" fmla="*/ 360546 h 371040"/>
                    <a:gd name="connsiteX6" fmla="*/ 789703 w 867560"/>
                    <a:gd name="connsiteY6" fmla="*/ 251336 h 371040"/>
                    <a:gd name="connsiteX7" fmla="*/ 575862 w 867560"/>
                    <a:gd name="connsiteY7" fmla="*/ 157100 h 371040"/>
                    <a:gd name="connsiteX8" fmla="*/ 272829 w 867560"/>
                    <a:gd name="connsiteY8" fmla="*/ 73998 h 371040"/>
                    <a:gd name="connsiteX9" fmla="*/ 158763 w 867560"/>
                    <a:gd name="connsiteY9" fmla="*/ 54489 h 371040"/>
                    <a:gd name="connsiteX10" fmla="*/ 82155 w 867560"/>
                    <a:gd name="connsiteY10" fmla="*/ 74463 h 371040"/>
                    <a:gd name="connsiteX11" fmla="*/ 34845 w 867560"/>
                    <a:gd name="connsiteY11" fmla="*/ 115809 h 371040"/>
                    <a:gd name="connsiteX12" fmla="*/ 3690 w 867560"/>
                    <a:gd name="connsiteY12" fmla="*/ 113297 h 371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67560" h="371040">
                      <a:moveTo>
                        <a:pt x="3690" y="113297"/>
                      </a:moveTo>
                      <a:cubicBezTo>
                        <a:pt x="18319" y="94034"/>
                        <a:pt x="37792" y="4545"/>
                        <a:pt x="122618" y="232"/>
                      </a:cubicBezTo>
                      <a:cubicBezTo>
                        <a:pt x="207444" y="-4081"/>
                        <a:pt x="397322" y="52758"/>
                        <a:pt x="512648" y="87417"/>
                      </a:cubicBezTo>
                      <a:cubicBezTo>
                        <a:pt x="627974" y="122076"/>
                        <a:pt x="755587" y="164516"/>
                        <a:pt x="814573" y="208187"/>
                      </a:cubicBezTo>
                      <a:cubicBezTo>
                        <a:pt x="873559" y="251858"/>
                        <a:pt x="861615" y="324050"/>
                        <a:pt x="866564" y="349443"/>
                      </a:cubicBezTo>
                      <a:cubicBezTo>
                        <a:pt x="871513" y="374836"/>
                        <a:pt x="857079" y="376897"/>
                        <a:pt x="844269" y="360546"/>
                      </a:cubicBezTo>
                      <a:cubicBezTo>
                        <a:pt x="831459" y="344195"/>
                        <a:pt x="834437" y="285244"/>
                        <a:pt x="789703" y="251336"/>
                      </a:cubicBezTo>
                      <a:cubicBezTo>
                        <a:pt x="744969" y="217428"/>
                        <a:pt x="662008" y="186656"/>
                        <a:pt x="575862" y="157100"/>
                      </a:cubicBezTo>
                      <a:cubicBezTo>
                        <a:pt x="489716" y="127544"/>
                        <a:pt x="342346" y="91100"/>
                        <a:pt x="272829" y="73998"/>
                      </a:cubicBezTo>
                      <a:cubicBezTo>
                        <a:pt x="203313" y="56896"/>
                        <a:pt x="190703" y="54897"/>
                        <a:pt x="158763" y="54489"/>
                      </a:cubicBezTo>
                      <a:cubicBezTo>
                        <a:pt x="126823" y="54081"/>
                        <a:pt x="95705" y="59472"/>
                        <a:pt x="82155" y="74463"/>
                      </a:cubicBezTo>
                      <a:cubicBezTo>
                        <a:pt x="68605" y="89454"/>
                        <a:pt x="47923" y="109337"/>
                        <a:pt x="34845" y="115809"/>
                      </a:cubicBezTo>
                      <a:cubicBezTo>
                        <a:pt x="21768" y="122281"/>
                        <a:pt x="-10939" y="132560"/>
                        <a:pt x="3690" y="113297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b="1"/>
                </a:p>
              </p:txBody>
            </p:sp>
            <p:sp>
              <p:nvSpPr>
                <p:cNvPr id="41" name="Volný tvar 40"/>
                <p:cNvSpPr/>
                <p:nvPr/>
              </p:nvSpPr>
              <p:spPr>
                <a:xfrm>
                  <a:off x="4093369" y="2983739"/>
                  <a:ext cx="1212851" cy="397635"/>
                </a:xfrm>
                <a:custGeom>
                  <a:avLst/>
                  <a:gdLst>
                    <a:gd name="connsiteX0" fmla="*/ 0 w 1254347"/>
                    <a:gd name="connsiteY0" fmla="*/ 32437 h 414862"/>
                    <a:gd name="connsiteX1" fmla="*/ 250031 w 1254347"/>
                    <a:gd name="connsiteY1" fmla="*/ 108637 h 414862"/>
                    <a:gd name="connsiteX2" fmla="*/ 1188244 w 1254347"/>
                    <a:gd name="connsiteY2" fmla="*/ 401531 h 414862"/>
                    <a:gd name="connsiteX3" fmla="*/ 1152525 w 1254347"/>
                    <a:gd name="connsiteY3" fmla="*/ 353906 h 414862"/>
                    <a:gd name="connsiteX4" fmla="*/ 959644 w 1254347"/>
                    <a:gd name="connsiteY4" fmla="*/ 253893 h 414862"/>
                    <a:gd name="connsiteX5" fmla="*/ 640556 w 1254347"/>
                    <a:gd name="connsiteY5" fmla="*/ 151499 h 414862"/>
                    <a:gd name="connsiteX6" fmla="*/ 378619 w 1254347"/>
                    <a:gd name="connsiteY6" fmla="*/ 63393 h 414862"/>
                    <a:gd name="connsiteX7" fmla="*/ 169069 w 1254347"/>
                    <a:gd name="connsiteY7" fmla="*/ 11006 h 414862"/>
                    <a:gd name="connsiteX8" fmla="*/ 54769 w 1254347"/>
                    <a:gd name="connsiteY8" fmla="*/ 1481 h 414862"/>
                    <a:gd name="connsiteX9" fmla="*/ 0 w 1254347"/>
                    <a:gd name="connsiteY9" fmla="*/ 32437 h 414862"/>
                    <a:gd name="connsiteX0" fmla="*/ 0 w 1209971"/>
                    <a:gd name="connsiteY0" fmla="*/ 32437 h 406480"/>
                    <a:gd name="connsiteX1" fmla="*/ 250031 w 1209971"/>
                    <a:gd name="connsiteY1" fmla="*/ 108637 h 406480"/>
                    <a:gd name="connsiteX2" fmla="*/ 1188244 w 1209971"/>
                    <a:gd name="connsiteY2" fmla="*/ 401531 h 406480"/>
                    <a:gd name="connsiteX3" fmla="*/ 1152525 w 1209971"/>
                    <a:gd name="connsiteY3" fmla="*/ 353906 h 406480"/>
                    <a:gd name="connsiteX4" fmla="*/ 959644 w 1209971"/>
                    <a:gd name="connsiteY4" fmla="*/ 253893 h 406480"/>
                    <a:gd name="connsiteX5" fmla="*/ 640556 w 1209971"/>
                    <a:gd name="connsiteY5" fmla="*/ 151499 h 406480"/>
                    <a:gd name="connsiteX6" fmla="*/ 378619 w 1209971"/>
                    <a:gd name="connsiteY6" fmla="*/ 63393 h 406480"/>
                    <a:gd name="connsiteX7" fmla="*/ 169069 w 1209971"/>
                    <a:gd name="connsiteY7" fmla="*/ 11006 h 406480"/>
                    <a:gd name="connsiteX8" fmla="*/ 54769 w 1209971"/>
                    <a:gd name="connsiteY8" fmla="*/ 1481 h 406480"/>
                    <a:gd name="connsiteX9" fmla="*/ 0 w 1209971"/>
                    <a:gd name="connsiteY9" fmla="*/ 32437 h 406480"/>
                    <a:gd name="connsiteX0" fmla="*/ 0 w 1186948"/>
                    <a:gd name="connsiteY0" fmla="*/ 32437 h 399893"/>
                    <a:gd name="connsiteX1" fmla="*/ 250031 w 1186948"/>
                    <a:gd name="connsiteY1" fmla="*/ 108637 h 399893"/>
                    <a:gd name="connsiteX2" fmla="*/ 1157287 w 1186948"/>
                    <a:gd name="connsiteY2" fmla="*/ 394388 h 399893"/>
                    <a:gd name="connsiteX3" fmla="*/ 1152525 w 1186948"/>
                    <a:gd name="connsiteY3" fmla="*/ 353906 h 399893"/>
                    <a:gd name="connsiteX4" fmla="*/ 959644 w 1186948"/>
                    <a:gd name="connsiteY4" fmla="*/ 253893 h 399893"/>
                    <a:gd name="connsiteX5" fmla="*/ 640556 w 1186948"/>
                    <a:gd name="connsiteY5" fmla="*/ 151499 h 399893"/>
                    <a:gd name="connsiteX6" fmla="*/ 378619 w 1186948"/>
                    <a:gd name="connsiteY6" fmla="*/ 63393 h 399893"/>
                    <a:gd name="connsiteX7" fmla="*/ 169069 w 1186948"/>
                    <a:gd name="connsiteY7" fmla="*/ 11006 h 399893"/>
                    <a:gd name="connsiteX8" fmla="*/ 54769 w 1186948"/>
                    <a:gd name="connsiteY8" fmla="*/ 1481 h 399893"/>
                    <a:gd name="connsiteX9" fmla="*/ 0 w 1186948"/>
                    <a:gd name="connsiteY9" fmla="*/ 32437 h 399893"/>
                    <a:gd name="connsiteX0" fmla="*/ 0 w 1230621"/>
                    <a:gd name="connsiteY0" fmla="*/ 32437 h 404167"/>
                    <a:gd name="connsiteX1" fmla="*/ 250031 w 1230621"/>
                    <a:gd name="connsiteY1" fmla="*/ 108637 h 404167"/>
                    <a:gd name="connsiteX2" fmla="*/ 1157287 w 1230621"/>
                    <a:gd name="connsiteY2" fmla="*/ 394388 h 404167"/>
                    <a:gd name="connsiteX3" fmla="*/ 1152525 w 1230621"/>
                    <a:gd name="connsiteY3" fmla="*/ 330093 h 404167"/>
                    <a:gd name="connsiteX4" fmla="*/ 959644 w 1230621"/>
                    <a:gd name="connsiteY4" fmla="*/ 253893 h 404167"/>
                    <a:gd name="connsiteX5" fmla="*/ 640556 w 1230621"/>
                    <a:gd name="connsiteY5" fmla="*/ 151499 h 404167"/>
                    <a:gd name="connsiteX6" fmla="*/ 378619 w 1230621"/>
                    <a:gd name="connsiteY6" fmla="*/ 63393 h 404167"/>
                    <a:gd name="connsiteX7" fmla="*/ 169069 w 1230621"/>
                    <a:gd name="connsiteY7" fmla="*/ 11006 h 404167"/>
                    <a:gd name="connsiteX8" fmla="*/ 54769 w 1230621"/>
                    <a:gd name="connsiteY8" fmla="*/ 1481 h 404167"/>
                    <a:gd name="connsiteX9" fmla="*/ 0 w 1230621"/>
                    <a:gd name="connsiteY9" fmla="*/ 32437 h 404167"/>
                    <a:gd name="connsiteX0" fmla="*/ 0 w 1152536"/>
                    <a:gd name="connsiteY0" fmla="*/ 32437 h 349699"/>
                    <a:gd name="connsiteX1" fmla="*/ 250031 w 1152536"/>
                    <a:gd name="connsiteY1" fmla="*/ 108637 h 349699"/>
                    <a:gd name="connsiteX2" fmla="*/ 964406 w 1152536"/>
                    <a:gd name="connsiteY2" fmla="*/ 330094 h 349699"/>
                    <a:gd name="connsiteX3" fmla="*/ 1152525 w 1152536"/>
                    <a:gd name="connsiteY3" fmla="*/ 330093 h 349699"/>
                    <a:gd name="connsiteX4" fmla="*/ 959644 w 1152536"/>
                    <a:gd name="connsiteY4" fmla="*/ 253893 h 349699"/>
                    <a:gd name="connsiteX5" fmla="*/ 640556 w 1152536"/>
                    <a:gd name="connsiteY5" fmla="*/ 151499 h 349699"/>
                    <a:gd name="connsiteX6" fmla="*/ 378619 w 1152536"/>
                    <a:gd name="connsiteY6" fmla="*/ 63393 h 349699"/>
                    <a:gd name="connsiteX7" fmla="*/ 169069 w 1152536"/>
                    <a:gd name="connsiteY7" fmla="*/ 11006 h 349699"/>
                    <a:gd name="connsiteX8" fmla="*/ 54769 w 1152536"/>
                    <a:gd name="connsiteY8" fmla="*/ 1481 h 349699"/>
                    <a:gd name="connsiteX9" fmla="*/ 0 w 1152536"/>
                    <a:gd name="connsiteY9" fmla="*/ 32437 h 349699"/>
                    <a:gd name="connsiteX0" fmla="*/ 0 w 1193981"/>
                    <a:gd name="connsiteY0" fmla="*/ 32437 h 396769"/>
                    <a:gd name="connsiteX1" fmla="*/ 250031 w 1193981"/>
                    <a:gd name="connsiteY1" fmla="*/ 108637 h 396769"/>
                    <a:gd name="connsiteX2" fmla="*/ 964406 w 1193981"/>
                    <a:gd name="connsiteY2" fmla="*/ 330094 h 396769"/>
                    <a:gd name="connsiteX3" fmla="*/ 1178719 w 1193981"/>
                    <a:gd name="connsiteY3" fmla="*/ 396769 h 396769"/>
                    <a:gd name="connsiteX4" fmla="*/ 1152525 w 1193981"/>
                    <a:gd name="connsiteY4" fmla="*/ 330093 h 396769"/>
                    <a:gd name="connsiteX5" fmla="*/ 959644 w 1193981"/>
                    <a:gd name="connsiteY5" fmla="*/ 253893 h 396769"/>
                    <a:gd name="connsiteX6" fmla="*/ 640556 w 1193981"/>
                    <a:gd name="connsiteY6" fmla="*/ 151499 h 396769"/>
                    <a:gd name="connsiteX7" fmla="*/ 378619 w 1193981"/>
                    <a:gd name="connsiteY7" fmla="*/ 63393 h 396769"/>
                    <a:gd name="connsiteX8" fmla="*/ 169069 w 1193981"/>
                    <a:gd name="connsiteY8" fmla="*/ 11006 h 396769"/>
                    <a:gd name="connsiteX9" fmla="*/ 54769 w 1193981"/>
                    <a:gd name="connsiteY9" fmla="*/ 1481 h 396769"/>
                    <a:gd name="connsiteX10" fmla="*/ 0 w 1193981"/>
                    <a:gd name="connsiteY10" fmla="*/ 32437 h 396769"/>
                    <a:gd name="connsiteX0" fmla="*/ 0 w 1193981"/>
                    <a:gd name="connsiteY0" fmla="*/ 32437 h 396769"/>
                    <a:gd name="connsiteX1" fmla="*/ 247650 w 1193981"/>
                    <a:gd name="connsiteY1" fmla="*/ 113399 h 396769"/>
                    <a:gd name="connsiteX2" fmla="*/ 964406 w 1193981"/>
                    <a:gd name="connsiteY2" fmla="*/ 330094 h 396769"/>
                    <a:gd name="connsiteX3" fmla="*/ 1178719 w 1193981"/>
                    <a:gd name="connsiteY3" fmla="*/ 396769 h 396769"/>
                    <a:gd name="connsiteX4" fmla="*/ 1152525 w 1193981"/>
                    <a:gd name="connsiteY4" fmla="*/ 330093 h 396769"/>
                    <a:gd name="connsiteX5" fmla="*/ 959644 w 1193981"/>
                    <a:gd name="connsiteY5" fmla="*/ 253893 h 396769"/>
                    <a:gd name="connsiteX6" fmla="*/ 640556 w 1193981"/>
                    <a:gd name="connsiteY6" fmla="*/ 151499 h 396769"/>
                    <a:gd name="connsiteX7" fmla="*/ 378619 w 1193981"/>
                    <a:gd name="connsiteY7" fmla="*/ 63393 h 396769"/>
                    <a:gd name="connsiteX8" fmla="*/ 169069 w 1193981"/>
                    <a:gd name="connsiteY8" fmla="*/ 11006 h 396769"/>
                    <a:gd name="connsiteX9" fmla="*/ 54769 w 1193981"/>
                    <a:gd name="connsiteY9" fmla="*/ 1481 h 396769"/>
                    <a:gd name="connsiteX10" fmla="*/ 0 w 1193981"/>
                    <a:gd name="connsiteY10" fmla="*/ 32437 h 396769"/>
                    <a:gd name="connsiteX0" fmla="*/ 0 w 1213031"/>
                    <a:gd name="connsiteY0" fmla="*/ 45208 h 397634"/>
                    <a:gd name="connsiteX1" fmla="*/ 266700 w 1213031"/>
                    <a:gd name="connsiteY1" fmla="*/ 114264 h 397634"/>
                    <a:gd name="connsiteX2" fmla="*/ 983456 w 1213031"/>
                    <a:gd name="connsiteY2" fmla="*/ 330959 h 397634"/>
                    <a:gd name="connsiteX3" fmla="*/ 1197769 w 1213031"/>
                    <a:gd name="connsiteY3" fmla="*/ 397634 h 397634"/>
                    <a:gd name="connsiteX4" fmla="*/ 1171575 w 1213031"/>
                    <a:gd name="connsiteY4" fmla="*/ 330958 h 397634"/>
                    <a:gd name="connsiteX5" fmla="*/ 978694 w 1213031"/>
                    <a:gd name="connsiteY5" fmla="*/ 254758 h 397634"/>
                    <a:gd name="connsiteX6" fmla="*/ 659606 w 1213031"/>
                    <a:gd name="connsiteY6" fmla="*/ 152364 h 397634"/>
                    <a:gd name="connsiteX7" fmla="*/ 397669 w 1213031"/>
                    <a:gd name="connsiteY7" fmla="*/ 64258 h 397634"/>
                    <a:gd name="connsiteX8" fmla="*/ 188119 w 1213031"/>
                    <a:gd name="connsiteY8" fmla="*/ 11871 h 397634"/>
                    <a:gd name="connsiteX9" fmla="*/ 73819 w 1213031"/>
                    <a:gd name="connsiteY9" fmla="*/ 2346 h 397634"/>
                    <a:gd name="connsiteX10" fmla="*/ 0 w 1213031"/>
                    <a:gd name="connsiteY10" fmla="*/ 45208 h 397634"/>
                    <a:gd name="connsiteX0" fmla="*/ 0 w 1213031"/>
                    <a:gd name="connsiteY0" fmla="*/ 45208 h 397634"/>
                    <a:gd name="connsiteX1" fmla="*/ 266700 w 1213031"/>
                    <a:gd name="connsiteY1" fmla="*/ 114264 h 397634"/>
                    <a:gd name="connsiteX2" fmla="*/ 983456 w 1213031"/>
                    <a:gd name="connsiteY2" fmla="*/ 330959 h 397634"/>
                    <a:gd name="connsiteX3" fmla="*/ 1197769 w 1213031"/>
                    <a:gd name="connsiteY3" fmla="*/ 397634 h 397634"/>
                    <a:gd name="connsiteX4" fmla="*/ 1171575 w 1213031"/>
                    <a:gd name="connsiteY4" fmla="*/ 330958 h 397634"/>
                    <a:gd name="connsiteX5" fmla="*/ 978694 w 1213031"/>
                    <a:gd name="connsiteY5" fmla="*/ 254758 h 397634"/>
                    <a:gd name="connsiteX6" fmla="*/ 666750 w 1213031"/>
                    <a:gd name="connsiteY6" fmla="*/ 140458 h 397634"/>
                    <a:gd name="connsiteX7" fmla="*/ 397669 w 1213031"/>
                    <a:gd name="connsiteY7" fmla="*/ 64258 h 397634"/>
                    <a:gd name="connsiteX8" fmla="*/ 188119 w 1213031"/>
                    <a:gd name="connsiteY8" fmla="*/ 11871 h 397634"/>
                    <a:gd name="connsiteX9" fmla="*/ 73819 w 1213031"/>
                    <a:gd name="connsiteY9" fmla="*/ 2346 h 397634"/>
                    <a:gd name="connsiteX10" fmla="*/ 0 w 1213031"/>
                    <a:gd name="connsiteY10" fmla="*/ 45208 h 397634"/>
                    <a:gd name="connsiteX0" fmla="*/ 0 w 1212851"/>
                    <a:gd name="connsiteY0" fmla="*/ 45208 h 397634"/>
                    <a:gd name="connsiteX1" fmla="*/ 266700 w 1212851"/>
                    <a:gd name="connsiteY1" fmla="*/ 114264 h 397634"/>
                    <a:gd name="connsiteX2" fmla="*/ 983456 w 1212851"/>
                    <a:gd name="connsiteY2" fmla="*/ 330959 h 397634"/>
                    <a:gd name="connsiteX3" fmla="*/ 1197769 w 1212851"/>
                    <a:gd name="connsiteY3" fmla="*/ 397634 h 397634"/>
                    <a:gd name="connsiteX4" fmla="*/ 1171575 w 1212851"/>
                    <a:gd name="connsiteY4" fmla="*/ 330958 h 397634"/>
                    <a:gd name="connsiteX5" fmla="*/ 983456 w 1212851"/>
                    <a:gd name="connsiteY5" fmla="*/ 242852 h 397634"/>
                    <a:gd name="connsiteX6" fmla="*/ 666750 w 1212851"/>
                    <a:gd name="connsiteY6" fmla="*/ 140458 h 397634"/>
                    <a:gd name="connsiteX7" fmla="*/ 397669 w 1212851"/>
                    <a:gd name="connsiteY7" fmla="*/ 64258 h 397634"/>
                    <a:gd name="connsiteX8" fmla="*/ 188119 w 1212851"/>
                    <a:gd name="connsiteY8" fmla="*/ 11871 h 397634"/>
                    <a:gd name="connsiteX9" fmla="*/ 73819 w 1212851"/>
                    <a:gd name="connsiteY9" fmla="*/ 2346 h 397634"/>
                    <a:gd name="connsiteX10" fmla="*/ 0 w 1212851"/>
                    <a:gd name="connsiteY10" fmla="*/ 45208 h 397634"/>
                    <a:gd name="connsiteX0" fmla="*/ 0 w 1212851"/>
                    <a:gd name="connsiteY0" fmla="*/ 45208 h 397634"/>
                    <a:gd name="connsiteX1" fmla="*/ 266700 w 1212851"/>
                    <a:gd name="connsiteY1" fmla="*/ 114264 h 397634"/>
                    <a:gd name="connsiteX2" fmla="*/ 983456 w 1212851"/>
                    <a:gd name="connsiteY2" fmla="*/ 330959 h 397634"/>
                    <a:gd name="connsiteX3" fmla="*/ 1197769 w 1212851"/>
                    <a:gd name="connsiteY3" fmla="*/ 397634 h 397634"/>
                    <a:gd name="connsiteX4" fmla="*/ 1171575 w 1212851"/>
                    <a:gd name="connsiteY4" fmla="*/ 330958 h 397634"/>
                    <a:gd name="connsiteX5" fmla="*/ 983456 w 1212851"/>
                    <a:gd name="connsiteY5" fmla="*/ 242852 h 397634"/>
                    <a:gd name="connsiteX6" fmla="*/ 666750 w 1212851"/>
                    <a:gd name="connsiteY6" fmla="*/ 140458 h 397634"/>
                    <a:gd name="connsiteX7" fmla="*/ 392906 w 1212851"/>
                    <a:gd name="connsiteY7" fmla="*/ 57114 h 397634"/>
                    <a:gd name="connsiteX8" fmla="*/ 188119 w 1212851"/>
                    <a:gd name="connsiteY8" fmla="*/ 11871 h 397634"/>
                    <a:gd name="connsiteX9" fmla="*/ 73819 w 1212851"/>
                    <a:gd name="connsiteY9" fmla="*/ 2346 h 397634"/>
                    <a:gd name="connsiteX10" fmla="*/ 0 w 1212851"/>
                    <a:gd name="connsiteY10" fmla="*/ 45208 h 397634"/>
                    <a:gd name="connsiteX0" fmla="*/ 0 w 1212851"/>
                    <a:gd name="connsiteY0" fmla="*/ 49463 h 401889"/>
                    <a:gd name="connsiteX1" fmla="*/ 266700 w 1212851"/>
                    <a:gd name="connsiteY1" fmla="*/ 118519 h 401889"/>
                    <a:gd name="connsiteX2" fmla="*/ 983456 w 1212851"/>
                    <a:gd name="connsiteY2" fmla="*/ 335214 h 401889"/>
                    <a:gd name="connsiteX3" fmla="*/ 1197769 w 1212851"/>
                    <a:gd name="connsiteY3" fmla="*/ 401889 h 401889"/>
                    <a:gd name="connsiteX4" fmla="*/ 1171575 w 1212851"/>
                    <a:gd name="connsiteY4" fmla="*/ 335213 h 401889"/>
                    <a:gd name="connsiteX5" fmla="*/ 983456 w 1212851"/>
                    <a:gd name="connsiteY5" fmla="*/ 247107 h 401889"/>
                    <a:gd name="connsiteX6" fmla="*/ 666750 w 1212851"/>
                    <a:gd name="connsiteY6" fmla="*/ 144713 h 401889"/>
                    <a:gd name="connsiteX7" fmla="*/ 392906 w 1212851"/>
                    <a:gd name="connsiteY7" fmla="*/ 61369 h 401889"/>
                    <a:gd name="connsiteX8" fmla="*/ 216694 w 1212851"/>
                    <a:gd name="connsiteY8" fmla="*/ 6601 h 401889"/>
                    <a:gd name="connsiteX9" fmla="*/ 73819 w 1212851"/>
                    <a:gd name="connsiteY9" fmla="*/ 6601 h 401889"/>
                    <a:gd name="connsiteX10" fmla="*/ 0 w 1212851"/>
                    <a:gd name="connsiteY10" fmla="*/ 49463 h 401889"/>
                    <a:gd name="connsiteX0" fmla="*/ 0 w 1212851"/>
                    <a:gd name="connsiteY0" fmla="*/ 45209 h 397635"/>
                    <a:gd name="connsiteX1" fmla="*/ 266700 w 1212851"/>
                    <a:gd name="connsiteY1" fmla="*/ 114265 h 397635"/>
                    <a:gd name="connsiteX2" fmla="*/ 983456 w 1212851"/>
                    <a:gd name="connsiteY2" fmla="*/ 330960 h 397635"/>
                    <a:gd name="connsiteX3" fmla="*/ 1197769 w 1212851"/>
                    <a:gd name="connsiteY3" fmla="*/ 397635 h 397635"/>
                    <a:gd name="connsiteX4" fmla="*/ 1171575 w 1212851"/>
                    <a:gd name="connsiteY4" fmla="*/ 330959 h 397635"/>
                    <a:gd name="connsiteX5" fmla="*/ 983456 w 1212851"/>
                    <a:gd name="connsiteY5" fmla="*/ 242853 h 397635"/>
                    <a:gd name="connsiteX6" fmla="*/ 666750 w 1212851"/>
                    <a:gd name="connsiteY6" fmla="*/ 140459 h 397635"/>
                    <a:gd name="connsiteX7" fmla="*/ 392906 w 1212851"/>
                    <a:gd name="connsiteY7" fmla="*/ 57115 h 397635"/>
                    <a:gd name="connsiteX8" fmla="*/ 216694 w 1212851"/>
                    <a:gd name="connsiteY8" fmla="*/ 11872 h 397635"/>
                    <a:gd name="connsiteX9" fmla="*/ 73819 w 1212851"/>
                    <a:gd name="connsiteY9" fmla="*/ 2347 h 397635"/>
                    <a:gd name="connsiteX10" fmla="*/ 0 w 1212851"/>
                    <a:gd name="connsiteY10" fmla="*/ 45209 h 397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12851" h="397635">
                      <a:moveTo>
                        <a:pt x="0" y="45209"/>
                      </a:moveTo>
                      <a:cubicBezTo>
                        <a:pt x="88900" y="68228"/>
                        <a:pt x="102791" y="66640"/>
                        <a:pt x="266700" y="114265"/>
                      </a:cubicBezTo>
                      <a:cubicBezTo>
                        <a:pt x="430609" y="161890"/>
                        <a:pt x="744537" y="258728"/>
                        <a:pt x="983456" y="330960"/>
                      </a:cubicBezTo>
                      <a:cubicBezTo>
                        <a:pt x="1138634" y="378188"/>
                        <a:pt x="1166416" y="397635"/>
                        <a:pt x="1197769" y="397635"/>
                      </a:cubicBezTo>
                      <a:cubicBezTo>
                        <a:pt x="1229122" y="397635"/>
                        <a:pt x="1207294" y="356756"/>
                        <a:pt x="1171575" y="330959"/>
                      </a:cubicBezTo>
                      <a:cubicBezTo>
                        <a:pt x="1135856" y="305162"/>
                        <a:pt x="1067594" y="274603"/>
                        <a:pt x="983456" y="242853"/>
                      </a:cubicBezTo>
                      <a:cubicBezTo>
                        <a:pt x="899319" y="211103"/>
                        <a:pt x="765175" y="171415"/>
                        <a:pt x="666750" y="140459"/>
                      </a:cubicBezTo>
                      <a:cubicBezTo>
                        <a:pt x="568325" y="109503"/>
                        <a:pt x="467915" y="78546"/>
                        <a:pt x="392906" y="57115"/>
                      </a:cubicBezTo>
                      <a:cubicBezTo>
                        <a:pt x="317897" y="35684"/>
                        <a:pt x="270669" y="22191"/>
                        <a:pt x="216694" y="11872"/>
                      </a:cubicBezTo>
                      <a:cubicBezTo>
                        <a:pt x="162719" y="1553"/>
                        <a:pt x="109935" y="-3209"/>
                        <a:pt x="73819" y="2347"/>
                      </a:cubicBezTo>
                      <a:cubicBezTo>
                        <a:pt x="37703" y="7903"/>
                        <a:pt x="11906" y="31517"/>
                        <a:pt x="0" y="45209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b="1"/>
                </a:p>
              </p:txBody>
            </p:sp>
          </p:grpSp>
          <p:grpSp>
            <p:nvGrpSpPr>
              <p:cNvPr id="51" name="Skupina 50"/>
              <p:cNvGrpSpPr/>
              <p:nvPr/>
            </p:nvGrpSpPr>
            <p:grpSpPr>
              <a:xfrm flipH="1" flipV="1">
                <a:off x="4099760" y="3197791"/>
                <a:ext cx="1071439" cy="510998"/>
                <a:chOff x="3774287" y="2651881"/>
                <a:chExt cx="1861257" cy="854998"/>
              </a:xfrm>
            </p:grpSpPr>
            <p:sp>
              <p:nvSpPr>
                <p:cNvPr id="52" name="Volný tvar 51"/>
                <p:cNvSpPr>
                  <a:spLocks noChangeAspect="1"/>
                </p:cNvSpPr>
                <p:nvPr/>
              </p:nvSpPr>
              <p:spPr>
                <a:xfrm>
                  <a:off x="3774287" y="2651881"/>
                  <a:ext cx="1861257" cy="854998"/>
                </a:xfrm>
                <a:custGeom>
                  <a:avLst/>
                  <a:gdLst>
                    <a:gd name="connsiteX0" fmla="*/ 828 w 845152"/>
                    <a:gd name="connsiteY0" fmla="*/ 129586 h 391137"/>
                    <a:gd name="connsiteX1" fmla="*/ 87092 w 845152"/>
                    <a:gd name="connsiteY1" fmla="*/ 189 h 391137"/>
                    <a:gd name="connsiteX2" fmla="*/ 509786 w 845152"/>
                    <a:gd name="connsiteY2" fmla="*/ 103706 h 391137"/>
                    <a:gd name="connsiteX3" fmla="*/ 811711 w 845152"/>
                    <a:gd name="connsiteY3" fmla="*/ 224476 h 391137"/>
                    <a:gd name="connsiteX4" fmla="*/ 837590 w 845152"/>
                    <a:gd name="connsiteY4" fmla="*/ 388378 h 391137"/>
                    <a:gd name="connsiteX5" fmla="*/ 811711 w 845152"/>
                    <a:gd name="connsiteY5" fmla="*/ 319367 h 391137"/>
                    <a:gd name="connsiteX6" fmla="*/ 759952 w 845152"/>
                    <a:gd name="connsiteY6" fmla="*/ 215850 h 391137"/>
                    <a:gd name="connsiteX7" fmla="*/ 570171 w 845152"/>
                    <a:gd name="connsiteY7" fmla="*/ 155465 h 391137"/>
                    <a:gd name="connsiteX8" fmla="*/ 259620 w 845152"/>
                    <a:gd name="connsiteY8" fmla="*/ 69201 h 391137"/>
                    <a:gd name="connsiteX9" fmla="*/ 87092 w 845152"/>
                    <a:gd name="connsiteY9" fmla="*/ 8816 h 391137"/>
                    <a:gd name="connsiteX10" fmla="*/ 43960 w 845152"/>
                    <a:gd name="connsiteY10" fmla="*/ 95080 h 391137"/>
                    <a:gd name="connsiteX11" fmla="*/ 828 w 845152"/>
                    <a:gd name="connsiteY11" fmla="*/ 129586 h 391137"/>
                    <a:gd name="connsiteX0" fmla="*/ 1045 w 845369"/>
                    <a:gd name="connsiteY0" fmla="*/ 129586 h 391137"/>
                    <a:gd name="connsiteX1" fmla="*/ 87309 w 845369"/>
                    <a:gd name="connsiteY1" fmla="*/ 189 h 391137"/>
                    <a:gd name="connsiteX2" fmla="*/ 510003 w 845369"/>
                    <a:gd name="connsiteY2" fmla="*/ 103706 h 391137"/>
                    <a:gd name="connsiteX3" fmla="*/ 811928 w 845369"/>
                    <a:gd name="connsiteY3" fmla="*/ 224476 h 391137"/>
                    <a:gd name="connsiteX4" fmla="*/ 837807 w 845369"/>
                    <a:gd name="connsiteY4" fmla="*/ 388378 h 391137"/>
                    <a:gd name="connsiteX5" fmla="*/ 811928 w 845369"/>
                    <a:gd name="connsiteY5" fmla="*/ 319367 h 391137"/>
                    <a:gd name="connsiteX6" fmla="*/ 760169 w 845369"/>
                    <a:gd name="connsiteY6" fmla="*/ 215850 h 391137"/>
                    <a:gd name="connsiteX7" fmla="*/ 570388 w 845369"/>
                    <a:gd name="connsiteY7" fmla="*/ 155465 h 391137"/>
                    <a:gd name="connsiteX8" fmla="*/ 259837 w 845369"/>
                    <a:gd name="connsiteY8" fmla="*/ 69201 h 391137"/>
                    <a:gd name="connsiteX9" fmla="*/ 113503 w 845369"/>
                    <a:gd name="connsiteY9" fmla="*/ 42153 h 391137"/>
                    <a:gd name="connsiteX10" fmla="*/ 44177 w 845369"/>
                    <a:gd name="connsiteY10" fmla="*/ 95080 h 391137"/>
                    <a:gd name="connsiteX11" fmla="*/ 1045 w 845369"/>
                    <a:gd name="connsiteY11" fmla="*/ 129586 h 391137"/>
                    <a:gd name="connsiteX0" fmla="*/ 1045 w 843097"/>
                    <a:gd name="connsiteY0" fmla="*/ 129586 h 394298"/>
                    <a:gd name="connsiteX1" fmla="*/ 87309 w 843097"/>
                    <a:gd name="connsiteY1" fmla="*/ 189 h 394298"/>
                    <a:gd name="connsiteX2" fmla="*/ 510003 w 843097"/>
                    <a:gd name="connsiteY2" fmla="*/ 103706 h 394298"/>
                    <a:gd name="connsiteX3" fmla="*/ 811928 w 843097"/>
                    <a:gd name="connsiteY3" fmla="*/ 224476 h 394298"/>
                    <a:gd name="connsiteX4" fmla="*/ 833452 w 843097"/>
                    <a:gd name="connsiteY4" fmla="*/ 391644 h 394298"/>
                    <a:gd name="connsiteX5" fmla="*/ 811928 w 843097"/>
                    <a:gd name="connsiteY5" fmla="*/ 319367 h 394298"/>
                    <a:gd name="connsiteX6" fmla="*/ 760169 w 843097"/>
                    <a:gd name="connsiteY6" fmla="*/ 215850 h 394298"/>
                    <a:gd name="connsiteX7" fmla="*/ 570388 w 843097"/>
                    <a:gd name="connsiteY7" fmla="*/ 155465 h 394298"/>
                    <a:gd name="connsiteX8" fmla="*/ 259837 w 843097"/>
                    <a:gd name="connsiteY8" fmla="*/ 69201 h 394298"/>
                    <a:gd name="connsiteX9" fmla="*/ 113503 w 843097"/>
                    <a:gd name="connsiteY9" fmla="*/ 42153 h 394298"/>
                    <a:gd name="connsiteX10" fmla="*/ 44177 w 843097"/>
                    <a:gd name="connsiteY10" fmla="*/ 95080 h 394298"/>
                    <a:gd name="connsiteX11" fmla="*/ 1045 w 843097"/>
                    <a:gd name="connsiteY11" fmla="*/ 129586 h 394298"/>
                    <a:gd name="connsiteX0" fmla="*/ 1045 w 843036"/>
                    <a:gd name="connsiteY0" fmla="*/ 129586 h 403140"/>
                    <a:gd name="connsiteX1" fmla="*/ 87309 w 843036"/>
                    <a:gd name="connsiteY1" fmla="*/ 189 h 403140"/>
                    <a:gd name="connsiteX2" fmla="*/ 510003 w 843036"/>
                    <a:gd name="connsiteY2" fmla="*/ 103706 h 403140"/>
                    <a:gd name="connsiteX3" fmla="*/ 811928 w 843036"/>
                    <a:gd name="connsiteY3" fmla="*/ 224476 h 403140"/>
                    <a:gd name="connsiteX4" fmla="*/ 833452 w 843036"/>
                    <a:gd name="connsiteY4" fmla="*/ 391644 h 403140"/>
                    <a:gd name="connsiteX5" fmla="*/ 813016 w 843036"/>
                    <a:gd name="connsiteY5" fmla="*/ 369451 h 403140"/>
                    <a:gd name="connsiteX6" fmla="*/ 760169 w 843036"/>
                    <a:gd name="connsiteY6" fmla="*/ 215850 h 403140"/>
                    <a:gd name="connsiteX7" fmla="*/ 570388 w 843036"/>
                    <a:gd name="connsiteY7" fmla="*/ 155465 h 403140"/>
                    <a:gd name="connsiteX8" fmla="*/ 259837 w 843036"/>
                    <a:gd name="connsiteY8" fmla="*/ 69201 h 403140"/>
                    <a:gd name="connsiteX9" fmla="*/ 113503 w 843036"/>
                    <a:gd name="connsiteY9" fmla="*/ 42153 h 403140"/>
                    <a:gd name="connsiteX10" fmla="*/ 44177 w 843036"/>
                    <a:gd name="connsiteY10" fmla="*/ 95080 h 403140"/>
                    <a:gd name="connsiteX11" fmla="*/ 1045 w 843036"/>
                    <a:gd name="connsiteY11" fmla="*/ 129586 h 403140"/>
                    <a:gd name="connsiteX0" fmla="*/ 1045 w 849104"/>
                    <a:gd name="connsiteY0" fmla="*/ 129586 h 400633"/>
                    <a:gd name="connsiteX1" fmla="*/ 87309 w 849104"/>
                    <a:gd name="connsiteY1" fmla="*/ 189 h 400633"/>
                    <a:gd name="connsiteX2" fmla="*/ 510003 w 849104"/>
                    <a:gd name="connsiteY2" fmla="*/ 103706 h 400633"/>
                    <a:gd name="connsiteX3" fmla="*/ 811928 w 849104"/>
                    <a:gd name="connsiteY3" fmla="*/ 224476 h 400633"/>
                    <a:gd name="connsiteX4" fmla="*/ 844340 w 849104"/>
                    <a:gd name="connsiteY4" fmla="*/ 388378 h 400633"/>
                    <a:gd name="connsiteX5" fmla="*/ 813016 w 849104"/>
                    <a:gd name="connsiteY5" fmla="*/ 369451 h 400633"/>
                    <a:gd name="connsiteX6" fmla="*/ 760169 w 849104"/>
                    <a:gd name="connsiteY6" fmla="*/ 215850 h 400633"/>
                    <a:gd name="connsiteX7" fmla="*/ 570388 w 849104"/>
                    <a:gd name="connsiteY7" fmla="*/ 155465 h 400633"/>
                    <a:gd name="connsiteX8" fmla="*/ 259837 w 849104"/>
                    <a:gd name="connsiteY8" fmla="*/ 69201 h 400633"/>
                    <a:gd name="connsiteX9" fmla="*/ 113503 w 849104"/>
                    <a:gd name="connsiteY9" fmla="*/ 42153 h 400633"/>
                    <a:gd name="connsiteX10" fmla="*/ 44177 w 849104"/>
                    <a:gd name="connsiteY10" fmla="*/ 95080 h 400633"/>
                    <a:gd name="connsiteX11" fmla="*/ 1045 w 849104"/>
                    <a:gd name="connsiteY11" fmla="*/ 129586 h 400633"/>
                    <a:gd name="connsiteX0" fmla="*/ 1045 w 851795"/>
                    <a:gd name="connsiteY0" fmla="*/ 129586 h 396775"/>
                    <a:gd name="connsiteX1" fmla="*/ 87309 w 851795"/>
                    <a:gd name="connsiteY1" fmla="*/ 189 h 396775"/>
                    <a:gd name="connsiteX2" fmla="*/ 510003 w 851795"/>
                    <a:gd name="connsiteY2" fmla="*/ 103706 h 396775"/>
                    <a:gd name="connsiteX3" fmla="*/ 811928 w 851795"/>
                    <a:gd name="connsiteY3" fmla="*/ 224476 h 396775"/>
                    <a:gd name="connsiteX4" fmla="*/ 844340 w 851795"/>
                    <a:gd name="connsiteY4" fmla="*/ 388378 h 396775"/>
                    <a:gd name="connsiteX5" fmla="*/ 813016 w 851795"/>
                    <a:gd name="connsiteY5" fmla="*/ 369451 h 396775"/>
                    <a:gd name="connsiteX6" fmla="*/ 760169 w 851795"/>
                    <a:gd name="connsiteY6" fmla="*/ 215850 h 396775"/>
                    <a:gd name="connsiteX7" fmla="*/ 570388 w 851795"/>
                    <a:gd name="connsiteY7" fmla="*/ 155465 h 396775"/>
                    <a:gd name="connsiteX8" fmla="*/ 259837 w 851795"/>
                    <a:gd name="connsiteY8" fmla="*/ 69201 h 396775"/>
                    <a:gd name="connsiteX9" fmla="*/ 113503 w 851795"/>
                    <a:gd name="connsiteY9" fmla="*/ 42153 h 396775"/>
                    <a:gd name="connsiteX10" fmla="*/ 44177 w 851795"/>
                    <a:gd name="connsiteY10" fmla="*/ 95080 h 396775"/>
                    <a:gd name="connsiteX11" fmla="*/ 1045 w 851795"/>
                    <a:gd name="connsiteY11" fmla="*/ 129586 h 396775"/>
                    <a:gd name="connsiteX0" fmla="*/ 1045 w 851795"/>
                    <a:gd name="connsiteY0" fmla="*/ 129586 h 395384"/>
                    <a:gd name="connsiteX1" fmla="*/ 87309 w 851795"/>
                    <a:gd name="connsiteY1" fmla="*/ 189 h 395384"/>
                    <a:gd name="connsiteX2" fmla="*/ 510003 w 851795"/>
                    <a:gd name="connsiteY2" fmla="*/ 103706 h 395384"/>
                    <a:gd name="connsiteX3" fmla="*/ 811928 w 851795"/>
                    <a:gd name="connsiteY3" fmla="*/ 224476 h 395384"/>
                    <a:gd name="connsiteX4" fmla="*/ 844340 w 851795"/>
                    <a:gd name="connsiteY4" fmla="*/ 388378 h 395384"/>
                    <a:gd name="connsiteX5" fmla="*/ 813016 w 851795"/>
                    <a:gd name="connsiteY5" fmla="*/ 369451 h 395384"/>
                    <a:gd name="connsiteX6" fmla="*/ 791743 w 851795"/>
                    <a:gd name="connsiteY6" fmla="*/ 252868 h 395384"/>
                    <a:gd name="connsiteX7" fmla="*/ 570388 w 851795"/>
                    <a:gd name="connsiteY7" fmla="*/ 155465 h 395384"/>
                    <a:gd name="connsiteX8" fmla="*/ 259837 w 851795"/>
                    <a:gd name="connsiteY8" fmla="*/ 69201 h 395384"/>
                    <a:gd name="connsiteX9" fmla="*/ 113503 w 851795"/>
                    <a:gd name="connsiteY9" fmla="*/ 42153 h 395384"/>
                    <a:gd name="connsiteX10" fmla="*/ 44177 w 851795"/>
                    <a:gd name="connsiteY10" fmla="*/ 95080 h 395384"/>
                    <a:gd name="connsiteX11" fmla="*/ 1045 w 851795"/>
                    <a:gd name="connsiteY11" fmla="*/ 129586 h 395384"/>
                    <a:gd name="connsiteX0" fmla="*/ 1045 w 848519"/>
                    <a:gd name="connsiteY0" fmla="*/ 129586 h 398585"/>
                    <a:gd name="connsiteX1" fmla="*/ 87309 w 848519"/>
                    <a:gd name="connsiteY1" fmla="*/ 189 h 398585"/>
                    <a:gd name="connsiteX2" fmla="*/ 510003 w 848519"/>
                    <a:gd name="connsiteY2" fmla="*/ 103706 h 398585"/>
                    <a:gd name="connsiteX3" fmla="*/ 811928 w 848519"/>
                    <a:gd name="connsiteY3" fmla="*/ 224476 h 398585"/>
                    <a:gd name="connsiteX4" fmla="*/ 844340 w 848519"/>
                    <a:gd name="connsiteY4" fmla="*/ 388378 h 398585"/>
                    <a:gd name="connsiteX5" fmla="*/ 821726 w 848519"/>
                    <a:gd name="connsiteY5" fmla="*/ 367274 h 398585"/>
                    <a:gd name="connsiteX6" fmla="*/ 791743 w 848519"/>
                    <a:gd name="connsiteY6" fmla="*/ 252868 h 398585"/>
                    <a:gd name="connsiteX7" fmla="*/ 570388 w 848519"/>
                    <a:gd name="connsiteY7" fmla="*/ 155465 h 398585"/>
                    <a:gd name="connsiteX8" fmla="*/ 259837 w 848519"/>
                    <a:gd name="connsiteY8" fmla="*/ 69201 h 398585"/>
                    <a:gd name="connsiteX9" fmla="*/ 113503 w 848519"/>
                    <a:gd name="connsiteY9" fmla="*/ 42153 h 398585"/>
                    <a:gd name="connsiteX10" fmla="*/ 44177 w 848519"/>
                    <a:gd name="connsiteY10" fmla="*/ 95080 h 398585"/>
                    <a:gd name="connsiteX11" fmla="*/ 1045 w 848519"/>
                    <a:gd name="connsiteY11" fmla="*/ 129586 h 398585"/>
                    <a:gd name="connsiteX0" fmla="*/ 2183 w 849657"/>
                    <a:gd name="connsiteY0" fmla="*/ 129586 h 398585"/>
                    <a:gd name="connsiteX1" fmla="*/ 88447 w 849657"/>
                    <a:gd name="connsiteY1" fmla="*/ 189 h 398585"/>
                    <a:gd name="connsiteX2" fmla="*/ 511141 w 849657"/>
                    <a:gd name="connsiteY2" fmla="*/ 103706 h 398585"/>
                    <a:gd name="connsiteX3" fmla="*/ 813066 w 849657"/>
                    <a:gd name="connsiteY3" fmla="*/ 224476 h 398585"/>
                    <a:gd name="connsiteX4" fmla="*/ 845478 w 849657"/>
                    <a:gd name="connsiteY4" fmla="*/ 388378 h 398585"/>
                    <a:gd name="connsiteX5" fmla="*/ 822864 w 849657"/>
                    <a:gd name="connsiteY5" fmla="*/ 367274 h 398585"/>
                    <a:gd name="connsiteX6" fmla="*/ 792881 w 849657"/>
                    <a:gd name="connsiteY6" fmla="*/ 252868 h 398585"/>
                    <a:gd name="connsiteX7" fmla="*/ 571526 w 849657"/>
                    <a:gd name="connsiteY7" fmla="*/ 155465 h 398585"/>
                    <a:gd name="connsiteX8" fmla="*/ 260975 w 849657"/>
                    <a:gd name="connsiteY8" fmla="*/ 69201 h 398585"/>
                    <a:gd name="connsiteX9" fmla="*/ 114641 w 849657"/>
                    <a:gd name="connsiteY9" fmla="*/ 42153 h 398585"/>
                    <a:gd name="connsiteX10" fmla="*/ 33338 w 849657"/>
                    <a:gd name="connsiteY10" fmla="*/ 132098 h 398585"/>
                    <a:gd name="connsiteX11" fmla="*/ 2183 w 849657"/>
                    <a:gd name="connsiteY11" fmla="*/ 129586 h 398585"/>
                    <a:gd name="connsiteX0" fmla="*/ 1811 w 849285"/>
                    <a:gd name="connsiteY0" fmla="*/ 129586 h 398585"/>
                    <a:gd name="connsiteX1" fmla="*/ 88075 w 849285"/>
                    <a:gd name="connsiteY1" fmla="*/ 189 h 398585"/>
                    <a:gd name="connsiteX2" fmla="*/ 510769 w 849285"/>
                    <a:gd name="connsiteY2" fmla="*/ 103706 h 398585"/>
                    <a:gd name="connsiteX3" fmla="*/ 812694 w 849285"/>
                    <a:gd name="connsiteY3" fmla="*/ 224476 h 398585"/>
                    <a:gd name="connsiteX4" fmla="*/ 845106 w 849285"/>
                    <a:gd name="connsiteY4" fmla="*/ 388378 h 398585"/>
                    <a:gd name="connsiteX5" fmla="*/ 822492 w 849285"/>
                    <a:gd name="connsiteY5" fmla="*/ 367274 h 398585"/>
                    <a:gd name="connsiteX6" fmla="*/ 792509 w 849285"/>
                    <a:gd name="connsiteY6" fmla="*/ 252868 h 398585"/>
                    <a:gd name="connsiteX7" fmla="*/ 571154 w 849285"/>
                    <a:gd name="connsiteY7" fmla="*/ 155465 h 398585"/>
                    <a:gd name="connsiteX8" fmla="*/ 260603 w 849285"/>
                    <a:gd name="connsiteY8" fmla="*/ 69201 h 398585"/>
                    <a:gd name="connsiteX9" fmla="*/ 114269 w 849285"/>
                    <a:gd name="connsiteY9" fmla="*/ 42153 h 398585"/>
                    <a:gd name="connsiteX10" fmla="*/ 32966 w 849285"/>
                    <a:gd name="connsiteY10" fmla="*/ 132098 h 398585"/>
                    <a:gd name="connsiteX11" fmla="*/ 1811 w 849285"/>
                    <a:gd name="connsiteY11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14127 w 849143"/>
                    <a:gd name="connsiteY9" fmla="*/ 42153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23926 w 849143"/>
                    <a:gd name="connsiteY9" fmla="*/ 35621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24106 w 849323"/>
                    <a:gd name="connsiteY9" fmla="*/ 35621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44793 w 849323"/>
                    <a:gd name="connsiteY9" fmla="*/ 45420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3298 w 850772"/>
                    <a:gd name="connsiteY0" fmla="*/ 115469 h 384468"/>
                    <a:gd name="connsiteX1" fmla="*/ 115693 w 850772"/>
                    <a:gd name="connsiteY1" fmla="*/ 226 h 384468"/>
                    <a:gd name="connsiteX2" fmla="*/ 512256 w 850772"/>
                    <a:gd name="connsiteY2" fmla="*/ 89589 h 384468"/>
                    <a:gd name="connsiteX3" fmla="*/ 814181 w 850772"/>
                    <a:gd name="connsiteY3" fmla="*/ 210359 h 384468"/>
                    <a:gd name="connsiteX4" fmla="*/ 846593 w 850772"/>
                    <a:gd name="connsiteY4" fmla="*/ 374261 h 384468"/>
                    <a:gd name="connsiteX5" fmla="*/ 823979 w 850772"/>
                    <a:gd name="connsiteY5" fmla="*/ 353157 h 384468"/>
                    <a:gd name="connsiteX6" fmla="*/ 793996 w 850772"/>
                    <a:gd name="connsiteY6" fmla="*/ 238751 h 384468"/>
                    <a:gd name="connsiteX7" fmla="*/ 572641 w 850772"/>
                    <a:gd name="connsiteY7" fmla="*/ 141348 h 384468"/>
                    <a:gd name="connsiteX8" fmla="*/ 262090 w 850772"/>
                    <a:gd name="connsiteY8" fmla="*/ 55084 h 384468"/>
                    <a:gd name="connsiteX9" fmla="*/ 146242 w 850772"/>
                    <a:gd name="connsiteY9" fmla="*/ 31303 h 384468"/>
                    <a:gd name="connsiteX10" fmla="*/ 81337 w 850772"/>
                    <a:gd name="connsiteY10" fmla="*/ 51548 h 384468"/>
                    <a:gd name="connsiteX11" fmla="*/ 34453 w 850772"/>
                    <a:gd name="connsiteY11" fmla="*/ 117981 h 384468"/>
                    <a:gd name="connsiteX12" fmla="*/ 3298 w 850772"/>
                    <a:gd name="connsiteY12" fmla="*/ 115469 h 384468"/>
                    <a:gd name="connsiteX0" fmla="*/ 3684 w 851158"/>
                    <a:gd name="connsiteY0" fmla="*/ 113297 h 382296"/>
                    <a:gd name="connsiteX1" fmla="*/ 122612 w 851158"/>
                    <a:gd name="connsiteY1" fmla="*/ 232 h 382296"/>
                    <a:gd name="connsiteX2" fmla="*/ 512642 w 851158"/>
                    <a:gd name="connsiteY2" fmla="*/ 87417 h 382296"/>
                    <a:gd name="connsiteX3" fmla="*/ 814567 w 851158"/>
                    <a:gd name="connsiteY3" fmla="*/ 208187 h 382296"/>
                    <a:gd name="connsiteX4" fmla="*/ 846979 w 851158"/>
                    <a:gd name="connsiteY4" fmla="*/ 372089 h 382296"/>
                    <a:gd name="connsiteX5" fmla="*/ 824365 w 851158"/>
                    <a:gd name="connsiteY5" fmla="*/ 350985 h 382296"/>
                    <a:gd name="connsiteX6" fmla="*/ 794382 w 851158"/>
                    <a:gd name="connsiteY6" fmla="*/ 236579 h 382296"/>
                    <a:gd name="connsiteX7" fmla="*/ 573027 w 851158"/>
                    <a:gd name="connsiteY7" fmla="*/ 139176 h 382296"/>
                    <a:gd name="connsiteX8" fmla="*/ 262476 w 851158"/>
                    <a:gd name="connsiteY8" fmla="*/ 52912 h 382296"/>
                    <a:gd name="connsiteX9" fmla="*/ 146628 w 851158"/>
                    <a:gd name="connsiteY9" fmla="*/ 29131 h 382296"/>
                    <a:gd name="connsiteX10" fmla="*/ 81723 w 851158"/>
                    <a:gd name="connsiteY10" fmla="*/ 49376 h 382296"/>
                    <a:gd name="connsiteX11" fmla="*/ 34839 w 851158"/>
                    <a:gd name="connsiteY11" fmla="*/ 115809 h 382296"/>
                    <a:gd name="connsiteX12" fmla="*/ 3684 w 851158"/>
                    <a:gd name="connsiteY12" fmla="*/ 113297 h 382296"/>
                    <a:gd name="connsiteX0" fmla="*/ 3617 w 851091"/>
                    <a:gd name="connsiteY0" fmla="*/ 113297 h 382296"/>
                    <a:gd name="connsiteX1" fmla="*/ 122545 w 851091"/>
                    <a:gd name="connsiteY1" fmla="*/ 232 h 382296"/>
                    <a:gd name="connsiteX2" fmla="*/ 512575 w 851091"/>
                    <a:gd name="connsiteY2" fmla="*/ 87417 h 382296"/>
                    <a:gd name="connsiteX3" fmla="*/ 814500 w 851091"/>
                    <a:gd name="connsiteY3" fmla="*/ 208187 h 382296"/>
                    <a:gd name="connsiteX4" fmla="*/ 846912 w 851091"/>
                    <a:gd name="connsiteY4" fmla="*/ 372089 h 382296"/>
                    <a:gd name="connsiteX5" fmla="*/ 824298 w 851091"/>
                    <a:gd name="connsiteY5" fmla="*/ 350985 h 382296"/>
                    <a:gd name="connsiteX6" fmla="*/ 794315 w 851091"/>
                    <a:gd name="connsiteY6" fmla="*/ 236579 h 382296"/>
                    <a:gd name="connsiteX7" fmla="*/ 572960 w 851091"/>
                    <a:gd name="connsiteY7" fmla="*/ 139176 h 382296"/>
                    <a:gd name="connsiteX8" fmla="*/ 262409 w 851091"/>
                    <a:gd name="connsiteY8" fmla="*/ 52912 h 382296"/>
                    <a:gd name="connsiteX9" fmla="*/ 146561 w 851091"/>
                    <a:gd name="connsiteY9" fmla="*/ 29131 h 382296"/>
                    <a:gd name="connsiteX10" fmla="*/ 76212 w 851091"/>
                    <a:gd name="connsiteY10" fmla="*/ 54820 h 382296"/>
                    <a:gd name="connsiteX11" fmla="*/ 34772 w 851091"/>
                    <a:gd name="connsiteY11" fmla="*/ 115809 h 382296"/>
                    <a:gd name="connsiteX12" fmla="*/ 3617 w 851091"/>
                    <a:gd name="connsiteY12" fmla="*/ 113297 h 382296"/>
                    <a:gd name="connsiteX0" fmla="*/ 3617 w 851091"/>
                    <a:gd name="connsiteY0" fmla="*/ 113297 h 387717"/>
                    <a:gd name="connsiteX1" fmla="*/ 122545 w 851091"/>
                    <a:gd name="connsiteY1" fmla="*/ 232 h 387717"/>
                    <a:gd name="connsiteX2" fmla="*/ 512575 w 851091"/>
                    <a:gd name="connsiteY2" fmla="*/ 87417 h 387717"/>
                    <a:gd name="connsiteX3" fmla="*/ 814500 w 851091"/>
                    <a:gd name="connsiteY3" fmla="*/ 208187 h 387717"/>
                    <a:gd name="connsiteX4" fmla="*/ 846912 w 851091"/>
                    <a:gd name="connsiteY4" fmla="*/ 378621 h 387717"/>
                    <a:gd name="connsiteX5" fmla="*/ 824298 w 851091"/>
                    <a:gd name="connsiteY5" fmla="*/ 350985 h 387717"/>
                    <a:gd name="connsiteX6" fmla="*/ 794315 w 851091"/>
                    <a:gd name="connsiteY6" fmla="*/ 236579 h 387717"/>
                    <a:gd name="connsiteX7" fmla="*/ 572960 w 851091"/>
                    <a:gd name="connsiteY7" fmla="*/ 139176 h 387717"/>
                    <a:gd name="connsiteX8" fmla="*/ 262409 w 851091"/>
                    <a:gd name="connsiteY8" fmla="*/ 52912 h 387717"/>
                    <a:gd name="connsiteX9" fmla="*/ 146561 w 851091"/>
                    <a:gd name="connsiteY9" fmla="*/ 29131 h 387717"/>
                    <a:gd name="connsiteX10" fmla="*/ 76212 w 851091"/>
                    <a:gd name="connsiteY10" fmla="*/ 54820 h 387717"/>
                    <a:gd name="connsiteX11" fmla="*/ 34772 w 851091"/>
                    <a:gd name="connsiteY11" fmla="*/ 115809 h 387717"/>
                    <a:gd name="connsiteX12" fmla="*/ 3617 w 851091"/>
                    <a:gd name="connsiteY12" fmla="*/ 113297 h 387717"/>
                    <a:gd name="connsiteX0" fmla="*/ 3617 w 851018"/>
                    <a:gd name="connsiteY0" fmla="*/ 113297 h 390928"/>
                    <a:gd name="connsiteX1" fmla="*/ 122545 w 851018"/>
                    <a:gd name="connsiteY1" fmla="*/ 232 h 390928"/>
                    <a:gd name="connsiteX2" fmla="*/ 512575 w 851018"/>
                    <a:gd name="connsiteY2" fmla="*/ 87417 h 390928"/>
                    <a:gd name="connsiteX3" fmla="*/ 814500 w 851018"/>
                    <a:gd name="connsiteY3" fmla="*/ 208187 h 390928"/>
                    <a:gd name="connsiteX4" fmla="*/ 846912 w 851018"/>
                    <a:gd name="connsiteY4" fmla="*/ 378621 h 390928"/>
                    <a:gd name="connsiteX5" fmla="*/ 825387 w 851018"/>
                    <a:gd name="connsiteY5" fmla="*/ 361873 h 390928"/>
                    <a:gd name="connsiteX6" fmla="*/ 794315 w 851018"/>
                    <a:gd name="connsiteY6" fmla="*/ 236579 h 390928"/>
                    <a:gd name="connsiteX7" fmla="*/ 572960 w 851018"/>
                    <a:gd name="connsiteY7" fmla="*/ 139176 h 390928"/>
                    <a:gd name="connsiteX8" fmla="*/ 262409 w 851018"/>
                    <a:gd name="connsiteY8" fmla="*/ 52912 h 390928"/>
                    <a:gd name="connsiteX9" fmla="*/ 146561 w 851018"/>
                    <a:gd name="connsiteY9" fmla="*/ 29131 h 390928"/>
                    <a:gd name="connsiteX10" fmla="*/ 76212 w 851018"/>
                    <a:gd name="connsiteY10" fmla="*/ 54820 h 390928"/>
                    <a:gd name="connsiteX11" fmla="*/ 34772 w 851018"/>
                    <a:gd name="connsiteY11" fmla="*/ 115809 h 390928"/>
                    <a:gd name="connsiteX12" fmla="*/ 3617 w 851018"/>
                    <a:gd name="connsiteY12" fmla="*/ 113297 h 39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51018" h="390928">
                      <a:moveTo>
                        <a:pt x="3617" y="113297"/>
                      </a:moveTo>
                      <a:cubicBezTo>
                        <a:pt x="18246" y="94034"/>
                        <a:pt x="37719" y="4545"/>
                        <a:pt x="122545" y="232"/>
                      </a:cubicBezTo>
                      <a:cubicBezTo>
                        <a:pt x="207371" y="-4081"/>
                        <a:pt x="397249" y="52758"/>
                        <a:pt x="512575" y="87417"/>
                      </a:cubicBezTo>
                      <a:cubicBezTo>
                        <a:pt x="627901" y="122076"/>
                        <a:pt x="758777" y="159653"/>
                        <a:pt x="814500" y="208187"/>
                      </a:cubicBezTo>
                      <a:cubicBezTo>
                        <a:pt x="870223" y="256721"/>
                        <a:pt x="845098" y="353007"/>
                        <a:pt x="846912" y="378621"/>
                      </a:cubicBezTo>
                      <a:cubicBezTo>
                        <a:pt x="848726" y="404235"/>
                        <a:pt x="834153" y="385547"/>
                        <a:pt x="825387" y="361873"/>
                      </a:cubicBezTo>
                      <a:cubicBezTo>
                        <a:pt x="816621" y="338199"/>
                        <a:pt x="836386" y="273695"/>
                        <a:pt x="794315" y="236579"/>
                      </a:cubicBezTo>
                      <a:cubicBezTo>
                        <a:pt x="752244" y="199463"/>
                        <a:pt x="661611" y="169787"/>
                        <a:pt x="572960" y="139176"/>
                      </a:cubicBezTo>
                      <a:cubicBezTo>
                        <a:pt x="484309" y="108565"/>
                        <a:pt x="333476" y="71253"/>
                        <a:pt x="262409" y="52912"/>
                      </a:cubicBezTo>
                      <a:cubicBezTo>
                        <a:pt x="191343" y="34571"/>
                        <a:pt x="178501" y="29539"/>
                        <a:pt x="146561" y="29131"/>
                      </a:cubicBezTo>
                      <a:cubicBezTo>
                        <a:pt x="114621" y="28723"/>
                        <a:pt x="89762" y="39829"/>
                        <a:pt x="76212" y="54820"/>
                      </a:cubicBezTo>
                      <a:cubicBezTo>
                        <a:pt x="62662" y="69811"/>
                        <a:pt x="46871" y="106063"/>
                        <a:pt x="34772" y="115809"/>
                      </a:cubicBezTo>
                      <a:cubicBezTo>
                        <a:pt x="22673" y="125555"/>
                        <a:pt x="-11012" y="132560"/>
                        <a:pt x="3617" y="113297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b="1"/>
                </a:p>
              </p:txBody>
            </p:sp>
            <p:sp>
              <p:nvSpPr>
                <p:cNvPr id="54" name="Volný tvar 53"/>
                <p:cNvSpPr>
                  <a:spLocks/>
                </p:cNvSpPr>
                <p:nvPr/>
              </p:nvSpPr>
              <p:spPr>
                <a:xfrm rot="150410">
                  <a:off x="3842255" y="2777197"/>
                  <a:ext cx="1716428" cy="670852"/>
                </a:xfrm>
                <a:custGeom>
                  <a:avLst/>
                  <a:gdLst>
                    <a:gd name="connsiteX0" fmla="*/ 828 w 845152"/>
                    <a:gd name="connsiteY0" fmla="*/ 129586 h 391137"/>
                    <a:gd name="connsiteX1" fmla="*/ 87092 w 845152"/>
                    <a:gd name="connsiteY1" fmla="*/ 189 h 391137"/>
                    <a:gd name="connsiteX2" fmla="*/ 509786 w 845152"/>
                    <a:gd name="connsiteY2" fmla="*/ 103706 h 391137"/>
                    <a:gd name="connsiteX3" fmla="*/ 811711 w 845152"/>
                    <a:gd name="connsiteY3" fmla="*/ 224476 h 391137"/>
                    <a:gd name="connsiteX4" fmla="*/ 837590 w 845152"/>
                    <a:gd name="connsiteY4" fmla="*/ 388378 h 391137"/>
                    <a:gd name="connsiteX5" fmla="*/ 811711 w 845152"/>
                    <a:gd name="connsiteY5" fmla="*/ 319367 h 391137"/>
                    <a:gd name="connsiteX6" fmla="*/ 759952 w 845152"/>
                    <a:gd name="connsiteY6" fmla="*/ 215850 h 391137"/>
                    <a:gd name="connsiteX7" fmla="*/ 570171 w 845152"/>
                    <a:gd name="connsiteY7" fmla="*/ 155465 h 391137"/>
                    <a:gd name="connsiteX8" fmla="*/ 259620 w 845152"/>
                    <a:gd name="connsiteY8" fmla="*/ 69201 h 391137"/>
                    <a:gd name="connsiteX9" fmla="*/ 87092 w 845152"/>
                    <a:gd name="connsiteY9" fmla="*/ 8816 h 391137"/>
                    <a:gd name="connsiteX10" fmla="*/ 43960 w 845152"/>
                    <a:gd name="connsiteY10" fmla="*/ 95080 h 391137"/>
                    <a:gd name="connsiteX11" fmla="*/ 828 w 845152"/>
                    <a:gd name="connsiteY11" fmla="*/ 129586 h 391137"/>
                    <a:gd name="connsiteX0" fmla="*/ 1045 w 845369"/>
                    <a:gd name="connsiteY0" fmla="*/ 129586 h 391137"/>
                    <a:gd name="connsiteX1" fmla="*/ 87309 w 845369"/>
                    <a:gd name="connsiteY1" fmla="*/ 189 h 391137"/>
                    <a:gd name="connsiteX2" fmla="*/ 510003 w 845369"/>
                    <a:gd name="connsiteY2" fmla="*/ 103706 h 391137"/>
                    <a:gd name="connsiteX3" fmla="*/ 811928 w 845369"/>
                    <a:gd name="connsiteY3" fmla="*/ 224476 h 391137"/>
                    <a:gd name="connsiteX4" fmla="*/ 837807 w 845369"/>
                    <a:gd name="connsiteY4" fmla="*/ 388378 h 391137"/>
                    <a:gd name="connsiteX5" fmla="*/ 811928 w 845369"/>
                    <a:gd name="connsiteY5" fmla="*/ 319367 h 391137"/>
                    <a:gd name="connsiteX6" fmla="*/ 760169 w 845369"/>
                    <a:gd name="connsiteY6" fmla="*/ 215850 h 391137"/>
                    <a:gd name="connsiteX7" fmla="*/ 570388 w 845369"/>
                    <a:gd name="connsiteY7" fmla="*/ 155465 h 391137"/>
                    <a:gd name="connsiteX8" fmla="*/ 259837 w 845369"/>
                    <a:gd name="connsiteY8" fmla="*/ 69201 h 391137"/>
                    <a:gd name="connsiteX9" fmla="*/ 113503 w 845369"/>
                    <a:gd name="connsiteY9" fmla="*/ 42153 h 391137"/>
                    <a:gd name="connsiteX10" fmla="*/ 44177 w 845369"/>
                    <a:gd name="connsiteY10" fmla="*/ 95080 h 391137"/>
                    <a:gd name="connsiteX11" fmla="*/ 1045 w 845369"/>
                    <a:gd name="connsiteY11" fmla="*/ 129586 h 391137"/>
                    <a:gd name="connsiteX0" fmla="*/ 1045 w 843097"/>
                    <a:gd name="connsiteY0" fmla="*/ 129586 h 394298"/>
                    <a:gd name="connsiteX1" fmla="*/ 87309 w 843097"/>
                    <a:gd name="connsiteY1" fmla="*/ 189 h 394298"/>
                    <a:gd name="connsiteX2" fmla="*/ 510003 w 843097"/>
                    <a:gd name="connsiteY2" fmla="*/ 103706 h 394298"/>
                    <a:gd name="connsiteX3" fmla="*/ 811928 w 843097"/>
                    <a:gd name="connsiteY3" fmla="*/ 224476 h 394298"/>
                    <a:gd name="connsiteX4" fmla="*/ 833452 w 843097"/>
                    <a:gd name="connsiteY4" fmla="*/ 391644 h 394298"/>
                    <a:gd name="connsiteX5" fmla="*/ 811928 w 843097"/>
                    <a:gd name="connsiteY5" fmla="*/ 319367 h 394298"/>
                    <a:gd name="connsiteX6" fmla="*/ 760169 w 843097"/>
                    <a:gd name="connsiteY6" fmla="*/ 215850 h 394298"/>
                    <a:gd name="connsiteX7" fmla="*/ 570388 w 843097"/>
                    <a:gd name="connsiteY7" fmla="*/ 155465 h 394298"/>
                    <a:gd name="connsiteX8" fmla="*/ 259837 w 843097"/>
                    <a:gd name="connsiteY8" fmla="*/ 69201 h 394298"/>
                    <a:gd name="connsiteX9" fmla="*/ 113503 w 843097"/>
                    <a:gd name="connsiteY9" fmla="*/ 42153 h 394298"/>
                    <a:gd name="connsiteX10" fmla="*/ 44177 w 843097"/>
                    <a:gd name="connsiteY10" fmla="*/ 95080 h 394298"/>
                    <a:gd name="connsiteX11" fmla="*/ 1045 w 843097"/>
                    <a:gd name="connsiteY11" fmla="*/ 129586 h 394298"/>
                    <a:gd name="connsiteX0" fmla="*/ 1045 w 843036"/>
                    <a:gd name="connsiteY0" fmla="*/ 129586 h 403140"/>
                    <a:gd name="connsiteX1" fmla="*/ 87309 w 843036"/>
                    <a:gd name="connsiteY1" fmla="*/ 189 h 403140"/>
                    <a:gd name="connsiteX2" fmla="*/ 510003 w 843036"/>
                    <a:gd name="connsiteY2" fmla="*/ 103706 h 403140"/>
                    <a:gd name="connsiteX3" fmla="*/ 811928 w 843036"/>
                    <a:gd name="connsiteY3" fmla="*/ 224476 h 403140"/>
                    <a:gd name="connsiteX4" fmla="*/ 833452 w 843036"/>
                    <a:gd name="connsiteY4" fmla="*/ 391644 h 403140"/>
                    <a:gd name="connsiteX5" fmla="*/ 813016 w 843036"/>
                    <a:gd name="connsiteY5" fmla="*/ 369451 h 403140"/>
                    <a:gd name="connsiteX6" fmla="*/ 760169 w 843036"/>
                    <a:gd name="connsiteY6" fmla="*/ 215850 h 403140"/>
                    <a:gd name="connsiteX7" fmla="*/ 570388 w 843036"/>
                    <a:gd name="connsiteY7" fmla="*/ 155465 h 403140"/>
                    <a:gd name="connsiteX8" fmla="*/ 259837 w 843036"/>
                    <a:gd name="connsiteY8" fmla="*/ 69201 h 403140"/>
                    <a:gd name="connsiteX9" fmla="*/ 113503 w 843036"/>
                    <a:gd name="connsiteY9" fmla="*/ 42153 h 403140"/>
                    <a:gd name="connsiteX10" fmla="*/ 44177 w 843036"/>
                    <a:gd name="connsiteY10" fmla="*/ 95080 h 403140"/>
                    <a:gd name="connsiteX11" fmla="*/ 1045 w 843036"/>
                    <a:gd name="connsiteY11" fmla="*/ 129586 h 403140"/>
                    <a:gd name="connsiteX0" fmla="*/ 1045 w 849104"/>
                    <a:gd name="connsiteY0" fmla="*/ 129586 h 400633"/>
                    <a:gd name="connsiteX1" fmla="*/ 87309 w 849104"/>
                    <a:gd name="connsiteY1" fmla="*/ 189 h 400633"/>
                    <a:gd name="connsiteX2" fmla="*/ 510003 w 849104"/>
                    <a:gd name="connsiteY2" fmla="*/ 103706 h 400633"/>
                    <a:gd name="connsiteX3" fmla="*/ 811928 w 849104"/>
                    <a:gd name="connsiteY3" fmla="*/ 224476 h 400633"/>
                    <a:gd name="connsiteX4" fmla="*/ 844340 w 849104"/>
                    <a:gd name="connsiteY4" fmla="*/ 388378 h 400633"/>
                    <a:gd name="connsiteX5" fmla="*/ 813016 w 849104"/>
                    <a:gd name="connsiteY5" fmla="*/ 369451 h 400633"/>
                    <a:gd name="connsiteX6" fmla="*/ 760169 w 849104"/>
                    <a:gd name="connsiteY6" fmla="*/ 215850 h 400633"/>
                    <a:gd name="connsiteX7" fmla="*/ 570388 w 849104"/>
                    <a:gd name="connsiteY7" fmla="*/ 155465 h 400633"/>
                    <a:gd name="connsiteX8" fmla="*/ 259837 w 849104"/>
                    <a:gd name="connsiteY8" fmla="*/ 69201 h 400633"/>
                    <a:gd name="connsiteX9" fmla="*/ 113503 w 849104"/>
                    <a:gd name="connsiteY9" fmla="*/ 42153 h 400633"/>
                    <a:gd name="connsiteX10" fmla="*/ 44177 w 849104"/>
                    <a:gd name="connsiteY10" fmla="*/ 95080 h 400633"/>
                    <a:gd name="connsiteX11" fmla="*/ 1045 w 849104"/>
                    <a:gd name="connsiteY11" fmla="*/ 129586 h 400633"/>
                    <a:gd name="connsiteX0" fmla="*/ 1045 w 851795"/>
                    <a:gd name="connsiteY0" fmla="*/ 129586 h 396775"/>
                    <a:gd name="connsiteX1" fmla="*/ 87309 w 851795"/>
                    <a:gd name="connsiteY1" fmla="*/ 189 h 396775"/>
                    <a:gd name="connsiteX2" fmla="*/ 510003 w 851795"/>
                    <a:gd name="connsiteY2" fmla="*/ 103706 h 396775"/>
                    <a:gd name="connsiteX3" fmla="*/ 811928 w 851795"/>
                    <a:gd name="connsiteY3" fmla="*/ 224476 h 396775"/>
                    <a:gd name="connsiteX4" fmla="*/ 844340 w 851795"/>
                    <a:gd name="connsiteY4" fmla="*/ 388378 h 396775"/>
                    <a:gd name="connsiteX5" fmla="*/ 813016 w 851795"/>
                    <a:gd name="connsiteY5" fmla="*/ 369451 h 396775"/>
                    <a:gd name="connsiteX6" fmla="*/ 760169 w 851795"/>
                    <a:gd name="connsiteY6" fmla="*/ 215850 h 396775"/>
                    <a:gd name="connsiteX7" fmla="*/ 570388 w 851795"/>
                    <a:gd name="connsiteY7" fmla="*/ 155465 h 396775"/>
                    <a:gd name="connsiteX8" fmla="*/ 259837 w 851795"/>
                    <a:gd name="connsiteY8" fmla="*/ 69201 h 396775"/>
                    <a:gd name="connsiteX9" fmla="*/ 113503 w 851795"/>
                    <a:gd name="connsiteY9" fmla="*/ 42153 h 396775"/>
                    <a:gd name="connsiteX10" fmla="*/ 44177 w 851795"/>
                    <a:gd name="connsiteY10" fmla="*/ 95080 h 396775"/>
                    <a:gd name="connsiteX11" fmla="*/ 1045 w 851795"/>
                    <a:gd name="connsiteY11" fmla="*/ 129586 h 396775"/>
                    <a:gd name="connsiteX0" fmla="*/ 1045 w 851795"/>
                    <a:gd name="connsiteY0" fmla="*/ 129586 h 395384"/>
                    <a:gd name="connsiteX1" fmla="*/ 87309 w 851795"/>
                    <a:gd name="connsiteY1" fmla="*/ 189 h 395384"/>
                    <a:gd name="connsiteX2" fmla="*/ 510003 w 851795"/>
                    <a:gd name="connsiteY2" fmla="*/ 103706 h 395384"/>
                    <a:gd name="connsiteX3" fmla="*/ 811928 w 851795"/>
                    <a:gd name="connsiteY3" fmla="*/ 224476 h 395384"/>
                    <a:gd name="connsiteX4" fmla="*/ 844340 w 851795"/>
                    <a:gd name="connsiteY4" fmla="*/ 388378 h 395384"/>
                    <a:gd name="connsiteX5" fmla="*/ 813016 w 851795"/>
                    <a:gd name="connsiteY5" fmla="*/ 369451 h 395384"/>
                    <a:gd name="connsiteX6" fmla="*/ 791743 w 851795"/>
                    <a:gd name="connsiteY6" fmla="*/ 252868 h 395384"/>
                    <a:gd name="connsiteX7" fmla="*/ 570388 w 851795"/>
                    <a:gd name="connsiteY7" fmla="*/ 155465 h 395384"/>
                    <a:gd name="connsiteX8" fmla="*/ 259837 w 851795"/>
                    <a:gd name="connsiteY8" fmla="*/ 69201 h 395384"/>
                    <a:gd name="connsiteX9" fmla="*/ 113503 w 851795"/>
                    <a:gd name="connsiteY9" fmla="*/ 42153 h 395384"/>
                    <a:gd name="connsiteX10" fmla="*/ 44177 w 851795"/>
                    <a:gd name="connsiteY10" fmla="*/ 95080 h 395384"/>
                    <a:gd name="connsiteX11" fmla="*/ 1045 w 851795"/>
                    <a:gd name="connsiteY11" fmla="*/ 129586 h 395384"/>
                    <a:gd name="connsiteX0" fmla="*/ 1045 w 848519"/>
                    <a:gd name="connsiteY0" fmla="*/ 129586 h 398585"/>
                    <a:gd name="connsiteX1" fmla="*/ 87309 w 848519"/>
                    <a:gd name="connsiteY1" fmla="*/ 189 h 398585"/>
                    <a:gd name="connsiteX2" fmla="*/ 510003 w 848519"/>
                    <a:gd name="connsiteY2" fmla="*/ 103706 h 398585"/>
                    <a:gd name="connsiteX3" fmla="*/ 811928 w 848519"/>
                    <a:gd name="connsiteY3" fmla="*/ 224476 h 398585"/>
                    <a:gd name="connsiteX4" fmla="*/ 844340 w 848519"/>
                    <a:gd name="connsiteY4" fmla="*/ 388378 h 398585"/>
                    <a:gd name="connsiteX5" fmla="*/ 821726 w 848519"/>
                    <a:gd name="connsiteY5" fmla="*/ 367274 h 398585"/>
                    <a:gd name="connsiteX6" fmla="*/ 791743 w 848519"/>
                    <a:gd name="connsiteY6" fmla="*/ 252868 h 398585"/>
                    <a:gd name="connsiteX7" fmla="*/ 570388 w 848519"/>
                    <a:gd name="connsiteY7" fmla="*/ 155465 h 398585"/>
                    <a:gd name="connsiteX8" fmla="*/ 259837 w 848519"/>
                    <a:gd name="connsiteY8" fmla="*/ 69201 h 398585"/>
                    <a:gd name="connsiteX9" fmla="*/ 113503 w 848519"/>
                    <a:gd name="connsiteY9" fmla="*/ 42153 h 398585"/>
                    <a:gd name="connsiteX10" fmla="*/ 44177 w 848519"/>
                    <a:gd name="connsiteY10" fmla="*/ 95080 h 398585"/>
                    <a:gd name="connsiteX11" fmla="*/ 1045 w 848519"/>
                    <a:gd name="connsiteY11" fmla="*/ 129586 h 398585"/>
                    <a:gd name="connsiteX0" fmla="*/ 2183 w 849657"/>
                    <a:gd name="connsiteY0" fmla="*/ 129586 h 398585"/>
                    <a:gd name="connsiteX1" fmla="*/ 88447 w 849657"/>
                    <a:gd name="connsiteY1" fmla="*/ 189 h 398585"/>
                    <a:gd name="connsiteX2" fmla="*/ 511141 w 849657"/>
                    <a:gd name="connsiteY2" fmla="*/ 103706 h 398585"/>
                    <a:gd name="connsiteX3" fmla="*/ 813066 w 849657"/>
                    <a:gd name="connsiteY3" fmla="*/ 224476 h 398585"/>
                    <a:gd name="connsiteX4" fmla="*/ 845478 w 849657"/>
                    <a:gd name="connsiteY4" fmla="*/ 388378 h 398585"/>
                    <a:gd name="connsiteX5" fmla="*/ 822864 w 849657"/>
                    <a:gd name="connsiteY5" fmla="*/ 367274 h 398585"/>
                    <a:gd name="connsiteX6" fmla="*/ 792881 w 849657"/>
                    <a:gd name="connsiteY6" fmla="*/ 252868 h 398585"/>
                    <a:gd name="connsiteX7" fmla="*/ 571526 w 849657"/>
                    <a:gd name="connsiteY7" fmla="*/ 155465 h 398585"/>
                    <a:gd name="connsiteX8" fmla="*/ 260975 w 849657"/>
                    <a:gd name="connsiteY8" fmla="*/ 69201 h 398585"/>
                    <a:gd name="connsiteX9" fmla="*/ 114641 w 849657"/>
                    <a:gd name="connsiteY9" fmla="*/ 42153 h 398585"/>
                    <a:gd name="connsiteX10" fmla="*/ 33338 w 849657"/>
                    <a:gd name="connsiteY10" fmla="*/ 132098 h 398585"/>
                    <a:gd name="connsiteX11" fmla="*/ 2183 w 849657"/>
                    <a:gd name="connsiteY11" fmla="*/ 129586 h 398585"/>
                    <a:gd name="connsiteX0" fmla="*/ 1811 w 849285"/>
                    <a:gd name="connsiteY0" fmla="*/ 129586 h 398585"/>
                    <a:gd name="connsiteX1" fmla="*/ 88075 w 849285"/>
                    <a:gd name="connsiteY1" fmla="*/ 189 h 398585"/>
                    <a:gd name="connsiteX2" fmla="*/ 510769 w 849285"/>
                    <a:gd name="connsiteY2" fmla="*/ 103706 h 398585"/>
                    <a:gd name="connsiteX3" fmla="*/ 812694 w 849285"/>
                    <a:gd name="connsiteY3" fmla="*/ 224476 h 398585"/>
                    <a:gd name="connsiteX4" fmla="*/ 845106 w 849285"/>
                    <a:gd name="connsiteY4" fmla="*/ 388378 h 398585"/>
                    <a:gd name="connsiteX5" fmla="*/ 822492 w 849285"/>
                    <a:gd name="connsiteY5" fmla="*/ 367274 h 398585"/>
                    <a:gd name="connsiteX6" fmla="*/ 792509 w 849285"/>
                    <a:gd name="connsiteY6" fmla="*/ 252868 h 398585"/>
                    <a:gd name="connsiteX7" fmla="*/ 571154 w 849285"/>
                    <a:gd name="connsiteY7" fmla="*/ 155465 h 398585"/>
                    <a:gd name="connsiteX8" fmla="*/ 260603 w 849285"/>
                    <a:gd name="connsiteY8" fmla="*/ 69201 h 398585"/>
                    <a:gd name="connsiteX9" fmla="*/ 114269 w 849285"/>
                    <a:gd name="connsiteY9" fmla="*/ 42153 h 398585"/>
                    <a:gd name="connsiteX10" fmla="*/ 32966 w 849285"/>
                    <a:gd name="connsiteY10" fmla="*/ 132098 h 398585"/>
                    <a:gd name="connsiteX11" fmla="*/ 1811 w 849285"/>
                    <a:gd name="connsiteY11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14127 w 849143"/>
                    <a:gd name="connsiteY9" fmla="*/ 42153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23926 w 849143"/>
                    <a:gd name="connsiteY9" fmla="*/ 35621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24106 w 849323"/>
                    <a:gd name="connsiteY9" fmla="*/ 35621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44793 w 849323"/>
                    <a:gd name="connsiteY9" fmla="*/ 45420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3298 w 850772"/>
                    <a:gd name="connsiteY0" fmla="*/ 115469 h 384468"/>
                    <a:gd name="connsiteX1" fmla="*/ 115693 w 850772"/>
                    <a:gd name="connsiteY1" fmla="*/ 226 h 384468"/>
                    <a:gd name="connsiteX2" fmla="*/ 512256 w 850772"/>
                    <a:gd name="connsiteY2" fmla="*/ 89589 h 384468"/>
                    <a:gd name="connsiteX3" fmla="*/ 814181 w 850772"/>
                    <a:gd name="connsiteY3" fmla="*/ 210359 h 384468"/>
                    <a:gd name="connsiteX4" fmla="*/ 846593 w 850772"/>
                    <a:gd name="connsiteY4" fmla="*/ 374261 h 384468"/>
                    <a:gd name="connsiteX5" fmla="*/ 823979 w 850772"/>
                    <a:gd name="connsiteY5" fmla="*/ 353157 h 384468"/>
                    <a:gd name="connsiteX6" fmla="*/ 793996 w 850772"/>
                    <a:gd name="connsiteY6" fmla="*/ 238751 h 384468"/>
                    <a:gd name="connsiteX7" fmla="*/ 572641 w 850772"/>
                    <a:gd name="connsiteY7" fmla="*/ 141348 h 384468"/>
                    <a:gd name="connsiteX8" fmla="*/ 262090 w 850772"/>
                    <a:gd name="connsiteY8" fmla="*/ 55084 h 384468"/>
                    <a:gd name="connsiteX9" fmla="*/ 146242 w 850772"/>
                    <a:gd name="connsiteY9" fmla="*/ 31303 h 384468"/>
                    <a:gd name="connsiteX10" fmla="*/ 81337 w 850772"/>
                    <a:gd name="connsiteY10" fmla="*/ 51548 h 384468"/>
                    <a:gd name="connsiteX11" fmla="*/ 34453 w 850772"/>
                    <a:gd name="connsiteY11" fmla="*/ 117981 h 384468"/>
                    <a:gd name="connsiteX12" fmla="*/ 3298 w 850772"/>
                    <a:gd name="connsiteY12" fmla="*/ 115469 h 384468"/>
                    <a:gd name="connsiteX0" fmla="*/ 3684 w 851158"/>
                    <a:gd name="connsiteY0" fmla="*/ 113297 h 382296"/>
                    <a:gd name="connsiteX1" fmla="*/ 122612 w 851158"/>
                    <a:gd name="connsiteY1" fmla="*/ 232 h 382296"/>
                    <a:gd name="connsiteX2" fmla="*/ 512642 w 851158"/>
                    <a:gd name="connsiteY2" fmla="*/ 87417 h 382296"/>
                    <a:gd name="connsiteX3" fmla="*/ 814567 w 851158"/>
                    <a:gd name="connsiteY3" fmla="*/ 208187 h 382296"/>
                    <a:gd name="connsiteX4" fmla="*/ 846979 w 851158"/>
                    <a:gd name="connsiteY4" fmla="*/ 372089 h 382296"/>
                    <a:gd name="connsiteX5" fmla="*/ 824365 w 851158"/>
                    <a:gd name="connsiteY5" fmla="*/ 350985 h 382296"/>
                    <a:gd name="connsiteX6" fmla="*/ 794382 w 851158"/>
                    <a:gd name="connsiteY6" fmla="*/ 236579 h 382296"/>
                    <a:gd name="connsiteX7" fmla="*/ 573027 w 851158"/>
                    <a:gd name="connsiteY7" fmla="*/ 139176 h 382296"/>
                    <a:gd name="connsiteX8" fmla="*/ 262476 w 851158"/>
                    <a:gd name="connsiteY8" fmla="*/ 52912 h 382296"/>
                    <a:gd name="connsiteX9" fmla="*/ 146628 w 851158"/>
                    <a:gd name="connsiteY9" fmla="*/ 29131 h 382296"/>
                    <a:gd name="connsiteX10" fmla="*/ 81723 w 851158"/>
                    <a:gd name="connsiteY10" fmla="*/ 49376 h 382296"/>
                    <a:gd name="connsiteX11" fmla="*/ 34839 w 851158"/>
                    <a:gd name="connsiteY11" fmla="*/ 115809 h 382296"/>
                    <a:gd name="connsiteX12" fmla="*/ 3684 w 851158"/>
                    <a:gd name="connsiteY12" fmla="*/ 113297 h 382296"/>
                    <a:gd name="connsiteX0" fmla="*/ 3617 w 851091"/>
                    <a:gd name="connsiteY0" fmla="*/ 113297 h 382296"/>
                    <a:gd name="connsiteX1" fmla="*/ 122545 w 851091"/>
                    <a:gd name="connsiteY1" fmla="*/ 232 h 382296"/>
                    <a:gd name="connsiteX2" fmla="*/ 512575 w 851091"/>
                    <a:gd name="connsiteY2" fmla="*/ 87417 h 382296"/>
                    <a:gd name="connsiteX3" fmla="*/ 814500 w 851091"/>
                    <a:gd name="connsiteY3" fmla="*/ 208187 h 382296"/>
                    <a:gd name="connsiteX4" fmla="*/ 846912 w 851091"/>
                    <a:gd name="connsiteY4" fmla="*/ 372089 h 382296"/>
                    <a:gd name="connsiteX5" fmla="*/ 824298 w 851091"/>
                    <a:gd name="connsiteY5" fmla="*/ 350985 h 382296"/>
                    <a:gd name="connsiteX6" fmla="*/ 794315 w 851091"/>
                    <a:gd name="connsiteY6" fmla="*/ 236579 h 382296"/>
                    <a:gd name="connsiteX7" fmla="*/ 572960 w 851091"/>
                    <a:gd name="connsiteY7" fmla="*/ 139176 h 382296"/>
                    <a:gd name="connsiteX8" fmla="*/ 262409 w 851091"/>
                    <a:gd name="connsiteY8" fmla="*/ 52912 h 382296"/>
                    <a:gd name="connsiteX9" fmla="*/ 146561 w 851091"/>
                    <a:gd name="connsiteY9" fmla="*/ 29131 h 382296"/>
                    <a:gd name="connsiteX10" fmla="*/ 76212 w 851091"/>
                    <a:gd name="connsiteY10" fmla="*/ 54820 h 382296"/>
                    <a:gd name="connsiteX11" fmla="*/ 34772 w 851091"/>
                    <a:gd name="connsiteY11" fmla="*/ 115809 h 382296"/>
                    <a:gd name="connsiteX12" fmla="*/ 3617 w 851091"/>
                    <a:gd name="connsiteY12" fmla="*/ 113297 h 382296"/>
                    <a:gd name="connsiteX0" fmla="*/ 3617 w 851091"/>
                    <a:gd name="connsiteY0" fmla="*/ 113297 h 387717"/>
                    <a:gd name="connsiteX1" fmla="*/ 122545 w 851091"/>
                    <a:gd name="connsiteY1" fmla="*/ 232 h 387717"/>
                    <a:gd name="connsiteX2" fmla="*/ 512575 w 851091"/>
                    <a:gd name="connsiteY2" fmla="*/ 87417 h 387717"/>
                    <a:gd name="connsiteX3" fmla="*/ 814500 w 851091"/>
                    <a:gd name="connsiteY3" fmla="*/ 208187 h 387717"/>
                    <a:gd name="connsiteX4" fmla="*/ 846912 w 851091"/>
                    <a:gd name="connsiteY4" fmla="*/ 378621 h 387717"/>
                    <a:gd name="connsiteX5" fmla="*/ 824298 w 851091"/>
                    <a:gd name="connsiteY5" fmla="*/ 350985 h 387717"/>
                    <a:gd name="connsiteX6" fmla="*/ 794315 w 851091"/>
                    <a:gd name="connsiteY6" fmla="*/ 236579 h 387717"/>
                    <a:gd name="connsiteX7" fmla="*/ 572960 w 851091"/>
                    <a:gd name="connsiteY7" fmla="*/ 139176 h 387717"/>
                    <a:gd name="connsiteX8" fmla="*/ 262409 w 851091"/>
                    <a:gd name="connsiteY8" fmla="*/ 52912 h 387717"/>
                    <a:gd name="connsiteX9" fmla="*/ 146561 w 851091"/>
                    <a:gd name="connsiteY9" fmla="*/ 29131 h 387717"/>
                    <a:gd name="connsiteX10" fmla="*/ 76212 w 851091"/>
                    <a:gd name="connsiteY10" fmla="*/ 54820 h 387717"/>
                    <a:gd name="connsiteX11" fmla="*/ 34772 w 851091"/>
                    <a:gd name="connsiteY11" fmla="*/ 115809 h 387717"/>
                    <a:gd name="connsiteX12" fmla="*/ 3617 w 851091"/>
                    <a:gd name="connsiteY12" fmla="*/ 113297 h 387717"/>
                    <a:gd name="connsiteX0" fmla="*/ 3617 w 851018"/>
                    <a:gd name="connsiteY0" fmla="*/ 113297 h 390928"/>
                    <a:gd name="connsiteX1" fmla="*/ 122545 w 851018"/>
                    <a:gd name="connsiteY1" fmla="*/ 232 h 390928"/>
                    <a:gd name="connsiteX2" fmla="*/ 512575 w 851018"/>
                    <a:gd name="connsiteY2" fmla="*/ 87417 h 390928"/>
                    <a:gd name="connsiteX3" fmla="*/ 814500 w 851018"/>
                    <a:gd name="connsiteY3" fmla="*/ 208187 h 390928"/>
                    <a:gd name="connsiteX4" fmla="*/ 846912 w 851018"/>
                    <a:gd name="connsiteY4" fmla="*/ 378621 h 390928"/>
                    <a:gd name="connsiteX5" fmla="*/ 825387 w 851018"/>
                    <a:gd name="connsiteY5" fmla="*/ 361873 h 390928"/>
                    <a:gd name="connsiteX6" fmla="*/ 794315 w 851018"/>
                    <a:gd name="connsiteY6" fmla="*/ 236579 h 390928"/>
                    <a:gd name="connsiteX7" fmla="*/ 572960 w 851018"/>
                    <a:gd name="connsiteY7" fmla="*/ 139176 h 390928"/>
                    <a:gd name="connsiteX8" fmla="*/ 262409 w 851018"/>
                    <a:gd name="connsiteY8" fmla="*/ 52912 h 390928"/>
                    <a:gd name="connsiteX9" fmla="*/ 146561 w 851018"/>
                    <a:gd name="connsiteY9" fmla="*/ 29131 h 390928"/>
                    <a:gd name="connsiteX10" fmla="*/ 76212 w 851018"/>
                    <a:gd name="connsiteY10" fmla="*/ 54820 h 390928"/>
                    <a:gd name="connsiteX11" fmla="*/ 34772 w 851018"/>
                    <a:gd name="connsiteY11" fmla="*/ 115809 h 390928"/>
                    <a:gd name="connsiteX12" fmla="*/ 3617 w 851018"/>
                    <a:gd name="connsiteY12" fmla="*/ 113297 h 39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51018" h="390928">
                      <a:moveTo>
                        <a:pt x="3617" y="113297"/>
                      </a:moveTo>
                      <a:cubicBezTo>
                        <a:pt x="18246" y="94034"/>
                        <a:pt x="37719" y="4545"/>
                        <a:pt x="122545" y="232"/>
                      </a:cubicBezTo>
                      <a:cubicBezTo>
                        <a:pt x="207371" y="-4081"/>
                        <a:pt x="397249" y="52758"/>
                        <a:pt x="512575" y="87417"/>
                      </a:cubicBezTo>
                      <a:cubicBezTo>
                        <a:pt x="627901" y="122076"/>
                        <a:pt x="758777" y="159653"/>
                        <a:pt x="814500" y="208187"/>
                      </a:cubicBezTo>
                      <a:cubicBezTo>
                        <a:pt x="870223" y="256721"/>
                        <a:pt x="845098" y="353007"/>
                        <a:pt x="846912" y="378621"/>
                      </a:cubicBezTo>
                      <a:cubicBezTo>
                        <a:pt x="848726" y="404235"/>
                        <a:pt x="834153" y="385547"/>
                        <a:pt x="825387" y="361873"/>
                      </a:cubicBezTo>
                      <a:cubicBezTo>
                        <a:pt x="816621" y="338199"/>
                        <a:pt x="836386" y="273695"/>
                        <a:pt x="794315" y="236579"/>
                      </a:cubicBezTo>
                      <a:cubicBezTo>
                        <a:pt x="752244" y="199463"/>
                        <a:pt x="661611" y="169787"/>
                        <a:pt x="572960" y="139176"/>
                      </a:cubicBezTo>
                      <a:cubicBezTo>
                        <a:pt x="484309" y="108565"/>
                        <a:pt x="333476" y="71253"/>
                        <a:pt x="262409" y="52912"/>
                      </a:cubicBezTo>
                      <a:cubicBezTo>
                        <a:pt x="191343" y="34571"/>
                        <a:pt x="178501" y="29539"/>
                        <a:pt x="146561" y="29131"/>
                      </a:cubicBezTo>
                      <a:cubicBezTo>
                        <a:pt x="114621" y="28723"/>
                        <a:pt x="89762" y="39829"/>
                        <a:pt x="76212" y="54820"/>
                      </a:cubicBezTo>
                      <a:cubicBezTo>
                        <a:pt x="62662" y="69811"/>
                        <a:pt x="46871" y="106063"/>
                        <a:pt x="34772" y="115809"/>
                      </a:cubicBezTo>
                      <a:cubicBezTo>
                        <a:pt x="22673" y="125555"/>
                        <a:pt x="-11012" y="132560"/>
                        <a:pt x="3617" y="113297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b="1"/>
                </a:p>
              </p:txBody>
            </p:sp>
            <p:sp>
              <p:nvSpPr>
                <p:cNvPr id="55" name="Volný tvar 54"/>
                <p:cNvSpPr>
                  <a:spLocks/>
                </p:cNvSpPr>
                <p:nvPr/>
              </p:nvSpPr>
              <p:spPr>
                <a:xfrm rot="265172">
                  <a:off x="3908824" y="2872405"/>
                  <a:ext cx="1575836" cy="533770"/>
                </a:xfrm>
                <a:custGeom>
                  <a:avLst/>
                  <a:gdLst>
                    <a:gd name="connsiteX0" fmla="*/ 828 w 845152"/>
                    <a:gd name="connsiteY0" fmla="*/ 129586 h 391137"/>
                    <a:gd name="connsiteX1" fmla="*/ 87092 w 845152"/>
                    <a:gd name="connsiteY1" fmla="*/ 189 h 391137"/>
                    <a:gd name="connsiteX2" fmla="*/ 509786 w 845152"/>
                    <a:gd name="connsiteY2" fmla="*/ 103706 h 391137"/>
                    <a:gd name="connsiteX3" fmla="*/ 811711 w 845152"/>
                    <a:gd name="connsiteY3" fmla="*/ 224476 h 391137"/>
                    <a:gd name="connsiteX4" fmla="*/ 837590 w 845152"/>
                    <a:gd name="connsiteY4" fmla="*/ 388378 h 391137"/>
                    <a:gd name="connsiteX5" fmla="*/ 811711 w 845152"/>
                    <a:gd name="connsiteY5" fmla="*/ 319367 h 391137"/>
                    <a:gd name="connsiteX6" fmla="*/ 759952 w 845152"/>
                    <a:gd name="connsiteY6" fmla="*/ 215850 h 391137"/>
                    <a:gd name="connsiteX7" fmla="*/ 570171 w 845152"/>
                    <a:gd name="connsiteY7" fmla="*/ 155465 h 391137"/>
                    <a:gd name="connsiteX8" fmla="*/ 259620 w 845152"/>
                    <a:gd name="connsiteY8" fmla="*/ 69201 h 391137"/>
                    <a:gd name="connsiteX9" fmla="*/ 87092 w 845152"/>
                    <a:gd name="connsiteY9" fmla="*/ 8816 h 391137"/>
                    <a:gd name="connsiteX10" fmla="*/ 43960 w 845152"/>
                    <a:gd name="connsiteY10" fmla="*/ 95080 h 391137"/>
                    <a:gd name="connsiteX11" fmla="*/ 828 w 845152"/>
                    <a:gd name="connsiteY11" fmla="*/ 129586 h 391137"/>
                    <a:gd name="connsiteX0" fmla="*/ 1045 w 845369"/>
                    <a:gd name="connsiteY0" fmla="*/ 129586 h 391137"/>
                    <a:gd name="connsiteX1" fmla="*/ 87309 w 845369"/>
                    <a:gd name="connsiteY1" fmla="*/ 189 h 391137"/>
                    <a:gd name="connsiteX2" fmla="*/ 510003 w 845369"/>
                    <a:gd name="connsiteY2" fmla="*/ 103706 h 391137"/>
                    <a:gd name="connsiteX3" fmla="*/ 811928 w 845369"/>
                    <a:gd name="connsiteY3" fmla="*/ 224476 h 391137"/>
                    <a:gd name="connsiteX4" fmla="*/ 837807 w 845369"/>
                    <a:gd name="connsiteY4" fmla="*/ 388378 h 391137"/>
                    <a:gd name="connsiteX5" fmla="*/ 811928 w 845369"/>
                    <a:gd name="connsiteY5" fmla="*/ 319367 h 391137"/>
                    <a:gd name="connsiteX6" fmla="*/ 760169 w 845369"/>
                    <a:gd name="connsiteY6" fmla="*/ 215850 h 391137"/>
                    <a:gd name="connsiteX7" fmla="*/ 570388 w 845369"/>
                    <a:gd name="connsiteY7" fmla="*/ 155465 h 391137"/>
                    <a:gd name="connsiteX8" fmla="*/ 259837 w 845369"/>
                    <a:gd name="connsiteY8" fmla="*/ 69201 h 391137"/>
                    <a:gd name="connsiteX9" fmla="*/ 113503 w 845369"/>
                    <a:gd name="connsiteY9" fmla="*/ 42153 h 391137"/>
                    <a:gd name="connsiteX10" fmla="*/ 44177 w 845369"/>
                    <a:gd name="connsiteY10" fmla="*/ 95080 h 391137"/>
                    <a:gd name="connsiteX11" fmla="*/ 1045 w 845369"/>
                    <a:gd name="connsiteY11" fmla="*/ 129586 h 391137"/>
                    <a:gd name="connsiteX0" fmla="*/ 1045 w 843097"/>
                    <a:gd name="connsiteY0" fmla="*/ 129586 h 394298"/>
                    <a:gd name="connsiteX1" fmla="*/ 87309 w 843097"/>
                    <a:gd name="connsiteY1" fmla="*/ 189 h 394298"/>
                    <a:gd name="connsiteX2" fmla="*/ 510003 w 843097"/>
                    <a:gd name="connsiteY2" fmla="*/ 103706 h 394298"/>
                    <a:gd name="connsiteX3" fmla="*/ 811928 w 843097"/>
                    <a:gd name="connsiteY3" fmla="*/ 224476 h 394298"/>
                    <a:gd name="connsiteX4" fmla="*/ 833452 w 843097"/>
                    <a:gd name="connsiteY4" fmla="*/ 391644 h 394298"/>
                    <a:gd name="connsiteX5" fmla="*/ 811928 w 843097"/>
                    <a:gd name="connsiteY5" fmla="*/ 319367 h 394298"/>
                    <a:gd name="connsiteX6" fmla="*/ 760169 w 843097"/>
                    <a:gd name="connsiteY6" fmla="*/ 215850 h 394298"/>
                    <a:gd name="connsiteX7" fmla="*/ 570388 w 843097"/>
                    <a:gd name="connsiteY7" fmla="*/ 155465 h 394298"/>
                    <a:gd name="connsiteX8" fmla="*/ 259837 w 843097"/>
                    <a:gd name="connsiteY8" fmla="*/ 69201 h 394298"/>
                    <a:gd name="connsiteX9" fmla="*/ 113503 w 843097"/>
                    <a:gd name="connsiteY9" fmla="*/ 42153 h 394298"/>
                    <a:gd name="connsiteX10" fmla="*/ 44177 w 843097"/>
                    <a:gd name="connsiteY10" fmla="*/ 95080 h 394298"/>
                    <a:gd name="connsiteX11" fmla="*/ 1045 w 843097"/>
                    <a:gd name="connsiteY11" fmla="*/ 129586 h 394298"/>
                    <a:gd name="connsiteX0" fmla="*/ 1045 w 843036"/>
                    <a:gd name="connsiteY0" fmla="*/ 129586 h 403140"/>
                    <a:gd name="connsiteX1" fmla="*/ 87309 w 843036"/>
                    <a:gd name="connsiteY1" fmla="*/ 189 h 403140"/>
                    <a:gd name="connsiteX2" fmla="*/ 510003 w 843036"/>
                    <a:gd name="connsiteY2" fmla="*/ 103706 h 403140"/>
                    <a:gd name="connsiteX3" fmla="*/ 811928 w 843036"/>
                    <a:gd name="connsiteY3" fmla="*/ 224476 h 403140"/>
                    <a:gd name="connsiteX4" fmla="*/ 833452 w 843036"/>
                    <a:gd name="connsiteY4" fmla="*/ 391644 h 403140"/>
                    <a:gd name="connsiteX5" fmla="*/ 813016 w 843036"/>
                    <a:gd name="connsiteY5" fmla="*/ 369451 h 403140"/>
                    <a:gd name="connsiteX6" fmla="*/ 760169 w 843036"/>
                    <a:gd name="connsiteY6" fmla="*/ 215850 h 403140"/>
                    <a:gd name="connsiteX7" fmla="*/ 570388 w 843036"/>
                    <a:gd name="connsiteY7" fmla="*/ 155465 h 403140"/>
                    <a:gd name="connsiteX8" fmla="*/ 259837 w 843036"/>
                    <a:gd name="connsiteY8" fmla="*/ 69201 h 403140"/>
                    <a:gd name="connsiteX9" fmla="*/ 113503 w 843036"/>
                    <a:gd name="connsiteY9" fmla="*/ 42153 h 403140"/>
                    <a:gd name="connsiteX10" fmla="*/ 44177 w 843036"/>
                    <a:gd name="connsiteY10" fmla="*/ 95080 h 403140"/>
                    <a:gd name="connsiteX11" fmla="*/ 1045 w 843036"/>
                    <a:gd name="connsiteY11" fmla="*/ 129586 h 403140"/>
                    <a:gd name="connsiteX0" fmla="*/ 1045 w 849104"/>
                    <a:gd name="connsiteY0" fmla="*/ 129586 h 400633"/>
                    <a:gd name="connsiteX1" fmla="*/ 87309 w 849104"/>
                    <a:gd name="connsiteY1" fmla="*/ 189 h 400633"/>
                    <a:gd name="connsiteX2" fmla="*/ 510003 w 849104"/>
                    <a:gd name="connsiteY2" fmla="*/ 103706 h 400633"/>
                    <a:gd name="connsiteX3" fmla="*/ 811928 w 849104"/>
                    <a:gd name="connsiteY3" fmla="*/ 224476 h 400633"/>
                    <a:gd name="connsiteX4" fmla="*/ 844340 w 849104"/>
                    <a:gd name="connsiteY4" fmla="*/ 388378 h 400633"/>
                    <a:gd name="connsiteX5" fmla="*/ 813016 w 849104"/>
                    <a:gd name="connsiteY5" fmla="*/ 369451 h 400633"/>
                    <a:gd name="connsiteX6" fmla="*/ 760169 w 849104"/>
                    <a:gd name="connsiteY6" fmla="*/ 215850 h 400633"/>
                    <a:gd name="connsiteX7" fmla="*/ 570388 w 849104"/>
                    <a:gd name="connsiteY7" fmla="*/ 155465 h 400633"/>
                    <a:gd name="connsiteX8" fmla="*/ 259837 w 849104"/>
                    <a:gd name="connsiteY8" fmla="*/ 69201 h 400633"/>
                    <a:gd name="connsiteX9" fmla="*/ 113503 w 849104"/>
                    <a:gd name="connsiteY9" fmla="*/ 42153 h 400633"/>
                    <a:gd name="connsiteX10" fmla="*/ 44177 w 849104"/>
                    <a:gd name="connsiteY10" fmla="*/ 95080 h 400633"/>
                    <a:gd name="connsiteX11" fmla="*/ 1045 w 849104"/>
                    <a:gd name="connsiteY11" fmla="*/ 129586 h 400633"/>
                    <a:gd name="connsiteX0" fmla="*/ 1045 w 851795"/>
                    <a:gd name="connsiteY0" fmla="*/ 129586 h 396775"/>
                    <a:gd name="connsiteX1" fmla="*/ 87309 w 851795"/>
                    <a:gd name="connsiteY1" fmla="*/ 189 h 396775"/>
                    <a:gd name="connsiteX2" fmla="*/ 510003 w 851795"/>
                    <a:gd name="connsiteY2" fmla="*/ 103706 h 396775"/>
                    <a:gd name="connsiteX3" fmla="*/ 811928 w 851795"/>
                    <a:gd name="connsiteY3" fmla="*/ 224476 h 396775"/>
                    <a:gd name="connsiteX4" fmla="*/ 844340 w 851795"/>
                    <a:gd name="connsiteY4" fmla="*/ 388378 h 396775"/>
                    <a:gd name="connsiteX5" fmla="*/ 813016 w 851795"/>
                    <a:gd name="connsiteY5" fmla="*/ 369451 h 396775"/>
                    <a:gd name="connsiteX6" fmla="*/ 760169 w 851795"/>
                    <a:gd name="connsiteY6" fmla="*/ 215850 h 396775"/>
                    <a:gd name="connsiteX7" fmla="*/ 570388 w 851795"/>
                    <a:gd name="connsiteY7" fmla="*/ 155465 h 396775"/>
                    <a:gd name="connsiteX8" fmla="*/ 259837 w 851795"/>
                    <a:gd name="connsiteY8" fmla="*/ 69201 h 396775"/>
                    <a:gd name="connsiteX9" fmla="*/ 113503 w 851795"/>
                    <a:gd name="connsiteY9" fmla="*/ 42153 h 396775"/>
                    <a:gd name="connsiteX10" fmla="*/ 44177 w 851795"/>
                    <a:gd name="connsiteY10" fmla="*/ 95080 h 396775"/>
                    <a:gd name="connsiteX11" fmla="*/ 1045 w 851795"/>
                    <a:gd name="connsiteY11" fmla="*/ 129586 h 396775"/>
                    <a:gd name="connsiteX0" fmla="*/ 1045 w 851795"/>
                    <a:gd name="connsiteY0" fmla="*/ 129586 h 395384"/>
                    <a:gd name="connsiteX1" fmla="*/ 87309 w 851795"/>
                    <a:gd name="connsiteY1" fmla="*/ 189 h 395384"/>
                    <a:gd name="connsiteX2" fmla="*/ 510003 w 851795"/>
                    <a:gd name="connsiteY2" fmla="*/ 103706 h 395384"/>
                    <a:gd name="connsiteX3" fmla="*/ 811928 w 851795"/>
                    <a:gd name="connsiteY3" fmla="*/ 224476 h 395384"/>
                    <a:gd name="connsiteX4" fmla="*/ 844340 w 851795"/>
                    <a:gd name="connsiteY4" fmla="*/ 388378 h 395384"/>
                    <a:gd name="connsiteX5" fmla="*/ 813016 w 851795"/>
                    <a:gd name="connsiteY5" fmla="*/ 369451 h 395384"/>
                    <a:gd name="connsiteX6" fmla="*/ 791743 w 851795"/>
                    <a:gd name="connsiteY6" fmla="*/ 252868 h 395384"/>
                    <a:gd name="connsiteX7" fmla="*/ 570388 w 851795"/>
                    <a:gd name="connsiteY7" fmla="*/ 155465 h 395384"/>
                    <a:gd name="connsiteX8" fmla="*/ 259837 w 851795"/>
                    <a:gd name="connsiteY8" fmla="*/ 69201 h 395384"/>
                    <a:gd name="connsiteX9" fmla="*/ 113503 w 851795"/>
                    <a:gd name="connsiteY9" fmla="*/ 42153 h 395384"/>
                    <a:gd name="connsiteX10" fmla="*/ 44177 w 851795"/>
                    <a:gd name="connsiteY10" fmla="*/ 95080 h 395384"/>
                    <a:gd name="connsiteX11" fmla="*/ 1045 w 851795"/>
                    <a:gd name="connsiteY11" fmla="*/ 129586 h 395384"/>
                    <a:gd name="connsiteX0" fmla="*/ 1045 w 848519"/>
                    <a:gd name="connsiteY0" fmla="*/ 129586 h 398585"/>
                    <a:gd name="connsiteX1" fmla="*/ 87309 w 848519"/>
                    <a:gd name="connsiteY1" fmla="*/ 189 h 398585"/>
                    <a:gd name="connsiteX2" fmla="*/ 510003 w 848519"/>
                    <a:gd name="connsiteY2" fmla="*/ 103706 h 398585"/>
                    <a:gd name="connsiteX3" fmla="*/ 811928 w 848519"/>
                    <a:gd name="connsiteY3" fmla="*/ 224476 h 398585"/>
                    <a:gd name="connsiteX4" fmla="*/ 844340 w 848519"/>
                    <a:gd name="connsiteY4" fmla="*/ 388378 h 398585"/>
                    <a:gd name="connsiteX5" fmla="*/ 821726 w 848519"/>
                    <a:gd name="connsiteY5" fmla="*/ 367274 h 398585"/>
                    <a:gd name="connsiteX6" fmla="*/ 791743 w 848519"/>
                    <a:gd name="connsiteY6" fmla="*/ 252868 h 398585"/>
                    <a:gd name="connsiteX7" fmla="*/ 570388 w 848519"/>
                    <a:gd name="connsiteY7" fmla="*/ 155465 h 398585"/>
                    <a:gd name="connsiteX8" fmla="*/ 259837 w 848519"/>
                    <a:gd name="connsiteY8" fmla="*/ 69201 h 398585"/>
                    <a:gd name="connsiteX9" fmla="*/ 113503 w 848519"/>
                    <a:gd name="connsiteY9" fmla="*/ 42153 h 398585"/>
                    <a:gd name="connsiteX10" fmla="*/ 44177 w 848519"/>
                    <a:gd name="connsiteY10" fmla="*/ 95080 h 398585"/>
                    <a:gd name="connsiteX11" fmla="*/ 1045 w 848519"/>
                    <a:gd name="connsiteY11" fmla="*/ 129586 h 398585"/>
                    <a:gd name="connsiteX0" fmla="*/ 2183 w 849657"/>
                    <a:gd name="connsiteY0" fmla="*/ 129586 h 398585"/>
                    <a:gd name="connsiteX1" fmla="*/ 88447 w 849657"/>
                    <a:gd name="connsiteY1" fmla="*/ 189 h 398585"/>
                    <a:gd name="connsiteX2" fmla="*/ 511141 w 849657"/>
                    <a:gd name="connsiteY2" fmla="*/ 103706 h 398585"/>
                    <a:gd name="connsiteX3" fmla="*/ 813066 w 849657"/>
                    <a:gd name="connsiteY3" fmla="*/ 224476 h 398585"/>
                    <a:gd name="connsiteX4" fmla="*/ 845478 w 849657"/>
                    <a:gd name="connsiteY4" fmla="*/ 388378 h 398585"/>
                    <a:gd name="connsiteX5" fmla="*/ 822864 w 849657"/>
                    <a:gd name="connsiteY5" fmla="*/ 367274 h 398585"/>
                    <a:gd name="connsiteX6" fmla="*/ 792881 w 849657"/>
                    <a:gd name="connsiteY6" fmla="*/ 252868 h 398585"/>
                    <a:gd name="connsiteX7" fmla="*/ 571526 w 849657"/>
                    <a:gd name="connsiteY7" fmla="*/ 155465 h 398585"/>
                    <a:gd name="connsiteX8" fmla="*/ 260975 w 849657"/>
                    <a:gd name="connsiteY8" fmla="*/ 69201 h 398585"/>
                    <a:gd name="connsiteX9" fmla="*/ 114641 w 849657"/>
                    <a:gd name="connsiteY9" fmla="*/ 42153 h 398585"/>
                    <a:gd name="connsiteX10" fmla="*/ 33338 w 849657"/>
                    <a:gd name="connsiteY10" fmla="*/ 132098 h 398585"/>
                    <a:gd name="connsiteX11" fmla="*/ 2183 w 849657"/>
                    <a:gd name="connsiteY11" fmla="*/ 129586 h 398585"/>
                    <a:gd name="connsiteX0" fmla="*/ 1811 w 849285"/>
                    <a:gd name="connsiteY0" fmla="*/ 129586 h 398585"/>
                    <a:gd name="connsiteX1" fmla="*/ 88075 w 849285"/>
                    <a:gd name="connsiteY1" fmla="*/ 189 h 398585"/>
                    <a:gd name="connsiteX2" fmla="*/ 510769 w 849285"/>
                    <a:gd name="connsiteY2" fmla="*/ 103706 h 398585"/>
                    <a:gd name="connsiteX3" fmla="*/ 812694 w 849285"/>
                    <a:gd name="connsiteY3" fmla="*/ 224476 h 398585"/>
                    <a:gd name="connsiteX4" fmla="*/ 845106 w 849285"/>
                    <a:gd name="connsiteY4" fmla="*/ 388378 h 398585"/>
                    <a:gd name="connsiteX5" fmla="*/ 822492 w 849285"/>
                    <a:gd name="connsiteY5" fmla="*/ 367274 h 398585"/>
                    <a:gd name="connsiteX6" fmla="*/ 792509 w 849285"/>
                    <a:gd name="connsiteY6" fmla="*/ 252868 h 398585"/>
                    <a:gd name="connsiteX7" fmla="*/ 571154 w 849285"/>
                    <a:gd name="connsiteY7" fmla="*/ 155465 h 398585"/>
                    <a:gd name="connsiteX8" fmla="*/ 260603 w 849285"/>
                    <a:gd name="connsiteY8" fmla="*/ 69201 h 398585"/>
                    <a:gd name="connsiteX9" fmla="*/ 114269 w 849285"/>
                    <a:gd name="connsiteY9" fmla="*/ 42153 h 398585"/>
                    <a:gd name="connsiteX10" fmla="*/ 32966 w 849285"/>
                    <a:gd name="connsiteY10" fmla="*/ 132098 h 398585"/>
                    <a:gd name="connsiteX11" fmla="*/ 1811 w 849285"/>
                    <a:gd name="connsiteY11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14127 w 849143"/>
                    <a:gd name="connsiteY9" fmla="*/ 42153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23926 w 849143"/>
                    <a:gd name="connsiteY9" fmla="*/ 35621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24106 w 849323"/>
                    <a:gd name="connsiteY9" fmla="*/ 35621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44793 w 849323"/>
                    <a:gd name="connsiteY9" fmla="*/ 45420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3298 w 850772"/>
                    <a:gd name="connsiteY0" fmla="*/ 115469 h 384468"/>
                    <a:gd name="connsiteX1" fmla="*/ 115693 w 850772"/>
                    <a:gd name="connsiteY1" fmla="*/ 226 h 384468"/>
                    <a:gd name="connsiteX2" fmla="*/ 512256 w 850772"/>
                    <a:gd name="connsiteY2" fmla="*/ 89589 h 384468"/>
                    <a:gd name="connsiteX3" fmla="*/ 814181 w 850772"/>
                    <a:gd name="connsiteY3" fmla="*/ 210359 h 384468"/>
                    <a:gd name="connsiteX4" fmla="*/ 846593 w 850772"/>
                    <a:gd name="connsiteY4" fmla="*/ 374261 h 384468"/>
                    <a:gd name="connsiteX5" fmla="*/ 823979 w 850772"/>
                    <a:gd name="connsiteY5" fmla="*/ 353157 h 384468"/>
                    <a:gd name="connsiteX6" fmla="*/ 793996 w 850772"/>
                    <a:gd name="connsiteY6" fmla="*/ 238751 h 384468"/>
                    <a:gd name="connsiteX7" fmla="*/ 572641 w 850772"/>
                    <a:gd name="connsiteY7" fmla="*/ 141348 h 384468"/>
                    <a:gd name="connsiteX8" fmla="*/ 262090 w 850772"/>
                    <a:gd name="connsiteY8" fmla="*/ 55084 h 384468"/>
                    <a:gd name="connsiteX9" fmla="*/ 146242 w 850772"/>
                    <a:gd name="connsiteY9" fmla="*/ 31303 h 384468"/>
                    <a:gd name="connsiteX10" fmla="*/ 81337 w 850772"/>
                    <a:gd name="connsiteY10" fmla="*/ 51548 h 384468"/>
                    <a:gd name="connsiteX11" fmla="*/ 34453 w 850772"/>
                    <a:gd name="connsiteY11" fmla="*/ 117981 h 384468"/>
                    <a:gd name="connsiteX12" fmla="*/ 3298 w 850772"/>
                    <a:gd name="connsiteY12" fmla="*/ 115469 h 384468"/>
                    <a:gd name="connsiteX0" fmla="*/ 3684 w 851158"/>
                    <a:gd name="connsiteY0" fmla="*/ 113297 h 382296"/>
                    <a:gd name="connsiteX1" fmla="*/ 122612 w 851158"/>
                    <a:gd name="connsiteY1" fmla="*/ 232 h 382296"/>
                    <a:gd name="connsiteX2" fmla="*/ 512642 w 851158"/>
                    <a:gd name="connsiteY2" fmla="*/ 87417 h 382296"/>
                    <a:gd name="connsiteX3" fmla="*/ 814567 w 851158"/>
                    <a:gd name="connsiteY3" fmla="*/ 208187 h 382296"/>
                    <a:gd name="connsiteX4" fmla="*/ 846979 w 851158"/>
                    <a:gd name="connsiteY4" fmla="*/ 372089 h 382296"/>
                    <a:gd name="connsiteX5" fmla="*/ 824365 w 851158"/>
                    <a:gd name="connsiteY5" fmla="*/ 350985 h 382296"/>
                    <a:gd name="connsiteX6" fmla="*/ 794382 w 851158"/>
                    <a:gd name="connsiteY6" fmla="*/ 236579 h 382296"/>
                    <a:gd name="connsiteX7" fmla="*/ 573027 w 851158"/>
                    <a:gd name="connsiteY7" fmla="*/ 139176 h 382296"/>
                    <a:gd name="connsiteX8" fmla="*/ 262476 w 851158"/>
                    <a:gd name="connsiteY8" fmla="*/ 52912 h 382296"/>
                    <a:gd name="connsiteX9" fmla="*/ 146628 w 851158"/>
                    <a:gd name="connsiteY9" fmla="*/ 29131 h 382296"/>
                    <a:gd name="connsiteX10" fmla="*/ 81723 w 851158"/>
                    <a:gd name="connsiteY10" fmla="*/ 49376 h 382296"/>
                    <a:gd name="connsiteX11" fmla="*/ 34839 w 851158"/>
                    <a:gd name="connsiteY11" fmla="*/ 115809 h 382296"/>
                    <a:gd name="connsiteX12" fmla="*/ 3684 w 851158"/>
                    <a:gd name="connsiteY12" fmla="*/ 113297 h 382296"/>
                    <a:gd name="connsiteX0" fmla="*/ 3617 w 851091"/>
                    <a:gd name="connsiteY0" fmla="*/ 113297 h 382296"/>
                    <a:gd name="connsiteX1" fmla="*/ 122545 w 851091"/>
                    <a:gd name="connsiteY1" fmla="*/ 232 h 382296"/>
                    <a:gd name="connsiteX2" fmla="*/ 512575 w 851091"/>
                    <a:gd name="connsiteY2" fmla="*/ 87417 h 382296"/>
                    <a:gd name="connsiteX3" fmla="*/ 814500 w 851091"/>
                    <a:gd name="connsiteY3" fmla="*/ 208187 h 382296"/>
                    <a:gd name="connsiteX4" fmla="*/ 846912 w 851091"/>
                    <a:gd name="connsiteY4" fmla="*/ 372089 h 382296"/>
                    <a:gd name="connsiteX5" fmla="*/ 824298 w 851091"/>
                    <a:gd name="connsiteY5" fmla="*/ 350985 h 382296"/>
                    <a:gd name="connsiteX6" fmla="*/ 794315 w 851091"/>
                    <a:gd name="connsiteY6" fmla="*/ 236579 h 382296"/>
                    <a:gd name="connsiteX7" fmla="*/ 572960 w 851091"/>
                    <a:gd name="connsiteY7" fmla="*/ 139176 h 382296"/>
                    <a:gd name="connsiteX8" fmla="*/ 262409 w 851091"/>
                    <a:gd name="connsiteY8" fmla="*/ 52912 h 382296"/>
                    <a:gd name="connsiteX9" fmla="*/ 146561 w 851091"/>
                    <a:gd name="connsiteY9" fmla="*/ 29131 h 382296"/>
                    <a:gd name="connsiteX10" fmla="*/ 76212 w 851091"/>
                    <a:gd name="connsiteY10" fmla="*/ 54820 h 382296"/>
                    <a:gd name="connsiteX11" fmla="*/ 34772 w 851091"/>
                    <a:gd name="connsiteY11" fmla="*/ 115809 h 382296"/>
                    <a:gd name="connsiteX12" fmla="*/ 3617 w 851091"/>
                    <a:gd name="connsiteY12" fmla="*/ 113297 h 382296"/>
                    <a:gd name="connsiteX0" fmla="*/ 3617 w 851091"/>
                    <a:gd name="connsiteY0" fmla="*/ 113297 h 387717"/>
                    <a:gd name="connsiteX1" fmla="*/ 122545 w 851091"/>
                    <a:gd name="connsiteY1" fmla="*/ 232 h 387717"/>
                    <a:gd name="connsiteX2" fmla="*/ 512575 w 851091"/>
                    <a:gd name="connsiteY2" fmla="*/ 87417 h 387717"/>
                    <a:gd name="connsiteX3" fmla="*/ 814500 w 851091"/>
                    <a:gd name="connsiteY3" fmla="*/ 208187 h 387717"/>
                    <a:gd name="connsiteX4" fmla="*/ 846912 w 851091"/>
                    <a:gd name="connsiteY4" fmla="*/ 378621 h 387717"/>
                    <a:gd name="connsiteX5" fmla="*/ 824298 w 851091"/>
                    <a:gd name="connsiteY5" fmla="*/ 350985 h 387717"/>
                    <a:gd name="connsiteX6" fmla="*/ 794315 w 851091"/>
                    <a:gd name="connsiteY6" fmla="*/ 236579 h 387717"/>
                    <a:gd name="connsiteX7" fmla="*/ 572960 w 851091"/>
                    <a:gd name="connsiteY7" fmla="*/ 139176 h 387717"/>
                    <a:gd name="connsiteX8" fmla="*/ 262409 w 851091"/>
                    <a:gd name="connsiteY8" fmla="*/ 52912 h 387717"/>
                    <a:gd name="connsiteX9" fmla="*/ 146561 w 851091"/>
                    <a:gd name="connsiteY9" fmla="*/ 29131 h 387717"/>
                    <a:gd name="connsiteX10" fmla="*/ 76212 w 851091"/>
                    <a:gd name="connsiteY10" fmla="*/ 54820 h 387717"/>
                    <a:gd name="connsiteX11" fmla="*/ 34772 w 851091"/>
                    <a:gd name="connsiteY11" fmla="*/ 115809 h 387717"/>
                    <a:gd name="connsiteX12" fmla="*/ 3617 w 851091"/>
                    <a:gd name="connsiteY12" fmla="*/ 113297 h 387717"/>
                    <a:gd name="connsiteX0" fmla="*/ 3617 w 851018"/>
                    <a:gd name="connsiteY0" fmla="*/ 113297 h 390928"/>
                    <a:gd name="connsiteX1" fmla="*/ 122545 w 851018"/>
                    <a:gd name="connsiteY1" fmla="*/ 232 h 390928"/>
                    <a:gd name="connsiteX2" fmla="*/ 512575 w 851018"/>
                    <a:gd name="connsiteY2" fmla="*/ 87417 h 390928"/>
                    <a:gd name="connsiteX3" fmla="*/ 814500 w 851018"/>
                    <a:gd name="connsiteY3" fmla="*/ 208187 h 390928"/>
                    <a:gd name="connsiteX4" fmla="*/ 846912 w 851018"/>
                    <a:gd name="connsiteY4" fmla="*/ 378621 h 390928"/>
                    <a:gd name="connsiteX5" fmla="*/ 825387 w 851018"/>
                    <a:gd name="connsiteY5" fmla="*/ 361873 h 390928"/>
                    <a:gd name="connsiteX6" fmla="*/ 794315 w 851018"/>
                    <a:gd name="connsiteY6" fmla="*/ 236579 h 390928"/>
                    <a:gd name="connsiteX7" fmla="*/ 572960 w 851018"/>
                    <a:gd name="connsiteY7" fmla="*/ 139176 h 390928"/>
                    <a:gd name="connsiteX8" fmla="*/ 262409 w 851018"/>
                    <a:gd name="connsiteY8" fmla="*/ 52912 h 390928"/>
                    <a:gd name="connsiteX9" fmla="*/ 146561 w 851018"/>
                    <a:gd name="connsiteY9" fmla="*/ 29131 h 390928"/>
                    <a:gd name="connsiteX10" fmla="*/ 76212 w 851018"/>
                    <a:gd name="connsiteY10" fmla="*/ 54820 h 390928"/>
                    <a:gd name="connsiteX11" fmla="*/ 34772 w 851018"/>
                    <a:gd name="connsiteY11" fmla="*/ 115809 h 390928"/>
                    <a:gd name="connsiteX12" fmla="*/ 3617 w 851018"/>
                    <a:gd name="connsiteY12" fmla="*/ 113297 h 390928"/>
                    <a:gd name="connsiteX0" fmla="*/ 3668 w 851069"/>
                    <a:gd name="connsiteY0" fmla="*/ 113297 h 390928"/>
                    <a:gd name="connsiteX1" fmla="*/ 122596 w 851069"/>
                    <a:gd name="connsiteY1" fmla="*/ 232 h 390928"/>
                    <a:gd name="connsiteX2" fmla="*/ 512626 w 851069"/>
                    <a:gd name="connsiteY2" fmla="*/ 87417 h 390928"/>
                    <a:gd name="connsiteX3" fmla="*/ 814551 w 851069"/>
                    <a:gd name="connsiteY3" fmla="*/ 208187 h 390928"/>
                    <a:gd name="connsiteX4" fmla="*/ 846963 w 851069"/>
                    <a:gd name="connsiteY4" fmla="*/ 378621 h 390928"/>
                    <a:gd name="connsiteX5" fmla="*/ 825438 w 851069"/>
                    <a:gd name="connsiteY5" fmla="*/ 361873 h 390928"/>
                    <a:gd name="connsiteX6" fmla="*/ 794366 w 851069"/>
                    <a:gd name="connsiteY6" fmla="*/ 236579 h 390928"/>
                    <a:gd name="connsiteX7" fmla="*/ 573011 w 851069"/>
                    <a:gd name="connsiteY7" fmla="*/ 139176 h 390928"/>
                    <a:gd name="connsiteX8" fmla="*/ 262460 w 851069"/>
                    <a:gd name="connsiteY8" fmla="*/ 52912 h 390928"/>
                    <a:gd name="connsiteX9" fmla="*/ 146612 w 851069"/>
                    <a:gd name="connsiteY9" fmla="*/ 29131 h 390928"/>
                    <a:gd name="connsiteX10" fmla="*/ 80406 w 851069"/>
                    <a:gd name="connsiteY10" fmla="*/ 59650 h 390928"/>
                    <a:gd name="connsiteX11" fmla="*/ 34823 w 851069"/>
                    <a:gd name="connsiteY11" fmla="*/ 115809 h 390928"/>
                    <a:gd name="connsiteX12" fmla="*/ 3668 w 851069"/>
                    <a:gd name="connsiteY12" fmla="*/ 113297 h 390928"/>
                    <a:gd name="connsiteX0" fmla="*/ 3668 w 851069"/>
                    <a:gd name="connsiteY0" fmla="*/ 113297 h 390928"/>
                    <a:gd name="connsiteX1" fmla="*/ 122596 w 851069"/>
                    <a:gd name="connsiteY1" fmla="*/ 232 h 390928"/>
                    <a:gd name="connsiteX2" fmla="*/ 512626 w 851069"/>
                    <a:gd name="connsiteY2" fmla="*/ 87417 h 390928"/>
                    <a:gd name="connsiteX3" fmla="*/ 814551 w 851069"/>
                    <a:gd name="connsiteY3" fmla="*/ 208187 h 390928"/>
                    <a:gd name="connsiteX4" fmla="*/ 846963 w 851069"/>
                    <a:gd name="connsiteY4" fmla="*/ 378621 h 390928"/>
                    <a:gd name="connsiteX5" fmla="*/ 825438 w 851069"/>
                    <a:gd name="connsiteY5" fmla="*/ 361873 h 390928"/>
                    <a:gd name="connsiteX6" fmla="*/ 794366 w 851069"/>
                    <a:gd name="connsiteY6" fmla="*/ 236579 h 390928"/>
                    <a:gd name="connsiteX7" fmla="*/ 573011 w 851069"/>
                    <a:gd name="connsiteY7" fmla="*/ 139176 h 390928"/>
                    <a:gd name="connsiteX8" fmla="*/ 262460 w 851069"/>
                    <a:gd name="connsiteY8" fmla="*/ 52912 h 390928"/>
                    <a:gd name="connsiteX9" fmla="*/ 144443 w 851069"/>
                    <a:gd name="connsiteY9" fmla="*/ 36380 h 390928"/>
                    <a:gd name="connsiteX10" fmla="*/ 80406 w 851069"/>
                    <a:gd name="connsiteY10" fmla="*/ 59650 h 390928"/>
                    <a:gd name="connsiteX11" fmla="*/ 34823 w 851069"/>
                    <a:gd name="connsiteY11" fmla="*/ 115809 h 390928"/>
                    <a:gd name="connsiteX12" fmla="*/ 3668 w 851069"/>
                    <a:gd name="connsiteY12" fmla="*/ 113297 h 390928"/>
                    <a:gd name="connsiteX0" fmla="*/ 3330 w 850731"/>
                    <a:gd name="connsiteY0" fmla="*/ 123197 h 400828"/>
                    <a:gd name="connsiteX1" fmla="*/ 116535 w 850731"/>
                    <a:gd name="connsiteY1" fmla="*/ 203 h 400828"/>
                    <a:gd name="connsiteX2" fmla="*/ 512288 w 850731"/>
                    <a:gd name="connsiteY2" fmla="*/ 97317 h 400828"/>
                    <a:gd name="connsiteX3" fmla="*/ 814213 w 850731"/>
                    <a:gd name="connsiteY3" fmla="*/ 218087 h 400828"/>
                    <a:gd name="connsiteX4" fmla="*/ 846625 w 850731"/>
                    <a:gd name="connsiteY4" fmla="*/ 388521 h 400828"/>
                    <a:gd name="connsiteX5" fmla="*/ 825100 w 850731"/>
                    <a:gd name="connsiteY5" fmla="*/ 371773 h 400828"/>
                    <a:gd name="connsiteX6" fmla="*/ 794028 w 850731"/>
                    <a:gd name="connsiteY6" fmla="*/ 246479 h 400828"/>
                    <a:gd name="connsiteX7" fmla="*/ 572673 w 850731"/>
                    <a:gd name="connsiteY7" fmla="*/ 149076 h 400828"/>
                    <a:gd name="connsiteX8" fmla="*/ 262122 w 850731"/>
                    <a:gd name="connsiteY8" fmla="*/ 62812 h 400828"/>
                    <a:gd name="connsiteX9" fmla="*/ 144105 w 850731"/>
                    <a:gd name="connsiteY9" fmla="*/ 46280 h 400828"/>
                    <a:gd name="connsiteX10" fmla="*/ 80068 w 850731"/>
                    <a:gd name="connsiteY10" fmla="*/ 69550 h 400828"/>
                    <a:gd name="connsiteX11" fmla="*/ 34485 w 850731"/>
                    <a:gd name="connsiteY11" fmla="*/ 125709 h 400828"/>
                    <a:gd name="connsiteX12" fmla="*/ 3330 w 850731"/>
                    <a:gd name="connsiteY12" fmla="*/ 123197 h 400828"/>
                    <a:gd name="connsiteX0" fmla="*/ 3586 w 850987"/>
                    <a:gd name="connsiteY0" fmla="*/ 114902 h 392533"/>
                    <a:gd name="connsiteX1" fmla="*/ 121133 w 850987"/>
                    <a:gd name="connsiteY1" fmla="*/ 227 h 392533"/>
                    <a:gd name="connsiteX2" fmla="*/ 512544 w 850987"/>
                    <a:gd name="connsiteY2" fmla="*/ 89022 h 392533"/>
                    <a:gd name="connsiteX3" fmla="*/ 814469 w 850987"/>
                    <a:gd name="connsiteY3" fmla="*/ 209792 h 392533"/>
                    <a:gd name="connsiteX4" fmla="*/ 846881 w 850987"/>
                    <a:gd name="connsiteY4" fmla="*/ 380226 h 392533"/>
                    <a:gd name="connsiteX5" fmla="*/ 825356 w 850987"/>
                    <a:gd name="connsiteY5" fmla="*/ 363478 h 392533"/>
                    <a:gd name="connsiteX6" fmla="*/ 794284 w 850987"/>
                    <a:gd name="connsiteY6" fmla="*/ 238184 h 392533"/>
                    <a:gd name="connsiteX7" fmla="*/ 572929 w 850987"/>
                    <a:gd name="connsiteY7" fmla="*/ 140781 h 392533"/>
                    <a:gd name="connsiteX8" fmla="*/ 262378 w 850987"/>
                    <a:gd name="connsiteY8" fmla="*/ 54517 h 392533"/>
                    <a:gd name="connsiteX9" fmla="*/ 144361 w 850987"/>
                    <a:gd name="connsiteY9" fmla="*/ 37985 h 392533"/>
                    <a:gd name="connsiteX10" fmla="*/ 80324 w 850987"/>
                    <a:gd name="connsiteY10" fmla="*/ 61255 h 392533"/>
                    <a:gd name="connsiteX11" fmla="*/ 34741 w 850987"/>
                    <a:gd name="connsiteY11" fmla="*/ 117414 h 392533"/>
                    <a:gd name="connsiteX12" fmla="*/ 3586 w 850987"/>
                    <a:gd name="connsiteY12" fmla="*/ 114902 h 392533"/>
                    <a:gd name="connsiteX0" fmla="*/ 3586 w 850987"/>
                    <a:gd name="connsiteY0" fmla="*/ 114902 h 392275"/>
                    <a:gd name="connsiteX1" fmla="*/ 121133 w 850987"/>
                    <a:gd name="connsiteY1" fmla="*/ 227 h 392275"/>
                    <a:gd name="connsiteX2" fmla="*/ 512544 w 850987"/>
                    <a:gd name="connsiteY2" fmla="*/ 89022 h 392275"/>
                    <a:gd name="connsiteX3" fmla="*/ 814469 w 850987"/>
                    <a:gd name="connsiteY3" fmla="*/ 209792 h 392275"/>
                    <a:gd name="connsiteX4" fmla="*/ 846881 w 850987"/>
                    <a:gd name="connsiteY4" fmla="*/ 380226 h 392275"/>
                    <a:gd name="connsiteX5" fmla="*/ 825356 w 850987"/>
                    <a:gd name="connsiteY5" fmla="*/ 363478 h 392275"/>
                    <a:gd name="connsiteX6" fmla="*/ 779196 w 850987"/>
                    <a:gd name="connsiteY6" fmla="*/ 245037 h 392275"/>
                    <a:gd name="connsiteX7" fmla="*/ 572929 w 850987"/>
                    <a:gd name="connsiteY7" fmla="*/ 140781 h 392275"/>
                    <a:gd name="connsiteX8" fmla="*/ 262378 w 850987"/>
                    <a:gd name="connsiteY8" fmla="*/ 54517 h 392275"/>
                    <a:gd name="connsiteX9" fmla="*/ 144361 w 850987"/>
                    <a:gd name="connsiteY9" fmla="*/ 37985 h 392275"/>
                    <a:gd name="connsiteX10" fmla="*/ 80324 w 850987"/>
                    <a:gd name="connsiteY10" fmla="*/ 61255 h 392275"/>
                    <a:gd name="connsiteX11" fmla="*/ 34741 w 850987"/>
                    <a:gd name="connsiteY11" fmla="*/ 117414 h 392275"/>
                    <a:gd name="connsiteX12" fmla="*/ 3586 w 850987"/>
                    <a:gd name="connsiteY12" fmla="*/ 114902 h 39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50987" h="392275">
                      <a:moveTo>
                        <a:pt x="3586" y="114902"/>
                      </a:moveTo>
                      <a:cubicBezTo>
                        <a:pt x="17985" y="95371"/>
                        <a:pt x="36307" y="4540"/>
                        <a:pt x="121133" y="227"/>
                      </a:cubicBezTo>
                      <a:cubicBezTo>
                        <a:pt x="205959" y="-4086"/>
                        <a:pt x="396988" y="54095"/>
                        <a:pt x="512544" y="89022"/>
                      </a:cubicBezTo>
                      <a:cubicBezTo>
                        <a:pt x="628100" y="123949"/>
                        <a:pt x="758746" y="161258"/>
                        <a:pt x="814469" y="209792"/>
                      </a:cubicBezTo>
                      <a:cubicBezTo>
                        <a:pt x="870192" y="258326"/>
                        <a:pt x="845067" y="354612"/>
                        <a:pt x="846881" y="380226"/>
                      </a:cubicBezTo>
                      <a:cubicBezTo>
                        <a:pt x="848695" y="405840"/>
                        <a:pt x="836637" y="386010"/>
                        <a:pt x="825356" y="363478"/>
                      </a:cubicBezTo>
                      <a:cubicBezTo>
                        <a:pt x="814075" y="340947"/>
                        <a:pt x="821267" y="282153"/>
                        <a:pt x="779196" y="245037"/>
                      </a:cubicBezTo>
                      <a:cubicBezTo>
                        <a:pt x="737125" y="207921"/>
                        <a:pt x="659065" y="172534"/>
                        <a:pt x="572929" y="140781"/>
                      </a:cubicBezTo>
                      <a:cubicBezTo>
                        <a:pt x="486793" y="109028"/>
                        <a:pt x="333806" y="71650"/>
                        <a:pt x="262378" y="54517"/>
                      </a:cubicBezTo>
                      <a:cubicBezTo>
                        <a:pt x="190950" y="37384"/>
                        <a:pt x="176301" y="38393"/>
                        <a:pt x="144361" y="37985"/>
                      </a:cubicBezTo>
                      <a:cubicBezTo>
                        <a:pt x="112421" y="37577"/>
                        <a:pt x="93874" y="46264"/>
                        <a:pt x="80324" y="61255"/>
                      </a:cubicBezTo>
                      <a:cubicBezTo>
                        <a:pt x="66774" y="76246"/>
                        <a:pt x="47531" y="108473"/>
                        <a:pt x="34741" y="117414"/>
                      </a:cubicBezTo>
                      <a:cubicBezTo>
                        <a:pt x="21951" y="126355"/>
                        <a:pt x="-10813" y="134433"/>
                        <a:pt x="3586" y="114902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b="1"/>
                </a:p>
              </p:txBody>
            </p:sp>
            <p:sp>
              <p:nvSpPr>
                <p:cNvPr id="57" name="Volný tvar 56"/>
                <p:cNvSpPr>
                  <a:spLocks/>
                </p:cNvSpPr>
                <p:nvPr/>
              </p:nvSpPr>
              <p:spPr>
                <a:xfrm rot="416670">
                  <a:off x="3978949" y="2960240"/>
                  <a:ext cx="1430717" cy="385555"/>
                </a:xfrm>
                <a:custGeom>
                  <a:avLst/>
                  <a:gdLst>
                    <a:gd name="connsiteX0" fmla="*/ 828 w 845152"/>
                    <a:gd name="connsiteY0" fmla="*/ 129586 h 391137"/>
                    <a:gd name="connsiteX1" fmla="*/ 87092 w 845152"/>
                    <a:gd name="connsiteY1" fmla="*/ 189 h 391137"/>
                    <a:gd name="connsiteX2" fmla="*/ 509786 w 845152"/>
                    <a:gd name="connsiteY2" fmla="*/ 103706 h 391137"/>
                    <a:gd name="connsiteX3" fmla="*/ 811711 w 845152"/>
                    <a:gd name="connsiteY3" fmla="*/ 224476 h 391137"/>
                    <a:gd name="connsiteX4" fmla="*/ 837590 w 845152"/>
                    <a:gd name="connsiteY4" fmla="*/ 388378 h 391137"/>
                    <a:gd name="connsiteX5" fmla="*/ 811711 w 845152"/>
                    <a:gd name="connsiteY5" fmla="*/ 319367 h 391137"/>
                    <a:gd name="connsiteX6" fmla="*/ 759952 w 845152"/>
                    <a:gd name="connsiteY6" fmla="*/ 215850 h 391137"/>
                    <a:gd name="connsiteX7" fmla="*/ 570171 w 845152"/>
                    <a:gd name="connsiteY7" fmla="*/ 155465 h 391137"/>
                    <a:gd name="connsiteX8" fmla="*/ 259620 w 845152"/>
                    <a:gd name="connsiteY8" fmla="*/ 69201 h 391137"/>
                    <a:gd name="connsiteX9" fmla="*/ 87092 w 845152"/>
                    <a:gd name="connsiteY9" fmla="*/ 8816 h 391137"/>
                    <a:gd name="connsiteX10" fmla="*/ 43960 w 845152"/>
                    <a:gd name="connsiteY10" fmla="*/ 95080 h 391137"/>
                    <a:gd name="connsiteX11" fmla="*/ 828 w 845152"/>
                    <a:gd name="connsiteY11" fmla="*/ 129586 h 391137"/>
                    <a:gd name="connsiteX0" fmla="*/ 1045 w 845369"/>
                    <a:gd name="connsiteY0" fmla="*/ 129586 h 391137"/>
                    <a:gd name="connsiteX1" fmla="*/ 87309 w 845369"/>
                    <a:gd name="connsiteY1" fmla="*/ 189 h 391137"/>
                    <a:gd name="connsiteX2" fmla="*/ 510003 w 845369"/>
                    <a:gd name="connsiteY2" fmla="*/ 103706 h 391137"/>
                    <a:gd name="connsiteX3" fmla="*/ 811928 w 845369"/>
                    <a:gd name="connsiteY3" fmla="*/ 224476 h 391137"/>
                    <a:gd name="connsiteX4" fmla="*/ 837807 w 845369"/>
                    <a:gd name="connsiteY4" fmla="*/ 388378 h 391137"/>
                    <a:gd name="connsiteX5" fmla="*/ 811928 w 845369"/>
                    <a:gd name="connsiteY5" fmla="*/ 319367 h 391137"/>
                    <a:gd name="connsiteX6" fmla="*/ 760169 w 845369"/>
                    <a:gd name="connsiteY6" fmla="*/ 215850 h 391137"/>
                    <a:gd name="connsiteX7" fmla="*/ 570388 w 845369"/>
                    <a:gd name="connsiteY7" fmla="*/ 155465 h 391137"/>
                    <a:gd name="connsiteX8" fmla="*/ 259837 w 845369"/>
                    <a:gd name="connsiteY8" fmla="*/ 69201 h 391137"/>
                    <a:gd name="connsiteX9" fmla="*/ 113503 w 845369"/>
                    <a:gd name="connsiteY9" fmla="*/ 42153 h 391137"/>
                    <a:gd name="connsiteX10" fmla="*/ 44177 w 845369"/>
                    <a:gd name="connsiteY10" fmla="*/ 95080 h 391137"/>
                    <a:gd name="connsiteX11" fmla="*/ 1045 w 845369"/>
                    <a:gd name="connsiteY11" fmla="*/ 129586 h 391137"/>
                    <a:gd name="connsiteX0" fmla="*/ 1045 w 843097"/>
                    <a:gd name="connsiteY0" fmla="*/ 129586 h 394298"/>
                    <a:gd name="connsiteX1" fmla="*/ 87309 w 843097"/>
                    <a:gd name="connsiteY1" fmla="*/ 189 h 394298"/>
                    <a:gd name="connsiteX2" fmla="*/ 510003 w 843097"/>
                    <a:gd name="connsiteY2" fmla="*/ 103706 h 394298"/>
                    <a:gd name="connsiteX3" fmla="*/ 811928 w 843097"/>
                    <a:gd name="connsiteY3" fmla="*/ 224476 h 394298"/>
                    <a:gd name="connsiteX4" fmla="*/ 833452 w 843097"/>
                    <a:gd name="connsiteY4" fmla="*/ 391644 h 394298"/>
                    <a:gd name="connsiteX5" fmla="*/ 811928 w 843097"/>
                    <a:gd name="connsiteY5" fmla="*/ 319367 h 394298"/>
                    <a:gd name="connsiteX6" fmla="*/ 760169 w 843097"/>
                    <a:gd name="connsiteY6" fmla="*/ 215850 h 394298"/>
                    <a:gd name="connsiteX7" fmla="*/ 570388 w 843097"/>
                    <a:gd name="connsiteY7" fmla="*/ 155465 h 394298"/>
                    <a:gd name="connsiteX8" fmla="*/ 259837 w 843097"/>
                    <a:gd name="connsiteY8" fmla="*/ 69201 h 394298"/>
                    <a:gd name="connsiteX9" fmla="*/ 113503 w 843097"/>
                    <a:gd name="connsiteY9" fmla="*/ 42153 h 394298"/>
                    <a:gd name="connsiteX10" fmla="*/ 44177 w 843097"/>
                    <a:gd name="connsiteY10" fmla="*/ 95080 h 394298"/>
                    <a:gd name="connsiteX11" fmla="*/ 1045 w 843097"/>
                    <a:gd name="connsiteY11" fmla="*/ 129586 h 394298"/>
                    <a:gd name="connsiteX0" fmla="*/ 1045 w 843036"/>
                    <a:gd name="connsiteY0" fmla="*/ 129586 h 403140"/>
                    <a:gd name="connsiteX1" fmla="*/ 87309 w 843036"/>
                    <a:gd name="connsiteY1" fmla="*/ 189 h 403140"/>
                    <a:gd name="connsiteX2" fmla="*/ 510003 w 843036"/>
                    <a:gd name="connsiteY2" fmla="*/ 103706 h 403140"/>
                    <a:gd name="connsiteX3" fmla="*/ 811928 w 843036"/>
                    <a:gd name="connsiteY3" fmla="*/ 224476 h 403140"/>
                    <a:gd name="connsiteX4" fmla="*/ 833452 w 843036"/>
                    <a:gd name="connsiteY4" fmla="*/ 391644 h 403140"/>
                    <a:gd name="connsiteX5" fmla="*/ 813016 w 843036"/>
                    <a:gd name="connsiteY5" fmla="*/ 369451 h 403140"/>
                    <a:gd name="connsiteX6" fmla="*/ 760169 w 843036"/>
                    <a:gd name="connsiteY6" fmla="*/ 215850 h 403140"/>
                    <a:gd name="connsiteX7" fmla="*/ 570388 w 843036"/>
                    <a:gd name="connsiteY7" fmla="*/ 155465 h 403140"/>
                    <a:gd name="connsiteX8" fmla="*/ 259837 w 843036"/>
                    <a:gd name="connsiteY8" fmla="*/ 69201 h 403140"/>
                    <a:gd name="connsiteX9" fmla="*/ 113503 w 843036"/>
                    <a:gd name="connsiteY9" fmla="*/ 42153 h 403140"/>
                    <a:gd name="connsiteX10" fmla="*/ 44177 w 843036"/>
                    <a:gd name="connsiteY10" fmla="*/ 95080 h 403140"/>
                    <a:gd name="connsiteX11" fmla="*/ 1045 w 843036"/>
                    <a:gd name="connsiteY11" fmla="*/ 129586 h 403140"/>
                    <a:gd name="connsiteX0" fmla="*/ 1045 w 849104"/>
                    <a:gd name="connsiteY0" fmla="*/ 129586 h 400633"/>
                    <a:gd name="connsiteX1" fmla="*/ 87309 w 849104"/>
                    <a:gd name="connsiteY1" fmla="*/ 189 h 400633"/>
                    <a:gd name="connsiteX2" fmla="*/ 510003 w 849104"/>
                    <a:gd name="connsiteY2" fmla="*/ 103706 h 400633"/>
                    <a:gd name="connsiteX3" fmla="*/ 811928 w 849104"/>
                    <a:gd name="connsiteY3" fmla="*/ 224476 h 400633"/>
                    <a:gd name="connsiteX4" fmla="*/ 844340 w 849104"/>
                    <a:gd name="connsiteY4" fmla="*/ 388378 h 400633"/>
                    <a:gd name="connsiteX5" fmla="*/ 813016 w 849104"/>
                    <a:gd name="connsiteY5" fmla="*/ 369451 h 400633"/>
                    <a:gd name="connsiteX6" fmla="*/ 760169 w 849104"/>
                    <a:gd name="connsiteY6" fmla="*/ 215850 h 400633"/>
                    <a:gd name="connsiteX7" fmla="*/ 570388 w 849104"/>
                    <a:gd name="connsiteY7" fmla="*/ 155465 h 400633"/>
                    <a:gd name="connsiteX8" fmla="*/ 259837 w 849104"/>
                    <a:gd name="connsiteY8" fmla="*/ 69201 h 400633"/>
                    <a:gd name="connsiteX9" fmla="*/ 113503 w 849104"/>
                    <a:gd name="connsiteY9" fmla="*/ 42153 h 400633"/>
                    <a:gd name="connsiteX10" fmla="*/ 44177 w 849104"/>
                    <a:gd name="connsiteY10" fmla="*/ 95080 h 400633"/>
                    <a:gd name="connsiteX11" fmla="*/ 1045 w 849104"/>
                    <a:gd name="connsiteY11" fmla="*/ 129586 h 400633"/>
                    <a:gd name="connsiteX0" fmla="*/ 1045 w 851795"/>
                    <a:gd name="connsiteY0" fmla="*/ 129586 h 396775"/>
                    <a:gd name="connsiteX1" fmla="*/ 87309 w 851795"/>
                    <a:gd name="connsiteY1" fmla="*/ 189 h 396775"/>
                    <a:gd name="connsiteX2" fmla="*/ 510003 w 851795"/>
                    <a:gd name="connsiteY2" fmla="*/ 103706 h 396775"/>
                    <a:gd name="connsiteX3" fmla="*/ 811928 w 851795"/>
                    <a:gd name="connsiteY3" fmla="*/ 224476 h 396775"/>
                    <a:gd name="connsiteX4" fmla="*/ 844340 w 851795"/>
                    <a:gd name="connsiteY4" fmla="*/ 388378 h 396775"/>
                    <a:gd name="connsiteX5" fmla="*/ 813016 w 851795"/>
                    <a:gd name="connsiteY5" fmla="*/ 369451 h 396775"/>
                    <a:gd name="connsiteX6" fmla="*/ 760169 w 851795"/>
                    <a:gd name="connsiteY6" fmla="*/ 215850 h 396775"/>
                    <a:gd name="connsiteX7" fmla="*/ 570388 w 851795"/>
                    <a:gd name="connsiteY7" fmla="*/ 155465 h 396775"/>
                    <a:gd name="connsiteX8" fmla="*/ 259837 w 851795"/>
                    <a:gd name="connsiteY8" fmla="*/ 69201 h 396775"/>
                    <a:gd name="connsiteX9" fmla="*/ 113503 w 851795"/>
                    <a:gd name="connsiteY9" fmla="*/ 42153 h 396775"/>
                    <a:gd name="connsiteX10" fmla="*/ 44177 w 851795"/>
                    <a:gd name="connsiteY10" fmla="*/ 95080 h 396775"/>
                    <a:gd name="connsiteX11" fmla="*/ 1045 w 851795"/>
                    <a:gd name="connsiteY11" fmla="*/ 129586 h 396775"/>
                    <a:gd name="connsiteX0" fmla="*/ 1045 w 851795"/>
                    <a:gd name="connsiteY0" fmla="*/ 129586 h 395384"/>
                    <a:gd name="connsiteX1" fmla="*/ 87309 w 851795"/>
                    <a:gd name="connsiteY1" fmla="*/ 189 h 395384"/>
                    <a:gd name="connsiteX2" fmla="*/ 510003 w 851795"/>
                    <a:gd name="connsiteY2" fmla="*/ 103706 h 395384"/>
                    <a:gd name="connsiteX3" fmla="*/ 811928 w 851795"/>
                    <a:gd name="connsiteY3" fmla="*/ 224476 h 395384"/>
                    <a:gd name="connsiteX4" fmla="*/ 844340 w 851795"/>
                    <a:gd name="connsiteY4" fmla="*/ 388378 h 395384"/>
                    <a:gd name="connsiteX5" fmla="*/ 813016 w 851795"/>
                    <a:gd name="connsiteY5" fmla="*/ 369451 h 395384"/>
                    <a:gd name="connsiteX6" fmla="*/ 791743 w 851795"/>
                    <a:gd name="connsiteY6" fmla="*/ 252868 h 395384"/>
                    <a:gd name="connsiteX7" fmla="*/ 570388 w 851795"/>
                    <a:gd name="connsiteY7" fmla="*/ 155465 h 395384"/>
                    <a:gd name="connsiteX8" fmla="*/ 259837 w 851795"/>
                    <a:gd name="connsiteY8" fmla="*/ 69201 h 395384"/>
                    <a:gd name="connsiteX9" fmla="*/ 113503 w 851795"/>
                    <a:gd name="connsiteY9" fmla="*/ 42153 h 395384"/>
                    <a:gd name="connsiteX10" fmla="*/ 44177 w 851795"/>
                    <a:gd name="connsiteY10" fmla="*/ 95080 h 395384"/>
                    <a:gd name="connsiteX11" fmla="*/ 1045 w 851795"/>
                    <a:gd name="connsiteY11" fmla="*/ 129586 h 395384"/>
                    <a:gd name="connsiteX0" fmla="*/ 1045 w 848519"/>
                    <a:gd name="connsiteY0" fmla="*/ 129586 h 398585"/>
                    <a:gd name="connsiteX1" fmla="*/ 87309 w 848519"/>
                    <a:gd name="connsiteY1" fmla="*/ 189 h 398585"/>
                    <a:gd name="connsiteX2" fmla="*/ 510003 w 848519"/>
                    <a:gd name="connsiteY2" fmla="*/ 103706 h 398585"/>
                    <a:gd name="connsiteX3" fmla="*/ 811928 w 848519"/>
                    <a:gd name="connsiteY3" fmla="*/ 224476 h 398585"/>
                    <a:gd name="connsiteX4" fmla="*/ 844340 w 848519"/>
                    <a:gd name="connsiteY4" fmla="*/ 388378 h 398585"/>
                    <a:gd name="connsiteX5" fmla="*/ 821726 w 848519"/>
                    <a:gd name="connsiteY5" fmla="*/ 367274 h 398585"/>
                    <a:gd name="connsiteX6" fmla="*/ 791743 w 848519"/>
                    <a:gd name="connsiteY6" fmla="*/ 252868 h 398585"/>
                    <a:gd name="connsiteX7" fmla="*/ 570388 w 848519"/>
                    <a:gd name="connsiteY7" fmla="*/ 155465 h 398585"/>
                    <a:gd name="connsiteX8" fmla="*/ 259837 w 848519"/>
                    <a:gd name="connsiteY8" fmla="*/ 69201 h 398585"/>
                    <a:gd name="connsiteX9" fmla="*/ 113503 w 848519"/>
                    <a:gd name="connsiteY9" fmla="*/ 42153 h 398585"/>
                    <a:gd name="connsiteX10" fmla="*/ 44177 w 848519"/>
                    <a:gd name="connsiteY10" fmla="*/ 95080 h 398585"/>
                    <a:gd name="connsiteX11" fmla="*/ 1045 w 848519"/>
                    <a:gd name="connsiteY11" fmla="*/ 129586 h 398585"/>
                    <a:gd name="connsiteX0" fmla="*/ 2183 w 849657"/>
                    <a:gd name="connsiteY0" fmla="*/ 129586 h 398585"/>
                    <a:gd name="connsiteX1" fmla="*/ 88447 w 849657"/>
                    <a:gd name="connsiteY1" fmla="*/ 189 h 398585"/>
                    <a:gd name="connsiteX2" fmla="*/ 511141 w 849657"/>
                    <a:gd name="connsiteY2" fmla="*/ 103706 h 398585"/>
                    <a:gd name="connsiteX3" fmla="*/ 813066 w 849657"/>
                    <a:gd name="connsiteY3" fmla="*/ 224476 h 398585"/>
                    <a:gd name="connsiteX4" fmla="*/ 845478 w 849657"/>
                    <a:gd name="connsiteY4" fmla="*/ 388378 h 398585"/>
                    <a:gd name="connsiteX5" fmla="*/ 822864 w 849657"/>
                    <a:gd name="connsiteY5" fmla="*/ 367274 h 398585"/>
                    <a:gd name="connsiteX6" fmla="*/ 792881 w 849657"/>
                    <a:gd name="connsiteY6" fmla="*/ 252868 h 398585"/>
                    <a:gd name="connsiteX7" fmla="*/ 571526 w 849657"/>
                    <a:gd name="connsiteY7" fmla="*/ 155465 h 398585"/>
                    <a:gd name="connsiteX8" fmla="*/ 260975 w 849657"/>
                    <a:gd name="connsiteY8" fmla="*/ 69201 h 398585"/>
                    <a:gd name="connsiteX9" fmla="*/ 114641 w 849657"/>
                    <a:gd name="connsiteY9" fmla="*/ 42153 h 398585"/>
                    <a:gd name="connsiteX10" fmla="*/ 33338 w 849657"/>
                    <a:gd name="connsiteY10" fmla="*/ 132098 h 398585"/>
                    <a:gd name="connsiteX11" fmla="*/ 2183 w 849657"/>
                    <a:gd name="connsiteY11" fmla="*/ 129586 h 398585"/>
                    <a:gd name="connsiteX0" fmla="*/ 1811 w 849285"/>
                    <a:gd name="connsiteY0" fmla="*/ 129586 h 398585"/>
                    <a:gd name="connsiteX1" fmla="*/ 88075 w 849285"/>
                    <a:gd name="connsiteY1" fmla="*/ 189 h 398585"/>
                    <a:gd name="connsiteX2" fmla="*/ 510769 w 849285"/>
                    <a:gd name="connsiteY2" fmla="*/ 103706 h 398585"/>
                    <a:gd name="connsiteX3" fmla="*/ 812694 w 849285"/>
                    <a:gd name="connsiteY3" fmla="*/ 224476 h 398585"/>
                    <a:gd name="connsiteX4" fmla="*/ 845106 w 849285"/>
                    <a:gd name="connsiteY4" fmla="*/ 388378 h 398585"/>
                    <a:gd name="connsiteX5" fmla="*/ 822492 w 849285"/>
                    <a:gd name="connsiteY5" fmla="*/ 367274 h 398585"/>
                    <a:gd name="connsiteX6" fmla="*/ 792509 w 849285"/>
                    <a:gd name="connsiteY6" fmla="*/ 252868 h 398585"/>
                    <a:gd name="connsiteX7" fmla="*/ 571154 w 849285"/>
                    <a:gd name="connsiteY7" fmla="*/ 155465 h 398585"/>
                    <a:gd name="connsiteX8" fmla="*/ 260603 w 849285"/>
                    <a:gd name="connsiteY8" fmla="*/ 69201 h 398585"/>
                    <a:gd name="connsiteX9" fmla="*/ 114269 w 849285"/>
                    <a:gd name="connsiteY9" fmla="*/ 42153 h 398585"/>
                    <a:gd name="connsiteX10" fmla="*/ 32966 w 849285"/>
                    <a:gd name="connsiteY10" fmla="*/ 132098 h 398585"/>
                    <a:gd name="connsiteX11" fmla="*/ 1811 w 849285"/>
                    <a:gd name="connsiteY11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14127 w 849143"/>
                    <a:gd name="connsiteY9" fmla="*/ 42153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23926 w 849143"/>
                    <a:gd name="connsiteY9" fmla="*/ 35621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24106 w 849323"/>
                    <a:gd name="connsiteY9" fmla="*/ 35621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44793 w 849323"/>
                    <a:gd name="connsiteY9" fmla="*/ 45420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3298 w 850772"/>
                    <a:gd name="connsiteY0" fmla="*/ 115469 h 384468"/>
                    <a:gd name="connsiteX1" fmla="*/ 115693 w 850772"/>
                    <a:gd name="connsiteY1" fmla="*/ 226 h 384468"/>
                    <a:gd name="connsiteX2" fmla="*/ 512256 w 850772"/>
                    <a:gd name="connsiteY2" fmla="*/ 89589 h 384468"/>
                    <a:gd name="connsiteX3" fmla="*/ 814181 w 850772"/>
                    <a:gd name="connsiteY3" fmla="*/ 210359 h 384468"/>
                    <a:gd name="connsiteX4" fmla="*/ 846593 w 850772"/>
                    <a:gd name="connsiteY4" fmla="*/ 374261 h 384468"/>
                    <a:gd name="connsiteX5" fmla="*/ 823979 w 850772"/>
                    <a:gd name="connsiteY5" fmla="*/ 353157 h 384468"/>
                    <a:gd name="connsiteX6" fmla="*/ 793996 w 850772"/>
                    <a:gd name="connsiteY6" fmla="*/ 238751 h 384468"/>
                    <a:gd name="connsiteX7" fmla="*/ 572641 w 850772"/>
                    <a:gd name="connsiteY7" fmla="*/ 141348 h 384468"/>
                    <a:gd name="connsiteX8" fmla="*/ 262090 w 850772"/>
                    <a:gd name="connsiteY8" fmla="*/ 55084 h 384468"/>
                    <a:gd name="connsiteX9" fmla="*/ 146242 w 850772"/>
                    <a:gd name="connsiteY9" fmla="*/ 31303 h 384468"/>
                    <a:gd name="connsiteX10" fmla="*/ 81337 w 850772"/>
                    <a:gd name="connsiteY10" fmla="*/ 51548 h 384468"/>
                    <a:gd name="connsiteX11" fmla="*/ 34453 w 850772"/>
                    <a:gd name="connsiteY11" fmla="*/ 117981 h 384468"/>
                    <a:gd name="connsiteX12" fmla="*/ 3298 w 850772"/>
                    <a:gd name="connsiteY12" fmla="*/ 115469 h 384468"/>
                    <a:gd name="connsiteX0" fmla="*/ 3684 w 851158"/>
                    <a:gd name="connsiteY0" fmla="*/ 113297 h 382296"/>
                    <a:gd name="connsiteX1" fmla="*/ 122612 w 851158"/>
                    <a:gd name="connsiteY1" fmla="*/ 232 h 382296"/>
                    <a:gd name="connsiteX2" fmla="*/ 512642 w 851158"/>
                    <a:gd name="connsiteY2" fmla="*/ 87417 h 382296"/>
                    <a:gd name="connsiteX3" fmla="*/ 814567 w 851158"/>
                    <a:gd name="connsiteY3" fmla="*/ 208187 h 382296"/>
                    <a:gd name="connsiteX4" fmla="*/ 846979 w 851158"/>
                    <a:gd name="connsiteY4" fmla="*/ 372089 h 382296"/>
                    <a:gd name="connsiteX5" fmla="*/ 824365 w 851158"/>
                    <a:gd name="connsiteY5" fmla="*/ 350985 h 382296"/>
                    <a:gd name="connsiteX6" fmla="*/ 794382 w 851158"/>
                    <a:gd name="connsiteY6" fmla="*/ 236579 h 382296"/>
                    <a:gd name="connsiteX7" fmla="*/ 573027 w 851158"/>
                    <a:gd name="connsiteY7" fmla="*/ 139176 h 382296"/>
                    <a:gd name="connsiteX8" fmla="*/ 262476 w 851158"/>
                    <a:gd name="connsiteY8" fmla="*/ 52912 h 382296"/>
                    <a:gd name="connsiteX9" fmla="*/ 146628 w 851158"/>
                    <a:gd name="connsiteY9" fmla="*/ 29131 h 382296"/>
                    <a:gd name="connsiteX10" fmla="*/ 81723 w 851158"/>
                    <a:gd name="connsiteY10" fmla="*/ 49376 h 382296"/>
                    <a:gd name="connsiteX11" fmla="*/ 34839 w 851158"/>
                    <a:gd name="connsiteY11" fmla="*/ 115809 h 382296"/>
                    <a:gd name="connsiteX12" fmla="*/ 3684 w 851158"/>
                    <a:gd name="connsiteY12" fmla="*/ 113297 h 382296"/>
                    <a:gd name="connsiteX0" fmla="*/ 3617 w 851091"/>
                    <a:gd name="connsiteY0" fmla="*/ 113297 h 382296"/>
                    <a:gd name="connsiteX1" fmla="*/ 122545 w 851091"/>
                    <a:gd name="connsiteY1" fmla="*/ 232 h 382296"/>
                    <a:gd name="connsiteX2" fmla="*/ 512575 w 851091"/>
                    <a:gd name="connsiteY2" fmla="*/ 87417 h 382296"/>
                    <a:gd name="connsiteX3" fmla="*/ 814500 w 851091"/>
                    <a:gd name="connsiteY3" fmla="*/ 208187 h 382296"/>
                    <a:gd name="connsiteX4" fmla="*/ 846912 w 851091"/>
                    <a:gd name="connsiteY4" fmla="*/ 372089 h 382296"/>
                    <a:gd name="connsiteX5" fmla="*/ 824298 w 851091"/>
                    <a:gd name="connsiteY5" fmla="*/ 350985 h 382296"/>
                    <a:gd name="connsiteX6" fmla="*/ 794315 w 851091"/>
                    <a:gd name="connsiteY6" fmla="*/ 236579 h 382296"/>
                    <a:gd name="connsiteX7" fmla="*/ 572960 w 851091"/>
                    <a:gd name="connsiteY7" fmla="*/ 139176 h 382296"/>
                    <a:gd name="connsiteX8" fmla="*/ 262409 w 851091"/>
                    <a:gd name="connsiteY8" fmla="*/ 52912 h 382296"/>
                    <a:gd name="connsiteX9" fmla="*/ 146561 w 851091"/>
                    <a:gd name="connsiteY9" fmla="*/ 29131 h 382296"/>
                    <a:gd name="connsiteX10" fmla="*/ 76212 w 851091"/>
                    <a:gd name="connsiteY10" fmla="*/ 54820 h 382296"/>
                    <a:gd name="connsiteX11" fmla="*/ 34772 w 851091"/>
                    <a:gd name="connsiteY11" fmla="*/ 115809 h 382296"/>
                    <a:gd name="connsiteX12" fmla="*/ 3617 w 851091"/>
                    <a:gd name="connsiteY12" fmla="*/ 113297 h 382296"/>
                    <a:gd name="connsiteX0" fmla="*/ 3617 w 851091"/>
                    <a:gd name="connsiteY0" fmla="*/ 113297 h 387717"/>
                    <a:gd name="connsiteX1" fmla="*/ 122545 w 851091"/>
                    <a:gd name="connsiteY1" fmla="*/ 232 h 387717"/>
                    <a:gd name="connsiteX2" fmla="*/ 512575 w 851091"/>
                    <a:gd name="connsiteY2" fmla="*/ 87417 h 387717"/>
                    <a:gd name="connsiteX3" fmla="*/ 814500 w 851091"/>
                    <a:gd name="connsiteY3" fmla="*/ 208187 h 387717"/>
                    <a:gd name="connsiteX4" fmla="*/ 846912 w 851091"/>
                    <a:gd name="connsiteY4" fmla="*/ 378621 h 387717"/>
                    <a:gd name="connsiteX5" fmla="*/ 824298 w 851091"/>
                    <a:gd name="connsiteY5" fmla="*/ 350985 h 387717"/>
                    <a:gd name="connsiteX6" fmla="*/ 794315 w 851091"/>
                    <a:gd name="connsiteY6" fmla="*/ 236579 h 387717"/>
                    <a:gd name="connsiteX7" fmla="*/ 572960 w 851091"/>
                    <a:gd name="connsiteY7" fmla="*/ 139176 h 387717"/>
                    <a:gd name="connsiteX8" fmla="*/ 262409 w 851091"/>
                    <a:gd name="connsiteY8" fmla="*/ 52912 h 387717"/>
                    <a:gd name="connsiteX9" fmla="*/ 146561 w 851091"/>
                    <a:gd name="connsiteY9" fmla="*/ 29131 h 387717"/>
                    <a:gd name="connsiteX10" fmla="*/ 76212 w 851091"/>
                    <a:gd name="connsiteY10" fmla="*/ 54820 h 387717"/>
                    <a:gd name="connsiteX11" fmla="*/ 34772 w 851091"/>
                    <a:gd name="connsiteY11" fmla="*/ 115809 h 387717"/>
                    <a:gd name="connsiteX12" fmla="*/ 3617 w 851091"/>
                    <a:gd name="connsiteY12" fmla="*/ 113297 h 387717"/>
                    <a:gd name="connsiteX0" fmla="*/ 3617 w 851018"/>
                    <a:gd name="connsiteY0" fmla="*/ 113297 h 390928"/>
                    <a:gd name="connsiteX1" fmla="*/ 122545 w 851018"/>
                    <a:gd name="connsiteY1" fmla="*/ 232 h 390928"/>
                    <a:gd name="connsiteX2" fmla="*/ 512575 w 851018"/>
                    <a:gd name="connsiteY2" fmla="*/ 87417 h 390928"/>
                    <a:gd name="connsiteX3" fmla="*/ 814500 w 851018"/>
                    <a:gd name="connsiteY3" fmla="*/ 208187 h 390928"/>
                    <a:gd name="connsiteX4" fmla="*/ 846912 w 851018"/>
                    <a:gd name="connsiteY4" fmla="*/ 378621 h 390928"/>
                    <a:gd name="connsiteX5" fmla="*/ 825387 w 851018"/>
                    <a:gd name="connsiteY5" fmla="*/ 361873 h 390928"/>
                    <a:gd name="connsiteX6" fmla="*/ 794315 w 851018"/>
                    <a:gd name="connsiteY6" fmla="*/ 236579 h 390928"/>
                    <a:gd name="connsiteX7" fmla="*/ 572960 w 851018"/>
                    <a:gd name="connsiteY7" fmla="*/ 139176 h 390928"/>
                    <a:gd name="connsiteX8" fmla="*/ 262409 w 851018"/>
                    <a:gd name="connsiteY8" fmla="*/ 52912 h 390928"/>
                    <a:gd name="connsiteX9" fmla="*/ 146561 w 851018"/>
                    <a:gd name="connsiteY9" fmla="*/ 29131 h 390928"/>
                    <a:gd name="connsiteX10" fmla="*/ 76212 w 851018"/>
                    <a:gd name="connsiteY10" fmla="*/ 54820 h 390928"/>
                    <a:gd name="connsiteX11" fmla="*/ 34772 w 851018"/>
                    <a:gd name="connsiteY11" fmla="*/ 115809 h 390928"/>
                    <a:gd name="connsiteX12" fmla="*/ 3617 w 851018"/>
                    <a:gd name="connsiteY12" fmla="*/ 113297 h 390928"/>
                    <a:gd name="connsiteX0" fmla="*/ 3617 w 866567"/>
                    <a:gd name="connsiteY0" fmla="*/ 113297 h 373000"/>
                    <a:gd name="connsiteX1" fmla="*/ 122545 w 866567"/>
                    <a:gd name="connsiteY1" fmla="*/ 232 h 373000"/>
                    <a:gd name="connsiteX2" fmla="*/ 512575 w 866567"/>
                    <a:gd name="connsiteY2" fmla="*/ 87417 h 373000"/>
                    <a:gd name="connsiteX3" fmla="*/ 814500 w 866567"/>
                    <a:gd name="connsiteY3" fmla="*/ 208187 h 373000"/>
                    <a:gd name="connsiteX4" fmla="*/ 866491 w 866567"/>
                    <a:gd name="connsiteY4" fmla="*/ 349443 h 373000"/>
                    <a:gd name="connsiteX5" fmla="*/ 825387 w 866567"/>
                    <a:gd name="connsiteY5" fmla="*/ 361873 h 373000"/>
                    <a:gd name="connsiteX6" fmla="*/ 794315 w 866567"/>
                    <a:gd name="connsiteY6" fmla="*/ 236579 h 373000"/>
                    <a:gd name="connsiteX7" fmla="*/ 572960 w 866567"/>
                    <a:gd name="connsiteY7" fmla="*/ 139176 h 373000"/>
                    <a:gd name="connsiteX8" fmla="*/ 262409 w 866567"/>
                    <a:gd name="connsiteY8" fmla="*/ 52912 h 373000"/>
                    <a:gd name="connsiteX9" fmla="*/ 146561 w 866567"/>
                    <a:gd name="connsiteY9" fmla="*/ 29131 h 373000"/>
                    <a:gd name="connsiteX10" fmla="*/ 76212 w 866567"/>
                    <a:gd name="connsiteY10" fmla="*/ 54820 h 373000"/>
                    <a:gd name="connsiteX11" fmla="*/ 34772 w 866567"/>
                    <a:gd name="connsiteY11" fmla="*/ 115809 h 373000"/>
                    <a:gd name="connsiteX12" fmla="*/ 3617 w 866567"/>
                    <a:gd name="connsiteY12" fmla="*/ 113297 h 373000"/>
                    <a:gd name="connsiteX0" fmla="*/ 3617 w 867450"/>
                    <a:gd name="connsiteY0" fmla="*/ 113297 h 372087"/>
                    <a:gd name="connsiteX1" fmla="*/ 122545 w 867450"/>
                    <a:gd name="connsiteY1" fmla="*/ 232 h 372087"/>
                    <a:gd name="connsiteX2" fmla="*/ 512575 w 867450"/>
                    <a:gd name="connsiteY2" fmla="*/ 87417 h 372087"/>
                    <a:gd name="connsiteX3" fmla="*/ 814500 w 867450"/>
                    <a:gd name="connsiteY3" fmla="*/ 208187 h 372087"/>
                    <a:gd name="connsiteX4" fmla="*/ 866491 w 867450"/>
                    <a:gd name="connsiteY4" fmla="*/ 349443 h 372087"/>
                    <a:gd name="connsiteX5" fmla="*/ 844196 w 867450"/>
                    <a:gd name="connsiteY5" fmla="*/ 360546 h 372087"/>
                    <a:gd name="connsiteX6" fmla="*/ 794315 w 867450"/>
                    <a:gd name="connsiteY6" fmla="*/ 236579 h 372087"/>
                    <a:gd name="connsiteX7" fmla="*/ 572960 w 867450"/>
                    <a:gd name="connsiteY7" fmla="*/ 139176 h 372087"/>
                    <a:gd name="connsiteX8" fmla="*/ 262409 w 867450"/>
                    <a:gd name="connsiteY8" fmla="*/ 52912 h 372087"/>
                    <a:gd name="connsiteX9" fmla="*/ 146561 w 867450"/>
                    <a:gd name="connsiteY9" fmla="*/ 29131 h 372087"/>
                    <a:gd name="connsiteX10" fmla="*/ 76212 w 867450"/>
                    <a:gd name="connsiteY10" fmla="*/ 54820 h 372087"/>
                    <a:gd name="connsiteX11" fmla="*/ 34772 w 867450"/>
                    <a:gd name="connsiteY11" fmla="*/ 115809 h 372087"/>
                    <a:gd name="connsiteX12" fmla="*/ 3617 w 867450"/>
                    <a:gd name="connsiteY12" fmla="*/ 113297 h 372087"/>
                    <a:gd name="connsiteX0" fmla="*/ 3617 w 867487"/>
                    <a:gd name="connsiteY0" fmla="*/ 113297 h 371040"/>
                    <a:gd name="connsiteX1" fmla="*/ 122545 w 867487"/>
                    <a:gd name="connsiteY1" fmla="*/ 232 h 371040"/>
                    <a:gd name="connsiteX2" fmla="*/ 512575 w 867487"/>
                    <a:gd name="connsiteY2" fmla="*/ 87417 h 371040"/>
                    <a:gd name="connsiteX3" fmla="*/ 814500 w 867487"/>
                    <a:gd name="connsiteY3" fmla="*/ 208187 h 371040"/>
                    <a:gd name="connsiteX4" fmla="*/ 866491 w 867487"/>
                    <a:gd name="connsiteY4" fmla="*/ 349443 h 371040"/>
                    <a:gd name="connsiteX5" fmla="*/ 844196 w 867487"/>
                    <a:gd name="connsiteY5" fmla="*/ 360546 h 371040"/>
                    <a:gd name="connsiteX6" fmla="*/ 789630 w 867487"/>
                    <a:gd name="connsiteY6" fmla="*/ 251336 h 371040"/>
                    <a:gd name="connsiteX7" fmla="*/ 572960 w 867487"/>
                    <a:gd name="connsiteY7" fmla="*/ 139176 h 371040"/>
                    <a:gd name="connsiteX8" fmla="*/ 262409 w 867487"/>
                    <a:gd name="connsiteY8" fmla="*/ 52912 h 371040"/>
                    <a:gd name="connsiteX9" fmla="*/ 146561 w 867487"/>
                    <a:gd name="connsiteY9" fmla="*/ 29131 h 371040"/>
                    <a:gd name="connsiteX10" fmla="*/ 76212 w 867487"/>
                    <a:gd name="connsiteY10" fmla="*/ 54820 h 371040"/>
                    <a:gd name="connsiteX11" fmla="*/ 34772 w 867487"/>
                    <a:gd name="connsiteY11" fmla="*/ 115809 h 371040"/>
                    <a:gd name="connsiteX12" fmla="*/ 3617 w 867487"/>
                    <a:gd name="connsiteY12" fmla="*/ 113297 h 371040"/>
                    <a:gd name="connsiteX0" fmla="*/ 3617 w 867487"/>
                    <a:gd name="connsiteY0" fmla="*/ 113297 h 371040"/>
                    <a:gd name="connsiteX1" fmla="*/ 122545 w 867487"/>
                    <a:gd name="connsiteY1" fmla="*/ 232 h 371040"/>
                    <a:gd name="connsiteX2" fmla="*/ 512575 w 867487"/>
                    <a:gd name="connsiteY2" fmla="*/ 87417 h 371040"/>
                    <a:gd name="connsiteX3" fmla="*/ 814500 w 867487"/>
                    <a:gd name="connsiteY3" fmla="*/ 208187 h 371040"/>
                    <a:gd name="connsiteX4" fmla="*/ 866491 w 867487"/>
                    <a:gd name="connsiteY4" fmla="*/ 349443 h 371040"/>
                    <a:gd name="connsiteX5" fmla="*/ 844196 w 867487"/>
                    <a:gd name="connsiteY5" fmla="*/ 360546 h 371040"/>
                    <a:gd name="connsiteX6" fmla="*/ 789630 w 867487"/>
                    <a:gd name="connsiteY6" fmla="*/ 251336 h 371040"/>
                    <a:gd name="connsiteX7" fmla="*/ 575789 w 867487"/>
                    <a:gd name="connsiteY7" fmla="*/ 157100 h 371040"/>
                    <a:gd name="connsiteX8" fmla="*/ 262409 w 867487"/>
                    <a:gd name="connsiteY8" fmla="*/ 52912 h 371040"/>
                    <a:gd name="connsiteX9" fmla="*/ 146561 w 867487"/>
                    <a:gd name="connsiteY9" fmla="*/ 29131 h 371040"/>
                    <a:gd name="connsiteX10" fmla="*/ 76212 w 867487"/>
                    <a:gd name="connsiteY10" fmla="*/ 54820 h 371040"/>
                    <a:gd name="connsiteX11" fmla="*/ 34772 w 867487"/>
                    <a:gd name="connsiteY11" fmla="*/ 115809 h 371040"/>
                    <a:gd name="connsiteX12" fmla="*/ 3617 w 867487"/>
                    <a:gd name="connsiteY12" fmla="*/ 113297 h 371040"/>
                    <a:gd name="connsiteX0" fmla="*/ 3617 w 867487"/>
                    <a:gd name="connsiteY0" fmla="*/ 113297 h 371040"/>
                    <a:gd name="connsiteX1" fmla="*/ 122545 w 867487"/>
                    <a:gd name="connsiteY1" fmla="*/ 232 h 371040"/>
                    <a:gd name="connsiteX2" fmla="*/ 512575 w 867487"/>
                    <a:gd name="connsiteY2" fmla="*/ 87417 h 371040"/>
                    <a:gd name="connsiteX3" fmla="*/ 814500 w 867487"/>
                    <a:gd name="connsiteY3" fmla="*/ 208187 h 371040"/>
                    <a:gd name="connsiteX4" fmla="*/ 866491 w 867487"/>
                    <a:gd name="connsiteY4" fmla="*/ 349443 h 371040"/>
                    <a:gd name="connsiteX5" fmla="*/ 844196 w 867487"/>
                    <a:gd name="connsiteY5" fmla="*/ 360546 h 371040"/>
                    <a:gd name="connsiteX6" fmla="*/ 789630 w 867487"/>
                    <a:gd name="connsiteY6" fmla="*/ 251336 h 371040"/>
                    <a:gd name="connsiteX7" fmla="*/ 575789 w 867487"/>
                    <a:gd name="connsiteY7" fmla="*/ 157100 h 371040"/>
                    <a:gd name="connsiteX8" fmla="*/ 272756 w 867487"/>
                    <a:gd name="connsiteY8" fmla="*/ 73998 h 371040"/>
                    <a:gd name="connsiteX9" fmla="*/ 146561 w 867487"/>
                    <a:gd name="connsiteY9" fmla="*/ 29131 h 371040"/>
                    <a:gd name="connsiteX10" fmla="*/ 76212 w 867487"/>
                    <a:gd name="connsiteY10" fmla="*/ 54820 h 371040"/>
                    <a:gd name="connsiteX11" fmla="*/ 34772 w 867487"/>
                    <a:gd name="connsiteY11" fmla="*/ 115809 h 371040"/>
                    <a:gd name="connsiteX12" fmla="*/ 3617 w 867487"/>
                    <a:gd name="connsiteY12" fmla="*/ 113297 h 371040"/>
                    <a:gd name="connsiteX0" fmla="*/ 3617 w 867487"/>
                    <a:gd name="connsiteY0" fmla="*/ 113297 h 371040"/>
                    <a:gd name="connsiteX1" fmla="*/ 122545 w 867487"/>
                    <a:gd name="connsiteY1" fmla="*/ 232 h 371040"/>
                    <a:gd name="connsiteX2" fmla="*/ 512575 w 867487"/>
                    <a:gd name="connsiteY2" fmla="*/ 87417 h 371040"/>
                    <a:gd name="connsiteX3" fmla="*/ 814500 w 867487"/>
                    <a:gd name="connsiteY3" fmla="*/ 208187 h 371040"/>
                    <a:gd name="connsiteX4" fmla="*/ 866491 w 867487"/>
                    <a:gd name="connsiteY4" fmla="*/ 349443 h 371040"/>
                    <a:gd name="connsiteX5" fmla="*/ 844196 w 867487"/>
                    <a:gd name="connsiteY5" fmla="*/ 360546 h 371040"/>
                    <a:gd name="connsiteX6" fmla="*/ 789630 w 867487"/>
                    <a:gd name="connsiteY6" fmla="*/ 251336 h 371040"/>
                    <a:gd name="connsiteX7" fmla="*/ 575789 w 867487"/>
                    <a:gd name="connsiteY7" fmla="*/ 157100 h 371040"/>
                    <a:gd name="connsiteX8" fmla="*/ 272756 w 867487"/>
                    <a:gd name="connsiteY8" fmla="*/ 73998 h 371040"/>
                    <a:gd name="connsiteX9" fmla="*/ 158690 w 867487"/>
                    <a:gd name="connsiteY9" fmla="*/ 54489 h 371040"/>
                    <a:gd name="connsiteX10" fmla="*/ 76212 w 867487"/>
                    <a:gd name="connsiteY10" fmla="*/ 54820 h 371040"/>
                    <a:gd name="connsiteX11" fmla="*/ 34772 w 867487"/>
                    <a:gd name="connsiteY11" fmla="*/ 115809 h 371040"/>
                    <a:gd name="connsiteX12" fmla="*/ 3617 w 867487"/>
                    <a:gd name="connsiteY12" fmla="*/ 113297 h 371040"/>
                    <a:gd name="connsiteX0" fmla="*/ 3690 w 867560"/>
                    <a:gd name="connsiteY0" fmla="*/ 113297 h 371040"/>
                    <a:gd name="connsiteX1" fmla="*/ 122618 w 867560"/>
                    <a:gd name="connsiteY1" fmla="*/ 232 h 371040"/>
                    <a:gd name="connsiteX2" fmla="*/ 512648 w 867560"/>
                    <a:gd name="connsiteY2" fmla="*/ 87417 h 371040"/>
                    <a:gd name="connsiteX3" fmla="*/ 814573 w 867560"/>
                    <a:gd name="connsiteY3" fmla="*/ 208187 h 371040"/>
                    <a:gd name="connsiteX4" fmla="*/ 866564 w 867560"/>
                    <a:gd name="connsiteY4" fmla="*/ 349443 h 371040"/>
                    <a:gd name="connsiteX5" fmla="*/ 844269 w 867560"/>
                    <a:gd name="connsiteY5" fmla="*/ 360546 h 371040"/>
                    <a:gd name="connsiteX6" fmla="*/ 789703 w 867560"/>
                    <a:gd name="connsiteY6" fmla="*/ 251336 h 371040"/>
                    <a:gd name="connsiteX7" fmla="*/ 575862 w 867560"/>
                    <a:gd name="connsiteY7" fmla="*/ 157100 h 371040"/>
                    <a:gd name="connsiteX8" fmla="*/ 272829 w 867560"/>
                    <a:gd name="connsiteY8" fmla="*/ 73998 h 371040"/>
                    <a:gd name="connsiteX9" fmla="*/ 158763 w 867560"/>
                    <a:gd name="connsiteY9" fmla="*/ 54489 h 371040"/>
                    <a:gd name="connsiteX10" fmla="*/ 82155 w 867560"/>
                    <a:gd name="connsiteY10" fmla="*/ 74463 h 371040"/>
                    <a:gd name="connsiteX11" fmla="*/ 34845 w 867560"/>
                    <a:gd name="connsiteY11" fmla="*/ 115809 h 371040"/>
                    <a:gd name="connsiteX12" fmla="*/ 3690 w 867560"/>
                    <a:gd name="connsiteY12" fmla="*/ 113297 h 371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67560" h="371040">
                      <a:moveTo>
                        <a:pt x="3690" y="113297"/>
                      </a:moveTo>
                      <a:cubicBezTo>
                        <a:pt x="18319" y="94034"/>
                        <a:pt x="37792" y="4545"/>
                        <a:pt x="122618" y="232"/>
                      </a:cubicBezTo>
                      <a:cubicBezTo>
                        <a:pt x="207444" y="-4081"/>
                        <a:pt x="397322" y="52758"/>
                        <a:pt x="512648" y="87417"/>
                      </a:cubicBezTo>
                      <a:cubicBezTo>
                        <a:pt x="627974" y="122076"/>
                        <a:pt x="755587" y="164516"/>
                        <a:pt x="814573" y="208187"/>
                      </a:cubicBezTo>
                      <a:cubicBezTo>
                        <a:pt x="873559" y="251858"/>
                        <a:pt x="861615" y="324050"/>
                        <a:pt x="866564" y="349443"/>
                      </a:cubicBezTo>
                      <a:cubicBezTo>
                        <a:pt x="871513" y="374836"/>
                        <a:pt x="857079" y="376897"/>
                        <a:pt x="844269" y="360546"/>
                      </a:cubicBezTo>
                      <a:cubicBezTo>
                        <a:pt x="831459" y="344195"/>
                        <a:pt x="834437" y="285244"/>
                        <a:pt x="789703" y="251336"/>
                      </a:cubicBezTo>
                      <a:cubicBezTo>
                        <a:pt x="744969" y="217428"/>
                        <a:pt x="662008" y="186656"/>
                        <a:pt x="575862" y="157100"/>
                      </a:cubicBezTo>
                      <a:cubicBezTo>
                        <a:pt x="489716" y="127544"/>
                        <a:pt x="342346" y="91100"/>
                        <a:pt x="272829" y="73998"/>
                      </a:cubicBezTo>
                      <a:cubicBezTo>
                        <a:pt x="203313" y="56896"/>
                        <a:pt x="190703" y="54897"/>
                        <a:pt x="158763" y="54489"/>
                      </a:cubicBezTo>
                      <a:cubicBezTo>
                        <a:pt x="126823" y="54081"/>
                        <a:pt x="95705" y="59472"/>
                        <a:pt x="82155" y="74463"/>
                      </a:cubicBezTo>
                      <a:cubicBezTo>
                        <a:pt x="68605" y="89454"/>
                        <a:pt x="47923" y="109337"/>
                        <a:pt x="34845" y="115809"/>
                      </a:cubicBezTo>
                      <a:cubicBezTo>
                        <a:pt x="21768" y="122281"/>
                        <a:pt x="-10939" y="132560"/>
                        <a:pt x="3690" y="113297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b="1"/>
                </a:p>
              </p:txBody>
            </p:sp>
            <p:sp>
              <p:nvSpPr>
                <p:cNvPr id="58" name="Volný tvar 57"/>
                <p:cNvSpPr/>
                <p:nvPr/>
              </p:nvSpPr>
              <p:spPr>
                <a:xfrm>
                  <a:off x="4093369" y="2983739"/>
                  <a:ext cx="1212851" cy="397635"/>
                </a:xfrm>
                <a:custGeom>
                  <a:avLst/>
                  <a:gdLst>
                    <a:gd name="connsiteX0" fmla="*/ 0 w 1254347"/>
                    <a:gd name="connsiteY0" fmla="*/ 32437 h 414862"/>
                    <a:gd name="connsiteX1" fmla="*/ 250031 w 1254347"/>
                    <a:gd name="connsiteY1" fmla="*/ 108637 h 414862"/>
                    <a:gd name="connsiteX2" fmla="*/ 1188244 w 1254347"/>
                    <a:gd name="connsiteY2" fmla="*/ 401531 h 414862"/>
                    <a:gd name="connsiteX3" fmla="*/ 1152525 w 1254347"/>
                    <a:gd name="connsiteY3" fmla="*/ 353906 h 414862"/>
                    <a:gd name="connsiteX4" fmla="*/ 959644 w 1254347"/>
                    <a:gd name="connsiteY4" fmla="*/ 253893 h 414862"/>
                    <a:gd name="connsiteX5" fmla="*/ 640556 w 1254347"/>
                    <a:gd name="connsiteY5" fmla="*/ 151499 h 414862"/>
                    <a:gd name="connsiteX6" fmla="*/ 378619 w 1254347"/>
                    <a:gd name="connsiteY6" fmla="*/ 63393 h 414862"/>
                    <a:gd name="connsiteX7" fmla="*/ 169069 w 1254347"/>
                    <a:gd name="connsiteY7" fmla="*/ 11006 h 414862"/>
                    <a:gd name="connsiteX8" fmla="*/ 54769 w 1254347"/>
                    <a:gd name="connsiteY8" fmla="*/ 1481 h 414862"/>
                    <a:gd name="connsiteX9" fmla="*/ 0 w 1254347"/>
                    <a:gd name="connsiteY9" fmla="*/ 32437 h 414862"/>
                    <a:gd name="connsiteX0" fmla="*/ 0 w 1209971"/>
                    <a:gd name="connsiteY0" fmla="*/ 32437 h 406480"/>
                    <a:gd name="connsiteX1" fmla="*/ 250031 w 1209971"/>
                    <a:gd name="connsiteY1" fmla="*/ 108637 h 406480"/>
                    <a:gd name="connsiteX2" fmla="*/ 1188244 w 1209971"/>
                    <a:gd name="connsiteY2" fmla="*/ 401531 h 406480"/>
                    <a:gd name="connsiteX3" fmla="*/ 1152525 w 1209971"/>
                    <a:gd name="connsiteY3" fmla="*/ 353906 h 406480"/>
                    <a:gd name="connsiteX4" fmla="*/ 959644 w 1209971"/>
                    <a:gd name="connsiteY4" fmla="*/ 253893 h 406480"/>
                    <a:gd name="connsiteX5" fmla="*/ 640556 w 1209971"/>
                    <a:gd name="connsiteY5" fmla="*/ 151499 h 406480"/>
                    <a:gd name="connsiteX6" fmla="*/ 378619 w 1209971"/>
                    <a:gd name="connsiteY6" fmla="*/ 63393 h 406480"/>
                    <a:gd name="connsiteX7" fmla="*/ 169069 w 1209971"/>
                    <a:gd name="connsiteY7" fmla="*/ 11006 h 406480"/>
                    <a:gd name="connsiteX8" fmla="*/ 54769 w 1209971"/>
                    <a:gd name="connsiteY8" fmla="*/ 1481 h 406480"/>
                    <a:gd name="connsiteX9" fmla="*/ 0 w 1209971"/>
                    <a:gd name="connsiteY9" fmla="*/ 32437 h 406480"/>
                    <a:gd name="connsiteX0" fmla="*/ 0 w 1186948"/>
                    <a:gd name="connsiteY0" fmla="*/ 32437 h 399893"/>
                    <a:gd name="connsiteX1" fmla="*/ 250031 w 1186948"/>
                    <a:gd name="connsiteY1" fmla="*/ 108637 h 399893"/>
                    <a:gd name="connsiteX2" fmla="*/ 1157287 w 1186948"/>
                    <a:gd name="connsiteY2" fmla="*/ 394388 h 399893"/>
                    <a:gd name="connsiteX3" fmla="*/ 1152525 w 1186948"/>
                    <a:gd name="connsiteY3" fmla="*/ 353906 h 399893"/>
                    <a:gd name="connsiteX4" fmla="*/ 959644 w 1186948"/>
                    <a:gd name="connsiteY4" fmla="*/ 253893 h 399893"/>
                    <a:gd name="connsiteX5" fmla="*/ 640556 w 1186948"/>
                    <a:gd name="connsiteY5" fmla="*/ 151499 h 399893"/>
                    <a:gd name="connsiteX6" fmla="*/ 378619 w 1186948"/>
                    <a:gd name="connsiteY6" fmla="*/ 63393 h 399893"/>
                    <a:gd name="connsiteX7" fmla="*/ 169069 w 1186948"/>
                    <a:gd name="connsiteY7" fmla="*/ 11006 h 399893"/>
                    <a:gd name="connsiteX8" fmla="*/ 54769 w 1186948"/>
                    <a:gd name="connsiteY8" fmla="*/ 1481 h 399893"/>
                    <a:gd name="connsiteX9" fmla="*/ 0 w 1186948"/>
                    <a:gd name="connsiteY9" fmla="*/ 32437 h 399893"/>
                    <a:gd name="connsiteX0" fmla="*/ 0 w 1230621"/>
                    <a:gd name="connsiteY0" fmla="*/ 32437 h 404167"/>
                    <a:gd name="connsiteX1" fmla="*/ 250031 w 1230621"/>
                    <a:gd name="connsiteY1" fmla="*/ 108637 h 404167"/>
                    <a:gd name="connsiteX2" fmla="*/ 1157287 w 1230621"/>
                    <a:gd name="connsiteY2" fmla="*/ 394388 h 404167"/>
                    <a:gd name="connsiteX3" fmla="*/ 1152525 w 1230621"/>
                    <a:gd name="connsiteY3" fmla="*/ 330093 h 404167"/>
                    <a:gd name="connsiteX4" fmla="*/ 959644 w 1230621"/>
                    <a:gd name="connsiteY4" fmla="*/ 253893 h 404167"/>
                    <a:gd name="connsiteX5" fmla="*/ 640556 w 1230621"/>
                    <a:gd name="connsiteY5" fmla="*/ 151499 h 404167"/>
                    <a:gd name="connsiteX6" fmla="*/ 378619 w 1230621"/>
                    <a:gd name="connsiteY6" fmla="*/ 63393 h 404167"/>
                    <a:gd name="connsiteX7" fmla="*/ 169069 w 1230621"/>
                    <a:gd name="connsiteY7" fmla="*/ 11006 h 404167"/>
                    <a:gd name="connsiteX8" fmla="*/ 54769 w 1230621"/>
                    <a:gd name="connsiteY8" fmla="*/ 1481 h 404167"/>
                    <a:gd name="connsiteX9" fmla="*/ 0 w 1230621"/>
                    <a:gd name="connsiteY9" fmla="*/ 32437 h 404167"/>
                    <a:gd name="connsiteX0" fmla="*/ 0 w 1152536"/>
                    <a:gd name="connsiteY0" fmla="*/ 32437 h 349699"/>
                    <a:gd name="connsiteX1" fmla="*/ 250031 w 1152536"/>
                    <a:gd name="connsiteY1" fmla="*/ 108637 h 349699"/>
                    <a:gd name="connsiteX2" fmla="*/ 964406 w 1152536"/>
                    <a:gd name="connsiteY2" fmla="*/ 330094 h 349699"/>
                    <a:gd name="connsiteX3" fmla="*/ 1152525 w 1152536"/>
                    <a:gd name="connsiteY3" fmla="*/ 330093 h 349699"/>
                    <a:gd name="connsiteX4" fmla="*/ 959644 w 1152536"/>
                    <a:gd name="connsiteY4" fmla="*/ 253893 h 349699"/>
                    <a:gd name="connsiteX5" fmla="*/ 640556 w 1152536"/>
                    <a:gd name="connsiteY5" fmla="*/ 151499 h 349699"/>
                    <a:gd name="connsiteX6" fmla="*/ 378619 w 1152536"/>
                    <a:gd name="connsiteY6" fmla="*/ 63393 h 349699"/>
                    <a:gd name="connsiteX7" fmla="*/ 169069 w 1152536"/>
                    <a:gd name="connsiteY7" fmla="*/ 11006 h 349699"/>
                    <a:gd name="connsiteX8" fmla="*/ 54769 w 1152536"/>
                    <a:gd name="connsiteY8" fmla="*/ 1481 h 349699"/>
                    <a:gd name="connsiteX9" fmla="*/ 0 w 1152536"/>
                    <a:gd name="connsiteY9" fmla="*/ 32437 h 349699"/>
                    <a:gd name="connsiteX0" fmla="*/ 0 w 1193981"/>
                    <a:gd name="connsiteY0" fmla="*/ 32437 h 396769"/>
                    <a:gd name="connsiteX1" fmla="*/ 250031 w 1193981"/>
                    <a:gd name="connsiteY1" fmla="*/ 108637 h 396769"/>
                    <a:gd name="connsiteX2" fmla="*/ 964406 w 1193981"/>
                    <a:gd name="connsiteY2" fmla="*/ 330094 h 396769"/>
                    <a:gd name="connsiteX3" fmla="*/ 1178719 w 1193981"/>
                    <a:gd name="connsiteY3" fmla="*/ 396769 h 396769"/>
                    <a:gd name="connsiteX4" fmla="*/ 1152525 w 1193981"/>
                    <a:gd name="connsiteY4" fmla="*/ 330093 h 396769"/>
                    <a:gd name="connsiteX5" fmla="*/ 959644 w 1193981"/>
                    <a:gd name="connsiteY5" fmla="*/ 253893 h 396769"/>
                    <a:gd name="connsiteX6" fmla="*/ 640556 w 1193981"/>
                    <a:gd name="connsiteY6" fmla="*/ 151499 h 396769"/>
                    <a:gd name="connsiteX7" fmla="*/ 378619 w 1193981"/>
                    <a:gd name="connsiteY7" fmla="*/ 63393 h 396769"/>
                    <a:gd name="connsiteX8" fmla="*/ 169069 w 1193981"/>
                    <a:gd name="connsiteY8" fmla="*/ 11006 h 396769"/>
                    <a:gd name="connsiteX9" fmla="*/ 54769 w 1193981"/>
                    <a:gd name="connsiteY9" fmla="*/ 1481 h 396769"/>
                    <a:gd name="connsiteX10" fmla="*/ 0 w 1193981"/>
                    <a:gd name="connsiteY10" fmla="*/ 32437 h 396769"/>
                    <a:gd name="connsiteX0" fmla="*/ 0 w 1193981"/>
                    <a:gd name="connsiteY0" fmla="*/ 32437 h 396769"/>
                    <a:gd name="connsiteX1" fmla="*/ 247650 w 1193981"/>
                    <a:gd name="connsiteY1" fmla="*/ 113399 h 396769"/>
                    <a:gd name="connsiteX2" fmla="*/ 964406 w 1193981"/>
                    <a:gd name="connsiteY2" fmla="*/ 330094 h 396769"/>
                    <a:gd name="connsiteX3" fmla="*/ 1178719 w 1193981"/>
                    <a:gd name="connsiteY3" fmla="*/ 396769 h 396769"/>
                    <a:gd name="connsiteX4" fmla="*/ 1152525 w 1193981"/>
                    <a:gd name="connsiteY4" fmla="*/ 330093 h 396769"/>
                    <a:gd name="connsiteX5" fmla="*/ 959644 w 1193981"/>
                    <a:gd name="connsiteY5" fmla="*/ 253893 h 396769"/>
                    <a:gd name="connsiteX6" fmla="*/ 640556 w 1193981"/>
                    <a:gd name="connsiteY6" fmla="*/ 151499 h 396769"/>
                    <a:gd name="connsiteX7" fmla="*/ 378619 w 1193981"/>
                    <a:gd name="connsiteY7" fmla="*/ 63393 h 396769"/>
                    <a:gd name="connsiteX8" fmla="*/ 169069 w 1193981"/>
                    <a:gd name="connsiteY8" fmla="*/ 11006 h 396769"/>
                    <a:gd name="connsiteX9" fmla="*/ 54769 w 1193981"/>
                    <a:gd name="connsiteY9" fmla="*/ 1481 h 396769"/>
                    <a:gd name="connsiteX10" fmla="*/ 0 w 1193981"/>
                    <a:gd name="connsiteY10" fmla="*/ 32437 h 396769"/>
                    <a:gd name="connsiteX0" fmla="*/ 0 w 1213031"/>
                    <a:gd name="connsiteY0" fmla="*/ 45208 h 397634"/>
                    <a:gd name="connsiteX1" fmla="*/ 266700 w 1213031"/>
                    <a:gd name="connsiteY1" fmla="*/ 114264 h 397634"/>
                    <a:gd name="connsiteX2" fmla="*/ 983456 w 1213031"/>
                    <a:gd name="connsiteY2" fmla="*/ 330959 h 397634"/>
                    <a:gd name="connsiteX3" fmla="*/ 1197769 w 1213031"/>
                    <a:gd name="connsiteY3" fmla="*/ 397634 h 397634"/>
                    <a:gd name="connsiteX4" fmla="*/ 1171575 w 1213031"/>
                    <a:gd name="connsiteY4" fmla="*/ 330958 h 397634"/>
                    <a:gd name="connsiteX5" fmla="*/ 978694 w 1213031"/>
                    <a:gd name="connsiteY5" fmla="*/ 254758 h 397634"/>
                    <a:gd name="connsiteX6" fmla="*/ 659606 w 1213031"/>
                    <a:gd name="connsiteY6" fmla="*/ 152364 h 397634"/>
                    <a:gd name="connsiteX7" fmla="*/ 397669 w 1213031"/>
                    <a:gd name="connsiteY7" fmla="*/ 64258 h 397634"/>
                    <a:gd name="connsiteX8" fmla="*/ 188119 w 1213031"/>
                    <a:gd name="connsiteY8" fmla="*/ 11871 h 397634"/>
                    <a:gd name="connsiteX9" fmla="*/ 73819 w 1213031"/>
                    <a:gd name="connsiteY9" fmla="*/ 2346 h 397634"/>
                    <a:gd name="connsiteX10" fmla="*/ 0 w 1213031"/>
                    <a:gd name="connsiteY10" fmla="*/ 45208 h 397634"/>
                    <a:gd name="connsiteX0" fmla="*/ 0 w 1213031"/>
                    <a:gd name="connsiteY0" fmla="*/ 45208 h 397634"/>
                    <a:gd name="connsiteX1" fmla="*/ 266700 w 1213031"/>
                    <a:gd name="connsiteY1" fmla="*/ 114264 h 397634"/>
                    <a:gd name="connsiteX2" fmla="*/ 983456 w 1213031"/>
                    <a:gd name="connsiteY2" fmla="*/ 330959 h 397634"/>
                    <a:gd name="connsiteX3" fmla="*/ 1197769 w 1213031"/>
                    <a:gd name="connsiteY3" fmla="*/ 397634 h 397634"/>
                    <a:gd name="connsiteX4" fmla="*/ 1171575 w 1213031"/>
                    <a:gd name="connsiteY4" fmla="*/ 330958 h 397634"/>
                    <a:gd name="connsiteX5" fmla="*/ 978694 w 1213031"/>
                    <a:gd name="connsiteY5" fmla="*/ 254758 h 397634"/>
                    <a:gd name="connsiteX6" fmla="*/ 666750 w 1213031"/>
                    <a:gd name="connsiteY6" fmla="*/ 140458 h 397634"/>
                    <a:gd name="connsiteX7" fmla="*/ 397669 w 1213031"/>
                    <a:gd name="connsiteY7" fmla="*/ 64258 h 397634"/>
                    <a:gd name="connsiteX8" fmla="*/ 188119 w 1213031"/>
                    <a:gd name="connsiteY8" fmla="*/ 11871 h 397634"/>
                    <a:gd name="connsiteX9" fmla="*/ 73819 w 1213031"/>
                    <a:gd name="connsiteY9" fmla="*/ 2346 h 397634"/>
                    <a:gd name="connsiteX10" fmla="*/ 0 w 1213031"/>
                    <a:gd name="connsiteY10" fmla="*/ 45208 h 397634"/>
                    <a:gd name="connsiteX0" fmla="*/ 0 w 1212851"/>
                    <a:gd name="connsiteY0" fmla="*/ 45208 h 397634"/>
                    <a:gd name="connsiteX1" fmla="*/ 266700 w 1212851"/>
                    <a:gd name="connsiteY1" fmla="*/ 114264 h 397634"/>
                    <a:gd name="connsiteX2" fmla="*/ 983456 w 1212851"/>
                    <a:gd name="connsiteY2" fmla="*/ 330959 h 397634"/>
                    <a:gd name="connsiteX3" fmla="*/ 1197769 w 1212851"/>
                    <a:gd name="connsiteY3" fmla="*/ 397634 h 397634"/>
                    <a:gd name="connsiteX4" fmla="*/ 1171575 w 1212851"/>
                    <a:gd name="connsiteY4" fmla="*/ 330958 h 397634"/>
                    <a:gd name="connsiteX5" fmla="*/ 983456 w 1212851"/>
                    <a:gd name="connsiteY5" fmla="*/ 242852 h 397634"/>
                    <a:gd name="connsiteX6" fmla="*/ 666750 w 1212851"/>
                    <a:gd name="connsiteY6" fmla="*/ 140458 h 397634"/>
                    <a:gd name="connsiteX7" fmla="*/ 397669 w 1212851"/>
                    <a:gd name="connsiteY7" fmla="*/ 64258 h 397634"/>
                    <a:gd name="connsiteX8" fmla="*/ 188119 w 1212851"/>
                    <a:gd name="connsiteY8" fmla="*/ 11871 h 397634"/>
                    <a:gd name="connsiteX9" fmla="*/ 73819 w 1212851"/>
                    <a:gd name="connsiteY9" fmla="*/ 2346 h 397634"/>
                    <a:gd name="connsiteX10" fmla="*/ 0 w 1212851"/>
                    <a:gd name="connsiteY10" fmla="*/ 45208 h 397634"/>
                    <a:gd name="connsiteX0" fmla="*/ 0 w 1212851"/>
                    <a:gd name="connsiteY0" fmla="*/ 45208 h 397634"/>
                    <a:gd name="connsiteX1" fmla="*/ 266700 w 1212851"/>
                    <a:gd name="connsiteY1" fmla="*/ 114264 h 397634"/>
                    <a:gd name="connsiteX2" fmla="*/ 983456 w 1212851"/>
                    <a:gd name="connsiteY2" fmla="*/ 330959 h 397634"/>
                    <a:gd name="connsiteX3" fmla="*/ 1197769 w 1212851"/>
                    <a:gd name="connsiteY3" fmla="*/ 397634 h 397634"/>
                    <a:gd name="connsiteX4" fmla="*/ 1171575 w 1212851"/>
                    <a:gd name="connsiteY4" fmla="*/ 330958 h 397634"/>
                    <a:gd name="connsiteX5" fmla="*/ 983456 w 1212851"/>
                    <a:gd name="connsiteY5" fmla="*/ 242852 h 397634"/>
                    <a:gd name="connsiteX6" fmla="*/ 666750 w 1212851"/>
                    <a:gd name="connsiteY6" fmla="*/ 140458 h 397634"/>
                    <a:gd name="connsiteX7" fmla="*/ 392906 w 1212851"/>
                    <a:gd name="connsiteY7" fmla="*/ 57114 h 397634"/>
                    <a:gd name="connsiteX8" fmla="*/ 188119 w 1212851"/>
                    <a:gd name="connsiteY8" fmla="*/ 11871 h 397634"/>
                    <a:gd name="connsiteX9" fmla="*/ 73819 w 1212851"/>
                    <a:gd name="connsiteY9" fmla="*/ 2346 h 397634"/>
                    <a:gd name="connsiteX10" fmla="*/ 0 w 1212851"/>
                    <a:gd name="connsiteY10" fmla="*/ 45208 h 397634"/>
                    <a:gd name="connsiteX0" fmla="*/ 0 w 1212851"/>
                    <a:gd name="connsiteY0" fmla="*/ 49463 h 401889"/>
                    <a:gd name="connsiteX1" fmla="*/ 266700 w 1212851"/>
                    <a:gd name="connsiteY1" fmla="*/ 118519 h 401889"/>
                    <a:gd name="connsiteX2" fmla="*/ 983456 w 1212851"/>
                    <a:gd name="connsiteY2" fmla="*/ 335214 h 401889"/>
                    <a:gd name="connsiteX3" fmla="*/ 1197769 w 1212851"/>
                    <a:gd name="connsiteY3" fmla="*/ 401889 h 401889"/>
                    <a:gd name="connsiteX4" fmla="*/ 1171575 w 1212851"/>
                    <a:gd name="connsiteY4" fmla="*/ 335213 h 401889"/>
                    <a:gd name="connsiteX5" fmla="*/ 983456 w 1212851"/>
                    <a:gd name="connsiteY5" fmla="*/ 247107 h 401889"/>
                    <a:gd name="connsiteX6" fmla="*/ 666750 w 1212851"/>
                    <a:gd name="connsiteY6" fmla="*/ 144713 h 401889"/>
                    <a:gd name="connsiteX7" fmla="*/ 392906 w 1212851"/>
                    <a:gd name="connsiteY7" fmla="*/ 61369 h 401889"/>
                    <a:gd name="connsiteX8" fmla="*/ 216694 w 1212851"/>
                    <a:gd name="connsiteY8" fmla="*/ 6601 h 401889"/>
                    <a:gd name="connsiteX9" fmla="*/ 73819 w 1212851"/>
                    <a:gd name="connsiteY9" fmla="*/ 6601 h 401889"/>
                    <a:gd name="connsiteX10" fmla="*/ 0 w 1212851"/>
                    <a:gd name="connsiteY10" fmla="*/ 49463 h 401889"/>
                    <a:gd name="connsiteX0" fmla="*/ 0 w 1212851"/>
                    <a:gd name="connsiteY0" fmla="*/ 45209 h 397635"/>
                    <a:gd name="connsiteX1" fmla="*/ 266700 w 1212851"/>
                    <a:gd name="connsiteY1" fmla="*/ 114265 h 397635"/>
                    <a:gd name="connsiteX2" fmla="*/ 983456 w 1212851"/>
                    <a:gd name="connsiteY2" fmla="*/ 330960 h 397635"/>
                    <a:gd name="connsiteX3" fmla="*/ 1197769 w 1212851"/>
                    <a:gd name="connsiteY3" fmla="*/ 397635 h 397635"/>
                    <a:gd name="connsiteX4" fmla="*/ 1171575 w 1212851"/>
                    <a:gd name="connsiteY4" fmla="*/ 330959 h 397635"/>
                    <a:gd name="connsiteX5" fmla="*/ 983456 w 1212851"/>
                    <a:gd name="connsiteY5" fmla="*/ 242853 h 397635"/>
                    <a:gd name="connsiteX6" fmla="*/ 666750 w 1212851"/>
                    <a:gd name="connsiteY6" fmla="*/ 140459 h 397635"/>
                    <a:gd name="connsiteX7" fmla="*/ 392906 w 1212851"/>
                    <a:gd name="connsiteY7" fmla="*/ 57115 h 397635"/>
                    <a:gd name="connsiteX8" fmla="*/ 216694 w 1212851"/>
                    <a:gd name="connsiteY8" fmla="*/ 11872 h 397635"/>
                    <a:gd name="connsiteX9" fmla="*/ 73819 w 1212851"/>
                    <a:gd name="connsiteY9" fmla="*/ 2347 h 397635"/>
                    <a:gd name="connsiteX10" fmla="*/ 0 w 1212851"/>
                    <a:gd name="connsiteY10" fmla="*/ 45209 h 397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12851" h="397635">
                      <a:moveTo>
                        <a:pt x="0" y="45209"/>
                      </a:moveTo>
                      <a:cubicBezTo>
                        <a:pt x="88900" y="68228"/>
                        <a:pt x="102791" y="66640"/>
                        <a:pt x="266700" y="114265"/>
                      </a:cubicBezTo>
                      <a:cubicBezTo>
                        <a:pt x="430609" y="161890"/>
                        <a:pt x="744537" y="258728"/>
                        <a:pt x="983456" y="330960"/>
                      </a:cubicBezTo>
                      <a:cubicBezTo>
                        <a:pt x="1138634" y="378188"/>
                        <a:pt x="1166416" y="397635"/>
                        <a:pt x="1197769" y="397635"/>
                      </a:cubicBezTo>
                      <a:cubicBezTo>
                        <a:pt x="1229122" y="397635"/>
                        <a:pt x="1207294" y="356756"/>
                        <a:pt x="1171575" y="330959"/>
                      </a:cubicBezTo>
                      <a:cubicBezTo>
                        <a:pt x="1135856" y="305162"/>
                        <a:pt x="1067594" y="274603"/>
                        <a:pt x="983456" y="242853"/>
                      </a:cubicBezTo>
                      <a:cubicBezTo>
                        <a:pt x="899319" y="211103"/>
                        <a:pt x="765175" y="171415"/>
                        <a:pt x="666750" y="140459"/>
                      </a:cubicBezTo>
                      <a:cubicBezTo>
                        <a:pt x="568325" y="109503"/>
                        <a:pt x="467915" y="78546"/>
                        <a:pt x="392906" y="57115"/>
                      </a:cubicBezTo>
                      <a:cubicBezTo>
                        <a:pt x="317897" y="35684"/>
                        <a:pt x="270669" y="22191"/>
                        <a:pt x="216694" y="11872"/>
                      </a:cubicBezTo>
                      <a:cubicBezTo>
                        <a:pt x="162719" y="1553"/>
                        <a:pt x="109935" y="-3209"/>
                        <a:pt x="73819" y="2347"/>
                      </a:cubicBezTo>
                      <a:cubicBezTo>
                        <a:pt x="37703" y="7903"/>
                        <a:pt x="11906" y="31517"/>
                        <a:pt x="0" y="45209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b="1"/>
                </a:p>
              </p:txBody>
            </p:sp>
          </p:grpSp>
        </p:grpSp>
        <p:sp>
          <p:nvSpPr>
            <p:cNvPr id="43" name="Ovál 42"/>
            <p:cNvSpPr/>
            <p:nvPr/>
          </p:nvSpPr>
          <p:spPr>
            <a:xfrm>
              <a:off x="4639791" y="2906528"/>
              <a:ext cx="99748" cy="60221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b="1"/>
            </a:p>
          </p:txBody>
        </p:sp>
      </p:grpSp>
      <p:grpSp>
        <p:nvGrpSpPr>
          <p:cNvPr id="126" name="Skupina 125"/>
          <p:cNvGrpSpPr/>
          <p:nvPr/>
        </p:nvGrpSpPr>
        <p:grpSpPr>
          <a:xfrm rot="60000">
            <a:off x="5180784" y="3251273"/>
            <a:ext cx="1132442" cy="767248"/>
            <a:chOff x="5187846" y="3226556"/>
            <a:chExt cx="1132442" cy="835444"/>
          </a:xfrm>
        </p:grpSpPr>
        <p:grpSp>
          <p:nvGrpSpPr>
            <p:cNvPr id="124" name="Skupina 123"/>
            <p:cNvGrpSpPr/>
            <p:nvPr/>
          </p:nvGrpSpPr>
          <p:grpSpPr>
            <a:xfrm>
              <a:off x="5187846" y="3226556"/>
              <a:ext cx="1132442" cy="835444"/>
              <a:chOff x="5187846" y="3226556"/>
              <a:chExt cx="1132442" cy="835444"/>
            </a:xfrm>
          </p:grpSpPr>
          <p:grpSp>
            <p:nvGrpSpPr>
              <p:cNvPr id="65" name="Skupina 64"/>
              <p:cNvGrpSpPr/>
              <p:nvPr/>
            </p:nvGrpSpPr>
            <p:grpSpPr>
              <a:xfrm>
                <a:off x="5250698" y="3226556"/>
                <a:ext cx="1069590" cy="514728"/>
                <a:chOff x="3774287" y="2645640"/>
                <a:chExt cx="1858045" cy="861239"/>
              </a:xfrm>
            </p:grpSpPr>
            <p:sp>
              <p:nvSpPr>
                <p:cNvPr id="66" name="Volný tvar 65"/>
                <p:cNvSpPr>
                  <a:spLocks noChangeAspect="1"/>
                </p:cNvSpPr>
                <p:nvPr/>
              </p:nvSpPr>
              <p:spPr>
                <a:xfrm>
                  <a:off x="3774287" y="2645640"/>
                  <a:ext cx="1858045" cy="861239"/>
                </a:xfrm>
                <a:custGeom>
                  <a:avLst/>
                  <a:gdLst>
                    <a:gd name="connsiteX0" fmla="*/ 828 w 845152"/>
                    <a:gd name="connsiteY0" fmla="*/ 129586 h 391137"/>
                    <a:gd name="connsiteX1" fmla="*/ 87092 w 845152"/>
                    <a:gd name="connsiteY1" fmla="*/ 189 h 391137"/>
                    <a:gd name="connsiteX2" fmla="*/ 509786 w 845152"/>
                    <a:gd name="connsiteY2" fmla="*/ 103706 h 391137"/>
                    <a:gd name="connsiteX3" fmla="*/ 811711 w 845152"/>
                    <a:gd name="connsiteY3" fmla="*/ 224476 h 391137"/>
                    <a:gd name="connsiteX4" fmla="*/ 837590 w 845152"/>
                    <a:gd name="connsiteY4" fmla="*/ 388378 h 391137"/>
                    <a:gd name="connsiteX5" fmla="*/ 811711 w 845152"/>
                    <a:gd name="connsiteY5" fmla="*/ 319367 h 391137"/>
                    <a:gd name="connsiteX6" fmla="*/ 759952 w 845152"/>
                    <a:gd name="connsiteY6" fmla="*/ 215850 h 391137"/>
                    <a:gd name="connsiteX7" fmla="*/ 570171 w 845152"/>
                    <a:gd name="connsiteY7" fmla="*/ 155465 h 391137"/>
                    <a:gd name="connsiteX8" fmla="*/ 259620 w 845152"/>
                    <a:gd name="connsiteY8" fmla="*/ 69201 h 391137"/>
                    <a:gd name="connsiteX9" fmla="*/ 87092 w 845152"/>
                    <a:gd name="connsiteY9" fmla="*/ 8816 h 391137"/>
                    <a:gd name="connsiteX10" fmla="*/ 43960 w 845152"/>
                    <a:gd name="connsiteY10" fmla="*/ 95080 h 391137"/>
                    <a:gd name="connsiteX11" fmla="*/ 828 w 845152"/>
                    <a:gd name="connsiteY11" fmla="*/ 129586 h 391137"/>
                    <a:gd name="connsiteX0" fmla="*/ 1045 w 845369"/>
                    <a:gd name="connsiteY0" fmla="*/ 129586 h 391137"/>
                    <a:gd name="connsiteX1" fmla="*/ 87309 w 845369"/>
                    <a:gd name="connsiteY1" fmla="*/ 189 h 391137"/>
                    <a:gd name="connsiteX2" fmla="*/ 510003 w 845369"/>
                    <a:gd name="connsiteY2" fmla="*/ 103706 h 391137"/>
                    <a:gd name="connsiteX3" fmla="*/ 811928 w 845369"/>
                    <a:gd name="connsiteY3" fmla="*/ 224476 h 391137"/>
                    <a:gd name="connsiteX4" fmla="*/ 837807 w 845369"/>
                    <a:gd name="connsiteY4" fmla="*/ 388378 h 391137"/>
                    <a:gd name="connsiteX5" fmla="*/ 811928 w 845369"/>
                    <a:gd name="connsiteY5" fmla="*/ 319367 h 391137"/>
                    <a:gd name="connsiteX6" fmla="*/ 760169 w 845369"/>
                    <a:gd name="connsiteY6" fmla="*/ 215850 h 391137"/>
                    <a:gd name="connsiteX7" fmla="*/ 570388 w 845369"/>
                    <a:gd name="connsiteY7" fmla="*/ 155465 h 391137"/>
                    <a:gd name="connsiteX8" fmla="*/ 259837 w 845369"/>
                    <a:gd name="connsiteY8" fmla="*/ 69201 h 391137"/>
                    <a:gd name="connsiteX9" fmla="*/ 113503 w 845369"/>
                    <a:gd name="connsiteY9" fmla="*/ 42153 h 391137"/>
                    <a:gd name="connsiteX10" fmla="*/ 44177 w 845369"/>
                    <a:gd name="connsiteY10" fmla="*/ 95080 h 391137"/>
                    <a:gd name="connsiteX11" fmla="*/ 1045 w 845369"/>
                    <a:gd name="connsiteY11" fmla="*/ 129586 h 391137"/>
                    <a:gd name="connsiteX0" fmla="*/ 1045 w 843097"/>
                    <a:gd name="connsiteY0" fmla="*/ 129586 h 394298"/>
                    <a:gd name="connsiteX1" fmla="*/ 87309 w 843097"/>
                    <a:gd name="connsiteY1" fmla="*/ 189 h 394298"/>
                    <a:gd name="connsiteX2" fmla="*/ 510003 w 843097"/>
                    <a:gd name="connsiteY2" fmla="*/ 103706 h 394298"/>
                    <a:gd name="connsiteX3" fmla="*/ 811928 w 843097"/>
                    <a:gd name="connsiteY3" fmla="*/ 224476 h 394298"/>
                    <a:gd name="connsiteX4" fmla="*/ 833452 w 843097"/>
                    <a:gd name="connsiteY4" fmla="*/ 391644 h 394298"/>
                    <a:gd name="connsiteX5" fmla="*/ 811928 w 843097"/>
                    <a:gd name="connsiteY5" fmla="*/ 319367 h 394298"/>
                    <a:gd name="connsiteX6" fmla="*/ 760169 w 843097"/>
                    <a:gd name="connsiteY6" fmla="*/ 215850 h 394298"/>
                    <a:gd name="connsiteX7" fmla="*/ 570388 w 843097"/>
                    <a:gd name="connsiteY7" fmla="*/ 155465 h 394298"/>
                    <a:gd name="connsiteX8" fmla="*/ 259837 w 843097"/>
                    <a:gd name="connsiteY8" fmla="*/ 69201 h 394298"/>
                    <a:gd name="connsiteX9" fmla="*/ 113503 w 843097"/>
                    <a:gd name="connsiteY9" fmla="*/ 42153 h 394298"/>
                    <a:gd name="connsiteX10" fmla="*/ 44177 w 843097"/>
                    <a:gd name="connsiteY10" fmla="*/ 95080 h 394298"/>
                    <a:gd name="connsiteX11" fmla="*/ 1045 w 843097"/>
                    <a:gd name="connsiteY11" fmla="*/ 129586 h 394298"/>
                    <a:gd name="connsiteX0" fmla="*/ 1045 w 843036"/>
                    <a:gd name="connsiteY0" fmla="*/ 129586 h 403140"/>
                    <a:gd name="connsiteX1" fmla="*/ 87309 w 843036"/>
                    <a:gd name="connsiteY1" fmla="*/ 189 h 403140"/>
                    <a:gd name="connsiteX2" fmla="*/ 510003 w 843036"/>
                    <a:gd name="connsiteY2" fmla="*/ 103706 h 403140"/>
                    <a:gd name="connsiteX3" fmla="*/ 811928 w 843036"/>
                    <a:gd name="connsiteY3" fmla="*/ 224476 h 403140"/>
                    <a:gd name="connsiteX4" fmla="*/ 833452 w 843036"/>
                    <a:gd name="connsiteY4" fmla="*/ 391644 h 403140"/>
                    <a:gd name="connsiteX5" fmla="*/ 813016 w 843036"/>
                    <a:gd name="connsiteY5" fmla="*/ 369451 h 403140"/>
                    <a:gd name="connsiteX6" fmla="*/ 760169 w 843036"/>
                    <a:gd name="connsiteY6" fmla="*/ 215850 h 403140"/>
                    <a:gd name="connsiteX7" fmla="*/ 570388 w 843036"/>
                    <a:gd name="connsiteY7" fmla="*/ 155465 h 403140"/>
                    <a:gd name="connsiteX8" fmla="*/ 259837 w 843036"/>
                    <a:gd name="connsiteY8" fmla="*/ 69201 h 403140"/>
                    <a:gd name="connsiteX9" fmla="*/ 113503 w 843036"/>
                    <a:gd name="connsiteY9" fmla="*/ 42153 h 403140"/>
                    <a:gd name="connsiteX10" fmla="*/ 44177 w 843036"/>
                    <a:gd name="connsiteY10" fmla="*/ 95080 h 403140"/>
                    <a:gd name="connsiteX11" fmla="*/ 1045 w 843036"/>
                    <a:gd name="connsiteY11" fmla="*/ 129586 h 403140"/>
                    <a:gd name="connsiteX0" fmla="*/ 1045 w 849104"/>
                    <a:gd name="connsiteY0" fmla="*/ 129586 h 400633"/>
                    <a:gd name="connsiteX1" fmla="*/ 87309 w 849104"/>
                    <a:gd name="connsiteY1" fmla="*/ 189 h 400633"/>
                    <a:gd name="connsiteX2" fmla="*/ 510003 w 849104"/>
                    <a:gd name="connsiteY2" fmla="*/ 103706 h 400633"/>
                    <a:gd name="connsiteX3" fmla="*/ 811928 w 849104"/>
                    <a:gd name="connsiteY3" fmla="*/ 224476 h 400633"/>
                    <a:gd name="connsiteX4" fmla="*/ 844340 w 849104"/>
                    <a:gd name="connsiteY4" fmla="*/ 388378 h 400633"/>
                    <a:gd name="connsiteX5" fmla="*/ 813016 w 849104"/>
                    <a:gd name="connsiteY5" fmla="*/ 369451 h 400633"/>
                    <a:gd name="connsiteX6" fmla="*/ 760169 w 849104"/>
                    <a:gd name="connsiteY6" fmla="*/ 215850 h 400633"/>
                    <a:gd name="connsiteX7" fmla="*/ 570388 w 849104"/>
                    <a:gd name="connsiteY7" fmla="*/ 155465 h 400633"/>
                    <a:gd name="connsiteX8" fmla="*/ 259837 w 849104"/>
                    <a:gd name="connsiteY8" fmla="*/ 69201 h 400633"/>
                    <a:gd name="connsiteX9" fmla="*/ 113503 w 849104"/>
                    <a:gd name="connsiteY9" fmla="*/ 42153 h 400633"/>
                    <a:gd name="connsiteX10" fmla="*/ 44177 w 849104"/>
                    <a:gd name="connsiteY10" fmla="*/ 95080 h 400633"/>
                    <a:gd name="connsiteX11" fmla="*/ 1045 w 849104"/>
                    <a:gd name="connsiteY11" fmla="*/ 129586 h 400633"/>
                    <a:gd name="connsiteX0" fmla="*/ 1045 w 851795"/>
                    <a:gd name="connsiteY0" fmla="*/ 129586 h 396775"/>
                    <a:gd name="connsiteX1" fmla="*/ 87309 w 851795"/>
                    <a:gd name="connsiteY1" fmla="*/ 189 h 396775"/>
                    <a:gd name="connsiteX2" fmla="*/ 510003 w 851795"/>
                    <a:gd name="connsiteY2" fmla="*/ 103706 h 396775"/>
                    <a:gd name="connsiteX3" fmla="*/ 811928 w 851795"/>
                    <a:gd name="connsiteY3" fmla="*/ 224476 h 396775"/>
                    <a:gd name="connsiteX4" fmla="*/ 844340 w 851795"/>
                    <a:gd name="connsiteY4" fmla="*/ 388378 h 396775"/>
                    <a:gd name="connsiteX5" fmla="*/ 813016 w 851795"/>
                    <a:gd name="connsiteY5" fmla="*/ 369451 h 396775"/>
                    <a:gd name="connsiteX6" fmla="*/ 760169 w 851795"/>
                    <a:gd name="connsiteY6" fmla="*/ 215850 h 396775"/>
                    <a:gd name="connsiteX7" fmla="*/ 570388 w 851795"/>
                    <a:gd name="connsiteY7" fmla="*/ 155465 h 396775"/>
                    <a:gd name="connsiteX8" fmla="*/ 259837 w 851795"/>
                    <a:gd name="connsiteY8" fmla="*/ 69201 h 396775"/>
                    <a:gd name="connsiteX9" fmla="*/ 113503 w 851795"/>
                    <a:gd name="connsiteY9" fmla="*/ 42153 h 396775"/>
                    <a:gd name="connsiteX10" fmla="*/ 44177 w 851795"/>
                    <a:gd name="connsiteY10" fmla="*/ 95080 h 396775"/>
                    <a:gd name="connsiteX11" fmla="*/ 1045 w 851795"/>
                    <a:gd name="connsiteY11" fmla="*/ 129586 h 396775"/>
                    <a:gd name="connsiteX0" fmla="*/ 1045 w 851795"/>
                    <a:gd name="connsiteY0" fmla="*/ 129586 h 395384"/>
                    <a:gd name="connsiteX1" fmla="*/ 87309 w 851795"/>
                    <a:gd name="connsiteY1" fmla="*/ 189 h 395384"/>
                    <a:gd name="connsiteX2" fmla="*/ 510003 w 851795"/>
                    <a:gd name="connsiteY2" fmla="*/ 103706 h 395384"/>
                    <a:gd name="connsiteX3" fmla="*/ 811928 w 851795"/>
                    <a:gd name="connsiteY3" fmla="*/ 224476 h 395384"/>
                    <a:gd name="connsiteX4" fmla="*/ 844340 w 851795"/>
                    <a:gd name="connsiteY4" fmla="*/ 388378 h 395384"/>
                    <a:gd name="connsiteX5" fmla="*/ 813016 w 851795"/>
                    <a:gd name="connsiteY5" fmla="*/ 369451 h 395384"/>
                    <a:gd name="connsiteX6" fmla="*/ 791743 w 851795"/>
                    <a:gd name="connsiteY6" fmla="*/ 252868 h 395384"/>
                    <a:gd name="connsiteX7" fmla="*/ 570388 w 851795"/>
                    <a:gd name="connsiteY7" fmla="*/ 155465 h 395384"/>
                    <a:gd name="connsiteX8" fmla="*/ 259837 w 851795"/>
                    <a:gd name="connsiteY8" fmla="*/ 69201 h 395384"/>
                    <a:gd name="connsiteX9" fmla="*/ 113503 w 851795"/>
                    <a:gd name="connsiteY9" fmla="*/ 42153 h 395384"/>
                    <a:gd name="connsiteX10" fmla="*/ 44177 w 851795"/>
                    <a:gd name="connsiteY10" fmla="*/ 95080 h 395384"/>
                    <a:gd name="connsiteX11" fmla="*/ 1045 w 851795"/>
                    <a:gd name="connsiteY11" fmla="*/ 129586 h 395384"/>
                    <a:gd name="connsiteX0" fmla="*/ 1045 w 848519"/>
                    <a:gd name="connsiteY0" fmla="*/ 129586 h 398585"/>
                    <a:gd name="connsiteX1" fmla="*/ 87309 w 848519"/>
                    <a:gd name="connsiteY1" fmla="*/ 189 h 398585"/>
                    <a:gd name="connsiteX2" fmla="*/ 510003 w 848519"/>
                    <a:gd name="connsiteY2" fmla="*/ 103706 h 398585"/>
                    <a:gd name="connsiteX3" fmla="*/ 811928 w 848519"/>
                    <a:gd name="connsiteY3" fmla="*/ 224476 h 398585"/>
                    <a:gd name="connsiteX4" fmla="*/ 844340 w 848519"/>
                    <a:gd name="connsiteY4" fmla="*/ 388378 h 398585"/>
                    <a:gd name="connsiteX5" fmla="*/ 821726 w 848519"/>
                    <a:gd name="connsiteY5" fmla="*/ 367274 h 398585"/>
                    <a:gd name="connsiteX6" fmla="*/ 791743 w 848519"/>
                    <a:gd name="connsiteY6" fmla="*/ 252868 h 398585"/>
                    <a:gd name="connsiteX7" fmla="*/ 570388 w 848519"/>
                    <a:gd name="connsiteY7" fmla="*/ 155465 h 398585"/>
                    <a:gd name="connsiteX8" fmla="*/ 259837 w 848519"/>
                    <a:gd name="connsiteY8" fmla="*/ 69201 h 398585"/>
                    <a:gd name="connsiteX9" fmla="*/ 113503 w 848519"/>
                    <a:gd name="connsiteY9" fmla="*/ 42153 h 398585"/>
                    <a:gd name="connsiteX10" fmla="*/ 44177 w 848519"/>
                    <a:gd name="connsiteY10" fmla="*/ 95080 h 398585"/>
                    <a:gd name="connsiteX11" fmla="*/ 1045 w 848519"/>
                    <a:gd name="connsiteY11" fmla="*/ 129586 h 398585"/>
                    <a:gd name="connsiteX0" fmla="*/ 2183 w 849657"/>
                    <a:gd name="connsiteY0" fmla="*/ 129586 h 398585"/>
                    <a:gd name="connsiteX1" fmla="*/ 88447 w 849657"/>
                    <a:gd name="connsiteY1" fmla="*/ 189 h 398585"/>
                    <a:gd name="connsiteX2" fmla="*/ 511141 w 849657"/>
                    <a:gd name="connsiteY2" fmla="*/ 103706 h 398585"/>
                    <a:gd name="connsiteX3" fmla="*/ 813066 w 849657"/>
                    <a:gd name="connsiteY3" fmla="*/ 224476 h 398585"/>
                    <a:gd name="connsiteX4" fmla="*/ 845478 w 849657"/>
                    <a:gd name="connsiteY4" fmla="*/ 388378 h 398585"/>
                    <a:gd name="connsiteX5" fmla="*/ 822864 w 849657"/>
                    <a:gd name="connsiteY5" fmla="*/ 367274 h 398585"/>
                    <a:gd name="connsiteX6" fmla="*/ 792881 w 849657"/>
                    <a:gd name="connsiteY6" fmla="*/ 252868 h 398585"/>
                    <a:gd name="connsiteX7" fmla="*/ 571526 w 849657"/>
                    <a:gd name="connsiteY7" fmla="*/ 155465 h 398585"/>
                    <a:gd name="connsiteX8" fmla="*/ 260975 w 849657"/>
                    <a:gd name="connsiteY8" fmla="*/ 69201 h 398585"/>
                    <a:gd name="connsiteX9" fmla="*/ 114641 w 849657"/>
                    <a:gd name="connsiteY9" fmla="*/ 42153 h 398585"/>
                    <a:gd name="connsiteX10" fmla="*/ 33338 w 849657"/>
                    <a:gd name="connsiteY10" fmla="*/ 132098 h 398585"/>
                    <a:gd name="connsiteX11" fmla="*/ 2183 w 849657"/>
                    <a:gd name="connsiteY11" fmla="*/ 129586 h 398585"/>
                    <a:gd name="connsiteX0" fmla="*/ 1811 w 849285"/>
                    <a:gd name="connsiteY0" fmla="*/ 129586 h 398585"/>
                    <a:gd name="connsiteX1" fmla="*/ 88075 w 849285"/>
                    <a:gd name="connsiteY1" fmla="*/ 189 h 398585"/>
                    <a:gd name="connsiteX2" fmla="*/ 510769 w 849285"/>
                    <a:gd name="connsiteY2" fmla="*/ 103706 h 398585"/>
                    <a:gd name="connsiteX3" fmla="*/ 812694 w 849285"/>
                    <a:gd name="connsiteY3" fmla="*/ 224476 h 398585"/>
                    <a:gd name="connsiteX4" fmla="*/ 845106 w 849285"/>
                    <a:gd name="connsiteY4" fmla="*/ 388378 h 398585"/>
                    <a:gd name="connsiteX5" fmla="*/ 822492 w 849285"/>
                    <a:gd name="connsiteY5" fmla="*/ 367274 h 398585"/>
                    <a:gd name="connsiteX6" fmla="*/ 792509 w 849285"/>
                    <a:gd name="connsiteY6" fmla="*/ 252868 h 398585"/>
                    <a:gd name="connsiteX7" fmla="*/ 571154 w 849285"/>
                    <a:gd name="connsiteY7" fmla="*/ 155465 h 398585"/>
                    <a:gd name="connsiteX8" fmla="*/ 260603 w 849285"/>
                    <a:gd name="connsiteY8" fmla="*/ 69201 h 398585"/>
                    <a:gd name="connsiteX9" fmla="*/ 114269 w 849285"/>
                    <a:gd name="connsiteY9" fmla="*/ 42153 h 398585"/>
                    <a:gd name="connsiteX10" fmla="*/ 32966 w 849285"/>
                    <a:gd name="connsiteY10" fmla="*/ 132098 h 398585"/>
                    <a:gd name="connsiteX11" fmla="*/ 1811 w 849285"/>
                    <a:gd name="connsiteY11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14127 w 849143"/>
                    <a:gd name="connsiteY9" fmla="*/ 42153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23926 w 849143"/>
                    <a:gd name="connsiteY9" fmla="*/ 35621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24106 w 849323"/>
                    <a:gd name="connsiteY9" fmla="*/ 35621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44793 w 849323"/>
                    <a:gd name="connsiteY9" fmla="*/ 45420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3298 w 850772"/>
                    <a:gd name="connsiteY0" fmla="*/ 115469 h 384468"/>
                    <a:gd name="connsiteX1" fmla="*/ 115693 w 850772"/>
                    <a:gd name="connsiteY1" fmla="*/ 226 h 384468"/>
                    <a:gd name="connsiteX2" fmla="*/ 512256 w 850772"/>
                    <a:gd name="connsiteY2" fmla="*/ 89589 h 384468"/>
                    <a:gd name="connsiteX3" fmla="*/ 814181 w 850772"/>
                    <a:gd name="connsiteY3" fmla="*/ 210359 h 384468"/>
                    <a:gd name="connsiteX4" fmla="*/ 846593 w 850772"/>
                    <a:gd name="connsiteY4" fmla="*/ 374261 h 384468"/>
                    <a:gd name="connsiteX5" fmla="*/ 823979 w 850772"/>
                    <a:gd name="connsiteY5" fmla="*/ 353157 h 384468"/>
                    <a:gd name="connsiteX6" fmla="*/ 793996 w 850772"/>
                    <a:gd name="connsiteY6" fmla="*/ 238751 h 384468"/>
                    <a:gd name="connsiteX7" fmla="*/ 572641 w 850772"/>
                    <a:gd name="connsiteY7" fmla="*/ 141348 h 384468"/>
                    <a:gd name="connsiteX8" fmla="*/ 262090 w 850772"/>
                    <a:gd name="connsiteY8" fmla="*/ 55084 h 384468"/>
                    <a:gd name="connsiteX9" fmla="*/ 146242 w 850772"/>
                    <a:gd name="connsiteY9" fmla="*/ 31303 h 384468"/>
                    <a:gd name="connsiteX10" fmla="*/ 81337 w 850772"/>
                    <a:gd name="connsiteY10" fmla="*/ 51548 h 384468"/>
                    <a:gd name="connsiteX11" fmla="*/ 34453 w 850772"/>
                    <a:gd name="connsiteY11" fmla="*/ 117981 h 384468"/>
                    <a:gd name="connsiteX12" fmla="*/ 3298 w 850772"/>
                    <a:gd name="connsiteY12" fmla="*/ 115469 h 384468"/>
                    <a:gd name="connsiteX0" fmla="*/ 3684 w 851158"/>
                    <a:gd name="connsiteY0" fmla="*/ 113297 h 382296"/>
                    <a:gd name="connsiteX1" fmla="*/ 122612 w 851158"/>
                    <a:gd name="connsiteY1" fmla="*/ 232 h 382296"/>
                    <a:gd name="connsiteX2" fmla="*/ 512642 w 851158"/>
                    <a:gd name="connsiteY2" fmla="*/ 87417 h 382296"/>
                    <a:gd name="connsiteX3" fmla="*/ 814567 w 851158"/>
                    <a:gd name="connsiteY3" fmla="*/ 208187 h 382296"/>
                    <a:gd name="connsiteX4" fmla="*/ 846979 w 851158"/>
                    <a:gd name="connsiteY4" fmla="*/ 372089 h 382296"/>
                    <a:gd name="connsiteX5" fmla="*/ 824365 w 851158"/>
                    <a:gd name="connsiteY5" fmla="*/ 350985 h 382296"/>
                    <a:gd name="connsiteX6" fmla="*/ 794382 w 851158"/>
                    <a:gd name="connsiteY6" fmla="*/ 236579 h 382296"/>
                    <a:gd name="connsiteX7" fmla="*/ 573027 w 851158"/>
                    <a:gd name="connsiteY7" fmla="*/ 139176 h 382296"/>
                    <a:gd name="connsiteX8" fmla="*/ 262476 w 851158"/>
                    <a:gd name="connsiteY8" fmla="*/ 52912 h 382296"/>
                    <a:gd name="connsiteX9" fmla="*/ 146628 w 851158"/>
                    <a:gd name="connsiteY9" fmla="*/ 29131 h 382296"/>
                    <a:gd name="connsiteX10" fmla="*/ 81723 w 851158"/>
                    <a:gd name="connsiteY10" fmla="*/ 49376 h 382296"/>
                    <a:gd name="connsiteX11" fmla="*/ 34839 w 851158"/>
                    <a:gd name="connsiteY11" fmla="*/ 115809 h 382296"/>
                    <a:gd name="connsiteX12" fmla="*/ 3684 w 851158"/>
                    <a:gd name="connsiteY12" fmla="*/ 113297 h 382296"/>
                    <a:gd name="connsiteX0" fmla="*/ 3617 w 851091"/>
                    <a:gd name="connsiteY0" fmla="*/ 113297 h 382296"/>
                    <a:gd name="connsiteX1" fmla="*/ 122545 w 851091"/>
                    <a:gd name="connsiteY1" fmla="*/ 232 h 382296"/>
                    <a:gd name="connsiteX2" fmla="*/ 512575 w 851091"/>
                    <a:gd name="connsiteY2" fmla="*/ 87417 h 382296"/>
                    <a:gd name="connsiteX3" fmla="*/ 814500 w 851091"/>
                    <a:gd name="connsiteY3" fmla="*/ 208187 h 382296"/>
                    <a:gd name="connsiteX4" fmla="*/ 846912 w 851091"/>
                    <a:gd name="connsiteY4" fmla="*/ 372089 h 382296"/>
                    <a:gd name="connsiteX5" fmla="*/ 824298 w 851091"/>
                    <a:gd name="connsiteY5" fmla="*/ 350985 h 382296"/>
                    <a:gd name="connsiteX6" fmla="*/ 794315 w 851091"/>
                    <a:gd name="connsiteY6" fmla="*/ 236579 h 382296"/>
                    <a:gd name="connsiteX7" fmla="*/ 572960 w 851091"/>
                    <a:gd name="connsiteY7" fmla="*/ 139176 h 382296"/>
                    <a:gd name="connsiteX8" fmla="*/ 262409 w 851091"/>
                    <a:gd name="connsiteY8" fmla="*/ 52912 h 382296"/>
                    <a:gd name="connsiteX9" fmla="*/ 146561 w 851091"/>
                    <a:gd name="connsiteY9" fmla="*/ 29131 h 382296"/>
                    <a:gd name="connsiteX10" fmla="*/ 76212 w 851091"/>
                    <a:gd name="connsiteY10" fmla="*/ 54820 h 382296"/>
                    <a:gd name="connsiteX11" fmla="*/ 34772 w 851091"/>
                    <a:gd name="connsiteY11" fmla="*/ 115809 h 382296"/>
                    <a:gd name="connsiteX12" fmla="*/ 3617 w 851091"/>
                    <a:gd name="connsiteY12" fmla="*/ 113297 h 382296"/>
                    <a:gd name="connsiteX0" fmla="*/ 3617 w 851091"/>
                    <a:gd name="connsiteY0" fmla="*/ 113297 h 387717"/>
                    <a:gd name="connsiteX1" fmla="*/ 122545 w 851091"/>
                    <a:gd name="connsiteY1" fmla="*/ 232 h 387717"/>
                    <a:gd name="connsiteX2" fmla="*/ 512575 w 851091"/>
                    <a:gd name="connsiteY2" fmla="*/ 87417 h 387717"/>
                    <a:gd name="connsiteX3" fmla="*/ 814500 w 851091"/>
                    <a:gd name="connsiteY3" fmla="*/ 208187 h 387717"/>
                    <a:gd name="connsiteX4" fmla="*/ 846912 w 851091"/>
                    <a:gd name="connsiteY4" fmla="*/ 378621 h 387717"/>
                    <a:gd name="connsiteX5" fmla="*/ 824298 w 851091"/>
                    <a:gd name="connsiteY5" fmla="*/ 350985 h 387717"/>
                    <a:gd name="connsiteX6" fmla="*/ 794315 w 851091"/>
                    <a:gd name="connsiteY6" fmla="*/ 236579 h 387717"/>
                    <a:gd name="connsiteX7" fmla="*/ 572960 w 851091"/>
                    <a:gd name="connsiteY7" fmla="*/ 139176 h 387717"/>
                    <a:gd name="connsiteX8" fmla="*/ 262409 w 851091"/>
                    <a:gd name="connsiteY8" fmla="*/ 52912 h 387717"/>
                    <a:gd name="connsiteX9" fmla="*/ 146561 w 851091"/>
                    <a:gd name="connsiteY9" fmla="*/ 29131 h 387717"/>
                    <a:gd name="connsiteX10" fmla="*/ 76212 w 851091"/>
                    <a:gd name="connsiteY10" fmla="*/ 54820 h 387717"/>
                    <a:gd name="connsiteX11" fmla="*/ 34772 w 851091"/>
                    <a:gd name="connsiteY11" fmla="*/ 115809 h 387717"/>
                    <a:gd name="connsiteX12" fmla="*/ 3617 w 851091"/>
                    <a:gd name="connsiteY12" fmla="*/ 113297 h 387717"/>
                    <a:gd name="connsiteX0" fmla="*/ 3617 w 851018"/>
                    <a:gd name="connsiteY0" fmla="*/ 113297 h 390928"/>
                    <a:gd name="connsiteX1" fmla="*/ 122545 w 851018"/>
                    <a:gd name="connsiteY1" fmla="*/ 232 h 390928"/>
                    <a:gd name="connsiteX2" fmla="*/ 512575 w 851018"/>
                    <a:gd name="connsiteY2" fmla="*/ 87417 h 390928"/>
                    <a:gd name="connsiteX3" fmla="*/ 814500 w 851018"/>
                    <a:gd name="connsiteY3" fmla="*/ 208187 h 390928"/>
                    <a:gd name="connsiteX4" fmla="*/ 846912 w 851018"/>
                    <a:gd name="connsiteY4" fmla="*/ 378621 h 390928"/>
                    <a:gd name="connsiteX5" fmla="*/ 825387 w 851018"/>
                    <a:gd name="connsiteY5" fmla="*/ 361873 h 390928"/>
                    <a:gd name="connsiteX6" fmla="*/ 794315 w 851018"/>
                    <a:gd name="connsiteY6" fmla="*/ 236579 h 390928"/>
                    <a:gd name="connsiteX7" fmla="*/ 572960 w 851018"/>
                    <a:gd name="connsiteY7" fmla="*/ 139176 h 390928"/>
                    <a:gd name="connsiteX8" fmla="*/ 262409 w 851018"/>
                    <a:gd name="connsiteY8" fmla="*/ 52912 h 390928"/>
                    <a:gd name="connsiteX9" fmla="*/ 146561 w 851018"/>
                    <a:gd name="connsiteY9" fmla="*/ 29131 h 390928"/>
                    <a:gd name="connsiteX10" fmla="*/ 76212 w 851018"/>
                    <a:gd name="connsiteY10" fmla="*/ 54820 h 390928"/>
                    <a:gd name="connsiteX11" fmla="*/ 34772 w 851018"/>
                    <a:gd name="connsiteY11" fmla="*/ 115809 h 390928"/>
                    <a:gd name="connsiteX12" fmla="*/ 3617 w 851018"/>
                    <a:gd name="connsiteY12" fmla="*/ 113297 h 390928"/>
                    <a:gd name="connsiteX0" fmla="*/ 3617 w 851018"/>
                    <a:gd name="connsiteY0" fmla="*/ 127226 h 404857"/>
                    <a:gd name="connsiteX1" fmla="*/ 122545 w 851018"/>
                    <a:gd name="connsiteY1" fmla="*/ 14161 h 404857"/>
                    <a:gd name="connsiteX2" fmla="*/ 414205 w 851018"/>
                    <a:gd name="connsiteY2" fmla="*/ 11241 h 404857"/>
                    <a:gd name="connsiteX3" fmla="*/ 512575 w 851018"/>
                    <a:gd name="connsiteY3" fmla="*/ 101346 h 404857"/>
                    <a:gd name="connsiteX4" fmla="*/ 814500 w 851018"/>
                    <a:gd name="connsiteY4" fmla="*/ 222116 h 404857"/>
                    <a:gd name="connsiteX5" fmla="*/ 846912 w 851018"/>
                    <a:gd name="connsiteY5" fmla="*/ 392550 h 404857"/>
                    <a:gd name="connsiteX6" fmla="*/ 825387 w 851018"/>
                    <a:gd name="connsiteY6" fmla="*/ 375802 h 404857"/>
                    <a:gd name="connsiteX7" fmla="*/ 794315 w 851018"/>
                    <a:gd name="connsiteY7" fmla="*/ 250508 h 404857"/>
                    <a:gd name="connsiteX8" fmla="*/ 572960 w 851018"/>
                    <a:gd name="connsiteY8" fmla="*/ 153105 h 404857"/>
                    <a:gd name="connsiteX9" fmla="*/ 262409 w 851018"/>
                    <a:gd name="connsiteY9" fmla="*/ 66841 h 404857"/>
                    <a:gd name="connsiteX10" fmla="*/ 146561 w 851018"/>
                    <a:gd name="connsiteY10" fmla="*/ 43060 h 404857"/>
                    <a:gd name="connsiteX11" fmla="*/ 76212 w 851018"/>
                    <a:gd name="connsiteY11" fmla="*/ 68749 h 404857"/>
                    <a:gd name="connsiteX12" fmla="*/ 34772 w 851018"/>
                    <a:gd name="connsiteY12" fmla="*/ 129738 h 404857"/>
                    <a:gd name="connsiteX13" fmla="*/ 3617 w 851018"/>
                    <a:gd name="connsiteY13" fmla="*/ 127226 h 404857"/>
                    <a:gd name="connsiteX0" fmla="*/ 3617 w 851018"/>
                    <a:gd name="connsiteY0" fmla="*/ 120431 h 398062"/>
                    <a:gd name="connsiteX1" fmla="*/ 122545 w 851018"/>
                    <a:gd name="connsiteY1" fmla="*/ 7366 h 398062"/>
                    <a:gd name="connsiteX2" fmla="*/ 289375 w 851018"/>
                    <a:gd name="connsiteY2" fmla="*/ 24485 h 398062"/>
                    <a:gd name="connsiteX3" fmla="*/ 414205 w 851018"/>
                    <a:gd name="connsiteY3" fmla="*/ 4446 h 398062"/>
                    <a:gd name="connsiteX4" fmla="*/ 512575 w 851018"/>
                    <a:gd name="connsiteY4" fmla="*/ 94551 h 398062"/>
                    <a:gd name="connsiteX5" fmla="*/ 814500 w 851018"/>
                    <a:gd name="connsiteY5" fmla="*/ 215321 h 398062"/>
                    <a:gd name="connsiteX6" fmla="*/ 846912 w 851018"/>
                    <a:gd name="connsiteY6" fmla="*/ 385755 h 398062"/>
                    <a:gd name="connsiteX7" fmla="*/ 825387 w 851018"/>
                    <a:gd name="connsiteY7" fmla="*/ 369007 h 398062"/>
                    <a:gd name="connsiteX8" fmla="*/ 794315 w 851018"/>
                    <a:gd name="connsiteY8" fmla="*/ 243713 h 398062"/>
                    <a:gd name="connsiteX9" fmla="*/ 572960 w 851018"/>
                    <a:gd name="connsiteY9" fmla="*/ 146310 h 398062"/>
                    <a:gd name="connsiteX10" fmla="*/ 262409 w 851018"/>
                    <a:gd name="connsiteY10" fmla="*/ 60046 h 398062"/>
                    <a:gd name="connsiteX11" fmla="*/ 146561 w 851018"/>
                    <a:gd name="connsiteY11" fmla="*/ 36265 h 398062"/>
                    <a:gd name="connsiteX12" fmla="*/ 76212 w 851018"/>
                    <a:gd name="connsiteY12" fmla="*/ 61954 h 398062"/>
                    <a:gd name="connsiteX13" fmla="*/ 34772 w 851018"/>
                    <a:gd name="connsiteY13" fmla="*/ 122943 h 398062"/>
                    <a:gd name="connsiteX14" fmla="*/ 3617 w 851018"/>
                    <a:gd name="connsiteY14" fmla="*/ 120431 h 398062"/>
                    <a:gd name="connsiteX0" fmla="*/ 3617 w 851018"/>
                    <a:gd name="connsiteY0" fmla="*/ 119723 h 397354"/>
                    <a:gd name="connsiteX1" fmla="*/ 122545 w 851018"/>
                    <a:gd name="connsiteY1" fmla="*/ 6658 h 397354"/>
                    <a:gd name="connsiteX2" fmla="*/ 285592 w 851018"/>
                    <a:gd name="connsiteY2" fmla="*/ 32885 h 397354"/>
                    <a:gd name="connsiteX3" fmla="*/ 414205 w 851018"/>
                    <a:gd name="connsiteY3" fmla="*/ 3738 h 397354"/>
                    <a:gd name="connsiteX4" fmla="*/ 512575 w 851018"/>
                    <a:gd name="connsiteY4" fmla="*/ 93843 h 397354"/>
                    <a:gd name="connsiteX5" fmla="*/ 814500 w 851018"/>
                    <a:gd name="connsiteY5" fmla="*/ 214613 h 397354"/>
                    <a:gd name="connsiteX6" fmla="*/ 846912 w 851018"/>
                    <a:gd name="connsiteY6" fmla="*/ 385047 h 397354"/>
                    <a:gd name="connsiteX7" fmla="*/ 825387 w 851018"/>
                    <a:gd name="connsiteY7" fmla="*/ 368299 h 397354"/>
                    <a:gd name="connsiteX8" fmla="*/ 794315 w 851018"/>
                    <a:gd name="connsiteY8" fmla="*/ 243005 h 397354"/>
                    <a:gd name="connsiteX9" fmla="*/ 572960 w 851018"/>
                    <a:gd name="connsiteY9" fmla="*/ 145602 h 397354"/>
                    <a:gd name="connsiteX10" fmla="*/ 262409 w 851018"/>
                    <a:gd name="connsiteY10" fmla="*/ 59338 h 397354"/>
                    <a:gd name="connsiteX11" fmla="*/ 146561 w 851018"/>
                    <a:gd name="connsiteY11" fmla="*/ 35557 h 397354"/>
                    <a:gd name="connsiteX12" fmla="*/ 76212 w 851018"/>
                    <a:gd name="connsiteY12" fmla="*/ 61246 h 397354"/>
                    <a:gd name="connsiteX13" fmla="*/ 34772 w 851018"/>
                    <a:gd name="connsiteY13" fmla="*/ 122235 h 397354"/>
                    <a:gd name="connsiteX14" fmla="*/ 3617 w 851018"/>
                    <a:gd name="connsiteY14" fmla="*/ 119723 h 397354"/>
                    <a:gd name="connsiteX0" fmla="*/ 3617 w 851018"/>
                    <a:gd name="connsiteY0" fmla="*/ 116150 h 393781"/>
                    <a:gd name="connsiteX1" fmla="*/ 122545 w 851018"/>
                    <a:gd name="connsiteY1" fmla="*/ 3085 h 393781"/>
                    <a:gd name="connsiteX2" fmla="*/ 285592 w 851018"/>
                    <a:gd name="connsiteY2" fmla="*/ 29312 h 393781"/>
                    <a:gd name="connsiteX3" fmla="*/ 414205 w 851018"/>
                    <a:gd name="connsiteY3" fmla="*/ 165 h 393781"/>
                    <a:gd name="connsiteX4" fmla="*/ 480403 w 851018"/>
                    <a:gd name="connsiteY4" fmla="*/ 40244 h 393781"/>
                    <a:gd name="connsiteX5" fmla="*/ 512575 w 851018"/>
                    <a:gd name="connsiteY5" fmla="*/ 90270 h 393781"/>
                    <a:gd name="connsiteX6" fmla="*/ 814500 w 851018"/>
                    <a:gd name="connsiteY6" fmla="*/ 211040 h 393781"/>
                    <a:gd name="connsiteX7" fmla="*/ 846912 w 851018"/>
                    <a:gd name="connsiteY7" fmla="*/ 381474 h 393781"/>
                    <a:gd name="connsiteX8" fmla="*/ 825387 w 851018"/>
                    <a:gd name="connsiteY8" fmla="*/ 364726 h 393781"/>
                    <a:gd name="connsiteX9" fmla="*/ 794315 w 851018"/>
                    <a:gd name="connsiteY9" fmla="*/ 239432 h 393781"/>
                    <a:gd name="connsiteX10" fmla="*/ 572960 w 851018"/>
                    <a:gd name="connsiteY10" fmla="*/ 142029 h 393781"/>
                    <a:gd name="connsiteX11" fmla="*/ 262409 w 851018"/>
                    <a:gd name="connsiteY11" fmla="*/ 55765 h 393781"/>
                    <a:gd name="connsiteX12" fmla="*/ 146561 w 851018"/>
                    <a:gd name="connsiteY12" fmla="*/ 31984 h 393781"/>
                    <a:gd name="connsiteX13" fmla="*/ 76212 w 851018"/>
                    <a:gd name="connsiteY13" fmla="*/ 57673 h 393781"/>
                    <a:gd name="connsiteX14" fmla="*/ 34772 w 851018"/>
                    <a:gd name="connsiteY14" fmla="*/ 118662 h 393781"/>
                    <a:gd name="connsiteX15" fmla="*/ 3617 w 851018"/>
                    <a:gd name="connsiteY15" fmla="*/ 116150 h 393781"/>
                    <a:gd name="connsiteX0" fmla="*/ 3617 w 851018"/>
                    <a:gd name="connsiteY0" fmla="*/ 116150 h 393781"/>
                    <a:gd name="connsiteX1" fmla="*/ 122545 w 851018"/>
                    <a:gd name="connsiteY1" fmla="*/ 3085 h 393781"/>
                    <a:gd name="connsiteX2" fmla="*/ 285592 w 851018"/>
                    <a:gd name="connsiteY2" fmla="*/ 29312 h 393781"/>
                    <a:gd name="connsiteX3" fmla="*/ 414205 w 851018"/>
                    <a:gd name="connsiteY3" fmla="*/ 165 h 393781"/>
                    <a:gd name="connsiteX4" fmla="*/ 478512 w 851018"/>
                    <a:gd name="connsiteY4" fmla="*/ 27492 h 393781"/>
                    <a:gd name="connsiteX5" fmla="*/ 512575 w 851018"/>
                    <a:gd name="connsiteY5" fmla="*/ 90270 h 393781"/>
                    <a:gd name="connsiteX6" fmla="*/ 814500 w 851018"/>
                    <a:gd name="connsiteY6" fmla="*/ 211040 h 393781"/>
                    <a:gd name="connsiteX7" fmla="*/ 846912 w 851018"/>
                    <a:gd name="connsiteY7" fmla="*/ 381474 h 393781"/>
                    <a:gd name="connsiteX8" fmla="*/ 825387 w 851018"/>
                    <a:gd name="connsiteY8" fmla="*/ 364726 h 393781"/>
                    <a:gd name="connsiteX9" fmla="*/ 794315 w 851018"/>
                    <a:gd name="connsiteY9" fmla="*/ 239432 h 393781"/>
                    <a:gd name="connsiteX10" fmla="*/ 572960 w 851018"/>
                    <a:gd name="connsiteY10" fmla="*/ 142029 h 393781"/>
                    <a:gd name="connsiteX11" fmla="*/ 262409 w 851018"/>
                    <a:gd name="connsiteY11" fmla="*/ 55765 h 393781"/>
                    <a:gd name="connsiteX12" fmla="*/ 146561 w 851018"/>
                    <a:gd name="connsiteY12" fmla="*/ 31984 h 393781"/>
                    <a:gd name="connsiteX13" fmla="*/ 76212 w 851018"/>
                    <a:gd name="connsiteY13" fmla="*/ 57673 h 393781"/>
                    <a:gd name="connsiteX14" fmla="*/ 34772 w 851018"/>
                    <a:gd name="connsiteY14" fmla="*/ 118662 h 393781"/>
                    <a:gd name="connsiteX15" fmla="*/ 3617 w 851018"/>
                    <a:gd name="connsiteY15" fmla="*/ 116150 h 393781"/>
                    <a:gd name="connsiteX0" fmla="*/ 3617 w 849549"/>
                    <a:gd name="connsiteY0" fmla="*/ 116150 h 393781"/>
                    <a:gd name="connsiteX1" fmla="*/ 122545 w 849549"/>
                    <a:gd name="connsiteY1" fmla="*/ 3085 h 393781"/>
                    <a:gd name="connsiteX2" fmla="*/ 285592 w 849549"/>
                    <a:gd name="connsiteY2" fmla="*/ 29312 h 393781"/>
                    <a:gd name="connsiteX3" fmla="*/ 414205 w 849549"/>
                    <a:gd name="connsiteY3" fmla="*/ 165 h 393781"/>
                    <a:gd name="connsiteX4" fmla="*/ 478512 w 849549"/>
                    <a:gd name="connsiteY4" fmla="*/ 27492 h 393781"/>
                    <a:gd name="connsiteX5" fmla="*/ 539054 w 849549"/>
                    <a:gd name="connsiteY5" fmla="*/ 93913 h 393781"/>
                    <a:gd name="connsiteX6" fmla="*/ 814500 w 849549"/>
                    <a:gd name="connsiteY6" fmla="*/ 211040 h 393781"/>
                    <a:gd name="connsiteX7" fmla="*/ 846912 w 849549"/>
                    <a:gd name="connsiteY7" fmla="*/ 381474 h 393781"/>
                    <a:gd name="connsiteX8" fmla="*/ 825387 w 849549"/>
                    <a:gd name="connsiteY8" fmla="*/ 364726 h 393781"/>
                    <a:gd name="connsiteX9" fmla="*/ 794315 w 849549"/>
                    <a:gd name="connsiteY9" fmla="*/ 239432 h 393781"/>
                    <a:gd name="connsiteX10" fmla="*/ 572960 w 849549"/>
                    <a:gd name="connsiteY10" fmla="*/ 142029 h 393781"/>
                    <a:gd name="connsiteX11" fmla="*/ 262409 w 849549"/>
                    <a:gd name="connsiteY11" fmla="*/ 55765 h 393781"/>
                    <a:gd name="connsiteX12" fmla="*/ 146561 w 849549"/>
                    <a:gd name="connsiteY12" fmla="*/ 31984 h 393781"/>
                    <a:gd name="connsiteX13" fmla="*/ 76212 w 849549"/>
                    <a:gd name="connsiteY13" fmla="*/ 57673 h 393781"/>
                    <a:gd name="connsiteX14" fmla="*/ 34772 w 849549"/>
                    <a:gd name="connsiteY14" fmla="*/ 118662 h 393781"/>
                    <a:gd name="connsiteX15" fmla="*/ 3617 w 849549"/>
                    <a:gd name="connsiteY15" fmla="*/ 116150 h 393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49549" h="393781">
                      <a:moveTo>
                        <a:pt x="3617" y="116150"/>
                      </a:moveTo>
                      <a:cubicBezTo>
                        <a:pt x="18246" y="96887"/>
                        <a:pt x="75549" y="17558"/>
                        <a:pt x="122545" y="3085"/>
                      </a:cubicBezTo>
                      <a:cubicBezTo>
                        <a:pt x="169541" y="-11388"/>
                        <a:pt x="236982" y="29799"/>
                        <a:pt x="285592" y="29312"/>
                      </a:cubicBezTo>
                      <a:cubicBezTo>
                        <a:pt x="334202" y="28825"/>
                        <a:pt x="385834" y="-1961"/>
                        <a:pt x="414205" y="165"/>
                      </a:cubicBezTo>
                      <a:cubicBezTo>
                        <a:pt x="442576" y="2291"/>
                        <a:pt x="462117" y="12475"/>
                        <a:pt x="478512" y="27492"/>
                      </a:cubicBezTo>
                      <a:cubicBezTo>
                        <a:pt x="494907" y="42509"/>
                        <a:pt x="483056" y="63322"/>
                        <a:pt x="539054" y="93913"/>
                      </a:cubicBezTo>
                      <a:cubicBezTo>
                        <a:pt x="595052" y="124504"/>
                        <a:pt x="763191" y="163113"/>
                        <a:pt x="814500" y="211040"/>
                      </a:cubicBezTo>
                      <a:cubicBezTo>
                        <a:pt x="865809" y="258967"/>
                        <a:pt x="845098" y="355860"/>
                        <a:pt x="846912" y="381474"/>
                      </a:cubicBezTo>
                      <a:cubicBezTo>
                        <a:pt x="848726" y="407088"/>
                        <a:pt x="834153" y="388400"/>
                        <a:pt x="825387" y="364726"/>
                      </a:cubicBezTo>
                      <a:cubicBezTo>
                        <a:pt x="816621" y="341052"/>
                        <a:pt x="836386" y="276548"/>
                        <a:pt x="794315" y="239432"/>
                      </a:cubicBezTo>
                      <a:cubicBezTo>
                        <a:pt x="752244" y="202316"/>
                        <a:pt x="661611" y="172640"/>
                        <a:pt x="572960" y="142029"/>
                      </a:cubicBezTo>
                      <a:cubicBezTo>
                        <a:pt x="484309" y="111418"/>
                        <a:pt x="333476" y="74106"/>
                        <a:pt x="262409" y="55765"/>
                      </a:cubicBezTo>
                      <a:cubicBezTo>
                        <a:pt x="191343" y="37424"/>
                        <a:pt x="178501" y="32392"/>
                        <a:pt x="146561" y="31984"/>
                      </a:cubicBezTo>
                      <a:cubicBezTo>
                        <a:pt x="114621" y="31576"/>
                        <a:pt x="89762" y="42682"/>
                        <a:pt x="76212" y="57673"/>
                      </a:cubicBezTo>
                      <a:cubicBezTo>
                        <a:pt x="62662" y="72664"/>
                        <a:pt x="46871" y="108916"/>
                        <a:pt x="34772" y="118662"/>
                      </a:cubicBezTo>
                      <a:cubicBezTo>
                        <a:pt x="22673" y="128408"/>
                        <a:pt x="-11012" y="135413"/>
                        <a:pt x="3617" y="116150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68" name="Volný tvar 67"/>
                <p:cNvSpPr>
                  <a:spLocks/>
                </p:cNvSpPr>
                <p:nvPr/>
              </p:nvSpPr>
              <p:spPr>
                <a:xfrm rot="150410">
                  <a:off x="3842255" y="2777197"/>
                  <a:ext cx="1716428" cy="670852"/>
                </a:xfrm>
                <a:custGeom>
                  <a:avLst/>
                  <a:gdLst>
                    <a:gd name="connsiteX0" fmla="*/ 828 w 845152"/>
                    <a:gd name="connsiteY0" fmla="*/ 129586 h 391137"/>
                    <a:gd name="connsiteX1" fmla="*/ 87092 w 845152"/>
                    <a:gd name="connsiteY1" fmla="*/ 189 h 391137"/>
                    <a:gd name="connsiteX2" fmla="*/ 509786 w 845152"/>
                    <a:gd name="connsiteY2" fmla="*/ 103706 h 391137"/>
                    <a:gd name="connsiteX3" fmla="*/ 811711 w 845152"/>
                    <a:gd name="connsiteY3" fmla="*/ 224476 h 391137"/>
                    <a:gd name="connsiteX4" fmla="*/ 837590 w 845152"/>
                    <a:gd name="connsiteY4" fmla="*/ 388378 h 391137"/>
                    <a:gd name="connsiteX5" fmla="*/ 811711 w 845152"/>
                    <a:gd name="connsiteY5" fmla="*/ 319367 h 391137"/>
                    <a:gd name="connsiteX6" fmla="*/ 759952 w 845152"/>
                    <a:gd name="connsiteY6" fmla="*/ 215850 h 391137"/>
                    <a:gd name="connsiteX7" fmla="*/ 570171 w 845152"/>
                    <a:gd name="connsiteY7" fmla="*/ 155465 h 391137"/>
                    <a:gd name="connsiteX8" fmla="*/ 259620 w 845152"/>
                    <a:gd name="connsiteY8" fmla="*/ 69201 h 391137"/>
                    <a:gd name="connsiteX9" fmla="*/ 87092 w 845152"/>
                    <a:gd name="connsiteY9" fmla="*/ 8816 h 391137"/>
                    <a:gd name="connsiteX10" fmla="*/ 43960 w 845152"/>
                    <a:gd name="connsiteY10" fmla="*/ 95080 h 391137"/>
                    <a:gd name="connsiteX11" fmla="*/ 828 w 845152"/>
                    <a:gd name="connsiteY11" fmla="*/ 129586 h 391137"/>
                    <a:gd name="connsiteX0" fmla="*/ 1045 w 845369"/>
                    <a:gd name="connsiteY0" fmla="*/ 129586 h 391137"/>
                    <a:gd name="connsiteX1" fmla="*/ 87309 w 845369"/>
                    <a:gd name="connsiteY1" fmla="*/ 189 h 391137"/>
                    <a:gd name="connsiteX2" fmla="*/ 510003 w 845369"/>
                    <a:gd name="connsiteY2" fmla="*/ 103706 h 391137"/>
                    <a:gd name="connsiteX3" fmla="*/ 811928 w 845369"/>
                    <a:gd name="connsiteY3" fmla="*/ 224476 h 391137"/>
                    <a:gd name="connsiteX4" fmla="*/ 837807 w 845369"/>
                    <a:gd name="connsiteY4" fmla="*/ 388378 h 391137"/>
                    <a:gd name="connsiteX5" fmla="*/ 811928 w 845369"/>
                    <a:gd name="connsiteY5" fmla="*/ 319367 h 391137"/>
                    <a:gd name="connsiteX6" fmla="*/ 760169 w 845369"/>
                    <a:gd name="connsiteY6" fmla="*/ 215850 h 391137"/>
                    <a:gd name="connsiteX7" fmla="*/ 570388 w 845369"/>
                    <a:gd name="connsiteY7" fmla="*/ 155465 h 391137"/>
                    <a:gd name="connsiteX8" fmla="*/ 259837 w 845369"/>
                    <a:gd name="connsiteY8" fmla="*/ 69201 h 391137"/>
                    <a:gd name="connsiteX9" fmla="*/ 113503 w 845369"/>
                    <a:gd name="connsiteY9" fmla="*/ 42153 h 391137"/>
                    <a:gd name="connsiteX10" fmla="*/ 44177 w 845369"/>
                    <a:gd name="connsiteY10" fmla="*/ 95080 h 391137"/>
                    <a:gd name="connsiteX11" fmla="*/ 1045 w 845369"/>
                    <a:gd name="connsiteY11" fmla="*/ 129586 h 391137"/>
                    <a:gd name="connsiteX0" fmla="*/ 1045 w 843097"/>
                    <a:gd name="connsiteY0" fmla="*/ 129586 h 394298"/>
                    <a:gd name="connsiteX1" fmla="*/ 87309 w 843097"/>
                    <a:gd name="connsiteY1" fmla="*/ 189 h 394298"/>
                    <a:gd name="connsiteX2" fmla="*/ 510003 w 843097"/>
                    <a:gd name="connsiteY2" fmla="*/ 103706 h 394298"/>
                    <a:gd name="connsiteX3" fmla="*/ 811928 w 843097"/>
                    <a:gd name="connsiteY3" fmla="*/ 224476 h 394298"/>
                    <a:gd name="connsiteX4" fmla="*/ 833452 w 843097"/>
                    <a:gd name="connsiteY4" fmla="*/ 391644 h 394298"/>
                    <a:gd name="connsiteX5" fmla="*/ 811928 w 843097"/>
                    <a:gd name="connsiteY5" fmla="*/ 319367 h 394298"/>
                    <a:gd name="connsiteX6" fmla="*/ 760169 w 843097"/>
                    <a:gd name="connsiteY6" fmla="*/ 215850 h 394298"/>
                    <a:gd name="connsiteX7" fmla="*/ 570388 w 843097"/>
                    <a:gd name="connsiteY7" fmla="*/ 155465 h 394298"/>
                    <a:gd name="connsiteX8" fmla="*/ 259837 w 843097"/>
                    <a:gd name="connsiteY8" fmla="*/ 69201 h 394298"/>
                    <a:gd name="connsiteX9" fmla="*/ 113503 w 843097"/>
                    <a:gd name="connsiteY9" fmla="*/ 42153 h 394298"/>
                    <a:gd name="connsiteX10" fmla="*/ 44177 w 843097"/>
                    <a:gd name="connsiteY10" fmla="*/ 95080 h 394298"/>
                    <a:gd name="connsiteX11" fmla="*/ 1045 w 843097"/>
                    <a:gd name="connsiteY11" fmla="*/ 129586 h 394298"/>
                    <a:gd name="connsiteX0" fmla="*/ 1045 w 843036"/>
                    <a:gd name="connsiteY0" fmla="*/ 129586 h 403140"/>
                    <a:gd name="connsiteX1" fmla="*/ 87309 w 843036"/>
                    <a:gd name="connsiteY1" fmla="*/ 189 h 403140"/>
                    <a:gd name="connsiteX2" fmla="*/ 510003 w 843036"/>
                    <a:gd name="connsiteY2" fmla="*/ 103706 h 403140"/>
                    <a:gd name="connsiteX3" fmla="*/ 811928 w 843036"/>
                    <a:gd name="connsiteY3" fmla="*/ 224476 h 403140"/>
                    <a:gd name="connsiteX4" fmla="*/ 833452 w 843036"/>
                    <a:gd name="connsiteY4" fmla="*/ 391644 h 403140"/>
                    <a:gd name="connsiteX5" fmla="*/ 813016 w 843036"/>
                    <a:gd name="connsiteY5" fmla="*/ 369451 h 403140"/>
                    <a:gd name="connsiteX6" fmla="*/ 760169 w 843036"/>
                    <a:gd name="connsiteY6" fmla="*/ 215850 h 403140"/>
                    <a:gd name="connsiteX7" fmla="*/ 570388 w 843036"/>
                    <a:gd name="connsiteY7" fmla="*/ 155465 h 403140"/>
                    <a:gd name="connsiteX8" fmla="*/ 259837 w 843036"/>
                    <a:gd name="connsiteY8" fmla="*/ 69201 h 403140"/>
                    <a:gd name="connsiteX9" fmla="*/ 113503 w 843036"/>
                    <a:gd name="connsiteY9" fmla="*/ 42153 h 403140"/>
                    <a:gd name="connsiteX10" fmla="*/ 44177 w 843036"/>
                    <a:gd name="connsiteY10" fmla="*/ 95080 h 403140"/>
                    <a:gd name="connsiteX11" fmla="*/ 1045 w 843036"/>
                    <a:gd name="connsiteY11" fmla="*/ 129586 h 403140"/>
                    <a:gd name="connsiteX0" fmla="*/ 1045 w 849104"/>
                    <a:gd name="connsiteY0" fmla="*/ 129586 h 400633"/>
                    <a:gd name="connsiteX1" fmla="*/ 87309 w 849104"/>
                    <a:gd name="connsiteY1" fmla="*/ 189 h 400633"/>
                    <a:gd name="connsiteX2" fmla="*/ 510003 w 849104"/>
                    <a:gd name="connsiteY2" fmla="*/ 103706 h 400633"/>
                    <a:gd name="connsiteX3" fmla="*/ 811928 w 849104"/>
                    <a:gd name="connsiteY3" fmla="*/ 224476 h 400633"/>
                    <a:gd name="connsiteX4" fmla="*/ 844340 w 849104"/>
                    <a:gd name="connsiteY4" fmla="*/ 388378 h 400633"/>
                    <a:gd name="connsiteX5" fmla="*/ 813016 w 849104"/>
                    <a:gd name="connsiteY5" fmla="*/ 369451 h 400633"/>
                    <a:gd name="connsiteX6" fmla="*/ 760169 w 849104"/>
                    <a:gd name="connsiteY6" fmla="*/ 215850 h 400633"/>
                    <a:gd name="connsiteX7" fmla="*/ 570388 w 849104"/>
                    <a:gd name="connsiteY7" fmla="*/ 155465 h 400633"/>
                    <a:gd name="connsiteX8" fmla="*/ 259837 w 849104"/>
                    <a:gd name="connsiteY8" fmla="*/ 69201 h 400633"/>
                    <a:gd name="connsiteX9" fmla="*/ 113503 w 849104"/>
                    <a:gd name="connsiteY9" fmla="*/ 42153 h 400633"/>
                    <a:gd name="connsiteX10" fmla="*/ 44177 w 849104"/>
                    <a:gd name="connsiteY10" fmla="*/ 95080 h 400633"/>
                    <a:gd name="connsiteX11" fmla="*/ 1045 w 849104"/>
                    <a:gd name="connsiteY11" fmla="*/ 129586 h 400633"/>
                    <a:gd name="connsiteX0" fmla="*/ 1045 w 851795"/>
                    <a:gd name="connsiteY0" fmla="*/ 129586 h 396775"/>
                    <a:gd name="connsiteX1" fmla="*/ 87309 w 851795"/>
                    <a:gd name="connsiteY1" fmla="*/ 189 h 396775"/>
                    <a:gd name="connsiteX2" fmla="*/ 510003 w 851795"/>
                    <a:gd name="connsiteY2" fmla="*/ 103706 h 396775"/>
                    <a:gd name="connsiteX3" fmla="*/ 811928 w 851795"/>
                    <a:gd name="connsiteY3" fmla="*/ 224476 h 396775"/>
                    <a:gd name="connsiteX4" fmla="*/ 844340 w 851795"/>
                    <a:gd name="connsiteY4" fmla="*/ 388378 h 396775"/>
                    <a:gd name="connsiteX5" fmla="*/ 813016 w 851795"/>
                    <a:gd name="connsiteY5" fmla="*/ 369451 h 396775"/>
                    <a:gd name="connsiteX6" fmla="*/ 760169 w 851795"/>
                    <a:gd name="connsiteY6" fmla="*/ 215850 h 396775"/>
                    <a:gd name="connsiteX7" fmla="*/ 570388 w 851795"/>
                    <a:gd name="connsiteY7" fmla="*/ 155465 h 396775"/>
                    <a:gd name="connsiteX8" fmla="*/ 259837 w 851795"/>
                    <a:gd name="connsiteY8" fmla="*/ 69201 h 396775"/>
                    <a:gd name="connsiteX9" fmla="*/ 113503 w 851795"/>
                    <a:gd name="connsiteY9" fmla="*/ 42153 h 396775"/>
                    <a:gd name="connsiteX10" fmla="*/ 44177 w 851795"/>
                    <a:gd name="connsiteY10" fmla="*/ 95080 h 396775"/>
                    <a:gd name="connsiteX11" fmla="*/ 1045 w 851795"/>
                    <a:gd name="connsiteY11" fmla="*/ 129586 h 396775"/>
                    <a:gd name="connsiteX0" fmla="*/ 1045 w 851795"/>
                    <a:gd name="connsiteY0" fmla="*/ 129586 h 395384"/>
                    <a:gd name="connsiteX1" fmla="*/ 87309 w 851795"/>
                    <a:gd name="connsiteY1" fmla="*/ 189 h 395384"/>
                    <a:gd name="connsiteX2" fmla="*/ 510003 w 851795"/>
                    <a:gd name="connsiteY2" fmla="*/ 103706 h 395384"/>
                    <a:gd name="connsiteX3" fmla="*/ 811928 w 851795"/>
                    <a:gd name="connsiteY3" fmla="*/ 224476 h 395384"/>
                    <a:gd name="connsiteX4" fmla="*/ 844340 w 851795"/>
                    <a:gd name="connsiteY4" fmla="*/ 388378 h 395384"/>
                    <a:gd name="connsiteX5" fmla="*/ 813016 w 851795"/>
                    <a:gd name="connsiteY5" fmla="*/ 369451 h 395384"/>
                    <a:gd name="connsiteX6" fmla="*/ 791743 w 851795"/>
                    <a:gd name="connsiteY6" fmla="*/ 252868 h 395384"/>
                    <a:gd name="connsiteX7" fmla="*/ 570388 w 851795"/>
                    <a:gd name="connsiteY7" fmla="*/ 155465 h 395384"/>
                    <a:gd name="connsiteX8" fmla="*/ 259837 w 851795"/>
                    <a:gd name="connsiteY8" fmla="*/ 69201 h 395384"/>
                    <a:gd name="connsiteX9" fmla="*/ 113503 w 851795"/>
                    <a:gd name="connsiteY9" fmla="*/ 42153 h 395384"/>
                    <a:gd name="connsiteX10" fmla="*/ 44177 w 851795"/>
                    <a:gd name="connsiteY10" fmla="*/ 95080 h 395384"/>
                    <a:gd name="connsiteX11" fmla="*/ 1045 w 851795"/>
                    <a:gd name="connsiteY11" fmla="*/ 129586 h 395384"/>
                    <a:gd name="connsiteX0" fmla="*/ 1045 w 848519"/>
                    <a:gd name="connsiteY0" fmla="*/ 129586 h 398585"/>
                    <a:gd name="connsiteX1" fmla="*/ 87309 w 848519"/>
                    <a:gd name="connsiteY1" fmla="*/ 189 h 398585"/>
                    <a:gd name="connsiteX2" fmla="*/ 510003 w 848519"/>
                    <a:gd name="connsiteY2" fmla="*/ 103706 h 398585"/>
                    <a:gd name="connsiteX3" fmla="*/ 811928 w 848519"/>
                    <a:gd name="connsiteY3" fmla="*/ 224476 h 398585"/>
                    <a:gd name="connsiteX4" fmla="*/ 844340 w 848519"/>
                    <a:gd name="connsiteY4" fmla="*/ 388378 h 398585"/>
                    <a:gd name="connsiteX5" fmla="*/ 821726 w 848519"/>
                    <a:gd name="connsiteY5" fmla="*/ 367274 h 398585"/>
                    <a:gd name="connsiteX6" fmla="*/ 791743 w 848519"/>
                    <a:gd name="connsiteY6" fmla="*/ 252868 h 398585"/>
                    <a:gd name="connsiteX7" fmla="*/ 570388 w 848519"/>
                    <a:gd name="connsiteY7" fmla="*/ 155465 h 398585"/>
                    <a:gd name="connsiteX8" fmla="*/ 259837 w 848519"/>
                    <a:gd name="connsiteY8" fmla="*/ 69201 h 398585"/>
                    <a:gd name="connsiteX9" fmla="*/ 113503 w 848519"/>
                    <a:gd name="connsiteY9" fmla="*/ 42153 h 398585"/>
                    <a:gd name="connsiteX10" fmla="*/ 44177 w 848519"/>
                    <a:gd name="connsiteY10" fmla="*/ 95080 h 398585"/>
                    <a:gd name="connsiteX11" fmla="*/ 1045 w 848519"/>
                    <a:gd name="connsiteY11" fmla="*/ 129586 h 398585"/>
                    <a:gd name="connsiteX0" fmla="*/ 2183 w 849657"/>
                    <a:gd name="connsiteY0" fmla="*/ 129586 h 398585"/>
                    <a:gd name="connsiteX1" fmla="*/ 88447 w 849657"/>
                    <a:gd name="connsiteY1" fmla="*/ 189 h 398585"/>
                    <a:gd name="connsiteX2" fmla="*/ 511141 w 849657"/>
                    <a:gd name="connsiteY2" fmla="*/ 103706 h 398585"/>
                    <a:gd name="connsiteX3" fmla="*/ 813066 w 849657"/>
                    <a:gd name="connsiteY3" fmla="*/ 224476 h 398585"/>
                    <a:gd name="connsiteX4" fmla="*/ 845478 w 849657"/>
                    <a:gd name="connsiteY4" fmla="*/ 388378 h 398585"/>
                    <a:gd name="connsiteX5" fmla="*/ 822864 w 849657"/>
                    <a:gd name="connsiteY5" fmla="*/ 367274 h 398585"/>
                    <a:gd name="connsiteX6" fmla="*/ 792881 w 849657"/>
                    <a:gd name="connsiteY6" fmla="*/ 252868 h 398585"/>
                    <a:gd name="connsiteX7" fmla="*/ 571526 w 849657"/>
                    <a:gd name="connsiteY7" fmla="*/ 155465 h 398585"/>
                    <a:gd name="connsiteX8" fmla="*/ 260975 w 849657"/>
                    <a:gd name="connsiteY8" fmla="*/ 69201 h 398585"/>
                    <a:gd name="connsiteX9" fmla="*/ 114641 w 849657"/>
                    <a:gd name="connsiteY9" fmla="*/ 42153 h 398585"/>
                    <a:gd name="connsiteX10" fmla="*/ 33338 w 849657"/>
                    <a:gd name="connsiteY10" fmla="*/ 132098 h 398585"/>
                    <a:gd name="connsiteX11" fmla="*/ 2183 w 849657"/>
                    <a:gd name="connsiteY11" fmla="*/ 129586 h 398585"/>
                    <a:gd name="connsiteX0" fmla="*/ 1811 w 849285"/>
                    <a:gd name="connsiteY0" fmla="*/ 129586 h 398585"/>
                    <a:gd name="connsiteX1" fmla="*/ 88075 w 849285"/>
                    <a:gd name="connsiteY1" fmla="*/ 189 h 398585"/>
                    <a:gd name="connsiteX2" fmla="*/ 510769 w 849285"/>
                    <a:gd name="connsiteY2" fmla="*/ 103706 h 398585"/>
                    <a:gd name="connsiteX3" fmla="*/ 812694 w 849285"/>
                    <a:gd name="connsiteY3" fmla="*/ 224476 h 398585"/>
                    <a:gd name="connsiteX4" fmla="*/ 845106 w 849285"/>
                    <a:gd name="connsiteY4" fmla="*/ 388378 h 398585"/>
                    <a:gd name="connsiteX5" fmla="*/ 822492 w 849285"/>
                    <a:gd name="connsiteY5" fmla="*/ 367274 h 398585"/>
                    <a:gd name="connsiteX6" fmla="*/ 792509 w 849285"/>
                    <a:gd name="connsiteY6" fmla="*/ 252868 h 398585"/>
                    <a:gd name="connsiteX7" fmla="*/ 571154 w 849285"/>
                    <a:gd name="connsiteY7" fmla="*/ 155465 h 398585"/>
                    <a:gd name="connsiteX8" fmla="*/ 260603 w 849285"/>
                    <a:gd name="connsiteY8" fmla="*/ 69201 h 398585"/>
                    <a:gd name="connsiteX9" fmla="*/ 114269 w 849285"/>
                    <a:gd name="connsiteY9" fmla="*/ 42153 h 398585"/>
                    <a:gd name="connsiteX10" fmla="*/ 32966 w 849285"/>
                    <a:gd name="connsiteY10" fmla="*/ 132098 h 398585"/>
                    <a:gd name="connsiteX11" fmla="*/ 1811 w 849285"/>
                    <a:gd name="connsiteY11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14127 w 849143"/>
                    <a:gd name="connsiteY9" fmla="*/ 42153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23926 w 849143"/>
                    <a:gd name="connsiteY9" fmla="*/ 35621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24106 w 849323"/>
                    <a:gd name="connsiteY9" fmla="*/ 35621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44793 w 849323"/>
                    <a:gd name="connsiteY9" fmla="*/ 45420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3298 w 850772"/>
                    <a:gd name="connsiteY0" fmla="*/ 115469 h 384468"/>
                    <a:gd name="connsiteX1" fmla="*/ 115693 w 850772"/>
                    <a:gd name="connsiteY1" fmla="*/ 226 h 384468"/>
                    <a:gd name="connsiteX2" fmla="*/ 512256 w 850772"/>
                    <a:gd name="connsiteY2" fmla="*/ 89589 h 384468"/>
                    <a:gd name="connsiteX3" fmla="*/ 814181 w 850772"/>
                    <a:gd name="connsiteY3" fmla="*/ 210359 h 384468"/>
                    <a:gd name="connsiteX4" fmla="*/ 846593 w 850772"/>
                    <a:gd name="connsiteY4" fmla="*/ 374261 h 384468"/>
                    <a:gd name="connsiteX5" fmla="*/ 823979 w 850772"/>
                    <a:gd name="connsiteY5" fmla="*/ 353157 h 384468"/>
                    <a:gd name="connsiteX6" fmla="*/ 793996 w 850772"/>
                    <a:gd name="connsiteY6" fmla="*/ 238751 h 384468"/>
                    <a:gd name="connsiteX7" fmla="*/ 572641 w 850772"/>
                    <a:gd name="connsiteY7" fmla="*/ 141348 h 384468"/>
                    <a:gd name="connsiteX8" fmla="*/ 262090 w 850772"/>
                    <a:gd name="connsiteY8" fmla="*/ 55084 h 384468"/>
                    <a:gd name="connsiteX9" fmla="*/ 146242 w 850772"/>
                    <a:gd name="connsiteY9" fmla="*/ 31303 h 384468"/>
                    <a:gd name="connsiteX10" fmla="*/ 81337 w 850772"/>
                    <a:gd name="connsiteY10" fmla="*/ 51548 h 384468"/>
                    <a:gd name="connsiteX11" fmla="*/ 34453 w 850772"/>
                    <a:gd name="connsiteY11" fmla="*/ 117981 h 384468"/>
                    <a:gd name="connsiteX12" fmla="*/ 3298 w 850772"/>
                    <a:gd name="connsiteY12" fmla="*/ 115469 h 384468"/>
                    <a:gd name="connsiteX0" fmla="*/ 3684 w 851158"/>
                    <a:gd name="connsiteY0" fmla="*/ 113297 h 382296"/>
                    <a:gd name="connsiteX1" fmla="*/ 122612 w 851158"/>
                    <a:gd name="connsiteY1" fmla="*/ 232 h 382296"/>
                    <a:gd name="connsiteX2" fmla="*/ 512642 w 851158"/>
                    <a:gd name="connsiteY2" fmla="*/ 87417 h 382296"/>
                    <a:gd name="connsiteX3" fmla="*/ 814567 w 851158"/>
                    <a:gd name="connsiteY3" fmla="*/ 208187 h 382296"/>
                    <a:gd name="connsiteX4" fmla="*/ 846979 w 851158"/>
                    <a:gd name="connsiteY4" fmla="*/ 372089 h 382296"/>
                    <a:gd name="connsiteX5" fmla="*/ 824365 w 851158"/>
                    <a:gd name="connsiteY5" fmla="*/ 350985 h 382296"/>
                    <a:gd name="connsiteX6" fmla="*/ 794382 w 851158"/>
                    <a:gd name="connsiteY6" fmla="*/ 236579 h 382296"/>
                    <a:gd name="connsiteX7" fmla="*/ 573027 w 851158"/>
                    <a:gd name="connsiteY7" fmla="*/ 139176 h 382296"/>
                    <a:gd name="connsiteX8" fmla="*/ 262476 w 851158"/>
                    <a:gd name="connsiteY8" fmla="*/ 52912 h 382296"/>
                    <a:gd name="connsiteX9" fmla="*/ 146628 w 851158"/>
                    <a:gd name="connsiteY9" fmla="*/ 29131 h 382296"/>
                    <a:gd name="connsiteX10" fmla="*/ 81723 w 851158"/>
                    <a:gd name="connsiteY10" fmla="*/ 49376 h 382296"/>
                    <a:gd name="connsiteX11" fmla="*/ 34839 w 851158"/>
                    <a:gd name="connsiteY11" fmla="*/ 115809 h 382296"/>
                    <a:gd name="connsiteX12" fmla="*/ 3684 w 851158"/>
                    <a:gd name="connsiteY12" fmla="*/ 113297 h 382296"/>
                    <a:gd name="connsiteX0" fmla="*/ 3617 w 851091"/>
                    <a:gd name="connsiteY0" fmla="*/ 113297 h 382296"/>
                    <a:gd name="connsiteX1" fmla="*/ 122545 w 851091"/>
                    <a:gd name="connsiteY1" fmla="*/ 232 h 382296"/>
                    <a:gd name="connsiteX2" fmla="*/ 512575 w 851091"/>
                    <a:gd name="connsiteY2" fmla="*/ 87417 h 382296"/>
                    <a:gd name="connsiteX3" fmla="*/ 814500 w 851091"/>
                    <a:gd name="connsiteY3" fmla="*/ 208187 h 382296"/>
                    <a:gd name="connsiteX4" fmla="*/ 846912 w 851091"/>
                    <a:gd name="connsiteY4" fmla="*/ 372089 h 382296"/>
                    <a:gd name="connsiteX5" fmla="*/ 824298 w 851091"/>
                    <a:gd name="connsiteY5" fmla="*/ 350985 h 382296"/>
                    <a:gd name="connsiteX6" fmla="*/ 794315 w 851091"/>
                    <a:gd name="connsiteY6" fmla="*/ 236579 h 382296"/>
                    <a:gd name="connsiteX7" fmla="*/ 572960 w 851091"/>
                    <a:gd name="connsiteY7" fmla="*/ 139176 h 382296"/>
                    <a:gd name="connsiteX8" fmla="*/ 262409 w 851091"/>
                    <a:gd name="connsiteY8" fmla="*/ 52912 h 382296"/>
                    <a:gd name="connsiteX9" fmla="*/ 146561 w 851091"/>
                    <a:gd name="connsiteY9" fmla="*/ 29131 h 382296"/>
                    <a:gd name="connsiteX10" fmla="*/ 76212 w 851091"/>
                    <a:gd name="connsiteY10" fmla="*/ 54820 h 382296"/>
                    <a:gd name="connsiteX11" fmla="*/ 34772 w 851091"/>
                    <a:gd name="connsiteY11" fmla="*/ 115809 h 382296"/>
                    <a:gd name="connsiteX12" fmla="*/ 3617 w 851091"/>
                    <a:gd name="connsiteY12" fmla="*/ 113297 h 382296"/>
                    <a:gd name="connsiteX0" fmla="*/ 3617 w 851091"/>
                    <a:gd name="connsiteY0" fmla="*/ 113297 h 387717"/>
                    <a:gd name="connsiteX1" fmla="*/ 122545 w 851091"/>
                    <a:gd name="connsiteY1" fmla="*/ 232 h 387717"/>
                    <a:gd name="connsiteX2" fmla="*/ 512575 w 851091"/>
                    <a:gd name="connsiteY2" fmla="*/ 87417 h 387717"/>
                    <a:gd name="connsiteX3" fmla="*/ 814500 w 851091"/>
                    <a:gd name="connsiteY3" fmla="*/ 208187 h 387717"/>
                    <a:gd name="connsiteX4" fmla="*/ 846912 w 851091"/>
                    <a:gd name="connsiteY4" fmla="*/ 378621 h 387717"/>
                    <a:gd name="connsiteX5" fmla="*/ 824298 w 851091"/>
                    <a:gd name="connsiteY5" fmla="*/ 350985 h 387717"/>
                    <a:gd name="connsiteX6" fmla="*/ 794315 w 851091"/>
                    <a:gd name="connsiteY6" fmla="*/ 236579 h 387717"/>
                    <a:gd name="connsiteX7" fmla="*/ 572960 w 851091"/>
                    <a:gd name="connsiteY7" fmla="*/ 139176 h 387717"/>
                    <a:gd name="connsiteX8" fmla="*/ 262409 w 851091"/>
                    <a:gd name="connsiteY8" fmla="*/ 52912 h 387717"/>
                    <a:gd name="connsiteX9" fmla="*/ 146561 w 851091"/>
                    <a:gd name="connsiteY9" fmla="*/ 29131 h 387717"/>
                    <a:gd name="connsiteX10" fmla="*/ 76212 w 851091"/>
                    <a:gd name="connsiteY10" fmla="*/ 54820 h 387717"/>
                    <a:gd name="connsiteX11" fmla="*/ 34772 w 851091"/>
                    <a:gd name="connsiteY11" fmla="*/ 115809 h 387717"/>
                    <a:gd name="connsiteX12" fmla="*/ 3617 w 851091"/>
                    <a:gd name="connsiteY12" fmla="*/ 113297 h 387717"/>
                    <a:gd name="connsiteX0" fmla="*/ 3617 w 851018"/>
                    <a:gd name="connsiteY0" fmla="*/ 113297 h 390928"/>
                    <a:gd name="connsiteX1" fmla="*/ 122545 w 851018"/>
                    <a:gd name="connsiteY1" fmla="*/ 232 h 390928"/>
                    <a:gd name="connsiteX2" fmla="*/ 512575 w 851018"/>
                    <a:gd name="connsiteY2" fmla="*/ 87417 h 390928"/>
                    <a:gd name="connsiteX3" fmla="*/ 814500 w 851018"/>
                    <a:gd name="connsiteY3" fmla="*/ 208187 h 390928"/>
                    <a:gd name="connsiteX4" fmla="*/ 846912 w 851018"/>
                    <a:gd name="connsiteY4" fmla="*/ 378621 h 390928"/>
                    <a:gd name="connsiteX5" fmla="*/ 825387 w 851018"/>
                    <a:gd name="connsiteY5" fmla="*/ 361873 h 390928"/>
                    <a:gd name="connsiteX6" fmla="*/ 794315 w 851018"/>
                    <a:gd name="connsiteY6" fmla="*/ 236579 h 390928"/>
                    <a:gd name="connsiteX7" fmla="*/ 572960 w 851018"/>
                    <a:gd name="connsiteY7" fmla="*/ 139176 h 390928"/>
                    <a:gd name="connsiteX8" fmla="*/ 262409 w 851018"/>
                    <a:gd name="connsiteY8" fmla="*/ 52912 h 390928"/>
                    <a:gd name="connsiteX9" fmla="*/ 146561 w 851018"/>
                    <a:gd name="connsiteY9" fmla="*/ 29131 h 390928"/>
                    <a:gd name="connsiteX10" fmla="*/ 76212 w 851018"/>
                    <a:gd name="connsiteY10" fmla="*/ 54820 h 390928"/>
                    <a:gd name="connsiteX11" fmla="*/ 34772 w 851018"/>
                    <a:gd name="connsiteY11" fmla="*/ 115809 h 390928"/>
                    <a:gd name="connsiteX12" fmla="*/ 3617 w 851018"/>
                    <a:gd name="connsiteY12" fmla="*/ 113297 h 39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51018" h="390928">
                      <a:moveTo>
                        <a:pt x="3617" y="113297"/>
                      </a:moveTo>
                      <a:cubicBezTo>
                        <a:pt x="18246" y="94034"/>
                        <a:pt x="37719" y="4545"/>
                        <a:pt x="122545" y="232"/>
                      </a:cubicBezTo>
                      <a:cubicBezTo>
                        <a:pt x="207371" y="-4081"/>
                        <a:pt x="397249" y="52758"/>
                        <a:pt x="512575" y="87417"/>
                      </a:cubicBezTo>
                      <a:cubicBezTo>
                        <a:pt x="627901" y="122076"/>
                        <a:pt x="758777" y="159653"/>
                        <a:pt x="814500" y="208187"/>
                      </a:cubicBezTo>
                      <a:cubicBezTo>
                        <a:pt x="870223" y="256721"/>
                        <a:pt x="845098" y="353007"/>
                        <a:pt x="846912" y="378621"/>
                      </a:cubicBezTo>
                      <a:cubicBezTo>
                        <a:pt x="848726" y="404235"/>
                        <a:pt x="834153" y="385547"/>
                        <a:pt x="825387" y="361873"/>
                      </a:cubicBezTo>
                      <a:cubicBezTo>
                        <a:pt x="816621" y="338199"/>
                        <a:pt x="836386" y="273695"/>
                        <a:pt x="794315" y="236579"/>
                      </a:cubicBezTo>
                      <a:cubicBezTo>
                        <a:pt x="752244" y="199463"/>
                        <a:pt x="661611" y="169787"/>
                        <a:pt x="572960" y="139176"/>
                      </a:cubicBezTo>
                      <a:cubicBezTo>
                        <a:pt x="484309" y="108565"/>
                        <a:pt x="333476" y="71253"/>
                        <a:pt x="262409" y="52912"/>
                      </a:cubicBezTo>
                      <a:cubicBezTo>
                        <a:pt x="191343" y="34571"/>
                        <a:pt x="178501" y="29539"/>
                        <a:pt x="146561" y="29131"/>
                      </a:cubicBezTo>
                      <a:cubicBezTo>
                        <a:pt x="114621" y="28723"/>
                        <a:pt x="89762" y="39829"/>
                        <a:pt x="76212" y="54820"/>
                      </a:cubicBezTo>
                      <a:cubicBezTo>
                        <a:pt x="62662" y="69811"/>
                        <a:pt x="46871" y="106063"/>
                        <a:pt x="34772" y="115809"/>
                      </a:cubicBezTo>
                      <a:cubicBezTo>
                        <a:pt x="22673" y="125555"/>
                        <a:pt x="-11012" y="132560"/>
                        <a:pt x="3617" y="113297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69" name="Volný tvar 68"/>
                <p:cNvSpPr>
                  <a:spLocks/>
                </p:cNvSpPr>
                <p:nvPr/>
              </p:nvSpPr>
              <p:spPr>
                <a:xfrm rot="265172">
                  <a:off x="3908824" y="2872405"/>
                  <a:ext cx="1575836" cy="533770"/>
                </a:xfrm>
                <a:custGeom>
                  <a:avLst/>
                  <a:gdLst>
                    <a:gd name="connsiteX0" fmla="*/ 828 w 845152"/>
                    <a:gd name="connsiteY0" fmla="*/ 129586 h 391137"/>
                    <a:gd name="connsiteX1" fmla="*/ 87092 w 845152"/>
                    <a:gd name="connsiteY1" fmla="*/ 189 h 391137"/>
                    <a:gd name="connsiteX2" fmla="*/ 509786 w 845152"/>
                    <a:gd name="connsiteY2" fmla="*/ 103706 h 391137"/>
                    <a:gd name="connsiteX3" fmla="*/ 811711 w 845152"/>
                    <a:gd name="connsiteY3" fmla="*/ 224476 h 391137"/>
                    <a:gd name="connsiteX4" fmla="*/ 837590 w 845152"/>
                    <a:gd name="connsiteY4" fmla="*/ 388378 h 391137"/>
                    <a:gd name="connsiteX5" fmla="*/ 811711 w 845152"/>
                    <a:gd name="connsiteY5" fmla="*/ 319367 h 391137"/>
                    <a:gd name="connsiteX6" fmla="*/ 759952 w 845152"/>
                    <a:gd name="connsiteY6" fmla="*/ 215850 h 391137"/>
                    <a:gd name="connsiteX7" fmla="*/ 570171 w 845152"/>
                    <a:gd name="connsiteY7" fmla="*/ 155465 h 391137"/>
                    <a:gd name="connsiteX8" fmla="*/ 259620 w 845152"/>
                    <a:gd name="connsiteY8" fmla="*/ 69201 h 391137"/>
                    <a:gd name="connsiteX9" fmla="*/ 87092 w 845152"/>
                    <a:gd name="connsiteY9" fmla="*/ 8816 h 391137"/>
                    <a:gd name="connsiteX10" fmla="*/ 43960 w 845152"/>
                    <a:gd name="connsiteY10" fmla="*/ 95080 h 391137"/>
                    <a:gd name="connsiteX11" fmla="*/ 828 w 845152"/>
                    <a:gd name="connsiteY11" fmla="*/ 129586 h 391137"/>
                    <a:gd name="connsiteX0" fmla="*/ 1045 w 845369"/>
                    <a:gd name="connsiteY0" fmla="*/ 129586 h 391137"/>
                    <a:gd name="connsiteX1" fmla="*/ 87309 w 845369"/>
                    <a:gd name="connsiteY1" fmla="*/ 189 h 391137"/>
                    <a:gd name="connsiteX2" fmla="*/ 510003 w 845369"/>
                    <a:gd name="connsiteY2" fmla="*/ 103706 h 391137"/>
                    <a:gd name="connsiteX3" fmla="*/ 811928 w 845369"/>
                    <a:gd name="connsiteY3" fmla="*/ 224476 h 391137"/>
                    <a:gd name="connsiteX4" fmla="*/ 837807 w 845369"/>
                    <a:gd name="connsiteY4" fmla="*/ 388378 h 391137"/>
                    <a:gd name="connsiteX5" fmla="*/ 811928 w 845369"/>
                    <a:gd name="connsiteY5" fmla="*/ 319367 h 391137"/>
                    <a:gd name="connsiteX6" fmla="*/ 760169 w 845369"/>
                    <a:gd name="connsiteY6" fmla="*/ 215850 h 391137"/>
                    <a:gd name="connsiteX7" fmla="*/ 570388 w 845369"/>
                    <a:gd name="connsiteY7" fmla="*/ 155465 h 391137"/>
                    <a:gd name="connsiteX8" fmla="*/ 259837 w 845369"/>
                    <a:gd name="connsiteY8" fmla="*/ 69201 h 391137"/>
                    <a:gd name="connsiteX9" fmla="*/ 113503 w 845369"/>
                    <a:gd name="connsiteY9" fmla="*/ 42153 h 391137"/>
                    <a:gd name="connsiteX10" fmla="*/ 44177 w 845369"/>
                    <a:gd name="connsiteY10" fmla="*/ 95080 h 391137"/>
                    <a:gd name="connsiteX11" fmla="*/ 1045 w 845369"/>
                    <a:gd name="connsiteY11" fmla="*/ 129586 h 391137"/>
                    <a:gd name="connsiteX0" fmla="*/ 1045 w 843097"/>
                    <a:gd name="connsiteY0" fmla="*/ 129586 h 394298"/>
                    <a:gd name="connsiteX1" fmla="*/ 87309 w 843097"/>
                    <a:gd name="connsiteY1" fmla="*/ 189 h 394298"/>
                    <a:gd name="connsiteX2" fmla="*/ 510003 w 843097"/>
                    <a:gd name="connsiteY2" fmla="*/ 103706 h 394298"/>
                    <a:gd name="connsiteX3" fmla="*/ 811928 w 843097"/>
                    <a:gd name="connsiteY3" fmla="*/ 224476 h 394298"/>
                    <a:gd name="connsiteX4" fmla="*/ 833452 w 843097"/>
                    <a:gd name="connsiteY4" fmla="*/ 391644 h 394298"/>
                    <a:gd name="connsiteX5" fmla="*/ 811928 w 843097"/>
                    <a:gd name="connsiteY5" fmla="*/ 319367 h 394298"/>
                    <a:gd name="connsiteX6" fmla="*/ 760169 w 843097"/>
                    <a:gd name="connsiteY6" fmla="*/ 215850 h 394298"/>
                    <a:gd name="connsiteX7" fmla="*/ 570388 w 843097"/>
                    <a:gd name="connsiteY7" fmla="*/ 155465 h 394298"/>
                    <a:gd name="connsiteX8" fmla="*/ 259837 w 843097"/>
                    <a:gd name="connsiteY8" fmla="*/ 69201 h 394298"/>
                    <a:gd name="connsiteX9" fmla="*/ 113503 w 843097"/>
                    <a:gd name="connsiteY9" fmla="*/ 42153 h 394298"/>
                    <a:gd name="connsiteX10" fmla="*/ 44177 w 843097"/>
                    <a:gd name="connsiteY10" fmla="*/ 95080 h 394298"/>
                    <a:gd name="connsiteX11" fmla="*/ 1045 w 843097"/>
                    <a:gd name="connsiteY11" fmla="*/ 129586 h 394298"/>
                    <a:gd name="connsiteX0" fmla="*/ 1045 w 843036"/>
                    <a:gd name="connsiteY0" fmla="*/ 129586 h 403140"/>
                    <a:gd name="connsiteX1" fmla="*/ 87309 w 843036"/>
                    <a:gd name="connsiteY1" fmla="*/ 189 h 403140"/>
                    <a:gd name="connsiteX2" fmla="*/ 510003 w 843036"/>
                    <a:gd name="connsiteY2" fmla="*/ 103706 h 403140"/>
                    <a:gd name="connsiteX3" fmla="*/ 811928 w 843036"/>
                    <a:gd name="connsiteY3" fmla="*/ 224476 h 403140"/>
                    <a:gd name="connsiteX4" fmla="*/ 833452 w 843036"/>
                    <a:gd name="connsiteY4" fmla="*/ 391644 h 403140"/>
                    <a:gd name="connsiteX5" fmla="*/ 813016 w 843036"/>
                    <a:gd name="connsiteY5" fmla="*/ 369451 h 403140"/>
                    <a:gd name="connsiteX6" fmla="*/ 760169 w 843036"/>
                    <a:gd name="connsiteY6" fmla="*/ 215850 h 403140"/>
                    <a:gd name="connsiteX7" fmla="*/ 570388 w 843036"/>
                    <a:gd name="connsiteY7" fmla="*/ 155465 h 403140"/>
                    <a:gd name="connsiteX8" fmla="*/ 259837 w 843036"/>
                    <a:gd name="connsiteY8" fmla="*/ 69201 h 403140"/>
                    <a:gd name="connsiteX9" fmla="*/ 113503 w 843036"/>
                    <a:gd name="connsiteY9" fmla="*/ 42153 h 403140"/>
                    <a:gd name="connsiteX10" fmla="*/ 44177 w 843036"/>
                    <a:gd name="connsiteY10" fmla="*/ 95080 h 403140"/>
                    <a:gd name="connsiteX11" fmla="*/ 1045 w 843036"/>
                    <a:gd name="connsiteY11" fmla="*/ 129586 h 403140"/>
                    <a:gd name="connsiteX0" fmla="*/ 1045 w 849104"/>
                    <a:gd name="connsiteY0" fmla="*/ 129586 h 400633"/>
                    <a:gd name="connsiteX1" fmla="*/ 87309 w 849104"/>
                    <a:gd name="connsiteY1" fmla="*/ 189 h 400633"/>
                    <a:gd name="connsiteX2" fmla="*/ 510003 w 849104"/>
                    <a:gd name="connsiteY2" fmla="*/ 103706 h 400633"/>
                    <a:gd name="connsiteX3" fmla="*/ 811928 w 849104"/>
                    <a:gd name="connsiteY3" fmla="*/ 224476 h 400633"/>
                    <a:gd name="connsiteX4" fmla="*/ 844340 w 849104"/>
                    <a:gd name="connsiteY4" fmla="*/ 388378 h 400633"/>
                    <a:gd name="connsiteX5" fmla="*/ 813016 w 849104"/>
                    <a:gd name="connsiteY5" fmla="*/ 369451 h 400633"/>
                    <a:gd name="connsiteX6" fmla="*/ 760169 w 849104"/>
                    <a:gd name="connsiteY6" fmla="*/ 215850 h 400633"/>
                    <a:gd name="connsiteX7" fmla="*/ 570388 w 849104"/>
                    <a:gd name="connsiteY7" fmla="*/ 155465 h 400633"/>
                    <a:gd name="connsiteX8" fmla="*/ 259837 w 849104"/>
                    <a:gd name="connsiteY8" fmla="*/ 69201 h 400633"/>
                    <a:gd name="connsiteX9" fmla="*/ 113503 w 849104"/>
                    <a:gd name="connsiteY9" fmla="*/ 42153 h 400633"/>
                    <a:gd name="connsiteX10" fmla="*/ 44177 w 849104"/>
                    <a:gd name="connsiteY10" fmla="*/ 95080 h 400633"/>
                    <a:gd name="connsiteX11" fmla="*/ 1045 w 849104"/>
                    <a:gd name="connsiteY11" fmla="*/ 129586 h 400633"/>
                    <a:gd name="connsiteX0" fmla="*/ 1045 w 851795"/>
                    <a:gd name="connsiteY0" fmla="*/ 129586 h 396775"/>
                    <a:gd name="connsiteX1" fmla="*/ 87309 w 851795"/>
                    <a:gd name="connsiteY1" fmla="*/ 189 h 396775"/>
                    <a:gd name="connsiteX2" fmla="*/ 510003 w 851795"/>
                    <a:gd name="connsiteY2" fmla="*/ 103706 h 396775"/>
                    <a:gd name="connsiteX3" fmla="*/ 811928 w 851795"/>
                    <a:gd name="connsiteY3" fmla="*/ 224476 h 396775"/>
                    <a:gd name="connsiteX4" fmla="*/ 844340 w 851795"/>
                    <a:gd name="connsiteY4" fmla="*/ 388378 h 396775"/>
                    <a:gd name="connsiteX5" fmla="*/ 813016 w 851795"/>
                    <a:gd name="connsiteY5" fmla="*/ 369451 h 396775"/>
                    <a:gd name="connsiteX6" fmla="*/ 760169 w 851795"/>
                    <a:gd name="connsiteY6" fmla="*/ 215850 h 396775"/>
                    <a:gd name="connsiteX7" fmla="*/ 570388 w 851795"/>
                    <a:gd name="connsiteY7" fmla="*/ 155465 h 396775"/>
                    <a:gd name="connsiteX8" fmla="*/ 259837 w 851795"/>
                    <a:gd name="connsiteY8" fmla="*/ 69201 h 396775"/>
                    <a:gd name="connsiteX9" fmla="*/ 113503 w 851795"/>
                    <a:gd name="connsiteY9" fmla="*/ 42153 h 396775"/>
                    <a:gd name="connsiteX10" fmla="*/ 44177 w 851795"/>
                    <a:gd name="connsiteY10" fmla="*/ 95080 h 396775"/>
                    <a:gd name="connsiteX11" fmla="*/ 1045 w 851795"/>
                    <a:gd name="connsiteY11" fmla="*/ 129586 h 396775"/>
                    <a:gd name="connsiteX0" fmla="*/ 1045 w 851795"/>
                    <a:gd name="connsiteY0" fmla="*/ 129586 h 395384"/>
                    <a:gd name="connsiteX1" fmla="*/ 87309 w 851795"/>
                    <a:gd name="connsiteY1" fmla="*/ 189 h 395384"/>
                    <a:gd name="connsiteX2" fmla="*/ 510003 w 851795"/>
                    <a:gd name="connsiteY2" fmla="*/ 103706 h 395384"/>
                    <a:gd name="connsiteX3" fmla="*/ 811928 w 851795"/>
                    <a:gd name="connsiteY3" fmla="*/ 224476 h 395384"/>
                    <a:gd name="connsiteX4" fmla="*/ 844340 w 851795"/>
                    <a:gd name="connsiteY4" fmla="*/ 388378 h 395384"/>
                    <a:gd name="connsiteX5" fmla="*/ 813016 w 851795"/>
                    <a:gd name="connsiteY5" fmla="*/ 369451 h 395384"/>
                    <a:gd name="connsiteX6" fmla="*/ 791743 w 851795"/>
                    <a:gd name="connsiteY6" fmla="*/ 252868 h 395384"/>
                    <a:gd name="connsiteX7" fmla="*/ 570388 w 851795"/>
                    <a:gd name="connsiteY7" fmla="*/ 155465 h 395384"/>
                    <a:gd name="connsiteX8" fmla="*/ 259837 w 851795"/>
                    <a:gd name="connsiteY8" fmla="*/ 69201 h 395384"/>
                    <a:gd name="connsiteX9" fmla="*/ 113503 w 851795"/>
                    <a:gd name="connsiteY9" fmla="*/ 42153 h 395384"/>
                    <a:gd name="connsiteX10" fmla="*/ 44177 w 851795"/>
                    <a:gd name="connsiteY10" fmla="*/ 95080 h 395384"/>
                    <a:gd name="connsiteX11" fmla="*/ 1045 w 851795"/>
                    <a:gd name="connsiteY11" fmla="*/ 129586 h 395384"/>
                    <a:gd name="connsiteX0" fmla="*/ 1045 w 848519"/>
                    <a:gd name="connsiteY0" fmla="*/ 129586 h 398585"/>
                    <a:gd name="connsiteX1" fmla="*/ 87309 w 848519"/>
                    <a:gd name="connsiteY1" fmla="*/ 189 h 398585"/>
                    <a:gd name="connsiteX2" fmla="*/ 510003 w 848519"/>
                    <a:gd name="connsiteY2" fmla="*/ 103706 h 398585"/>
                    <a:gd name="connsiteX3" fmla="*/ 811928 w 848519"/>
                    <a:gd name="connsiteY3" fmla="*/ 224476 h 398585"/>
                    <a:gd name="connsiteX4" fmla="*/ 844340 w 848519"/>
                    <a:gd name="connsiteY4" fmla="*/ 388378 h 398585"/>
                    <a:gd name="connsiteX5" fmla="*/ 821726 w 848519"/>
                    <a:gd name="connsiteY5" fmla="*/ 367274 h 398585"/>
                    <a:gd name="connsiteX6" fmla="*/ 791743 w 848519"/>
                    <a:gd name="connsiteY6" fmla="*/ 252868 h 398585"/>
                    <a:gd name="connsiteX7" fmla="*/ 570388 w 848519"/>
                    <a:gd name="connsiteY7" fmla="*/ 155465 h 398585"/>
                    <a:gd name="connsiteX8" fmla="*/ 259837 w 848519"/>
                    <a:gd name="connsiteY8" fmla="*/ 69201 h 398585"/>
                    <a:gd name="connsiteX9" fmla="*/ 113503 w 848519"/>
                    <a:gd name="connsiteY9" fmla="*/ 42153 h 398585"/>
                    <a:gd name="connsiteX10" fmla="*/ 44177 w 848519"/>
                    <a:gd name="connsiteY10" fmla="*/ 95080 h 398585"/>
                    <a:gd name="connsiteX11" fmla="*/ 1045 w 848519"/>
                    <a:gd name="connsiteY11" fmla="*/ 129586 h 398585"/>
                    <a:gd name="connsiteX0" fmla="*/ 2183 w 849657"/>
                    <a:gd name="connsiteY0" fmla="*/ 129586 h 398585"/>
                    <a:gd name="connsiteX1" fmla="*/ 88447 w 849657"/>
                    <a:gd name="connsiteY1" fmla="*/ 189 h 398585"/>
                    <a:gd name="connsiteX2" fmla="*/ 511141 w 849657"/>
                    <a:gd name="connsiteY2" fmla="*/ 103706 h 398585"/>
                    <a:gd name="connsiteX3" fmla="*/ 813066 w 849657"/>
                    <a:gd name="connsiteY3" fmla="*/ 224476 h 398585"/>
                    <a:gd name="connsiteX4" fmla="*/ 845478 w 849657"/>
                    <a:gd name="connsiteY4" fmla="*/ 388378 h 398585"/>
                    <a:gd name="connsiteX5" fmla="*/ 822864 w 849657"/>
                    <a:gd name="connsiteY5" fmla="*/ 367274 h 398585"/>
                    <a:gd name="connsiteX6" fmla="*/ 792881 w 849657"/>
                    <a:gd name="connsiteY6" fmla="*/ 252868 h 398585"/>
                    <a:gd name="connsiteX7" fmla="*/ 571526 w 849657"/>
                    <a:gd name="connsiteY7" fmla="*/ 155465 h 398585"/>
                    <a:gd name="connsiteX8" fmla="*/ 260975 w 849657"/>
                    <a:gd name="connsiteY8" fmla="*/ 69201 h 398585"/>
                    <a:gd name="connsiteX9" fmla="*/ 114641 w 849657"/>
                    <a:gd name="connsiteY9" fmla="*/ 42153 h 398585"/>
                    <a:gd name="connsiteX10" fmla="*/ 33338 w 849657"/>
                    <a:gd name="connsiteY10" fmla="*/ 132098 h 398585"/>
                    <a:gd name="connsiteX11" fmla="*/ 2183 w 849657"/>
                    <a:gd name="connsiteY11" fmla="*/ 129586 h 398585"/>
                    <a:gd name="connsiteX0" fmla="*/ 1811 w 849285"/>
                    <a:gd name="connsiteY0" fmla="*/ 129586 h 398585"/>
                    <a:gd name="connsiteX1" fmla="*/ 88075 w 849285"/>
                    <a:gd name="connsiteY1" fmla="*/ 189 h 398585"/>
                    <a:gd name="connsiteX2" fmla="*/ 510769 w 849285"/>
                    <a:gd name="connsiteY2" fmla="*/ 103706 h 398585"/>
                    <a:gd name="connsiteX3" fmla="*/ 812694 w 849285"/>
                    <a:gd name="connsiteY3" fmla="*/ 224476 h 398585"/>
                    <a:gd name="connsiteX4" fmla="*/ 845106 w 849285"/>
                    <a:gd name="connsiteY4" fmla="*/ 388378 h 398585"/>
                    <a:gd name="connsiteX5" fmla="*/ 822492 w 849285"/>
                    <a:gd name="connsiteY5" fmla="*/ 367274 h 398585"/>
                    <a:gd name="connsiteX6" fmla="*/ 792509 w 849285"/>
                    <a:gd name="connsiteY6" fmla="*/ 252868 h 398585"/>
                    <a:gd name="connsiteX7" fmla="*/ 571154 w 849285"/>
                    <a:gd name="connsiteY7" fmla="*/ 155465 h 398585"/>
                    <a:gd name="connsiteX8" fmla="*/ 260603 w 849285"/>
                    <a:gd name="connsiteY8" fmla="*/ 69201 h 398585"/>
                    <a:gd name="connsiteX9" fmla="*/ 114269 w 849285"/>
                    <a:gd name="connsiteY9" fmla="*/ 42153 h 398585"/>
                    <a:gd name="connsiteX10" fmla="*/ 32966 w 849285"/>
                    <a:gd name="connsiteY10" fmla="*/ 132098 h 398585"/>
                    <a:gd name="connsiteX11" fmla="*/ 1811 w 849285"/>
                    <a:gd name="connsiteY11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14127 w 849143"/>
                    <a:gd name="connsiteY9" fmla="*/ 42153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23926 w 849143"/>
                    <a:gd name="connsiteY9" fmla="*/ 35621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24106 w 849323"/>
                    <a:gd name="connsiteY9" fmla="*/ 35621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44793 w 849323"/>
                    <a:gd name="connsiteY9" fmla="*/ 45420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3298 w 850772"/>
                    <a:gd name="connsiteY0" fmla="*/ 115469 h 384468"/>
                    <a:gd name="connsiteX1" fmla="*/ 115693 w 850772"/>
                    <a:gd name="connsiteY1" fmla="*/ 226 h 384468"/>
                    <a:gd name="connsiteX2" fmla="*/ 512256 w 850772"/>
                    <a:gd name="connsiteY2" fmla="*/ 89589 h 384468"/>
                    <a:gd name="connsiteX3" fmla="*/ 814181 w 850772"/>
                    <a:gd name="connsiteY3" fmla="*/ 210359 h 384468"/>
                    <a:gd name="connsiteX4" fmla="*/ 846593 w 850772"/>
                    <a:gd name="connsiteY4" fmla="*/ 374261 h 384468"/>
                    <a:gd name="connsiteX5" fmla="*/ 823979 w 850772"/>
                    <a:gd name="connsiteY5" fmla="*/ 353157 h 384468"/>
                    <a:gd name="connsiteX6" fmla="*/ 793996 w 850772"/>
                    <a:gd name="connsiteY6" fmla="*/ 238751 h 384468"/>
                    <a:gd name="connsiteX7" fmla="*/ 572641 w 850772"/>
                    <a:gd name="connsiteY7" fmla="*/ 141348 h 384468"/>
                    <a:gd name="connsiteX8" fmla="*/ 262090 w 850772"/>
                    <a:gd name="connsiteY8" fmla="*/ 55084 h 384468"/>
                    <a:gd name="connsiteX9" fmla="*/ 146242 w 850772"/>
                    <a:gd name="connsiteY9" fmla="*/ 31303 h 384468"/>
                    <a:gd name="connsiteX10" fmla="*/ 81337 w 850772"/>
                    <a:gd name="connsiteY10" fmla="*/ 51548 h 384468"/>
                    <a:gd name="connsiteX11" fmla="*/ 34453 w 850772"/>
                    <a:gd name="connsiteY11" fmla="*/ 117981 h 384468"/>
                    <a:gd name="connsiteX12" fmla="*/ 3298 w 850772"/>
                    <a:gd name="connsiteY12" fmla="*/ 115469 h 384468"/>
                    <a:gd name="connsiteX0" fmla="*/ 3684 w 851158"/>
                    <a:gd name="connsiteY0" fmla="*/ 113297 h 382296"/>
                    <a:gd name="connsiteX1" fmla="*/ 122612 w 851158"/>
                    <a:gd name="connsiteY1" fmla="*/ 232 h 382296"/>
                    <a:gd name="connsiteX2" fmla="*/ 512642 w 851158"/>
                    <a:gd name="connsiteY2" fmla="*/ 87417 h 382296"/>
                    <a:gd name="connsiteX3" fmla="*/ 814567 w 851158"/>
                    <a:gd name="connsiteY3" fmla="*/ 208187 h 382296"/>
                    <a:gd name="connsiteX4" fmla="*/ 846979 w 851158"/>
                    <a:gd name="connsiteY4" fmla="*/ 372089 h 382296"/>
                    <a:gd name="connsiteX5" fmla="*/ 824365 w 851158"/>
                    <a:gd name="connsiteY5" fmla="*/ 350985 h 382296"/>
                    <a:gd name="connsiteX6" fmla="*/ 794382 w 851158"/>
                    <a:gd name="connsiteY6" fmla="*/ 236579 h 382296"/>
                    <a:gd name="connsiteX7" fmla="*/ 573027 w 851158"/>
                    <a:gd name="connsiteY7" fmla="*/ 139176 h 382296"/>
                    <a:gd name="connsiteX8" fmla="*/ 262476 w 851158"/>
                    <a:gd name="connsiteY8" fmla="*/ 52912 h 382296"/>
                    <a:gd name="connsiteX9" fmla="*/ 146628 w 851158"/>
                    <a:gd name="connsiteY9" fmla="*/ 29131 h 382296"/>
                    <a:gd name="connsiteX10" fmla="*/ 81723 w 851158"/>
                    <a:gd name="connsiteY10" fmla="*/ 49376 h 382296"/>
                    <a:gd name="connsiteX11" fmla="*/ 34839 w 851158"/>
                    <a:gd name="connsiteY11" fmla="*/ 115809 h 382296"/>
                    <a:gd name="connsiteX12" fmla="*/ 3684 w 851158"/>
                    <a:gd name="connsiteY12" fmla="*/ 113297 h 382296"/>
                    <a:gd name="connsiteX0" fmla="*/ 3617 w 851091"/>
                    <a:gd name="connsiteY0" fmla="*/ 113297 h 382296"/>
                    <a:gd name="connsiteX1" fmla="*/ 122545 w 851091"/>
                    <a:gd name="connsiteY1" fmla="*/ 232 h 382296"/>
                    <a:gd name="connsiteX2" fmla="*/ 512575 w 851091"/>
                    <a:gd name="connsiteY2" fmla="*/ 87417 h 382296"/>
                    <a:gd name="connsiteX3" fmla="*/ 814500 w 851091"/>
                    <a:gd name="connsiteY3" fmla="*/ 208187 h 382296"/>
                    <a:gd name="connsiteX4" fmla="*/ 846912 w 851091"/>
                    <a:gd name="connsiteY4" fmla="*/ 372089 h 382296"/>
                    <a:gd name="connsiteX5" fmla="*/ 824298 w 851091"/>
                    <a:gd name="connsiteY5" fmla="*/ 350985 h 382296"/>
                    <a:gd name="connsiteX6" fmla="*/ 794315 w 851091"/>
                    <a:gd name="connsiteY6" fmla="*/ 236579 h 382296"/>
                    <a:gd name="connsiteX7" fmla="*/ 572960 w 851091"/>
                    <a:gd name="connsiteY7" fmla="*/ 139176 h 382296"/>
                    <a:gd name="connsiteX8" fmla="*/ 262409 w 851091"/>
                    <a:gd name="connsiteY8" fmla="*/ 52912 h 382296"/>
                    <a:gd name="connsiteX9" fmla="*/ 146561 w 851091"/>
                    <a:gd name="connsiteY9" fmla="*/ 29131 h 382296"/>
                    <a:gd name="connsiteX10" fmla="*/ 76212 w 851091"/>
                    <a:gd name="connsiteY10" fmla="*/ 54820 h 382296"/>
                    <a:gd name="connsiteX11" fmla="*/ 34772 w 851091"/>
                    <a:gd name="connsiteY11" fmla="*/ 115809 h 382296"/>
                    <a:gd name="connsiteX12" fmla="*/ 3617 w 851091"/>
                    <a:gd name="connsiteY12" fmla="*/ 113297 h 382296"/>
                    <a:gd name="connsiteX0" fmla="*/ 3617 w 851091"/>
                    <a:gd name="connsiteY0" fmla="*/ 113297 h 387717"/>
                    <a:gd name="connsiteX1" fmla="*/ 122545 w 851091"/>
                    <a:gd name="connsiteY1" fmla="*/ 232 h 387717"/>
                    <a:gd name="connsiteX2" fmla="*/ 512575 w 851091"/>
                    <a:gd name="connsiteY2" fmla="*/ 87417 h 387717"/>
                    <a:gd name="connsiteX3" fmla="*/ 814500 w 851091"/>
                    <a:gd name="connsiteY3" fmla="*/ 208187 h 387717"/>
                    <a:gd name="connsiteX4" fmla="*/ 846912 w 851091"/>
                    <a:gd name="connsiteY4" fmla="*/ 378621 h 387717"/>
                    <a:gd name="connsiteX5" fmla="*/ 824298 w 851091"/>
                    <a:gd name="connsiteY5" fmla="*/ 350985 h 387717"/>
                    <a:gd name="connsiteX6" fmla="*/ 794315 w 851091"/>
                    <a:gd name="connsiteY6" fmla="*/ 236579 h 387717"/>
                    <a:gd name="connsiteX7" fmla="*/ 572960 w 851091"/>
                    <a:gd name="connsiteY7" fmla="*/ 139176 h 387717"/>
                    <a:gd name="connsiteX8" fmla="*/ 262409 w 851091"/>
                    <a:gd name="connsiteY8" fmla="*/ 52912 h 387717"/>
                    <a:gd name="connsiteX9" fmla="*/ 146561 w 851091"/>
                    <a:gd name="connsiteY9" fmla="*/ 29131 h 387717"/>
                    <a:gd name="connsiteX10" fmla="*/ 76212 w 851091"/>
                    <a:gd name="connsiteY10" fmla="*/ 54820 h 387717"/>
                    <a:gd name="connsiteX11" fmla="*/ 34772 w 851091"/>
                    <a:gd name="connsiteY11" fmla="*/ 115809 h 387717"/>
                    <a:gd name="connsiteX12" fmla="*/ 3617 w 851091"/>
                    <a:gd name="connsiteY12" fmla="*/ 113297 h 387717"/>
                    <a:gd name="connsiteX0" fmla="*/ 3617 w 851018"/>
                    <a:gd name="connsiteY0" fmla="*/ 113297 h 390928"/>
                    <a:gd name="connsiteX1" fmla="*/ 122545 w 851018"/>
                    <a:gd name="connsiteY1" fmla="*/ 232 h 390928"/>
                    <a:gd name="connsiteX2" fmla="*/ 512575 w 851018"/>
                    <a:gd name="connsiteY2" fmla="*/ 87417 h 390928"/>
                    <a:gd name="connsiteX3" fmla="*/ 814500 w 851018"/>
                    <a:gd name="connsiteY3" fmla="*/ 208187 h 390928"/>
                    <a:gd name="connsiteX4" fmla="*/ 846912 w 851018"/>
                    <a:gd name="connsiteY4" fmla="*/ 378621 h 390928"/>
                    <a:gd name="connsiteX5" fmla="*/ 825387 w 851018"/>
                    <a:gd name="connsiteY5" fmla="*/ 361873 h 390928"/>
                    <a:gd name="connsiteX6" fmla="*/ 794315 w 851018"/>
                    <a:gd name="connsiteY6" fmla="*/ 236579 h 390928"/>
                    <a:gd name="connsiteX7" fmla="*/ 572960 w 851018"/>
                    <a:gd name="connsiteY7" fmla="*/ 139176 h 390928"/>
                    <a:gd name="connsiteX8" fmla="*/ 262409 w 851018"/>
                    <a:gd name="connsiteY8" fmla="*/ 52912 h 390928"/>
                    <a:gd name="connsiteX9" fmla="*/ 146561 w 851018"/>
                    <a:gd name="connsiteY9" fmla="*/ 29131 h 390928"/>
                    <a:gd name="connsiteX10" fmla="*/ 76212 w 851018"/>
                    <a:gd name="connsiteY10" fmla="*/ 54820 h 390928"/>
                    <a:gd name="connsiteX11" fmla="*/ 34772 w 851018"/>
                    <a:gd name="connsiteY11" fmla="*/ 115809 h 390928"/>
                    <a:gd name="connsiteX12" fmla="*/ 3617 w 851018"/>
                    <a:gd name="connsiteY12" fmla="*/ 113297 h 390928"/>
                    <a:gd name="connsiteX0" fmla="*/ 3668 w 851069"/>
                    <a:gd name="connsiteY0" fmla="*/ 113297 h 390928"/>
                    <a:gd name="connsiteX1" fmla="*/ 122596 w 851069"/>
                    <a:gd name="connsiteY1" fmla="*/ 232 h 390928"/>
                    <a:gd name="connsiteX2" fmla="*/ 512626 w 851069"/>
                    <a:gd name="connsiteY2" fmla="*/ 87417 h 390928"/>
                    <a:gd name="connsiteX3" fmla="*/ 814551 w 851069"/>
                    <a:gd name="connsiteY3" fmla="*/ 208187 h 390928"/>
                    <a:gd name="connsiteX4" fmla="*/ 846963 w 851069"/>
                    <a:gd name="connsiteY4" fmla="*/ 378621 h 390928"/>
                    <a:gd name="connsiteX5" fmla="*/ 825438 w 851069"/>
                    <a:gd name="connsiteY5" fmla="*/ 361873 h 390928"/>
                    <a:gd name="connsiteX6" fmla="*/ 794366 w 851069"/>
                    <a:gd name="connsiteY6" fmla="*/ 236579 h 390928"/>
                    <a:gd name="connsiteX7" fmla="*/ 573011 w 851069"/>
                    <a:gd name="connsiteY7" fmla="*/ 139176 h 390928"/>
                    <a:gd name="connsiteX8" fmla="*/ 262460 w 851069"/>
                    <a:gd name="connsiteY8" fmla="*/ 52912 h 390928"/>
                    <a:gd name="connsiteX9" fmla="*/ 146612 w 851069"/>
                    <a:gd name="connsiteY9" fmla="*/ 29131 h 390928"/>
                    <a:gd name="connsiteX10" fmla="*/ 80406 w 851069"/>
                    <a:gd name="connsiteY10" fmla="*/ 59650 h 390928"/>
                    <a:gd name="connsiteX11" fmla="*/ 34823 w 851069"/>
                    <a:gd name="connsiteY11" fmla="*/ 115809 h 390928"/>
                    <a:gd name="connsiteX12" fmla="*/ 3668 w 851069"/>
                    <a:gd name="connsiteY12" fmla="*/ 113297 h 390928"/>
                    <a:gd name="connsiteX0" fmla="*/ 3668 w 851069"/>
                    <a:gd name="connsiteY0" fmla="*/ 113297 h 390928"/>
                    <a:gd name="connsiteX1" fmla="*/ 122596 w 851069"/>
                    <a:gd name="connsiteY1" fmla="*/ 232 h 390928"/>
                    <a:gd name="connsiteX2" fmla="*/ 512626 w 851069"/>
                    <a:gd name="connsiteY2" fmla="*/ 87417 h 390928"/>
                    <a:gd name="connsiteX3" fmla="*/ 814551 w 851069"/>
                    <a:gd name="connsiteY3" fmla="*/ 208187 h 390928"/>
                    <a:gd name="connsiteX4" fmla="*/ 846963 w 851069"/>
                    <a:gd name="connsiteY4" fmla="*/ 378621 h 390928"/>
                    <a:gd name="connsiteX5" fmla="*/ 825438 w 851069"/>
                    <a:gd name="connsiteY5" fmla="*/ 361873 h 390928"/>
                    <a:gd name="connsiteX6" fmla="*/ 794366 w 851069"/>
                    <a:gd name="connsiteY6" fmla="*/ 236579 h 390928"/>
                    <a:gd name="connsiteX7" fmla="*/ 573011 w 851069"/>
                    <a:gd name="connsiteY7" fmla="*/ 139176 h 390928"/>
                    <a:gd name="connsiteX8" fmla="*/ 262460 w 851069"/>
                    <a:gd name="connsiteY8" fmla="*/ 52912 h 390928"/>
                    <a:gd name="connsiteX9" fmla="*/ 144443 w 851069"/>
                    <a:gd name="connsiteY9" fmla="*/ 36380 h 390928"/>
                    <a:gd name="connsiteX10" fmla="*/ 80406 w 851069"/>
                    <a:gd name="connsiteY10" fmla="*/ 59650 h 390928"/>
                    <a:gd name="connsiteX11" fmla="*/ 34823 w 851069"/>
                    <a:gd name="connsiteY11" fmla="*/ 115809 h 390928"/>
                    <a:gd name="connsiteX12" fmla="*/ 3668 w 851069"/>
                    <a:gd name="connsiteY12" fmla="*/ 113297 h 390928"/>
                    <a:gd name="connsiteX0" fmla="*/ 3330 w 850731"/>
                    <a:gd name="connsiteY0" fmla="*/ 123197 h 400828"/>
                    <a:gd name="connsiteX1" fmla="*/ 116535 w 850731"/>
                    <a:gd name="connsiteY1" fmla="*/ 203 h 400828"/>
                    <a:gd name="connsiteX2" fmla="*/ 512288 w 850731"/>
                    <a:gd name="connsiteY2" fmla="*/ 97317 h 400828"/>
                    <a:gd name="connsiteX3" fmla="*/ 814213 w 850731"/>
                    <a:gd name="connsiteY3" fmla="*/ 218087 h 400828"/>
                    <a:gd name="connsiteX4" fmla="*/ 846625 w 850731"/>
                    <a:gd name="connsiteY4" fmla="*/ 388521 h 400828"/>
                    <a:gd name="connsiteX5" fmla="*/ 825100 w 850731"/>
                    <a:gd name="connsiteY5" fmla="*/ 371773 h 400828"/>
                    <a:gd name="connsiteX6" fmla="*/ 794028 w 850731"/>
                    <a:gd name="connsiteY6" fmla="*/ 246479 h 400828"/>
                    <a:gd name="connsiteX7" fmla="*/ 572673 w 850731"/>
                    <a:gd name="connsiteY7" fmla="*/ 149076 h 400828"/>
                    <a:gd name="connsiteX8" fmla="*/ 262122 w 850731"/>
                    <a:gd name="connsiteY8" fmla="*/ 62812 h 400828"/>
                    <a:gd name="connsiteX9" fmla="*/ 144105 w 850731"/>
                    <a:gd name="connsiteY9" fmla="*/ 46280 h 400828"/>
                    <a:gd name="connsiteX10" fmla="*/ 80068 w 850731"/>
                    <a:gd name="connsiteY10" fmla="*/ 69550 h 400828"/>
                    <a:gd name="connsiteX11" fmla="*/ 34485 w 850731"/>
                    <a:gd name="connsiteY11" fmla="*/ 125709 h 400828"/>
                    <a:gd name="connsiteX12" fmla="*/ 3330 w 850731"/>
                    <a:gd name="connsiteY12" fmla="*/ 123197 h 400828"/>
                    <a:gd name="connsiteX0" fmla="*/ 3586 w 850987"/>
                    <a:gd name="connsiteY0" fmla="*/ 114902 h 392533"/>
                    <a:gd name="connsiteX1" fmla="*/ 121133 w 850987"/>
                    <a:gd name="connsiteY1" fmla="*/ 227 h 392533"/>
                    <a:gd name="connsiteX2" fmla="*/ 512544 w 850987"/>
                    <a:gd name="connsiteY2" fmla="*/ 89022 h 392533"/>
                    <a:gd name="connsiteX3" fmla="*/ 814469 w 850987"/>
                    <a:gd name="connsiteY3" fmla="*/ 209792 h 392533"/>
                    <a:gd name="connsiteX4" fmla="*/ 846881 w 850987"/>
                    <a:gd name="connsiteY4" fmla="*/ 380226 h 392533"/>
                    <a:gd name="connsiteX5" fmla="*/ 825356 w 850987"/>
                    <a:gd name="connsiteY5" fmla="*/ 363478 h 392533"/>
                    <a:gd name="connsiteX6" fmla="*/ 794284 w 850987"/>
                    <a:gd name="connsiteY6" fmla="*/ 238184 h 392533"/>
                    <a:gd name="connsiteX7" fmla="*/ 572929 w 850987"/>
                    <a:gd name="connsiteY7" fmla="*/ 140781 h 392533"/>
                    <a:gd name="connsiteX8" fmla="*/ 262378 w 850987"/>
                    <a:gd name="connsiteY8" fmla="*/ 54517 h 392533"/>
                    <a:gd name="connsiteX9" fmla="*/ 144361 w 850987"/>
                    <a:gd name="connsiteY9" fmla="*/ 37985 h 392533"/>
                    <a:gd name="connsiteX10" fmla="*/ 80324 w 850987"/>
                    <a:gd name="connsiteY10" fmla="*/ 61255 h 392533"/>
                    <a:gd name="connsiteX11" fmla="*/ 34741 w 850987"/>
                    <a:gd name="connsiteY11" fmla="*/ 117414 h 392533"/>
                    <a:gd name="connsiteX12" fmla="*/ 3586 w 850987"/>
                    <a:gd name="connsiteY12" fmla="*/ 114902 h 392533"/>
                    <a:gd name="connsiteX0" fmla="*/ 3586 w 850987"/>
                    <a:gd name="connsiteY0" fmla="*/ 114902 h 392275"/>
                    <a:gd name="connsiteX1" fmla="*/ 121133 w 850987"/>
                    <a:gd name="connsiteY1" fmla="*/ 227 h 392275"/>
                    <a:gd name="connsiteX2" fmla="*/ 512544 w 850987"/>
                    <a:gd name="connsiteY2" fmla="*/ 89022 h 392275"/>
                    <a:gd name="connsiteX3" fmla="*/ 814469 w 850987"/>
                    <a:gd name="connsiteY3" fmla="*/ 209792 h 392275"/>
                    <a:gd name="connsiteX4" fmla="*/ 846881 w 850987"/>
                    <a:gd name="connsiteY4" fmla="*/ 380226 h 392275"/>
                    <a:gd name="connsiteX5" fmla="*/ 825356 w 850987"/>
                    <a:gd name="connsiteY5" fmla="*/ 363478 h 392275"/>
                    <a:gd name="connsiteX6" fmla="*/ 779196 w 850987"/>
                    <a:gd name="connsiteY6" fmla="*/ 245037 h 392275"/>
                    <a:gd name="connsiteX7" fmla="*/ 572929 w 850987"/>
                    <a:gd name="connsiteY7" fmla="*/ 140781 h 392275"/>
                    <a:gd name="connsiteX8" fmla="*/ 262378 w 850987"/>
                    <a:gd name="connsiteY8" fmla="*/ 54517 h 392275"/>
                    <a:gd name="connsiteX9" fmla="*/ 144361 w 850987"/>
                    <a:gd name="connsiteY9" fmla="*/ 37985 h 392275"/>
                    <a:gd name="connsiteX10" fmla="*/ 80324 w 850987"/>
                    <a:gd name="connsiteY10" fmla="*/ 61255 h 392275"/>
                    <a:gd name="connsiteX11" fmla="*/ 34741 w 850987"/>
                    <a:gd name="connsiteY11" fmla="*/ 117414 h 392275"/>
                    <a:gd name="connsiteX12" fmla="*/ 3586 w 850987"/>
                    <a:gd name="connsiteY12" fmla="*/ 114902 h 39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50987" h="392275">
                      <a:moveTo>
                        <a:pt x="3586" y="114902"/>
                      </a:moveTo>
                      <a:cubicBezTo>
                        <a:pt x="17985" y="95371"/>
                        <a:pt x="36307" y="4540"/>
                        <a:pt x="121133" y="227"/>
                      </a:cubicBezTo>
                      <a:cubicBezTo>
                        <a:pt x="205959" y="-4086"/>
                        <a:pt x="396988" y="54095"/>
                        <a:pt x="512544" y="89022"/>
                      </a:cubicBezTo>
                      <a:cubicBezTo>
                        <a:pt x="628100" y="123949"/>
                        <a:pt x="758746" y="161258"/>
                        <a:pt x="814469" y="209792"/>
                      </a:cubicBezTo>
                      <a:cubicBezTo>
                        <a:pt x="870192" y="258326"/>
                        <a:pt x="845067" y="354612"/>
                        <a:pt x="846881" y="380226"/>
                      </a:cubicBezTo>
                      <a:cubicBezTo>
                        <a:pt x="848695" y="405840"/>
                        <a:pt x="836637" y="386010"/>
                        <a:pt x="825356" y="363478"/>
                      </a:cubicBezTo>
                      <a:cubicBezTo>
                        <a:pt x="814075" y="340947"/>
                        <a:pt x="821267" y="282153"/>
                        <a:pt x="779196" y="245037"/>
                      </a:cubicBezTo>
                      <a:cubicBezTo>
                        <a:pt x="737125" y="207921"/>
                        <a:pt x="659065" y="172534"/>
                        <a:pt x="572929" y="140781"/>
                      </a:cubicBezTo>
                      <a:cubicBezTo>
                        <a:pt x="486793" y="109028"/>
                        <a:pt x="333806" y="71650"/>
                        <a:pt x="262378" y="54517"/>
                      </a:cubicBezTo>
                      <a:cubicBezTo>
                        <a:pt x="190950" y="37384"/>
                        <a:pt x="176301" y="38393"/>
                        <a:pt x="144361" y="37985"/>
                      </a:cubicBezTo>
                      <a:cubicBezTo>
                        <a:pt x="112421" y="37577"/>
                        <a:pt x="93874" y="46264"/>
                        <a:pt x="80324" y="61255"/>
                      </a:cubicBezTo>
                      <a:cubicBezTo>
                        <a:pt x="66774" y="76246"/>
                        <a:pt x="47531" y="108473"/>
                        <a:pt x="34741" y="117414"/>
                      </a:cubicBezTo>
                      <a:cubicBezTo>
                        <a:pt x="21951" y="126355"/>
                        <a:pt x="-10813" y="134433"/>
                        <a:pt x="3586" y="114902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70" name="Volný tvar 69"/>
                <p:cNvSpPr>
                  <a:spLocks/>
                </p:cNvSpPr>
                <p:nvPr/>
              </p:nvSpPr>
              <p:spPr>
                <a:xfrm rot="416670">
                  <a:off x="3978949" y="2960240"/>
                  <a:ext cx="1430717" cy="385555"/>
                </a:xfrm>
                <a:custGeom>
                  <a:avLst/>
                  <a:gdLst>
                    <a:gd name="connsiteX0" fmla="*/ 828 w 845152"/>
                    <a:gd name="connsiteY0" fmla="*/ 129586 h 391137"/>
                    <a:gd name="connsiteX1" fmla="*/ 87092 w 845152"/>
                    <a:gd name="connsiteY1" fmla="*/ 189 h 391137"/>
                    <a:gd name="connsiteX2" fmla="*/ 509786 w 845152"/>
                    <a:gd name="connsiteY2" fmla="*/ 103706 h 391137"/>
                    <a:gd name="connsiteX3" fmla="*/ 811711 w 845152"/>
                    <a:gd name="connsiteY3" fmla="*/ 224476 h 391137"/>
                    <a:gd name="connsiteX4" fmla="*/ 837590 w 845152"/>
                    <a:gd name="connsiteY4" fmla="*/ 388378 h 391137"/>
                    <a:gd name="connsiteX5" fmla="*/ 811711 w 845152"/>
                    <a:gd name="connsiteY5" fmla="*/ 319367 h 391137"/>
                    <a:gd name="connsiteX6" fmla="*/ 759952 w 845152"/>
                    <a:gd name="connsiteY6" fmla="*/ 215850 h 391137"/>
                    <a:gd name="connsiteX7" fmla="*/ 570171 w 845152"/>
                    <a:gd name="connsiteY7" fmla="*/ 155465 h 391137"/>
                    <a:gd name="connsiteX8" fmla="*/ 259620 w 845152"/>
                    <a:gd name="connsiteY8" fmla="*/ 69201 h 391137"/>
                    <a:gd name="connsiteX9" fmla="*/ 87092 w 845152"/>
                    <a:gd name="connsiteY9" fmla="*/ 8816 h 391137"/>
                    <a:gd name="connsiteX10" fmla="*/ 43960 w 845152"/>
                    <a:gd name="connsiteY10" fmla="*/ 95080 h 391137"/>
                    <a:gd name="connsiteX11" fmla="*/ 828 w 845152"/>
                    <a:gd name="connsiteY11" fmla="*/ 129586 h 391137"/>
                    <a:gd name="connsiteX0" fmla="*/ 1045 w 845369"/>
                    <a:gd name="connsiteY0" fmla="*/ 129586 h 391137"/>
                    <a:gd name="connsiteX1" fmla="*/ 87309 w 845369"/>
                    <a:gd name="connsiteY1" fmla="*/ 189 h 391137"/>
                    <a:gd name="connsiteX2" fmla="*/ 510003 w 845369"/>
                    <a:gd name="connsiteY2" fmla="*/ 103706 h 391137"/>
                    <a:gd name="connsiteX3" fmla="*/ 811928 w 845369"/>
                    <a:gd name="connsiteY3" fmla="*/ 224476 h 391137"/>
                    <a:gd name="connsiteX4" fmla="*/ 837807 w 845369"/>
                    <a:gd name="connsiteY4" fmla="*/ 388378 h 391137"/>
                    <a:gd name="connsiteX5" fmla="*/ 811928 w 845369"/>
                    <a:gd name="connsiteY5" fmla="*/ 319367 h 391137"/>
                    <a:gd name="connsiteX6" fmla="*/ 760169 w 845369"/>
                    <a:gd name="connsiteY6" fmla="*/ 215850 h 391137"/>
                    <a:gd name="connsiteX7" fmla="*/ 570388 w 845369"/>
                    <a:gd name="connsiteY7" fmla="*/ 155465 h 391137"/>
                    <a:gd name="connsiteX8" fmla="*/ 259837 w 845369"/>
                    <a:gd name="connsiteY8" fmla="*/ 69201 h 391137"/>
                    <a:gd name="connsiteX9" fmla="*/ 113503 w 845369"/>
                    <a:gd name="connsiteY9" fmla="*/ 42153 h 391137"/>
                    <a:gd name="connsiteX10" fmla="*/ 44177 w 845369"/>
                    <a:gd name="connsiteY10" fmla="*/ 95080 h 391137"/>
                    <a:gd name="connsiteX11" fmla="*/ 1045 w 845369"/>
                    <a:gd name="connsiteY11" fmla="*/ 129586 h 391137"/>
                    <a:gd name="connsiteX0" fmla="*/ 1045 w 843097"/>
                    <a:gd name="connsiteY0" fmla="*/ 129586 h 394298"/>
                    <a:gd name="connsiteX1" fmla="*/ 87309 w 843097"/>
                    <a:gd name="connsiteY1" fmla="*/ 189 h 394298"/>
                    <a:gd name="connsiteX2" fmla="*/ 510003 w 843097"/>
                    <a:gd name="connsiteY2" fmla="*/ 103706 h 394298"/>
                    <a:gd name="connsiteX3" fmla="*/ 811928 w 843097"/>
                    <a:gd name="connsiteY3" fmla="*/ 224476 h 394298"/>
                    <a:gd name="connsiteX4" fmla="*/ 833452 w 843097"/>
                    <a:gd name="connsiteY4" fmla="*/ 391644 h 394298"/>
                    <a:gd name="connsiteX5" fmla="*/ 811928 w 843097"/>
                    <a:gd name="connsiteY5" fmla="*/ 319367 h 394298"/>
                    <a:gd name="connsiteX6" fmla="*/ 760169 w 843097"/>
                    <a:gd name="connsiteY6" fmla="*/ 215850 h 394298"/>
                    <a:gd name="connsiteX7" fmla="*/ 570388 w 843097"/>
                    <a:gd name="connsiteY7" fmla="*/ 155465 h 394298"/>
                    <a:gd name="connsiteX8" fmla="*/ 259837 w 843097"/>
                    <a:gd name="connsiteY8" fmla="*/ 69201 h 394298"/>
                    <a:gd name="connsiteX9" fmla="*/ 113503 w 843097"/>
                    <a:gd name="connsiteY9" fmla="*/ 42153 h 394298"/>
                    <a:gd name="connsiteX10" fmla="*/ 44177 w 843097"/>
                    <a:gd name="connsiteY10" fmla="*/ 95080 h 394298"/>
                    <a:gd name="connsiteX11" fmla="*/ 1045 w 843097"/>
                    <a:gd name="connsiteY11" fmla="*/ 129586 h 394298"/>
                    <a:gd name="connsiteX0" fmla="*/ 1045 w 843036"/>
                    <a:gd name="connsiteY0" fmla="*/ 129586 h 403140"/>
                    <a:gd name="connsiteX1" fmla="*/ 87309 w 843036"/>
                    <a:gd name="connsiteY1" fmla="*/ 189 h 403140"/>
                    <a:gd name="connsiteX2" fmla="*/ 510003 w 843036"/>
                    <a:gd name="connsiteY2" fmla="*/ 103706 h 403140"/>
                    <a:gd name="connsiteX3" fmla="*/ 811928 w 843036"/>
                    <a:gd name="connsiteY3" fmla="*/ 224476 h 403140"/>
                    <a:gd name="connsiteX4" fmla="*/ 833452 w 843036"/>
                    <a:gd name="connsiteY4" fmla="*/ 391644 h 403140"/>
                    <a:gd name="connsiteX5" fmla="*/ 813016 w 843036"/>
                    <a:gd name="connsiteY5" fmla="*/ 369451 h 403140"/>
                    <a:gd name="connsiteX6" fmla="*/ 760169 w 843036"/>
                    <a:gd name="connsiteY6" fmla="*/ 215850 h 403140"/>
                    <a:gd name="connsiteX7" fmla="*/ 570388 w 843036"/>
                    <a:gd name="connsiteY7" fmla="*/ 155465 h 403140"/>
                    <a:gd name="connsiteX8" fmla="*/ 259837 w 843036"/>
                    <a:gd name="connsiteY8" fmla="*/ 69201 h 403140"/>
                    <a:gd name="connsiteX9" fmla="*/ 113503 w 843036"/>
                    <a:gd name="connsiteY9" fmla="*/ 42153 h 403140"/>
                    <a:gd name="connsiteX10" fmla="*/ 44177 w 843036"/>
                    <a:gd name="connsiteY10" fmla="*/ 95080 h 403140"/>
                    <a:gd name="connsiteX11" fmla="*/ 1045 w 843036"/>
                    <a:gd name="connsiteY11" fmla="*/ 129586 h 403140"/>
                    <a:gd name="connsiteX0" fmla="*/ 1045 w 849104"/>
                    <a:gd name="connsiteY0" fmla="*/ 129586 h 400633"/>
                    <a:gd name="connsiteX1" fmla="*/ 87309 w 849104"/>
                    <a:gd name="connsiteY1" fmla="*/ 189 h 400633"/>
                    <a:gd name="connsiteX2" fmla="*/ 510003 w 849104"/>
                    <a:gd name="connsiteY2" fmla="*/ 103706 h 400633"/>
                    <a:gd name="connsiteX3" fmla="*/ 811928 w 849104"/>
                    <a:gd name="connsiteY3" fmla="*/ 224476 h 400633"/>
                    <a:gd name="connsiteX4" fmla="*/ 844340 w 849104"/>
                    <a:gd name="connsiteY4" fmla="*/ 388378 h 400633"/>
                    <a:gd name="connsiteX5" fmla="*/ 813016 w 849104"/>
                    <a:gd name="connsiteY5" fmla="*/ 369451 h 400633"/>
                    <a:gd name="connsiteX6" fmla="*/ 760169 w 849104"/>
                    <a:gd name="connsiteY6" fmla="*/ 215850 h 400633"/>
                    <a:gd name="connsiteX7" fmla="*/ 570388 w 849104"/>
                    <a:gd name="connsiteY7" fmla="*/ 155465 h 400633"/>
                    <a:gd name="connsiteX8" fmla="*/ 259837 w 849104"/>
                    <a:gd name="connsiteY8" fmla="*/ 69201 h 400633"/>
                    <a:gd name="connsiteX9" fmla="*/ 113503 w 849104"/>
                    <a:gd name="connsiteY9" fmla="*/ 42153 h 400633"/>
                    <a:gd name="connsiteX10" fmla="*/ 44177 w 849104"/>
                    <a:gd name="connsiteY10" fmla="*/ 95080 h 400633"/>
                    <a:gd name="connsiteX11" fmla="*/ 1045 w 849104"/>
                    <a:gd name="connsiteY11" fmla="*/ 129586 h 400633"/>
                    <a:gd name="connsiteX0" fmla="*/ 1045 w 851795"/>
                    <a:gd name="connsiteY0" fmla="*/ 129586 h 396775"/>
                    <a:gd name="connsiteX1" fmla="*/ 87309 w 851795"/>
                    <a:gd name="connsiteY1" fmla="*/ 189 h 396775"/>
                    <a:gd name="connsiteX2" fmla="*/ 510003 w 851795"/>
                    <a:gd name="connsiteY2" fmla="*/ 103706 h 396775"/>
                    <a:gd name="connsiteX3" fmla="*/ 811928 w 851795"/>
                    <a:gd name="connsiteY3" fmla="*/ 224476 h 396775"/>
                    <a:gd name="connsiteX4" fmla="*/ 844340 w 851795"/>
                    <a:gd name="connsiteY4" fmla="*/ 388378 h 396775"/>
                    <a:gd name="connsiteX5" fmla="*/ 813016 w 851795"/>
                    <a:gd name="connsiteY5" fmla="*/ 369451 h 396775"/>
                    <a:gd name="connsiteX6" fmla="*/ 760169 w 851795"/>
                    <a:gd name="connsiteY6" fmla="*/ 215850 h 396775"/>
                    <a:gd name="connsiteX7" fmla="*/ 570388 w 851795"/>
                    <a:gd name="connsiteY7" fmla="*/ 155465 h 396775"/>
                    <a:gd name="connsiteX8" fmla="*/ 259837 w 851795"/>
                    <a:gd name="connsiteY8" fmla="*/ 69201 h 396775"/>
                    <a:gd name="connsiteX9" fmla="*/ 113503 w 851795"/>
                    <a:gd name="connsiteY9" fmla="*/ 42153 h 396775"/>
                    <a:gd name="connsiteX10" fmla="*/ 44177 w 851795"/>
                    <a:gd name="connsiteY10" fmla="*/ 95080 h 396775"/>
                    <a:gd name="connsiteX11" fmla="*/ 1045 w 851795"/>
                    <a:gd name="connsiteY11" fmla="*/ 129586 h 396775"/>
                    <a:gd name="connsiteX0" fmla="*/ 1045 w 851795"/>
                    <a:gd name="connsiteY0" fmla="*/ 129586 h 395384"/>
                    <a:gd name="connsiteX1" fmla="*/ 87309 w 851795"/>
                    <a:gd name="connsiteY1" fmla="*/ 189 h 395384"/>
                    <a:gd name="connsiteX2" fmla="*/ 510003 w 851795"/>
                    <a:gd name="connsiteY2" fmla="*/ 103706 h 395384"/>
                    <a:gd name="connsiteX3" fmla="*/ 811928 w 851795"/>
                    <a:gd name="connsiteY3" fmla="*/ 224476 h 395384"/>
                    <a:gd name="connsiteX4" fmla="*/ 844340 w 851795"/>
                    <a:gd name="connsiteY4" fmla="*/ 388378 h 395384"/>
                    <a:gd name="connsiteX5" fmla="*/ 813016 w 851795"/>
                    <a:gd name="connsiteY5" fmla="*/ 369451 h 395384"/>
                    <a:gd name="connsiteX6" fmla="*/ 791743 w 851795"/>
                    <a:gd name="connsiteY6" fmla="*/ 252868 h 395384"/>
                    <a:gd name="connsiteX7" fmla="*/ 570388 w 851795"/>
                    <a:gd name="connsiteY7" fmla="*/ 155465 h 395384"/>
                    <a:gd name="connsiteX8" fmla="*/ 259837 w 851795"/>
                    <a:gd name="connsiteY8" fmla="*/ 69201 h 395384"/>
                    <a:gd name="connsiteX9" fmla="*/ 113503 w 851795"/>
                    <a:gd name="connsiteY9" fmla="*/ 42153 h 395384"/>
                    <a:gd name="connsiteX10" fmla="*/ 44177 w 851795"/>
                    <a:gd name="connsiteY10" fmla="*/ 95080 h 395384"/>
                    <a:gd name="connsiteX11" fmla="*/ 1045 w 851795"/>
                    <a:gd name="connsiteY11" fmla="*/ 129586 h 395384"/>
                    <a:gd name="connsiteX0" fmla="*/ 1045 w 848519"/>
                    <a:gd name="connsiteY0" fmla="*/ 129586 h 398585"/>
                    <a:gd name="connsiteX1" fmla="*/ 87309 w 848519"/>
                    <a:gd name="connsiteY1" fmla="*/ 189 h 398585"/>
                    <a:gd name="connsiteX2" fmla="*/ 510003 w 848519"/>
                    <a:gd name="connsiteY2" fmla="*/ 103706 h 398585"/>
                    <a:gd name="connsiteX3" fmla="*/ 811928 w 848519"/>
                    <a:gd name="connsiteY3" fmla="*/ 224476 h 398585"/>
                    <a:gd name="connsiteX4" fmla="*/ 844340 w 848519"/>
                    <a:gd name="connsiteY4" fmla="*/ 388378 h 398585"/>
                    <a:gd name="connsiteX5" fmla="*/ 821726 w 848519"/>
                    <a:gd name="connsiteY5" fmla="*/ 367274 h 398585"/>
                    <a:gd name="connsiteX6" fmla="*/ 791743 w 848519"/>
                    <a:gd name="connsiteY6" fmla="*/ 252868 h 398585"/>
                    <a:gd name="connsiteX7" fmla="*/ 570388 w 848519"/>
                    <a:gd name="connsiteY7" fmla="*/ 155465 h 398585"/>
                    <a:gd name="connsiteX8" fmla="*/ 259837 w 848519"/>
                    <a:gd name="connsiteY8" fmla="*/ 69201 h 398585"/>
                    <a:gd name="connsiteX9" fmla="*/ 113503 w 848519"/>
                    <a:gd name="connsiteY9" fmla="*/ 42153 h 398585"/>
                    <a:gd name="connsiteX10" fmla="*/ 44177 w 848519"/>
                    <a:gd name="connsiteY10" fmla="*/ 95080 h 398585"/>
                    <a:gd name="connsiteX11" fmla="*/ 1045 w 848519"/>
                    <a:gd name="connsiteY11" fmla="*/ 129586 h 398585"/>
                    <a:gd name="connsiteX0" fmla="*/ 2183 w 849657"/>
                    <a:gd name="connsiteY0" fmla="*/ 129586 h 398585"/>
                    <a:gd name="connsiteX1" fmla="*/ 88447 w 849657"/>
                    <a:gd name="connsiteY1" fmla="*/ 189 h 398585"/>
                    <a:gd name="connsiteX2" fmla="*/ 511141 w 849657"/>
                    <a:gd name="connsiteY2" fmla="*/ 103706 h 398585"/>
                    <a:gd name="connsiteX3" fmla="*/ 813066 w 849657"/>
                    <a:gd name="connsiteY3" fmla="*/ 224476 h 398585"/>
                    <a:gd name="connsiteX4" fmla="*/ 845478 w 849657"/>
                    <a:gd name="connsiteY4" fmla="*/ 388378 h 398585"/>
                    <a:gd name="connsiteX5" fmla="*/ 822864 w 849657"/>
                    <a:gd name="connsiteY5" fmla="*/ 367274 h 398585"/>
                    <a:gd name="connsiteX6" fmla="*/ 792881 w 849657"/>
                    <a:gd name="connsiteY6" fmla="*/ 252868 h 398585"/>
                    <a:gd name="connsiteX7" fmla="*/ 571526 w 849657"/>
                    <a:gd name="connsiteY7" fmla="*/ 155465 h 398585"/>
                    <a:gd name="connsiteX8" fmla="*/ 260975 w 849657"/>
                    <a:gd name="connsiteY8" fmla="*/ 69201 h 398585"/>
                    <a:gd name="connsiteX9" fmla="*/ 114641 w 849657"/>
                    <a:gd name="connsiteY9" fmla="*/ 42153 h 398585"/>
                    <a:gd name="connsiteX10" fmla="*/ 33338 w 849657"/>
                    <a:gd name="connsiteY10" fmla="*/ 132098 h 398585"/>
                    <a:gd name="connsiteX11" fmla="*/ 2183 w 849657"/>
                    <a:gd name="connsiteY11" fmla="*/ 129586 h 398585"/>
                    <a:gd name="connsiteX0" fmla="*/ 1811 w 849285"/>
                    <a:gd name="connsiteY0" fmla="*/ 129586 h 398585"/>
                    <a:gd name="connsiteX1" fmla="*/ 88075 w 849285"/>
                    <a:gd name="connsiteY1" fmla="*/ 189 h 398585"/>
                    <a:gd name="connsiteX2" fmla="*/ 510769 w 849285"/>
                    <a:gd name="connsiteY2" fmla="*/ 103706 h 398585"/>
                    <a:gd name="connsiteX3" fmla="*/ 812694 w 849285"/>
                    <a:gd name="connsiteY3" fmla="*/ 224476 h 398585"/>
                    <a:gd name="connsiteX4" fmla="*/ 845106 w 849285"/>
                    <a:gd name="connsiteY4" fmla="*/ 388378 h 398585"/>
                    <a:gd name="connsiteX5" fmla="*/ 822492 w 849285"/>
                    <a:gd name="connsiteY5" fmla="*/ 367274 h 398585"/>
                    <a:gd name="connsiteX6" fmla="*/ 792509 w 849285"/>
                    <a:gd name="connsiteY6" fmla="*/ 252868 h 398585"/>
                    <a:gd name="connsiteX7" fmla="*/ 571154 w 849285"/>
                    <a:gd name="connsiteY7" fmla="*/ 155465 h 398585"/>
                    <a:gd name="connsiteX8" fmla="*/ 260603 w 849285"/>
                    <a:gd name="connsiteY8" fmla="*/ 69201 h 398585"/>
                    <a:gd name="connsiteX9" fmla="*/ 114269 w 849285"/>
                    <a:gd name="connsiteY9" fmla="*/ 42153 h 398585"/>
                    <a:gd name="connsiteX10" fmla="*/ 32966 w 849285"/>
                    <a:gd name="connsiteY10" fmla="*/ 132098 h 398585"/>
                    <a:gd name="connsiteX11" fmla="*/ 1811 w 849285"/>
                    <a:gd name="connsiteY11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14127 w 849143"/>
                    <a:gd name="connsiteY9" fmla="*/ 42153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23926 w 849143"/>
                    <a:gd name="connsiteY9" fmla="*/ 35621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24106 w 849323"/>
                    <a:gd name="connsiteY9" fmla="*/ 35621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44793 w 849323"/>
                    <a:gd name="connsiteY9" fmla="*/ 45420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3298 w 850772"/>
                    <a:gd name="connsiteY0" fmla="*/ 115469 h 384468"/>
                    <a:gd name="connsiteX1" fmla="*/ 115693 w 850772"/>
                    <a:gd name="connsiteY1" fmla="*/ 226 h 384468"/>
                    <a:gd name="connsiteX2" fmla="*/ 512256 w 850772"/>
                    <a:gd name="connsiteY2" fmla="*/ 89589 h 384468"/>
                    <a:gd name="connsiteX3" fmla="*/ 814181 w 850772"/>
                    <a:gd name="connsiteY3" fmla="*/ 210359 h 384468"/>
                    <a:gd name="connsiteX4" fmla="*/ 846593 w 850772"/>
                    <a:gd name="connsiteY4" fmla="*/ 374261 h 384468"/>
                    <a:gd name="connsiteX5" fmla="*/ 823979 w 850772"/>
                    <a:gd name="connsiteY5" fmla="*/ 353157 h 384468"/>
                    <a:gd name="connsiteX6" fmla="*/ 793996 w 850772"/>
                    <a:gd name="connsiteY6" fmla="*/ 238751 h 384468"/>
                    <a:gd name="connsiteX7" fmla="*/ 572641 w 850772"/>
                    <a:gd name="connsiteY7" fmla="*/ 141348 h 384468"/>
                    <a:gd name="connsiteX8" fmla="*/ 262090 w 850772"/>
                    <a:gd name="connsiteY8" fmla="*/ 55084 h 384468"/>
                    <a:gd name="connsiteX9" fmla="*/ 146242 w 850772"/>
                    <a:gd name="connsiteY9" fmla="*/ 31303 h 384468"/>
                    <a:gd name="connsiteX10" fmla="*/ 81337 w 850772"/>
                    <a:gd name="connsiteY10" fmla="*/ 51548 h 384468"/>
                    <a:gd name="connsiteX11" fmla="*/ 34453 w 850772"/>
                    <a:gd name="connsiteY11" fmla="*/ 117981 h 384468"/>
                    <a:gd name="connsiteX12" fmla="*/ 3298 w 850772"/>
                    <a:gd name="connsiteY12" fmla="*/ 115469 h 384468"/>
                    <a:gd name="connsiteX0" fmla="*/ 3684 w 851158"/>
                    <a:gd name="connsiteY0" fmla="*/ 113297 h 382296"/>
                    <a:gd name="connsiteX1" fmla="*/ 122612 w 851158"/>
                    <a:gd name="connsiteY1" fmla="*/ 232 h 382296"/>
                    <a:gd name="connsiteX2" fmla="*/ 512642 w 851158"/>
                    <a:gd name="connsiteY2" fmla="*/ 87417 h 382296"/>
                    <a:gd name="connsiteX3" fmla="*/ 814567 w 851158"/>
                    <a:gd name="connsiteY3" fmla="*/ 208187 h 382296"/>
                    <a:gd name="connsiteX4" fmla="*/ 846979 w 851158"/>
                    <a:gd name="connsiteY4" fmla="*/ 372089 h 382296"/>
                    <a:gd name="connsiteX5" fmla="*/ 824365 w 851158"/>
                    <a:gd name="connsiteY5" fmla="*/ 350985 h 382296"/>
                    <a:gd name="connsiteX6" fmla="*/ 794382 w 851158"/>
                    <a:gd name="connsiteY6" fmla="*/ 236579 h 382296"/>
                    <a:gd name="connsiteX7" fmla="*/ 573027 w 851158"/>
                    <a:gd name="connsiteY7" fmla="*/ 139176 h 382296"/>
                    <a:gd name="connsiteX8" fmla="*/ 262476 w 851158"/>
                    <a:gd name="connsiteY8" fmla="*/ 52912 h 382296"/>
                    <a:gd name="connsiteX9" fmla="*/ 146628 w 851158"/>
                    <a:gd name="connsiteY9" fmla="*/ 29131 h 382296"/>
                    <a:gd name="connsiteX10" fmla="*/ 81723 w 851158"/>
                    <a:gd name="connsiteY10" fmla="*/ 49376 h 382296"/>
                    <a:gd name="connsiteX11" fmla="*/ 34839 w 851158"/>
                    <a:gd name="connsiteY11" fmla="*/ 115809 h 382296"/>
                    <a:gd name="connsiteX12" fmla="*/ 3684 w 851158"/>
                    <a:gd name="connsiteY12" fmla="*/ 113297 h 382296"/>
                    <a:gd name="connsiteX0" fmla="*/ 3617 w 851091"/>
                    <a:gd name="connsiteY0" fmla="*/ 113297 h 382296"/>
                    <a:gd name="connsiteX1" fmla="*/ 122545 w 851091"/>
                    <a:gd name="connsiteY1" fmla="*/ 232 h 382296"/>
                    <a:gd name="connsiteX2" fmla="*/ 512575 w 851091"/>
                    <a:gd name="connsiteY2" fmla="*/ 87417 h 382296"/>
                    <a:gd name="connsiteX3" fmla="*/ 814500 w 851091"/>
                    <a:gd name="connsiteY3" fmla="*/ 208187 h 382296"/>
                    <a:gd name="connsiteX4" fmla="*/ 846912 w 851091"/>
                    <a:gd name="connsiteY4" fmla="*/ 372089 h 382296"/>
                    <a:gd name="connsiteX5" fmla="*/ 824298 w 851091"/>
                    <a:gd name="connsiteY5" fmla="*/ 350985 h 382296"/>
                    <a:gd name="connsiteX6" fmla="*/ 794315 w 851091"/>
                    <a:gd name="connsiteY6" fmla="*/ 236579 h 382296"/>
                    <a:gd name="connsiteX7" fmla="*/ 572960 w 851091"/>
                    <a:gd name="connsiteY7" fmla="*/ 139176 h 382296"/>
                    <a:gd name="connsiteX8" fmla="*/ 262409 w 851091"/>
                    <a:gd name="connsiteY8" fmla="*/ 52912 h 382296"/>
                    <a:gd name="connsiteX9" fmla="*/ 146561 w 851091"/>
                    <a:gd name="connsiteY9" fmla="*/ 29131 h 382296"/>
                    <a:gd name="connsiteX10" fmla="*/ 76212 w 851091"/>
                    <a:gd name="connsiteY10" fmla="*/ 54820 h 382296"/>
                    <a:gd name="connsiteX11" fmla="*/ 34772 w 851091"/>
                    <a:gd name="connsiteY11" fmla="*/ 115809 h 382296"/>
                    <a:gd name="connsiteX12" fmla="*/ 3617 w 851091"/>
                    <a:gd name="connsiteY12" fmla="*/ 113297 h 382296"/>
                    <a:gd name="connsiteX0" fmla="*/ 3617 w 851091"/>
                    <a:gd name="connsiteY0" fmla="*/ 113297 h 387717"/>
                    <a:gd name="connsiteX1" fmla="*/ 122545 w 851091"/>
                    <a:gd name="connsiteY1" fmla="*/ 232 h 387717"/>
                    <a:gd name="connsiteX2" fmla="*/ 512575 w 851091"/>
                    <a:gd name="connsiteY2" fmla="*/ 87417 h 387717"/>
                    <a:gd name="connsiteX3" fmla="*/ 814500 w 851091"/>
                    <a:gd name="connsiteY3" fmla="*/ 208187 h 387717"/>
                    <a:gd name="connsiteX4" fmla="*/ 846912 w 851091"/>
                    <a:gd name="connsiteY4" fmla="*/ 378621 h 387717"/>
                    <a:gd name="connsiteX5" fmla="*/ 824298 w 851091"/>
                    <a:gd name="connsiteY5" fmla="*/ 350985 h 387717"/>
                    <a:gd name="connsiteX6" fmla="*/ 794315 w 851091"/>
                    <a:gd name="connsiteY6" fmla="*/ 236579 h 387717"/>
                    <a:gd name="connsiteX7" fmla="*/ 572960 w 851091"/>
                    <a:gd name="connsiteY7" fmla="*/ 139176 h 387717"/>
                    <a:gd name="connsiteX8" fmla="*/ 262409 w 851091"/>
                    <a:gd name="connsiteY8" fmla="*/ 52912 h 387717"/>
                    <a:gd name="connsiteX9" fmla="*/ 146561 w 851091"/>
                    <a:gd name="connsiteY9" fmla="*/ 29131 h 387717"/>
                    <a:gd name="connsiteX10" fmla="*/ 76212 w 851091"/>
                    <a:gd name="connsiteY10" fmla="*/ 54820 h 387717"/>
                    <a:gd name="connsiteX11" fmla="*/ 34772 w 851091"/>
                    <a:gd name="connsiteY11" fmla="*/ 115809 h 387717"/>
                    <a:gd name="connsiteX12" fmla="*/ 3617 w 851091"/>
                    <a:gd name="connsiteY12" fmla="*/ 113297 h 387717"/>
                    <a:gd name="connsiteX0" fmla="*/ 3617 w 851018"/>
                    <a:gd name="connsiteY0" fmla="*/ 113297 h 390928"/>
                    <a:gd name="connsiteX1" fmla="*/ 122545 w 851018"/>
                    <a:gd name="connsiteY1" fmla="*/ 232 h 390928"/>
                    <a:gd name="connsiteX2" fmla="*/ 512575 w 851018"/>
                    <a:gd name="connsiteY2" fmla="*/ 87417 h 390928"/>
                    <a:gd name="connsiteX3" fmla="*/ 814500 w 851018"/>
                    <a:gd name="connsiteY3" fmla="*/ 208187 h 390928"/>
                    <a:gd name="connsiteX4" fmla="*/ 846912 w 851018"/>
                    <a:gd name="connsiteY4" fmla="*/ 378621 h 390928"/>
                    <a:gd name="connsiteX5" fmla="*/ 825387 w 851018"/>
                    <a:gd name="connsiteY5" fmla="*/ 361873 h 390928"/>
                    <a:gd name="connsiteX6" fmla="*/ 794315 w 851018"/>
                    <a:gd name="connsiteY6" fmla="*/ 236579 h 390928"/>
                    <a:gd name="connsiteX7" fmla="*/ 572960 w 851018"/>
                    <a:gd name="connsiteY7" fmla="*/ 139176 h 390928"/>
                    <a:gd name="connsiteX8" fmla="*/ 262409 w 851018"/>
                    <a:gd name="connsiteY8" fmla="*/ 52912 h 390928"/>
                    <a:gd name="connsiteX9" fmla="*/ 146561 w 851018"/>
                    <a:gd name="connsiteY9" fmla="*/ 29131 h 390928"/>
                    <a:gd name="connsiteX10" fmla="*/ 76212 w 851018"/>
                    <a:gd name="connsiteY10" fmla="*/ 54820 h 390928"/>
                    <a:gd name="connsiteX11" fmla="*/ 34772 w 851018"/>
                    <a:gd name="connsiteY11" fmla="*/ 115809 h 390928"/>
                    <a:gd name="connsiteX12" fmla="*/ 3617 w 851018"/>
                    <a:gd name="connsiteY12" fmla="*/ 113297 h 390928"/>
                    <a:gd name="connsiteX0" fmla="*/ 3617 w 866567"/>
                    <a:gd name="connsiteY0" fmla="*/ 113297 h 373000"/>
                    <a:gd name="connsiteX1" fmla="*/ 122545 w 866567"/>
                    <a:gd name="connsiteY1" fmla="*/ 232 h 373000"/>
                    <a:gd name="connsiteX2" fmla="*/ 512575 w 866567"/>
                    <a:gd name="connsiteY2" fmla="*/ 87417 h 373000"/>
                    <a:gd name="connsiteX3" fmla="*/ 814500 w 866567"/>
                    <a:gd name="connsiteY3" fmla="*/ 208187 h 373000"/>
                    <a:gd name="connsiteX4" fmla="*/ 866491 w 866567"/>
                    <a:gd name="connsiteY4" fmla="*/ 349443 h 373000"/>
                    <a:gd name="connsiteX5" fmla="*/ 825387 w 866567"/>
                    <a:gd name="connsiteY5" fmla="*/ 361873 h 373000"/>
                    <a:gd name="connsiteX6" fmla="*/ 794315 w 866567"/>
                    <a:gd name="connsiteY6" fmla="*/ 236579 h 373000"/>
                    <a:gd name="connsiteX7" fmla="*/ 572960 w 866567"/>
                    <a:gd name="connsiteY7" fmla="*/ 139176 h 373000"/>
                    <a:gd name="connsiteX8" fmla="*/ 262409 w 866567"/>
                    <a:gd name="connsiteY8" fmla="*/ 52912 h 373000"/>
                    <a:gd name="connsiteX9" fmla="*/ 146561 w 866567"/>
                    <a:gd name="connsiteY9" fmla="*/ 29131 h 373000"/>
                    <a:gd name="connsiteX10" fmla="*/ 76212 w 866567"/>
                    <a:gd name="connsiteY10" fmla="*/ 54820 h 373000"/>
                    <a:gd name="connsiteX11" fmla="*/ 34772 w 866567"/>
                    <a:gd name="connsiteY11" fmla="*/ 115809 h 373000"/>
                    <a:gd name="connsiteX12" fmla="*/ 3617 w 866567"/>
                    <a:gd name="connsiteY12" fmla="*/ 113297 h 373000"/>
                    <a:gd name="connsiteX0" fmla="*/ 3617 w 867450"/>
                    <a:gd name="connsiteY0" fmla="*/ 113297 h 372087"/>
                    <a:gd name="connsiteX1" fmla="*/ 122545 w 867450"/>
                    <a:gd name="connsiteY1" fmla="*/ 232 h 372087"/>
                    <a:gd name="connsiteX2" fmla="*/ 512575 w 867450"/>
                    <a:gd name="connsiteY2" fmla="*/ 87417 h 372087"/>
                    <a:gd name="connsiteX3" fmla="*/ 814500 w 867450"/>
                    <a:gd name="connsiteY3" fmla="*/ 208187 h 372087"/>
                    <a:gd name="connsiteX4" fmla="*/ 866491 w 867450"/>
                    <a:gd name="connsiteY4" fmla="*/ 349443 h 372087"/>
                    <a:gd name="connsiteX5" fmla="*/ 844196 w 867450"/>
                    <a:gd name="connsiteY5" fmla="*/ 360546 h 372087"/>
                    <a:gd name="connsiteX6" fmla="*/ 794315 w 867450"/>
                    <a:gd name="connsiteY6" fmla="*/ 236579 h 372087"/>
                    <a:gd name="connsiteX7" fmla="*/ 572960 w 867450"/>
                    <a:gd name="connsiteY7" fmla="*/ 139176 h 372087"/>
                    <a:gd name="connsiteX8" fmla="*/ 262409 w 867450"/>
                    <a:gd name="connsiteY8" fmla="*/ 52912 h 372087"/>
                    <a:gd name="connsiteX9" fmla="*/ 146561 w 867450"/>
                    <a:gd name="connsiteY9" fmla="*/ 29131 h 372087"/>
                    <a:gd name="connsiteX10" fmla="*/ 76212 w 867450"/>
                    <a:gd name="connsiteY10" fmla="*/ 54820 h 372087"/>
                    <a:gd name="connsiteX11" fmla="*/ 34772 w 867450"/>
                    <a:gd name="connsiteY11" fmla="*/ 115809 h 372087"/>
                    <a:gd name="connsiteX12" fmla="*/ 3617 w 867450"/>
                    <a:gd name="connsiteY12" fmla="*/ 113297 h 372087"/>
                    <a:gd name="connsiteX0" fmla="*/ 3617 w 867487"/>
                    <a:gd name="connsiteY0" fmla="*/ 113297 h 371040"/>
                    <a:gd name="connsiteX1" fmla="*/ 122545 w 867487"/>
                    <a:gd name="connsiteY1" fmla="*/ 232 h 371040"/>
                    <a:gd name="connsiteX2" fmla="*/ 512575 w 867487"/>
                    <a:gd name="connsiteY2" fmla="*/ 87417 h 371040"/>
                    <a:gd name="connsiteX3" fmla="*/ 814500 w 867487"/>
                    <a:gd name="connsiteY3" fmla="*/ 208187 h 371040"/>
                    <a:gd name="connsiteX4" fmla="*/ 866491 w 867487"/>
                    <a:gd name="connsiteY4" fmla="*/ 349443 h 371040"/>
                    <a:gd name="connsiteX5" fmla="*/ 844196 w 867487"/>
                    <a:gd name="connsiteY5" fmla="*/ 360546 h 371040"/>
                    <a:gd name="connsiteX6" fmla="*/ 789630 w 867487"/>
                    <a:gd name="connsiteY6" fmla="*/ 251336 h 371040"/>
                    <a:gd name="connsiteX7" fmla="*/ 572960 w 867487"/>
                    <a:gd name="connsiteY7" fmla="*/ 139176 h 371040"/>
                    <a:gd name="connsiteX8" fmla="*/ 262409 w 867487"/>
                    <a:gd name="connsiteY8" fmla="*/ 52912 h 371040"/>
                    <a:gd name="connsiteX9" fmla="*/ 146561 w 867487"/>
                    <a:gd name="connsiteY9" fmla="*/ 29131 h 371040"/>
                    <a:gd name="connsiteX10" fmla="*/ 76212 w 867487"/>
                    <a:gd name="connsiteY10" fmla="*/ 54820 h 371040"/>
                    <a:gd name="connsiteX11" fmla="*/ 34772 w 867487"/>
                    <a:gd name="connsiteY11" fmla="*/ 115809 h 371040"/>
                    <a:gd name="connsiteX12" fmla="*/ 3617 w 867487"/>
                    <a:gd name="connsiteY12" fmla="*/ 113297 h 371040"/>
                    <a:gd name="connsiteX0" fmla="*/ 3617 w 867487"/>
                    <a:gd name="connsiteY0" fmla="*/ 113297 h 371040"/>
                    <a:gd name="connsiteX1" fmla="*/ 122545 w 867487"/>
                    <a:gd name="connsiteY1" fmla="*/ 232 h 371040"/>
                    <a:gd name="connsiteX2" fmla="*/ 512575 w 867487"/>
                    <a:gd name="connsiteY2" fmla="*/ 87417 h 371040"/>
                    <a:gd name="connsiteX3" fmla="*/ 814500 w 867487"/>
                    <a:gd name="connsiteY3" fmla="*/ 208187 h 371040"/>
                    <a:gd name="connsiteX4" fmla="*/ 866491 w 867487"/>
                    <a:gd name="connsiteY4" fmla="*/ 349443 h 371040"/>
                    <a:gd name="connsiteX5" fmla="*/ 844196 w 867487"/>
                    <a:gd name="connsiteY5" fmla="*/ 360546 h 371040"/>
                    <a:gd name="connsiteX6" fmla="*/ 789630 w 867487"/>
                    <a:gd name="connsiteY6" fmla="*/ 251336 h 371040"/>
                    <a:gd name="connsiteX7" fmla="*/ 575789 w 867487"/>
                    <a:gd name="connsiteY7" fmla="*/ 157100 h 371040"/>
                    <a:gd name="connsiteX8" fmla="*/ 262409 w 867487"/>
                    <a:gd name="connsiteY8" fmla="*/ 52912 h 371040"/>
                    <a:gd name="connsiteX9" fmla="*/ 146561 w 867487"/>
                    <a:gd name="connsiteY9" fmla="*/ 29131 h 371040"/>
                    <a:gd name="connsiteX10" fmla="*/ 76212 w 867487"/>
                    <a:gd name="connsiteY10" fmla="*/ 54820 h 371040"/>
                    <a:gd name="connsiteX11" fmla="*/ 34772 w 867487"/>
                    <a:gd name="connsiteY11" fmla="*/ 115809 h 371040"/>
                    <a:gd name="connsiteX12" fmla="*/ 3617 w 867487"/>
                    <a:gd name="connsiteY12" fmla="*/ 113297 h 371040"/>
                    <a:gd name="connsiteX0" fmla="*/ 3617 w 867487"/>
                    <a:gd name="connsiteY0" fmla="*/ 113297 h 371040"/>
                    <a:gd name="connsiteX1" fmla="*/ 122545 w 867487"/>
                    <a:gd name="connsiteY1" fmla="*/ 232 h 371040"/>
                    <a:gd name="connsiteX2" fmla="*/ 512575 w 867487"/>
                    <a:gd name="connsiteY2" fmla="*/ 87417 h 371040"/>
                    <a:gd name="connsiteX3" fmla="*/ 814500 w 867487"/>
                    <a:gd name="connsiteY3" fmla="*/ 208187 h 371040"/>
                    <a:gd name="connsiteX4" fmla="*/ 866491 w 867487"/>
                    <a:gd name="connsiteY4" fmla="*/ 349443 h 371040"/>
                    <a:gd name="connsiteX5" fmla="*/ 844196 w 867487"/>
                    <a:gd name="connsiteY5" fmla="*/ 360546 h 371040"/>
                    <a:gd name="connsiteX6" fmla="*/ 789630 w 867487"/>
                    <a:gd name="connsiteY6" fmla="*/ 251336 h 371040"/>
                    <a:gd name="connsiteX7" fmla="*/ 575789 w 867487"/>
                    <a:gd name="connsiteY7" fmla="*/ 157100 h 371040"/>
                    <a:gd name="connsiteX8" fmla="*/ 272756 w 867487"/>
                    <a:gd name="connsiteY8" fmla="*/ 73998 h 371040"/>
                    <a:gd name="connsiteX9" fmla="*/ 146561 w 867487"/>
                    <a:gd name="connsiteY9" fmla="*/ 29131 h 371040"/>
                    <a:gd name="connsiteX10" fmla="*/ 76212 w 867487"/>
                    <a:gd name="connsiteY10" fmla="*/ 54820 h 371040"/>
                    <a:gd name="connsiteX11" fmla="*/ 34772 w 867487"/>
                    <a:gd name="connsiteY11" fmla="*/ 115809 h 371040"/>
                    <a:gd name="connsiteX12" fmla="*/ 3617 w 867487"/>
                    <a:gd name="connsiteY12" fmla="*/ 113297 h 371040"/>
                    <a:gd name="connsiteX0" fmla="*/ 3617 w 867487"/>
                    <a:gd name="connsiteY0" fmla="*/ 113297 h 371040"/>
                    <a:gd name="connsiteX1" fmla="*/ 122545 w 867487"/>
                    <a:gd name="connsiteY1" fmla="*/ 232 h 371040"/>
                    <a:gd name="connsiteX2" fmla="*/ 512575 w 867487"/>
                    <a:gd name="connsiteY2" fmla="*/ 87417 h 371040"/>
                    <a:gd name="connsiteX3" fmla="*/ 814500 w 867487"/>
                    <a:gd name="connsiteY3" fmla="*/ 208187 h 371040"/>
                    <a:gd name="connsiteX4" fmla="*/ 866491 w 867487"/>
                    <a:gd name="connsiteY4" fmla="*/ 349443 h 371040"/>
                    <a:gd name="connsiteX5" fmla="*/ 844196 w 867487"/>
                    <a:gd name="connsiteY5" fmla="*/ 360546 h 371040"/>
                    <a:gd name="connsiteX6" fmla="*/ 789630 w 867487"/>
                    <a:gd name="connsiteY6" fmla="*/ 251336 h 371040"/>
                    <a:gd name="connsiteX7" fmla="*/ 575789 w 867487"/>
                    <a:gd name="connsiteY7" fmla="*/ 157100 h 371040"/>
                    <a:gd name="connsiteX8" fmla="*/ 272756 w 867487"/>
                    <a:gd name="connsiteY8" fmla="*/ 73998 h 371040"/>
                    <a:gd name="connsiteX9" fmla="*/ 158690 w 867487"/>
                    <a:gd name="connsiteY9" fmla="*/ 54489 h 371040"/>
                    <a:gd name="connsiteX10" fmla="*/ 76212 w 867487"/>
                    <a:gd name="connsiteY10" fmla="*/ 54820 h 371040"/>
                    <a:gd name="connsiteX11" fmla="*/ 34772 w 867487"/>
                    <a:gd name="connsiteY11" fmla="*/ 115809 h 371040"/>
                    <a:gd name="connsiteX12" fmla="*/ 3617 w 867487"/>
                    <a:gd name="connsiteY12" fmla="*/ 113297 h 371040"/>
                    <a:gd name="connsiteX0" fmla="*/ 3690 w 867560"/>
                    <a:gd name="connsiteY0" fmla="*/ 113297 h 371040"/>
                    <a:gd name="connsiteX1" fmla="*/ 122618 w 867560"/>
                    <a:gd name="connsiteY1" fmla="*/ 232 h 371040"/>
                    <a:gd name="connsiteX2" fmla="*/ 512648 w 867560"/>
                    <a:gd name="connsiteY2" fmla="*/ 87417 h 371040"/>
                    <a:gd name="connsiteX3" fmla="*/ 814573 w 867560"/>
                    <a:gd name="connsiteY3" fmla="*/ 208187 h 371040"/>
                    <a:gd name="connsiteX4" fmla="*/ 866564 w 867560"/>
                    <a:gd name="connsiteY4" fmla="*/ 349443 h 371040"/>
                    <a:gd name="connsiteX5" fmla="*/ 844269 w 867560"/>
                    <a:gd name="connsiteY5" fmla="*/ 360546 h 371040"/>
                    <a:gd name="connsiteX6" fmla="*/ 789703 w 867560"/>
                    <a:gd name="connsiteY6" fmla="*/ 251336 h 371040"/>
                    <a:gd name="connsiteX7" fmla="*/ 575862 w 867560"/>
                    <a:gd name="connsiteY7" fmla="*/ 157100 h 371040"/>
                    <a:gd name="connsiteX8" fmla="*/ 272829 w 867560"/>
                    <a:gd name="connsiteY8" fmla="*/ 73998 h 371040"/>
                    <a:gd name="connsiteX9" fmla="*/ 158763 w 867560"/>
                    <a:gd name="connsiteY9" fmla="*/ 54489 h 371040"/>
                    <a:gd name="connsiteX10" fmla="*/ 82155 w 867560"/>
                    <a:gd name="connsiteY10" fmla="*/ 74463 h 371040"/>
                    <a:gd name="connsiteX11" fmla="*/ 34845 w 867560"/>
                    <a:gd name="connsiteY11" fmla="*/ 115809 h 371040"/>
                    <a:gd name="connsiteX12" fmla="*/ 3690 w 867560"/>
                    <a:gd name="connsiteY12" fmla="*/ 113297 h 371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67560" h="371040">
                      <a:moveTo>
                        <a:pt x="3690" y="113297"/>
                      </a:moveTo>
                      <a:cubicBezTo>
                        <a:pt x="18319" y="94034"/>
                        <a:pt x="37792" y="4545"/>
                        <a:pt x="122618" y="232"/>
                      </a:cubicBezTo>
                      <a:cubicBezTo>
                        <a:pt x="207444" y="-4081"/>
                        <a:pt x="397322" y="52758"/>
                        <a:pt x="512648" y="87417"/>
                      </a:cubicBezTo>
                      <a:cubicBezTo>
                        <a:pt x="627974" y="122076"/>
                        <a:pt x="755587" y="164516"/>
                        <a:pt x="814573" y="208187"/>
                      </a:cubicBezTo>
                      <a:cubicBezTo>
                        <a:pt x="873559" y="251858"/>
                        <a:pt x="861615" y="324050"/>
                        <a:pt x="866564" y="349443"/>
                      </a:cubicBezTo>
                      <a:cubicBezTo>
                        <a:pt x="871513" y="374836"/>
                        <a:pt x="857079" y="376897"/>
                        <a:pt x="844269" y="360546"/>
                      </a:cubicBezTo>
                      <a:cubicBezTo>
                        <a:pt x="831459" y="344195"/>
                        <a:pt x="834437" y="285244"/>
                        <a:pt x="789703" y="251336"/>
                      </a:cubicBezTo>
                      <a:cubicBezTo>
                        <a:pt x="744969" y="217428"/>
                        <a:pt x="662008" y="186656"/>
                        <a:pt x="575862" y="157100"/>
                      </a:cubicBezTo>
                      <a:cubicBezTo>
                        <a:pt x="489716" y="127544"/>
                        <a:pt x="342346" y="91100"/>
                        <a:pt x="272829" y="73998"/>
                      </a:cubicBezTo>
                      <a:cubicBezTo>
                        <a:pt x="203313" y="56896"/>
                        <a:pt x="190703" y="54897"/>
                        <a:pt x="158763" y="54489"/>
                      </a:cubicBezTo>
                      <a:cubicBezTo>
                        <a:pt x="126823" y="54081"/>
                        <a:pt x="95705" y="59472"/>
                        <a:pt x="82155" y="74463"/>
                      </a:cubicBezTo>
                      <a:cubicBezTo>
                        <a:pt x="68605" y="89454"/>
                        <a:pt x="47923" y="109337"/>
                        <a:pt x="34845" y="115809"/>
                      </a:cubicBezTo>
                      <a:cubicBezTo>
                        <a:pt x="21768" y="122281"/>
                        <a:pt x="-10939" y="132560"/>
                        <a:pt x="3690" y="113297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71" name="Volný tvar 70"/>
                <p:cNvSpPr/>
                <p:nvPr/>
              </p:nvSpPr>
              <p:spPr>
                <a:xfrm>
                  <a:off x="4093369" y="2983739"/>
                  <a:ext cx="1212851" cy="397635"/>
                </a:xfrm>
                <a:custGeom>
                  <a:avLst/>
                  <a:gdLst>
                    <a:gd name="connsiteX0" fmla="*/ 0 w 1254347"/>
                    <a:gd name="connsiteY0" fmla="*/ 32437 h 414862"/>
                    <a:gd name="connsiteX1" fmla="*/ 250031 w 1254347"/>
                    <a:gd name="connsiteY1" fmla="*/ 108637 h 414862"/>
                    <a:gd name="connsiteX2" fmla="*/ 1188244 w 1254347"/>
                    <a:gd name="connsiteY2" fmla="*/ 401531 h 414862"/>
                    <a:gd name="connsiteX3" fmla="*/ 1152525 w 1254347"/>
                    <a:gd name="connsiteY3" fmla="*/ 353906 h 414862"/>
                    <a:gd name="connsiteX4" fmla="*/ 959644 w 1254347"/>
                    <a:gd name="connsiteY4" fmla="*/ 253893 h 414862"/>
                    <a:gd name="connsiteX5" fmla="*/ 640556 w 1254347"/>
                    <a:gd name="connsiteY5" fmla="*/ 151499 h 414862"/>
                    <a:gd name="connsiteX6" fmla="*/ 378619 w 1254347"/>
                    <a:gd name="connsiteY6" fmla="*/ 63393 h 414862"/>
                    <a:gd name="connsiteX7" fmla="*/ 169069 w 1254347"/>
                    <a:gd name="connsiteY7" fmla="*/ 11006 h 414862"/>
                    <a:gd name="connsiteX8" fmla="*/ 54769 w 1254347"/>
                    <a:gd name="connsiteY8" fmla="*/ 1481 h 414862"/>
                    <a:gd name="connsiteX9" fmla="*/ 0 w 1254347"/>
                    <a:gd name="connsiteY9" fmla="*/ 32437 h 414862"/>
                    <a:gd name="connsiteX0" fmla="*/ 0 w 1209971"/>
                    <a:gd name="connsiteY0" fmla="*/ 32437 h 406480"/>
                    <a:gd name="connsiteX1" fmla="*/ 250031 w 1209971"/>
                    <a:gd name="connsiteY1" fmla="*/ 108637 h 406480"/>
                    <a:gd name="connsiteX2" fmla="*/ 1188244 w 1209971"/>
                    <a:gd name="connsiteY2" fmla="*/ 401531 h 406480"/>
                    <a:gd name="connsiteX3" fmla="*/ 1152525 w 1209971"/>
                    <a:gd name="connsiteY3" fmla="*/ 353906 h 406480"/>
                    <a:gd name="connsiteX4" fmla="*/ 959644 w 1209971"/>
                    <a:gd name="connsiteY4" fmla="*/ 253893 h 406480"/>
                    <a:gd name="connsiteX5" fmla="*/ 640556 w 1209971"/>
                    <a:gd name="connsiteY5" fmla="*/ 151499 h 406480"/>
                    <a:gd name="connsiteX6" fmla="*/ 378619 w 1209971"/>
                    <a:gd name="connsiteY6" fmla="*/ 63393 h 406480"/>
                    <a:gd name="connsiteX7" fmla="*/ 169069 w 1209971"/>
                    <a:gd name="connsiteY7" fmla="*/ 11006 h 406480"/>
                    <a:gd name="connsiteX8" fmla="*/ 54769 w 1209971"/>
                    <a:gd name="connsiteY8" fmla="*/ 1481 h 406480"/>
                    <a:gd name="connsiteX9" fmla="*/ 0 w 1209971"/>
                    <a:gd name="connsiteY9" fmla="*/ 32437 h 406480"/>
                    <a:gd name="connsiteX0" fmla="*/ 0 w 1186948"/>
                    <a:gd name="connsiteY0" fmla="*/ 32437 h 399893"/>
                    <a:gd name="connsiteX1" fmla="*/ 250031 w 1186948"/>
                    <a:gd name="connsiteY1" fmla="*/ 108637 h 399893"/>
                    <a:gd name="connsiteX2" fmla="*/ 1157287 w 1186948"/>
                    <a:gd name="connsiteY2" fmla="*/ 394388 h 399893"/>
                    <a:gd name="connsiteX3" fmla="*/ 1152525 w 1186948"/>
                    <a:gd name="connsiteY3" fmla="*/ 353906 h 399893"/>
                    <a:gd name="connsiteX4" fmla="*/ 959644 w 1186948"/>
                    <a:gd name="connsiteY4" fmla="*/ 253893 h 399893"/>
                    <a:gd name="connsiteX5" fmla="*/ 640556 w 1186948"/>
                    <a:gd name="connsiteY5" fmla="*/ 151499 h 399893"/>
                    <a:gd name="connsiteX6" fmla="*/ 378619 w 1186948"/>
                    <a:gd name="connsiteY6" fmla="*/ 63393 h 399893"/>
                    <a:gd name="connsiteX7" fmla="*/ 169069 w 1186948"/>
                    <a:gd name="connsiteY7" fmla="*/ 11006 h 399893"/>
                    <a:gd name="connsiteX8" fmla="*/ 54769 w 1186948"/>
                    <a:gd name="connsiteY8" fmla="*/ 1481 h 399893"/>
                    <a:gd name="connsiteX9" fmla="*/ 0 w 1186948"/>
                    <a:gd name="connsiteY9" fmla="*/ 32437 h 399893"/>
                    <a:gd name="connsiteX0" fmla="*/ 0 w 1230621"/>
                    <a:gd name="connsiteY0" fmla="*/ 32437 h 404167"/>
                    <a:gd name="connsiteX1" fmla="*/ 250031 w 1230621"/>
                    <a:gd name="connsiteY1" fmla="*/ 108637 h 404167"/>
                    <a:gd name="connsiteX2" fmla="*/ 1157287 w 1230621"/>
                    <a:gd name="connsiteY2" fmla="*/ 394388 h 404167"/>
                    <a:gd name="connsiteX3" fmla="*/ 1152525 w 1230621"/>
                    <a:gd name="connsiteY3" fmla="*/ 330093 h 404167"/>
                    <a:gd name="connsiteX4" fmla="*/ 959644 w 1230621"/>
                    <a:gd name="connsiteY4" fmla="*/ 253893 h 404167"/>
                    <a:gd name="connsiteX5" fmla="*/ 640556 w 1230621"/>
                    <a:gd name="connsiteY5" fmla="*/ 151499 h 404167"/>
                    <a:gd name="connsiteX6" fmla="*/ 378619 w 1230621"/>
                    <a:gd name="connsiteY6" fmla="*/ 63393 h 404167"/>
                    <a:gd name="connsiteX7" fmla="*/ 169069 w 1230621"/>
                    <a:gd name="connsiteY7" fmla="*/ 11006 h 404167"/>
                    <a:gd name="connsiteX8" fmla="*/ 54769 w 1230621"/>
                    <a:gd name="connsiteY8" fmla="*/ 1481 h 404167"/>
                    <a:gd name="connsiteX9" fmla="*/ 0 w 1230621"/>
                    <a:gd name="connsiteY9" fmla="*/ 32437 h 404167"/>
                    <a:gd name="connsiteX0" fmla="*/ 0 w 1152536"/>
                    <a:gd name="connsiteY0" fmla="*/ 32437 h 349699"/>
                    <a:gd name="connsiteX1" fmla="*/ 250031 w 1152536"/>
                    <a:gd name="connsiteY1" fmla="*/ 108637 h 349699"/>
                    <a:gd name="connsiteX2" fmla="*/ 964406 w 1152536"/>
                    <a:gd name="connsiteY2" fmla="*/ 330094 h 349699"/>
                    <a:gd name="connsiteX3" fmla="*/ 1152525 w 1152536"/>
                    <a:gd name="connsiteY3" fmla="*/ 330093 h 349699"/>
                    <a:gd name="connsiteX4" fmla="*/ 959644 w 1152536"/>
                    <a:gd name="connsiteY4" fmla="*/ 253893 h 349699"/>
                    <a:gd name="connsiteX5" fmla="*/ 640556 w 1152536"/>
                    <a:gd name="connsiteY5" fmla="*/ 151499 h 349699"/>
                    <a:gd name="connsiteX6" fmla="*/ 378619 w 1152536"/>
                    <a:gd name="connsiteY6" fmla="*/ 63393 h 349699"/>
                    <a:gd name="connsiteX7" fmla="*/ 169069 w 1152536"/>
                    <a:gd name="connsiteY7" fmla="*/ 11006 h 349699"/>
                    <a:gd name="connsiteX8" fmla="*/ 54769 w 1152536"/>
                    <a:gd name="connsiteY8" fmla="*/ 1481 h 349699"/>
                    <a:gd name="connsiteX9" fmla="*/ 0 w 1152536"/>
                    <a:gd name="connsiteY9" fmla="*/ 32437 h 349699"/>
                    <a:gd name="connsiteX0" fmla="*/ 0 w 1193981"/>
                    <a:gd name="connsiteY0" fmla="*/ 32437 h 396769"/>
                    <a:gd name="connsiteX1" fmla="*/ 250031 w 1193981"/>
                    <a:gd name="connsiteY1" fmla="*/ 108637 h 396769"/>
                    <a:gd name="connsiteX2" fmla="*/ 964406 w 1193981"/>
                    <a:gd name="connsiteY2" fmla="*/ 330094 h 396769"/>
                    <a:gd name="connsiteX3" fmla="*/ 1178719 w 1193981"/>
                    <a:gd name="connsiteY3" fmla="*/ 396769 h 396769"/>
                    <a:gd name="connsiteX4" fmla="*/ 1152525 w 1193981"/>
                    <a:gd name="connsiteY4" fmla="*/ 330093 h 396769"/>
                    <a:gd name="connsiteX5" fmla="*/ 959644 w 1193981"/>
                    <a:gd name="connsiteY5" fmla="*/ 253893 h 396769"/>
                    <a:gd name="connsiteX6" fmla="*/ 640556 w 1193981"/>
                    <a:gd name="connsiteY6" fmla="*/ 151499 h 396769"/>
                    <a:gd name="connsiteX7" fmla="*/ 378619 w 1193981"/>
                    <a:gd name="connsiteY7" fmla="*/ 63393 h 396769"/>
                    <a:gd name="connsiteX8" fmla="*/ 169069 w 1193981"/>
                    <a:gd name="connsiteY8" fmla="*/ 11006 h 396769"/>
                    <a:gd name="connsiteX9" fmla="*/ 54769 w 1193981"/>
                    <a:gd name="connsiteY9" fmla="*/ 1481 h 396769"/>
                    <a:gd name="connsiteX10" fmla="*/ 0 w 1193981"/>
                    <a:gd name="connsiteY10" fmla="*/ 32437 h 396769"/>
                    <a:gd name="connsiteX0" fmla="*/ 0 w 1193981"/>
                    <a:gd name="connsiteY0" fmla="*/ 32437 h 396769"/>
                    <a:gd name="connsiteX1" fmla="*/ 247650 w 1193981"/>
                    <a:gd name="connsiteY1" fmla="*/ 113399 h 396769"/>
                    <a:gd name="connsiteX2" fmla="*/ 964406 w 1193981"/>
                    <a:gd name="connsiteY2" fmla="*/ 330094 h 396769"/>
                    <a:gd name="connsiteX3" fmla="*/ 1178719 w 1193981"/>
                    <a:gd name="connsiteY3" fmla="*/ 396769 h 396769"/>
                    <a:gd name="connsiteX4" fmla="*/ 1152525 w 1193981"/>
                    <a:gd name="connsiteY4" fmla="*/ 330093 h 396769"/>
                    <a:gd name="connsiteX5" fmla="*/ 959644 w 1193981"/>
                    <a:gd name="connsiteY5" fmla="*/ 253893 h 396769"/>
                    <a:gd name="connsiteX6" fmla="*/ 640556 w 1193981"/>
                    <a:gd name="connsiteY6" fmla="*/ 151499 h 396769"/>
                    <a:gd name="connsiteX7" fmla="*/ 378619 w 1193981"/>
                    <a:gd name="connsiteY7" fmla="*/ 63393 h 396769"/>
                    <a:gd name="connsiteX8" fmla="*/ 169069 w 1193981"/>
                    <a:gd name="connsiteY8" fmla="*/ 11006 h 396769"/>
                    <a:gd name="connsiteX9" fmla="*/ 54769 w 1193981"/>
                    <a:gd name="connsiteY9" fmla="*/ 1481 h 396769"/>
                    <a:gd name="connsiteX10" fmla="*/ 0 w 1193981"/>
                    <a:gd name="connsiteY10" fmla="*/ 32437 h 396769"/>
                    <a:gd name="connsiteX0" fmla="*/ 0 w 1213031"/>
                    <a:gd name="connsiteY0" fmla="*/ 45208 h 397634"/>
                    <a:gd name="connsiteX1" fmla="*/ 266700 w 1213031"/>
                    <a:gd name="connsiteY1" fmla="*/ 114264 h 397634"/>
                    <a:gd name="connsiteX2" fmla="*/ 983456 w 1213031"/>
                    <a:gd name="connsiteY2" fmla="*/ 330959 h 397634"/>
                    <a:gd name="connsiteX3" fmla="*/ 1197769 w 1213031"/>
                    <a:gd name="connsiteY3" fmla="*/ 397634 h 397634"/>
                    <a:gd name="connsiteX4" fmla="*/ 1171575 w 1213031"/>
                    <a:gd name="connsiteY4" fmla="*/ 330958 h 397634"/>
                    <a:gd name="connsiteX5" fmla="*/ 978694 w 1213031"/>
                    <a:gd name="connsiteY5" fmla="*/ 254758 h 397634"/>
                    <a:gd name="connsiteX6" fmla="*/ 659606 w 1213031"/>
                    <a:gd name="connsiteY6" fmla="*/ 152364 h 397634"/>
                    <a:gd name="connsiteX7" fmla="*/ 397669 w 1213031"/>
                    <a:gd name="connsiteY7" fmla="*/ 64258 h 397634"/>
                    <a:gd name="connsiteX8" fmla="*/ 188119 w 1213031"/>
                    <a:gd name="connsiteY8" fmla="*/ 11871 h 397634"/>
                    <a:gd name="connsiteX9" fmla="*/ 73819 w 1213031"/>
                    <a:gd name="connsiteY9" fmla="*/ 2346 h 397634"/>
                    <a:gd name="connsiteX10" fmla="*/ 0 w 1213031"/>
                    <a:gd name="connsiteY10" fmla="*/ 45208 h 397634"/>
                    <a:gd name="connsiteX0" fmla="*/ 0 w 1213031"/>
                    <a:gd name="connsiteY0" fmla="*/ 45208 h 397634"/>
                    <a:gd name="connsiteX1" fmla="*/ 266700 w 1213031"/>
                    <a:gd name="connsiteY1" fmla="*/ 114264 h 397634"/>
                    <a:gd name="connsiteX2" fmla="*/ 983456 w 1213031"/>
                    <a:gd name="connsiteY2" fmla="*/ 330959 h 397634"/>
                    <a:gd name="connsiteX3" fmla="*/ 1197769 w 1213031"/>
                    <a:gd name="connsiteY3" fmla="*/ 397634 h 397634"/>
                    <a:gd name="connsiteX4" fmla="*/ 1171575 w 1213031"/>
                    <a:gd name="connsiteY4" fmla="*/ 330958 h 397634"/>
                    <a:gd name="connsiteX5" fmla="*/ 978694 w 1213031"/>
                    <a:gd name="connsiteY5" fmla="*/ 254758 h 397634"/>
                    <a:gd name="connsiteX6" fmla="*/ 666750 w 1213031"/>
                    <a:gd name="connsiteY6" fmla="*/ 140458 h 397634"/>
                    <a:gd name="connsiteX7" fmla="*/ 397669 w 1213031"/>
                    <a:gd name="connsiteY7" fmla="*/ 64258 h 397634"/>
                    <a:gd name="connsiteX8" fmla="*/ 188119 w 1213031"/>
                    <a:gd name="connsiteY8" fmla="*/ 11871 h 397634"/>
                    <a:gd name="connsiteX9" fmla="*/ 73819 w 1213031"/>
                    <a:gd name="connsiteY9" fmla="*/ 2346 h 397634"/>
                    <a:gd name="connsiteX10" fmla="*/ 0 w 1213031"/>
                    <a:gd name="connsiteY10" fmla="*/ 45208 h 397634"/>
                    <a:gd name="connsiteX0" fmla="*/ 0 w 1212851"/>
                    <a:gd name="connsiteY0" fmla="*/ 45208 h 397634"/>
                    <a:gd name="connsiteX1" fmla="*/ 266700 w 1212851"/>
                    <a:gd name="connsiteY1" fmla="*/ 114264 h 397634"/>
                    <a:gd name="connsiteX2" fmla="*/ 983456 w 1212851"/>
                    <a:gd name="connsiteY2" fmla="*/ 330959 h 397634"/>
                    <a:gd name="connsiteX3" fmla="*/ 1197769 w 1212851"/>
                    <a:gd name="connsiteY3" fmla="*/ 397634 h 397634"/>
                    <a:gd name="connsiteX4" fmla="*/ 1171575 w 1212851"/>
                    <a:gd name="connsiteY4" fmla="*/ 330958 h 397634"/>
                    <a:gd name="connsiteX5" fmla="*/ 983456 w 1212851"/>
                    <a:gd name="connsiteY5" fmla="*/ 242852 h 397634"/>
                    <a:gd name="connsiteX6" fmla="*/ 666750 w 1212851"/>
                    <a:gd name="connsiteY6" fmla="*/ 140458 h 397634"/>
                    <a:gd name="connsiteX7" fmla="*/ 397669 w 1212851"/>
                    <a:gd name="connsiteY7" fmla="*/ 64258 h 397634"/>
                    <a:gd name="connsiteX8" fmla="*/ 188119 w 1212851"/>
                    <a:gd name="connsiteY8" fmla="*/ 11871 h 397634"/>
                    <a:gd name="connsiteX9" fmla="*/ 73819 w 1212851"/>
                    <a:gd name="connsiteY9" fmla="*/ 2346 h 397634"/>
                    <a:gd name="connsiteX10" fmla="*/ 0 w 1212851"/>
                    <a:gd name="connsiteY10" fmla="*/ 45208 h 397634"/>
                    <a:gd name="connsiteX0" fmla="*/ 0 w 1212851"/>
                    <a:gd name="connsiteY0" fmla="*/ 45208 h 397634"/>
                    <a:gd name="connsiteX1" fmla="*/ 266700 w 1212851"/>
                    <a:gd name="connsiteY1" fmla="*/ 114264 h 397634"/>
                    <a:gd name="connsiteX2" fmla="*/ 983456 w 1212851"/>
                    <a:gd name="connsiteY2" fmla="*/ 330959 h 397634"/>
                    <a:gd name="connsiteX3" fmla="*/ 1197769 w 1212851"/>
                    <a:gd name="connsiteY3" fmla="*/ 397634 h 397634"/>
                    <a:gd name="connsiteX4" fmla="*/ 1171575 w 1212851"/>
                    <a:gd name="connsiteY4" fmla="*/ 330958 h 397634"/>
                    <a:gd name="connsiteX5" fmla="*/ 983456 w 1212851"/>
                    <a:gd name="connsiteY5" fmla="*/ 242852 h 397634"/>
                    <a:gd name="connsiteX6" fmla="*/ 666750 w 1212851"/>
                    <a:gd name="connsiteY6" fmla="*/ 140458 h 397634"/>
                    <a:gd name="connsiteX7" fmla="*/ 392906 w 1212851"/>
                    <a:gd name="connsiteY7" fmla="*/ 57114 h 397634"/>
                    <a:gd name="connsiteX8" fmla="*/ 188119 w 1212851"/>
                    <a:gd name="connsiteY8" fmla="*/ 11871 h 397634"/>
                    <a:gd name="connsiteX9" fmla="*/ 73819 w 1212851"/>
                    <a:gd name="connsiteY9" fmla="*/ 2346 h 397634"/>
                    <a:gd name="connsiteX10" fmla="*/ 0 w 1212851"/>
                    <a:gd name="connsiteY10" fmla="*/ 45208 h 397634"/>
                    <a:gd name="connsiteX0" fmla="*/ 0 w 1212851"/>
                    <a:gd name="connsiteY0" fmla="*/ 49463 h 401889"/>
                    <a:gd name="connsiteX1" fmla="*/ 266700 w 1212851"/>
                    <a:gd name="connsiteY1" fmla="*/ 118519 h 401889"/>
                    <a:gd name="connsiteX2" fmla="*/ 983456 w 1212851"/>
                    <a:gd name="connsiteY2" fmla="*/ 335214 h 401889"/>
                    <a:gd name="connsiteX3" fmla="*/ 1197769 w 1212851"/>
                    <a:gd name="connsiteY3" fmla="*/ 401889 h 401889"/>
                    <a:gd name="connsiteX4" fmla="*/ 1171575 w 1212851"/>
                    <a:gd name="connsiteY4" fmla="*/ 335213 h 401889"/>
                    <a:gd name="connsiteX5" fmla="*/ 983456 w 1212851"/>
                    <a:gd name="connsiteY5" fmla="*/ 247107 h 401889"/>
                    <a:gd name="connsiteX6" fmla="*/ 666750 w 1212851"/>
                    <a:gd name="connsiteY6" fmla="*/ 144713 h 401889"/>
                    <a:gd name="connsiteX7" fmla="*/ 392906 w 1212851"/>
                    <a:gd name="connsiteY7" fmla="*/ 61369 h 401889"/>
                    <a:gd name="connsiteX8" fmla="*/ 216694 w 1212851"/>
                    <a:gd name="connsiteY8" fmla="*/ 6601 h 401889"/>
                    <a:gd name="connsiteX9" fmla="*/ 73819 w 1212851"/>
                    <a:gd name="connsiteY9" fmla="*/ 6601 h 401889"/>
                    <a:gd name="connsiteX10" fmla="*/ 0 w 1212851"/>
                    <a:gd name="connsiteY10" fmla="*/ 49463 h 401889"/>
                    <a:gd name="connsiteX0" fmla="*/ 0 w 1212851"/>
                    <a:gd name="connsiteY0" fmla="*/ 45209 h 397635"/>
                    <a:gd name="connsiteX1" fmla="*/ 266700 w 1212851"/>
                    <a:gd name="connsiteY1" fmla="*/ 114265 h 397635"/>
                    <a:gd name="connsiteX2" fmla="*/ 983456 w 1212851"/>
                    <a:gd name="connsiteY2" fmla="*/ 330960 h 397635"/>
                    <a:gd name="connsiteX3" fmla="*/ 1197769 w 1212851"/>
                    <a:gd name="connsiteY3" fmla="*/ 397635 h 397635"/>
                    <a:gd name="connsiteX4" fmla="*/ 1171575 w 1212851"/>
                    <a:gd name="connsiteY4" fmla="*/ 330959 h 397635"/>
                    <a:gd name="connsiteX5" fmla="*/ 983456 w 1212851"/>
                    <a:gd name="connsiteY5" fmla="*/ 242853 h 397635"/>
                    <a:gd name="connsiteX6" fmla="*/ 666750 w 1212851"/>
                    <a:gd name="connsiteY6" fmla="*/ 140459 h 397635"/>
                    <a:gd name="connsiteX7" fmla="*/ 392906 w 1212851"/>
                    <a:gd name="connsiteY7" fmla="*/ 57115 h 397635"/>
                    <a:gd name="connsiteX8" fmla="*/ 216694 w 1212851"/>
                    <a:gd name="connsiteY8" fmla="*/ 11872 h 397635"/>
                    <a:gd name="connsiteX9" fmla="*/ 73819 w 1212851"/>
                    <a:gd name="connsiteY9" fmla="*/ 2347 h 397635"/>
                    <a:gd name="connsiteX10" fmla="*/ 0 w 1212851"/>
                    <a:gd name="connsiteY10" fmla="*/ 45209 h 397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12851" h="397635">
                      <a:moveTo>
                        <a:pt x="0" y="45209"/>
                      </a:moveTo>
                      <a:cubicBezTo>
                        <a:pt x="88900" y="68228"/>
                        <a:pt x="102791" y="66640"/>
                        <a:pt x="266700" y="114265"/>
                      </a:cubicBezTo>
                      <a:cubicBezTo>
                        <a:pt x="430609" y="161890"/>
                        <a:pt x="744537" y="258728"/>
                        <a:pt x="983456" y="330960"/>
                      </a:cubicBezTo>
                      <a:cubicBezTo>
                        <a:pt x="1138634" y="378188"/>
                        <a:pt x="1166416" y="397635"/>
                        <a:pt x="1197769" y="397635"/>
                      </a:cubicBezTo>
                      <a:cubicBezTo>
                        <a:pt x="1229122" y="397635"/>
                        <a:pt x="1207294" y="356756"/>
                        <a:pt x="1171575" y="330959"/>
                      </a:cubicBezTo>
                      <a:cubicBezTo>
                        <a:pt x="1135856" y="305162"/>
                        <a:pt x="1067594" y="274603"/>
                        <a:pt x="983456" y="242853"/>
                      </a:cubicBezTo>
                      <a:cubicBezTo>
                        <a:pt x="899319" y="211103"/>
                        <a:pt x="765175" y="171415"/>
                        <a:pt x="666750" y="140459"/>
                      </a:cubicBezTo>
                      <a:cubicBezTo>
                        <a:pt x="568325" y="109503"/>
                        <a:pt x="467915" y="78546"/>
                        <a:pt x="392906" y="57115"/>
                      </a:cubicBezTo>
                      <a:cubicBezTo>
                        <a:pt x="317897" y="35684"/>
                        <a:pt x="270669" y="22191"/>
                        <a:pt x="216694" y="11872"/>
                      </a:cubicBezTo>
                      <a:cubicBezTo>
                        <a:pt x="162719" y="1553"/>
                        <a:pt x="109935" y="-3209"/>
                        <a:pt x="73819" y="2347"/>
                      </a:cubicBezTo>
                      <a:cubicBezTo>
                        <a:pt x="37703" y="7903"/>
                        <a:pt x="11906" y="31517"/>
                        <a:pt x="0" y="45209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72" name="Skupina 71"/>
              <p:cNvGrpSpPr/>
              <p:nvPr/>
            </p:nvGrpSpPr>
            <p:grpSpPr>
              <a:xfrm flipH="1" flipV="1">
                <a:off x="5187846" y="3551002"/>
                <a:ext cx="1071439" cy="510998"/>
                <a:chOff x="3774287" y="2651881"/>
                <a:chExt cx="1861257" cy="854998"/>
              </a:xfrm>
            </p:grpSpPr>
            <p:sp>
              <p:nvSpPr>
                <p:cNvPr id="73" name="Volný tvar 72"/>
                <p:cNvSpPr>
                  <a:spLocks noChangeAspect="1"/>
                </p:cNvSpPr>
                <p:nvPr/>
              </p:nvSpPr>
              <p:spPr>
                <a:xfrm>
                  <a:off x="3774287" y="2651881"/>
                  <a:ext cx="1861257" cy="854998"/>
                </a:xfrm>
                <a:custGeom>
                  <a:avLst/>
                  <a:gdLst>
                    <a:gd name="connsiteX0" fmla="*/ 828 w 845152"/>
                    <a:gd name="connsiteY0" fmla="*/ 129586 h 391137"/>
                    <a:gd name="connsiteX1" fmla="*/ 87092 w 845152"/>
                    <a:gd name="connsiteY1" fmla="*/ 189 h 391137"/>
                    <a:gd name="connsiteX2" fmla="*/ 509786 w 845152"/>
                    <a:gd name="connsiteY2" fmla="*/ 103706 h 391137"/>
                    <a:gd name="connsiteX3" fmla="*/ 811711 w 845152"/>
                    <a:gd name="connsiteY3" fmla="*/ 224476 h 391137"/>
                    <a:gd name="connsiteX4" fmla="*/ 837590 w 845152"/>
                    <a:gd name="connsiteY4" fmla="*/ 388378 h 391137"/>
                    <a:gd name="connsiteX5" fmla="*/ 811711 w 845152"/>
                    <a:gd name="connsiteY5" fmla="*/ 319367 h 391137"/>
                    <a:gd name="connsiteX6" fmla="*/ 759952 w 845152"/>
                    <a:gd name="connsiteY6" fmla="*/ 215850 h 391137"/>
                    <a:gd name="connsiteX7" fmla="*/ 570171 w 845152"/>
                    <a:gd name="connsiteY7" fmla="*/ 155465 h 391137"/>
                    <a:gd name="connsiteX8" fmla="*/ 259620 w 845152"/>
                    <a:gd name="connsiteY8" fmla="*/ 69201 h 391137"/>
                    <a:gd name="connsiteX9" fmla="*/ 87092 w 845152"/>
                    <a:gd name="connsiteY9" fmla="*/ 8816 h 391137"/>
                    <a:gd name="connsiteX10" fmla="*/ 43960 w 845152"/>
                    <a:gd name="connsiteY10" fmla="*/ 95080 h 391137"/>
                    <a:gd name="connsiteX11" fmla="*/ 828 w 845152"/>
                    <a:gd name="connsiteY11" fmla="*/ 129586 h 391137"/>
                    <a:gd name="connsiteX0" fmla="*/ 1045 w 845369"/>
                    <a:gd name="connsiteY0" fmla="*/ 129586 h 391137"/>
                    <a:gd name="connsiteX1" fmla="*/ 87309 w 845369"/>
                    <a:gd name="connsiteY1" fmla="*/ 189 h 391137"/>
                    <a:gd name="connsiteX2" fmla="*/ 510003 w 845369"/>
                    <a:gd name="connsiteY2" fmla="*/ 103706 h 391137"/>
                    <a:gd name="connsiteX3" fmla="*/ 811928 w 845369"/>
                    <a:gd name="connsiteY3" fmla="*/ 224476 h 391137"/>
                    <a:gd name="connsiteX4" fmla="*/ 837807 w 845369"/>
                    <a:gd name="connsiteY4" fmla="*/ 388378 h 391137"/>
                    <a:gd name="connsiteX5" fmla="*/ 811928 w 845369"/>
                    <a:gd name="connsiteY5" fmla="*/ 319367 h 391137"/>
                    <a:gd name="connsiteX6" fmla="*/ 760169 w 845369"/>
                    <a:gd name="connsiteY6" fmla="*/ 215850 h 391137"/>
                    <a:gd name="connsiteX7" fmla="*/ 570388 w 845369"/>
                    <a:gd name="connsiteY7" fmla="*/ 155465 h 391137"/>
                    <a:gd name="connsiteX8" fmla="*/ 259837 w 845369"/>
                    <a:gd name="connsiteY8" fmla="*/ 69201 h 391137"/>
                    <a:gd name="connsiteX9" fmla="*/ 113503 w 845369"/>
                    <a:gd name="connsiteY9" fmla="*/ 42153 h 391137"/>
                    <a:gd name="connsiteX10" fmla="*/ 44177 w 845369"/>
                    <a:gd name="connsiteY10" fmla="*/ 95080 h 391137"/>
                    <a:gd name="connsiteX11" fmla="*/ 1045 w 845369"/>
                    <a:gd name="connsiteY11" fmla="*/ 129586 h 391137"/>
                    <a:gd name="connsiteX0" fmla="*/ 1045 w 843097"/>
                    <a:gd name="connsiteY0" fmla="*/ 129586 h 394298"/>
                    <a:gd name="connsiteX1" fmla="*/ 87309 w 843097"/>
                    <a:gd name="connsiteY1" fmla="*/ 189 h 394298"/>
                    <a:gd name="connsiteX2" fmla="*/ 510003 w 843097"/>
                    <a:gd name="connsiteY2" fmla="*/ 103706 h 394298"/>
                    <a:gd name="connsiteX3" fmla="*/ 811928 w 843097"/>
                    <a:gd name="connsiteY3" fmla="*/ 224476 h 394298"/>
                    <a:gd name="connsiteX4" fmla="*/ 833452 w 843097"/>
                    <a:gd name="connsiteY4" fmla="*/ 391644 h 394298"/>
                    <a:gd name="connsiteX5" fmla="*/ 811928 w 843097"/>
                    <a:gd name="connsiteY5" fmla="*/ 319367 h 394298"/>
                    <a:gd name="connsiteX6" fmla="*/ 760169 w 843097"/>
                    <a:gd name="connsiteY6" fmla="*/ 215850 h 394298"/>
                    <a:gd name="connsiteX7" fmla="*/ 570388 w 843097"/>
                    <a:gd name="connsiteY7" fmla="*/ 155465 h 394298"/>
                    <a:gd name="connsiteX8" fmla="*/ 259837 w 843097"/>
                    <a:gd name="connsiteY8" fmla="*/ 69201 h 394298"/>
                    <a:gd name="connsiteX9" fmla="*/ 113503 w 843097"/>
                    <a:gd name="connsiteY9" fmla="*/ 42153 h 394298"/>
                    <a:gd name="connsiteX10" fmla="*/ 44177 w 843097"/>
                    <a:gd name="connsiteY10" fmla="*/ 95080 h 394298"/>
                    <a:gd name="connsiteX11" fmla="*/ 1045 w 843097"/>
                    <a:gd name="connsiteY11" fmla="*/ 129586 h 394298"/>
                    <a:gd name="connsiteX0" fmla="*/ 1045 w 843036"/>
                    <a:gd name="connsiteY0" fmla="*/ 129586 h 403140"/>
                    <a:gd name="connsiteX1" fmla="*/ 87309 w 843036"/>
                    <a:gd name="connsiteY1" fmla="*/ 189 h 403140"/>
                    <a:gd name="connsiteX2" fmla="*/ 510003 w 843036"/>
                    <a:gd name="connsiteY2" fmla="*/ 103706 h 403140"/>
                    <a:gd name="connsiteX3" fmla="*/ 811928 w 843036"/>
                    <a:gd name="connsiteY3" fmla="*/ 224476 h 403140"/>
                    <a:gd name="connsiteX4" fmla="*/ 833452 w 843036"/>
                    <a:gd name="connsiteY4" fmla="*/ 391644 h 403140"/>
                    <a:gd name="connsiteX5" fmla="*/ 813016 w 843036"/>
                    <a:gd name="connsiteY5" fmla="*/ 369451 h 403140"/>
                    <a:gd name="connsiteX6" fmla="*/ 760169 w 843036"/>
                    <a:gd name="connsiteY6" fmla="*/ 215850 h 403140"/>
                    <a:gd name="connsiteX7" fmla="*/ 570388 w 843036"/>
                    <a:gd name="connsiteY7" fmla="*/ 155465 h 403140"/>
                    <a:gd name="connsiteX8" fmla="*/ 259837 w 843036"/>
                    <a:gd name="connsiteY8" fmla="*/ 69201 h 403140"/>
                    <a:gd name="connsiteX9" fmla="*/ 113503 w 843036"/>
                    <a:gd name="connsiteY9" fmla="*/ 42153 h 403140"/>
                    <a:gd name="connsiteX10" fmla="*/ 44177 w 843036"/>
                    <a:gd name="connsiteY10" fmla="*/ 95080 h 403140"/>
                    <a:gd name="connsiteX11" fmla="*/ 1045 w 843036"/>
                    <a:gd name="connsiteY11" fmla="*/ 129586 h 403140"/>
                    <a:gd name="connsiteX0" fmla="*/ 1045 w 849104"/>
                    <a:gd name="connsiteY0" fmla="*/ 129586 h 400633"/>
                    <a:gd name="connsiteX1" fmla="*/ 87309 w 849104"/>
                    <a:gd name="connsiteY1" fmla="*/ 189 h 400633"/>
                    <a:gd name="connsiteX2" fmla="*/ 510003 w 849104"/>
                    <a:gd name="connsiteY2" fmla="*/ 103706 h 400633"/>
                    <a:gd name="connsiteX3" fmla="*/ 811928 w 849104"/>
                    <a:gd name="connsiteY3" fmla="*/ 224476 h 400633"/>
                    <a:gd name="connsiteX4" fmla="*/ 844340 w 849104"/>
                    <a:gd name="connsiteY4" fmla="*/ 388378 h 400633"/>
                    <a:gd name="connsiteX5" fmla="*/ 813016 w 849104"/>
                    <a:gd name="connsiteY5" fmla="*/ 369451 h 400633"/>
                    <a:gd name="connsiteX6" fmla="*/ 760169 w 849104"/>
                    <a:gd name="connsiteY6" fmla="*/ 215850 h 400633"/>
                    <a:gd name="connsiteX7" fmla="*/ 570388 w 849104"/>
                    <a:gd name="connsiteY7" fmla="*/ 155465 h 400633"/>
                    <a:gd name="connsiteX8" fmla="*/ 259837 w 849104"/>
                    <a:gd name="connsiteY8" fmla="*/ 69201 h 400633"/>
                    <a:gd name="connsiteX9" fmla="*/ 113503 w 849104"/>
                    <a:gd name="connsiteY9" fmla="*/ 42153 h 400633"/>
                    <a:gd name="connsiteX10" fmla="*/ 44177 w 849104"/>
                    <a:gd name="connsiteY10" fmla="*/ 95080 h 400633"/>
                    <a:gd name="connsiteX11" fmla="*/ 1045 w 849104"/>
                    <a:gd name="connsiteY11" fmla="*/ 129586 h 400633"/>
                    <a:gd name="connsiteX0" fmla="*/ 1045 w 851795"/>
                    <a:gd name="connsiteY0" fmla="*/ 129586 h 396775"/>
                    <a:gd name="connsiteX1" fmla="*/ 87309 w 851795"/>
                    <a:gd name="connsiteY1" fmla="*/ 189 h 396775"/>
                    <a:gd name="connsiteX2" fmla="*/ 510003 w 851795"/>
                    <a:gd name="connsiteY2" fmla="*/ 103706 h 396775"/>
                    <a:gd name="connsiteX3" fmla="*/ 811928 w 851795"/>
                    <a:gd name="connsiteY3" fmla="*/ 224476 h 396775"/>
                    <a:gd name="connsiteX4" fmla="*/ 844340 w 851795"/>
                    <a:gd name="connsiteY4" fmla="*/ 388378 h 396775"/>
                    <a:gd name="connsiteX5" fmla="*/ 813016 w 851795"/>
                    <a:gd name="connsiteY5" fmla="*/ 369451 h 396775"/>
                    <a:gd name="connsiteX6" fmla="*/ 760169 w 851795"/>
                    <a:gd name="connsiteY6" fmla="*/ 215850 h 396775"/>
                    <a:gd name="connsiteX7" fmla="*/ 570388 w 851795"/>
                    <a:gd name="connsiteY7" fmla="*/ 155465 h 396775"/>
                    <a:gd name="connsiteX8" fmla="*/ 259837 w 851795"/>
                    <a:gd name="connsiteY8" fmla="*/ 69201 h 396775"/>
                    <a:gd name="connsiteX9" fmla="*/ 113503 w 851795"/>
                    <a:gd name="connsiteY9" fmla="*/ 42153 h 396775"/>
                    <a:gd name="connsiteX10" fmla="*/ 44177 w 851795"/>
                    <a:gd name="connsiteY10" fmla="*/ 95080 h 396775"/>
                    <a:gd name="connsiteX11" fmla="*/ 1045 w 851795"/>
                    <a:gd name="connsiteY11" fmla="*/ 129586 h 396775"/>
                    <a:gd name="connsiteX0" fmla="*/ 1045 w 851795"/>
                    <a:gd name="connsiteY0" fmla="*/ 129586 h 395384"/>
                    <a:gd name="connsiteX1" fmla="*/ 87309 w 851795"/>
                    <a:gd name="connsiteY1" fmla="*/ 189 h 395384"/>
                    <a:gd name="connsiteX2" fmla="*/ 510003 w 851795"/>
                    <a:gd name="connsiteY2" fmla="*/ 103706 h 395384"/>
                    <a:gd name="connsiteX3" fmla="*/ 811928 w 851795"/>
                    <a:gd name="connsiteY3" fmla="*/ 224476 h 395384"/>
                    <a:gd name="connsiteX4" fmla="*/ 844340 w 851795"/>
                    <a:gd name="connsiteY4" fmla="*/ 388378 h 395384"/>
                    <a:gd name="connsiteX5" fmla="*/ 813016 w 851795"/>
                    <a:gd name="connsiteY5" fmla="*/ 369451 h 395384"/>
                    <a:gd name="connsiteX6" fmla="*/ 791743 w 851795"/>
                    <a:gd name="connsiteY6" fmla="*/ 252868 h 395384"/>
                    <a:gd name="connsiteX7" fmla="*/ 570388 w 851795"/>
                    <a:gd name="connsiteY7" fmla="*/ 155465 h 395384"/>
                    <a:gd name="connsiteX8" fmla="*/ 259837 w 851795"/>
                    <a:gd name="connsiteY8" fmla="*/ 69201 h 395384"/>
                    <a:gd name="connsiteX9" fmla="*/ 113503 w 851795"/>
                    <a:gd name="connsiteY9" fmla="*/ 42153 h 395384"/>
                    <a:gd name="connsiteX10" fmla="*/ 44177 w 851795"/>
                    <a:gd name="connsiteY10" fmla="*/ 95080 h 395384"/>
                    <a:gd name="connsiteX11" fmla="*/ 1045 w 851795"/>
                    <a:gd name="connsiteY11" fmla="*/ 129586 h 395384"/>
                    <a:gd name="connsiteX0" fmla="*/ 1045 w 848519"/>
                    <a:gd name="connsiteY0" fmla="*/ 129586 h 398585"/>
                    <a:gd name="connsiteX1" fmla="*/ 87309 w 848519"/>
                    <a:gd name="connsiteY1" fmla="*/ 189 h 398585"/>
                    <a:gd name="connsiteX2" fmla="*/ 510003 w 848519"/>
                    <a:gd name="connsiteY2" fmla="*/ 103706 h 398585"/>
                    <a:gd name="connsiteX3" fmla="*/ 811928 w 848519"/>
                    <a:gd name="connsiteY3" fmla="*/ 224476 h 398585"/>
                    <a:gd name="connsiteX4" fmla="*/ 844340 w 848519"/>
                    <a:gd name="connsiteY4" fmla="*/ 388378 h 398585"/>
                    <a:gd name="connsiteX5" fmla="*/ 821726 w 848519"/>
                    <a:gd name="connsiteY5" fmla="*/ 367274 h 398585"/>
                    <a:gd name="connsiteX6" fmla="*/ 791743 w 848519"/>
                    <a:gd name="connsiteY6" fmla="*/ 252868 h 398585"/>
                    <a:gd name="connsiteX7" fmla="*/ 570388 w 848519"/>
                    <a:gd name="connsiteY7" fmla="*/ 155465 h 398585"/>
                    <a:gd name="connsiteX8" fmla="*/ 259837 w 848519"/>
                    <a:gd name="connsiteY8" fmla="*/ 69201 h 398585"/>
                    <a:gd name="connsiteX9" fmla="*/ 113503 w 848519"/>
                    <a:gd name="connsiteY9" fmla="*/ 42153 h 398585"/>
                    <a:gd name="connsiteX10" fmla="*/ 44177 w 848519"/>
                    <a:gd name="connsiteY10" fmla="*/ 95080 h 398585"/>
                    <a:gd name="connsiteX11" fmla="*/ 1045 w 848519"/>
                    <a:gd name="connsiteY11" fmla="*/ 129586 h 398585"/>
                    <a:gd name="connsiteX0" fmla="*/ 2183 w 849657"/>
                    <a:gd name="connsiteY0" fmla="*/ 129586 h 398585"/>
                    <a:gd name="connsiteX1" fmla="*/ 88447 w 849657"/>
                    <a:gd name="connsiteY1" fmla="*/ 189 h 398585"/>
                    <a:gd name="connsiteX2" fmla="*/ 511141 w 849657"/>
                    <a:gd name="connsiteY2" fmla="*/ 103706 h 398585"/>
                    <a:gd name="connsiteX3" fmla="*/ 813066 w 849657"/>
                    <a:gd name="connsiteY3" fmla="*/ 224476 h 398585"/>
                    <a:gd name="connsiteX4" fmla="*/ 845478 w 849657"/>
                    <a:gd name="connsiteY4" fmla="*/ 388378 h 398585"/>
                    <a:gd name="connsiteX5" fmla="*/ 822864 w 849657"/>
                    <a:gd name="connsiteY5" fmla="*/ 367274 h 398585"/>
                    <a:gd name="connsiteX6" fmla="*/ 792881 w 849657"/>
                    <a:gd name="connsiteY6" fmla="*/ 252868 h 398585"/>
                    <a:gd name="connsiteX7" fmla="*/ 571526 w 849657"/>
                    <a:gd name="connsiteY7" fmla="*/ 155465 h 398585"/>
                    <a:gd name="connsiteX8" fmla="*/ 260975 w 849657"/>
                    <a:gd name="connsiteY8" fmla="*/ 69201 h 398585"/>
                    <a:gd name="connsiteX9" fmla="*/ 114641 w 849657"/>
                    <a:gd name="connsiteY9" fmla="*/ 42153 h 398585"/>
                    <a:gd name="connsiteX10" fmla="*/ 33338 w 849657"/>
                    <a:gd name="connsiteY10" fmla="*/ 132098 h 398585"/>
                    <a:gd name="connsiteX11" fmla="*/ 2183 w 849657"/>
                    <a:gd name="connsiteY11" fmla="*/ 129586 h 398585"/>
                    <a:gd name="connsiteX0" fmla="*/ 1811 w 849285"/>
                    <a:gd name="connsiteY0" fmla="*/ 129586 h 398585"/>
                    <a:gd name="connsiteX1" fmla="*/ 88075 w 849285"/>
                    <a:gd name="connsiteY1" fmla="*/ 189 h 398585"/>
                    <a:gd name="connsiteX2" fmla="*/ 510769 w 849285"/>
                    <a:gd name="connsiteY2" fmla="*/ 103706 h 398585"/>
                    <a:gd name="connsiteX3" fmla="*/ 812694 w 849285"/>
                    <a:gd name="connsiteY3" fmla="*/ 224476 h 398585"/>
                    <a:gd name="connsiteX4" fmla="*/ 845106 w 849285"/>
                    <a:gd name="connsiteY4" fmla="*/ 388378 h 398585"/>
                    <a:gd name="connsiteX5" fmla="*/ 822492 w 849285"/>
                    <a:gd name="connsiteY5" fmla="*/ 367274 h 398585"/>
                    <a:gd name="connsiteX6" fmla="*/ 792509 w 849285"/>
                    <a:gd name="connsiteY6" fmla="*/ 252868 h 398585"/>
                    <a:gd name="connsiteX7" fmla="*/ 571154 w 849285"/>
                    <a:gd name="connsiteY7" fmla="*/ 155465 h 398585"/>
                    <a:gd name="connsiteX8" fmla="*/ 260603 w 849285"/>
                    <a:gd name="connsiteY8" fmla="*/ 69201 h 398585"/>
                    <a:gd name="connsiteX9" fmla="*/ 114269 w 849285"/>
                    <a:gd name="connsiteY9" fmla="*/ 42153 h 398585"/>
                    <a:gd name="connsiteX10" fmla="*/ 32966 w 849285"/>
                    <a:gd name="connsiteY10" fmla="*/ 132098 h 398585"/>
                    <a:gd name="connsiteX11" fmla="*/ 1811 w 849285"/>
                    <a:gd name="connsiteY11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14127 w 849143"/>
                    <a:gd name="connsiteY9" fmla="*/ 42153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23926 w 849143"/>
                    <a:gd name="connsiteY9" fmla="*/ 35621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24106 w 849323"/>
                    <a:gd name="connsiteY9" fmla="*/ 35621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44793 w 849323"/>
                    <a:gd name="connsiteY9" fmla="*/ 45420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3298 w 850772"/>
                    <a:gd name="connsiteY0" fmla="*/ 115469 h 384468"/>
                    <a:gd name="connsiteX1" fmla="*/ 115693 w 850772"/>
                    <a:gd name="connsiteY1" fmla="*/ 226 h 384468"/>
                    <a:gd name="connsiteX2" fmla="*/ 512256 w 850772"/>
                    <a:gd name="connsiteY2" fmla="*/ 89589 h 384468"/>
                    <a:gd name="connsiteX3" fmla="*/ 814181 w 850772"/>
                    <a:gd name="connsiteY3" fmla="*/ 210359 h 384468"/>
                    <a:gd name="connsiteX4" fmla="*/ 846593 w 850772"/>
                    <a:gd name="connsiteY4" fmla="*/ 374261 h 384468"/>
                    <a:gd name="connsiteX5" fmla="*/ 823979 w 850772"/>
                    <a:gd name="connsiteY5" fmla="*/ 353157 h 384468"/>
                    <a:gd name="connsiteX6" fmla="*/ 793996 w 850772"/>
                    <a:gd name="connsiteY6" fmla="*/ 238751 h 384468"/>
                    <a:gd name="connsiteX7" fmla="*/ 572641 w 850772"/>
                    <a:gd name="connsiteY7" fmla="*/ 141348 h 384468"/>
                    <a:gd name="connsiteX8" fmla="*/ 262090 w 850772"/>
                    <a:gd name="connsiteY8" fmla="*/ 55084 h 384468"/>
                    <a:gd name="connsiteX9" fmla="*/ 146242 w 850772"/>
                    <a:gd name="connsiteY9" fmla="*/ 31303 h 384468"/>
                    <a:gd name="connsiteX10" fmla="*/ 81337 w 850772"/>
                    <a:gd name="connsiteY10" fmla="*/ 51548 h 384468"/>
                    <a:gd name="connsiteX11" fmla="*/ 34453 w 850772"/>
                    <a:gd name="connsiteY11" fmla="*/ 117981 h 384468"/>
                    <a:gd name="connsiteX12" fmla="*/ 3298 w 850772"/>
                    <a:gd name="connsiteY12" fmla="*/ 115469 h 384468"/>
                    <a:gd name="connsiteX0" fmla="*/ 3684 w 851158"/>
                    <a:gd name="connsiteY0" fmla="*/ 113297 h 382296"/>
                    <a:gd name="connsiteX1" fmla="*/ 122612 w 851158"/>
                    <a:gd name="connsiteY1" fmla="*/ 232 h 382296"/>
                    <a:gd name="connsiteX2" fmla="*/ 512642 w 851158"/>
                    <a:gd name="connsiteY2" fmla="*/ 87417 h 382296"/>
                    <a:gd name="connsiteX3" fmla="*/ 814567 w 851158"/>
                    <a:gd name="connsiteY3" fmla="*/ 208187 h 382296"/>
                    <a:gd name="connsiteX4" fmla="*/ 846979 w 851158"/>
                    <a:gd name="connsiteY4" fmla="*/ 372089 h 382296"/>
                    <a:gd name="connsiteX5" fmla="*/ 824365 w 851158"/>
                    <a:gd name="connsiteY5" fmla="*/ 350985 h 382296"/>
                    <a:gd name="connsiteX6" fmla="*/ 794382 w 851158"/>
                    <a:gd name="connsiteY6" fmla="*/ 236579 h 382296"/>
                    <a:gd name="connsiteX7" fmla="*/ 573027 w 851158"/>
                    <a:gd name="connsiteY7" fmla="*/ 139176 h 382296"/>
                    <a:gd name="connsiteX8" fmla="*/ 262476 w 851158"/>
                    <a:gd name="connsiteY8" fmla="*/ 52912 h 382296"/>
                    <a:gd name="connsiteX9" fmla="*/ 146628 w 851158"/>
                    <a:gd name="connsiteY9" fmla="*/ 29131 h 382296"/>
                    <a:gd name="connsiteX10" fmla="*/ 81723 w 851158"/>
                    <a:gd name="connsiteY10" fmla="*/ 49376 h 382296"/>
                    <a:gd name="connsiteX11" fmla="*/ 34839 w 851158"/>
                    <a:gd name="connsiteY11" fmla="*/ 115809 h 382296"/>
                    <a:gd name="connsiteX12" fmla="*/ 3684 w 851158"/>
                    <a:gd name="connsiteY12" fmla="*/ 113297 h 382296"/>
                    <a:gd name="connsiteX0" fmla="*/ 3617 w 851091"/>
                    <a:gd name="connsiteY0" fmla="*/ 113297 h 382296"/>
                    <a:gd name="connsiteX1" fmla="*/ 122545 w 851091"/>
                    <a:gd name="connsiteY1" fmla="*/ 232 h 382296"/>
                    <a:gd name="connsiteX2" fmla="*/ 512575 w 851091"/>
                    <a:gd name="connsiteY2" fmla="*/ 87417 h 382296"/>
                    <a:gd name="connsiteX3" fmla="*/ 814500 w 851091"/>
                    <a:gd name="connsiteY3" fmla="*/ 208187 h 382296"/>
                    <a:gd name="connsiteX4" fmla="*/ 846912 w 851091"/>
                    <a:gd name="connsiteY4" fmla="*/ 372089 h 382296"/>
                    <a:gd name="connsiteX5" fmla="*/ 824298 w 851091"/>
                    <a:gd name="connsiteY5" fmla="*/ 350985 h 382296"/>
                    <a:gd name="connsiteX6" fmla="*/ 794315 w 851091"/>
                    <a:gd name="connsiteY6" fmla="*/ 236579 h 382296"/>
                    <a:gd name="connsiteX7" fmla="*/ 572960 w 851091"/>
                    <a:gd name="connsiteY7" fmla="*/ 139176 h 382296"/>
                    <a:gd name="connsiteX8" fmla="*/ 262409 w 851091"/>
                    <a:gd name="connsiteY8" fmla="*/ 52912 h 382296"/>
                    <a:gd name="connsiteX9" fmla="*/ 146561 w 851091"/>
                    <a:gd name="connsiteY9" fmla="*/ 29131 h 382296"/>
                    <a:gd name="connsiteX10" fmla="*/ 76212 w 851091"/>
                    <a:gd name="connsiteY10" fmla="*/ 54820 h 382296"/>
                    <a:gd name="connsiteX11" fmla="*/ 34772 w 851091"/>
                    <a:gd name="connsiteY11" fmla="*/ 115809 h 382296"/>
                    <a:gd name="connsiteX12" fmla="*/ 3617 w 851091"/>
                    <a:gd name="connsiteY12" fmla="*/ 113297 h 382296"/>
                    <a:gd name="connsiteX0" fmla="*/ 3617 w 851091"/>
                    <a:gd name="connsiteY0" fmla="*/ 113297 h 387717"/>
                    <a:gd name="connsiteX1" fmla="*/ 122545 w 851091"/>
                    <a:gd name="connsiteY1" fmla="*/ 232 h 387717"/>
                    <a:gd name="connsiteX2" fmla="*/ 512575 w 851091"/>
                    <a:gd name="connsiteY2" fmla="*/ 87417 h 387717"/>
                    <a:gd name="connsiteX3" fmla="*/ 814500 w 851091"/>
                    <a:gd name="connsiteY3" fmla="*/ 208187 h 387717"/>
                    <a:gd name="connsiteX4" fmla="*/ 846912 w 851091"/>
                    <a:gd name="connsiteY4" fmla="*/ 378621 h 387717"/>
                    <a:gd name="connsiteX5" fmla="*/ 824298 w 851091"/>
                    <a:gd name="connsiteY5" fmla="*/ 350985 h 387717"/>
                    <a:gd name="connsiteX6" fmla="*/ 794315 w 851091"/>
                    <a:gd name="connsiteY6" fmla="*/ 236579 h 387717"/>
                    <a:gd name="connsiteX7" fmla="*/ 572960 w 851091"/>
                    <a:gd name="connsiteY7" fmla="*/ 139176 h 387717"/>
                    <a:gd name="connsiteX8" fmla="*/ 262409 w 851091"/>
                    <a:gd name="connsiteY8" fmla="*/ 52912 h 387717"/>
                    <a:gd name="connsiteX9" fmla="*/ 146561 w 851091"/>
                    <a:gd name="connsiteY9" fmla="*/ 29131 h 387717"/>
                    <a:gd name="connsiteX10" fmla="*/ 76212 w 851091"/>
                    <a:gd name="connsiteY10" fmla="*/ 54820 h 387717"/>
                    <a:gd name="connsiteX11" fmla="*/ 34772 w 851091"/>
                    <a:gd name="connsiteY11" fmla="*/ 115809 h 387717"/>
                    <a:gd name="connsiteX12" fmla="*/ 3617 w 851091"/>
                    <a:gd name="connsiteY12" fmla="*/ 113297 h 387717"/>
                    <a:gd name="connsiteX0" fmla="*/ 3617 w 851018"/>
                    <a:gd name="connsiteY0" fmla="*/ 113297 h 390928"/>
                    <a:gd name="connsiteX1" fmla="*/ 122545 w 851018"/>
                    <a:gd name="connsiteY1" fmla="*/ 232 h 390928"/>
                    <a:gd name="connsiteX2" fmla="*/ 512575 w 851018"/>
                    <a:gd name="connsiteY2" fmla="*/ 87417 h 390928"/>
                    <a:gd name="connsiteX3" fmla="*/ 814500 w 851018"/>
                    <a:gd name="connsiteY3" fmla="*/ 208187 h 390928"/>
                    <a:gd name="connsiteX4" fmla="*/ 846912 w 851018"/>
                    <a:gd name="connsiteY4" fmla="*/ 378621 h 390928"/>
                    <a:gd name="connsiteX5" fmla="*/ 825387 w 851018"/>
                    <a:gd name="connsiteY5" fmla="*/ 361873 h 390928"/>
                    <a:gd name="connsiteX6" fmla="*/ 794315 w 851018"/>
                    <a:gd name="connsiteY6" fmla="*/ 236579 h 390928"/>
                    <a:gd name="connsiteX7" fmla="*/ 572960 w 851018"/>
                    <a:gd name="connsiteY7" fmla="*/ 139176 h 390928"/>
                    <a:gd name="connsiteX8" fmla="*/ 262409 w 851018"/>
                    <a:gd name="connsiteY8" fmla="*/ 52912 h 390928"/>
                    <a:gd name="connsiteX9" fmla="*/ 146561 w 851018"/>
                    <a:gd name="connsiteY9" fmla="*/ 29131 h 390928"/>
                    <a:gd name="connsiteX10" fmla="*/ 76212 w 851018"/>
                    <a:gd name="connsiteY10" fmla="*/ 54820 h 390928"/>
                    <a:gd name="connsiteX11" fmla="*/ 34772 w 851018"/>
                    <a:gd name="connsiteY11" fmla="*/ 115809 h 390928"/>
                    <a:gd name="connsiteX12" fmla="*/ 3617 w 851018"/>
                    <a:gd name="connsiteY12" fmla="*/ 113297 h 39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51018" h="390928">
                      <a:moveTo>
                        <a:pt x="3617" y="113297"/>
                      </a:moveTo>
                      <a:cubicBezTo>
                        <a:pt x="18246" y="94034"/>
                        <a:pt x="37719" y="4545"/>
                        <a:pt x="122545" y="232"/>
                      </a:cubicBezTo>
                      <a:cubicBezTo>
                        <a:pt x="207371" y="-4081"/>
                        <a:pt x="397249" y="52758"/>
                        <a:pt x="512575" y="87417"/>
                      </a:cubicBezTo>
                      <a:cubicBezTo>
                        <a:pt x="627901" y="122076"/>
                        <a:pt x="758777" y="159653"/>
                        <a:pt x="814500" y="208187"/>
                      </a:cubicBezTo>
                      <a:cubicBezTo>
                        <a:pt x="870223" y="256721"/>
                        <a:pt x="845098" y="353007"/>
                        <a:pt x="846912" y="378621"/>
                      </a:cubicBezTo>
                      <a:cubicBezTo>
                        <a:pt x="848726" y="404235"/>
                        <a:pt x="834153" y="385547"/>
                        <a:pt x="825387" y="361873"/>
                      </a:cubicBezTo>
                      <a:cubicBezTo>
                        <a:pt x="816621" y="338199"/>
                        <a:pt x="836386" y="273695"/>
                        <a:pt x="794315" y="236579"/>
                      </a:cubicBezTo>
                      <a:cubicBezTo>
                        <a:pt x="752244" y="199463"/>
                        <a:pt x="661611" y="169787"/>
                        <a:pt x="572960" y="139176"/>
                      </a:cubicBezTo>
                      <a:cubicBezTo>
                        <a:pt x="484309" y="108565"/>
                        <a:pt x="333476" y="71253"/>
                        <a:pt x="262409" y="52912"/>
                      </a:cubicBezTo>
                      <a:cubicBezTo>
                        <a:pt x="191343" y="34571"/>
                        <a:pt x="178501" y="29539"/>
                        <a:pt x="146561" y="29131"/>
                      </a:cubicBezTo>
                      <a:cubicBezTo>
                        <a:pt x="114621" y="28723"/>
                        <a:pt x="89762" y="39829"/>
                        <a:pt x="76212" y="54820"/>
                      </a:cubicBezTo>
                      <a:cubicBezTo>
                        <a:pt x="62662" y="69811"/>
                        <a:pt x="46871" y="106063"/>
                        <a:pt x="34772" y="115809"/>
                      </a:cubicBezTo>
                      <a:cubicBezTo>
                        <a:pt x="22673" y="125555"/>
                        <a:pt x="-11012" y="132560"/>
                        <a:pt x="3617" y="113297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74" name="Volný tvar 73"/>
                <p:cNvSpPr>
                  <a:spLocks/>
                </p:cNvSpPr>
                <p:nvPr/>
              </p:nvSpPr>
              <p:spPr>
                <a:xfrm rot="150410">
                  <a:off x="3842255" y="2777197"/>
                  <a:ext cx="1716428" cy="670852"/>
                </a:xfrm>
                <a:custGeom>
                  <a:avLst/>
                  <a:gdLst>
                    <a:gd name="connsiteX0" fmla="*/ 828 w 845152"/>
                    <a:gd name="connsiteY0" fmla="*/ 129586 h 391137"/>
                    <a:gd name="connsiteX1" fmla="*/ 87092 w 845152"/>
                    <a:gd name="connsiteY1" fmla="*/ 189 h 391137"/>
                    <a:gd name="connsiteX2" fmla="*/ 509786 w 845152"/>
                    <a:gd name="connsiteY2" fmla="*/ 103706 h 391137"/>
                    <a:gd name="connsiteX3" fmla="*/ 811711 w 845152"/>
                    <a:gd name="connsiteY3" fmla="*/ 224476 h 391137"/>
                    <a:gd name="connsiteX4" fmla="*/ 837590 w 845152"/>
                    <a:gd name="connsiteY4" fmla="*/ 388378 h 391137"/>
                    <a:gd name="connsiteX5" fmla="*/ 811711 w 845152"/>
                    <a:gd name="connsiteY5" fmla="*/ 319367 h 391137"/>
                    <a:gd name="connsiteX6" fmla="*/ 759952 w 845152"/>
                    <a:gd name="connsiteY6" fmla="*/ 215850 h 391137"/>
                    <a:gd name="connsiteX7" fmla="*/ 570171 w 845152"/>
                    <a:gd name="connsiteY7" fmla="*/ 155465 h 391137"/>
                    <a:gd name="connsiteX8" fmla="*/ 259620 w 845152"/>
                    <a:gd name="connsiteY8" fmla="*/ 69201 h 391137"/>
                    <a:gd name="connsiteX9" fmla="*/ 87092 w 845152"/>
                    <a:gd name="connsiteY9" fmla="*/ 8816 h 391137"/>
                    <a:gd name="connsiteX10" fmla="*/ 43960 w 845152"/>
                    <a:gd name="connsiteY10" fmla="*/ 95080 h 391137"/>
                    <a:gd name="connsiteX11" fmla="*/ 828 w 845152"/>
                    <a:gd name="connsiteY11" fmla="*/ 129586 h 391137"/>
                    <a:gd name="connsiteX0" fmla="*/ 1045 w 845369"/>
                    <a:gd name="connsiteY0" fmla="*/ 129586 h 391137"/>
                    <a:gd name="connsiteX1" fmla="*/ 87309 w 845369"/>
                    <a:gd name="connsiteY1" fmla="*/ 189 h 391137"/>
                    <a:gd name="connsiteX2" fmla="*/ 510003 w 845369"/>
                    <a:gd name="connsiteY2" fmla="*/ 103706 h 391137"/>
                    <a:gd name="connsiteX3" fmla="*/ 811928 w 845369"/>
                    <a:gd name="connsiteY3" fmla="*/ 224476 h 391137"/>
                    <a:gd name="connsiteX4" fmla="*/ 837807 w 845369"/>
                    <a:gd name="connsiteY4" fmla="*/ 388378 h 391137"/>
                    <a:gd name="connsiteX5" fmla="*/ 811928 w 845369"/>
                    <a:gd name="connsiteY5" fmla="*/ 319367 h 391137"/>
                    <a:gd name="connsiteX6" fmla="*/ 760169 w 845369"/>
                    <a:gd name="connsiteY6" fmla="*/ 215850 h 391137"/>
                    <a:gd name="connsiteX7" fmla="*/ 570388 w 845369"/>
                    <a:gd name="connsiteY7" fmla="*/ 155465 h 391137"/>
                    <a:gd name="connsiteX8" fmla="*/ 259837 w 845369"/>
                    <a:gd name="connsiteY8" fmla="*/ 69201 h 391137"/>
                    <a:gd name="connsiteX9" fmla="*/ 113503 w 845369"/>
                    <a:gd name="connsiteY9" fmla="*/ 42153 h 391137"/>
                    <a:gd name="connsiteX10" fmla="*/ 44177 w 845369"/>
                    <a:gd name="connsiteY10" fmla="*/ 95080 h 391137"/>
                    <a:gd name="connsiteX11" fmla="*/ 1045 w 845369"/>
                    <a:gd name="connsiteY11" fmla="*/ 129586 h 391137"/>
                    <a:gd name="connsiteX0" fmla="*/ 1045 w 843097"/>
                    <a:gd name="connsiteY0" fmla="*/ 129586 h 394298"/>
                    <a:gd name="connsiteX1" fmla="*/ 87309 w 843097"/>
                    <a:gd name="connsiteY1" fmla="*/ 189 h 394298"/>
                    <a:gd name="connsiteX2" fmla="*/ 510003 w 843097"/>
                    <a:gd name="connsiteY2" fmla="*/ 103706 h 394298"/>
                    <a:gd name="connsiteX3" fmla="*/ 811928 w 843097"/>
                    <a:gd name="connsiteY3" fmla="*/ 224476 h 394298"/>
                    <a:gd name="connsiteX4" fmla="*/ 833452 w 843097"/>
                    <a:gd name="connsiteY4" fmla="*/ 391644 h 394298"/>
                    <a:gd name="connsiteX5" fmla="*/ 811928 w 843097"/>
                    <a:gd name="connsiteY5" fmla="*/ 319367 h 394298"/>
                    <a:gd name="connsiteX6" fmla="*/ 760169 w 843097"/>
                    <a:gd name="connsiteY6" fmla="*/ 215850 h 394298"/>
                    <a:gd name="connsiteX7" fmla="*/ 570388 w 843097"/>
                    <a:gd name="connsiteY7" fmla="*/ 155465 h 394298"/>
                    <a:gd name="connsiteX8" fmla="*/ 259837 w 843097"/>
                    <a:gd name="connsiteY8" fmla="*/ 69201 h 394298"/>
                    <a:gd name="connsiteX9" fmla="*/ 113503 w 843097"/>
                    <a:gd name="connsiteY9" fmla="*/ 42153 h 394298"/>
                    <a:gd name="connsiteX10" fmla="*/ 44177 w 843097"/>
                    <a:gd name="connsiteY10" fmla="*/ 95080 h 394298"/>
                    <a:gd name="connsiteX11" fmla="*/ 1045 w 843097"/>
                    <a:gd name="connsiteY11" fmla="*/ 129586 h 394298"/>
                    <a:gd name="connsiteX0" fmla="*/ 1045 w 843036"/>
                    <a:gd name="connsiteY0" fmla="*/ 129586 h 403140"/>
                    <a:gd name="connsiteX1" fmla="*/ 87309 w 843036"/>
                    <a:gd name="connsiteY1" fmla="*/ 189 h 403140"/>
                    <a:gd name="connsiteX2" fmla="*/ 510003 w 843036"/>
                    <a:gd name="connsiteY2" fmla="*/ 103706 h 403140"/>
                    <a:gd name="connsiteX3" fmla="*/ 811928 w 843036"/>
                    <a:gd name="connsiteY3" fmla="*/ 224476 h 403140"/>
                    <a:gd name="connsiteX4" fmla="*/ 833452 w 843036"/>
                    <a:gd name="connsiteY4" fmla="*/ 391644 h 403140"/>
                    <a:gd name="connsiteX5" fmla="*/ 813016 w 843036"/>
                    <a:gd name="connsiteY5" fmla="*/ 369451 h 403140"/>
                    <a:gd name="connsiteX6" fmla="*/ 760169 w 843036"/>
                    <a:gd name="connsiteY6" fmla="*/ 215850 h 403140"/>
                    <a:gd name="connsiteX7" fmla="*/ 570388 w 843036"/>
                    <a:gd name="connsiteY7" fmla="*/ 155465 h 403140"/>
                    <a:gd name="connsiteX8" fmla="*/ 259837 w 843036"/>
                    <a:gd name="connsiteY8" fmla="*/ 69201 h 403140"/>
                    <a:gd name="connsiteX9" fmla="*/ 113503 w 843036"/>
                    <a:gd name="connsiteY9" fmla="*/ 42153 h 403140"/>
                    <a:gd name="connsiteX10" fmla="*/ 44177 w 843036"/>
                    <a:gd name="connsiteY10" fmla="*/ 95080 h 403140"/>
                    <a:gd name="connsiteX11" fmla="*/ 1045 w 843036"/>
                    <a:gd name="connsiteY11" fmla="*/ 129586 h 403140"/>
                    <a:gd name="connsiteX0" fmla="*/ 1045 w 849104"/>
                    <a:gd name="connsiteY0" fmla="*/ 129586 h 400633"/>
                    <a:gd name="connsiteX1" fmla="*/ 87309 w 849104"/>
                    <a:gd name="connsiteY1" fmla="*/ 189 h 400633"/>
                    <a:gd name="connsiteX2" fmla="*/ 510003 w 849104"/>
                    <a:gd name="connsiteY2" fmla="*/ 103706 h 400633"/>
                    <a:gd name="connsiteX3" fmla="*/ 811928 w 849104"/>
                    <a:gd name="connsiteY3" fmla="*/ 224476 h 400633"/>
                    <a:gd name="connsiteX4" fmla="*/ 844340 w 849104"/>
                    <a:gd name="connsiteY4" fmla="*/ 388378 h 400633"/>
                    <a:gd name="connsiteX5" fmla="*/ 813016 w 849104"/>
                    <a:gd name="connsiteY5" fmla="*/ 369451 h 400633"/>
                    <a:gd name="connsiteX6" fmla="*/ 760169 w 849104"/>
                    <a:gd name="connsiteY6" fmla="*/ 215850 h 400633"/>
                    <a:gd name="connsiteX7" fmla="*/ 570388 w 849104"/>
                    <a:gd name="connsiteY7" fmla="*/ 155465 h 400633"/>
                    <a:gd name="connsiteX8" fmla="*/ 259837 w 849104"/>
                    <a:gd name="connsiteY8" fmla="*/ 69201 h 400633"/>
                    <a:gd name="connsiteX9" fmla="*/ 113503 w 849104"/>
                    <a:gd name="connsiteY9" fmla="*/ 42153 h 400633"/>
                    <a:gd name="connsiteX10" fmla="*/ 44177 w 849104"/>
                    <a:gd name="connsiteY10" fmla="*/ 95080 h 400633"/>
                    <a:gd name="connsiteX11" fmla="*/ 1045 w 849104"/>
                    <a:gd name="connsiteY11" fmla="*/ 129586 h 400633"/>
                    <a:gd name="connsiteX0" fmla="*/ 1045 w 851795"/>
                    <a:gd name="connsiteY0" fmla="*/ 129586 h 396775"/>
                    <a:gd name="connsiteX1" fmla="*/ 87309 w 851795"/>
                    <a:gd name="connsiteY1" fmla="*/ 189 h 396775"/>
                    <a:gd name="connsiteX2" fmla="*/ 510003 w 851795"/>
                    <a:gd name="connsiteY2" fmla="*/ 103706 h 396775"/>
                    <a:gd name="connsiteX3" fmla="*/ 811928 w 851795"/>
                    <a:gd name="connsiteY3" fmla="*/ 224476 h 396775"/>
                    <a:gd name="connsiteX4" fmla="*/ 844340 w 851795"/>
                    <a:gd name="connsiteY4" fmla="*/ 388378 h 396775"/>
                    <a:gd name="connsiteX5" fmla="*/ 813016 w 851795"/>
                    <a:gd name="connsiteY5" fmla="*/ 369451 h 396775"/>
                    <a:gd name="connsiteX6" fmla="*/ 760169 w 851795"/>
                    <a:gd name="connsiteY6" fmla="*/ 215850 h 396775"/>
                    <a:gd name="connsiteX7" fmla="*/ 570388 w 851795"/>
                    <a:gd name="connsiteY7" fmla="*/ 155465 h 396775"/>
                    <a:gd name="connsiteX8" fmla="*/ 259837 w 851795"/>
                    <a:gd name="connsiteY8" fmla="*/ 69201 h 396775"/>
                    <a:gd name="connsiteX9" fmla="*/ 113503 w 851795"/>
                    <a:gd name="connsiteY9" fmla="*/ 42153 h 396775"/>
                    <a:gd name="connsiteX10" fmla="*/ 44177 w 851795"/>
                    <a:gd name="connsiteY10" fmla="*/ 95080 h 396775"/>
                    <a:gd name="connsiteX11" fmla="*/ 1045 w 851795"/>
                    <a:gd name="connsiteY11" fmla="*/ 129586 h 396775"/>
                    <a:gd name="connsiteX0" fmla="*/ 1045 w 851795"/>
                    <a:gd name="connsiteY0" fmla="*/ 129586 h 395384"/>
                    <a:gd name="connsiteX1" fmla="*/ 87309 w 851795"/>
                    <a:gd name="connsiteY1" fmla="*/ 189 h 395384"/>
                    <a:gd name="connsiteX2" fmla="*/ 510003 w 851795"/>
                    <a:gd name="connsiteY2" fmla="*/ 103706 h 395384"/>
                    <a:gd name="connsiteX3" fmla="*/ 811928 w 851795"/>
                    <a:gd name="connsiteY3" fmla="*/ 224476 h 395384"/>
                    <a:gd name="connsiteX4" fmla="*/ 844340 w 851795"/>
                    <a:gd name="connsiteY4" fmla="*/ 388378 h 395384"/>
                    <a:gd name="connsiteX5" fmla="*/ 813016 w 851795"/>
                    <a:gd name="connsiteY5" fmla="*/ 369451 h 395384"/>
                    <a:gd name="connsiteX6" fmla="*/ 791743 w 851795"/>
                    <a:gd name="connsiteY6" fmla="*/ 252868 h 395384"/>
                    <a:gd name="connsiteX7" fmla="*/ 570388 w 851795"/>
                    <a:gd name="connsiteY7" fmla="*/ 155465 h 395384"/>
                    <a:gd name="connsiteX8" fmla="*/ 259837 w 851795"/>
                    <a:gd name="connsiteY8" fmla="*/ 69201 h 395384"/>
                    <a:gd name="connsiteX9" fmla="*/ 113503 w 851795"/>
                    <a:gd name="connsiteY9" fmla="*/ 42153 h 395384"/>
                    <a:gd name="connsiteX10" fmla="*/ 44177 w 851795"/>
                    <a:gd name="connsiteY10" fmla="*/ 95080 h 395384"/>
                    <a:gd name="connsiteX11" fmla="*/ 1045 w 851795"/>
                    <a:gd name="connsiteY11" fmla="*/ 129586 h 395384"/>
                    <a:gd name="connsiteX0" fmla="*/ 1045 w 848519"/>
                    <a:gd name="connsiteY0" fmla="*/ 129586 h 398585"/>
                    <a:gd name="connsiteX1" fmla="*/ 87309 w 848519"/>
                    <a:gd name="connsiteY1" fmla="*/ 189 h 398585"/>
                    <a:gd name="connsiteX2" fmla="*/ 510003 w 848519"/>
                    <a:gd name="connsiteY2" fmla="*/ 103706 h 398585"/>
                    <a:gd name="connsiteX3" fmla="*/ 811928 w 848519"/>
                    <a:gd name="connsiteY3" fmla="*/ 224476 h 398585"/>
                    <a:gd name="connsiteX4" fmla="*/ 844340 w 848519"/>
                    <a:gd name="connsiteY4" fmla="*/ 388378 h 398585"/>
                    <a:gd name="connsiteX5" fmla="*/ 821726 w 848519"/>
                    <a:gd name="connsiteY5" fmla="*/ 367274 h 398585"/>
                    <a:gd name="connsiteX6" fmla="*/ 791743 w 848519"/>
                    <a:gd name="connsiteY6" fmla="*/ 252868 h 398585"/>
                    <a:gd name="connsiteX7" fmla="*/ 570388 w 848519"/>
                    <a:gd name="connsiteY7" fmla="*/ 155465 h 398585"/>
                    <a:gd name="connsiteX8" fmla="*/ 259837 w 848519"/>
                    <a:gd name="connsiteY8" fmla="*/ 69201 h 398585"/>
                    <a:gd name="connsiteX9" fmla="*/ 113503 w 848519"/>
                    <a:gd name="connsiteY9" fmla="*/ 42153 h 398585"/>
                    <a:gd name="connsiteX10" fmla="*/ 44177 w 848519"/>
                    <a:gd name="connsiteY10" fmla="*/ 95080 h 398585"/>
                    <a:gd name="connsiteX11" fmla="*/ 1045 w 848519"/>
                    <a:gd name="connsiteY11" fmla="*/ 129586 h 398585"/>
                    <a:gd name="connsiteX0" fmla="*/ 2183 w 849657"/>
                    <a:gd name="connsiteY0" fmla="*/ 129586 h 398585"/>
                    <a:gd name="connsiteX1" fmla="*/ 88447 w 849657"/>
                    <a:gd name="connsiteY1" fmla="*/ 189 h 398585"/>
                    <a:gd name="connsiteX2" fmla="*/ 511141 w 849657"/>
                    <a:gd name="connsiteY2" fmla="*/ 103706 h 398585"/>
                    <a:gd name="connsiteX3" fmla="*/ 813066 w 849657"/>
                    <a:gd name="connsiteY3" fmla="*/ 224476 h 398585"/>
                    <a:gd name="connsiteX4" fmla="*/ 845478 w 849657"/>
                    <a:gd name="connsiteY4" fmla="*/ 388378 h 398585"/>
                    <a:gd name="connsiteX5" fmla="*/ 822864 w 849657"/>
                    <a:gd name="connsiteY5" fmla="*/ 367274 h 398585"/>
                    <a:gd name="connsiteX6" fmla="*/ 792881 w 849657"/>
                    <a:gd name="connsiteY6" fmla="*/ 252868 h 398585"/>
                    <a:gd name="connsiteX7" fmla="*/ 571526 w 849657"/>
                    <a:gd name="connsiteY7" fmla="*/ 155465 h 398585"/>
                    <a:gd name="connsiteX8" fmla="*/ 260975 w 849657"/>
                    <a:gd name="connsiteY8" fmla="*/ 69201 h 398585"/>
                    <a:gd name="connsiteX9" fmla="*/ 114641 w 849657"/>
                    <a:gd name="connsiteY9" fmla="*/ 42153 h 398585"/>
                    <a:gd name="connsiteX10" fmla="*/ 33338 w 849657"/>
                    <a:gd name="connsiteY10" fmla="*/ 132098 h 398585"/>
                    <a:gd name="connsiteX11" fmla="*/ 2183 w 849657"/>
                    <a:gd name="connsiteY11" fmla="*/ 129586 h 398585"/>
                    <a:gd name="connsiteX0" fmla="*/ 1811 w 849285"/>
                    <a:gd name="connsiteY0" fmla="*/ 129586 h 398585"/>
                    <a:gd name="connsiteX1" fmla="*/ 88075 w 849285"/>
                    <a:gd name="connsiteY1" fmla="*/ 189 h 398585"/>
                    <a:gd name="connsiteX2" fmla="*/ 510769 w 849285"/>
                    <a:gd name="connsiteY2" fmla="*/ 103706 h 398585"/>
                    <a:gd name="connsiteX3" fmla="*/ 812694 w 849285"/>
                    <a:gd name="connsiteY3" fmla="*/ 224476 h 398585"/>
                    <a:gd name="connsiteX4" fmla="*/ 845106 w 849285"/>
                    <a:gd name="connsiteY4" fmla="*/ 388378 h 398585"/>
                    <a:gd name="connsiteX5" fmla="*/ 822492 w 849285"/>
                    <a:gd name="connsiteY5" fmla="*/ 367274 h 398585"/>
                    <a:gd name="connsiteX6" fmla="*/ 792509 w 849285"/>
                    <a:gd name="connsiteY6" fmla="*/ 252868 h 398585"/>
                    <a:gd name="connsiteX7" fmla="*/ 571154 w 849285"/>
                    <a:gd name="connsiteY7" fmla="*/ 155465 h 398585"/>
                    <a:gd name="connsiteX8" fmla="*/ 260603 w 849285"/>
                    <a:gd name="connsiteY8" fmla="*/ 69201 h 398585"/>
                    <a:gd name="connsiteX9" fmla="*/ 114269 w 849285"/>
                    <a:gd name="connsiteY9" fmla="*/ 42153 h 398585"/>
                    <a:gd name="connsiteX10" fmla="*/ 32966 w 849285"/>
                    <a:gd name="connsiteY10" fmla="*/ 132098 h 398585"/>
                    <a:gd name="connsiteX11" fmla="*/ 1811 w 849285"/>
                    <a:gd name="connsiteY11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14127 w 849143"/>
                    <a:gd name="connsiteY9" fmla="*/ 42153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23926 w 849143"/>
                    <a:gd name="connsiteY9" fmla="*/ 35621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24106 w 849323"/>
                    <a:gd name="connsiteY9" fmla="*/ 35621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44793 w 849323"/>
                    <a:gd name="connsiteY9" fmla="*/ 45420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3298 w 850772"/>
                    <a:gd name="connsiteY0" fmla="*/ 115469 h 384468"/>
                    <a:gd name="connsiteX1" fmla="*/ 115693 w 850772"/>
                    <a:gd name="connsiteY1" fmla="*/ 226 h 384468"/>
                    <a:gd name="connsiteX2" fmla="*/ 512256 w 850772"/>
                    <a:gd name="connsiteY2" fmla="*/ 89589 h 384468"/>
                    <a:gd name="connsiteX3" fmla="*/ 814181 w 850772"/>
                    <a:gd name="connsiteY3" fmla="*/ 210359 h 384468"/>
                    <a:gd name="connsiteX4" fmla="*/ 846593 w 850772"/>
                    <a:gd name="connsiteY4" fmla="*/ 374261 h 384468"/>
                    <a:gd name="connsiteX5" fmla="*/ 823979 w 850772"/>
                    <a:gd name="connsiteY5" fmla="*/ 353157 h 384468"/>
                    <a:gd name="connsiteX6" fmla="*/ 793996 w 850772"/>
                    <a:gd name="connsiteY6" fmla="*/ 238751 h 384468"/>
                    <a:gd name="connsiteX7" fmla="*/ 572641 w 850772"/>
                    <a:gd name="connsiteY7" fmla="*/ 141348 h 384468"/>
                    <a:gd name="connsiteX8" fmla="*/ 262090 w 850772"/>
                    <a:gd name="connsiteY8" fmla="*/ 55084 h 384468"/>
                    <a:gd name="connsiteX9" fmla="*/ 146242 w 850772"/>
                    <a:gd name="connsiteY9" fmla="*/ 31303 h 384468"/>
                    <a:gd name="connsiteX10" fmla="*/ 81337 w 850772"/>
                    <a:gd name="connsiteY10" fmla="*/ 51548 h 384468"/>
                    <a:gd name="connsiteX11" fmla="*/ 34453 w 850772"/>
                    <a:gd name="connsiteY11" fmla="*/ 117981 h 384468"/>
                    <a:gd name="connsiteX12" fmla="*/ 3298 w 850772"/>
                    <a:gd name="connsiteY12" fmla="*/ 115469 h 384468"/>
                    <a:gd name="connsiteX0" fmla="*/ 3684 w 851158"/>
                    <a:gd name="connsiteY0" fmla="*/ 113297 h 382296"/>
                    <a:gd name="connsiteX1" fmla="*/ 122612 w 851158"/>
                    <a:gd name="connsiteY1" fmla="*/ 232 h 382296"/>
                    <a:gd name="connsiteX2" fmla="*/ 512642 w 851158"/>
                    <a:gd name="connsiteY2" fmla="*/ 87417 h 382296"/>
                    <a:gd name="connsiteX3" fmla="*/ 814567 w 851158"/>
                    <a:gd name="connsiteY3" fmla="*/ 208187 h 382296"/>
                    <a:gd name="connsiteX4" fmla="*/ 846979 w 851158"/>
                    <a:gd name="connsiteY4" fmla="*/ 372089 h 382296"/>
                    <a:gd name="connsiteX5" fmla="*/ 824365 w 851158"/>
                    <a:gd name="connsiteY5" fmla="*/ 350985 h 382296"/>
                    <a:gd name="connsiteX6" fmla="*/ 794382 w 851158"/>
                    <a:gd name="connsiteY6" fmla="*/ 236579 h 382296"/>
                    <a:gd name="connsiteX7" fmla="*/ 573027 w 851158"/>
                    <a:gd name="connsiteY7" fmla="*/ 139176 h 382296"/>
                    <a:gd name="connsiteX8" fmla="*/ 262476 w 851158"/>
                    <a:gd name="connsiteY8" fmla="*/ 52912 h 382296"/>
                    <a:gd name="connsiteX9" fmla="*/ 146628 w 851158"/>
                    <a:gd name="connsiteY9" fmla="*/ 29131 h 382296"/>
                    <a:gd name="connsiteX10" fmla="*/ 81723 w 851158"/>
                    <a:gd name="connsiteY10" fmla="*/ 49376 h 382296"/>
                    <a:gd name="connsiteX11" fmla="*/ 34839 w 851158"/>
                    <a:gd name="connsiteY11" fmla="*/ 115809 h 382296"/>
                    <a:gd name="connsiteX12" fmla="*/ 3684 w 851158"/>
                    <a:gd name="connsiteY12" fmla="*/ 113297 h 382296"/>
                    <a:gd name="connsiteX0" fmla="*/ 3617 w 851091"/>
                    <a:gd name="connsiteY0" fmla="*/ 113297 h 382296"/>
                    <a:gd name="connsiteX1" fmla="*/ 122545 w 851091"/>
                    <a:gd name="connsiteY1" fmla="*/ 232 h 382296"/>
                    <a:gd name="connsiteX2" fmla="*/ 512575 w 851091"/>
                    <a:gd name="connsiteY2" fmla="*/ 87417 h 382296"/>
                    <a:gd name="connsiteX3" fmla="*/ 814500 w 851091"/>
                    <a:gd name="connsiteY3" fmla="*/ 208187 h 382296"/>
                    <a:gd name="connsiteX4" fmla="*/ 846912 w 851091"/>
                    <a:gd name="connsiteY4" fmla="*/ 372089 h 382296"/>
                    <a:gd name="connsiteX5" fmla="*/ 824298 w 851091"/>
                    <a:gd name="connsiteY5" fmla="*/ 350985 h 382296"/>
                    <a:gd name="connsiteX6" fmla="*/ 794315 w 851091"/>
                    <a:gd name="connsiteY6" fmla="*/ 236579 h 382296"/>
                    <a:gd name="connsiteX7" fmla="*/ 572960 w 851091"/>
                    <a:gd name="connsiteY7" fmla="*/ 139176 h 382296"/>
                    <a:gd name="connsiteX8" fmla="*/ 262409 w 851091"/>
                    <a:gd name="connsiteY8" fmla="*/ 52912 h 382296"/>
                    <a:gd name="connsiteX9" fmla="*/ 146561 w 851091"/>
                    <a:gd name="connsiteY9" fmla="*/ 29131 h 382296"/>
                    <a:gd name="connsiteX10" fmla="*/ 76212 w 851091"/>
                    <a:gd name="connsiteY10" fmla="*/ 54820 h 382296"/>
                    <a:gd name="connsiteX11" fmla="*/ 34772 w 851091"/>
                    <a:gd name="connsiteY11" fmla="*/ 115809 h 382296"/>
                    <a:gd name="connsiteX12" fmla="*/ 3617 w 851091"/>
                    <a:gd name="connsiteY12" fmla="*/ 113297 h 382296"/>
                    <a:gd name="connsiteX0" fmla="*/ 3617 w 851091"/>
                    <a:gd name="connsiteY0" fmla="*/ 113297 h 387717"/>
                    <a:gd name="connsiteX1" fmla="*/ 122545 w 851091"/>
                    <a:gd name="connsiteY1" fmla="*/ 232 h 387717"/>
                    <a:gd name="connsiteX2" fmla="*/ 512575 w 851091"/>
                    <a:gd name="connsiteY2" fmla="*/ 87417 h 387717"/>
                    <a:gd name="connsiteX3" fmla="*/ 814500 w 851091"/>
                    <a:gd name="connsiteY3" fmla="*/ 208187 h 387717"/>
                    <a:gd name="connsiteX4" fmla="*/ 846912 w 851091"/>
                    <a:gd name="connsiteY4" fmla="*/ 378621 h 387717"/>
                    <a:gd name="connsiteX5" fmla="*/ 824298 w 851091"/>
                    <a:gd name="connsiteY5" fmla="*/ 350985 h 387717"/>
                    <a:gd name="connsiteX6" fmla="*/ 794315 w 851091"/>
                    <a:gd name="connsiteY6" fmla="*/ 236579 h 387717"/>
                    <a:gd name="connsiteX7" fmla="*/ 572960 w 851091"/>
                    <a:gd name="connsiteY7" fmla="*/ 139176 h 387717"/>
                    <a:gd name="connsiteX8" fmla="*/ 262409 w 851091"/>
                    <a:gd name="connsiteY8" fmla="*/ 52912 h 387717"/>
                    <a:gd name="connsiteX9" fmla="*/ 146561 w 851091"/>
                    <a:gd name="connsiteY9" fmla="*/ 29131 h 387717"/>
                    <a:gd name="connsiteX10" fmla="*/ 76212 w 851091"/>
                    <a:gd name="connsiteY10" fmla="*/ 54820 h 387717"/>
                    <a:gd name="connsiteX11" fmla="*/ 34772 w 851091"/>
                    <a:gd name="connsiteY11" fmla="*/ 115809 h 387717"/>
                    <a:gd name="connsiteX12" fmla="*/ 3617 w 851091"/>
                    <a:gd name="connsiteY12" fmla="*/ 113297 h 387717"/>
                    <a:gd name="connsiteX0" fmla="*/ 3617 w 851018"/>
                    <a:gd name="connsiteY0" fmla="*/ 113297 h 390928"/>
                    <a:gd name="connsiteX1" fmla="*/ 122545 w 851018"/>
                    <a:gd name="connsiteY1" fmla="*/ 232 h 390928"/>
                    <a:gd name="connsiteX2" fmla="*/ 512575 w 851018"/>
                    <a:gd name="connsiteY2" fmla="*/ 87417 h 390928"/>
                    <a:gd name="connsiteX3" fmla="*/ 814500 w 851018"/>
                    <a:gd name="connsiteY3" fmla="*/ 208187 h 390928"/>
                    <a:gd name="connsiteX4" fmla="*/ 846912 w 851018"/>
                    <a:gd name="connsiteY4" fmla="*/ 378621 h 390928"/>
                    <a:gd name="connsiteX5" fmla="*/ 825387 w 851018"/>
                    <a:gd name="connsiteY5" fmla="*/ 361873 h 390928"/>
                    <a:gd name="connsiteX6" fmla="*/ 794315 w 851018"/>
                    <a:gd name="connsiteY6" fmla="*/ 236579 h 390928"/>
                    <a:gd name="connsiteX7" fmla="*/ 572960 w 851018"/>
                    <a:gd name="connsiteY7" fmla="*/ 139176 h 390928"/>
                    <a:gd name="connsiteX8" fmla="*/ 262409 w 851018"/>
                    <a:gd name="connsiteY8" fmla="*/ 52912 h 390928"/>
                    <a:gd name="connsiteX9" fmla="*/ 146561 w 851018"/>
                    <a:gd name="connsiteY9" fmla="*/ 29131 h 390928"/>
                    <a:gd name="connsiteX10" fmla="*/ 76212 w 851018"/>
                    <a:gd name="connsiteY10" fmla="*/ 54820 h 390928"/>
                    <a:gd name="connsiteX11" fmla="*/ 34772 w 851018"/>
                    <a:gd name="connsiteY11" fmla="*/ 115809 h 390928"/>
                    <a:gd name="connsiteX12" fmla="*/ 3617 w 851018"/>
                    <a:gd name="connsiteY12" fmla="*/ 113297 h 39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51018" h="390928">
                      <a:moveTo>
                        <a:pt x="3617" y="113297"/>
                      </a:moveTo>
                      <a:cubicBezTo>
                        <a:pt x="18246" y="94034"/>
                        <a:pt x="37719" y="4545"/>
                        <a:pt x="122545" y="232"/>
                      </a:cubicBezTo>
                      <a:cubicBezTo>
                        <a:pt x="207371" y="-4081"/>
                        <a:pt x="397249" y="52758"/>
                        <a:pt x="512575" y="87417"/>
                      </a:cubicBezTo>
                      <a:cubicBezTo>
                        <a:pt x="627901" y="122076"/>
                        <a:pt x="758777" y="159653"/>
                        <a:pt x="814500" y="208187"/>
                      </a:cubicBezTo>
                      <a:cubicBezTo>
                        <a:pt x="870223" y="256721"/>
                        <a:pt x="845098" y="353007"/>
                        <a:pt x="846912" y="378621"/>
                      </a:cubicBezTo>
                      <a:cubicBezTo>
                        <a:pt x="848726" y="404235"/>
                        <a:pt x="834153" y="385547"/>
                        <a:pt x="825387" y="361873"/>
                      </a:cubicBezTo>
                      <a:cubicBezTo>
                        <a:pt x="816621" y="338199"/>
                        <a:pt x="836386" y="273695"/>
                        <a:pt x="794315" y="236579"/>
                      </a:cubicBezTo>
                      <a:cubicBezTo>
                        <a:pt x="752244" y="199463"/>
                        <a:pt x="661611" y="169787"/>
                        <a:pt x="572960" y="139176"/>
                      </a:cubicBezTo>
                      <a:cubicBezTo>
                        <a:pt x="484309" y="108565"/>
                        <a:pt x="333476" y="71253"/>
                        <a:pt x="262409" y="52912"/>
                      </a:cubicBezTo>
                      <a:cubicBezTo>
                        <a:pt x="191343" y="34571"/>
                        <a:pt x="178501" y="29539"/>
                        <a:pt x="146561" y="29131"/>
                      </a:cubicBezTo>
                      <a:cubicBezTo>
                        <a:pt x="114621" y="28723"/>
                        <a:pt x="89762" y="39829"/>
                        <a:pt x="76212" y="54820"/>
                      </a:cubicBezTo>
                      <a:cubicBezTo>
                        <a:pt x="62662" y="69811"/>
                        <a:pt x="46871" y="106063"/>
                        <a:pt x="34772" y="115809"/>
                      </a:cubicBezTo>
                      <a:cubicBezTo>
                        <a:pt x="22673" y="125555"/>
                        <a:pt x="-11012" y="132560"/>
                        <a:pt x="3617" y="113297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75" name="Volný tvar 74"/>
                <p:cNvSpPr>
                  <a:spLocks/>
                </p:cNvSpPr>
                <p:nvPr/>
              </p:nvSpPr>
              <p:spPr>
                <a:xfrm rot="265172">
                  <a:off x="3908824" y="2872405"/>
                  <a:ext cx="1575836" cy="533770"/>
                </a:xfrm>
                <a:custGeom>
                  <a:avLst/>
                  <a:gdLst>
                    <a:gd name="connsiteX0" fmla="*/ 828 w 845152"/>
                    <a:gd name="connsiteY0" fmla="*/ 129586 h 391137"/>
                    <a:gd name="connsiteX1" fmla="*/ 87092 w 845152"/>
                    <a:gd name="connsiteY1" fmla="*/ 189 h 391137"/>
                    <a:gd name="connsiteX2" fmla="*/ 509786 w 845152"/>
                    <a:gd name="connsiteY2" fmla="*/ 103706 h 391137"/>
                    <a:gd name="connsiteX3" fmla="*/ 811711 w 845152"/>
                    <a:gd name="connsiteY3" fmla="*/ 224476 h 391137"/>
                    <a:gd name="connsiteX4" fmla="*/ 837590 w 845152"/>
                    <a:gd name="connsiteY4" fmla="*/ 388378 h 391137"/>
                    <a:gd name="connsiteX5" fmla="*/ 811711 w 845152"/>
                    <a:gd name="connsiteY5" fmla="*/ 319367 h 391137"/>
                    <a:gd name="connsiteX6" fmla="*/ 759952 w 845152"/>
                    <a:gd name="connsiteY6" fmla="*/ 215850 h 391137"/>
                    <a:gd name="connsiteX7" fmla="*/ 570171 w 845152"/>
                    <a:gd name="connsiteY7" fmla="*/ 155465 h 391137"/>
                    <a:gd name="connsiteX8" fmla="*/ 259620 w 845152"/>
                    <a:gd name="connsiteY8" fmla="*/ 69201 h 391137"/>
                    <a:gd name="connsiteX9" fmla="*/ 87092 w 845152"/>
                    <a:gd name="connsiteY9" fmla="*/ 8816 h 391137"/>
                    <a:gd name="connsiteX10" fmla="*/ 43960 w 845152"/>
                    <a:gd name="connsiteY10" fmla="*/ 95080 h 391137"/>
                    <a:gd name="connsiteX11" fmla="*/ 828 w 845152"/>
                    <a:gd name="connsiteY11" fmla="*/ 129586 h 391137"/>
                    <a:gd name="connsiteX0" fmla="*/ 1045 w 845369"/>
                    <a:gd name="connsiteY0" fmla="*/ 129586 h 391137"/>
                    <a:gd name="connsiteX1" fmla="*/ 87309 w 845369"/>
                    <a:gd name="connsiteY1" fmla="*/ 189 h 391137"/>
                    <a:gd name="connsiteX2" fmla="*/ 510003 w 845369"/>
                    <a:gd name="connsiteY2" fmla="*/ 103706 h 391137"/>
                    <a:gd name="connsiteX3" fmla="*/ 811928 w 845369"/>
                    <a:gd name="connsiteY3" fmla="*/ 224476 h 391137"/>
                    <a:gd name="connsiteX4" fmla="*/ 837807 w 845369"/>
                    <a:gd name="connsiteY4" fmla="*/ 388378 h 391137"/>
                    <a:gd name="connsiteX5" fmla="*/ 811928 w 845369"/>
                    <a:gd name="connsiteY5" fmla="*/ 319367 h 391137"/>
                    <a:gd name="connsiteX6" fmla="*/ 760169 w 845369"/>
                    <a:gd name="connsiteY6" fmla="*/ 215850 h 391137"/>
                    <a:gd name="connsiteX7" fmla="*/ 570388 w 845369"/>
                    <a:gd name="connsiteY7" fmla="*/ 155465 h 391137"/>
                    <a:gd name="connsiteX8" fmla="*/ 259837 w 845369"/>
                    <a:gd name="connsiteY8" fmla="*/ 69201 h 391137"/>
                    <a:gd name="connsiteX9" fmla="*/ 113503 w 845369"/>
                    <a:gd name="connsiteY9" fmla="*/ 42153 h 391137"/>
                    <a:gd name="connsiteX10" fmla="*/ 44177 w 845369"/>
                    <a:gd name="connsiteY10" fmla="*/ 95080 h 391137"/>
                    <a:gd name="connsiteX11" fmla="*/ 1045 w 845369"/>
                    <a:gd name="connsiteY11" fmla="*/ 129586 h 391137"/>
                    <a:gd name="connsiteX0" fmla="*/ 1045 w 843097"/>
                    <a:gd name="connsiteY0" fmla="*/ 129586 h 394298"/>
                    <a:gd name="connsiteX1" fmla="*/ 87309 w 843097"/>
                    <a:gd name="connsiteY1" fmla="*/ 189 h 394298"/>
                    <a:gd name="connsiteX2" fmla="*/ 510003 w 843097"/>
                    <a:gd name="connsiteY2" fmla="*/ 103706 h 394298"/>
                    <a:gd name="connsiteX3" fmla="*/ 811928 w 843097"/>
                    <a:gd name="connsiteY3" fmla="*/ 224476 h 394298"/>
                    <a:gd name="connsiteX4" fmla="*/ 833452 w 843097"/>
                    <a:gd name="connsiteY4" fmla="*/ 391644 h 394298"/>
                    <a:gd name="connsiteX5" fmla="*/ 811928 w 843097"/>
                    <a:gd name="connsiteY5" fmla="*/ 319367 h 394298"/>
                    <a:gd name="connsiteX6" fmla="*/ 760169 w 843097"/>
                    <a:gd name="connsiteY6" fmla="*/ 215850 h 394298"/>
                    <a:gd name="connsiteX7" fmla="*/ 570388 w 843097"/>
                    <a:gd name="connsiteY7" fmla="*/ 155465 h 394298"/>
                    <a:gd name="connsiteX8" fmla="*/ 259837 w 843097"/>
                    <a:gd name="connsiteY8" fmla="*/ 69201 h 394298"/>
                    <a:gd name="connsiteX9" fmla="*/ 113503 w 843097"/>
                    <a:gd name="connsiteY9" fmla="*/ 42153 h 394298"/>
                    <a:gd name="connsiteX10" fmla="*/ 44177 w 843097"/>
                    <a:gd name="connsiteY10" fmla="*/ 95080 h 394298"/>
                    <a:gd name="connsiteX11" fmla="*/ 1045 w 843097"/>
                    <a:gd name="connsiteY11" fmla="*/ 129586 h 394298"/>
                    <a:gd name="connsiteX0" fmla="*/ 1045 w 843036"/>
                    <a:gd name="connsiteY0" fmla="*/ 129586 h 403140"/>
                    <a:gd name="connsiteX1" fmla="*/ 87309 w 843036"/>
                    <a:gd name="connsiteY1" fmla="*/ 189 h 403140"/>
                    <a:gd name="connsiteX2" fmla="*/ 510003 w 843036"/>
                    <a:gd name="connsiteY2" fmla="*/ 103706 h 403140"/>
                    <a:gd name="connsiteX3" fmla="*/ 811928 w 843036"/>
                    <a:gd name="connsiteY3" fmla="*/ 224476 h 403140"/>
                    <a:gd name="connsiteX4" fmla="*/ 833452 w 843036"/>
                    <a:gd name="connsiteY4" fmla="*/ 391644 h 403140"/>
                    <a:gd name="connsiteX5" fmla="*/ 813016 w 843036"/>
                    <a:gd name="connsiteY5" fmla="*/ 369451 h 403140"/>
                    <a:gd name="connsiteX6" fmla="*/ 760169 w 843036"/>
                    <a:gd name="connsiteY6" fmla="*/ 215850 h 403140"/>
                    <a:gd name="connsiteX7" fmla="*/ 570388 w 843036"/>
                    <a:gd name="connsiteY7" fmla="*/ 155465 h 403140"/>
                    <a:gd name="connsiteX8" fmla="*/ 259837 w 843036"/>
                    <a:gd name="connsiteY8" fmla="*/ 69201 h 403140"/>
                    <a:gd name="connsiteX9" fmla="*/ 113503 w 843036"/>
                    <a:gd name="connsiteY9" fmla="*/ 42153 h 403140"/>
                    <a:gd name="connsiteX10" fmla="*/ 44177 w 843036"/>
                    <a:gd name="connsiteY10" fmla="*/ 95080 h 403140"/>
                    <a:gd name="connsiteX11" fmla="*/ 1045 w 843036"/>
                    <a:gd name="connsiteY11" fmla="*/ 129586 h 403140"/>
                    <a:gd name="connsiteX0" fmla="*/ 1045 w 849104"/>
                    <a:gd name="connsiteY0" fmla="*/ 129586 h 400633"/>
                    <a:gd name="connsiteX1" fmla="*/ 87309 w 849104"/>
                    <a:gd name="connsiteY1" fmla="*/ 189 h 400633"/>
                    <a:gd name="connsiteX2" fmla="*/ 510003 w 849104"/>
                    <a:gd name="connsiteY2" fmla="*/ 103706 h 400633"/>
                    <a:gd name="connsiteX3" fmla="*/ 811928 w 849104"/>
                    <a:gd name="connsiteY3" fmla="*/ 224476 h 400633"/>
                    <a:gd name="connsiteX4" fmla="*/ 844340 w 849104"/>
                    <a:gd name="connsiteY4" fmla="*/ 388378 h 400633"/>
                    <a:gd name="connsiteX5" fmla="*/ 813016 w 849104"/>
                    <a:gd name="connsiteY5" fmla="*/ 369451 h 400633"/>
                    <a:gd name="connsiteX6" fmla="*/ 760169 w 849104"/>
                    <a:gd name="connsiteY6" fmla="*/ 215850 h 400633"/>
                    <a:gd name="connsiteX7" fmla="*/ 570388 w 849104"/>
                    <a:gd name="connsiteY7" fmla="*/ 155465 h 400633"/>
                    <a:gd name="connsiteX8" fmla="*/ 259837 w 849104"/>
                    <a:gd name="connsiteY8" fmla="*/ 69201 h 400633"/>
                    <a:gd name="connsiteX9" fmla="*/ 113503 w 849104"/>
                    <a:gd name="connsiteY9" fmla="*/ 42153 h 400633"/>
                    <a:gd name="connsiteX10" fmla="*/ 44177 w 849104"/>
                    <a:gd name="connsiteY10" fmla="*/ 95080 h 400633"/>
                    <a:gd name="connsiteX11" fmla="*/ 1045 w 849104"/>
                    <a:gd name="connsiteY11" fmla="*/ 129586 h 400633"/>
                    <a:gd name="connsiteX0" fmla="*/ 1045 w 851795"/>
                    <a:gd name="connsiteY0" fmla="*/ 129586 h 396775"/>
                    <a:gd name="connsiteX1" fmla="*/ 87309 w 851795"/>
                    <a:gd name="connsiteY1" fmla="*/ 189 h 396775"/>
                    <a:gd name="connsiteX2" fmla="*/ 510003 w 851795"/>
                    <a:gd name="connsiteY2" fmla="*/ 103706 h 396775"/>
                    <a:gd name="connsiteX3" fmla="*/ 811928 w 851795"/>
                    <a:gd name="connsiteY3" fmla="*/ 224476 h 396775"/>
                    <a:gd name="connsiteX4" fmla="*/ 844340 w 851795"/>
                    <a:gd name="connsiteY4" fmla="*/ 388378 h 396775"/>
                    <a:gd name="connsiteX5" fmla="*/ 813016 w 851795"/>
                    <a:gd name="connsiteY5" fmla="*/ 369451 h 396775"/>
                    <a:gd name="connsiteX6" fmla="*/ 760169 w 851795"/>
                    <a:gd name="connsiteY6" fmla="*/ 215850 h 396775"/>
                    <a:gd name="connsiteX7" fmla="*/ 570388 w 851795"/>
                    <a:gd name="connsiteY7" fmla="*/ 155465 h 396775"/>
                    <a:gd name="connsiteX8" fmla="*/ 259837 w 851795"/>
                    <a:gd name="connsiteY8" fmla="*/ 69201 h 396775"/>
                    <a:gd name="connsiteX9" fmla="*/ 113503 w 851795"/>
                    <a:gd name="connsiteY9" fmla="*/ 42153 h 396775"/>
                    <a:gd name="connsiteX10" fmla="*/ 44177 w 851795"/>
                    <a:gd name="connsiteY10" fmla="*/ 95080 h 396775"/>
                    <a:gd name="connsiteX11" fmla="*/ 1045 w 851795"/>
                    <a:gd name="connsiteY11" fmla="*/ 129586 h 396775"/>
                    <a:gd name="connsiteX0" fmla="*/ 1045 w 851795"/>
                    <a:gd name="connsiteY0" fmla="*/ 129586 h 395384"/>
                    <a:gd name="connsiteX1" fmla="*/ 87309 w 851795"/>
                    <a:gd name="connsiteY1" fmla="*/ 189 h 395384"/>
                    <a:gd name="connsiteX2" fmla="*/ 510003 w 851795"/>
                    <a:gd name="connsiteY2" fmla="*/ 103706 h 395384"/>
                    <a:gd name="connsiteX3" fmla="*/ 811928 w 851795"/>
                    <a:gd name="connsiteY3" fmla="*/ 224476 h 395384"/>
                    <a:gd name="connsiteX4" fmla="*/ 844340 w 851795"/>
                    <a:gd name="connsiteY4" fmla="*/ 388378 h 395384"/>
                    <a:gd name="connsiteX5" fmla="*/ 813016 w 851795"/>
                    <a:gd name="connsiteY5" fmla="*/ 369451 h 395384"/>
                    <a:gd name="connsiteX6" fmla="*/ 791743 w 851795"/>
                    <a:gd name="connsiteY6" fmla="*/ 252868 h 395384"/>
                    <a:gd name="connsiteX7" fmla="*/ 570388 w 851795"/>
                    <a:gd name="connsiteY7" fmla="*/ 155465 h 395384"/>
                    <a:gd name="connsiteX8" fmla="*/ 259837 w 851795"/>
                    <a:gd name="connsiteY8" fmla="*/ 69201 h 395384"/>
                    <a:gd name="connsiteX9" fmla="*/ 113503 w 851795"/>
                    <a:gd name="connsiteY9" fmla="*/ 42153 h 395384"/>
                    <a:gd name="connsiteX10" fmla="*/ 44177 w 851795"/>
                    <a:gd name="connsiteY10" fmla="*/ 95080 h 395384"/>
                    <a:gd name="connsiteX11" fmla="*/ 1045 w 851795"/>
                    <a:gd name="connsiteY11" fmla="*/ 129586 h 395384"/>
                    <a:gd name="connsiteX0" fmla="*/ 1045 w 848519"/>
                    <a:gd name="connsiteY0" fmla="*/ 129586 h 398585"/>
                    <a:gd name="connsiteX1" fmla="*/ 87309 w 848519"/>
                    <a:gd name="connsiteY1" fmla="*/ 189 h 398585"/>
                    <a:gd name="connsiteX2" fmla="*/ 510003 w 848519"/>
                    <a:gd name="connsiteY2" fmla="*/ 103706 h 398585"/>
                    <a:gd name="connsiteX3" fmla="*/ 811928 w 848519"/>
                    <a:gd name="connsiteY3" fmla="*/ 224476 h 398585"/>
                    <a:gd name="connsiteX4" fmla="*/ 844340 w 848519"/>
                    <a:gd name="connsiteY4" fmla="*/ 388378 h 398585"/>
                    <a:gd name="connsiteX5" fmla="*/ 821726 w 848519"/>
                    <a:gd name="connsiteY5" fmla="*/ 367274 h 398585"/>
                    <a:gd name="connsiteX6" fmla="*/ 791743 w 848519"/>
                    <a:gd name="connsiteY6" fmla="*/ 252868 h 398585"/>
                    <a:gd name="connsiteX7" fmla="*/ 570388 w 848519"/>
                    <a:gd name="connsiteY7" fmla="*/ 155465 h 398585"/>
                    <a:gd name="connsiteX8" fmla="*/ 259837 w 848519"/>
                    <a:gd name="connsiteY8" fmla="*/ 69201 h 398585"/>
                    <a:gd name="connsiteX9" fmla="*/ 113503 w 848519"/>
                    <a:gd name="connsiteY9" fmla="*/ 42153 h 398585"/>
                    <a:gd name="connsiteX10" fmla="*/ 44177 w 848519"/>
                    <a:gd name="connsiteY10" fmla="*/ 95080 h 398585"/>
                    <a:gd name="connsiteX11" fmla="*/ 1045 w 848519"/>
                    <a:gd name="connsiteY11" fmla="*/ 129586 h 398585"/>
                    <a:gd name="connsiteX0" fmla="*/ 2183 w 849657"/>
                    <a:gd name="connsiteY0" fmla="*/ 129586 h 398585"/>
                    <a:gd name="connsiteX1" fmla="*/ 88447 w 849657"/>
                    <a:gd name="connsiteY1" fmla="*/ 189 h 398585"/>
                    <a:gd name="connsiteX2" fmla="*/ 511141 w 849657"/>
                    <a:gd name="connsiteY2" fmla="*/ 103706 h 398585"/>
                    <a:gd name="connsiteX3" fmla="*/ 813066 w 849657"/>
                    <a:gd name="connsiteY3" fmla="*/ 224476 h 398585"/>
                    <a:gd name="connsiteX4" fmla="*/ 845478 w 849657"/>
                    <a:gd name="connsiteY4" fmla="*/ 388378 h 398585"/>
                    <a:gd name="connsiteX5" fmla="*/ 822864 w 849657"/>
                    <a:gd name="connsiteY5" fmla="*/ 367274 h 398585"/>
                    <a:gd name="connsiteX6" fmla="*/ 792881 w 849657"/>
                    <a:gd name="connsiteY6" fmla="*/ 252868 h 398585"/>
                    <a:gd name="connsiteX7" fmla="*/ 571526 w 849657"/>
                    <a:gd name="connsiteY7" fmla="*/ 155465 h 398585"/>
                    <a:gd name="connsiteX8" fmla="*/ 260975 w 849657"/>
                    <a:gd name="connsiteY8" fmla="*/ 69201 h 398585"/>
                    <a:gd name="connsiteX9" fmla="*/ 114641 w 849657"/>
                    <a:gd name="connsiteY9" fmla="*/ 42153 h 398585"/>
                    <a:gd name="connsiteX10" fmla="*/ 33338 w 849657"/>
                    <a:gd name="connsiteY10" fmla="*/ 132098 h 398585"/>
                    <a:gd name="connsiteX11" fmla="*/ 2183 w 849657"/>
                    <a:gd name="connsiteY11" fmla="*/ 129586 h 398585"/>
                    <a:gd name="connsiteX0" fmla="*/ 1811 w 849285"/>
                    <a:gd name="connsiteY0" fmla="*/ 129586 h 398585"/>
                    <a:gd name="connsiteX1" fmla="*/ 88075 w 849285"/>
                    <a:gd name="connsiteY1" fmla="*/ 189 h 398585"/>
                    <a:gd name="connsiteX2" fmla="*/ 510769 w 849285"/>
                    <a:gd name="connsiteY2" fmla="*/ 103706 h 398585"/>
                    <a:gd name="connsiteX3" fmla="*/ 812694 w 849285"/>
                    <a:gd name="connsiteY3" fmla="*/ 224476 h 398585"/>
                    <a:gd name="connsiteX4" fmla="*/ 845106 w 849285"/>
                    <a:gd name="connsiteY4" fmla="*/ 388378 h 398585"/>
                    <a:gd name="connsiteX5" fmla="*/ 822492 w 849285"/>
                    <a:gd name="connsiteY5" fmla="*/ 367274 h 398585"/>
                    <a:gd name="connsiteX6" fmla="*/ 792509 w 849285"/>
                    <a:gd name="connsiteY6" fmla="*/ 252868 h 398585"/>
                    <a:gd name="connsiteX7" fmla="*/ 571154 w 849285"/>
                    <a:gd name="connsiteY7" fmla="*/ 155465 h 398585"/>
                    <a:gd name="connsiteX8" fmla="*/ 260603 w 849285"/>
                    <a:gd name="connsiteY8" fmla="*/ 69201 h 398585"/>
                    <a:gd name="connsiteX9" fmla="*/ 114269 w 849285"/>
                    <a:gd name="connsiteY9" fmla="*/ 42153 h 398585"/>
                    <a:gd name="connsiteX10" fmla="*/ 32966 w 849285"/>
                    <a:gd name="connsiteY10" fmla="*/ 132098 h 398585"/>
                    <a:gd name="connsiteX11" fmla="*/ 1811 w 849285"/>
                    <a:gd name="connsiteY11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14127 w 849143"/>
                    <a:gd name="connsiteY9" fmla="*/ 42153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23926 w 849143"/>
                    <a:gd name="connsiteY9" fmla="*/ 35621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24106 w 849323"/>
                    <a:gd name="connsiteY9" fmla="*/ 35621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44793 w 849323"/>
                    <a:gd name="connsiteY9" fmla="*/ 45420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3298 w 850772"/>
                    <a:gd name="connsiteY0" fmla="*/ 115469 h 384468"/>
                    <a:gd name="connsiteX1" fmla="*/ 115693 w 850772"/>
                    <a:gd name="connsiteY1" fmla="*/ 226 h 384468"/>
                    <a:gd name="connsiteX2" fmla="*/ 512256 w 850772"/>
                    <a:gd name="connsiteY2" fmla="*/ 89589 h 384468"/>
                    <a:gd name="connsiteX3" fmla="*/ 814181 w 850772"/>
                    <a:gd name="connsiteY3" fmla="*/ 210359 h 384468"/>
                    <a:gd name="connsiteX4" fmla="*/ 846593 w 850772"/>
                    <a:gd name="connsiteY4" fmla="*/ 374261 h 384468"/>
                    <a:gd name="connsiteX5" fmla="*/ 823979 w 850772"/>
                    <a:gd name="connsiteY5" fmla="*/ 353157 h 384468"/>
                    <a:gd name="connsiteX6" fmla="*/ 793996 w 850772"/>
                    <a:gd name="connsiteY6" fmla="*/ 238751 h 384468"/>
                    <a:gd name="connsiteX7" fmla="*/ 572641 w 850772"/>
                    <a:gd name="connsiteY7" fmla="*/ 141348 h 384468"/>
                    <a:gd name="connsiteX8" fmla="*/ 262090 w 850772"/>
                    <a:gd name="connsiteY8" fmla="*/ 55084 h 384468"/>
                    <a:gd name="connsiteX9" fmla="*/ 146242 w 850772"/>
                    <a:gd name="connsiteY9" fmla="*/ 31303 h 384468"/>
                    <a:gd name="connsiteX10" fmla="*/ 81337 w 850772"/>
                    <a:gd name="connsiteY10" fmla="*/ 51548 h 384468"/>
                    <a:gd name="connsiteX11" fmla="*/ 34453 w 850772"/>
                    <a:gd name="connsiteY11" fmla="*/ 117981 h 384468"/>
                    <a:gd name="connsiteX12" fmla="*/ 3298 w 850772"/>
                    <a:gd name="connsiteY12" fmla="*/ 115469 h 384468"/>
                    <a:gd name="connsiteX0" fmla="*/ 3684 w 851158"/>
                    <a:gd name="connsiteY0" fmla="*/ 113297 h 382296"/>
                    <a:gd name="connsiteX1" fmla="*/ 122612 w 851158"/>
                    <a:gd name="connsiteY1" fmla="*/ 232 h 382296"/>
                    <a:gd name="connsiteX2" fmla="*/ 512642 w 851158"/>
                    <a:gd name="connsiteY2" fmla="*/ 87417 h 382296"/>
                    <a:gd name="connsiteX3" fmla="*/ 814567 w 851158"/>
                    <a:gd name="connsiteY3" fmla="*/ 208187 h 382296"/>
                    <a:gd name="connsiteX4" fmla="*/ 846979 w 851158"/>
                    <a:gd name="connsiteY4" fmla="*/ 372089 h 382296"/>
                    <a:gd name="connsiteX5" fmla="*/ 824365 w 851158"/>
                    <a:gd name="connsiteY5" fmla="*/ 350985 h 382296"/>
                    <a:gd name="connsiteX6" fmla="*/ 794382 w 851158"/>
                    <a:gd name="connsiteY6" fmla="*/ 236579 h 382296"/>
                    <a:gd name="connsiteX7" fmla="*/ 573027 w 851158"/>
                    <a:gd name="connsiteY7" fmla="*/ 139176 h 382296"/>
                    <a:gd name="connsiteX8" fmla="*/ 262476 w 851158"/>
                    <a:gd name="connsiteY8" fmla="*/ 52912 h 382296"/>
                    <a:gd name="connsiteX9" fmla="*/ 146628 w 851158"/>
                    <a:gd name="connsiteY9" fmla="*/ 29131 h 382296"/>
                    <a:gd name="connsiteX10" fmla="*/ 81723 w 851158"/>
                    <a:gd name="connsiteY10" fmla="*/ 49376 h 382296"/>
                    <a:gd name="connsiteX11" fmla="*/ 34839 w 851158"/>
                    <a:gd name="connsiteY11" fmla="*/ 115809 h 382296"/>
                    <a:gd name="connsiteX12" fmla="*/ 3684 w 851158"/>
                    <a:gd name="connsiteY12" fmla="*/ 113297 h 382296"/>
                    <a:gd name="connsiteX0" fmla="*/ 3617 w 851091"/>
                    <a:gd name="connsiteY0" fmla="*/ 113297 h 382296"/>
                    <a:gd name="connsiteX1" fmla="*/ 122545 w 851091"/>
                    <a:gd name="connsiteY1" fmla="*/ 232 h 382296"/>
                    <a:gd name="connsiteX2" fmla="*/ 512575 w 851091"/>
                    <a:gd name="connsiteY2" fmla="*/ 87417 h 382296"/>
                    <a:gd name="connsiteX3" fmla="*/ 814500 w 851091"/>
                    <a:gd name="connsiteY3" fmla="*/ 208187 h 382296"/>
                    <a:gd name="connsiteX4" fmla="*/ 846912 w 851091"/>
                    <a:gd name="connsiteY4" fmla="*/ 372089 h 382296"/>
                    <a:gd name="connsiteX5" fmla="*/ 824298 w 851091"/>
                    <a:gd name="connsiteY5" fmla="*/ 350985 h 382296"/>
                    <a:gd name="connsiteX6" fmla="*/ 794315 w 851091"/>
                    <a:gd name="connsiteY6" fmla="*/ 236579 h 382296"/>
                    <a:gd name="connsiteX7" fmla="*/ 572960 w 851091"/>
                    <a:gd name="connsiteY7" fmla="*/ 139176 h 382296"/>
                    <a:gd name="connsiteX8" fmla="*/ 262409 w 851091"/>
                    <a:gd name="connsiteY8" fmla="*/ 52912 h 382296"/>
                    <a:gd name="connsiteX9" fmla="*/ 146561 w 851091"/>
                    <a:gd name="connsiteY9" fmla="*/ 29131 h 382296"/>
                    <a:gd name="connsiteX10" fmla="*/ 76212 w 851091"/>
                    <a:gd name="connsiteY10" fmla="*/ 54820 h 382296"/>
                    <a:gd name="connsiteX11" fmla="*/ 34772 w 851091"/>
                    <a:gd name="connsiteY11" fmla="*/ 115809 h 382296"/>
                    <a:gd name="connsiteX12" fmla="*/ 3617 w 851091"/>
                    <a:gd name="connsiteY12" fmla="*/ 113297 h 382296"/>
                    <a:gd name="connsiteX0" fmla="*/ 3617 w 851091"/>
                    <a:gd name="connsiteY0" fmla="*/ 113297 h 387717"/>
                    <a:gd name="connsiteX1" fmla="*/ 122545 w 851091"/>
                    <a:gd name="connsiteY1" fmla="*/ 232 h 387717"/>
                    <a:gd name="connsiteX2" fmla="*/ 512575 w 851091"/>
                    <a:gd name="connsiteY2" fmla="*/ 87417 h 387717"/>
                    <a:gd name="connsiteX3" fmla="*/ 814500 w 851091"/>
                    <a:gd name="connsiteY3" fmla="*/ 208187 h 387717"/>
                    <a:gd name="connsiteX4" fmla="*/ 846912 w 851091"/>
                    <a:gd name="connsiteY4" fmla="*/ 378621 h 387717"/>
                    <a:gd name="connsiteX5" fmla="*/ 824298 w 851091"/>
                    <a:gd name="connsiteY5" fmla="*/ 350985 h 387717"/>
                    <a:gd name="connsiteX6" fmla="*/ 794315 w 851091"/>
                    <a:gd name="connsiteY6" fmla="*/ 236579 h 387717"/>
                    <a:gd name="connsiteX7" fmla="*/ 572960 w 851091"/>
                    <a:gd name="connsiteY7" fmla="*/ 139176 h 387717"/>
                    <a:gd name="connsiteX8" fmla="*/ 262409 w 851091"/>
                    <a:gd name="connsiteY8" fmla="*/ 52912 h 387717"/>
                    <a:gd name="connsiteX9" fmla="*/ 146561 w 851091"/>
                    <a:gd name="connsiteY9" fmla="*/ 29131 h 387717"/>
                    <a:gd name="connsiteX10" fmla="*/ 76212 w 851091"/>
                    <a:gd name="connsiteY10" fmla="*/ 54820 h 387717"/>
                    <a:gd name="connsiteX11" fmla="*/ 34772 w 851091"/>
                    <a:gd name="connsiteY11" fmla="*/ 115809 h 387717"/>
                    <a:gd name="connsiteX12" fmla="*/ 3617 w 851091"/>
                    <a:gd name="connsiteY12" fmla="*/ 113297 h 387717"/>
                    <a:gd name="connsiteX0" fmla="*/ 3617 w 851018"/>
                    <a:gd name="connsiteY0" fmla="*/ 113297 h 390928"/>
                    <a:gd name="connsiteX1" fmla="*/ 122545 w 851018"/>
                    <a:gd name="connsiteY1" fmla="*/ 232 h 390928"/>
                    <a:gd name="connsiteX2" fmla="*/ 512575 w 851018"/>
                    <a:gd name="connsiteY2" fmla="*/ 87417 h 390928"/>
                    <a:gd name="connsiteX3" fmla="*/ 814500 w 851018"/>
                    <a:gd name="connsiteY3" fmla="*/ 208187 h 390928"/>
                    <a:gd name="connsiteX4" fmla="*/ 846912 w 851018"/>
                    <a:gd name="connsiteY4" fmla="*/ 378621 h 390928"/>
                    <a:gd name="connsiteX5" fmla="*/ 825387 w 851018"/>
                    <a:gd name="connsiteY5" fmla="*/ 361873 h 390928"/>
                    <a:gd name="connsiteX6" fmla="*/ 794315 w 851018"/>
                    <a:gd name="connsiteY6" fmla="*/ 236579 h 390928"/>
                    <a:gd name="connsiteX7" fmla="*/ 572960 w 851018"/>
                    <a:gd name="connsiteY7" fmla="*/ 139176 h 390928"/>
                    <a:gd name="connsiteX8" fmla="*/ 262409 w 851018"/>
                    <a:gd name="connsiteY8" fmla="*/ 52912 h 390928"/>
                    <a:gd name="connsiteX9" fmla="*/ 146561 w 851018"/>
                    <a:gd name="connsiteY9" fmla="*/ 29131 h 390928"/>
                    <a:gd name="connsiteX10" fmla="*/ 76212 w 851018"/>
                    <a:gd name="connsiteY10" fmla="*/ 54820 h 390928"/>
                    <a:gd name="connsiteX11" fmla="*/ 34772 w 851018"/>
                    <a:gd name="connsiteY11" fmla="*/ 115809 h 390928"/>
                    <a:gd name="connsiteX12" fmla="*/ 3617 w 851018"/>
                    <a:gd name="connsiteY12" fmla="*/ 113297 h 390928"/>
                    <a:gd name="connsiteX0" fmla="*/ 3668 w 851069"/>
                    <a:gd name="connsiteY0" fmla="*/ 113297 h 390928"/>
                    <a:gd name="connsiteX1" fmla="*/ 122596 w 851069"/>
                    <a:gd name="connsiteY1" fmla="*/ 232 h 390928"/>
                    <a:gd name="connsiteX2" fmla="*/ 512626 w 851069"/>
                    <a:gd name="connsiteY2" fmla="*/ 87417 h 390928"/>
                    <a:gd name="connsiteX3" fmla="*/ 814551 w 851069"/>
                    <a:gd name="connsiteY3" fmla="*/ 208187 h 390928"/>
                    <a:gd name="connsiteX4" fmla="*/ 846963 w 851069"/>
                    <a:gd name="connsiteY4" fmla="*/ 378621 h 390928"/>
                    <a:gd name="connsiteX5" fmla="*/ 825438 w 851069"/>
                    <a:gd name="connsiteY5" fmla="*/ 361873 h 390928"/>
                    <a:gd name="connsiteX6" fmla="*/ 794366 w 851069"/>
                    <a:gd name="connsiteY6" fmla="*/ 236579 h 390928"/>
                    <a:gd name="connsiteX7" fmla="*/ 573011 w 851069"/>
                    <a:gd name="connsiteY7" fmla="*/ 139176 h 390928"/>
                    <a:gd name="connsiteX8" fmla="*/ 262460 w 851069"/>
                    <a:gd name="connsiteY8" fmla="*/ 52912 h 390928"/>
                    <a:gd name="connsiteX9" fmla="*/ 146612 w 851069"/>
                    <a:gd name="connsiteY9" fmla="*/ 29131 h 390928"/>
                    <a:gd name="connsiteX10" fmla="*/ 80406 w 851069"/>
                    <a:gd name="connsiteY10" fmla="*/ 59650 h 390928"/>
                    <a:gd name="connsiteX11" fmla="*/ 34823 w 851069"/>
                    <a:gd name="connsiteY11" fmla="*/ 115809 h 390928"/>
                    <a:gd name="connsiteX12" fmla="*/ 3668 w 851069"/>
                    <a:gd name="connsiteY12" fmla="*/ 113297 h 390928"/>
                    <a:gd name="connsiteX0" fmla="*/ 3668 w 851069"/>
                    <a:gd name="connsiteY0" fmla="*/ 113297 h 390928"/>
                    <a:gd name="connsiteX1" fmla="*/ 122596 w 851069"/>
                    <a:gd name="connsiteY1" fmla="*/ 232 h 390928"/>
                    <a:gd name="connsiteX2" fmla="*/ 512626 w 851069"/>
                    <a:gd name="connsiteY2" fmla="*/ 87417 h 390928"/>
                    <a:gd name="connsiteX3" fmla="*/ 814551 w 851069"/>
                    <a:gd name="connsiteY3" fmla="*/ 208187 h 390928"/>
                    <a:gd name="connsiteX4" fmla="*/ 846963 w 851069"/>
                    <a:gd name="connsiteY4" fmla="*/ 378621 h 390928"/>
                    <a:gd name="connsiteX5" fmla="*/ 825438 w 851069"/>
                    <a:gd name="connsiteY5" fmla="*/ 361873 h 390928"/>
                    <a:gd name="connsiteX6" fmla="*/ 794366 w 851069"/>
                    <a:gd name="connsiteY6" fmla="*/ 236579 h 390928"/>
                    <a:gd name="connsiteX7" fmla="*/ 573011 w 851069"/>
                    <a:gd name="connsiteY7" fmla="*/ 139176 h 390928"/>
                    <a:gd name="connsiteX8" fmla="*/ 262460 w 851069"/>
                    <a:gd name="connsiteY8" fmla="*/ 52912 h 390928"/>
                    <a:gd name="connsiteX9" fmla="*/ 144443 w 851069"/>
                    <a:gd name="connsiteY9" fmla="*/ 36380 h 390928"/>
                    <a:gd name="connsiteX10" fmla="*/ 80406 w 851069"/>
                    <a:gd name="connsiteY10" fmla="*/ 59650 h 390928"/>
                    <a:gd name="connsiteX11" fmla="*/ 34823 w 851069"/>
                    <a:gd name="connsiteY11" fmla="*/ 115809 h 390928"/>
                    <a:gd name="connsiteX12" fmla="*/ 3668 w 851069"/>
                    <a:gd name="connsiteY12" fmla="*/ 113297 h 390928"/>
                    <a:gd name="connsiteX0" fmla="*/ 3330 w 850731"/>
                    <a:gd name="connsiteY0" fmla="*/ 123197 h 400828"/>
                    <a:gd name="connsiteX1" fmla="*/ 116535 w 850731"/>
                    <a:gd name="connsiteY1" fmla="*/ 203 h 400828"/>
                    <a:gd name="connsiteX2" fmla="*/ 512288 w 850731"/>
                    <a:gd name="connsiteY2" fmla="*/ 97317 h 400828"/>
                    <a:gd name="connsiteX3" fmla="*/ 814213 w 850731"/>
                    <a:gd name="connsiteY3" fmla="*/ 218087 h 400828"/>
                    <a:gd name="connsiteX4" fmla="*/ 846625 w 850731"/>
                    <a:gd name="connsiteY4" fmla="*/ 388521 h 400828"/>
                    <a:gd name="connsiteX5" fmla="*/ 825100 w 850731"/>
                    <a:gd name="connsiteY5" fmla="*/ 371773 h 400828"/>
                    <a:gd name="connsiteX6" fmla="*/ 794028 w 850731"/>
                    <a:gd name="connsiteY6" fmla="*/ 246479 h 400828"/>
                    <a:gd name="connsiteX7" fmla="*/ 572673 w 850731"/>
                    <a:gd name="connsiteY7" fmla="*/ 149076 h 400828"/>
                    <a:gd name="connsiteX8" fmla="*/ 262122 w 850731"/>
                    <a:gd name="connsiteY8" fmla="*/ 62812 h 400828"/>
                    <a:gd name="connsiteX9" fmla="*/ 144105 w 850731"/>
                    <a:gd name="connsiteY9" fmla="*/ 46280 h 400828"/>
                    <a:gd name="connsiteX10" fmla="*/ 80068 w 850731"/>
                    <a:gd name="connsiteY10" fmla="*/ 69550 h 400828"/>
                    <a:gd name="connsiteX11" fmla="*/ 34485 w 850731"/>
                    <a:gd name="connsiteY11" fmla="*/ 125709 h 400828"/>
                    <a:gd name="connsiteX12" fmla="*/ 3330 w 850731"/>
                    <a:gd name="connsiteY12" fmla="*/ 123197 h 400828"/>
                    <a:gd name="connsiteX0" fmla="*/ 3586 w 850987"/>
                    <a:gd name="connsiteY0" fmla="*/ 114902 h 392533"/>
                    <a:gd name="connsiteX1" fmla="*/ 121133 w 850987"/>
                    <a:gd name="connsiteY1" fmla="*/ 227 h 392533"/>
                    <a:gd name="connsiteX2" fmla="*/ 512544 w 850987"/>
                    <a:gd name="connsiteY2" fmla="*/ 89022 h 392533"/>
                    <a:gd name="connsiteX3" fmla="*/ 814469 w 850987"/>
                    <a:gd name="connsiteY3" fmla="*/ 209792 h 392533"/>
                    <a:gd name="connsiteX4" fmla="*/ 846881 w 850987"/>
                    <a:gd name="connsiteY4" fmla="*/ 380226 h 392533"/>
                    <a:gd name="connsiteX5" fmla="*/ 825356 w 850987"/>
                    <a:gd name="connsiteY5" fmla="*/ 363478 h 392533"/>
                    <a:gd name="connsiteX6" fmla="*/ 794284 w 850987"/>
                    <a:gd name="connsiteY6" fmla="*/ 238184 h 392533"/>
                    <a:gd name="connsiteX7" fmla="*/ 572929 w 850987"/>
                    <a:gd name="connsiteY7" fmla="*/ 140781 h 392533"/>
                    <a:gd name="connsiteX8" fmla="*/ 262378 w 850987"/>
                    <a:gd name="connsiteY8" fmla="*/ 54517 h 392533"/>
                    <a:gd name="connsiteX9" fmla="*/ 144361 w 850987"/>
                    <a:gd name="connsiteY9" fmla="*/ 37985 h 392533"/>
                    <a:gd name="connsiteX10" fmla="*/ 80324 w 850987"/>
                    <a:gd name="connsiteY10" fmla="*/ 61255 h 392533"/>
                    <a:gd name="connsiteX11" fmla="*/ 34741 w 850987"/>
                    <a:gd name="connsiteY11" fmla="*/ 117414 h 392533"/>
                    <a:gd name="connsiteX12" fmla="*/ 3586 w 850987"/>
                    <a:gd name="connsiteY12" fmla="*/ 114902 h 392533"/>
                    <a:gd name="connsiteX0" fmla="*/ 3586 w 850987"/>
                    <a:gd name="connsiteY0" fmla="*/ 114902 h 392275"/>
                    <a:gd name="connsiteX1" fmla="*/ 121133 w 850987"/>
                    <a:gd name="connsiteY1" fmla="*/ 227 h 392275"/>
                    <a:gd name="connsiteX2" fmla="*/ 512544 w 850987"/>
                    <a:gd name="connsiteY2" fmla="*/ 89022 h 392275"/>
                    <a:gd name="connsiteX3" fmla="*/ 814469 w 850987"/>
                    <a:gd name="connsiteY3" fmla="*/ 209792 h 392275"/>
                    <a:gd name="connsiteX4" fmla="*/ 846881 w 850987"/>
                    <a:gd name="connsiteY4" fmla="*/ 380226 h 392275"/>
                    <a:gd name="connsiteX5" fmla="*/ 825356 w 850987"/>
                    <a:gd name="connsiteY5" fmla="*/ 363478 h 392275"/>
                    <a:gd name="connsiteX6" fmla="*/ 779196 w 850987"/>
                    <a:gd name="connsiteY6" fmla="*/ 245037 h 392275"/>
                    <a:gd name="connsiteX7" fmla="*/ 572929 w 850987"/>
                    <a:gd name="connsiteY7" fmla="*/ 140781 h 392275"/>
                    <a:gd name="connsiteX8" fmla="*/ 262378 w 850987"/>
                    <a:gd name="connsiteY8" fmla="*/ 54517 h 392275"/>
                    <a:gd name="connsiteX9" fmla="*/ 144361 w 850987"/>
                    <a:gd name="connsiteY9" fmla="*/ 37985 h 392275"/>
                    <a:gd name="connsiteX10" fmla="*/ 80324 w 850987"/>
                    <a:gd name="connsiteY10" fmla="*/ 61255 h 392275"/>
                    <a:gd name="connsiteX11" fmla="*/ 34741 w 850987"/>
                    <a:gd name="connsiteY11" fmla="*/ 117414 h 392275"/>
                    <a:gd name="connsiteX12" fmla="*/ 3586 w 850987"/>
                    <a:gd name="connsiteY12" fmla="*/ 114902 h 39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50987" h="392275">
                      <a:moveTo>
                        <a:pt x="3586" y="114902"/>
                      </a:moveTo>
                      <a:cubicBezTo>
                        <a:pt x="17985" y="95371"/>
                        <a:pt x="36307" y="4540"/>
                        <a:pt x="121133" y="227"/>
                      </a:cubicBezTo>
                      <a:cubicBezTo>
                        <a:pt x="205959" y="-4086"/>
                        <a:pt x="396988" y="54095"/>
                        <a:pt x="512544" y="89022"/>
                      </a:cubicBezTo>
                      <a:cubicBezTo>
                        <a:pt x="628100" y="123949"/>
                        <a:pt x="758746" y="161258"/>
                        <a:pt x="814469" y="209792"/>
                      </a:cubicBezTo>
                      <a:cubicBezTo>
                        <a:pt x="870192" y="258326"/>
                        <a:pt x="845067" y="354612"/>
                        <a:pt x="846881" y="380226"/>
                      </a:cubicBezTo>
                      <a:cubicBezTo>
                        <a:pt x="848695" y="405840"/>
                        <a:pt x="836637" y="386010"/>
                        <a:pt x="825356" y="363478"/>
                      </a:cubicBezTo>
                      <a:cubicBezTo>
                        <a:pt x="814075" y="340947"/>
                        <a:pt x="821267" y="282153"/>
                        <a:pt x="779196" y="245037"/>
                      </a:cubicBezTo>
                      <a:cubicBezTo>
                        <a:pt x="737125" y="207921"/>
                        <a:pt x="659065" y="172534"/>
                        <a:pt x="572929" y="140781"/>
                      </a:cubicBezTo>
                      <a:cubicBezTo>
                        <a:pt x="486793" y="109028"/>
                        <a:pt x="333806" y="71650"/>
                        <a:pt x="262378" y="54517"/>
                      </a:cubicBezTo>
                      <a:cubicBezTo>
                        <a:pt x="190950" y="37384"/>
                        <a:pt x="176301" y="38393"/>
                        <a:pt x="144361" y="37985"/>
                      </a:cubicBezTo>
                      <a:cubicBezTo>
                        <a:pt x="112421" y="37577"/>
                        <a:pt x="93874" y="46264"/>
                        <a:pt x="80324" y="61255"/>
                      </a:cubicBezTo>
                      <a:cubicBezTo>
                        <a:pt x="66774" y="76246"/>
                        <a:pt x="47531" y="108473"/>
                        <a:pt x="34741" y="117414"/>
                      </a:cubicBezTo>
                      <a:cubicBezTo>
                        <a:pt x="21951" y="126355"/>
                        <a:pt x="-10813" y="134433"/>
                        <a:pt x="3586" y="114902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76" name="Volný tvar 75"/>
                <p:cNvSpPr>
                  <a:spLocks/>
                </p:cNvSpPr>
                <p:nvPr/>
              </p:nvSpPr>
              <p:spPr>
                <a:xfrm rot="416670">
                  <a:off x="3978949" y="2960240"/>
                  <a:ext cx="1430717" cy="385555"/>
                </a:xfrm>
                <a:custGeom>
                  <a:avLst/>
                  <a:gdLst>
                    <a:gd name="connsiteX0" fmla="*/ 828 w 845152"/>
                    <a:gd name="connsiteY0" fmla="*/ 129586 h 391137"/>
                    <a:gd name="connsiteX1" fmla="*/ 87092 w 845152"/>
                    <a:gd name="connsiteY1" fmla="*/ 189 h 391137"/>
                    <a:gd name="connsiteX2" fmla="*/ 509786 w 845152"/>
                    <a:gd name="connsiteY2" fmla="*/ 103706 h 391137"/>
                    <a:gd name="connsiteX3" fmla="*/ 811711 w 845152"/>
                    <a:gd name="connsiteY3" fmla="*/ 224476 h 391137"/>
                    <a:gd name="connsiteX4" fmla="*/ 837590 w 845152"/>
                    <a:gd name="connsiteY4" fmla="*/ 388378 h 391137"/>
                    <a:gd name="connsiteX5" fmla="*/ 811711 w 845152"/>
                    <a:gd name="connsiteY5" fmla="*/ 319367 h 391137"/>
                    <a:gd name="connsiteX6" fmla="*/ 759952 w 845152"/>
                    <a:gd name="connsiteY6" fmla="*/ 215850 h 391137"/>
                    <a:gd name="connsiteX7" fmla="*/ 570171 w 845152"/>
                    <a:gd name="connsiteY7" fmla="*/ 155465 h 391137"/>
                    <a:gd name="connsiteX8" fmla="*/ 259620 w 845152"/>
                    <a:gd name="connsiteY8" fmla="*/ 69201 h 391137"/>
                    <a:gd name="connsiteX9" fmla="*/ 87092 w 845152"/>
                    <a:gd name="connsiteY9" fmla="*/ 8816 h 391137"/>
                    <a:gd name="connsiteX10" fmla="*/ 43960 w 845152"/>
                    <a:gd name="connsiteY10" fmla="*/ 95080 h 391137"/>
                    <a:gd name="connsiteX11" fmla="*/ 828 w 845152"/>
                    <a:gd name="connsiteY11" fmla="*/ 129586 h 391137"/>
                    <a:gd name="connsiteX0" fmla="*/ 1045 w 845369"/>
                    <a:gd name="connsiteY0" fmla="*/ 129586 h 391137"/>
                    <a:gd name="connsiteX1" fmla="*/ 87309 w 845369"/>
                    <a:gd name="connsiteY1" fmla="*/ 189 h 391137"/>
                    <a:gd name="connsiteX2" fmla="*/ 510003 w 845369"/>
                    <a:gd name="connsiteY2" fmla="*/ 103706 h 391137"/>
                    <a:gd name="connsiteX3" fmla="*/ 811928 w 845369"/>
                    <a:gd name="connsiteY3" fmla="*/ 224476 h 391137"/>
                    <a:gd name="connsiteX4" fmla="*/ 837807 w 845369"/>
                    <a:gd name="connsiteY4" fmla="*/ 388378 h 391137"/>
                    <a:gd name="connsiteX5" fmla="*/ 811928 w 845369"/>
                    <a:gd name="connsiteY5" fmla="*/ 319367 h 391137"/>
                    <a:gd name="connsiteX6" fmla="*/ 760169 w 845369"/>
                    <a:gd name="connsiteY6" fmla="*/ 215850 h 391137"/>
                    <a:gd name="connsiteX7" fmla="*/ 570388 w 845369"/>
                    <a:gd name="connsiteY7" fmla="*/ 155465 h 391137"/>
                    <a:gd name="connsiteX8" fmla="*/ 259837 w 845369"/>
                    <a:gd name="connsiteY8" fmla="*/ 69201 h 391137"/>
                    <a:gd name="connsiteX9" fmla="*/ 113503 w 845369"/>
                    <a:gd name="connsiteY9" fmla="*/ 42153 h 391137"/>
                    <a:gd name="connsiteX10" fmla="*/ 44177 w 845369"/>
                    <a:gd name="connsiteY10" fmla="*/ 95080 h 391137"/>
                    <a:gd name="connsiteX11" fmla="*/ 1045 w 845369"/>
                    <a:gd name="connsiteY11" fmla="*/ 129586 h 391137"/>
                    <a:gd name="connsiteX0" fmla="*/ 1045 w 843097"/>
                    <a:gd name="connsiteY0" fmla="*/ 129586 h 394298"/>
                    <a:gd name="connsiteX1" fmla="*/ 87309 w 843097"/>
                    <a:gd name="connsiteY1" fmla="*/ 189 h 394298"/>
                    <a:gd name="connsiteX2" fmla="*/ 510003 w 843097"/>
                    <a:gd name="connsiteY2" fmla="*/ 103706 h 394298"/>
                    <a:gd name="connsiteX3" fmla="*/ 811928 w 843097"/>
                    <a:gd name="connsiteY3" fmla="*/ 224476 h 394298"/>
                    <a:gd name="connsiteX4" fmla="*/ 833452 w 843097"/>
                    <a:gd name="connsiteY4" fmla="*/ 391644 h 394298"/>
                    <a:gd name="connsiteX5" fmla="*/ 811928 w 843097"/>
                    <a:gd name="connsiteY5" fmla="*/ 319367 h 394298"/>
                    <a:gd name="connsiteX6" fmla="*/ 760169 w 843097"/>
                    <a:gd name="connsiteY6" fmla="*/ 215850 h 394298"/>
                    <a:gd name="connsiteX7" fmla="*/ 570388 w 843097"/>
                    <a:gd name="connsiteY7" fmla="*/ 155465 h 394298"/>
                    <a:gd name="connsiteX8" fmla="*/ 259837 w 843097"/>
                    <a:gd name="connsiteY8" fmla="*/ 69201 h 394298"/>
                    <a:gd name="connsiteX9" fmla="*/ 113503 w 843097"/>
                    <a:gd name="connsiteY9" fmla="*/ 42153 h 394298"/>
                    <a:gd name="connsiteX10" fmla="*/ 44177 w 843097"/>
                    <a:gd name="connsiteY10" fmla="*/ 95080 h 394298"/>
                    <a:gd name="connsiteX11" fmla="*/ 1045 w 843097"/>
                    <a:gd name="connsiteY11" fmla="*/ 129586 h 394298"/>
                    <a:gd name="connsiteX0" fmla="*/ 1045 w 843036"/>
                    <a:gd name="connsiteY0" fmla="*/ 129586 h 403140"/>
                    <a:gd name="connsiteX1" fmla="*/ 87309 w 843036"/>
                    <a:gd name="connsiteY1" fmla="*/ 189 h 403140"/>
                    <a:gd name="connsiteX2" fmla="*/ 510003 w 843036"/>
                    <a:gd name="connsiteY2" fmla="*/ 103706 h 403140"/>
                    <a:gd name="connsiteX3" fmla="*/ 811928 w 843036"/>
                    <a:gd name="connsiteY3" fmla="*/ 224476 h 403140"/>
                    <a:gd name="connsiteX4" fmla="*/ 833452 w 843036"/>
                    <a:gd name="connsiteY4" fmla="*/ 391644 h 403140"/>
                    <a:gd name="connsiteX5" fmla="*/ 813016 w 843036"/>
                    <a:gd name="connsiteY5" fmla="*/ 369451 h 403140"/>
                    <a:gd name="connsiteX6" fmla="*/ 760169 w 843036"/>
                    <a:gd name="connsiteY6" fmla="*/ 215850 h 403140"/>
                    <a:gd name="connsiteX7" fmla="*/ 570388 w 843036"/>
                    <a:gd name="connsiteY7" fmla="*/ 155465 h 403140"/>
                    <a:gd name="connsiteX8" fmla="*/ 259837 w 843036"/>
                    <a:gd name="connsiteY8" fmla="*/ 69201 h 403140"/>
                    <a:gd name="connsiteX9" fmla="*/ 113503 w 843036"/>
                    <a:gd name="connsiteY9" fmla="*/ 42153 h 403140"/>
                    <a:gd name="connsiteX10" fmla="*/ 44177 w 843036"/>
                    <a:gd name="connsiteY10" fmla="*/ 95080 h 403140"/>
                    <a:gd name="connsiteX11" fmla="*/ 1045 w 843036"/>
                    <a:gd name="connsiteY11" fmla="*/ 129586 h 403140"/>
                    <a:gd name="connsiteX0" fmla="*/ 1045 w 849104"/>
                    <a:gd name="connsiteY0" fmla="*/ 129586 h 400633"/>
                    <a:gd name="connsiteX1" fmla="*/ 87309 w 849104"/>
                    <a:gd name="connsiteY1" fmla="*/ 189 h 400633"/>
                    <a:gd name="connsiteX2" fmla="*/ 510003 w 849104"/>
                    <a:gd name="connsiteY2" fmla="*/ 103706 h 400633"/>
                    <a:gd name="connsiteX3" fmla="*/ 811928 w 849104"/>
                    <a:gd name="connsiteY3" fmla="*/ 224476 h 400633"/>
                    <a:gd name="connsiteX4" fmla="*/ 844340 w 849104"/>
                    <a:gd name="connsiteY4" fmla="*/ 388378 h 400633"/>
                    <a:gd name="connsiteX5" fmla="*/ 813016 w 849104"/>
                    <a:gd name="connsiteY5" fmla="*/ 369451 h 400633"/>
                    <a:gd name="connsiteX6" fmla="*/ 760169 w 849104"/>
                    <a:gd name="connsiteY6" fmla="*/ 215850 h 400633"/>
                    <a:gd name="connsiteX7" fmla="*/ 570388 w 849104"/>
                    <a:gd name="connsiteY7" fmla="*/ 155465 h 400633"/>
                    <a:gd name="connsiteX8" fmla="*/ 259837 w 849104"/>
                    <a:gd name="connsiteY8" fmla="*/ 69201 h 400633"/>
                    <a:gd name="connsiteX9" fmla="*/ 113503 w 849104"/>
                    <a:gd name="connsiteY9" fmla="*/ 42153 h 400633"/>
                    <a:gd name="connsiteX10" fmla="*/ 44177 w 849104"/>
                    <a:gd name="connsiteY10" fmla="*/ 95080 h 400633"/>
                    <a:gd name="connsiteX11" fmla="*/ 1045 w 849104"/>
                    <a:gd name="connsiteY11" fmla="*/ 129586 h 400633"/>
                    <a:gd name="connsiteX0" fmla="*/ 1045 w 851795"/>
                    <a:gd name="connsiteY0" fmla="*/ 129586 h 396775"/>
                    <a:gd name="connsiteX1" fmla="*/ 87309 w 851795"/>
                    <a:gd name="connsiteY1" fmla="*/ 189 h 396775"/>
                    <a:gd name="connsiteX2" fmla="*/ 510003 w 851795"/>
                    <a:gd name="connsiteY2" fmla="*/ 103706 h 396775"/>
                    <a:gd name="connsiteX3" fmla="*/ 811928 w 851795"/>
                    <a:gd name="connsiteY3" fmla="*/ 224476 h 396775"/>
                    <a:gd name="connsiteX4" fmla="*/ 844340 w 851795"/>
                    <a:gd name="connsiteY4" fmla="*/ 388378 h 396775"/>
                    <a:gd name="connsiteX5" fmla="*/ 813016 w 851795"/>
                    <a:gd name="connsiteY5" fmla="*/ 369451 h 396775"/>
                    <a:gd name="connsiteX6" fmla="*/ 760169 w 851795"/>
                    <a:gd name="connsiteY6" fmla="*/ 215850 h 396775"/>
                    <a:gd name="connsiteX7" fmla="*/ 570388 w 851795"/>
                    <a:gd name="connsiteY7" fmla="*/ 155465 h 396775"/>
                    <a:gd name="connsiteX8" fmla="*/ 259837 w 851795"/>
                    <a:gd name="connsiteY8" fmla="*/ 69201 h 396775"/>
                    <a:gd name="connsiteX9" fmla="*/ 113503 w 851795"/>
                    <a:gd name="connsiteY9" fmla="*/ 42153 h 396775"/>
                    <a:gd name="connsiteX10" fmla="*/ 44177 w 851795"/>
                    <a:gd name="connsiteY10" fmla="*/ 95080 h 396775"/>
                    <a:gd name="connsiteX11" fmla="*/ 1045 w 851795"/>
                    <a:gd name="connsiteY11" fmla="*/ 129586 h 396775"/>
                    <a:gd name="connsiteX0" fmla="*/ 1045 w 851795"/>
                    <a:gd name="connsiteY0" fmla="*/ 129586 h 395384"/>
                    <a:gd name="connsiteX1" fmla="*/ 87309 w 851795"/>
                    <a:gd name="connsiteY1" fmla="*/ 189 h 395384"/>
                    <a:gd name="connsiteX2" fmla="*/ 510003 w 851795"/>
                    <a:gd name="connsiteY2" fmla="*/ 103706 h 395384"/>
                    <a:gd name="connsiteX3" fmla="*/ 811928 w 851795"/>
                    <a:gd name="connsiteY3" fmla="*/ 224476 h 395384"/>
                    <a:gd name="connsiteX4" fmla="*/ 844340 w 851795"/>
                    <a:gd name="connsiteY4" fmla="*/ 388378 h 395384"/>
                    <a:gd name="connsiteX5" fmla="*/ 813016 w 851795"/>
                    <a:gd name="connsiteY5" fmla="*/ 369451 h 395384"/>
                    <a:gd name="connsiteX6" fmla="*/ 791743 w 851795"/>
                    <a:gd name="connsiteY6" fmla="*/ 252868 h 395384"/>
                    <a:gd name="connsiteX7" fmla="*/ 570388 w 851795"/>
                    <a:gd name="connsiteY7" fmla="*/ 155465 h 395384"/>
                    <a:gd name="connsiteX8" fmla="*/ 259837 w 851795"/>
                    <a:gd name="connsiteY8" fmla="*/ 69201 h 395384"/>
                    <a:gd name="connsiteX9" fmla="*/ 113503 w 851795"/>
                    <a:gd name="connsiteY9" fmla="*/ 42153 h 395384"/>
                    <a:gd name="connsiteX10" fmla="*/ 44177 w 851795"/>
                    <a:gd name="connsiteY10" fmla="*/ 95080 h 395384"/>
                    <a:gd name="connsiteX11" fmla="*/ 1045 w 851795"/>
                    <a:gd name="connsiteY11" fmla="*/ 129586 h 395384"/>
                    <a:gd name="connsiteX0" fmla="*/ 1045 w 848519"/>
                    <a:gd name="connsiteY0" fmla="*/ 129586 h 398585"/>
                    <a:gd name="connsiteX1" fmla="*/ 87309 w 848519"/>
                    <a:gd name="connsiteY1" fmla="*/ 189 h 398585"/>
                    <a:gd name="connsiteX2" fmla="*/ 510003 w 848519"/>
                    <a:gd name="connsiteY2" fmla="*/ 103706 h 398585"/>
                    <a:gd name="connsiteX3" fmla="*/ 811928 w 848519"/>
                    <a:gd name="connsiteY3" fmla="*/ 224476 h 398585"/>
                    <a:gd name="connsiteX4" fmla="*/ 844340 w 848519"/>
                    <a:gd name="connsiteY4" fmla="*/ 388378 h 398585"/>
                    <a:gd name="connsiteX5" fmla="*/ 821726 w 848519"/>
                    <a:gd name="connsiteY5" fmla="*/ 367274 h 398585"/>
                    <a:gd name="connsiteX6" fmla="*/ 791743 w 848519"/>
                    <a:gd name="connsiteY6" fmla="*/ 252868 h 398585"/>
                    <a:gd name="connsiteX7" fmla="*/ 570388 w 848519"/>
                    <a:gd name="connsiteY7" fmla="*/ 155465 h 398585"/>
                    <a:gd name="connsiteX8" fmla="*/ 259837 w 848519"/>
                    <a:gd name="connsiteY8" fmla="*/ 69201 h 398585"/>
                    <a:gd name="connsiteX9" fmla="*/ 113503 w 848519"/>
                    <a:gd name="connsiteY9" fmla="*/ 42153 h 398585"/>
                    <a:gd name="connsiteX10" fmla="*/ 44177 w 848519"/>
                    <a:gd name="connsiteY10" fmla="*/ 95080 h 398585"/>
                    <a:gd name="connsiteX11" fmla="*/ 1045 w 848519"/>
                    <a:gd name="connsiteY11" fmla="*/ 129586 h 398585"/>
                    <a:gd name="connsiteX0" fmla="*/ 2183 w 849657"/>
                    <a:gd name="connsiteY0" fmla="*/ 129586 h 398585"/>
                    <a:gd name="connsiteX1" fmla="*/ 88447 w 849657"/>
                    <a:gd name="connsiteY1" fmla="*/ 189 h 398585"/>
                    <a:gd name="connsiteX2" fmla="*/ 511141 w 849657"/>
                    <a:gd name="connsiteY2" fmla="*/ 103706 h 398585"/>
                    <a:gd name="connsiteX3" fmla="*/ 813066 w 849657"/>
                    <a:gd name="connsiteY3" fmla="*/ 224476 h 398585"/>
                    <a:gd name="connsiteX4" fmla="*/ 845478 w 849657"/>
                    <a:gd name="connsiteY4" fmla="*/ 388378 h 398585"/>
                    <a:gd name="connsiteX5" fmla="*/ 822864 w 849657"/>
                    <a:gd name="connsiteY5" fmla="*/ 367274 h 398585"/>
                    <a:gd name="connsiteX6" fmla="*/ 792881 w 849657"/>
                    <a:gd name="connsiteY6" fmla="*/ 252868 h 398585"/>
                    <a:gd name="connsiteX7" fmla="*/ 571526 w 849657"/>
                    <a:gd name="connsiteY7" fmla="*/ 155465 h 398585"/>
                    <a:gd name="connsiteX8" fmla="*/ 260975 w 849657"/>
                    <a:gd name="connsiteY8" fmla="*/ 69201 h 398585"/>
                    <a:gd name="connsiteX9" fmla="*/ 114641 w 849657"/>
                    <a:gd name="connsiteY9" fmla="*/ 42153 h 398585"/>
                    <a:gd name="connsiteX10" fmla="*/ 33338 w 849657"/>
                    <a:gd name="connsiteY10" fmla="*/ 132098 h 398585"/>
                    <a:gd name="connsiteX11" fmla="*/ 2183 w 849657"/>
                    <a:gd name="connsiteY11" fmla="*/ 129586 h 398585"/>
                    <a:gd name="connsiteX0" fmla="*/ 1811 w 849285"/>
                    <a:gd name="connsiteY0" fmla="*/ 129586 h 398585"/>
                    <a:gd name="connsiteX1" fmla="*/ 88075 w 849285"/>
                    <a:gd name="connsiteY1" fmla="*/ 189 h 398585"/>
                    <a:gd name="connsiteX2" fmla="*/ 510769 w 849285"/>
                    <a:gd name="connsiteY2" fmla="*/ 103706 h 398585"/>
                    <a:gd name="connsiteX3" fmla="*/ 812694 w 849285"/>
                    <a:gd name="connsiteY3" fmla="*/ 224476 h 398585"/>
                    <a:gd name="connsiteX4" fmla="*/ 845106 w 849285"/>
                    <a:gd name="connsiteY4" fmla="*/ 388378 h 398585"/>
                    <a:gd name="connsiteX5" fmla="*/ 822492 w 849285"/>
                    <a:gd name="connsiteY5" fmla="*/ 367274 h 398585"/>
                    <a:gd name="connsiteX6" fmla="*/ 792509 w 849285"/>
                    <a:gd name="connsiteY6" fmla="*/ 252868 h 398585"/>
                    <a:gd name="connsiteX7" fmla="*/ 571154 w 849285"/>
                    <a:gd name="connsiteY7" fmla="*/ 155465 h 398585"/>
                    <a:gd name="connsiteX8" fmla="*/ 260603 w 849285"/>
                    <a:gd name="connsiteY8" fmla="*/ 69201 h 398585"/>
                    <a:gd name="connsiteX9" fmla="*/ 114269 w 849285"/>
                    <a:gd name="connsiteY9" fmla="*/ 42153 h 398585"/>
                    <a:gd name="connsiteX10" fmla="*/ 32966 w 849285"/>
                    <a:gd name="connsiteY10" fmla="*/ 132098 h 398585"/>
                    <a:gd name="connsiteX11" fmla="*/ 1811 w 849285"/>
                    <a:gd name="connsiteY11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14127 w 849143"/>
                    <a:gd name="connsiteY9" fmla="*/ 42153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23926 w 849143"/>
                    <a:gd name="connsiteY9" fmla="*/ 35621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24106 w 849323"/>
                    <a:gd name="connsiteY9" fmla="*/ 35621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44793 w 849323"/>
                    <a:gd name="connsiteY9" fmla="*/ 45420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3298 w 850772"/>
                    <a:gd name="connsiteY0" fmla="*/ 115469 h 384468"/>
                    <a:gd name="connsiteX1" fmla="*/ 115693 w 850772"/>
                    <a:gd name="connsiteY1" fmla="*/ 226 h 384468"/>
                    <a:gd name="connsiteX2" fmla="*/ 512256 w 850772"/>
                    <a:gd name="connsiteY2" fmla="*/ 89589 h 384468"/>
                    <a:gd name="connsiteX3" fmla="*/ 814181 w 850772"/>
                    <a:gd name="connsiteY3" fmla="*/ 210359 h 384468"/>
                    <a:gd name="connsiteX4" fmla="*/ 846593 w 850772"/>
                    <a:gd name="connsiteY4" fmla="*/ 374261 h 384468"/>
                    <a:gd name="connsiteX5" fmla="*/ 823979 w 850772"/>
                    <a:gd name="connsiteY5" fmla="*/ 353157 h 384468"/>
                    <a:gd name="connsiteX6" fmla="*/ 793996 w 850772"/>
                    <a:gd name="connsiteY6" fmla="*/ 238751 h 384468"/>
                    <a:gd name="connsiteX7" fmla="*/ 572641 w 850772"/>
                    <a:gd name="connsiteY7" fmla="*/ 141348 h 384468"/>
                    <a:gd name="connsiteX8" fmla="*/ 262090 w 850772"/>
                    <a:gd name="connsiteY8" fmla="*/ 55084 h 384468"/>
                    <a:gd name="connsiteX9" fmla="*/ 146242 w 850772"/>
                    <a:gd name="connsiteY9" fmla="*/ 31303 h 384468"/>
                    <a:gd name="connsiteX10" fmla="*/ 81337 w 850772"/>
                    <a:gd name="connsiteY10" fmla="*/ 51548 h 384468"/>
                    <a:gd name="connsiteX11" fmla="*/ 34453 w 850772"/>
                    <a:gd name="connsiteY11" fmla="*/ 117981 h 384468"/>
                    <a:gd name="connsiteX12" fmla="*/ 3298 w 850772"/>
                    <a:gd name="connsiteY12" fmla="*/ 115469 h 384468"/>
                    <a:gd name="connsiteX0" fmla="*/ 3684 w 851158"/>
                    <a:gd name="connsiteY0" fmla="*/ 113297 h 382296"/>
                    <a:gd name="connsiteX1" fmla="*/ 122612 w 851158"/>
                    <a:gd name="connsiteY1" fmla="*/ 232 h 382296"/>
                    <a:gd name="connsiteX2" fmla="*/ 512642 w 851158"/>
                    <a:gd name="connsiteY2" fmla="*/ 87417 h 382296"/>
                    <a:gd name="connsiteX3" fmla="*/ 814567 w 851158"/>
                    <a:gd name="connsiteY3" fmla="*/ 208187 h 382296"/>
                    <a:gd name="connsiteX4" fmla="*/ 846979 w 851158"/>
                    <a:gd name="connsiteY4" fmla="*/ 372089 h 382296"/>
                    <a:gd name="connsiteX5" fmla="*/ 824365 w 851158"/>
                    <a:gd name="connsiteY5" fmla="*/ 350985 h 382296"/>
                    <a:gd name="connsiteX6" fmla="*/ 794382 w 851158"/>
                    <a:gd name="connsiteY6" fmla="*/ 236579 h 382296"/>
                    <a:gd name="connsiteX7" fmla="*/ 573027 w 851158"/>
                    <a:gd name="connsiteY7" fmla="*/ 139176 h 382296"/>
                    <a:gd name="connsiteX8" fmla="*/ 262476 w 851158"/>
                    <a:gd name="connsiteY8" fmla="*/ 52912 h 382296"/>
                    <a:gd name="connsiteX9" fmla="*/ 146628 w 851158"/>
                    <a:gd name="connsiteY9" fmla="*/ 29131 h 382296"/>
                    <a:gd name="connsiteX10" fmla="*/ 81723 w 851158"/>
                    <a:gd name="connsiteY10" fmla="*/ 49376 h 382296"/>
                    <a:gd name="connsiteX11" fmla="*/ 34839 w 851158"/>
                    <a:gd name="connsiteY11" fmla="*/ 115809 h 382296"/>
                    <a:gd name="connsiteX12" fmla="*/ 3684 w 851158"/>
                    <a:gd name="connsiteY12" fmla="*/ 113297 h 382296"/>
                    <a:gd name="connsiteX0" fmla="*/ 3617 w 851091"/>
                    <a:gd name="connsiteY0" fmla="*/ 113297 h 382296"/>
                    <a:gd name="connsiteX1" fmla="*/ 122545 w 851091"/>
                    <a:gd name="connsiteY1" fmla="*/ 232 h 382296"/>
                    <a:gd name="connsiteX2" fmla="*/ 512575 w 851091"/>
                    <a:gd name="connsiteY2" fmla="*/ 87417 h 382296"/>
                    <a:gd name="connsiteX3" fmla="*/ 814500 w 851091"/>
                    <a:gd name="connsiteY3" fmla="*/ 208187 h 382296"/>
                    <a:gd name="connsiteX4" fmla="*/ 846912 w 851091"/>
                    <a:gd name="connsiteY4" fmla="*/ 372089 h 382296"/>
                    <a:gd name="connsiteX5" fmla="*/ 824298 w 851091"/>
                    <a:gd name="connsiteY5" fmla="*/ 350985 h 382296"/>
                    <a:gd name="connsiteX6" fmla="*/ 794315 w 851091"/>
                    <a:gd name="connsiteY6" fmla="*/ 236579 h 382296"/>
                    <a:gd name="connsiteX7" fmla="*/ 572960 w 851091"/>
                    <a:gd name="connsiteY7" fmla="*/ 139176 h 382296"/>
                    <a:gd name="connsiteX8" fmla="*/ 262409 w 851091"/>
                    <a:gd name="connsiteY8" fmla="*/ 52912 h 382296"/>
                    <a:gd name="connsiteX9" fmla="*/ 146561 w 851091"/>
                    <a:gd name="connsiteY9" fmla="*/ 29131 h 382296"/>
                    <a:gd name="connsiteX10" fmla="*/ 76212 w 851091"/>
                    <a:gd name="connsiteY10" fmla="*/ 54820 h 382296"/>
                    <a:gd name="connsiteX11" fmla="*/ 34772 w 851091"/>
                    <a:gd name="connsiteY11" fmla="*/ 115809 h 382296"/>
                    <a:gd name="connsiteX12" fmla="*/ 3617 w 851091"/>
                    <a:gd name="connsiteY12" fmla="*/ 113297 h 382296"/>
                    <a:gd name="connsiteX0" fmla="*/ 3617 w 851091"/>
                    <a:gd name="connsiteY0" fmla="*/ 113297 h 387717"/>
                    <a:gd name="connsiteX1" fmla="*/ 122545 w 851091"/>
                    <a:gd name="connsiteY1" fmla="*/ 232 h 387717"/>
                    <a:gd name="connsiteX2" fmla="*/ 512575 w 851091"/>
                    <a:gd name="connsiteY2" fmla="*/ 87417 h 387717"/>
                    <a:gd name="connsiteX3" fmla="*/ 814500 w 851091"/>
                    <a:gd name="connsiteY3" fmla="*/ 208187 h 387717"/>
                    <a:gd name="connsiteX4" fmla="*/ 846912 w 851091"/>
                    <a:gd name="connsiteY4" fmla="*/ 378621 h 387717"/>
                    <a:gd name="connsiteX5" fmla="*/ 824298 w 851091"/>
                    <a:gd name="connsiteY5" fmla="*/ 350985 h 387717"/>
                    <a:gd name="connsiteX6" fmla="*/ 794315 w 851091"/>
                    <a:gd name="connsiteY6" fmla="*/ 236579 h 387717"/>
                    <a:gd name="connsiteX7" fmla="*/ 572960 w 851091"/>
                    <a:gd name="connsiteY7" fmla="*/ 139176 h 387717"/>
                    <a:gd name="connsiteX8" fmla="*/ 262409 w 851091"/>
                    <a:gd name="connsiteY8" fmla="*/ 52912 h 387717"/>
                    <a:gd name="connsiteX9" fmla="*/ 146561 w 851091"/>
                    <a:gd name="connsiteY9" fmla="*/ 29131 h 387717"/>
                    <a:gd name="connsiteX10" fmla="*/ 76212 w 851091"/>
                    <a:gd name="connsiteY10" fmla="*/ 54820 h 387717"/>
                    <a:gd name="connsiteX11" fmla="*/ 34772 w 851091"/>
                    <a:gd name="connsiteY11" fmla="*/ 115809 h 387717"/>
                    <a:gd name="connsiteX12" fmla="*/ 3617 w 851091"/>
                    <a:gd name="connsiteY12" fmla="*/ 113297 h 387717"/>
                    <a:gd name="connsiteX0" fmla="*/ 3617 w 851018"/>
                    <a:gd name="connsiteY0" fmla="*/ 113297 h 390928"/>
                    <a:gd name="connsiteX1" fmla="*/ 122545 w 851018"/>
                    <a:gd name="connsiteY1" fmla="*/ 232 h 390928"/>
                    <a:gd name="connsiteX2" fmla="*/ 512575 w 851018"/>
                    <a:gd name="connsiteY2" fmla="*/ 87417 h 390928"/>
                    <a:gd name="connsiteX3" fmla="*/ 814500 w 851018"/>
                    <a:gd name="connsiteY3" fmla="*/ 208187 h 390928"/>
                    <a:gd name="connsiteX4" fmla="*/ 846912 w 851018"/>
                    <a:gd name="connsiteY4" fmla="*/ 378621 h 390928"/>
                    <a:gd name="connsiteX5" fmla="*/ 825387 w 851018"/>
                    <a:gd name="connsiteY5" fmla="*/ 361873 h 390928"/>
                    <a:gd name="connsiteX6" fmla="*/ 794315 w 851018"/>
                    <a:gd name="connsiteY6" fmla="*/ 236579 h 390928"/>
                    <a:gd name="connsiteX7" fmla="*/ 572960 w 851018"/>
                    <a:gd name="connsiteY7" fmla="*/ 139176 h 390928"/>
                    <a:gd name="connsiteX8" fmla="*/ 262409 w 851018"/>
                    <a:gd name="connsiteY8" fmla="*/ 52912 h 390928"/>
                    <a:gd name="connsiteX9" fmla="*/ 146561 w 851018"/>
                    <a:gd name="connsiteY9" fmla="*/ 29131 h 390928"/>
                    <a:gd name="connsiteX10" fmla="*/ 76212 w 851018"/>
                    <a:gd name="connsiteY10" fmla="*/ 54820 h 390928"/>
                    <a:gd name="connsiteX11" fmla="*/ 34772 w 851018"/>
                    <a:gd name="connsiteY11" fmla="*/ 115809 h 390928"/>
                    <a:gd name="connsiteX12" fmla="*/ 3617 w 851018"/>
                    <a:gd name="connsiteY12" fmla="*/ 113297 h 390928"/>
                    <a:gd name="connsiteX0" fmla="*/ 3617 w 866567"/>
                    <a:gd name="connsiteY0" fmla="*/ 113297 h 373000"/>
                    <a:gd name="connsiteX1" fmla="*/ 122545 w 866567"/>
                    <a:gd name="connsiteY1" fmla="*/ 232 h 373000"/>
                    <a:gd name="connsiteX2" fmla="*/ 512575 w 866567"/>
                    <a:gd name="connsiteY2" fmla="*/ 87417 h 373000"/>
                    <a:gd name="connsiteX3" fmla="*/ 814500 w 866567"/>
                    <a:gd name="connsiteY3" fmla="*/ 208187 h 373000"/>
                    <a:gd name="connsiteX4" fmla="*/ 866491 w 866567"/>
                    <a:gd name="connsiteY4" fmla="*/ 349443 h 373000"/>
                    <a:gd name="connsiteX5" fmla="*/ 825387 w 866567"/>
                    <a:gd name="connsiteY5" fmla="*/ 361873 h 373000"/>
                    <a:gd name="connsiteX6" fmla="*/ 794315 w 866567"/>
                    <a:gd name="connsiteY6" fmla="*/ 236579 h 373000"/>
                    <a:gd name="connsiteX7" fmla="*/ 572960 w 866567"/>
                    <a:gd name="connsiteY7" fmla="*/ 139176 h 373000"/>
                    <a:gd name="connsiteX8" fmla="*/ 262409 w 866567"/>
                    <a:gd name="connsiteY8" fmla="*/ 52912 h 373000"/>
                    <a:gd name="connsiteX9" fmla="*/ 146561 w 866567"/>
                    <a:gd name="connsiteY9" fmla="*/ 29131 h 373000"/>
                    <a:gd name="connsiteX10" fmla="*/ 76212 w 866567"/>
                    <a:gd name="connsiteY10" fmla="*/ 54820 h 373000"/>
                    <a:gd name="connsiteX11" fmla="*/ 34772 w 866567"/>
                    <a:gd name="connsiteY11" fmla="*/ 115809 h 373000"/>
                    <a:gd name="connsiteX12" fmla="*/ 3617 w 866567"/>
                    <a:gd name="connsiteY12" fmla="*/ 113297 h 373000"/>
                    <a:gd name="connsiteX0" fmla="*/ 3617 w 867450"/>
                    <a:gd name="connsiteY0" fmla="*/ 113297 h 372087"/>
                    <a:gd name="connsiteX1" fmla="*/ 122545 w 867450"/>
                    <a:gd name="connsiteY1" fmla="*/ 232 h 372087"/>
                    <a:gd name="connsiteX2" fmla="*/ 512575 w 867450"/>
                    <a:gd name="connsiteY2" fmla="*/ 87417 h 372087"/>
                    <a:gd name="connsiteX3" fmla="*/ 814500 w 867450"/>
                    <a:gd name="connsiteY3" fmla="*/ 208187 h 372087"/>
                    <a:gd name="connsiteX4" fmla="*/ 866491 w 867450"/>
                    <a:gd name="connsiteY4" fmla="*/ 349443 h 372087"/>
                    <a:gd name="connsiteX5" fmla="*/ 844196 w 867450"/>
                    <a:gd name="connsiteY5" fmla="*/ 360546 h 372087"/>
                    <a:gd name="connsiteX6" fmla="*/ 794315 w 867450"/>
                    <a:gd name="connsiteY6" fmla="*/ 236579 h 372087"/>
                    <a:gd name="connsiteX7" fmla="*/ 572960 w 867450"/>
                    <a:gd name="connsiteY7" fmla="*/ 139176 h 372087"/>
                    <a:gd name="connsiteX8" fmla="*/ 262409 w 867450"/>
                    <a:gd name="connsiteY8" fmla="*/ 52912 h 372087"/>
                    <a:gd name="connsiteX9" fmla="*/ 146561 w 867450"/>
                    <a:gd name="connsiteY9" fmla="*/ 29131 h 372087"/>
                    <a:gd name="connsiteX10" fmla="*/ 76212 w 867450"/>
                    <a:gd name="connsiteY10" fmla="*/ 54820 h 372087"/>
                    <a:gd name="connsiteX11" fmla="*/ 34772 w 867450"/>
                    <a:gd name="connsiteY11" fmla="*/ 115809 h 372087"/>
                    <a:gd name="connsiteX12" fmla="*/ 3617 w 867450"/>
                    <a:gd name="connsiteY12" fmla="*/ 113297 h 372087"/>
                    <a:gd name="connsiteX0" fmla="*/ 3617 w 867487"/>
                    <a:gd name="connsiteY0" fmla="*/ 113297 h 371040"/>
                    <a:gd name="connsiteX1" fmla="*/ 122545 w 867487"/>
                    <a:gd name="connsiteY1" fmla="*/ 232 h 371040"/>
                    <a:gd name="connsiteX2" fmla="*/ 512575 w 867487"/>
                    <a:gd name="connsiteY2" fmla="*/ 87417 h 371040"/>
                    <a:gd name="connsiteX3" fmla="*/ 814500 w 867487"/>
                    <a:gd name="connsiteY3" fmla="*/ 208187 h 371040"/>
                    <a:gd name="connsiteX4" fmla="*/ 866491 w 867487"/>
                    <a:gd name="connsiteY4" fmla="*/ 349443 h 371040"/>
                    <a:gd name="connsiteX5" fmla="*/ 844196 w 867487"/>
                    <a:gd name="connsiteY5" fmla="*/ 360546 h 371040"/>
                    <a:gd name="connsiteX6" fmla="*/ 789630 w 867487"/>
                    <a:gd name="connsiteY6" fmla="*/ 251336 h 371040"/>
                    <a:gd name="connsiteX7" fmla="*/ 572960 w 867487"/>
                    <a:gd name="connsiteY7" fmla="*/ 139176 h 371040"/>
                    <a:gd name="connsiteX8" fmla="*/ 262409 w 867487"/>
                    <a:gd name="connsiteY8" fmla="*/ 52912 h 371040"/>
                    <a:gd name="connsiteX9" fmla="*/ 146561 w 867487"/>
                    <a:gd name="connsiteY9" fmla="*/ 29131 h 371040"/>
                    <a:gd name="connsiteX10" fmla="*/ 76212 w 867487"/>
                    <a:gd name="connsiteY10" fmla="*/ 54820 h 371040"/>
                    <a:gd name="connsiteX11" fmla="*/ 34772 w 867487"/>
                    <a:gd name="connsiteY11" fmla="*/ 115809 h 371040"/>
                    <a:gd name="connsiteX12" fmla="*/ 3617 w 867487"/>
                    <a:gd name="connsiteY12" fmla="*/ 113297 h 371040"/>
                    <a:gd name="connsiteX0" fmla="*/ 3617 w 867487"/>
                    <a:gd name="connsiteY0" fmla="*/ 113297 h 371040"/>
                    <a:gd name="connsiteX1" fmla="*/ 122545 w 867487"/>
                    <a:gd name="connsiteY1" fmla="*/ 232 h 371040"/>
                    <a:gd name="connsiteX2" fmla="*/ 512575 w 867487"/>
                    <a:gd name="connsiteY2" fmla="*/ 87417 h 371040"/>
                    <a:gd name="connsiteX3" fmla="*/ 814500 w 867487"/>
                    <a:gd name="connsiteY3" fmla="*/ 208187 h 371040"/>
                    <a:gd name="connsiteX4" fmla="*/ 866491 w 867487"/>
                    <a:gd name="connsiteY4" fmla="*/ 349443 h 371040"/>
                    <a:gd name="connsiteX5" fmla="*/ 844196 w 867487"/>
                    <a:gd name="connsiteY5" fmla="*/ 360546 h 371040"/>
                    <a:gd name="connsiteX6" fmla="*/ 789630 w 867487"/>
                    <a:gd name="connsiteY6" fmla="*/ 251336 h 371040"/>
                    <a:gd name="connsiteX7" fmla="*/ 575789 w 867487"/>
                    <a:gd name="connsiteY7" fmla="*/ 157100 h 371040"/>
                    <a:gd name="connsiteX8" fmla="*/ 262409 w 867487"/>
                    <a:gd name="connsiteY8" fmla="*/ 52912 h 371040"/>
                    <a:gd name="connsiteX9" fmla="*/ 146561 w 867487"/>
                    <a:gd name="connsiteY9" fmla="*/ 29131 h 371040"/>
                    <a:gd name="connsiteX10" fmla="*/ 76212 w 867487"/>
                    <a:gd name="connsiteY10" fmla="*/ 54820 h 371040"/>
                    <a:gd name="connsiteX11" fmla="*/ 34772 w 867487"/>
                    <a:gd name="connsiteY11" fmla="*/ 115809 h 371040"/>
                    <a:gd name="connsiteX12" fmla="*/ 3617 w 867487"/>
                    <a:gd name="connsiteY12" fmla="*/ 113297 h 371040"/>
                    <a:gd name="connsiteX0" fmla="*/ 3617 w 867487"/>
                    <a:gd name="connsiteY0" fmla="*/ 113297 h 371040"/>
                    <a:gd name="connsiteX1" fmla="*/ 122545 w 867487"/>
                    <a:gd name="connsiteY1" fmla="*/ 232 h 371040"/>
                    <a:gd name="connsiteX2" fmla="*/ 512575 w 867487"/>
                    <a:gd name="connsiteY2" fmla="*/ 87417 h 371040"/>
                    <a:gd name="connsiteX3" fmla="*/ 814500 w 867487"/>
                    <a:gd name="connsiteY3" fmla="*/ 208187 h 371040"/>
                    <a:gd name="connsiteX4" fmla="*/ 866491 w 867487"/>
                    <a:gd name="connsiteY4" fmla="*/ 349443 h 371040"/>
                    <a:gd name="connsiteX5" fmla="*/ 844196 w 867487"/>
                    <a:gd name="connsiteY5" fmla="*/ 360546 h 371040"/>
                    <a:gd name="connsiteX6" fmla="*/ 789630 w 867487"/>
                    <a:gd name="connsiteY6" fmla="*/ 251336 h 371040"/>
                    <a:gd name="connsiteX7" fmla="*/ 575789 w 867487"/>
                    <a:gd name="connsiteY7" fmla="*/ 157100 h 371040"/>
                    <a:gd name="connsiteX8" fmla="*/ 272756 w 867487"/>
                    <a:gd name="connsiteY8" fmla="*/ 73998 h 371040"/>
                    <a:gd name="connsiteX9" fmla="*/ 146561 w 867487"/>
                    <a:gd name="connsiteY9" fmla="*/ 29131 h 371040"/>
                    <a:gd name="connsiteX10" fmla="*/ 76212 w 867487"/>
                    <a:gd name="connsiteY10" fmla="*/ 54820 h 371040"/>
                    <a:gd name="connsiteX11" fmla="*/ 34772 w 867487"/>
                    <a:gd name="connsiteY11" fmla="*/ 115809 h 371040"/>
                    <a:gd name="connsiteX12" fmla="*/ 3617 w 867487"/>
                    <a:gd name="connsiteY12" fmla="*/ 113297 h 371040"/>
                    <a:gd name="connsiteX0" fmla="*/ 3617 w 867487"/>
                    <a:gd name="connsiteY0" fmla="*/ 113297 h 371040"/>
                    <a:gd name="connsiteX1" fmla="*/ 122545 w 867487"/>
                    <a:gd name="connsiteY1" fmla="*/ 232 h 371040"/>
                    <a:gd name="connsiteX2" fmla="*/ 512575 w 867487"/>
                    <a:gd name="connsiteY2" fmla="*/ 87417 h 371040"/>
                    <a:gd name="connsiteX3" fmla="*/ 814500 w 867487"/>
                    <a:gd name="connsiteY3" fmla="*/ 208187 h 371040"/>
                    <a:gd name="connsiteX4" fmla="*/ 866491 w 867487"/>
                    <a:gd name="connsiteY4" fmla="*/ 349443 h 371040"/>
                    <a:gd name="connsiteX5" fmla="*/ 844196 w 867487"/>
                    <a:gd name="connsiteY5" fmla="*/ 360546 h 371040"/>
                    <a:gd name="connsiteX6" fmla="*/ 789630 w 867487"/>
                    <a:gd name="connsiteY6" fmla="*/ 251336 h 371040"/>
                    <a:gd name="connsiteX7" fmla="*/ 575789 w 867487"/>
                    <a:gd name="connsiteY7" fmla="*/ 157100 h 371040"/>
                    <a:gd name="connsiteX8" fmla="*/ 272756 w 867487"/>
                    <a:gd name="connsiteY8" fmla="*/ 73998 h 371040"/>
                    <a:gd name="connsiteX9" fmla="*/ 158690 w 867487"/>
                    <a:gd name="connsiteY9" fmla="*/ 54489 h 371040"/>
                    <a:gd name="connsiteX10" fmla="*/ 76212 w 867487"/>
                    <a:gd name="connsiteY10" fmla="*/ 54820 h 371040"/>
                    <a:gd name="connsiteX11" fmla="*/ 34772 w 867487"/>
                    <a:gd name="connsiteY11" fmla="*/ 115809 h 371040"/>
                    <a:gd name="connsiteX12" fmla="*/ 3617 w 867487"/>
                    <a:gd name="connsiteY12" fmla="*/ 113297 h 371040"/>
                    <a:gd name="connsiteX0" fmla="*/ 3690 w 867560"/>
                    <a:gd name="connsiteY0" fmla="*/ 113297 h 371040"/>
                    <a:gd name="connsiteX1" fmla="*/ 122618 w 867560"/>
                    <a:gd name="connsiteY1" fmla="*/ 232 h 371040"/>
                    <a:gd name="connsiteX2" fmla="*/ 512648 w 867560"/>
                    <a:gd name="connsiteY2" fmla="*/ 87417 h 371040"/>
                    <a:gd name="connsiteX3" fmla="*/ 814573 w 867560"/>
                    <a:gd name="connsiteY3" fmla="*/ 208187 h 371040"/>
                    <a:gd name="connsiteX4" fmla="*/ 866564 w 867560"/>
                    <a:gd name="connsiteY4" fmla="*/ 349443 h 371040"/>
                    <a:gd name="connsiteX5" fmla="*/ 844269 w 867560"/>
                    <a:gd name="connsiteY5" fmla="*/ 360546 h 371040"/>
                    <a:gd name="connsiteX6" fmla="*/ 789703 w 867560"/>
                    <a:gd name="connsiteY6" fmla="*/ 251336 h 371040"/>
                    <a:gd name="connsiteX7" fmla="*/ 575862 w 867560"/>
                    <a:gd name="connsiteY7" fmla="*/ 157100 h 371040"/>
                    <a:gd name="connsiteX8" fmla="*/ 272829 w 867560"/>
                    <a:gd name="connsiteY8" fmla="*/ 73998 h 371040"/>
                    <a:gd name="connsiteX9" fmla="*/ 158763 w 867560"/>
                    <a:gd name="connsiteY9" fmla="*/ 54489 h 371040"/>
                    <a:gd name="connsiteX10" fmla="*/ 82155 w 867560"/>
                    <a:gd name="connsiteY10" fmla="*/ 74463 h 371040"/>
                    <a:gd name="connsiteX11" fmla="*/ 34845 w 867560"/>
                    <a:gd name="connsiteY11" fmla="*/ 115809 h 371040"/>
                    <a:gd name="connsiteX12" fmla="*/ 3690 w 867560"/>
                    <a:gd name="connsiteY12" fmla="*/ 113297 h 371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67560" h="371040">
                      <a:moveTo>
                        <a:pt x="3690" y="113297"/>
                      </a:moveTo>
                      <a:cubicBezTo>
                        <a:pt x="18319" y="94034"/>
                        <a:pt x="37792" y="4545"/>
                        <a:pt x="122618" y="232"/>
                      </a:cubicBezTo>
                      <a:cubicBezTo>
                        <a:pt x="207444" y="-4081"/>
                        <a:pt x="397322" y="52758"/>
                        <a:pt x="512648" y="87417"/>
                      </a:cubicBezTo>
                      <a:cubicBezTo>
                        <a:pt x="627974" y="122076"/>
                        <a:pt x="755587" y="164516"/>
                        <a:pt x="814573" y="208187"/>
                      </a:cubicBezTo>
                      <a:cubicBezTo>
                        <a:pt x="873559" y="251858"/>
                        <a:pt x="861615" y="324050"/>
                        <a:pt x="866564" y="349443"/>
                      </a:cubicBezTo>
                      <a:cubicBezTo>
                        <a:pt x="871513" y="374836"/>
                        <a:pt x="857079" y="376897"/>
                        <a:pt x="844269" y="360546"/>
                      </a:cubicBezTo>
                      <a:cubicBezTo>
                        <a:pt x="831459" y="344195"/>
                        <a:pt x="834437" y="285244"/>
                        <a:pt x="789703" y="251336"/>
                      </a:cubicBezTo>
                      <a:cubicBezTo>
                        <a:pt x="744969" y="217428"/>
                        <a:pt x="662008" y="186656"/>
                        <a:pt x="575862" y="157100"/>
                      </a:cubicBezTo>
                      <a:cubicBezTo>
                        <a:pt x="489716" y="127544"/>
                        <a:pt x="342346" y="91100"/>
                        <a:pt x="272829" y="73998"/>
                      </a:cubicBezTo>
                      <a:cubicBezTo>
                        <a:pt x="203313" y="56896"/>
                        <a:pt x="190703" y="54897"/>
                        <a:pt x="158763" y="54489"/>
                      </a:cubicBezTo>
                      <a:cubicBezTo>
                        <a:pt x="126823" y="54081"/>
                        <a:pt x="95705" y="59472"/>
                        <a:pt x="82155" y="74463"/>
                      </a:cubicBezTo>
                      <a:cubicBezTo>
                        <a:pt x="68605" y="89454"/>
                        <a:pt x="47923" y="109337"/>
                        <a:pt x="34845" y="115809"/>
                      </a:cubicBezTo>
                      <a:cubicBezTo>
                        <a:pt x="21768" y="122281"/>
                        <a:pt x="-10939" y="132560"/>
                        <a:pt x="3690" y="113297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77" name="Volný tvar 76"/>
                <p:cNvSpPr/>
                <p:nvPr/>
              </p:nvSpPr>
              <p:spPr>
                <a:xfrm>
                  <a:off x="4093369" y="2983739"/>
                  <a:ext cx="1212851" cy="397635"/>
                </a:xfrm>
                <a:custGeom>
                  <a:avLst/>
                  <a:gdLst>
                    <a:gd name="connsiteX0" fmla="*/ 0 w 1254347"/>
                    <a:gd name="connsiteY0" fmla="*/ 32437 h 414862"/>
                    <a:gd name="connsiteX1" fmla="*/ 250031 w 1254347"/>
                    <a:gd name="connsiteY1" fmla="*/ 108637 h 414862"/>
                    <a:gd name="connsiteX2" fmla="*/ 1188244 w 1254347"/>
                    <a:gd name="connsiteY2" fmla="*/ 401531 h 414862"/>
                    <a:gd name="connsiteX3" fmla="*/ 1152525 w 1254347"/>
                    <a:gd name="connsiteY3" fmla="*/ 353906 h 414862"/>
                    <a:gd name="connsiteX4" fmla="*/ 959644 w 1254347"/>
                    <a:gd name="connsiteY4" fmla="*/ 253893 h 414862"/>
                    <a:gd name="connsiteX5" fmla="*/ 640556 w 1254347"/>
                    <a:gd name="connsiteY5" fmla="*/ 151499 h 414862"/>
                    <a:gd name="connsiteX6" fmla="*/ 378619 w 1254347"/>
                    <a:gd name="connsiteY6" fmla="*/ 63393 h 414862"/>
                    <a:gd name="connsiteX7" fmla="*/ 169069 w 1254347"/>
                    <a:gd name="connsiteY7" fmla="*/ 11006 h 414862"/>
                    <a:gd name="connsiteX8" fmla="*/ 54769 w 1254347"/>
                    <a:gd name="connsiteY8" fmla="*/ 1481 h 414862"/>
                    <a:gd name="connsiteX9" fmla="*/ 0 w 1254347"/>
                    <a:gd name="connsiteY9" fmla="*/ 32437 h 414862"/>
                    <a:gd name="connsiteX0" fmla="*/ 0 w 1209971"/>
                    <a:gd name="connsiteY0" fmla="*/ 32437 h 406480"/>
                    <a:gd name="connsiteX1" fmla="*/ 250031 w 1209971"/>
                    <a:gd name="connsiteY1" fmla="*/ 108637 h 406480"/>
                    <a:gd name="connsiteX2" fmla="*/ 1188244 w 1209971"/>
                    <a:gd name="connsiteY2" fmla="*/ 401531 h 406480"/>
                    <a:gd name="connsiteX3" fmla="*/ 1152525 w 1209971"/>
                    <a:gd name="connsiteY3" fmla="*/ 353906 h 406480"/>
                    <a:gd name="connsiteX4" fmla="*/ 959644 w 1209971"/>
                    <a:gd name="connsiteY4" fmla="*/ 253893 h 406480"/>
                    <a:gd name="connsiteX5" fmla="*/ 640556 w 1209971"/>
                    <a:gd name="connsiteY5" fmla="*/ 151499 h 406480"/>
                    <a:gd name="connsiteX6" fmla="*/ 378619 w 1209971"/>
                    <a:gd name="connsiteY6" fmla="*/ 63393 h 406480"/>
                    <a:gd name="connsiteX7" fmla="*/ 169069 w 1209971"/>
                    <a:gd name="connsiteY7" fmla="*/ 11006 h 406480"/>
                    <a:gd name="connsiteX8" fmla="*/ 54769 w 1209971"/>
                    <a:gd name="connsiteY8" fmla="*/ 1481 h 406480"/>
                    <a:gd name="connsiteX9" fmla="*/ 0 w 1209971"/>
                    <a:gd name="connsiteY9" fmla="*/ 32437 h 406480"/>
                    <a:gd name="connsiteX0" fmla="*/ 0 w 1186948"/>
                    <a:gd name="connsiteY0" fmla="*/ 32437 h 399893"/>
                    <a:gd name="connsiteX1" fmla="*/ 250031 w 1186948"/>
                    <a:gd name="connsiteY1" fmla="*/ 108637 h 399893"/>
                    <a:gd name="connsiteX2" fmla="*/ 1157287 w 1186948"/>
                    <a:gd name="connsiteY2" fmla="*/ 394388 h 399893"/>
                    <a:gd name="connsiteX3" fmla="*/ 1152525 w 1186948"/>
                    <a:gd name="connsiteY3" fmla="*/ 353906 h 399893"/>
                    <a:gd name="connsiteX4" fmla="*/ 959644 w 1186948"/>
                    <a:gd name="connsiteY4" fmla="*/ 253893 h 399893"/>
                    <a:gd name="connsiteX5" fmla="*/ 640556 w 1186948"/>
                    <a:gd name="connsiteY5" fmla="*/ 151499 h 399893"/>
                    <a:gd name="connsiteX6" fmla="*/ 378619 w 1186948"/>
                    <a:gd name="connsiteY6" fmla="*/ 63393 h 399893"/>
                    <a:gd name="connsiteX7" fmla="*/ 169069 w 1186948"/>
                    <a:gd name="connsiteY7" fmla="*/ 11006 h 399893"/>
                    <a:gd name="connsiteX8" fmla="*/ 54769 w 1186948"/>
                    <a:gd name="connsiteY8" fmla="*/ 1481 h 399893"/>
                    <a:gd name="connsiteX9" fmla="*/ 0 w 1186948"/>
                    <a:gd name="connsiteY9" fmla="*/ 32437 h 399893"/>
                    <a:gd name="connsiteX0" fmla="*/ 0 w 1230621"/>
                    <a:gd name="connsiteY0" fmla="*/ 32437 h 404167"/>
                    <a:gd name="connsiteX1" fmla="*/ 250031 w 1230621"/>
                    <a:gd name="connsiteY1" fmla="*/ 108637 h 404167"/>
                    <a:gd name="connsiteX2" fmla="*/ 1157287 w 1230621"/>
                    <a:gd name="connsiteY2" fmla="*/ 394388 h 404167"/>
                    <a:gd name="connsiteX3" fmla="*/ 1152525 w 1230621"/>
                    <a:gd name="connsiteY3" fmla="*/ 330093 h 404167"/>
                    <a:gd name="connsiteX4" fmla="*/ 959644 w 1230621"/>
                    <a:gd name="connsiteY4" fmla="*/ 253893 h 404167"/>
                    <a:gd name="connsiteX5" fmla="*/ 640556 w 1230621"/>
                    <a:gd name="connsiteY5" fmla="*/ 151499 h 404167"/>
                    <a:gd name="connsiteX6" fmla="*/ 378619 w 1230621"/>
                    <a:gd name="connsiteY6" fmla="*/ 63393 h 404167"/>
                    <a:gd name="connsiteX7" fmla="*/ 169069 w 1230621"/>
                    <a:gd name="connsiteY7" fmla="*/ 11006 h 404167"/>
                    <a:gd name="connsiteX8" fmla="*/ 54769 w 1230621"/>
                    <a:gd name="connsiteY8" fmla="*/ 1481 h 404167"/>
                    <a:gd name="connsiteX9" fmla="*/ 0 w 1230621"/>
                    <a:gd name="connsiteY9" fmla="*/ 32437 h 404167"/>
                    <a:gd name="connsiteX0" fmla="*/ 0 w 1152536"/>
                    <a:gd name="connsiteY0" fmla="*/ 32437 h 349699"/>
                    <a:gd name="connsiteX1" fmla="*/ 250031 w 1152536"/>
                    <a:gd name="connsiteY1" fmla="*/ 108637 h 349699"/>
                    <a:gd name="connsiteX2" fmla="*/ 964406 w 1152536"/>
                    <a:gd name="connsiteY2" fmla="*/ 330094 h 349699"/>
                    <a:gd name="connsiteX3" fmla="*/ 1152525 w 1152536"/>
                    <a:gd name="connsiteY3" fmla="*/ 330093 h 349699"/>
                    <a:gd name="connsiteX4" fmla="*/ 959644 w 1152536"/>
                    <a:gd name="connsiteY4" fmla="*/ 253893 h 349699"/>
                    <a:gd name="connsiteX5" fmla="*/ 640556 w 1152536"/>
                    <a:gd name="connsiteY5" fmla="*/ 151499 h 349699"/>
                    <a:gd name="connsiteX6" fmla="*/ 378619 w 1152536"/>
                    <a:gd name="connsiteY6" fmla="*/ 63393 h 349699"/>
                    <a:gd name="connsiteX7" fmla="*/ 169069 w 1152536"/>
                    <a:gd name="connsiteY7" fmla="*/ 11006 h 349699"/>
                    <a:gd name="connsiteX8" fmla="*/ 54769 w 1152536"/>
                    <a:gd name="connsiteY8" fmla="*/ 1481 h 349699"/>
                    <a:gd name="connsiteX9" fmla="*/ 0 w 1152536"/>
                    <a:gd name="connsiteY9" fmla="*/ 32437 h 349699"/>
                    <a:gd name="connsiteX0" fmla="*/ 0 w 1193981"/>
                    <a:gd name="connsiteY0" fmla="*/ 32437 h 396769"/>
                    <a:gd name="connsiteX1" fmla="*/ 250031 w 1193981"/>
                    <a:gd name="connsiteY1" fmla="*/ 108637 h 396769"/>
                    <a:gd name="connsiteX2" fmla="*/ 964406 w 1193981"/>
                    <a:gd name="connsiteY2" fmla="*/ 330094 h 396769"/>
                    <a:gd name="connsiteX3" fmla="*/ 1178719 w 1193981"/>
                    <a:gd name="connsiteY3" fmla="*/ 396769 h 396769"/>
                    <a:gd name="connsiteX4" fmla="*/ 1152525 w 1193981"/>
                    <a:gd name="connsiteY4" fmla="*/ 330093 h 396769"/>
                    <a:gd name="connsiteX5" fmla="*/ 959644 w 1193981"/>
                    <a:gd name="connsiteY5" fmla="*/ 253893 h 396769"/>
                    <a:gd name="connsiteX6" fmla="*/ 640556 w 1193981"/>
                    <a:gd name="connsiteY6" fmla="*/ 151499 h 396769"/>
                    <a:gd name="connsiteX7" fmla="*/ 378619 w 1193981"/>
                    <a:gd name="connsiteY7" fmla="*/ 63393 h 396769"/>
                    <a:gd name="connsiteX8" fmla="*/ 169069 w 1193981"/>
                    <a:gd name="connsiteY8" fmla="*/ 11006 h 396769"/>
                    <a:gd name="connsiteX9" fmla="*/ 54769 w 1193981"/>
                    <a:gd name="connsiteY9" fmla="*/ 1481 h 396769"/>
                    <a:gd name="connsiteX10" fmla="*/ 0 w 1193981"/>
                    <a:gd name="connsiteY10" fmla="*/ 32437 h 396769"/>
                    <a:gd name="connsiteX0" fmla="*/ 0 w 1193981"/>
                    <a:gd name="connsiteY0" fmla="*/ 32437 h 396769"/>
                    <a:gd name="connsiteX1" fmla="*/ 247650 w 1193981"/>
                    <a:gd name="connsiteY1" fmla="*/ 113399 h 396769"/>
                    <a:gd name="connsiteX2" fmla="*/ 964406 w 1193981"/>
                    <a:gd name="connsiteY2" fmla="*/ 330094 h 396769"/>
                    <a:gd name="connsiteX3" fmla="*/ 1178719 w 1193981"/>
                    <a:gd name="connsiteY3" fmla="*/ 396769 h 396769"/>
                    <a:gd name="connsiteX4" fmla="*/ 1152525 w 1193981"/>
                    <a:gd name="connsiteY4" fmla="*/ 330093 h 396769"/>
                    <a:gd name="connsiteX5" fmla="*/ 959644 w 1193981"/>
                    <a:gd name="connsiteY5" fmla="*/ 253893 h 396769"/>
                    <a:gd name="connsiteX6" fmla="*/ 640556 w 1193981"/>
                    <a:gd name="connsiteY6" fmla="*/ 151499 h 396769"/>
                    <a:gd name="connsiteX7" fmla="*/ 378619 w 1193981"/>
                    <a:gd name="connsiteY7" fmla="*/ 63393 h 396769"/>
                    <a:gd name="connsiteX8" fmla="*/ 169069 w 1193981"/>
                    <a:gd name="connsiteY8" fmla="*/ 11006 h 396769"/>
                    <a:gd name="connsiteX9" fmla="*/ 54769 w 1193981"/>
                    <a:gd name="connsiteY9" fmla="*/ 1481 h 396769"/>
                    <a:gd name="connsiteX10" fmla="*/ 0 w 1193981"/>
                    <a:gd name="connsiteY10" fmla="*/ 32437 h 396769"/>
                    <a:gd name="connsiteX0" fmla="*/ 0 w 1213031"/>
                    <a:gd name="connsiteY0" fmla="*/ 45208 h 397634"/>
                    <a:gd name="connsiteX1" fmla="*/ 266700 w 1213031"/>
                    <a:gd name="connsiteY1" fmla="*/ 114264 h 397634"/>
                    <a:gd name="connsiteX2" fmla="*/ 983456 w 1213031"/>
                    <a:gd name="connsiteY2" fmla="*/ 330959 h 397634"/>
                    <a:gd name="connsiteX3" fmla="*/ 1197769 w 1213031"/>
                    <a:gd name="connsiteY3" fmla="*/ 397634 h 397634"/>
                    <a:gd name="connsiteX4" fmla="*/ 1171575 w 1213031"/>
                    <a:gd name="connsiteY4" fmla="*/ 330958 h 397634"/>
                    <a:gd name="connsiteX5" fmla="*/ 978694 w 1213031"/>
                    <a:gd name="connsiteY5" fmla="*/ 254758 h 397634"/>
                    <a:gd name="connsiteX6" fmla="*/ 659606 w 1213031"/>
                    <a:gd name="connsiteY6" fmla="*/ 152364 h 397634"/>
                    <a:gd name="connsiteX7" fmla="*/ 397669 w 1213031"/>
                    <a:gd name="connsiteY7" fmla="*/ 64258 h 397634"/>
                    <a:gd name="connsiteX8" fmla="*/ 188119 w 1213031"/>
                    <a:gd name="connsiteY8" fmla="*/ 11871 h 397634"/>
                    <a:gd name="connsiteX9" fmla="*/ 73819 w 1213031"/>
                    <a:gd name="connsiteY9" fmla="*/ 2346 h 397634"/>
                    <a:gd name="connsiteX10" fmla="*/ 0 w 1213031"/>
                    <a:gd name="connsiteY10" fmla="*/ 45208 h 397634"/>
                    <a:gd name="connsiteX0" fmla="*/ 0 w 1213031"/>
                    <a:gd name="connsiteY0" fmla="*/ 45208 h 397634"/>
                    <a:gd name="connsiteX1" fmla="*/ 266700 w 1213031"/>
                    <a:gd name="connsiteY1" fmla="*/ 114264 h 397634"/>
                    <a:gd name="connsiteX2" fmla="*/ 983456 w 1213031"/>
                    <a:gd name="connsiteY2" fmla="*/ 330959 h 397634"/>
                    <a:gd name="connsiteX3" fmla="*/ 1197769 w 1213031"/>
                    <a:gd name="connsiteY3" fmla="*/ 397634 h 397634"/>
                    <a:gd name="connsiteX4" fmla="*/ 1171575 w 1213031"/>
                    <a:gd name="connsiteY4" fmla="*/ 330958 h 397634"/>
                    <a:gd name="connsiteX5" fmla="*/ 978694 w 1213031"/>
                    <a:gd name="connsiteY5" fmla="*/ 254758 h 397634"/>
                    <a:gd name="connsiteX6" fmla="*/ 666750 w 1213031"/>
                    <a:gd name="connsiteY6" fmla="*/ 140458 h 397634"/>
                    <a:gd name="connsiteX7" fmla="*/ 397669 w 1213031"/>
                    <a:gd name="connsiteY7" fmla="*/ 64258 h 397634"/>
                    <a:gd name="connsiteX8" fmla="*/ 188119 w 1213031"/>
                    <a:gd name="connsiteY8" fmla="*/ 11871 h 397634"/>
                    <a:gd name="connsiteX9" fmla="*/ 73819 w 1213031"/>
                    <a:gd name="connsiteY9" fmla="*/ 2346 h 397634"/>
                    <a:gd name="connsiteX10" fmla="*/ 0 w 1213031"/>
                    <a:gd name="connsiteY10" fmla="*/ 45208 h 397634"/>
                    <a:gd name="connsiteX0" fmla="*/ 0 w 1212851"/>
                    <a:gd name="connsiteY0" fmla="*/ 45208 h 397634"/>
                    <a:gd name="connsiteX1" fmla="*/ 266700 w 1212851"/>
                    <a:gd name="connsiteY1" fmla="*/ 114264 h 397634"/>
                    <a:gd name="connsiteX2" fmla="*/ 983456 w 1212851"/>
                    <a:gd name="connsiteY2" fmla="*/ 330959 h 397634"/>
                    <a:gd name="connsiteX3" fmla="*/ 1197769 w 1212851"/>
                    <a:gd name="connsiteY3" fmla="*/ 397634 h 397634"/>
                    <a:gd name="connsiteX4" fmla="*/ 1171575 w 1212851"/>
                    <a:gd name="connsiteY4" fmla="*/ 330958 h 397634"/>
                    <a:gd name="connsiteX5" fmla="*/ 983456 w 1212851"/>
                    <a:gd name="connsiteY5" fmla="*/ 242852 h 397634"/>
                    <a:gd name="connsiteX6" fmla="*/ 666750 w 1212851"/>
                    <a:gd name="connsiteY6" fmla="*/ 140458 h 397634"/>
                    <a:gd name="connsiteX7" fmla="*/ 397669 w 1212851"/>
                    <a:gd name="connsiteY7" fmla="*/ 64258 h 397634"/>
                    <a:gd name="connsiteX8" fmla="*/ 188119 w 1212851"/>
                    <a:gd name="connsiteY8" fmla="*/ 11871 h 397634"/>
                    <a:gd name="connsiteX9" fmla="*/ 73819 w 1212851"/>
                    <a:gd name="connsiteY9" fmla="*/ 2346 h 397634"/>
                    <a:gd name="connsiteX10" fmla="*/ 0 w 1212851"/>
                    <a:gd name="connsiteY10" fmla="*/ 45208 h 397634"/>
                    <a:gd name="connsiteX0" fmla="*/ 0 w 1212851"/>
                    <a:gd name="connsiteY0" fmla="*/ 45208 h 397634"/>
                    <a:gd name="connsiteX1" fmla="*/ 266700 w 1212851"/>
                    <a:gd name="connsiteY1" fmla="*/ 114264 h 397634"/>
                    <a:gd name="connsiteX2" fmla="*/ 983456 w 1212851"/>
                    <a:gd name="connsiteY2" fmla="*/ 330959 h 397634"/>
                    <a:gd name="connsiteX3" fmla="*/ 1197769 w 1212851"/>
                    <a:gd name="connsiteY3" fmla="*/ 397634 h 397634"/>
                    <a:gd name="connsiteX4" fmla="*/ 1171575 w 1212851"/>
                    <a:gd name="connsiteY4" fmla="*/ 330958 h 397634"/>
                    <a:gd name="connsiteX5" fmla="*/ 983456 w 1212851"/>
                    <a:gd name="connsiteY5" fmla="*/ 242852 h 397634"/>
                    <a:gd name="connsiteX6" fmla="*/ 666750 w 1212851"/>
                    <a:gd name="connsiteY6" fmla="*/ 140458 h 397634"/>
                    <a:gd name="connsiteX7" fmla="*/ 392906 w 1212851"/>
                    <a:gd name="connsiteY7" fmla="*/ 57114 h 397634"/>
                    <a:gd name="connsiteX8" fmla="*/ 188119 w 1212851"/>
                    <a:gd name="connsiteY8" fmla="*/ 11871 h 397634"/>
                    <a:gd name="connsiteX9" fmla="*/ 73819 w 1212851"/>
                    <a:gd name="connsiteY9" fmla="*/ 2346 h 397634"/>
                    <a:gd name="connsiteX10" fmla="*/ 0 w 1212851"/>
                    <a:gd name="connsiteY10" fmla="*/ 45208 h 397634"/>
                    <a:gd name="connsiteX0" fmla="*/ 0 w 1212851"/>
                    <a:gd name="connsiteY0" fmla="*/ 49463 h 401889"/>
                    <a:gd name="connsiteX1" fmla="*/ 266700 w 1212851"/>
                    <a:gd name="connsiteY1" fmla="*/ 118519 h 401889"/>
                    <a:gd name="connsiteX2" fmla="*/ 983456 w 1212851"/>
                    <a:gd name="connsiteY2" fmla="*/ 335214 h 401889"/>
                    <a:gd name="connsiteX3" fmla="*/ 1197769 w 1212851"/>
                    <a:gd name="connsiteY3" fmla="*/ 401889 h 401889"/>
                    <a:gd name="connsiteX4" fmla="*/ 1171575 w 1212851"/>
                    <a:gd name="connsiteY4" fmla="*/ 335213 h 401889"/>
                    <a:gd name="connsiteX5" fmla="*/ 983456 w 1212851"/>
                    <a:gd name="connsiteY5" fmla="*/ 247107 h 401889"/>
                    <a:gd name="connsiteX6" fmla="*/ 666750 w 1212851"/>
                    <a:gd name="connsiteY6" fmla="*/ 144713 h 401889"/>
                    <a:gd name="connsiteX7" fmla="*/ 392906 w 1212851"/>
                    <a:gd name="connsiteY7" fmla="*/ 61369 h 401889"/>
                    <a:gd name="connsiteX8" fmla="*/ 216694 w 1212851"/>
                    <a:gd name="connsiteY8" fmla="*/ 6601 h 401889"/>
                    <a:gd name="connsiteX9" fmla="*/ 73819 w 1212851"/>
                    <a:gd name="connsiteY9" fmla="*/ 6601 h 401889"/>
                    <a:gd name="connsiteX10" fmla="*/ 0 w 1212851"/>
                    <a:gd name="connsiteY10" fmla="*/ 49463 h 401889"/>
                    <a:gd name="connsiteX0" fmla="*/ 0 w 1212851"/>
                    <a:gd name="connsiteY0" fmla="*/ 45209 h 397635"/>
                    <a:gd name="connsiteX1" fmla="*/ 266700 w 1212851"/>
                    <a:gd name="connsiteY1" fmla="*/ 114265 h 397635"/>
                    <a:gd name="connsiteX2" fmla="*/ 983456 w 1212851"/>
                    <a:gd name="connsiteY2" fmla="*/ 330960 h 397635"/>
                    <a:gd name="connsiteX3" fmla="*/ 1197769 w 1212851"/>
                    <a:gd name="connsiteY3" fmla="*/ 397635 h 397635"/>
                    <a:gd name="connsiteX4" fmla="*/ 1171575 w 1212851"/>
                    <a:gd name="connsiteY4" fmla="*/ 330959 h 397635"/>
                    <a:gd name="connsiteX5" fmla="*/ 983456 w 1212851"/>
                    <a:gd name="connsiteY5" fmla="*/ 242853 h 397635"/>
                    <a:gd name="connsiteX6" fmla="*/ 666750 w 1212851"/>
                    <a:gd name="connsiteY6" fmla="*/ 140459 h 397635"/>
                    <a:gd name="connsiteX7" fmla="*/ 392906 w 1212851"/>
                    <a:gd name="connsiteY7" fmla="*/ 57115 h 397635"/>
                    <a:gd name="connsiteX8" fmla="*/ 216694 w 1212851"/>
                    <a:gd name="connsiteY8" fmla="*/ 11872 h 397635"/>
                    <a:gd name="connsiteX9" fmla="*/ 73819 w 1212851"/>
                    <a:gd name="connsiteY9" fmla="*/ 2347 h 397635"/>
                    <a:gd name="connsiteX10" fmla="*/ 0 w 1212851"/>
                    <a:gd name="connsiteY10" fmla="*/ 45209 h 397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12851" h="397635">
                      <a:moveTo>
                        <a:pt x="0" y="45209"/>
                      </a:moveTo>
                      <a:cubicBezTo>
                        <a:pt x="88900" y="68228"/>
                        <a:pt x="102791" y="66640"/>
                        <a:pt x="266700" y="114265"/>
                      </a:cubicBezTo>
                      <a:cubicBezTo>
                        <a:pt x="430609" y="161890"/>
                        <a:pt x="744537" y="258728"/>
                        <a:pt x="983456" y="330960"/>
                      </a:cubicBezTo>
                      <a:cubicBezTo>
                        <a:pt x="1138634" y="378188"/>
                        <a:pt x="1166416" y="397635"/>
                        <a:pt x="1197769" y="397635"/>
                      </a:cubicBezTo>
                      <a:cubicBezTo>
                        <a:pt x="1229122" y="397635"/>
                        <a:pt x="1207294" y="356756"/>
                        <a:pt x="1171575" y="330959"/>
                      </a:cubicBezTo>
                      <a:cubicBezTo>
                        <a:pt x="1135856" y="305162"/>
                        <a:pt x="1067594" y="274603"/>
                        <a:pt x="983456" y="242853"/>
                      </a:cubicBezTo>
                      <a:cubicBezTo>
                        <a:pt x="899319" y="211103"/>
                        <a:pt x="765175" y="171415"/>
                        <a:pt x="666750" y="140459"/>
                      </a:cubicBezTo>
                      <a:cubicBezTo>
                        <a:pt x="568325" y="109503"/>
                        <a:pt x="467915" y="78546"/>
                        <a:pt x="392906" y="57115"/>
                      </a:cubicBezTo>
                      <a:cubicBezTo>
                        <a:pt x="317897" y="35684"/>
                        <a:pt x="270669" y="22191"/>
                        <a:pt x="216694" y="11872"/>
                      </a:cubicBezTo>
                      <a:cubicBezTo>
                        <a:pt x="162719" y="1553"/>
                        <a:pt x="109935" y="-3209"/>
                        <a:pt x="73819" y="2347"/>
                      </a:cubicBezTo>
                      <a:cubicBezTo>
                        <a:pt x="37703" y="7903"/>
                        <a:pt x="11906" y="31517"/>
                        <a:pt x="0" y="45209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</p:grpSp>
        <p:sp>
          <p:nvSpPr>
            <p:cNvPr id="78" name="Ovál 77"/>
            <p:cNvSpPr/>
            <p:nvPr/>
          </p:nvSpPr>
          <p:spPr>
            <a:xfrm>
              <a:off x="5727877" y="3259739"/>
              <a:ext cx="99748" cy="60221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grpSp>
        <p:nvGrpSpPr>
          <p:cNvPr id="47" name="Skupina 46"/>
          <p:cNvGrpSpPr/>
          <p:nvPr/>
        </p:nvGrpSpPr>
        <p:grpSpPr>
          <a:xfrm rot="164800" flipH="1" flipV="1">
            <a:off x="3024046" y="2561846"/>
            <a:ext cx="1132442" cy="750887"/>
            <a:chOff x="2915816" y="2564904"/>
            <a:chExt cx="1132442" cy="835444"/>
          </a:xfrm>
        </p:grpSpPr>
        <p:grpSp>
          <p:nvGrpSpPr>
            <p:cNvPr id="79" name="Skupina 78"/>
            <p:cNvGrpSpPr/>
            <p:nvPr/>
          </p:nvGrpSpPr>
          <p:grpSpPr>
            <a:xfrm>
              <a:off x="2978668" y="2564904"/>
              <a:ext cx="1069590" cy="514728"/>
              <a:chOff x="3774287" y="2645640"/>
              <a:chExt cx="1858045" cy="861239"/>
            </a:xfrm>
          </p:grpSpPr>
          <p:sp>
            <p:nvSpPr>
              <p:cNvPr id="80" name="Volný tvar 79"/>
              <p:cNvSpPr>
                <a:spLocks noChangeAspect="1"/>
              </p:cNvSpPr>
              <p:nvPr/>
            </p:nvSpPr>
            <p:spPr>
              <a:xfrm>
                <a:off x="3774287" y="2645640"/>
                <a:ext cx="1858045" cy="861239"/>
              </a:xfrm>
              <a:custGeom>
                <a:avLst/>
                <a:gdLst>
                  <a:gd name="connsiteX0" fmla="*/ 828 w 845152"/>
                  <a:gd name="connsiteY0" fmla="*/ 129586 h 391137"/>
                  <a:gd name="connsiteX1" fmla="*/ 87092 w 845152"/>
                  <a:gd name="connsiteY1" fmla="*/ 189 h 391137"/>
                  <a:gd name="connsiteX2" fmla="*/ 509786 w 845152"/>
                  <a:gd name="connsiteY2" fmla="*/ 103706 h 391137"/>
                  <a:gd name="connsiteX3" fmla="*/ 811711 w 845152"/>
                  <a:gd name="connsiteY3" fmla="*/ 224476 h 391137"/>
                  <a:gd name="connsiteX4" fmla="*/ 837590 w 845152"/>
                  <a:gd name="connsiteY4" fmla="*/ 388378 h 391137"/>
                  <a:gd name="connsiteX5" fmla="*/ 811711 w 845152"/>
                  <a:gd name="connsiteY5" fmla="*/ 319367 h 391137"/>
                  <a:gd name="connsiteX6" fmla="*/ 759952 w 845152"/>
                  <a:gd name="connsiteY6" fmla="*/ 215850 h 391137"/>
                  <a:gd name="connsiteX7" fmla="*/ 570171 w 845152"/>
                  <a:gd name="connsiteY7" fmla="*/ 155465 h 391137"/>
                  <a:gd name="connsiteX8" fmla="*/ 259620 w 845152"/>
                  <a:gd name="connsiteY8" fmla="*/ 69201 h 391137"/>
                  <a:gd name="connsiteX9" fmla="*/ 87092 w 845152"/>
                  <a:gd name="connsiteY9" fmla="*/ 8816 h 391137"/>
                  <a:gd name="connsiteX10" fmla="*/ 43960 w 845152"/>
                  <a:gd name="connsiteY10" fmla="*/ 95080 h 391137"/>
                  <a:gd name="connsiteX11" fmla="*/ 828 w 845152"/>
                  <a:gd name="connsiteY11" fmla="*/ 129586 h 391137"/>
                  <a:gd name="connsiteX0" fmla="*/ 1045 w 845369"/>
                  <a:gd name="connsiteY0" fmla="*/ 129586 h 391137"/>
                  <a:gd name="connsiteX1" fmla="*/ 87309 w 845369"/>
                  <a:gd name="connsiteY1" fmla="*/ 189 h 391137"/>
                  <a:gd name="connsiteX2" fmla="*/ 510003 w 845369"/>
                  <a:gd name="connsiteY2" fmla="*/ 103706 h 391137"/>
                  <a:gd name="connsiteX3" fmla="*/ 811928 w 845369"/>
                  <a:gd name="connsiteY3" fmla="*/ 224476 h 391137"/>
                  <a:gd name="connsiteX4" fmla="*/ 837807 w 845369"/>
                  <a:gd name="connsiteY4" fmla="*/ 388378 h 391137"/>
                  <a:gd name="connsiteX5" fmla="*/ 811928 w 845369"/>
                  <a:gd name="connsiteY5" fmla="*/ 319367 h 391137"/>
                  <a:gd name="connsiteX6" fmla="*/ 760169 w 845369"/>
                  <a:gd name="connsiteY6" fmla="*/ 215850 h 391137"/>
                  <a:gd name="connsiteX7" fmla="*/ 570388 w 845369"/>
                  <a:gd name="connsiteY7" fmla="*/ 155465 h 391137"/>
                  <a:gd name="connsiteX8" fmla="*/ 259837 w 845369"/>
                  <a:gd name="connsiteY8" fmla="*/ 69201 h 391137"/>
                  <a:gd name="connsiteX9" fmla="*/ 113503 w 845369"/>
                  <a:gd name="connsiteY9" fmla="*/ 42153 h 391137"/>
                  <a:gd name="connsiteX10" fmla="*/ 44177 w 845369"/>
                  <a:gd name="connsiteY10" fmla="*/ 95080 h 391137"/>
                  <a:gd name="connsiteX11" fmla="*/ 1045 w 845369"/>
                  <a:gd name="connsiteY11" fmla="*/ 129586 h 391137"/>
                  <a:gd name="connsiteX0" fmla="*/ 1045 w 843097"/>
                  <a:gd name="connsiteY0" fmla="*/ 129586 h 394298"/>
                  <a:gd name="connsiteX1" fmla="*/ 87309 w 843097"/>
                  <a:gd name="connsiteY1" fmla="*/ 189 h 394298"/>
                  <a:gd name="connsiteX2" fmla="*/ 510003 w 843097"/>
                  <a:gd name="connsiteY2" fmla="*/ 103706 h 394298"/>
                  <a:gd name="connsiteX3" fmla="*/ 811928 w 843097"/>
                  <a:gd name="connsiteY3" fmla="*/ 224476 h 394298"/>
                  <a:gd name="connsiteX4" fmla="*/ 833452 w 843097"/>
                  <a:gd name="connsiteY4" fmla="*/ 391644 h 394298"/>
                  <a:gd name="connsiteX5" fmla="*/ 811928 w 843097"/>
                  <a:gd name="connsiteY5" fmla="*/ 319367 h 394298"/>
                  <a:gd name="connsiteX6" fmla="*/ 760169 w 843097"/>
                  <a:gd name="connsiteY6" fmla="*/ 215850 h 394298"/>
                  <a:gd name="connsiteX7" fmla="*/ 570388 w 843097"/>
                  <a:gd name="connsiteY7" fmla="*/ 155465 h 394298"/>
                  <a:gd name="connsiteX8" fmla="*/ 259837 w 843097"/>
                  <a:gd name="connsiteY8" fmla="*/ 69201 h 394298"/>
                  <a:gd name="connsiteX9" fmla="*/ 113503 w 843097"/>
                  <a:gd name="connsiteY9" fmla="*/ 42153 h 394298"/>
                  <a:gd name="connsiteX10" fmla="*/ 44177 w 843097"/>
                  <a:gd name="connsiteY10" fmla="*/ 95080 h 394298"/>
                  <a:gd name="connsiteX11" fmla="*/ 1045 w 843097"/>
                  <a:gd name="connsiteY11" fmla="*/ 129586 h 394298"/>
                  <a:gd name="connsiteX0" fmla="*/ 1045 w 843036"/>
                  <a:gd name="connsiteY0" fmla="*/ 129586 h 403140"/>
                  <a:gd name="connsiteX1" fmla="*/ 87309 w 843036"/>
                  <a:gd name="connsiteY1" fmla="*/ 189 h 403140"/>
                  <a:gd name="connsiteX2" fmla="*/ 510003 w 843036"/>
                  <a:gd name="connsiteY2" fmla="*/ 103706 h 403140"/>
                  <a:gd name="connsiteX3" fmla="*/ 811928 w 843036"/>
                  <a:gd name="connsiteY3" fmla="*/ 224476 h 403140"/>
                  <a:gd name="connsiteX4" fmla="*/ 833452 w 843036"/>
                  <a:gd name="connsiteY4" fmla="*/ 391644 h 403140"/>
                  <a:gd name="connsiteX5" fmla="*/ 813016 w 843036"/>
                  <a:gd name="connsiteY5" fmla="*/ 369451 h 403140"/>
                  <a:gd name="connsiteX6" fmla="*/ 760169 w 843036"/>
                  <a:gd name="connsiteY6" fmla="*/ 215850 h 403140"/>
                  <a:gd name="connsiteX7" fmla="*/ 570388 w 843036"/>
                  <a:gd name="connsiteY7" fmla="*/ 155465 h 403140"/>
                  <a:gd name="connsiteX8" fmla="*/ 259837 w 843036"/>
                  <a:gd name="connsiteY8" fmla="*/ 69201 h 403140"/>
                  <a:gd name="connsiteX9" fmla="*/ 113503 w 843036"/>
                  <a:gd name="connsiteY9" fmla="*/ 42153 h 403140"/>
                  <a:gd name="connsiteX10" fmla="*/ 44177 w 843036"/>
                  <a:gd name="connsiteY10" fmla="*/ 95080 h 403140"/>
                  <a:gd name="connsiteX11" fmla="*/ 1045 w 843036"/>
                  <a:gd name="connsiteY11" fmla="*/ 129586 h 403140"/>
                  <a:gd name="connsiteX0" fmla="*/ 1045 w 849104"/>
                  <a:gd name="connsiteY0" fmla="*/ 129586 h 400633"/>
                  <a:gd name="connsiteX1" fmla="*/ 87309 w 849104"/>
                  <a:gd name="connsiteY1" fmla="*/ 189 h 400633"/>
                  <a:gd name="connsiteX2" fmla="*/ 510003 w 849104"/>
                  <a:gd name="connsiteY2" fmla="*/ 103706 h 400633"/>
                  <a:gd name="connsiteX3" fmla="*/ 811928 w 849104"/>
                  <a:gd name="connsiteY3" fmla="*/ 224476 h 400633"/>
                  <a:gd name="connsiteX4" fmla="*/ 844340 w 849104"/>
                  <a:gd name="connsiteY4" fmla="*/ 388378 h 400633"/>
                  <a:gd name="connsiteX5" fmla="*/ 813016 w 849104"/>
                  <a:gd name="connsiteY5" fmla="*/ 369451 h 400633"/>
                  <a:gd name="connsiteX6" fmla="*/ 760169 w 849104"/>
                  <a:gd name="connsiteY6" fmla="*/ 215850 h 400633"/>
                  <a:gd name="connsiteX7" fmla="*/ 570388 w 849104"/>
                  <a:gd name="connsiteY7" fmla="*/ 155465 h 400633"/>
                  <a:gd name="connsiteX8" fmla="*/ 259837 w 849104"/>
                  <a:gd name="connsiteY8" fmla="*/ 69201 h 400633"/>
                  <a:gd name="connsiteX9" fmla="*/ 113503 w 849104"/>
                  <a:gd name="connsiteY9" fmla="*/ 42153 h 400633"/>
                  <a:gd name="connsiteX10" fmla="*/ 44177 w 849104"/>
                  <a:gd name="connsiteY10" fmla="*/ 95080 h 400633"/>
                  <a:gd name="connsiteX11" fmla="*/ 1045 w 849104"/>
                  <a:gd name="connsiteY11" fmla="*/ 129586 h 400633"/>
                  <a:gd name="connsiteX0" fmla="*/ 1045 w 851795"/>
                  <a:gd name="connsiteY0" fmla="*/ 129586 h 396775"/>
                  <a:gd name="connsiteX1" fmla="*/ 87309 w 851795"/>
                  <a:gd name="connsiteY1" fmla="*/ 189 h 396775"/>
                  <a:gd name="connsiteX2" fmla="*/ 510003 w 851795"/>
                  <a:gd name="connsiteY2" fmla="*/ 103706 h 396775"/>
                  <a:gd name="connsiteX3" fmla="*/ 811928 w 851795"/>
                  <a:gd name="connsiteY3" fmla="*/ 224476 h 396775"/>
                  <a:gd name="connsiteX4" fmla="*/ 844340 w 851795"/>
                  <a:gd name="connsiteY4" fmla="*/ 388378 h 396775"/>
                  <a:gd name="connsiteX5" fmla="*/ 813016 w 851795"/>
                  <a:gd name="connsiteY5" fmla="*/ 369451 h 396775"/>
                  <a:gd name="connsiteX6" fmla="*/ 760169 w 851795"/>
                  <a:gd name="connsiteY6" fmla="*/ 215850 h 396775"/>
                  <a:gd name="connsiteX7" fmla="*/ 570388 w 851795"/>
                  <a:gd name="connsiteY7" fmla="*/ 155465 h 396775"/>
                  <a:gd name="connsiteX8" fmla="*/ 259837 w 851795"/>
                  <a:gd name="connsiteY8" fmla="*/ 69201 h 396775"/>
                  <a:gd name="connsiteX9" fmla="*/ 113503 w 851795"/>
                  <a:gd name="connsiteY9" fmla="*/ 42153 h 396775"/>
                  <a:gd name="connsiteX10" fmla="*/ 44177 w 851795"/>
                  <a:gd name="connsiteY10" fmla="*/ 95080 h 396775"/>
                  <a:gd name="connsiteX11" fmla="*/ 1045 w 851795"/>
                  <a:gd name="connsiteY11" fmla="*/ 129586 h 396775"/>
                  <a:gd name="connsiteX0" fmla="*/ 1045 w 851795"/>
                  <a:gd name="connsiteY0" fmla="*/ 129586 h 395384"/>
                  <a:gd name="connsiteX1" fmla="*/ 87309 w 851795"/>
                  <a:gd name="connsiteY1" fmla="*/ 189 h 395384"/>
                  <a:gd name="connsiteX2" fmla="*/ 510003 w 851795"/>
                  <a:gd name="connsiteY2" fmla="*/ 103706 h 395384"/>
                  <a:gd name="connsiteX3" fmla="*/ 811928 w 851795"/>
                  <a:gd name="connsiteY3" fmla="*/ 224476 h 395384"/>
                  <a:gd name="connsiteX4" fmla="*/ 844340 w 851795"/>
                  <a:gd name="connsiteY4" fmla="*/ 388378 h 395384"/>
                  <a:gd name="connsiteX5" fmla="*/ 813016 w 851795"/>
                  <a:gd name="connsiteY5" fmla="*/ 369451 h 395384"/>
                  <a:gd name="connsiteX6" fmla="*/ 791743 w 851795"/>
                  <a:gd name="connsiteY6" fmla="*/ 252868 h 395384"/>
                  <a:gd name="connsiteX7" fmla="*/ 570388 w 851795"/>
                  <a:gd name="connsiteY7" fmla="*/ 155465 h 395384"/>
                  <a:gd name="connsiteX8" fmla="*/ 259837 w 851795"/>
                  <a:gd name="connsiteY8" fmla="*/ 69201 h 395384"/>
                  <a:gd name="connsiteX9" fmla="*/ 113503 w 851795"/>
                  <a:gd name="connsiteY9" fmla="*/ 42153 h 395384"/>
                  <a:gd name="connsiteX10" fmla="*/ 44177 w 851795"/>
                  <a:gd name="connsiteY10" fmla="*/ 95080 h 395384"/>
                  <a:gd name="connsiteX11" fmla="*/ 1045 w 851795"/>
                  <a:gd name="connsiteY11" fmla="*/ 129586 h 395384"/>
                  <a:gd name="connsiteX0" fmla="*/ 1045 w 848519"/>
                  <a:gd name="connsiteY0" fmla="*/ 129586 h 398585"/>
                  <a:gd name="connsiteX1" fmla="*/ 87309 w 848519"/>
                  <a:gd name="connsiteY1" fmla="*/ 189 h 398585"/>
                  <a:gd name="connsiteX2" fmla="*/ 510003 w 848519"/>
                  <a:gd name="connsiteY2" fmla="*/ 103706 h 398585"/>
                  <a:gd name="connsiteX3" fmla="*/ 811928 w 848519"/>
                  <a:gd name="connsiteY3" fmla="*/ 224476 h 398585"/>
                  <a:gd name="connsiteX4" fmla="*/ 844340 w 848519"/>
                  <a:gd name="connsiteY4" fmla="*/ 388378 h 398585"/>
                  <a:gd name="connsiteX5" fmla="*/ 821726 w 848519"/>
                  <a:gd name="connsiteY5" fmla="*/ 367274 h 398585"/>
                  <a:gd name="connsiteX6" fmla="*/ 791743 w 848519"/>
                  <a:gd name="connsiteY6" fmla="*/ 252868 h 398585"/>
                  <a:gd name="connsiteX7" fmla="*/ 570388 w 848519"/>
                  <a:gd name="connsiteY7" fmla="*/ 155465 h 398585"/>
                  <a:gd name="connsiteX8" fmla="*/ 259837 w 848519"/>
                  <a:gd name="connsiteY8" fmla="*/ 69201 h 398585"/>
                  <a:gd name="connsiteX9" fmla="*/ 113503 w 848519"/>
                  <a:gd name="connsiteY9" fmla="*/ 42153 h 398585"/>
                  <a:gd name="connsiteX10" fmla="*/ 44177 w 848519"/>
                  <a:gd name="connsiteY10" fmla="*/ 95080 h 398585"/>
                  <a:gd name="connsiteX11" fmla="*/ 1045 w 848519"/>
                  <a:gd name="connsiteY11" fmla="*/ 129586 h 398585"/>
                  <a:gd name="connsiteX0" fmla="*/ 2183 w 849657"/>
                  <a:gd name="connsiteY0" fmla="*/ 129586 h 398585"/>
                  <a:gd name="connsiteX1" fmla="*/ 88447 w 849657"/>
                  <a:gd name="connsiteY1" fmla="*/ 189 h 398585"/>
                  <a:gd name="connsiteX2" fmla="*/ 511141 w 849657"/>
                  <a:gd name="connsiteY2" fmla="*/ 103706 h 398585"/>
                  <a:gd name="connsiteX3" fmla="*/ 813066 w 849657"/>
                  <a:gd name="connsiteY3" fmla="*/ 224476 h 398585"/>
                  <a:gd name="connsiteX4" fmla="*/ 845478 w 849657"/>
                  <a:gd name="connsiteY4" fmla="*/ 388378 h 398585"/>
                  <a:gd name="connsiteX5" fmla="*/ 822864 w 849657"/>
                  <a:gd name="connsiteY5" fmla="*/ 367274 h 398585"/>
                  <a:gd name="connsiteX6" fmla="*/ 792881 w 849657"/>
                  <a:gd name="connsiteY6" fmla="*/ 252868 h 398585"/>
                  <a:gd name="connsiteX7" fmla="*/ 571526 w 849657"/>
                  <a:gd name="connsiteY7" fmla="*/ 155465 h 398585"/>
                  <a:gd name="connsiteX8" fmla="*/ 260975 w 849657"/>
                  <a:gd name="connsiteY8" fmla="*/ 69201 h 398585"/>
                  <a:gd name="connsiteX9" fmla="*/ 114641 w 849657"/>
                  <a:gd name="connsiteY9" fmla="*/ 42153 h 398585"/>
                  <a:gd name="connsiteX10" fmla="*/ 33338 w 849657"/>
                  <a:gd name="connsiteY10" fmla="*/ 132098 h 398585"/>
                  <a:gd name="connsiteX11" fmla="*/ 2183 w 849657"/>
                  <a:gd name="connsiteY11" fmla="*/ 129586 h 398585"/>
                  <a:gd name="connsiteX0" fmla="*/ 1811 w 849285"/>
                  <a:gd name="connsiteY0" fmla="*/ 129586 h 398585"/>
                  <a:gd name="connsiteX1" fmla="*/ 88075 w 849285"/>
                  <a:gd name="connsiteY1" fmla="*/ 189 h 398585"/>
                  <a:gd name="connsiteX2" fmla="*/ 510769 w 849285"/>
                  <a:gd name="connsiteY2" fmla="*/ 103706 h 398585"/>
                  <a:gd name="connsiteX3" fmla="*/ 812694 w 849285"/>
                  <a:gd name="connsiteY3" fmla="*/ 224476 h 398585"/>
                  <a:gd name="connsiteX4" fmla="*/ 845106 w 849285"/>
                  <a:gd name="connsiteY4" fmla="*/ 388378 h 398585"/>
                  <a:gd name="connsiteX5" fmla="*/ 822492 w 849285"/>
                  <a:gd name="connsiteY5" fmla="*/ 367274 h 398585"/>
                  <a:gd name="connsiteX6" fmla="*/ 792509 w 849285"/>
                  <a:gd name="connsiteY6" fmla="*/ 252868 h 398585"/>
                  <a:gd name="connsiteX7" fmla="*/ 571154 w 849285"/>
                  <a:gd name="connsiteY7" fmla="*/ 155465 h 398585"/>
                  <a:gd name="connsiteX8" fmla="*/ 260603 w 849285"/>
                  <a:gd name="connsiteY8" fmla="*/ 69201 h 398585"/>
                  <a:gd name="connsiteX9" fmla="*/ 114269 w 849285"/>
                  <a:gd name="connsiteY9" fmla="*/ 42153 h 398585"/>
                  <a:gd name="connsiteX10" fmla="*/ 32966 w 849285"/>
                  <a:gd name="connsiteY10" fmla="*/ 132098 h 398585"/>
                  <a:gd name="connsiteX11" fmla="*/ 1811 w 849285"/>
                  <a:gd name="connsiteY11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14127 w 849143"/>
                  <a:gd name="connsiteY9" fmla="*/ 42153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23926 w 849143"/>
                  <a:gd name="connsiteY9" fmla="*/ 35621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24106 w 849323"/>
                  <a:gd name="connsiteY9" fmla="*/ 35621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44793 w 849323"/>
                  <a:gd name="connsiteY9" fmla="*/ 45420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3298 w 850772"/>
                  <a:gd name="connsiteY0" fmla="*/ 115469 h 384468"/>
                  <a:gd name="connsiteX1" fmla="*/ 115693 w 850772"/>
                  <a:gd name="connsiteY1" fmla="*/ 226 h 384468"/>
                  <a:gd name="connsiteX2" fmla="*/ 512256 w 850772"/>
                  <a:gd name="connsiteY2" fmla="*/ 89589 h 384468"/>
                  <a:gd name="connsiteX3" fmla="*/ 814181 w 850772"/>
                  <a:gd name="connsiteY3" fmla="*/ 210359 h 384468"/>
                  <a:gd name="connsiteX4" fmla="*/ 846593 w 850772"/>
                  <a:gd name="connsiteY4" fmla="*/ 374261 h 384468"/>
                  <a:gd name="connsiteX5" fmla="*/ 823979 w 850772"/>
                  <a:gd name="connsiteY5" fmla="*/ 353157 h 384468"/>
                  <a:gd name="connsiteX6" fmla="*/ 793996 w 850772"/>
                  <a:gd name="connsiteY6" fmla="*/ 238751 h 384468"/>
                  <a:gd name="connsiteX7" fmla="*/ 572641 w 850772"/>
                  <a:gd name="connsiteY7" fmla="*/ 141348 h 384468"/>
                  <a:gd name="connsiteX8" fmla="*/ 262090 w 850772"/>
                  <a:gd name="connsiteY8" fmla="*/ 55084 h 384468"/>
                  <a:gd name="connsiteX9" fmla="*/ 146242 w 850772"/>
                  <a:gd name="connsiteY9" fmla="*/ 31303 h 384468"/>
                  <a:gd name="connsiteX10" fmla="*/ 81337 w 850772"/>
                  <a:gd name="connsiteY10" fmla="*/ 51548 h 384468"/>
                  <a:gd name="connsiteX11" fmla="*/ 34453 w 850772"/>
                  <a:gd name="connsiteY11" fmla="*/ 117981 h 384468"/>
                  <a:gd name="connsiteX12" fmla="*/ 3298 w 850772"/>
                  <a:gd name="connsiteY12" fmla="*/ 115469 h 384468"/>
                  <a:gd name="connsiteX0" fmla="*/ 3684 w 851158"/>
                  <a:gd name="connsiteY0" fmla="*/ 113297 h 382296"/>
                  <a:gd name="connsiteX1" fmla="*/ 122612 w 851158"/>
                  <a:gd name="connsiteY1" fmla="*/ 232 h 382296"/>
                  <a:gd name="connsiteX2" fmla="*/ 512642 w 851158"/>
                  <a:gd name="connsiteY2" fmla="*/ 87417 h 382296"/>
                  <a:gd name="connsiteX3" fmla="*/ 814567 w 851158"/>
                  <a:gd name="connsiteY3" fmla="*/ 208187 h 382296"/>
                  <a:gd name="connsiteX4" fmla="*/ 846979 w 851158"/>
                  <a:gd name="connsiteY4" fmla="*/ 372089 h 382296"/>
                  <a:gd name="connsiteX5" fmla="*/ 824365 w 851158"/>
                  <a:gd name="connsiteY5" fmla="*/ 350985 h 382296"/>
                  <a:gd name="connsiteX6" fmla="*/ 794382 w 851158"/>
                  <a:gd name="connsiteY6" fmla="*/ 236579 h 382296"/>
                  <a:gd name="connsiteX7" fmla="*/ 573027 w 851158"/>
                  <a:gd name="connsiteY7" fmla="*/ 139176 h 382296"/>
                  <a:gd name="connsiteX8" fmla="*/ 262476 w 851158"/>
                  <a:gd name="connsiteY8" fmla="*/ 52912 h 382296"/>
                  <a:gd name="connsiteX9" fmla="*/ 146628 w 851158"/>
                  <a:gd name="connsiteY9" fmla="*/ 29131 h 382296"/>
                  <a:gd name="connsiteX10" fmla="*/ 81723 w 851158"/>
                  <a:gd name="connsiteY10" fmla="*/ 49376 h 382296"/>
                  <a:gd name="connsiteX11" fmla="*/ 34839 w 851158"/>
                  <a:gd name="connsiteY11" fmla="*/ 115809 h 382296"/>
                  <a:gd name="connsiteX12" fmla="*/ 3684 w 851158"/>
                  <a:gd name="connsiteY12" fmla="*/ 113297 h 382296"/>
                  <a:gd name="connsiteX0" fmla="*/ 3617 w 851091"/>
                  <a:gd name="connsiteY0" fmla="*/ 113297 h 382296"/>
                  <a:gd name="connsiteX1" fmla="*/ 122545 w 851091"/>
                  <a:gd name="connsiteY1" fmla="*/ 232 h 382296"/>
                  <a:gd name="connsiteX2" fmla="*/ 512575 w 851091"/>
                  <a:gd name="connsiteY2" fmla="*/ 87417 h 382296"/>
                  <a:gd name="connsiteX3" fmla="*/ 814500 w 851091"/>
                  <a:gd name="connsiteY3" fmla="*/ 208187 h 382296"/>
                  <a:gd name="connsiteX4" fmla="*/ 846912 w 851091"/>
                  <a:gd name="connsiteY4" fmla="*/ 372089 h 382296"/>
                  <a:gd name="connsiteX5" fmla="*/ 824298 w 851091"/>
                  <a:gd name="connsiteY5" fmla="*/ 350985 h 382296"/>
                  <a:gd name="connsiteX6" fmla="*/ 794315 w 851091"/>
                  <a:gd name="connsiteY6" fmla="*/ 236579 h 382296"/>
                  <a:gd name="connsiteX7" fmla="*/ 572960 w 851091"/>
                  <a:gd name="connsiteY7" fmla="*/ 139176 h 382296"/>
                  <a:gd name="connsiteX8" fmla="*/ 262409 w 851091"/>
                  <a:gd name="connsiteY8" fmla="*/ 52912 h 382296"/>
                  <a:gd name="connsiteX9" fmla="*/ 146561 w 851091"/>
                  <a:gd name="connsiteY9" fmla="*/ 29131 h 382296"/>
                  <a:gd name="connsiteX10" fmla="*/ 76212 w 851091"/>
                  <a:gd name="connsiteY10" fmla="*/ 54820 h 382296"/>
                  <a:gd name="connsiteX11" fmla="*/ 34772 w 851091"/>
                  <a:gd name="connsiteY11" fmla="*/ 115809 h 382296"/>
                  <a:gd name="connsiteX12" fmla="*/ 3617 w 851091"/>
                  <a:gd name="connsiteY12" fmla="*/ 113297 h 382296"/>
                  <a:gd name="connsiteX0" fmla="*/ 3617 w 851091"/>
                  <a:gd name="connsiteY0" fmla="*/ 113297 h 387717"/>
                  <a:gd name="connsiteX1" fmla="*/ 122545 w 851091"/>
                  <a:gd name="connsiteY1" fmla="*/ 232 h 387717"/>
                  <a:gd name="connsiteX2" fmla="*/ 512575 w 851091"/>
                  <a:gd name="connsiteY2" fmla="*/ 87417 h 387717"/>
                  <a:gd name="connsiteX3" fmla="*/ 814500 w 851091"/>
                  <a:gd name="connsiteY3" fmla="*/ 208187 h 387717"/>
                  <a:gd name="connsiteX4" fmla="*/ 846912 w 851091"/>
                  <a:gd name="connsiteY4" fmla="*/ 378621 h 387717"/>
                  <a:gd name="connsiteX5" fmla="*/ 824298 w 851091"/>
                  <a:gd name="connsiteY5" fmla="*/ 350985 h 387717"/>
                  <a:gd name="connsiteX6" fmla="*/ 794315 w 851091"/>
                  <a:gd name="connsiteY6" fmla="*/ 236579 h 387717"/>
                  <a:gd name="connsiteX7" fmla="*/ 572960 w 851091"/>
                  <a:gd name="connsiteY7" fmla="*/ 139176 h 387717"/>
                  <a:gd name="connsiteX8" fmla="*/ 262409 w 851091"/>
                  <a:gd name="connsiteY8" fmla="*/ 52912 h 387717"/>
                  <a:gd name="connsiteX9" fmla="*/ 146561 w 851091"/>
                  <a:gd name="connsiteY9" fmla="*/ 29131 h 387717"/>
                  <a:gd name="connsiteX10" fmla="*/ 76212 w 851091"/>
                  <a:gd name="connsiteY10" fmla="*/ 54820 h 387717"/>
                  <a:gd name="connsiteX11" fmla="*/ 34772 w 851091"/>
                  <a:gd name="connsiteY11" fmla="*/ 115809 h 387717"/>
                  <a:gd name="connsiteX12" fmla="*/ 3617 w 851091"/>
                  <a:gd name="connsiteY12" fmla="*/ 113297 h 387717"/>
                  <a:gd name="connsiteX0" fmla="*/ 3617 w 851018"/>
                  <a:gd name="connsiteY0" fmla="*/ 113297 h 390928"/>
                  <a:gd name="connsiteX1" fmla="*/ 122545 w 851018"/>
                  <a:gd name="connsiteY1" fmla="*/ 232 h 390928"/>
                  <a:gd name="connsiteX2" fmla="*/ 512575 w 851018"/>
                  <a:gd name="connsiteY2" fmla="*/ 87417 h 390928"/>
                  <a:gd name="connsiteX3" fmla="*/ 814500 w 851018"/>
                  <a:gd name="connsiteY3" fmla="*/ 208187 h 390928"/>
                  <a:gd name="connsiteX4" fmla="*/ 846912 w 851018"/>
                  <a:gd name="connsiteY4" fmla="*/ 378621 h 390928"/>
                  <a:gd name="connsiteX5" fmla="*/ 825387 w 851018"/>
                  <a:gd name="connsiteY5" fmla="*/ 361873 h 390928"/>
                  <a:gd name="connsiteX6" fmla="*/ 794315 w 851018"/>
                  <a:gd name="connsiteY6" fmla="*/ 236579 h 390928"/>
                  <a:gd name="connsiteX7" fmla="*/ 572960 w 851018"/>
                  <a:gd name="connsiteY7" fmla="*/ 139176 h 390928"/>
                  <a:gd name="connsiteX8" fmla="*/ 262409 w 851018"/>
                  <a:gd name="connsiteY8" fmla="*/ 52912 h 390928"/>
                  <a:gd name="connsiteX9" fmla="*/ 146561 w 851018"/>
                  <a:gd name="connsiteY9" fmla="*/ 29131 h 390928"/>
                  <a:gd name="connsiteX10" fmla="*/ 76212 w 851018"/>
                  <a:gd name="connsiteY10" fmla="*/ 54820 h 390928"/>
                  <a:gd name="connsiteX11" fmla="*/ 34772 w 851018"/>
                  <a:gd name="connsiteY11" fmla="*/ 115809 h 390928"/>
                  <a:gd name="connsiteX12" fmla="*/ 3617 w 851018"/>
                  <a:gd name="connsiteY12" fmla="*/ 113297 h 390928"/>
                  <a:gd name="connsiteX0" fmla="*/ 3617 w 851018"/>
                  <a:gd name="connsiteY0" fmla="*/ 127226 h 404857"/>
                  <a:gd name="connsiteX1" fmla="*/ 122545 w 851018"/>
                  <a:gd name="connsiteY1" fmla="*/ 14161 h 404857"/>
                  <a:gd name="connsiteX2" fmla="*/ 414205 w 851018"/>
                  <a:gd name="connsiteY2" fmla="*/ 11241 h 404857"/>
                  <a:gd name="connsiteX3" fmla="*/ 512575 w 851018"/>
                  <a:gd name="connsiteY3" fmla="*/ 101346 h 404857"/>
                  <a:gd name="connsiteX4" fmla="*/ 814500 w 851018"/>
                  <a:gd name="connsiteY4" fmla="*/ 222116 h 404857"/>
                  <a:gd name="connsiteX5" fmla="*/ 846912 w 851018"/>
                  <a:gd name="connsiteY5" fmla="*/ 392550 h 404857"/>
                  <a:gd name="connsiteX6" fmla="*/ 825387 w 851018"/>
                  <a:gd name="connsiteY6" fmla="*/ 375802 h 404857"/>
                  <a:gd name="connsiteX7" fmla="*/ 794315 w 851018"/>
                  <a:gd name="connsiteY7" fmla="*/ 250508 h 404857"/>
                  <a:gd name="connsiteX8" fmla="*/ 572960 w 851018"/>
                  <a:gd name="connsiteY8" fmla="*/ 153105 h 404857"/>
                  <a:gd name="connsiteX9" fmla="*/ 262409 w 851018"/>
                  <a:gd name="connsiteY9" fmla="*/ 66841 h 404857"/>
                  <a:gd name="connsiteX10" fmla="*/ 146561 w 851018"/>
                  <a:gd name="connsiteY10" fmla="*/ 43060 h 404857"/>
                  <a:gd name="connsiteX11" fmla="*/ 76212 w 851018"/>
                  <a:gd name="connsiteY11" fmla="*/ 68749 h 404857"/>
                  <a:gd name="connsiteX12" fmla="*/ 34772 w 851018"/>
                  <a:gd name="connsiteY12" fmla="*/ 129738 h 404857"/>
                  <a:gd name="connsiteX13" fmla="*/ 3617 w 851018"/>
                  <a:gd name="connsiteY13" fmla="*/ 127226 h 404857"/>
                  <a:gd name="connsiteX0" fmla="*/ 3617 w 851018"/>
                  <a:gd name="connsiteY0" fmla="*/ 120431 h 398062"/>
                  <a:gd name="connsiteX1" fmla="*/ 122545 w 851018"/>
                  <a:gd name="connsiteY1" fmla="*/ 7366 h 398062"/>
                  <a:gd name="connsiteX2" fmla="*/ 289375 w 851018"/>
                  <a:gd name="connsiteY2" fmla="*/ 24485 h 398062"/>
                  <a:gd name="connsiteX3" fmla="*/ 414205 w 851018"/>
                  <a:gd name="connsiteY3" fmla="*/ 4446 h 398062"/>
                  <a:gd name="connsiteX4" fmla="*/ 512575 w 851018"/>
                  <a:gd name="connsiteY4" fmla="*/ 94551 h 398062"/>
                  <a:gd name="connsiteX5" fmla="*/ 814500 w 851018"/>
                  <a:gd name="connsiteY5" fmla="*/ 215321 h 398062"/>
                  <a:gd name="connsiteX6" fmla="*/ 846912 w 851018"/>
                  <a:gd name="connsiteY6" fmla="*/ 385755 h 398062"/>
                  <a:gd name="connsiteX7" fmla="*/ 825387 w 851018"/>
                  <a:gd name="connsiteY7" fmla="*/ 369007 h 398062"/>
                  <a:gd name="connsiteX8" fmla="*/ 794315 w 851018"/>
                  <a:gd name="connsiteY8" fmla="*/ 243713 h 398062"/>
                  <a:gd name="connsiteX9" fmla="*/ 572960 w 851018"/>
                  <a:gd name="connsiteY9" fmla="*/ 146310 h 398062"/>
                  <a:gd name="connsiteX10" fmla="*/ 262409 w 851018"/>
                  <a:gd name="connsiteY10" fmla="*/ 60046 h 398062"/>
                  <a:gd name="connsiteX11" fmla="*/ 146561 w 851018"/>
                  <a:gd name="connsiteY11" fmla="*/ 36265 h 398062"/>
                  <a:gd name="connsiteX12" fmla="*/ 76212 w 851018"/>
                  <a:gd name="connsiteY12" fmla="*/ 61954 h 398062"/>
                  <a:gd name="connsiteX13" fmla="*/ 34772 w 851018"/>
                  <a:gd name="connsiteY13" fmla="*/ 122943 h 398062"/>
                  <a:gd name="connsiteX14" fmla="*/ 3617 w 851018"/>
                  <a:gd name="connsiteY14" fmla="*/ 120431 h 398062"/>
                  <a:gd name="connsiteX0" fmla="*/ 3617 w 851018"/>
                  <a:gd name="connsiteY0" fmla="*/ 119723 h 397354"/>
                  <a:gd name="connsiteX1" fmla="*/ 122545 w 851018"/>
                  <a:gd name="connsiteY1" fmla="*/ 6658 h 397354"/>
                  <a:gd name="connsiteX2" fmla="*/ 285592 w 851018"/>
                  <a:gd name="connsiteY2" fmla="*/ 32885 h 397354"/>
                  <a:gd name="connsiteX3" fmla="*/ 414205 w 851018"/>
                  <a:gd name="connsiteY3" fmla="*/ 3738 h 397354"/>
                  <a:gd name="connsiteX4" fmla="*/ 512575 w 851018"/>
                  <a:gd name="connsiteY4" fmla="*/ 93843 h 397354"/>
                  <a:gd name="connsiteX5" fmla="*/ 814500 w 851018"/>
                  <a:gd name="connsiteY5" fmla="*/ 214613 h 397354"/>
                  <a:gd name="connsiteX6" fmla="*/ 846912 w 851018"/>
                  <a:gd name="connsiteY6" fmla="*/ 385047 h 397354"/>
                  <a:gd name="connsiteX7" fmla="*/ 825387 w 851018"/>
                  <a:gd name="connsiteY7" fmla="*/ 368299 h 397354"/>
                  <a:gd name="connsiteX8" fmla="*/ 794315 w 851018"/>
                  <a:gd name="connsiteY8" fmla="*/ 243005 h 397354"/>
                  <a:gd name="connsiteX9" fmla="*/ 572960 w 851018"/>
                  <a:gd name="connsiteY9" fmla="*/ 145602 h 397354"/>
                  <a:gd name="connsiteX10" fmla="*/ 262409 w 851018"/>
                  <a:gd name="connsiteY10" fmla="*/ 59338 h 397354"/>
                  <a:gd name="connsiteX11" fmla="*/ 146561 w 851018"/>
                  <a:gd name="connsiteY11" fmla="*/ 35557 h 397354"/>
                  <a:gd name="connsiteX12" fmla="*/ 76212 w 851018"/>
                  <a:gd name="connsiteY12" fmla="*/ 61246 h 397354"/>
                  <a:gd name="connsiteX13" fmla="*/ 34772 w 851018"/>
                  <a:gd name="connsiteY13" fmla="*/ 122235 h 397354"/>
                  <a:gd name="connsiteX14" fmla="*/ 3617 w 851018"/>
                  <a:gd name="connsiteY14" fmla="*/ 119723 h 397354"/>
                  <a:gd name="connsiteX0" fmla="*/ 3617 w 851018"/>
                  <a:gd name="connsiteY0" fmla="*/ 116150 h 393781"/>
                  <a:gd name="connsiteX1" fmla="*/ 122545 w 851018"/>
                  <a:gd name="connsiteY1" fmla="*/ 3085 h 393781"/>
                  <a:gd name="connsiteX2" fmla="*/ 285592 w 851018"/>
                  <a:gd name="connsiteY2" fmla="*/ 29312 h 393781"/>
                  <a:gd name="connsiteX3" fmla="*/ 414205 w 851018"/>
                  <a:gd name="connsiteY3" fmla="*/ 165 h 393781"/>
                  <a:gd name="connsiteX4" fmla="*/ 480403 w 851018"/>
                  <a:gd name="connsiteY4" fmla="*/ 40244 h 393781"/>
                  <a:gd name="connsiteX5" fmla="*/ 512575 w 851018"/>
                  <a:gd name="connsiteY5" fmla="*/ 90270 h 393781"/>
                  <a:gd name="connsiteX6" fmla="*/ 814500 w 851018"/>
                  <a:gd name="connsiteY6" fmla="*/ 211040 h 393781"/>
                  <a:gd name="connsiteX7" fmla="*/ 846912 w 851018"/>
                  <a:gd name="connsiteY7" fmla="*/ 381474 h 393781"/>
                  <a:gd name="connsiteX8" fmla="*/ 825387 w 851018"/>
                  <a:gd name="connsiteY8" fmla="*/ 364726 h 393781"/>
                  <a:gd name="connsiteX9" fmla="*/ 794315 w 851018"/>
                  <a:gd name="connsiteY9" fmla="*/ 239432 h 393781"/>
                  <a:gd name="connsiteX10" fmla="*/ 572960 w 851018"/>
                  <a:gd name="connsiteY10" fmla="*/ 142029 h 393781"/>
                  <a:gd name="connsiteX11" fmla="*/ 262409 w 851018"/>
                  <a:gd name="connsiteY11" fmla="*/ 55765 h 393781"/>
                  <a:gd name="connsiteX12" fmla="*/ 146561 w 851018"/>
                  <a:gd name="connsiteY12" fmla="*/ 31984 h 393781"/>
                  <a:gd name="connsiteX13" fmla="*/ 76212 w 851018"/>
                  <a:gd name="connsiteY13" fmla="*/ 57673 h 393781"/>
                  <a:gd name="connsiteX14" fmla="*/ 34772 w 851018"/>
                  <a:gd name="connsiteY14" fmla="*/ 118662 h 393781"/>
                  <a:gd name="connsiteX15" fmla="*/ 3617 w 851018"/>
                  <a:gd name="connsiteY15" fmla="*/ 116150 h 393781"/>
                  <a:gd name="connsiteX0" fmla="*/ 3617 w 851018"/>
                  <a:gd name="connsiteY0" fmla="*/ 116150 h 393781"/>
                  <a:gd name="connsiteX1" fmla="*/ 122545 w 851018"/>
                  <a:gd name="connsiteY1" fmla="*/ 3085 h 393781"/>
                  <a:gd name="connsiteX2" fmla="*/ 285592 w 851018"/>
                  <a:gd name="connsiteY2" fmla="*/ 29312 h 393781"/>
                  <a:gd name="connsiteX3" fmla="*/ 414205 w 851018"/>
                  <a:gd name="connsiteY3" fmla="*/ 165 h 393781"/>
                  <a:gd name="connsiteX4" fmla="*/ 478512 w 851018"/>
                  <a:gd name="connsiteY4" fmla="*/ 27492 h 393781"/>
                  <a:gd name="connsiteX5" fmla="*/ 512575 w 851018"/>
                  <a:gd name="connsiteY5" fmla="*/ 90270 h 393781"/>
                  <a:gd name="connsiteX6" fmla="*/ 814500 w 851018"/>
                  <a:gd name="connsiteY6" fmla="*/ 211040 h 393781"/>
                  <a:gd name="connsiteX7" fmla="*/ 846912 w 851018"/>
                  <a:gd name="connsiteY7" fmla="*/ 381474 h 393781"/>
                  <a:gd name="connsiteX8" fmla="*/ 825387 w 851018"/>
                  <a:gd name="connsiteY8" fmla="*/ 364726 h 393781"/>
                  <a:gd name="connsiteX9" fmla="*/ 794315 w 851018"/>
                  <a:gd name="connsiteY9" fmla="*/ 239432 h 393781"/>
                  <a:gd name="connsiteX10" fmla="*/ 572960 w 851018"/>
                  <a:gd name="connsiteY10" fmla="*/ 142029 h 393781"/>
                  <a:gd name="connsiteX11" fmla="*/ 262409 w 851018"/>
                  <a:gd name="connsiteY11" fmla="*/ 55765 h 393781"/>
                  <a:gd name="connsiteX12" fmla="*/ 146561 w 851018"/>
                  <a:gd name="connsiteY12" fmla="*/ 31984 h 393781"/>
                  <a:gd name="connsiteX13" fmla="*/ 76212 w 851018"/>
                  <a:gd name="connsiteY13" fmla="*/ 57673 h 393781"/>
                  <a:gd name="connsiteX14" fmla="*/ 34772 w 851018"/>
                  <a:gd name="connsiteY14" fmla="*/ 118662 h 393781"/>
                  <a:gd name="connsiteX15" fmla="*/ 3617 w 851018"/>
                  <a:gd name="connsiteY15" fmla="*/ 116150 h 393781"/>
                  <a:gd name="connsiteX0" fmla="*/ 3617 w 849549"/>
                  <a:gd name="connsiteY0" fmla="*/ 116150 h 393781"/>
                  <a:gd name="connsiteX1" fmla="*/ 122545 w 849549"/>
                  <a:gd name="connsiteY1" fmla="*/ 3085 h 393781"/>
                  <a:gd name="connsiteX2" fmla="*/ 285592 w 849549"/>
                  <a:gd name="connsiteY2" fmla="*/ 29312 h 393781"/>
                  <a:gd name="connsiteX3" fmla="*/ 414205 w 849549"/>
                  <a:gd name="connsiteY3" fmla="*/ 165 h 393781"/>
                  <a:gd name="connsiteX4" fmla="*/ 478512 w 849549"/>
                  <a:gd name="connsiteY4" fmla="*/ 27492 h 393781"/>
                  <a:gd name="connsiteX5" fmla="*/ 539054 w 849549"/>
                  <a:gd name="connsiteY5" fmla="*/ 93913 h 393781"/>
                  <a:gd name="connsiteX6" fmla="*/ 814500 w 849549"/>
                  <a:gd name="connsiteY6" fmla="*/ 211040 h 393781"/>
                  <a:gd name="connsiteX7" fmla="*/ 846912 w 849549"/>
                  <a:gd name="connsiteY7" fmla="*/ 381474 h 393781"/>
                  <a:gd name="connsiteX8" fmla="*/ 825387 w 849549"/>
                  <a:gd name="connsiteY8" fmla="*/ 364726 h 393781"/>
                  <a:gd name="connsiteX9" fmla="*/ 794315 w 849549"/>
                  <a:gd name="connsiteY9" fmla="*/ 239432 h 393781"/>
                  <a:gd name="connsiteX10" fmla="*/ 572960 w 849549"/>
                  <a:gd name="connsiteY10" fmla="*/ 142029 h 393781"/>
                  <a:gd name="connsiteX11" fmla="*/ 262409 w 849549"/>
                  <a:gd name="connsiteY11" fmla="*/ 55765 h 393781"/>
                  <a:gd name="connsiteX12" fmla="*/ 146561 w 849549"/>
                  <a:gd name="connsiteY12" fmla="*/ 31984 h 393781"/>
                  <a:gd name="connsiteX13" fmla="*/ 76212 w 849549"/>
                  <a:gd name="connsiteY13" fmla="*/ 57673 h 393781"/>
                  <a:gd name="connsiteX14" fmla="*/ 34772 w 849549"/>
                  <a:gd name="connsiteY14" fmla="*/ 118662 h 393781"/>
                  <a:gd name="connsiteX15" fmla="*/ 3617 w 849549"/>
                  <a:gd name="connsiteY15" fmla="*/ 116150 h 393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49549" h="393781">
                    <a:moveTo>
                      <a:pt x="3617" y="116150"/>
                    </a:moveTo>
                    <a:cubicBezTo>
                      <a:pt x="18246" y="96887"/>
                      <a:pt x="75549" y="17558"/>
                      <a:pt x="122545" y="3085"/>
                    </a:cubicBezTo>
                    <a:cubicBezTo>
                      <a:pt x="169541" y="-11388"/>
                      <a:pt x="236982" y="29799"/>
                      <a:pt x="285592" y="29312"/>
                    </a:cubicBezTo>
                    <a:cubicBezTo>
                      <a:pt x="334202" y="28825"/>
                      <a:pt x="385834" y="-1961"/>
                      <a:pt x="414205" y="165"/>
                    </a:cubicBezTo>
                    <a:cubicBezTo>
                      <a:pt x="442576" y="2291"/>
                      <a:pt x="462117" y="12475"/>
                      <a:pt x="478512" y="27492"/>
                    </a:cubicBezTo>
                    <a:cubicBezTo>
                      <a:pt x="494907" y="42509"/>
                      <a:pt x="483056" y="63322"/>
                      <a:pt x="539054" y="93913"/>
                    </a:cubicBezTo>
                    <a:cubicBezTo>
                      <a:pt x="595052" y="124504"/>
                      <a:pt x="763191" y="163113"/>
                      <a:pt x="814500" y="211040"/>
                    </a:cubicBezTo>
                    <a:cubicBezTo>
                      <a:pt x="865809" y="258967"/>
                      <a:pt x="845098" y="355860"/>
                      <a:pt x="846912" y="381474"/>
                    </a:cubicBezTo>
                    <a:cubicBezTo>
                      <a:pt x="848726" y="407088"/>
                      <a:pt x="834153" y="388400"/>
                      <a:pt x="825387" y="364726"/>
                    </a:cubicBezTo>
                    <a:cubicBezTo>
                      <a:pt x="816621" y="341052"/>
                      <a:pt x="836386" y="276548"/>
                      <a:pt x="794315" y="239432"/>
                    </a:cubicBezTo>
                    <a:cubicBezTo>
                      <a:pt x="752244" y="202316"/>
                      <a:pt x="661611" y="172640"/>
                      <a:pt x="572960" y="142029"/>
                    </a:cubicBezTo>
                    <a:cubicBezTo>
                      <a:pt x="484309" y="111418"/>
                      <a:pt x="333476" y="74106"/>
                      <a:pt x="262409" y="55765"/>
                    </a:cubicBezTo>
                    <a:cubicBezTo>
                      <a:pt x="191343" y="37424"/>
                      <a:pt x="178501" y="32392"/>
                      <a:pt x="146561" y="31984"/>
                    </a:cubicBezTo>
                    <a:cubicBezTo>
                      <a:pt x="114621" y="31576"/>
                      <a:pt x="89762" y="42682"/>
                      <a:pt x="76212" y="57673"/>
                    </a:cubicBezTo>
                    <a:cubicBezTo>
                      <a:pt x="62662" y="72664"/>
                      <a:pt x="46871" y="108916"/>
                      <a:pt x="34772" y="118662"/>
                    </a:cubicBezTo>
                    <a:cubicBezTo>
                      <a:pt x="22673" y="128408"/>
                      <a:pt x="-11012" y="135413"/>
                      <a:pt x="3617" y="116150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  <p:sp>
            <p:nvSpPr>
              <p:cNvPr id="81" name="Volný tvar 80"/>
              <p:cNvSpPr>
                <a:spLocks/>
              </p:cNvSpPr>
              <p:nvPr/>
            </p:nvSpPr>
            <p:spPr>
              <a:xfrm rot="150410">
                <a:off x="3842255" y="2777197"/>
                <a:ext cx="1716428" cy="670852"/>
              </a:xfrm>
              <a:custGeom>
                <a:avLst/>
                <a:gdLst>
                  <a:gd name="connsiteX0" fmla="*/ 828 w 845152"/>
                  <a:gd name="connsiteY0" fmla="*/ 129586 h 391137"/>
                  <a:gd name="connsiteX1" fmla="*/ 87092 w 845152"/>
                  <a:gd name="connsiteY1" fmla="*/ 189 h 391137"/>
                  <a:gd name="connsiteX2" fmla="*/ 509786 w 845152"/>
                  <a:gd name="connsiteY2" fmla="*/ 103706 h 391137"/>
                  <a:gd name="connsiteX3" fmla="*/ 811711 w 845152"/>
                  <a:gd name="connsiteY3" fmla="*/ 224476 h 391137"/>
                  <a:gd name="connsiteX4" fmla="*/ 837590 w 845152"/>
                  <a:gd name="connsiteY4" fmla="*/ 388378 h 391137"/>
                  <a:gd name="connsiteX5" fmla="*/ 811711 w 845152"/>
                  <a:gd name="connsiteY5" fmla="*/ 319367 h 391137"/>
                  <a:gd name="connsiteX6" fmla="*/ 759952 w 845152"/>
                  <a:gd name="connsiteY6" fmla="*/ 215850 h 391137"/>
                  <a:gd name="connsiteX7" fmla="*/ 570171 w 845152"/>
                  <a:gd name="connsiteY7" fmla="*/ 155465 h 391137"/>
                  <a:gd name="connsiteX8" fmla="*/ 259620 w 845152"/>
                  <a:gd name="connsiteY8" fmla="*/ 69201 h 391137"/>
                  <a:gd name="connsiteX9" fmla="*/ 87092 w 845152"/>
                  <a:gd name="connsiteY9" fmla="*/ 8816 h 391137"/>
                  <a:gd name="connsiteX10" fmla="*/ 43960 w 845152"/>
                  <a:gd name="connsiteY10" fmla="*/ 95080 h 391137"/>
                  <a:gd name="connsiteX11" fmla="*/ 828 w 845152"/>
                  <a:gd name="connsiteY11" fmla="*/ 129586 h 391137"/>
                  <a:gd name="connsiteX0" fmla="*/ 1045 w 845369"/>
                  <a:gd name="connsiteY0" fmla="*/ 129586 h 391137"/>
                  <a:gd name="connsiteX1" fmla="*/ 87309 w 845369"/>
                  <a:gd name="connsiteY1" fmla="*/ 189 h 391137"/>
                  <a:gd name="connsiteX2" fmla="*/ 510003 w 845369"/>
                  <a:gd name="connsiteY2" fmla="*/ 103706 h 391137"/>
                  <a:gd name="connsiteX3" fmla="*/ 811928 w 845369"/>
                  <a:gd name="connsiteY3" fmla="*/ 224476 h 391137"/>
                  <a:gd name="connsiteX4" fmla="*/ 837807 w 845369"/>
                  <a:gd name="connsiteY4" fmla="*/ 388378 h 391137"/>
                  <a:gd name="connsiteX5" fmla="*/ 811928 w 845369"/>
                  <a:gd name="connsiteY5" fmla="*/ 319367 h 391137"/>
                  <a:gd name="connsiteX6" fmla="*/ 760169 w 845369"/>
                  <a:gd name="connsiteY6" fmla="*/ 215850 h 391137"/>
                  <a:gd name="connsiteX7" fmla="*/ 570388 w 845369"/>
                  <a:gd name="connsiteY7" fmla="*/ 155465 h 391137"/>
                  <a:gd name="connsiteX8" fmla="*/ 259837 w 845369"/>
                  <a:gd name="connsiteY8" fmla="*/ 69201 h 391137"/>
                  <a:gd name="connsiteX9" fmla="*/ 113503 w 845369"/>
                  <a:gd name="connsiteY9" fmla="*/ 42153 h 391137"/>
                  <a:gd name="connsiteX10" fmla="*/ 44177 w 845369"/>
                  <a:gd name="connsiteY10" fmla="*/ 95080 h 391137"/>
                  <a:gd name="connsiteX11" fmla="*/ 1045 w 845369"/>
                  <a:gd name="connsiteY11" fmla="*/ 129586 h 391137"/>
                  <a:gd name="connsiteX0" fmla="*/ 1045 w 843097"/>
                  <a:gd name="connsiteY0" fmla="*/ 129586 h 394298"/>
                  <a:gd name="connsiteX1" fmla="*/ 87309 w 843097"/>
                  <a:gd name="connsiteY1" fmla="*/ 189 h 394298"/>
                  <a:gd name="connsiteX2" fmla="*/ 510003 w 843097"/>
                  <a:gd name="connsiteY2" fmla="*/ 103706 h 394298"/>
                  <a:gd name="connsiteX3" fmla="*/ 811928 w 843097"/>
                  <a:gd name="connsiteY3" fmla="*/ 224476 h 394298"/>
                  <a:gd name="connsiteX4" fmla="*/ 833452 w 843097"/>
                  <a:gd name="connsiteY4" fmla="*/ 391644 h 394298"/>
                  <a:gd name="connsiteX5" fmla="*/ 811928 w 843097"/>
                  <a:gd name="connsiteY5" fmla="*/ 319367 h 394298"/>
                  <a:gd name="connsiteX6" fmla="*/ 760169 w 843097"/>
                  <a:gd name="connsiteY6" fmla="*/ 215850 h 394298"/>
                  <a:gd name="connsiteX7" fmla="*/ 570388 w 843097"/>
                  <a:gd name="connsiteY7" fmla="*/ 155465 h 394298"/>
                  <a:gd name="connsiteX8" fmla="*/ 259837 w 843097"/>
                  <a:gd name="connsiteY8" fmla="*/ 69201 h 394298"/>
                  <a:gd name="connsiteX9" fmla="*/ 113503 w 843097"/>
                  <a:gd name="connsiteY9" fmla="*/ 42153 h 394298"/>
                  <a:gd name="connsiteX10" fmla="*/ 44177 w 843097"/>
                  <a:gd name="connsiteY10" fmla="*/ 95080 h 394298"/>
                  <a:gd name="connsiteX11" fmla="*/ 1045 w 843097"/>
                  <a:gd name="connsiteY11" fmla="*/ 129586 h 394298"/>
                  <a:gd name="connsiteX0" fmla="*/ 1045 w 843036"/>
                  <a:gd name="connsiteY0" fmla="*/ 129586 h 403140"/>
                  <a:gd name="connsiteX1" fmla="*/ 87309 w 843036"/>
                  <a:gd name="connsiteY1" fmla="*/ 189 h 403140"/>
                  <a:gd name="connsiteX2" fmla="*/ 510003 w 843036"/>
                  <a:gd name="connsiteY2" fmla="*/ 103706 h 403140"/>
                  <a:gd name="connsiteX3" fmla="*/ 811928 w 843036"/>
                  <a:gd name="connsiteY3" fmla="*/ 224476 h 403140"/>
                  <a:gd name="connsiteX4" fmla="*/ 833452 w 843036"/>
                  <a:gd name="connsiteY4" fmla="*/ 391644 h 403140"/>
                  <a:gd name="connsiteX5" fmla="*/ 813016 w 843036"/>
                  <a:gd name="connsiteY5" fmla="*/ 369451 h 403140"/>
                  <a:gd name="connsiteX6" fmla="*/ 760169 w 843036"/>
                  <a:gd name="connsiteY6" fmla="*/ 215850 h 403140"/>
                  <a:gd name="connsiteX7" fmla="*/ 570388 w 843036"/>
                  <a:gd name="connsiteY7" fmla="*/ 155465 h 403140"/>
                  <a:gd name="connsiteX8" fmla="*/ 259837 w 843036"/>
                  <a:gd name="connsiteY8" fmla="*/ 69201 h 403140"/>
                  <a:gd name="connsiteX9" fmla="*/ 113503 w 843036"/>
                  <a:gd name="connsiteY9" fmla="*/ 42153 h 403140"/>
                  <a:gd name="connsiteX10" fmla="*/ 44177 w 843036"/>
                  <a:gd name="connsiteY10" fmla="*/ 95080 h 403140"/>
                  <a:gd name="connsiteX11" fmla="*/ 1045 w 843036"/>
                  <a:gd name="connsiteY11" fmla="*/ 129586 h 403140"/>
                  <a:gd name="connsiteX0" fmla="*/ 1045 w 849104"/>
                  <a:gd name="connsiteY0" fmla="*/ 129586 h 400633"/>
                  <a:gd name="connsiteX1" fmla="*/ 87309 w 849104"/>
                  <a:gd name="connsiteY1" fmla="*/ 189 h 400633"/>
                  <a:gd name="connsiteX2" fmla="*/ 510003 w 849104"/>
                  <a:gd name="connsiteY2" fmla="*/ 103706 h 400633"/>
                  <a:gd name="connsiteX3" fmla="*/ 811928 w 849104"/>
                  <a:gd name="connsiteY3" fmla="*/ 224476 h 400633"/>
                  <a:gd name="connsiteX4" fmla="*/ 844340 w 849104"/>
                  <a:gd name="connsiteY4" fmla="*/ 388378 h 400633"/>
                  <a:gd name="connsiteX5" fmla="*/ 813016 w 849104"/>
                  <a:gd name="connsiteY5" fmla="*/ 369451 h 400633"/>
                  <a:gd name="connsiteX6" fmla="*/ 760169 w 849104"/>
                  <a:gd name="connsiteY6" fmla="*/ 215850 h 400633"/>
                  <a:gd name="connsiteX7" fmla="*/ 570388 w 849104"/>
                  <a:gd name="connsiteY7" fmla="*/ 155465 h 400633"/>
                  <a:gd name="connsiteX8" fmla="*/ 259837 w 849104"/>
                  <a:gd name="connsiteY8" fmla="*/ 69201 h 400633"/>
                  <a:gd name="connsiteX9" fmla="*/ 113503 w 849104"/>
                  <a:gd name="connsiteY9" fmla="*/ 42153 h 400633"/>
                  <a:gd name="connsiteX10" fmla="*/ 44177 w 849104"/>
                  <a:gd name="connsiteY10" fmla="*/ 95080 h 400633"/>
                  <a:gd name="connsiteX11" fmla="*/ 1045 w 849104"/>
                  <a:gd name="connsiteY11" fmla="*/ 129586 h 400633"/>
                  <a:gd name="connsiteX0" fmla="*/ 1045 w 851795"/>
                  <a:gd name="connsiteY0" fmla="*/ 129586 h 396775"/>
                  <a:gd name="connsiteX1" fmla="*/ 87309 w 851795"/>
                  <a:gd name="connsiteY1" fmla="*/ 189 h 396775"/>
                  <a:gd name="connsiteX2" fmla="*/ 510003 w 851795"/>
                  <a:gd name="connsiteY2" fmla="*/ 103706 h 396775"/>
                  <a:gd name="connsiteX3" fmla="*/ 811928 w 851795"/>
                  <a:gd name="connsiteY3" fmla="*/ 224476 h 396775"/>
                  <a:gd name="connsiteX4" fmla="*/ 844340 w 851795"/>
                  <a:gd name="connsiteY4" fmla="*/ 388378 h 396775"/>
                  <a:gd name="connsiteX5" fmla="*/ 813016 w 851795"/>
                  <a:gd name="connsiteY5" fmla="*/ 369451 h 396775"/>
                  <a:gd name="connsiteX6" fmla="*/ 760169 w 851795"/>
                  <a:gd name="connsiteY6" fmla="*/ 215850 h 396775"/>
                  <a:gd name="connsiteX7" fmla="*/ 570388 w 851795"/>
                  <a:gd name="connsiteY7" fmla="*/ 155465 h 396775"/>
                  <a:gd name="connsiteX8" fmla="*/ 259837 w 851795"/>
                  <a:gd name="connsiteY8" fmla="*/ 69201 h 396775"/>
                  <a:gd name="connsiteX9" fmla="*/ 113503 w 851795"/>
                  <a:gd name="connsiteY9" fmla="*/ 42153 h 396775"/>
                  <a:gd name="connsiteX10" fmla="*/ 44177 w 851795"/>
                  <a:gd name="connsiteY10" fmla="*/ 95080 h 396775"/>
                  <a:gd name="connsiteX11" fmla="*/ 1045 w 851795"/>
                  <a:gd name="connsiteY11" fmla="*/ 129586 h 396775"/>
                  <a:gd name="connsiteX0" fmla="*/ 1045 w 851795"/>
                  <a:gd name="connsiteY0" fmla="*/ 129586 h 395384"/>
                  <a:gd name="connsiteX1" fmla="*/ 87309 w 851795"/>
                  <a:gd name="connsiteY1" fmla="*/ 189 h 395384"/>
                  <a:gd name="connsiteX2" fmla="*/ 510003 w 851795"/>
                  <a:gd name="connsiteY2" fmla="*/ 103706 h 395384"/>
                  <a:gd name="connsiteX3" fmla="*/ 811928 w 851795"/>
                  <a:gd name="connsiteY3" fmla="*/ 224476 h 395384"/>
                  <a:gd name="connsiteX4" fmla="*/ 844340 w 851795"/>
                  <a:gd name="connsiteY4" fmla="*/ 388378 h 395384"/>
                  <a:gd name="connsiteX5" fmla="*/ 813016 w 851795"/>
                  <a:gd name="connsiteY5" fmla="*/ 369451 h 395384"/>
                  <a:gd name="connsiteX6" fmla="*/ 791743 w 851795"/>
                  <a:gd name="connsiteY6" fmla="*/ 252868 h 395384"/>
                  <a:gd name="connsiteX7" fmla="*/ 570388 w 851795"/>
                  <a:gd name="connsiteY7" fmla="*/ 155465 h 395384"/>
                  <a:gd name="connsiteX8" fmla="*/ 259837 w 851795"/>
                  <a:gd name="connsiteY8" fmla="*/ 69201 h 395384"/>
                  <a:gd name="connsiteX9" fmla="*/ 113503 w 851795"/>
                  <a:gd name="connsiteY9" fmla="*/ 42153 h 395384"/>
                  <a:gd name="connsiteX10" fmla="*/ 44177 w 851795"/>
                  <a:gd name="connsiteY10" fmla="*/ 95080 h 395384"/>
                  <a:gd name="connsiteX11" fmla="*/ 1045 w 851795"/>
                  <a:gd name="connsiteY11" fmla="*/ 129586 h 395384"/>
                  <a:gd name="connsiteX0" fmla="*/ 1045 w 848519"/>
                  <a:gd name="connsiteY0" fmla="*/ 129586 h 398585"/>
                  <a:gd name="connsiteX1" fmla="*/ 87309 w 848519"/>
                  <a:gd name="connsiteY1" fmla="*/ 189 h 398585"/>
                  <a:gd name="connsiteX2" fmla="*/ 510003 w 848519"/>
                  <a:gd name="connsiteY2" fmla="*/ 103706 h 398585"/>
                  <a:gd name="connsiteX3" fmla="*/ 811928 w 848519"/>
                  <a:gd name="connsiteY3" fmla="*/ 224476 h 398585"/>
                  <a:gd name="connsiteX4" fmla="*/ 844340 w 848519"/>
                  <a:gd name="connsiteY4" fmla="*/ 388378 h 398585"/>
                  <a:gd name="connsiteX5" fmla="*/ 821726 w 848519"/>
                  <a:gd name="connsiteY5" fmla="*/ 367274 h 398585"/>
                  <a:gd name="connsiteX6" fmla="*/ 791743 w 848519"/>
                  <a:gd name="connsiteY6" fmla="*/ 252868 h 398585"/>
                  <a:gd name="connsiteX7" fmla="*/ 570388 w 848519"/>
                  <a:gd name="connsiteY7" fmla="*/ 155465 h 398585"/>
                  <a:gd name="connsiteX8" fmla="*/ 259837 w 848519"/>
                  <a:gd name="connsiteY8" fmla="*/ 69201 h 398585"/>
                  <a:gd name="connsiteX9" fmla="*/ 113503 w 848519"/>
                  <a:gd name="connsiteY9" fmla="*/ 42153 h 398585"/>
                  <a:gd name="connsiteX10" fmla="*/ 44177 w 848519"/>
                  <a:gd name="connsiteY10" fmla="*/ 95080 h 398585"/>
                  <a:gd name="connsiteX11" fmla="*/ 1045 w 848519"/>
                  <a:gd name="connsiteY11" fmla="*/ 129586 h 398585"/>
                  <a:gd name="connsiteX0" fmla="*/ 2183 w 849657"/>
                  <a:gd name="connsiteY0" fmla="*/ 129586 h 398585"/>
                  <a:gd name="connsiteX1" fmla="*/ 88447 w 849657"/>
                  <a:gd name="connsiteY1" fmla="*/ 189 h 398585"/>
                  <a:gd name="connsiteX2" fmla="*/ 511141 w 849657"/>
                  <a:gd name="connsiteY2" fmla="*/ 103706 h 398585"/>
                  <a:gd name="connsiteX3" fmla="*/ 813066 w 849657"/>
                  <a:gd name="connsiteY3" fmla="*/ 224476 h 398585"/>
                  <a:gd name="connsiteX4" fmla="*/ 845478 w 849657"/>
                  <a:gd name="connsiteY4" fmla="*/ 388378 h 398585"/>
                  <a:gd name="connsiteX5" fmla="*/ 822864 w 849657"/>
                  <a:gd name="connsiteY5" fmla="*/ 367274 h 398585"/>
                  <a:gd name="connsiteX6" fmla="*/ 792881 w 849657"/>
                  <a:gd name="connsiteY6" fmla="*/ 252868 h 398585"/>
                  <a:gd name="connsiteX7" fmla="*/ 571526 w 849657"/>
                  <a:gd name="connsiteY7" fmla="*/ 155465 h 398585"/>
                  <a:gd name="connsiteX8" fmla="*/ 260975 w 849657"/>
                  <a:gd name="connsiteY8" fmla="*/ 69201 h 398585"/>
                  <a:gd name="connsiteX9" fmla="*/ 114641 w 849657"/>
                  <a:gd name="connsiteY9" fmla="*/ 42153 h 398585"/>
                  <a:gd name="connsiteX10" fmla="*/ 33338 w 849657"/>
                  <a:gd name="connsiteY10" fmla="*/ 132098 h 398585"/>
                  <a:gd name="connsiteX11" fmla="*/ 2183 w 849657"/>
                  <a:gd name="connsiteY11" fmla="*/ 129586 h 398585"/>
                  <a:gd name="connsiteX0" fmla="*/ 1811 w 849285"/>
                  <a:gd name="connsiteY0" fmla="*/ 129586 h 398585"/>
                  <a:gd name="connsiteX1" fmla="*/ 88075 w 849285"/>
                  <a:gd name="connsiteY1" fmla="*/ 189 h 398585"/>
                  <a:gd name="connsiteX2" fmla="*/ 510769 w 849285"/>
                  <a:gd name="connsiteY2" fmla="*/ 103706 h 398585"/>
                  <a:gd name="connsiteX3" fmla="*/ 812694 w 849285"/>
                  <a:gd name="connsiteY3" fmla="*/ 224476 h 398585"/>
                  <a:gd name="connsiteX4" fmla="*/ 845106 w 849285"/>
                  <a:gd name="connsiteY4" fmla="*/ 388378 h 398585"/>
                  <a:gd name="connsiteX5" fmla="*/ 822492 w 849285"/>
                  <a:gd name="connsiteY5" fmla="*/ 367274 h 398585"/>
                  <a:gd name="connsiteX6" fmla="*/ 792509 w 849285"/>
                  <a:gd name="connsiteY6" fmla="*/ 252868 h 398585"/>
                  <a:gd name="connsiteX7" fmla="*/ 571154 w 849285"/>
                  <a:gd name="connsiteY7" fmla="*/ 155465 h 398585"/>
                  <a:gd name="connsiteX8" fmla="*/ 260603 w 849285"/>
                  <a:gd name="connsiteY8" fmla="*/ 69201 h 398585"/>
                  <a:gd name="connsiteX9" fmla="*/ 114269 w 849285"/>
                  <a:gd name="connsiteY9" fmla="*/ 42153 h 398585"/>
                  <a:gd name="connsiteX10" fmla="*/ 32966 w 849285"/>
                  <a:gd name="connsiteY10" fmla="*/ 132098 h 398585"/>
                  <a:gd name="connsiteX11" fmla="*/ 1811 w 849285"/>
                  <a:gd name="connsiteY11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14127 w 849143"/>
                  <a:gd name="connsiteY9" fmla="*/ 42153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23926 w 849143"/>
                  <a:gd name="connsiteY9" fmla="*/ 35621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24106 w 849323"/>
                  <a:gd name="connsiteY9" fmla="*/ 35621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44793 w 849323"/>
                  <a:gd name="connsiteY9" fmla="*/ 45420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3298 w 850772"/>
                  <a:gd name="connsiteY0" fmla="*/ 115469 h 384468"/>
                  <a:gd name="connsiteX1" fmla="*/ 115693 w 850772"/>
                  <a:gd name="connsiteY1" fmla="*/ 226 h 384468"/>
                  <a:gd name="connsiteX2" fmla="*/ 512256 w 850772"/>
                  <a:gd name="connsiteY2" fmla="*/ 89589 h 384468"/>
                  <a:gd name="connsiteX3" fmla="*/ 814181 w 850772"/>
                  <a:gd name="connsiteY3" fmla="*/ 210359 h 384468"/>
                  <a:gd name="connsiteX4" fmla="*/ 846593 w 850772"/>
                  <a:gd name="connsiteY4" fmla="*/ 374261 h 384468"/>
                  <a:gd name="connsiteX5" fmla="*/ 823979 w 850772"/>
                  <a:gd name="connsiteY5" fmla="*/ 353157 h 384468"/>
                  <a:gd name="connsiteX6" fmla="*/ 793996 w 850772"/>
                  <a:gd name="connsiteY6" fmla="*/ 238751 h 384468"/>
                  <a:gd name="connsiteX7" fmla="*/ 572641 w 850772"/>
                  <a:gd name="connsiteY7" fmla="*/ 141348 h 384468"/>
                  <a:gd name="connsiteX8" fmla="*/ 262090 w 850772"/>
                  <a:gd name="connsiteY8" fmla="*/ 55084 h 384468"/>
                  <a:gd name="connsiteX9" fmla="*/ 146242 w 850772"/>
                  <a:gd name="connsiteY9" fmla="*/ 31303 h 384468"/>
                  <a:gd name="connsiteX10" fmla="*/ 81337 w 850772"/>
                  <a:gd name="connsiteY10" fmla="*/ 51548 h 384468"/>
                  <a:gd name="connsiteX11" fmla="*/ 34453 w 850772"/>
                  <a:gd name="connsiteY11" fmla="*/ 117981 h 384468"/>
                  <a:gd name="connsiteX12" fmla="*/ 3298 w 850772"/>
                  <a:gd name="connsiteY12" fmla="*/ 115469 h 384468"/>
                  <a:gd name="connsiteX0" fmla="*/ 3684 w 851158"/>
                  <a:gd name="connsiteY0" fmla="*/ 113297 h 382296"/>
                  <a:gd name="connsiteX1" fmla="*/ 122612 w 851158"/>
                  <a:gd name="connsiteY1" fmla="*/ 232 h 382296"/>
                  <a:gd name="connsiteX2" fmla="*/ 512642 w 851158"/>
                  <a:gd name="connsiteY2" fmla="*/ 87417 h 382296"/>
                  <a:gd name="connsiteX3" fmla="*/ 814567 w 851158"/>
                  <a:gd name="connsiteY3" fmla="*/ 208187 h 382296"/>
                  <a:gd name="connsiteX4" fmla="*/ 846979 w 851158"/>
                  <a:gd name="connsiteY4" fmla="*/ 372089 h 382296"/>
                  <a:gd name="connsiteX5" fmla="*/ 824365 w 851158"/>
                  <a:gd name="connsiteY5" fmla="*/ 350985 h 382296"/>
                  <a:gd name="connsiteX6" fmla="*/ 794382 w 851158"/>
                  <a:gd name="connsiteY6" fmla="*/ 236579 h 382296"/>
                  <a:gd name="connsiteX7" fmla="*/ 573027 w 851158"/>
                  <a:gd name="connsiteY7" fmla="*/ 139176 h 382296"/>
                  <a:gd name="connsiteX8" fmla="*/ 262476 w 851158"/>
                  <a:gd name="connsiteY8" fmla="*/ 52912 h 382296"/>
                  <a:gd name="connsiteX9" fmla="*/ 146628 w 851158"/>
                  <a:gd name="connsiteY9" fmla="*/ 29131 h 382296"/>
                  <a:gd name="connsiteX10" fmla="*/ 81723 w 851158"/>
                  <a:gd name="connsiteY10" fmla="*/ 49376 h 382296"/>
                  <a:gd name="connsiteX11" fmla="*/ 34839 w 851158"/>
                  <a:gd name="connsiteY11" fmla="*/ 115809 h 382296"/>
                  <a:gd name="connsiteX12" fmla="*/ 3684 w 851158"/>
                  <a:gd name="connsiteY12" fmla="*/ 113297 h 382296"/>
                  <a:gd name="connsiteX0" fmla="*/ 3617 w 851091"/>
                  <a:gd name="connsiteY0" fmla="*/ 113297 h 382296"/>
                  <a:gd name="connsiteX1" fmla="*/ 122545 w 851091"/>
                  <a:gd name="connsiteY1" fmla="*/ 232 h 382296"/>
                  <a:gd name="connsiteX2" fmla="*/ 512575 w 851091"/>
                  <a:gd name="connsiteY2" fmla="*/ 87417 h 382296"/>
                  <a:gd name="connsiteX3" fmla="*/ 814500 w 851091"/>
                  <a:gd name="connsiteY3" fmla="*/ 208187 h 382296"/>
                  <a:gd name="connsiteX4" fmla="*/ 846912 w 851091"/>
                  <a:gd name="connsiteY4" fmla="*/ 372089 h 382296"/>
                  <a:gd name="connsiteX5" fmla="*/ 824298 w 851091"/>
                  <a:gd name="connsiteY5" fmla="*/ 350985 h 382296"/>
                  <a:gd name="connsiteX6" fmla="*/ 794315 w 851091"/>
                  <a:gd name="connsiteY6" fmla="*/ 236579 h 382296"/>
                  <a:gd name="connsiteX7" fmla="*/ 572960 w 851091"/>
                  <a:gd name="connsiteY7" fmla="*/ 139176 h 382296"/>
                  <a:gd name="connsiteX8" fmla="*/ 262409 w 851091"/>
                  <a:gd name="connsiteY8" fmla="*/ 52912 h 382296"/>
                  <a:gd name="connsiteX9" fmla="*/ 146561 w 851091"/>
                  <a:gd name="connsiteY9" fmla="*/ 29131 h 382296"/>
                  <a:gd name="connsiteX10" fmla="*/ 76212 w 851091"/>
                  <a:gd name="connsiteY10" fmla="*/ 54820 h 382296"/>
                  <a:gd name="connsiteX11" fmla="*/ 34772 w 851091"/>
                  <a:gd name="connsiteY11" fmla="*/ 115809 h 382296"/>
                  <a:gd name="connsiteX12" fmla="*/ 3617 w 851091"/>
                  <a:gd name="connsiteY12" fmla="*/ 113297 h 382296"/>
                  <a:gd name="connsiteX0" fmla="*/ 3617 w 851091"/>
                  <a:gd name="connsiteY0" fmla="*/ 113297 h 387717"/>
                  <a:gd name="connsiteX1" fmla="*/ 122545 w 851091"/>
                  <a:gd name="connsiteY1" fmla="*/ 232 h 387717"/>
                  <a:gd name="connsiteX2" fmla="*/ 512575 w 851091"/>
                  <a:gd name="connsiteY2" fmla="*/ 87417 h 387717"/>
                  <a:gd name="connsiteX3" fmla="*/ 814500 w 851091"/>
                  <a:gd name="connsiteY3" fmla="*/ 208187 h 387717"/>
                  <a:gd name="connsiteX4" fmla="*/ 846912 w 851091"/>
                  <a:gd name="connsiteY4" fmla="*/ 378621 h 387717"/>
                  <a:gd name="connsiteX5" fmla="*/ 824298 w 851091"/>
                  <a:gd name="connsiteY5" fmla="*/ 350985 h 387717"/>
                  <a:gd name="connsiteX6" fmla="*/ 794315 w 851091"/>
                  <a:gd name="connsiteY6" fmla="*/ 236579 h 387717"/>
                  <a:gd name="connsiteX7" fmla="*/ 572960 w 851091"/>
                  <a:gd name="connsiteY7" fmla="*/ 139176 h 387717"/>
                  <a:gd name="connsiteX8" fmla="*/ 262409 w 851091"/>
                  <a:gd name="connsiteY8" fmla="*/ 52912 h 387717"/>
                  <a:gd name="connsiteX9" fmla="*/ 146561 w 851091"/>
                  <a:gd name="connsiteY9" fmla="*/ 29131 h 387717"/>
                  <a:gd name="connsiteX10" fmla="*/ 76212 w 851091"/>
                  <a:gd name="connsiteY10" fmla="*/ 54820 h 387717"/>
                  <a:gd name="connsiteX11" fmla="*/ 34772 w 851091"/>
                  <a:gd name="connsiteY11" fmla="*/ 115809 h 387717"/>
                  <a:gd name="connsiteX12" fmla="*/ 3617 w 851091"/>
                  <a:gd name="connsiteY12" fmla="*/ 113297 h 387717"/>
                  <a:gd name="connsiteX0" fmla="*/ 3617 w 851018"/>
                  <a:gd name="connsiteY0" fmla="*/ 113297 h 390928"/>
                  <a:gd name="connsiteX1" fmla="*/ 122545 w 851018"/>
                  <a:gd name="connsiteY1" fmla="*/ 232 h 390928"/>
                  <a:gd name="connsiteX2" fmla="*/ 512575 w 851018"/>
                  <a:gd name="connsiteY2" fmla="*/ 87417 h 390928"/>
                  <a:gd name="connsiteX3" fmla="*/ 814500 w 851018"/>
                  <a:gd name="connsiteY3" fmla="*/ 208187 h 390928"/>
                  <a:gd name="connsiteX4" fmla="*/ 846912 w 851018"/>
                  <a:gd name="connsiteY4" fmla="*/ 378621 h 390928"/>
                  <a:gd name="connsiteX5" fmla="*/ 825387 w 851018"/>
                  <a:gd name="connsiteY5" fmla="*/ 361873 h 390928"/>
                  <a:gd name="connsiteX6" fmla="*/ 794315 w 851018"/>
                  <a:gd name="connsiteY6" fmla="*/ 236579 h 390928"/>
                  <a:gd name="connsiteX7" fmla="*/ 572960 w 851018"/>
                  <a:gd name="connsiteY7" fmla="*/ 139176 h 390928"/>
                  <a:gd name="connsiteX8" fmla="*/ 262409 w 851018"/>
                  <a:gd name="connsiteY8" fmla="*/ 52912 h 390928"/>
                  <a:gd name="connsiteX9" fmla="*/ 146561 w 851018"/>
                  <a:gd name="connsiteY9" fmla="*/ 29131 h 390928"/>
                  <a:gd name="connsiteX10" fmla="*/ 76212 w 851018"/>
                  <a:gd name="connsiteY10" fmla="*/ 54820 h 390928"/>
                  <a:gd name="connsiteX11" fmla="*/ 34772 w 851018"/>
                  <a:gd name="connsiteY11" fmla="*/ 115809 h 390928"/>
                  <a:gd name="connsiteX12" fmla="*/ 3617 w 851018"/>
                  <a:gd name="connsiteY12" fmla="*/ 113297 h 39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51018" h="390928">
                    <a:moveTo>
                      <a:pt x="3617" y="113297"/>
                    </a:moveTo>
                    <a:cubicBezTo>
                      <a:pt x="18246" y="94034"/>
                      <a:pt x="37719" y="4545"/>
                      <a:pt x="122545" y="232"/>
                    </a:cubicBezTo>
                    <a:cubicBezTo>
                      <a:pt x="207371" y="-4081"/>
                      <a:pt x="397249" y="52758"/>
                      <a:pt x="512575" y="87417"/>
                    </a:cubicBezTo>
                    <a:cubicBezTo>
                      <a:pt x="627901" y="122076"/>
                      <a:pt x="758777" y="159653"/>
                      <a:pt x="814500" y="208187"/>
                    </a:cubicBezTo>
                    <a:cubicBezTo>
                      <a:pt x="870223" y="256721"/>
                      <a:pt x="845098" y="353007"/>
                      <a:pt x="846912" y="378621"/>
                    </a:cubicBezTo>
                    <a:cubicBezTo>
                      <a:pt x="848726" y="404235"/>
                      <a:pt x="834153" y="385547"/>
                      <a:pt x="825387" y="361873"/>
                    </a:cubicBezTo>
                    <a:cubicBezTo>
                      <a:pt x="816621" y="338199"/>
                      <a:pt x="836386" y="273695"/>
                      <a:pt x="794315" y="236579"/>
                    </a:cubicBezTo>
                    <a:cubicBezTo>
                      <a:pt x="752244" y="199463"/>
                      <a:pt x="661611" y="169787"/>
                      <a:pt x="572960" y="139176"/>
                    </a:cubicBezTo>
                    <a:cubicBezTo>
                      <a:pt x="484309" y="108565"/>
                      <a:pt x="333476" y="71253"/>
                      <a:pt x="262409" y="52912"/>
                    </a:cubicBezTo>
                    <a:cubicBezTo>
                      <a:pt x="191343" y="34571"/>
                      <a:pt x="178501" y="29539"/>
                      <a:pt x="146561" y="29131"/>
                    </a:cubicBezTo>
                    <a:cubicBezTo>
                      <a:pt x="114621" y="28723"/>
                      <a:pt x="89762" y="39829"/>
                      <a:pt x="76212" y="54820"/>
                    </a:cubicBezTo>
                    <a:cubicBezTo>
                      <a:pt x="62662" y="69811"/>
                      <a:pt x="46871" y="106063"/>
                      <a:pt x="34772" y="115809"/>
                    </a:cubicBezTo>
                    <a:cubicBezTo>
                      <a:pt x="22673" y="125555"/>
                      <a:pt x="-11012" y="132560"/>
                      <a:pt x="3617" y="113297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  <p:sp>
            <p:nvSpPr>
              <p:cNvPr id="82" name="Volný tvar 81"/>
              <p:cNvSpPr>
                <a:spLocks/>
              </p:cNvSpPr>
              <p:nvPr/>
            </p:nvSpPr>
            <p:spPr>
              <a:xfrm rot="265172">
                <a:off x="3908824" y="2872405"/>
                <a:ext cx="1575836" cy="533770"/>
              </a:xfrm>
              <a:custGeom>
                <a:avLst/>
                <a:gdLst>
                  <a:gd name="connsiteX0" fmla="*/ 828 w 845152"/>
                  <a:gd name="connsiteY0" fmla="*/ 129586 h 391137"/>
                  <a:gd name="connsiteX1" fmla="*/ 87092 w 845152"/>
                  <a:gd name="connsiteY1" fmla="*/ 189 h 391137"/>
                  <a:gd name="connsiteX2" fmla="*/ 509786 w 845152"/>
                  <a:gd name="connsiteY2" fmla="*/ 103706 h 391137"/>
                  <a:gd name="connsiteX3" fmla="*/ 811711 w 845152"/>
                  <a:gd name="connsiteY3" fmla="*/ 224476 h 391137"/>
                  <a:gd name="connsiteX4" fmla="*/ 837590 w 845152"/>
                  <a:gd name="connsiteY4" fmla="*/ 388378 h 391137"/>
                  <a:gd name="connsiteX5" fmla="*/ 811711 w 845152"/>
                  <a:gd name="connsiteY5" fmla="*/ 319367 h 391137"/>
                  <a:gd name="connsiteX6" fmla="*/ 759952 w 845152"/>
                  <a:gd name="connsiteY6" fmla="*/ 215850 h 391137"/>
                  <a:gd name="connsiteX7" fmla="*/ 570171 w 845152"/>
                  <a:gd name="connsiteY7" fmla="*/ 155465 h 391137"/>
                  <a:gd name="connsiteX8" fmla="*/ 259620 w 845152"/>
                  <a:gd name="connsiteY8" fmla="*/ 69201 h 391137"/>
                  <a:gd name="connsiteX9" fmla="*/ 87092 w 845152"/>
                  <a:gd name="connsiteY9" fmla="*/ 8816 h 391137"/>
                  <a:gd name="connsiteX10" fmla="*/ 43960 w 845152"/>
                  <a:gd name="connsiteY10" fmla="*/ 95080 h 391137"/>
                  <a:gd name="connsiteX11" fmla="*/ 828 w 845152"/>
                  <a:gd name="connsiteY11" fmla="*/ 129586 h 391137"/>
                  <a:gd name="connsiteX0" fmla="*/ 1045 w 845369"/>
                  <a:gd name="connsiteY0" fmla="*/ 129586 h 391137"/>
                  <a:gd name="connsiteX1" fmla="*/ 87309 w 845369"/>
                  <a:gd name="connsiteY1" fmla="*/ 189 h 391137"/>
                  <a:gd name="connsiteX2" fmla="*/ 510003 w 845369"/>
                  <a:gd name="connsiteY2" fmla="*/ 103706 h 391137"/>
                  <a:gd name="connsiteX3" fmla="*/ 811928 w 845369"/>
                  <a:gd name="connsiteY3" fmla="*/ 224476 h 391137"/>
                  <a:gd name="connsiteX4" fmla="*/ 837807 w 845369"/>
                  <a:gd name="connsiteY4" fmla="*/ 388378 h 391137"/>
                  <a:gd name="connsiteX5" fmla="*/ 811928 w 845369"/>
                  <a:gd name="connsiteY5" fmla="*/ 319367 h 391137"/>
                  <a:gd name="connsiteX6" fmla="*/ 760169 w 845369"/>
                  <a:gd name="connsiteY6" fmla="*/ 215850 h 391137"/>
                  <a:gd name="connsiteX7" fmla="*/ 570388 w 845369"/>
                  <a:gd name="connsiteY7" fmla="*/ 155465 h 391137"/>
                  <a:gd name="connsiteX8" fmla="*/ 259837 w 845369"/>
                  <a:gd name="connsiteY8" fmla="*/ 69201 h 391137"/>
                  <a:gd name="connsiteX9" fmla="*/ 113503 w 845369"/>
                  <a:gd name="connsiteY9" fmla="*/ 42153 h 391137"/>
                  <a:gd name="connsiteX10" fmla="*/ 44177 w 845369"/>
                  <a:gd name="connsiteY10" fmla="*/ 95080 h 391137"/>
                  <a:gd name="connsiteX11" fmla="*/ 1045 w 845369"/>
                  <a:gd name="connsiteY11" fmla="*/ 129586 h 391137"/>
                  <a:gd name="connsiteX0" fmla="*/ 1045 w 843097"/>
                  <a:gd name="connsiteY0" fmla="*/ 129586 h 394298"/>
                  <a:gd name="connsiteX1" fmla="*/ 87309 w 843097"/>
                  <a:gd name="connsiteY1" fmla="*/ 189 h 394298"/>
                  <a:gd name="connsiteX2" fmla="*/ 510003 w 843097"/>
                  <a:gd name="connsiteY2" fmla="*/ 103706 h 394298"/>
                  <a:gd name="connsiteX3" fmla="*/ 811928 w 843097"/>
                  <a:gd name="connsiteY3" fmla="*/ 224476 h 394298"/>
                  <a:gd name="connsiteX4" fmla="*/ 833452 w 843097"/>
                  <a:gd name="connsiteY4" fmla="*/ 391644 h 394298"/>
                  <a:gd name="connsiteX5" fmla="*/ 811928 w 843097"/>
                  <a:gd name="connsiteY5" fmla="*/ 319367 h 394298"/>
                  <a:gd name="connsiteX6" fmla="*/ 760169 w 843097"/>
                  <a:gd name="connsiteY6" fmla="*/ 215850 h 394298"/>
                  <a:gd name="connsiteX7" fmla="*/ 570388 w 843097"/>
                  <a:gd name="connsiteY7" fmla="*/ 155465 h 394298"/>
                  <a:gd name="connsiteX8" fmla="*/ 259837 w 843097"/>
                  <a:gd name="connsiteY8" fmla="*/ 69201 h 394298"/>
                  <a:gd name="connsiteX9" fmla="*/ 113503 w 843097"/>
                  <a:gd name="connsiteY9" fmla="*/ 42153 h 394298"/>
                  <a:gd name="connsiteX10" fmla="*/ 44177 w 843097"/>
                  <a:gd name="connsiteY10" fmla="*/ 95080 h 394298"/>
                  <a:gd name="connsiteX11" fmla="*/ 1045 w 843097"/>
                  <a:gd name="connsiteY11" fmla="*/ 129586 h 394298"/>
                  <a:gd name="connsiteX0" fmla="*/ 1045 w 843036"/>
                  <a:gd name="connsiteY0" fmla="*/ 129586 h 403140"/>
                  <a:gd name="connsiteX1" fmla="*/ 87309 w 843036"/>
                  <a:gd name="connsiteY1" fmla="*/ 189 h 403140"/>
                  <a:gd name="connsiteX2" fmla="*/ 510003 w 843036"/>
                  <a:gd name="connsiteY2" fmla="*/ 103706 h 403140"/>
                  <a:gd name="connsiteX3" fmla="*/ 811928 w 843036"/>
                  <a:gd name="connsiteY3" fmla="*/ 224476 h 403140"/>
                  <a:gd name="connsiteX4" fmla="*/ 833452 w 843036"/>
                  <a:gd name="connsiteY4" fmla="*/ 391644 h 403140"/>
                  <a:gd name="connsiteX5" fmla="*/ 813016 w 843036"/>
                  <a:gd name="connsiteY5" fmla="*/ 369451 h 403140"/>
                  <a:gd name="connsiteX6" fmla="*/ 760169 w 843036"/>
                  <a:gd name="connsiteY6" fmla="*/ 215850 h 403140"/>
                  <a:gd name="connsiteX7" fmla="*/ 570388 w 843036"/>
                  <a:gd name="connsiteY7" fmla="*/ 155465 h 403140"/>
                  <a:gd name="connsiteX8" fmla="*/ 259837 w 843036"/>
                  <a:gd name="connsiteY8" fmla="*/ 69201 h 403140"/>
                  <a:gd name="connsiteX9" fmla="*/ 113503 w 843036"/>
                  <a:gd name="connsiteY9" fmla="*/ 42153 h 403140"/>
                  <a:gd name="connsiteX10" fmla="*/ 44177 w 843036"/>
                  <a:gd name="connsiteY10" fmla="*/ 95080 h 403140"/>
                  <a:gd name="connsiteX11" fmla="*/ 1045 w 843036"/>
                  <a:gd name="connsiteY11" fmla="*/ 129586 h 403140"/>
                  <a:gd name="connsiteX0" fmla="*/ 1045 w 849104"/>
                  <a:gd name="connsiteY0" fmla="*/ 129586 h 400633"/>
                  <a:gd name="connsiteX1" fmla="*/ 87309 w 849104"/>
                  <a:gd name="connsiteY1" fmla="*/ 189 h 400633"/>
                  <a:gd name="connsiteX2" fmla="*/ 510003 w 849104"/>
                  <a:gd name="connsiteY2" fmla="*/ 103706 h 400633"/>
                  <a:gd name="connsiteX3" fmla="*/ 811928 w 849104"/>
                  <a:gd name="connsiteY3" fmla="*/ 224476 h 400633"/>
                  <a:gd name="connsiteX4" fmla="*/ 844340 w 849104"/>
                  <a:gd name="connsiteY4" fmla="*/ 388378 h 400633"/>
                  <a:gd name="connsiteX5" fmla="*/ 813016 w 849104"/>
                  <a:gd name="connsiteY5" fmla="*/ 369451 h 400633"/>
                  <a:gd name="connsiteX6" fmla="*/ 760169 w 849104"/>
                  <a:gd name="connsiteY6" fmla="*/ 215850 h 400633"/>
                  <a:gd name="connsiteX7" fmla="*/ 570388 w 849104"/>
                  <a:gd name="connsiteY7" fmla="*/ 155465 h 400633"/>
                  <a:gd name="connsiteX8" fmla="*/ 259837 w 849104"/>
                  <a:gd name="connsiteY8" fmla="*/ 69201 h 400633"/>
                  <a:gd name="connsiteX9" fmla="*/ 113503 w 849104"/>
                  <a:gd name="connsiteY9" fmla="*/ 42153 h 400633"/>
                  <a:gd name="connsiteX10" fmla="*/ 44177 w 849104"/>
                  <a:gd name="connsiteY10" fmla="*/ 95080 h 400633"/>
                  <a:gd name="connsiteX11" fmla="*/ 1045 w 849104"/>
                  <a:gd name="connsiteY11" fmla="*/ 129586 h 400633"/>
                  <a:gd name="connsiteX0" fmla="*/ 1045 w 851795"/>
                  <a:gd name="connsiteY0" fmla="*/ 129586 h 396775"/>
                  <a:gd name="connsiteX1" fmla="*/ 87309 w 851795"/>
                  <a:gd name="connsiteY1" fmla="*/ 189 h 396775"/>
                  <a:gd name="connsiteX2" fmla="*/ 510003 w 851795"/>
                  <a:gd name="connsiteY2" fmla="*/ 103706 h 396775"/>
                  <a:gd name="connsiteX3" fmla="*/ 811928 w 851795"/>
                  <a:gd name="connsiteY3" fmla="*/ 224476 h 396775"/>
                  <a:gd name="connsiteX4" fmla="*/ 844340 w 851795"/>
                  <a:gd name="connsiteY4" fmla="*/ 388378 h 396775"/>
                  <a:gd name="connsiteX5" fmla="*/ 813016 w 851795"/>
                  <a:gd name="connsiteY5" fmla="*/ 369451 h 396775"/>
                  <a:gd name="connsiteX6" fmla="*/ 760169 w 851795"/>
                  <a:gd name="connsiteY6" fmla="*/ 215850 h 396775"/>
                  <a:gd name="connsiteX7" fmla="*/ 570388 w 851795"/>
                  <a:gd name="connsiteY7" fmla="*/ 155465 h 396775"/>
                  <a:gd name="connsiteX8" fmla="*/ 259837 w 851795"/>
                  <a:gd name="connsiteY8" fmla="*/ 69201 h 396775"/>
                  <a:gd name="connsiteX9" fmla="*/ 113503 w 851795"/>
                  <a:gd name="connsiteY9" fmla="*/ 42153 h 396775"/>
                  <a:gd name="connsiteX10" fmla="*/ 44177 w 851795"/>
                  <a:gd name="connsiteY10" fmla="*/ 95080 h 396775"/>
                  <a:gd name="connsiteX11" fmla="*/ 1045 w 851795"/>
                  <a:gd name="connsiteY11" fmla="*/ 129586 h 396775"/>
                  <a:gd name="connsiteX0" fmla="*/ 1045 w 851795"/>
                  <a:gd name="connsiteY0" fmla="*/ 129586 h 395384"/>
                  <a:gd name="connsiteX1" fmla="*/ 87309 w 851795"/>
                  <a:gd name="connsiteY1" fmla="*/ 189 h 395384"/>
                  <a:gd name="connsiteX2" fmla="*/ 510003 w 851795"/>
                  <a:gd name="connsiteY2" fmla="*/ 103706 h 395384"/>
                  <a:gd name="connsiteX3" fmla="*/ 811928 w 851795"/>
                  <a:gd name="connsiteY3" fmla="*/ 224476 h 395384"/>
                  <a:gd name="connsiteX4" fmla="*/ 844340 w 851795"/>
                  <a:gd name="connsiteY4" fmla="*/ 388378 h 395384"/>
                  <a:gd name="connsiteX5" fmla="*/ 813016 w 851795"/>
                  <a:gd name="connsiteY5" fmla="*/ 369451 h 395384"/>
                  <a:gd name="connsiteX6" fmla="*/ 791743 w 851795"/>
                  <a:gd name="connsiteY6" fmla="*/ 252868 h 395384"/>
                  <a:gd name="connsiteX7" fmla="*/ 570388 w 851795"/>
                  <a:gd name="connsiteY7" fmla="*/ 155465 h 395384"/>
                  <a:gd name="connsiteX8" fmla="*/ 259837 w 851795"/>
                  <a:gd name="connsiteY8" fmla="*/ 69201 h 395384"/>
                  <a:gd name="connsiteX9" fmla="*/ 113503 w 851795"/>
                  <a:gd name="connsiteY9" fmla="*/ 42153 h 395384"/>
                  <a:gd name="connsiteX10" fmla="*/ 44177 w 851795"/>
                  <a:gd name="connsiteY10" fmla="*/ 95080 h 395384"/>
                  <a:gd name="connsiteX11" fmla="*/ 1045 w 851795"/>
                  <a:gd name="connsiteY11" fmla="*/ 129586 h 395384"/>
                  <a:gd name="connsiteX0" fmla="*/ 1045 w 848519"/>
                  <a:gd name="connsiteY0" fmla="*/ 129586 h 398585"/>
                  <a:gd name="connsiteX1" fmla="*/ 87309 w 848519"/>
                  <a:gd name="connsiteY1" fmla="*/ 189 h 398585"/>
                  <a:gd name="connsiteX2" fmla="*/ 510003 w 848519"/>
                  <a:gd name="connsiteY2" fmla="*/ 103706 h 398585"/>
                  <a:gd name="connsiteX3" fmla="*/ 811928 w 848519"/>
                  <a:gd name="connsiteY3" fmla="*/ 224476 h 398585"/>
                  <a:gd name="connsiteX4" fmla="*/ 844340 w 848519"/>
                  <a:gd name="connsiteY4" fmla="*/ 388378 h 398585"/>
                  <a:gd name="connsiteX5" fmla="*/ 821726 w 848519"/>
                  <a:gd name="connsiteY5" fmla="*/ 367274 h 398585"/>
                  <a:gd name="connsiteX6" fmla="*/ 791743 w 848519"/>
                  <a:gd name="connsiteY6" fmla="*/ 252868 h 398585"/>
                  <a:gd name="connsiteX7" fmla="*/ 570388 w 848519"/>
                  <a:gd name="connsiteY7" fmla="*/ 155465 h 398585"/>
                  <a:gd name="connsiteX8" fmla="*/ 259837 w 848519"/>
                  <a:gd name="connsiteY8" fmla="*/ 69201 h 398585"/>
                  <a:gd name="connsiteX9" fmla="*/ 113503 w 848519"/>
                  <a:gd name="connsiteY9" fmla="*/ 42153 h 398585"/>
                  <a:gd name="connsiteX10" fmla="*/ 44177 w 848519"/>
                  <a:gd name="connsiteY10" fmla="*/ 95080 h 398585"/>
                  <a:gd name="connsiteX11" fmla="*/ 1045 w 848519"/>
                  <a:gd name="connsiteY11" fmla="*/ 129586 h 398585"/>
                  <a:gd name="connsiteX0" fmla="*/ 2183 w 849657"/>
                  <a:gd name="connsiteY0" fmla="*/ 129586 h 398585"/>
                  <a:gd name="connsiteX1" fmla="*/ 88447 w 849657"/>
                  <a:gd name="connsiteY1" fmla="*/ 189 h 398585"/>
                  <a:gd name="connsiteX2" fmla="*/ 511141 w 849657"/>
                  <a:gd name="connsiteY2" fmla="*/ 103706 h 398585"/>
                  <a:gd name="connsiteX3" fmla="*/ 813066 w 849657"/>
                  <a:gd name="connsiteY3" fmla="*/ 224476 h 398585"/>
                  <a:gd name="connsiteX4" fmla="*/ 845478 w 849657"/>
                  <a:gd name="connsiteY4" fmla="*/ 388378 h 398585"/>
                  <a:gd name="connsiteX5" fmla="*/ 822864 w 849657"/>
                  <a:gd name="connsiteY5" fmla="*/ 367274 h 398585"/>
                  <a:gd name="connsiteX6" fmla="*/ 792881 w 849657"/>
                  <a:gd name="connsiteY6" fmla="*/ 252868 h 398585"/>
                  <a:gd name="connsiteX7" fmla="*/ 571526 w 849657"/>
                  <a:gd name="connsiteY7" fmla="*/ 155465 h 398585"/>
                  <a:gd name="connsiteX8" fmla="*/ 260975 w 849657"/>
                  <a:gd name="connsiteY8" fmla="*/ 69201 h 398585"/>
                  <a:gd name="connsiteX9" fmla="*/ 114641 w 849657"/>
                  <a:gd name="connsiteY9" fmla="*/ 42153 h 398585"/>
                  <a:gd name="connsiteX10" fmla="*/ 33338 w 849657"/>
                  <a:gd name="connsiteY10" fmla="*/ 132098 h 398585"/>
                  <a:gd name="connsiteX11" fmla="*/ 2183 w 849657"/>
                  <a:gd name="connsiteY11" fmla="*/ 129586 h 398585"/>
                  <a:gd name="connsiteX0" fmla="*/ 1811 w 849285"/>
                  <a:gd name="connsiteY0" fmla="*/ 129586 h 398585"/>
                  <a:gd name="connsiteX1" fmla="*/ 88075 w 849285"/>
                  <a:gd name="connsiteY1" fmla="*/ 189 h 398585"/>
                  <a:gd name="connsiteX2" fmla="*/ 510769 w 849285"/>
                  <a:gd name="connsiteY2" fmla="*/ 103706 h 398585"/>
                  <a:gd name="connsiteX3" fmla="*/ 812694 w 849285"/>
                  <a:gd name="connsiteY3" fmla="*/ 224476 h 398585"/>
                  <a:gd name="connsiteX4" fmla="*/ 845106 w 849285"/>
                  <a:gd name="connsiteY4" fmla="*/ 388378 h 398585"/>
                  <a:gd name="connsiteX5" fmla="*/ 822492 w 849285"/>
                  <a:gd name="connsiteY5" fmla="*/ 367274 h 398585"/>
                  <a:gd name="connsiteX6" fmla="*/ 792509 w 849285"/>
                  <a:gd name="connsiteY6" fmla="*/ 252868 h 398585"/>
                  <a:gd name="connsiteX7" fmla="*/ 571154 w 849285"/>
                  <a:gd name="connsiteY7" fmla="*/ 155465 h 398585"/>
                  <a:gd name="connsiteX8" fmla="*/ 260603 w 849285"/>
                  <a:gd name="connsiteY8" fmla="*/ 69201 h 398585"/>
                  <a:gd name="connsiteX9" fmla="*/ 114269 w 849285"/>
                  <a:gd name="connsiteY9" fmla="*/ 42153 h 398585"/>
                  <a:gd name="connsiteX10" fmla="*/ 32966 w 849285"/>
                  <a:gd name="connsiteY10" fmla="*/ 132098 h 398585"/>
                  <a:gd name="connsiteX11" fmla="*/ 1811 w 849285"/>
                  <a:gd name="connsiteY11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14127 w 849143"/>
                  <a:gd name="connsiteY9" fmla="*/ 42153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23926 w 849143"/>
                  <a:gd name="connsiteY9" fmla="*/ 35621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24106 w 849323"/>
                  <a:gd name="connsiteY9" fmla="*/ 35621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44793 w 849323"/>
                  <a:gd name="connsiteY9" fmla="*/ 45420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3298 w 850772"/>
                  <a:gd name="connsiteY0" fmla="*/ 115469 h 384468"/>
                  <a:gd name="connsiteX1" fmla="*/ 115693 w 850772"/>
                  <a:gd name="connsiteY1" fmla="*/ 226 h 384468"/>
                  <a:gd name="connsiteX2" fmla="*/ 512256 w 850772"/>
                  <a:gd name="connsiteY2" fmla="*/ 89589 h 384468"/>
                  <a:gd name="connsiteX3" fmla="*/ 814181 w 850772"/>
                  <a:gd name="connsiteY3" fmla="*/ 210359 h 384468"/>
                  <a:gd name="connsiteX4" fmla="*/ 846593 w 850772"/>
                  <a:gd name="connsiteY4" fmla="*/ 374261 h 384468"/>
                  <a:gd name="connsiteX5" fmla="*/ 823979 w 850772"/>
                  <a:gd name="connsiteY5" fmla="*/ 353157 h 384468"/>
                  <a:gd name="connsiteX6" fmla="*/ 793996 w 850772"/>
                  <a:gd name="connsiteY6" fmla="*/ 238751 h 384468"/>
                  <a:gd name="connsiteX7" fmla="*/ 572641 w 850772"/>
                  <a:gd name="connsiteY7" fmla="*/ 141348 h 384468"/>
                  <a:gd name="connsiteX8" fmla="*/ 262090 w 850772"/>
                  <a:gd name="connsiteY8" fmla="*/ 55084 h 384468"/>
                  <a:gd name="connsiteX9" fmla="*/ 146242 w 850772"/>
                  <a:gd name="connsiteY9" fmla="*/ 31303 h 384468"/>
                  <a:gd name="connsiteX10" fmla="*/ 81337 w 850772"/>
                  <a:gd name="connsiteY10" fmla="*/ 51548 h 384468"/>
                  <a:gd name="connsiteX11" fmla="*/ 34453 w 850772"/>
                  <a:gd name="connsiteY11" fmla="*/ 117981 h 384468"/>
                  <a:gd name="connsiteX12" fmla="*/ 3298 w 850772"/>
                  <a:gd name="connsiteY12" fmla="*/ 115469 h 384468"/>
                  <a:gd name="connsiteX0" fmla="*/ 3684 w 851158"/>
                  <a:gd name="connsiteY0" fmla="*/ 113297 h 382296"/>
                  <a:gd name="connsiteX1" fmla="*/ 122612 w 851158"/>
                  <a:gd name="connsiteY1" fmla="*/ 232 h 382296"/>
                  <a:gd name="connsiteX2" fmla="*/ 512642 w 851158"/>
                  <a:gd name="connsiteY2" fmla="*/ 87417 h 382296"/>
                  <a:gd name="connsiteX3" fmla="*/ 814567 w 851158"/>
                  <a:gd name="connsiteY3" fmla="*/ 208187 h 382296"/>
                  <a:gd name="connsiteX4" fmla="*/ 846979 w 851158"/>
                  <a:gd name="connsiteY4" fmla="*/ 372089 h 382296"/>
                  <a:gd name="connsiteX5" fmla="*/ 824365 w 851158"/>
                  <a:gd name="connsiteY5" fmla="*/ 350985 h 382296"/>
                  <a:gd name="connsiteX6" fmla="*/ 794382 w 851158"/>
                  <a:gd name="connsiteY6" fmla="*/ 236579 h 382296"/>
                  <a:gd name="connsiteX7" fmla="*/ 573027 w 851158"/>
                  <a:gd name="connsiteY7" fmla="*/ 139176 h 382296"/>
                  <a:gd name="connsiteX8" fmla="*/ 262476 w 851158"/>
                  <a:gd name="connsiteY8" fmla="*/ 52912 h 382296"/>
                  <a:gd name="connsiteX9" fmla="*/ 146628 w 851158"/>
                  <a:gd name="connsiteY9" fmla="*/ 29131 h 382296"/>
                  <a:gd name="connsiteX10" fmla="*/ 81723 w 851158"/>
                  <a:gd name="connsiteY10" fmla="*/ 49376 h 382296"/>
                  <a:gd name="connsiteX11" fmla="*/ 34839 w 851158"/>
                  <a:gd name="connsiteY11" fmla="*/ 115809 h 382296"/>
                  <a:gd name="connsiteX12" fmla="*/ 3684 w 851158"/>
                  <a:gd name="connsiteY12" fmla="*/ 113297 h 382296"/>
                  <a:gd name="connsiteX0" fmla="*/ 3617 w 851091"/>
                  <a:gd name="connsiteY0" fmla="*/ 113297 h 382296"/>
                  <a:gd name="connsiteX1" fmla="*/ 122545 w 851091"/>
                  <a:gd name="connsiteY1" fmla="*/ 232 h 382296"/>
                  <a:gd name="connsiteX2" fmla="*/ 512575 w 851091"/>
                  <a:gd name="connsiteY2" fmla="*/ 87417 h 382296"/>
                  <a:gd name="connsiteX3" fmla="*/ 814500 w 851091"/>
                  <a:gd name="connsiteY3" fmla="*/ 208187 h 382296"/>
                  <a:gd name="connsiteX4" fmla="*/ 846912 w 851091"/>
                  <a:gd name="connsiteY4" fmla="*/ 372089 h 382296"/>
                  <a:gd name="connsiteX5" fmla="*/ 824298 w 851091"/>
                  <a:gd name="connsiteY5" fmla="*/ 350985 h 382296"/>
                  <a:gd name="connsiteX6" fmla="*/ 794315 w 851091"/>
                  <a:gd name="connsiteY6" fmla="*/ 236579 h 382296"/>
                  <a:gd name="connsiteX7" fmla="*/ 572960 w 851091"/>
                  <a:gd name="connsiteY7" fmla="*/ 139176 h 382296"/>
                  <a:gd name="connsiteX8" fmla="*/ 262409 w 851091"/>
                  <a:gd name="connsiteY8" fmla="*/ 52912 h 382296"/>
                  <a:gd name="connsiteX9" fmla="*/ 146561 w 851091"/>
                  <a:gd name="connsiteY9" fmla="*/ 29131 h 382296"/>
                  <a:gd name="connsiteX10" fmla="*/ 76212 w 851091"/>
                  <a:gd name="connsiteY10" fmla="*/ 54820 h 382296"/>
                  <a:gd name="connsiteX11" fmla="*/ 34772 w 851091"/>
                  <a:gd name="connsiteY11" fmla="*/ 115809 h 382296"/>
                  <a:gd name="connsiteX12" fmla="*/ 3617 w 851091"/>
                  <a:gd name="connsiteY12" fmla="*/ 113297 h 382296"/>
                  <a:gd name="connsiteX0" fmla="*/ 3617 w 851091"/>
                  <a:gd name="connsiteY0" fmla="*/ 113297 h 387717"/>
                  <a:gd name="connsiteX1" fmla="*/ 122545 w 851091"/>
                  <a:gd name="connsiteY1" fmla="*/ 232 h 387717"/>
                  <a:gd name="connsiteX2" fmla="*/ 512575 w 851091"/>
                  <a:gd name="connsiteY2" fmla="*/ 87417 h 387717"/>
                  <a:gd name="connsiteX3" fmla="*/ 814500 w 851091"/>
                  <a:gd name="connsiteY3" fmla="*/ 208187 h 387717"/>
                  <a:gd name="connsiteX4" fmla="*/ 846912 w 851091"/>
                  <a:gd name="connsiteY4" fmla="*/ 378621 h 387717"/>
                  <a:gd name="connsiteX5" fmla="*/ 824298 w 851091"/>
                  <a:gd name="connsiteY5" fmla="*/ 350985 h 387717"/>
                  <a:gd name="connsiteX6" fmla="*/ 794315 w 851091"/>
                  <a:gd name="connsiteY6" fmla="*/ 236579 h 387717"/>
                  <a:gd name="connsiteX7" fmla="*/ 572960 w 851091"/>
                  <a:gd name="connsiteY7" fmla="*/ 139176 h 387717"/>
                  <a:gd name="connsiteX8" fmla="*/ 262409 w 851091"/>
                  <a:gd name="connsiteY8" fmla="*/ 52912 h 387717"/>
                  <a:gd name="connsiteX9" fmla="*/ 146561 w 851091"/>
                  <a:gd name="connsiteY9" fmla="*/ 29131 h 387717"/>
                  <a:gd name="connsiteX10" fmla="*/ 76212 w 851091"/>
                  <a:gd name="connsiteY10" fmla="*/ 54820 h 387717"/>
                  <a:gd name="connsiteX11" fmla="*/ 34772 w 851091"/>
                  <a:gd name="connsiteY11" fmla="*/ 115809 h 387717"/>
                  <a:gd name="connsiteX12" fmla="*/ 3617 w 851091"/>
                  <a:gd name="connsiteY12" fmla="*/ 113297 h 387717"/>
                  <a:gd name="connsiteX0" fmla="*/ 3617 w 851018"/>
                  <a:gd name="connsiteY0" fmla="*/ 113297 h 390928"/>
                  <a:gd name="connsiteX1" fmla="*/ 122545 w 851018"/>
                  <a:gd name="connsiteY1" fmla="*/ 232 h 390928"/>
                  <a:gd name="connsiteX2" fmla="*/ 512575 w 851018"/>
                  <a:gd name="connsiteY2" fmla="*/ 87417 h 390928"/>
                  <a:gd name="connsiteX3" fmla="*/ 814500 w 851018"/>
                  <a:gd name="connsiteY3" fmla="*/ 208187 h 390928"/>
                  <a:gd name="connsiteX4" fmla="*/ 846912 w 851018"/>
                  <a:gd name="connsiteY4" fmla="*/ 378621 h 390928"/>
                  <a:gd name="connsiteX5" fmla="*/ 825387 w 851018"/>
                  <a:gd name="connsiteY5" fmla="*/ 361873 h 390928"/>
                  <a:gd name="connsiteX6" fmla="*/ 794315 w 851018"/>
                  <a:gd name="connsiteY6" fmla="*/ 236579 h 390928"/>
                  <a:gd name="connsiteX7" fmla="*/ 572960 w 851018"/>
                  <a:gd name="connsiteY7" fmla="*/ 139176 h 390928"/>
                  <a:gd name="connsiteX8" fmla="*/ 262409 w 851018"/>
                  <a:gd name="connsiteY8" fmla="*/ 52912 h 390928"/>
                  <a:gd name="connsiteX9" fmla="*/ 146561 w 851018"/>
                  <a:gd name="connsiteY9" fmla="*/ 29131 h 390928"/>
                  <a:gd name="connsiteX10" fmla="*/ 76212 w 851018"/>
                  <a:gd name="connsiteY10" fmla="*/ 54820 h 390928"/>
                  <a:gd name="connsiteX11" fmla="*/ 34772 w 851018"/>
                  <a:gd name="connsiteY11" fmla="*/ 115809 h 390928"/>
                  <a:gd name="connsiteX12" fmla="*/ 3617 w 851018"/>
                  <a:gd name="connsiteY12" fmla="*/ 113297 h 390928"/>
                  <a:gd name="connsiteX0" fmla="*/ 3668 w 851069"/>
                  <a:gd name="connsiteY0" fmla="*/ 113297 h 390928"/>
                  <a:gd name="connsiteX1" fmla="*/ 122596 w 851069"/>
                  <a:gd name="connsiteY1" fmla="*/ 232 h 390928"/>
                  <a:gd name="connsiteX2" fmla="*/ 512626 w 851069"/>
                  <a:gd name="connsiteY2" fmla="*/ 87417 h 390928"/>
                  <a:gd name="connsiteX3" fmla="*/ 814551 w 851069"/>
                  <a:gd name="connsiteY3" fmla="*/ 208187 h 390928"/>
                  <a:gd name="connsiteX4" fmla="*/ 846963 w 851069"/>
                  <a:gd name="connsiteY4" fmla="*/ 378621 h 390928"/>
                  <a:gd name="connsiteX5" fmla="*/ 825438 w 851069"/>
                  <a:gd name="connsiteY5" fmla="*/ 361873 h 390928"/>
                  <a:gd name="connsiteX6" fmla="*/ 794366 w 851069"/>
                  <a:gd name="connsiteY6" fmla="*/ 236579 h 390928"/>
                  <a:gd name="connsiteX7" fmla="*/ 573011 w 851069"/>
                  <a:gd name="connsiteY7" fmla="*/ 139176 h 390928"/>
                  <a:gd name="connsiteX8" fmla="*/ 262460 w 851069"/>
                  <a:gd name="connsiteY8" fmla="*/ 52912 h 390928"/>
                  <a:gd name="connsiteX9" fmla="*/ 146612 w 851069"/>
                  <a:gd name="connsiteY9" fmla="*/ 29131 h 390928"/>
                  <a:gd name="connsiteX10" fmla="*/ 80406 w 851069"/>
                  <a:gd name="connsiteY10" fmla="*/ 59650 h 390928"/>
                  <a:gd name="connsiteX11" fmla="*/ 34823 w 851069"/>
                  <a:gd name="connsiteY11" fmla="*/ 115809 h 390928"/>
                  <a:gd name="connsiteX12" fmla="*/ 3668 w 851069"/>
                  <a:gd name="connsiteY12" fmla="*/ 113297 h 390928"/>
                  <a:gd name="connsiteX0" fmla="*/ 3668 w 851069"/>
                  <a:gd name="connsiteY0" fmla="*/ 113297 h 390928"/>
                  <a:gd name="connsiteX1" fmla="*/ 122596 w 851069"/>
                  <a:gd name="connsiteY1" fmla="*/ 232 h 390928"/>
                  <a:gd name="connsiteX2" fmla="*/ 512626 w 851069"/>
                  <a:gd name="connsiteY2" fmla="*/ 87417 h 390928"/>
                  <a:gd name="connsiteX3" fmla="*/ 814551 w 851069"/>
                  <a:gd name="connsiteY3" fmla="*/ 208187 h 390928"/>
                  <a:gd name="connsiteX4" fmla="*/ 846963 w 851069"/>
                  <a:gd name="connsiteY4" fmla="*/ 378621 h 390928"/>
                  <a:gd name="connsiteX5" fmla="*/ 825438 w 851069"/>
                  <a:gd name="connsiteY5" fmla="*/ 361873 h 390928"/>
                  <a:gd name="connsiteX6" fmla="*/ 794366 w 851069"/>
                  <a:gd name="connsiteY6" fmla="*/ 236579 h 390928"/>
                  <a:gd name="connsiteX7" fmla="*/ 573011 w 851069"/>
                  <a:gd name="connsiteY7" fmla="*/ 139176 h 390928"/>
                  <a:gd name="connsiteX8" fmla="*/ 262460 w 851069"/>
                  <a:gd name="connsiteY8" fmla="*/ 52912 h 390928"/>
                  <a:gd name="connsiteX9" fmla="*/ 144443 w 851069"/>
                  <a:gd name="connsiteY9" fmla="*/ 36380 h 390928"/>
                  <a:gd name="connsiteX10" fmla="*/ 80406 w 851069"/>
                  <a:gd name="connsiteY10" fmla="*/ 59650 h 390928"/>
                  <a:gd name="connsiteX11" fmla="*/ 34823 w 851069"/>
                  <a:gd name="connsiteY11" fmla="*/ 115809 h 390928"/>
                  <a:gd name="connsiteX12" fmla="*/ 3668 w 851069"/>
                  <a:gd name="connsiteY12" fmla="*/ 113297 h 390928"/>
                  <a:gd name="connsiteX0" fmla="*/ 3330 w 850731"/>
                  <a:gd name="connsiteY0" fmla="*/ 123197 h 400828"/>
                  <a:gd name="connsiteX1" fmla="*/ 116535 w 850731"/>
                  <a:gd name="connsiteY1" fmla="*/ 203 h 400828"/>
                  <a:gd name="connsiteX2" fmla="*/ 512288 w 850731"/>
                  <a:gd name="connsiteY2" fmla="*/ 97317 h 400828"/>
                  <a:gd name="connsiteX3" fmla="*/ 814213 w 850731"/>
                  <a:gd name="connsiteY3" fmla="*/ 218087 h 400828"/>
                  <a:gd name="connsiteX4" fmla="*/ 846625 w 850731"/>
                  <a:gd name="connsiteY4" fmla="*/ 388521 h 400828"/>
                  <a:gd name="connsiteX5" fmla="*/ 825100 w 850731"/>
                  <a:gd name="connsiteY5" fmla="*/ 371773 h 400828"/>
                  <a:gd name="connsiteX6" fmla="*/ 794028 w 850731"/>
                  <a:gd name="connsiteY6" fmla="*/ 246479 h 400828"/>
                  <a:gd name="connsiteX7" fmla="*/ 572673 w 850731"/>
                  <a:gd name="connsiteY7" fmla="*/ 149076 h 400828"/>
                  <a:gd name="connsiteX8" fmla="*/ 262122 w 850731"/>
                  <a:gd name="connsiteY8" fmla="*/ 62812 h 400828"/>
                  <a:gd name="connsiteX9" fmla="*/ 144105 w 850731"/>
                  <a:gd name="connsiteY9" fmla="*/ 46280 h 400828"/>
                  <a:gd name="connsiteX10" fmla="*/ 80068 w 850731"/>
                  <a:gd name="connsiteY10" fmla="*/ 69550 h 400828"/>
                  <a:gd name="connsiteX11" fmla="*/ 34485 w 850731"/>
                  <a:gd name="connsiteY11" fmla="*/ 125709 h 400828"/>
                  <a:gd name="connsiteX12" fmla="*/ 3330 w 850731"/>
                  <a:gd name="connsiteY12" fmla="*/ 123197 h 400828"/>
                  <a:gd name="connsiteX0" fmla="*/ 3586 w 850987"/>
                  <a:gd name="connsiteY0" fmla="*/ 114902 h 392533"/>
                  <a:gd name="connsiteX1" fmla="*/ 121133 w 850987"/>
                  <a:gd name="connsiteY1" fmla="*/ 227 h 392533"/>
                  <a:gd name="connsiteX2" fmla="*/ 512544 w 850987"/>
                  <a:gd name="connsiteY2" fmla="*/ 89022 h 392533"/>
                  <a:gd name="connsiteX3" fmla="*/ 814469 w 850987"/>
                  <a:gd name="connsiteY3" fmla="*/ 209792 h 392533"/>
                  <a:gd name="connsiteX4" fmla="*/ 846881 w 850987"/>
                  <a:gd name="connsiteY4" fmla="*/ 380226 h 392533"/>
                  <a:gd name="connsiteX5" fmla="*/ 825356 w 850987"/>
                  <a:gd name="connsiteY5" fmla="*/ 363478 h 392533"/>
                  <a:gd name="connsiteX6" fmla="*/ 794284 w 850987"/>
                  <a:gd name="connsiteY6" fmla="*/ 238184 h 392533"/>
                  <a:gd name="connsiteX7" fmla="*/ 572929 w 850987"/>
                  <a:gd name="connsiteY7" fmla="*/ 140781 h 392533"/>
                  <a:gd name="connsiteX8" fmla="*/ 262378 w 850987"/>
                  <a:gd name="connsiteY8" fmla="*/ 54517 h 392533"/>
                  <a:gd name="connsiteX9" fmla="*/ 144361 w 850987"/>
                  <a:gd name="connsiteY9" fmla="*/ 37985 h 392533"/>
                  <a:gd name="connsiteX10" fmla="*/ 80324 w 850987"/>
                  <a:gd name="connsiteY10" fmla="*/ 61255 h 392533"/>
                  <a:gd name="connsiteX11" fmla="*/ 34741 w 850987"/>
                  <a:gd name="connsiteY11" fmla="*/ 117414 h 392533"/>
                  <a:gd name="connsiteX12" fmla="*/ 3586 w 850987"/>
                  <a:gd name="connsiteY12" fmla="*/ 114902 h 392533"/>
                  <a:gd name="connsiteX0" fmla="*/ 3586 w 850987"/>
                  <a:gd name="connsiteY0" fmla="*/ 114902 h 392275"/>
                  <a:gd name="connsiteX1" fmla="*/ 121133 w 850987"/>
                  <a:gd name="connsiteY1" fmla="*/ 227 h 392275"/>
                  <a:gd name="connsiteX2" fmla="*/ 512544 w 850987"/>
                  <a:gd name="connsiteY2" fmla="*/ 89022 h 392275"/>
                  <a:gd name="connsiteX3" fmla="*/ 814469 w 850987"/>
                  <a:gd name="connsiteY3" fmla="*/ 209792 h 392275"/>
                  <a:gd name="connsiteX4" fmla="*/ 846881 w 850987"/>
                  <a:gd name="connsiteY4" fmla="*/ 380226 h 392275"/>
                  <a:gd name="connsiteX5" fmla="*/ 825356 w 850987"/>
                  <a:gd name="connsiteY5" fmla="*/ 363478 h 392275"/>
                  <a:gd name="connsiteX6" fmla="*/ 779196 w 850987"/>
                  <a:gd name="connsiteY6" fmla="*/ 245037 h 392275"/>
                  <a:gd name="connsiteX7" fmla="*/ 572929 w 850987"/>
                  <a:gd name="connsiteY7" fmla="*/ 140781 h 392275"/>
                  <a:gd name="connsiteX8" fmla="*/ 262378 w 850987"/>
                  <a:gd name="connsiteY8" fmla="*/ 54517 h 392275"/>
                  <a:gd name="connsiteX9" fmla="*/ 144361 w 850987"/>
                  <a:gd name="connsiteY9" fmla="*/ 37985 h 392275"/>
                  <a:gd name="connsiteX10" fmla="*/ 80324 w 850987"/>
                  <a:gd name="connsiteY10" fmla="*/ 61255 h 392275"/>
                  <a:gd name="connsiteX11" fmla="*/ 34741 w 850987"/>
                  <a:gd name="connsiteY11" fmla="*/ 117414 h 392275"/>
                  <a:gd name="connsiteX12" fmla="*/ 3586 w 850987"/>
                  <a:gd name="connsiteY12" fmla="*/ 114902 h 39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50987" h="392275">
                    <a:moveTo>
                      <a:pt x="3586" y="114902"/>
                    </a:moveTo>
                    <a:cubicBezTo>
                      <a:pt x="17985" y="95371"/>
                      <a:pt x="36307" y="4540"/>
                      <a:pt x="121133" y="227"/>
                    </a:cubicBezTo>
                    <a:cubicBezTo>
                      <a:pt x="205959" y="-4086"/>
                      <a:pt x="396988" y="54095"/>
                      <a:pt x="512544" y="89022"/>
                    </a:cubicBezTo>
                    <a:cubicBezTo>
                      <a:pt x="628100" y="123949"/>
                      <a:pt x="758746" y="161258"/>
                      <a:pt x="814469" y="209792"/>
                    </a:cubicBezTo>
                    <a:cubicBezTo>
                      <a:pt x="870192" y="258326"/>
                      <a:pt x="845067" y="354612"/>
                      <a:pt x="846881" y="380226"/>
                    </a:cubicBezTo>
                    <a:cubicBezTo>
                      <a:pt x="848695" y="405840"/>
                      <a:pt x="836637" y="386010"/>
                      <a:pt x="825356" y="363478"/>
                    </a:cubicBezTo>
                    <a:cubicBezTo>
                      <a:pt x="814075" y="340947"/>
                      <a:pt x="821267" y="282153"/>
                      <a:pt x="779196" y="245037"/>
                    </a:cubicBezTo>
                    <a:cubicBezTo>
                      <a:pt x="737125" y="207921"/>
                      <a:pt x="659065" y="172534"/>
                      <a:pt x="572929" y="140781"/>
                    </a:cubicBezTo>
                    <a:cubicBezTo>
                      <a:pt x="486793" y="109028"/>
                      <a:pt x="333806" y="71650"/>
                      <a:pt x="262378" y="54517"/>
                    </a:cubicBezTo>
                    <a:cubicBezTo>
                      <a:pt x="190950" y="37384"/>
                      <a:pt x="176301" y="38393"/>
                      <a:pt x="144361" y="37985"/>
                    </a:cubicBezTo>
                    <a:cubicBezTo>
                      <a:pt x="112421" y="37577"/>
                      <a:pt x="93874" y="46264"/>
                      <a:pt x="80324" y="61255"/>
                    </a:cubicBezTo>
                    <a:cubicBezTo>
                      <a:pt x="66774" y="76246"/>
                      <a:pt x="47531" y="108473"/>
                      <a:pt x="34741" y="117414"/>
                    </a:cubicBezTo>
                    <a:cubicBezTo>
                      <a:pt x="21951" y="126355"/>
                      <a:pt x="-10813" y="134433"/>
                      <a:pt x="3586" y="114902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  <p:sp>
            <p:nvSpPr>
              <p:cNvPr id="83" name="Volný tvar 82"/>
              <p:cNvSpPr>
                <a:spLocks/>
              </p:cNvSpPr>
              <p:nvPr/>
            </p:nvSpPr>
            <p:spPr>
              <a:xfrm rot="416670">
                <a:off x="3978949" y="2960240"/>
                <a:ext cx="1430717" cy="385555"/>
              </a:xfrm>
              <a:custGeom>
                <a:avLst/>
                <a:gdLst>
                  <a:gd name="connsiteX0" fmla="*/ 828 w 845152"/>
                  <a:gd name="connsiteY0" fmla="*/ 129586 h 391137"/>
                  <a:gd name="connsiteX1" fmla="*/ 87092 w 845152"/>
                  <a:gd name="connsiteY1" fmla="*/ 189 h 391137"/>
                  <a:gd name="connsiteX2" fmla="*/ 509786 w 845152"/>
                  <a:gd name="connsiteY2" fmla="*/ 103706 h 391137"/>
                  <a:gd name="connsiteX3" fmla="*/ 811711 w 845152"/>
                  <a:gd name="connsiteY3" fmla="*/ 224476 h 391137"/>
                  <a:gd name="connsiteX4" fmla="*/ 837590 w 845152"/>
                  <a:gd name="connsiteY4" fmla="*/ 388378 h 391137"/>
                  <a:gd name="connsiteX5" fmla="*/ 811711 w 845152"/>
                  <a:gd name="connsiteY5" fmla="*/ 319367 h 391137"/>
                  <a:gd name="connsiteX6" fmla="*/ 759952 w 845152"/>
                  <a:gd name="connsiteY6" fmla="*/ 215850 h 391137"/>
                  <a:gd name="connsiteX7" fmla="*/ 570171 w 845152"/>
                  <a:gd name="connsiteY7" fmla="*/ 155465 h 391137"/>
                  <a:gd name="connsiteX8" fmla="*/ 259620 w 845152"/>
                  <a:gd name="connsiteY8" fmla="*/ 69201 h 391137"/>
                  <a:gd name="connsiteX9" fmla="*/ 87092 w 845152"/>
                  <a:gd name="connsiteY9" fmla="*/ 8816 h 391137"/>
                  <a:gd name="connsiteX10" fmla="*/ 43960 w 845152"/>
                  <a:gd name="connsiteY10" fmla="*/ 95080 h 391137"/>
                  <a:gd name="connsiteX11" fmla="*/ 828 w 845152"/>
                  <a:gd name="connsiteY11" fmla="*/ 129586 h 391137"/>
                  <a:gd name="connsiteX0" fmla="*/ 1045 w 845369"/>
                  <a:gd name="connsiteY0" fmla="*/ 129586 h 391137"/>
                  <a:gd name="connsiteX1" fmla="*/ 87309 w 845369"/>
                  <a:gd name="connsiteY1" fmla="*/ 189 h 391137"/>
                  <a:gd name="connsiteX2" fmla="*/ 510003 w 845369"/>
                  <a:gd name="connsiteY2" fmla="*/ 103706 h 391137"/>
                  <a:gd name="connsiteX3" fmla="*/ 811928 w 845369"/>
                  <a:gd name="connsiteY3" fmla="*/ 224476 h 391137"/>
                  <a:gd name="connsiteX4" fmla="*/ 837807 w 845369"/>
                  <a:gd name="connsiteY4" fmla="*/ 388378 h 391137"/>
                  <a:gd name="connsiteX5" fmla="*/ 811928 w 845369"/>
                  <a:gd name="connsiteY5" fmla="*/ 319367 h 391137"/>
                  <a:gd name="connsiteX6" fmla="*/ 760169 w 845369"/>
                  <a:gd name="connsiteY6" fmla="*/ 215850 h 391137"/>
                  <a:gd name="connsiteX7" fmla="*/ 570388 w 845369"/>
                  <a:gd name="connsiteY7" fmla="*/ 155465 h 391137"/>
                  <a:gd name="connsiteX8" fmla="*/ 259837 w 845369"/>
                  <a:gd name="connsiteY8" fmla="*/ 69201 h 391137"/>
                  <a:gd name="connsiteX9" fmla="*/ 113503 w 845369"/>
                  <a:gd name="connsiteY9" fmla="*/ 42153 h 391137"/>
                  <a:gd name="connsiteX10" fmla="*/ 44177 w 845369"/>
                  <a:gd name="connsiteY10" fmla="*/ 95080 h 391137"/>
                  <a:gd name="connsiteX11" fmla="*/ 1045 w 845369"/>
                  <a:gd name="connsiteY11" fmla="*/ 129586 h 391137"/>
                  <a:gd name="connsiteX0" fmla="*/ 1045 w 843097"/>
                  <a:gd name="connsiteY0" fmla="*/ 129586 h 394298"/>
                  <a:gd name="connsiteX1" fmla="*/ 87309 w 843097"/>
                  <a:gd name="connsiteY1" fmla="*/ 189 h 394298"/>
                  <a:gd name="connsiteX2" fmla="*/ 510003 w 843097"/>
                  <a:gd name="connsiteY2" fmla="*/ 103706 h 394298"/>
                  <a:gd name="connsiteX3" fmla="*/ 811928 w 843097"/>
                  <a:gd name="connsiteY3" fmla="*/ 224476 h 394298"/>
                  <a:gd name="connsiteX4" fmla="*/ 833452 w 843097"/>
                  <a:gd name="connsiteY4" fmla="*/ 391644 h 394298"/>
                  <a:gd name="connsiteX5" fmla="*/ 811928 w 843097"/>
                  <a:gd name="connsiteY5" fmla="*/ 319367 h 394298"/>
                  <a:gd name="connsiteX6" fmla="*/ 760169 w 843097"/>
                  <a:gd name="connsiteY6" fmla="*/ 215850 h 394298"/>
                  <a:gd name="connsiteX7" fmla="*/ 570388 w 843097"/>
                  <a:gd name="connsiteY7" fmla="*/ 155465 h 394298"/>
                  <a:gd name="connsiteX8" fmla="*/ 259837 w 843097"/>
                  <a:gd name="connsiteY8" fmla="*/ 69201 h 394298"/>
                  <a:gd name="connsiteX9" fmla="*/ 113503 w 843097"/>
                  <a:gd name="connsiteY9" fmla="*/ 42153 h 394298"/>
                  <a:gd name="connsiteX10" fmla="*/ 44177 w 843097"/>
                  <a:gd name="connsiteY10" fmla="*/ 95080 h 394298"/>
                  <a:gd name="connsiteX11" fmla="*/ 1045 w 843097"/>
                  <a:gd name="connsiteY11" fmla="*/ 129586 h 394298"/>
                  <a:gd name="connsiteX0" fmla="*/ 1045 w 843036"/>
                  <a:gd name="connsiteY0" fmla="*/ 129586 h 403140"/>
                  <a:gd name="connsiteX1" fmla="*/ 87309 w 843036"/>
                  <a:gd name="connsiteY1" fmla="*/ 189 h 403140"/>
                  <a:gd name="connsiteX2" fmla="*/ 510003 w 843036"/>
                  <a:gd name="connsiteY2" fmla="*/ 103706 h 403140"/>
                  <a:gd name="connsiteX3" fmla="*/ 811928 w 843036"/>
                  <a:gd name="connsiteY3" fmla="*/ 224476 h 403140"/>
                  <a:gd name="connsiteX4" fmla="*/ 833452 w 843036"/>
                  <a:gd name="connsiteY4" fmla="*/ 391644 h 403140"/>
                  <a:gd name="connsiteX5" fmla="*/ 813016 w 843036"/>
                  <a:gd name="connsiteY5" fmla="*/ 369451 h 403140"/>
                  <a:gd name="connsiteX6" fmla="*/ 760169 w 843036"/>
                  <a:gd name="connsiteY6" fmla="*/ 215850 h 403140"/>
                  <a:gd name="connsiteX7" fmla="*/ 570388 w 843036"/>
                  <a:gd name="connsiteY7" fmla="*/ 155465 h 403140"/>
                  <a:gd name="connsiteX8" fmla="*/ 259837 w 843036"/>
                  <a:gd name="connsiteY8" fmla="*/ 69201 h 403140"/>
                  <a:gd name="connsiteX9" fmla="*/ 113503 w 843036"/>
                  <a:gd name="connsiteY9" fmla="*/ 42153 h 403140"/>
                  <a:gd name="connsiteX10" fmla="*/ 44177 w 843036"/>
                  <a:gd name="connsiteY10" fmla="*/ 95080 h 403140"/>
                  <a:gd name="connsiteX11" fmla="*/ 1045 w 843036"/>
                  <a:gd name="connsiteY11" fmla="*/ 129586 h 403140"/>
                  <a:gd name="connsiteX0" fmla="*/ 1045 w 849104"/>
                  <a:gd name="connsiteY0" fmla="*/ 129586 h 400633"/>
                  <a:gd name="connsiteX1" fmla="*/ 87309 w 849104"/>
                  <a:gd name="connsiteY1" fmla="*/ 189 h 400633"/>
                  <a:gd name="connsiteX2" fmla="*/ 510003 w 849104"/>
                  <a:gd name="connsiteY2" fmla="*/ 103706 h 400633"/>
                  <a:gd name="connsiteX3" fmla="*/ 811928 w 849104"/>
                  <a:gd name="connsiteY3" fmla="*/ 224476 h 400633"/>
                  <a:gd name="connsiteX4" fmla="*/ 844340 w 849104"/>
                  <a:gd name="connsiteY4" fmla="*/ 388378 h 400633"/>
                  <a:gd name="connsiteX5" fmla="*/ 813016 w 849104"/>
                  <a:gd name="connsiteY5" fmla="*/ 369451 h 400633"/>
                  <a:gd name="connsiteX6" fmla="*/ 760169 w 849104"/>
                  <a:gd name="connsiteY6" fmla="*/ 215850 h 400633"/>
                  <a:gd name="connsiteX7" fmla="*/ 570388 w 849104"/>
                  <a:gd name="connsiteY7" fmla="*/ 155465 h 400633"/>
                  <a:gd name="connsiteX8" fmla="*/ 259837 w 849104"/>
                  <a:gd name="connsiteY8" fmla="*/ 69201 h 400633"/>
                  <a:gd name="connsiteX9" fmla="*/ 113503 w 849104"/>
                  <a:gd name="connsiteY9" fmla="*/ 42153 h 400633"/>
                  <a:gd name="connsiteX10" fmla="*/ 44177 w 849104"/>
                  <a:gd name="connsiteY10" fmla="*/ 95080 h 400633"/>
                  <a:gd name="connsiteX11" fmla="*/ 1045 w 849104"/>
                  <a:gd name="connsiteY11" fmla="*/ 129586 h 400633"/>
                  <a:gd name="connsiteX0" fmla="*/ 1045 w 851795"/>
                  <a:gd name="connsiteY0" fmla="*/ 129586 h 396775"/>
                  <a:gd name="connsiteX1" fmla="*/ 87309 w 851795"/>
                  <a:gd name="connsiteY1" fmla="*/ 189 h 396775"/>
                  <a:gd name="connsiteX2" fmla="*/ 510003 w 851795"/>
                  <a:gd name="connsiteY2" fmla="*/ 103706 h 396775"/>
                  <a:gd name="connsiteX3" fmla="*/ 811928 w 851795"/>
                  <a:gd name="connsiteY3" fmla="*/ 224476 h 396775"/>
                  <a:gd name="connsiteX4" fmla="*/ 844340 w 851795"/>
                  <a:gd name="connsiteY4" fmla="*/ 388378 h 396775"/>
                  <a:gd name="connsiteX5" fmla="*/ 813016 w 851795"/>
                  <a:gd name="connsiteY5" fmla="*/ 369451 h 396775"/>
                  <a:gd name="connsiteX6" fmla="*/ 760169 w 851795"/>
                  <a:gd name="connsiteY6" fmla="*/ 215850 h 396775"/>
                  <a:gd name="connsiteX7" fmla="*/ 570388 w 851795"/>
                  <a:gd name="connsiteY7" fmla="*/ 155465 h 396775"/>
                  <a:gd name="connsiteX8" fmla="*/ 259837 w 851795"/>
                  <a:gd name="connsiteY8" fmla="*/ 69201 h 396775"/>
                  <a:gd name="connsiteX9" fmla="*/ 113503 w 851795"/>
                  <a:gd name="connsiteY9" fmla="*/ 42153 h 396775"/>
                  <a:gd name="connsiteX10" fmla="*/ 44177 w 851795"/>
                  <a:gd name="connsiteY10" fmla="*/ 95080 h 396775"/>
                  <a:gd name="connsiteX11" fmla="*/ 1045 w 851795"/>
                  <a:gd name="connsiteY11" fmla="*/ 129586 h 396775"/>
                  <a:gd name="connsiteX0" fmla="*/ 1045 w 851795"/>
                  <a:gd name="connsiteY0" fmla="*/ 129586 h 395384"/>
                  <a:gd name="connsiteX1" fmla="*/ 87309 w 851795"/>
                  <a:gd name="connsiteY1" fmla="*/ 189 h 395384"/>
                  <a:gd name="connsiteX2" fmla="*/ 510003 w 851795"/>
                  <a:gd name="connsiteY2" fmla="*/ 103706 h 395384"/>
                  <a:gd name="connsiteX3" fmla="*/ 811928 w 851795"/>
                  <a:gd name="connsiteY3" fmla="*/ 224476 h 395384"/>
                  <a:gd name="connsiteX4" fmla="*/ 844340 w 851795"/>
                  <a:gd name="connsiteY4" fmla="*/ 388378 h 395384"/>
                  <a:gd name="connsiteX5" fmla="*/ 813016 w 851795"/>
                  <a:gd name="connsiteY5" fmla="*/ 369451 h 395384"/>
                  <a:gd name="connsiteX6" fmla="*/ 791743 w 851795"/>
                  <a:gd name="connsiteY6" fmla="*/ 252868 h 395384"/>
                  <a:gd name="connsiteX7" fmla="*/ 570388 w 851795"/>
                  <a:gd name="connsiteY7" fmla="*/ 155465 h 395384"/>
                  <a:gd name="connsiteX8" fmla="*/ 259837 w 851795"/>
                  <a:gd name="connsiteY8" fmla="*/ 69201 h 395384"/>
                  <a:gd name="connsiteX9" fmla="*/ 113503 w 851795"/>
                  <a:gd name="connsiteY9" fmla="*/ 42153 h 395384"/>
                  <a:gd name="connsiteX10" fmla="*/ 44177 w 851795"/>
                  <a:gd name="connsiteY10" fmla="*/ 95080 h 395384"/>
                  <a:gd name="connsiteX11" fmla="*/ 1045 w 851795"/>
                  <a:gd name="connsiteY11" fmla="*/ 129586 h 395384"/>
                  <a:gd name="connsiteX0" fmla="*/ 1045 w 848519"/>
                  <a:gd name="connsiteY0" fmla="*/ 129586 h 398585"/>
                  <a:gd name="connsiteX1" fmla="*/ 87309 w 848519"/>
                  <a:gd name="connsiteY1" fmla="*/ 189 h 398585"/>
                  <a:gd name="connsiteX2" fmla="*/ 510003 w 848519"/>
                  <a:gd name="connsiteY2" fmla="*/ 103706 h 398585"/>
                  <a:gd name="connsiteX3" fmla="*/ 811928 w 848519"/>
                  <a:gd name="connsiteY3" fmla="*/ 224476 h 398585"/>
                  <a:gd name="connsiteX4" fmla="*/ 844340 w 848519"/>
                  <a:gd name="connsiteY4" fmla="*/ 388378 h 398585"/>
                  <a:gd name="connsiteX5" fmla="*/ 821726 w 848519"/>
                  <a:gd name="connsiteY5" fmla="*/ 367274 h 398585"/>
                  <a:gd name="connsiteX6" fmla="*/ 791743 w 848519"/>
                  <a:gd name="connsiteY6" fmla="*/ 252868 h 398585"/>
                  <a:gd name="connsiteX7" fmla="*/ 570388 w 848519"/>
                  <a:gd name="connsiteY7" fmla="*/ 155465 h 398585"/>
                  <a:gd name="connsiteX8" fmla="*/ 259837 w 848519"/>
                  <a:gd name="connsiteY8" fmla="*/ 69201 h 398585"/>
                  <a:gd name="connsiteX9" fmla="*/ 113503 w 848519"/>
                  <a:gd name="connsiteY9" fmla="*/ 42153 h 398585"/>
                  <a:gd name="connsiteX10" fmla="*/ 44177 w 848519"/>
                  <a:gd name="connsiteY10" fmla="*/ 95080 h 398585"/>
                  <a:gd name="connsiteX11" fmla="*/ 1045 w 848519"/>
                  <a:gd name="connsiteY11" fmla="*/ 129586 h 398585"/>
                  <a:gd name="connsiteX0" fmla="*/ 2183 w 849657"/>
                  <a:gd name="connsiteY0" fmla="*/ 129586 h 398585"/>
                  <a:gd name="connsiteX1" fmla="*/ 88447 w 849657"/>
                  <a:gd name="connsiteY1" fmla="*/ 189 h 398585"/>
                  <a:gd name="connsiteX2" fmla="*/ 511141 w 849657"/>
                  <a:gd name="connsiteY2" fmla="*/ 103706 h 398585"/>
                  <a:gd name="connsiteX3" fmla="*/ 813066 w 849657"/>
                  <a:gd name="connsiteY3" fmla="*/ 224476 h 398585"/>
                  <a:gd name="connsiteX4" fmla="*/ 845478 w 849657"/>
                  <a:gd name="connsiteY4" fmla="*/ 388378 h 398585"/>
                  <a:gd name="connsiteX5" fmla="*/ 822864 w 849657"/>
                  <a:gd name="connsiteY5" fmla="*/ 367274 h 398585"/>
                  <a:gd name="connsiteX6" fmla="*/ 792881 w 849657"/>
                  <a:gd name="connsiteY6" fmla="*/ 252868 h 398585"/>
                  <a:gd name="connsiteX7" fmla="*/ 571526 w 849657"/>
                  <a:gd name="connsiteY7" fmla="*/ 155465 h 398585"/>
                  <a:gd name="connsiteX8" fmla="*/ 260975 w 849657"/>
                  <a:gd name="connsiteY8" fmla="*/ 69201 h 398585"/>
                  <a:gd name="connsiteX9" fmla="*/ 114641 w 849657"/>
                  <a:gd name="connsiteY9" fmla="*/ 42153 h 398585"/>
                  <a:gd name="connsiteX10" fmla="*/ 33338 w 849657"/>
                  <a:gd name="connsiteY10" fmla="*/ 132098 h 398585"/>
                  <a:gd name="connsiteX11" fmla="*/ 2183 w 849657"/>
                  <a:gd name="connsiteY11" fmla="*/ 129586 h 398585"/>
                  <a:gd name="connsiteX0" fmla="*/ 1811 w 849285"/>
                  <a:gd name="connsiteY0" fmla="*/ 129586 h 398585"/>
                  <a:gd name="connsiteX1" fmla="*/ 88075 w 849285"/>
                  <a:gd name="connsiteY1" fmla="*/ 189 h 398585"/>
                  <a:gd name="connsiteX2" fmla="*/ 510769 w 849285"/>
                  <a:gd name="connsiteY2" fmla="*/ 103706 h 398585"/>
                  <a:gd name="connsiteX3" fmla="*/ 812694 w 849285"/>
                  <a:gd name="connsiteY3" fmla="*/ 224476 h 398585"/>
                  <a:gd name="connsiteX4" fmla="*/ 845106 w 849285"/>
                  <a:gd name="connsiteY4" fmla="*/ 388378 h 398585"/>
                  <a:gd name="connsiteX5" fmla="*/ 822492 w 849285"/>
                  <a:gd name="connsiteY5" fmla="*/ 367274 h 398585"/>
                  <a:gd name="connsiteX6" fmla="*/ 792509 w 849285"/>
                  <a:gd name="connsiteY6" fmla="*/ 252868 h 398585"/>
                  <a:gd name="connsiteX7" fmla="*/ 571154 w 849285"/>
                  <a:gd name="connsiteY7" fmla="*/ 155465 h 398585"/>
                  <a:gd name="connsiteX8" fmla="*/ 260603 w 849285"/>
                  <a:gd name="connsiteY8" fmla="*/ 69201 h 398585"/>
                  <a:gd name="connsiteX9" fmla="*/ 114269 w 849285"/>
                  <a:gd name="connsiteY9" fmla="*/ 42153 h 398585"/>
                  <a:gd name="connsiteX10" fmla="*/ 32966 w 849285"/>
                  <a:gd name="connsiteY10" fmla="*/ 132098 h 398585"/>
                  <a:gd name="connsiteX11" fmla="*/ 1811 w 849285"/>
                  <a:gd name="connsiteY11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14127 w 849143"/>
                  <a:gd name="connsiteY9" fmla="*/ 42153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23926 w 849143"/>
                  <a:gd name="connsiteY9" fmla="*/ 35621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24106 w 849323"/>
                  <a:gd name="connsiteY9" fmla="*/ 35621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44793 w 849323"/>
                  <a:gd name="connsiteY9" fmla="*/ 45420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3298 w 850772"/>
                  <a:gd name="connsiteY0" fmla="*/ 115469 h 384468"/>
                  <a:gd name="connsiteX1" fmla="*/ 115693 w 850772"/>
                  <a:gd name="connsiteY1" fmla="*/ 226 h 384468"/>
                  <a:gd name="connsiteX2" fmla="*/ 512256 w 850772"/>
                  <a:gd name="connsiteY2" fmla="*/ 89589 h 384468"/>
                  <a:gd name="connsiteX3" fmla="*/ 814181 w 850772"/>
                  <a:gd name="connsiteY3" fmla="*/ 210359 h 384468"/>
                  <a:gd name="connsiteX4" fmla="*/ 846593 w 850772"/>
                  <a:gd name="connsiteY4" fmla="*/ 374261 h 384468"/>
                  <a:gd name="connsiteX5" fmla="*/ 823979 w 850772"/>
                  <a:gd name="connsiteY5" fmla="*/ 353157 h 384468"/>
                  <a:gd name="connsiteX6" fmla="*/ 793996 w 850772"/>
                  <a:gd name="connsiteY6" fmla="*/ 238751 h 384468"/>
                  <a:gd name="connsiteX7" fmla="*/ 572641 w 850772"/>
                  <a:gd name="connsiteY7" fmla="*/ 141348 h 384468"/>
                  <a:gd name="connsiteX8" fmla="*/ 262090 w 850772"/>
                  <a:gd name="connsiteY8" fmla="*/ 55084 h 384468"/>
                  <a:gd name="connsiteX9" fmla="*/ 146242 w 850772"/>
                  <a:gd name="connsiteY9" fmla="*/ 31303 h 384468"/>
                  <a:gd name="connsiteX10" fmla="*/ 81337 w 850772"/>
                  <a:gd name="connsiteY10" fmla="*/ 51548 h 384468"/>
                  <a:gd name="connsiteX11" fmla="*/ 34453 w 850772"/>
                  <a:gd name="connsiteY11" fmla="*/ 117981 h 384468"/>
                  <a:gd name="connsiteX12" fmla="*/ 3298 w 850772"/>
                  <a:gd name="connsiteY12" fmla="*/ 115469 h 384468"/>
                  <a:gd name="connsiteX0" fmla="*/ 3684 w 851158"/>
                  <a:gd name="connsiteY0" fmla="*/ 113297 h 382296"/>
                  <a:gd name="connsiteX1" fmla="*/ 122612 w 851158"/>
                  <a:gd name="connsiteY1" fmla="*/ 232 h 382296"/>
                  <a:gd name="connsiteX2" fmla="*/ 512642 w 851158"/>
                  <a:gd name="connsiteY2" fmla="*/ 87417 h 382296"/>
                  <a:gd name="connsiteX3" fmla="*/ 814567 w 851158"/>
                  <a:gd name="connsiteY3" fmla="*/ 208187 h 382296"/>
                  <a:gd name="connsiteX4" fmla="*/ 846979 w 851158"/>
                  <a:gd name="connsiteY4" fmla="*/ 372089 h 382296"/>
                  <a:gd name="connsiteX5" fmla="*/ 824365 w 851158"/>
                  <a:gd name="connsiteY5" fmla="*/ 350985 h 382296"/>
                  <a:gd name="connsiteX6" fmla="*/ 794382 w 851158"/>
                  <a:gd name="connsiteY6" fmla="*/ 236579 h 382296"/>
                  <a:gd name="connsiteX7" fmla="*/ 573027 w 851158"/>
                  <a:gd name="connsiteY7" fmla="*/ 139176 h 382296"/>
                  <a:gd name="connsiteX8" fmla="*/ 262476 w 851158"/>
                  <a:gd name="connsiteY8" fmla="*/ 52912 h 382296"/>
                  <a:gd name="connsiteX9" fmla="*/ 146628 w 851158"/>
                  <a:gd name="connsiteY9" fmla="*/ 29131 h 382296"/>
                  <a:gd name="connsiteX10" fmla="*/ 81723 w 851158"/>
                  <a:gd name="connsiteY10" fmla="*/ 49376 h 382296"/>
                  <a:gd name="connsiteX11" fmla="*/ 34839 w 851158"/>
                  <a:gd name="connsiteY11" fmla="*/ 115809 h 382296"/>
                  <a:gd name="connsiteX12" fmla="*/ 3684 w 851158"/>
                  <a:gd name="connsiteY12" fmla="*/ 113297 h 382296"/>
                  <a:gd name="connsiteX0" fmla="*/ 3617 w 851091"/>
                  <a:gd name="connsiteY0" fmla="*/ 113297 h 382296"/>
                  <a:gd name="connsiteX1" fmla="*/ 122545 w 851091"/>
                  <a:gd name="connsiteY1" fmla="*/ 232 h 382296"/>
                  <a:gd name="connsiteX2" fmla="*/ 512575 w 851091"/>
                  <a:gd name="connsiteY2" fmla="*/ 87417 h 382296"/>
                  <a:gd name="connsiteX3" fmla="*/ 814500 w 851091"/>
                  <a:gd name="connsiteY3" fmla="*/ 208187 h 382296"/>
                  <a:gd name="connsiteX4" fmla="*/ 846912 w 851091"/>
                  <a:gd name="connsiteY4" fmla="*/ 372089 h 382296"/>
                  <a:gd name="connsiteX5" fmla="*/ 824298 w 851091"/>
                  <a:gd name="connsiteY5" fmla="*/ 350985 h 382296"/>
                  <a:gd name="connsiteX6" fmla="*/ 794315 w 851091"/>
                  <a:gd name="connsiteY6" fmla="*/ 236579 h 382296"/>
                  <a:gd name="connsiteX7" fmla="*/ 572960 w 851091"/>
                  <a:gd name="connsiteY7" fmla="*/ 139176 h 382296"/>
                  <a:gd name="connsiteX8" fmla="*/ 262409 w 851091"/>
                  <a:gd name="connsiteY8" fmla="*/ 52912 h 382296"/>
                  <a:gd name="connsiteX9" fmla="*/ 146561 w 851091"/>
                  <a:gd name="connsiteY9" fmla="*/ 29131 h 382296"/>
                  <a:gd name="connsiteX10" fmla="*/ 76212 w 851091"/>
                  <a:gd name="connsiteY10" fmla="*/ 54820 h 382296"/>
                  <a:gd name="connsiteX11" fmla="*/ 34772 w 851091"/>
                  <a:gd name="connsiteY11" fmla="*/ 115809 h 382296"/>
                  <a:gd name="connsiteX12" fmla="*/ 3617 w 851091"/>
                  <a:gd name="connsiteY12" fmla="*/ 113297 h 382296"/>
                  <a:gd name="connsiteX0" fmla="*/ 3617 w 851091"/>
                  <a:gd name="connsiteY0" fmla="*/ 113297 h 387717"/>
                  <a:gd name="connsiteX1" fmla="*/ 122545 w 851091"/>
                  <a:gd name="connsiteY1" fmla="*/ 232 h 387717"/>
                  <a:gd name="connsiteX2" fmla="*/ 512575 w 851091"/>
                  <a:gd name="connsiteY2" fmla="*/ 87417 h 387717"/>
                  <a:gd name="connsiteX3" fmla="*/ 814500 w 851091"/>
                  <a:gd name="connsiteY3" fmla="*/ 208187 h 387717"/>
                  <a:gd name="connsiteX4" fmla="*/ 846912 w 851091"/>
                  <a:gd name="connsiteY4" fmla="*/ 378621 h 387717"/>
                  <a:gd name="connsiteX5" fmla="*/ 824298 w 851091"/>
                  <a:gd name="connsiteY5" fmla="*/ 350985 h 387717"/>
                  <a:gd name="connsiteX6" fmla="*/ 794315 w 851091"/>
                  <a:gd name="connsiteY6" fmla="*/ 236579 h 387717"/>
                  <a:gd name="connsiteX7" fmla="*/ 572960 w 851091"/>
                  <a:gd name="connsiteY7" fmla="*/ 139176 h 387717"/>
                  <a:gd name="connsiteX8" fmla="*/ 262409 w 851091"/>
                  <a:gd name="connsiteY8" fmla="*/ 52912 h 387717"/>
                  <a:gd name="connsiteX9" fmla="*/ 146561 w 851091"/>
                  <a:gd name="connsiteY9" fmla="*/ 29131 h 387717"/>
                  <a:gd name="connsiteX10" fmla="*/ 76212 w 851091"/>
                  <a:gd name="connsiteY10" fmla="*/ 54820 h 387717"/>
                  <a:gd name="connsiteX11" fmla="*/ 34772 w 851091"/>
                  <a:gd name="connsiteY11" fmla="*/ 115809 h 387717"/>
                  <a:gd name="connsiteX12" fmla="*/ 3617 w 851091"/>
                  <a:gd name="connsiteY12" fmla="*/ 113297 h 387717"/>
                  <a:gd name="connsiteX0" fmla="*/ 3617 w 851018"/>
                  <a:gd name="connsiteY0" fmla="*/ 113297 h 390928"/>
                  <a:gd name="connsiteX1" fmla="*/ 122545 w 851018"/>
                  <a:gd name="connsiteY1" fmla="*/ 232 h 390928"/>
                  <a:gd name="connsiteX2" fmla="*/ 512575 w 851018"/>
                  <a:gd name="connsiteY2" fmla="*/ 87417 h 390928"/>
                  <a:gd name="connsiteX3" fmla="*/ 814500 w 851018"/>
                  <a:gd name="connsiteY3" fmla="*/ 208187 h 390928"/>
                  <a:gd name="connsiteX4" fmla="*/ 846912 w 851018"/>
                  <a:gd name="connsiteY4" fmla="*/ 378621 h 390928"/>
                  <a:gd name="connsiteX5" fmla="*/ 825387 w 851018"/>
                  <a:gd name="connsiteY5" fmla="*/ 361873 h 390928"/>
                  <a:gd name="connsiteX6" fmla="*/ 794315 w 851018"/>
                  <a:gd name="connsiteY6" fmla="*/ 236579 h 390928"/>
                  <a:gd name="connsiteX7" fmla="*/ 572960 w 851018"/>
                  <a:gd name="connsiteY7" fmla="*/ 139176 h 390928"/>
                  <a:gd name="connsiteX8" fmla="*/ 262409 w 851018"/>
                  <a:gd name="connsiteY8" fmla="*/ 52912 h 390928"/>
                  <a:gd name="connsiteX9" fmla="*/ 146561 w 851018"/>
                  <a:gd name="connsiteY9" fmla="*/ 29131 h 390928"/>
                  <a:gd name="connsiteX10" fmla="*/ 76212 w 851018"/>
                  <a:gd name="connsiteY10" fmla="*/ 54820 h 390928"/>
                  <a:gd name="connsiteX11" fmla="*/ 34772 w 851018"/>
                  <a:gd name="connsiteY11" fmla="*/ 115809 h 390928"/>
                  <a:gd name="connsiteX12" fmla="*/ 3617 w 851018"/>
                  <a:gd name="connsiteY12" fmla="*/ 113297 h 390928"/>
                  <a:gd name="connsiteX0" fmla="*/ 3617 w 866567"/>
                  <a:gd name="connsiteY0" fmla="*/ 113297 h 373000"/>
                  <a:gd name="connsiteX1" fmla="*/ 122545 w 866567"/>
                  <a:gd name="connsiteY1" fmla="*/ 232 h 373000"/>
                  <a:gd name="connsiteX2" fmla="*/ 512575 w 866567"/>
                  <a:gd name="connsiteY2" fmla="*/ 87417 h 373000"/>
                  <a:gd name="connsiteX3" fmla="*/ 814500 w 866567"/>
                  <a:gd name="connsiteY3" fmla="*/ 208187 h 373000"/>
                  <a:gd name="connsiteX4" fmla="*/ 866491 w 866567"/>
                  <a:gd name="connsiteY4" fmla="*/ 349443 h 373000"/>
                  <a:gd name="connsiteX5" fmla="*/ 825387 w 866567"/>
                  <a:gd name="connsiteY5" fmla="*/ 361873 h 373000"/>
                  <a:gd name="connsiteX6" fmla="*/ 794315 w 866567"/>
                  <a:gd name="connsiteY6" fmla="*/ 236579 h 373000"/>
                  <a:gd name="connsiteX7" fmla="*/ 572960 w 866567"/>
                  <a:gd name="connsiteY7" fmla="*/ 139176 h 373000"/>
                  <a:gd name="connsiteX8" fmla="*/ 262409 w 866567"/>
                  <a:gd name="connsiteY8" fmla="*/ 52912 h 373000"/>
                  <a:gd name="connsiteX9" fmla="*/ 146561 w 866567"/>
                  <a:gd name="connsiteY9" fmla="*/ 29131 h 373000"/>
                  <a:gd name="connsiteX10" fmla="*/ 76212 w 866567"/>
                  <a:gd name="connsiteY10" fmla="*/ 54820 h 373000"/>
                  <a:gd name="connsiteX11" fmla="*/ 34772 w 866567"/>
                  <a:gd name="connsiteY11" fmla="*/ 115809 h 373000"/>
                  <a:gd name="connsiteX12" fmla="*/ 3617 w 866567"/>
                  <a:gd name="connsiteY12" fmla="*/ 113297 h 373000"/>
                  <a:gd name="connsiteX0" fmla="*/ 3617 w 867450"/>
                  <a:gd name="connsiteY0" fmla="*/ 113297 h 372087"/>
                  <a:gd name="connsiteX1" fmla="*/ 122545 w 867450"/>
                  <a:gd name="connsiteY1" fmla="*/ 232 h 372087"/>
                  <a:gd name="connsiteX2" fmla="*/ 512575 w 867450"/>
                  <a:gd name="connsiteY2" fmla="*/ 87417 h 372087"/>
                  <a:gd name="connsiteX3" fmla="*/ 814500 w 867450"/>
                  <a:gd name="connsiteY3" fmla="*/ 208187 h 372087"/>
                  <a:gd name="connsiteX4" fmla="*/ 866491 w 867450"/>
                  <a:gd name="connsiteY4" fmla="*/ 349443 h 372087"/>
                  <a:gd name="connsiteX5" fmla="*/ 844196 w 867450"/>
                  <a:gd name="connsiteY5" fmla="*/ 360546 h 372087"/>
                  <a:gd name="connsiteX6" fmla="*/ 794315 w 867450"/>
                  <a:gd name="connsiteY6" fmla="*/ 236579 h 372087"/>
                  <a:gd name="connsiteX7" fmla="*/ 572960 w 867450"/>
                  <a:gd name="connsiteY7" fmla="*/ 139176 h 372087"/>
                  <a:gd name="connsiteX8" fmla="*/ 262409 w 867450"/>
                  <a:gd name="connsiteY8" fmla="*/ 52912 h 372087"/>
                  <a:gd name="connsiteX9" fmla="*/ 146561 w 867450"/>
                  <a:gd name="connsiteY9" fmla="*/ 29131 h 372087"/>
                  <a:gd name="connsiteX10" fmla="*/ 76212 w 867450"/>
                  <a:gd name="connsiteY10" fmla="*/ 54820 h 372087"/>
                  <a:gd name="connsiteX11" fmla="*/ 34772 w 867450"/>
                  <a:gd name="connsiteY11" fmla="*/ 115809 h 372087"/>
                  <a:gd name="connsiteX12" fmla="*/ 3617 w 867450"/>
                  <a:gd name="connsiteY12" fmla="*/ 113297 h 372087"/>
                  <a:gd name="connsiteX0" fmla="*/ 3617 w 867487"/>
                  <a:gd name="connsiteY0" fmla="*/ 113297 h 371040"/>
                  <a:gd name="connsiteX1" fmla="*/ 122545 w 867487"/>
                  <a:gd name="connsiteY1" fmla="*/ 232 h 371040"/>
                  <a:gd name="connsiteX2" fmla="*/ 512575 w 867487"/>
                  <a:gd name="connsiteY2" fmla="*/ 87417 h 371040"/>
                  <a:gd name="connsiteX3" fmla="*/ 814500 w 867487"/>
                  <a:gd name="connsiteY3" fmla="*/ 208187 h 371040"/>
                  <a:gd name="connsiteX4" fmla="*/ 866491 w 867487"/>
                  <a:gd name="connsiteY4" fmla="*/ 349443 h 371040"/>
                  <a:gd name="connsiteX5" fmla="*/ 844196 w 867487"/>
                  <a:gd name="connsiteY5" fmla="*/ 360546 h 371040"/>
                  <a:gd name="connsiteX6" fmla="*/ 789630 w 867487"/>
                  <a:gd name="connsiteY6" fmla="*/ 251336 h 371040"/>
                  <a:gd name="connsiteX7" fmla="*/ 572960 w 867487"/>
                  <a:gd name="connsiteY7" fmla="*/ 139176 h 371040"/>
                  <a:gd name="connsiteX8" fmla="*/ 262409 w 867487"/>
                  <a:gd name="connsiteY8" fmla="*/ 52912 h 371040"/>
                  <a:gd name="connsiteX9" fmla="*/ 146561 w 867487"/>
                  <a:gd name="connsiteY9" fmla="*/ 29131 h 371040"/>
                  <a:gd name="connsiteX10" fmla="*/ 76212 w 867487"/>
                  <a:gd name="connsiteY10" fmla="*/ 54820 h 371040"/>
                  <a:gd name="connsiteX11" fmla="*/ 34772 w 867487"/>
                  <a:gd name="connsiteY11" fmla="*/ 115809 h 371040"/>
                  <a:gd name="connsiteX12" fmla="*/ 3617 w 867487"/>
                  <a:gd name="connsiteY12" fmla="*/ 113297 h 371040"/>
                  <a:gd name="connsiteX0" fmla="*/ 3617 w 867487"/>
                  <a:gd name="connsiteY0" fmla="*/ 113297 h 371040"/>
                  <a:gd name="connsiteX1" fmla="*/ 122545 w 867487"/>
                  <a:gd name="connsiteY1" fmla="*/ 232 h 371040"/>
                  <a:gd name="connsiteX2" fmla="*/ 512575 w 867487"/>
                  <a:gd name="connsiteY2" fmla="*/ 87417 h 371040"/>
                  <a:gd name="connsiteX3" fmla="*/ 814500 w 867487"/>
                  <a:gd name="connsiteY3" fmla="*/ 208187 h 371040"/>
                  <a:gd name="connsiteX4" fmla="*/ 866491 w 867487"/>
                  <a:gd name="connsiteY4" fmla="*/ 349443 h 371040"/>
                  <a:gd name="connsiteX5" fmla="*/ 844196 w 867487"/>
                  <a:gd name="connsiteY5" fmla="*/ 360546 h 371040"/>
                  <a:gd name="connsiteX6" fmla="*/ 789630 w 867487"/>
                  <a:gd name="connsiteY6" fmla="*/ 251336 h 371040"/>
                  <a:gd name="connsiteX7" fmla="*/ 575789 w 867487"/>
                  <a:gd name="connsiteY7" fmla="*/ 157100 h 371040"/>
                  <a:gd name="connsiteX8" fmla="*/ 262409 w 867487"/>
                  <a:gd name="connsiteY8" fmla="*/ 52912 h 371040"/>
                  <a:gd name="connsiteX9" fmla="*/ 146561 w 867487"/>
                  <a:gd name="connsiteY9" fmla="*/ 29131 h 371040"/>
                  <a:gd name="connsiteX10" fmla="*/ 76212 w 867487"/>
                  <a:gd name="connsiteY10" fmla="*/ 54820 h 371040"/>
                  <a:gd name="connsiteX11" fmla="*/ 34772 w 867487"/>
                  <a:gd name="connsiteY11" fmla="*/ 115809 h 371040"/>
                  <a:gd name="connsiteX12" fmla="*/ 3617 w 867487"/>
                  <a:gd name="connsiteY12" fmla="*/ 113297 h 371040"/>
                  <a:gd name="connsiteX0" fmla="*/ 3617 w 867487"/>
                  <a:gd name="connsiteY0" fmla="*/ 113297 h 371040"/>
                  <a:gd name="connsiteX1" fmla="*/ 122545 w 867487"/>
                  <a:gd name="connsiteY1" fmla="*/ 232 h 371040"/>
                  <a:gd name="connsiteX2" fmla="*/ 512575 w 867487"/>
                  <a:gd name="connsiteY2" fmla="*/ 87417 h 371040"/>
                  <a:gd name="connsiteX3" fmla="*/ 814500 w 867487"/>
                  <a:gd name="connsiteY3" fmla="*/ 208187 h 371040"/>
                  <a:gd name="connsiteX4" fmla="*/ 866491 w 867487"/>
                  <a:gd name="connsiteY4" fmla="*/ 349443 h 371040"/>
                  <a:gd name="connsiteX5" fmla="*/ 844196 w 867487"/>
                  <a:gd name="connsiteY5" fmla="*/ 360546 h 371040"/>
                  <a:gd name="connsiteX6" fmla="*/ 789630 w 867487"/>
                  <a:gd name="connsiteY6" fmla="*/ 251336 h 371040"/>
                  <a:gd name="connsiteX7" fmla="*/ 575789 w 867487"/>
                  <a:gd name="connsiteY7" fmla="*/ 157100 h 371040"/>
                  <a:gd name="connsiteX8" fmla="*/ 272756 w 867487"/>
                  <a:gd name="connsiteY8" fmla="*/ 73998 h 371040"/>
                  <a:gd name="connsiteX9" fmla="*/ 146561 w 867487"/>
                  <a:gd name="connsiteY9" fmla="*/ 29131 h 371040"/>
                  <a:gd name="connsiteX10" fmla="*/ 76212 w 867487"/>
                  <a:gd name="connsiteY10" fmla="*/ 54820 h 371040"/>
                  <a:gd name="connsiteX11" fmla="*/ 34772 w 867487"/>
                  <a:gd name="connsiteY11" fmla="*/ 115809 h 371040"/>
                  <a:gd name="connsiteX12" fmla="*/ 3617 w 867487"/>
                  <a:gd name="connsiteY12" fmla="*/ 113297 h 371040"/>
                  <a:gd name="connsiteX0" fmla="*/ 3617 w 867487"/>
                  <a:gd name="connsiteY0" fmla="*/ 113297 h 371040"/>
                  <a:gd name="connsiteX1" fmla="*/ 122545 w 867487"/>
                  <a:gd name="connsiteY1" fmla="*/ 232 h 371040"/>
                  <a:gd name="connsiteX2" fmla="*/ 512575 w 867487"/>
                  <a:gd name="connsiteY2" fmla="*/ 87417 h 371040"/>
                  <a:gd name="connsiteX3" fmla="*/ 814500 w 867487"/>
                  <a:gd name="connsiteY3" fmla="*/ 208187 h 371040"/>
                  <a:gd name="connsiteX4" fmla="*/ 866491 w 867487"/>
                  <a:gd name="connsiteY4" fmla="*/ 349443 h 371040"/>
                  <a:gd name="connsiteX5" fmla="*/ 844196 w 867487"/>
                  <a:gd name="connsiteY5" fmla="*/ 360546 h 371040"/>
                  <a:gd name="connsiteX6" fmla="*/ 789630 w 867487"/>
                  <a:gd name="connsiteY6" fmla="*/ 251336 h 371040"/>
                  <a:gd name="connsiteX7" fmla="*/ 575789 w 867487"/>
                  <a:gd name="connsiteY7" fmla="*/ 157100 h 371040"/>
                  <a:gd name="connsiteX8" fmla="*/ 272756 w 867487"/>
                  <a:gd name="connsiteY8" fmla="*/ 73998 h 371040"/>
                  <a:gd name="connsiteX9" fmla="*/ 158690 w 867487"/>
                  <a:gd name="connsiteY9" fmla="*/ 54489 h 371040"/>
                  <a:gd name="connsiteX10" fmla="*/ 76212 w 867487"/>
                  <a:gd name="connsiteY10" fmla="*/ 54820 h 371040"/>
                  <a:gd name="connsiteX11" fmla="*/ 34772 w 867487"/>
                  <a:gd name="connsiteY11" fmla="*/ 115809 h 371040"/>
                  <a:gd name="connsiteX12" fmla="*/ 3617 w 867487"/>
                  <a:gd name="connsiteY12" fmla="*/ 113297 h 371040"/>
                  <a:gd name="connsiteX0" fmla="*/ 3690 w 867560"/>
                  <a:gd name="connsiteY0" fmla="*/ 113297 h 371040"/>
                  <a:gd name="connsiteX1" fmla="*/ 122618 w 867560"/>
                  <a:gd name="connsiteY1" fmla="*/ 232 h 371040"/>
                  <a:gd name="connsiteX2" fmla="*/ 512648 w 867560"/>
                  <a:gd name="connsiteY2" fmla="*/ 87417 h 371040"/>
                  <a:gd name="connsiteX3" fmla="*/ 814573 w 867560"/>
                  <a:gd name="connsiteY3" fmla="*/ 208187 h 371040"/>
                  <a:gd name="connsiteX4" fmla="*/ 866564 w 867560"/>
                  <a:gd name="connsiteY4" fmla="*/ 349443 h 371040"/>
                  <a:gd name="connsiteX5" fmla="*/ 844269 w 867560"/>
                  <a:gd name="connsiteY5" fmla="*/ 360546 h 371040"/>
                  <a:gd name="connsiteX6" fmla="*/ 789703 w 867560"/>
                  <a:gd name="connsiteY6" fmla="*/ 251336 h 371040"/>
                  <a:gd name="connsiteX7" fmla="*/ 575862 w 867560"/>
                  <a:gd name="connsiteY7" fmla="*/ 157100 h 371040"/>
                  <a:gd name="connsiteX8" fmla="*/ 272829 w 867560"/>
                  <a:gd name="connsiteY8" fmla="*/ 73998 h 371040"/>
                  <a:gd name="connsiteX9" fmla="*/ 158763 w 867560"/>
                  <a:gd name="connsiteY9" fmla="*/ 54489 h 371040"/>
                  <a:gd name="connsiteX10" fmla="*/ 82155 w 867560"/>
                  <a:gd name="connsiteY10" fmla="*/ 74463 h 371040"/>
                  <a:gd name="connsiteX11" fmla="*/ 34845 w 867560"/>
                  <a:gd name="connsiteY11" fmla="*/ 115809 h 371040"/>
                  <a:gd name="connsiteX12" fmla="*/ 3690 w 867560"/>
                  <a:gd name="connsiteY12" fmla="*/ 113297 h 371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7560" h="371040">
                    <a:moveTo>
                      <a:pt x="3690" y="113297"/>
                    </a:moveTo>
                    <a:cubicBezTo>
                      <a:pt x="18319" y="94034"/>
                      <a:pt x="37792" y="4545"/>
                      <a:pt x="122618" y="232"/>
                    </a:cubicBezTo>
                    <a:cubicBezTo>
                      <a:pt x="207444" y="-4081"/>
                      <a:pt x="397322" y="52758"/>
                      <a:pt x="512648" y="87417"/>
                    </a:cubicBezTo>
                    <a:cubicBezTo>
                      <a:pt x="627974" y="122076"/>
                      <a:pt x="755587" y="164516"/>
                      <a:pt x="814573" y="208187"/>
                    </a:cubicBezTo>
                    <a:cubicBezTo>
                      <a:pt x="873559" y="251858"/>
                      <a:pt x="861615" y="324050"/>
                      <a:pt x="866564" y="349443"/>
                    </a:cubicBezTo>
                    <a:cubicBezTo>
                      <a:pt x="871513" y="374836"/>
                      <a:pt x="857079" y="376897"/>
                      <a:pt x="844269" y="360546"/>
                    </a:cubicBezTo>
                    <a:cubicBezTo>
                      <a:pt x="831459" y="344195"/>
                      <a:pt x="834437" y="285244"/>
                      <a:pt x="789703" y="251336"/>
                    </a:cubicBezTo>
                    <a:cubicBezTo>
                      <a:pt x="744969" y="217428"/>
                      <a:pt x="662008" y="186656"/>
                      <a:pt x="575862" y="157100"/>
                    </a:cubicBezTo>
                    <a:cubicBezTo>
                      <a:pt x="489716" y="127544"/>
                      <a:pt x="342346" y="91100"/>
                      <a:pt x="272829" y="73998"/>
                    </a:cubicBezTo>
                    <a:cubicBezTo>
                      <a:pt x="203313" y="56896"/>
                      <a:pt x="190703" y="54897"/>
                      <a:pt x="158763" y="54489"/>
                    </a:cubicBezTo>
                    <a:cubicBezTo>
                      <a:pt x="126823" y="54081"/>
                      <a:pt x="95705" y="59472"/>
                      <a:pt x="82155" y="74463"/>
                    </a:cubicBezTo>
                    <a:cubicBezTo>
                      <a:pt x="68605" y="89454"/>
                      <a:pt x="47923" y="109337"/>
                      <a:pt x="34845" y="115809"/>
                    </a:cubicBezTo>
                    <a:cubicBezTo>
                      <a:pt x="21768" y="122281"/>
                      <a:pt x="-10939" y="132560"/>
                      <a:pt x="3690" y="113297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  <p:sp>
            <p:nvSpPr>
              <p:cNvPr id="84" name="Volný tvar 83"/>
              <p:cNvSpPr/>
              <p:nvPr/>
            </p:nvSpPr>
            <p:spPr>
              <a:xfrm>
                <a:off x="4093369" y="2983739"/>
                <a:ext cx="1212851" cy="397635"/>
              </a:xfrm>
              <a:custGeom>
                <a:avLst/>
                <a:gdLst>
                  <a:gd name="connsiteX0" fmla="*/ 0 w 1254347"/>
                  <a:gd name="connsiteY0" fmla="*/ 32437 h 414862"/>
                  <a:gd name="connsiteX1" fmla="*/ 250031 w 1254347"/>
                  <a:gd name="connsiteY1" fmla="*/ 108637 h 414862"/>
                  <a:gd name="connsiteX2" fmla="*/ 1188244 w 1254347"/>
                  <a:gd name="connsiteY2" fmla="*/ 401531 h 414862"/>
                  <a:gd name="connsiteX3" fmla="*/ 1152525 w 1254347"/>
                  <a:gd name="connsiteY3" fmla="*/ 353906 h 414862"/>
                  <a:gd name="connsiteX4" fmla="*/ 959644 w 1254347"/>
                  <a:gd name="connsiteY4" fmla="*/ 253893 h 414862"/>
                  <a:gd name="connsiteX5" fmla="*/ 640556 w 1254347"/>
                  <a:gd name="connsiteY5" fmla="*/ 151499 h 414862"/>
                  <a:gd name="connsiteX6" fmla="*/ 378619 w 1254347"/>
                  <a:gd name="connsiteY6" fmla="*/ 63393 h 414862"/>
                  <a:gd name="connsiteX7" fmla="*/ 169069 w 1254347"/>
                  <a:gd name="connsiteY7" fmla="*/ 11006 h 414862"/>
                  <a:gd name="connsiteX8" fmla="*/ 54769 w 1254347"/>
                  <a:gd name="connsiteY8" fmla="*/ 1481 h 414862"/>
                  <a:gd name="connsiteX9" fmla="*/ 0 w 1254347"/>
                  <a:gd name="connsiteY9" fmla="*/ 32437 h 414862"/>
                  <a:gd name="connsiteX0" fmla="*/ 0 w 1209971"/>
                  <a:gd name="connsiteY0" fmla="*/ 32437 h 406480"/>
                  <a:gd name="connsiteX1" fmla="*/ 250031 w 1209971"/>
                  <a:gd name="connsiteY1" fmla="*/ 108637 h 406480"/>
                  <a:gd name="connsiteX2" fmla="*/ 1188244 w 1209971"/>
                  <a:gd name="connsiteY2" fmla="*/ 401531 h 406480"/>
                  <a:gd name="connsiteX3" fmla="*/ 1152525 w 1209971"/>
                  <a:gd name="connsiteY3" fmla="*/ 353906 h 406480"/>
                  <a:gd name="connsiteX4" fmla="*/ 959644 w 1209971"/>
                  <a:gd name="connsiteY4" fmla="*/ 253893 h 406480"/>
                  <a:gd name="connsiteX5" fmla="*/ 640556 w 1209971"/>
                  <a:gd name="connsiteY5" fmla="*/ 151499 h 406480"/>
                  <a:gd name="connsiteX6" fmla="*/ 378619 w 1209971"/>
                  <a:gd name="connsiteY6" fmla="*/ 63393 h 406480"/>
                  <a:gd name="connsiteX7" fmla="*/ 169069 w 1209971"/>
                  <a:gd name="connsiteY7" fmla="*/ 11006 h 406480"/>
                  <a:gd name="connsiteX8" fmla="*/ 54769 w 1209971"/>
                  <a:gd name="connsiteY8" fmla="*/ 1481 h 406480"/>
                  <a:gd name="connsiteX9" fmla="*/ 0 w 1209971"/>
                  <a:gd name="connsiteY9" fmla="*/ 32437 h 406480"/>
                  <a:gd name="connsiteX0" fmla="*/ 0 w 1186948"/>
                  <a:gd name="connsiteY0" fmla="*/ 32437 h 399893"/>
                  <a:gd name="connsiteX1" fmla="*/ 250031 w 1186948"/>
                  <a:gd name="connsiteY1" fmla="*/ 108637 h 399893"/>
                  <a:gd name="connsiteX2" fmla="*/ 1157287 w 1186948"/>
                  <a:gd name="connsiteY2" fmla="*/ 394388 h 399893"/>
                  <a:gd name="connsiteX3" fmla="*/ 1152525 w 1186948"/>
                  <a:gd name="connsiteY3" fmla="*/ 353906 h 399893"/>
                  <a:gd name="connsiteX4" fmla="*/ 959644 w 1186948"/>
                  <a:gd name="connsiteY4" fmla="*/ 253893 h 399893"/>
                  <a:gd name="connsiteX5" fmla="*/ 640556 w 1186948"/>
                  <a:gd name="connsiteY5" fmla="*/ 151499 h 399893"/>
                  <a:gd name="connsiteX6" fmla="*/ 378619 w 1186948"/>
                  <a:gd name="connsiteY6" fmla="*/ 63393 h 399893"/>
                  <a:gd name="connsiteX7" fmla="*/ 169069 w 1186948"/>
                  <a:gd name="connsiteY7" fmla="*/ 11006 h 399893"/>
                  <a:gd name="connsiteX8" fmla="*/ 54769 w 1186948"/>
                  <a:gd name="connsiteY8" fmla="*/ 1481 h 399893"/>
                  <a:gd name="connsiteX9" fmla="*/ 0 w 1186948"/>
                  <a:gd name="connsiteY9" fmla="*/ 32437 h 399893"/>
                  <a:gd name="connsiteX0" fmla="*/ 0 w 1230621"/>
                  <a:gd name="connsiteY0" fmla="*/ 32437 h 404167"/>
                  <a:gd name="connsiteX1" fmla="*/ 250031 w 1230621"/>
                  <a:gd name="connsiteY1" fmla="*/ 108637 h 404167"/>
                  <a:gd name="connsiteX2" fmla="*/ 1157287 w 1230621"/>
                  <a:gd name="connsiteY2" fmla="*/ 394388 h 404167"/>
                  <a:gd name="connsiteX3" fmla="*/ 1152525 w 1230621"/>
                  <a:gd name="connsiteY3" fmla="*/ 330093 h 404167"/>
                  <a:gd name="connsiteX4" fmla="*/ 959644 w 1230621"/>
                  <a:gd name="connsiteY4" fmla="*/ 253893 h 404167"/>
                  <a:gd name="connsiteX5" fmla="*/ 640556 w 1230621"/>
                  <a:gd name="connsiteY5" fmla="*/ 151499 h 404167"/>
                  <a:gd name="connsiteX6" fmla="*/ 378619 w 1230621"/>
                  <a:gd name="connsiteY6" fmla="*/ 63393 h 404167"/>
                  <a:gd name="connsiteX7" fmla="*/ 169069 w 1230621"/>
                  <a:gd name="connsiteY7" fmla="*/ 11006 h 404167"/>
                  <a:gd name="connsiteX8" fmla="*/ 54769 w 1230621"/>
                  <a:gd name="connsiteY8" fmla="*/ 1481 h 404167"/>
                  <a:gd name="connsiteX9" fmla="*/ 0 w 1230621"/>
                  <a:gd name="connsiteY9" fmla="*/ 32437 h 404167"/>
                  <a:gd name="connsiteX0" fmla="*/ 0 w 1152536"/>
                  <a:gd name="connsiteY0" fmla="*/ 32437 h 349699"/>
                  <a:gd name="connsiteX1" fmla="*/ 250031 w 1152536"/>
                  <a:gd name="connsiteY1" fmla="*/ 108637 h 349699"/>
                  <a:gd name="connsiteX2" fmla="*/ 964406 w 1152536"/>
                  <a:gd name="connsiteY2" fmla="*/ 330094 h 349699"/>
                  <a:gd name="connsiteX3" fmla="*/ 1152525 w 1152536"/>
                  <a:gd name="connsiteY3" fmla="*/ 330093 h 349699"/>
                  <a:gd name="connsiteX4" fmla="*/ 959644 w 1152536"/>
                  <a:gd name="connsiteY4" fmla="*/ 253893 h 349699"/>
                  <a:gd name="connsiteX5" fmla="*/ 640556 w 1152536"/>
                  <a:gd name="connsiteY5" fmla="*/ 151499 h 349699"/>
                  <a:gd name="connsiteX6" fmla="*/ 378619 w 1152536"/>
                  <a:gd name="connsiteY6" fmla="*/ 63393 h 349699"/>
                  <a:gd name="connsiteX7" fmla="*/ 169069 w 1152536"/>
                  <a:gd name="connsiteY7" fmla="*/ 11006 h 349699"/>
                  <a:gd name="connsiteX8" fmla="*/ 54769 w 1152536"/>
                  <a:gd name="connsiteY8" fmla="*/ 1481 h 349699"/>
                  <a:gd name="connsiteX9" fmla="*/ 0 w 1152536"/>
                  <a:gd name="connsiteY9" fmla="*/ 32437 h 349699"/>
                  <a:gd name="connsiteX0" fmla="*/ 0 w 1193981"/>
                  <a:gd name="connsiteY0" fmla="*/ 32437 h 396769"/>
                  <a:gd name="connsiteX1" fmla="*/ 250031 w 1193981"/>
                  <a:gd name="connsiteY1" fmla="*/ 108637 h 396769"/>
                  <a:gd name="connsiteX2" fmla="*/ 964406 w 1193981"/>
                  <a:gd name="connsiteY2" fmla="*/ 330094 h 396769"/>
                  <a:gd name="connsiteX3" fmla="*/ 1178719 w 1193981"/>
                  <a:gd name="connsiteY3" fmla="*/ 396769 h 396769"/>
                  <a:gd name="connsiteX4" fmla="*/ 1152525 w 1193981"/>
                  <a:gd name="connsiteY4" fmla="*/ 330093 h 396769"/>
                  <a:gd name="connsiteX5" fmla="*/ 959644 w 1193981"/>
                  <a:gd name="connsiteY5" fmla="*/ 253893 h 396769"/>
                  <a:gd name="connsiteX6" fmla="*/ 640556 w 1193981"/>
                  <a:gd name="connsiteY6" fmla="*/ 151499 h 396769"/>
                  <a:gd name="connsiteX7" fmla="*/ 378619 w 1193981"/>
                  <a:gd name="connsiteY7" fmla="*/ 63393 h 396769"/>
                  <a:gd name="connsiteX8" fmla="*/ 169069 w 1193981"/>
                  <a:gd name="connsiteY8" fmla="*/ 11006 h 396769"/>
                  <a:gd name="connsiteX9" fmla="*/ 54769 w 1193981"/>
                  <a:gd name="connsiteY9" fmla="*/ 1481 h 396769"/>
                  <a:gd name="connsiteX10" fmla="*/ 0 w 1193981"/>
                  <a:gd name="connsiteY10" fmla="*/ 32437 h 396769"/>
                  <a:gd name="connsiteX0" fmla="*/ 0 w 1193981"/>
                  <a:gd name="connsiteY0" fmla="*/ 32437 h 396769"/>
                  <a:gd name="connsiteX1" fmla="*/ 247650 w 1193981"/>
                  <a:gd name="connsiteY1" fmla="*/ 113399 h 396769"/>
                  <a:gd name="connsiteX2" fmla="*/ 964406 w 1193981"/>
                  <a:gd name="connsiteY2" fmla="*/ 330094 h 396769"/>
                  <a:gd name="connsiteX3" fmla="*/ 1178719 w 1193981"/>
                  <a:gd name="connsiteY3" fmla="*/ 396769 h 396769"/>
                  <a:gd name="connsiteX4" fmla="*/ 1152525 w 1193981"/>
                  <a:gd name="connsiteY4" fmla="*/ 330093 h 396769"/>
                  <a:gd name="connsiteX5" fmla="*/ 959644 w 1193981"/>
                  <a:gd name="connsiteY5" fmla="*/ 253893 h 396769"/>
                  <a:gd name="connsiteX6" fmla="*/ 640556 w 1193981"/>
                  <a:gd name="connsiteY6" fmla="*/ 151499 h 396769"/>
                  <a:gd name="connsiteX7" fmla="*/ 378619 w 1193981"/>
                  <a:gd name="connsiteY7" fmla="*/ 63393 h 396769"/>
                  <a:gd name="connsiteX8" fmla="*/ 169069 w 1193981"/>
                  <a:gd name="connsiteY8" fmla="*/ 11006 h 396769"/>
                  <a:gd name="connsiteX9" fmla="*/ 54769 w 1193981"/>
                  <a:gd name="connsiteY9" fmla="*/ 1481 h 396769"/>
                  <a:gd name="connsiteX10" fmla="*/ 0 w 1193981"/>
                  <a:gd name="connsiteY10" fmla="*/ 32437 h 396769"/>
                  <a:gd name="connsiteX0" fmla="*/ 0 w 1213031"/>
                  <a:gd name="connsiteY0" fmla="*/ 45208 h 397634"/>
                  <a:gd name="connsiteX1" fmla="*/ 266700 w 1213031"/>
                  <a:gd name="connsiteY1" fmla="*/ 114264 h 397634"/>
                  <a:gd name="connsiteX2" fmla="*/ 983456 w 1213031"/>
                  <a:gd name="connsiteY2" fmla="*/ 330959 h 397634"/>
                  <a:gd name="connsiteX3" fmla="*/ 1197769 w 1213031"/>
                  <a:gd name="connsiteY3" fmla="*/ 397634 h 397634"/>
                  <a:gd name="connsiteX4" fmla="*/ 1171575 w 1213031"/>
                  <a:gd name="connsiteY4" fmla="*/ 330958 h 397634"/>
                  <a:gd name="connsiteX5" fmla="*/ 978694 w 1213031"/>
                  <a:gd name="connsiteY5" fmla="*/ 254758 h 397634"/>
                  <a:gd name="connsiteX6" fmla="*/ 659606 w 1213031"/>
                  <a:gd name="connsiteY6" fmla="*/ 152364 h 397634"/>
                  <a:gd name="connsiteX7" fmla="*/ 397669 w 1213031"/>
                  <a:gd name="connsiteY7" fmla="*/ 64258 h 397634"/>
                  <a:gd name="connsiteX8" fmla="*/ 188119 w 1213031"/>
                  <a:gd name="connsiteY8" fmla="*/ 11871 h 397634"/>
                  <a:gd name="connsiteX9" fmla="*/ 73819 w 1213031"/>
                  <a:gd name="connsiteY9" fmla="*/ 2346 h 397634"/>
                  <a:gd name="connsiteX10" fmla="*/ 0 w 1213031"/>
                  <a:gd name="connsiteY10" fmla="*/ 45208 h 397634"/>
                  <a:gd name="connsiteX0" fmla="*/ 0 w 1213031"/>
                  <a:gd name="connsiteY0" fmla="*/ 45208 h 397634"/>
                  <a:gd name="connsiteX1" fmla="*/ 266700 w 1213031"/>
                  <a:gd name="connsiteY1" fmla="*/ 114264 h 397634"/>
                  <a:gd name="connsiteX2" fmla="*/ 983456 w 1213031"/>
                  <a:gd name="connsiteY2" fmla="*/ 330959 h 397634"/>
                  <a:gd name="connsiteX3" fmla="*/ 1197769 w 1213031"/>
                  <a:gd name="connsiteY3" fmla="*/ 397634 h 397634"/>
                  <a:gd name="connsiteX4" fmla="*/ 1171575 w 1213031"/>
                  <a:gd name="connsiteY4" fmla="*/ 330958 h 397634"/>
                  <a:gd name="connsiteX5" fmla="*/ 978694 w 1213031"/>
                  <a:gd name="connsiteY5" fmla="*/ 254758 h 397634"/>
                  <a:gd name="connsiteX6" fmla="*/ 666750 w 1213031"/>
                  <a:gd name="connsiteY6" fmla="*/ 140458 h 397634"/>
                  <a:gd name="connsiteX7" fmla="*/ 397669 w 1213031"/>
                  <a:gd name="connsiteY7" fmla="*/ 64258 h 397634"/>
                  <a:gd name="connsiteX8" fmla="*/ 188119 w 1213031"/>
                  <a:gd name="connsiteY8" fmla="*/ 11871 h 397634"/>
                  <a:gd name="connsiteX9" fmla="*/ 73819 w 1213031"/>
                  <a:gd name="connsiteY9" fmla="*/ 2346 h 397634"/>
                  <a:gd name="connsiteX10" fmla="*/ 0 w 1213031"/>
                  <a:gd name="connsiteY10" fmla="*/ 45208 h 397634"/>
                  <a:gd name="connsiteX0" fmla="*/ 0 w 1212851"/>
                  <a:gd name="connsiteY0" fmla="*/ 45208 h 397634"/>
                  <a:gd name="connsiteX1" fmla="*/ 266700 w 1212851"/>
                  <a:gd name="connsiteY1" fmla="*/ 114264 h 397634"/>
                  <a:gd name="connsiteX2" fmla="*/ 983456 w 1212851"/>
                  <a:gd name="connsiteY2" fmla="*/ 330959 h 397634"/>
                  <a:gd name="connsiteX3" fmla="*/ 1197769 w 1212851"/>
                  <a:gd name="connsiteY3" fmla="*/ 397634 h 397634"/>
                  <a:gd name="connsiteX4" fmla="*/ 1171575 w 1212851"/>
                  <a:gd name="connsiteY4" fmla="*/ 330958 h 397634"/>
                  <a:gd name="connsiteX5" fmla="*/ 983456 w 1212851"/>
                  <a:gd name="connsiteY5" fmla="*/ 242852 h 397634"/>
                  <a:gd name="connsiteX6" fmla="*/ 666750 w 1212851"/>
                  <a:gd name="connsiteY6" fmla="*/ 140458 h 397634"/>
                  <a:gd name="connsiteX7" fmla="*/ 397669 w 1212851"/>
                  <a:gd name="connsiteY7" fmla="*/ 64258 h 397634"/>
                  <a:gd name="connsiteX8" fmla="*/ 188119 w 1212851"/>
                  <a:gd name="connsiteY8" fmla="*/ 11871 h 397634"/>
                  <a:gd name="connsiteX9" fmla="*/ 73819 w 1212851"/>
                  <a:gd name="connsiteY9" fmla="*/ 2346 h 397634"/>
                  <a:gd name="connsiteX10" fmla="*/ 0 w 1212851"/>
                  <a:gd name="connsiteY10" fmla="*/ 45208 h 397634"/>
                  <a:gd name="connsiteX0" fmla="*/ 0 w 1212851"/>
                  <a:gd name="connsiteY0" fmla="*/ 45208 h 397634"/>
                  <a:gd name="connsiteX1" fmla="*/ 266700 w 1212851"/>
                  <a:gd name="connsiteY1" fmla="*/ 114264 h 397634"/>
                  <a:gd name="connsiteX2" fmla="*/ 983456 w 1212851"/>
                  <a:gd name="connsiteY2" fmla="*/ 330959 h 397634"/>
                  <a:gd name="connsiteX3" fmla="*/ 1197769 w 1212851"/>
                  <a:gd name="connsiteY3" fmla="*/ 397634 h 397634"/>
                  <a:gd name="connsiteX4" fmla="*/ 1171575 w 1212851"/>
                  <a:gd name="connsiteY4" fmla="*/ 330958 h 397634"/>
                  <a:gd name="connsiteX5" fmla="*/ 983456 w 1212851"/>
                  <a:gd name="connsiteY5" fmla="*/ 242852 h 397634"/>
                  <a:gd name="connsiteX6" fmla="*/ 666750 w 1212851"/>
                  <a:gd name="connsiteY6" fmla="*/ 140458 h 397634"/>
                  <a:gd name="connsiteX7" fmla="*/ 392906 w 1212851"/>
                  <a:gd name="connsiteY7" fmla="*/ 57114 h 397634"/>
                  <a:gd name="connsiteX8" fmla="*/ 188119 w 1212851"/>
                  <a:gd name="connsiteY8" fmla="*/ 11871 h 397634"/>
                  <a:gd name="connsiteX9" fmla="*/ 73819 w 1212851"/>
                  <a:gd name="connsiteY9" fmla="*/ 2346 h 397634"/>
                  <a:gd name="connsiteX10" fmla="*/ 0 w 1212851"/>
                  <a:gd name="connsiteY10" fmla="*/ 45208 h 397634"/>
                  <a:gd name="connsiteX0" fmla="*/ 0 w 1212851"/>
                  <a:gd name="connsiteY0" fmla="*/ 49463 h 401889"/>
                  <a:gd name="connsiteX1" fmla="*/ 266700 w 1212851"/>
                  <a:gd name="connsiteY1" fmla="*/ 118519 h 401889"/>
                  <a:gd name="connsiteX2" fmla="*/ 983456 w 1212851"/>
                  <a:gd name="connsiteY2" fmla="*/ 335214 h 401889"/>
                  <a:gd name="connsiteX3" fmla="*/ 1197769 w 1212851"/>
                  <a:gd name="connsiteY3" fmla="*/ 401889 h 401889"/>
                  <a:gd name="connsiteX4" fmla="*/ 1171575 w 1212851"/>
                  <a:gd name="connsiteY4" fmla="*/ 335213 h 401889"/>
                  <a:gd name="connsiteX5" fmla="*/ 983456 w 1212851"/>
                  <a:gd name="connsiteY5" fmla="*/ 247107 h 401889"/>
                  <a:gd name="connsiteX6" fmla="*/ 666750 w 1212851"/>
                  <a:gd name="connsiteY6" fmla="*/ 144713 h 401889"/>
                  <a:gd name="connsiteX7" fmla="*/ 392906 w 1212851"/>
                  <a:gd name="connsiteY7" fmla="*/ 61369 h 401889"/>
                  <a:gd name="connsiteX8" fmla="*/ 216694 w 1212851"/>
                  <a:gd name="connsiteY8" fmla="*/ 6601 h 401889"/>
                  <a:gd name="connsiteX9" fmla="*/ 73819 w 1212851"/>
                  <a:gd name="connsiteY9" fmla="*/ 6601 h 401889"/>
                  <a:gd name="connsiteX10" fmla="*/ 0 w 1212851"/>
                  <a:gd name="connsiteY10" fmla="*/ 49463 h 401889"/>
                  <a:gd name="connsiteX0" fmla="*/ 0 w 1212851"/>
                  <a:gd name="connsiteY0" fmla="*/ 45209 h 397635"/>
                  <a:gd name="connsiteX1" fmla="*/ 266700 w 1212851"/>
                  <a:gd name="connsiteY1" fmla="*/ 114265 h 397635"/>
                  <a:gd name="connsiteX2" fmla="*/ 983456 w 1212851"/>
                  <a:gd name="connsiteY2" fmla="*/ 330960 h 397635"/>
                  <a:gd name="connsiteX3" fmla="*/ 1197769 w 1212851"/>
                  <a:gd name="connsiteY3" fmla="*/ 397635 h 397635"/>
                  <a:gd name="connsiteX4" fmla="*/ 1171575 w 1212851"/>
                  <a:gd name="connsiteY4" fmla="*/ 330959 h 397635"/>
                  <a:gd name="connsiteX5" fmla="*/ 983456 w 1212851"/>
                  <a:gd name="connsiteY5" fmla="*/ 242853 h 397635"/>
                  <a:gd name="connsiteX6" fmla="*/ 666750 w 1212851"/>
                  <a:gd name="connsiteY6" fmla="*/ 140459 h 397635"/>
                  <a:gd name="connsiteX7" fmla="*/ 392906 w 1212851"/>
                  <a:gd name="connsiteY7" fmla="*/ 57115 h 397635"/>
                  <a:gd name="connsiteX8" fmla="*/ 216694 w 1212851"/>
                  <a:gd name="connsiteY8" fmla="*/ 11872 h 397635"/>
                  <a:gd name="connsiteX9" fmla="*/ 73819 w 1212851"/>
                  <a:gd name="connsiteY9" fmla="*/ 2347 h 397635"/>
                  <a:gd name="connsiteX10" fmla="*/ 0 w 1212851"/>
                  <a:gd name="connsiteY10" fmla="*/ 45209 h 397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12851" h="397635">
                    <a:moveTo>
                      <a:pt x="0" y="45209"/>
                    </a:moveTo>
                    <a:cubicBezTo>
                      <a:pt x="88900" y="68228"/>
                      <a:pt x="102791" y="66640"/>
                      <a:pt x="266700" y="114265"/>
                    </a:cubicBezTo>
                    <a:cubicBezTo>
                      <a:pt x="430609" y="161890"/>
                      <a:pt x="744537" y="258728"/>
                      <a:pt x="983456" y="330960"/>
                    </a:cubicBezTo>
                    <a:cubicBezTo>
                      <a:pt x="1138634" y="378188"/>
                      <a:pt x="1166416" y="397635"/>
                      <a:pt x="1197769" y="397635"/>
                    </a:cubicBezTo>
                    <a:cubicBezTo>
                      <a:pt x="1229122" y="397635"/>
                      <a:pt x="1207294" y="356756"/>
                      <a:pt x="1171575" y="330959"/>
                    </a:cubicBezTo>
                    <a:cubicBezTo>
                      <a:pt x="1135856" y="305162"/>
                      <a:pt x="1067594" y="274603"/>
                      <a:pt x="983456" y="242853"/>
                    </a:cubicBezTo>
                    <a:cubicBezTo>
                      <a:pt x="899319" y="211103"/>
                      <a:pt x="765175" y="171415"/>
                      <a:pt x="666750" y="140459"/>
                    </a:cubicBezTo>
                    <a:cubicBezTo>
                      <a:pt x="568325" y="109503"/>
                      <a:pt x="467915" y="78546"/>
                      <a:pt x="392906" y="57115"/>
                    </a:cubicBezTo>
                    <a:cubicBezTo>
                      <a:pt x="317897" y="35684"/>
                      <a:pt x="270669" y="22191"/>
                      <a:pt x="216694" y="11872"/>
                    </a:cubicBezTo>
                    <a:cubicBezTo>
                      <a:pt x="162719" y="1553"/>
                      <a:pt x="109935" y="-3209"/>
                      <a:pt x="73819" y="2347"/>
                    </a:cubicBezTo>
                    <a:cubicBezTo>
                      <a:pt x="37703" y="7903"/>
                      <a:pt x="11906" y="31517"/>
                      <a:pt x="0" y="45209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85" name="Skupina 84"/>
            <p:cNvGrpSpPr/>
            <p:nvPr/>
          </p:nvGrpSpPr>
          <p:grpSpPr>
            <a:xfrm flipH="1" flipV="1">
              <a:off x="2915816" y="2889350"/>
              <a:ext cx="1071439" cy="510998"/>
              <a:chOff x="3774287" y="2651881"/>
              <a:chExt cx="1861257" cy="854998"/>
            </a:xfrm>
          </p:grpSpPr>
          <p:sp>
            <p:nvSpPr>
              <p:cNvPr id="86" name="Volný tvar 85"/>
              <p:cNvSpPr>
                <a:spLocks noChangeAspect="1"/>
              </p:cNvSpPr>
              <p:nvPr/>
            </p:nvSpPr>
            <p:spPr>
              <a:xfrm>
                <a:off x="3774287" y="2651881"/>
                <a:ext cx="1861257" cy="854998"/>
              </a:xfrm>
              <a:custGeom>
                <a:avLst/>
                <a:gdLst>
                  <a:gd name="connsiteX0" fmla="*/ 828 w 845152"/>
                  <a:gd name="connsiteY0" fmla="*/ 129586 h 391137"/>
                  <a:gd name="connsiteX1" fmla="*/ 87092 w 845152"/>
                  <a:gd name="connsiteY1" fmla="*/ 189 h 391137"/>
                  <a:gd name="connsiteX2" fmla="*/ 509786 w 845152"/>
                  <a:gd name="connsiteY2" fmla="*/ 103706 h 391137"/>
                  <a:gd name="connsiteX3" fmla="*/ 811711 w 845152"/>
                  <a:gd name="connsiteY3" fmla="*/ 224476 h 391137"/>
                  <a:gd name="connsiteX4" fmla="*/ 837590 w 845152"/>
                  <a:gd name="connsiteY4" fmla="*/ 388378 h 391137"/>
                  <a:gd name="connsiteX5" fmla="*/ 811711 w 845152"/>
                  <a:gd name="connsiteY5" fmla="*/ 319367 h 391137"/>
                  <a:gd name="connsiteX6" fmla="*/ 759952 w 845152"/>
                  <a:gd name="connsiteY6" fmla="*/ 215850 h 391137"/>
                  <a:gd name="connsiteX7" fmla="*/ 570171 w 845152"/>
                  <a:gd name="connsiteY7" fmla="*/ 155465 h 391137"/>
                  <a:gd name="connsiteX8" fmla="*/ 259620 w 845152"/>
                  <a:gd name="connsiteY8" fmla="*/ 69201 h 391137"/>
                  <a:gd name="connsiteX9" fmla="*/ 87092 w 845152"/>
                  <a:gd name="connsiteY9" fmla="*/ 8816 h 391137"/>
                  <a:gd name="connsiteX10" fmla="*/ 43960 w 845152"/>
                  <a:gd name="connsiteY10" fmla="*/ 95080 h 391137"/>
                  <a:gd name="connsiteX11" fmla="*/ 828 w 845152"/>
                  <a:gd name="connsiteY11" fmla="*/ 129586 h 391137"/>
                  <a:gd name="connsiteX0" fmla="*/ 1045 w 845369"/>
                  <a:gd name="connsiteY0" fmla="*/ 129586 h 391137"/>
                  <a:gd name="connsiteX1" fmla="*/ 87309 w 845369"/>
                  <a:gd name="connsiteY1" fmla="*/ 189 h 391137"/>
                  <a:gd name="connsiteX2" fmla="*/ 510003 w 845369"/>
                  <a:gd name="connsiteY2" fmla="*/ 103706 h 391137"/>
                  <a:gd name="connsiteX3" fmla="*/ 811928 w 845369"/>
                  <a:gd name="connsiteY3" fmla="*/ 224476 h 391137"/>
                  <a:gd name="connsiteX4" fmla="*/ 837807 w 845369"/>
                  <a:gd name="connsiteY4" fmla="*/ 388378 h 391137"/>
                  <a:gd name="connsiteX5" fmla="*/ 811928 w 845369"/>
                  <a:gd name="connsiteY5" fmla="*/ 319367 h 391137"/>
                  <a:gd name="connsiteX6" fmla="*/ 760169 w 845369"/>
                  <a:gd name="connsiteY6" fmla="*/ 215850 h 391137"/>
                  <a:gd name="connsiteX7" fmla="*/ 570388 w 845369"/>
                  <a:gd name="connsiteY7" fmla="*/ 155465 h 391137"/>
                  <a:gd name="connsiteX8" fmla="*/ 259837 w 845369"/>
                  <a:gd name="connsiteY8" fmla="*/ 69201 h 391137"/>
                  <a:gd name="connsiteX9" fmla="*/ 113503 w 845369"/>
                  <a:gd name="connsiteY9" fmla="*/ 42153 h 391137"/>
                  <a:gd name="connsiteX10" fmla="*/ 44177 w 845369"/>
                  <a:gd name="connsiteY10" fmla="*/ 95080 h 391137"/>
                  <a:gd name="connsiteX11" fmla="*/ 1045 w 845369"/>
                  <a:gd name="connsiteY11" fmla="*/ 129586 h 391137"/>
                  <a:gd name="connsiteX0" fmla="*/ 1045 w 843097"/>
                  <a:gd name="connsiteY0" fmla="*/ 129586 h 394298"/>
                  <a:gd name="connsiteX1" fmla="*/ 87309 w 843097"/>
                  <a:gd name="connsiteY1" fmla="*/ 189 h 394298"/>
                  <a:gd name="connsiteX2" fmla="*/ 510003 w 843097"/>
                  <a:gd name="connsiteY2" fmla="*/ 103706 h 394298"/>
                  <a:gd name="connsiteX3" fmla="*/ 811928 w 843097"/>
                  <a:gd name="connsiteY3" fmla="*/ 224476 h 394298"/>
                  <a:gd name="connsiteX4" fmla="*/ 833452 w 843097"/>
                  <a:gd name="connsiteY4" fmla="*/ 391644 h 394298"/>
                  <a:gd name="connsiteX5" fmla="*/ 811928 w 843097"/>
                  <a:gd name="connsiteY5" fmla="*/ 319367 h 394298"/>
                  <a:gd name="connsiteX6" fmla="*/ 760169 w 843097"/>
                  <a:gd name="connsiteY6" fmla="*/ 215850 h 394298"/>
                  <a:gd name="connsiteX7" fmla="*/ 570388 w 843097"/>
                  <a:gd name="connsiteY7" fmla="*/ 155465 h 394298"/>
                  <a:gd name="connsiteX8" fmla="*/ 259837 w 843097"/>
                  <a:gd name="connsiteY8" fmla="*/ 69201 h 394298"/>
                  <a:gd name="connsiteX9" fmla="*/ 113503 w 843097"/>
                  <a:gd name="connsiteY9" fmla="*/ 42153 h 394298"/>
                  <a:gd name="connsiteX10" fmla="*/ 44177 w 843097"/>
                  <a:gd name="connsiteY10" fmla="*/ 95080 h 394298"/>
                  <a:gd name="connsiteX11" fmla="*/ 1045 w 843097"/>
                  <a:gd name="connsiteY11" fmla="*/ 129586 h 394298"/>
                  <a:gd name="connsiteX0" fmla="*/ 1045 w 843036"/>
                  <a:gd name="connsiteY0" fmla="*/ 129586 h 403140"/>
                  <a:gd name="connsiteX1" fmla="*/ 87309 w 843036"/>
                  <a:gd name="connsiteY1" fmla="*/ 189 h 403140"/>
                  <a:gd name="connsiteX2" fmla="*/ 510003 w 843036"/>
                  <a:gd name="connsiteY2" fmla="*/ 103706 h 403140"/>
                  <a:gd name="connsiteX3" fmla="*/ 811928 w 843036"/>
                  <a:gd name="connsiteY3" fmla="*/ 224476 h 403140"/>
                  <a:gd name="connsiteX4" fmla="*/ 833452 w 843036"/>
                  <a:gd name="connsiteY4" fmla="*/ 391644 h 403140"/>
                  <a:gd name="connsiteX5" fmla="*/ 813016 w 843036"/>
                  <a:gd name="connsiteY5" fmla="*/ 369451 h 403140"/>
                  <a:gd name="connsiteX6" fmla="*/ 760169 w 843036"/>
                  <a:gd name="connsiteY6" fmla="*/ 215850 h 403140"/>
                  <a:gd name="connsiteX7" fmla="*/ 570388 w 843036"/>
                  <a:gd name="connsiteY7" fmla="*/ 155465 h 403140"/>
                  <a:gd name="connsiteX8" fmla="*/ 259837 w 843036"/>
                  <a:gd name="connsiteY8" fmla="*/ 69201 h 403140"/>
                  <a:gd name="connsiteX9" fmla="*/ 113503 w 843036"/>
                  <a:gd name="connsiteY9" fmla="*/ 42153 h 403140"/>
                  <a:gd name="connsiteX10" fmla="*/ 44177 w 843036"/>
                  <a:gd name="connsiteY10" fmla="*/ 95080 h 403140"/>
                  <a:gd name="connsiteX11" fmla="*/ 1045 w 843036"/>
                  <a:gd name="connsiteY11" fmla="*/ 129586 h 403140"/>
                  <a:gd name="connsiteX0" fmla="*/ 1045 w 849104"/>
                  <a:gd name="connsiteY0" fmla="*/ 129586 h 400633"/>
                  <a:gd name="connsiteX1" fmla="*/ 87309 w 849104"/>
                  <a:gd name="connsiteY1" fmla="*/ 189 h 400633"/>
                  <a:gd name="connsiteX2" fmla="*/ 510003 w 849104"/>
                  <a:gd name="connsiteY2" fmla="*/ 103706 h 400633"/>
                  <a:gd name="connsiteX3" fmla="*/ 811928 w 849104"/>
                  <a:gd name="connsiteY3" fmla="*/ 224476 h 400633"/>
                  <a:gd name="connsiteX4" fmla="*/ 844340 w 849104"/>
                  <a:gd name="connsiteY4" fmla="*/ 388378 h 400633"/>
                  <a:gd name="connsiteX5" fmla="*/ 813016 w 849104"/>
                  <a:gd name="connsiteY5" fmla="*/ 369451 h 400633"/>
                  <a:gd name="connsiteX6" fmla="*/ 760169 w 849104"/>
                  <a:gd name="connsiteY6" fmla="*/ 215850 h 400633"/>
                  <a:gd name="connsiteX7" fmla="*/ 570388 w 849104"/>
                  <a:gd name="connsiteY7" fmla="*/ 155465 h 400633"/>
                  <a:gd name="connsiteX8" fmla="*/ 259837 w 849104"/>
                  <a:gd name="connsiteY8" fmla="*/ 69201 h 400633"/>
                  <a:gd name="connsiteX9" fmla="*/ 113503 w 849104"/>
                  <a:gd name="connsiteY9" fmla="*/ 42153 h 400633"/>
                  <a:gd name="connsiteX10" fmla="*/ 44177 w 849104"/>
                  <a:gd name="connsiteY10" fmla="*/ 95080 h 400633"/>
                  <a:gd name="connsiteX11" fmla="*/ 1045 w 849104"/>
                  <a:gd name="connsiteY11" fmla="*/ 129586 h 400633"/>
                  <a:gd name="connsiteX0" fmla="*/ 1045 w 851795"/>
                  <a:gd name="connsiteY0" fmla="*/ 129586 h 396775"/>
                  <a:gd name="connsiteX1" fmla="*/ 87309 w 851795"/>
                  <a:gd name="connsiteY1" fmla="*/ 189 h 396775"/>
                  <a:gd name="connsiteX2" fmla="*/ 510003 w 851795"/>
                  <a:gd name="connsiteY2" fmla="*/ 103706 h 396775"/>
                  <a:gd name="connsiteX3" fmla="*/ 811928 w 851795"/>
                  <a:gd name="connsiteY3" fmla="*/ 224476 h 396775"/>
                  <a:gd name="connsiteX4" fmla="*/ 844340 w 851795"/>
                  <a:gd name="connsiteY4" fmla="*/ 388378 h 396775"/>
                  <a:gd name="connsiteX5" fmla="*/ 813016 w 851795"/>
                  <a:gd name="connsiteY5" fmla="*/ 369451 h 396775"/>
                  <a:gd name="connsiteX6" fmla="*/ 760169 w 851795"/>
                  <a:gd name="connsiteY6" fmla="*/ 215850 h 396775"/>
                  <a:gd name="connsiteX7" fmla="*/ 570388 w 851795"/>
                  <a:gd name="connsiteY7" fmla="*/ 155465 h 396775"/>
                  <a:gd name="connsiteX8" fmla="*/ 259837 w 851795"/>
                  <a:gd name="connsiteY8" fmla="*/ 69201 h 396775"/>
                  <a:gd name="connsiteX9" fmla="*/ 113503 w 851795"/>
                  <a:gd name="connsiteY9" fmla="*/ 42153 h 396775"/>
                  <a:gd name="connsiteX10" fmla="*/ 44177 w 851795"/>
                  <a:gd name="connsiteY10" fmla="*/ 95080 h 396775"/>
                  <a:gd name="connsiteX11" fmla="*/ 1045 w 851795"/>
                  <a:gd name="connsiteY11" fmla="*/ 129586 h 396775"/>
                  <a:gd name="connsiteX0" fmla="*/ 1045 w 851795"/>
                  <a:gd name="connsiteY0" fmla="*/ 129586 h 395384"/>
                  <a:gd name="connsiteX1" fmla="*/ 87309 w 851795"/>
                  <a:gd name="connsiteY1" fmla="*/ 189 h 395384"/>
                  <a:gd name="connsiteX2" fmla="*/ 510003 w 851795"/>
                  <a:gd name="connsiteY2" fmla="*/ 103706 h 395384"/>
                  <a:gd name="connsiteX3" fmla="*/ 811928 w 851795"/>
                  <a:gd name="connsiteY3" fmla="*/ 224476 h 395384"/>
                  <a:gd name="connsiteX4" fmla="*/ 844340 w 851795"/>
                  <a:gd name="connsiteY4" fmla="*/ 388378 h 395384"/>
                  <a:gd name="connsiteX5" fmla="*/ 813016 w 851795"/>
                  <a:gd name="connsiteY5" fmla="*/ 369451 h 395384"/>
                  <a:gd name="connsiteX6" fmla="*/ 791743 w 851795"/>
                  <a:gd name="connsiteY6" fmla="*/ 252868 h 395384"/>
                  <a:gd name="connsiteX7" fmla="*/ 570388 w 851795"/>
                  <a:gd name="connsiteY7" fmla="*/ 155465 h 395384"/>
                  <a:gd name="connsiteX8" fmla="*/ 259837 w 851795"/>
                  <a:gd name="connsiteY8" fmla="*/ 69201 h 395384"/>
                  <a:gd name="connsiteX9" fmla="*/ 113503 w 851795"/>
                  <a:gd name="connsiteY9" fmla="*/ 42153 h 395384"/>
                  <a:gd name="connsiteX10" fmla="*/ 44177 w 851795"/>
                  <a:gd name="connsiteY10" fmla="*/ 95080 h 395384"/>
                  <a:gd name="connsiteX11" fmla="*/ 1045 w 851795"/>
                  <a:gd name="connsiteY11" fmla="*/ 129586 h 395384"/>
                  <a:gd name="connsiteX0" fmla="*/ 1045 w 848519"/>
                  <a:gd name="connsiteY0" fmla="*/ 129586 h 398585"/>
                  <a:gd name="connsiteX1" fmla="*/ 87309 w 848519"/>
                  <a:gd name="connsiteY1" fmla="*/ 189 h 398585"/>
                  <a:gd name="connsiteX2" fmla="*/ 510003 w 848519"/>
                  <a:gd name="connsiteY2" fmla="*/ 103706 h 398585"/>
                  <a:gd name="connsiteX3" fmla="*/ 811928 w 848519"/>
                  <a:gd name="connsiteY3" fmla="*/ 224476 h 398585"/>
                  <a:gd name="connsiteX4" fmla="*/ 844340 w 848519"/>
                  <a:gd name="connsiteY4" fmla="*/ 388378 h 398585"/>
                  <a:gd name="connsiteX5" fmla="*/ 821726 w 848519"/>
                  <a:gd name="connsiteY5" fmla="*/ 367274 h 398585"/>
                  <a:gd name="connsiteX6" fmla="*/ 791743 w 848519"/>
                  <a:gd name="connsiteY6" fmla="*/ 252868 h 398585"/>
                  <a:gd name="connsiteX7" fmla="*/ 570388 w 848519"/>
                  <a:gd name="connsiteY7" fmla="*/ 155465 h 398585"/>
                  <a:gd name="connsiteX8" fmla="*/ 259837 w 848519"/>
                  <a:gd name="connsiteY8" fmla="*/ 69201 h 398585"/>
                  <a:gd name="connsiteX9" fmla="*/ 113503 w 848519"/>
                  <a:gd name="connsiteY9" fmla="*/ 42153 h 398585"/>
                  <a:gd name="connsiteX10" fmla="*/ 44177 w 848519"/>
                  <a:gd name="connsiteY10" fmla="*/ 95080 h 398585"/>
                  <a:gd name="connsiteX11" fmla="*/ 1045 w 848519"/>
                  <a:gd name="connsiteY11" fmla="*/ 129586 h 398585"/>
                  <a:gd name="connsiteX0" fmla="*/ 2183 w 849657"/>
                  <a:gd name="connsiteY0" fmla="*/ 129586 h 398585"/>
                  <a:gd name="connsiteX1" fmla="*/ 88447 w 849657"/>
                  <a:gd name="connsiteY1" fmla="*/ 189 h 398585"/>
                  <a:gd name="connsiteX2" fmla="*/ 511141 w 849657"/>
                  <a:gd name="connsiteY2" fmla="*/ 103706 h 398585"/>
                  <a:gd name="connsiteX3" fmla="*/ 813066 w 849657"/>
                  <a:gd name="connsiteY3" fmla="*/ 224476 h 398585"/>
                  <a:gd name="connsiteX4" fmla="*/ 845478 w 849657"/>
                  <a:gd name="connsiteY4" fmla="*/ 388378 h 398585"/>
                  <a:gd name="connsiteX5" fmla="*/ 822864 w 849657"/>
                  <a:gd name="connsiteY5" fmla="*/ 367274 h 398585"/>
                  <a:gd name="connsiteX6" fmla="*/ 792881 w 849657"/>
                  <a:gd name="connsiteY6" fmla="*/ 252868 h 398585"/>
                  <a:gd name="connsiteX7" fmla="*/ 571526 w 849657"/>
                  <a:gd name="connsiteY7" fmla="*/ 155465 h 398585"/>
                  <a:gd name="connsiteX8" fmla="*/ 260975 w 849657"/>
                  <a:gd name="connsiteY8" fmla="*/ 69201 h 398585"/>
                  <a:gd name="connsiteX9" fmla="*/ 114641 w 849657"/>
                  <a:gd name="connsiteY9" fmla="*/ 42153 h 398585"/>
                  <a:gd name="connsiteX10" fmla="*/ 33338 w 849657"/>
                  <a:gd name="connsiteY10" fmla="*/ 132098 h 398585"/>
                  <a:gd name="connsiteX11" fmla="*/ 2183 w 849657"/>
                  <a:gd name="connsiteY11" fmla="*/ 129586 h 398585"/>
                  <a:gd name="connsiteX0" fmla="*/ 1811 w 849285"/>
                  <a:gd name="connsiteY0" fmla="*/ 129586 h 398585"/>
                  <a:gd name="connsiteX1" fmla="*/ 88075 w 849285"/>
                  <a:gd name="connsiteY1" fmla="*/ 189 h 398585"/>
                  <a:gd name="connsiteX2" fmla="*/ 510769 w 849285"/>
                  <a:gd name="connsiteY2" fmla="*/ 103706 h 398585"/>
                  <a:gd name="connsiteX3" fmla="*/ 812694 w 849285"/>
                  <a:gd name="connsiteY3" fmla="*/ 224476 h 398585"/>
                  <a:gd name="connsiteX4" fmla="*/ 845106 w 849285"/>
                  <a:gd name="connsiteY4" fmla="*/ 388378 h 398585"/>
                  <a:gd name="connsiteX5" fmla="*/ 822492 w 849285"/>
                  <a:gd name="connsiteY5" fmla="*/ 367274 h 398585"/>
                  <a:gd name="connsiteX6" fmla="*/ 792509 w 849285"/>
                  <a:gd name="connsiteY6" fmla="*/ 252868 h 398585"/>
                  <a:gd name="connsiteX7" fmla="*/ 571154 w 849285"/>
                  <a:gd name="connsiteY7" fmla="*/ 155465 h 398585"/>
                  <a:gd name="connsiteX8" fmla="*/ 260603 w 849285"/>
                  <a:gd name="connsiteY8" fmla="*/ 69201 h 398585"/>
                  <a:gd name="connsiteX9" fmla="*/ 114269 w 849285"/>
                  <a:gd name="connsiteY9" fmla="*/ 42153 h 398585"/>
                  <a:gd name="connsiteX10" fmla="*/ 32966 w 849285"/>
                  <a:gd name="connsiteY10" fmla="*/ 132098 h 398585"/>
                  <a:gd name="connsiteX11" fmla="*/ 1811 w 849285"/>
                  <a:gd name="connsiteY11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14127 w 849143"/>
                  <a:gd name="connsiteY9" fmla="*/ 42153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23926 w 849143"/>
                  <a:gd name="connsiteY9" fmla="*/ 35621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24106 w 849323"/>
                  <a:gd name="connsiteY9" fmla="*/ 35621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44793 w 849323"/>
                  <a:gd name="connsiteY9" fmla="*/ 45420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3298 w 850772"/>
                  <a:gd name="connsiteY0" fmla="*/ 115469 h 384468"/>
                  <a:gd name="connsiteX1" fmla="*/ 115693 w 850772"/>
                  <a:gd name="connsiteY1" fmla="*/ 226 h 384468"/>
                  <a:gd name="connsiteX2" fmla="*/ 512256 w 850772"/>
                  <a:gd name="connsiteY2" fmla="*/ 89589 h 384468"/>
                  <a:gd name="connsiteX3" fmla="*/ 814181 w 850772"/>
                  <a:gd name="connsiteY3" fmla="*/ 210359 h 384468"/>
                  <a:gd name="connsiteX4" fmla="*/ 846593 w 850772"/>
                  <a:gd name="connsiteY4" fmla="*/ 374261 h 384468"/>
                  <a:gd name="connsiteX5" fmla="*/ 823979 w 850772"/>
                  <a:gd name="connsiteY5" fmla="*/ 353157 h 384468"/>
                  <a:gd name="connsiteX6" fmla="*/ 793996 w 850772"/>
                  <a:gd name="connsiteY6" fmla="*/ 238751 h 384468"/>
                  <a:gd name="connsiteX7" fmla="*/ 572641 w 850772"/>
                  <a:gd name="connsiteY7" fmla="*/ 141348 h 384468"/>
                  <a:gd name="connsiteX8" fmla="*/ 262090 w 850772"/>
                  <a:gd name="connsiteY8" fmla="*/ 55084 h 384468"/>
                  <a:gd name="connsiteX9" fmla="*/ 146242 w 850772"/>
                  <a:gd name="connsiteY9" fmla="*/ 31303 h 384468"/>
                  <a:gd name="connsiteX10" fmla="*/ 81337 w 850772"/>
                  <a:gd name="connsiteY10" fmla="*/ 51548 h 384468"/>
                  <a:gd name="connsiteX11" fmla="*/ 34453 w 850772"/>
                  <a:gd name="connsiteY11" fmla="*/ 117981 h 384468"/>
                  <a:gd name="connsiteX12" fmla="*/ 3298 w 850772"/>
                  <a:gd name="connsiteY12" fmla="*/ 115469 h 384468"/>
                  <a:gd name="connsiteX0" fmla="*/ 3684 w 851158"/>
                  <a:gd name="connsiteY0" fmla="*/ 113297 h 382296"/>
                  <a:gd name="connsiteX1" fmla="*/ 122612 w 851158"/>
                  <a:gd name="connsiteY1" fmla="*/ 232 h 382296"/>
                  <a:gd name="connsiteX2" fmla="*/ 512642 w 851158"/>
                  <a:gd name="connsiteY2" fmla="*/ 87417 h 382296"/>
                  <a:gd name="connsiteX3" fmla="*/ 814567 w 851158"/>
                  <a:gd name="connsiteY3" fmla="*/ 208187 h 382296"/>
                  <a:gd name="connsiteX4" fmla="*/ 846979 w 851158"/>
                  <a:gd name="connsiteY4" fmla="*/ 372089 h 382296"/>
                  <a:gd name="connsiteX5" fmla="*/ 824365 w 851158"/>
                  <a:gd name="connsiteY5" fmla="*/ 350985 h 382296"/>
                  <a:gd name="connsiteX6" fmla="*/ 794382 w 851158"/>
                  <a:gd name="connsiteY6" fmla="*/ 236579 h 382296"/>
                  <a:gd name="connsiteX7" fmla="*/ 573027 w 851158"/>
                  <a:gd name="connsiteY7" fmla="*/ 139176 h 382296"/>
                  <a:gd name="connsiteX8" fmla="*/ 262476 w 851158"/>
                  <a:gd name="connsiteY8" fmla="*/ 52912 h 382296"/>
                  <a:gd name="connsiteX9" fmla="*/ 146628 w 851158"/>
                  <a:gd name="connsiteY9" fmla="*/ 29131 h 382296"/>
                  <a:gd name="connsiteX10" fmla="*/ 81723 w 851158"/>
                  <a:gd name="connsiteY10" fmla="*/ 49376 h 382296"/>
                  <a:gd name="connsiteX11" fmla="*/ 34839 w 851158"/>
                  <a:gd name="connsiteY11" fmla="*/ 115809 h 382296"/>
                  <a:gd name="connsiteX12" fmla="*/ 3684 w 851158"/>
                  <a:gd name="connsiteY12" fmla="*/ 113297 h 382296"/>
                  <a:gd name="connsiteX0" fmla="*/ 3617 w 851091"/>
                  <a:gd name="connsiteY0" fmla="*/ 113297 h 382296"/>
                  <a:gd name="connsiteX1" fmla="*/ 122545 w 851091"/>
                  <a:gd name="connsiteY1" fmla="*/ 232 h 382296"/>
                  <a:gd name="connsiteX2" fmla="*/ 512575 w 851091"/>
                  <a:gd name="connsiteY2" fmla="*/ 87417 h 382296"/>
                  <a:gd name="connsiteX3" fmla="*/ 814500 w 851091"/>
                  <a:gd name="connsiteY3" fmla="*/ 208187 h 382296"/>
                  <a:gd name="connsiteX4" fmla="*/ 846912 w 851091"/>
                  <a:gd name="connsiteY4" fmla="*/ 372089 h 382296"/>
                  <a:gd name="connsiteX5" fmla="*/ 824298 w 851091"/>
                  <a:gd name="connsiteY5" fmla="*/ 350985 h 382296"/>
                  <a:gd name="connsiteX6" fmla="*/ 794315 w 851091"/>
                  <a:gd name="connsiteY6" fmla="*/ 236579 h 382296"/>
                  <a:gd name="connsiteX7" fmla="*/ 572960 w 851091"/>
                  <a:gd name="connsiteY7" fmla="*/ 139176 h 382296"/>
                  <a:gd name="connsiteX8" fmla="*/ 262409 w 851091"/>
                  <a:gd name="connsiteY8" fmla="*/ 52912 h 382296"/>
                  <a:gd name="connsiteX9" fmla="*/ 146561 w 851091"/>
                  <a:gd name="connsiteY9" fmla="*/ 29131 h 382296"/>
                  <a:gd name="connsiteX10" fmla="*/ 76212 w 851091"/>
                  <a:gd name="connsiteY10" fmla="*/ 54820 h 382296"/>
                  <a:gd name="connsiteX11" fmla="*/ 34772 w 851091"/>
                  <a:gd name="connsiteY11" fmla="*/ 115809 h 382296"/>
                  <a:gd name="connsiteX12" fmla="*/ 3617 w 851091"/>
                  <a:gd name="connsiteY12" fmla="*/ 113297 h 382296"/>
                  <a:gd name="connsiteX0" fmla="*/ 3617 w 851091"/>
                  <a:gd name="connsiteY0" fmla="*/ 113297 h 387717"/>
                  <a:gd name="connsiteX1" fmla="*/ 122545 w 851091"/>
                  <a:gd name="connsiteY1" fmla="*/ 232 h 387717"/>
                  <a:gd name="connsiteX2" fmla="*/ 512575 w 851091"/>
                  <a:gd name="connsiteY2" fmla="*/ 87417 h 387717"/>
                  <a:gd name="connsiteX3" fmla="*/ 814500 w 851091"/>
                  <a:gd name="connsiteY3" fmla="*/ 208187 h 387717"/>
                  <a:gd name="connsiteX4" fmla="*/ 846912 w 851091"/>
                  <a:gd name="connsiteY4" fmla="*/ 378621 h 387717"/>
                  <a:gd name="connsiteX5" fmla="*/ 824298 w 851091"/>
                  <a:gd name="connsiteY5" fmla="*/ 350985 h 387717"/>
                  <a:gd name="connsiteX6" fmla="*/ 794315 w 851091"/>
                  <a:gd name="connsiteY6" fmla="*/ 236579 h 387717"/>
                  <a:gd name="connsiteX7" fmla="*/ 572960 w 851091"/>
                  <a:gd name="connsiteY7" fmla="*/ 139176 h 387717"/>
                  <a:gd name="connsiteX8" fmla="*/ 262409 w 851091"/>
                  <a:gd name="connsiteY8" fmla="*/ 52912 h 387717"/>
                  <a:gd name="connsiteX9" fmla="*/ 146561 w 851091"/>
                  <a:gd name="connsiteY9" fmla="*/ 29131 h 387717"/>
                  <a:gd name="connsiteX10" fmla="*/ 76212 w 851091"/>
                  <a:gd name="connsiteY10" fmla="*/ 54820 h 387717"/>
                  <a:gd name="connsiteX11" fmla="*/ 34772 w 851091"/>
                  <a:gd name="connsiteY11" fmla="*/ 115809 h 387717"/>
                  <a:gd name="connsiteX12" fmla="*/ 3617 w 851091"/>
                  <a:gd name="connsiteY12" fmla="*/ 113297 h 387717"/>
                  <a:gd name="connsiteX0" fmla="*/ 3617 w 851018"/>
                  <a:gd name="connsiteY0" fmla="*/ 113297 h 390928"/>
                  <a:gd name="connsiteX1" fmla="*/ 122545 w 851018"/>
                  <a:gd name="connsiteY1" fmla="*/ 232 h 390928"/>
                  <a:gd name="connsiteX2" fmla="*/ 512575 w 851018"/>
                  <a:gd name="connsiteY2" fmla="*/ 87417 h 390928"/>
                  <a:gd name="connsiteX3" fmla="*/ 814500 w 851018"/>
                  <a:gd name="connsiteY3" fmla="*/ 208187 h 390928"/>
                  <a:gd name="connsiteX4" fmla="*/ 846912 w 851018"/>
                  <a:gd name="connsiteY4" fmla="*/ 378621 h 390928"/>
                  <a:gd name="connsiteX5" fmla="*/ 825387 w 851018"/>
                  <a:gd name="connsiteY5" fmla="*/ 361873 h 390928"/>
                  <a:gd name="connsiteX6" fmla="*/ 794315 w 851018"/>
                  <a:gd name="connsiteY6" fmla="*/ 236579 h 390928"/>
                  <a:gd name="connsiteX7" fmla="*/ 572960 w 851018"/>
                  <a:gd name="connsiteY7" fmla="*/ 139176 h 390928"/>
                  <a:gd name="connsiteX8" fmla="*/ 262409 w 851018"/>
                  <a:gd name="connsiteY8" fmla="*/ 52912 h 390928"/>
                  <a:gd name="connsiteX9" fmla="*/ 146561 w 851018"/>
                  <a:gd name="connsiteY9" fmla="*/ 29131 h 390928"/>
                  <a:gd name="connsiteX10" fmla="*/ 76212 w 851018"/>
                  <a:gd name="connsiteY10" fmla="*/ 54820 h 390928"/>
                  <a:gd name="connsiteX11" fmla="*/ 34772 w 851018"/>
                  <a:gd name="connsiteY11" fmla="*/ 115809 h 390928"/>
                  <a:gd name="connsiteX12" fmla="*/ 3617 w 851018"/>
                  <a:gd name="connsiteY12" fmla="*/ 113297 h 39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51018" h="390928">
                    <a:moveTo>
                      <a:pt x="3617" y="113297"/>
                    </a:moveTo>
                    <a:cubicBezTo>
                      <a:pt x="18246" y="94034"/>
                      <a:pt x="37719" y="4545"/>
                      <a:pt x="122545" y="232"/>
                    </a:cubicBezTo>
                    <a:cubicBezTo>
                      <a:pt x="207371" y="-4081"/>
                      <a:pt x="397249" y="52758"/>
                      <a:pt x="512575" y="87417"/>
                    </a:cubicBezTo>
                    <a:cubicBezTo>
                      <a:pt x="627901" y="122076"/>
                      <a:pt x="758777" y="159653"/>
                      <a:pt x="814500" y="208187"/>
                    </a:cubicBezTo>
                    <a:cubicBezTo>
                      <a:pt x="870223" y="256721"/>
                      <a:pt x="845098" y="353007"/>
                      <a:pt x="846912" y="378621"/>
                    </a:cubicBezTo>
                    <a:cubicBezTo>
                      <a:pt x="848726" y="404235"/>
                      <a:pt x="834153" y="385547"/>
                      <a:pt x="825387" y="361873"/>
                    </a:cubicBezTo>
                    <a:cubicBezTo>
                      <a:pt x="816621" y="338199"/>
                      <a:pt x="836386" y="273695"/>
                      <a:pt x="794315" y="236579"/>
                    </a:cubicBezTo>
                    <a:cubicBezTo>
                      <a:pt x="752244" y="199463"/>
                      <a:pt x="661611" y="169787"/>
                      <a:pt x="572960" y="139176"/>
                    </a:cubicBezTo>
                    <a:cubicBezTo>
                      <a:pt x="484309" y="108565"/>
                      <a:pt x="333476" y="71253"/>
                      <a:pt x="262409" y="52912"/>
                    </a:cubicBezTo>
                    <a:cubicBezTo>
                      <a:pt x="191343" y="34571"/>
                      <a:pt x="178501" y="29539"/>
                      <a:pt x="146561" y="29131"/>
                    </a:cubicBezTo>
                    <a:cubicBezTo>
                      <a:pt x="114621" y="28723"/>
                      <a:pt x="89762" y="39829"/>
                      <a:pt x="76212" y="54820"/>
                    </a:cubicBezTo>
                    <a:cubicBezTo>
                      <a:pt x="62662" y="69811"/>
                      <a:pt x="46871" y="106063"/>
                      <a:pt x="34772" y="115809"/>
                    </a:cubicBezTo>
                    <a:cubicBezTo>
                      <a:pt x="22673" y="125555"/>
                      <a:pt x="-11012" y="132560"/>
                      <a:pt x="3617" y="113297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  <p:sp>
            <p:nvSpPr>
              <p:cNvPr id="87" name="Volný tvar 86"/>
              <p:cNvSpPr>
                <a:spLocks/>
              </p:cNvSpPr>
              <p:nvPr/>
            </p:nvSpPr>
            <p:spPr>
              <a:xfrm rot="150410">
                <a:off x="3842255" y="2777197"/>
                <a:ext cx="1716428" cy="670852"/>
              </a:xfrm>
              <a:custGeom>
                <a:avLst/>
                <a:gdLst>
                  <a:gd name="connsiteX0" fmla="*/ 828 w 845152"/>
                  <a:gd name="connsiteY0" fmla="*/ 129586 h 391137"/>
                  <a:gd name="connsiteX1" fmla="*/ 87092 w 845152"/>
                  <a:gd name="connsiteY1" fmla="*/ 189 h 391137"/>
                  <a:gd name="connsiteX2" fmla="*/ 509786 w 845152"/>
                  <a:gd name="connsiteY2" fmla="*/ 103706 h 391137"/>
                  <a:gd name="connsiteX3" fmla="*/ 811711 w 845152"/>
                  <a:gd name="connsiteY3" fmla="*/ 224476 h 391137"/>
                  <a:gd name="connsiteX4" fmla="*/ 837590 w 845152"/>
                  <a:gd name="connsiteY4" fmla="*/ 388378 h 391137"/>
                  <a:gd name="connsiteX5" fmla="*/ 811711 w 845152"/>
                  <a:gd name="connsiteY5" fmla="*/ 319367 h 391137"/>
                  <a:gd name="connsiteX6" fmla="*/ 759952 w 845152"/>
                  <a:gd name="connsiteY6" fmla="*/ 215850 h 391137"/>
                  <a:gd name="connsiteX7" fmla="*/ 570171 w 845152"/>
                  <a:gd name="connsiteY7" fmla="*/ 155465 h 391137"/>
                  <a:gd name="connsiteX8" fmla="*/ 259620 w 845152"/>
                  <a:gd name="connsiteY8" fmla="*/ 69201 h 391137"/>
                  <a:gd name="connsiteX9" fmla="*/ 87092 w 845152"/>
                  <a:gd name="connsiteY9" fmla="*/ 8816 h 391137"/>
                  <a:gd name="connsiteX10" fmla="*/ 43960 w 845152"/>
                  <a:gd name="connsiteY10" fmla="*/ 95080 h 391137"/>
                  <a:gd name="connsiteX11" fmla="*/ 828 w 845152"/>
                  <a:gd name="connsiteY11" fmla="*/ 129586 h 391137"/>
                  <a:gd name="connsiteX0" fmla="*/ 1045 w 845369"/>
                  <a:gd name="connsiteY0" fmla="*/ 129586 h 391137"/>
                  <a:gd name="connsiteX1" fmla="*/ 87309 w 845369"/>
                  <a:gd name="connsiteY1" fmla="*/ 189 h 391137"/>
                  <a:gd name="connsiteX2" fmla="*/ 510003 w 845369"/>
                  <a:gd name="connsiteY2" fmla="*/ 103706 h 391137"/>
                  <a:gd name="connsiteX3" fmla="*/ 811928 w 845369"/>
                  <a:gd name="connsiteY3" fmla="*/ 224476 h 391137"/>
                  <a:gd name="connsiteX4" fmla="*/ 837807 w 845369"/>
                  <a:gd name="connsiteY4" fmla="*/ 388378 h 391137"/>
                  <a:gd name="connsiteX5" fmla="*/ 811928 w 845369"/>
                  <a:gd name="connsiteY5" fmla="*/ 319367 h 391137"/>
                  <a:gd name="connsiteX6" fmla="*/ 760169 w 845369"/>
                  <a:gd name="connsiteY6" fmla="*/ 215850 h 391137"/>
                  <a:gd name="connsiteX7" fmla="*/ 570388 w 845369"/>
                  <a:gd name="connsiteY7" fmla="*/ 155465 h 391137"/>
                  <a:gd name="connsiteX8" fmla="*/ 259837 w 845369"/>
                  <a:gd name="connsiteY8" fmla="*/ 69201 h 391137"/>
                  <a:gd name="connsiteX9" fmla="*/ 113503 w 845369"/>
                  <a:gd name="connsiteY9" fmla="*/ 42153 h 391137"/>
                  <a:gd name="connsiteX10" fmla="*/ 44177 w 845369"/>
                  <a:gd name="connsiteY10" fmla="*/ 95080 h 391137"/>
                  <a:gd name="connsiteX11" fmla="*/ 1045 w 845369"/>
                  <a:gd name="connsiteY11" fmla="*/ 129586 h 391137"/>
                  <a:gd name="connsiteX0" fmla="*/ 1045 w 843097"/>
                  <a:gd name="connsiteY0" fmla="*/ 129586 h 394298"/>
                  <a:gd name="connsiteX1" fmla="*/ 87309 w 843097"/>
                  <a:gd name="connsiteY1" fmla="*/ 189 h 394298"/>
                  <a:gd name="connsiteX2" fmla="*/ 510003 w 843097"/>
                  <a:gd name="connsiteY2" fmla="*/ 103706 h 394298"/>
                  <a:gd name="connsiteX3" fmla="*/ 811928 w 843097"/>
                  <a:gd name="connsiteY3" fmla="*/ 224476 h 394298"/>
                  <a:gd name="connsiteX4" fmla="*/ 833452 w 843097"/>
                  <a:gd name="connsiteY4" fmla="*/ 391644 h 394298"/>
                  <a:gd name="connsiteX5" fmla="*/ 811928 w 843097"/>
                  <a:gd name="connsiteY5" fmla="*/ 319367 h 394298"/>
                  <a:gd name="connsiteX6" fmla="*/ 760169 w 843097"/>
                  <a:gd name="connsiteY6" fmla="*/ 215850 h 394298"/>
                  <a:gd name="connsiteX7" fmla="*/ 570388 w 843097"/>
                  <a:gd name="connsiteY7" fmla="*/ 155465 h 394298"/>
                  <a:gd name="connsiteX8" fmla="*/ 259837 w 843097"/>
                  <a:gd name="connsiteY8" fmla="*/ 69201 h 394298"/>
                  <a:gd name="connsiteX9" fmla="*/ 113503 w 843097"/>
                  <a:gd name="connsiteY9" fmla="*/ 42153 h 394298"/>
                  <a:gd name="connsiteX10" fmla="*/ 44177 w 843097"/>
                  <a:gd name="connsiteY10" fmla="*/ 95080 h 394298"/>
                  <a:gd name="connsiteX11" fmla="*/ 1045 w 843097"/>
                  <a:gd name="connsiteY11" fmla="*/ 129586 h 394298"/>
                  <a:gd name="connsiteX0" fmla="*/ 1045 w 843036"/>
                  <a:gd name="connsiteY0" fmla="*/ 129586 h 403140"/>
                  <a:gd name="connsiteX1" fmla="*/ 87309 w 843036"/>
                  <a:gd name="connsiteY1" fmla="*/ 189 h 403140"/>
                  <a:gd name="connsiteX2" fmla="*/ 510003 w 843036"/>
                  <a:gd name="connsiteY2" fmla="*/ 103706 h 403140"/>
                  <a:gd name="connsiteX3" fmla="*/ 811928 w 843036"/>
                  <a:gd name="connsiteY3" fmla="*/ 224476 h 403140"/>
                  <a:gd name="connsiteX4" fmla="*/ 833452 w 843036"/>
                  <a:gd name="connsiteY4" fmla="*/ 391644 h 403140"/>
                  <a:gd name="connsiteX5" fmla="*/ 813016 w 843036"/>
                  <a:gd name="connsiteY5" fmla="*/ 369451 h 403140"/>
                  <a:gd name="connsiteX6" fmla="*/ 760169 w 843036"/>
                  <a:gd name="connsiteY6" fmla="*/ 215850 h 403140"/>
                  <a:gd name="connsiteX7" fmla="*/ 570388 w 843036"/>
                  <a:gd name="connsiteY7" fmla="*/ 155465 h 403140"/>
                  <a:gd name="connsiteX8" fmla="*/ 259837 w 843036"/>
                  <a:gd name="connsiteY8" fmla="*/ 69201 h 403140"/>
                  <a:gd name="connsiteX9" fmla="*/ 113503 w 843036"/>
                  <a:gd name="connsiteY9" fmla="*/ 42153 h 403140"/>
                  <a:gd name="connsiteX10" fmla="*/ 44177 w 843036"/>
                  <a:gd name="connsiteY10" fmla="*/ 95080 h 403140"/>
                  <a:gd name="connsiteX11" fmla="*/ 1045 w 843036"/>
                  <a:gd name="connsiteY11" fmla="*/ 129586 h 403140"/>
                  <a:gd name="connsiteX0" fmla="*/ 1045 w 849104"/>
                  <a:gd name="connsiteY0" fmla="*/ 129586 h 400633"/>
                  <a:gd name="connsiteX1" fmla="*/ 87309 w 849104"/>
                  <a:gd name="connsiteY1" fmla="*/ 189 h 400633"/>
                  <a:gd name="connsiteX2" fmla="*/ 510003 w 849104"/>
                  <a:gd name="connsiteY2" fmla="*/ 103706 h 400633"/>
                  <a:gd name="connsiteX3" fmla="*/ 811928 w 849104"/>
                  <a:gd name="connsiteY3" fmla="*/ 224476 h 400633"/>
                  <a:gd name="connsiteX4" fmla="*/ 844340 w 849104"/>
                  <a:gd name="connsiteY4" fmla="*/ 388378 h 400633"/>
                  <a:gd name="connsiteX5" fmla="*/ 813016 w 849104"/>
                  <a:gd name="connsiteY5" fmla="*/ 369451 h 400633"/>
                  <a:gd name="connsiteX6" fmla="*/ 760169 w 849104"/>
                  <a:gd name="connsiteY6" fmla="*/ 215850 h 400633"/>
                  <a:gd name="connsiteX7" fmla="*/ 570388 w 849104"/>
                  <a:gd name="connsiteY7" fmla="*/ 155465 h 400633"/>
                  <a:gd name="connsiteX8" fmla="*/ 259837 w 849104"/>
                  <a:gd name="connsiteY8" fmla="*/ 69201 h 400633"/>
                  <a:gd name="connsiteX9" fmla="*/ 113503 w 849104"/>
                  <a:gd name="connsiteY9" fmla="*/ 42153 h 400633"/>
                  <a:gd name="connsiteX10" fmla="*/ 44177 w 849104"/>
                  <a:gd name="connsiteY10" fmla="*/ 95080 h 400633"/>
                  <a:gd name="connsiteX11" fmla="*/ 1045 w 849104"/>
                  <a:gd name="connsiteY11" fmla="*/ 129586 h 400633"/>
                  <a:gd name="connsiteX0" fmla="*/ 1045 w 851795"/>
                  <a:gd name="connsiteY0" fmla="*/ 129586 h 396775"/>
                  <a:gd name="connsiteX1" fmla="*/ 87309 w 851795"/>
                  <a:gd name="connsiteY1" fmla="*/ 189 h 396775"/>
                  <a:gd name="connsiteX2" fmla="*/ 510003 w 851795"/>
                  <a:gd name="connsiteY2" fmla="*/ 103706 h 396775"/>
                  <a:gd name="connsiteX3" fmla="*/ 811928 w 851795"/>
                  <a:gd name="connsiteY3" fmla="*/ 224476 h 396775"/>
                  <a:gd name="connsiteX4" fmla="*/ 844340 w 851795"/>
                  <a:gd name="connsiteY4" fmla="*/ 388378 h 396775"/>
                  <a:gd name="connsiteX5" fmla="*/ 813016 w 851795"/>
                  <a:gd name="connsiteY5" fmla="*/ 369451 h 396775"/>
                  <a:gd name="connsiteX6" fmla="*/ 760169 w 851795"/>
                  <a:gd name="connsiteY6" fmla="*/ 215850 h 396775"/>
                  <a:gd name="connsiteX7" fmla="*/ 570388 w 851795"/>
                  <a:gd name="connsiteY7" fmla="*/ 155465 h 396775"/>
                  <a:gd name="connsiteX8" fmla="*/ 259837 w 851795"/>
                  <a:gd name="connsiteY8" fmla="*/ 69201 h 396775"/>
                  <a:gd name="connsiteX9" fmla="*/ 113503 w 851795"/>
                  <a:gd name="connsiteY9" fmla="*/ 42153 h 396775"/>
                  <a:gd name="connsiteX10" fmla="*/ 44177 w 851795"/>
                  <a:gd name="connsiteY10" fmla="*/ 95080 h 396775"/>
                  <a:gd name="connsiteX11" fmla="*/ 1045 w 851795"/>
                  <a:gd name="connsiteY11" fmla="*/ 129586 h 396775"/>
                  <a:gd name="connsiteX0" fmla="*/ 1045 w 851795"/>
                  <a:gd name="connsiteY0" fmla="*/ 129586 h 395384"/>
                  <a:gd name="connsiteX1" fmla="*/ 87309 w 851795"/>
                  <a:gd name="connsiteY1" fmla="*/ 189 h 395384"/>
                  <a:gd name="connsiteX2" fmla="*/ 510003 w 851795"/>
                  <a:gd name="connsiteY2" fmla="*/ 103706 h 395384"/>
                  <a:gd name="connsiteX3" fmla="*/ 811928 w 851795"/>
                  <a:gd name="connsiteY3" fmla="*/ 224476 h 395384"/>
                  <a:gd name="connsiteX4" fmla="*/ 844340 w 851795"/>
                  <a:gd name="connsiteY4" fmla="*/ 388378 h 395384"/>
                  <a:gd name="connsiteX5" fmla="*/ 813016 w 851795"/>
                  <a:gd name="connsiteY5" fmla="*/ 369451 h 395384"/>
                  <a:gd name="connsiteX6" fmla="*/ 791743 w 851795"/>
                  <a:gd name="connsiteY6" fmla="*/ 252868 h 395384"/>
                  <a:gd name="connsiteX7" fmla="*/ 570388 w 851795"/>
                  <a:gd name="connsiteY7" fmla="*/ 155465 h 395384"/>
                  <a:gd name="connsiteX8" fmla="*/ 259837 w 851795"/>
                  <a:gd name="connsiteY8" fmla="*/ 69201 h 395384"/>
                  <a:gd name="connsiteX9" fmla="*/ 113503 w 851795"/>
                  <a:gd name="connsiteY9" fmla="*/ 42153 h 395384"/>
                  <a:gd name="connsiteX10" fmla="*/ 44177 w 851795"/>
                  <a:gd name="connsiteY10" fmla="*/ 95080 h 395384"/>
                  <a:gd name="connsiteX11" fmla="*/ 1045 w 851795"/>
                  <a:gd name="connsiteY11" fmla="*/ 129586 h 395384"/>
                  <a:gd name="connsiteX0" fmla="*/ 1045 w 848519"/>
                  <a:gd name="connsiteY0" fmla="*/ 129586 h 398585"/>
                  <a:gd name="connsiteX1" fmla="*/ 87309 w 848519"/>
                  <a:gd name="connsiteY1" fmla="*/ 189 h 398585"/>
                  <a:gd name="connsiteX2" fmla="*/ 510003 w 848519"/>
                  <a:gd name="connsiteY2" fmla="*/ 103706 h 398585"/>
                  <a:gd name="connsiteX3" fmla="*/ 811928 w 848519"/>
                  <a:gd name="connsiteY3" fmla="*/ 224476 h 398585"/>
                  <a:gd name="connsiteX4" fmla="*/ 844340 w 848519"/>
                  <a:gd name="connsiteY4" fmla="*/ 388378 h 398585"/>
                  <a:gd name="connsiteX5" fmla="*/ 821726 w 848519"/>
                  <a:gd name="connsiteY5" fmla="*/ 367274 h 398585"/>
                  <a:gd name="connsiteX6" fmla="*/ 791743 w 848519"/>
                  <a:gd name="connsiteY6" fmla="*/ 252868 h 398585"/>
                  <a:gd name="connsiteX7" fmla="*/ 570388 w 848519"/>
                  <a:gd name="connsiteY7" fmla="*/ 155465 h 398585"/>
                  <a:gd name="connsiteX8" fmla="*/ 259837 w 848519"/>
                  <a:gd name="connsiteY8" fmla="*/ 69201 h 398585"/>
                  <a:gd name="connsiteX9" fmla="*/ 113503 w 848519"/>
                  <a:gd name="connsiteY9" fmla="*/ 42153 h 398585"/>
                  <a:gd name="connsiteX10" fmla="*/ 44177 w 848519"/>
                  <a:gd name="connsiteY10" fmla="*/ 95080 h 398585"/>
                  <a:gd name="connsiteX11" fmla="*/ 1045 w 848519"/>
                  <a:gd name="connsiteY11" fmla="*/ 129586 h 398585"/>
                  <a:gd name="connsiteX0" fmla="*/ 2183 w 849657"/>
                  <a:gd name="connsiteY0" fmla="*/ 129586 h 398585"/>
                  <a:gd name="connsiteX1" fmla="*/ 88447 w 849657"/>
                  <a:gd name="connsiteY1" fmla="*/ 189 h 398585"/>
                  <a:gd name="connsiteX2" fmla="*/ 511141 w 849657"/>
                  <a:gd name="connsiteY2" fmla="*/ 103706 h 398585"/>
                  <a:gd name="connsiteX3" fmla="*/ 813066 w 849657"/>
                  <a:gd name="connsiteY3" fmla="*/ 224476 h 398585"/>
                  <a:gd name="connsiteX4" fmla="*/ 845478 w 849657"/>
                  <a:gd name="connsiteY4" fmla="*/ 388378 h 398585"/>
                  <a:gd name="connsiteX5" fmla="*/ 822864 w 849657"/>
                  <a:gd name="connsiteY5" fmla="*/ 367274 h 398585"/>
                  <a:gd name="connsiteX6" fmla="*/ 792881 w 849657"/>
                  <a:gd name="connsiteY6" fmla="*/ 252868 h 398585"/>
                  <a:gd name="connsiteX7" fmla="*/ 571526 w 849657"/>
                  <a:gd name="connsiteY7" fmla="*/ 155465 h 398585"/>
                  <a:gd name="connsiteX8" fmla="*/ 260975 w 849657"/>
                  <a:gd name="connsiteY8" fmla="*/ 69201 h 398585"/>
                  <a:gd name="connsiteX9" fmla="*/ 114641 w 849657"/>
                  <a:gd name="connsiteY9" fmla="*/ 42153 h 398585"/>
                  <a:gd name="connsiteX10" fmla="*/ 33338 w 849657"/>
                  <a:gd name="connsiteY10" fmla="*/ 132098 h 398585"/>
                  <a:gd name="connsiteX11" fmla="*/ 2183 w 849657"/>
                  <a:gd name="connsiteY11" fmla="*/ 129586 h 398585"/>
                  <a:gd name="connsiteX0" fmla="*/ 1811 w 849285"/>
                  <a:gd name="connsiteY0" fmla="*/ 129586 h 398585"/>
                  <a:gd name="connsiteX1" fmla="*/ 88075 w 849285"/>
                  <a:gd name="connsiteY1" fmla="*/ 189 h 398585"/>
                  <a:gd name="connsiteX2" fmla="*/ 510769 w 849285"/>
                  <a:gd name="connsiteY2" fmla="*/ 103706 h 398585"/>
                  <a:gd name="connsiteX3" fmla="*/ 812694 w 849285"/>
                  <a:gd name="connsiteY3" fmla="*/ 224476 h 398585"/>
                  <a:gd name="connsiteX4" fmla="*/ 845106 w 849285"/>
                  <a:gd name="connsiteY4" fmla="*/ 388378 h 398585"/>
                  <a:gd name="connsiteX5" fmla="*/ 822492 w 849285"/>
                  <a:gd name="connsiteY5" fmla="*/ 367274 h 398585"/>
                  <a:gd name="connsiteX6" fmla="*/ 792509 w 849285"/>
                  <a:gd name="connsiteY6" fmla="*/ 252868 h 398585"/>
                  <a:gd name="connsiteX7" fmla="*/ 571154 w 849285"/>
                  <a:gd name="connsiteY7" fmla="*/ 155465 h 398585"/>
                  <a:gd name="connsiteX8" fmla="*/ 260603 w 849285"/>
                  <a:gd name="connsiteY8" fmla="*/ 69201 h 398585"/>
                  <a:gd name="connsiteX9" fmla="*/ 114269 w 849285"/>
                  <a:gd name="connsiteY9" fmla="*/ 42153 h 398585"/>
                  <a:gd name="connsiteX10" fmla="*/ 32966 w 849285"/>
                  <a:gd name="connsiteY10" fmla="*/ 132098 h 398585"/>
                  <a:gd name="connsiteX11" fmla="*/ 1811 w 849285"/>
                  <a:gd name="connsiteY11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14127 w 849143"/>
                  <a:gd name="connsiteY9" fmla="*/ 42153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23926 w 849143"/>
                  <a:gd name="connsiteY9" fmla="*/ 35621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24106 w 849323"/>
                  <a:gd name="connsiteY9" fmla="*/ 35621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44793 w 849323"/>
                  <a:gd name="connsiteY9" fmla="*/ 45420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3298 w 850772"/>
                  <a:gd name="connsiteY0" fmla="*/ 115469 h 384468"/>
                  <a:gd name="connsiteX1" fmla="*/ 115693 w 850772"/>
                  <a:gd name="connsiteY1" fmla="*/ 226 h 384468"/>
                  <a:gd name="connsiteX2" fmla="*/ 512256 w 850772"/>
                  <a:gd name="connsiteY2" fmla="*/ 89589 h 384468"/>
                  <a:gd name="connsiteX3" fmla="*/ 814181 w 850772"/>
                  <a:gd name="connsiteY3" fmla="*/ 210359 h 384468"/>
                  <a:gd name="connsiteX4" fmla="*/ 846593 w 850772"/>
                  <a:gd name="connsiteY4" fmla="*/ 374261 h 384468"/>
                  <a:gd name="connsiteX5" fmla="*/ 823979 w 850772"/>
                  <a:gd name="connsiteY5" fmla="*/ 353157 h 384468"/>
                  <a:gd name="connsiteX6" fmla="*/ 793996 w 850772"/>
                  <a:gd name="connsiteY6" fmla="*/ 238751 h 384468"/>
                  <a:gd name="connsiteX7" fmla="*/ 572641 w 850772"/>
                  <a:gd name="connsiteY7" fmla="*/ 141348 h 384468"/>
                  <a:gd name="connsiteX8" fmla="*/ 262090 w 850772"/>
                  <a:gd name="connsiteY8" fmla="*/ 55084 h 384468"/>
                  <a:gd name="connsiteX9" fmla="*/ 146242 w 850772"/>
                  <a:gd name="connsiteY9" fmla="*/ 31303 h 384468"/>
                  <a:gd name="connsiteX10" fmla="*/ 81337 w 850772"/>
                  <a:gd name="connsiteY10" fmla="*/ 51548 h 384468"/>
                  <a:gd name="connsiteX11" fmla="*/ 34453 w 850772"/>
                  <a:gd name="connsiteY11" fmla="*/ 117981 h 384468"/>
                  <a:gd name="connsiteX12" fmla="*/ 3298 w 850772"/>
                  <a:gd name="connsiteY12" fmla="*/ 115469 h 384468"/>
                  <a:gd name="connsiteX0" fmla="*/ 3684 w 851158"/>
                  <a:gd name="connsiteY0" fmla="*/ 113297 h 382296"/>
                  <a:gd name="connsiteX1" fmla="*/ 122612 w 851158"/>
                  <a:gd name="connsiteY1" fmla="*/ 232 h 382296"/>
                  <a:gd name="connsiteX2" fmla="*/ 512642 w 851158"/>
                  <a:gd name="connsiteY2" fmla="*/ 87417 h 382296"/>
                  <a:gd name="connsiteX3" fmla="*/ 814567 w 851158"/>
                  <a:gd name="connsiteY3" fmla="*/ 208187 h 382296"/>
                  <a:gd name="connsiteX4" fmla="*/ 846979 w 851158"/>
                  <a:gd name="connsiteY4" fmla="*/ 372089 h 382296"/>
                  <a:gd name="connsiteX5" fmla="*/ 824365 w 851158"/>
                  <a:gd name="connsiteY5" fmla="*/ 350985 h 382296"/>
                  <a:gd name="connsiteX6" fmla="*/ 794382 w 851158"/>
                  <a:gd name="connsiteY6" fmla="*/ 236579 h 382296"/>
                  <a:gd name="connsiteX7" fmla="*/ 573027 w 851158"/>
                  <a:gd name="connsiteY7" fmla="*/ 139176 h 382296"/>
                  <a:gd name="connsiteX8" fmla="*/ 262476 w 851158"/>
                  <a:gd name="connsiteY8" fmla="*/ 52912 h 382296"/>
                  <a:gd name="connsiteX9" fmla="*/ 146628 w 851158"/>
                  <a:gd name="connsiteY9" fmla="*/ 29131 h 382296"/>
                  <a:gd name="connsiteX10" fmla="*/ 81723 w 851158"/>
                  <a:gd name="connsiteY10" fmla="*/ 49376 h 382296"/>
                  <a:gd name="connsiteX11" fmla="*/ 34839 w 851158"/>
                  <a:gd name="connsiteY11" fmla="*/ 115809 h 382296"/>
                  <a:gd name="connsiteX12" fmla="*/ 3684 w 851158"/>
                  <a:gd name="connsiteY12" fmla="*/ 113297 h 382296"/>
                  <a:gd name="connsiteX0" fmla="*/ 3617 w 851091"/>
                  <a:gd name="connsiteY0" fmla="*/ 113297 h 382296"/>
                  <a:gd name="connsiteX1" fmla="*/ 122545 w 851091"/>
                  <a:gd name="connsiteY1" fmla="*/ 232 h 382296"/>
                  <a:gd name="connsiteX2" fmla="*/ 512575 w 851091"/>
                  <a:gd name="connsiteY2" fmla="*/ 87417 h 382296"/>
                  <a:gd name="connsiteX3" fmla="*/ 814500 w 851091"/>
                  <a:gd name="connsiteY3" fmla="*/ 208187 h 382296"/>
                  <a:gd name="connsiteX4" fmla="*/ 846912 w 851091"/>
                  <a:gd name="connsiteY4" fmla="*/ 372089 h 382296"/>
                  <a:gd name="connsiteX5" fmla="*/ 824298 w 851091"/>
                  <a:gd name="connsiteY5" fmla="*/ 350985 h 382296"/>
                  <a:gd name="connsiteX6" fmla="*/ 794315 w 851091"/>
                  <a:gd name="connsiteY6" fmla="*/ 236579 h 382296"/>
                  <a:gd name="connsiteX7" fmla="*/ 572960 w 851091"/>
                  <a:gd name="connsiteY7" fmla="*/ 139176 h 382296"/>
                  <a:gd name="connsiteX8" fmla="*/ 262409 w 851091"/>
                  <a:gd name="connsiteY8" fmla="*/ 52912 h 382296"/>
                  <a:gd name="connsiteX9" fmla="*/ 146561 w 851091"/>
                  <a:gd name="connsiteY9" fmla="*/ 29131 h 382296"/>
                  <a:gd name="connsiteX10" fmla="*/ 76212 w 851091"/>
                  <a:gd name="connsiteY10" fmla="*/ 54820 h 382296"/>
                  <a:gd name="connsiteX11" fmla="*/ 34772 w 851091"/>
                  <a:gd name="connsiteY11" fmla="*/ 115809 h 382296"/>
                  <a:gd name="connsiteX12" fmla="*/ 3617 w 851091"/>
                  <a:gd name="connsiteY12" fmla="*/ 113297 h 382296"/>
                  <a:gd name="connsiteX0" fmla="*/ 3617 w 851091"/>
                  <a:gd name="connsiteY0" fmla="*/ 113297 h 387717"/>
                  <a:gd name="connsiteX1" fmla="*/ 122545 w 851091"/>
                  <a:gd name="connsiteY1" fmla="*/ 232 h 387717"/>
                  <a:gd name="connsiteX2" fmla="*/ 512575 w 851091"/>
                  <a:gd name="connsiteY2" fmla="*/ 87417 h 387717"/>
                  <a:gd name="connsiteX3" fmla="*/ 814500 w 851091"/>
                  <a:gd name="connsiteY3" fmla="*/ 208187 h 387717"/>
                  <a:gd name="connsiteX4" fmla="*/ 846912 w 851091"/>
                  <a:gd name="connsiteY4" fmla="*/ 378621 h 387717"/>
                  <a:gd name="connsiteX5" fmla="*/ 824298 w 851091"/>
                  <a:gd name="connsiteY5" fmla="*/ 350985 h 387717"/>
                  <a:gd name="connsiteX6" fmla="*/ 794315 w 851091"/>
                  <a:gd name="connsiteY6" fmla="*/ 236579 h 387717"/>
                  <a:gd name="connsiteX7" fmla="*/ 572960 w 851091"/>
                  <a:gd name="connsiteY7" fmla="*/ 139176 h 387717"/>
                  <a:gd name="connsiteX8" fmla="*/ 262409 w 851091"/>
                  <a:gd name="connsiteY8" fmla="*/ 52912 h 387717"/>
                  <a:gd name="connsiteX9" fmla="*/ 146561 w 851091"/>
                  <a:gd name="connsiteY9" fmla="*/ 29131 h 387717"/>
                  <a:gd name="connsiteX10" fmla="*/ 76212 w 851091"/>
                  <a:gd name="connsiteY10" fmla="*/ 54820 h 387717"/>
                  <a:gd name="connsiteX11" fmla="*/ 34772 w 851091"/>
                  <a:gd name="connsiteY11" fmla="*/ 115809 h 387717"/>
                  <a:gd name="connsiteX12" fmla="*/ 3617 w 851091"/>
                  <a:gd name="connsiteY12" fmla="*/ 113297 h 387717"/>
                  <a:gd name="connsiteX0" fmla="*/ 3617 w 851018"/>
                  <a:gd name="connsiteY0" fmla="*/ 113297 h 390928"/>
                  <a:gd name="connsiteX1" fmla="*/ 122545 w 851018"/>
                  <a:gd name="connsiteY1" fmla="*/ 232 h 390928"/>
                  <a:gd name="connsiteX2" fmla="*/ 512575 w 851018"/>
                  <a:gd name="connsiteY2" fmla="*/ 87417 h 390928"/>
                  <a:gd name="connsiteX3" fmla="*/ 814500 w 851018"/>
                  <a:gd name="connsiteY3" fmla="*/ 208187 h 390928"/>
                  <a:gd name="connsiteX4" fmla="*/ 846912 w 851018"/>
                  <a:gd name="connsiteY4" fmla="*/ 378621 h 390928"/>
                  <a:gd name="connsiteX5" fmla="*/ 825387 w 851018"/>
                  <a:gd name="connsiteY5" fmla="*/ 361873 h 390928"/>
                  <a:gd name="connsiteX6" fmla="*/ 794315 w 851018"/>
                  <a:gd name="connsiteY6" fmla="*/ 236579 h 390928"/>
                  <a:gd name="connsiteX7" fmla="*/ 572960 w 851018"/>
                  <a:gd name="connsiteY7" fmla="*/ 139176 h 390928"/>
                  <a:gd name="connsiteX8" fmla="*/ 262409 w 851018"/>
                  <a:gd name="connsiteY8" fmla="*/ 52912 h 390928"/>
                  <a:gd name="connsiteX9" fmla="*/ 146561 w 851018"/>
                  <a:gd name="connsiteY9" fmla="*/ 29131 h 390928"/>
                  <a:gd name="connsiteX10" fmla="*/ 76212 w 851018"/>
                  <a:gd name="connsiteY10" fmla="*/ 54820 h 390928"/>
                  <a:gd name="connsiteX11" fmla="*/ 34772 w 851018"/>
                  <a:gd name="connsiteY11" fmla="*/ 115809 h 390928"/>
                  <a:gd name="connsiteX12" fmla="*/ 3617 w 851018"/>
                  <a:gd name="connsiteY12" fmla="*/ 113297 h 39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51018" h="390928">
                    <a:moveTo>
                      <a:pt x="3617" y="113297"/>
                    </a:moveTo>
                    <a:cubicBezTo>
                      <a:pt x="18246" y="94034"/>
                      <a:pt x="37719" y="4545"/>
                      <a:pt x="122545" y="232"/>
                    </a:cubicBezTo>
                    <a:cubicBezTo>
                      <a:pt x="207371" y="-4081"/>
                      <a:pt x="397249" y="52758"/>
                      <a:pt x="512575" y="87417"/>
                    </a:cubicBezTo>
                    <a:cubicBezTo>
                      <a:pt x="627901" y="122076"/>
                      <a:pt x="758777" y="159653"/>
                      <a:pt x="814500" y="208187"/>
                    </a:cubicBezTo>
                    <a:cubicBezTo>
                      <a:pt x="870223" y="256721"/>
                      <a:pt x="845098" y="353007"/>
                      <a:pt x="846912" y="378621"/>
                    </a:cubicBezTo>
                    <a:cubicBezTo>
                      <a:pt x="848726" y="404235"/>
                      <a:pt x="834153" y="385547"/>
                      <a:pt x="825387" y="361873"/>
                    </a:cubicBezTo>
                    <a:cubicBezTo>
                      <a:pt x="816621" y="338199"/>
                      <a:pt x="836386" y="273695"/>
                      <a:pt x="794315" y="236579"/>
                    </a:cubicBezTo>
                    <a:cubicBezTo>
                      <a:pt x="752244" y="199463"/>
                      <a:pt x="661611" y="169787"/>
                      <a:pt x="572960" y="139176"/>
                    </a:cubicBezTo>
                    <a:cubicBezTo>
                      <a:pt x="484309" y="108565"/>
                      <a:pt x="333476" y="71253"/>
                      <a:pt x="262409" y="52912"/>
                    </a:cubicBezTo>
                    <a:cubicBezTo>
                      <a:pt x="191343" y="34571"/>
                      <a:pt x="178501" y="29539"/>
                      <a:pt x="146561" y="29131"/>
                    </a:cubicBezTo>
                    <a:cubicBezTo>
                      <a:pt x="114621" y="28723"/>
                      <a:pt x="89762" y="39829"/>
                      <a:pt x="76212" y="54820"/>
                    </a:cubicBezTo>
                    <a:cubicBezTo>
                      <a:pt x="62662" y="69811"/>
                      <a:pt x="46871" y="106063"/>
                      <a:pt x="34772" y="115809"/>
                    </a:cubicBezTo>
                    <a:cubicBezTo>
                      <a:pt x="22673" y="125555"/>
                      <a:pt x="-11012" y="132560"/>
                      <a:pt x="3617" y="113297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  <p:sp>
            <p:nvSpPr>
              <p:cNvPr id="88" name="Volný tvar 87"/>
              <p:cNvSpPr>
                <a:spLocks/>
              </p:cNvSpPr>
              <p:nvPr/>
            </p:nvSpPr>
            <p:spPr>
              <a:xfrm rot="265172">
                <a:off x="3908824" y="2872405"/>
                <a:ext cx="1575836" cy="533770"/>
              </a:xfrm>
              <a:custGeom>
                <a:avLst/>
                <a:gdLst>
                  <a:gd name="connsiteX0" fmla="*/ 828 w 845152"/>
                  <a:gd name="connsiteY0" fmla="*/ 129586 h 391137"/>
                  <a:gd name="connsiteX1" fmla="*/ 87092 w 845152"/>
                  <a:gd name="connsiteY1" fmla="*/ 189 h 391137"/>
                  <a:gd name="connsiteX2" fmla="*/ 509786 w 845152"/>
                  <a:gd name="connsiteY2" fmla="*/ 103706 h 391137"/>
                  <a:gd name="connsiteX3" fmla="*/ 811711 w 845152"/>
                  <a:gd name="connsiteY3" fmla="*/ 224476 h 391137"/>
                  <a:gd name="connsiteX4" fmla="*/ 837590 w 845152"/>
                  <a:gd name="connsiteY4" fmla="*/ 388378 h 391137"/>
                  <a:gd name="connsiteX5" fmla="*/ 811711 w 845152"/>
                  <a:gd name="connsiteY5" fmla="*/ 319367 h 391137"/>
                  <a:gd name="connsiteX6" fmla="*/ 759952 w 845152"/>
                  <a:gd name="connsiteY6" fmla="*/ 215850 h 391137"/>
                  <a:gd name="connsiteX7" fmla="*/ 570171 w 845152"/>
                  <a:gd name="connsiteY7" fmla="*/ 155465 h 391137"/>
                  <a:gd name="connsiteX8" fmla="*/ 259620 w 845152"/>
                  <a:gd name="connsiteY8" fmla="*/ 69201 h 391137"/>
                  <a:gd name="connsiteX9" fmla="*/ 87092 w 845152"/>
                  <a:gd name="connsiteY9" fmla="*/ 8816 h 391137"/>
                  <a:gd name="connsiteX10" fmla="*/ 43960 w 845152"/>
                  <a:gd name="connsiteY10" fmla="*/ 95080 h 391137"/>
                  <a:gd name="connsiteX11" fmla="*/ 828 w 845152"/>
                  <a:gd name="connsiteY11" fmla="*/ 129586 h 391137"/>
                  <a:gd name="connsiteX0" fmla="*/ 1045 w 845369"/>
                  <a:gd name="connsiteY0" fmla="*/ 129586 h 391137"/>
                  <a:gd name="connsiteX1" fmla="*/ 87309 w 845369"/>
                  <a:gd name="connsiteY1" fmla="*/ 189 h 391137"/>
                  <a:gd name="connsiteX2" fmla="*/ 510003 w 845369"/>
                  <a:gd name="connsiteY2" fmla="*/ 103706 h 391137"/>
                  <a:gd name="connsiteX3" fmla="*/ 811928 w 845369"/>
                  <a:gd name="connsiteY3" fmla="*/ 224476 h 391137"/>
                  <a:gd name="connsiteX4" fmla="*/ 837807 w 845369"/>
                  <a:gd name="connsiteY4" fmla="*/ 388378 h 391137"/>
                  <a:gd name="connsiteX5" fmla="*/ 811928 w 845369"/>
                  <a:gd name="connsiteY5" fmla="*/ 319367 h 391137"/>
                  <a:gd name="connsiteX6" fmla="*/ 760169 w 845369"/>
                  <a:gd name="connsiteY6" fmla="*/ 215850 h 391137"/>
                  <a:gd name="connsiteX7" fmla="*/ 570388 w 845369"/>
                  <a:gd name="connsiteY7" fmla="*/ 155465 h 391137"/>
                  <a:gd name="connsiteX8" fmla="*/ 259837 w 845369"/>
                  <a:gd name="connsiteY8" fmla="*/ 69201 h 391137"/>
                  <a:gd name="connsiteX9" fmla="*/ 113503 w 845369"/>
                  <a:gd name="connsiteY9" fmla="*/ 42153 h 391137"/>
                  <a:gd name="connsiteX10" fmla="*/ 44177 w 845369"/>
                  <a:gd name="connsiteY10" fmla="*/ 95080 h 391137"/>
                  <a:gd name="connsiteX11" fmla="*/ 1045 w 845369"/>
                  <a:gd name="connsiteY11" fmla="*/ 129586 h 391137"/>
                  <a:gd name="connsiteX0" fmla="*/ 1045 w 843097"/>
                  <a:gd name="connsiteY0" fmla="*/ 129586 h 394298"/>
                  <a:gd name="connsiteX1" fmla="*/ 87309 w 843097"/>
                  <a:gd name="connsiteY1" fmla="*/ 189 h 394298"/>
                  <a:gd name="connsiteX2" fmla="*/ 510003 w 843097"/>
                  <a:gd name="connsiteY2" fmla="*/ 103706 h 394298"/>
                  <a:gd name="connsiteX3" fmla="*/ 811928 w 843097"/>
                  <a:gd name="connsiteY3" fmla="*/ 224476 h 394298"/>
                  <a:gd name="connsiteX4" fmla="*/ 833452 w 843097"/>
                  <a:gd name="connsiteY4" fmla="*/ 391644 h 394298"/>
                  <a:gd name="connsiteX5" fmla="*/ 811928 w 843097"/>
                  <a:gd name="connsiteY5" fmla="*/ 319367 h 394298"/>
                  <a:gd name="connsiteX6" fmla="*/ 760169 w 843097"/>
                  <a:gd name="connsiteY6" fmla="*/ 215850 h 394298"/>
                  <a:gd name="connsiteX7" fmla="*/ 570388 w 843097"/>
                  <a:gd name="connsiteY7" fmla="*/ 155465 h 394298"/>
                  <a:gd name="connsiteX8" fmla="*/ 259837 w 843097"/>
                  <a:gd name="connsiteY8" fmla="*/ 69201 h 394298"/>
                  <a:gd name="connsiteX9" fmla="*/ 113503 w 843097"/>
                  <a:gd name="connsiteY9" fmla="*/ 42153 h 394298"/>
                  <a:gd name="connsiteX10" fmla="*/ 44177 w 843097"/>
                  <a:gd name="connsiteY10" fmla="*/ 95080 h 394298"/>
                  <a:gd name="connsiteX11" fmla="*/ 1045 w 843097"/>
                  <a:gd name="connsiteY11" fmla="*/ 129586 h 394298"/>
                  <a:gd name="connsiteX0" fmla="*/ 1045 w 843036"/>
                  <a:gd name="connsiteY0" fmla="*/ 129586 h 403140"/>
                  <a:gd name="connsiteX1" fmla="*/ 87309 w 843036"/>
                  <a:gd name="connsiteY1" fmla="*/ 189 h 403140"/>
                  <a:gd name="connsiteX2" fmla="*/ 510003 w 843036"/>
                  <a:gd name="connsiteY2" fmla="*/ 103706 h 403140"/>
                  <a:gd name="connsiteX3" fmla="*/ 811928 w 843036"/>
                  <a:gd name="connsiteY3" fmla="*/ 224476 h 403140"/>
                  <a:gd name="connsiteX4" fmla="*/ 833452 w 843036"/>
                  <a:gd name="connsiteY4" fmla="*/ 391644 h 403140"/>
                  <a:gd name="connsiteX5" fmla="*/ 813016 w 843036"/>
                  <a:gd name="connsiteY5" fmla="*/ 369451 h 403140"/>
                  <a:gd name="connsiteX6" fmla="*/ 760169 w 843036"/>
                  <a:gd name="connsiteY6" fmla="*/ 215850 h 403140"/>
                  <a:gd name="connsiteX7" fmla="*/ 570388 w 843036"/>
                  <a:gd name="connsiteY7" fmla="*/ 155465 h 403140"/>
                  <a:gd name="connsiteX8" fmla="*/ 259837 w 843036"/>
                  <a:gd name="connsiteY8" fmla="*/ 69201 h 403140"/>
                  <a:gd name="connsiteX9" fmla="*/ 113503 w 843036"/>
                  <a:gd name="connsiteY9" fmla="*/ 42153 h 403140"/>
                  <a:gd name="connsiteX10" fmla="*/ 44177 w 843036"/>
                  <a:gd name="connsiteY10" fmla="*/ 95080 h 403140"/>
                  <a:gd name="connsiteX11" fmla="*/ 1045 w 843036"/>
                  <a:gd name="connsiteY11" fmla="*/ 129586 h 403140"/>
                  <a:gd name="connsiteX0" fmla="*/ 1045 w 849104"/>
                  <a:gd name="connsiteY0" fmla="*/ 129586 h 400633"/>
                  <a:gd name="connsiteX1" fmla="*/ 87309 w 849104"/>
                  <a:gd name="connsiteY1" fmla="*/ 189 h 400633"/>
                  <a:gd name="connsiteX2" fmla="*/ 510003 w 849104"/>
                  <a:gd name="connsiteY2" fmla="*/ 103706 h 400633"/>
                  <a:gd name="connsiteX3" fmla="*/ 811928 w 849104"/>
                  <a:gd name="connsiteY3" fmla="*/ 224476 h 400633"/>
                  <a:gd name="connsiteX4" fmla="*/ 844340 w 849104"/>
                  <a:gd name="connsiteY4" fmla="*/ 388378 h 400633"/>
                  <a:gd name="connsiteX5" fmla="*/ 813016 w 849104"/>
                  <a:gd name="connsiteY5" fmla="*/ 369451 h 400633"/>
                  <a:gd name="connsiteX6" fmla="*/ 760169 w 849104"/>
                  <a:gd name="connsiteY6" fmla="*/ 215850 h 400633"/>
                  <a:gd name="connsiteX7" fmla="*/ 570388 w 849104"/>
                  <a:gd name="connsiteY7" fmla="*/ 155465 h 400633"/>
                  <a:gd name="connsiteX8" fmla="*/ 259837 w 849104"/>
                  <a:gd name="connsiteY8" fmla="*/ 69201 h 400633"/>
                  <a:gd name="connsiteX9" fmla="*/ 113503 w 849104"/>
                  <a:gd name="connsiteY9" fmla="*/ 42153 h 400633"/>
                  <a:gd name="connsiteX10" fmla="*/ 44177 w 849104"/>
                  <a:gd name="connsiteY10" fmla="*/ 95080 h 400633"/>
                  <a:gd name="connsiteX11" fmla="*/ 1045 w 849104"/>
                  <a:gd name="connsiteY11" fmla="*/ 129586 h 400633"/>
                  <a:gd name="connsiteX0" fmla="*/ 1045 w 851795"/>
                  <a:gd name="connsiteY0" fmla="*/ 129586 h 396775"/>
                  <a:gd name="connsiteX1" fmla="*/ 87309 w 851795"/>
                  <a:gd name="connsiteY1" fmla="*/ 189 h 396775"/>
                  <a:gd name="connsiteX2" fmla="*/ 510003 w 851795"/>
                  <a:gd name="connsiteY2" fmla="*/ 103706 h 396775"/>
                  <a:gd name="connsiteX3" fmla="*/ 811928 w 851795"/>
                  <a:gd name="connsiteY3" fmla="*/ 224476 h 396775"/>
                  <a:gd name="connsiteX4" fmla="*/ 844340 w 851795"/>
                  <a:gd name="connsiteY4" fmla="*/ 388378 h 396775"/>
                  <a:gd name="connsiteX5" fmla="*/ 813016 w 851795"/>
                  <a:gd name="connsiteY5" fmla="*/ 369451 h 396775"/>
                  <a:gd name="connsiteX6" fmla="*/ 760169 w 851795"/>
                  <a:gd name="connsiteY6" fmla="*/ 215850 h 396775"/>
                  <a:gd name="connsiteX7" fmla="*/ 570388 w 851795"/>
                  <a:gd name="connsiteY7" fmla="*/ 155465 h 396775"/>
                  <a:gd name="connsiteX8" fmla="*/ 259837 w 851795"/>
                  <a:gd name="connsiteY8" fmla="*/ 69201 h 396775"/>
                  <a:gd name="connsiteX9" fmla="*/ 113503 w 851795"/>
                  <a:gd name="connsiteY9" fmla="*/ 42153 h 396775"/>
                  <a:gd name="connsiteX10" fmla="*/ 44177 w 851795"/>
                  <a:gd name="connsiteY10" fmla="*/ 95080 h 396775"/>
                  <a:gd name="connsiteX11" fmla="*/ 1045 w 851795"/>
                  <a:gd name="connsiteY11" fmla="*/ 129586 h 396775"/>
                  <a:gd name="connsiteX0" fmla="*/ 1045 w 851795"/>
                  <a:gd name="connsiteY0" fmla="*/ 129586 h 395384"/>
                  <a:gd name="connsiteX1" fmla="*/ 87309 w 851795"/>
                  <a:gd name="connsiteY1" fmla="*/ 189 h 395384"/>
                  <a:gd name="connsiteX2" fmla="*/ 510003 w 851795"/>
                  <a:gd name="connsiteY2" fmla="*/ 103706 h 395384"/>
                  <a:gd name="connsiteX3" fmla="*/ 811928 w 851795"/>
                  <a:gd name="connsiteY3" fmla="*/ 224476 h 395384"/>
                  <a:gd name="connsiteX4" fmla="*/ 844340 w 851795"/>
                  <a:gd name="connsiteY4" fmla="*/ 388378 h 395384"/>
                  <a:gd name="connsiteX5" fmla="*/ 813016 w 851795"/>
                  <a:gd name="connsiteY5" fmla="*/ 369451 h 395384"/>
                  <a:gd name="connsiteX6" fmla="*/ 791743 w 851795"/>
                  <a:gd name="connsiteY6" fmla="*/ 252868 h 395384"/>
                  <a:gd name="connsiteX7" fmla="*/ 570388 w 851795"/>
                  <a:gd name="connsiteY7" fmla="*/ 155465 h 395384"/>
                  <a:gd name="connsiteX8" fmla="*/ 259837 w 851795"/>
                  <a:gd name="connsiteY8" fmla="*/ 69201 h 395384"/>
                  <a:gd name="connsiteX9" fmla="*/ 113503 w 851795"/>
                  <a:gd name="connsiteY9" fmla="*/ 42153 h 395384"/>
                  <a:gd name="connsiteX10" fmla="*/ 44177 w 851795"/>
                  <a:gd name="connsiteY10" fmla="*/ 95080 h 395384"/>
                  <a:gd name="connsiteX11" fmla="*/ 1045 w 851795"/>
                  <a:gd name="connsiteY11" fmla="*/ 129586 h 395384"/>
                  <a:gd name="connsiteX0" fmla="*/ 1045 w 848519"/>
                  <a:gd name="connsiteY0" fmla="*/ 129586 h 398585"/>
                  <a:gd name="connsiteX1" fmla="*/ 87309 w 848519"/>
                  <a:gd name="connsiteY1" fmla="*/ 189 h 398585"/>
                  <a:gd name="connsiteX2" fmla="*/ 510003 w 848519"/>
                  <a:gd name="connsiteY2" fmla="*/ 103706 h 398585"/>
                  <a:gd name="connsiteX3" fmla="*/ 811928 w 848519"/>
                  <a:gd name="connsiteY3" fmla="*/ 224476 h 398585"/>
                  <a:gd name="connsiteX4" fmla="*/ 844340 w 848519"/>
                  <a:gd name="connsiteY4" fmla="*/ 388378 h 398585"/>
                  <a:gd name="connsiteX5" fmla="*/ 821726 w 848519"/>
                  <a:gd name="connsiteY5" fmla="*/ 367274 h 398585"/>
                  <a:gd name="connsiteX6" fmla="*/ 791743 w 848519"/>
                  <a:gd name="connsiteY6" fmla="*/ 252868 h 398585"/>
                  <a:gd name="connsiteX7" fmla="*/ 570388 w 848519"/>
                  <a:gd name="connsiteY7" fmla="*/ 155465 h 398585"/>
                  <a:gd name="connsiteX8" fmla="*/ 259837 w 848519"/>
                  <a:gd name="connsiteY8" fmla="*/ 69201 h 398585"/>
                  <a:gd name="connsiteX9" fmla="*/ 113503 w 848519"/>
                  <a:gd name="connsiteY9" fmla="*/ 42153 h 398585"/>
                  <a:gd name="connsiteX10" fmla="*/ 44177 w 848519"/>
                  <a:gd name="connsiteY10" fmla="*/ 95080 h 398585"/>
                  <a:gd name="connsiteX11" fmla="*/ 1045 w 848519"/>
                  <a:gd name="connsiteY11" fmla="*/ 129586 h 398585"/>
                  <a:gd name="connsiteX0" fmla="*/ 2183 w 849657"/>
                  <a:gd name="connsiteY0" fmla="*/ 129586 h 398585"/>
                  <a:gd name="connsiteX1" fmla="*/ 88447 w 849657"/>
                  <a:gd name="connsiteY1" fmla="*/ 189 h 398585"/>
                  <a:gd name="connsiteX2" fmla="*/ 511141 w 849657"/>
                  <a:gd name="connsiteY2" fmla="*/ 103706 h 398585"/>
                  <a:gd name="connsiteX3" fmla="*/ 813066 w 849657"/>
                  <a:gd name="connsiteY3" fmla="*/ 224476 h 398585"/>
                  <a:gd name="connsiteX4" fmla="*/ 845478 w 849657"/>
                  <a:gd name="connsiteY4" fmla="*/ 388378 h 398585"/>
                  <a:gd name="connsiteX5" fmla="*/ 822864 w 849657"/>
                  <a:gd name="connsiteY5" fmla="*/ 367274 h 398585"/>
                  <a:gd name="connsiteX6" fmla="*/ 792881 w 849657"/>
                  <a:gd name="connsiteY6" fmla="*/ 252868 h 398585"/>
                  <a:gd name="connsiteX7" fmla="*/ 571526 w 849657"/>
                  <a:gd name="connsiteY7" fmla="*/ 155465 h 398585"/>
                  <a:gd name="connsiteX8" fmla="*/ 260975 w 849657"/>
                  <a:gd name="connsiteY8" fmla="*/ 69201 h 398585"/>
                  <a:gd name="connsiteX9" fmla="*/ 114641 w 849657"/>
                  <a:gd name="connsiteY9" fmla="*/ 42153 h 398585"/>
                  <a:gd name="connsiteX10" fmla="*/ 33338 w 849657"/>
                  <a:gd name="connsiteY10" fmla="*/ 132098 h 398585"/>
                  <a:gd name="connsiteX11" fmla="*/ 2183 w 849657"/>
                  <a:gd name="connsiteY11" fmla="*/ 129586 h 398585"/>
                  <a:gd name="connsiteX0" fmla="*/ 1811 w 849285"/>
                  <a:gd name="connsiteY0" fmla="*/ 129586 h 398585"/>
                  <a:gd name="connsiteX1" fmla="*/ 88075 w 849285"/>
                  <a:gd name="connsiteY1" fmla="*/ 189 h 398585"/>
                  <a:gd name="connsiteX2" fmla="*/ 510769 w 849285"/>
                  <a:gd name="connsiteY2" fmla="*/ 103706 h 398585"/>
                  <a:gd name="connsiteX3" fmla="*/ 812694 w 849285"/>
                  <a:gd name="connsiteY3" fmla="*/ 224476 h 398585"/>
                  <a:gd name="connsiteX4" fmla="*/ 845106 w 849285"/>
                  <a:gd name="connsiteY4" fmla="*/ 388378 h 398585"/>
                  <a:gd name="connsiteX5" fmla="*/ 822492 w 849285"/>
                  <a:gd name="connsiteY5" fmla="*/ 367274 h 398585"/>
                  <a:gd name="connsiteX6" fmla="*/ 792509 w 849285"/>
                  <a:gd name="connsiteY6" fmla="*/ 252868 h 398585"/>
                  <a:gd name="connsiteX7" fmla="*/ 571154 w 849285"/>
                  <a:gd name="connsiteY7" fmla="*/ 155465 h 398585"/>
                  <a:gd name="connsiteX8" fmla="*/ 260603 w 849285"/>
                  <a:gd name="connsiteY8" fmla="*/ 69201 h 398585"/>
                  <a:gd name="connsiteX9" fmla="*/ 114269 w 849285"/>
                  <a:gd name="connsiteY9" fmla="*/ 42153 h 398585"/>
                  <a:gd name="connsiteX10" fmla="*/ 32966 w 849285"/>
                  <a:gd name="connsiteY10" fmla="*/ 132098 h 398585"/>
                  <a:gd name="connsiteX11" fmla="*/ 1811 w 849285"/>
                  <a:gd name="connsiteY11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14127 w 849143"/>
                  <a:gd name="connsiteY9" fmla="*/ 42153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23926 w 849143"/>
                  <a:gd name="connsiteY9" fmla="*/ 35621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24106 w 849323"/>
                  <a:gd name="connsiteY9" fmla="*/ 35621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44793 w 849323"/>
                  <a:gd name="connsiteY9" fmla="*/ 45420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3298 w 850772"/>
                  <a:gd name="connsiteY0" fmla="*/ 115469 h 384468"/>
                  <a:gd name="connsiteX1" fmla="*/ 115693 w 850772"/>
                  <a:gd name="connsiteY1" fmla="*/ 226 h 384468"/>
                  <a:gd name="connsiteX2" fmla="*/ 512256 w 850772"/>
                  <a:gd name="connsiteY2" fmla="*/ 89589 h 384468"/>
                  <a:gd name="connsiteX3" fmla="*/ 814181 w 850772"/>
                  <a:gd name="connsiteY3" fmla="*/ 210359 h 384468"/>
                  <a:gd name="connsiteX4" fmla="*/ 846593 w 850772"/>
                  <a:gd name="connsiteY4" fmla="*/ 374261 h 384468"/>
                  <a:gd name="connsiteX5" fmla="*/ 823979 w 850772"/>
                  <a:gd name="connsiteY5" fmla="*/ 353157 h 384468"/>
                  <a:gd name="connsiteX6" fmla="*/ 793996 w 850772"/>
                  <a:gd name="connsiteY6" fmla="*/ 238751 h 384468"/>
                  <a:gd name="connsiteX7" fmla="*/ 572641 w 850772"/>
                  <a:gd name="connsiteY7" fmla="*/ 141348 h 384468"/>
                  <a:gd name="connsiteX8" fmla="*/ 262090 w 850772"/>
                  <a:gd name="connsiteY8" fmla="*/ 55084 h 384468"/>
                  <a:gd name="connsiteX9" fmla="*/ 146242 w 850772"/>
                  <a:gd name="connsiteY9" fmla="*/ 31303 h 384468"/>
                  <a:gd name="connsiteX10" fmla="*/ 81337 w 850772"/>
                  <a:gd name="connsiteY10" fmla="*/ 51548 h 384468"/>
                  <a:gd name="connsiteX11" fmla="*/ 34453 w 850772"/>
                  <a:gd name="connsiteY11" fmla="*/ 117981 h 384468"/>
                  <a:gd name="connsiteX12" fmla="*/ 3298 w 850772"/>
                  <a:gd name="connsiteY12" fmla="*/ 115469 h 384468"/>
                  <a:gd name="connsiteX0" fmla="*/ 3684 w 851158"/>
                  <a:gd name="connsiteY0" fmla="*/ 113297 h 382296"/>
                  <a:gd name="connsiteX1" fmla="*/ 122612 w 851158"/>
                  <a:gd name="connsiteY1" fmla="*/ 232 h 382296"/>
                  <a:gd name="connsiteX2" fmla="*/ 512642 w 851158"/>
                  <a:gd name="connsiteY2" fmla="*/ 87417 h 382296"/>
                  <a:gd name="connsiteX3" fmla="*/ 814567 w 851158"/>
                  <a:gd name="connsiteY3" fmla="*/ 208187 h 382296"/>
                  <a:gd name="connsiteX4" fmla="*/ 846979 w 851158"/>
                  <a:gd name="connsiteY4" fmla="*/ 372089 h 382296"/>
                  <a:gd name="connsiteX5" fmla="*/ 824365 w 851158"/>
                  <a:gd name="connsiteY5" fmla="*/ 350985 h 382296"/>
                  <a:gd name="connsiteX6" fmla="*/ 794382 w 851158"/>
                  <a:gd name="connsiteY6" fmla="*/ 236579 h 382296"/>
                  <a:gd name="connsiteX7" fmla="*/ 573027 w 851158"/>
                  <a:gd name="connsiteY7" fmla="*/ 139176 h 382296"/>
                  <a:gd name="connsiteX8" fmla="*/ 262476 w 851158"/>
                  <a:gd name="connsiteY8" fmla="*/ 52912 h 382296"/>
                  <a:gd name="connsiteX9" fmla="*/ 146628 w 851158"/>
                  <a:gd name="connsiteY9" fmla="*/ 29131 h 382296"/>
                  <a:gd name="connsiteX10" fmla="*/ 81723 w 851158"/>
                  <a:gd name="connsiteY10" fmla="*/ 49376 h 382296"/>
                  <a:gd name="connsiteX11" fmla="*/ 34839 w 851158"/>
                  <a:gd name="connsiteY11" fmla="*/ 115809 h 382296"/>
                  <a:gd name="connsiteX12" fmla="*/ 3684 w 851158"/>
                  <a:gd name="connsiteY12" fmla="*/ 113297 h 382296"/>
                  <a:gd name="connsiteX0" fmla="*/ 3617 w 851091"/>
                  <a:gd name="connsiteY0" fmla="*/ 113297 h 382296"/>
                  <a:gd name="connsiteX1" fmla="*/ 122545 w 851091"/>
                  <a:gd name="connsiteY1" fmla="*/ 232 h 382296"/>
                  <a:gd name="connsiteX2" fmla="*/ 512575 w 851091"/>
                  <a:gd name="connsiteY2" fmla="*/ 87417 h 382296"/>
                  <a:gd name="connsiteX3" fmla="*/ 814500 w 851091"/>
                  <a:gd name="connsiteY3" fmla="*/ 208187 h 382296"/>
                  <a:gd name="connsiteX4" fmla="*/ 846912 w 851091"/>
                  <a:gd name="connsiteY4" fmla="*/ 372089 h 382296"/>
                  <a:gd name="connsiteX5" fmla="*/ 824298 w 851091"/>
                  <a:gd name="connsiteY5" fmla="*/ 350985 h 382296"/>
                  <a:gd name="connsiteX6" fmla="*/ 794315 w 851091"/>
                  <a:gd name="connsiteY6" fmla="*/ 236579 h 382296"/>
                  <a:gd name="connsiteX7" fmla="*/ 572960 w 851091"/>
                  <a:gd name="connsiteY7" fmla="*/ 139176 h 382296"/>
                  <a:gd name="connsiteX8" fmla="*/ 262409 w 851091"/>
                  <a:gd name="connsiteY8" fmla="*/ 52912 h 382296"/>
                  <a:gd name="connsiteX9" fmla="*/ 146561 w 851091"/>
                  <a:gd name="connsiteY9" fmla="*/ 29131 h 382296"/>
                  <a:gd name="connsiteX10" fmla="*/ 76212 w 851091"/>
                  <a:gd name="connsiteY10" fmla="*/ 54820 h 382296"/>
                  <a:gd name="connsiteX11" fmla="*/ 34772 w 851091"/>
                  <a:gd name="connsiteY11" fmla="*/ 115809 h 382296"/>
                  <a:gd name="connsiteX12" fmla="*/ 3617 w 851091"/>
                  <a:gd name="connsiteY12" fmla="*/ 113297 h 382296"/>
                  <a:gd name="connsiteX0" fmla="*/ 3617 w 851091"/>
                  <a:gd name="connsiteY0" fmla="*/ 113297 h 387717"/>
                  <a:gd name="connsiteX1" fmla="*/ 122545 w 851091"/>
                  <a:gd name="connsiteY1" fmla="*/ 232 h 387717"/>
                  <a:gd name="connsiteX2" fmla="*/ 512575 w 851091"/>
                  <a:gd name="connsiteY2" fmla="*/ 87417 h 387717"/>
                  <a:gd name="connsiteX3" fmla="*/ 814500 w 851091"/>
                  <a:gd name="connsiteY3" fmla="*/ 208187 h 387717"/>
                  <a:gd name="connsiteX4" fmla="*/ 846912 w 851091"/>
                  <a:gd name="connsiteY4" fmla="*/ 378621 h 387717"/>
                  <a:gd name="connsiteX5" fmla="*/ 824298 w 851091"/>
                  <a:gd name="connsiteY5" fmla="*/ 350985 h 387717"/>
                  <a:gd name="connsiteX6" fmla="*/ 794315 w 851091"/>
                  <a:gd name="connsiteY6" fmla="*/ 236579 h 387717"/>
                  <a:gd name="connsiteX7" fmla="*/ 572960 w 851091"/>
                  <a:gd name="connsiteY7" fmla="*/ 139176 h 387717"/>
                  <a:gd name="connsiteX8" fmla="*/ 262409 w 851091"/>
                  <a:gd name="connsiteY8" fmla="*/ 52912 h 387717"/>
                  <a:gd name="connsiteX9" fmla="*/ 146561 w 851091"/>
                  <a:gd name="connsiteY9" fmla="*/ 29131 h 387717"/>
                  <a:gd name="connsiteX10" fmla="*/ 76212 w 851091"/>
                  <a:gd name="connsiteY10" fmla="*/ 54820 h 387717"/>
                  <a:gd name="connsiteX11" fmla="*/ 34772 w 851091"/>
                  <a:gd name="connsiteY11" fmla="*/ 115809 h 387717"/>
                  <a:gd name="connsiteX12" fmla="*/ 3617 w 851091"/>
                  <a:gd name="connsiteY12" fmla="*/ 113297 h 387717"/>
                  <a:gd name="connsiteX0" fmla="*/ 3617 w 851018"/>
                  <a:gd name="connsiteY0" fmla="*/ 113297 h 390928"/>
                  <a:gd name="connsiteX1" fmla="*/ 122545 w 851018"/>
                  <a:gd name="connsiteY1" fmla="*/ 232 h 390928"/>
                  <a:gd name="connsiteX2" fmla="*/ 512575 w 851018"/>
                  <a:gd name="connsiteY2" fmla="*/ 87417 h 390928"/>
                  <a:gd name="connsiteX3" fmla="*/ 814500 w 851018"/>
                  <a:gd name="connsiteY3" fmla="*/ 208187 h 390928"/>
                  <a:gd name="connsiteX4" fmla="*/ 846912 w 851018"/>
                  <a:gd name="connsiteY4" fmla="*/ 378621 h 390928"/>
                  <a:gd name="connsiteX5" fmla="*/ 825387 w 851018"/>
                  <a:gd name="connsiteY5" fmla="*/ 361873 h 390928"/>
                  <a:gd name="connsiteX6" fmla="*/ 794315 w 851018"/>
                  <a:gd name="connsiteY6" fmla="*/ 236579 h 390928"/>
                  <a:gd name="connsiteX7" fmla="*/ 572960 w 851018"/>
                  <a:gd name="connsiteY7" fmla="*/ 139176 h 390928"/>
                  <a:gd name="connsiteX8" fmla="*/ 262409 w 851018"/>
                  <a:gd name="connsiteY8" fmla="*/ 52912 h 390928"/>
                  <a:gd name="connsiteX9" fmla="*/ 146561 w 851018"/>
                  <a:gd name="connsiteY9" fmla="*/ 29131 h 390928"/>
                  <a:gd name="connsiteX10" fmla="*/ 76212 w 851018"/>
                  <a:gd name="connsiteY10" fmla="*/ 54820 h 390928"/>
                  <a:gd name="connsiteX11" fmla="*/ 34772 w 851018"/>
                  <a:gd name="connsiteY11" fmla="*/ 115809 h 390928"/>
                  <a:gd name="connsiteX12" fmla="*/ 3617 w 851018"/>
                  <a:gd name="connsiteY12" fmla="*/ 113297 h 390928"/>
                  <a:gd name="connsiteX0" fmla="*/ 3668 w 851069"/>
                  <a:gd name="connsiteY0" fmla="*/ 113297 h 390928"/>
                  <a:gd name="connsiteX1" fmla="*/ 122596 w 851069"/>
                  <a:gd name="connsiteY1" fmla="*/ 232 h 390928"/>
                  <a:gd name="connsiteX2" fmla="*/ 512626 w 851069"/>
                  <a:gd name="connsiteY2" fmla="*/ 87417 h 390928"/>
                  <a:gd name="connsiteX3" fmla="*/ 814551 w 851069"/>
                  <a:gd name="connsiteY3" fmla="*/ 208187 h 390928"/>
                  <a:gd name="connsiteX4" fmla="*/ 846963 w 851069"/>
                  <a:gd name="connsiteY4" fmla="*/ 378621 h 390928"/>
                  <a:gd name="connsiteX5" fmla="*/ 825438 w 851069"/>
                  <a:gd name="connsiteY5" fmla="*/ 361873 h 390928"/>
                  <a:gd name="connsiteX6" fmla="*/ 794366 w 851069"/>
                  <a:gd name="connsiteY6" fmla="*/ 236579 h 390928"/>
                  <a:gd name="connsiteX7" fmla="*/ 573011 w 851069"/>
                  <a:gd name="connsiteY7" fmla="*/ 139176 h 390928"/>
                  <a:gd name="connsiteX8" fmla="*/ 262460 w 851069"/>
                  <a:gd name="connsiteY8" fmla="*/ 52912 h 390928"/>
                  <a:gd name="connsiteX9" fmla="*/ 146612 w 851069"/>
                  <a:gd name="connsiteY9" fmla="*/ 29131 h 390928"/>
                  <a:gd name="connsiteX10" fmla="*/ 80406 w 851069"/>
                  <a:gd name="connsiteY10" fmla="*/ 59650 h 390928"/>
                  <a:gd name="connsiteX11" fmla="*/ 34823 w 851069"/>
                  <a:gd name="connsiteY11" fmla="*/ 115809 h 390928"/>
                  <a:gd name="connsiteX12" fmla="*/ 3668 w 851069"/>
                  <a:gd name="connsiteY12" fmla="*/ 113297 h 390928"/>
                  <a:gd name="connsiteX0" fmla="*/ 3668 w 851069"/>
                  <a:gd name="connsiteY0" fmla="*/ 113297 h 390928"/>
                  <a:gd name="connsiteX1" fmla="*/ 122596 w 851069"/>
                  <a:gd name="connsiteY1" fmla="*/ 232 h 390928"/>
                  <a:gd name="connsiteX2" fmla="*/ 512626 w 851069"/>
                  <a:gd name="connsiteY2" fmla="*/ 87417 h 390928"/>
                  <a:gd name="connsiteX3" fmla="*/ 814551 w 851069"/>
                  <a:gd name="connsiteY3" fmla="*/ 208187 h 390928"/>
                  <a:gd name="connsiteX4" fmla="*/ 846963 w 851069"/>
                  <a:gd name="connsiteY4" fmla="*/ 378621 h 390928"/>
                  <a:gd name="connsiteX5" fmla="*/ 825438 w 851069"/>
                  <a:gd name="connsiteY5" fmla="*/ 361873 h 390928"/>
                  <a:gd name="connsiteX6" fmla="*/ 794366 w 851069"/>
                  <a:gd name="connsiteY6" fmla="*/ 236579 h 390928"/>
                  <a:gd name="connsiteX7" fmla="*/ 573011 w 851069"/>
                  <a:gd name="connsiteY7" fmla="*/ 139176 h 390928"/>
                  <a:gd name="connsiteX8" fmla="*/ 262460 w 851069"/>
                  <a:gd name="connsiteY8" fmla="*/ 52912 h 390928"/>
                  <a:gd name="connsiteX9" fmla="*/ 144443 w 851069"/>
                  <a:gd name="connsiteY9" fmla="*/ 36380 h 390928"/>
                  <a:gd name="connsiteX10" fmla="*/ 80406 w 851069"/>
                  <a:gd name="connsiteY10" fmla="*/ 59650 h 390928"/>
                  <a:gd name="connsiteX11" fmla="*/ 34823 w 851069"/>
                  <a:gd name="connsiteY11" fmla="*/ 115809 h 390928"/>
                  <a:gd name="connsiteX12" fmla="*/ 3668 w 851069"/>
                  <a:gd name="connsiteY12" fmla="*/ 113297 h 390928"/>
                  <a:gd name="connsiteX0" fmla="*/ 3330 w 850731"/>
                  <a:gd name="connsiteY0" fmla="*/ 123197 h 400828"/>
                  <a:gd name="connsiteX1" fmla="*/ 116535 w 850731"/>
                  <a:gd name="connsiteY1" fmla="*/ 203 h 400828"/>
                  <a:gd name="connsiteX2" fmla="*/ 512288 w 850731"/>
                  <a:gd name="connsiteY2" fmla="*/ 97317 h 400828"/>
                  <a:gd name="connsiteX3" fmla="*/ 814213 w 850731"/>
                  <a:gd name="connsiteY3" fmla="*/ 218087 h 400828"/>
                  <a:gd name="connsiteX4" fmla="*/ 846625 w 850731"/>
                  <a:gd name="connsiteY4" fmla="*/ 388521 h 400828"/>
                  <a:gd name="connsiteX5" fmla="*/ 825100 w 850731"/>
                  <a:gd name="connsiteY5" fmla="*/ 371773 h 400828"/>
                  <a:gd name="connsiteX6" fmla="*/ 794028 w 850731"/>
                  <a:gd name="connsiteY6" fmla="*/ 246479 h 400828"/>
                  <a:gd name="connsiteX7" fmla="*/ 572673 w 850731"/>
                  <a:gd name="connsiteY7" fmla="*/ 149076 h 400828"/>
                  <a:gd name="connsiteX8" fmla="*/ 262122 w 850731"/>
                  <a:gd name="connsiteY8" fmla="*/ 62812 h 400828"/>
                  <a:gd name="connsiteX9" fmla="*/ 144105 w 850731"/>
                  <a:gd name="connsiteY9" fmla="*/ 46280 h 400828"/>
                  <a:gd name="connsiteX10" fmla="*/ 80068 w 850731"/>
                  <a:gd name="connsiteY10" fmla="*/ 69550 h 400828"/>
                  <a:gd name="connsiteX11" fmla="*/ 34485 w 850731"/>
                  <a:gd name="connsiteY11" fmla="*/ 125709 h 400828"/>
                  <a:gd name="connsiteX12" fmla="*/ 3330 w 850731"/>
                  <a:gd name="connsiteY12" fmla="*/ 123197 h 400828"/>
                  <a:gd name="connsiteX0" fmla="*/ 3586 w 850987"/>
                  <a:gd name="connsiteY0" fmla="*/ 114902 h 392533"/>
                  <a:gd name="connsiteX1" fmla="*/ 121133 w 850987"/>
                  <a:gd name="connsiteY1" fmla="*/ 227 h 392533"/>
                  <a:gd name="connsiteX2" fmla="*/ 512544 w 850987"/>
                  <a:gd name="connsiteY2" fmla="*/ 89022 h 392533"/>
                  <a:gd name="connsiteX3" fmla="*/ 814469 w 850987"/>
                  <a:gd name="connsiteY3" fmla="*/ 209792 h 392533"/>
                  <a:gd name="connsiteX4" fmla="*/ 846881 w 850987"/>
                  <a:gd name="connsiteY4" fmla="*/ 380226 h 392533"/>
                  <a:gd name="connsiteX5" fmla="*/ 825356 w 850987"/>
                  <a:gd name="connsiteY5" fmla="*/ 363478 h 392533"/>
                  <a:gd name="connsiteX6" fmla="*/ 794284 w 850987"/>
                  <a:gd name="connsiteY6" fmla="*/ 238184 h 392533"/>
                  <a:gd name="connsiteX7" fmla="*/ 572929 w 850987"/>
                  <a:gd name="connsiteY7" fmla="*/ 140781 h 392533"/>
                  <a:gd name="connsiteX8" fmla="*/ 262378 w 850987"/>
                  <a:gd name="connsiteY8" fmla="*/ 54517 h 392533"/>
                  <a:gd name="connsiteX9" fmla="*/ 144361 w 850987"/>
                  <a:gd name="connsiteY9" fmla="*/ 37985 h 392533"/>
                  <a:gd name="connsiteX10" fmla="*/ 80324 w 850987"/>
                  <a:gd name="connsiteY10" fmla="*/ 61255 h 392533"/>
                  <a:gd name="connsiteX11" fmla="*/ 34741 w 850987"/>
                  <a:gd name="connsiteY11" fmla="*/ 117414 h 392533"/>
                  <a:gd name="connsiteX12" fmla="*/ 3586 w 850987"/>
                  <a:gd name="connsiteY12" fmla="*/ 114902 h 392533"/>
                  <a:gd name="connsiteX0" fmla="*/ 3586 w 850987"/>
                  <a:gd name="connsiteY0" fmla="*/ 114902 h 392275"/>
                  <a:gd name="connsiteX1" fmla="*/ 121133 w 850987"/>
                  <a:gd name="connsiteY1" fmla="*/ 227 h 392275"/>
                  <a:gd name="connsiteX2" fmla="*/ 512544 w 850987"/>
                  <a:gd name="connsiteY2" fmla="*/ 89022 h 392275"/>
                  <a:gd name="connsiteX3" fmla="*/ 814469 w 850987"/>
                  <a:gd name="connsiteY3" fmla="*/ 209792 h 392275"/>
                  <a:gd name="connsiteX4" fmla="*/ 846881 w 850987"/>
                  <a:gd name="connsiteY4" fmla="*/ 380226 h 392275"/>
                  <a:gd name="connsiteX5" fmla="*/ 825356 w 850987"/>
                  <a:gd name="connsiteY5" fmla="*/ 363478 h 392275"/>
                  <a:gd name="connsiteX6" fmla="*/ 779196 w 850987"/>
                  <a:gd name="connsiteY6" fmla="*/ 245037 h 392275"/>
                  <a:gd name="connsiteX7" fmla="*/ 572929 w 850987"/>
                  <a:gd name="connsiteY7" fmla="*/ 140781 h 392275"/>
                  <a:gd name="connsiteX8" fmla="*/ 262378 w 850987"/>
                  <a:gd name="connsiteY8" fmla="*/ 54517 h 392275"/>
                  <a:gd name="connsiteX9" fmla="*/ 144361 w 850987"/>
                  <a:gd name="connsiteY9" fmla="*/ 37985 h 392275"/>
                  <a:gd name="connsiteX10" fmla="*/ 80324 w 850987"/>
                  <a:gd name="connsiteY10" fmla="*/ 61255 h 392275"/>
                  <a:gd name="connsiteX11" fmla="*/ 34741 w 850987"/>
                  <a:gd name="connsiteY11" fmla="*/ 117414 h 392275"/>
                  <a:gd name="connsiteX12" fmla="*/ 3586 w 850987"/>
                  <a:gd name="connsiteY12" fmla="*/ 114902 h 39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50987" h="392275">
                    <a:moveTo>
                      <a:pt x="3586" y="114902"/>
                    </a:moveTo>
                    <a:cubicBezTo>
                      <a:pt x="17985" y="95371"/>
                      <a:pt x="36307" y="4540"/>
                      <a:pt x="121133" y="227"/>
                    </a:cubicBezTo>
                    <a:cubicBezTo>
                      <a:pt x="205959" y="-4086"/>
                      <a:pt x="396988" y="54095"/>
                      <a:pt x="512544" y="89022"/>
                    </a:cubicBezTo>
                    <a:cubicBezTo>
                      <a:pt x="628100" y="123949"/>
                      <a:pt x="758746" y="161258"/>
                      <a:pt x="814469" y="209792"/>
                    </a:cubicBezTo>
                    <a:cubicBezTo>
                      <a:pt x="870192" y="258326"/>
                      <a:pt x="845067" y="354612"/>
                      <a:pt x="846881" y="380226"/>
                    </a:cubicBezTo>
                    <a:cubicBezTo>
                      <a:pt x="848695" y="405840"/>
                      <a:pt x="836637" y="386010"/>
                      <a:pt x="825356" y="363478"/>
                    </a:cubicBezTo>
                    <a:cubicBezTo>
                      <a:pt x="814075" y="340947"/>
                      <a:pt x="821267" y="282153"/>
                      <a:pt x="779196" y="245037"/>
                    </a:cubicBezTo>
                    <a:cubicBezTo>
                      <a:pt x="737125" y="207921"/>
                      <a:pt x="659065" y="172534"/>
                      <a:pt x="572929" y="140781"/>
                    </a:cubicBezTo>
                    <a:cubicBezTo>
                      <a:pt x="486793" y="109028"/>
                      <a:pt x="333806" y="71650"/>
                      <a:pt x="262378" y="54517"/>
                    </a:cubicBezTo>
                    <a:cubicBezTo>
                      <a:pt x="190950" y="37384"/>
                      <a:pt x="176301" y="38393"/>
                      <a:pt x="144361" y="37985"/>
                    </a:cubicBezTo>
                    <a:cubicBezTo>
                      <a:pt x="112421" y="37577"/>
                      <a:pt x="93874" y="46264"/>
                      <a:pt x="80324" y="61255"/>
                    </a:cubicBezTo>
                    <a:cubicBezTo>
                      <a:pt x="66774" y="76246"/>
                      <a:pt x="47531" y="108473"/>
                      <a:pt x="34741" y="117414"/>
                    </a:cubicBezTo>
                    <a:cubicBezTo>
                      <a:pt x="21951" y="126355"/>
                      <a:pt x="-10813" y="134433"/>
                      <a:pt x="3586" y="114902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  <p:sp>
            <p:nvSpPr>
              <p:cNvPr id="89" name="Volný tvar 88"/>
              <p:cNvSpPr>
                <a:spLocks/>
              </p:cNvSpPr>
              <p:nvPr/>
            </p:nvSpPr>
            <p:spPr>
              <a:xfrm rot="416670">
                <a:off x="3978949" y="2960240"/>
                <a:ext cx="1430717" cy="385555"/>
              </a:xfrm>
              <a:custGeom>
                <a:avLst/>
                <a:gdLst>
                  <a:gd name="connsiteX0" fmla="*/ 828 w 845152"/>
                  <a:gd name="connsiteY0" fmla="*/ 129586 h 391137"/>
                  <a:gd name="connsiteX1" fmla="*/ 87092 w 845152"/>
                  <a:gd name="connsiteY1" fmla="*/ 189 h 391137"/>
                  <a:gd name="connsiteX2" fmla="*/ 509786 w 845152"/>
                  <a:gd name="connsiteY2" fmla="*/ 103706 h 391137"/>
                  <a:gd name="connsiteX3" fmla="*/ 811711 w 845152"/>
                  <a:gd name="connsiteY3" fmla="*/ 224476 h 391137"/>
                  <a:gd name="connsiteX4" fmla="*/ 837590 w 845152"/>
                  <a:gd name="connsiteY4" fmla="*/ 388378 h 391137"/>
                  <a:gd name="connsiteX5" fmla="*/ 811711 w 845152"/>
                  <a:gd name="connsiteY5" fmla="*/ 319367 h 391137"/>
                  <a:gd name="connsiteX6" fmla="*/ 759952 w 845152"/>
                  <a:gd name="connsiteY6" fmla="*/ 215850 h 391137"/>
                  <a:gd name="connsiteX7" fmla="*/ 570171 w 845152"/>
                  <a:gd name="connsiteY7" fmla="*/ 155465 h 391137"/>
                  <a:gd name="connsiteX8" fmla="*/ 259620 w 845152"/>
                  <a:gd name="connsiteY8" fmla="*/ 69201 h 391137"/>
                  <a:gd name="connsiteX9" fmla="*/ 87092 w 845152"/>
                  <a:gd name="connsiteY9" fmla="*/ 8816 h 391137"/>
                  <a:gd name="connsiteX10" fmla="*/ 43960 w 845152"/>
                  <a:gd name="connsiteY10" fmla="*/ 95080 h 391137"/>
                  <a:gd name="connsiteX11" fmla="*/ 828 w 845152"/>
                  <a:gd name="connsiteY11" fmla="*/ 129586 h 391137"/>
                  <a:gd name="connsiteX0" fmla="*/ 1045 w 845369"/>
                  <a:gd name="connsiteY0" fmla="*/ 129586 h 391137"/>
                  <a:gd name="connsiteX1" fmla="*/ 87309 w 845369"/>
                  <a:gd name="connsiteY1" fmla="*/ 189 h 391137"/>
                  <a:gd name="connsiteX2" fmla="*/ 510003 w 845369"/>
                  <a:gd name="connsiteY2" fmla="*/ 103706 h 391137"/>
                  <a:gd name="connsiteX3" fmla="*/ 811928 w 845369"/>
                  <a:gd name="connsiteY3" fmla="*/ 224476 h 391137"/>
                  <a:gd name="connsiteX4" fmla="*/ 837807 w 845369"/>
                  <a:gd name="connsiteY4" fmla="*/ 388378 h 391137"/>
                  <a:gd name="connsiteX5" fmla="*/ 811928 w 845369"/>
                  <a:gd name="connsiteY5" fmla="*/ 319367 h 391137"/>
                  <a:gd name="connsiteX6" fmla="*/ 760169 w 845369"/>
                  <a:gd name="connsiteY6" fmla="*/ 215850 h 391137"/>
                  <a:gd name="connsiteX7" fmla="*/ 570388 w 845369"/>
                  <a:gd name="connsiteY7" fmla="*/ 155465 h 391137"/>
                  <a:gd name="connsiteX8" fmla="*/ 259837 w 845369"/>
                  <a:gd name="connsiteY8" fmla="*/ 69201 h 391137"/>
                  <a:gd name="connsiteX9" fmla="*/ 113503 w 845369"/>
                  <a:gd name="connsiteY9" fmla="*/ 42153 h 391137"/>
                  <a:gd name="connsiteX10" fmla="*/ 44177 w 845369"/>
                  <a:gd name="connsiteY10" fmla="*/ 95080 h 391137"/>
                  <a:gd name="connsiteX11" fmla="*/ 1045 w 845369"/>
                  <a:gd name="connsiteY11" fmla="*/ 129586 h 391137"/>
                  <a:gd name="connsiteX0" fmla="*/ 1045 w 843097"/>
                  <a:gd name="connsiteY0" fmla="*/ 129586 h 394298"/>
                  <a:gd name="connsiteX1" fmla="*/ 87309 w 843097"/>
                  <a:gd name="connsiteY1" fmla="*/ 189 h 394298"/>
                  <a:gd name="connsiteX2" fmla="*/ 510003 w 843097"/>
                  <a:gd name="connsiteY2" fmla="*/ 103706 h 394298"/>
                  <a:gd name="connsiteX3" fmla="*/ 811928 w 843097"/>
                  <a:gd name="connsiteY3" fmla="*/ 224476 h 394298"/>
                  <a:gd name="connsiteX4" fmla="*/ 833452 w 843097"/>
                  <a:gd name="connsiteY4" fmla="*/ 391644 h 394298"/>
                  <a:gd name="connsiteX5" fmla="*/ 811928 w 843097"/>
                  <a:gd name="connsiteY5" fmla="*/ 319367 h 394298"/>
                  <a:gd name="connsiteX6" fmla="*/ 760169 w 843097"/>
                  <a:gd name="connsiteY6" fmla="*/ 215850 h 394298"/>
                  <a:gd name="connsiteX7" fmla="*/ 570388 w 843097"/>
                  <a:gd name="connsiteY7" fmla="*/ 155465 h 394298"/>
                  <a:gd name="connsiteX8" fmla="*/ 259837 w 843097"/>
                  <a:gd name="connsiteY8" fmla="*/ 69201 h 394298"/>
                  <a:gd name="connsiteX9" fmla="*/ 113503 w 843097"/>
                  <a:gd name="connsiteY9" fmla="*/ 42153 h 394298"/>
                  <a:gd name="connsiteX10" fmla="*/ 44177 w 843097"/>
                  <a:gd name="connsiteY10" fmla="*/ 95080 h 394298"/>
                  <a:gd name="connsiteX11" fmla="*/ 1045 w 843097"/>
                  <a:gd name="connsiteY11" fmla="*/ 129586 h 394298"/>
                  <a:gd name="connsiteX0" fmla="*/ 1045 w 843036"/>
                  <a:gd name="connsiteY0" fmla="*/ 129586 h 403140"/>
                  <a:gd name="connsiteX1" fmla="*/ 87309 w 843036"/>
                  <a:gd name="connsiteY1" fmla="*/ 189 h 403140"/>
                  <a:gd name="connsiteX2" fmla="*/ 510003 w 843036"/>
                  <a:gd name="connsiteY2" fmla="*/ 103706 h 403140"/>
                  <a:gd name="connsiteX3" fmla="*/ 811928 w 843036"/>
                  <a:gd name="connsiteY3" fmla="*/ 224476 h 403140"/>
                  <a:gd name="connsiteX4" fmla="*/ 833452 w 843036"/>
                  <a:gd name="connsiteY4" fmla="*/ 391644 h 403140"/>
                  <a:gd name="connsiteX5" fmla="*/ 813016 w 843036"/>
                  <a:gd name="connsiteY5" fmla="*/ 369451 h 403140"/>
                  <a:gd name="connsiteX6" fmla="*/ 760169 w 843036"/>
                  <a:gd name="connsiteY6" fmla="*/ 215850 h 403140"/>
                  <a:gd name="connsiteX7" fmla="*/ 570388 w 843036"/>
                  <a:gd name="connsiteY7" fmla="*/ 155465 h 403140"/>
                  <a:gd name="connsiteX8" fmla="*/ 259837 w 843036"/>
                  <a:gd name="connsiteY8" fmla="*/ 69201 h 403140"/>
                  <a:gd name="connsiteX9" fmla="*/ 113503 w 843036"/>
                  <a:gd name="connsiteY9" fmla="*/ 42153 h 403140"/>
                  <a:gd name="connsiteX10" fmla="*/ 44177 w 843036"/>
                  <a:gd name="connsiteY10" fmla="*/ 95080 h 403140"/>
                  <a:gd name="connsiteX11" fmla="*/ 1045 w 843036"/>
                  <a:gd name="connsiteY11" fmla="*/ 129586 h 403140"/>
                  <a:gd name="connsiteX0" fmla="*/ 1045 w 849104"/>
                  <a:gd name="connsiteY0" fmla="*/ 129586 h 400633"/>
                  <a:gd name="connsiteX1" fmla="*/ 87309 w 849104"/>
                  <a:gd name="connsiteY1" fmla="*/ 189 h 400633"/>
                  <a:gd name="connsiteX2" fmla="*/ 510003 w 849104"/>
                  <a:gd name="connsiteY2" fmla="*/ 103706 h 400633"/>
                  <a:gd name="connsiteX3" fmla="*/ 811928 w 849104"/>
                  <a:gd name="connsiteY3" fmla="*/ 224476 h 400633"/>
                  <a:gd name="connsiteX4" fmla="*/ 844340 w 849104"/>
                  <a:gd name="connsiteY4" fmla="*/ 388378 h 400633"/>
                  <a:gd name="connsiteX5" fmla="*/ 813016 w 849104"/>
                  <a:gd name="connsiteY5" fmla="*/ 369451 h 400633"/>
                  <a:gd name="connsiteX6" fmla="*/ 760169 w 849104"/>
                  <a:gd name="connsiteY6" fmla="*/ 215850 h 400633"/>
                  <a:gd name="connsiteX7" fmla="*/ 570388 w 849104"/>
                  <a:gd name="connsiteY7" fmla="*/ 155465 h 400633"/>
                  <a:gd name="connsiteX8" fmla="*/ 259837 w 849104"/>
                  <a:gd name="connsiteY8" fmla="*/ 69201 h 400633"/>
                  <a:gd name="connsiteX9" fmla="*/ 113503 w 849104"/>
                  <a:gd name="connsiteY9" fmla="*/ 42153 h 400633"/>
                  <a:gd name="connsiteX10" fmla="*/ 44177 w 849104"/>
                  <a:gd name="connsiteY10" fmla="*/ 95080 h 400633"/>
                  <a:gd name="connsiteX11" fmla="*/ 1045 w 849104"/>
                  <a:gd name="connsiteY11" fmla="*/ 129586 h 400633"/>
                  <a:gd name="connsiteX0" fmla="*/ 1045 w 851795"/>
                  <a:gd name="connsiteY0" fmla="*/ 129586 h 396775"/>
                  <a:gd name="connsiteX1" fmla="*/ 87309 w 851795"/>
                  <a:gd name="connsiteY1" fmla="*/ 189 h 396775"/>
                  <a:gd name="connsiteX2" fmla="*/ 510003 w 851795"/>
                  <a:gd name="connsiteY2" fmla="*/ 103706 h 396775"/>
                  <a:gd name="connsiteX3" fmla="*/ 811928 w 851795"/>
                  <a:gd name="connsiteY3" fmla="*/ 224476 h 396775"/>
                  <a:gd name="connsiteX4" fmla="*/ 844340 w 851795"/>
                  <a:gd name="connsiteY4" fmla="*/ 388378 h 396775"/>
                  <a:gd name="connsiteX5" fmla="*/ 813016 w 851795"/>
                  <a:gd name="connsiteY5" fmla="*/ 369451 h 396775"/>
                  <a:gd name="connsiteX6" fmla="*/ 760169 w 851795"/>
                  <a:gd name="connsiteY6" fmla="*/ 215850 h 396775"/>
                  <a:gd name="connsiteX7" fmla="*/ 570388 w 851795"/>
                  <a:gd name="connsiteY7" fmla="*/ 155465 h 396775"/>
                  <a:gd name="connsiteX8" fmla="*/ 259837 w 851795"/>
                  <a:gd name="connsiteY8" fmla="*/ 69201 h 396775"/>
                  <a:gd name="connsiteX9" fmla="*/ 113503 w 851795"/>
                  <a:gd name="connsiteY9" fmla="*/ 42153 h 396775"/>
                  <a:gd name="connsiteX10" fmla="*/ 44177 w 851795"/>
                  <a:gd name="connsiteY10" fmla="*/ 95080 h 396775"/>
                  <a:gd name="connsiteX11" fmla="*/ 1045 w 851795"/>
                  <a:gd name="connsiteY11" fmla="*/ 129586 h 396775"/>
                  <a:gd name="connsiteX0" fmla="*/ 1045 w 851795"/>
                  <a:gd name="connsiteY0" fmla="*/ 129586 h 395384"/>
                  <a:gd name="connsiteX1" fmla="*/ 87309 w 851795"/>
                  <a:gd name="connsiteY1" fmla="*/ 189 h 395384"/>
                  <a:gd name="connsiteX2" fmla="*/ 510003 w 851795"/>
                  <a:gd name="connsiteY2" fmla="*/ 103706 h 395384"/>
                  <a:gd name="connsiteX3" fmla="*/ 811928 w 851795"/>
                  <a:gd name="connsiteY3" fmla="*/ 224476 h 395384"/>
                  <a:gd name="connsiteX4" fmla="*/ 844340 w 851795"/>
                  <a:gd name="connsiteY4" fmla="*/ 388378 h 395384"/>
                  <a:gd name="connsiteX5" fmla="*/ 813016 w 851795"/>
                  <a:gd name="connsiteY5" fmla="*/ 369451 h 395384"/>
                  <a:gd name="connsiteX6" fmla="*/ 791743 w 851795"/>
                  <a:gd name="connsiteY6" fmla="*/ 252868 h 395384"/>
                  <a:gd name="connsiteX7" fmla="*/ 570388 w 851795"/>
                  <a:gd name="connsiteY7" fmla="*/ 155465 h 395384"/>
                  <a:gd name="connsiteX8" fmla="*/ 259837 w 851795"/>
                  <a:gd name="connsiteY8" fmla="*/ 69201 h 395384"/>
                  <a:gd name="connsiteX9" fmla="*/ 113503 w 851795"/>
                  <a:gd name="connsiteY9" fmla="*/ 42153 h 395384"/>
                  <a:gd name="connsiteX10" fmla="*/ 44177 w 851795"/>
                  <a:gd name="connsiteY10" fmla="*/ 95080 h 395384"/>
                  <a:gd name="connsiteX11" fmla="*/ 1045 w 851795"/>
                  <a:gd name="connsiteY11" fmla="*/ 129586 h 395384"/>
                  <a:gd name="connsiteX0" fmla="*/ 1045 w 848519"/>
                  <a:gd name="connsiteY0" fmla="*/ 129586 h 398585"/>
                  <a:gd name="connsiteX1" fmla="*/ 87309 w 848519"/>
                  <a:gd name="connsiteY1" fmla="*/ 189 h 398585"/>
                  <a:gd name="connsiteX2" fmla="*/ 510003 w 848519"/>
                  <a:gd name="connsiteY2" fmla="*/ 103706 h 398585"/>
                  <a:gd name="connsiteX3" fmla="*/ 811928 w 848519"/>
                  <a:gd name="connsiteY3" fmla="*/ 224476 h 398585"/>
                  <a:gd name="connsiteX4" fmla="*/ 844340 w 848519"/>
                  <a:gd name="connsiteY4" fmla="*/ 388378 h 398585"/>
                  <a:gd name="connsiteX5" fmla="*/ 821726 w 848519"/>
                  <a:gd name="connsiteY5" fmla="*/ 367274 h 398585"/>
                  <a:gd name="connsiteX6" fmla="*/ 791743 w 848519"/>
                  <a:gd name="connsiteY6" fmla="*/ 252868 h 398585"/>
                  <a:gd name="connsiteX7" fmla="*/ 570388 w 848519"/>
                  <a:gd name="connsiteY7" fmla="*/ 155465 h 398585"/>
                  <a:gd name="connsiteX8" fmla="*/ 259837 w 848519"/>
                  <a:gd name="connsiteY8" fmla="*/ 69201 h 398585"/>
                  <a:gd name="connsiteX9" fmla="*/ 113503 w 848519"/>
                  <a:gd name="connsiteY9" fmla="*/ 42153 h 398585"/>
                  <a:gd name="connsiteX10" fmla="*/ 44177 w 848519"/>
                  <a:gd name="connsiteY10" fmla="*/ 95080 h 398585"/>
                  <a:gd name="connsiteX11" fmla="*/ 1045 w 848519"/>
                  <a:gd name="connsiteY11" fmla="*/ 129586 h 398585"/>
                  <a:gd name="connsiteX0" fmla="*/ 2183 w 849657"/>
                  <a:gd name="connsiteY0" fmla="*/ 129586 h 398585"/>
                  <a:gd name="connsiteX1" fmla="*/ 88447 w 849657"/>
                  <a:gd name="connsiteY1" fmla="*/ 189 h 398585"/>
                  <a:gd name="connsiteX2" fmla="*/ 511141 w 849657"/>
                  <a:gd name="connsiteY2" fmla="*/ 103706 h 398585"/>
                  <a:gd name="connsiteX3" fmla="*/ 813066 w 849657"/>
                  <a:gd name="connsiteY3" fmla="*/ 224476 h 398585"/>
                  <a:gd name="connsiteX4" fmla="*/ 845478 w 849657"/>
                  <a:gd name="connsiteY4" fmla="*/ 388378 h 398585"/>
                  <a:gd name="connsiteX5" fmla="*/ 822864 w 849657"/>
                  <a:gd name="connsiteY5" fmla="*/ 367274 h 398585"/>
                  <a:gd name="connsiteX6" fmla="*/ 792881 w 849657"/>
                  <a:gd name="connsiteY6" fmla="*/ 252868 h 398585"/>
                  <a:gd name="connsiteX7" fmla="*/ 571526 w 849657"/>
                  <a:gd name="connsiteY7" fmla="*/ 155465 h 398585"/>
                  <a:gd name="connsiteX8" fmla="*/ 260975 w 849657"/>
                  <a:gd name="connsiteY8" fmla="*/ 69201 h 398585"/>
                  <a:gd name="connsiteX9" fmla="*/ 114641 w 849657"/>
                  <a:gd name="connsiteY9" fmla="*/ 42153 h 398585"/>
                  <a:gd name="connsiteX10" fmla="*/ 33338 w 849657"/>
                  <a:gd name="connsiteY10" fmla="*/ 132098 h 398585"/>
                  <a:gd name="connsiteX11" fmla="*/ 2183 w 849657"/>
                  <a:gd name="connsiteY11" fmla="*/ 129586 h 398585"/>
                  <a:gd name="connsiteX0" fmla="*/ 1811 w 849285"/>
                  <a:gd name="connsiteY0" fmla="*/ 129586 h 398585"/>
                  <a:gd name="connsiteX1" fmla="*/ 88075 w 849285"/>
                  <a:gd name="connsiteY1" fmla="*/ 189 h 398585"/>
                  <a:gd name="connsiteX2" fmla="*/ 510769 w 849285"/>
                  <a:gd name="connsiteY2" fmla="*/ 103706 h 398585"/>
                  <a:gd name="connsiteX3" fmla="*/ 812694 w 849285"/>
                  <a:gd name="connsiteY3" fmla="*/ 224476 h 398585"/>
                  <a:gd name="connsiteX4" fmla="*/ 845106 w 849285"/>
                  <a:gd name="connsiteY4" fmla="*/ 388378 h 398585"/>
                  <a:gd name="connsiteX5" fmla="*/ 822492 w 849285"/>
                  <a:gd name="connsiteY5" fmla="*/ 367274 h 398585"/>
                  <a:gd name="connsiteX6" fmla="*/ 792509 w 849285"/>
                  <a:gd name="connsiteY6" fmla="*/ 252868 h 398585"/>
                  <a:gd name="connsiteX7" fmla="*/ 571154 w 849285"/>
                  <a:gd name="connsiteY7" fmla="*/ 155465 h 398585"/>
                  <a:gd name="connsiteX8" fmla="*/ 260603 w 849285"/>
                  <a:gd name="connsiteY8" fmla="*/ 69201 h 398585"/>
                  <a:gd name="connsiteX9" fmla="*/ 114269 w 849285"/>
                  <a:gd name="connsiteY9" fmla="*/ 42153 h 398585"/>
                  <a:gd name="connsiteX10" fmla="*/ 32966 w 849285"/>
                  <a:gd name="connsiteY10" fmla="*/ 132098 h 398585"/>
                  <a:gd name="connsiteX11" fmla="*/ 1811 w 849285"/>
                  <a:gd name="connsiteY11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14127 w 849143"/>
                  <a:gd name="connsiteY9" fmla="*/ 42153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23926 w 849143"/>
                  <a:gd name="connsiteY9" fmla="*/ 35621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24106 w 849323"/>
                  <a:gd name="connsiteY9" fmla="*/ 35621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44793 w 849323"/>
                  <a:gd name="connsiteY9" fmla="*/ 45420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3298 w 850772"/>
                  <a:gd name="connsiteY0" fmla="*/ 115469 h 384468"/>
                  <a:gd name="connsiteX1" fmla="*/ 115693 w 850772"/>
                  <a:gd name="connsiteY1" fmla="*/ 226 h 384468"/>
                  <a:gd name="connsiteX2" fmla="*/ 512256 w 850772"/>
                  <a:gd name="connsiteY2" fmla="*/ 89589 h 384468"/>
                  <a:gd name="connsiteX3" fmla="*/ 814181 w 850772"/>
                  <a:gd name="connsiteY3" fmla="*/ 210359 h 384468"/>
                  <a:gd name="connsiteX4" fmla="*/ 846593 w 850772"/>
                  <a:gd name="connsiteY4" fmla="*/ 374261 h 384468"/>
                  <a:gd name="connsiteX5" fmla="*/ 823979 w 850772"/>
                  <a:gd name="connsiteY5" fmla="*/ 353157 h 384468"/>
                  <a:gd name="connsiteX6" fmla="*/ 793996 w 850772"/>
                  <a:gd name="connsiteY6" fmla="*/ 238751 h 384468"/>
                  <a:gd name="connsiteX7" fmla="*/ 572641 w 850772"/>
                  <a:gd name="connsiteY7" fmla="*/ 141348 h 384468"/>
                  <a:gd name="connsiteX8" fmla="*/ 262090 w 850772"/>
                  <a:gd name="connsiteY8" fmla="*/ 55084 h 384468"/>
                  <a:gd name="connsiteX9" fmla="*/ 146242 w 850772"/>
                  <a:gd name="connsiteY9" fmla="*/ 31303 h 384468"/>
                  <a:gd name="connsiteX10" fmla="*/ 81337 w 850772"/>
                  <a:gd name="connsiteY10" fmla="*/ 51548 h 384468"/>
                  <a:gd name="connsiteX11" fmla="*/ 34453 w 850772"/>
                  <a:gd name="connsiteY11" fmla="*/ 117981 h 384468"/>
                  <a:gd name="connsiteX12" fmla="*/ 3298 w 850772"/>
                  <a:gd name="connsiteY12" fmla="*/ 115469 h 384468"/>
                  <a:gd name="connsiteX0" fmla="*/ 3684 w 851158"/>
                  <a:gd name="connsiteY0" fmla="*/ 113297 h 382296"/>
                  <a:gd name="connsiteX1" fmla="*/ 122612 w 851158"/>
                  <a:gd name="connsiteY1" fmla="*/ 232 h 382296"/>
                  <a:gd name="connsiteX2" fmla="*/ 512642 w 851158"/>
                  <a:gd name="connsiteY2" fmla="*/ 87417 h 382296"/>
                  <a:gd name="connsiteX3" fmla="*/ 814567 w 851158"/>
                  <a:gd name="connsiteY3" fmla="*/ 208187 h 382296"/>
                  <a:gd name="connsiteX4" fmla="*/ 846979 w 851158"/>
                  <a:gd name="connsiteY4" fmla="*/ 372089 h 382296"/>
                  <a:gd name="connsiteX5" fmla="*/ 824365 w 851158"/>
                  <a:gd name="connsiteY5" fmla="*/ 350985 h 382296"/>
                  <a:gd name="connsiteX6" fmla="*/ 794382 w 851158"/>
                  <a:gd name="connsiteY6" fmla="*/ 236579 h 382296"/>
                  <a:gd name="connsiteX7" fmla="*/ 573027 w 851158"/>
                  <a:gd name="connsiteY7" fmla="*/ 139176 h 382296"/>
                  <a:gd name="connsiteX8" fmla="*/ 262476 w 851158"/>
                  <a:gd name="connsiteY8" fmla="*/ 52912 h 382296"/>
                  <a:gd name="connsiteX9" fmla="*/ 146628 w 851158"/>
                  <a:gd name="connsiteY9" fmla="*/ 29131 h 382296"/>
                  <a:gd name="connsiteX10" fmla="*/ 81723 w 851158"/>
                  <a:gd name="connsiteY10" fmla="*/ 49376 h 382296"/>
                  <a:gd name="connsiteX11" fmla="*/ 34839 w 851158"/>
                  <a:gd name="connsiteY11" fmla="*/ 115809 h 382296"/>
                  <a:gd name="connsiteX12" fmla="*/ 3684 w 851158"/>
                  <a:gd name="connsiteY12" fmla="*/ 113297 h 382296"/>
                  <a:gd name="connsiteX0" fmla="*/ 3617 w 851091"/>
                  <a:gd name="connsiteY0" fmla="*/ 113297 h 382296"/>
                  <a:gd name="connsiteX1" fmla="*/ 122545 w 851091"/>
                  <a:gd name="connsiteY1" fmla="*/ 232 h 382296"/>
                  <a:gd name="connsiteX2" fmla="*/ 512575 w 851091"/>
                  <a:gd name="connsiteY2" fmla="*/ 87417 h 382296"/>
                  <a:gd name="connsiteX3" fmla="*/ 814500 w 851091"/>
                  <a:gd name="connsiteY3" fmla="*/ 208187 h 382296"/>
                  <a:gd name="connsiteX4" fmla="*/ 846912 w 851091"/>
                  <a:gd name="connsiteY4" fmla="*/ 372089 h 382296"/>
                  <a:gd name="connsiteX5" fmla="*/ 824298 w 851091"/>
                  <a:gd name="connsiteY5" fmla="*/ 350985 h 382296"/>
                  <a:gd name="connsiteX6" fmla="*/ 794315 w 851091"/>
                  <a:gd name="connsiteY6" fmla="*/ 236579 h 382296"/>
                  <a:gd name="connsiteX7" fmla="*/ 572960 w 851091"/>
                  <a:gd name="connsiteY7" fmla="*/ 139176 h 382296"/>
                  <a:gd name="connsiteX8" fmla="*/ 262409 w 851091"/>
                  <a:gd name="connsiteY8" fmla="*/ 52912 h 382296"/>
                  <a:gd name="connsiteX9" fmla="*/ 146561 w 851091"/>
                  <a:gd name="connsiteY9" fmla="*/ 29131 h 382296"/>
                  <a:gd name="connsiteX10" fmla="*/ 76212 w 851091"/>
                  <a:gd name="connsiteY10" fmla="*/ 54820 h 382296"/>
                  <a:gd name="connsiteX11" fmla="*/ 34772 w 851091"/>
                  <a:gd name="connsiteY11" fmla="*/ 115809 h 382296"/>
                  <a:gd name="connsiteX12" fmla="*/ 3617 w 851091"/>
                  <a:gd name="connsiteY12" fmla="*/ 113297 h 382296"/>
                  <a:gd name="connsiteX0" fmla="*/ 3617 w 851091"/>
                  <a:gd name="connsiteY0" fmla="*/ 113297 h 387717"/>
                  <a:gd name="connsiteX1" fmla="*/ 122545 w 851091"/>
                  <a:gd name="connsiteY1" fmla="*/ 232 h 387717"/>
                  <a:gd name="connsiteX2" fmla="*/ 512575 w 851091"/>
                  <a:gd name="connsiteY2" fmla="*/ 87417 h 387717"/>
                  <a:gd name="connsiteX3" fmla="*/ 814500 w 851091"/>
                  <a:gd name="connsiteY3" fmla="*/ 208187 h 387717"/>
                  <a:gd name="connsiteX4" fmla="*/ 846912 w 851091"/>
                  <a:gd name="connsiteY4" fmla="*/ 378621 h 387717"/>
                  <a:gd name="connsiteX5" fmla="*/ 824298 w 851091"/>
                  <a:gd name="connsiteY5" fmla="*/ 350985 h 387717"/>
                  <a:gd name="connsiteX6" fmla="*/ 794315 w 851091"/>
                  <a:gd name="connsiteY6" fmla="*/ 236579 h 387717"/>
                  <a:gd name="connsiteX7" fmla="*/ 572960 w 851091"/>
                  <a:gd name="connsiteY7" fmla="*/ 139176 h 387717"/>
                  <a:gd name="connsiteX8" fmla="*/ 262409 w 851091"/>
                  <a:gd name="connsiteY8" fmla="*/ 52912 h 387717"/>
                  <a:gd name="connsiteX9" fmla="*/ 146561 w 851091"/>
                  <a:gd name="connsiteY9" fmla="*/ 29131 h 387717"/>
                  <a:gd name="connsiteX10" fmla="*/ 76212 w 851091"/>
                  <a:gd name="connsiteY10" fmla="*/ 54820 h 387717"/>
                  <a:gd name="connsiteX11" fmla="*/ 34772 w 851091"/>
                  <a:gd name="connsiteY11" fmla="*/ 115809 h 387717"/>
                  <a:gd name="connsiteX12" fmla="*/ 3617 w 851091"/>
                  <a:gd name="connsiteY12" fmla="*/ 113297 h 387717"/>
                  <a:gd name="connsiteX0" fmla="*/ 3617 w 851018"/>
                  <a:gd name="connsiteY0" fmla="*/ 113297 h 390928"/>
                  <a:gd name="connsiteX1" fmla="*/ 122545 w 851018"/>
                  <a:gd name="connsiteY1" fmla="*/ 232 h 390928"/>
                  <a:gd name="connsiteX2" fmla="*/ 512575 w 851018"/>
                  <a:gd name="connsiteY2" fmla="*/ 87417 h 390928"/>
                  <a:gd name="connsiteX3" fmla="*/ 814500 w 851018"/>
                  <a:gd name="connsiteY3" fmla="*/ 208187 h 390928"/>
                  <a:gd name="connsiteX4" fmla="*/ 846912 w 851018"/>
                  <a:gd name="connsiteY4" fmla="*/ 378621 h 390928"/>
                  <a:gd name="connsiteX5" fmla="*/ 825387 w 851018"/>
                  <a:gd name="connsiteY5" fmla="*/ 361873 h 390928"/>
                  <a:gd name="connsiteX6" fmla="*/ 794315 w 851018"/>
                  <a:gd name="connsiteY6" fmla="*/ 236579 h 390928"/>
                  <a:gd name="connsiteX7" fmla="*/ 572960 w 851018"/>
                  <a:gd name="connsiteY7" fmla="*/ 139176 h 390928"/>
                  <a:gd name="connsiteX8" fmla="*/ 262409 w 851018"/>
                  <a:gd name="connsiteY8" fmla="*/ 52912 h 390928"/>
                  <a:gd name="connsiteX9" fmla="*/ 146561 w 851018"/>
                  <a:gd name="connsiteY9" fmla="*/ 29131 h 390928"/>
                  <a:gd name="connsiteX10" fmla="*/ 76212 w 851018"/>
                  <a:gd name="connsiteY10" fmla="*/ 54820 h 390928"/>
                  <a:gd name="connsiteX11" fmla="*/ 34772 w 851018"/>
                  <a:gd name="connsiteY11" fmla="*/ 115809 h 390928"/>
                  <a:gd name="connsiteX12" fmla="*/ 3617 w 851018"/>
                  <a:gd name="connsiteY12" fmla="*/ 113297 h 390928"/>
                  <a:gd name="connsiteX0" fmla="*/ 3617 w 866567"/>
                  <a:gd name="connsiteY0" fmla="*/ 113297 h 373000"/>
                  <a:gd name="connsiteX1" fmla="*/ 122545 w 866567"/>
                  <a:gd name="connsiteY1" fmla="*/ 232 h 373000"/>
                  <a:gd name="connsiteX2" fmla="*/ 512575 w 866567"/>
                  <a:gd name="connsiteY2" fmla="*/ 87417 h 373000"/>
                  <a:gd name="connsiteX3" fmla="*/ 814500 w 866567"/>
                  <a:gd name="connsiteY3" fmla="*/ 208187 h 373000"/>
                  <a:gd name="connsiteX4" fmla="*/ 866491 w 866567"/>
                  <a:gd name="connsiteY4" fmla="*/ 349443 h 373000"/>
                  <a:gd name="connsiteX5" fmla="*/ 825387 w 866567"/>
                  <a:gd name="connsiteY5" fmla="*/ 361873 h 373000"/>
                  <a:gd name="connsiteX6" fmla="*/ 794315 w 866567"/>
                  <a:gd name="connsiteY6" fmla="*/ 236579 h 373000"/>
                  <a:gd name="connsiteX7" fmla="*/ 572960 w 866567"/>
                  <a:gd name="connsiteY7" fmla="*/ 139176 h 373000"/>
                  <a:gd name="connsiteX8" fmla="*/ 262409 w 866567"/>
                  <a:gd name="connsiteY8" fmla="*/ 52912 h 373000"/>
                  <a:gd name="connsiteX9" fmla="*/ 146561 w 866567"/>
                  <a:gd name="connsiteY9" fmla="*/ 29131 h 373000"/>
                  <a:gd name="connsiteX10" fmla="*/ 76212 w 866567"/>
                  <a:gd name="connsiteY10" fmla="*/ 54820 h 373000"/>
                  <a:gd name="connsiteX11" fmla="*/ 34772 w 866567"/>
                  <a:gd name="connsiteY11" fmla="*/ 115809 h 373000"/>
                  <a:gd name="connsiteX12" fmla="*/ 3617 w 866567"/>
                  <a:gd name="connsiteY12" fmla="*/ 113297 h 373000"/>
                  <a:gd name="connsiteX0" fmla="*/ 3617 w 867450"/>
                  <a:gd name="connsiteY0" fmla="*/ 113297 h 372087"/>
                  <a:gd name="connsiteX1" fmla="*/ 122545 w 867450"/>
                  <a:gd name="connsiteY1" fmla="*/ 232 h 372087"/>
                  <a:gd name="connsiteX2" fmla="*/ 512575 w 867450"/>
                  <a:gd name="connsiteY2" fmla="*/ 87417 h 372087"/>
                  <a:gd name="connsiteX3" fmla="*/ 814500 w 867450"/>
                  <a:gd name="connsiteY3" fmla="*/ 208187 h 372087"/>
                  <a:gd name="connsiteX4" fmla="*/ 866491 w 867450"/>
                  <a:gd name="connsiteY4" fmla="*/ 349443 h 372087"/>
                  <a:gd name="connsiteX5" fmla="*/ 844196 w 867450"/>
                  <a:gd name="connsiteY5" fmla="*/ 360546 h 372087"/>
                  <a:gd name="connsiteX6" fmla="*/ 794315 w 867450"/>
                  <a:gd name="connsiteY6" fmla="*/ 236579 h 372087"/>
                  <a:gd name="connsiteX7" fmla="*/ 572960 w 867450"/>
                  <a:gd name="connsiteY7" fmla="*/ 139176 h 372087"/>
                  <a:gd name="connsiteX8" fmla="*/ 262409 w 867450"/>
                  <a:gd name="connsiteY8" fmla="*/ 52912 h 372087"/>
                  <a:gd name="connsiteX9" fmla="*/ 146561 w 867450"/>
                  <a:gd name="connsiteY9" fmla="*/ 29131 h 372087"/>
                  <a:gd name="connsiteX10" fmla="*/ 76212 w 867450"/>
                  <a:gd name="connsiteY10" fmla="*/ 54820 h 372087"/>
                  <a:gd name="connsiteX11" fmla="*/ 34772 w 867450"/>
                  <a:gd name="connsiteY11" fmla="*/ 115809 h 372087"/>
                  <a:gd name="connsiteX12" fmla="*/ 3617 w 867450"/>
                  <a:gd name="connsiteY12" fmla="*/ 113297 h 372087"/>
                  <a:gd name="connsiteX0" fmla="*/ 3617 w 867487"/>
                  <a:gd name="connsiteY0" fmla="*/ 113297 h 371040"/>
                  <a:gd name="connsiteX1" fmla="*/ 122545 w 867487"/>
                  <a:gd name="connsiteY1" fmla="*/ 232 h 371040"/>
                  <a:gd name="connsiteX2" fmla="*/ 512575 w 867487"/>
                  <a:gd name="connsiteY2" fmla="*/ 87417 h 371040"/>
                  <a:gd name="connsiteX3" fmla="*/ 814500 w 867487"/>
                  <a:gd name="connsiteY3" fmla="*/ 208187 h 371040"/>
                  <a:gd name="connsiteX4" fmla="*/ 866491 w 867487"/>
                  <a:gd name="connsiteY4" fmla="*/ 349443 h 371040"/>
                  <a:gd name="connsiteX5" fmla="*/ 844196 w 867487"/>
                  <a:gd name="connsiteY5" fmla="*/ 360546 h 371040"/>
                  <a:gd name="connsiteX6" fmla="*/ 789630 w 867487"/>
                  <a:gd name="connsiteY6" fmla="*/ 251336 h 371040"/>
                  <a:gd name="connsiteX7" fmla="*/ 572960 w 867487"/>
                  <a:gd name="connsiteY7" fmla="*/ 139176 h 371040"/>
                  <a:gd name="connsiteX8" fmla="*/ 262409 w 867487"/>
                  <a:gd name="connsiteY8" fmla="*/ 52912 h 371040"/>
                  <a:gd name="connsiteX9" fmla="*/ 146561 w 867487"/>
                  <a:gd name="connsiteY9" fmla="*/ 29131 h 371040"/>
                  <a:gd name="connsiteX10" fmla="*/ 76212 w 867487"/>
                  <a:gd name="connsiteY10" fmla="*/ 54820 h 371040"/>
                  <a:gd name="connsiteX11" fmla="*/ 34772 w 867487"/>
                  <a:gd name="connsiteY11" fmla="*/ 115809 h 371040"/>
                  <a:gd name="connsiteX12" fmla="*/ 3617 w 867487"/>
                  <a:gd name="connsiteY12" fmla="*/ 113297 h 371040"/>
                  <a:gd name="connsiteX0" fmla="*/ 3617 w 867487"/>
                  <a:gd name="connsiteY0" fmla="*/ 113297 h 371040"/>
                  <a:gd name="connsiteX1" fmla="*/ 122545 w 867487"/>
                  <a:gd name="connsiteY1" fmla="*/ 232 h 371040"/>
                  <a:gd name="connsiteX2" fmla="*/ 512575 w 867487"/>
                  <a:gd name="connsiteY2" fmla="*/ 87417 h 371040"/>
                  <a:gd name="connsiteX3" fmla="*/ 814500 w 867487"/>
                  <a:gd name="connsiteY3" fmla="*/ 208187 h 371040"/>
                  <a:gd name="connsiteX4" fmla="*/ 866491 w 867487"/>
                  <a:gd name="connsiteY4" fmla="*/ 349443 h 371040"/>
                  <a:gd name="connsiteX5" fmla="*/ 844196 w 867487"/>
                  <a:gd name="connsiteY5" fmla="*/ 360546 h 371040"/>
                  <a:gd name="connsiteX6" fmla="*/ 789630 w 867487"/>
                  <a:gd name="connsiteY6" fmla="*/ 251336 h 371040"/>
                  <a:gd name="connsiteX7" fmla="*/ 575789 w 867487"/>
                  <a:gd name="connsiteY7" fmla="*/ 157100 h 371040"/>
                  <a:gd name="connsiteX8" fmla="*/ 262409 w 867487"/>
                  <a:gd name="connsiteY8" fmla="*/ 52912 h 371040"/>
                  <a:gd name="connsiteX9" fmla="*/ 146561 w 867487"/>
                  <a:gd name="connsiteY9" fmla="*/ 29131 h 371040"/>
                  <a:gd name="connsiteX10" fmla="*/ 76212 w 867487"/>
                  <a:gd name="connsiteY10" fmla="*/ 54820 h 371040"/>
                  <a:gd name="connsiteX11" fmla="*/ 34772 w 867487"/>
                  <a:gd name="connsiteY11" fmla="*/ 115809 h 371040"/>
                  <a:gd name="connsiteX12" fmla="*/ 3617 w 867487"/>
                  <a:gd name="connsiteY12" fmla="*/ 113297 h 371040"/>
                  <a:gd name="connsiteX0" fmla="*/ 3617 w 867487"/>
                  <a:gd name="connsiteY0" fmla="*/ 113297 h 371040"/>
                  <a:gd name="connsiteX1" fmla="*/ 122545 w 867487"/>
                  <a:gd name="connsiteY1" fmla="*/ 232 h 371040"/>
                  <a:gd name="connsiteX2" fmla="*/ 512575 w 867487"/>
                  <a:gd name="connsiteY2" fmla="*/ 87417 h 371040"/>
                  <a:gd name="connsiteX3" fmla="*/ 814500 w 867487"/>
                  <a:gd name="connsiteY3" fmla="*/ 208187 h 371040"/>
                  <a:gd name="connsiteX4" fmla="*/ 866491 w 867487"/>
                  <a:gd name="connsiteY4" fmla="*/ 349443 h 371040"/>
                  <a:gd name="connsiteX5" fmla="*/ 844196 w 867487"/>
                  <a:gd name="connsiteY5" fmla="*/ 360546 h 371040"/>
                  <a:gd name="connsiteX6" fmla="*/ 789630 w 867487"/>
                  <a:gd name="connsiteY6" fmla="*/ 251336 h 371040"/>
                  <a:gd name="connsiteX7" fmla="*/ 575789 w 867487"/>
                  <a:gd name="connsiteY7" fmla="*/ 157100 h 371040"/>
                  <a:gd name="connsiteX8" fmla="*/ 272756 w 867487"/>
                  <a:gd name="connsiteY8" fmla="*/ 73998 h 371040"/>
                  <a:gd name="connsiteX9" fmla="*/ 146561 w 867487"/>
                  <a:gd name="connsiteY9" fmla="*/ 29131 h 371040"/>
                  <a:gd name="connsiteX10" fmla="*/ 76212 w 867487"/>
                  <a:gd name="connsiteY10" fmla="*/ 54820 h 371040"/>
                  <a:gd name="connsiteX11" fmla="*/ 34772 w 867487"/>
                  <a:gd name="connsiteY11" fmla="*/ 115809 h 371040"/>
                  <a:gd name="connsiteX12" fmla="*/ 3617 w 867487"/>
                  <a:gd name="connsiteY12" fmla="*/ 113297 h 371040"/>
                  <a:gd name="connsiteX0" fmla="*/ 3617 w 867487"/>
                  <a:gd name="connsiteY0" fmla="*/ 113297 h 371040"/>
                  <a:gd name="connsiteX1" fmla="*/ 122545 w 867487"/>
                  <a:gd name="connsiteY1" fmla="*/ 232 h 371040"/>
                  <a:gd name="connsiteX2" fmla="*/ 512575 w 867487"/>
                  <a:gd name="connsiteY2" fmla="*/ 87417 h 371040"/>
                  <a:gd name="connsiteX3" fmla="*/ 814500 w 867487"/>
                  <a:gd name="connsiteY3" fmla="*/ 208187 h 371040"/>
                  <a:gd name="connsiteX4" fmla="*/ 866491 w 867487"/>
                  <a:gd name="connsiteY4" fmla="*/ 349443 h 371040"/>
                  <a:gd name="connsiteX5" fmla="*/ 844196 w 867487"/>
                  <a:gd name="connsiteY5" fmla="*/ 360546 h 371040"/>
                  <a:gd name="connsiteX6" fmla="*/ 789630 w 867487"/>
                  <a:gd name="connsiteY6" fmla="*/ 251336 h 371040"/>
                  <a:gd name="connsiteX7" fmla="*/ 575789 w 867487"/>
                  <a:gd name="connsiteY7" fmla="*/ 157100 h 371040"/>
                  <a:gd name="connsiteX8" fmla="*/ 272756 w 867487"/>
                  <a:gd name="connsiteY8" fmla="*/ 73998 h 371040"/>
                  <a:gd name="connsiteX9" fmla="*/ 158690 w 867487"/>
                  <a:gd name="connsiteY9" fmla="*/ 54489 h 371040"/>
                  <a:gd name="connsiteX10" fmla="*/ 76212 w 867487"/>
                  <a:gd name="connsiteY10" fmla="*/ 54820 h 371040"/>
                  <a:gd name="connsiteX11" fmla="*/ 34772 w 867487"/>
                  <a:gd name="connsiteY11" fmla="*/ 115809 h 371040"/>
                  <a:gd name="connsiteX12" fmla="*/ 3617 w 867487"/>
                  <a:gd name="connsiteY12" fmla="*/ 113297 h 371040"/>
                  <a:gd name="connsiteX0" fmla="*/ 3690 w 867560"/>
                  <a:gd name="connsiteY0" fmla="*/ 113297 h 371040"/>
                  <a:gd name="connsiteX1" fmla="*/ 122618 w 867560"/>
                  <a:gd name="connsiteY1" fmla="*/ 232 h 371040"/>
                  <a:gd name="connsiteX2" fmla="*/ 512648 w 867560"/>
                  <a:gd name="connsiteY2" fmla="*/ 87417 h 371040"/>
                  <a:gd name="connsiteX3" fmla="*/ 814573 w 867560"/>
                  <a:gd name="connsiteY3" fmla="*/ 208187 h 371040"/>
                  <a:gd name="connsiteX4" fmla="*/ 866564 w 867560"/>
                  <a:gd name="connsiteY4" fmla="*/ 349443 h 371040"/>
                  <a:gd name="connsiteX5" fmla="*/ 844269 w 867560"/>
                  <a:gd name="connsiteY5" fmla="*/ 360546 h 371040"/>
                  <a:gd name="connsiteX6" fmla="*/ 789703 w 867560"/>
                  <a:gd name="connsiteY6" fmla="*/ 251336 h 371040"/>
                  <a:gd name="connsiteX7" fmla="*/ 575862 w 867560"/>
                  <a:gd name="connsiteY7" fmla="*/ 157100 h 371040"/>
                  <a:gd name="connsiteX8" fmla="*/ 272829 w 867560"/>
                  <a:gd name="connsiteY8" fmla="*/ 73998 h 371040"/>
                  <a:gd name="connsiteX9" fmla="*/ 158763 w 867560"/>
                  <a:gd name="connsiteY9" fmla="*/ 54489 h 371040"/>
                  <a:gd name="connsiteX10" fmla="*/ 82155 w 867560"/>
                  <a:gd name="connsiteY10" fmla="*/ 74463 h 371040"/>
                  <a:gd name="connsiteX11" fmla="*/ 34845 w 867560"/>
                  <a:gd name="connsiteY11" fmla="*/ 115809 h 371040"/>
                  <a:gd name="connsiteX12" fmla="*/ 3690 w 867560"/>
                  <a:gd name="connsiteY12" fmla="*/ 113297 h 371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7560" h="371040">
                    <a:moveTo>
                      <a:pt x="3690" y="113297"/>
                    </a:moveTo>
                    <a:cubicBezTo>
                      <a:pt x="18319" y="94034"/>
                      <a:pt x="37792" y="4545"/>
                      <a:pt x="122618" y="232"/>
                    </a:cubicBezTo>
                    <a:cubicBezTo>
                      <a:pt x="207444" y="-4081"/>
                      <a:pt x="397322" y="52758"/>
                      <a:pt x="512648" y="87417"/>
                    </a:cubicBezTo>
                    <a:cubicBezTo>
                      <a:pt x="627974" y="122076"/>
                      <a:pt x="755587" y="164516"/>
                      <a:pt x="814573" y="208187"/>
                    </a:cubicBezTo>
                    <a:cubicBezTo>
                      <a:pt x="873559" y="251858"/>
                      <a:pt x="861615" y="324050"/>
                      <a:pt x="866564" y="349443"/>
                    </a:cubicBezTo>
                    <a:cubicBezTo>
                      <a:pt x="871513" y="374836"/>
                      <a:pt x="857079" y="376897"/>
                      <a:pt x="844269" y="360546"/>
                    </a:cubicBezTo>
                    <a:cubicBezTo>
                      <a:pt x="831459" y="344195"/>
                      <a:pt x="834437" y="285244"/>
                      <a:pt x="789703" y="251336"/>
                    </a:cubicBezTo>
                    <a:cubicBezTo>
                      <a:pt x="744969" y="217428"/>
                      <a:pt x="662008" y="186656"/>
                      <a:pt x="575862" y="157100"/>
                    </a:cubicBezTo>
                    <a:cubicBezTo>
                      <a:pt x="489716" y="127544"/>
                      <a:pt x="342346" y="91100"/>
                      <a:pt x="272829" y="73998"/>
                    </a:cubicBezTo>
                    <a:cubicBezTo>
                      <a:pt x="203313" y="56896"/>
                      <a:pt x="190703" y="54897"/>
                      <a:pt x="158763" y="54489"/>
                    </a:cubicBezTo>
                    <a:cubicBezTo>
                      <a:pt x="126823" y="54081"/>
                      <a:pt x="95705" y="59472"/>
                      <a:pt x="82155" y="74463"/>
                    </a:cubicBezTo>
                    <a:cubicBezTo>
                      <a:pt x="68605" y="89454"/>
                      <a:pt x="47923" y="109337"/>
                      <a:pt x="34845" y="115809"/>
                    </a:cubicBezTo>
                    <a:cubicBezTo>
                      <a:pt x="21768" y="122281"/>
                      <a:pt x="-10939" y="132560"/>
                      <a:pt x="3690" y="113297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  <p:sp>
            <p:nvSpPr>
              <p:cNvPr id="90" name="Volný tvar 89"/>
              <p:cNvSpPr/>
              <p:nvPr/>
            </p:nvSpPr>
            <p:spPr>
              <a:xfrm>
                <a:off x="4093369" y="2983739"/>
                <a:ext cx="1212851" cy="397635"/>
              </a:xfrm>
              <a:custGeom>
                <a:avLst/>
                <a:gdLst>
                  <a:gd name="connsiteX0" fmla="*/ 0 w 1254347"/>
                  <a:gd name="connsiteY0" fmla="*/ 32437 h 414862"/>
                  <a:gd name="connsiteX1" fmla="*/ 250031 w 1254347"/>
                  <a:gd name="connsiteY1" fmla="*/ 108637 h 414862"/>
                  <a:gd name="connsiteX2" fmla="*/ 1188244 w 1254347"/>
                  <a:gd name="connsiteY2" fmla="*/ 401531 h 414862"/>
                  <a:gd name="connsiteX3" fmla="*/ 1152525 w 1254347"/>
                  <a:gd name="connsiteY3" fmla="*/ 353906 h 414862"/>
                  <a:gd name="connsiteX4" fmla="*/ 959644 w 1254347"/>
                  <a:gd name="connsiteY4" fmla="*/ 253893 h 414862"/>
                  <a:gd name="connsiteX5" fmla="*/ 640556 w 1254347"/>
                  <a:gd name="connsiteY5" fmla="*/ 151499 h 414862"/>
                  <a:gd name="connsiteX6" fmla="*/ 378619 w 1254347"/>
                  <a:gd name="connsiteY6" fmla="*/ 63393 h 414862"/>
                  <a:gd name="connsiteX7" fmla="*/ 169069 w 1254347"/>
                  <a:gd name="connsiteY7" fmla="*/ 11006 h 414862"/>
                  <a:gd name="connsiteX8" fmla="*/ 54769 w 1254347"/>
                  <a:gd name="connsiteY8" fmla="*/ 1481 h 414862"/>
                  <a:gd name="connsiteX9" fmla="*/ 0 w 1254347"/>
                  <a:gd name="connsiteY9" fmla="*/ 32437 h 414862"/>
                  <a:gd name="connsiteX0" fmla="*/ 0 w 1209971"/>
                  <a:gd name="connsiteY0" fmla="*/ 32437 h 406480"/>
                  <a:gd name="connsiteX1" fmla="*/ 250031 w 1209971"/>
                  <a:gd name="connsiteY1" fmla="*/ 108637 h 406480"/>
                  <a:gd name="connsiteX2" fmla="*/ 1188244 w 1209971"/>
                  <a:gd name="connsiteY2" fmla="*/ 401531 h 406480"/>
                  <a:gd name="connsiteX3" fmla="*/ 1152525 w 1209971"/>
                  <a:gd name="connsiteY3" fmla="*/ 353906 h 406480"/>
                  <a:gd name="connsiteX4" fmla="*/ 959644 w 1209971"/>
                  <a:gd name="connsiteY4" fmla="*/ 253893 h 406480"/>
                  <a:gd name="connsiteX5" fmla="*/ 640556 w 1209971"/>
                  <a:gd name="connsiteY5" fmla="*/ 151499 h 406480"/>
                  <a:gd name="connsiteX6" fmla="*/ 378619 w 1209971"/>
                  <a:gd name="connsiteY6" fmla="*/ 63393 h 406480"/>
                  <a:gd name="connsiteX7" fmla="*/ 169069 w 1209971"/>
                  <a:gd name="connsiteY7" fmla="*/ 11006 h 406480"/>
                  <a:gd name="connsiteX8" fmla="*/ 54769 w 1209971"/>
                  <a:gd name="connsiteY8" fmla="*/ 1481 h 406480"/>
                  <a:gd name="connsiteX9" fmla="*/ 0 w 1209971"/>
                  <a:gd name="connsiteY9" fmla="*/ 32437 h 406480"/>
                  <a:gd name="connsiteX0" fmla="*/ 0 w 1186948"/>
                  <a:gd name="connsiteY0" fmla="*/ 32437 h 399893"/>
                  <a:gd name="connsiteX1" fmla="*/ 250031 w 1186948"/>
                  <a:gd name="connsiteY1" fmla="*/ 108637 h 399893"/>
                  <a:gd name="connsiteX2" fmla="*/ 1157287 w 1186948"/>
                  <a:gd name="connsiteY2" fmla="*/ 394388 h 399893"/>
                  <a:gd name="connsiteX3" fmla="*/ 1152525 w 1186948"/>
                  <a:gd name="connsiteY3" fmla="*/ 353906 h 399893"/>
                  <a:gd name="connsiteX4" fmla="*/ 959644 w 1186948"/>
                  <a:gd name="connsiteY4" fmla="*/ 253893 h 399893"/>
                  <a:gd name="connsiteX5" fmla="*/ 640556 w 1186948"/>
                  <a:gd name="connsiteY5" fmla="*/ 151499 h 399893"/>
                  <a:gd name="connsiteX6" fmla="*/ 378619 w 1186948"/>
                  <a:gd name="connsiteY6" fmla="*/ 63393 h 399893"/>
                  <a:gd name="connsiteX7" fmla="*/ 169069 w 1186948"/>
                  <a:gd name="connsiteY7" fmla="*/ 11006 h 399893"/>
                  <a:gd name="connsiteX8" fmla="*/ 54769 w 1186948"/>
                  <a:gd name="connsiteY8" fmla="*/ 1481 h 399893"/>
                  <a:gd name="connsiteX9" fmla="*/ 0 w 1186948"/>
                  <a:gd name="connsiteY9" fmla="*/ 32437 h 399893"/>
                  <a:gd name="connsiteX0" fmla="*/ 0 w 1230621"/>
                  <a:gd name="connsiteY0" fmla="*/ 32437 h 404167"/>
                  <a:gd name="connsiteX1" fmla="*/ 250031 w 1230621"/>
                  <a:gd name="connsiteY1" fmla="*/ 108637 h 404167"/>
                  <a:gd name="connsiteX2" fmla="*/ 1157287 w 1230621"/>
                  <a:gd name="connsiteY2" fmla="*/ 394388 h 404167"/>
                  <a:gd name="connsiteX3" fmla="*/ 1152525 w 1230621"/>
                  <a:gd name="connsiteY3" fmla="*/ 330093 h 404167"/>
                  <a:gd name="connsiteX4" fmla="*/ 959644 w 1230621"/>
                  <a:gd name="connsiteY4" fmla="*/ 253893 h 404167"/>
                  <a:gd name="connsiteX5" fmla="*/ 640556 w 1230621"/>
                  <a:gd name="connsiteY5" fmla="*/ 151499 h 404167"/>
                  <a:gd name="connsiteX6" fmla="*/ 378619 w 1230621"/>
                  <a:gd name="connsiteY6" fmla="*/ 63393 h 404167"/>
                  <a:gd name="connsiteX7" fmla="*/ 169069 w 1230621"/>
                  <a:gd name="connsiteY7" fmla="*/ 11006 h 404167"/>
                  <a:gd name="connsiteX8" fmla="*/ 54769 w 1230621"/>
                  <a:gd name="connsiteY8" fmla="*/ 1481 h 404167"/>
                  <a:gd name="connsiteX9" fmla="*/ 0 w 1230621"/>
                  <a:gd name="connsiteY9" fmla="*/ 32437 h 404167"/>
                  <a:gd name="connsiteX0" fmla="*/ 0 w 1152536"/>
                  <a:gd name="connsiteY0" fmla="*/ 32437 h 349699"/>
                  <a:gd name="connsiteX1" fmla="*/ 250031 w 1152536"/>
                  <a:gd name="connsiteY1" fmla="*/ 108637 h 349699"/>
                  <a:gd name="connsiteX2" fmla="*/ 964406 w 1152536"/>
                  <a:gd name="connsiteY2" fmla="*/ 330094 h 349699"/>
                  <a:gd name="connsiteX3" fmla="*/ 1152525 w 1152536"/>
                  <a:gd name="connsiteY3" fmla="*/ 330093 h 349699"/>
                  <a:gd name="connsiteX4" fmla="*/ 959644 w 1152536"/>
                  <a:gd name="connsiteY4" fmla="*/ 253893 h 349699"/>
                  <a:gd name="connsiteX5" fmla="*/ 640556 w 1152536"/>
                  <a:gd name="connsiteY5" fmla="*/ 151499 h 349699"/>
                  <a:gd name="connsiteX6" fmla="*/ 378619 w 1152536"/>
                  <a:gd name="connsiteY6" fmla="*/ 63393 h 349699"/>
                  <a:gd name="connsiteX7" fmla="*/ 169069 w 1152536"/>
                  <a:gd name="connsiteY7" fmla="*/ 11006 h 349699"/>
                  <a:gd name="connsiteX8" fmla="*/ 54769 w 1152536"/>
                  <a:gd name="connsiteY8" fmla="*/ 1481 h 349699"/>
                  <a:gd name="connsiteX9" fmla="*/ 0 w 1152536"/>
                  <a:gd name="connsiteY9" fmla="*/ 32437 h 349699"/>
                  <a:gd name="connsiteX0" fmla="*/ 0 w 1193981"/>
                  <a:gd name="connsiteY0" fmla="*/ 32437 h 396769"/>
                  <a:gd name="connsiteX1" fmla="*/ 250031 w 1193981"/>
                  <a:gd name="connsiteY1" fmla="*/ 108637 h 396769"/>
                  <a:gd name="connsiteX2" fmla="*/ 964406 w 1193981"/>
                  <a:gd name="connsiteY2" fmla="*/ 330094 h 396769"/>
                  <a:gd name="connsiteX3" fmla="*/ 1178719 w 1193981"/>
                  <a:gd name="connsiteY3" fmla="*/ 396769 h 396769"/>
                  <a:gd name="connsiteX4" fmla="*/ 1152525 w 1193981"/>
                  <a:gd name="connsiteY4" fmla="*/ 330093 h 396769"/>
                  <a:gd name="connsiteX5" fmla="*/ 959644 w 1193981"/>
                  <a:gd name="connsiteY5" fmla="*/ 253893 h 396769"/>
                  <a:gd name="connsiteX6" fmla="*/ 640556 w 1193981"/>
                  <a:gd name="connsiteY6" fmla="*/ 151499 h 396769"/>
                  <a:gd name="connsiteX7" fmla="*/ 378619 w 1193981"/>
                  <a:gd name="connsiteY7" fmla="*/ 63393 h 396769"/>
                  <a:gd name="connsiteX8" fmla="*/ 169069 w 1193981"/>
                  <a:gd name="connsiteY8" fmla="*/ 11006 h 396769"/>
                  <a:gd name="connsiteX9" fmla="*/ 54769 w 1193981"/>
                  <a:gd name="connsiteY9" fmla="*/ 1481 h 396769"/>
                  <a:gd name="connsiteX10" fmla="*/ 0 w 1193981"/>
                  <a:gd name="connsiteY10" fmla="*/ 32437 h 396769"/>
                  <a:gd name="connsiteX0" fmla="*/ 0 w 1193981"/>
                  <a:gd name="connsiteY0" fmla="*/ 32437 h 396769"/>
                  <a:gd name="connsiteX1" fmla="*/ 247650 w 1193981"/>
                  <a:gd name="connsiteY1" fmla="*/ 113399 h 396769"/>
                  <a:gd name="connsiteX2" fmla="*/ 964406 w 1193981"/>
                  <a:gd name="connsiteY2" fmla="*/ 330094 h 396769"/>
                  <a:gd name="connsiteX3" fmla="*/ 1178719 w 1193981"/>
                  <a:gd name="connsiteY3" fmla="*/ 396769 h 396769"/>
                  <a:gd name="connsiteX4" fmla="*/ 1152525 w 1193981"/>
                  <a:gd name="connsiteY4" fmla="*/ 330093 h 396769"/>
                  <a:gd name="connsiteX5" fmla="*/ 959644 w 1193981"/>
                  <a:gd name="connsiteY5" fmla="*/ 253893 h 396769"/>
                  <a:gd name="connsiteX6" fmla="*/ 640556 w 1193981"/>
                  <a:gd name="connsiteY6" fmla="*/ 151499 h 396769"/>
                  <a:gd name="connsiteX7" fmla="*/ 378619 w 1193981"/>
                  <a:gd name="connsiteY7" fmla="*/ 63393 h 396769"/>
                  <a:gd name="connsiteX8" fmla="*/ 169069 w 1193981"/>
                  <a:gd name="connsiteY8" fmla="*/ 11006 h 396769"/>
                  <a:gd name="connsiteX9" fmla="*/ 54769 w 1193981"/>
                  <a:gd name="connsiteY9" fmla="*/ 1481 h 396769"/>
                  <a:gd name="connsiteX10" fmla="*/ 0 w 1193981"/>
                  <a:gd name="connsiteY10" fmla="*/ 32437 h 396769"/>
                  <a:gd name="connsiteX0" fmla="*/ 0 w 1213031"/>
                  <a:gd name="connsiteY0" fmla="*/ 45208 h 397634"/>
                  <a:gd name="connsiteX1" fmla="*/ 266700 w 1213031"/>
                  <a:gd name="connsiteY1" fmla="*/ 114264 h 397634"/>
                  <a:gd name="connsiteX2" fmla="*/ 983456 w 1213031"/>
                  <a:gd name="connsiteY2" fmla="*/ 330959 h 397634"/>
                  <a:gd name="connsiteX3" fmla="*/ 1197769 w 1213031"/>
                  <a:gd name="connsiteY3" fmla="*/ 397634 h 397634"/>
                  <a:gd name="connsiteX4" fmla="*/ 1171575 w 1213031"/>
                  <a:gd name="connsiteY4" fmla="*/ 330958 h 397634"/>
                  <a:gd name="connsiteX5" fmla="*/ 978694 w 1213031"/>
                  <a:gd name="connsiteY5" fmla="*/ 254758 h 397634"/>
                  <a:gd name="connsiteX6" fmla="*/ 659606 w 1213031"/>
                  <a:gd name="connsiteY6" fmla="*/ 152364 h 397634"/>
                  <a:gd name="connsiteX7" fmla="*/ 397669 w 1213031"/>
                  <a:gd name="connsiteY7" fmla="*/ 64258 h 397634"/>
                  <a:gd name="connsiteX8" fmla="*/ 188119 w 1213031"/>
                  <a:gd name="connsiteY8" fmla="*/ 11871 h 397634"/>
                  <a:gd name="connsiteX9" fmla="*/ 73819 w 1213031"/>
                  <a:gd name="connsiteY9" fmla="*/ 2346 h 397634"/>
                  <a:gd name="connsiteX10" fmla="*/ 0 w 1213031"/>
                  <a:gd name="connsiteY10" fmla="*/ 45208 h 397634"/>
                  <a:gd name="connsiteX0" fmla="*/ 0 w 1213031"/>
                  <a:gd name="connsiteY0" fmla="*/ 45208 h 397634"/>
                  <a:gd name="connsiteX1" fmla="*/ 266700 w 1213031"/>
                  <a:gd name="connsiteY1" fmla="*/ 114264 h 397634"/>
                  <a:gd name="connsiteX2" fmla="*/ 983456 w 1213031"/>
                  <a:gd name="connsiteY2" fmla="*/ 330959 h 397634"/>
                  <a:gd name="connsiteX3" fmla="*/ 1197769 w 1213031"/>
                  <a:gd name="connsiteY3" fmla="*/ 397634 h 397634"/>
                  <a:gd name="connsiteX4" fmla="*/ 1171575 w 1213031"/>
                  <a:gd name="connsiteY4" fmla="*/ 330958 h 397634"/>
                  <a:gd name="connsiteX5" fmla="*/ 978694 w 1213031"/>
                  <a:gd name="connsiteY5" fmla="*/ 254758 h 397634"/>
                  <a:gd name="connsiteX6" fmla="*/ 666750 w 1213031"/>
                  <a:gd name="connsiteY6" fmla="*/ 140458 h 397634"/>
                  <a:gd name="connsiteX7" fmla="*/ 397669 w 1213031"/>
                  <a:gd name="connsiteY7" fmla="*/ 64258 h 397634"/>
                  <a:gd name="connsiteX8" fmla="*/ 188119 w 1213031"/>
                  <a:gd name="connsiteY8" fmla="*/ 11871 h 397634"/>
                  <a:gd name="connsiteX9" fmla="*/ 73819 w 1213031"/>
                  <a:gd name="connsiteY9" fmla="*/ 2346 h 397634"/>
                  <a:gd name="connsiteX10" fmla="*/ 0 w 1213031"/>
                  <a:gd name="connsiteY10" fmla="*/ 45208 h 397634"/>
                  <a:gd name="connsiteX0" fmla="*/ 0 w 1212851"/>
                  <a:gd name="connsiteY0" fmla="*/ 45208 h 397634"/>
                  <a:gd name="connsiteX1" fmla="*/ 266700 w 1212851"/>
                  <a:gd name="connsiteY1" fmla="*/ 114264 h 397634"/>
                  <a:gd name="connsiteX2" fmla="*/ 983456 w 1212851"/>
                  <a:gd name="connsiteY2" fmla="*/ 330959 h 397634"/>
                  <a:gd name="connsiteX3" fmla="*/ 1197769 w 1212851"/>
                  <a:gd name="connsiteY3" fmla="*/ 397634 h 397634"/>
                  <a:gd name="connsiteX4" fmla="*/ 1171575 w 1212851"/>
                  <a:gd name="connsiteY4" fmla="*/ 330958 h 397634"/>
                  <a:gd name="connsiteX5" fmla="*/ 983456 w 1212851"/>
                  <a:gd name="connsiteY5" fmla="*/ 242852 h 397634"/>
                  <a:gd name="connsiteX6" fmla="*/ 666750 w 1212851"/>
                  <a:gd name="connsiteY6" fmla="*/ 140458 h 397634"/>
                  <a:gd name="connsiteX7" fmla="*/ 397669 w 1212851"/>
                  <a:gd name="connsiteY7" fmla="*/ 64258 h 397634"/>
                  <a:gd name="connsiteX8" fmla="*/ 188119 w 1212851"/>
                  <a:gd name="connsiteY8" fmla="*/ 11871 h 397634"/>
                  <a:gd name="connsiteX9" fmla="*/ 73819 w 1212851"/>
                  <a:gd name="connsiteY9" fmla="*/ 2346 h 397634"/>
                  <a:gd name="connsiteX10" fmla="*/ 0 w 1212851"/>
                  <a:gd name="connsiteY10" fmla="*/ 45208 h 397634"/>
                  <a:gd name="connsiteX0" fmla="*/ 0 w 1212851"/>
                  <a:gd name="connsiteY0" fmla="*/ 45208 h 397634"/>
                  <a:gd name="connsiteX1" fmla="*/ 266700 w 1212851"/>
                  <a:gd name="connsiteY1" fmla="*/ 114264 h 397634"/>
                  <a:gd name="connsiteX2" fmla="*/ 983456 w 1212851"/>
                  <a:gd name="connsiteY2" fmla="*/ 330959 h 397634"/>
                  <a:gd name="connsiteX3" fmla="*/ 1197769 w 1212851"/>
                  <a:gd name="connsiteY3" fmla="*/ 397634 h 397634"/>
                  <a:gd name="connsiteX4" fmla="*/ 1171575 w 1212851"/>
                  <a:gd name="connsiteY4" fmla="*/ 330958 h 397634"/>
                  <a:gd name="connsiteX5" fmla="*/ 983456 w 1212851"/>
                  <a:gd name="connsiteY5" fmla="*/ 242852 h 397634"/>
                  <a:gd name="connsiteX6" fmla="*/ 666750 w 1212851"/>
                  <a:gd name="connsiteY6" fmla="*/ 140458 h 397634"/>
                  <a:gd name="connsiteX7" fmla="*/ 392906 w 1212851"/>
                  <a:gd name="connsiteY7" fmla="*/ 57114 h 397634"/>
                  <a:gd name="connsiteX8" fmla="*/ 188119 w 1212851"/>
                  <a:gd name="connsiteY8" fmla="*/ 11871 h 397634"/>
                  <a:gd name="connsiteX9" fmla="*/ 73819 w 1212851"/>
                  <a:gd name="connsiteY9" fmla="*/ 2346 h 397634"/>
                  <a:gd name="connsiteX10" fmla="*/ 0 w 1212851"/>
                  <a:gd name="connsiteY10" fmla="*/ 45208 h 397634"/>
                  <a:gd name="connsiteX0" fmla="*/ 0 w 1212851"/>
                  <a:gd name="connsiteY0" fmla="*/ 49463 h 401889"/>
                  <a:gd name="connsiteX1" fmla="*/ 266700 w 1212851"/>
                  <a:gd name="connsiteY1" fmla="*/ 118519 h 401889"/>
                  <a:gd name="connsiteX2" fmla="*/ 983456 w 1212851"/>
                  <a:gd name="connsiteY2" fmla="*/ 335214 h 401889"/>
                  <a:gd name="connsiteX3" fmla="*/ 1197769 w 1212851"/>
                  <a:gd name="connsiteY3" fmla="*/ 401889 h 401889"/>
                  <a:gd name="connsiteX4" fmla="*/ 1171575 w 1212851"/>
                  <a:gd name="connsiteY4" fmla="*/ 335213 h 401889"/>
                  <a:gd name="connsiteX5" fmla="*/ 983456 w 1212851"/>
                  <a:gd name="connsiteY5" fmla="*/ 247107 h 401889"/>
                  <a:gd name="connsiteX6" fmla="*/ 666750 w 1212851"/>
                  <a:gd name="connsiteY6" fmla="*/ 144713 h 401889"/>
                  <a:gd name="connsiteX7" fmla="*/ 392906 w 1212851"/>
                  <a:gd name="connsiteY7" fmla="*/ 61369 h 401889"/>
                  <a:gd name="connsiteX8" fmla="*/ 216694 w 1212851"/>
                  <a:gd name="connsiteY8" fmla="*/ 6601 h 401889"/>
                  <a:gd name="connsiteX9" fmla="*/ 73819 w 1212851"/>
                  <a:gd name="connsiteY9" fmla="*/ 6601 h 401889"/>
                  <a:gd name="connsiteX10" fmla="*/ 0 w 1212851"/>
                  <a:gd name="connsiteY10" fmla="*/ 49463 h 401889"/>
                  <a:gd name="connsiteX0" fmla="*/ 0 w 1212851"/>
                  <a:gd name="connsiteY0" fmla="*/ 45209 h 397635"/>
                  <a:gd name="connsiteX1" fmla="*/ 266700 w 1212851"/>
                  <a:gd name="connsiteY1" fmla="*/ 114265 h 397635"/>
                  <a:gd name="connsiteX2" fmla="*/ 983456 w 1212851"/>
                  <a:gd name="connsiteY2" fmla="*/ 330960 h 397635"/>
                  <a:gd name="connsiteX3" fmla="*/ 1197769 w 1212851"/>
                  <a:gd name="connsiteY3" fmla="*/ 397635 h 397635"/>
                  <a:gd name="connsiteX4" fmla="*/ 1171575 w 1212851"/>
                  <a:gd name="connsiteY4" fmla="*/ 330959 h 397635"/>
                  <a:gd name="connsiteX5" fmla="*/ 983456 w 1212851"/>
                  <a:gd name="connsiteY5" fmla="*/ 242853 h 397635"/>
                  <a:gd name="connsiteX6" fmla="*/ 666750 w 1212851"/>
                  <a:gd name="connsiteY6" fmla="*/ 140459 h 397635"/>
                  <a:gd name="connsiteX7" fmla="*/ 392906 w 1212851"/>
                  <a:gd name="connsiteY7" fmla="*/ 57115 h 397635"/>
                  <a:gd name="connsiteX8" fmla="*/ 216694 w 1212851"/>
                  <a:gd name="connsiteY8" fmla="*/ 11872 h 397635"/>
                  <a:gd name="connsiteX9" fmla="*/ 73819 w 1212851"/>
                  <a:gd name="connsiteY9" fmla="*/ 2347 h 397635"/>
                  <a:gd name="connsiteX10" fmla="*/ 0 w 1212851"/>
                  <a:gd name="connsiteY10" fmla="*/ 45209 h 397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12851" h="397635">
                    <a:moveTo>
                      <a:pt x="0" y="45209"/>
                    </a:moveTo>
                    <a:cubicBezTo>
                      <a:pt x="88900" y="68228"/>
                      <a:pt x="102791" y="66640"/>
                      <a:pt x="266700" y="114265"/>
                    </a:cubicBezTo>
                    <a:cubicBezTo>
                      <a:pt x="430609" y="161890"/>
                      <a:pt x="744537" y="258728"/>
                      <a:pt x="983456" y="330960"/>
                    </a:cubicBezTo>
                    <a:cubicBezTo>
                      <a:pt x="1138634" y="378188"/>
                      <a:pt x="1166416" y="397635"/>
                      <a:pt x="1197769" y="397635"/>
                    </a:cubicBezTo>
                    <a:cubicBezTo>
                      <a:pt x="1229122" y="397635"/>
                      <a:pt x="1207294" y="356756"/>
                      <a:pt x="1171575" y="330959"/>
                    </a:cubicBezTo>
                    <a:cubicBezTo>
                      <a:pt x="1135856" y="305162"/>
                      <a:pt x="1067594" y="274603"/>
                      <a:pt x="983456" y="242853"/>
                    </a:cubicBezTo>
                    <a:cubicBezTo>
                      <a:pt x="899319" y="211103"/>
                      <a:pt x="765175" y="171415"/>
                      <a:pt x="666750" y="140459"/>
                    </a:cubicBezTo>
                    <a:cubicBezTo>
                      <a:pt x="568325" y="109503"/>
                      <a:pt x="467915" y="78546"/>
                      <a:pt x="392906" y="57115"/>
                    </a:cubicBezTo>
                    <a:cubicBezTo>
                      <a:pt x="317897" y="35684"/>
                      <a:pt x="270669" y="22191"/>
                      <a:pt x="216694" y="11872"/>
                    </a:cubicBezTo>
                    <a:cubicBezTo>
                      <a:pt x="162719" y="1553"/>
                      <a:pt x="109935" y="-3209"/>
                      <a:pt x="73819" y="2347"/>
                    </a:cubicBezTo>
                    <a:cubicBezTo>
                      <a:pt x="37703" y="7903"/>
                      <a:pt x="11906" y="31517"/>
                      <a:pt x="0" y="45209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sp>
          <p:nvSpPr>
            <p:cNvPr id="91" name="Ovál 90"/>
            <p:cNvSpPr/>
            <p:nvPr/>
          </p:nvSpPr>
          <p:spPr>
            <a:xfrm>
              <a:off x="3455847" y="2598087"/>
              <a:ext cx="99748" cy="60221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b="1"/>
            </a:p>
          </p:txBody>
        </p:sp>
      </p:grpSp>
      <p:grpSp>
        <p:nvGrpSpPr>
          <p:cNvPr id="92" name="Skupina 91"/>
          <p:cNvGrpSpPr/>
          <p:nvPr/>
        </p:nvGrpSpPr>
        <p:grpSpPr>
          <a:xfrm rot="300000" flipH="1" flipV="1">
            <a:off x="6526309" y="3720178"/>
            <a:ext cx="1132442" cy="738561"/>
            <a:chOff x="2915816" y="2564904"/>
            <a:chExt cx="1132442" cy="835444"/>
          </a:xfrm>
        </p:grpSpPr>
        <p:grpSp>
          <p:nvGrpSpPr>
            <p:cNvPr id="93" name="Skupina 92"/>
            <p:cNvGrpSpPr/>
            <p:nvPr/>
          </p:nvGrpSpPr>
          <p:grpSpPr>
            <a:xfrm>
              <a:off x="2978668" y="2564904"/>
              <a:ext cx="1069590" cy="514728"/>
              <a:chOff x="3774287" y="2645640"/>
              <a:chExt cx="1858045" cy="861239"/>
            </a:xfrm>
          </p:grpSpPr>
          <p:sp>
            <p:nvSpPr>
              <p:cNvPr id="101" name="Volný tvar 100"/>
              <p:cNvSpPr>
                <a:spLocks noChangeAspect="1"/>
              </p:cNvSpPr>
              <p:nvPr/>
            </p:nvSpPr>
            <p:spPr>
              <a:xfrm>
                <a:off x="3774287" y="2645640"/>
                <a:ext cx="1858045" cy="861239"/>
              </a:xfrm>
              <a:custGeom>
                <a:avLst/>
                <a:gdLst>
                  <a:gd name="connsiteX0" fmla="*/ 828 w 845152"/>
                  <a:gd name="connsiteY0" fmla="*/ 129586 h 391137"/>
                  <a:gd name="connsiteX1" fmla="*/ 87092 w 845152"/>
                  <a:gd name="connsiteY1" fmla="*/ 189 h 391137"/>
                  <a:gd name="connsiteX2" fmla="*/ 509786 w 845152"/>
                  <a:gd name="connsiteY2" fmla="*/ 103706 h 391137"/>
                  <a:gd name="connsiteX3" fmla="*/ 811711 w 845152"/>
                  <a:gd name="connsiteY3" fmla="*/ 224476 h 391137"/>
                  <a:gd name="connsiteX4" fmla="*/ 837590 w 845152"/>
                  <a:gd name="connsiteY4" fmla="*/ 388378 h 391137"/>
                  <a:gd name="connsiteX5" fmla="*/ 811711 w 845152"/>
                  <a:gd name="connsiteY5" fmla="*/ 319367 h 391137"/>
                  <a:gd name="connsiteX6" fmla="*/ 759952 w 845152"/>
                  <a:gd name="connsiteY6" fmla="*/ 215850 h 391137"/>
                  <a:gd name="connsiteX7" fmla="*/ 570171 w 845152"/>
                  <a:gd name="connsiteY7" fmla="*/ 155465 h 391137"/>
                  <a:gd name="connsiteX8" fmla="*/ 259620 w 845152"/>
                  <a:gd name="connsiteY8" fmla="*/ 69201 h 391137"/>
                  <a:gd name="connsiteX9" fmla="*/ 87092 w 845152"/>
                  <a:gd name="connsiteY9" fmla="*/ 8816 h 391137"/>
                  <a:gd name="connsiteX10" fmla="*/ 43960 w 845152"/>
                  <a:gd name="connsiteY10" fmla="*/ 95080 h 391137"/>
                  <a:gd name="connsiteX11" fmla="*/ 828 w 845152"/>
                  <a:gd name="connsiteY11" fmla="*/ 129586 h 391137"/>
                  <a:gd name="connsiteX0" fmla="*/ 1045 w 845369"/>
                  <a:gd name="connsiteY0" fmla="*/ 129586 h 391137"/>
                  <a:gd name="connsiteX1" fmla="*/ 87309 w 845369"/>
                  <a:gd name="connsiteY1" fmla="*/ 189 h 391137"/>
                  <a:gd name="connsiteX2" fmla="*/ 510003 w 845369"/>
                  <a:gd name="connsiteY2" fmla="*/ 103706 h 391137"/>
                  <a:gd name="connsiteX3" fmla="*/ 811928 w 845369"/>
                  <a:gd name="connsiteY3" fmla="*/ 224476 h 391137"/>
                  <a:gd name="connsiteX4" fmla="*/ 837807 w 845369"/>
                  <a:gd name="connsiteY4" fmla="*/ 388378 h 391137"/>
                  <a:gd name="connsiteX5" fmla="*/ 811928 w 845369"/>
                  <a:gd name="connsiteY5" fmla="*/ 319367 h 391137"/>
                  <a:gd name="connsiteX6" fmla="*/ 760169 w 845369"/>
                  <a:gd name="connsiteY6" fmla="*/ 215850 h 391137"/>
                  <a:gd name="connsiteX7" fmla="*/ 570388 w 845369"/>
                  <a:gd name="connsiteY7" fmla="*/ 155465 h 391137"/>
                  <a:gd name="connsiteX8" fmla="*/ 259837 w 845369"/>
                  <a:gd name="connsiteY8" fmla="*/ 69201 h 391137"/>
                  <a:gd name="connsiteX9" fmla="*/ 113503 w 845369"/>
                  <a:gd name="connsiteY9" fmla="*/ 42153 h 391137"/>
                  <a:gd name="connsiteX10" fmla="*/ 44177 w 845369"/>
                  <a:gd name="connsiteY10" fmla="*/ 95080 h 391137"/>
                  <a:gd name="connsiteX11" fmla="*/ 1045 w 845369"/>
                  <a:gd name="connsiteY11" fmla="*/ 129586 h 391137"/>
                  <a:gd name="connsiteX0" fmla="*/ 1045 w 843097"/>
                  <a:gd name="connsiteY0" fmla="*/ 129586 h 394298"/>
                  <a:gd name="connsiteX1" fmla="*/ 87309 w 843097"/>
                  <a:gd name="connsiteY1" fmla="*/ 189 h 394298"/>
                  <a:gd name="connsiteX2" fmla="*/ 510003 w 843097"/>
                  <a:gd name="connsiteY2" fmla="*/ 103706 h 394298"/>
                  <a:gd name="connsiteX3" fmla="*/ 811928 w 843097"/>
                  <a:gd name="connsiteY3" fmla="*/ 224476 h 394298"/>
                  <a:gd name="connsiteX4" fmla="*/ 833452 w 843097"/>
                  <a:gd name="connsiteY4" fmla="*/ 391644 h 394298"/>
                  <a:gd name="connsiteX5" fmla="*/ 811928 w 843097"/>
                  <a:gd name="connsiteY5" fmla="*/ 319367 h 394298"/>
                  <a:gd name="connsiteX6" fmla="*/ 760169 w 843097"/>
                  <a:gd name="connsiteY6" fmla="*/ 215850 h 394298"/>
                  <a:gd name="connsiteX7" fmla="*/ 570388 w 843097"/>
                  <a:gd name="connsiteY7" fmla="*/ 155465 h 394298"/>
                  <a:gd name="connsiteX8" fmla="*/ 259837 w 843097"/>
                  <a:gd name="connsiteY8" fmla="*/ 69201 h 394298"/>
                  <a:gd name="connsiteX9" fmla="*/ 113503 w 843097"/>
                  <a:gd name="connsiteY9" fmla="*/ 42153 h 394298"/>
                  <a:gd name="connsiteX10" fmla="*/ 44177 w 843097"/>
                  <a:gd name="connsiteY10" fmla="*/ 95080 h 394298"/>
                  <a:gd name="connsiteX11" fmla="*/ 1045 w 843097"/>
                  <a:gd name="connsiteY11" fmla="*/ 129586 h 394298"/>
                  <a:gd name="connsiteX0" fmla="*/ 1045 w 843036"/>
                  <a:gd name="connsiteY0" fmla="*/ 129586 h 403140"/>
                  <a:gd name="connsiteX1" fmla="*/ 87309 w 843036"/>
                  <a:gd name="connsiteY1" fmla="*/ 189 h 403140"/>
                  <a:gd name="connsiteX2" fmla="*/ 510003 w 843036"/>
                  <a:gd name="connsiteY2" fmla="*/ 103706 h 403140"/>
                  <a:gd name="connsiteX3" fmla="*/ 811928 w 843036"/>
                  <a:gd name="connsiteY3" fmla="*/ 224476 h 403140"/>
                  <a:gd name="connsiteX4" fmla="*/ 833452 w 843036"/>
                  <a:gd name="connsiteY4" fmla="*/ 391644 h 403140"/>
                  <a:gd name="connsiteX5" fmla="*/ 813016 w 843036"/>
                  <a:gd name="connsiteY5" fmla="*/ 369451 h 403140"/>
                  <a:gd name="connsiteX6" fmla="*/ 760169 w 843036"/>
                  <a:gd name="connsiteY6" fmla="*/ 215850 h 403140"/>
                  <a:gd name="connsiteX7" fmla="*/ 570388 w 843036"/>
                  <a:gd name="connsiteY7" fmla="*/ 155465 h 403140"/>
                  <a:gd name="connsiteX8" fmla="*/ 259837 w 843036"/>
                  <a:gd name="connsiteY8" fmla="*/ 69201 h 403140"/>
                  <a:gd name="connsiteX9" fmla="*/ 113503 w 843036"/>
                  <a:gd name="connsiteY9" fmla="*/ 42153 h 403140"/>
                  <a:gd name="connsiteX10" fmla="*/ 44177 w 843036"/>
                  <a:gd name="connsiteY10" fmla="*/ 95080 h 403140"/>
                  <a:gd name="connsiteX11" fmla="*/ 1045 w 843036"/>
                  <a:gd name="connsiteY11" fmla="*/ 129586 h 403140"/>
                  <a:gd name="connsiteX0" fmla="*/ 1045 w 849104"/>
                  <a:gd name="connsiteY0" fmla="*/ 129586 h 400633"/>
                  <a:gd name="connsiteX1" fmla="*/ 87309 w 849104"/>
                  <a:gd name="connsiteY1" fmla="*/ 189 h 400633"/>
                  <a:gd name="connsiteX2" fmla="*/ 510003 w 849104"/>
                  <a:gd name="connsiteY2" fmla="*/ 103706 h 400633"/>
                  <a:gd name="connsiteX3" fmla="*/ 811928 w 849104"/>
                  <a:gd name="connsiteY3" fmla="*/ 224476 h 400633"/>
                  <a:gd name="connsiteX4" fmla="*/ 844340 w 849104"/>
                  <a:gd name="connsiteY4" fmla="*/ 388378 h 400633"/>
                  <a:gd name="connsiteX5" fmla="*/ 813016 w 849104"/>
                  <a:gd name="connsiteY5" fmla="*/ 369451 h 400633"/>
                  <a:gd name="connsiteX6" fmla="*/ 760169 w 849104"/>
                  <a:gd name="connsiteY6" fmla="*/ 215850 h 400633"/>
                  <a:gd name="connsiteX7" fmla="*/ 570388 w 849104"/>
                  <a:gd name="connsiteY7" fmla="*/ 155465 h 400633"/>
                  <a:gd name="connsiteX8" fmla="*/ 259837 w 849104"/>
                  <a:gd name="connsiteY8" fmla="*/ 69201 h 400633"/>
                  <a:gd name="connsiteX9" fmla="*/ 113503 w 849104"/>
                  <a:gd name="connsiteY9" fmla="*/ 42153 h 400633"/>
                  <a:gd name="connsiteX10" fmla="*/ 44177 w 849104"/>
                  <a:gd name="connsiteY10" fmla="*/ 95080 h 400633"/>
                  <a:gd name="connsiteX11" fmla="*/ 1045 w 849104"/>
                  <a:gd name="connsiteY11" fmla="*/ 129586 h 400633"/>
                  <a:gd name="connsiteX0" fmla="*/ 1045 w 851795"/>
                  <a:gd name="connsiteY0" fmla="*/ 129586 h 396775"/>
                  <a:gd name="connsiteX1" fmla="*/ 87309 w 851795"/>
                  <a:gd name="connsiteY1" fmla="*/ 189 h 396775"/>
                  <a:gd name="connsiteX2" fmla="*/ 510003 w 851795"/>
                  <a:gd name="connsiteY2" fmla="*/ 103706 h 396775"/>
                  <a:gd name="connsiteX3" fmla="*/ 811928 w 851795"/>
                  <a:gd name="connsiteY3" fmla="*/ 224476 h 396775"/>
                  <a:gd name="connsiteX4" fmla="*/ 844340 w 851795"/>
                  <a:gd name="connsiteY4" fmla="*/ 388378 h 396775"/>
                  <a:gd name="connsiteX5" fmla="*/ 813016 w 851795"/>
                  <a:gd name="connsiteY5" fmla="*/ 369451 h 396775"/>
                  <a:gd name="connsiteX6" fmla="*/ 760169 w 851795"/>
                  <a:gd name="connsiteY6" fmla="*/ 215850 h 396775"/>
                  <a:gd name="connsiteX7" fmla="*/ 570388 w 851795"/>
                  <a:gd name="connsiteY7" fmla="*/ 155465 h 396775"/>
                  <a:gd name="connsiteX8" fmla="*/ 259837 w 851795"/>
                  <a:gd name="connsiteY8" fmla="*/ 69201 h 396775"/>
                  <a:gd name="connsiteX9" fmla="*/ 113503 w 851795"/>
                  <a:gd name="connsiteY9" fmla="*/ 42153 h 396775"/>
                  <a:gd name="connsiteX10" fmla="*/ 44177 w 851795"/>
                  <a:gd name="connsiteY10" fmla="*/ 95080 h 396775"/>
                  <a:gd name="connsiteX11" fmla="*/ 1045 w 851795"/>
                  <a:gd name="connsiteY11" fmla="*/ 129586 h 396775"/>
                  <a:gd name="connsiteX0" fmla="*/ 1045 w 851795"/>
                  <a:gd name="connsiteY0" fmla="*/ 129586 h 395384"/>
                  <a:gd name="connsiteX1" fmla="*/ 87309 w 851795"/>
                  <a:gd name="connsiteY1" fmla="*/ 189 h 395384"/>
                  <a:gd name="connsiteX2" fmla="*/ 510003 w 851795"/>
                  <a:gd name="connsiteY2" fmla="*/ 103706 h 395384"/>
                  <a:gd name="connsiteX3" fmla="*/ 811928 w 851795"/>
                  <a:gd name="connsiteY3" fmla="*/ 224476 h 395384"/>
                  <a:gd name="connsiteX4" fmla="*/ 844340 w 851795"/>
                  <a:gd name="connsiteY4" fmla="*/ 388378 h 395384"/>
                  <a:gd name="connsiteX5" fmla="*/ 813016 w 851795"/>
                  <a:gd name="connsiteY5" fmla="*/ 369451 h 395384"/>
                  <a:gd name="connsiteX6" fmla="*/ 791743 w 851795"/>
                  <a:gd name="connsiteY6" fmla="*/ 252868 h 395384"/>
                  <a:gd name="connsiteX7" fmla="*/ 570388 w 851795"/>
                  <a:gd name="connsiteY7" fmla="*/ 155465 h 395384"/>
                  <a:gd name="connsiteX8" fmla="*/ 259837 w 851795"/>
                  <a:gd name="connsiteY8" fmla="*/ 69201 h 395384"/>
                  <a:gd name="connsiteX9" fmla="*/ 113503 w 851795"/>
                  <a:gd name="connsiteY9" fmla="*/ 42153 h 395384"/>
                  <a:gd name="connsiteX10" fmla="*/ 44177 w 851795"/>
                  <a:gd name="connsiteY10" fmla="*/ 95080 h 395384"/>
                  <a:gd name="connsiteX11" fmla="*/ 1045 w 851795"/>
                  <a:gd name="connsiteY11" fmla="*/ 129586 h 395384"/>
                  <a:gd name="connsiteX0" fmla="*/ 1045 w 848519"/>
                  <a:gd name="connsiteY0" fmla="*/ 129586 h 398585"/>
                  <a:gd name="connsiteX1" fmla="*/ 87309 w 848519"/>
                  <a:gd name="connsiteY1" fmla="*/ 189 h 398585"/>
                  <a:gd name="connsiteX2" fmla="*/ 510003 w 848519"/>
                  <a:gd name="connsiteY2" fmla="*/ 103706 h 398585"/>
                  <a:gd name="connsiteX3" fmla="*/ 811928 w 848519"/>
                  <a:gd name="connsiteY3" fmla="*/ 224476 h 398585"/>
                  <a:gd name="connsiteX4" fmla="*/ 844340 w 848519"/>
                  <a:gd name="connsiteY4" fmla="*/ 388378 h 398585"/>
                  <a:gd name="connsiteX5" fmla="*/ 821726 w 848519"/>
                  <a:gd name="connsiteY5" fmla="*/ 367274 h 398585"/>
                  <a:gd name="connsiteX6" fmla="*/ 791743 w 848519"/>
                  <a:gd name="connsiteY6" fmla="*/ 252868 h 398585"/>
                  <a:gd name="connsiteX7" fmla="*/ 570388 w 848519"/>
                  <a:gd name="connsiteY7" fmla="*/ 155465 h 398585"/>
                  <a:gd name="connsiteX8" fmla="*/ 259837 w 848519"/>
                  <a:gd name="connsiteY8" fmla="*/ 69201 h 398585"/>
                  <a:gd name="connsiteX9" fmla="*/ 113503 w 848519"/>
                  <a:gd name="connsiteY9" fmla="*/ 42153 h 398585"/>
                  <a:gd name="connsiteX10" fmla="*/ 44177 w 848519"/>
                  <a:gd name="connsiteY10" fmla="*/ 95080 h 398585"/>
                  <a:gd name="connsiteX11" fmla="*/ 1045 w 848519"/>
                  <a:gd name="connsiteY11" fmla="*/ 129586 h 398585"/>
                  <a:gd name="connsiteX0" fmla="*/ 2183 w 849657"/>
                  <a:gd name="connsiteY0" fmla="*/ 129586 h 398585"/>
                  <a:gd name="connsiteX1" fmla="*/ 88447 w 849657"/>
                  <a:gd name="connsiteY1" fmla="*/ 189 h 398585"/>
                  <a:gd name="connsiteX2" fmla="*/ 511141 w 849657"/>
                  <a:gd name="connsiteY2" fmla="*/ 103706 h 398585"/>
                  <a:gd name="connsiteX3" fmla="*/ 813066 w 849657"/>
                  <a:gd name="connsiteY3" fmla="*/ 224476 h 398585"/>
                  <a:gd name="connsiteX4" fmla="*/ 845478 w 849657"/>
                  <a:gd name="connsiteY4" fmla="*/ 388378 h 398585"/>
                  <a:gd name="connsiteX5" fmla="*/ 822864 w 849657"/>
                  <a:gd name="connsiteY5" fmla="*/ 367274 h 398585"/>
                  <a:gd name="connsiteX6" fmla="*/ 792881 w 849657"/>
                  <a:gd name="connsiteY6" fmla="*/ 252868 h 398585"/>
                  <a:gd name="connsiteX7" fmla="*/ 571526 w 849657"/>
                  <a:gd name="connsiteY7" fmla="*/ 155465 h 398585"/>
                  <a:gd name="connsiteX8" fmla="*/ 260975 w 849657"/>
                  <a:gd name="connsiteY8" fmla="*/ 69201 h 398585"/>
                  <a:gd name="connsiteX9" fmla="*/ 114641 w 849657"/>
                  <a:gd name="connsiteY9" fmla="*/ 42153 h 398585"/>
                  <a:gd name="connsiteX10" fmla="*/ 33338 w 849657"/>
                  <a:gd name="connsiteY10" fmla="*/ 132098 h 398585"/>
                  <a:gd name="connsiteX11" fmla="*/ 2183 w 849657"/>
                  <a:gd name="connsiteY11" fmla="*/ 129586 h 398585"/>
                  <a:gd name="connsiteX0" fmla="*/ 1811 w 849285"/>
                  <a:gd name="connsiteY0" fmla="*/ 129586 h 398585"/>
                  <a:gd name="connsiteX1" fmla="*/ 88075 w 849285"/>
                  <a:gd name="connsiteY1" fmla="*/ 189 h 398585"/>
                  <a:gd name="connsiteX2" fmla="*/ 510769 w 849285"/>
                  <a:gd name="connsiteY2" fmla="*/ 103706 h 398585"/>
                  <a:gd name="connsiteX3" fmla="*/ 812694 w 849285"/>
                  <a:gd name="connsiteY3" fmla="*/ 224476 h 398585"/>
                  <a:gd name="connsiteX4" fmla="*/ 845106 w 849285"/>
                  <a:gd name="connsiteY4" fmla="*/ 388378 h 398585"/>
                  <a:gd name="connsiteX5" fmla="*/ 822492 w 849285"/>
                  <a:gd name="connsiteY5" fmla="*/ 367274 h 398585"/>
                  <a:gd name="connsiteX6" fmla="*/ 792509 w 849285"/>
                  <a:gd name="connsiteY6" fmla="*/ 252868 h 398585"/>
                  <a:gd name="connsiteX7" fmla="*/ 571154 w 849285"/>
                  <a:gd name="connsiteY7" fmla="*/ 155465 h 398585"/>
                  <a:gd name="connsiteX8" fmla="*/ 260603 w 849285"/>
                  <a:gd name="connsiteY8" fmla="*/ 69201 h 398585"/>
                  <a:gd name="connsiteX9" fmla="*/ 114269 w 849285"/>
                  <a:gd name="connsiteY9" fmla="*/ 42153 h 398585"/>
                  <a:gd name="connsiteX10" fmla="*/ 32966 w 849285"/>
                  <a:gd name="connsiteY10" fmla="*/ 132098 h 398585"/>
                  <a:gd name="connsiteX11" fmla="*/ 1811 w 849285"/>
                  <a:gd name="connsiteY11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14127 w 849143"/>
                  <a:gd name="connsiteY9" fmla="*/ 42153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23926 w 849143"/>
                  <a:gd name="connsiteY9" fmla="*/ 35621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24106 w 849323"/>
                  <a:gd name="connsiteY9" fmla="*/ 35621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44793 w 849323"/>
                  <a:gd name="connsiteY9" fmla="*/ 45420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3298 w 850772"/>
                  <a:gd name="connsiteY0" fmla="*/ 115469 h 384468"/>
                  <a:gd name="connsiteX1" fmla="*/ 115693 w 850772"/>
                  <a:gd name="connsiteY1" fmla="*/ 226 h 384468"/>
                  <a:gd name="connsiteX2" fmla="*/ 512256 w 850772"/>
                  <a:gd name="connsiteY2" fmla="*/ 89589 h 384468"/>
                  <a:gd name="connsiteX3" fmla="*/ 814181 w 850772"/>
                  <a:gd name="connsiteY3" fmla="*/ 210359 h 384468"/>
                  <a:gd name="connsiteX4" fmla="*/ 846593 w 850772"/>
                  <a:gd name="connsiteY4" fmla="*/ 374261 h 384468"/>
                  <a:gd name="connsiteX5" fmla="*/ 823979 w 850772"/>
                  <a:gd name="connsiteY5" fmla="*/ 353157 h 384468"/>
                  <a:gd name="connsiteX6" fmla="*/ 793996 w 850772"/>
                  <a:gd name="connsiteY6" fmla="*/ 238751 h 384468"/>
                  <a:gd name="connsiteX7" fmla="*/ 572641 w 850772"/>
                  <a:gd name="connsiteY7" fmla="*/ 141348 h 384468"/>
                  <a:gd name="connsiteX8" fmla="*/ 262090 w 850772"/>
                  <a:gd name="connsiteY8" fmla="*/ 55084 h 384468"/>
                  <a:gd name="connsiteX9" fmla="*/ 146242 w 850772"/>
                  <a:gd name="connsiteY9" fmla="*/ 31303 h 384468"/>
                  <a:gd name="connsiteX10" fmla="*/ 81337 w 850772"/>
                  <a:gd name="connsiteY10" fmla="*/ 51548 h 384468"/>
                  <a:gd name="connsiteX11" fmla="*/ 34453 w 850772"/>
                  <a:gd name="connsiteY11" fmla="*/ 117981 h 384468"/>
                  <a:gd name="connsiteX12" fmla="*/ 3298 w 850772"/>
                  <a:gd name="connsiteY12" fmla="*/ 115469 h 384468"/>
                  <a:gd name="connsiteX0" fmla="*/ 3684 w 851158"/>
                  <a:gd name="connsiteY0" fmla="*/ 113297 h 382296"/>
                  <a:gd name="connsiteX1" fmla="*/ 122612 w 851158"/>
                  <a:gd name="connsiteY1" fmla="*/ 232 h 382296"/>
                  <a:gd name="connsiteX2" fmla="*/ 512642 w 851158"/>
                  <a:gd name="connsiteY2" fmla="*/ 87417 h 382296"/>
                  <a:gd name="connsiteX3" fmla="*/ 814567 w 851158"/>
                  <a:gd name="connsiteY3" fmla="*/ 208187 h 382296"/>
                  <a:gd name="connsiteX4" fmla="*/ 846979 w 851158"/>
                  <a:gd name="connsiteY4" fmla="*/ 372089 h 382296"/>
                  <a:gd name="connsiteX5" fmla="*/ 824365 w 851158"/>
                  <a:gd name="connsiteY5" fmla="*/ 350985 h 382296"/>
                  <a:gd name="connsiteX6" fmla="*/ 794382 w 851158"/>
                  <a:gd name="connsiteY6" fmla="*/ 236579 h 382296"/>
                  <a:gd name="connsiteX7" fmla="*/ 573027 w 851158"/>
                  <a:gd name="connsiteY7" fmla="*/ 139176 h 382296"/>
                  <a:gd name="connsiteX8" fmla="*/ 262476 w 851158"/>
                  <a:gd name="connsiteY8" fmla="*/ 52912 h 382296"/>
                  <a:gd name="connsiteX9" fmla="*/ 146628 w 851158"/>
                  <a:gd name="connsiteY9" fmla="*/ 29131 h 382296"/>
                  <a:gd name="connsiteX10" fmla="*/ 81723 w 851158"/>
                  <a:gd name="connsiteY10" fmla="*/ 49376 h 382296"/>
                  <a:gd name="connsiteX11" fmla="*/ 34839 w 851158"/>
                  <a:gd name="connsiteY11" fmla="*/ 115809 h 382296"/>
                  <a:gd name="connsiteX12" fmla="*/ 3684 w 851158"/>
                  <a:gd name="connsiteY12" fmla="*/ 113297 h 382296"/>
                  <a:gd name="connsiteX0" fmla="*/ 3617 w 851091"/>
                  <a:gd name="connsiteY0" fmla="*/ 113297 h 382296"/>
                  <a:gd name="connsiteX1" fmla="*/ 122545 w 851091"/>
                  <a:gd name="connsiteY1" fmla="*/ 232 h 382296"/>
                  <a:gd name="connsiteX2" fmla="*/ 512575 w 851091"/>
                  <a:gd name="connsiteY2" fmla="*/ 87417 h 382296"/>
                  <a:gd name="connsiteX3" fmla="*/ 814500 w 851091"/>
                  <a:gd name="connsiteY3" fmla="*/ 208187 h 382296"/>
                  <a:gd name="connsiteX4" fmla="*/ 846912 w 851091"/>
                  <a:gd name="connsiteY4" fmla="*/ 372089 h 382296"/>
                  <a:gd name="connsiteX5" fmla="*/ 824298 w 851091"/>
                  <a:gd name="connsiteY5" fmla="*/ 350985 h 382296"/>
                  <a:gd name="connsiteX6" fmla="*/ 794315 w 851091"/>
                  <a:gd name="connsiteY6" fmla="*/ 236579 h 382296"/>
                  <a:gd name="connsiteX7" fmla="*/ 572960 w 851091"/>
                  <a:gd name="connsiteY7" fmla="*/ 139176 h 382296"/>
                  <a:gd name="connsiteX8" fmla="*/ 262409 w 851091"/>
                  <a:gd name="connsiteY8" fmla="*/ 52912 h 382296"/>
                  <a:gd name="connsiteX9" fmla="*/ 146561 w 851091"/>
                  <a:gd name="connsiteY9" fmla="*/ 29131 h 382296"/>
                  <a:gd name="connsiteX10" fmla="*/ 76212 w 851091"/>
                  <a:gd name="connsiteY10" fmla="*/ 54820 h 382296"/>
                  <a:gd name="connsiteX11" fmla="*/ 34772 w 851091"/>
                  <a:gd name="connsiteY11" fmla="*/ 115809 h 382296"/>
                  <a:gd name="connsiteX12" fmla="*/ 3617 w 851091"/>
                  <a:gd name="connsiteY12" fmla="*/ 113297 h 382296"/>
                  <a:gd name="connsiteX0" fmla="*/ 3617 w 851091"/>
                  <a:gd name="connsiteY0" fmla="*/ 113297 h 387717"/>
                  <a:gd name="connsiteX1" fmla="*/ 122545 w 851091"/>
                  <a:gd name="connsiteY1" fmla="*/ 232 h 387717"/>
                  <a:gd name="connsiteX2" fmla="*/ 512575 w 851091"/>
                  <a:gd name="connsiteY2" fmla="*/ 87417 h 387717"/>
                  <a:gd name="connsiteX3" fmla="*/ 814500 w 851091"/>
                  <a:gd name="connsiteY3" fmla="*/ 208187 h 387717"/>
                  <a:gd name="connsiteX4" fmla="*/ 846912 w 851091"/>
                  <a:gd name="connsiteY4" fmla="*/ 378621 h 387717"/>
                  <a:gd name="connsiteX5" fmla="*/ 824298 w 851091"/>
                  <a:gd name="connsiteY5" fmla="*/ 350985 h 387717"/>
                  <a:gd name="connsiteX6" fmla="*/ 794315 w 851091"/>
                  <a:gd name="connsiteY6" fmla="*/ 236579 h 387717"/>
                  <a:gd name="connsiteX7" fmla="*/ 572960 w 851091"/>
                  <a:gd name="connsiteY7" fmla="*/ 139176 h 387717"/>
                  <a:gd name="connsiteX8" fmla="*/ 262409 w 851091"/>
                  <a:gd name="connsiteY8" fmla="*/ 52912 h 387717"/>
                  <a:gd name="connsiteX9" fmla="*/ 146561 w 851091"/>
                  <a:gd name="connsiteY9" fmla="*/ 29131 h 387717"/>
                  <a:gd name="connsiteX10" fmla="*/ 76212 w 851091"/>
                  <a:gd name="connsiteY10" fmla="*/ 54820 h 387717"/>
                  <a:gd name="connsiteX11" fmla="*/ 34772 w 851091"/>
                  <a:gd name="connsiteY11" fmla="*/ 115809 h 387717"/>
                  <a:gd name="connsiteX12" fmla="*/ 3617 w 851091"/>
                  <a:gd name="connsiteY12" fmla="*/ 113297 h 387717"/>
                  <a:gd name="connsiteX0" fmla="*/ 3617 w 851018"/>
                  <a:gd name="connsiteY0" fmla="*/ 113297 h 390928"/>
                  <a:gd name="connsiteX1" fmla="*/ 122545 w 851018"/>
                  <a:gd name="connsiteY1" fmla="*/ 232 h 390928"/>
                  <a:gd name="connsiteX2" fmla="*/ 512575 w 851018"/>
                  <a:gd name="connsiteY2" fmla="*/ 87417 h 390928"/>
                  <a:gd name="connsiteX3" fmla="*/ 814500 w 851018"/>
                  <a:gd name="connsiteY3" fmla="*/ 208187 h 390928"/>
                  <a:gd name="connsiteX4" fmla="*/ 846912 w 851018"/>
                  <a:gd name="connsiteY4" fmla="*/ 378621 h 390928"/>
                  <a:gd name="connsiteX5" fmla="*/ 825387 w 851018"/>
                  <a:gd name="connsiteY5" fmla="*/ 361873 h 390928"/>
                  <a:gd name="connsiteX6" fmla="*/ 794315 w 851018"/>
                  <a:gd name="connsiteY6" fmla="*/ 236579 h 390928"/>
                  <a:gd name="connsiteX7" fmla="*/ 572960 w 851018"/>
                  <a:gd name="connsiteY7" fmla="*/ 139176 h 390928"/>
                  <a:gd name="connsiteX8" fmla="*/ 262409 w 851018"/>
                  <a:gd name="connsiteY8" fmla="*/ 52912 h 390928"/>
                  <a:gd name="connsiteX9" fmla="*/ 146561 w 851018"/>
                  <a:gd name="connsiteY9" fmla="*/ 29131 h 390928"/>
                  <a:gd name="connsiteX10" fmla="*/ 76212 w 851018"/>
                  <a:gd name="connsiteY10" fmla="*/ 54820 h 390928"/>
                  <a:gd name="connsiteX11" fmla="*/ 34772 w 851018"/>
                  <a:gd name="connsiteY11" fmla="*/ 115809 h 390928"/>
                  <a:gd name="connsiteX12" fmla="*/ 3617 w 851018"/>
                  <a:gd name="connsiteY12" fmla="*/ 113297 h 390928"/>
                  <a:gd name="connsiteX0" fmla="*/ 3617 w 851018"/>
                  <a:gd name="connsiteY0" fmla="*/ 127226 h 404857"/>
                  <a:gd name="connsiteX1" fmla="*/ 122545 w 851018"/>
                  <a:gd name="connsiteY1" fmla="*/ 14161 h 404857"/>
                  <a:gd name="connsiteX2" fmla="*/ 414205 w 851018"/>
                  <a:gd name="connsiteY2" fmla="*/ 11241 h 404857"/>
                  <a:gd name="connsiteX3" fmla="*/ 512575 w 851018"/>
                  <a:gd name="connsiteY3" fmla="*/ 101346 h 404857"/>
                  <a:gd name="connsiteX4" fmla="*/ 814500 w 851018"/>
                  <a:gd name="connsiteY4" fmla="*/ 222116 h 404857"/>
                  <a:gd name="connsiteX5" fmla="*/ 846912 w 851018"/>
                  <a:gd name="connsiteY5" fmla="*/ 392550 h 404857"/>
                  <a:gd name="connsiteX6" fmla="*/ 825387 w 851018"/>
                  <a:gd name="connsiteY6" fmla="*/ 375802 h 404857"/>
                  <a:gd name="connsiteX7" fmla="*/ 794315 w 851018"/>
                  <a:gd name="connsiteY7" fmla="*/ 250508 h 404857"/>
                  <a:gd name="connsiteX8" fmla="*/ 572960 w 851018"/>
                  <a:gd name="connsiteY8" fmla="*/ 153105 h 404857"/>
                  <a:gd name="connsiteX9" fmla="*/ 262409 w 851018"/>
                  <a:gd name="connsiteY9" fmla="*/ 66841 h 404857"/>
                  <a:gd name="connsiteX10" fmla="*/ 146561 w 851018"/>
                  <a:gd name="connsiteY10" fmla="*/ 43060 h 404857"/>
                  <a:gd name="connsiteX11" fmla="*/ 76212 w 851018"/>
                  <a:gd name="connsiteY11" fmla="*/ 68749 h 404857"/>
                  <a:gd name="connsiteX12" fmla="*/ 34772 w 851018"/>
                  <a:gd name="connsiteY12" fmla="*/ 129738 h 404857"/>
                  <a:gd name="connsiteX13" fmla="*/ 3617 w 851018"/>
                  <a:gd name="connsiteY13" fmla="*/ 127226 h 404857"/>
                  <a:gd name="connsiteX0" fmla="*/ 3617 w 851018"/>
                  <a:gd name="connsiteY0" fmla="*/ 120431 h 398062"/>
                  <a:gd name="connsiteX1" fmla="*/ 122545 w 851018"/>
                  <a:gd name="connsiteY1" fmla="*/ 7366 h 398062"/>
                  <a:gd name="connsiteX2" fmla="*/ 289375 w 851018"/>
                  <a:gd name="connsiteY2" fmla="*/ 24485 h 398062"/>
                  <a:gd name="connsiteX3" fmla="*/ 414205 w 851018"/>
                  <a:gd name="connsiteY3" fmla="*/ 4446 h 398062"/>
                  <a:gd name="connsiteX4" fmla="*/ 512575 w 851018"/>
                  <a:gd name="connsiteY4" fmla="*/ 94551 h 398062"/>
                  <a:gd name="connsiteX5" fmla="*/ 814500 w 851018"/>
                  <a:gd name="connsiteY5" fmla="*/ 215321 h 398062"/>
                  <a:gd name="connsiteX6" fmla="*/ 846912 w 851018"/>
                  <a:gd name="connsiteY6" fmla="*/ 385755 h 398062"/>
                  <a:gd name="connsiteX7" fmla="*/ 825387 w 851018"/>
                  <a:gd name="connsiteY7" fmla="*/ 369007 h 398062"/>
                  <a:gd name="connsiteX8" fmla="*/ 794315 w 851018"/>
                  <a:gd name="connsiteY8" fmla="*/ 243713 h 398062"/>
                  <a:gd name="connsiteX9" fmla="*/ 572960 w 851018"/>
                  <a:gd name="connsiteY9" fmla="*/ 146310 h 398062"/>
                  <a:gd name="connsiteX10" fmla="*/ 262409 w 851018"/>
                  <a:gd name="connsiteY10" fmla="*/ 60046 h 398062"/>
                  <a:gd name="connsiteX11" fmla="*/ 146561 w 851018"/>
                  <a:gd name="connsiteY11" fmla="*/ 36265 h 398062"/>
                  <a:gd name="connsiteX12" fmla="*/ 76212 w 851018"/>
                  <a:gd name="connsiteY12" fmla="*/ 61954 h 398062"/>
                  <a:gd name="connsiteX13" fmla="*/ 34772 w 851018"/>
                  <a:gd name="connsiteY13" fmla="*/ 122943 h 398062"/>
                  <a:gd name="connsiteX14" fmla="*/ 3617 w 851018"/>
                  <a:gd name="connsiteY14" fmla="*/ 120431 h 398062"/>
                  <a:gd name="connsiteX0" fmla="*/ 3617 w 851018"/>
                  <a:gd name="connsiteY0" fmla="*/ 119723 h 397354"/>
                  <a:gd name="connsiteX1" fmla="*/ 122545 w 851018"/>
                  <a:gd name="connsiteY1" fmla="*/ 6658 h 397354"/>
                  <a:gd name="connsiteX2" fmla="*/ 285592 w 851018"/>
                  <a:gd name="connsiteY2" fmla="*/ 32885 h 397354"/>
                  <a:gd name="connsiteX3" fmla="*/ 414205 w 851018"/>
                  <a:gd name="connsiteY3" fmla="*/ 3738 h 397354"/>
                  <a:gd name="connsiteX4" fmla="*/ 512575 w 851018"/>
                  <a:gd name="connsiteY4" fmla="*/ 93843 h 397354"/>
                  <a:gd name="connsiteX5" fmla="*/ 814500 w 851018"/>
                  <a:gd name="connsiteY5" fmla="*/ 214613 h 397354"/>
                  <a:gd name="connsiteX6" fmla="*/ 846912 w 851018"/>
                  <a:gd name="connsiteY6" fmla="*/ 385047 h 397354"/>
                  <a:gd name="connsiteX7" fmla="*/ 825387 w 851018"/>
                  <a:gd name="connsiteY7" fmla="*/ 368299 h 397354"/>
                  <a:gd name="connsiteX8" fmla="*/ 794315 w 851018"/>
                  <a:gd name="connsiteY8" fmla="*/ 243005 h 397354"/>
                  <a:gd name="connsiteX9" fmla="*/ 572960 w 851018"/>
                  <a:gd name="connsiteY9" fmla="*/ 145602 h 397354"/>
                  <a:gd name="connsiteX10" fmla="*/ 262409 w 851018"/>
                  <a:gd name="connsiteY10" fmla="*/ 59338 h 397354"/>
                  <a:gd name="connsiteX11" fmla="*/ 146561 w 851018"/>
                  <a:gd name="connsiteY11" fmla="*/ 35557 h 397354"/>
                  <a:gd name="connsiteX12" fmla="*/ 76212 w 851018"/>
                  <a:gd name="connsiteY12" fmla="*/ 61246 h 397354"/>
                  <a:gd name="connsiteX13" fmla="*/ 34772 w 851018"/>
                  <a:gd name="connsiteY13" fmla="*/ 122235 h 397354"/>
                  <a:gd name="connsiteX14" fmla="*/ 3617 w 851018"/>
                  <a:gd name="connsiteY14" fmla="*/ 119723 h 397354"/>
                  <a:gd name="connsiteX0" fmla="*/ 3617 w 851018"/>
                  <a:gd name="connsiteY0" fmla="*/ 116150 h 393781"/>
                  <a:gd name="connsiteX1" fmla="*/ 122545 w 851018"/>
                  <a:gd name="connsiteY1" fmla="*/ 3085 h 393781"/>
                  <a:gd name="connsiteX2" fmla="*/ 285592 w 851018"/>
                  <a:gd name="connsiteY2" fmla="*/ 29312 h 393781"/>
                  <a:gd name="connsiteX3" fmla="*/ 414205 w 851018"/>
                  <a:gd name="connsiteY3" fmla="*/ 165 h 393781"/>
                  <a:gd name="connsiteX4" fmla="*/ 480403 w 851018"/>
                  <a:gd name="connsiteY4" fmla="*/ 40244 h 393781"/>
                  <a:gd name="connsiteX5" fmla="*/ 512575 w 851018"/>
                  <a:gd name="connsiteY5" fmla="*/ 90270 h 393781"/>
                  <a:gd name="connsiteX6" fmla="*/ 814500 w 851018"/>
                  <a:gd name="connsiteY6" fmla="*/ 211040 h 393781"/>
                  <a:gd name="connsiteX7" fmla="*/ 846912 w 851018"/>
                  <a:gd name="connsiteY7" fmla="*/ 381474 h 393781"/>
                  <a:gd name="connsiteX8" fmla="*/ 825387 w 851018"/>
                  <a:gd name="connsiteY8" fmla="*/ 364726 h 393781"/>
                  <a:gd name="connsiteX9" fmla="*/ 794315 w 851018"/>
                  <a:gd name="connsiteY9" fmla="*/ 239432 h 393781"/>
                  <a:gd name="connsiteX10" fmla="*/ 572960 w 851018"/>
                  <a:gd name="connsiteY10" fmla="*/ 142029 h 393781"/>
                  <a:gd name="connsiteX11" fmla="*/ 262409 w 851018"/>
                  <a:gd name="connsiteY11" fmla="*/ 55765 h 393781"/>
                  <a:gd name="connsiteX12" fmla="*/ 146561 w 851018"/>
                  <a:gd name="connsiteY12" fmla="*/ 31984 h 393781"/>
                  <a:gd name="connsiteX13" fmla="*/ 76212 w 851018"/>
                  <a:gd name="connsiteY13" fmla="*/ 57673 h 393781"/>
                  <a:gd name="connsiteX14" fmla="*/ 34772 w 851018"/>
                  <a:gd name="connsiteY14" fmla="*/ 118662 h 393781"/>
                  <a:gd name="connsiteX15" fmla="*/ 3617 w 851018"/>
                  <a:gd name="connsiteY15" fmla="*/ 116150 h 393781"/>
                  <a:gd name="connsiteX0" fmla="*/ 3617 w 851018"/>
                  <a:gd name="connsiteY0" fmla="*/ 116150 h 393781"/>
                  <a:gd name="connsiteX1" fmla="*/ 122545 w 851018"/>
                  <a:gd name="connsiteY1" fmla="*/ 3085 h 393781"/>
                  <a:gd name="connsiteX2" fmla="*/ 285592 w 851018"/>
                  <a:gd name="connsiteY2" fmla="*/ 29312 h 393781"/>
                  <a:gd name="connsiteX3" fmla="*/ 414205 w 851018"/>
                  <a:gd name="connsiteY3" fmla="*/ 165 h 393781"/>
                  <a:gd name="connsiteX4" fmla="*/ 478512 w 851018"/>
                  <a:gd name="connsiteY4" fmla="*/ 27492 h 393781"/>
                  <a:gd name="connsiteX5" fmla="*/ 512575 w 851018"/>
                  <a:gd name="connsiteY5" fmla="*/ 90270 h 393781"/>
                  <a:gd name="connsiteX6" fmla="*/ 814500 w 851018"/>
                  <a:gd name="connsiteY6" fmla="*/ 211040 h 393781"/>
                  <a:gd name="connsiteX7" fmla="*/ 846912 w 851018"/>
                  <a:gd name="connsiteY7" fmla="*/ 381474 h 393781"/>
                  <a:gd name="connsiteX8" fmla="*/ 825387 w 851018"/>
                  <a:gd name="connsiteY8" fmla="*/ 364726 h 393781"/>
                  <a:gd name="connsiteX9" fmla="*/ 794315 w 851018"/>
                  <a:gd name="connsiteY9" fmla="*/ 239432 h 393781"/>
                  <a:gd name="connsiteX10" fmla="*/ 572960 w 851018"/>
                  <a:gd name="connsiteY10" fmla="*/ 142029 h 393781"/>
                  <a:gd name="connsiteX11" fmla="*/ 262409 w 851018"/>
                  <a:gd name="connsiteY11" fmla="*/ 55765 h 393781"/>
                  <a:gd name="connsiteX12" fmla="*/ 146561 w 851018"/>
                  <a:gd name="connsiteY12" fmla="*/ 31984 h 393781"/>
                  <a:gd name="connsiteX13" fmla="*/ 76212 w 851018"/>
                  <a:gd name="connsiteY13" fmla="*/ 57673 h 393781"/>
                  <a:gd name="connsiteX14" fmla="*/ 34772 w 851018"/>
                  <a:gd name="connsiteY14" fmla="*/ 118662 h 393781"/>
                  <a:gd name="connsiteX15" fmla="*/ 3617 w 851018"/>
                  <a:gd name="connsiteY15" fmla="*/ 116150 h 393781"/>
                  <a:gd name="connsiteX0" fmla="*/ 3617 w 849549"/>
                  <a:gd name="connsiteY0" fmla="*/ 116150 h 393781"/>
                  <a:gd name="connsiteX1" fmla="*/ 122545 w 849549"/>
                  <a:gd name="connsiteY1" fmla="*/ 3085 h 393781"/>
                  <a:gd name="connsiteX2" fmla="*/ 285592 w 849549"/>
                  <a:gd name="connsiteY2" fmla="*/ 29312 h 393781"/>
                  <a:gd name="connsiteX3" fmla="*/ 414205 w 849549"/>
                  <a:gd name="connsiteY3" fmla="*/ 165 h 393781"/>
                  <a:gd name="connsiteX4" fmla="*/ 478512 w 849549"/>
                  <a:gd name="connsiteY4" fmla="*/ 27492 h 393781"/>
                  <a:gd name="connsiteX5" fmla="*/ 539054 w 849549"/>
                  <a:gd name="connsiteY5" fmla="*/ 93913 h 393781"/>
                  <a:gd name="connsiteX6" fmla="*/ 814500 w 849549"/>
                  <a:gd name="connsiteY6" fmla="*/ 211040 h 393781"/>
                  <a:gd name="connsiteX7" fmla="*/ 846912 w 849549"/>
                  <a:gd name="connsiteY7" fmla="*/ 381474 h 393781"/>
                  <a:gd name="connsiteX8" fmla="*/ 825387 w 849549"/>
                  <a:gd name="connsiteY8" fmla="*/ 364726 h 393781"/>
                  <a:gd name="connsiteX9" fmla="*/ 794315 w 849549"/>
                  <a:gd name="connsiteY9" fmla="*/ 239432 h 393781"/>
                  <a:gd name="connsiteX10" fmla="*/ 572960 w 849549"/>
                  <a:gd name="connsiteY10" fmla="*/ 142029 h 393781"/>
                  <a:gd name="connsiteX11" fmla="*/ 262409 w 849549"/>
                  <a:gd name="connsiteY11" fmla="*/ 55765 h 393781"/>
                  <a:gd name="connsiteX12" fmla="*/ 146561 w 849549"/>
                  <a:gd name="connsiteY12" fmla="*/ 31984 h 393781"/>
                  <a:gd name="connsiteX13" fmla="*/ 76212 w 849549"/>
                  <a:gd name="connsiteY13" fmla="*/ 57673 h 393781"/>
                  <a:gd name="connsiteX14" fmla="*/ 34772 w 849549"/>
                  <a:gd name="connsiteY14" fmla="*/ 118662 h 393781"/>
                  <a:gd name="connsiteX15" fmla="*/ 3617 w 849549"/>
                  <a:gd name="connsiteY15" fmla="*/ 116150 h 393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49549" h="393781">
                    <a:moveTo>
                      <a:pt x="3617" y="116150"/>
                    </a:moveTo>
                    <a:cubicBezTo>
                      <a:pt x="18246" y="96887"/>
                      <a:pt x="75549" y="17558"/>
                      <a:pt x="122545" y="3085"/>
                    </a:cubicBezTo>
                    <a:cubicBezTo>
                      <a:pt x="169541" y="-11388"/>
                      <a:pt x="236982" y="29799"/>
                      <a:pt x="285592" y="29312"/>
                    </a:cubicBezTo>
                    <a:cubicBezTo>
                      <a:pt x="334202" y="28825"/>
                      <a:pt x="385834" y="-1961"/>
                      <a:pt x="414205" y="165"/>
                    </a:cubicBezTo>
                    <a:cubicBezTo>
                      <a:pt x="442576" y="2291"/>
                      <a:pt x="462117" y="12475"/>
                      <a:pt x="478512" y="27492"/>
                    </a:cubicBezTo>
                    <a:cubicBezTo>
                      <a:pt x="494907" y="42509"/>
                      <a:pt x="483056" y="63322"/>
                      <a:pt x="539054" y="93913"/>
                    </a:cubicBezTo>
                    <a:cubicBezTo>
                      <a:pt x="595052" y="124504"/>
                      <a:pt x="763191" y="163113"/>
                      <a:pt x="814500" y="211040"/>
                    </a:cubicBezTo>
                    <a:cubicBezTo>
                      <a:pt x="865809" y="258967"/>
                      <a:pt x="845098" y="355860"/>
                      <a:pt x="846912" y="381474"/>
                    </a:cubicBezTo>
                    <a:cubicBezTo>
                      <a:pt x="848726" y="407088"/>
                      <a:pt x="834153" y="388400"/>
                      <a:pt x="825387" y="364726"/>
                    </a:cubicBezTo>
                    <a:cubicBezTo>
                      <a:pt x="816621" y="341052"/>
                      <a:pt x="836386" y="276548"/>
                      <a:pt x="794315" y="239432"/>
                    </a:cubicBezTo>
                    <a:cubicBezTo>
                      <a:pt x="752244" y="202316"/>
                      <a:pt x="661611" y="172640"/>
                      <a:pt x="572960" y="142029"/>
                    </a:cubicBezTo>
                    <a:cubicBezTo>
                      <a:pt x="484309" y="111418"/>
                      <a:pt x="333476" y="74106"/>
                      <a:pt x="262409" y="55765"/>
                    </a:cubicBezTo>
                    <a:cubicBezTo>
                      <a:pt x="191343" y="37424"/>
                      <a:pt x="178501" y="32392"/>
                      <a:pt x="146561" y="31984"/>
                    </a:cubicBezTo>
                    <a:cubicBezTo>
                      <a:pt x="114621" y="31576"/>
                      <a:pt x="89762" y="42682"/>
                      <a:pt x="76212" y="57673"/>
                    </a:cubicBezTo>
                    <a:cubicBezTo>
                      <a:pt x="62662" y="72664"/>
                      <a:pt x="46871" y="108916"/>
                      <a:pt x="34772" y="118662"/>
                    </a:cubicBezTo>
                    <a:cubicBezTo>
                      <a:pt x="22673" y="128408"/>
                      <a:pt x="-11012" y="135413"/>
                      <a:pt x="3617" y="116150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  <p:sp>
            <p:nvSpPr>
              <p:cNvPr id="102" name="Volný tvar 101"/>
              <p:cNvSpPr>
                <a:spLocks/>
              </p:cNvSpPr>
              <p:nvPr/>
            </p:nvSpPr>
            <p:spPr>
              <a:xfrm rot="150410">
                <a:off x="3842255" y="2777197"/>
                <a:ext cx="1716428" cy="670852"/>
              </a:xfrm>
              <a:custGeom>
                <a:avLst/>
                <a:gdLst>
                  <a:gd name="connsiteX0" fmla="*/ 828 w 845152"/>
                  <a:gd name="connsiteY0" fmla="*/ 129586 h 391137"/>
                  <a:gd name="connsiteX1" fmla="*/ 87092 w 845152"/>
                  <a:gd name="connsiteY1" fmla="*/ 189 h 391137"/>
                  <a:gd name="connsiteX2" fmla="*/ 509786 w 845152"/>
                  <a:gd name="connsiteY2" fmla="*/ 103706 h 391137"/>
                  <a:gd name="connsiteX3" fmla="*/ 811711 w 845152"/>
                  <a:gd name="connsiteY3" fmla="*/ 224476 h 391137"/>
                  <a:gd name="connsiteX4" fmla="*/ 837590 w 845152"/>
                  <a:gd name="connsiteY4" fmla="*/ 388378 h 391137"/>
                  <a:gd name="connsiteX5" fmla="*/ 811711 w 845152"/>
                  <a:gd name="connsiteY5" fmla="*/ 319367 h 391137"/>
                  <a:gd name="connsiteX6" fmla="*/ 759952 w 845152"/>
                  <a:gd name="connsiteY6" fmla="*/ 215850 h 391137"/>
                  <a:gd name="connsiteX7" fmla="*/ 570171 w 845152"/>
                  <a:gd name="connsiteY7" fmla="*/ 155465 h 391137"/>
                  <a:gd name="connsiteX8" fmla="*/ 259620 w 845152"/>
                  <a:gd name="connsiteY8" fmla="*/ 69201 h 391137"/>
                  <a:gd name="connsiteX9" fmla="*/ 87092 w 845152"/>
                  <a:gd name="connsiteY9" fmla="*/ 8816 h 391137"/>
                  <a:gd name="connsiteX10" fmla="*/ 43960 w 845152"/>
                  <a:gd name="connsiteY10" fmla="*/ 95080 h 391137"/>
                  <a:gd name="connsiteX11" fmla="*/ 828 w 845152"/>
                  <a:gd name="connsiteY11" fmla="*/ 129586 h 391137"/>
                  <a:gd name="connsiteX0" fmla="*/ 1045 w 845369"/>
                  <a:gd name="connsiteY0" fmla="*/ 129586 h 391137"/>
                  <a:gd name="connsiteX1" fmla="*/ 87309 w 845369"/>
                  <a:gd name="connsiteY1" fmla="*/ 189 h 391137"/>
                  <a:gd name="connsiteX2" fmla="*/ 510003 w 845369"/>
                  <a:gd name="connsiteY2" fmla="*/ 103706 h 391137"/>
                  <a:gd name="connsiteX3" fmla="*/ 811928 w 845369"/>
                  <a:gd name="connsiteY3" fmla="*/ 224476 h 391137"/>
                  <a:gd name="connsiteX4" fmla="*/ 837807 w 845369"/>
                  <a:gd name="connsiteY4" fmla="*/ 388378 h 391137"/>
                  <a:gd name="connsiteX5" fmla="*/ 811928 w 845369"/>
                  <a:gd name="connsiteY5" fmla="*/ 319367 h 391137"/>
                  <a:gd name="connsiteX6" fmla="*/ 760169 w 845369"/>
                  <a:gd name="connsiteY6" fmla="*/ 215850 h 391137"/>
                  <a:gd name="connsiteX7" fmla="*/ 570388 w 845369"/>
                  <a:gd name="connsiteY7" fmla="*/ 155465 h 391137"/>
                  <a:gd name="connsiteX8" fmla="*/ 259837 w 845369"/>
                  <a:gd name="connsiteY8" fmla="*/ 69201 h 391137"/>
                  <a:gd name="connsiteX9" fmla="*/ 113503 w 845369"/>
                  <a:gd name="connsiteY9" fmla="*/ 42153 h 391137"/>
                  <a:gd name="connsiteX10" fmla="*/ 44177 w 845369"/>
                  <a:gd name="connsiteY10" fmla="*/ 95080 h 391137"/>
                  <a:gd name="connsiteX11" fmla="*/ 1045 w 845369"/>
                  <a:gd name="connsiteY11" fmla="*/ 129586 h 391137"/>
                  <a:gd name="connsiteX0" fmla="*/ 1045 w 843097"/>
                  <a:gd name="connsiteY0" fmla="*/ 129586 h 394298"/>
                  <a:gd name="connsiteX1" fmla="*/ 87309 w 843097"/>
                  <a:gd name="connsiteY1" fmla="*/ 189 h 394298"/>
                  <a:gd name="connsiteX2" fmla="*/ 510003 w 843097"/>
                  <a:gd name="connsiteY2" fmla="*/ 103706 h 394298"/>
                  <a:gd name="connsiteX3" fmla="*/ 811928 w 843097"/>
                  <a:gd name="connsiteY3" fmla="*/ 224476 h 394298"/>
                  <a:gd name="connsiteX4" fmla="*/ 833452 w 843097"/>
                  <a:gd name="connsiteY4" fmla="*/ 391644 h 394298"/>
                  <a:gd name="connsiteX5" fmla="*/ 811928 w 843097"/>
                  <a:gd name="connsiteY5" fmla="*/ 319367 h 394298"/>
                  <a:gd name="connsiteX6" fmla="*/ 760169 w 843097"/>
                  <a:gd name="connsiteY6" fmla="*/ 215850 h 394298"/>
                  <a:gd name="connsiteX7" fmla="*/ 570388 w 843097"/>
                  <a:gd name="connsiteY7" fmla="*/ 155465 h 394298"/>
                  <a:gd name="connsiteX8" fmla="*/ 259837 w 843097"/>
                  <a:gd name="connsiteY8" fmla="*/ 69201 h 394298"/>
                  <a:gd name="connsiteX9" fmla="*/ 113503 w 843097"/>
                  <a:gd name="connsiteY9" fmla="*/ 42153 h 394298"/>
                  <a:gd name="connsiteX10" fmla="*/ 44177 w 843097"/>
                  <a:gd name="connsiteY10" fmla="*/ 95080 h 394298"/>
                  <a:gd name="connsiteX11" fmla="*/ 1045 w 843097"/>
                  <a:gd name="connsiteY11" fmla="*/ 129586 h 394298"/>
                  <a:gd name="connsiteX0" fmla="*/ 1045 w 843036"/>
                  <a:gd name="connsiteY0" fmla="*/ 129586 h 403140"/>
                  <a:gd name="connsiteX1" fmla="*/ 87309 w 843036"/>
                  <a:gd name="connsiteY1" fmla="*/ 189 h 403140"/>
                  <a:gd name="connsiteX2" fmla="*/ 510003 w 843036"/>
                  <a:gd name="connsiteY2" fmla="*/ 103706 h 403140"/>
                  <a:gd name="connsiteX3" fmla="*/ 811928 w 843036"/>
                  <a:gd name="connsiteY3" fmla="*/ 224476 h 403140"/>
                  <a:gd name="connsiteX4" fmla="*/ 833452 w 843036"/>
                  <a:gd name="connsiteY4" fmla="*/ 391644 h 403140"/>
                  <a:gd name="connsiteX5" fmla="*/ 813016 w 843036"/>
                  <a:gd name="connsiteY5" fmla="*/ 369451 h 403140"/>
                  <a:gd name="connsiteX6" fmla="*/ 760169 w 843036"/>
                  <a:gd name="connsiteY6" fmla="*/ 215850 h 403140"/>
                  <a:gd name="connsiteX7" fmla="*/ 570388 w 843036"/>
                  <a:gd name="connsiteY7" fmla="*/ 155465 h 403140"/>
                  <a:gd name="connsiteX8" fmla="*/ 259837 w 843036"/>
                  <a:gd name="connsiteY8" fmla="*/ 69201 h 403140"/>
                  <a:gd name="connsiteX9" fmla="*/ 113503 w 843036"/>
                  <a:gd name="connsiteY9" fmla="*/ 42153 h 403140"/>
                  <a:gd name="connsiteX10" fmla="*/ 44177 w 843036"/>
                  <a:gd name="connsiteY10" fmla="*/ 95080 h 403140"/>
                  <a:gd name="connsiteX11" fmla="*/ 1045 w 843036"/>
                  <a:gd name="connsiteY11" fmla="*/ 129586 h 403140"/>
                  <a:gd name="connsiteX0" fmla="*/ 1045 w 849104"/>
                  <a:gd name="connsiteY0" fmla="*/ 129586 h 400633"/>
                  <a:gd name="connsiteX1" fmla="*/ 87309 w 849104"/>
                  <a:gd name="connsiteY1" fmla="*/ 189 h 400633"/>
                  <a:gd name="connsiteX2" fmla="*/ 510003 w 849104"/>
                  <a:gd name="connsiteY2" fmla="*/ 103706 h 400633"/>
                  <a:gd name="connsiteX3" fmla="*/ 811928 w 849104"/>
                  <a:gd name="connsiteY3" fmla="*/ 224476 h 400633"/>
                  <a:gd name="connsiteX4" fmla="*/ 844340 w 849104"/>
                  <a:gd name="connsiteY4" fmla="*/ 388378 h 400633"/>
                  <a:gd name="connsiteX5" fmla="*/ 813016 w 849104"/>
                  <a:gd name="connsiteY5" fmla="*/ 369451 h 400633"/>
                  <a:gd name="connsiteX6" fmla="*/ 760169 w 849104"/>
                  <a:gd name="connsiteY6" fmla="*/ 215850 h 400633"/>
                  <a:gd name="connsiteX7" fmla="*/ 570388 w 849104"/>
                  <a:gd name="connsiteY7" fmla="*/ 155465 h 400633"/>
                  <a:gd name="connsiteX8" fmla="*/ 259837 w 849104"/>
                  <a:gd name="connsiteY8" fmla="*/ 69201 h 400633"/>
                  <a:gd name="connsiteX9" fmla="*/ 113503 w 849104"/>
                  <a:gd name="connsiteY9" fmla="*/ 42153 h 400633"/>
                  <a:gd name="connsiteX10" fmla="*/ 44177 w 849104"/>
                  <a:gd name="connsiteY10" fmla="*/ 95080 h 400633"/>
                  <a:gd name="connsiteX11" fmla="*/ 1045 w 849104"/>
                  <a:gd name="connsiteY11" fmla="*/ 129586 h 400633"/>
                  <a:gd name="connsiteX0" fmla="*/ 1045 w 851795"/>
                  <a:gd name="connsiteY0" fmla="*/ 129586 h 396775"/>
                  <a:gd name="connsiteX1" fmla="*/ 87309 w 851795"/>
                  <a:gd name="connsiteY1" fmla="*/ 189 h 396775"/>
                  <a:gd name="connsiteX2" fmla="*/ 510003 w 851795"/>
                  <a:gd name="connsiteY2" fmla="*/ 103706 h 396775"/>
                  <a:gd name="connsiteX3" fmla="*/ 811928 w 851795"/>
                  <a:gd name="connsiteY3" fmla="*/ 224476 h 396775"/>
                  <a:gd name="connsiteX4" fmla="*/ 844340 w 851795"/>
                  <a:gd name="connsiteY4" fmla="*/ 388378 h 396775"/>
                  <a:gd name="connsiteX5" fmla="*/ 813016 w 851795"/>
                  <a:gd name="connsiteY5" fmla="*/ 369451 h 396775"/>
                  <a:gd name="connsiteX6" fmla="*/ 760169 w 851795"/>
                  <a:gd name="connsiteY6" fmla="*/ 215850 h 396775"/>
                  <a:gd name="connsiteX7" fmla="*/ 570388 w 851795"/>
                  <a:gd name="connsiteY7" fmla="*/ 155465 h 396775"/>
                  <a:gd name="connsiteX8" fmla="*/ 259837 w 851795"/>
                  <a:gd name="connsiteY8" fmla="*/ 69201 h 396775"/>
                  <a:gd name="connsiteX9" fmla="*/ 113503 w 851795"/>
                  <a:gd name="connsiteY9" fmla="*/ 42153 h 396775"/>
                  <a:gd name="connsiteX10" fmla="*/ 44177 w 851795"/>
                  <a:gd name="connsiteY10" fmla="*/ 95080 h 396775"/>
                  <a:gd name="connsiteX11" fmla="*/ 1045 w 851795"/>
                  <a:gd name="connsiteY11" fmla="*/ 129586 h 396775"/>
                  <a:gd name="connsiteX0" fmla="*/ 1045 w 851795"/>
                  <a:gd name="connsiteY0" fmla="*/ 129586 h 395384"/>
                  <a:gd name="connsiteX1" fmla="*/ 87309 w 851795"/>
                  <a:gd name="connsiteY1" fmla="*/ 189 h 395384"/>
                  <a:gd name="connsiteX2" fmla="*/ 510003 w 851795"/>
                  <a:gd name="connsiteY2" fmla="*/ 103706 h 395384"/>
                  <a:gd name="connsiteX3" fmla="*/ 811928 w 851795"/>
                  <a:gd name="connsiteY3" fmla="*/ 224476 h 395384"/>
                  <a:gd name="connsiteX4" fmla="*/ 844340 w 851795"/>
                  <a:gd name="connsiteY4" fmla="*/ 388378 h 395384"/>
                  <a:gd name="connsiteX5" fmla="*/ 813016 w 851795"/>
                  <a:gd name="connsiteY5" fmla="*/ 369451 h 395384"/>
                  <a:gd name="connsiteX6" fmla="*/ 791743 w 851795"/>
                  <a:gd name="connsiteY6" fmla="*/ 252868 h 395384"/>
                  <a:gd name="connsiteX7" fmla="*/ 570388 w 851795"/>
                  <a:gd name="connsiteY7" fmla="*/ 155465 h 395384"/>
                  <a:gd name="connsiteX8" fmla="*/ 259837 w 851795"/>
                  <a:gd name="connsiteY8" fmla="*/ 69201 h 395384"/>
                  <a:gd name="connsiteX9" fmla="*/ 113503 w 851795"/>
                  <a:gd name="connsiteY9" fmla="*/ 42153 h 395384"/>
                  <a:gd name="connsiteX10" fmla="*/ 44177 w 851795"/>
                  <a:gd name="connsiteY10" fmla="*/ 95080 h 395384"/>
                  <a:gd name="connsiteX11" fmla="*/ 1045 w 851795"/>
                  <a:gd name="connsiteY11" fmla="*/ 129586 h 395384"/>
                  <a:gd name="connsiteX0" fmla="*/ 1045 w 848519"/>
                  <a:gd name="connsiteY0" fmla="*/ 129586 h 398585"/>
                  <a:gd name="connsiteX1" fmla="*/ 87309 w 848519"/>
                  <a:gd name="connsiteY1" fmla="*/ 189 h 398585"/>
                  <a:gd name="connsiteX2" fmla="*/ 510003 w 848519"/>
                  <a:gd name="connsiteY2" fmla="*/ 103706 h 398585"/>
                  <a:gd name="connsiteX3" fmla="*/ 811928 w 848519"/>
                  <a:gd name="connsiteY3" fmla="*/ 224476 h 398585"/>
                  <a:gd name="connsiteX4" fmla="*/ 844340 w 848519"/>
                  <a:gd name="connsiteY4" fmla="*/ 388378 h 398585"/>
                  <a:gd name="connsiteX5" fmla="*/ 821726 w 848519"/>
                  <a:gd name="connsiteY5" fmla="*/ 367274 h 398585"/>
                  <a:gd name="connsiteX6" fmla="*/ 791743 w 848519"/>
                  <a:gd name="connsiteY6" fmla="*/ 252868 h 398585"/>
                  <a:gd name="connsiteX7" fmla="*/ 570388 w 848519"/>
                  <a:gd name="connsiteY7" fmla="*/ 155465 h 398585"/>
                  <a:gd name="connsiteX8" fmla="*/ 259837 w 848519"/>
                  <a:gd name="connsiteY8" fmla="*/ 69201 h 398585"/>
                  <a:gd name="connsiteX9" fmla="*/ 113503 w 848519"/>
                  <a:gd name="connsiteY9" fmla="*/ 42153 h 398585"/>
                  <a:gd name="connsiteX10" fmla="*/ 44177 w 848519"/>
                  <a:gd name="connsiteY10" fmla="*/ 95080 h 398585"/>
                  <a:gd name="connsiteX11" fmla="*/ 1045 w 848519"/>
                  <a:gd name="connsiteY11" fmla="*/ 129586 h 398585"/>
                  <a:gd name="connsiteX0" fmla="*/ 2183 w 849657"/>
                  <a:gd name="connsiteY0" fmla="*/ 129586 h 398585"/>
                  <a:gd name="connsiteX1" fmla="*/ 88447 w 849657"/>
                  <a:gd name="connsiteY1" fmla="*/ 189 h 398585"/>
                  <a:gd name="connsiteX2" fmla="*/ 511141 w 849657"/>
                  <a:gd name="connsiteY2" fmla="*/ 103706 h 398585"/>
                  <a:gd name="connsiteX3" fmla="*/ 813066 w 849657"/>
                  <a:gd name="connsiteY3" fmla="*/ 224476 h 398585"/>
                  <a:gd name="connsiteX4" fmla="*/ 845478 w 849657"/>
                  <a:gd name="connsiteY4" fmla="*/ 388378 h 398585"/>
                  <a:gd name="connsiteX5" fmla="*/ 822864 w 849657"/>
                  <a:gd name="connsiteY5" fmla="*/ 367274 h 398585"/>
                  <a:gd name="connsiteX6" fmla="*/ 792881 w 849657"/>
                  <a:gd name="connsiteY6" fmla="*/ 252868 h 398585"/>
                  <a:gd name="connsiteX7" fmla="*/ 571526 w 849657"/>
                  <a:gd name="connsiteY7" fmla="*/ 155465 h 398585"/>
                  <a:gd name="connsiteX8" fmla="*/ 260975 w 849657"/>
                  <a:gd name="connsiteY8" fmla="*/ 69201 h 398585"/>
                  <a:gd name="connsiteX9" fmla="*/ 114641 w 849657"/>
                  <a:gd name="connsiteY9" fmla="*/ 42153 h 398585"/>
                  <a:gd name="connsiteX10" fmla="*/ 33338 w 849657"/>
                  <a:gd name="connsiteY10" fmla="*/ 132098 h 398585"/>
                  <a:gd name="connsiteX11" fmla="*/ 2183 w 849657"/>
                  <a:gd name="connsiteY11" fmla="*/ 129586 h 398585"/>
                  <a:gd name="connsiteX0" fmla="*/ 1811 w 849285"/>
                  <a:gd name="connsiteY0" fmla="*/ 129586 h 398585"/>
                  <a:gd name="connsiteX1" fmla="*/ 88075 w 849285"/>
                  <a:gd name="connsiteY1" fmla="*/ 189 h 398585"/>
                  <a:gd name="connsiteX2" fmla="*/ 510769 w 849285"/>
                  <a:gd name="connsiteY2" fmla="*/ 103706 h 398585"/>
                  <a:gd name="connsiteX3" fmla="*/ 812694 w 849285"/>
                  <a:gd name="connsiteY3" fmla="*/ 224476 h 398585"/>
                  <a:gd name="connsiteX4" fmla="*/ 845106 w 849285"/>
                  <a:gd name="connsiteY4" fmla="*/ 388378 h 398585"/>
                  <a:gd name="connsiteX5" fmla="*/ 822492 w 849285"/>
                  <a:gd name="connsiteY5" fmla="*/ 367274 h 398585"/>
                  <a:gd name="connsiteX6" fmla="*/ 792509 w 849285"/>
                  <a:gd name="connsiteY6" fmla="*/ 252868 h 398585"/>
                  <a:gd name="connsiteX7" fmla="*/ 571154 w 849285"/>
                  <a:gd name="connsiteY7" fmla="*/ 155465 h 398585"/>
                  <a:gd name="connsiteX8" fmla="*/ 260603 w 849285"/>
                  <a:gd name="connsiteY8" fmla="*/ 69201 h 398585"/>
                  <a:gd name="connsiteX9" fmla="*/ 114269 w 849285"/>
                  <a:gd name="connsiteY9" fmla="*/ 42153 h 398585"/>
                  <a:gd name="connsiteX10" fmla="*/ 32966 w 849285"/>
                  <a:gd name="connsiteY10" fmla="*/ 132098 h 398585"/>
                  <a:gd name="connsiteX11" fmla="*/ 1811 w 849285"/>
                  <a:gd name="connsiteY11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14127 w 849143"/>
                  <a:gd name="connsiteY9" fmla="*/ 42153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23926 w 849143"/>
                  <a:gd name="connsiteY9" fmla="*/ 35621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24106 w 849323"/>
                  <a:gd name="connsiteY9" fmla="*/ 35621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44793 w 849323"/>
                  <a:gd name="connsiteY9" fmla="*/ 45420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3298 w 850772"/>
                  <a:gd name="connsiteY0" fmla="*/ 115469 h 384468"/>
                  <a:gd name="connsiteX1" fmla="*/ 115693 w 850772"/>
                  <a:gd name="connsiteY1" fmla="*/ 226 h 384468"/>
                  <a:gd name="connsiteX2" fmla="*/ 512256 w 850772"/>
                  <a:gd name="connsiteY2" fmla="*/ 89589 h 384468"/>
                  <a:gd name="connsiteX3" fmla="*/ 814181 w 850772"/>
                  <a:gd name="connsiteY3" fmla="*/ 210359 h 384468"/>
                  <a:gd name="connsiteX4" fmla="*/ 846593 w 850772"/>
                  <a:gd name="connsiteY4" fmla="*/ 374261 h 384468"/>
                  <a:gd name="connsiteX5" fmla="*/ 823979 w 850772"/>
                  <a:gd name="connsiteY5" fmla="*/ 353157 h 384468"/>
                  <a:gd name="connsiteX6" fmla="*/ 793996 w 850772"/>
                  <a:gd name="connsiteY6" fmla="*/ 238751 h 384468"/>
                  <a:gd name="connsiteX7" fmla="*/ 572641 w 850772"/>
                  <a:gd name="connsiteY7" fmla="*/ 141348 h 384468"/>
                  <a:gd name="connsiteX8" fmla="*/ 262090 w 850772"/>
                  <a:gd name="connsiteY8" fmla="*/ 55084 h 384468"/>
                  <a:gd name="connsiteX9" fmla="*/ 146242 w 850772"/>
                  <a:gd name="connsiteY9" fmla="*/ 31303 h 384468"/>
                  <a:gd name="connsiteX10" fmla="*/ 81337 w 850772"/>
                  <a:gd name="connsiteY10" fmla="*/ 51548 h 384468"/>
                  <a:gd name="connsiteX11" fmla="*/ 34453 w 850772"/>
                  <a:gd name="connsiteY11" fmla="*/ 117981 h 384468"/>
                  <a:gd name="connsiteX12" fmla="*/ 3298 w 850772"/>
                  <a:gd name="connsiteY12" fmla="*/ 115469 h 384468"/>
                  <a:gd name="connsiteX0" fmla="*/ 3684 w 851158"/>
                  <a:gd name="connsiteY0" fmla="*/ 113297 h 382296"/>
                  <a:gd name="connsiteX1" fmla="*/ 122612 w 851158"/>
                  <a:gd name="connsiteY1" fmla="*/ 232 h 382296"/>
                  <a:gd name="connsiteX2" fmla="*/ 512642 w 851158"/>
                  <a:gd name="connsiteY2" fmla="*/ 87417 h 382296"/>
                  <a:gd name="connsiteX3" fmla="*/ 814567 w 851158"/>
                  <a:gd name="connsiteY3" fmla="*/ 208187 h 382296"/>
                  <a:gd name="connsiteX4" fmla="*/ 846979 w 851158"/>
                  <a:gd name="connsiteY4" fmla="*/ 372089 h 382296"/>
                  <a:gd name="connsiteX5" fmla="*/ 824365 w 851158"/>
                  <a:gd name="connsiteY5" fmla="*/ 350985 h 382296"/>
                  <a:gd name="connsiteX6" fmla="*/ 794382 w 851158"/>
                  <a:gd name="connsiteY6" fmla="*/ 236579 h 382296"/>
                  <a:gd name="connsiteX7" fmla="*/ 573027 w 851158"/>
                  <a:gd name="connsiteY7" fmla="*/ 139176 h 382296"/>
                  <a:gd name="connsiteX8" fmla="*/ 262476 w 851158"/>
                  <a:gd name="connsiteY8" fmla="*/ 52912 h 382296"/>
                  <a:gd name="connsiteX9" fmla="*/ 146628 w 851158"/>
                  <a:gd name="connsiteY9" fmla="*/ 29131 h 382296"/>
                  <a:gd name="connsiteX10" fmla="*/ 81723 w 851158"/>
                  <a:gd name="connsiteY10" fmla="*/ 49376 h 382296"/>
                  <a:gd name="connsiteX11" fmla="*/ 34839 w 851158"/>
                  <a:gd name="connsiteY11" fmla="*/ 115809 h 382296"/>
                  <a:gd name="connsiteX12" fmla="*/ 3684 w 851158"/>
                  <a:gd name="connsiteY12" fmla="*/ 113297 h 382296"/>
                  <a:gd name="connsiteX0" fmla="*/ 3617 w 851091"/>
                  <a:gd name="connsiteY0" fmla="*/ 113297 h 382296"/>
                  <a:gd name="connsiteX1" fmla="*/ 122545 w 851091"/>
                  <a:gd name="connsiteY1" fmla="*/ 232 h 382296"/>
                  <a:gd name="connsiteX2" fmla="*/ 512575 w 851091"/>
                  <a:gd name="connsiteY2" fmla="*/ 87417 h 382296"/>
                  <a:gd name="connsiteX3" fmla="*/ 814500 w 851091"/>
                  <a:gd name="connsiteY3" fmla="*/ 208187 h 382296"/>
                  <a:gd name="connsiteX4" fmla="*/ 846912 w 851091"/>
                  <a:gd name="connsiteY4" fmla="*/ 372089 h 382296"/>
                  <a:gd name="connsiteX5" fmla="*/ 824298 w 851091"/>
                  <a:gd name="connsiteY5" fmla="*/ 350985 h 382296"/>
                  <a:gd name="connsiteX6" fmla="*/ 794315 w 851091"/>
                  <a:gd name="connsiteY6" fmla="*/ 236579 h 382296"/>
                  <a:gd name="connsiteX7" fmla="*/ 572960 w 851091"/>
                  <a:gd name="connsiteY7" fmla="*/ 139176 h 382296"/>
                  <a:gd name="connsiteX8" fmla="*/ 262409 w 851091"/>
                  <a:gd name="connsiteY8" fmla="*/ 52912 h 382296"/>
                  <a:gd name="connsiteX9" fmla="*/ 146561 w 851091"/>
                  <a:gd name="connsiteY9" fmla="*/ 29131 h 382296"/>
                  <a:gd name="connsiteX10" fmla="*/ 76212 w 851091"/>
                  <a:gd name="connsiteY10" fmla="*/ 54820 h 382296"/>
                  <a:gd name="connsiteX11" fmla="*/ 34772 w 851091"/>
                  <a:gd name="connsiteY11" fmla="*/ 115809 h 382296"/>
                  <a:gd name="connsiteX12" fmla="*/ 3617 w 851091"/>
                  <a:gd name="connsiteY12" fmla="*/ 113297 h 382296"/>
                  <a:gd name="connsiteX0" fmla="*/ 3617 w 851091"/>
                  <a:gd name="connsiteY0" fmla="*/ 113297 h 387717"/>
                  <a:gd name="connsiteX1" fmla="*/ 122545 w 851091"/>
                  <a:gd name="connsiteY1" fmla="*/ 232 h 387717"/>
                  <a:gd name="connsiteX2" fmla="*/ 512575 w 851091"/>
                  <a:gd name="connsiteY2" fmla="*/ 87417 h 387717"/>
                  <a:gd name="connsiteX3" fmla="*/ 814500 w 851091"/>
                  <a:gd name="connsiteY3" fmla="*/ 208187 h 387717"/>
                  <a:gd name="connsiteX4" fmla="*/ 846912 w 851091"/>
                  <a:gd name="connsiteY4" fmla="*/ 378621 h 387717"/>
                  <a:gd name="connsiteX5" fmla="*/ 824298 w 851091"/>
                  <a:gd name="connsiteY5" fmla="*/ 350985 h 387717"/>
                  <a:gd name="connsiteX6" fmla="*/ 794315 w 851091"/>
                  <a:gd name="connsiteY6" fmla="*/ 236579 h 387717"/>
                  <a:gd name="connsiteX7" fmla="*/ 572960 w 851091"/>
                  <a:gd name="connsiteY7" fmla="*/ 139176 h 387717"/>
                  <a:gd name="connsiteX8" fmla="*/ 262409 w 851091"/>
                  <a:gd name="connsiteY8" fmla="*/ 52912 h 387717"/>
                  <a:gd name="connsiteX9" fmla="*/ 146561 w 851091"/>
                  <a:gd name="connsiteY9" fmla="*/ 29131 h 387717"/>
                  <a:gd name="connsiteX10" fmla="*/ 76212 w 851091"/>
                  <a:gd name="connsiteY10" fmla="*/ 54820 h 387717"/>
                  <a:gd name="connsiteX11" fmla="*/ 34772 w 851091"/>
                  <a:gd name="connsiteY11" fmla="*/ 115809 h 387717"/>
                  <a:gd name="connsiteX12" fmla="*/ 3617 w 851091"/>
                  <a:gd name="connsiteY12" fmla="*/ 113297 h 387717"/>
                  <a:gd name="connsiteX0" fmla="*/ 3617 w 851018"/>
                  <a:gd name="connsiteY0" fmla="*/ 113297 h 390928"/>
                  <a:gd name="connsiteX1" fmla="*/ 122545 w 851018"/>
                  <a:gd name="connsiteY1" fmla="*/ 232 h 390928"/>
                  <a:gd name="connsiteX2" fmla="*/ 512575 w 851018"/>
                  <a:gd name="connsiteY2" fmla="*/ 87417 h 390928"/>
                  <a:gd name="connsiteX3" fmla="*/ 814500 w 851018"/>
                  <a:gd name="connsiteY3" fmla="*/ 208187 h 390928"/>
                  <a:gd name="connsiteX4" fmla="*/ 846912 w 851018"/>
                  <a:gd name="connsiteY4" fmla="*/ 378621 h 390928"/>
                  <a:gd name="connsiteX5" fmla="*/ 825387 w 851018"/>
                  <a:gd name="connsiteY5" fmla="*/ 361873 h 390928"/>
                  <a:gd name="connsiteX6" fmla="*/ 794315 w 851018"/>
                  <a:gd name="connsiteY6" fmla="*/ 236579 h 390928"/>
                  <a:gd name="connsiteX7" fmla="*/ 572960 w 851018"/>
                  <a:gd name="connsiteY7" fmla="*/ 139176 h 390928"/>
                  <a:gd name="connsiteX8" fmla="*/ 262409 w 851018"/>
                  <a:gd name="connsiteY8" fmla="*/ 52912 h 390928"/>
                  <a:gd name="connsiteX9" fmla="*/ 146561 w 851018"/>
                  <a:gd name="connsiteY9" fmla="*/ 29131 h 390928"/>
                  <a:gd name="connsiteX10" fmla="*/ 76212 w 851018"/>
                  <a:gd name="connsiteY10" fmla="*/ 54820 h 390928"/>
                  <a:gd name="connsiteX11" fmla="*/ 34772 w 851018"/>
                  <a:gd name="connsiteY11" fmla="*/ 115809 h 390928"/>
                  <a:gd name="connsiteX12" fmla="*/ 3617 w 851018"/>
                  <a:gd name="connsiteY12" fmla="*/ 113297 h 39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51018" h="390928">
                    <a:moveTo>
                      <a:pt x="3617" y="113297"/>
                    </a:moveTo>
                    <a:cubicBezTo>
                      <a:pt x="18246" y="94034"/>
                      <a:pt x="37719" y="4545"/>
                      <a:pt x="122545" y="232"/>
                    </a:cubicBezTo>
                    <a:cubicBezTo>
                      <a:pt x="207371" y="-4081"/>
                      <a:pt x="397249" y="52758"/>
                      <a:pt x="512575" y="87417"/>
                    </a:cubicBezTo>
                    <a:cubicBezTo>
                      <a:pt x="627901" y="122076"/>
                      <a:pt x="758777" y="159653"/>
                      <a:pt x="814500" y="208187"/>
                    </a:cubicBezTo>
                    <a:cubicBezTo>
                      <a:pt x="870223" y="256721"/>
                      <a:pt x="845098" y="353007"/>
                      <a:pt x="846912" y="378621"/>
                    </a:cubicBezTo>
                    <a:cubicBezTo>
                      <a:pt x="848726" y="404235"/>
                      <a:pt x="834153" y="385547"/>
                      <a:pt x="825387" y="361873"/>
                    </a:cubicBezTo>
                    <a:cubicBezTo>
                      <a:pt x="816621" y="338199"/>
                      <a:pt x="836386" y="273695"/>
                      <a:pt x="794315" y="236579"/>
                    </a:cubicBezTo>
                    <a:cubicBezTo>
                      <a:pt x="752244" y="199463"/>
                      <a:pt x="661611" y="169787"/>
                      <a:pt x="572960" y="139176"/>
                    </a:cubicBezTo>
                    <a:cubicBezTo>
                      <a:pt x="484309" y="108565"/>
                      <a:pt x="333476" y="71253"/>
                      <a:pt x="262409" y="52912"/>
                    </a:cubicBezTo>
                    <a:cubicBezTo>
                      <a:pt x="191343" y="34571"/>
                      <a:pt x="178501" y="29539"/>
                      <a:pt x="146561" y="29131"/>
                    </a:cubicBezTo>
                    <a:cubicBezTo>
                      <a:pt x="114621" y="28723"/>
                      <a:pt x="89762" y="39829"/>
                      <a:pt x="76212" y="54820"/>
                    </a:cubicBezTo>
                    <a:cubicBezTo>
                      <a:pt x="62662" y="69811"/>
                      <a:pt x="46871" y="106063"/>
                      <a:pt x="34772" y="115809"/>
                    </a:cubicBezTo>
                    <a:cubicBezTo>
                      <a:pt x="22673" y="125555"/>
                      <a:pt x="-11012" y="132560"/>
                      <a:pt x="3617" y="113297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  <p:sp>
            <p:nvSpPr>
              <p:cNvPr id="103" name="Volný tvar 102"/>
              <p:cNvSpPr>
                <a:spLocks/>
              </p:cNvSpPr>
              <p:nvPr/>
            </p:nvSpPr>
            <p:spPr>
              <a:xfrm rot="265172">
                <a:off x="3908824" y="2872405"/>
                <a:ext cx="1575836" cy="533770"/>
              </a:xfrm>
              <a:custGeom>
                <a:avLst/>
                <a:gdLst>
                  <a:gd name="connsiteX0" fmla="*/ 828 w 845152"/>
                  <a:gd name="connsiteY0" fmla="*/ 129586 h 391137"/>
                  <a:gd name="connsiteX1" fmla="*/ 87092 w 845152"/>
                  <a:gd name="connsiteY1" fmla="*/ 189 h 391137"/>
                  <a:gd name="connsiteX2" fmla="*/ 509786 w 845152"/>
                  <a:gd name="connsiteY2" fmla="*/ 103706 h 391137"/>
                  <a:gd name="connsiteX3" fmla="*/ 811711 w 845152"/>
                  <a:gd name="connsiteY3" fmla="*/ 224476 h 391137"/>
                  <a:gd name="connsiteX4" fmla="*/ 837590 w 845152"/>
                  <a:gd name="connsiteY4" fmla="*/ 388378 h 391137"/>
                  <a:gd name="connsiteX5" fmla="*/ 811711 w 845152"/>
                  <a:gd name="connsiteY5" fmla="*/ 319367 h 391137"/>
                  <a:gd name="connsiteX6" fmla="*/ 759952 w 845152"/>
                  <a:gd name="connsiteY6" fmla="*/ 215850 h 391137"/>
                  <a:gd name="connsiteX7" fmla="*/ 570171 w 845152"/>
                  <a:gd name="connsiteY7" fmla="*/ 155465 h 391137"/>
                  <a:gd name="connsiteX8" fmla="*/ 259620 w 845152"/>
                  <a:gd name="connsiteY8" fmla="*/ 69201 h 391137"/>
                  <a:gd name="connsiteX9" fmla="*/ 87092 w 845152"/>
                  <a:gd name="connsiteY9" fmla="*/ 8816 h 391137"/>
                  <a:gd name="connsiteX10" fmla="*/ 43960 w 845152"/>
                  <a:gd name="connsiteY10" fmla="*/ 95080 h 391137"/>
                  <a:gd name="connsiteX11" fmla="*/ 828 w 845152"/>
                  <a:gd name="connsiteY11" fmla="*/ 129586 h 391137"/>
                  <a:gd name="connsiteX0" fmla="*/ 1045 w 845369"/>
                  <a:gd name="connsiteY0" fmla="*/ 129586 h 391137"/>
                  <a:gd name="connsiteX1" fmla="*/ 87309 w 845369"/>
                  <a:gd name="connsiteY1" fmla="*/ 189 h 391137"/>
                  <a:gd name="connsiteX2" fmla="*/ 510003 w 845369"/>
                  <a:gd name="connsiteY2" fmla="*/ 103706 h 391137"/>
                  <a:gd name="connsiteX3" fmla="*/ 811928 w 845369"/>
                  <a:gd name="connsiteY3" fmla="*/ 224476 h 391137"/>
                  <a:gd name="connsiteX4" fmla="*/ 837807 w 845369"/>
                  <a:gd name="connsiteY4" fmla="*/ 388378 h 391137"/>
                  <a:gd name="connsiteX5" fmla="*/ 811928 w 845369"/>
                  <a:gd name="connsiteY5" fmla="*/ 319367 h 391137"/>
                  <a:gd name="connsiteX6" fmla="*/ 760169 w 845369"/>
                  <a:gd name="connsiteY6" fmla="*/ 215850 h 391137"/>
                  <a:gd name="connsiteX7" fmla="*/ 570388 w 845369"/>
                  <a:gd name="connsiteY7" fmla="*/ 155465 h 391137"/>
                  <a:gd name="connsiteX8" fmla="*/ 259837 w 845369"/>
                  <a:gd name="connsiteY8" fmla="*/ 69201 h 391137"/>
                  <a:gd name="connsiteX9" fmla="*/ 113503 w 845369"/>
                  <a:gd name="connsiteY9" fmla="*/ 42153 h 391137"/>
                  <a:gd name="connsiteX10" fmla="*/ 44177 w 845369"/>
                  <a:gd name="connsiteY10" fmla="*/ 95080 h 391137"/>
                  <a:gd name="connsiteX11" fmla="*/ 1045 w 845369"/>
                  <a:gd name="connsiteY11" fmla="*/ 129586 h 391137"/>
                  <a:gd name="connsiteX0" fmla="*/ 1045 w 843097"/>
                  <a:gd name="connsiteY0" fmla="*/ 129586 h 394298"/>
                  <a:gd name="connsiteX1" fmla="*/ 87309 w 843097"/>
                  <a:gd name="connsiteY1" fmla="*/ 189 h 394298"/>
                  <a:gd name="connsiteX2" fmla="*/ 510003 w 843097"/>
                  <a:gd name="connsiteY2" fmla="*/ 103706 h 394298"/>
                  <a:gd name="connsiteX3" fmla="*/ 811928 w 843097"/>
                  <a:gd name="connsiteY3" fmla="*/ 224476 h 394298"/>
                  <a:gd name="connsiteX4" fmla="*/ 833452 w 843097"/>
                  <a:gd name="connsiteY4" fmla="*/ 391644 h 394298"/>
                  <a:gd name="connsiteX5" fmla="*/ 811928 w 843097"/>
                  <a:gd name="connsiteY5" fmla="*/ 319367 h 394298"/>
                  <a:gd name="connsiteX6" fmla="*/ 760169 w 843097"/>
                  <a:gd name="connsiteY6" fmla="*/ 215850 h 394298"/>
                  <a:gd name="connsiteX7" fmla="*/ 570388 w 843097"/>
                  <a:gd name="connsiteY7" fmla="*/ 155465 h 394298"/>
                  <a:gd name="connsiteX8" fmla="*/ 259837 w 843097"/>
                  <a:gd name="connsiteY8" fmla="*/ 69201 h 394298"/>
                  <a:gd name="connsiteX9" fmla="*/ 113503 w 843097"/>
                  <a:gd name="connsiteY9" fmla="*/ 42153 h 394298"/>
                  <a:gd name="connsiteX10" fmla="*/ 44177 w 843097"/>
                  <a:gd name="connsiteY10" fmla="*/ 95080 h 394298"/>
                  <a:gd name="connsiteX11" fmla="*/ 1045 w 843097"/>
                  <a:gd name="connsiteY11" fmla="*/ 129586 h 394298"/>
                  <a:gd name="connsiteX0" fmla="*/ 1045 w 843036"/>
                  <a:gd name="connsiteY0" fmla="*/ 129586 h 403140"/>
                  <a:gd name="connsiteX1" fmla="*/ 87309 w 843036"/>
                  <a:gd name="connsiteY1" fmla="*/ 189 h 403140"/>
                  <a:gd name="connsiteX2" fmla="*/ 510003 w 843036"/>
                  <a:gd name="connsiteY2" fmla="*/ 103706 h 403140"/>
                  <a:gd name="connsiteX3" fmla="*/ 811928 w 843036"/>
                  <a:gd name="connsiteY3" fmla="*/ 224476 h 403140"/>
                  <a:gd name="connsiteX4" fmla="*/ 833452 w 843036"/>
                  <a:gd name="connsiteY4" fmla="*/ 391644 h 403140"/>
                  <a:gd name="connsiteX5" fmla="*/ 813016 w 843036"/>
                  <a:gd name="connsiteY5" fmla="*/ 369451 h 403140"/>
                  <a:gd name="connsiteX6" fmla="*/ 760169 w 843036"/>
                  <a:gd name="connsiteY6" fmla="*/ 215850 h 403140"/>
                  <a:gd name="connsiteX7" fmla="*/ 570388 w 843036"/>
                  <a:gd name="connsiteY7" fmla="*/ 155465 h 403140"/>
                  <a:gd name="connsiteX8" fmla="*/ 259837 w 843036"/>
                  <a:gd name="connsiteY8" fmla="*/ 69201 h 403140"/>
                  <a:gd name="connsiteX9" fmla="*/ 113503 w 843036"/>
                  <a:gd name="connsiteY9" fmla="*/ 42153 h 403140"/>
                  <a:gd name="connsiteX10" fmla="*/ 44177 w 843036"/>
                  <a:gd name="connsiteY10" fmla="*/ 95080 h 403140"/>
                  <a:gd name="connsiteX11" fmla="*/ 1045 w 843036"/>
                  <a:gd name="connsiteY11" fmla="*/ 129586 h 403140"/>
                  <a:gd name="connsiteX0" fmla="*/ 1045 w 849104"/>
                  <a:gd name="connsiteY0" fmla="*/ 129586 h 400633"/>
                  <a:gd name="connsiteX1" fmla="*/ 87309 w 849104"/>
                  <a:gd name="connsiteY1" fmla="*/ 189 h 400633"/>
                  <a:gd name="connsiteX2" fmla="*/ 510003 w 849104"/>
                  <a:gd name="connsiteY2" fmla="*/ 103706 h 400633"/>
                  <a:gd name="connsiteX3" fmla="*/ 811928 w 849104"/>
                  <a:gd name="connsiteY3" fmla="*/ 224476 h 400633"/>
                  <a:gd name="connsiteX4" fmla="*/ 844340 w 849104"/>
                  <a:gd name="connsiteY4" fmla="*/ 388378 h 400633"/>
                  <a:gd name="connsiteX5" fmla="*/ 813016 w 849104"/>
                  <a:gd name="connsiteY5" fmla="*/ 369451 h 400633"/>
                  <a:gd name="connsiteX6" fmla="*/ 760169 w 849104"/>
                  <a:gd name="connsiteY6" fmla="*/ 215850 h 400633"/>
                  <a:gd name="connsiteX7" fmla="*/ 570388 w 849104"/>
                  <a:gd name="connsiteY7" fmla="*/ 155465 h 400633"/>
                  <a:gd name="connsiteX8" fmla="*/ 259837 w 849104"/>
                  <a:gd name="connsiteY8" fmla="*/ 69201 h 400633"/>
                  <a:gd name="connsiteX9" fmla="*/ 113503 w 849104"/>
                  <a:gd name="connsiteY9" fmla="*/ 42153 h 400633"/>
                  <a:gd name="connsiteX10" fmla="*/ 44177 w 849104"/>
                  <a:gd name="connsiteY10" fmla="*/ 95080 h 400633"/>
                  <a:gd name="connsiteX11" fmla="*/ 1045 w 849104"/>
                  <a:gd name="connsiteY11" fmla="*/ 129586 h 400633"/>
                  <a:gd name="connsiteX0" fmla="*/ 1045 w 851795"/>
                  <a:gd name="connsiteY0" fmla="*/ 129586 h 396775"/>
                  <a:gd name="connsiteX1" fmla="*/ 87309 w 851795"/>
                  <a:gd name="connsiteY1" fmla="*/ 189 h 396775"/>
                  <a:gd name="connsiteX2" fmla="*/ 510003 w 851795"/>
                  <a:gd name="connsiteY2" fmla="*/ 103706 h 396775"/>
                  <a:gd name="connsiteX3" fmla="*/ 811928 w 851795"/>
                  <a:gd name="connsiteY3" fmla="*/ 224476 h 396775"/>
                  <a:gd name="connsiteX4" fmla="*/ 844340 w 851795"/>
                  <a:gd name="connsiteY4" fmla="*/ 388378 h 396775"/>
                  <a:gd name="connsiteX5" fmla="*/ 813016 w 851795"/>
                  <a:gd name="connsiteY5" fmla="*/ 369451 h 396775"/>
                  <a:gd name="connsiteX6" fmla="*/ 760169 w 851795"/>
                  <a:gd name="connsiteY6" fmla="*/ 215850 h 396775"/>
                  <a:gd name="connsiteX7" fmla="*/ 570388 w 851795"/>
                  <a:gd name="connsiteY7" fmla="*/ 155465 h 396775"/>
                  <a:gd name="connsiteX8" fmla="*/ 259837 w 851795"/>
                  <a:gd name="connsiteY8" fmla="*/ 69201 h 396775"/>
                  <a:gd name="connsiteX9" fmla="*/ 113503 w 851795"/>
                  <a:gd name="connsiteY9" fmla="*/ 42153 h 396775"/>
                  <a:gd name="connsiteX10" fmla="*/ 44177 w 851795"/>
                  <a:gd name="connsiteY10" fmla="*/ 95080 h 396775"/>
                  <a:gd name="connsiteX11" fmla="*/ 1045 w 851795"/>
                  <a:gd name="connsiteY11" fmla="*/ 129586 h 396775"/>
                  <a:gd name="connsiteX0" fmla="*/ 1045 w 851795"/>
                  <a:gd name="connsiteY0" fmla="*/ 129586 h 395384"/>
                  <a:gd name="connsiteX1" fmla="*/ 87309 w 851795"/>
                  <a:gd name="connsiteY1" fmla="*/ 189 h 395384"/>
                  <a:gd name="connsiteX2" fmla="*/ 510003 w 851795"/>
                  <a:gd name="connsiteY2" fmla="*/ 103706 h 395384"/>
                  <a:gd name="connsiteX3" fmla="*/ 811928 w 851795"/>
                  <a:gd name="connsiteY3" fmla="*/ 224476 h 395384"/>
                  <a:gd name="connsiteX4" fmla="*/ 844340 w 851795"/>
                  <a:gd name="connsiteY4" fmla="*/ 388378 h 395384"/>
                  <a:gd name="connsiteX5" fmla="*/ 813016 w 851795"/>
                  <a:gd name="connsiteY5" fmla="*/ 369451 h 395384"/>
                  <a:gd name="connsiteX6" fmla="*/ 791743 w 851795"/>
                  <a:gd name="connsiteY6" fmla="*/ 252868 h 395384"/>
                  <a:gd name="connsiteX7" fmla="*/ 570388 w 851795"/>
                  <a:gd name="connsiteY7" fmla="*/ 155465 h 395384"/>
                  <a:gd name="connsiteX8" fmla="*/ 259837 w 851795"/>
                  <a:gd name="connsiteY8" fmla="*/ 69201 h 395384"/>
                  <a:gd name="connsiteX9" fmla="*/ 113503 w 851795"/>
                  <a:gd name="connsiteY9" fmla="*/ 42153 h 395384"/>
                  <a:gd name="connsiteX10" fmla="*/ 44177 w 851795"/>
                  <a:gd name="connsiteY10" fmla="*/ 95080 h 395384"/>
                  <a:gd name="connsiteX11" fmla="*/ 1045 w 851795"/>
                  <a:gd name="connsiteY11" fmla="*/ 129586 h 395384"/>
                  <a:gd name="connsiteX0" fmla="*/ 1045 w 848519"/>
                  <a:gd name="connsiteY0" fmla="*/ 129586 h 398585"/>
                  <a:gd name="connsiteX1" fmla="*/ 87309 w 848519"/>
                  <a:gd name="connsiteY1" fmla="*/ 189 h 398585"/>
                  <a:gd name="connsiteX2" fmla="*/ 510003 w 848519"/>
                  <a:gd name="connsiteY2" fmla="*/ 103706 h 398585"/>
                  <a:gd name="connsiteX3" fmla="*/ 811928 w 848519"/>
                  <a:gd name="connsiteY3" fmla="*/ 224476 h 398585"/>
                  <a:gd name="connsiteX4" fmla="*/ 844340 w 848519"/>
                  <a:gd name="connsiteY4" fmla="*/ 388378 h 398585"/>
                  <a:gd name="connsiteX5" fmla="*/ 821726 w 848519"/>
                  <a:gd name="connsiteY5" fmla="*/ 367274 h 398585"/>
                  <a:gd name="connsiteX6" fmla="*/ 791743 w 848519"/>
                  <a:gd name="connsiteY6" fmla="*/ 252868 h 398585"/>
                  <a:gd name="connsiteX7" fmla="*/ 570388 w 848519"/>
                  <a:gd name="connsiteY7" fmla="*/ 155465 h 398585"/>
                  <a:gd name="connsiteX8" fmla="*/ 259837 w 848519"/>
                  <a:gd name="connsiteY8" fmla="*/ 69201 h 398585"/>
                  <a:gd name="connsiteX9" fmla="*/ 113503 w 848519"/>
                  <a:gd name="connsiteY9" fmla="*/ 42153 h 398585"/>
                  <a:gd name="connsiteX10" fmla="*/ 44177 w 848519"/>
                  <a:gd name="connsiteY10" fmla="*/ 95080 h 398585"/>
                  <a:gd name="connsiteX11" fmla="*/ 1045 w 848519"/>
                  <a:gd name="connsiteY11" fmla="*/ 129586 h 398585"/>
                  <a:gd name="connsiteX0" fmla="*/ 2183 w 849657"/>
                  <a:gd name="connsiteY0" fmla="*/ 129586 h 398585"/>
                  <a:gd name="connsiteX1" fmla="*/ 88447 w 849657"/>
                  <a:gd name="connsiteY1" fmla="*/ 189 h 398585"/>
                  <a:gd name="connsiteX2" fmla="*/ 511141 w 849657"/>
                  <a:gd name="connsiteY2" fmla="*/ 103706 h 398585"/>
                  <a:gd name="connsiteX3" fmla="*/ 813066 w 849657"/>
                  <a:gd name="connsiteY3" fmla="*/ 224476 h 398585"/>
                  <a:gd name="connsiteX4" fmla="*/ 845478 w 849657"/>
                  <a:gd name="connsiteY4" fmla="*/ 388378 h 398585"/>
                  <a:gd name="connsiteX5" fmla="*/ 822864 w 849657"/>
                  <a:gd name="connsiteY5" fmla="*/ 367274 h 398585"/>
                  <a:gd name="connsiteX6" fmla="*/ 792881 w 849657"/>
                  <a:gd name="connsiteY6" fmla="*/ 252868 h 398585"/>
                  <a:gd name="connsiteX7" fmla="*/ 571526 w 849657"/>
                  <a:gd name="connsiteY7" fmla="*/ 155465 h 398585"/>
                  <a:gd name="connsiteX8" fmla="*/ 260975 w 849657"/>
                  <a:gd name="connsiteY8" fmla="*/ 69201 h 398585"/>
                  <a:gd name="connsiteX9" fmla="*/ 114641 w 849657"/>
                  <a:gd name="connsiteY9" fmla="*/ 42153 h 398585"/>
                  <a:gd name="connsiteX10" fmla="*/ 33338 w 849657"/>
                  <a:gd name="connsiteY10" fmla="*/ 132098 h 398585"/>
                  <a:gd name="connsiteX11" fmla="*/ 2183 w 849657"/>
                  <a:gd name="connsiteY11" fmla="*/ 129586 h 398585"/>
                  <a:gd name="connsiteX0" fmla="*/ 1811 w 849285"/>
                  <a:gd name="connsiteY0" fmla="*/ 129586 h 398585"/>
                  <a:gd name="connsiteX1" fmla="*/ 88075 w 849285"/>
                  <a:gd name="connsiteY1" fmla="*/ 189 h 398585"/>
                  <a:gd name="connsiteX2" fmla="*/ 510769 w 849285"/>
                  <a:gd name="connsiteY2" fmla="*/ 103706 h 398585"/>
                  <a:gd name="connsiteX3" fmla="*/ 812694 w 849285"/>
                  <a:gd name="connsiteY3" fmla="*/ 224476 h 398585"/>
                  <a:gd name="connsiteX4" fmla="*/ 845106 w 849285"/>
                  <a:gd name="connsiteY4" fmla="*/ 388378 h 398585"/>
                  <a:gd name="connsiteX5" fmla="*/ 822492 w 849285"/>
                  <a:gd name="connsiteY5" fmla="*/ 367274 h 398585"/>
                  <a:gd name="connsiteX6" fmla="*/ 792509 w 849285"/>
                  <a:gd name="connsiteY6" fmla="*/ 252868 h 398585"/>
                  <a:gd name="connsiteX7" fmla="*/ 571154 w 849285"/>
                  <a:gd name="connsiteY7" fmla="*/ 155465 h 398585"/>
                  <a:gd name="connsiteX8" fmla="*/ 260603 w 849285"/>
                  <a:gd name="connsiteY8" fmla="*/ 69201 h 398585"/>
                  <a:gd name="connsiteX9" fmla="*/ 114269 w 849285"/>
                  <a:gd name="connsiteY9" fmla="*/ 42153 h 398585"/>
                  <a:gd name="connsiteX10" fmla="*/ 32966 w 849285"/>
                  <a:gd name="connsiteY10" fmla="*/ 132098 h 398585"/>
                  <a:gd name="connsiteX11" fmla="*/ 1811 w 849285"/>
                  <a:gd name="connsiteY11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14127 w 849143"/>
                  <a:gd name="connsiteY9" fmla="*/ 42153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23926 w 849143"/>
                  <a:gd name="connsiteY9" fmla="*/ 35621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24106 w 849323"/>
                  <a:gd name="connsiteY9" fmla="*/ 35621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44793 w 849323"/>
                  <a:gd name="connsiteY9" fmla="*/ 45420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3298 w 850772"/>
                  <a:gd name="connsiteY0" fmla="*/ 115469 h 384468"/>
                  <a:gd name="connsiteX1" fmla="*/ 115693 w 850772"/>
                  <a:gd name="connsiteY1" fmla="*/ 226 h 384468"/>
                  <a:gd name="connsiteX2" fmla="*/ 512256 w 850772"/>
                  <a:gd name="connsiteY2" fmla="*/ 89589 h 384468"/>
                  <a:gd name="connsiteX3" fmla="*/ 814181 w 850772"/>
                  <a:gd name="connsiteY3" fmla="*/ 210359 h 384468"/>
                  <a:gd name="connsiteX4" fmla="*/ 846593 w 850772"/>
                  <a:gd name="connsiteY4" fmla="*/ 374261 h 384468"/>
                  <a:gd name="connsiteX5" fmla="*/ 823979 w 850772"/>
                  <a:gd name="connsiteY5" fmla="*/ 353157 h 384468"/>
                  <a:gd name="connsiteX6" fmla="*/ 793996 w 850772"/>
                  <a:gd name="connsiteY6" fmla="*/ 238751 h 384468"/>
                  <a:gd name="connsiteX7" fmla="*/ 572641 w 850772"/>
                  <a:gd name="connsiteY7" fmla="*/ 141348 h 384468"/>
                  <a:gd name="connsiteX8" fmla="*/ 262090 w 850772"/>
                  <a:gd name="connsiteY8" fmla="*/ 55084 h 384468"/>
                  <a:gd name="connsiteX9" fmla="*/ 146242 w 850772"/>
                  <a:gd name="connsiteY9" fmla="*/ 31303 h 384468"/>
                  <a:gd name="connsiteX10" fmla="*/ 81337 w 850772"/>
                  <a:gd name="connsiteY10" fmla="*/ 51548 h 384468"/>
                  <a:gd name="connsiteX11" fmla="*/ 34453 w 850772"/>
                  <a:gd name="connsiteY11" fmla="*/ 117981 h 384468"/>
                  <a:gd name="connsiteX12" fmla="*/ 3298 w 850772"/>
                  <a:gd name="connsiteY12" fmla="*/ 115469 h 384468"/>
                  <a:gd name="connsiteX0" fmla="*/ 3684 w 851158"/>
                  <a:gd name="connsiteY0" fmla="*/ 113297 h 382296"/>
                  <a:gd name="connsiteX1" fmla="*/ 122612 w 851158"/>
                  <a:gd name="connsiteY1" fmla="*/ 232 h 382296"/>
                  <a:gd name="connsiteX2" fmla="*/ 512642 w 851158"/>
                  <a:gd name="connsiteY2" fmla="*/ 87417 h 382296"/>
                  <a:gd name="connsiteX3" fmla="*/ 814567 w 851158"/>
                  <a:gd name="connsiteY3" fmla="*/ 208187 h 382296"/>
                  <a:gd name="connsiteX4" fmla="*/ 846979 w 851158"/>
                  <a:gd name="connsiteY4" fmla="*/ 372089 h 382296"/>
                  <a:gd name="connsiteX5" fmla="*/ 824365 w 851158"/>
                  <a:gd name="connsiteY5" fmla="*/ 350985 h 382296"/>
                  <a:gd name="connsiteX6" fmla="*/ 794382 w 851158"/>
                  <a:gd name="connsiteY6" fmla="*/ 236579 h 382296"/>
                  <a:gd name="connsiteX7" fmla="*/ 573027 w 851158"/>
                  <a:gd name="connsiteY7" fmla="*/ 139176 h 382296"/>
                  <a:gd name="connsiteX8" fmla="*/ 262476 w 851158"/>
                  <a:gd name="connsiteY8" fmla="*/ 52912 h 382296"/>
                  <a:gd name="connsiteX9" fmla="*/ 146628 w 851158"/>
                  <a:gd name="connsiteY9" fmla="*/ 29131 h 382296"/>
                  <a:gd name="connsiteX10" fmla="*/ 81723 w 851158"/>
                  <a:gd name="connsiteY10" fmla="*/ 49376 h 382296"/>
                  <a:gd name="connsiteX11" fmla="*/ 34839 w 851158"/>
                  <a:gd name="connsiteY11" fmla="*/ 115809 h 382296"/>
                  <a:gd name="connsiteX12" fmla="*/ 3684 w 851158"/>
                  <a:gd name="connsiteY12" fmla="*/ 113297 h 382296"/>
                  <a:gd name="connsiteX0" fmla="*/ 3617 w 851091"/>
                  <a:gd name="connsiteY0" fmla="*/ 113297 h 382296"/>
                  <a:gd name="connsiteX1" fmla="*/ 122545 w 851091"/>
                  <a:gd name="connsiteY1" fmla="*/ 232 h 382296"/>
                  <a:gd name="connsiteX2" fmla="*/ 512575 w 851091"/>
                  <a:gd name="connsiteY2" fmla="*/ 87417 h 382296"/>
                  <a:gd name="connsiteX3" fmla="*/ 814500 w 851091"/>
                  <a:gd name="connsiteY3" fmla="*/ 208187 h 382296"/>
                  <a:gd name="connsiteX4" fmla="*/ 846912 w 851091"/>
                  <a:gd name="connsiteY4" fmla="*/ 372089 h 382296"/>
                  <a:gd name="connsiteX5" fmla="*/ 824298 w 851091"/>
                  <a:gd name="connsiteY5" fmla="*/ 350985 h 382296"/>
                  <a:gd name="connsiteX6" fmla="*/ 794315 w 851091"/>
                  <a:gd name="connsiteY6" fmla="*/ 236579 h 382296"/>
                  <a:gd name="connsiteX7" fmla="*/ 572960 w 851091"/>
                  <a:gd name="connsiteY7" fmla="*/ 139176 h 382296"/>
                  <a:gd name="connsiteX8" fmla="*/ 262409 w 851091"/>
                  <a:gd name="connsiteY8" fmla="*/ 52912 h 382296"/>
                  <a:gd name="connsiteX9" fmla="*/ 146561 w 851091"/>
                  <a:gd name="connsiteY9" fmla="*/ 29131 h 382296"/>
                  <a:gd name="connsiteX10" fmla="*/ 76212 w 851091"/>
                  <a:gd name="connsiteY10" fmla="*/ 54820 h 382296"/>
                  <a:gd name="connsiteX11" fmla="*/ 34772 w 851091"/>
                  <a:gd name="connsiteY11" fmla="*/ 115809 h 382296"/>
                  <a:gd name="connsiteX12" fmla="*/ 3617 w 851091"/>
                  <a:gd name="connsiteY12" fmla="*/ 113297 h 382296"/>
                  <a:gd name="connsiteX0" fmla="*/ 3617 w 851091"/>
                  <a:gd name="connsiteY0" fmla="*/ 113297 h 387717"/>
                  <a:gd name="connsiteX1" fmla="*/ 122545 w 851091"/>
                  <a:gd name="connsiteY1" fmla="*/ 232 h 387717"/>
                  <a:gd name="connsiteX2" fmla="*/ 512575 w 851091"/>
                  <a:gd name="connsiteY2" fmla="*/ 87417 h 387717"/>
                  <a:gd name="connsiteX3" fmla="*/ 814500 w 851091"/>
                  <a:gd name="connsiteY3" fmla="*/ 208187 h 387717"/>
                  <a:gd name="connsiteX4" fmla="*/ 846912 w 851091"/>
                  <a:gd name="connsiteY4" fmla="*/ 378621 h 387717"/>
                  <a:gd name="connsiteX5" fmla="*/ 824298 w 851091"/>
                  <a:gd name="connsiteY5" fmla="*/ 350985 h 387717"/>
                  <a:gd name="connsiteX6" fmla="*/ 794315 w 851091"/>
                  <a:gd name="connsiteY6" fmla="*/ 236579 h 387717"/>
                  <a:gd name="connsiteX7" fmla="*/ 572960 w 851091"/>
                  <a:gd name="connsiteY7" fmla="*/ 139176 h 387717"/>
                  <a:gd name="connsiteX8" fmla="*/ 262409 w 851091"/>
                  <a:gd name="connsiteY8" fmla="*/ 52912 h 387717"/>
                  <a:gd name="connsiteX9" fmla="*/ 146561 w 851091"/>
                  <a:gd name="connsiteY9" fmla="*/ 29131 h 387717"/>
                  <a:gd name="connsiteX10" fmla="*/ 76212 w 851091"/>
                  <a:gd name="connsiteY10" fmla="*/ 54820 h 387717"/>
                  <a:gd name="connsiteX11" fmla="*/ 34772 w 851091"/>
                  <a:gd name="connsiteY11" fmla="*/ 115809 h 387717"/>
                  <a:gd name="connsiteX12" fmla="*/ 3617 w 851091"/>
                  <a:gd name="connsiteY12" fmla="*/ 113297 h 387717"/>
                  <a:gd name="connsiteX0" fmla="*/ 3617 w 851018"/>
                  <a:gd name="connsiteY0" fmla="*/ 113297 h 390928"/>
                  <a:gd name="connsiteX1" fmla="*/ 122545 w 851018"/>
                  <a:gd name="connsiteY1" fmla="*/ 232 h 390928"/>
                  <a:gd name="connsiteX2" fmla="*/ 512575 w 851018"/>
                  <a:gd name="connsiteY2" fmla="*/ 87417 h 390928"/>
                  <a:gd name="connsiteX3" fmla="*/ 814500 w 851018"/>
                  <a:gd name="connsiteY3" fmla="*/ 208187 h 390928"/>
                  <a:gd name="connsiteX4" fmla="*/ 846912 w 851018"/>
                  <a:gd name="connsiteY4" fmla="*/ 378621 h 390928"/>
                  <a:gd name="connsiteX5" fmla="*/ 825387 w 851018"/>
                  <a:gd name="connsiteY5" fmla="*/ 361873 h 390928"/>
                  <a:gd name="connsiteX6" fmla="*/ 794315 w 851018"/>
                  <a:gd name="connsiteY6" fmla="*/ 236579 h 390928"/>
                  <a:gd name="connsiteX7" fmla="*/ 572960 w 851018"/>
                  <a:gd name="connsiteY7" fmla="*/ 139176 h 390928"/>
                  <a:gd name="connsiteX8" fmla="*/ 262409 w 851018"/>
                  <a:gd name="connsiteY8" fmla="*/ 52912 h 390928"/>
                  <a:gd name="connsiteX9" fmla="*/ 146561 w 851018"/>
                  <a:gd name="connsiteY9" fmla="*/ 29131 h 390928"/>
                  <a:gd name="connsiteX10" fmla="*/ 76212 w 851018"/>
                  <a:gd name="connsiteY10" fmla="*/ 54820 h 390928"/>
                  <a:gd name="connsiteX11" fmla="*/ 34772 w 851018"/>
                  <a:gd name="connsiteY11" fmla="*/ 115809 h 390928"/>
                  <a:gd name="connsiteX12" fmla="*/ 3617 w 851018"/>
                  <a:gd name="connsiteY12" fmla="*/ 113297 h 390928"/>
                  <a:gd name="connsiteX0" fmla="*/ 3668 w 851069"/>
                  <a:gd name="connsiteY0" fmla="*/ 113297 h 390928"/>
                  <a:gd name="connsiteX1" fmla="*/ 122596 w 851069"/>
                  <a:gd name="connsiteY1" fmla="*/ 232 h 390928"/>
                  <a:gd name="connsiteX2" fmla="*/ 512626 w 851069"/>
                  <a:gd name="connsiteY2" fmla="*/ 87417 h 390928"/>
                  <a:gd name="connsiteX3" fmla="*/ 814551 w 851069"/>
                  <a:gd name="connsiteY3" fmla="*/ 208187 h 390928"/>
                  <a:gd name="connsiteX4" fmla="*/ 846963 w 851069"/>
                  <a:gd name="connsiteY4" fmla="*/ 378621 h 390928"/>
                  <a:gd name="connsiteX5" fmla="*/ 825438 w 851069"/>
                  <a:gd name="connsiteY5" fmla="*/ 361873 h 390928"/>
                  <a:gd name="connsiteX6" fmla="*/ 794366 w 851069"/>
                  <a:gd name="connsiteY6" fmla="*/ 236579 h 390928"/>
                  <a:gd name="connsiteX7" fmla="*/ 573011 w 851069"/>
                  <a:gd name="connsiteY7" fmla="*/ 139176 h 390928"/>
                  <a:gd name="connsiteX8" fmla="*/ 262460 w 851069"/>
                  <a:gd name="connsiteY8" fmla="*/ 52912 h 390928"/>
                  <a:gd name="connsiteX9" fmla="*/ 146612 w 851069"/>
                  <a:gd name="connsiteY9" fmla="*/ 29131 h 390928"/>
                  <a:gd name="connsiteX10" fmla="*/ 80406 w 851069"/>
                  <a:gd name="connsiteY10" fmla="*/ 59650 h 390928"/>
                  <a:gd name="connsiteX11" fmla="*/ 34823 w 851069"/>
                  <a:gd name="connsiteY11" fmla="*/ 115809 h 390928"/>
                  <a:gd name="connsiteX12" fmla="*/ 3668 w 851069"/>
                  <a:gd name="connsiteY12" fmla="*/ 113297 h 390928"/>
                  <a:gd name="connsiteX0" fmla="*/ 3668 w 851069"/>
                  <a:gd name="connsiteY0" fmla="*/ 113297 h 390928"/>
                  <a:gd name="connsiteX1" fmla="*/ 122596 w 851069"/>
                  <a:gd name="connsiteY1" fmla="*/ 232 h 390928"/>
                  <a:gd name="connsiteX2" fmla="*/ 512626 w 851069"/>
                  <a:gd name="connsiteY2" fmla="*/ 87417 h 390928"/>
                  <a:gd name="connsiteX3" fmla="*/ 814551 w 851069"/>
                  <a:gd name="connsiteY3" fmla="*/ 208187 h 390928"/>
                  <a:gd name="connsiteX4" fmla="*/ 846963 w 851069"/>
                  <a:gd name="connsiteY4" fmla="*/ 378621 h 390928"/>
                  <a:gd name="connsiteX5" fmla="*/ 825438 w 851069"/>
                  <a:gd name="connsiteY5" fmla="*/ 361873 h 390928"/>
                  <a:gd name="connsiteX6" fmla="*/ 794366 w 851069"/>
                  <a:gd name="connsiteY6" fmla="*/ 236579 h 390928"/>
                  <a:gd name="connsiteX7" fmla="*/ 573011 w 851069"/>
                  <a:gd name="connsiteY7" fmla="*/ 139176 h 390928"/>
                  <a:gd name="connsiteX8" fmla="*/ 262460 w 851069"/>
                  <a:gd name="connsiteY8" fmla="*/ 52912 h 390928"/>
                  <a:gd name="connsiteX9" fmla="*/ 144443 w 851069"/>
                  <a:gd name="connsiteY9" fmla="*/ 36380 h 390928"/>
                  <a:gd name="connsiteX10" fmla="*/ 80406 w 851069"/>
                  <a:gd name="connsiteY10" fmla="*/ 59650 h 390928"/>
                  <a:gd name="connsiteX11" fmla="*/ 34823 w 851069"/>
                  <a:gd name="connsiteY11" fmla="*/ 115809 h 390928"/>
                  <a:gd name="connsiteX12" fmla="*/ 3668 w 851069"/>
                  <a:gd name="connsiteY12" fmla="*/ 113297 h 390928"/>
                  <a:gd name="connsiteX0" fmla="*/ 3330 w 850731"/>
                  <a:gd name="connsiteY0" fmla="*/ 123197 h 400828"/>
                  <a:gd name="connsiteX1" fmla="*/ 116535 w 850731"/>
                  <a:gd name="connsiteY1" fmla="*/ 203 h 400828"/>
                  <a:gd name="connsiteX2" fmla="*/ 512288 w 850731"/>
                  <a:gd name="connsiteY2" fmla="*/ 97317 h 400828"/>
                  <a:gd name="connsiteX3" fmla="*/ 814213 w 850731"/>
                  <a:gd name="connsiteY3" fmla="*/ 218087 h 400828"/>
                  <a:gd name="connsiteX4" fmla="*/ 846625 w 850731"/>
                  <a:gd name="connsiteY4" fmla="*/ 388521 h 400828"/>
                  <a:gd name="connsiteX5" fmla="*/ 825100 w 850731"/>
                  <a:gd name="connsiteY5" fmla="*/ 371773 h 400828"/>
                  <a:gd name="connsiteX6" fmla="*/ 794028 w 850731"/>
                  <a:gd name="connsiteY6" fmla="*/ 246479 h 400828"/>
                  <a:gd name="connsiteX7" fmla="*/ 572673 w 850731"/>
                  <a:gd name="connsiteY7" fmla="*/ 149076 h 400828"/>
                  <a:gd name="connsiteX8" fmla="*/ 262122 w 850731"/>
                  <a:gd name="connsiteY8" fmla="*/ 62812 h 400828"/>
                  <a:gd name="connsiteX9" fmla="*/ 144105 w 850731"/>
                  <a:gd name="connsiteY9" fmla="*/ 46280 h 400828"/>
                  <a:gd name="connsiteX10" fmla="*/ 80068 w 850731"/>
                  <a:gd name="connsiteY10" fmla="*/ 69550 h 400828"/>
                  <a:gd name="connsiteX11" fmla="*/ 34485 w 850731"/>
                  <a:gd name="connsiteY11" fmla="*/ 125709 h 400828"/>
                  <a:gd name="connsiteX12" fmla="*/ 3330 w 850731"/>
                  <a:gd name="connsiteY12" fmla="*/ 123197 h 400828"/>
                  <a:gd name="connsiteX0" fmla="*/ 3586 w 850987"/>
                  <a:gd name="connsiteY0" fmla="*/ 114902 h 392533"/>
                  <a:gd name="connsiteX1" fmla="*/ 121133 w 850987"/>
                  <a:gd name="connsiteY1" fmla="*/ 227 h 392533"/>
                  <a:gd name="connsiteX2" fmla="*/ 512544 w 850987"/>
                  <a:gd name="connsiteY2" fmla="*/ 89022 h 392533"/>
                  <a:gd name="connsiteX3" fmla="*/ 814469 w 850987"/>
                  <a:gd name="connsiteY3" fmla="*/ 209792 h 392533"/>
                  <a:gd name="connsiteX4" fmla="*/ 846881 w 850987"/>
                  <a:gd name="connsiteY4" fmla="*/ 380226 h 392533"/>
                  <a:gd name="connsiteX5" fmla="*/ 825356 w 850987"/>
                  <a:gd name="connsiteY5" fmla="*/ 363478 h 392533"/>
                  <a:gd name="connsiteX6" fmla="*/ 794284 w 850987"/>
                  <a:gd name="connsiteY6" fmla="*/ 238184 h 392533"/>
                  <a:gd name="connsiteX7" fmla="*/ 572929 w 850987"/>
                  <a:gd name="connsiteY7" fmla="*/ 140781 h 392533"/>
                  <a:gd name="connsiteX8" fmla="*/ 262378 w 850987"/>
                  <a:gd name="connsiteY8" fmla="*/ 54517 h 392533"/>
                  <a:gd name="connsiteX9" fmla="*/ 144361 w 850987"/>
                  <a:gd name="connsiteY9" fmla="*/ 37985 h 392533"/>
                  <a:gd name="connsiteX10" fmla="*/ 80324 w 850987"/>
                  <a:gd name="connsiteY10" fmla="*/ 61255 h 392533"/>
                  <a:gd name="connsiteX11" fmla="*/ 34741 w 850987"/>
                  <a:gd name="connsiteY11" fmla="*/ 117414 h 392533"/>
                  <a:gd name="connsiteX12" fmla="*/ 3586 w 850987"/>
                  <a:gd name="connsiteY12" fmla="*/ 114902 h 392533"/>
                  <a:gd name="connsiteX0" fmla="*/ 3586 w 850987"/>
                  <a:gd name="connsiteY0" fmla="*/ 114902 h 392275"/>
                  <a:gd name="connsiteX1" fmla="*/ 121133 w 850987"/>
                  <a:gd name="connsiteY1" fmla="*/ 227 h 392275"/>
                  <a:gd name="connsiteX2" fmla="*/ 512544 w 850987"/>
                  <a:gd name="connsiteY2" fmla="*/ 89022 h 392275"/>
                  <a:gd name="connsiteX3" fmla="*/ 814469 w 850987"/>
                  <a:gd name="connsiteY3" fmla="*/ 209792 h 392275"/>
                  <a:gd name="connsiteX4" fmla="*/ 846881 w 850987"/>
                  <a:gd name="connsiteY4" fmla="*/ 380226 h 392275"/>
                  <a:gd name="connsiteX5" fmla="*/ 825356 w 850987"/>
                  <a:gd name="connsiteY5" fmla="*/ 363478 h 392275"/>
                  <a:gd name="connsiteX6" fmla="*/ 779196 w 850987"/>
                  <a:gd name="connsiteY6" fmla="*/ 245037 h 392275"/>
                  <a:gd name="connsiteX7" fmla="*/ 572929 w 850987"/>
                  <a:gd name="connsiteY7" fmla="*/ 140781 h 392275"/>
                  <a:gd name="connsiteX8" fmla="*/ 262378 w 850987"/>
                  <a:gd name="connsiteY8" fmla="*/ 54517 h 392275"/>
                  <a:gd name="connsiteX9" fmla="*/ 144361 w 850987"/>
                  <a:gd name="connsiteY9" fmla="*/ 37985 h 392275"/>
                  <a:gd name="connsiteX10" fmla="*/ 80324 w 850987"/>
                  <a:gd name="connsiteY10" fmla="*/ 61255 h 392275"/>
                  <a:gd name="connsiteX11" fmla="*/ 34741 w 850987"/>
                  <a:gd name="connsiteY11" fmla="*/ 117414 h 392275"/>
                  <a:gd name="connsiteX12" fmla="*/ 3586 w 850987"/>
                  <a:gd name="connsiteY12" fmla="*/ 114902 h 39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50987" h="392275">
                    <a:moveTo>
                      <a:pt x="3586" y="114902"/>
                    </a:moveTo>
                    <a:cubicBezTo>
                      <a:pt x="17985" y="95371"/>
                      <a:pt x="36307" y="4540"/>
                      <a:pt x="121133" y="227"/>
                    </a:cubicBezTo>
                    <a:cubicBezTo>
                      <a:pt x="205959" y="-4086"/>
                      <a:pt x="396988" y="54095"/>
                      <a:pt x="512544" y="89022"/>
                    </a:cubicBezTo>
                    <a:cubicBezTo>
                      <a:pt x="628100" y="123949"/>
                      <a:pt x="758746" y="161258"/>
                      <a:pt x="814469" y="209792"/>
                    </a:cubicBezTo>
                    <a:cubicBezTo>
                      <a:pt x="870192" y="258326"/>
                      <a:pt x="845067" y="354612"/>
                      <a:pt x="846881" y="380226"/>
                    </a:cubicBezTo>
                    <a:cubicBezTo>
                      <a:pt x="848695" y="405840"/>
                      <a:pt x="836637" y="386010"/>
                      <a:pt x="825356" y="363478"/>
                    </a:cubicBezTo>
                    <a:cubicBezTo>
                      <a:pt x="814075" y="340947"/>
                      <a:pt x="821267" y="282153"/>
                      <a:pt x="779196" y="245037"/>
                    </a:cubicBezTo>
                    <a:cubicBezTo>
                      <a:pt x="737125" y="207921"/>
                      <a:pt x="659065" y="172534"/>
                      <a:pt x="572929" y="140781"/>
                    </a:cubicBezTo>
                    <a:cubicBezTo>
                      <a:pt x="486793" y="109028"/>
                      <a:pt x="333806" y="71650"/>
                      <a:pt x="262378" y="54517"/>
                    </a:cubicBezTo>
                    <a:cubicBezTo>
                      <a:pt x="190950" y="37384"/>
                      <a:pt x="176301" y="38393"/>
                      <a:pt x="144361" y="37985"/>
                    </a:cubicBezTo>
                    <a:cubicBezTo>
                      <a:pt x="112421" y="37577"/>
                      <a:pt x="93874" y="46264"/>
                      <a:pt x="80324" y="61255"/>
                    </a:cubicBezTo>
                    <a:cubicBezTo>
                      <a:pt x="66774" y="76246"/>
                      <a:pt x="47531" y="108473"/>
                      <a:pt x="34741" y="117414"/>
                    </a:cubicBezTo>
                    <a:cubicBezTo>
                      <a:pt x="21951" y="126355"/>
                      <a:pt x="-10813" y="134433"/>
                      <a:pt x="3586" y="114902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  <p:sp>
            <p:nvSpPr>
              <p:cNvPr id="104" name="Volný tvar 103"/>
              <p:cNvSpPr>
                <a:spLocks/>
              </p:cNvSpPr>
              <p:nvPr/>
            </p:nvSpPr>
            <p:spPr>
              <a:xfrm rot="416670">
                <a:off x="3978949" y="2960240"/>
                <a:ext cx="1430717" cy="385555"/>
              </a:xfrm>
              <a:custGeom>
                <a:avLst/>
                <a:gdLst>
                  <a:gd name="connsiteX0" fmla="*/ 828 w 845152"/>
                  <a:gd name="connsiteY0" fmla="*/ 129586 h 391137"/>
                  <a:gd name="connsiteX1" fmla="*/ 87092 w 845152"/>
                  <a:gd name="connsiteY1" fmla="*/ 189 h 391137"/>
                  <a:gd name="connsiteX2" fmla="*/ 509786 w 845152"/>
                  <a:gd name="connsiteY2" fmla="*/ 103706 h 391137"/>
                  <a:gd name="connsiteX3" fmla="*/ 811711 w 845152"/>
                  <a:gd name="connsiteY3" fmla="*/ 224476 h 391137"/>
                  <a:gd name="connsiteX4" fmla="*/ 837590 w 845152"/>
                  <a:gd name="connsiteY4" fmla="*/ 388378 h 391137"/>
                  <a:gd name="connsiteX5" fmla="*/ 811711 w 845152"/>
                  <a:gd name="connsiteY5" fmla="*/ 319367 h 391137"/>
                  <a:gd name="connsiteX6" fmla="*/ 759952 w 845152"/>
                  <a:gd name="connsiteY6" fmla="*/ 215850 h 391137"/>
                  <a:gd name="connsiteX7" fmla="*/ 570171 w 845152"/>
                  <a:gd name="connsiteY7" fmla="*/ 155465 h 391137"/>
                  <a:gd name="connsiteX8" fmla="*/ 259620 w 845152"/>
                  <a:gd name="connsiteY8" fmla="*/ 69201 h 391137"/>
                  <a:gd name="connsiteX9" fmla="*/ 87092 w 845152"/>
                  <a:gd name="connsiteY9" fmla="*/ 8816 h 391137"/>
                  <a:gd name="connsiteX10" fmla="*/ 43960 w 845152"/>
                  <a:gd name="connsiteY10" fmla="*/ 95080 h 391137"/>
                  <a:gd name="connsiteX11" fmla="*/ 828 w 845152"/>
                  <a:gd name="connsiteY11" fmla="*/ 129586 h 391137"/>
                  <a:gd name="connsiteX0" fmla="*/ 1045 w 845369"/>
                  <a:gd name="connsiteY0" fmla="*/ 129586 h 391137"/>
                  <a:gd name="connsiteX1" fmla="*/ 87309 w 845369"/>
                  <a:gd name="connsiteY1" fmla="*/ 189 h 391137"/>
                  <a:gd name="connsiteX2" fmla="*/ 510003 w 845369"/>
                  <a:gd name="connsiteY2" fmla="*/ 103706 h 391137"/>
                  <a:gd name="connsiteX3" fmla="*/ 811928 w 845369"/>
                  <a:gd name="connsiteY3" fmla="*/ 224476 h 391137"/>
                  <a:gd name="connsiteX4" fmla="*/ 837807 w 845369"/>
                  <a:gd name="connsiteY4" fmla="*/ 388378 h 391137"/>
                  <a:gd name="connsiteX5" fmla="*/ 811928 w 845369"/>
                  <a:gd name="connsiteY5" fmla="*/ 319367 h 391137"/>
                  <a:gd name="connsiteX6" fmla="*/ 760169 w 845369"/>
                  <a:gd name="connsiteY6" fmla="*/ 215850 h 391137"/>
                  <a:gd name="connsiteX7" fmla="*/ 570388 w 845369"/>
                  <a:gd name="connsiteY7" fmla="*/ 155465 h 391137"/>
                  <a:gd name="connsiteX8" fmla="*/ 259837 w 845369"/>
                  <a:gd name="connsiteY8" fmla="*/ 69201 h 391137"/>
                  <a:gd name="connsiteX9" fmla="*/ 113503 w 845369"/>
                  <a:gd name="connsiteY9" fmla="*/ 42153 h 391137"/>
                  <a:gd name="connsiteX10" fmla="*/ 44177 w 845369"/>
                  <a:gd name="connsiteY10" fmla="*/ 95080 h 391137"/>
                  <a:gd name="connsiteX11" fmla="*/ 1045 w 845369"/>
                  <a:gd name="connsiteY11" fmla="*/ 129586 h 391137"/>
                  <a:gd name="connsiteX0" fmla="*/ 1045 w 843097"/>
                  <a:gd name="connsiteY0" fmla="*/ 129586 h 394298"/>
                  <a:gd name="connsiteX1" fmla="*/ 87309 w 843097"/>
                  <a:gd name="connsiteY1" fmla="*/ 189 h 394298"/>
                  <a:gd name="connsiteX2" fmla="*/ 510003 w 843097"/>
                  <a:gd name="connsiteY2" fmla="*/ 103706 h 394298"/>
                  <a:gd name="connsiteX3" fmla="*/ 811928 w 843097"/>
                  <a:gd name="connsiteY3" fmla="*/ 224476 h 394298"/>
                  <a:gd name="connsiteX4" fmla="*/ 833452 w 843097"/>
                  <a:gd name="connsiteY4" fmla="*/ 391644 h 394298"/>
                  <a:gd name="connsiteX5" fmla="*/ 811928 w 843097"/>
                  <a:gd name="connsiteY5" fmla="*/ 319367 h 394298"/>
                  <a:gd name="connsiteX6" fmla="*/ 760169 w 843097"/>
                  <a:gd name="connsiteY6" fmla="*/ 215850 h 394298"/>
                  <a:gd name="connsiteX7" fmla="*/ 570388 w 843097"/>
                  <a:gd name="connsiteY7" fmla="*/ 155465 h 394298"/>
                  <a:gd name="connsiteX8" fmla="*/ 259837 w 843097"/>
                  <a:gd name="connsiteY8" fmla="*/ 69201 h 394298"/>
                  <a:gd name="connsiteX9" fmla="*/ 113503 w 843097"/>
                  <a:gd name="connsiteY9" fmla="*/ 42153 h 394298"/>
                  <a:gd name="connsiteX10" fmla="*/ 44177 w 843097"/>
                  <a:gd name="connsiteY10" fmla="*/ 95080 h 394298"/>
                  <a:gd name="connsiteX11" fmla="*/ 1045 w 843097"/>
                  <a:gd name="connsiteY11" fmla="*/ 129586 h 394298"/>
                  <a:gd name="connsiteX0" fmla="*/ 1045 w 843036"/>
                  <a:gd name="connsiteY0" fmla="*/ 129586 h 403140"/>
                  <a:gd name="connsiteX1" fmla="*/ 87309 w 843036"/>
                  <a:gd name="connsiteY1" fmla="*/ 189 h 403140"/>
                  <a:gd name="connsiteX2" fmla="*/ 510003 w 843036"/>
                  <a:gd name="connsiteY2" fmla="*/ 103706 h 403140"/>
                  <a:gd name="connsiteX3" fmla="*/ 811928 w 843036"/>
                  <a:gd name="connsiteY3" fmla="*/ 224476 h 403140"/>
                  <a:gd name="connsiteX4" fmla="*/ 833452 w 843036"/>
                  <a:gd name="connsiteY4" fmla="*/ 391644 h 403140"/>
                  <a:gd name="connsiteX5" fmla="*/ 813016 w 843036"/>
                  <a:gd name="connsiteY5" fmla="*/ 369451 h 403140"/>
                  <a:gd name="connsiteX6" fmla="*/ 760169 w 843036"/>
                  <a:gd name="connsiteY6" fmla="*/ 215850 h 403140"/>
                  <a:gd name="connsiteX7" fmla="*/ 570388 w 843036"/>
                  <a:gd name="connsiteY7" fmla="*/ 155465 h 403140"/>
                  <a:gd name="connsiteX8" fmla="*/ 259837 w 843036"/>
                  <a:gd name="connsiteY8" fmla="*/ 69201 h 403140"/>
                  <a:gd name="connsiteX9" fmla="*/ 113503 w 843036"/>
                  <a:gd name="connsiteY9" fmla="*/ 42153 h 403140"/>
                  <a:gd name="connsiteX10" fmla="*/ 44177 w 843036"/>
                  <a:gd name="connsiteY10" fmla="*/ 95080 h 403140"/>
                  <a:gd name="connsiteX11" fmla="*/ 1045 w 843036"/>
                  <a:gd name="connsiteY11" fmla="*/ 129586 h 403140"/>
                  <a:gd name="connsiteX0" fmla="*/ 1045 w 849104"/>
                  <a:gd name="connsiteY0" fmla="*/ 129586 h 400633"/>
                  <a:gd name="connsiteX1" fmla="*/ 87309 w 849104"/>
                  <a:gd name="connsiteY1" fmla="*/ 189 h 400633"/>
                  <a:gd name="connsiteX2" fmla="*/ 510003 w 849104"/>
                  <a:gd name="connsiteY2" fmla="*/ 103706 h 400633"/>
                  <a:gd name="connsiteX3" fmla="*/ 811928 w 849104"/>
                  <a:gd name="connsiteY3" fmla="*/ 224476 h 400633"/>
                  <a:gd name="connsiteX4" fmla="*/ 844340 w 849104"/>
                  <a:gd name="connsiteY4" fmla="*/ 388378 h 400633"/>
                  <a:gd name="connsiteX5" fmla="*/ 813016 w 849104"/>
                  <a:gd name="connsiteY5" fmla="*/ 369451 h 400633"/>
                  <a:gd name="connsiteX6" fmla="*/ 760169 w 849104"/>
                  <a:gd name="connsiteY6" fmla="*/ 215850 h 400633"/>
                  <a:gd name="connsiteX7" fmla="*/ 570388 w 849104"/>
                  <a:gd name="connsiteY7" fmla="*/ 155465 h 400633"/>
                  <a:gd name="connsiteX8" fmla="*/ 259837 w 849104"/>
                  <a:gd name="connsiteY8" fmla="*/ 69201 h 400633"/>
                  <a:gd name="connsiteX9" fmla="*/ 113503 w 849104"/>
                  <a:gd name="connsiteY9" fmla="*/ 42153 h 400633"/>
                  <a:gd name="connsiteX10" fmla="*/ 44177 w 849104"/>
                  <a:gd name="connsiteY10" fmla="*/ 95080 h 400633"/>
                  <a:gd name="connsiteX11" fmla="*/ 1045 w 849104"/>
                  <a:gd name="connsiteY11" fmla="*/ 129586 h 400633"/>
                  <a:gd name="connsiteX0" fmla="*/ 1045 w 851795"/>
                  <a:gd name="connsiteY0" fmla="*/ 129586 h 396775"/>
                  <a:gd name="connsiteX1" fmla="*/ 87309 w 851795"/>
                  <a:gd name="connsiteY1" fmla="*/ 189 h 396775"/>
                  <a:gd name="connsiteX2" fmla="*/ 510003 w 851795"/>
                  <a:gd name="connsiteY2" fmla="*/ 103706 h 396775"/>
                  <a:gd name="connsiteX3" fmla="*/ 811928 w 851795"/>
                  <a:gd name="connsiteY3" fmla="*/ 224476 h 396775"/>
                  <a:gd name="connsiteX4" fmla="*/ 844340 w 851795"/>
                  <a:gd name="connsiteY4" fmla="*/ 388378 h 396775"/>
                  <a:gd name="connsiteX5" fmla="*/ 813016 w 851795"/>
                  <a:gd name="connsiteY5" fmla="*/ 369451 h 396775"/>
                  <a:gd name="connsiteX6" fmla="*/ 760169 w 851795"/>
                  <a:gd name="connsiteY6" fmla="*/ 215850 h 396775"/>
                  <a:gd name="connsiteX7" fmla="*/ 570388 w 851795"/>
                  <a:gd name="connsiteY7" fmla="*/ 155465 h 396775"/>
                  <a:gd name="connsiteX8" fmla="*/ 259837 w 851795"/>
                  <a:gd name="connsiteY8" fmla="*/ 69201 h 396775"/>
                  <a:gd name="connsiteX9" fmla="*/ 113503 w 851795"/>
                  <a:gd name="connsiteY9" fmla="*/ 42153 h 396775"/>
                  <a:gd name="connsiteX10" fmla="*/ 44177 w 851795"/>
                  <a:gd name="connsiteY10" fmla="*/ 95080 h 396775"/>
                  <a:gd name="connsiteX11" fmla="*/ 1045 w 851795"/>
                  <a:gd name="connsiteY11" fmla="*/ 129586 h 396775"/>
                  <a:gd name="connsiteX0" fmla="*/ 1045 w 851795"/>
                  <a:gd name="connsiteY0" fmla="*/ 129586 h 395384"/>
                  <a:gd name="connsiteX1" fmla="*/ 87309 w 851795"/>
                  <a:gd name="connsiteY1" fmla="*/ 189 h 395384"/>
                  <a:gd name="connsiteX2" fmla="*/ 510003 w 851795"/>
                  <a:gd name="connsiteY2" fmla="*/ 103706 h 395384"/>
                  <a:gd name="connsiteX3" fmla="*/ 811928 w 851795"/>
                  <a:gd name="connsiteY3" fmla="*/ 224476 h 395384"/>
                  <a:gd name="connsiteX4" fmla="*/ 844340 w 851795"/>
                  <a:gd name="connsiteY4" fmla="*/ 388378 h 395384"/>
                  <a:gd name="connsiteX5" fmla="*/ 813016 w 851795"/>
                  <a:gd name="connsiteY5" fmla="*/ 369451 h 395384"/>
                  <a:gd name="connsiteX6" fmla="*/ 791743 w 851795"/>
                  <a:gd name="connsiteY6" fmla="*/ 252868 h 395384"/>
                  <a:gd name="connsiteX7" fmla="*/ 570388 w 851795"/>
                  <a:gd name="connsiteY7" fmla="*/ 155465 h 395384"/>
                  <a:gd name="connsiteX8" fmla="*/ 259837 w 851795"/>
                  <a:gd name="connsiteY8" fmla="*/ 69201 h 395384"/>
                  <a:gd name="connsiteX9" fmla="*/ 113503 w 851795"/>
                  <a:gd name="connsiteY9" fmla="*/ 42153 h 395384"/>
                  <a:gd name="connsiteX10" fmla="*/ 44177 w 851795"/>
                  <a:gd name="connsiteY10" fmla="*/ 95080 h 395384"/>
                  <a:gd name="connsiteX11" fmla="*/ 1045 w 851795"/>
                  <a:gd name="connsiteY11" fmla="*/ 129586 h 395384"/>
                  <a:gd name="connsiteX0" fmla="*/ 1045 w 848519"/>
                  <a:gd name="connsiteY0" fmla="*/ 129586 h 398585"/>
                  <a:gd name="connsiteX1" fmla="*/ 87309 w 848519"/>
                  <a:gd name="connsiteY1" fmla="*/ 189 h 398585"/>
                  <a:gd name="connsiteX2" fmla="*/ 510003 w 848519"/>
                  <a:gd name="connsiteY2" fmla="*/ 103706 h 398585"/>
                  <a:gd name="connsiteX3" fmla="*/ 811928 w 848519"/>
                  <a:gd name="connsiteY3" fmla="*/ 224476 h 398585"/>
                  <a:gd name="connsiteX4" fmla="*/ 844340 w 848519"/>
                  <a:gd name="connsiteY4" fmla="*/ 388378 h 398585"/>
                  <a:gd name="connsiteX5" fmla="*/ 821726 w 848519"/>
                  <a:gd name="connsiteY5" fmla="*/ 367274 h 398585"/>
                  <a:gd name="connsiteX6" fmla="*/ 791743 w 848519"/>
                  <a:gd name="connsiteY6" fmla="*/ 252868 h 398585"/>
                  <a:gd name="connsiteX7" fmla="*/ 570388 w 848519"/>
                  <a:gd name="connsiteY7" fmla="*/ 155465 h 398585"/>
                  <a:gd name="connsiteX8" fmla="*/ 259837 w 848519"/>
                  <a:gd name="connsiteY8" fmla="*/ 69201 h 398585"/>
                  <a:gd name="connsiteX9" fmla="*/ 113503 w 848519"/>
                  <a:gd name="connsiteY9" fmla="*/ 42153 h 398585"/>
                  <a:gd name="connsiteX10" fmla="*/ 44177 w 848519"/>
                  <a:gd name="connsiteY10" fmla="*/ 95080 h 398585"/>
                  <a:gd name="connsiteX11" fmla="*/ 1045 w 848519"/>
                  <a:gd name="connsiteY11" fmla="*/ 129586 h 398585"/>
                  <a:gd name="connsiteX0" fmla="*/ 2183 w 849657"/>
                  <a:gd name="connsiteY0" fmla="*/ 129586 h 398585"/>
                  <a:gd name="connsiteX1" fmla="*/ 88447 w 849657"/>
                  <a:gd name="connsiteY1" fmla="*/ 189 h 398585"/>
                  <a:gd name="connsiteX2" fmla="*/ 511141 w 849657"/>
                  <a:gd name="connsiteY2" fmla="*/ 103706 h 398585"/>
                  <a:gd name="connsiteX3" fmla="*/ 813066 w 849657"/>
                  <a:gd name="connsiteY3" fmla="*/ 224476 h 398585"/>
                  <a:gd name="connsiteX4" fmla="*/ 845478 w 849657"/>
                  <a:gd name="connsiteY4" fmla="*/ 388378 h 398585"/>
                  <a:gd name="connsiteX5" fmla="*/ 822864 w 849657"/>
                  <a:gd name="connsiteY5" fmla="*/ 367274 h 398585"/>
                  <a:gd name="connsiteX6" fmla="*/ 792881 w 849657"/>
                  <a:gd name="connsiteY6" fmla="*/ 252868 h 398585"/>
                  <a:gd name="connsiteX7" fmla="*/ 571526 w 849657"/>
                  <a:gd name="connsiteY7" fmla="*/ 155465 h 398585"/>
                  <a:gd name="connsiteX8" fmla="*/ 260975 w 849657"/>
                  <a:gd name="connsiteY8" fmla="*/ 69201 h 398585"/>
                  <a:gd name="connsiteX9" fmla="*/ 114641 w 849657"/>
                  <a:gd name="connsiteY9" fmla="*/ 42153 h 398585"/>
                  <a:gd name="connsiteX10" fmla="*/ 33338 w 849657"/>
                  <a:gd name="connsiteY10" fmla="*/ 132098 h 398585"/>
                  <a:gd name="connsiteX11" fmla="*/ 2183 w 849657"/>
                  <a:gd name="connsiteY11" fmla="*/ 129586 h 398585"/>
                  <a:gd name="connsiteX0" fmla="*/ 1811 w 849285"/>
                  <a:gd name="connsiteY0" fmla="*/ 129586 h 398585"/>
                  <a:gd name="connsiteX1" fmla="*/ 88075 w 849285"/>
                  <a:gd name="connsiteY1" fmla="*/ 189 h 398585"/>
                  <a:gd name="connsiteX2" fmla="*/ 510769 w 849285"/>
                  <a:gd name="connsiteY2" fmla="*/ 103706 h 398585"/>
                  <a:gd name="connsiteX3" fmla="*/ 812694 w 849285"/>
                  <a:gd name="connsiteY3" fmla="*/ 224476 h 398585"/>
                  <a:gd name="connsiteX4" fmla="*/ 845106 w 849285"/>
                  <a:gd name="connsiteY4" fmla="*/ 388378 h 398585"/>
                  <a:gd name="connsiteX5" fmla="*/ 822492 w 849285"/>
                  <a:gd name="connsiteY5" fmla="*/ 367274 h 398585"/>
                  <a:gd name="connsiteX6" fmla="*/ 792509 w 849285"/>
                  <a:gd name="connsiteY6" fmla="*/ 252868 h 398585"/>
                  <a:gd name="connsiteX7" fmla="*/ 571154 w 849285"/>
                  <a:gd name="connsiteY7" fmla="*/ 155465 h 398585"/>
                  <a:gd name="connsiteX8" fmla="*/ 260603 w 849285"/>
                  <a:gd name="connsiteY8" fmla="*/ 69201 h 398585"/>
                  <a:gd name="connsiteX9" fmla="*/ 114269 w 849285"/>
                  <a:gd name="connsiteY9" fmla="*/ 42153 h 398585"/>
                  <a:gd name="connsiteX10" fmla="*/ 32966 w 849285"/>
                  <a:gd name="connsiteY10" fmla="*/ 132098 h 398585"/>
                  <a:gd name="connsiteX11" fmla="*/ 1811 w 849285"/>
                  <a:gd name="connsiteY11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14127 w 849143"/>
                  <a:gd name="connsiteY9" fmla="*/ 42153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23926 w 849143"/>
                  <a:gd name="connsiteY9" fmla="*/ 35621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24106 w 849323"/>
                  <a:gd name="connsiteY9" fmla="*/ 35621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44793 w 849323"/>
                  <a:gd name="connsiteY9" fmla="*/ 45420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3298 w 850772"/>
                  <a:gd name="connsiteY0" fmla="*/ 115469 h 384468"/>
                  <a:gd name="connsiteX1" fmla="*/ 115693 w 850772"/>
                  <a:gd name="connsiteY1" fmla="*/ 226 h 384468"/>
                  <a:gd name="connsiteX2" fmla="*/ 512256 w 850772"/>
                  <a:gd name="connsiteY2" fmla="*/ 89589 h 384468"/>
                  <a:gd name="connsiteX3" fmla="*/ 814181 w 850772"/>
                  <a:gd name="connsiteY3" fmla="*/ 210359 h 384468"/>
                  <a:gd name="connsiteX4" fmla="*/ 846593 w 850772"/>
                  <a:gd name="connsiteY4" fmla="*/ 374261 h 384468"/>
                  <a:gd name="connsiteX5" fmla="*/ 823979 w 850772"/>
                  <a:gd name="connsiteY5" fmla="*/ 353157 h 384468"/>
                  <a:gd name="connsiteX6" fmla="*/ 793996 w 850772"/>
                  <a:gd name="connsiteY6" fmla="*/ 238751 h 384468"/>
                  <a:gd name="connsiteX7" fmla="*/ 572641 w 850772"/>
                  <a:gd name="connsiteY7" fmla="*/ 141348 h 384468"/>
                  <a:gd name="connsiteX8" fmla="*/ 262090 w 850772"/>
                  <a:gd name="connsiteY8" fmla="*/ 55084 h 384468"/>
                  <a:gd name="connsiteX9" fmla="*/ 146242 w 850772"/>
                  <a:gd name="connsiteY9" fmla="*/ 31303 h 384468"/>
                  <a:gd name="connsiteX10" fmla="*/ 81337 w 850772"/>
                  <a:gd name="connsiteY10" fmla="*/ 51548 h 384468"/>
                  <a:gd name="connsiteX11" fmla="*/ 34453 w 850772"/>
                  <a:gd name="connsiteY11" fmla="*/ 117981 h 384468"/>
                  <a:gd name="connsiteX12" fmla="*/ 3298 w 850772"/>
                  <a:gd name="connsiteY12" fmla="*/ 115469 h 384468"/>
                  <a:gd name="connsiteX0" fmla="*/ 3684 w 851158"/>
                  <a:gd name="connsiteY0" fmla="*/ 113297 h 382296"/>
                  <a:gd name="connsiteX1" fmla="*/ 122612 w 851158"/>
                  <a:gd name="connsiteY1" fmla="*/ 232 h 382296"/>
                  <a:gd name="connsiteX2" fmla="*/ 512642 w 851158"/>
                  <a:gd name="connsiteY2" fmla="*/ 87417 h 382296"/>
                  <a:gd name="connsiteX3" fmla="*/ 814567 w 851158"/>
                  <a:gd name="connsiteY3" fmla="*/ 208187 h 382296"/>
                  <a:gd name="connsiteX4" fmla="*/ 846979 w 851158"/>
                  <a:gd name="connsiteY4" fmla="*/ 372089 h 382296"/>
                  <a:gd name="connsiteX5" fmla="*/ 824365 w 851158"/>
                  <a:gd name="connsiteY5" fmla="*/ 350985 h 382296"/>
                  <a:gd name="connsiteX6" fmla="*/ 794382 w 851158"/>
                  <a:gd name="connsiteY6" fmla="*/ 236579 h 382296"/>
                  <a:gd name="connsiteX7" fmla="*/ 573027 w 851158"/>
                  <a:gd name="connsiteY7" fmla="*/ 139176 h 382296"/>
                  <a:gd name="connsiteX8" fmla="*/ 262476 w 851158"/>
                  <a:gd name="connsiteY8" fmla="*/ 52912 h 382296"/>
                  <a:gd name="connsiteX9" fmla="*/ 146628 w 851158"/>
                  <a:gd name="connsiteY9" fmla="*/ 29131 h 382296"/>
                  <a:gd name="connsiteX10" fmla="*/ 81723 w 851158"/>
                  <a:gd name="connsiteY10" fmla="*/ 49376 h 382296"/>
                  <a:gd name="connsiteX11" fmla="*/ 34839 w 851158"/>
                  <a:gd name="connsiteY11" fmla="*/ 115809 h 382296"/>
                  <a:gd name="connsiteX12" fmla="*/ 3684 w 851158"/>
                  <a:gd name="connsiteY12" fmla="*/ 113297 h 382296"/>
                  <a:gd name="connsiteX0" fmla="*/ 3617 w 851091"/>
                  <a:gd name="connsiteY0" fmla="*/ 113297 h 382296"/>
                  <a:gd name="connsiteX1" fmla="*/ 122545 w 851091"/>
                  <a:gd name="connsiteY1" fmla="*/ 232 h 382296"/>
                  <a:gd name="connsiteX2" fmla="*/ 512575 w 851091"/>
                  <a:gd name="connsiteY2" fmla="*/ 87417 h 382296"/>
                  <a:gd name="connsiteX3" fmla="*/ 814500 w 851091"/>
                  <a:gd name="connsiteY3" fmla="*/ 208187 h 382296"/>
                  <a:gd name="connsiteX4" fmla="*/ 846912 w 851091"/>
                  <a:gd name="connsiteY4" fmla="*/ 372089 h 382296"/>
                  <a:gd name="connsiteX5" fmla="*/ 824298 w 851091"/>
                  <a:gd name="connsiteY5" fmla="*/ 350985 h 382296"/>
                  <a:gd name="connsiteX6" fmla="*/ 794315 w 851091"/>
                  <a:gd name="connsiteY6" fmla="*/ 236579 h 382296"/>
                  <a:gd name="connsiteX7" fmla="*/ 572960 w 851091"/>
                  <a:gd name="connsiteY7" fmla="*/ 139176 h 382296"/>
                  <a:gd name="connsiteX8" fmla="*/ 262409 w 851091"/>
                  <a:gd name="connsiteY8" fmla="*/ 52912 h 382296"/>
                  <a:gd name="connsiteX9" fmla="*/ 146561 w 851091"/>
                  <a:gd name="connsiteY9" fmla="*/ 29131 h 382296"/>
                  <a:gd name="connsiteX10" fmla="*/ 76212 w 851091"/>
                  <a:gd name="connsiteY10" fmla="*/ 54820 h 382296"/>
                  <a:gd name="connsiteX11" fmla="*/ 34772 w 851091"/>
                  <a:gd name="connsiteY11" fmla="*/ 115809 h 382296"/>
                  <a:gd name="connsiteX12" fmla="*/ 3617 w 851091"/>
                  <a:gd name="connsiteY12" fmla="*/ 113297 h 382296"/>
                  <a:gd name="connsiteX0" fmla="*/ 3617 w 851091"/>
                  <a:gd name="connsiteY0" fmla="*/ 113297 h 387717"/>
                  <a:gd name="connsiteX1" fmla="*/ 122545 w 851091"/>
                  <a:gd name="connsiteY1" fmla="*/ 232 h 387717"/>
                  <a:gd name="connsiteX2" fmla="*/ 512575 w 851091"/>
                  <a:gd name="connsiteY2" fmla="*/ 87417 h 387717"/>
                  <a:gd name="connsiteX3" fmla="*/ 814500 w 851091"/>
                  <a:gd name="connsiteY3" fmla="*/ 208187 h 387717"/>
                  <a:gd name="connsiteX4" fmla="*/ 846912 w 851091"/>
                  <a:gd name="connsiteY4" fmla="*/ 378621 h 387717"/>
                  <a:gd name="connsiteX5" fmla="*/ 824298 w 851091"/>
                  <a:gd name="connsiteY5" fmla="*/ 350985 h 387717"/>
                  <a:gd name="connsiteX6" fmla="*/ 794315 w 851091"/>
                  <a:gd name="connsiteY6" fmla="*/ 236579 h 387717"/>
                  <a:gd name="connsiteX7" fmla="*/ 572960 w 851091"/>
                  <a:gd name="connsiteY7" fmla="*/ 139176 h 387717"/>
                  <a:gd name="connsiteX8" fmla="*/ 262409 w 851091"/>
                  <a:gd name="connsiteY8" fmla="*/ 52912 h 387717"/>
                  <a:gd name="connsiteX9" fmla="*/ 146561 w 851091"/>
                  <a:gd name="connsiteY9" fmla="*/ 29131 h 387717"/>
                  <a:gd name="connsiteX10" fmla="*/ 76212 w 851091"/>
                  <a:gd name="connsiteY10" fmla="*/ 54820 h 387717"/>
                  <a:gd name="connsiteX11" fmla="*/ 34772 w 851091"/>
                  <a:gd name="connsiteY11" fmla="*/ 115809 h 387717"/>
                  <a:gd name="connsiteX12" fmla="*/ 3617 w 851091"/>
                  <a:gd name="connsiteY12" fmla="*/ 113297 h 387717"/>
                  <a:gd name="connsiteX0" fmla="*/ 3617 w 851018"/>
                  <a:gd name="connsiteY0" fmla="*/ 113297 h 390928"/>
                  <a:gd name="connsiteX1" fmla="*/ 122545 w 851018"/>
                  <a:gd name="connsiteY1" fmla="*/ 232 h 390928"/>
                  <a:gd name="connsiteX2" fmla="*/ 512575 w 851018"/>
                  <a:gd name="connsiteY2" fmla="*/ 87417 h 390928"/>
                  <a:gd name="connsiteX3" fmla="*/ 814500 w 851018"/>
                  <a:gd name="connsiteY3" fmla="*/ 208187 h 390928"/>
                  <a:gd name="connsiteX4" fmla="*/ 846912 w 851018"/>
                  <a:gd name="connsiteY4" fmla="*/ 378621 h 390928"/>
                  <a:gd name="connsiteX5" fmla="*/ 825387 w 851018"/>
                  <a:gd name="connsiteY5" fmla="*/ 361873 h 390928"/>
                  <a:gd name="connsiteX6" fmla="*/ 794315 w 851018"/>
                  <a:gd name="connsiteY6" fmla="*/ 236579 h 390928"/>
                  <a:gd name="connsiteX7" fmla="*/ 572960 w 851018"/>
                  <a:gd name="connsiteY7" fmla="*/ 139176 h 390928"/>
                  <a:gd name="connsiteX8" fmla="*/ 262409 w 851018"/>
                  <a:gd name="connsiteY8" fmla="*/ 52912 h 390928"/>
                  <a:gd name="connsiteX9" fmla="*/ 146561 w 851018"/>
                  <a:gd name="connsiteY9" fmla="*/ 29131 h 390928"/>
                  <a:gd name="connsiteX10" fmla="*/ 76212 w 851018"/>
                  <a:gd name="connsiteY10" fmla="*/ 54820 h 390928"/>
                  <a:gd name="connsiteX11" fmla="*/ 34772 w 851018"/>
                  <a:gd name="connsiteY11" fmla="*/ 115809 h 390928"/>
                  <a:gd name="connsiteX12" fmla="*/ 3617 w 851018"/>
                  <a:gd name="connsiteY12" fmla="*/ 113297 h 390928"/>
                  <a:gd name="connsiteX0" fmla="*/ 3617 w 866567"/>
                  <a:gd name="connsiteY0" fmla="*/ 113297 h 373000"/>
                  <a:gd name="connsiteX1" fmla="*/ 122545 w 866567"/>
                  <a:gd name="connsiteY1" fmla="*/ 232 h 373000"/>
                  <a:gd name="connsiteX2" fmla="*/ 512575 w 866567"/>
                  <a:gd name="connsiteY2" fmla="*/ 87417 h 373000"/>
                  <a:gd name="connsiteX3" fmla="*/ 814500 w 866567"/>
                  <a:gd name="connsiteY3" fmla="*/ 208187 h 373000"/>
                  <a:gd name="connsiteX4" fmla="*/ 866491 w 866567"/>
                  <a:gd name="connsiteY4" fmla="*/ 349443 h 373000"/>
                  <a:gd name="connsiteX5" fmla="*/ 825387 w 866567"/>
                  <a:gd name="connsiteY5" fmla="*/ 361873 h 373000"/>
                  <a:gd name="connsiteX6" fmla="*/ 794315 w 866567"/>
                  <a:gd name="connsiteY6" fmla="*/ 236579 h 373000"/>
                  <a:gd name="connsiteX7" fmla="*/ 572960 w 866567"/>
                  <a:gd name="connsiteY7" fmla="*/ 139176 h 373000"/>
                  <a:gd name="connsiteX8" fmla="*/ 262409 w 866567"/>
                  <a:gd name="connsiteY8" fmla="*/ 52912 h 373000"/>
                  <a:gd name="connsiteX9" fmla="*/ 146561 w 866567"/>
                  <a:gd name="connsiteY9" fmla="*/ 29131 h 373000"/>
                  <a:gd name="connsiteX10" fmla="*/ 76212 w 866567"/>
                  <a:gd name="connsiteY10" fmla="*/ 54820 h 373000"/>
                  <a:gd name="connsiteX11" fmla="*/ 34772 w 866567"/>
                  <a:gd name="connsiteY11" fmla="*/ 115809 h 373000"/>
                  <a:gd name="connsiteX12" fmla="*/ 3617 w 866567"/>
                  <a:gd name="connsiteY12" fmla="*/ 113297 h 373000"/>
                  <a:gd name="connsiteX0" fmla="*/ 3617 w 867450"/>
                  <a:gd name="connsiteY0" fmla="*/ 113297 h 372087"/>
                  <a:gd name="connsiteX1" fmla="*/ 122545 w 867450"/>
                  <a:gd name="connsiteY1" fmla="*/ 232 h 372087"/>
                  <a:gd name="connsiteX2" fmla="*/ 512575 w 867450"/>
                  <a:gd name="connsiteY2" fmla="*/ 87417 h 372087"/>
                  <a:gd name="connsiteX3" fmla="*/ 814500 w 867450"/>
                  <a:gd name="connsiteY3" fmla="*/ 208187 h 372087"/>
                  <a:gd name="connsiteX4" fmla="*/ 866491 w 867450"/>
                  <a:gd name="connsiteY4" fmla="*/ 349443 h 372087"/>
                  <a:gd name="connsiteX5" fmla="*/ 844196 w 867450"/>
                  <a:gd name="connsiteY5" fmla="*/ 360546 h 372087"/>
                  <a:gd name="connsiteX6" fmla="*/ 794315 w 867450"/>
                  <a:gd name="connsiteY6" fmla="*/ 236579 h 372087"/>
                  <a:gd name="connsiteX7" fmla="*/ 572960 w 867450"/>
                  <a:gd name="connsiteY7" fmla="*/ 139176 h 372087"/>
                  <a:gd name="connsiteX8" fmla="*/ 262409 w 867450"/>
                  <a:gd name="connsiteY8" fmla="*/ 52912 h 372087"/>
                  <a:gd name="connsiteX9" fmla="*/ 146561 w 867450"/>
                  <a:gd name="connsiteY9" fmla="*/ 29131 h 372087"/>
                  <a:gd name="connsiteX10" fmla="*/ 76212 w 867450"/>
                  <a:gd name="connsiteY10" fmla="*/ 54820 h 372087"/>
                  <a:gd name="connsiteX11" fmla="*/ 34772 w 867450"/>
                  <a:gd name="connsiteY11" fmla="*/ 115809 h 372087"/>
                  <a:gd name="connsiteX12" fmla="*/ 3617 w 867450"/>
                  <a:gd name="connsiteY12" fmla="*/ 113297 h 372087"/>
                  <a:gd name="connsiteX0" fmla="*/ 3617 w 867487"/>
                  <a:gd name="connsiteY0" fmla="*/ 113297 h 371040"/>
                  <a:gd name="connsiteX1" fmla="*/ 122545 w 867487"/>
                  <a:gd name="connsiteY1" fmla="*/ 232 h 371040"/>
                  <a:gd name="connsiteX2" fmla="*/ 512575 w 867487"/>
                  <a:gd name="connsiteY2" fmla="*/ 87417 h 371040"/>
                  <a:gd name="connsiteX3" fmla="*/ 814500 w 867487"/>
                  <a:gd name="connsiteY3" fmla="*/ 208187 h 371040"/>
                  <a:gd name="connsiteX4" fmla="*/ 866491 w 867487"/>
                  <a:gd name="connsiteY4" fmla="*/ 349443 h 371040"/>
                  <a:gd name="connsiteX5" fmla="*/ 844196 w 867487"/>
                  <a:gd name="connsiteY5" fmla="*/ 360546 h 371040"/>
                  <a:gd name="connsiteX6" fmla="*/ 789630 w 867487"/>
                  <a:gd name="connsiteY6" fmla="*/ 251336 h 371040"/>
                  <a:gd name="connsiteX7" fmla="*/ 572960 w 867487"/>
                  <a:gd name="connsiteY7" fmla="*/ 139176 h 371040"/>
                  <a:gd name="connsiteX8" fmla="*/ 262409 w 867487"/>
                  <a:gd name="connsiteY8" fmla="*/ 52912 h 371040"/>
                  <a:gd name="connsiteX9" fmla="*/ 146561 w 867487"/>
                  <a:gd name="connsiteY9" fmla="*/ 29131 h 371040"/>
                  <a:gd name="connsiteX10" fmla="*/ 76212 w 867487"/>
                  <a:gd name="connsiteY10" fmla="*/ 54820 h 371040"/>
                  <a:gd name="connsiteX11" fmla="*/ 34772 w 867487"/>
                  <a:gd name="connsiteY11" fmla="*/ 115809 h 371040"/>
                  <a:gd name="connsiteX12" fmla="*/ 3617 w 867487"/>
                  <a:gd name="connsiteY12" fmla="*/ 113297 h 371040"/>
                  <a:gd name="connsiteX0" fmla="*/ 3617 w 867487"/>
                  <a:gd name="connsiteY0" fmla="*/ 113297 h 371040"/>
                  <a:gd name="connsiteX1" fmla="*/ 122545 w 867487"/>
                  <a:gd name="connsiteY1" fmla="*/ 232 h 371040"/>
                  <a:gd name="connsiteX2" fmla="*/ 512575 w 867487"/>
                  <a:gd name="connsiteY2" fmla="*/ 87417 h 371040"/>
                  <a:gd name="connsiteX3" fmla="*/ 814500 w 867487"/>
                  <a:gd name="connsiteY3" fmla="*/ 208187 h 371040"/>
                  <a:gd name="connsiteX4" fmla="*/ 866491 w 867487"/>
                  <a:gd name="connsiteY4" fmla="*/ 349443 h 371040"/>
                  <a:gd name="connsiteX5" fmla="*/ 844196 w 867487"/>
                  <a:gd name="connsiteY5" fmla="*/ 360546 h 371040"/>
                  <a:gd name="connsiteX6" fmla="*/ 789630 w 867487"/>
                  <a:gd name="connsiteY6" fmla="*/ 251336 h 371040"/>
                  <a:gd name="connsiteX7" fmla="*/ 575789 w 867487"/>
                  <a:gd name="connsiteY7" fmla="*/ 157100 h 371040"/>
                  <a:gd name="connsiteX8" fmla="*/ 262409 w 867487"/>
                  <a:gd name="connsiteY8" fmla="*/ 52912 h 371040"/>
                  <a:gd name="connsiteX9" fmla="*/ 146561 w 867487"/>
                  <a:gd name="connsiteY9" fmla="*/ 29131 h 371040"/>
                  <a:gd name="connsiteX10" fmla="*/ 76212 w 867487"/>
                  <a:gd name="connsiteY10" fmla="*/ 54820 h 371040"/>
                  <a:gd name="connsiteX11" fmla="*/ 34772 w 867487"/>
                  <a:gd name="connsiteY11" fmla="*/ 115809 h 371040"/>
                  <a:gd name="connsiteX12" fmla="*/ 3617 w 867487"/>
                  <a:gd name="connsiteY12" fmla="*/ 113297 h 371040"/>
                  <a:gd name="connsiteX0" fmla="*/ 3617 w 867487"/>
                  <a:gd name="connsiteY0" fmla="*/ 113297 h 371040"/>
                  <a:gd name="connsiteX1" fmla="*/ 122545 w 867487"/>
                  <a:gd name="connsiteY1" fmla="*/ 232 h 371040"/>
                  <a:gd name="connsiteX2" fmla="*/ 512575 w 867487"/>
                  <a:gd name="connsiteY2" fmla="*/ 87417 h 371040"/>
                  <a:gd name="connsiteX3" fmla="*/ 814500 w 867487"/>
                  <a:gd name="connsiteY3" fmla="*/ 208187 h 371040"/>
                  <a:gd name="connsiteX4" fmla="*/ 866491 w 867487"/>
                  <a:gd name="connsiteY4" fmla="*/ 349443 h 371040"/>
                  <a:gd name="connsiteX5" fmla="*/ 844196 w 867487"/>
                  <a:gd name="connsiteY5" fmla="*/ 360546 h 371040"/>
                  <a:gd name="connsiteX6" fmla="*/ 789630 w 867487"/>
                  <a:gd name="connsiteY6" fmla="*/ 251336 h 371040"/>
                  <a:gd name="connsiteX7" fmla="*/ 575789 w 867487"/>
                  <a:gd name="connsiteY7" fmla="*/ 157100 h 371040"/>
                  <a:gd name="connsiteX8" fmla="*/ 272756 w 867487"/>
                  <a:gd name="connsiteY8" fmla="*/ 73998 h 371040"/>
                  <a:gd name="connsiteX9" fmla="*/ 146561 w 867487"/>
                  <a:gd name="connsiteY9" fmla="*/ 29131 h 371040"/>
                  <a:gd name="connsiteX10" fmla="*/ 76212 w 867487"/>
                  <a:gd name="connsiteY10" fmla="*/ 54820 h 371040"/>
                  <a:gd name="connsiteX11" fmla="*/ 34772 w 867487"/>
                  <a:gd name="connsiteY11" fmla="*/ 115809 h 371040"/>
                  <a:gd name="connsiteX12" fmla="*/ 3617 w 867487"/>
                  <a:gd name="connsiteY12" fmla="*/ 113297 h 371040"/>
                  <a:gd name="connsiteX0" fmla="*/ 3617 w 867487"/>
                  <a:gd name="connsiteY0" fmla="*/ 113297 h 371040"/>
                  <a:gd name="connsiteX1" fmla="*/ 122545 w 867487"/>
                  <a:gd name="connsiteY1" fmla="*/ 232 h 371040"/>
                  <a:gd name="connsiteX2" fmla="*/ 512575 w 867487"/>
                  <a:gd name="connsiteY2" fmla="*/ 87417 h 371040"/>
                  <a:gd name="connsiteX3" fmla="*/ 814500 w 867487"/>
                  <a:gd name="connsiteY3" fmla="*/ 208187 h 371040"/>
                  <a:gd name="connsiteX4" fmla="*/ 866491 w 867487"/>
                  <a:gd name="connsiteY4" fmla="*/ 349443 h 371040"/>
                  <a:gd name="connsiteX5" fmla="*/ 844196 w 867487"/>
                  <a:gd name="connsiteY5" fmla="*/ 360546 h 371040"/>
                  <a:gd name="connsiteX6" fmla="*/ 789630 w 867487"/>
                  <a:gd name="connsiteY6" fmla="*/ 251336 h 371040"/>
                  <a:gd name="connsiteX7" fmla="*/ 575789 w 867487"/>
                  <a:gd name="connsiteY7" fmla="*/ 157100 h 371040"/>
                  <a:gd name="connsiteX8" fmla="*/ 272756 w 867487"/>
                  <a:gd name="connsiteY8" fmla="*/ 73998 h 371040"/>
                  <a:gd name="connsiteX9" fmla="*/ 158690 w 867487"/>
                  <a:gd name="connsiteY9" fmla="*/ 54489 h 371040"/>
                  <a:gd name="connsiteX10" fmla="*/ 76212 w 867487"/>
                  <a:gd name="connsiteY10" fmla="*/ 54820 h 371040"/>
                  <a:gd name="connsiteX11" fmla="*/ 34772 w 867487"/>
                  <a:gd name="connsiteY11" fmla="*/ 115809 h 371040"/>
                  <a:gd name="connsiteX12" fmla="*/ 3617 w 867487"/>
                  <a:gd name="connsiteY12" fmla="*/ 113297 h 371040"/>
                  <a:gd name="connsiteX0" fmla="*/ 3690 w 867560"/>
                  <a:gd name="connsiteY0" fmla="*/ 113297 h 371040"/>
                  <a:gd name="connsiteX1" fmla="*/ 122618 w 867560"/>
                  <a:gd name="connsiteY1" fmla="*/ 232 h 371040"/>
                  <a:gd name="connsiteX2" fmla="*/ 512648 w 867560"/>
                  <a:gd name="connsiteY2" fmla="*/ 87417 h 371040"/>
                  <a:gd name="connsiteX3" fmla="*/ 814573 w 867560"/>
                  <a:gd name="connsiteY3" fmla="*/ 208187 h 371040"/>
                  <a:gd name="connsiteX4" fmla="*/ 866564 w 867560"/>
                  <a:gd name="connsiteY4" fmla="*/ 349443 h 371040"/>
                  <a:gd name="connsiteX5" fmla="*/ 844269 w 867560"/>
                  <a:gd name="connsiteY5" fmla="*/ 360546 h 371040"/>
                  <a:gd name="connsiteX6" fmla="*/ 789703 w 867560"/>
                  <a:gd name="connsiteY6" fmla="*/ 251336 h 371040"/>
                  <a:gd name="connsiteX7" fmla="*/ 575862 w 867560"/>
                  <a:gd name="connsiteY7" fmla="*/ 157100 h 371040"/>
                  <a:gd name="connsiteX8" fmla="*/ 272829 w 867560"/>
                  <a:gd name="connsiteY8" fmla="*/ 73998 h 371040"/>
                  <a:gd name="connsiteX9" fmla="*/ 158763 w 867560"/>
                  <a:gd name="connsiteY9" fmla="*/ 54489 h 371040"/>
                  <a:gd name="connsiteX10" fmla="*/ 82155 w 867560"/>
                  <a:gd name="connsiteY10" fmla="*/ 74463 h 371040"/>
                  <a:gd name="connsiteX11" fmla="*/ 34845 w 867560"/>
                  <a:gd name="connsiteY11" fmla="*/ 115809 h 371040"/>
                  <a:gd name="connsiteX12" fmla="*/ 3690 w 867560"/>
                  <a:gd name="connsiteY12" fmla="*/ 113297 h 371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7560" h="371040">
                    <a:moveTo>
                      <a:pt x="3690" y="113297"/>
                    </a:moveTo>
                    <a:cubicBezTo>
                      <a:pt x="18319" y="94034"/>
                      <a:pt x="37792" y="4545"/>
                      <a:pt x="122618" y="232"/>
                    </a:cubicBezTo>
                    <a:cubicBezTo>
                      <a:pt x="207444" y="-4081"/>
                      <a:pt x="397322" y="52758"/>
                      <a:pt x="512648" y="87417"/>
                    </a:cubicBezTo>
                    <a:cubicBezTo>
                      <a:pt x="627974" y="122076"/>
                      <a:pt x="755587" y="164516"/>
                      <a:pt x="814573" y="208187"/>
                    </a:cubicBezTo>
                    <a:cubicBezTo>
                      <a:pt x="873559" y="251858"/>
                      <a:pt x="861615" y="324050"/>
                      <a:pt x="866564" y="349443"/>
                    </a:cubicBezTo>
                    <a:cubicBezTo>
                      <a:pt x="871513" y="374836"/>
                      <a:pt x="857079" y="376897"/>
                      <a:pt x="844269" y="360546"/>
                    </a:cubicBezTo>
                    <a:cubicBezTo>
                      <a:pt x="831459" y="344195"/>
                      <a:pt x="834437" y="285244"/>
                      <a:pt x="789703" y="251336"/>
                    </a:cubicBezTo>
                    <a:cubicBezTo>
                      <a:pt x="744969" y="217428"/>
                      <a:pt x="662008" y="186656"/>
                      <a:pt x="575862" y="157100"/>
                    </a:cubicBezTo>
                    <a:cubicBezTo>
                      <a:pt x="489716" y="127544"/>
                      <a:pt x="342346" y="91100"/>
                      <a:pt x="272829" y="73998"/>
                    </a:cubicBezTo>
                    <a:cubicBezTo>
                      <a:pt x="203313" y="56896"/>
                      <a:pt x="190703" y="54897"/>
                      <a:pt x="158763" y="54489"/>
                    </a:cubicBezTo>
                    <a:cubicBezTo>
                      <a:pt x="126823" y="54081"/>
                      <a:pt x="95705" y="59472"/>
                      <a:pt x="82155" y="74463"/>
                    </a:cubicBezTo>
                    <a:cubicBezTo>
                      <a:pt x="68605" y="89454"/>
                      <a:pt x="47923" y="109337"/>
                      <a:pt x="34845" y="115809"/>
                    </a:cubicBezTo>
                    <a:cubicBezTo>
                      <a:pt x="21768" y="122281"/>
                      <a:pt x="-10939" y="132560"/>
                      <a:pt x="3690" y="113297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  <p:sp>
            <p:nvSpPr>
              <p:cNvPr id="105" name="Volný tvar 104"/>
              <p:cNvSpPr/>
              <p:nvPr/>
            </p:nvSpPr>
            <p:spPr>
              <a:xfrm>
                <a:off x="4093369" y="2983739"/>
                <a:ext cx="1212851" cy="397635"/>
              </a:xfrm>
              <a:custGeom>
                <a:avLst/>
                <a:gdLst>
                  <a:gd name="connsiteX0" fmla="*/ 0 w 1254347"/>
                  <a:gd name="connsiteY0" fmla="*/ 32437 h 414862"/>
                  <a:gd name="connsiteX1" fmla="*/ 250031 w 1254347"/>
                  <a:gd name="connsiteY1" fmla="*/ 108637 h 414862"/>
                  <a:gd name="connsiteX2" fmla="*/ 1188244 w 1254347"/>
                  <a:gd name="connsiteY2" fmla="*/ 401531 h 414862"/>
                  <a:gd name="connsiteX3" fmla="*/ 1152525 w 1254347"/>
                  <a:gd name="connsiteY3" fmla="*/ 353906 h 414862"/>
                  <a:gd name="connsiteX4" fmla="*/ 959644 w 1254347"/>
                  <a:gd name="connsiteY4" fmla="*/ 253893 h 414862"/>
                  <a:gd name="connsiteX5" fmla="*/ 640556 w 1254347"/>
                  <a:gd name="connsiteY5" fmla="*/ 151499 h 414862"/>
                  <a:gd name="connsiteX6" fmla="*/ 378619 w 1254347"/>
                  <a:gd name="connsiteY6" fmla="*/ 63393 h 414862"/>
                  <a:gd name="connsiteX7" fmla="*/ 169069 w 1254347"/>
                  <a:gd name="connsiteY7" fmla="*/ 11006 h 414862"/>
                  <a:gd name="connsiteX8" fmla="*/ 54769 w 1254347"/>
                  <a:gd name="connsiteY8" fmla="*/ 1481 h 414862"/>
                  <a:gd name="connsiteX9" fmla="*/ 0 w 1254347"/>
                  <a:gd name="connsiteY9" fmla="*/ 32437 h 414862"/>
                  <a:gd name="connsiteX0" fmla="*/ 0 w 1209971"/>
                  <a:gd name="connsiteY0" fmla="*/ 32437 h 406480"/>
                  <a:gd name="connsiteX1" fmla="*/ 250031 w 1209971"/>
                  <a:gd name="connsiteY1" fmla="*/ 108637 h 406480"/>
                  <a:gd name="connsiteX2" fmla="*/ 1188244 w 1209971"/>
                  <a:gd name="connsiteY2" fmla="*/ 401531 h 406480"/>
                  <a:gd name="connsiteX3" fmla="*/ 1152525 w 1209971"/>
                  <a:gd name="connsiteY3" fmla="*/ 353906 h 406480"/>
                  <a:gd name="connsiteX4" fmla="*/ 959644 w 1209971"/>
                  <a:gd name="connsiteY4" fmla="*/ 253893 h 406480"/>
                  <a:gd name="connsiteX5" fmla="*/ 640556 w 1209971"/>
                  <a:gd name="connsiteY5" fmla="*/ 151499 h 406480"/>
                  <a:gd name="connsiteX6" fmla="*/ 378619 w 1209971"/>
                  <a:gd name="connsiteY6" fmla="*/ 63393 h 406480"/>
                  <a:gd name="connsiteX7" fmla="*/ 169069 w 1209971"/>
                  <a:gd name="connsiteY7" fmla="*/ 11006 h 406480"/>
                  <a:gd name="connsiteX8" fmla="*/ 54769 w 1209971"/>
                  <a:gd name="connsiteY8" fmla="*/ 1481 h 406480"/>
                  <a:gd name="connsiteX9" fmla="*/ 0 w 1209971"/>
                  <a:gd name="connsiteY9" fmla="*/ 32437 h 406480"/>
                  <a:gd name="connsiteX0" fmla="*/ 0 w 1186948"/>
                  <a:gd name="connsiteY0" fmla="*/ 32437 h 399893"/>
                  <a:gd name="connsiteX1" fmla="*/ 250031 w 1186948"/>
                  <a:gd name="connsiteY1" fmla="*/ 108637 h 399893"/>
                  <a:gd name="connsiteX2" fmla="*/ 1157287 w 1186948"/>
                  <a:gd name="connsiteY2" fmla="*/ 394388 h 399893"/>
                  <a:gd name="connsiteX3" fmla="*/ 1152525 w 1186948"/>
                  <a:gd name="connsiteY3" fmla="*/ 353906 h 399893"/>
                  <a:gd name="connsiteX4" fmla="*/ 959644 w 1186948"/>
                  <a:gd name="connsiteY4" fmla="*/ 253893 h 399893"/>
                  <a:gd name="connsiteX5" fmla="*/ 640556 w 1186948"/>
                  <a:gd name="connsiteY5" fmla="*/ 151499 h 399893"/>
                  <a:gd name="connsiteX6" fmla="*/ 378619 w 1186948"/>
                  <a:gd name="connsiteY6" fmla="*/ 63393 h 399893"/>
                  <a:gd name="connsiteX7" fmla="*/ 169069 w 1186948"/>
                  <a:gd name="connsiteY7" fmla="*/ 11006 h 399893"/>
                  <a:gd name="connsiteX8" fmla="*/ 54769 w 1186948"/>
                  <a:gd name="connsiteY8" fmla="*/ 1481 h 399893"/>
                  <a:gd name="connsiteX9" fmla="*/ 0 w 1186948"/>
                  <a:gd name="connsiteY9" fmla="*/ 32437 h 399893"/>
                  <a:gd name="connsiteX0" fmla="*/ 0 w 1230621"/>
                  <a:gd name="connsiteY0" fmla="*/ 32437 h 404167"/>
                  <a:gd name="connsiteX1" fmla="*/ 250031 w 1230621"/>
                  <a:gd name="connsiteY1" fmla="*/ 108637 h 404167"/>
                  <a:gd name="connsiteX2" fmla="*/ 1157287 w 1230621"/>
                  <a:gd name="connsiteY2" fmla="*/ 394388 h 404167"/>
                  <a:gd name="connsiteX3" fmla="*/ 1152525 w 1230621"/>
                  <a:gd name="connsiteY3" fmla="*/ 330093 h 404167"/>
                  <a:gd name="connsiteX4" fmla="*/ 959644 w 1230621"/>
                  <a:gd name="connsiteY4" fmla="*/ 253893 h 404167"/>
                  <a:gd name="connsiteX5" fmla="*/ 640556 w 1230621"/>
                  <a:gd name="connsiteY5" fmla="*/ 151499 h 404167"/>
                  <a:gd name="connsiteX6" fmla="*/ 378619 w 1230621"/>
                  <a:gd name="connsiteY6" fmla="*/ 63393 h 404167"/>
                  <a:gd name="connsiteX7" fmla="*/ 169069 w 1230621"/>
                  <a:gd name="connsiteY7" fmla="*/ 11006 h 404167"/>
                  <a:gd name="connsiteX8" fmla="*/ 54769 w 1230621"/>
                  <a:gd name="connsiteY8" fmla="*/ 1481 h 404167"/>
                  <a:gd name="connsiteX9" fmla="*/ 0 w 1230621"/>
                  <a:gd name="connsiteY9" fmla="*/ 32437 h 404167"/>
                  <a:gd name="connsiteX0" fmla="*/ 0 w 1152536"/>
                  <a:gd name="connsiteY0" fmla="*/ 32437 h 349699"/>
                  <a:gd name="connsiteX1" fmla="*/ 250031 w 1152536"/>
                  <a:gd name="connsiteY1" fmla="*/ 108637 h 349699"/>
                  <a:gd name="connsiteX2" fmla="*/ 964406 w 1152536"/>
                  <a:gd name="connsiteY2" fmla="*/ 330094 h 349699"/>
                  <a:gd name="connsiteX3" fmla="*/ 1152525 w 1152536"/>
                  <a:gd name="connsiteY3" fmla="*/ 330093 h 349699"/>
                  <a:gd name="connsiteX4" fmla="*/ 959644 w 1152536"/>
                  <a:gd name="connsiteY4" fmla="*/ 253893 h 349699"/>
                  <a:gd name="connsiteX5" fmla="*/ 640556 w 1152536"/>
                  <a:gd name="connsiteY5" fmla="*/ 151499 h 349699"/>
                  <a:gd name="connsiteX6" fmla="*/ 378619 w 1152536"/>
                  <a:gd name="connsiteY6" fmla="*/ 63393 h 349699"/>
                  <a:gd name="connsiteX7" fmla="*/ 169069 w 1152536"/>
                  <a:gd name="connsiteY7" fmla="*/ 11006 h 349699"/>
                  <a:gd name="connsiteX8" fmla="*/ 54769 w 1152536"/>
                  <a:gd name="connsiteY8" fmla="*/ 1481 h 349699"/>
                  <a:gd name="connsiteX9" fmla="*/ 0 w 1152536"/>
                  <a:gd name="connsiteY9" fmla="*/ 32437 h 349699"/>
                  <a:gd name="connsiteX0" fmla="*/ 0 w 1193981"/>
                  <a:gd name="connsiteY0" fmla="*/ 32437 h 396769"/>
                  <a:gd name="connsiteX1" fmla="*/ 250031 w 1193981"/>
                  <a:gd name="connsiteY1" fmla="*/ 108637 h 396769"/>
                  <a:gd name="connsiteX2" fmla="*/ 964406 w 1193981"/>
                  <a:gd name="connsiteY2" fmla="*/ 330094 h 396769"/>
                  <a:gd name="connsiteX3" fmla="*/ 1178719 w 1193981"/>
                  <a:gd name="connsiteY3" fmla="*/ 396769 h 396769"/>
                  <a:gd name="connsiteX4" fmla="*/ 1152525 w 1193981"/>
                  <a:gd name="connsiteY4" fmla="*/ 330093 h 396769"/>
                  <a:gd name="connsiteX5" fmla="*/ 959644 w 1193981"/>
                  <a:gd name="connsiteY5" fmla="*/ 253893 h 396769"/>
                  <a:gd name="connsiteX6" fmla="*/ 640556 w 1193981"/>
                  <a:gd name="connsiteY6" fmla="*/ 151499 h 396769"/>
                  <a:gd name="connsiteX7" fmla="*/ 378619 w 1193981"/>
                  <a:gd name="connsiteY7" fmla="*/ 63393 h 396769"/>
                  <a:gd name="connsiteX8" fmla="*/ 169069 w 1193981"/>
                  <a:gd name="connsiteY8" fmla="*/ 11006 h 396769"/>
                  <a:gd name="connsiteX9" fmla="*/ 54769 w 1193981"/>
                  <a:gd name="connsiteY9" fmla="*/ 1481 h 396769"/>
                  <a:gd name="connsiteX10" fmla="*/ 0 w 1193981"/>
                  <a:gd name="connsiteY10" fmla="*/ 32437 h 396769"/>
                  <a:gd name="connsiteX0" fmla="*/ 0 w 1193981"/>
                  <a:gd name="connsiteY0" fmla="*/ 32437 h 396769"/>
                  <a:gd name="connsiteX1" fmla="*/ 247650 w 1193981"/>
                  <a:gd name="connsiteY1" fmla="*/ 113399 h 396769"/>
                  <a:gd name="connsiteX2" fmla="*/ 964406 w 1193981"/>
                  <a:gd name="connsiteY2" fmla="*/ 330094 h 396769"/>
                  <a:gd name="connsiteX3" fmla="*/ 1178719 w 1193981"/>
                  <a:gd name="connsiteY3" fmla="*/ 396769 h 396769"/>
                  <a:gd name="connsiteX4" fmla="*/ 1152525 w 1193981"/>
                  <a:gd name="connsiteY4" fmla="*/ 330093 h 396769"/>
                  <a:gd name="connsiteX5" fmla="*/ 959644 w 1193981"/>
                  <a:gd name="connsiteY5" fmla="*/ 253893 h 396769"/>
                  <a:gd name="connsiteX6" fmla="*/ 640556 w 1193981"/>
                  <a:gd name="connsiteY6" fmla="*/ 151499 h 396769"/>
                  <a:gd name="connsiteX7" fmla="*/ 378619 w 1193981"/>
                  <a:gd name="connsiteY7" fmla="*/ 63393 h 396769"/>
                  <a:gd name="connsiteX8" fmla="*/ 169069 w 1193981"/>
                  <a:gd name="connsiteY8" fmla="*/ 11006 h 396769"/>
                  <a:gd name="connsiteX9" fmla="*/ 54769 w 1193981"/>
                  <a:gd name="connsiteY9" fmla="*/ 1481 h 396769"/>
                  <a:gd name="connsiteX10" fmla="*/ 0 w 1193981"/>
                  <a:gd name="connsiteY10" fmla="*/ 32437 h 396769"/>
                  <a:gd name="connsiteX0" fmla="*/ 0 w 1213031"/>
                  <a:gd name="connsiteY0" fmla="*/ 45208 h 397634"/>
                  <a:gd name="connsiteX1" fmla="*/ 266700 w 1213031"/>
                  <a:gd name="connsiteY1" fmla="*/ 114264 h 397634"/>
                  <a:gd name="connsiteX2" fmla="*/ 983456 w 1213031"/>
                  <a:gd name="connsiteY2" fmla="*/ 330959 h 397634"/>
                  <a:gd name="connsiteX3" fmla="*/ 1197769 w 1213031"/>
                  <a:gd name="connsiteY3" fmla="*/ 397634 h 397634"/>
                  <a:gd name="connsiteX4" fmla="*/ 1171575 w 1213031"/>
                  <a:gd name="connsiteY4" fmla="*/ 330958 h 397634"/>
                  <a:gd name="connsiteX5" fmla="*/ 978694 w 1213031"/>
                  <a:gd name="connsiteY5" fmla="*/ 254758 h 397634"/>
                  <a:gd name="connsiteX6" fmla="*/ 659606 w 1213031"/>
                  <a:gd name="connsiteY6" fmla="*/ 152364 h 397634"/>
                  <a:gd name="connsiteX7" fmla="*/ 397669 w 1213031"/>
                  <a:gd name="connsiteY7" fmla="*/ 64258 h 397634"/>
                  <a:gd name="connsiteX8" fmla="*/ 188119 w 1213031"/>
                  <a:gd name="connsiteY8" fmla="*/ 11871 h 397634"/>
                  <a:gd name="connsiteX9" fmla="*/ 73819 w 1213031"/>
                  <a:gd name="connsiteY9" fmla="*/ 2346 h 397634"/>
                  <a:gd name="connsiteX10" fmla="*/ 0 w 1213031"/>
                  <a:gd name="connsiteY10" fmla="*/ 45208 h 397634"/>
                  <a:gd name="connsiteX0" fmla="*/ 0 w 1213031"/>
                  <a:gd name="connsiteY0" fmla="*/ 45208 h 397634"/>
                  <a:gd name="connsiteX1" fmla="*/ 266700 w 1213031"/>
                  <a:gd name="connsiteY1" fmla="*/ 114264 h 397634"/>
                  <a:gd name="connsiteX2" fmla="*/ 983456 w 1213031"/>
                  <a:gd name="connsiteY2" fmla="*/ 330959 h 397634"/>
                  <a:gd name="connsiteX3" fmla="*/ 1197769 w 1213031"/>
                  <a:gd name="connsiteY3" fmla="*/ 397634 h 397634"/>
                  <a:gd name="connsiteX4" fmla="*/ 1171575 w 1213031"/>
                  <a:gd name="connsiteY4" fmla="*/ 330958 h 397634"/>
                  <a:gd name="connsiteX5" fmla="*/ 978694 w 1213031"/>
                  <a:gd name="connsiteY5" fmla="*/ 254758 h 397634"/>
                  <a:gd name="connsiteX6" fmla="*/ 666750 w 1213031"/>
                  <a:gd name="connsiteY6" fmla="*/ 140458 h 397634"/>
                  <a:gd name="connsiteX7" fmla="*/ 397669 w 1213031"/>
                  <a:gd name="connsiteY7" fmla="*/ 64258 h 397634"/>
                  <a:gd name="connsiteX8" fmla="*/ 188119 w 1213031"/>
                  <a:gd name="connsiteY8" fmla="*/ 11871 h 397634"/>
                  <a:gd name="connsiteX9" fmla="*/ 73819 w 1213031"/>
                  <a:gd name="connsiteY9" fmla="*/ 2346 h 397634"/>
                  <a:gd name="connsiteX10" fmla="*/ 0 w 1213031"/>
                  <a:gd name="connsiteY10" fmla="*/ 45208 h 397634"/>
                  <a:gd name="connsiteX0" fmla="*/ 0 w 1212851"/>
                  <a:gd name="connsiteY0" fmla="*/ 45208 h 397634"/>
                  <a:gd name="connsiteX1" fmla="*/ 266700 w 1212851"/>
                  <a:gd name="connsiteY1" fmla="*/ 114264 h 397634"/>
                  <a:gd name="connsiteX2" fmla="*/ 983456 w 1212851"/>
                  <a:gd name="connsiteY2" fmla="*/ 330959 h 397634"/>
                  <a:gd name="connsiteX3" fmla="*/ 1197769 w 1212851"/>
                  <a:gd name="connsiteY3" fmla="*/ 397634 h 397634"/>
                  <a:gd name="connsiteX4" fmla="*/ 1171575 w 1212851"/>
                  <a:gd name="connsiteY4" fmla="*/ 330958 h 397634"/>
                  <a:gd name="connsiteX5" fmla="*/ 983456 w 1212851"/>
                  <a:gd name="connsiteY5" fmla="*/ 242852 h 397634"/>
                  <a:gd name="connsiteX6" fmla="*/ 666750 w 1212851"/>
                  <a:gd name="connsiteY6" fmla="*/ 140458 h 397634"/>
                  <a:gd name="connsiteX7" fmla="*/ 397669 w 1212851"/>
                  <a:gd name="connsiteY7" fmla="*/ 64258 h 397634"/>
                  <a:gd name="connsiteX8" fmla="*/ 188119 w 1212851"/>
                  <a:gd name="connsiteY8" fmla="*/ 11871 h 397634"/>
                  <a:gd name="connsiteX9" fmla="*/ 73819 w 1212851"/>
                  <a:gd name="connsiteY9" fmla="*/ 2346 h 397634"/>
                  <a:gd name="connsiteX10" fmla="*/ 0 w 1212851"/>
                  <a:gd name="connsiteY10" fmla="*/ 45208 h 397634"/>
                  <a:gd name="connsiteX0" fmla="*/ 0 w 1212851"/>
                  <a:gd name="connsiteY0" fmla="*/ 45208 h 397634"/>
                  <a:gd name="connsiteX1" fmla="*/ 266700 w 1212851"/>
                  <a:gd name="connsiteY1" fmla="*/ 114264 h 397634"/>
                  <a:gd name="connsiteX2" fmla="*/ 983456 w 1212851"/>
                  <a:gd name="connsiteY2" fmla="*/ 330959 h 397634"/>
                  <a:gd name="connsiteX3" fmla="*/ 1197769 w 1212851"/>
                  <a:gd name="connsiteY3" fmla="*/ 397634 h 397634"/>
                  <a:gd name="connsiteX4" fmla="*/ 1171575 w 1212851"/>
                  <a:gd name="connsiteY4" fmla="*/ 330958 h 397634"/>
                  <a:gd name="connsiteX5" fmla="*/ 983456 w 1212851"/>
                  <a:gd name="connsiteY5" fmla="*/ 242852 h 397634"/>
                  <a:gd name="connsiteX6" fmla="*/ 666750 w 1212851"/>
                  <a:gd name="connsiteY6" fmla="*/ 140458 h 397634"/>
                  <a:gd name="connsiteX7" fmla="*/ 392906 w 1212851"/>
                  <a:gd name="connsiteY7" fmla="*/ 57114 h 397634"/>
                  <a:gd name="connsiteX8" fmla="*/ 188119 w 1212851"/>
                  <a:gd name="connsiteY8" fmla="*/ 11871 h 397634"/>
                  <a:gd name="connsiteX9" fmla="*/ 73819 w 1212851"/>
                  <a:gd name="connsiteY9" fmla="*/ 2346 h 397634"/>
                  <a:gd name="connsiteX10" fmla="*/ 0 w 1212851"/>
                  <a:gd name="connsiteY10" fmla="*/ 45208 h 397634"/>
                  <a:gd name="connsiteX0" fmla="*/ 0 w 1212851"/>
                  <a:gd name="connsiteY0" fmla="*/ 49463 h 401889"/>
                  <a:gd name="connsiteX1" fmla="*/ 266700 w 1212851"/>
                  <a:gd name="connsiteY1" fmla="*/ 118519 h 401889"/>
                  <a:gd name="connsiteX2" fmla="*/ 983456 w 1212851"/>
                  <a:gd name="connsiteY2" fmla="*/ 335214 h 401889"/>
                  <a:gd name="connsiteX3" fmla="*/ 1197769 w 1212851"/>
                  <a:gd name="connsiteY3" fmla="*/ 401889 h 401889"/>
                  <a:gd name="connsiteX4" fmla="*/ 1171575 w 1212851"/>
                  <a:gd name="connsiteY4" fmla="*/ 335213 h 401889"/>
                  <a:gd name="connsiteX5" fmla="*/ 983456 w 1212851"/>
                  <a:gd name="connsiteY5" fmla="*/ 247107 h 401889"/>
                  <a:gd name="connsiteX6" fmla="*/ 666750 w 1212851"/>
                  <a:gd name="connsiteY6" fmla="*/ 144713 h 401889"/>
                  <a:gd name="connsiteX7" fmla="*/ 392906 w 1212851"/>
                  <a:gd name="connsiteY7" fmla="*/ 61369 h 401889"/>
                  <a:gd name="connsiteX8" fmla="*/ 216694 w 1212851"/>
                  <a:gd name="connsiteY8" fmla="*/ 6601 h 401889"/>
                  <a:gd name="connsiteX9" fmla="*/ 73819 w 1212851"/>
                  <a:gd name="connsiteY9" fmla="*/ 6601 h 401889"/>
                  <a:gd name="connsiteX10" fmla="*/ 0 w 1212851"/>
                  <a:gd name="connsiteY10" fmla="*/ 49463 h 401889"/>
                  <a:gd name="connsiteX0" fmla="*/ 0 w 1212851"/>
                  <a:gd name="connsiteY0" fmla="*/ 45209 h 397635"/>
                  <a:gd name="connsiteX1" fmla="*/ 266700 w 1212851"/>
                  <a:gd name="connsiteY1" fmla="*/ 114265 h 397635"/>
                  <a:gd name="connsiteX2" fmla="*/ 983456 w 1212851"/>
                  <a:gd name="connsiteY2" fmla="*/ 330960 h 397635"/>
                  <a:gd name="connsiteX3" fmla="*/ 1197769 w 1212851"/>
                  <a:gd name="connsiteY3" fmla="*/ 397635 h 397635"/>
                  <a:gd name="connsiteX4" fmla="*/ 1171575 w 1212851"/>
                  <a:gd name="connsiteY4" fmla="*/ 330959 h 397635"/>
                  <a:gd name="connsiteX5" fmla="*/ 983456 w 1212851"/>
                  <a:gd name="connsiteY5" fmla="*/ 242853 h 397635"/>
                  <a:gd name="connsiteX6" fmla="*/ 666750 w 1212851"/>
                  <a:gd name="connsiteY6" fmla="*/ 140459 h 397635"/>
                  <a:gd name="connsiteX7" fmla="*/ 392906 w 1212851"/>
                  <a:gd name="connsiteY7" fmla="*/ 57115 h 397635"/>
                  <a:gd name="connsiteX8" fmla="*/ 216694 w 1212851"/>
                  <a:gd name="connsiteY8" fmla="*/ 11872 h 397635"/>
                  <a:gd name="connsiteX9" fmla="*/ 73819 w 1212851"/>
                  <a:gd name="connsiteY9" fmla="*/ 2347 h 397635"/>
                  <a:gd name="connsiteX10" fmla="*/ 0 w 1212851"/>
                  <a:gd name="connsiteY10" fmla="*/ 45209 h 397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12851" h="397635">
                    <a:moveTo>
                      <a:pt x="0" y="45209"/>
                    </a:moveTo>
                    <a:cubicBezTo>
                      <a:pt x="88900" y="68228"/>
                      <a:pt x="102791" y="66640"/>
                      <a:pt x="266700" y="114265"/>
                    </a:cubicBezTo>
                    <a:cubicBezTo>
                      <a:pt x="430609" y="161890"/>
                      <a:pt x="744537" y="258728"/>
                      <a:pt x="983456" y="330960"/>
                    </a:cubicBezTo>
                    <a:cubicBezTo>
                      <a:pt x="1138634" y="378188"/>
                      <a:pt x="1166416" y="397635"/>
                      <a:pt x="1197769" y="397635"/>
                    </a:cubicBezTo>
                    <a:cubicBezTo>
                      <a:pt x="1229122" y="397635"/>
                      <a:pt x="1207294" y="356756"/>
                      <a:pt x="1171575" y="330959"/>
                    </a:cubicBezTo>
                    <a:cubicBezTo>
                      <a:pt x="1135856" y="305162"/>
                      <a:pt x="1067594" y="274603"/>
                      <a:pt x="983456" y="242853"/>
                    </a:cubicBezTo>
                    <a:cubicBezTo>
                      <a:pt x="899319" y="211103"/>
                      <a:pt x="765175" y="171415"/>
                      <a:pt x="666750" y="140459"/>
                    </a:cubicBezTo>
                    <a:cubicBezTo>
                      <a:pt x="568325" y="109503"/>
                      <a:pt x="467915" y="78546"/>
                      <a:pt x="392906" y="57115"/>
                    </a:cubicBezTo>
                    <a:cubicBezTo>
                      <a:pt x="317897" y="35684"/>
                      <a:pt x="270669" y="22191"/>
                      <a:pt x="216694" y="11872"/>
                    </a:cubicBezTo>
                    <a:cubicBezTo>
                      <a:pt x="162719" y="1553"/>
                      <a:pt x="109935" y="-3209"/>
                      <a:pt x="73819" y="2347"/>
                    </a:cubicBezTo>
                    <a:cubicBezTo>
                      <a:pt x="37703" y="7903"/>
                      <a:pt x="11906" y="31517"/>
                      <a:pt x="0" y="45209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94" name="Skupina 93"/>
            <p:cNvGrpSpPr/>
            <p:nvPr/>
          </p:nvGrpSpPr>
          <p:grpSpPr>
            <a:xfrm flipH="1" flipV="1">
              <a:off x="2915816" y="2889350"/>
              <a:ext cx="1071439" cy="510998"/>
              <a:chOff x="3774287" y="2651881"/>
              <a:chExt cx="1861257" cy="854998"/>
            </a:xfrm>
          </p:grpSpPr>
          <p:sp>
            <p:nvSpPr>
              <p:cNvPr id="96" name="Volný tvar 95"/>
              <p:cNvSpPr>
                <a:spLocks noChangeAspect="1"/>
              </p:cNvSpPr>
              <p:nvPr/>
            </p:nvSpPr>
            <p:spPr>
              <a:xfrm>
                <a:off x="3774287" y="2651881"/>
                <a:ext cx="1861257" cy="854998"/>
              </a:xfrm>
              <a:custGeom>
                <a:avLst/>
                <a:gdLst>
                  <a:gd name="connsiteX0" fmla="*/ 828 w 845152"/>
                  <a:gd name="connsiteY0" fmla="*/ 129586 h 391137"/>
                  <a:gd name="connsiteX1" fmla="*/ 87092 w 845152"/>
                  <a:gd name="connsiteY1" fmla="*/ 189 h 391137"/>
                  <a:gd name="connsiteX2" fmla="*/ 509786 w 845152"/>
                  <a:gd name="connsiteY2" fmla="*/ 103706 h 391137"/>
                  <a:gd name="connsiteX3" fmla="*/ 811711 w 845152"/>
                  <a:gd name="connsiteY3" fmla="*/ 224476 h 391137"/>
                  <a:gd name="connsiteX4" fmla="*/ 837590 w 845152"/>
                  <a:gd name="connsiteY4" fmla="*/ 388378 h 391137"/>
                  <a:gd name="connsiteX5" fmla="*/ 811711 w 845152"/>
                  <a:gd name="connsiteY5" fmla="*/ 319367 h 391137"/>
                  <a:gd name="connsiteX6" fmla="*/ 759952 w 845152"/>
                  <a:gd name="connsiteY6" fmla="*/ 215850 h 391137"/>
                  <a:gd name="connsiteX7" fmla="*/ 570171 w 845152"/>
                  <a:gd name="connsiteY7" fmla="*/ 155465 h 391137"/>
                  <a:gd name="connsiteX8" fmla="*/ 259620 w 845152"/>
                  <a:gd name="connsiteY8" fmla="*/ 69201 h 391137"/>
                  <a:gd name="connsiteX9" fmla="*/ 87092 w 845152"/>
                  <a:gd name="connsiteY9" fmla="*/ 8816 h 391137"/>
                  <a:gd name="connsiteX10" fmla="*/ 43960 w 845152"/>
                  <a:gd name="connsiteY10" fmla="*/ 95080 h 391137"/>
                  <a:gd name="connsiteX11" fmla="*/ 828 w 845152"/>
                  <a:gd name="connsiteY11" fmla="*/ 129586 h 391137"/>
                  <a:gd name="connsiteX0" fmla="*/ 1045 w 845369"/>
                  <a:gd name="connsiteY0" fmla="*/ 129586 h 391137"/>
                  <a:gd name="connsiteX1" fmla="*/ 87309 w 845369"/>
                  <a:gd name="connsiteY1" fmla="*/ 189 h 391137"/>
                  <a:gd name="connsiteX2" fmla="*/ 510003 w 845369"/>
                  <a:gd name="connsiteY2" fmla="*/ 103706 h 391137"/>
                  <a:gd name="connsiteX3" fmla="*/ 811928 w 845369"/>
                  <a:gd name="connsiteY3" fmla="*/ 224476 h 391137"/>
                  <a:gd name="connsiteX4" fmla="*/ 837807 w 845369"/>
                  <a:gd name="connsiteY4" fmla="*/ 388378 h 391137"/>
                  <a:gd name="connsiteX5" fmla="*/ 811928 w 845369"/>
                  <a:gd name="connsiteY5" fmla="*/ 319367 h 391137"/>
                  <a:gd name="connsiteX6" fmla="*/ 760169 w 845369"/>
                  <a:gd name="connsiteY6" fmla="*/ 215850 h 391137"/>
                  <a:gd name="connsiteX7" fmla="*/ 570388 w 845369"/>
                  <a:gd name="connsiteY7" fmla="*/ 155465 h 391137"/>
                  <a:gd name="connsiteX8" fmla="*/ 259837 w 845369"/>
                  <a:gd name="connsiteY8" fmla="*/ 69201 h 391137"/>
                  <a:gd name="connsiteX9" fmla="*/ 113503 w 845369"/>
                  <a:gd name="connsiteY9" fmla="*/ 42153 h 391137"/>
                  <a:gd name="connsiteX10" fmla="*/ 44177 w 845369"/>
                  <a:gd name="connsiteY10" fmla="*/ 95080 h 391137"/>
                  <a:gd name="connsiteX11" fmla="*/ 1045 w 845369"/>
                  <a:gd name="connsiteY11" fmla="*/ 129586 h 391137"/>
                  <a:gd name="connsiteX0" fmla="*/ 1045 w 843097"/>
                  <a:gd name="connsiteY0" fmla="*/ 129586 h 394298"/>
                  <a:gd name="connsiteX1" fmla="*/ 87309 w 843097"/>
                  <a:gd name="connsiteY1" fmla="*/ 189 h 394298"/>
                  <a:gd name="connsiteX2" fmla="*/ 510003 w 843097"/>
                  <a:gd name="connsiteY2" fmla="*/ 103706 h 394298"/>
                  <a:gd name="connsiteX3" fmla="*/ 811928 w 843097"/>
                  <a:gd name="connsiteY3" fmla="*/ 224476 h 394298"/>
                  <a:gd name="connsiteX4" fmla="*/ 833452 w 843097"/>
                  <a:gd name="connsiteY4" fmla="*/ 391644 h 394298"/>
                  <a:gd name="connsiteX5" fmla="*/ 811928 w 843097"/>
                  <a:gd name="connsiteY5" fmla="*/ 319367 h 394298"/>
                  <a:gd name="connsiteX6" fmla="*/ 760169 w 843097"/>
                  <a:gd name="connsiteY6" fmla="*/ 215850 h 394298"/>
                  <a:gd name="connsiteX7" fmla="*/ 570388 w 843097"/>
                  <a:gd name="connsiteY7" fmla="*/ 155465 h 394298"/>
                  <a:gd name="connsiteX8" fmla="*/ 259837 w 843097"/>
                  <a:gd name="connsiteY8" fmla="*/ 69201 h 394298"/>
                  <a:gd name="connsiteX9" fmla="*/ 113503 w 843097"/>
                  <a:gd name="connsiteY9" fmla="*/ 42153 h 394298"/>
                  <a:gd name="connsiteX10" fmla="*/ 44177 w 843097"/>
                  <a:gd name="connsiteY10" fmla="*/ 95080 h 394298"/>
                  <a:gd name="connsiteX11" fmla="*/ 1045 w 843097"/>
                  <a:gd name="connsiteY11" fmla="*/ 129586 h 394298"/>
                  <a:gd name="connsiteX0" fmla="*/ 1045 w 843036"/>
                  <a:gd name="connsiteY0" fmla="*/ 129586 h 403140"/>
                  <a:gd name="connsiteX1" fmla="*/ 87309 w 843036"/>
                  <a:gd name="connsiteY1" fmla="*/ 189 h 403140"/>
                  <a:gd name="connsiteX2" fmla="*/ 510003 w 843036"/>
                  <a:gd name="connsiteY2" fmla="*/ 103706 h 403140"/>
                  <a:gd name="connsiteX3" fmla="*/ 811928 w 843036"/>
                  <a:gd name="connsiteY3" fmla="*/ 224476 h 403140"/>
                  <a:gd name="connsiteX4" fmla="*/ 833452 w 843036"/>
                  <a:gd name="connsiteY4" fmla="*/ 391644 h 403140"/>
                  <a:gd name="connsiteX5" fmla="*/ 813016 w 843036"/>
                  <a:gd name="connsiteY5" fmla="*/ 369451 h 403140"/>
                  <a:gd name="connsiteX6" fmla="*/ 760169 w 843036"/>
                  <a:gd name="connsiteY6" fmla="*/ 215850 h 403140"/>
                  <a:gd name="connsiteX7" fmla="*/ 570388 w 843036"/>
                  <a:gd name="connsiteY7" fmla="*/ 155465 h 403140"/>
                  <a:gd name="connsiteX8" fmla="*/ 259837 w 843036"/>
                  <a:gd name="connsiteY8" fmla="*/ 69201 h 403140"/>
                  <a:gd name="connsiteX9" fmla="*/ 113503 w 843036"/>
                  <a:gd name="connsiteY9" fmla="*/ 42153 h 403140"/>
                  <a:gd name="connsiteX10" fmla="*/ 44177 w 843036"/>
                  <a:gd name="connsiteY10" fmla="*/ 95080 h 403140"/>
                  <a:gd name="connsiteX11" fmla="*/ 1045 w 843036"/>
                  <a:gd name="connsiteY11" fmla="*/ 129586 h 403140"/>
                  <a:gd name="connsiteX0" fmla="*/ 1045 w 849104"/>
                  <a:gd name="connsiteY0" fmla="*/ 129586 h 400633"/>
                  <a:gd name="connsiteX1" fmla="*/ 87309 w 849104"/>
                  <a:gd name="connsiteY1" fmla="*/ 189 h 400633"/>
                  <a:gd name="connsiteX2" fmla="*/ 510003 w 849104"/>
                  <a:gd name="connsiteY2" fmla="*/ 103706 h 400633"/>
                  <a:gd name="connsiteX3" fmla="*/ 811928 w 849104"/>
                  <a:gd name="connsiteY3" fmla="*/ 224476 h 400633"/>
                  <a:gd name="connsiteX4" fmla="*/ 844340 w 849104"/>
                  <a:gd name="connsiteY4" fmla="*/ 388378 h 400633"/>
                  <a:gd name="connsiteX5" fmla="*/ 813016 w 849104"/>
                  <a:gd name="connsiteY5" fmla="*/ 369451 h 400633"/>
                  <a:gd name="connsiteX6" fmla="*/ 760169 w 849104"/>
                  <a:gd name="connsiteY6" fmla="*/ 215850 h 400633"/>
                  <a:gd name="connsiteX7" fmla="*/ 570388 w 849104"/>
                  <a:gd name="connsiteY7" fmla="*/ 155465 h 400633"/>
                  <a:gd name="connsiteX8" fmla="*/ 259837 w 849104"/>
                  <a:gd name="connsiteY8" fmla="*/ 69201 h 400633"/>
                  <a:gd name="connsiteX9" fmla="*/ 113503 w 849104"/>
                  <a:gd name="connsiteY9" fmla="*/ 42153 h 400633"/>
                  <a:gd name="connsiteX10" fmla="*/ 44177 w 849104"/>
                  <a:gd name="connsiteY10" fmla="*/ 95080 h 400633"/>
                  <a:gd name="connsiteX11" fmla="*/ 1045 w 849104"/>
                  <a:gd name="connsiteY11" fmla="*/ 129586 h 400633"/>
                  <a:gd name="connsiteX0" fmla="*/ 1045 w 851795"/>
                  <a:gd name="connsiteY0" fmla="*/ 129586 h 396775"/>
                  <a:gd name="connsiteX1" fmla="*/ 87309 w 851795"/>
                  <a:gd name="connsiteY1" fmla="*/ 189 h 396775"/>
                  <a:gd name="connsiteX2" fmla="*/ 510003 w 851795"/>
                  <a:gd name="connsiteY2" fmla="*/ 103706 h 396775"/>
                  <a:gd name="connsiteX3" fmla="*/ 811928 w 851795"/>
                  <a:gd name="connsiteY3" fmla="*/ 224476 h 396775"/>
                  <a:gd name="connsiteX4" fmla="*/ 844340 w 851795"/>
                  <a:gd name="connsiteY4" fmla="*/ 388378 h 396775"/>
                  <a:gd name="connsiteX5" fmla="*/ 813016 w 851795"/>
                  <a:gd name="connsiteY5" fmla="*/ 369451 h 396775"/>
                  <a:gd name="connsiteX6" fmla="*/ 760169 w 851795"/>
                  <a:gd name="connsiteY6" fmla="*/ 215850 h 396775"/>
                  <a:gd name="connsiteX7" fmla="*/ 570388 w 851795"/>
                  <a:gd name="connsiteY7" fmla="*/ 155465 h 396775"/>
                  <a:gd name="connsiteX8" fmla="*/ 259837 w 851795"/>
                  <a:gd name="connsiteY8" fmla="*/ 69201 h 396775"/>
                  <a:gd name="connsiteX9" fmla="*/ 113503 w 851795"/>
                  <a:gd name="connsiteY9" fmla="*/ 42153 h 396775"/>
                  <a:gd name="connsiteX10" fmla="*/ 44177 w 851795"/>
                  <a:gd name="connsiteY10" fmla="*/ 95080 h 396775"/>
                  <a:gd name="connsiteX11" fmla="*/ 1045 w 851795"/>
                  <a:gd name="connsiteY11" fmla="*/ 129586 h 396775"/>
                  <a:gd name="connsiteX0" fmla="*/ 1045 w 851795"/>
                  <a:gd name="connsiteY0" fmla="*/ 129586 h 395384"/>
                  <a:gd name="connsiteX1" fmla="*/ 87309 w 851795"/>
                  <a:gd name="connsiteY1" fmla="*/ 189 h 395384"/>
                  <a:gd name="connsiteX2" fmla="*/ 510003 w 851795"/>
                  <a:gd name="connsiteY2" fmla="*/ 103706 h 395384"/>
                  <a:gd name="connsiteX3" fmla="*/ 811928 w 851795"/>
                  <a:gd name="connsiteY3" fmla="*/ 224476 h 395384"/>
                  <a:gd name="connsiteX4" fmla="*/ 844340 w 851795"/>
                  <a:gd name="connsiteY4" fmla="*/ 388378 h 395384"/>
                  <a:gd name="connsiteX5" fmla="*/ 813016 w 851795"/>
                  <a:gd name="connsiteY5" fmla="*/ 369451 h 395384"/>
                  <a:gd name="connsiteX6" fmla="*/ 791743 w 851795"/>
                  <a:gd name="connsiteY6" fmla="*/ 252868 h 395384"/>
                  <a:gd name="connsiteX7" fmla="*/ 570388 w 851795"/>
                  <a:gd name="connsiteY7" fmla="*/ 155465 h 395384"/>
                  <a:gd name="connsiteX8" fmla="*/ 259837 w 851795"/>
                  <a:gd name="connsiteY8" fmla="*/ 69201 h 395384"/>
                  <a:gd name="connsiteX9" fmla="*/ 113503 w 851795"/>
                  <a:gd name="connsiteY9" fmla="*/ 42153 h 395384"/>
                  <a:gd name="connsiteX10" fmla="*/ 44177 w 851795"/>
                  <a:gd name="connsiteY10" fmla="*/ 95080 h 395384"/>
                  <a:gd name="connsiteX11" fmla="*/ 1045 w 851795"/>
                  <a:gd name="connsiteY11" fmla="*/ 129586 h 395384"/>
                  <a:gd name="connsiteX0" fmla="*/ 1045 w 848519"/>
                  <a:gd name="connsiteY0" fmla="*/ 129586 h 398585"/>
                  <a:gd name="connsiteX1" fmla="*/ 87309 w 848519"/>
                  <a:gd name="connsiteY1" fmla="*/ 189 h 398585"/>
                  <a:gd name="connsiteX2" fmla="*/ 510003 w 848519"/>
                  <a:gd name="connsiteY2" fmla="*/ 103706 h 398585"/>
                  <a:gd name="connsiteX3" fmla="*/ 811928 w 848519"/>
                  <a:gd name="connsiteY3" fmla="*/ 224476 h 398585"/>
                  <a:gd name="connsiteX4" fmla="*/ 844340 w 848519"/>
                  <a:gd name="connsiteY4" fmla="*/ 388378 h 398585"/>
                  <a:gd name="connsiteX5" fmla="*/ 821726 w 848519"/>
                  <a:gd name="connsiteY5" fmla="*/ 367274 h 398585"/>
                  <a:gd name="connsiteX6" fmla="*/ 791743 w 848519"/>
                  <a:gd name="connsiteY6" fmla="*/ 252868 h 398585"/>
                  <a:gd name="connsiteX7" fmla="*/ 570388 w 848519"/>
                  <a:gd name="connsiteY7" fmla="*/ 155465 h 398585"/>
                  <a:gd name="connsiteX8" fmla="*/ 259837 w 848519"/>
                  <a:gd name="connsiteY8" fmla="*/ 69201 h 398585"/>
                  <a:gd name="connsiteX9" fmla="*/ 113503 w 848519"/>
                  <a:gd name="connsiteY9" fmla="*/ 42153 h 398585"/>
                  <a:gd name="connsiteX10" fmla="*/ 44177 w 848519"/>
                  <a:gd name="connsiteY10" fmla="*/ 95080 h 398585"/>
                  <a:gd name="connsiteX11" fmla="*/ 1045 w 848519"/>
                  <a:gd name="connsiteY11" fmla="*/ 129586 h 398585"/>
                  <a:gd name="connsiteX0" fmla="*/ 2183 w 849657"/>
                  <a:gd name="connsiteY0" fmla="*/ 129586 h 398585"/>
                  <a:gd name="connsiteX1" fmla="*/ 88447 w 849657"/>
                  <a:gd name="connsiteY1" fmla="*/ 189 h 398585"/>
                  <a:gd name="connsiteX2" fmla="*/ 511141 w 849657"/>
                  <a:gd name="connsiteY2" fmla="*/ 103706 h 398585"/>
                  <a:gd name="connsiteX3" fmla="*/ 813066 w 849657"/>
                  <a:gd name="connsiteY3" fmla="*/ 224476 h 398585"/>
                  <a:gd name="connsiteX4" fmla="*/ 845478 w 849657"/>
                  <a:gd name="connsiteY4" fmla="*/ 388378 h 398585"/>
                  <a:gd name="connsiteX5" fmla="*/ 822864 w 849657"/>
                  <a:gd name="connsiteY5" fmla="*/ 367274 h 398585"/>
                  <a:gd name="connsiteX6" fmla="*/ 792881 w 849657"/>
                  <a:gd name="connsiteY6" fmla="*/ 252868 h 398585"/>
                  <a:gd name="connsiteX7" fmla="*/ 571526 w 849657"/>
                  <a:gd name="connsiteY7" fmla="*/ 155465 h 398585"/>
                  <a:gd name="connsiteX8" fmla="*/ 260975 w 849657"/>
                  <a:gd name="connsiteY8" fmla="*/ 69201 h 398585"/>
                  <a:gd name="connsiteX9" fmla="*/ 114641 w 849657"/>
                  <a:gd name="connsiteY9" fmla="*/ 42153 h 398585"/>
                  <a:gd name="connsiteX10" fmla="*/ 33338 w 849657"/>
                  <a:gd name="connsiteY10" fmla="*/ 132098 h 398585"/>
                  <a:gd name="connsiteX11" fmla="*/ 2183 w 849657"/>
                  <a:gd name="connsiteY11" fmla="*/ 129586 h 398585"/>
                  <a:gd name="connsiteX0" fmla="*/ 1811 w 849285"/>
                  <a:gd name="connsiteY0" fmla="*/ 129586 h 398585"/>
                  <a:gd name="connsiteX1" fmla="*/ 88075 w 849285"/>
                  <a:gd name="connsiteY1" fmla="*/ 189 h 398585"/>
                  <a:gd name="connsiteX2" fmla="*/ 510769 w 849285"/>
                  <a:gd name="connsiteY2" fmla="*/ 103706 h 398585"/>
                  <a:gd name="connsiteX3" fmla="*/ 812694 w 849285"/>
                  <a:gd name="connsiteY3" fmla="*/ 224476 h 398585"/>
                  <a:gd name="connsiteX4" fmla="*/ 845106 w 849285"/>
                  <a:gd name="connsiteY4" fmla="*/ 388378 h 398585"/>
                  <a:gd name="connsiteX5" fmla="*/ 822492 w 849285"/>
                  <a:gd name="connsiteY5" fmla="*/ 367274 h 398585"/>
                  <a:gd name="connsiteX6" fmla="*/ 792509 w 849285"/>
                  <a:gd name="connsiteY6" fmla="*/ 252868 h 398585"/>
                  <a:gd name="connsiteX7" fmla="*/ 571154 w 849285"/>
                  <a:gd name="connsiteY7" fmla="*/ 155465 h 398585"/>
                  <a:gd name="connsiteX8" fmla="*/ 260603 w 849285"/>
                  <a:gd name="connsiteY8" fmla="*/ 69201 h 398585"/>
                  <a:gd name="connsiteX9" fmla="*/ 114269 w 849285"/>
                  <a:gd name="connsiteY9" fmla="*/ 42153 h 398585"/>
                  <a:gd name="connsiteX10" fmla="*/ 32966 w 849285"/>
                  <a:gd name="connsiteY10" fmla="*/ 132098 h 398585"/>
                  <a:gd name="connsiteX11" fmla="*/ 1811 w 849285"/>
                  <a:gd name="connsiteY11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14127 w 849143"/>
                  <a:gd name="connsiteY9" fmla="*/ 42153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23926 w 849143"/>
                  <a:gd name="connsiteY9" fmla="*/ 35621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24106 w 849323"/>
                  <a:gd name="connsiteY9" fmla="*/ 35621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44793 w 849323"/>
                  <a:gd name="connsiteY9" fmla="*/ 45420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3298 w 850772"/>
                  <a:gd name="connsiteY0" fmla="*/ 115469 h 384468"/>
                  <a:gd name="connsiteX1" fmla="*/ 115693 w 850772"/>
                  <a:gd name="connsiteY1" fmla="*/ 226 h 384468"/>
                  <a:gd name="connsiteX2" fmla="*/ 512256 w 850772"/>
                  <a:gd name="connsiteY2" fmla="*/ 89589 h 384468"/>
                  <a:gd name="connsiteX3" fmla="*/ 814181 w 850772"/>
                  <a:gd name="connsiteY3" fmla="*/ 210359 h 384468"/>
                  <a:gd name="connsiteX4" fmla="*/ 846593 w 850772"/>
                  <a:gd name="connsiteY4" fmla="*/ 374261 h 384468"/>
                  <a:gd name="connsiteX5" fmla="*/ 823979 w 850772"/>
                  <a:gd name="connsiteY5" fmla="*/ 353157 h 384468"/>
                  <a:gd name="connsiteX6" fmla="*/ 793996 w 850772"/>
                  <a:gd name="connsiteY6" fmla="*/ 238751 h 384468"/>
                  <a:gd name="connsiteX7" fmla="*/ 572641 w 850772"/>
                  <a:gd name="connsiteY7" fmla="*/ 141348 h 384468"/>
                  <a:gd name="connsiteX8" fmla="*/ 262090 w 850772"/>
                  <a:gd name="connsiteY8" fmla="*/ 55084 h 384468"/>
                  <a:gd name="connsiteX9" fmla="*/ 146242 w 850772"/>
                  <a:gd name="connsiteY9" fmla="*/ 31303 h 384468"/>
                  <a:gd name="connsiteX10" fmla="*/ 81337 w 850772"/>
                  <a:gd name="connsiteY10" fmla="*/ 51548 h 384468"/>
                  <a:gd name="connsiteX11" fmla="*/ 34453 w 850772"/>
                  <a:gd name="connsiteY11" fmla="*/ 117981 h 384468"/>
                  <a:gd name="connsiteX12" fmla="*/ 3298 w 850772"/>
                  <a:gd name="connsiteY12" fmla="*/ 115469 h 384468"/>
                  <a:gd name="connsiteX0" fmla="*/ 3684 w 851158"/>
                  <a:gd name="connsiteY0" fmla="*/ 113297 h 382296"/>
                  <a:gd name="connsiteX1" fmla="*/ 122612 w 851158"/>
                  <a:gd name="connsiteY1" fmla="*/ 232 h 382296"/>
                  <a:gd name="connsiteX2" fmla="*/ 512642 w 851158"/>
                  <a:gd name="connsiteY2" fmla="*/ 87417 h 382296"/>
                  <a:gd name="connsiteX3" fmla="*/ 814567 w 851158"/>
                  <a:gd name="connsiteY3" fmla="*/ 208187 h 382296"/>
                  <a:gd name="connsiteX4" fmla="*/ 846979 w 851158"/>
                  <a:gd name="connsiteY4" fmla="*/ 372089 h 382296"/>
                  <a:gd name="connsiteX5" fmla="*/ 824365 w 851158"/>
                  <a:gd name="connsiteY5" fmla="*/ 350985 h 382296"/>
                  <a:gd name="connsiteX6" fmla="*/ 794382 w 851158"/>
                  <a:gd name="connsiteY6" fmla="*/ 236579 h 382296"/>
                  <a:gd name="connsiteX7" fmla="*/ 573027 w 851158"/>
                  <a:gd name="connsiteY7" fmla="*/ 139176 h 382296"/>
                  <a:gd name="connsiteX8" fmla="*/ 262476 w 851158"/>
                  <a:gd name="connsiteY8" fmla="*/ 52912 h 382296"/>
                  <a:gd name="connsiteX9" fmla="*/ 146628 w 851158"/>
                  <a:gd name="connsiteY9" fmla="*/ 29131 h 382296"/>
                  <a:gd name="connsiteX10" fmla="*/ 81723 w 851158"/>
                  <a:gd name="connsiteY10" fmla="*/ 49376 h 382296"/>
                  <a:gd name="connsiteX11" fmla="*/ 34839 w 851158"/>
                  <a:gd name="connsiteY11" fmla="*/ 115809 h 382296"/>
                  <a:gd name="connsiteX12" fmla="*/ 3684 w 851158"/>
                  <a:gd name="connsiteY12" fmla="*/ 113297 h 382296"/>
                  <a:gd name="connsiteX0" fmla="*/ 3617 w 851091"/>
                  <a:gd name="connsiteY0" fmla="*/ 113297 h 382296"/>
                  <a:gd name="connsiteX1" fmla="*/ 122545 w 851091"/>
                  <a:gd name="connsiteY1" fmla="*/ 232 h 382296"/>
                  <a:gd name="connsiteX2" fmla="*/ 512575 w 851091"/>
                  <a:gd name="connsiteY2" fmla="*/ 87417 h 382296"/>
                  <a:gd name="connsiteX3" fmla="*/ 814500 w 851091"/>
                  <a:gd name="connsiteY3" fmla="*/ 208187 h 382296"/>
                  <a:gd name="connsiteX4" fmla="*/ 846912 w 851091"/>
                  <a:gd name="connsiteY4" fmla="*/ 372089 h 382296"/>
                  <a:gd name="connsiteX5" fmla="*/ 824298 w 851091"/>
                  <a:gd name="connsiteY5" fmla="*/ 350985 h 382296"/>
                  <a:gd name="connsiteX6" fmla="*/ 794315 w 851091"/>
                  <a:gd name="connsiteY6" fmla="*/ 236579 h 382296"/>
                  <a:gd name="connsiteX7" fmla="*/ 572960 w 851091"/>
                  <a:gd name="connsiteY7" fmla="*/ 139176 h 382296"/>
                  <a:gd name="connsiteX8" fmla="*/ 262409 w 851091"/>
                  <a:gd name="connsiteY8" fmla="*/ 52912 h 382296"/>
                  <a:gd name="connsiteX9" fmla="*/ 146561 w 851091"/>
                  <a:gd name="connsiteY9" fmla="*/ 29131 h 382296"/>
                  <a:gd name="connsiteX10" fmla="*/ 76212 w 851091"/>
                  <a:gd name="connsiteY10" fmla="*/ 54820 h 382296"/>
                  <a:gd name="connsiteX11" fmla="*/ 34772 w 851091"/>
                  <a:gd name="connsiteY11" fmla="*/ 115809 h 382296"/>
                  <a:gd name="connsiteX12" fmla="*/ 3617 w 851091"/>
                  <a:gd name="connsiteY12" fmla="*/ 113297 h 382296"/>
                  <a:gd name="connsiteX0" fmla="*/ 3617 w 851091"/>
                  <a:gd name="connsiteY0" fmla="*/ 113297 h 387717"/>
                  <a:gd name="connsiteX1" fmla="*/ 122545 w 851091"/>
                  <a:gd name="connsiteY1" fmla="*/ 232 h 387717"/>
                  <a:gd name="connsiteX2" fmla="*/ 512575 w 851091"/>
                  <a:gd name="connsiteY2" fmla="*/ 87417 h 387717"/>
                  <a:gd name="connsiteX3" fmla="*/ 814500 w 851091"/>
                  <a:gd name="connsiteY3" fmla="*/ 208187 h 387717"/>
                  <a:gd name="connsiteX4" fmla="*/ 846912 w 851091"/>
                  <a:gd name="connsiteY4" fmla="*/ 378621 h 387717"/>
                  <a:gd name="connsiteX5" fmla="*/ 824298 w 851091"/>
                  <a:gd name="connsiteY5" fmla="*/ 350985 h 387717"/>
                  <a:gd name="connsiteX6" fmla="*/ 794315 w 851091"/>
                  <a:gd name="connsiteY6" fmla="*/ 236579 h 387717"/>
                  <a:gd name="connsiteX7" fmla="*/ 572960 w 851091"/>
                  <a:gd name="connsiteY7" fmla="*/ 139176 h 387717"/>
                  <a:gd name="connsiteX8" fmla="*/ 262409 w 851091"/>
                  <a:gd name="connsiteY8" fmla="*/ 52912 h 387717"/>
                  <a:gd name="connsiteX9" fmla="*/ 146561 w 851091"/>
                  <a:gd name="connsiteY9" fmla="*/ 29131 h 387717"/>
                  <a:gd name="connsiteX10" fmla="*/ 76212 w 851091"/>
                  <a:gd name="connsiteY10" fmla="*/ 54820 h 387717"/>
                  <a:gd name="connsiteX11" fmla="*/ 34772 w 851091"/>
                  <a:gd name="connsiteY11" fmla="*/ 115809 h 387717"/>
                  <a:gd name="connsiteX12" fmla="*/ 3617 w 851091"/>
                  <a:gd name="connsiteY12" fmla="*/ 113297 h 387717"/>
                  <a:gd name="connsiteX0" fmla="*/ 3617 w 851018"/>
                  <a:gd name="connsiteY0" fmla="*/ 113297 h 390928"/>
                  <a:gd name="connsiteX1" fmla="*/ 122545 w 851018"/>
                  <a:gd name="connsiteY1" fmla="*/ 232 h 390928"/>
                  <a:gd name="connsiteX2" fmla="*/ 512575 w 851018"/>
                  <a:gd name="connsiteY2" fmla="*/ 87417 h 390928"/>
                  <a:gd name="connsiteX3" fmla="*/ 814500 w 851018"/>
                  <a:gd name="connsiteY3" fmla="*/ 208187 h 390928"/>
                  <a:gd name="connsiteX4" fmla="*/ 846912 w 851018"/>
                  <a:gd name="connsiteY4" fmla="*/ 378621 h 390928"/>
                  <a:gd name="connsiteX5" fmla="*/ 825387 w 851018"/>
                  <a:gd name="connsiteY5" fmla="*/ 361873 h 390928"/>
                  <a:gd name="connsiteX6" fmla="*/ 794315 w 851018"/>
                  <a:gd name="connsiteY6" fmla="*/ 236579 h 390928"/>
                  <a:gd name="connsiteX7" fmla="*/ 572960 w 851018"/>
                  <a:gd name="connsiteY7" fmla="*/ 139176 h 390928"/>
                  <a:gd name="connsiteX8" fmla="*/ 262409 w 851018"/>
                  <a:gd name="connsiteY8" fmla="*/ 52912 h 390928"/>
                  <a:gd name="connsiteX9" fmla="*/ 146561 w 851018"/>
                  <a:gd name="connsiteY9" fmla="*/ 29131 h 390928"/>
                  <a:gd name="connsiteX10" fmla="*/ 76212 w 851018"/>
                  <a:gd name="connsiteY10" fmla="*/ 54820 h 390928"/>
                  <a:gd name="connsiteX11" fmla="*/ 34772 w 851018"/>
                  <a:gd name="connsiteY11" fmla="*/ 115809 h 390928"/>
                  <a:gd name="connsiteX12" fmla="*/ 3617 w 851018"/>
                  <a:gd name="connsiteY12" fmla="*/ 113297 h 39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51018" h="390928">
                    <a:moveTo>
                      <a:pt x="3617" y="113297"/>
                    </a:moveTo>
                    <a:cubicBezTo>
                      <a:pt x="18246" y="94034"/>
                      <a:pt x="37719" y="4545"/>
                      <a:pt x="122545" y="232"/>
                    </a:cubicBezTo>
                    <a:cubicBezTo>
                      <a:pt x="207371" y="-4081"/>
                      <a:pt x="397249" y="52758"/>
                      <a:pt x="512575" y="87417"/>
                    </a:cubicBezTo>
                    <a:cubicBezTo>
                      <a:pt x="627901" y="122076"/>
                      <a:pt x="758777" y="159653"/>
                      <a:pt x="814500" y="208187"/>
                    </a:cubicBezTo>
                    <a:cubicBezTo>
                      <a:pt x="870223" y="256721"/>
                      <a:pt x="845098" y="353007"/>
                      <a:pt x="846912" y="378621"/>
                    </a:cubicBezTo>
                    <a:cubicBezTo>
                      <a:pt x="848726" y="404235"/>
                      <a:pt x="834153" y="385547"/>
                      <a:pt x="825387" y="361873"/>
                    </a:cubicBezTo>
                    <a:cubicBezTo>
                      <a:pt x="816621" y="338199"/>
                      <a:pt x="836386" y="273695"/>
                      <a:pt x="794315" y="236579"/>
                    </a:cubicBezTo>
                    <a:cubicBezTo>
                      <a:pt x="752244" y="199463"/>
                      <a:pt x="661611" y="169787"/>
                      <a:pt x="572960" y="139176"/>
                    </a:cubicBezTo>
                    <a:cubicBezTo>
                      <a:pt x="484309" y="108565"/>
                      <a:pt x="333476" y="71253"/>
                      <a:pt x="262409" y="52912"/>
                    </a:cubicBezTo>
                    <a:cubicBezTo>
                      <a:pt x="191343" y="34571"/>
                      <a:pt x="178501" y="29539"/>
                      <a:pt x="146561" y="29131"/>
                    </a:cubicBezTo>
                    <a:cubicBezTo>
                      <a:pt x="114621" y="28723"/>
                      <a:pt x="89762" y="39829"/>
                      <a:pt x="76212" y="54820"/>
                    </a:cubicBezTo>
                    <a:cubicBezTo>
                      <a:pt x="62662" y="69811"/>
                      <a:pt x="46871" y="106063"/>
                      <a:pt x="34772" y="115809"/>
                    </a:cubicBezTo>
                    <a:cubicBezTo>
                      <a:pt x="22673" y="125555"/>
                      <a:pt x="-11012" y="132560"/>
                      <a:pt x="3617" y="113297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  <p:sp>
            <p:nvSpPr>
              <p:cNvPr id="97" name="Volný tvar 96"/>
              <p:cNvSpPr>
                <a:spLocks/>
              </p:cNvSpPr>
              <p:nvPr/>
            </p:nvSpPr>
            <p:spPr>
              <a:xfrm rot="150410">
                <a:off x="3842255" y="2777197"/>
                <a:ext cx="1716428" cy="670852"/>
              </a:xfrm>
              <a:custGeom>
                <a:avLst/>
                <a:gdLst>
                  <a:gd name="connsiteX0" fmla="*/ 828 w 845152"/>
                  <a:gd name="connsiteY0" fmla="*/ 129586 h 391137"/>
                  <a:gd name="connsiteX1" fmla="*/ 87092 w 845152"/>
                  <a:gd name="connsiteY1" fmla="*/ 189 h 391137"/>
                  <a:gd name="connsiteX2" fmla="*/ 509786 w 845152"/>
                  <a:gd name="connsiteY2" fmla="*/ 103706 h 391137"/>
                  <a:gd name="connsiteX3" fmla="*/ 811711 w 845152"/>
                  <a:gd name="connsiteY3" fmla="*/ 224476 h 391137"/>
                  <a:gd name="connsiteX4" fmla="*/ 837590 w 845152"/>
                  <a:gd name="connsiteY4" fmla="*/ 388378 h 391137"/>
                  <a:gd name="connsiteX5" fmla="*/ 811711 w 845152"/>
                  <a:gd name="connsiteY5" fmla="*/ 319367 h 391137"/>
                  <a:gd name="connsiteX6" fmla="*/ 759952 w 845152"/>
                  <a:gd name="connsiteY6" fmla="*/ 215850 h 391137"/>
                  <a:gd name="connsiteX7" fmla="*/ 570171 w 845152"/>
                  <a:gd name="connsiteY7" fmla="*/ 155465 h 391137"/>
                  <a:gd name="connsiteX8" fmla="*/ 259620 w 845152"/>
                  <a:gd name="connsiteY8" fmla="*/ 69201 h 391137"/>
                  <a:gd name="connsiteX9" fmla="*/ 87092 w 845152"/>
                  <a:gd name="connsiteY9" fmla="*/ 8816 h 391137"/>
                  <a:gd name="connsiteX10" fmla="*/ 43960 w 845152"/>
                  <a:gd name="connsiteY10" fmla="*/ 95080 h 391137"/>
                  <a:gd name="connsiteX11" fmla="*/ 828 w 845152"/>
                  <a:gd name="connsiteY11" fmla="*/ 129586 h 391137"/>
                  <a:gd name="connsiteX0" fmla="*/ 1045 w 845369"/>
                  <a:gd name="connsiteY0" fmla="*/ 129586 h 391137"/>
                  <a:gd name="connsiteX1" fmla="*/ 87309 w 845369"/>
                  <a:gd name="connsiteY1" fmla="*/ 189 h 391137"/>
                  <a:gd name="connsiteX2" fmla="*/ 510003 w 845369"/>
                  <a:gd name="connsiteY2" fmla="*/ 103706 h 391137"/>
                  <a:gd name="connsiteX3" fmla="*/ 811928 w 845369"/>
                  <a:gd name="connsiteY3" fmla="*/ 224476 h 391137"/>
                  <a:gd name="connsiteX4" fmla="*/ 837807 w 845369"/>
                  <a:gd name="connsiteY4" fmla="*/ 388378 h 391137"/>
                  <a:gd name="connsiteX5" fmla="*/ 811928 w 845369"/>
                  <a:gd name="connsiteY5" fmla="*/ 319367 h 391137"/>
                  <a:gd name="connsiteX6" fmla="*/ 760169 w 845369"/>
                  <a:gd name="connsiteY6" fmla="*/ 215850 h 391137"/>
                  <a:gd name="connsiteX7" fmla="*/ 570388 w 845369"/>
                  <a:gd name="connsiteY7" fmla="*/ 155465 h 391137"/>
                  <a:gd name="connsiteX8" fmla="*/ 259837 w 845369"/>
                  <a:gd name="connsiteY8" fmla="*/ 69201 h 391137"/>
                  <a:gd name="connsiteX9" fmla="*/ 113503 w 845369"/>
                  <a:gd name="connsiteY9" fmla="*/ 42153 h 391137"/>
                  <a:gd name="connsiteX10" fmla="*/ 44177 w 845369"/>
                  <a:gd name="connsiteY10" fmla="*/ 95080 h 391137"/>
                  <a:gd name="connsiteX11" fmla="*/ 1045 w 845369"/>
                  <a:gd name="connsiteY11" fmla="*/ 129586 h 391137"/>
                  <a:gd name="connsiteX0" fmla="*/ 1045 w 843097"/>
                  <a:gd name="connsiteY0" fmla="*/ 129586 h 394298"/>
                  <a:gd name="connsiteX1" fmla="*/ 87309 w 843097"/>
                  <a:gd name="connsiteY1" fmla="*/ 189 h 394298"/>
                  <a:gd name="connsiteX2" fmla="*/ 510003 w 843097"/>
                  <a:gd name="connsiteY2" fmla="*/ 103706 h 394298"/>
                  <a:gd name="connsiteX3" fmla="*/ 811928 w 843097"/>
                  <a:gd name="connsiteY3" fmla="*/ 224476 h 394298"/>
                  <a:gd name="connsiteX4" fmla="*/ 833452 w 843097"/>
                  <a:gd name="connsiteY4" fmla="*/ 391644 h 394298"/>
                  <a:gd name="connsiteX5" fmla="*/ 811928 w 843097"/>
                  <a:gd name="connsiteY5" fmla="*/ 319367 h 394298"/>
                  <a:gd name="connsiteX6" fmla="*/ 760169 w 843097"/>
                  <a:gd name="connsiteY6" fmla="*/ 215850 h 394298"/>
                  <a:gd name="connsiteX7" fmla="*/ 570388 w 843097"/>
                  <a:gd name="connsiteY7" fmla="*/ 155465 h 394298"/>
                  <a:gd name="connsiteX8" fmla="*/ 259837 w 843097"/>
                  <a:gd name="connsiteY8" fmla="*/ 69201 h 394298"/>
                  <a:gd name="connsiteX9" fmla="*/ 113503 w 843097"/>
                  <a:gd name="connsiteY9" fmla="*/ 42153 h 394298"/>
                  <a:gd name="connsiteX10" fmla="*/ 44177 w 843097"/>
                  <a:gd name="connsiteY10" fmla="*/ 95080 h 394298"/>
                  <a:gd name="connsiteX11" fmla="*/ 1045 w 843097"/>
                  <a:gd name="connsiteY11" fmla="*/ 129586 h 394298"/>
                  <a:gd name="connsiteX0" fmla="*/ 1045 w 843036"/>
                  <a:gd name="connsiteY0" fmla="*/ 129586 h 403140"/>
                  <a:gd name="connsiteX1" fmla="*/ 87309 w 843036"/>
                  <a:gd name="connsiteY1" fmla="*/ 189 h 403140"/>
                  <a:gd name="connsiteX2" fmla="*/ 510003 w 843036"/>
                  <a:gd name="connsiteY2" fmla="*/ 103706 h 403140"/>
                  <a:gd name="connsiteX3" fmla="*/ 811928 w 843036"/>
                  <a:gd name="connsiteY3" fmla="*/ 224476 h 403140"/>
                  <a:gd name="connsiteX4" fmla="*/ 833452 w 843036"/>
                  <a:gd name="connsiteY4" fmla="*/ 391644 h 403140"/>
                  <a:gd name="connsiteX5" fmla="*/ 813016 w 843036"/>
                  <a:gd name="connsiteY5" fmla="*/ 369451 h 403140"/>
                  <a:gd name="connsiteX6" fmla="*/ 760169 w 843036"/>
                  <a:gd name="connsiteY6" fmla="*/ 215850 h 403140"/>
                  <a:gd name="connsiteX7" fmla="*/ 570388 w 843036"/>
                  <a:gd name="connsiteY7" fmla="*/ 155465 h 403140"/>
                  <a:gd name="connsiteX8" fmla="*/ 259837 w 843036"/>
                  <a:gd name="connsiteY8" fmla="*/ 69201 h 403140"/>
                  <a:gd name="connsiteX9" fmla="*/ 113503 w 843036"/>
                  <a:gd name="connsiteY9" fmla="*/ 42153 h 403140"/>
                  <a:gd name="connsiteX10" fmla="*/ 44177 w 843036"/>
                  <a:gd name="connsiteY10" fmla="*/ 95080 h 403140"/>
                  <a:gd name="connsiteX11" fmla="*/ 1045 w 843036"/>
                  <a:gd name="connsiteY11" fmla="*/ 129586 h 403140"/>
                  <a:gd name="connsiteX0" fmla="*/ 1045 w 849104"/>
                  <a:gd name="connsiteY0" fmla="*/ 129586 h 400633"/>
                  <a:gd name="connsiteX1" fmla="*/ 87309 w 849104"/>
                  <a:gd name="connsiteY1" fmla="*/ 189 h 400633"/>
                  <a:gd name="connsiteX2" fmla="*/ 510003 w 849104"/>
                  <a:gd name="connsiteY2" fmla="*/ 103706 h 400633"/>
                  <a:gd name="connsiteX3" fmla="*/ 811928 w 849104"/>
                  <a:gd name="connsiteY3" fmla="*/ 224476 h 400633"/>
                  <a:gd name="connsiteX4" fmla="*/ 844340 w 849104"/>
                  <a:gd name="connsiteY4" fmla="*/ 388378 h 400633"/>
                  <a:gd name="connsiteX5" fmla="*/ 813016 w 849104"/>
                  <a:gd name="connsiteY5" fmla="*/ 369451 h 400633"/>
                  <a:gd name="connsiteX6" fmla="*/ 760169 w 849104"/>
                  <a:gd name="connsiteY6" fmla="*/ 215850 h 400633"/>
                  <a:gd name="connsiteX7" fmla="*/ 570388 w 849104"/>
                  <a:gd name="connsiteY7" fmla="*/ 155465 h 400633"/>
                  <a:gd name="connsiteX8" fmla="*/ 259837 w 849104"/>
                  <a:gd name="connsiteY8" fmla="*/ 69201 h 400633"/>
                  <a:gd name="connsiteX9" fmla="*/ 113503 w 849104"/>
                  <a:gd name="connsiteY9" fmla="*/ 42153 h 400633"/>
                  <a:gd name="connsiteX10" fmla="*/ 44177 w 849104"/>
                  <a:gd name="connsiteY10" fmla="*/ 95080 h 400633"/>
                  <a:gd name="connsiteX11" fmla="*/ 1045 w 849104"/>
                  <a:gd name="connsiteY11" fmla="*/ 129586 h 400633"/>
                  <a:gd name="connsiteX0" fmla="*/ 1045 w 851795"/>
                  <a:gd name="connsiteY0" fmla="*/ 129586 h 396775"/>
                  <a:gd name="connsiteX1" fmla="*/ 87309 w 851795"/>
                  <a:gd name="connsiteY1" fmla="*/ 189 h 396775"/>
                  <a:gd name="connsiteX2" fmla="*/ 510003 w 851795"/>
                  <a:gd name="connsiteY2" fmla="*/ 103706 h 396775"/>
                  <a:gd name="connsiteX3" fmla="*/ 811928 w 851795"/>
                  <a:gd name="connsiteY3" fmla="*/ 224476 h 396775"/>
                  <a:gd name="connsiteX4" fmla="*/ 844340 w 851795"/>
                  <a:gd name="connsiteY4" fmla="*/ 388378 h 396775"/>
                  <a:gd name="connsiteX5" fmla="*/ 813016 w 851795"/>
                  <a:gd name="connsiteY5" fmla="*/ 369451 h 396775"/>
                  <a:gd name="connsiteX6" fmla="*/ 760169 w 851795"/>
                  <a:gd name="connsiteY6" fmla="*/ 215850 h 396775"/>
                  <a:gd name="connsiteX7" fmla="*/ 570388 w 851795"/>
                  <a:gd name="connsiteY7" fmla="*/ 155465 h 396775"/>
                  <a:gd name="connsiteX8" fmla="*/ 259837 w 851795"/>
                  <a:gd name="connsiteY8" fmla="*/ 69201 h 396775"/>
                  <a:gd name="connsiteX9" fmla="*/ 113503 w 851795"/>
                  <a:gd name="connsiteY9" fmla="*/ 42153 h 396775"/>
                  <a:gd name="connsiteX10" fmla="*/ 44177 w 851795"/>
                  <a:gd name="connsiteY10" fmla="*/ 95080 h 396775"/>
                  <a:gd name="connsiteX11" fmla="*/ 1045 w 851795"/>
                  <a:gd name="connsiteY11" fmla="*/ 129586 h 396775"/>
                  <a:gd name="connsiteX0" fmla="*/ 1045 w 851795"/>
                  <a:gd name="connsiteY0" fmla="*/ 129586 h 395384"/>
                  <a:gd name="connsiteX1" fmla="*/ 87309 w 851795"/>
                  <a:gd name="connsiteY1" fmla="*/ 189 h 395384"/>
                  <a:gd name="connsiteX2" fmla="*/ 510003 w 851795"/>
                  <a:gd name="connsiteY2" fmla="*/ 103706 h 395384"/>
                  <a:gd name="connsiteX3" fmla="*/ 811928 w 851795"/>
                  <a:gd name="connsiteY3" fmla="*/ 224476 h 395384"/>
                  <a:gd name="connsiteX4" fmla="*/ 844340 w 851795"/>
                  <a:gd name="connsiteY4" fmla="*/ 388378 h 395384"/>
                  <a:gd name="connsiteX5" fmla="*/ 813016 w 851795"/>
                  <a:gd name="connsiteY5" fmla="*/ 369451 h 395384"/>
                  <a:gd name="connsiteX6" fmla="*/ 791743 w 851795"/>
                  <a:gd name="connsiteY6" fmla="*/ 252868 h 395384"/>
                  <a:gd name="connsiteX7" fmla="*/ 570388 w 851795"/>
                  <a:gd name="connsiteY7" fmla="*/ 155465 h 395384"/>
                  <a:gd name="connsiteX8" fmla="*/ 259837 w 851795"/>
                  <a:gd name="connsiteY8" fmla="*/ 69201 h 395384"/>
                  <a:gd name="connsiteX9" fmla="*/ 113503 w 851795"/>
                  <a:gd name="connsiteY9" fmla="*/ 42153 h 395384"/>
                  <a:gd name="connsiteX10" fmla="*/ 44177 w 851795"/>
                  <a:gd name="connsiteY10" fmla="*/ 95080 h 395384"/>
                  <a:gd name="connsiteX11" fmla="*/ 1045 w 851795"/>
                  <a:gd name="connsiteY11" fmla="*/ 129586 h 395384"/>
                  <a:gd name="connsiteX0" fmla="*/ 1045 w 848519"/>
                  <a:gd name="connsiteY0" fmla="*/ 129586 h 398585"/>
                  <a:gd name="connsiteX1" fmla="*/ 87309 w 848519"/>
                  <a:gd name="connsiteY1" fmla="*/ 189 h 398585"/>
                  <a:gd name="connsiteX2" fmla="*/ 510003 w 848519"/>
                  <a:gd name="connsiteY2" fmla="*/ 103706 h 398585"/>
                  <a:gd name="connsiteX3" fmla="*/ 811928 w 848519"/>
                  <a:gd name="connsiteY3" fmla="*/ 224476 h 398585"/>
                  <a:gd name="connsiteX4" fmla="*/ 844340 w 848519"/>
                  <a:gd name="connsiteY4" fmla="*/ 388378 h 398585"/>
                  <a:gd name="connsiteX5" fmla="*/ 821726 w 848519"/>
                  <a:gd name="connsiteY5" fmla="*/ 367274 h 398585"/>
                  <a:gd name="connsiteX6" fmla="*/ 791743 w 848519"/>
                  <a:gd name="connsiteY6" fmla="*/ 252868 h 398585"/>
                  <a:gd name="connsiteX7" fmla="*/ 570388 w 848519"/>
                  <a:gd name="connsiteY7" fmla="*/ 155465 h 398585"/>
                  <a:gd name="connsiteX8" fmla="*/ 259837 w 848519"/>
                  <a:gd name="connsiteY8" fmla="*/ 69201 h 398585"/>
                  <a:gd name="connsiteX9" fmla="*/ 113503 w 848519"/>
                  <a:gd name="connsiteY9" fmla="*/ 42153 h 398585"/>
                  <a:gd name="connsiteX10" fmla="*/ 44177 w 848519"/>
                  <a:gd name="connsiteY10" fmla="*/ 95080 h 398585"/>
                  <a:gd name="connsiteX11" fmla="*/ 1045 w 848519"/>
                  <a:gd name="connsiteY11" fmla="*/ 129586 h 398585"/>
                  <a:gd name="connsiteX0" fmla="*/ 2183 w 849657"/>
                  <a:gd name="connsiteY0" fmla="*/ 129586 h 398585"/>
                  <a:gd name="connsiteX1" fmla="*/ 88447 w 849657"/>
                  <a:gd name="connsiteY1" fmla="*/ 189 h 398585"/>
                  <a:gd name="connsiteX2" fmla="*/ 511141 w 849657"/>
                  <a:gd name="connsiteY2" fmla="*/ 103706 h 398585"/>
                  <a:gd name="connsiteX3" fmla="*/ 813066 w 849657"/>
                  <a:gd name="connsiteY3" fmla="*/ 224476 h 398585"/>
                  <a:gd name="connsiteX4" fmla="*/ 845478 w 849657"/>
                  <a:gd name="connsiteY4" fmla="*/ 388378 h 398585"/>
                  <a:gd name="connsiteX5" fmla="*/ 822864 w 849657"/>
                  <a:gd name="connsiteY5" fmla="*/ 367274 h 398585"/>
                  <a:gd name="connsiteX6" fmla="*/ 792881 w 849657"/>
                  <a:gd name="connsiteY6" fmla="*/ 252868 h 398585"/>
                  <a:gd name="connsiteX7" fmla="*/ 571526 w 849657"/>
                  <a:gd name="connsiteY7" fmla="*/ 155465 h 398585"/>
                  <a:gd name="connsiteX8" fmla="*/ 260975 w 849657"/>
                  <a:gd name="connsiteY8" fmla="*/ 69201 h 398585"/>
                  <a:gd name="connsiteX9" fmla="*/ 114641 w 849657"/>
                  <a:gd name="connsiteY9" fmla="*/ 42153 h 398585"/>
                  <a:gd name="connsiteX10" fmla="*/ 33338 w 849657"/>
                  <a:gd name="connsiteY10" fmla="*/ 132098 h 398585"/>
                  <a:gd name="connsiteX11" fmla="*/ 2183 w 849657"/>
                  <a:gd name="connsiteY11" fmla="*/ 129586 h 398585"/>
                  <a:gd name="connsiteX0" fmla="*/ 1811 w 849285"/>
                  <a:gd name="connsiteY0" fmla="*/ 129586 h 398585"/>
                  <a:gd name="connsiteX1" fmla="*/ 88075 w 849285"/>
                  <a:gd name="connsiteY1" fmla="*/ 189 h 398585"/>
                  <a:gd name="connsiteX2" fmla="*/ 510769 w 849285"/>
                  <a:gd name="connsiteY2" fmla="*/ 103706 h 398585"/>
                  <a:gd name="connsiteX3" fmla="*/ 812694 w 849285"/>
                  <a:gd name="connsiteY3" fmla="*/ 224476 h 398585"/>
                  <a:gd name="connsiteX4" fmla="*/ 845106 w 849285"/>
                  <a:gd name="connsiteY4" fmla="*/ 388378 h 398585"/>
                  <a:gd name="connsiteX5" fmla="*/ 822492 w 849285"/>
                  <a:gd name="connsiteY5" fmla="*/ 367274 h 398585"/>
                  <a:gd name="connsiteX6" fmla="*/ 792509 w 849285"/>
                  <a:gd name="connsiteY6" fmla="*/ 252868 h 398585"/>
                  <a:gd name="connsiteX7" fmla="*/ 571154 w 849285"/>
                  <a:gd name="connsiteY7" fmla="*/ 155465 h 398585"/>
                  <a:gd name="connsiteX8" fmla="*/ 260603 w 849285"/>
                  <a:gd name="connsiteY8" fmla="*/ 69201 h 398585"/>
                  <a:gd name="connsiteX9" fmla="*/ 114269 w 849285"/>
                  <a:gd name="connsiteY9" fmla="*/ 42153 h 398585"/>
                  <a:gd name="connsiteX10" fmla="*/ 32966 w 849285"/>
                  <a:gd name="connsiteY10" fmla="*/ 132098 h 398585"/>
                  <a:gd name="connsiteX11" fmla="*/ 1811 w 849285"/>
                  <a:gd name="connsiteY11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14127 w 849143"/>
                  <a:gd name="connsiteY9" fmla="*/ 42153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23926 w 849143"/>
                  <a:gd name="connsiteY9" fmla="*/ 35621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24106 w 849323"/>
                  <a:gd name="connsiteY9" fmla="*/ 35621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44793 w 849323"/>
                  <a:gd name="connsiteY9" fmla="*/ 45420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3298 w 850772"/>
                  <a:gd name="connsiteY0" fmla="*/ 115469 h 384468"/>
                  <a:gd name="connsiteX1" fmla="*/ 115693 w 850772"/>
                  <a:gd name="connsiteY1" fmla="*/ 226 h 384468"/>
                  <a:gd name="connsiteX2" fmla="*/ 512256 w 850772"/>
                  <a:gd name="connsiteY2" fmla="*/ 89589 h 384468"/>
                  <a:gd name="connsiteX3" fmla="*/ 814181 w 850772"/>
                  <a:gd name="connsiteY3" fmla="*/ 210359 h 384468"/>
                  <a:gd name="connsiteX4" fmla="*/ 846593 w 850772"/>
                  <a:gd name="connsiteY4" fmla="*/ 374261 h 384468"/>
                  <a:gd name="connsiteX5" fmla="*/ 823979 w 850772"/>
                  <a:gd name="connsiteY5" fmla="*/ 353157 h 384468"/>
                  <a:gd name="connsiteX6" fmla="*/ 793996 w 850772"/>
                  <a:gd name="connsiteY6" fmla="*/ 238751 h 384468"/>
                  <a:gd name="connsiteX7" fmla="*/ 572641 w 850772"/>
                  <a:gd name="connsiteY7" fmla="*/ 141348 h 384468"/>
                  <a:gd name="connsiteX8" fmla="*/ 262090 w 850772"/>
                  <a:gd name="connsiteY8" fmla="*/ 55084 h 384468"/>
                  <a:gd name="connsiteX9" fmla="*/ 146242 w 850772"/>
                  <a:gd name="connsiteY9" fmla="*/ 31303 h 384468"/>
                  <a:gd name="connsiteX10" fmla="*/ 81337 w 850772"/>
                  <a:gd name="connsiteY10" fmla="*/ 51548 h 384468"/>
                  <a:gd name="connsiteX11" fmla="*/ 34453 w 850772"/>
                  <a:gd name="connsiteY11" fmla="*/ 117981 h 384468"/>
                  <a:gd name="connsiteX12" fmla="*/ 3298 w 850772"/>
                  <a:gd name="connsiteY12" fmla="*/ 115469 h 384468"/>
                  <a:gd name="connsiteX0" fmla="*/ 3684 w 851158"/>
                  <a:gd name="connsiteY0" fmla="*/ 113297 h 382296"/>
                  <a:gd name="connsiteX1" fmla="*/ 122612 w 851158"/>
                  <a:gd name="connsiteY1" fmla="*/ 232 h 382296"/>
                  <a:gd name="connsiteX2" fmla="*/ 512642 w 851158"/>
                  <a:gd name="connsiteY2" fmla="*/ 87417 h 382296"/>
                  <a:gd name="connsiteX3" fmla="*/ 814567 w 851158"/>
                  <a:gd name="connsiteY3" fmla="*/ 208187 h 382296"/>
                  <a:gd name="connsiteX4" fmla="*/ 846979 w 851158"/>
                  <a:gd name="connsiteY4" fmla="*/ 372089 h 382296"/>
                  <a:gd name="connsiteX5" fmla="*/ 824365 w 851158"/>
                  <a:gd name="connsiteY5" fmla="*/ 350985 h 382296"/>
                  <a:gd name="connsiteX6" fmla="*/ 794382 w 851158"/>
                  <a:gd name="connsiteY6" fmla="*/ 236579 h 382296"/>
                  <a:gd name="connsiteX7" fmla="*/ 573027 w 851158"/>
                  <a:gd name="connsiteY7" fmla="*/ 139176 h 382296"/>
                  <a:gd name="connsiteX8" fmla="*/ 262476 w 851158"/>
                  <a:gd name="connsiteY8" fmla="*/ 52912 h 382296"/>
                  <a:gd name="connsiteX9" fmla="*/ 146628 w 851158"/>
                  <a:gd name="connsiteY9" fmla="*/ 29131 h 382296"/>
                  <a:gd name="connsiteX10" fmla="*/ 81723 w 851158"/>
                  <a:gd name="connsiteY10" fmla="*/ 49376 h 382296"/>
                  <a:gd name="connsiteX11" fmla="*/ 34839 w 851158"/>
                  <a:gd name="connsiteY11" fmla="*/ 115809 h 382296"/>
                  <a:gd name="connsiteX12" fmla="*/ 3684 w 851158"/>
                  <a:gd name="connsiteY12" fmla="*/ 113297 h 382296"/>
                  <a:gd name="connsiteX0" fmla="*/ 3617 w 851091"/>
                  <a:gd name="connsiteY0" fmla="*/ 113297 h 382296"/>
                  <a:gd name="connsiteX1" fmla="*/ 122545 w 851091"/>
                  <a:gd name="connsiteY1" fmla="*/ 232 h 382296"/>
                  <a:gd name="connsiteX2" fmla="*/ 512575 w 851091"/>
                  <a:gd name="connsiteY2" fmla="*/ 87417 h 382296"/>
                  <a:gd name="connsiteX3" fmla="*/ 814500 w 851091"/>
                  <a:gd name="connsiteY3" fmla="*/ 208187 h 382296"/>
                  <a:gd name="connsiteX4" fmla="*/ 846912 w 851091"/>
                  <a:gd name="connsiteY4" fmla="*/ 372089 h 382296"/>
                  <a:gd name="connsiteX5" fmla="*/ 824298 w 851091"/>
                  <a:gd name="connsiteY5" fmla="*/ 350985 h 382296"/>
                  <a:gd name="connsiteX6" fmla="*/ 794315 w 851091"/>
                  <a:gd name="connsiteY6" fmla="*/ 236579 h 382296"/>
                  <a:gd name="connsiteX7" fmla="*/ 572960 w 851091"/>
                  <a:gd name="connsiteY7" fmla="*/ 139176 h 382296"/>
                  <a:gd name="connsiteX8" fmla="*/ 262409 w 851091"/>
                  <a:gd name="connsiteY8" fmla="*/ 52912 h 382296"/>
                  <a:gd name="connsiteX9" fmla="*/ 146561 w 851091"/>
                  <a:gd name="connsiteY9" fmla="*/ 29131 h 382296"/>
                  <a:gd name="connsiteX10" fmla="*/ 76212 w 851091"/>
                  <a:gd name="connsiteY10" fmla="*/ 54820 h 382296"/>
                  <a:gd name="connsiteX11" fmla="*/ 34772 w 851091"/>
                  <a:gd name="connsiteY11" fmla="*/ 115809 h 382296"/>
                  <a:gd name="connsiteX12" fmla="*/ 3617 w 851091"/>
                  <a:gd name="connsiteY12" fmla="*/ 113297 h 382296"/>
                  <a:gd name="connsiteX0" fmla="*/ 3617 w 851091"/>
                  <a:gd name="connsiteY0" fmla="*/ 113297 h 387717"/>
                  <a:gd name="connsiteX1" fmla="*/ 122545 w 851091"/>
                  <a:gd name="connsiteY1" fmla="*/ 232 h 387717"/>
                  <a:gd name="connsiteX2" fmla="*/ 512575 w 851091"/>
                  <a:gd name="connsiteY2" fmla="*/ 87417 h 387717"/>
                  <a:gd name="connsiteX3" fmla="*/ 814500 w 851091"/>
                  <a:gd name="connsiteY3" fmla="*/ 208187 h 387717"/>
                  <a:gd name="connsiteX4" fmla="*/ 846912 w 851091"/>
                  <a:gd name="connsiteY4" fmla="*/ 378621 h 387717"/>
                  <a:gd name="connsiteX5" fmla="*/ 824298 w 851091"/>
                  <a:gd name="connsiteY5" fmla="*/ 350985 h 387717"/>
                  <a:gd name="connsiteX6" fmla="*/ 794315 w 851091"/>
                  <a:gd name="connsiteY6" fmla="*/ 236579 h 387717"/>
                  <a:gd name="connsiteX7" fmla="*/ 572960 w 851091"/>
                  <a:gd name="connsiteY7" fmla="*/ 139176 h 387717"/>
                  <a:gd name="connsiteX8" fmla="*/ 262409 w 851091"/>
                  <a:gd name="connsiteY8" fmla="*/ 52912 h 387717"/>
                  <a:gd name="connsiteX9" fmla="*/ 146561 w 851091"/>
                  <a:gd name="connsiteY9" fmla="*/ 29131 h 387717"/>
                  <a:gd name="connsiteX10" fmla="*/ 76212 w 851091"/>
                  <a:gd name="connsiteY10" fmla="*/ 54820 h 387717"/>
                  <a:gd name="connsiteX11" fmla="*/ 34772 w 851091"/>
                  <a:gd name="connsiteY11" fmla="*/ 115809 h 387717"/>
                  <a:gd name="connsiteX12" fmla="*/ 3617 w 851091"/>
                  <a:gd name="connsiteY12" fmla="*/ 113297 h 387717"/>
                  <a:gd name="connsiteX0" fmla="*/ 3617 w 851018"/>
                  <a:gd name="connsiteY0" fmla="*/ 113297 h 390928"/>
                  <a:gd name="connsiteX1" fmla="*/ 122545 w 851018"/>
                  <a:gd name="connsiteY1" fmla="*/ 232 h 390928"/>
                  <a:gd name="connsiteX2" fmla="*/ 512575 w 851018"/>
                  <a:gd name="connsiteY2" fmla="*/ 87417 h 390928"/>
                  <a:gd name="connsiteX3" fmla="*/ 814500 w 851018"/>
                  <a:gd name="connsiteY3" fmla="*/ 208187 h 390928"/>
                  <a:gd name="connsiteX4" fmla="*/ 846912 w 851018"/>
                  <a:gd name="connsiteY4" fmla="*/ 378621 h 390928"/>
                  <a:gd name="connsiteX5" fmla="*/ 825387 w 851018"/>
                  <a:gd name="connsiteY5" fmla="*/ 361873 h 390928"/>
                  <a:gd name="connsiteX6" fmla="*/ 794315 w 851018"/>
                  <a:gd name="connsiteY6" fmla="*/ 236579 h 390928"/>
                  <a:gd name="connsiteX7" fmla="*/ 572960 w 851018"/>
                  <a:gd name="connsiteY7" fmla="*/ 139176 h 390928"/>
                  <a:gd name="connsiteX8" fmla="*/ 262409 w 851018"/>
                  <a:gd name="connsiteY8" fmla="*/ 52912 h 390928"/>
                  <a:gd name="connsiteX9" fmla="*/ 146561 w 851018"/>
                  <a:gd name="connsiteY9" fmla="*/ 29131 h 390928"/>
                  <a:gd name="connsiteX10" fmla="*/ 76212 w 851018"/>
                  <a:gd name="connsiteY10" fmla="*/ 54820 h 390928"/>
                  <a:gd name="connsiteX11" fmla="*/ 34772 w 851018"/>
                  <a:gd name="connsiteY11" fmla="*/ 115809 h 390928"/>
                  <a:gd name="connsiteX12" fmla="*/ 3617 w 851018"/>
                  <a:gd name="connsiteY12" fmla="*/ 113297 h 39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51018" h="390928">
                    <a:moveTo>
                      <a:pt x="3617" y="113297"/>
                    </a:moveTo>
                    <a:cubicBezTo>
                      <a:pt x="18246" y="94034"/>
                      <a:pt x="37719" y="4545"/>
                      <a:pt x="122545" y="232"/>
                    </a:cubicBezTo>
                    <a:cubicBezTo>
                      <a:pt x="207371" y="-4081"/>
                      <a:pt x="397249" y="52758"/>
                      <a:pt x="512575" y="87417"/>
                    </a:cubicBezTo>
                    <a:cubicBezTo>
                      <a:pt x="627901" y="122076"/>
                      <a:pt x="758777" y="159653"/>
                      <a:pt x="814500" y="208187"/>
                    </a:cubicBezTo>
                    <a:cubicBezTo>
                      <a:pt x="870223" y="256721"/>
                      <a:pt x="845098" y="353007"/>
                      <a:pt x="846912" y="378621"/>
                    </a:cubicBezTo>
                    <a:cubicBezTo>
                      <a:pt x="848726" y="404235"/>
                      <a:pt x="834153" y="385547"/>
                      <a:pt x="825387" y="361873"/>
                    </a:cubicBezTo>
                    <a:cubicBezTo>
                      <a:pt x="816621" y="338199"/>
                      <a:pt x="836386" y="273695"/>
                      <a:pt x="794315" y="236579"/>
                    </a:cubicBezTo>
                    <a:cubicBezTo>
                      <a:pt x="752244" y="199463"/>
                      <a:pt x="661611" y="169787"/>
                      <a:pt x="572960" y="139176"/>
                    </a:cubicBezTo>
                    <a:cubicBezTo>
                      <a:pt x="484309" y="108565"/>
                      <a:pt x="333476" y="71253"/>
                      <a:pt x="262409" y="52912"/>
                    </a:cubicBezTo>
                    <a:cubicBezTo>
                      <a:pt x="191343" y="34571"/>
                      <a:pt x="178501" y="29539"/>
                      <a:pt x="146561" y="29131"/>
                    </a:cubicBezTo>
                    <a:cubicBezTo>
                      <a:pt x="114621" y="28723"/>
                      <a:pt x="89762" y="39829"/>
                      <a:pt x="76212" y="54820"/>
                    </a:cubicBezTo>
                    <a:cubicBezTo>
                      <a:pt x="62662" y="69811"/>
                      <a:pt x="46871" y="106063"/>
                      <a:pt x="34772" y="115809"/>
                    </a:cubicBezTo>
                    <a:cubicBezTo>
                      <a:pt x="22673" y="125555"/>
                      <a:pt x="-11012" y="132560"/>
                      <a:pt x="3617" y="113297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  <p:sp>
            <p:nvSpPr>
              <p:cNvPr id="98" name="Volný tvar 97"/>
              <p:cNvSpPr>
                <a:spLocks/>
              </p:cNvSpPr>
              <p:nvPr/>
            </p:nvSpPr>
            <p:spPr>
              <a:xfrm rot="265172">
                <a:off x="3908824" y="2872405"/>
                <a:ext cx="1575836" cy="533770"/>
              </a:xfrm>
              <a:custGeom>
                <a:avLst/>
                <a:gdLst>
                  <a:gd name="connsiteX0" fmla="*/ 828 w 845152"/>
                  <a:gd name="connsiteY0" fmla="*/ 129586 h 391137"/>
                  <a:gd name="connsiteX1" fmla="*/ 87092 w 845152"/>
                  <a:gd name="connsiteY1" fmla="*/ 189 h 391137"/>
                  <a:gd name="connsiteX2" fmla="*/ 509786 w 845152"/>
                  <a:gd name="connsiteY2" fmla="*/ 103706 h 391137"/>
                  <a:gd name="connsiteX3" fmla="*/ 811711 w 845152"/>
                  <a:gd name="connsiteY3" fmla="*/ 224476 h 391137"/>
                  <a:gd name="connsiteX4" fmla="*/ 837590 w 845152"/>
                  <a:gd name="connsiteY4" fmla="*/ 388378 h 391137"/>
                  <a:gd name="connsiteX5" fmla="*/ 811711 w 845152"/>
                  <a:gd name="connsiteY5" fmla="*/ 319367 h 391137"/>
                  <a:gd name="connsiteX6" fmla="*/ 759952 w 845152"/>
                  <a:gd name="connsiteY6" fmla="*/ 215850 h 391137"/>
                  <a:gd name="connsiteX7" fmla="*/ 570171 w 845152"/>
                  <a:gd name="connsiteY7" fmla="*/ 155465 h 391137"/>
                  <a:gd name="connsiteX8" fmla="*/ 259620 w 845152"/>
                  <a:gd name="connsiteY8" fmla="*/ 69201 h 391137"/>
                  <a:gd name="connsiteX9" fmla="*/ 87092 w 845152"/>
                  <a:gd name="connsiteY9" fmla="*/ 8816 h 391137"/>
                  <a:gd name="connsiteX10" fmla="*/ 43960 w 845152"/>
                  <a:gd name="connsiteY10" fmla="*/ 95080 h 391137"/>
                  <a:gd name="connsiteX11" fmla="*/ 828 w 845152"/>
                  <a:gd name="connsiteY11" fmla="*/ 129586 h 391137"/>
                  <a:gd name="connsiteX0" fmla="*/ 1045 w 845369"/>
                  <a:gd name="connsiteY0" fmla="*/ 129586 h 391137"/>
                  <a:gd name="connsiteX1" fmla="*/ 87309 w 845369"/>
                  <a:gd name="connsiteY1" fmla="*/ 189 h 391137"/>
                  <a:gd name="connsiteX2" fmla="*/ 510003 w 845369"/>
                  <a:gd name="connsiteY2" fmla="*/ 103706 h 391137"/>
                  <a:gd name="connsiteX3" fmla="*/ 811928 w 845369"/>
                  <a:gd name="connsiteY3" fmla="*/ 224476 h 391137"/>
                  <a:gd name="connsiteX4" fmla="*/ 837807 w 845369"/>
                  <a:gd name="connsiteY4" fmla="*/ 388378 h 391137"/>
                  <a:gd name="connsiteX5" fmla="*/ 811928 w 845369"/>
                  <a:gd name="connsiteY5" fmla="*/ 319367 h 391137"/>
                  <a:gd name="connsiteX6" fmla="*/ 760169 w 845369"/>
                  <a:gd name="connsiteY6" fmla="*/ 215850 h 391137"/>
                  <a:gd name="connsiteX7" fmla="*/ 570388 w 845369"/>
                  <a:gd name="connsiteY7" fmla="*/ 155465 h 391137"/>
                  <a:gd name="connsiteX8" fmla="*/ 259837 w 845369"/>
                  <a:gd name="connsiteY8" fmla="*/ 69201 h 391137"/>
                  <a:gd name="connsiteX9" fmla="*/ 113503 w 845369"/>
                  <a:gd name="connsiteY9" fmla="*/ 42153 h 391137"/>
                  <a:gd name="connsiteX10" fmla="*/ 44177 w 845369"/>
                  <a:gd name="connsiteY10" fmla="*/ 95080 h 391137"/>
                  <a:gd name="connsiteX11" fmla="*/ 1045 w 845369"/>
                  <a:gd name="connsiteY11" fmla="*/ 129586 h 391137"/>
                  <a:gd name="connsiteX0" fmla="*/ 1045 w 843097"/>
                  <a:gd name="connsiteY0" fmla="*/ 129586 h 394298"/>
                  <a:gd name="connsiteX1" fmla="*/ 87309 w 843097"/>
                  <a:gd name="connsiteY1" fmla="*/ 189 h 394298"/>
                  <a:gd name="connsiteX2" fmla="*/ 510003 w 843097"/>
                  <a:gd name="connsiteY2" fmla="*/ 103706 h 394298"/>
                  <a:gd name="connsiteX3" fmla="*/ 811928 w 843097"/>
                  <a:gd name="connsiteY3" fmla="*/ 224476 h 394298"/>
                  <a:gd name="connsiteX4" fmla="*/ 833452 w 843097"/>
                  <a:gd name="connsiteY4" fmla="*/ 391644 h 394298"/>
                  <a:gd name="connsiteX5" fmla="*/ 811928 w 843097"/>
                  <a:gd name="connsiteY5" fmla="*/ 319367 h 394298"/>
                  <a:gd name="connsiteX6" fmla="*/ 760169 w 843097"/>
                  <a:gd name="connsiteY6" fmla="*/ 215850 h 394298"/>
                  <a:gd name="connsiteX7" fmla="*/ 570388 w 843097"/>
                  <a:gd name="connsiteY7" fmla="*/ 155465 h 394298"/>
                  <a:gd name="connsiteX8" fmla="*/ 259837 w 843097"/>
                  <a:gd name="connsiteY8" fmla="*/ 69201 h 394298"/>
                  <a:gd name="connsiteX9" fmla="*/ 113503 w 843097"/>
                  <a:gd name="connsiteY9" fmla="*/ 42153 h 394298"/>
                  <a:gd name="connsiteX10" fmla="*/ 44177 w 843097"/>
                  <a:gd name="connsiteY10" fmla="*/ 95080 h 394298"/>
                  <a:gd name="connsiteX11" fmla="*/ 1045 w 843097"/>
                  <a:gd name="connsiteY11" fmla="*/ 129586 h 394298"/>
                  <a:gd name="connsiteX0" fmla="*/ 1045 w 843036"/>
                  <a:gd name="connsiteY0" fmla="*/ 129586 h 403140"/>
                  <a:gd name="connsiteX1" fmla="*/ 87309 w 843036"/>
                  <a:gd name="connsiteY1" fmla="*/ 189 h 403140"/>
                  <a:gd name="connsiteX2" fmla="*/ 510003 w 843036"/>
                  <a:gd name="connsiteY2" fmla="*/ 103706 h 403140"/>
                  <a:gd name="connsiteX3" fmla="*/ 811928 w 843036"/>
                  <a:gd name="connsiteY3" fmla="*/ 224476 h 403140"/>
                  <a:gd name="connsiteX4" fmla="*/ 833452 w 843036"/>
                  <a:gd name="connsiteY4" fmla="*/ 391644 h 403140"/>
                  <a:gd name="connsiteX5" fmla="*/ 813016 w 843036"/>
                  <a:gd name="connsiteY5" fmla="*/ 369451 h 403140"/>
                  <a:gd name="connsiteX6" fmla="*/ 760169 w 843036"/>
                  <a:gd name="connsiteY6" fmla="*/ 215850 h 403140"/>
                  <a:gd name="connsiteX7" fmla="*/ 570388 w 843036"/>
                  <a:gd name="connsiteY7" fmla="*/ 155465 h 403140"/>
                  <a:gd name="connsiteX8" fmla="*/ 259837 w 843036"/>
                  <a:gd name="connsiteY8" fmla="*/ 69201 h 403140"/>
                  <a:gd name="connsiteX9" fmla="*/ 113503 w 843036"/>
                  <a:gd name="connsiteY9" fmla="*/ 42153 h 403140"/>
                  <a:gd name="connsiteX10" fmla="*/ 44177 w 843036"/>
                  <a:gd name="connsiteY10" fmla="*/ 95080 h 403140"/>
                  <a:gd name="connsiteX11" fmla="*/ 1045 w 843036"/>
                  <a:gd name="connsiteY11" fmla="*/ 129586 h 403140"/>
                  <a:gd name="connsiteX0" fmla="*/ 1045 w 849104"/>
                  <a:gd name="connsiteY0" fmla="*/ 129586 h 400633"/>
                  <a:gd name="connsiteX1" fmla="*/ 87309 w 849104"/>
                  <a:gd name="connsiteY1" fmla="*/ 189 h 400633"/>
                  <a:gd name="connsiteX2" fmla="*/ 510003 w 849104"/>
                  <a:gd name="connsiteY2" fmla="*/ 103706 h 400633"/>
                  <a:gd name="connsiteX3" fmla="*/ 811928 w 849104"/>
                  <a:gd name="connsiteY3" fmla="*/ 224476 h 400633"/>
                  <a:gd name="connsiteX4" fmla="*/ 844340 w 849104"/>
                  <a:gd name="connsiteY4" fmla="*/ 388378 h 400633"/>
                  <a:gd name="connsiteX5" fmla="*/ 813016 w 849104"/>
                  <a:gd name="connsiteY5" fmla="*/ 369451 h 400633"/>
                  <a:gd name="connsiteX6" fmla="*/ 760169 w 849104"/>
                  <a:gd name="connsiteY6" fmla="*/ 215850 h 400633"/>
                  <a:gd name="connsiteX7" fmla="*/ 570388 w 849104"/>
                  <a:gd name="connsiteY7" fmla="*/ 155465 h 400633"/>
                  <a:gd name="connsiteX8" fmla="*/ 259837 w 849104"/>
                  <a:gd name="connsiteY8" fmla="*/ 69201 h 400633"/>
                  <a:gd name="connsiteX9" fmla="*/ 113503 w 849104"/>
                  <a:gd name="connsiteY9" fmla="*/ 42153 h 400633"/>
                  <a:gd name="connsiteX10" fmla="*/ 44177 w 849104"/>
                  <a:gd name="connsiteY10" fmla="*/ 95080 h 400633"/>
                  <a:gd name="connsiteX11" fmla="*/ 1045 w 849104"/>
                  <a:gd name="connsiteY11" fmla="*/ 129586 h 400633"/>
                  <a:gd name="connsiteX0" fmla="*/ 1045 w 851795"/>
                  <a:gd name="connsiteY0" fmla="*/ 129586 h 396775"/>
                  <a:gd name="connsiteX1" fmla="*/ 87309 w 851795"/>
                  <a:gd name="connsiteY1" fmla="*/ 189 h 396775"/>
                  <a:gd name="connsiteX2" fmla="*/ 510003 w 851795"/>
                  <a:gd name="connsiteY2" fmla="*/ 103706 h 396775"/>
                  <a:gd name="connsiteX3" fmla="*/ 811928 w 851795"/>
                  <a:gd name="connsiteY3" fmla="*/ 224476 h 396775"/>
                  <a:gd name="connsiteX4" fmla="*/ 844340 w 851795"/>
                  <a:gd name="connsiteY4" fmla="*/ 388378 h 396775"/>
                  <a:gd name="connsiteX5" fmla="*/ 813016 w 851795"/>
                  <a:gd name="connsiteY5" fmla="*/ 369451 h 396775"/>
                  <a:gd name="connsiteX6" fmla="*/ 760169 w 851795"/>
                  <a:gd name="connsiteY6" fmla="*/ 215850 h 396775"/>
                  <a:gd name="connsiteX7" fmla="*/ 570388 w 851795"/>
                  <a:gd name="connsiteY7" fmla="*/ 155465 h 396775"/>
                  <a:gd name="connsiteX8" fmla="*/ 259837 w 851795"/>
                  <a:gd name="connsiteY8" fmla="*/ 69201 h 396775"/>
                  <a:gd name="connsiteX9" fmla="*/ 113503 w 851795"/>
                  <a:gd name="connsiteY9" fmla="*/ 42153 h 396775"/>
                  <a:gd name="connsiteX10" fmla="*/ 44177 w 851795"/>
                  <a:gd name="connsiteY10" fmla="*/ 95080 h 396775"/>
                  <a:gd name="connsiteX11" fmla="*/ 1045 w 851795"/>
                  <a:gd name="connsiteY11" fmla="*/ 129586 h 396775"/>
                  <a:gd name="connsiteX0" fmla="*/ 1045 w 851795"/>
                  <a:gd name="connsiteY0" fmla="*/ 129586 h 395384"/>
                  <a:gd name="connsiteX1" fmla="*/ 87309 w 851795"/>
                  <a:gd name="connsiteY1" fmla="*/ 189 h 395384"/>
                  <a:gd name="connsiteX2" fmla="*/ 510003 w 851795"/>
                  <a:gd name="connsiteY2" fmla="*/ 103706 h 395384"/>
                  <a:gd name="connsiteX3" fmla="*/ 811928 w 851795"/>
                  <a:gd name="connsiteY3" fmla="*/ 224476 h 395384"/>
                  <a:gd name="connsiteX4" fmla="*/ 844340 w 851795"/>
                  <a:gd name="connsiteY4" fmla="*/ 388378 h 395384"/>
                  <a:gd name="connsiteX5" fmla="*/ 813016 w 851795"/>
                  <a:gd name="connsiteY5" fmla="*/ 369451 h 395384"/>
                  <a:gd name="connsiteX6" fmla="*/ 791743 w 851795"/>
                  <a:gd name="connsiteY6" fmla="*/ 252868 h 395384"/>
                  <a:gd name="connsiteX7" fmla="*/ 570388 w 851795"/>
                  <a:gd name="connsiteY7" fmla="*/ 155465 h 395384"/>
                  <a:gd name="connsiteX8" fmla="*/ 259837 w 851795"/>
                  <a:gd name="connsiteY8" fmla="*/ 69201 h 395384"/>
                  <a:gd name="connsiteX9" fmla="*/ 113503 w 851795"/>
                  <a:gd name="connsiteY9" fmla="*/ 42153 h 395384"/>
                  <a:gd name="connsiteX10" fmla="*/ 44177 w 851795"/>
                  <a:gd name="connsiteY10" fmla="*/ 95080 h 395384"/>
                  <a:gd name="connsiteX11" fmla="*/ 1045 w 851795"/>
                  <a:gd name="connsiteY11" fmla="*/ 129586 h 395384"/>
                  <a:gd name="connsiteX0" fmla="*/ 1045 w 848519"/>
                  <a:gd name="connsiteY0" fmla="*/ 129586 h 398585"/>
                  <a:gd name="connsiteX1" fmla="*/ 87309 w 848519"/>
                  <a:gd name="connsiteY1" fmla="*/ 189 h 398585"/>
                  <a:gd name="connsiteX2" fmla="*/ 510003 w 848519"/>
                  <a:gd name="connsiteY2" fmla="*/ 103706 h 398585"/>
                  <a:gd name="connsiteX3" fmla="*/ 811928 w 848519"/>
                  <a:gd name="connsiteY3" fmla="*/ 224476 h 398585"/>
                  <a:gd name="connsiteX4" fmla="*/ 844340 w 848519"/>
                  <a:gd name="connsiteY4" fmla="*/ 388378 h 398585"/>
                  <a:gd name="connsiteX5" fmla="*/ 821726 w 848519"/>
                  <a:gd name="connsiteY5" fmla="*/ 367274 h 398585"/>
                  <a:gd name="connsiteX6" fmla="*/ 791743 w 848519"/>
                  <a:gd name="connsiteY6" fmla="*/ 252868 h 398585"/>
                  <a:gd name="connsiteX7" fmla="*/ 570388 w 848519"/>
                  <a:gd name="connsiteY7" fmla="*/ 155465 h 398585"/>
                  <a:gd name="connsiteX8" fmla="*/ 259837 w 848519"/>
                  <a:gd name="connsiteY8" fmla="*/ 69201 h 398585"/>
                  <a:gd name="connsiteX9" fmla="*/ 113503 w 848519"/>
                  <a:gd name="connsiteY9" fmla="*/ 42153 h 398585"/>
                  <a:gd name="connsiteX10" fmla="*/ 44177 w 848519"/>
                  <a:gd name="connsiteY10" fmla="*/ 95080 h 398585"/>
                  <a:gd name="connsiteX11" fmla="*/ 1045 w 848519"/>
                  <a:gd name="connsiteY11" fmla="*/ 129586 h 398585"/>
                  <a:gd name="connsiteX0" fmla="*/ 2183 w 849657"/>
                  <a:gd name="connsiteY0" fmla="*/ 129586 h 398585"/>
                  <a:gd name="connsiteX1" fmla="*/ 88447 w 849657"/>
                  <a:gd name="connsiteY1" fmla="*/ 189 h 398585"/>
                  <a:gd name="connsiteX2" fmla="*/ 511141 w 849657"/>
                  <a:gd name="connsiteY2" fmla="*/ 103706 h 398585"/>
                  <a:gd name="connsiteX3" fmla="*/ 813066 w 849657"/>
                  <a:gd name="connsiteY3" fmla="*/ 224476 h 398585"/>
                  <a:gd name="connsiteX4" fmla="*/ 845478 w 849657"/>
                  <a:gd name="connsiteY4" fmla="*/ 388378 h 398585"/>
                  <a:gd name="connsiteX5" fmla="*/ 822864 w 849657"/>
                  <a:gd name="connsiteY5" fmla="*/ 367274 h 398585"/>
                  <a:gd name="connsiteX6" fmla="*/ 792881 w 849657"/>
                  <a:gd name="connsiteY6" fmla="*/ 252868 h 398585"/>
                  <a:gd name="connsiteX7" fmla="*/ 571526 w 849657"/>
                  <a:gd name="connsiteY7" fmla="*/ 155465 h 398585"/>
                  <a:gd name="connsiteX8" fmla="*/ 260975 w 849657"/>
                  <a:gd name="connsiteY8" fmla="*/ 69201 h 398585"/>
                  <a:gd name="connsiteX9" fmla="*/ 114641 w 849657"/>
                  <a:gd name="connsiteY9" fmla="*/ 42153 h 398585"/>
                  <a:gd name="connsiteX10" fmla="*/ 33338 w 849657"/>
                  <a:gd name="connsiteY10" fmla="*/ 132098 h 398585"/>
                  <a:gd name="connsiteX11" fmla="*/ 2183 w 849657"/>
                  <a:gd name="connsiteY11" fmla="*/ 129586 h 398585"/>
                  <a:gd name="connsiteX0" fmla="*/ 1811 w 849285"/>
                  <a:gd name="connsiteY0" fmla="*/ 129586 h 398585"/>
                  <a:gd name="connsiteX1" fmla="*/ 88075 w 849285"/>
                  <a:gd name="connsiteY1" fmla="*/ 189 h 398585"/>
                  <a:gd name="connsiteX2" fmla="*/ 510769 w 849285"/>
                  <a:gd name="connsiteY2" fmla="*/ 103706 h 398585"/>
                  <a:gd name="connsiteX3" fmla="*/ 812694 w 849285"/>
                  <a:gd name="connsiteY3" fmla="*/ 224476 h 398585"/>
                  <a:gd name="connsiteX4" fmla="*/ 845106 w 849285"/>
                  <a:gd name="connsiteY4" fmla="*/ 388378 h 398585"/>
                  <a:gd name="connsiteX5" fmla="*/ 822492 w 849285"/>
                  <a:gd name="connsiteY5" fmla="*/ 367274 h 398585"/>
                  <a:gd name="connsiteX6" fmla="*/ 792509 w 849285"/>
                  <a:gd name="connsiteY6" fmla="*/ 252868 h 398585"/>
                  <a:gd name="connsiteX7" fmla="*/ 571154 w 849285"/>
                  <a:gd name="connsiteY7" fmla="*/ 155465 h 398585"/>
                  <a:gd name="connsiteX8" fmla="*/ 260603 w 849285"/>
                  <a:gd name="connsiteY8" fmla="*/ 69201 h 398585"/>
                  <a:gd name="connsiteX9" fmla="*/ 114269 w 849285"/>
                  <a:gd name="connsiteY9" fmla="*/ 42153 h 398585"/>
                  <a:gd name="connsiteX10" fmla="*/ 32966 w 849285"/>
                  <a:gd name="connsiteY10" fmla="*/ 132098 h 398585"/>
                  <a:gd name="connsiteX11" fmla="*/ 1811 w 849285"/>
                  <a:gd name="connsiteY11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14127 w 849143"/>
                  <a:gd name="connsiteY9" fmla="*/ 42153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23926 w 849143"/>
                  <a:gd name="connsiteY9" fmla="*/ 35621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24106 w 849323"/>
                  <a:gd name="connsiteY9" fmla="*/ 35621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44793 w 849323"/>
                  <a:gd name="connsiteY9" fmla="*/ 45420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3298 w 850772"/>
                  <a:gd name="connsiteY0" fmla="*/ 115469 h 384468"/>
                  <a:gd name="connsiteX1" fmla="*/ 115693 w 850772"/>
                  <a:gd name="connsiteY1" fmla="*/ 226 h 384468"/>
                  <a:gd name="connsiteX2" fmla="*/ 512256 w 850772"/>
                  <a:gd name="connsiteY2" fmla="*/ 89589 h 384468"/>
                  <a:gd name="connsiteX3" fmla="*/ 814181 w 850772"/>
                  <a:gd name="connsiteY3" fmla="*/ 210359 h 384468"/>
                  <a:gd name="connsiteX4" fmla="*/ 846593 w 850772"/>
                  <a:gd name="connsiteY4" fmla="*/ 374261 h 384468"/>
                  <a:gd name="connsiteX5" fmla="*/ 823979 w 850772"/>
                  <a:gd name="connsiteY5" fmla="*/ 353157 h 384468"/>
                  <a:gd name="connsiteX6" fmla="*/ 793996 w 850772"/>
                  <a:gd name="connsiteY6" fmla="*/ 238751 h 384468"/>
                  <a:gd name="connsiteX7" fmla="*/ 572641 w 850772"/>
                  <a:gd name="connsiteY7" fmla="*/ 141348 h 384468"/>
                  <a:gd name="connsiteX8" fmla="*/ 262090 w 850772"/>
                  <a:gd name="connsiteY8" fmla="*/ 55084 h 384468"/>
                  <a:gd name="connsiteX9" fmla="*/ 146242 w 850772"/>
                  <a:gd name="connsiteY9" fmla="*/ 31303 h 384468"/>
                  <a:gd name="connsiteX10" fmla="*/ 81337 w 850772"/>
                  <a:gd name="connsiteY10" fmla="*/ 51548 h 384468"/>
                  <a:gd name="connsiteX11" fmla="*/ 34453 w 850772"/>
                  <a:gd name="connsiteY11" fmla="*/ 117981 h 384468"/>
                  <a:gd name="connsiteX12" fmla="*/ 3298 w 850772"/>
                  <a:gd name="connsiteY12" fmla="*/ 115469 h 384468"/>
                  <a:gd name="connsiteX0" fmla="*/ 3684 w 851158"/>
                  <a:gd name="connsiteY0" fmla="*/ 113297 h 382296"/>
                  <a:gd name="connsiteX1" fmla="*/ 122612 w 851158"/>
                  <a:gd name="connsiteY1" fmla="*/ 232 h 382296"/>
                  <a:gd name="connsiteX2" fmla="*/ 512642 w 851158"/>
                  <a:gd name="connsiteY2" fmla="*/ 87417 h 382296"/>
                  <a:gd name="connsiteX3" fmla="*/ 814567 w 851158"/>
                  <a:gd name="connsiteY3" fmla="*/ 208187 h 382296"/>
                  <a:gd name="connsiteX4" fmla="*/ 846979 w 851158"/>
                  <a:gd name="connsiteY4" fmla="*/ 372089 h 382296"/>
                  <a:gd name="connsiteX5" fmla="*/ 824365 w 851158"/>
                  <a:gd name="connsiteY5" fmla="*/ 350985 h 382296"/>
                  <a:gd name="connsiteX6" fmla="*/ 794382 w 851158"/>
                  <a:gd name="connsiteY6" fmla="*/ 236579 h 382296"/>
                  <a:gd name="connsiteX7" fmla="*/ 573027 w 851158"/>
                  <a:gd name="connsiteY7" fmla="*/ 139176 h 382296"/>
                  <a:gd name="connsiteX8" fmla="*/ 262476 w 851158"/>
                  <a:gd name="connsiteY8" fmla="*/ 52912 h 382296"/>
                  <a:gd name="connsiteX9" fmla="*/ 146628 w 851158"/>
                  <a:gd name="connsiteY9" fmla="*/ 29131 h 382296"/>
                  <a:gd name="connsiteX10" fmla="*/ 81723 w 851158"/>
                  <a:gd name="connsiteY10" fmla="*/ 49376 h 382296"/>
                  <a:gd name="connsiteX11" fmla="*/ 34839 w 851158"/>
                  <a:gd name="connsiteY11" fmla="*/ 115809 h 382296"/>
                  <a:gd name="connsiteX12" fmla="*/ 3684 w 851158"/>
                  <a:gd name="connsiteY12" fmla="*/ 113297 h 382296"/>
                  <a:gd name="connsiteX0" fmla="*/ 3617 w 851091"/>
                  <a:gd name="connsiteY0" fmla="*/ 113297 h 382296"/>
                  <a:gd name="connsiteX1" fmla="*/ 122545 w 851091"/>
                  <a:gd name="connsiteY1" fmla="*/ 232 h 382296"/>
                  <a:gd name="connsiteX2" fmla="*/ 512575 w 851091"/>
                  <a:gd name="connsiteY2" fmla="*/ 87417 h 382296"/>
                  <a:gd name="connsiteX3" fmla="*/ 814500 w 851091"/>
                  <a:gd name="connsiteY3" fmla="*/ 208187 h 382296"/>
                  <a:gd name="connsiteX4" fmla="*/ 846912 w 851091"/>
                  <a:gd name="connsiteY4" fmla="*/ 372089 h 382296"/>
                  <a:gd name="connsiteX5" fmla="*/ 824298 w 851091"/>
                  <a:gd name="connsiteY5" fmla="*/ 350985 h 382296"/>
                  <a:gd name="connsiteX6" fmla="*/ 794315 w 851091"/>
                  <a:gd name="connsiteY6" fmla="*/ 236579 h 382296"/>
                  <a:gd name="connsiteX7" fmla="*/ 572960 w 851091"/>
                  <a:gd name="connsiteY7" fmla="*/ 139176 h 382296"/>
                  <a:gd name="connsiteX8" fmla="*/ 262409 w 851091"/>
                  <a:gd name="connsiteY8" fmla="*/ 52912 h 382296"/>
                  <a:gd name="connsiteX9" fmla="*/ 146561 w 851091"/>
                  <a:gd name="connsiteY9" fmla="*/ 29131 h 382296"/>
                  <a:gd name="connsiteX10" fmla="*/ 76212 w 851091"/>
                  <a:gd name="connsiteY10" fmla="*/ 54820 h 382296"/>
                  <a:gd name="connsiteX11" fmla="*/ 34772 w 851091"/>
                  <a:gd name="connsiteY11" fmla="*/ 115809 h 382296"/>
                  <a:gd name="connsiteX12" fmla="*/ 3617 w 851091"/>
                  <a:gd name="connsiteY12" fmla="*/ 113297 h 382296"/>
                  <a:gd name="connsiteX0" fmla="*/ 3617 w 851091"/>
                  <a:gd name="connsiteY0" fmla="*/ 113297 h 387717"/>
                  <a:gd name="connsiteX1" fmla="*/ 122545 w 851091"/>
                  <a:gd name="connsiteY1" fmla="*/ 232 h 387717"/>
                  <a:gd name="connsiteX2" fmla="*/ 512575 w 851091"/>
                  <a:gd name="connsiteY2" fmla="*/ 87417 h 387717"/>
                  <a:gd name="connsiteX3" fmla="*/ 814500 w 851091"/>
                  <a:gd name="connsiteY3" fmla="*/ 208187 h 387717"/>
                  <a:gd name="connsiteX4" fmla="*/ 846912 w 851091"/>
                  <a:gd name="connsiteY4" fmla="*/ 378621 h 387717"/>
                  <a:gd name="connsiteX5" fmla="*/ 824298 w 851091"/>
                  <a:gd name="connsiteY5" fmla="*/ 350985 h 387717"/>
                  <a:gd name="connsiteX6" fmla="*/ 794315 w 851091"/>
                  <a:gd name="connsiteY6" fmla="*/ 236579 h 387717"/>
                  <a:gd name="connsiteX7" fmla="*/ 572960 w 851091"/>
                  <a:gd name="connsiteY7" fmla="*/ 139176 h 387717"/>
                  <a:gd name="connsiteX8" fmla="*/ 262409 w 851091"/>
                  <a:gd name="connsiteY8" fmla="*/ 52912 h 387717"/>
                  <a:gd name="connsiteX9" fmla="*/ 146561 w 851091"/>
                  <a:gd name="connsiteY9" fmla="*/ 29131 h 387717"/>
                  <a:gd name="connsiteX10" fmla="*/ 76212 w 851091"/>
                  <a:gd name="connsiteY10" fmla="*/ 54820 h 387717"/>
                  <a:gd name="connsiteX11" fmla="*/ 34772 w 851091"/>
                  <a:gd name="connsiteY11" fmla="*/ 115809 h 387717"/>
                  <a:gd name="connsiteX12" fmla="*/ 3617 w 851091"/>
                  <a:gd name="connsiteY12" fmla="*/ 113297 h 387717"/>
                  <a:gd name="connsiteX0" fmla="*/ 3617 w 851018"/>
                  <a:gd name="connsiteY0" fmla="*/ 113297 h 390928"/>
                  <a:gd name="connsiteX1" fmla="*/ 122545 w 851018"/>
                  <a:gd name="connsiteY1" fmla="*/ 232 h 390928"/>
                  <a:gd name="connsiteX2" fmla="*/ 512575 w 851018"/>
                  <a:gd name="connsiteY2" fmla="*/ 87417 h 390928"/>
                  <a:gd name="connsiteX3" fmla="*/ 814500 w 851018"/>
                  <a:gd name="connsiteY3" fmla="*/ 208187 h 390928"/>
                  <a:gd name="connsiteX4" fmla="*/ 846912 w 851018"/>
                  <a:gd name="connsiteY4" fmla="*/ 378621 h 390928"/>
                  <a:gd name="connsiteX5" fmla="*/ 825387 w 851018"/>
                  <a:gd name="connsiteY5" fmla="*/ 361873 h 390928"/>
                  <a:gd name="connsiteX6" fmla="*/ 794315 w 851018"/>
                  <a:gd name="connsiteY6" fmla="*/ 236579 h 390928"/>
                  <a:gd name="connsiteX7" fmla="*/ 572960 w 851018"/>
                  <a:gd name="connsiteY7" fmla="*/ 139176 h 390928"/>
                  <a:gd name="connsiteX8" fmla="*/ 262409 w 851018"/>
                  <a:gd name="connsiteY8" fmla="*/ 52912 h 390928"/>
                  <a:gd name="connsiteX9" fmla="*/ 146561 w 851018"/>
                  <a:gd name="connsiteY9" fmla="*/ 29131 h 390928"/>
                  <a:gd name="connsiteX10" fmla="*/ 76212 w 851018"/>
                  <a:gd name="connsiteY10" fmla="*/ 54820 h 390928"/>
                  <a:gd name="connsiteX11" fmla="*/ 34772 w 851018"/>
                  <a:gd name="connsiteY11" fmla="*/ 115809 h 390928"/>
                  <a:gd name="connsiteX12" fmla="*/ 3617 w 851018"/>
                  <a:gd name="connsiteY12" fmla="*/ 113297 h 390928"/>
                  <a:gd name="connsiteX0" fmla="*/ 3668 w 851069"/>
                  <a:gd name="connsiteY0" fmla="*/ 113297 h 390928"/>
                  <a:gd name="connsiteX1" fmla="*/ 122596 w 851069"/>
                  <a:gd name="connsiteY1" fmla="*/ 232 h 390928"/>
                  <a:gd name="connsiteX2" fmla="*/ 512626 w 851069"/>
                  <a:gd name="connsiteY2" fmla="*/ 87417 h 390928"/>
                  <a:gd name="connsiteX3" fmla="*/ 814551 w 851069"/>
                  <a:gd name="connsiteY3" fmla="*/ 208187 h 390928"/>
                  <a:gd name="connsiteX4" fmla="*/ 846963 w 851069"/>
                  <a:gd name="connsiteY4" fmla="*/ 378621 h 390928"/>
                  <a:gd name="connsiteX5" fmla="*/ 825438 w 851069"/>
                  <a:gd name="connsiteY5" fmla="*/ 361873 h 390928"/>
                  <a:gd name="connsiteX6" fmla="*/ 794366 w 851069"/>
                  <a:gd name="connsiteY6" fmla="*/ 236579 h 390928"/>
                  <a:gd name="connsiteX7" fmla="*/ 573011 w 851069"/>
                  <a:gd name="connsiteY7" fmla="*/ 139176 h 390928"/>
                  <a:gd name="connsiteX8" fmla="*/ 262460 w 851069"/>
                  <a:gd name="connsiteY8" fmla="*/ 52912 h 390928"/>
                  <a:gd name="connsiteX9" fmla="*/ 146612 w 851069"/>
                  <a:gd name="connsiteY9" fmla="*/ 29131 h 390928"/>
                  <a:gd name="connsiteX10" fmla="*/ 80406 w 851069"/>
                  <a:gd name="connsiteY10" fmla="*/ 59650 h 390928"/>
                  <a:gd name="connsiteX11" fmla="*/ 34823 w 851069"/>
                  <a:gd name="connsiteY11" fmla="*/ 115809 h 390928"/>
                  <a:gd name="connsiteX12" fmla="*/ 3668 w 851069"/>
                  <a:gd name="connsiteY12" fmla="*/ 113297 h 390928"/>
                  <a:gd name="connsiteX0" fmla="*/ 3668 w 851069"/>
                  <a:gd name="connsiteY0" fmla="*/ 113297 h 390928"/>
                  <a:gd name="connsiteX1" fmla="*/ 122596 w 851069"/>
                  <a:gd name="connsiteY1" fmla="*/ 232 h 390928"/>
                  <a:gd name="connsiteX2" fmla="*/ 512626 w 851069"/>
                  <a:gd name="connsiteY2" fmla="*/ 87417 h 390928"/>
                  <a:gd name="connsiteX3" fmla="*/ 814551 w 851069"/>
                  <a:gd name="connsiteY3" fmla="*/ 208187 h 390928"/>
                  <a:gd name="connsiteX4" fmla="*/ 846963 w 851069"/>
                  <a:gd name="connsiteY4" fmla="*/ 378621 h 390928"/>
                  <a:gd name="connsiteX5" fmla="*/ 825438 w 851069"/>
                  <a:gd name="connsiteY5" fmla="*/ 361873 h 390928"/>
                  <a:gd name="connsiteX6" fmla="*/ 794366 w 851069"/>
                  <a:gd name="connsiteY6" fmla="*/ 236579 h 390928"/>
                  <a:gd name="connsiteX7" fmla="*/ 573011 w 851069"/>
                  <a:gd name="connsiteY7" fmla="*/ 139176 h 390928"/>
                  <a:gd name="connsiteX8" fmla="*/ 262460 w 851069"/>
                  <a:gd name="connsiteY8" fmla="*/ 52912 h 390928"/>
                  <a:gd name="connsiteX9" fmla="*/ 144443 w 851069"/>
                  <a:gd name="connsiteY9" fmla="*/ 36380 h 390928"/>
                  <a:gd name="connsiteX10" fmla="*/ 80406 w 851069"/>
                  <a:gd name="connsiteY10" fmla="*/ 59650 h 390928"/>
                  <a:gd name="connsiteX11" fmla="*/ 34823 w 851069"/>
                  <a:gd name="connsiteY11" fmla="*/ 115809 h 390928"/>
                  <a:gd name="connsiteX12" fmla="*/ 3668 w 851069"/>
                  <a:gd name="connsiteY12" fmla="*/ 113297 h 390928"/>
                  <a:gd name="connsiteX0" fmla="*/ 3330 w 850731"/>
                  <a:gd name="connsiteY0" fmla="*/ 123197 h 400828"/>
                  <a:gd name="connsiteX1" fmla="*/ 116535 w 850731"/>
                  <a:gd name="connsiteY1" fmla="*/ 203 h 400828"/>
                  <a:gd name="connsiteX2" fmla="*/ 512288 w 850731"/>
                  <a:gd name="connsiteY2" fmla="*/ 97317 h 400828"/>
                  <a:gd name="connsiteX3" fmla="*/ 814213 w 850731"/>
                  <a:gd name="connsiteY3" fmla="*/ 218087 h 400828"/>
                  <a:gd name="connsiteX4" fmla="*/ 846625 w 850731"/>
                  <a:gd name="connsiteY4" fmla="*/ 388521 h 400828"/>
                  <a:gd name="connsiteX5" fmla="*/ 825100 w 850731"/>
                  <a:gd name="connsiteY5" fmla="*/ 371773 h 400828"/>
                  <a:gd name="connsiteX6" fmla="*/ 794028 w 850731"/>
                  <a:gd name="connsiteY6" fmla="*/ 246479 h 400828"/>
                  <a:gd name="connsiteX7" fmla="*/ 572673 w 850731"/>
                  <a:gd name="connsiteY7" fmla="*/ 149076 h 400828"/>
                  <a:gd name="connsiteX8" fmla="*/ 262122 w 850731"/>
                  <a:gd name="connsiteY8" fmla="*/ 62812 h 400828"/>
                  <a:gd name="connsiteX9" fmla="*/ 144105 w 850731"/>
                  <a:gd name="connsiteY9" fmla="*/ 46280 h 400828"/>
                  <a:gd name="connsiteX10" fmla="*/ 80068 w 850731"/>
                  <a:gd name="connsiteY10" fmla="*/ 69550 h 400828"/>
                  <a:gd name="connsiteX11" fmla="*/ 34485 w 850731"/>
                  <a:gd name="connsiteY11" fmla="*/ 125709 h 400828"/>
                  <a:gd name="connsiteX12" fmla="*/ 3330 w 850731"/>
                  <a:gd name="connsiteY12" fmla="*/ 123197 h 400828"/>
                  <a:gd name="connsiteX0" fmla="*/ 3586 w 850987"/>
                  <a:gd name="connsiteY0" fmla="*/ 114902 h 392533"/>
                  <a:gd name="connsiteX1" fmla="*/ 121133 w 850987"/>
                  <a:gd name="connsiteY1" fmla="*/ 227 h 392533"/>
                  <a:gd name="connsiteX2" fmla="*/ 512544 w 850987"/>
                  <a:gd name="connsiteY2" fmla="*/ 89022 h 392533"/>
                  <a:gd name="connsiteX3" fmla="*/ 814469 w 850987"/>
                  <a:gd name="connsiteY3" fmla="*/ 209792 h 392533"/>
                  <a:gd name="connsiteX4" fmla="*/ 846881 w 850987"/>
                  <a:gd name="connsiteY4" fmla="*/ 380226 h 392533"/>
                  <a:gd name="connsiteX5" fmla="*/ 825356 w 850987"/>
                  <a:gd name="connsiteY5" fmla="*/ 363478 h 392533"/>
                  <a:gd name="connsiteX6" fmla="*/ 794284 w 850987"/>
                  <a:gd name="connsiteY6" fmla="*/ 238184 h 392533"/>
                  <a:gd name="connsiteX7" fmla="*/ 572929 w 850987"/>
                  <a:gd name="connsiteY7" fmla="*/ 140781 h 392533"/>
                  <a:gd name="connsiteX8" fmla="*/ 262378 w 850987"/>
                  <a:gd name="connsiteY8" fmla="*/ 54517 h 392533"/>
                  <a:gd name="connsiteX9" fmla="*/ 144361 w 850987"/>
                  <a:gd name="connsiteY9" fmla="*/ 37985 h 392533"/>
                  <a:gd name="connsiteX10" fmla="*/ 80324 w 850987"/>
                  <a:gd name="connsiteY10" fmla="*/ 61255 h 392533"/>
                  <a:gd name="connsiteX11" fmla="*/ 34741 w 850987"/>
                  <a:gd name="connsiteY11" fmla="*/ 117414 h 392533"/>
                  <a:gd name="connsiteX12" fmla="*/ 3586 w 850987"/>
                  <a:gd name="connsiteY12" fmla="*/ 114902 h 392533"/>
                  <a:gd name="connsiteX0" fmla="*/ 3586 w 850987"/>
                  <a:gd name="connsiteY0" fmla="*/ 114902 h 392275"/>
                  <a:gd name="connsiteX1" fmla="*/ 121133 w 850987"/>
                  <a:gd name="connsiteY1" fmla="*/ 227 h 392275"/>
                  <a:gd name="connsiteX2" fmla="*/ 512544 w 850987"/>
                  <a:gd name="connsiteY2" fmla="*/ 89022 h 392275"/>
                  <a:gd name="connsiteX3" fmla="*/ 814469 w 850987"/>
                  <a:gd name="connsiteY3" fmla="*/ 209792 h 392275"/>
                  <a:gd name="connsiteX4" fmla="*/ 846881 w 850987"/>
                  <a:gd name="connsiteY4" fmla="*/ 380226 h 392275"/>
                  <a:gd name="connsiteX5" fmla="*/ 825356 w 850987"/>
                  <a:gd name="connsiteY5" fmla="*/ 363478 h 392275"/>
                  <a:gd name="connsiteX6" fmla="*/ 779196 w 850987"/>
                  <a:gd name="connsiteY6" fmla="*/ 245037 h 392275"/>
                  <a:gd name="connsiteX7" fmla="*/ 572929 w 850987"/>
                  <a:gd name="connsiteY7" fmla="*/ 140781 h 392275"/>
                  <a:gd name="connsiteX8" fmla="*/ 262378 w 850987"/>
                  <a:gd name="connsiteY8" fmla="*/ 54517 h 392275"/>
                  <a:gd name="connsiteX9" fmla="*/ 144361 w 850987"/>
                  <a:gd name="connsiteY9" fmla="*/ 37985 h 392275"/>
                  <a:gd name="connsiteX10" fmla="*/ 80324 w 850987"/>
                  <a:gd name="connsiteY10" fmla="*/ 61255 h 392275"/>
                  <a:gd name="connsiteX11" fmla="*/ 34741 w 850987"/>
                  <a:gd name="connsiteY11" fmla="*/ 117414 h 392275"/>
                  <a:gd name="connsiteX12" fmla="*/ 3586 w 850987"/>
                  <a:gd name="connsiteY12" fmla="*/ 114902 h 39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50987" h="392275">
                    <a:moveTo>
                      <a:pt x="3586" y="114902"/>
                    </a:moveTo>
                    <a:cubicBezTo>
                      <a:pt x="17985" y="95371"/>
                      <a:pt x="36307" y="4540"/>
                      <a:pt x="121133" y="227"/>
                    </a:cubicBezTo>
                    <a:cubicBezTo>
                      <a:pt x="205959" y="-4086"/>
                      <a:pt x="396988" y="54095"/>
                      <a:pt x="512544" y="89022"/>
                    </a:cubicBezTo>
                    <a:cubicBezTo>
                      <a:pt x="628100" y="123949"/>
                      <a:pt x="758746" y="161258"/>
                      <a:pt x="814469" y="209792"/>
                    </a:cubicBezTo>
                    <a:cubicBezTo>
                      <a:pt x="870192" y="258326"/>
                      <a:pt x="845067" y="354612"/>
                      <a:pt x="846881" y="380226"/>
                    </a:cubicBezTo>
                    <a:cubicBezTo>
                      <a:pt x="848695" y="405840"/>
                      <a:pt x="836637" y="386010"/>
                      <a:pt x="825356" y="363478"/>
                    </a:cubicBezTo>
                    <a:cubicBezTo>
                      <a:pt x="814075" y="340947"/>
                      <a:pt x="821267" y="282153"/>
                      <a:pt x="779196" y="245037"/>
                    </a:cubicBezTo>
                    <a:cubicBezTo>
                      <a:pt x="737125" y="207921"/>
                      <a:pt x="659065" y="172534"/>
                      <a:pt x="572929" y="140781"/>
                    </a:cubicBezTo>
                    <a:cubicBezTo>
                      <a:pt x="486793" y="109028"/>
                      <a:pt x="333806" y="71650"/>
                      <a:pt x="262378" y="54517"/>
                    </a:cubicBezTo>
                    <a:cubicBezTo>
                      <a:pt x="190950" y="37384"/>
                      <a:pt x="176301" y="38393"/>
                      <a:pt x="144361" y="37985"/>
                    </a:cubicBezTo>
                    <a:cubicBezTo>
                      <a:pt x="112421" y="37577"/>
                      <a:pt x="93874" y="46264"/>
                      <a:pt x="80324" y="61255"/>
                    </a:cubicBezTo>
                    <a:cubicBezTo>
                      <a:pt x="66774" y="76246"/>
                      <a:pt x="47531" y="108473"/>
                      <a:pt x="34741" y="117414"/>
                    </a:cubicBezTo>
                    <a:cubicBezTo>
                      <a:pt x="21951" y="126355"/>
                      <a:pt x="-10813" y="134433"/>
                      <a:pt x="3586" y="114902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  <p:sp>
            <p:nvSpPr>
              <p:cNvPr id="99" name="Volný tvar 98"/>
              <p:cNvSpPr>
                <a:spLocks/>
              </p:cNvSpPr>
              <p:nvPr/>
            </p:nvSpPr>
            <p:spPr>
              <a:xfrm rot="416670">
                <a:off x="3978949" y="2960240"/>
                <a:ext cx="1430717" cy="385555"/>
              </a:xfrm>
              <a:custGeom>
                <a:avLst/>
                <a:gdLst>
                  <a:gd name="connsiteX0" fmla="*/ 828 w 845152"/>
                  <a:gd name="connsiteY0" fmla="*/ 129586 h 391137"/>
                  <a:gd name="connsiteX1" fmla="*/ 87092 w 845152"/>
                  <a:gd name="connsiteY1" fmla="*/ 189 h 391137"/>
                  <a:gd name="connsiteX2" fmla="*/ 509786 w 845152"/>
                  <a:gd name="connsiteY2" fmla="*/ 103706 h 391137"/>
                  <a:gd name="connsiteX3" fmla="*/ 811711 w 845152"/>
                  <a:gd name="connsiteY3" fmla="*/ 224476 h 391137"/>
                  <a:gd name="connsiteX4" fmla="*/ 837590 w 845152"/>
                  <a:gd name="connsiteY4" fmla="*/ 388378 h 391137"/>
                  <a:gd name="connsiteX5" fmla="*/ 811711 w 845152"/>
                  <a:gd name="connsiteY5" fmla="*/ 319367 h 391137"/>
                  <a:gd name="connsiteX6" fmla="*/ 759952 w 845152"/>
                  <a:gd name="connsiteY6" fmla="*/ 215850 h 391137"/>
                  <a:gd name="connsiteX7" fmla="*/ 570171 w 845152"/>
                  <a:gd name="connsiteY7" fmla="*/ 155465 h 391137"/>
                  <a:gd name="connsiteX8" fmla="*/ 259620 w 845152"/>
                  <a:gd name="connsiteY8" fmla="*/ 69201 h 391137"/>
                  <a:gd name="connsiteX9" fmla="*/ 87092 w 845152"/>
                  <a:gd name="connsiteY9" fmla="*/ 8816 h 391137"/>
                  <a:gd name="connsiteX10" fmla="*/ 43960 w 845152"/>
                  <a:gd name="connsiteY10" fmla="*/ 95080 h 391137"/>
                  <a:gd name="connsiteX11" fmla="*/ 828 w 845152"/>
                  <a:gd name="connsiteY11" fmla="*/ 129586 h 391137"/>
                  <a:gd name="connsiteX0" fmla="*/ 1045 w 845369"/>
                  <a:gd name="connsiteY0" fmla="*/ 129586 h 391137"/>
                  <a:gd name="connsiteX1" fmla="*/ 87309 w 845369"/>
                  <a:gd name="connsiteY1" fmla="*/ 189 h 391137"/>
                  <a:gd name="connsiteX2" fmla="*/ 510003 w 845369"/>
                  <a:gd name="connsiteY2" fmla="*/ 103706 h 391137"/>
                  <a:gd name="connsiteX3" fmla="*/ 811928 w 845369"/>
                  <a:gd name="connsiteY3" fmla="*/ 224476 h 391137"/>
                  <a:gd name="connsiteX4" fmla="*/ 837807 w 845369"/>
                  <a:gd name="connsiteY4" fmla="*/ 388378 h 391137"/>
                  <a:gd name="connsiteX5" fmla="*/ 811928 w 845369"/>
                  <a:gd name="connsiteY5" fmla="*/ 319367 h 391137"/>
                  <a:gd name="connsiteX6" fmla="*/ 760169 w 845369"/>
                  <a:gd name="connsiteY6" fmla="*/ 215850 h 391137"/>
                  <a:gd name="connsiteX7" fmla="*/ 570388 w 845369"/>
                  <a:gd name="connsiteY7" fmla="*/ 155465 h 391137"/>
                  <a:gd name="connsiteX8" fmla="*/ 259837 w 845369"/>
                  <a:gd name="connsiteY8" fmla="*/ 69201 h 391137"/>
                  <a:gd name="connsiteX9" fmla="*/ 113503 w 845369"/>
                  <a:gd name="connsiteY9" fmla="*/ 42153 h 391137"/>
                  <a:gd name="connsiteX10" fmla="*/ 44177 w 845369"/>
                  <a:gd name="connsiteY10" fmla="*/ 95080 h 391137"/>
                  <a:gd name="connsiteX11" fmla="*/ 1045 w 845369"/>
                  <a:gd name="connsiteY11" fmla="*/ 129586 h 391137"/>
                  <a:gd name="connsiteX0" fmla="*/ 1045 w 843097"/>
                  <a:gd name="connsiteY0" fmla="*/ 129586 h 394298"/>
                  <a:gd name="connsiteX1" fmla="*/ 87309 w 843097"/>
                  <a:gd name="connsiteY1" fmla="*/ 189 h 394298"/>
                  <a:gd name="connsiteX2" fmla="*/ 510003 w 843097"/>
                  <a:gd name="connsiteY2" fmla="*/ 103706 h 394298"/>
                  <a:gd name="connsiteX3" fmla="*/ 811928 w 843097"/>
                  <a:gd name="connsiteY3" fmla="*/ 224476 h 394298"/>
                  <a:gd name="connsiteX4" fmla="*/ 833452 w 843097"/>
                  <a:gd name="connsiteY4" fmla="*/ 391644 h 394298"/>
                  <a:gd name="connsiteX5" fmla="*/ 811928 w 843097"/>
                  <a:gd name="connsiteY5" fmla="*/ 319367 h 394298"/>
                  <a:gd name="connsiteX6" fmla="*/ 760169 w 843097"/>
                  <a:gd name="connsiteY6" fmla="*/ 215850 h 394298"/>
                  <a:gd name="connsiteX7" fmla="*/ 570388 w 843097"/>
                  <a:gd name="connsiteY7" fmla="*/ 155465 h 394298"/>
                  <a:gd name="connsiteX8" fmla="*/ 259837 w 843097"/>
                  <a:gd name="connsiteY8" fmla="*/ 69201 h 394298"/>
                  <a:gd name="connsiteX9" fmla="*/ 113503 w 843097"/>
                  <a:gd name="connsiteY9" fmla="*/ 42153 h 394298"/>
                  <a:gd name="connsiteX10" fmla="*/ 44177 w 843097"/>
                  <a:gd name="connsiteY10" fmla="*/ 95080 h 394298"/>
                  <a:gd name="connsiteX11" fmla="*/ 1045 w 843097"/>
                  <a:gd name="connsiteY11" fmla="*/ 129586 h 394298"/>
                  <a:gd name="connsiteX0" fmla="*/ 1045 w 843036"/>
                  <a:gd name="connsiteY0" fmla="*/ 129586 h 403140"/>
                  <a:gd name="connsiteX1" fmla="*/ 87309 w 843036"/>
                  <a:gd name="connsiteY1" fmla="*/ 189 h 403140"/>
                  <a:gd name="connsiteX2" fmla="*/ 510003 w 843036"/>
                  <a:gd name="connsiteY2" fmla="*/ 103706 h 403140"/>
                  <a:gd name="connsiteX3" fmla="*/ 811928 w 843036"/>
                  <a:gd name="connsiteY3" fmla="*/ 224476 h 403140"/>
                  <a:gd name="connsiteX4" fmla="*/ 833452 w 843036"/>
                  <a:gd name="connsiteY4" fmla="*/ 391644 h 403140"/>
                  <a:gd name="connsiteX5" fmla="*/ 813016 w 843036"/>
                  <a:gd name="connsiteY5" fmla="*/ 369451 h 403140"/>
                  <a:gd name="connsiteX6" fmla="*/ 760169 w 843036"/>
                  <a:gd name="connsiteY6" fmla="*/ 215850 h 403140"/>
                  <a:gd name="connsiteX7" fmla="*/ 570388 w 843036"/>
                  <a:gd name="connsiteY7" fmla="*/ 155465 h 403140"/>
                  <a:gd name="connsiteX8" fmla="*/ 259837 w 843036"/>
                  <a:gd name="connsiteY8" fmla="*/ 69201 h 403140"/>
                  <a:gd name="connsiteX9" fmla="*/ 113503 w 843036"/>
                  <a:gd name="connsiteY9" fmla="*/ 42153 h 403140"/>
                  <a:gd name="connsiteX10" fmla="*/ 44177 w 843036"/>
                  <a:gd name="connsiteY10" fmla="*/ 95080 h 403140"/>
                  <a:gd name="connsiteX11" fmla="*/ 1045 w 843036"/>
                  <a:gd name="connsiteY11" fmla="*/ 129586 h 403140"/>
                  <a:gd name="connsiteX0" fmla="*/ 1045 w 849104"/>
                  <a:gd name="connsiteY0" fmla="*/ 129586 h 400633"/>
                  <a:gd name="connsiteX1" fmla="*/ 87309 w 849104"/>
                  <a:gd name="connsiteY1" fmla="*/ 189 h 400633"/>
                  <a:gd name="connsiteX2" fmla="*/ 510003 w 849104"/>
                  <a:gd name="connsiteY2" fmla="*/ 103706 h 400633"/>
                  <a:gd name="connsiteX3" fmla="*/ 811928 w 849104"/>
                  <a:gd name="connsiteY3" fmla="*/ 224476 h 400633"/>
                  <a:gd name="connsiteX4" fmla="*/ 844340 w 849104"/>
                  <a:gd name="connsiteY4" fmla="*/ 388378 h 400633"/>
                  <a:gd name="connsiteX5" fmla="*/ 813016 w 849104"/>
                  <a:gd name="connsiteY5" fmla="*/ 369451 h 400633"/>
                  <a:gd name="connsiteX6" fmla="*/ 760169 w 849104"/>
                  <a:gd name="connsiteY6" fmla="*/ 215850 h 400633"/>
                  <a:gd name="connsiteX7" fmla="*/ 570388 w 849104"/>
                  <a:gd name="connsiteY7" fmla="*/ 155465 h 400633"/>
                  <a:gd name="connsiteX8" fmla="*/ 259837 w 849104"/>
                  <a:gd name="connsiteY8" fmla="*/ 69201 h 400633"/>
                  <a:gd name="connsiteX9" fmla="*/ 113503 w 849104"/>
                  <a:gd name="connsiteY9" fmla="*/ 42153 h 400633"/>
                  <a:gd name="connsiteX10" fmla="*/ 44177 w 849104"/>
                  <a:gd name="connsiteY10" fmla="*/ 95080 h 400633"/>
                  <a:gd name="connsiteX11" fmla="*/ 1045 w 849104"/>
                  <a:gd name="connsiteY11" fmla="*/ 129586 h 400633"/>
                  <a:gd name="connsiteX0" fmla="*/ 1045 w 851795"/>
                  <a:gd name="connsiteY0" fmla="*/ 129586 h 396775"/>
                  <a:gd name="connsiteX1" fmla="*/ 87309 w 851795"/>
                  <a:gd name="connsiteY1" fmla="*/ 189 h 396775"/>
                  <a:gd name="connsiteX2" fmla="*/ 510003 w 851795"/>
                  <a:gd name="connsiteY2" fmla="*/ 103706 h 396775"/>
                  <a:gd name="connsiteX3" fmla="*/ 811928 w 851795"/>
                  <a:gd name="connsiteY3" fmla="*/ 224476 h 396775"/>
                  <a:gd name="connsiteX4" fmla="*/ 844340 w 851795"/>
                  <a:gd name="connsiteY4" fmla="*/ 388378 h 396775"/>
                  <a:gd name="connsiteX5" fmla="*/ 813016 w 851795"/>
                  <a:gd name="connsiteY5" fmla="*/ 369451 h 396775"/>
                  <a:gd name="connsiteX6" fmla="*/ 760169 w 851795"/>
                  <a:gd name="connsiteY6" fmla="*/ 215850 h 396775"/>
                  <a:gd name="connsiteX7" fmla="*/ 570388 w 851795"/>
                  <a:gd name="connsiteY7" fmla="*/ 155465 h 396775"/>
                  <a:gd name="connsiteX8" fmla="*/ 259837 w 851795"/>
                  <a:gd name="connsiteY8" fmla="*/ 69201 h 396775"/>
                  <a:gd name="connsiteX9" fmla="*/ 113503 w 851795"/>
                  <a:gd name="connsiteY9" fmla="*/ 42153 h 396775"/>
                  <a:gd name="connsiteX10" fmla="*/ 44177 w 851795"/>
                  <a:gd name="connsiteY10" fmla="*/ 95080 h 396775"/>
                  <a:gd name="connsiteX11" fmla="*/ 1045 w 851795"/>
                  <a:gd name="connsiteY11" fmla="*/ 129586 h 396775"/>
                  <a:gd name="connsiteX0" fmla="*/ 1045 w 851795"/>
                  <a:gd name="connsiteY0" fmla="*/ 129586 h 395384"/>
                  <a:gd name="connsiteX1" fmla="*/ 87309 w 851795"/>
                  <a:gd name="connsiteY1" fmla="*/ 189 h 395384"/>
                  <a:gd name="connsiteX2" fmla="*/ 510003 w 851795"/>
                  <a:gd name="connsiteY2" fmla="*/ 103706 h 395384"/>
                  <a:gd name="connsiteX3" fmla="*/ 811928 w 851795"/>
                  <a:gd name="connsiteY3" fmla="*/ 224476 h 395384"/>
                  <a:gd name="connsiteX4" fmla="*/ 844340 w 851795"/>
                  <a:gd name="connsiteY4" fmla="*/ 388378 h 395384"/>
                  <a:gd name="connsiteX5" fmla="*/ 813016 w 851795"/>
                  <a:gd name="connsiteY5" fmla="*/ 369451 h 395384"/>
                  <a:gd name="connsiteX6" fmla="*/ 791743 w 851795"/>
                  <a:gd name="connsiteY6" fmla="*/ 252868 h 395384"/>
                  <a:gd name="connsiteX7" fmla="*/ 570388 w 851795"/>
                  <a:gd name="connsiteY7" fmla="*/ 155465 h 395384"/>
                  <a:gd name="connsiteX8" fmla="*/ 259837 w 851795"/>
                  <a:gd name="connsiteY8" fmla="*/ 69201 h 395384"/>
                  <a:gd name="connsiteX9" fmla="*/ 113503 w 851795"/>
                  <a:gd name="connsiteY9" fmla="*/ 42153 h 395384"/>
                  <a:gd name="connsiteX10" fmla="*/ 44177 w 851795"/>
                  <a:gd name="connsiteY10" fmla="*/ 95080 h 395384"/>
                  <a:gd name="connsiteX11" fmla="*/ 1045 w 851795"/>
                  <a:gd name="connsiteY11" fmla="*/ 129586 h 395384"/>
                  <a:gd name="connsiteX0" fmla="*/ 1045 w 848519"/>
                  <a:gd name="connsiteY0" fmla="*/ 129586 h 398585"/>
                  <a:gd name="connsiteX1" fmla="*/ 87309 w 848519"/>
                  <a:gd name="connsiteY1" fmla="*/ 189 h 398585"/>
                  <a:gd name="connsiteX2" fmla="*/ 510003 w 848519"/>
                  <a:gd name="connsiteY2" fmla="*/ 103706 h 398585"/>
                  <a:gd name="connsiteX3" fmla="*/ 811928 w 848519"/>
                  <a:gd name="connsiteY3" fmla="*/ 224476 h 398585"/>
                  <a:gd name="connsiteX4" fmla="*/ 844340 w 848519"/>
                  <a:gd name="connsiteY4" fmla="*/ 388378 h 398585"/>
                  <a:gd name="connsiteX5" fmla="*/ 821726 w 848519"/>
                  <a:gd name="connsiteY5" fmla="*/ 367274 h 398585"/>
                  <a:gd name="connsiteX6" fmla="*/ 791743 w 848519"/>
                  <a:gd name="connsiteY6" fmla="*/ 252868 h 398585"/>
                  <a:gd name="connsiteX7" fmla="*/ 570388 w 848519"/>
                  <a:gd name="connsiteY7" fmla="*/ 155465 h 398585"/>
                  <a:gd name="connsiteX8" fmla="*/ 259837 w 848519"/>
                  <a:gd name="connsiteY8" fmla="*/ 69201 h 398585"/>
                  <a:gd name="connsiteX9" fmla="*/ 113503 w 848519"/>
                  <a:gd name="connsiteY9" fmla="*/ 42153 h 398585"/>
                  <a:gd name="connsiteX10" fmla="*/ 44177 w 848519"/>
                  <a:gd name="connsiteY10" fmla="*/ 95080 h 398585"/>
                  <a:gd name="connsiteX11" fmla="*/ 1045 w 848519"/>
                  <a:gd name="connsiteY11" fmla="*/ 129586 h 398585"/>
                  <a:gd name="connsiteX0" fmla="*/ 2183 w 849657"/>
                  <a:gd name="connsiteY0" fmla="*/ 129586 h 398585"/>
                  <a:gd name="connsiteX1" fmla="*/ 88447 w 849657"/>
                  <a:gd name="connsiteY1" fmla="*/ 189 h 398585"/>
                  <a:gd name="connsiteX2" fmla="*/ 511141 w 849657"/>
                  <a:gd name="connsiteY2" fmla="*/ 103706 h 398585"/>
                  <a:gd name="connsiteX3" fmla="*/ 813066 w 849657"/>
                  <a:gd name="connsiteY3" fmla="*/ 224476 h 398585"/>
                  <a:gd name="connsiteX4" fmla="*/ 845478 w 849657"/>
                  <a:gd name="connsiteY4" fmla="*/ 388378 h 398585"/>
                  <a:gd name="connsiteX5" fmla="*/ 822864 w 849657"/>
                  <a:gd name="connsiteY5" fmla="*/ 367274 h 398585"/>
                  <a:gd name="connsiteX6" fmla="*/ 792881 w 849657"/>
                  <a:gd name="connsiteY6" fmla="*/ 252868 h 398585"/>
                  <a:gd name="connsiteX7" fmla="*/ 571526 w 849657"/>
                  <a:gd name="connsiteY7" fmla="*/ 155465 h 398585"/>
                  <a:gd name="connsiteX8" fmla="*/ 260975 w 849657"/>
                  <a:gd name="connsiteY8" fmla="*/ 69201 h 398585"/>
                  <a:gd name="connsiteX9" fmla="*/ 114641 w 849657"/>
                  <a:gd name="connsiteY9" fmla="*/ 42153 h 398585"/>
                  <a:gd name="connsiteX10" fmla="*/ 33338 w 849657"/>
                  <a:gd name="connsiteY10" fmla="*/ 132098 h 398585"/>
                  <a:gd name="connsiteX11" fmla="*/ 2183 w 849657"/>
                  <a:gd name="connsiteY11" fmla="*/ 129586 h 398585"/>
                  <a:gd name="connsiteX0" fmla="*/ 1811 w 849285"/>
                  <a:gd name="connsiteY0" fmla="*/ 129586 h 398585"/>
                  <a:gd name="connsiteX1" fmla="*/ 88075 w 849285"/>
                  <a:gd name="connsiteY1" fmla="*/ 189 h 398585"/>
                  <a:gd name="connsiteX2" fmla="*/ 510769 w 849285"/>
                  <a:gd name="connsiteY2" fmla="*/ 103706 h 398585"/>
                  <a:gd name="connsiteX3" fmla="*/ 812694 w 849285"/>
                  <a:gd name="connsiteY3" fmla="*/ 224476 h 398585"/>
                  <a:gd name="connsiteX4" fmla="*/ 845106 w 849285"/>
                  <a:gd name="connsiteY4" fmla="*/ 388378 h 398585"/>
                  <a:gd name="connsiteX5" fmla="*/ 822492 w 849285"/>
                  <a:gd name="connsiteY5" fmla="*/ 367274 h 398585"/>
                  <a:gd name="connsiteX6" fmla="*/ 792509 w 849285"/>
                  <a:gd name="connsiteY6" fmla="*/ 252868 h 398585"/>
                  <a:gd name="connsiteX7" fmla="*/ 571154 w 849285"/>
                  <a:gd name="connsiteY7" fmla="*/ 155465 h 398585"/>
                  <a:gd name="connsiteX8" fmla="*/ 260603 w 849285"/>
                  <a:gd name="connsiteY8" fmla="*/ 69201 h 398585"/>
                  <a:gd name="connsiteX9" fmla="*/ 114269 w 849285"/>
                  <a:gd name="connsiteY9" fmla="*/ 42153 h 398585"/>
                  <a:gd name="connsiteX10" fmla="*/ 32966 w 849285"/>
                  <a:gd name="connsiteY10" fmla="*/ 132098 h 398585"/>
                  <a:gd name="connsiteX11" fmla="*/ 1811 w 849285"/>
                  <a:gd name="connsiteY11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14127 w 849143"/>
                  <a:gd name="connsiteY9" fmla="*/ 42153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23926 w 849143"/>
                  <a:gd name="connsiteY9" fmla="*/ 35621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24106 w 849323"/>
                  <a:gd name="connsiteY9" fmla="*/ 35621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44793 w 849323"/>
                  <a:gd name="connsiteY9" fmla="*/ 45420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3298 w 850772"/>
                  <a:gd name="connsiteY0" fmla="*/ 115469 h 384468"/>
                  <a:gd name="connsiteX1" fmla="*/ 115693 w 850772"/>
                  <a:gd name="connsiteY1" fmla="*/ 226 h 384468"/>
                  <a:gd name="connsiteX2" fmla="*/ 512256 w 850772"/>
                  <a:gd name="connsiteY2" fmla="*/ 89589 h 384468"/>
                  <a:gd name="connsiteX3" fmla="*/ 814181 w 850772"/>
                  <a:gd name="connsiteY3" fmla="*/ 210359 h 384468"/>
                  <a:gd name="connsiteX4" fmla="*/ 846593 w 850772"/>
                  <a:gd name="connsiteY4" fmla="*/ 374261 h 384468"/>
                  <a:gd name="connsiteX5" fmla="*/ 823979 w 850772"/>
                  <a:gd name="connsiteY5" fmla="*/ 353157 h 384468"/>
                  <a:gd name="connsiteX6" fmla="*/ 793996 w 850772"/>
                  <a:gd name="connsiteY6" fmla="*/ 238751 h 384468"/>
                  <a:gd name="connsiteX7" fmla="*/ 572641 w 850772"/>
                  <a:gd name="connsiteY7" fmla="*/ 141348 h 384468"/>
                  <a:gd name="connsiteX8" fmla="*/ 262090 w 850772"/>
                  <a:gd name="connsiteY8" fmla="*/ 55084 h 384468"/>
                  <a:gd name="connsiteX9" fmla="*/ 146242 w 850772"/>
                  <a:gd name="connsiteY9" fmla="*/ 31303 h 384468"/>
                  <a:gd name="connsiteX10" fmla="*/ 81337 w 850772"/>
                  <a:gd name="connsiteY10" fmla="*/ 51548 h 384468"/>
                  <a:gd name="connsiteX11" fmla="*/ 34453 w 850772"/>
                  <a:gd name="connsiteY11" fmla="*/ 117981 h 384468"/>
                  <a:gd name="connsiteX12" fmla="*/ 3298 w 850772"/>
                  <a:gd name="connsiteY12" fmla="*/ 115469 h 384468"/>
                  <a:gd name="connsiteX0" fmla="*/ 3684 w 851158"/>
                  <a:gd name="connsiteY0" fmla="*/ 113297 h 382296"/>
                  <a:gd name="connsiteX1" fmla="*/ 122612 w 851158"/>
                  <a:gd name="connsiteY1" fmla="*/ 232 h 382296"/>
                  <a:gd name="connsiteX2" fmla="*/ 512642 w 851158"/>
                  <a:gd name="connsiteY2" fmla="*/ 87417 h 382296"/>
                  <a:gd name="connsiteX3" fmla="*/ 814567 w 851158"/>
                  <a:gd name="connsiteY3" fmla="*/ 208187 h 382296"/>
                  <a:gd name="connsiteX4" fmla="*/ 846979 w 851158"/>
                  <a:gd name="connsiteY4" fmla="*/ 372089 h 382296"/>
                  <a:gd name="connsiteX5" fmla="*/ 824365 w 851158"/>
                  <a:gd name="connsiteY5" fmla="*/ 350985 h 382296"/>
                  <a:gd name="connsiteX6" fmla="*/ 794382 w 851158"/>
                  <a:gd name="connsiteY6" fmla="*/ 236579 h 382296"/>
                  <a:gd name="connsiteX7" fmla="*/ 573027 w 851158"/>
                  <a:gd name="connsiteY7" fmla="*/ 139176 h 382296"/>
                  <a:gd name="connsiteX8" fmla="*/ 262476 w 851158"/>
                  <a:gd name="connsiteY8" fmla="*/ 52912 h 382296"/>
                  <a:gd name="connsiteX9" fmla="*/ 146628 w 851158"/>
                  <a:gd name="connsiteY9" fmla="*/ 29131 h 382296"/>
                  <a:gd name="connsiteX10" fmla="*/ 81723 w 851158"/>
                  <a:gd name="connsiteY10" fmla="*/ 49376 h 382296"/>
                  <a:gd name="connsiteX11" fmla="*/ 34839 w 851158"/>
                  <a:gd name="connsiteY11" fmla="*/ 115809 h 382296"/>
                  <a:gd name="connsiteX12" fmla="*/ 3684 w 851158"/>
                  <a:gd name="connsiteY12" fmla="*/ 113297 h 382296"/>
                  <a:gd name="connsiteX0" fmla="*/ 3617 w 851091"/>
                  <a:gd name="connsiteY0" fmla="*/ 113297 h 382296"/>
                  <a:gd name="connsiteX1" fmla="*/ 122545 w 851091"/>
                  <a:gd name="connsiteY1" fmla="*/ 232 h 382296"/>
                  <a:gd name="connsiteX2" fmla="*/ 512575 w 851091"/>
                  <a:gd name="connsiteY2" fmla="*/ 87417 h 382296"/>
                  <a:gd name="connsiteX3" fmla="*/ 814500 w 851091"/>
                  <a:gd name="connsiteY3" fmla="*/ 208187 h 382296"/>
                  <a:gd name="connsiteX4" fmla="*/ 846912 w 851091"/>
                  <a:gd name="connsiteY4" fmla="*/ 372089 h 382296"/>
                  <a:gd name="connsiteX5" fmla="*/ 824298 w 851091"/>
                  <a:gd name="connsiteY5" fmla="*/ 350985 h 382296"/>
                  <a:gd name="connsiteX6" fmla="*/ 794315 w 851091"/>
                  <a:gd name="connsiteY6" fmla="*/ 236579 h 382296"/>
                  <a:gd name="connsiteX7" fmla="*/ 572960 w 851091"/>
                  <a:gd name="connsiteY7" fmla="*/ 139176 h 382296"/>
                  <a:gd name="connsiteX8" fmla="*/ 262409 w 851091"/>
                  <a:gd name="connsiteY8" fmla="*/ 52912 h 382296"/>
                  <a:gd name="connsiteX9" fmla="*/ 146561 w 851091"/>
                  <a:gd name="connsiteY9" fmla="*/ 29131 h 382296"/>
                  <a:gd name="connsiteX10" fmla="*/ 76212 w 851091"/>
                  <a:gd name="connsiteY10" fmla="*/ 54820 h 382296"/>
                  <a:gd name="connsiteX11" fmla="*/ 34772 w 851091"/>
                  <a:gd name="connsiteY11" fmla="*/ 115809 h 382296"/>
                  <a:gd name="connsiteX12" fmla="*/ 3617 w 851091"/>
                  <a:gd name="connsiteY12" fmla="*/ 113297 h 382296"/>
                  <a:gd name="connsiteX0" fmla="*/ 3617 w 851091"/>
                  <a:gd name="connsiteY0" fmla="*/ 113297 h 387717"/>
                  <a:gd name="connsiteX1" fmla="*/ 122545 w 851091"/>
                  <a:gd name="connsiteY1" fmla="*/ 232 h 387717"/>
                  <a:gd name="connsiteX2" fmla="*/ 512575 w 851091"/>
                  <a:gd name="connsiteY2" fmla="*/ 87417 h 387717"/>
                  <a:gd name="connsiteX3" fmla="*/ 814500 w 851091"/>
                  <a:gd name="connsiteY3" fmla="*/ 208187 h 387717"/>
                  <a:gd name="connsiteX4" fmla="*/ 846912 w 851091"/>
                  <a:gd name="connsiteY4" fmla="*/ 378621 h 387717"/>
                  <a:gd name="connsiteX5" fmla="*/ 824298 w 851091"/>
                  <a:gd name="connsiteY5" fmla="*/ 350985 h 387717"/>
                  <a:gd name="connsiteX6" fmla="*/ 794315 w 851091"/>
                  <a:gd name="connsiteY6" fmla="*/ 236579 h 387717"/>
                  <a:gd name="connsiteX7" fmla="*/ 572960 w 851091"/>
                  <a:gd name="connsiteY7" fmla="*/ 139176 h 387717"/>
                  <a:gd name="connsiteX8" fmla="*/ 262409 w 851091"/>
                  <a:gd name="connsiteY8" fmla="*/ 52912 h 387717"/>
                  <a:gd name="connsiteX9" fmla="*/ 146561 w 851091"/>
                  <a:gd name="connsiteY9" fmla="*/ 29131 h 387717"/>
                  <a:gd name="connsiteX10" fmla="*/ 76212 w 851091"/>
                  <a:gd name="connsiteY10" fmla="*/ 54820 h 387717"/>
                  <a:gd name="connsiteX11" fmla="*/ 34772 w 851091"/>
                  <a:gd name="connsiteY11" fmla="*/ 115809 h 387717"/>
                  <a:gd name="connsiteX12" fmla="*/ 3617 w 851091"/>
                  <a:gd name="connsiteY12" fmla="*/ 113297 h 387717"/>
                  <a:gd name="connsiteX0" fmla="*/ 3617 w 851018"/>
                  <a:gd name="connsiteY0" fmla="*/ 113297 h 390928"/>
                  <a:gd name="connsiteX1" fmla="*/ 122545 w 851018"/>
                  <a:gd name="connsiteY1" fmla="*/ 232 h 390928"/>
                  <a:gd name="connsiteX2" fmla="*/ 512575 w 851018"/>
                  <a:gd name="connsiteY2" fmla="*/ 87417 h 390928"/>
                  <a:gd name="connsiteX3" fmla="*/ 814500 w 851018"/>
                  <a:gd name="connsiteY3" fmla="*/ 208187 h 390928"/>
                  <a:gd name="connsiteX4" fmla="*/ 846912 w 851018"/>
                  <a:gd name="connsiteY4" fmla="*/ 378621 h 390928"/>
                  <a:gd name="connsiteX5" fmla="*/ 825387 w 851018"/>
                  <a:gd name="connsiteY5" fmla="*/ 361873 h 390928"/>
                  <a:gd name="connsiteX6" fmla="*/ 794315 w 851018"/>
                  <a:gd name="connsiteY6" fmla="*/ 236579 h 390928"/>
                  <a:gd name="connsiteX7" fmla="*/ 572960 w 851018"/>
                  <a:gd name="connsiteY7" fmla="*/ 139176 h 390928"/>
                  <a:gd name="connsiteX8" fmla="*/ 262409 w 851018"/>
                  <a:gd name="connsiteY8" fmla="*/ 52912 h 390928"/>
                  <a:gd name="connsiteX9" fmla="*/ 146561 w 851018"/>
                  <a:gd name="connsiteY9" fmla="*/ 29131 h 390928"/>
                  <a:gd name="connsiteX10" fmla="*/ 76212 w 851018"/>
                  <a:gd name="connsiteY10" fmla="*/ 54820 h 390928"/>
                  <a:gd name="connsiteX11" fmla="*/ 34772 w 851018"/>
                  <a:gd name="connsiteY11" fmla="*/ 115809 h 390928"/>
                  <a:gd name="connsiteX12" fmla="*/ 3617 w 851018"/>
                  <a:gd name="connsiteY12" fmla="*/ 113297 h 390928"/>
                  <a:gd name="connsiteX0" fmla="*/ 3617 w 866567"/>
                  <a:gd name="connsiteY0" fmla="*/ 113297 h 373000"/>
                  <a:gd name="connsiteX1" fmla="*/ 122545 w 866567"/>
                  <a:gd name="connsiteY1" fmla="*/ 232 h 373000"/>
                  <a:gd name="connsiteX2" fmla="*/ 512575 w 866567"/>
                  <a:gd name="connsiteY2" fmla="*/ 87417 h 373000"/>
                  <a:gd name="connsiteX3" fmla="*/ 814500 w 866567"/>
                  <a:gd name="connsiteY3" fmla="*/ 208187 h 373000"/>
                  <a:gd name="connsiteX4" fmla="*/ 866491 w 866567"/>
                  <a:gd name="connsiteY4" fmla="*/ 349443 h 373000"/>
                  <a:gd name="connsiteX5" fmla="*/ 825387 w 866567"/>
                  <a:gd name="connsiteY5" fmla="*/ 361873 h 373000"/>
                  <a:gd name="connsiteX6" fmla="*/ 794315 w 866567"/>
                  <a:gd name="connsiteY6" fmla="*/ 236579 h 373000"/>
                  <a:gd name="connsiteX7" fmla="*/ 572960 w 866567"/>
                  <a:gd name="connsiteY7" fmla="*/ 139176 h 373000"/>
                  <a:gd name="connsiteX8" fmla="*/ 262409 w 866567"/>
                  <a:gd name="connsiteY8" fmla="*/ 52912 h 373000"/>
                  <a:gd name="connsiteX9" fmla="*/ 146561 w 866567"/>
                  <a:gd name="connsiteY9" fmla="*/ 29131 h 373000"/>
                  <a:gd name="connsiteX10" fmla="*/ 76212 w 866567"/>
                  <a:gd name="connsiteY10" fmla="*/ 54820 h 373000"/>
                  <a:gd name="connsiteX11" fmla="*/ 34772 w 866567"/>
                  <a:gd name="connsiteY11" fmla="*/ 115809 h 373000"/>
                  <a:gd name="connsiteX12" fmla="*/ 3617 w 866567"/>
                  <a:gd name="connsiteY12" fmla="*/ 113297 h 373000"/>
                  <a:gd name="connsiteX0" fmla="*/ 3617 w 867450"/>
                  <a:gd name="connsiteY0" fmla="*/ 113297 h 372087"/>
                  <a:gd name="connsiteX1" fmla="*/ 122545 w 867450"/>
                  <a:gd name="connsiteY1" fmla="*/ 232 h 372087"/>
                  <a:gd name="connsiteX2" fmla="*/ 512575 w 867450"/>
                  <a:gd name="connsiteY2" fmla="*/ 87417 h 372087"/>
                  <a:gd name="connsiteX3" fmla="*/ 814500 w 867450"/>
                  <a:gd name="connsiteY3" fmla="*/ 208187 h 372087"/>
                  <a:gd name="connsiteX4" fmla="*/ 866491 w 867450"/>
                  <a:gd name="connsiteY4" fmla="*/ 349443 h 372087"/>
                  <a:gd name="connsiteX5" fmla="*/ 844196 w 867450"/>
                  <a:gd name="connsiteY5" fmla="*/ 360546 h 372087"/>
                  <a:gd name="connsiteX6" fmla="*/ 794315 w 867450"/>
                  <a:gd name="connsiteY6" fmla="*/ 236579 h 372087"/>
                  <a:gd name="connsiteX7" fmla="*/ 572960 w 867450"/>
                  <a:gd name="connsiteY7" fmla="*/ 139176 h 372087"/>
                  <a:gd name="connsiteX8" fmla="*/ 262409 w 867450"/>
                  <a:gd name="connsiteY8" fmla="*/ 52912 h 372087"/>
                  <a:gd name="connsiteX9" fmla="*/ 146561 w 867450"/>
                  <a:gd name="connsiteY9" fmla="*/ 29131 h 372087"/>
                  <a:gd name="connsiteX10" fmla="*/ 76212 w 867450"/>
                  <a:gd name="connsiteY10" fmla="*/ 54820 h 372087"/>
                  <a:gd name="connsiteX11" fmla="*/ 34772 w 867450"/>
                  <a:gd name="connsiteY11" fmla="*/ 115809 h 372087"/>
                  <a:gd name="connsiteX12" fmla="*/ 3617 w 867450"/>
                  <a:gd name="connsiteY12" fmla="*/ 113297 h 372087"/>
                  <a:gd name="connsiteX0" fmla="*/ 3617 w 867487"/>
                  <a:gd name="connsiteY0" fmla="*/ 113297 h 371040"/>
                  <a:gd name="connsiteX1" fmla="*/ 122545 w 867487"/>
                  <a:gd name="connsiteY1" fmla="*/ 232 h 371040"/>
                  <a:gd name="connsiteX2" fmla="*/ 512575 w 867487"/>
                  <a:gd name="connsiteY2" fmla="*/ 87417 h 371040"/>
                  <a:gd name="connsiteX3" fmla="*/ 814500 w 867487"/>
                  <a:gd name="connsiteY3" fmla="*/ 208187 h 371040"/>
                  <a:gd name="connsiteX4" fmla="*/ 866491 w 867487"/>
                  <a:gd name="connsiteY4" fmla="*/ 349443 h 371040"/>
                  <a:gd name="connsiteX5" fmla="*/ 844196 w 867487"/>
                  <a:gd name="connsiteY5" fmla="*/ 360546 h 371040"/>
                  <a:gd name="connsiteX6" fmla="*/ 789630 w 867487"/>
                  <a:gd name="connsiteY6" fmla="*/ 251336 h 371040"/>
                  <a:gd name="connsiteX7" fmla="*/ 572960 w 867487"/>
                  <a:gd name="connsiteY7" fmla="*/ 139176 h 371040"/>
                  <a:gd name="connsiteX8" fmla="*/ 262409 w 867487"/>
                  <a:gd name="connsiteY8" fmla="*/ 52912 h 371040"/>
                  <a:gd name="connsiteX9" fmla="*/ 146561 w 867487"/>
                  <a:gd name="connsiteY9" fmla="*/ 29131 h 371040"/>
                  <a:gd name="connsiteX10" fmla="*/ 76212 w 867487"/>
                  <a:gd name="connsiteY10" fmla="*/ 54820 h 371040"/>
                  <a:gd name="connsiteX11" fmla="*/ 34772 w 867487"/>
                  <a:gd name="connsiteY11" fmla="*/ 115809 h 371040"/>
                  <a:gd name="connsiteX12" fmla="*/ 3617 w 867487"/>
                  <a:gd name="connsiteY12" fmla="*/ 113297 h 371040"/>
                  <a:gd name="connsiteX0" fmla="*/ 3617 w 867487"/>
                  <a:gd name="connsiteY0" fmla="*/ 113297 h 371040"/>
                  <a:gd name="connsiteX1" fmla="*/ 122545 w 867487"/>
                  <a:gd name="connsiteY1" fmla="*/ 232 h 371040"/>
                  <a:gd name="connsiteX2" fmla="*/ 512575 w 867487"/>
                  <a:gd name="connsiteY2" fmla="*/ 87417 h 371040"/>
                  <a:gd name="connsiteX3" fmla="*/ 814500 w 867487"/>
                  <a:gd name="connsiteY3" fmla="*/ 208187 h 371040"/>
                  <a:gd name="connsiteX4" fmla="*/ 866491 w 867487"/>
                  <a:gd name="connsiteY4" fmla="*/ 349443 h 371040"/>
                  <a:gd name="connsiteX5" fmla="*/ 844196 w 867487"/>
                  <a:gd name="connsiteY5" fmla="*/ 360546 h 371040"/>
                  <a:gd name="connsiteX6" fmla="*/ 789630 w 867487"/>
                  <a:gd name="connsiteY6" fmla="*/ 251336 h 371040"/>
                  <a:gd name="connsiteX7" fmla="*/ 575789 w 867487"/>
                  <a:gd name="connsiteY7" fmla="*/ 157100 h 371040"/>
                  <a:gd name="connsiteX8" fmla="*/ 262409 w 867487"/>
                  <a:gd name="connsiteY8" fmla="*/ 52912 h 371040"/>
                  <a:gd name="connsiteX9" fmla="*/ 146561 w 867487"/>
                  <a:gd name="connsiteY9" fmla="*/ 29131 h 371040"/>
                  <a:gd name="connsiteX10" fmla="*/ 76212 w 867487"/>
                  <a:gd name="connsiteY10" fmla="*/ 54820 h 371040"/>
                  <a:gd name="connsiteX11" fmla="*/ 34772 w 867487"/>
                  <a:gd name="connsiteY11" fmla="*/ 115809 h 371040"/>
                  <a:gd name="connsiteX12" fmla="*/ 3617 w 867487"/>
                  <a:gd name="connsiteY12" fmla="*/ 113297 h 371040"/>
                  <a:gd name="connsiteX0" fmla="*/ 3617 w 867487"/>
                  <a:gd name="connsiteY0" fmla="*/ 113297 h 371040"/>
                  <a:gd name="connsiteX1" fmla="*/ 122545 w 867487"/>
                  <a:gd name="connsiteY1" fmla="*/ 232 h 371040"/>
                  <a:gd name="connsiteX2" fmla="*/ 512575 w 867487"/>
                  <a:gd name="connsiteY2" fmla="*/ 87417 h 371040"/>
                  <a:gd name="connsiteX3" fmla="*/ 814500 w 867487"/>
                  <a:gd name="connsiteY3" fmla="*/ 208187 h 371040"/>
                  <a:gd name="connsiteX4" fmla="*/ 866491 w 867487"/>
                  <a:gd name="connsiteY4" fmla="*/ 349443 h 371040"/>
                  <a:gd name="connsiteX5" fmla="*/ 844196 w 867487"/>
                  <a:gd name="connsiteY5" fmla="*/ 360546 h 371040"/>
                  <a:gd name="connsiteX6" fmla="*/ 789630 w 867487"/>
                  <a:gd name="connsiteY6" fmla="*/ 251336 h 371040"/>
                  <a:gd name="connsiteX7" fmla="*/ 575789 w 867487"/>
                  <a:gd name="connsiteY7" fmla="*/ 157100 h 371040"/>
                  <a:gd name="connsiteX8" fmla="*/ 272756 w 867487"/>
                  <a:gd name="connsiteY8" fmla="*/ 73998 h 371040"/>
                  <a:gd name="connsiteX9" fmla="*/ 146561 w 867487"/>
                  <a:gd name="connsiteY9" fmla="*/ 29131 h 371040"/>
                  <a:gd name="connsiteX10" fmla="*/ 76212 w 867487"/>
                  <a:gd name="connsiteY10" fmla="*/ 54820 h 371040"/>
                  <a:gd name="connsiteX11" fmla="*/ 34772 w 867487"/>
                  <a:gd name="connsiteY11" fmla="*/ 115809 h 371040"/>
                  <a:gd name="connsiteX12" fmla="*/ 3617 w 867487"/>
                  <a:gd name="connsiteY12" fmla="*/ 113297 h 371040"/>
                  <a:gd name="connsiteX0" fmla="*/ 3617 w 867487"/>
                  <a:gd name="connsiteY0" fmla="*/ 113297 h 371040"/>
                  <a:gd name="connsiteX1" fmla="*/ 122545 w 867487"/>
                  <a:gd name="connsiteY1" fmla="*/ 232 h 371040"/>
                  <a:gd name="connsiteX2" fmla="*/ 512575 w 867487"/>
                  <a:gd name="connsiteY2" fmla="*/ 87417 h 371040"/>
                  <a:gd name="connsiteX3" fmla="*/ 814500 w 867487"/>
                  <a:gd name="connsiteY3" fmla="*/ 208187 h 371040"/>
                  <a:gd name="connsiteX4" fmla="*/ 866491 w 867487"/>
                  <a:gd name="connsiteY4" fmla="*/ 349443 h 371040"/>
                  <a:gd name="connsiteX5" fmla="*/ 844196 w 867487"/>
                  <a:gd name="connsiteY5" fmla="*/ 360546 h 371040"/>
                  <a:gd name="connsiteX6" fmla="*/ 789630 w 867487"/>
                  <a:gd name="connsiteY6" fmla="*/ 251336 h 371040"/>
                  <a:gd name="connsiteX7" fmla="*/ 575789 w 867487"/>
                  <a:gd name="connsiteY7" fmla="*/ 157100 h 371040"/>
                  <a:gd name="connsiteX8" fmla="*/ 272756 w 867487"/>
                  <a:gd name="connsiteY8" fmla="*/ 73998 h 371040"/>
                  <a:gd name="connsiteX9" fmla="*/ 158690 w 867487"/>
                  <a:gd name="connsiteY9" fmla="*/ 54489 h 371040"/>
                  <a:gd name="connsiteX10" fmla="*/ 76212 w 867487"/>
                  <a:gd name="connsiteY10" fmla="*/ 54820 h 371040"/>
                  <a:gd name="connsiteX11" fmla="*/ 34772 w 867487"/>
                  <a:gd name="connsiteY11" fmla="*/ 115809 h 371040"/>
                  <a:gd name="connsiteX12" fmla="*/ 3617 w 867487"/>
                  <a:gd name="connsiteY12" fmla="*/ 113297 h 371040"/>
                  <a:gd name="connsiteX0" fmla="*/ 3690 w 867560"/>
                  <a:gd name="connsiteY0" fmla="*/ 113297 h 371040"/>
                  <a:gd name="connsiteX1" fmla="*/ 122618 w 867560"/>
                  <a:gd name="connsiteY1" fmla="*/ 232 h 371040"/>
                  <a:gd name="connsiteX2" fmla="*/ 512648 w 867560"/>
                  <a:gd name="connsiteY2" fmla="*/ 87417 h 371040"/>
                  <a:gd name="connsiteX3" fmla="*/ 814573 w 867560"/>
                  <a:gd name="connsiteY3" fmla="*/ 208187 h 371040"/>
                  <a:gd name="connsiteX4" fmla="*/ 866564 w 867560"/>
                  <a:gd name="connsiteY4" fmla="*/ 349443 h 371040"/>
                  <a:gd name="connsiteX5" fmla="*/ 844269 w 867560"/>
                  <a:gd name="connsiteY5" fmla="*/ 360546 h 371040"/>
                  <a:gd name="connsiteX6" fmla="*/ 789703 w 867560"/>
                  <a:gd name="connsiteY6" fmla="*/ 251336 h 371040"/>
                  <a:gd name="connsiteX7" fmla="*/ 575862 w 867560"/>
                  <a:gd name="connsiteY7" fmla="*/ 157100 h 371040"/>
                  <a:gd name="connsiteX8" fmla="*/ 272829 w 867560"/>
                  <a:gd name="connsiteY8" fmla="*/ 73998 h 371040"/>
                  <a:gd name="connsiteX9" fmla="*/ 158763 w 867560"/>
                  <a:gd name="connsiteY9" fmla="*/ 54489 h 371040"/>
                  <a:gd name="connsiteX10" fmla="*/ 82155 w 867560"/>
                  <a:gd name="connsiteY10" fmla="*/ 74463 h 371040"/>
                  <a:gd name="connsiteX11" fmla="*/ 34845 w 867560"/>
                  <a:gd name="connsiteY11" fmla="*/ 115809 h 371040"/>
                  <a:gd name="connsiteX12" fmla="*/ 3690 w 867560"/>
                  <a:gd name="connsiteY12" fmla="*/ 113297 h 371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7560" h="371040">
                    <a:moveTo>
                      <a:pt x="3690" y="113297"/>
                    </a:moveTo>
                    <a:cubicBezTo>
                      <a:pt x="18319" y="94034"/>
                      <a:pt x="37792" y="4545"/>
                      <a:pt x="122618" y="232"/>
                    </a:cubicBezTo>
                    <a:cubicBezTo>
                      <a:pt x="207444" y="-4081"/>
                      <a:pt x="397322" y="52758"/>
                      <a:pt x="512648" y="87417"/>
                    </a:cubicBezTo>
                    <a:cubicBezTo>
                      <a:pt x="627974" y="122076"/>
                      <a:pt x="755587" y="164516"/>
                      <a:pt x="814573" y="208187"/>
                    </a:cubicBezTo>
                    <a:cubicBezTo>
                      <a:pt x="873559" y="251858"/>
                      <a:pt x="861615" y="324050"/>
                      <a:pt x="866564" y="349443"/>
                    </a:cubicBezTo>
                    <a:cubicBezTo>
                      <a:pt x="871513" y="374836"/>
                      <a:pt x="857079" y="376897"/>
                      <a:pt x="844269" y="360546"/>
                    </a:cubicBezTo>
                    <a:cubicBezTo>
                      <a:pt x="831459" y="344195"/>
                      <a:pt x="834437" y="285244"/>
                      <a:pt x="789703" y="251336"/>
                    </a:cubicBezTo>
                    <a:cubicBezTo>
                      <a:pt x="744969" y="217428"/>
                      <a:pt x="662008" y="186656"/>
                      <a:pt x="575862" y="157100"/>
                    </a:cubicBezTo>
                    <a:cubicBezTo>
                      <a:pt x="489716" y="127544"/>
                      <a:pt x="342346" y="91100"/>
                      <a:pt x="272829" y="73998"/>
                    </a:cubicBezTo>
                    <a:cubicBezTo>
                      <a:pt x="203313" y="56896"/>
                      <a:pt x="190703" y="54897"/>
                      <a:pt x="158763" y="54489"/>
                    </a:cubicBezTo>
                    <a:cubicBezTo>
                      <a:pt x="126823" y="54081"/>
                      <a:pt x="95705" y="59472"/>
                      <a:pt x="82155" y="74463"/>
                    </a:cubicBezTo>
                    <a:cubicBezTo>
                      <a:pt x="68605" y="89454"/>
                      <a:pt x="47923" y="109337"/>
                      <a:pt x="34845" y="115809"/>
                    </a:cubicBezTo>
                    <a:cubicBezTo>
                      <a:pt x="21768" y="122281"/>
                      <a:pt x="-10939" y="132560"/>
                      <a:pt x="3690" y="113297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  <p:sp>
            <p:nvSpPr>
              <p:cNvPr id="100" name="Volný tvar 99"/>
              <p:cNvSpPr/>
              <p:nvPr/>
            </p:nvSpPr>
            <p:spPr>
              <a:xfrm>
                <a:off x="4093369" y="2983739"/>
                <a:ext cx="1212851" cy="397635"/>
              </a:xfrm>
              <a:custGeom>
                <a:avLst/>
                <a:gdLst>
                  <a:gd name="connsiteX0" fmla="*/ 0 w 1254347"/>
                  <a:gd name="connsiteY0" fmla="*/ 32437 h 414862"/>
                  <a:gd name="connsiteX1" fmla="*/ 250031 w 1254347"/>
                  <a:gd name="connsiteY1" fmla="*/ 108637 h 414862"/>
                  <a:gd name="connsiteX2" fmla="*/ 1188244 w 1254347"/>
                  <a:gd name="connsiteY2" fmla="*/ 401531 h 414862"/>
                  <a:gd name="connsiteX3" fmla="*/ 1152525 w 1254347"/>
                  <a:gd name="connsiteY3" fmla="*/ 353906 h 414862"/>
                  <a:gd name="connsiteX4" fmla="*/ 959644 w 1254347"/>
                  <a:gd name="connsiteY4" fmla="*/ 253893 h 414862"/>
                  <a:gd name="connsiteX5" fmla="*/ 640556 w 1254347"/>
                  <a:gd name="connsiteY5" fmla="*/ 151499 h 414862"/>
                  <a:gd name="connsiteX6" fmla="*/ 378619 w 1254347"/>
                  <a:gd name="connsiteY6" fmla="*/ 63393 h 414862"/>
                  <a:gd name="connsiteX7" fmla="*/ 169069 w 1254347"/>
                  <a:gd name="connsiteY7" fmla="*/ 11006 h 414862"/>
                  <a:gd name="connsiteX8" fmla="*/ 54769 w 1254347"/>
                  <a:gd name="connsiteY8" fmla="*/ 1481 h 414862"/>
                  <a:gd name="connsiteX9" fmla="*/ 0 w 1254347"/>
                  <a:gd name="connsiteY9" fmla="*/ 32437 h 414862"/>
                  <a:gd name="connsiteX0" fmla="*/ 0 w 1209971"/>
                  <a:gd name="connsiteY0" fmla="*/ 32437 h 406480"/>
                  <a:gd name="connsiteX1" fmla="*/ 250031 w 1209971"/>
                  <a:gd name="connsiteY1" fmla="*/ 108637 h 406480"/>
                  <a:gd name="connsiteX2" fmla="*/ 1188244 w 1209971"/>
                  <a:gd name="connsiteY2" fmla="*/ 401531 h 406480"/>
                  <a:gd name="connsiteX3" fmla="*/ 1152525 w 1209971"/>
                  <a:gd name="connsiteY3" fmla="*/ 353906 h 406480"/>
                  <a:gd name="connsiteX4" fmla="*/ 959644 w 1209971"/>
                  <a:gd name="connsiteY4" fmla="*/ 253893 h 406480"/>
                  <a:gd name="connsiteX5" fmla="*/ 640556 w 1209971"/>
                  <a:gd name="connsiteY5" fmla="*/ 151499 h 406480"/>
                  <a:gd name="connsiteX6" fmla="*/ 378619 w 1209971"/>
                  <a:gd name="connsiteY6" fmla="*/ 63393 h 406480"/>
                  <a:gd name="connsiteX7" fmla="*/ 169069 w 1209971"/>
                  <a:gd name="connsiteY7" fmla="*/ 11006 h 406480"/>
                  <a:gd name="connsiteX8" fmla="*/ 54769 w 1209971"/>
                  <a:gd name="connsiteY8" fmla="*/ 1481 h 406480"/>
                  <a:gd name="connsiteX9" fmla="*/ 0 w 1209971"/>
                  <a:gd name="connsiteY9" fmla="*/ 32437 h 406480"/>
                  <a:gd name="connsiteX0" fmla="*/ 0 w 1186948"/>
                  <a:gd name="connsiteY0" fmla="*/ 32437 h 399893"/>
                  <a:gd name="connsiteX1" fmla="*/ 250031 w 1186948"/>
                  <a:gd name="connsiteY1" fmla="*/ 108637 h 399893"/>
                  <a:gd name="connsiteX2" fmla="*/ 1157287 w 1186948"/>
                  <a:gd name="connsiteY2" fmla="*/ 394388 h 399893"/>
                  <a:gd name="connsiteX3" fmla="*/ 1152525 w 1186948"/>
                  <a:gd name="connsiteY3" fmla="*/ 353906 h 399893"/>
                  <a:gd name="connsiteX4" fmla="*/ 959644 w 1186948"/>
                  <a:gd name="connsiteY4" fmla="*/ 253893 h 399893"/>
                  <a:gd name="connsiteX5" fmla="*/ 640556 w 1186948"/>
                  <a:gd name="connsiteY5" fmla="*/ 151499 h 399893"/>
                  <a:gd name="connsiteX6" fmla="*/ 378619 w 1186948"/>
                  <a:gd name="connsiteY6" fmla="*/ 63393 h 399893"/>
                  <a:gd name="connsiteX7" fmla="*/ 169069 w 1186948"/>
                  <a:gd name="connsiteY7" fmla="*/ 11006 h 399893"/>
                  <a:gd name="connsiteX8" fmla="*/ 54769 w 1186948"/>
                  <a:gd name="connsiteY8" fmla="*/ 1481 h 399893"/>
                  <a:gd name="connsiteX9" fmla="*/ 0 w 1186948"/>
                  <a:gd name="connsiteY9" fmla="*/ 32437 h 399893"/>
                  <a:gd name="connsiteX0" fmla="*/ 0 w 1230621"/>
                  <a:gd name="connsiteY0" fmla="*/ 32437 h 404167"/>
                  <a:gd name="connsiteX1" fmla="*/ 250031 w 1230621"/>
                  <a:gd name="connsiteY1" fmla="*/ 108637 h 404167"/>
                  <a:gd name="connsiteX2" fmla="*/ 1157287 w 1230621"/>
                  <a:gd name="connsiteY2" fmla="*/ 394388 h 404167"/>
                  <a:gd name="connsiteX3" fmla="*/ 1152525 w 1230621"/>
                  <a:gd name="connsiteY3" fmla="*/ 330093 h 404167"/>
                  <a:gd name="connsiteX4" fmla="*/ 959644 w 1230621"/>
                  <a:gd name="connsiteY4" fmla="*/ 253893 h 404167"/>
                  <a:gd name="connsiteX5" fmla="*/ 640556 w 1230621"/>
                  <a:gd name="connsiteY5" fmla="*/ 151499 h 404167"/>
                  <a:gd name="connsiteX6" fmla="*/ 378619 w 1230621"/>
                  <a:gd name="connsiteY6" fmla="*/ 63393 h 404167"/>
                  <a:gd name="connsiteX7" fmla="*/ 169069 w 1230621"/>
                  <a:gd name="connsiteY7" fmla="*/ 11006 h 404167"/>
                  <a:gd name="connsiteX8" fmla="*/ 54769 w 1230621"/>
                  <a:gd name="connsiteY8" fmla="*/ 1481 h 404167"/>
                  <a:gd name="connsiteX9" fmla="*/ 0 w 1230621"/>
                  <a:gd name="connsiteY9" fmla="*/ 32437 h 404167"/>
                  <a:gd name="connsiteX0" fmla="*/ 0 w 1152536"/>
                  <a:gd name="connsiteY0" fmla="*/ 32437 h 349699"/>
                  <a:gd name="connsiteX1" fmla="*/ 250031 w 1152536"/>
                  <a:gd name="connsiteY1" fmla="*/ 108637 h 349699"/>
                  <a:gd name="connsiteX2" fmla="*/ 964406 w 1152536"/>
                  <a:gd name="connsiteY2" fmla="*/ 330094 h 349699"/>
                  <a:gd name="connsiteX3" fmla="*/ 1152525 w 1152536"/>
                  <a:gd name="connsiteY3" fmla="*/ 330093 h 349699"/>
                  <a:gd name="connsiteX4" fmla="*/ 959644 w 1152536"/>
                  <a:gd name="connsiteY4" fmla="*/ 253893 h 349699"/>
                  <a:gd name="connsiteX5" fmla="*/ 640556 w 1152536"/>
                  <a:gd name="connsiteY5" fmla="*/ 151499 h 349699"/>
                  <a:gd name="connsiteX6" fmla="*/ 378619 w 1152536"/>
                  <a:gd name="connsiteY6" fmla="*/ 63393 h 349699"/>
                  <a:gd name="connsiteX7" fmla="*/ 169069 w 1152536"/>
                  <a:gd name="connsiteY7" fmla="*/ 11006 h 349699"/>
                  <a:gd name="connsiteX8" fmla="*/ 54769 w 1152536"/>
                  <a:gd name="connsiteY8" fmla="*/ 1481 h 349699"/>
                  <a:gd name="connsiteX9" fmla="*/ 0 w 1152536"/>
                  <a:gd name="connsiteY9" fmla="*/ 32437 h 349699"/>
                  <a:gd name="connsiteX0" fmla="*/ 0 w 1193981"/>
                  <a:gd name="connsiteY0" fmla="*/ 32437 h 396769"/>
                  <a:gd name="connsiteX1" fmla="*/ 250031 w 1193981"/>
                  <a:gd name="connsiteY1" fmla="*/ 108637 h 396769"/>
                  <a:gd name="connsiteX2" fmla="*/ 964406 w 1193981"/>
                  <a:gd name="connsiteY2" fmla="*/ 330094 h 396769"/>
                  <a:gd name="connsiteX3" fmla="*/ 1178719 w 1193981"/>
                  <a:gd name="connsiteY3" fmla="*/ 396769 h 396769"/>
                  <a:gd name="connsiteX4" fmla="*/ 1152525 w 1193981"/>
                  <a:gd name="connsiteY4" fmla="*/ 330093 h 396769"/>
                  <a:gd name="connsiteX5" fmla="*/ 959644 w 1193981"/>
                  <a:gd name="connsiteY5" fmla="*/ 253893 h 396769"/>
                  <a:gd name="connsiteX6" fmla="*/ 640556 w 1193981"/>
                  <a:gd name="connsiteY6" fmla="*/ 151499 h 396769"/>
                  <a:gd name="connsiteX7" fmla="*/ 378619 w 1193981"/>
                  <a:gd name="connsiteY7" fmla="*/ 63393 h 396769"/>
                  <a:gd name="connsiteX8" fmla="*/ 169069 w 1193981"/>
                  <a:gd name="connsiteY8" fmla="*/ 11006 h 396769"/>
                  <a:gd name="connsiteX9" fmla="*/ 54769 w 1193981"/>
                  <a:gd name="connsiteY9" fmla="*/ 1481 h 396769"/>
                  <a:gd name="connsiteX10" fmla="*/ 0 w 1193981"/>
                  <a:gd name="connsiteY10" fmla="*/ 32437 h 396769"/>
                  <a:gd name="connsiteX0" fmla="*/ 0 w 1193981"/>
                  <a:gd name="connsiteY0" fmla="*/ 32437 h 396769"/>
                  <a:gd name="connsiteX1" fmla="*/ 247650 w 1193981"/>
                  <a:gd name="connsiteY1" fmla="*/ 113399 h 396769"/>
                  <a:gd name="connsiteX2" fmla="*/ 964406 w 1193981"/>
                  <a:gd name="connsiteY2" fmla="*/ 330094 h 396769"/>
                  <a:gd name="connsiteX3" fmla="*/ 1178719 w 1193981"/>
                  <a:gd name="connsiteY3" fmla="*/ 396769 h 396769"/>
                  <a:gd name="connsiteX4" fmla="*/ 1152525 w 1193981"/>
                  <a:gd name="connsiteY4" fmla="*/ 330093 h 396769"/>
                  <a:gd name="connsiteX5" fmla="*/ 959644 w 1193981"/>
                  <a:gd name="connsiteY5" fmla="*/ 253893 h 396769"/>
                  <a:gd name="connsiteX6" fmla="*/ 640556 w 1193981"/>
                  <a:gd name="connsiteY6" fmla="*/ 151499 h 396769"/>
                  <a:gd name="connsiteX7" fmla="*/ 378619 w 1193981"/>
                  <a:gd name="connsiteY7" fmla="*/ 63393 h 396769"/>
                  <a:gd name="connsiteX8" fmla="*/ 169069 w 1193981"/>
                  <a:gd name="connsiteY8" fmla="*/ 11006 h 396769"/>
                  <a:gd name="connsiteX9" fmla="*/ 54769 w 1193981"/>
                  <a:gd name="connsiteY9" fmla="*/ 1481 h 396769"/>
                  <a:gd name="connsiteX10" fmla="*/ 0 w 1193981"/>
                  <a:gd name="connsiteY10" fmla="*/ 32437 h 396769"/>
                  <a:gd name="connsiteX0" fmla="*/ 0 w 1213031"/>
                  <a:gd name="connsiteY0" fmla="*/ 45208 h 397634"/>
                  <a:gd name="connsiteX1" fmla="*/ 266700 w 1213031"/>
                  <a:gd name="connsiteY1" fmla="*/ 114264 h 397634"/>
                  <a:gd name="connsiteX2" fmla="*/ 983456 w 1213031"/>
                  <a:gd name="connsiteY2" fmla="*/ 330959 h 397634"/>
                  <a:gd name="connsiteX3" fmla="*/ 1197769 w 1213031"/>
                  <a:gd name="connsiteY3" fmla="*/ 397634 h 397634"/>
                  <a:gd name="connsiteX4" fmla="*/ 1171575 w 1213031"/>
                  <a:gd name="connsiteY4" fmla="*/ 330958 h 397634"/>
                  <a:gd name="connsiteX5" fmla="*/ 978694 w 1213031"/>
                  <a:gd name="connsiteY5" fmla="*/ 254758 h 397634"/>
                  <a:gd name="connsiteX6" fmla="*/ 659606 w 1213031"/>
                  <a:gd name="connsiteY6" fmla="*/ 152364 h 397634"/>
                  <a:gd name="connsiteX7" fmla="*/ 397669 w 1213031"/>
                  <a:gd name="connsiteY7" fmla="*/ 64258 h 397634"/>
                  <a:gd name="connsiteX8" fmla="*/ 188119 w 1213031"/>
                  <a:gd name="connsiteY8" fmla="*/ 11871 h 397634"/>
                  <a:gd name="connsiteX9" fmla="*/ 73819 w 1213031"/>
                  <a:gd name="connsiteY9" fmla="*/ 2346 h 397634"/>
                  <a:gd name="connsiteX10" fmla="*/ 0 w 1213031"/>
                  <a:gd name="connsiteY10" fmla="*/ 45208 h 397634"/>
                  <a:gd name="connsiteX0" fmla="*/ 0 w 1213031"/>
                  <a:gd name="connsiteY0" fmla="*/ 45208 h 397634"/>
                  <a:gd name="connsiteX1" fmla="*/ 266700 w 1213031"/>
                  <a:gd name="connsiteY1" fmla="*/ 114264 h 397634"/>
                  <a:gd name="connsiteX2" fmla="*/ 983456 w 1213031"/>
                  <a:gd name="connsiteY2" fmla="*/ 330959 h 397634"/>
                  <a:gd name="connsiteX3" fmla="*/ 1197769 w 1213031"/>
                  <a:gd name="connsiteY3" fmla="*/ 397634 h 397634"/>
                  <a:gd name="connsiteX4" fmla="*/ 1171575 w 1213031"/>
                  <a:gd name="connsiteY4" fmla="*/ 330958 h 397634"/>
                  <a:gd name="connsiteX5" fmla="*/ 978694 w 1213031"/>
                  <a:gd name="connsiteY5" fmla="*/ 254758 h 397634"/>
                  <a:gd name="connsiteX6" fmla="*/ 666750 w 1213031"/>
                  <a:gd name="connsiteY6" fmla="*/ 140458 h 397634"/>
                  <a:gd name="connsiteX7" fmla="*/ 397669 w 1213031"/>
                  <a:gd name="connsiteY7" fmla="*/ 64258 h 397634"/>
                  <a:gd name="connsiteX8" fmla="*/ 188119 w 1213031"/>
                  <a:gd name="connsiteY8" fmla="*/ 11871 h 397634"/>
                  <a:gd name="connsiteX9" fmla="*/ 73819 w 1213031"/>
                  <a:gd name="connsiteY9" fmla="*/ 2346 h 397634"/>
                  <a:gd name="connsiteX10" fmla="*/ 0 w 1213031"/>
                  <a:gd name="connsiteY10" fmla="*/ 45208 h 397634"/>
                  <a:gd name="connsiteX0" fmla="*/ 0 w 1212851"/>
                  <a:gd name="connsiteY0" fmla="*/ 45208 h 397634"/>
                  <a:gd name="connsiteX1" fmla="*/ 266700 w 1212851"/>
                  <a:gd name="connsiteY1" fmla="*/ 114264 h 397634"/>
                  <a:gd name="connsiteX2" fmla="*/ 983456 w 1212851"/>
                  <a:gd name="connsiteY2" fmla="*/ 330959 h 397634"/>
                  <a:gd name="connsiteX3" fmla="*/ 1197769 w 1212851"/>
                  <a:gd name="connsiteY3" fmla="*/ 397634 h 397634"/>
                  <a:gd name="connsiteX4" fmla="*/ 1171575 w 1212851"/>
                  <a:gd name="connsiteY4" fmla="*/ 330958 h 397634"/>
                  <a:gd name="connsiteX5" fmla="*/ 983456 w 1212851"/>
                  <a:gd name="connsiteY5" fmla="*/ 242852 h 397634"/>
                  <a:gd name="connsiteX6" fmla="*/ 666750 w 1212851"/>
                  <a:gd name="connsiteY6" fmla="*/ 140458 h 397634"/>
                  <a:gd name="connsiteX7" fmla="*/ 397669 w 1212851"/>
                  <a:gd name="connsiteY7" fmla="*/ 64258 h 397634"/>
                  <a:gd name="connsiteX8" fmla="*/ 188119 w 1212851"/>
                  <a:gd name="connsiteY8" fmla="*/ 11871 h 397634"/>
                  <a:gd name="connsiteX9" fmla="*/ 73819 w 1212851"/>
                  <a:gd name="connsiteY9" fmla="*/ 2346 h 397634"/>
                  <a:gd name="connsiteX10" fmla="*/ 0 w 1212851"/>
                  <a:gd name="connsiteY10" fmla="*/ 45208 h 397634"/>
                  <a:gd name="connsiteX0" fmla="*/ 0 w 1212851"/>
                  <a:gd name="connsiteY0" fmla="*/ 45208 h 397634"/>
                  <a:gd name="connsiteX1" fmla="*/ 266700 w 1212851"/>
                  <a:gd name="connsiteY1" fmla="*/ 114264 h 397634"/>
                  <a:gd name="connsiteX2" fmla="*/ 983456 w 1212851"/>
                  <a:gd name="connsiteY2" fmla="*/ 330959 h 397634"/>
                  <a:gd name="connsiteX3" fmla="*/ 1197769 w 1212851"/>
                  <a:gd name="connsiteY3" fmla="*/ 397634 h 397634"/>
                  <a:gd name="connsiteX4" fmla="*/ 1171575 w 1212851"/>
                  <a:gd name="connsiteY4" fmla="*/ 330958 h 397634"/>
                  <a:gd name="connsiteX5" fmla="*/ 983456 w 1212851"/>
                  <a:gd name="connsiteY5" fmla="*/ 242852 h 397634"/>
                  <a:gd name="connsiteX6" fmla="*/ 666750 w 1212851"/>
                  <a:gd name="connsiteY6" fmla="*/ 140458 h 397634"/>
                  <a:gd name="connsiteX7" fmla="*/ 392906 w 1212851"/>
                  <a:gd name="connsiteY7" fmla="*/ 57114 h 397634"/>
                  <a:gd name="connsiteX8" fmla="*/ 188119 w 1212851"/>
                  <a:gd name="connsiteY8" fmla="*/ 11871 h 397634"/>
                  <a:gd name="connsiteX9" fmla="*/ 73819 w 1212851"/>
                  <a:gd name="connsiteY9" fmla="*/ 2346 h 397634"/>
                  <a:gd name="connsiteX10" fmla="*/ 0 w 1212851"/>
                  <a:gd name="connsiteY10" fmla="*/ 45208 h 397634"/>
                  <a:gd name="connsiteX0" fmla="*/ 0 w 1212851"/>
                  <a:gd name="connsiteY0" fmla="*/ 49463 h 401889"/>
                  <a:gd name="connsiteX1" fmla="*/ 266700 w 1212851"/>
                  <a:gd name="connsiteY1" fmla="*/ 118519 h 401889"/>
                  <a:gd name="connsiteX2" fmla="*/ 983456 w 1212851"/>
                  <a:gd name="connsiteY2" fmla="*/ 335214 h 401889"/>
                  <a:gd name="connsiteX3" fmla="*/ 1197769 w 1212851"/>
                  <a:gd name="connsiteY3" fmla="*/ 401889 h 401889"/>
                  <a:gd name="connsiteX4" fmla="*/ 1171575 w 1212851"/>
                  <a:gd name="connsiteY4" fmla="*/ 335213 h 401889"/>
                  <a:gd name="connsiteX5" fmla="*/ 983456 w 1212851"/>
                  <a:gd name="connsiteY5" fmla="*/ 247107 h 401889"/>
                  <a:gd name="connsiteX6" fmla="*/ 666750 w 1212851"/>
                  <a:gd name="connsiteY6" fmla="*/ 144713 h 401889"/>
                  <a:gd name="connsiteX7" fmla="*/ 392906 w 1212851"/>
                  <a:gd name="connsiteY7" fmla="*/ 61369 h 401889"/>
                  <a:gd name="connsiteX8" fmla="*/ 216694 w 1212851"/>
                  <a:gd name="connsiteY8" fmla="*/ 6601 h 401889"/>
                  <a:gd name="connsiteX9" fmla="*/ 73819 w 1212851"/>
                  <a:gd name="connsiteY9" fmla="*/ 6601 h 401889"/>
                  <a:gd name="connsiteX10" fmla="*/ 0 w 1212851"/>
                  <a:gd name="connsiteY10" fmla="*/ 49463 h 401889"/>
                  <a:gd name="connsiteX0" fmla="*/ 0 w 1212851"/>
                  <a:gd name="connsiteY0" fmla="*/ 45209 h 397635"/>
                  <a:gd name="connsiteX1" fmla="*/ 266700 w 1212851"/>
                  <a:gd name="connsiteY1" fmla="*/ 114265 h 397635"/>
                  <a:gd name="connsiteX2" fmla="*/ 983456 w 1212851"/>
                  <a:gd name="connsiteY2" fmla="*/ 330960 h 397635"/>
                  <a:gd name="connsiteX3" fmla="*/ 1197769 w 1212851"/>
                  <a:gd name="connsiteY3" fmla="*/ 397635 h 397635"/>
                  <a:gd name="connsiteX4" fmla="*/ 1171575 w 1212851"/>
                  <a:gd name="connsiteY4" fmla="*/ 330959 h 397635"/>
                  <a:gd name="connsiteX5" fmla="*/ 983456 w 1212851"/>
                  <a:gd name="connsiteY5" fmla="*/ 242853 h 397635"/>
                  <a:gd name="connsiteX6" fmla="*/ 666750 w 1212851"/>
                  <a:gd name="connsiteY6" fmla="*/ 140459 h 397635"/>
                  <a:gd name="connsiteX7" fmla="*/ 392906 w 1212851"/>
                  <a:gd name="connsiteY7" fmla="*/ 57115 h 397635"/>
                  <a:gd name="connsiteX8" fmla="*/ 216694 w 1212851"/>
                  <a:gd name="connsiteY8" fmla="*/ 11872 h 397635"/>
                  <a:gd name="connsiteX9" fmla="*/ 73819 w 1212851"/>
                  <a:gd name="connsiteY9" fmla="*/ 2347 h 397635"/>
                  <a:gd name="connsiteX10" fmla="*/ 0 w 1212851"/>
                  <a:gd name="connsiteY10" fmla="*/ 45209 h 397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12851" h="397635">
                    <a:moveTo>
                      <a:pt x="0" y="45209"/>
                    </a:moveTo>
                    <a:cubicBezTo>
                      <a:pt x="88900" y="68228"/>
                      <a:pt x="102791" y="66640"/>
                      <a:pt x="266700" y="114265"/>
                    </a:cubicBezTo>
                    <a:cubicBezTo>
                      <a:pt x="430609" y="161890"/>
                      <a:pt x="744537" y="258728"/>
                      <a:pt x="983456" y="330960"/>
                    </a:cubicBezTo>
                    <a:cubicBezTo>
                      <a:pt x="1138634" y="378188"/>
                      <a:pt x="1166416" y="397635"/>
                      <a:pt x="1197769" y="397635"/>
                    </a:cubicBezTo>
                    <a:cubicBezTo>
                      <a:pt x="1229122" y="397635"/>
                      <a:pt x="1207294" y="356756"/>
                      <a:pt x="1171575" y="330959"/>
                    </a:cubicBezTo>
                    <a:cubicBezTo>
                      <a:pt x="1135856" y="305162"/>
                      <a:pt x="1067594" y="274603"/>
                      <a:pt x="983456" y="242853"/>
                    </a:cubicBezTo>
                    <a:cubicBezTo>
                      <a:pt x="899319" y="211103"/>
                      <a:pt x="765175" y="171415"/>
                      <a:pt x="666750" y="140459"/>
                    </a:cubicBezTo>
                    <a:cubicBezTo>
                      <a:pt x="568325" y="109503"/>
                      <a:pt x="467915" y="78546"/>
                      <a:pt x="392906" y="57115"/>
                    </a:cubicBezTo>
                    <a:cubicBezTo>
                      <a:pt x="317897" y="35684"/>
                      <a:pt x="270669" y="22191"/>
                      <a:pt x="216694" y="11872"/>
                    </a:cubicBezTo>
                    <a:cubicBezTo>
                      <a:pt x="162719" y="1553"/>
                      <a:pt x="109935" y="-3209"/>
                      <a:pt x="73819" y="2347"/>
                    </a:cubicBezTo>
                    <a:cubicBezTo>
                      <a:pt x="37703" y="7903"/>
                      <a:pt x="11906" y="31517"/>
                      <a:pt x="0" y="45209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sp>
          <p:nvSpPr>
            <p:cNvPr id="95" name="Ovál 94"/>
            <p:cNvSpPr/>
            <p:nvPr/>
          </p:nvSpPr>
          <p:spPr>
            <a:xfrm>
              <a:off x="3455847" y="2598087"/>
              <a:ext cx="99748" cy="60221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b="1"/>
            </a:p>
          </p:txBody>
        </p:sp>
      </p:grpSp>
      <p:cxnSp>
        <p:nvCxnSpPr>
          <p:cNvPr id="108" name="Přímá spojnice 107"/>
          <p:cNvCxnSpPr/>
          <p:nvPr/>
        </p:nvCxnSpPr>
        <p:spPr>
          <a:xfrm flipH="1" flipV="1">
            <a:off x="7600820" y="5649952"/>
            <a:ext cx="664440" cy="25387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Přímá spojnice 32"/>
          <p:cNvCxnSpPr>
            <a:endCxn id="116" idx="2"/>
          </p:cNvCxnSpPr>
          <p:nvPr/>
        </p:nvCxnSpPr>
        <p:spPr>
          <a:xfrm flipV="1">
            <a:off x="3551208" y="1654615"/>
            <a:ext cx="640997" cy="121873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Přímá spojnice 110"/>
          <p:cNvCxnSpPr>
            <a:stCxn id="25" idx="0"/>
          </p:cNvCxnSpPr>
          <p:nvPr/>
        </p:nvCxnSpPr>
        <p:spPr>
          <a:xfrm flipV="1">
            <a:off x="4167166" y="1912331"/>
            <a:ext cx="719808" cy="113140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Přímá spojnice 112"/>
          <p:cNvCxnSpPr/>
          <p:nvPr/>
        </p:nvCxnSpPr>
        <p:spPr>
          <a:xfrm flipH="1" flipV="1">
            <a:off x="4987518" y="1940575"/>
            <a:ext cx="319445" cy="1327703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6" name="TextovéPole 115"/>
          <p:cNvSpPr txBox="1"/>
          <p:nvPr/>
        </p:nvSpPr>
        <p:spPr>
          <a:xfrm>
            <a:off x="3863683" y="1328244"/>
            <a:ext cx="657044" cy="3263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axon</a:t>
            </a:r>
          </a:p>
        </p:txBody>
      </p:sp>
      <p:sp>
        <p:nvSpPr>
          <p:cNvPr id="117" name="TextovéPole 116"/>
          <p:cNvSpPr txBox="1"/>
          <p:nvPr/>
        </p:nvSpPr>
        <p:spPr>
          <a:xfrm>
            <a:off x="5612380" y="2300911"/>
            <a:ext cx="2378208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jádro </a:t>
            </a:r>
            <a:r>
              <a:rPr lang="cs-CZ" dirty="0" err="1"/>
              <a:t>Schwanovy</a:t>
            </a:r>
            <a:r>
              <a:rPr lang="cs-CZ" dirty="0"/>
              <a:t> buňky</a:t>
            </a:r>
          </a:p>
        </p:txBody>
      </p:sp>
      <p:cxnSp>
        <p:nvCxnSpPr>
          <p:cNvPr id="118" name="Přímá spojnice 117"/>
          <p:cNvCxnSpPr/>
          <p:nvPr/>
        </p:nvCxnSpPr>
        <p:spPr>
          <a:xfrm flipV="1">
            <a:off x="5791458" y="2670544"/>
            <a:ext cx="590626" cy="596058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0" name="Levá složená závorka 119"/>
          <p:cNvSpPr/>
          <p:nvPr/>
        </p:nvSpPr>
        <p:spPr>
          <a:xfrm rot="17305934">
            <a:off x="4246594" y="3432448"/>
            <a:ext cx="385362" cy="1015266"/>
          </a:xfrm>
          <a:prstGeom prst="leftBrace">
            <a:avLst>
              <a:gd name="adj1" fmla="val 41465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21" name="TextovéPole 120"/>
          <p:cNvSpPr txBox="1"/>
          <p:nvPr/>
        </p:nvSpPr>
        <p:spPr>
          <a:xfrm>
            <a:off x="2864463" y="4141665"/>
            <a:ext cx="3211141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myelinová pochva</a:t>
            </a:r>
          </a:p>
          <a:p>
            <a:pPr>
              <a:lnSpc>
                <a:spcPts val="1800"/>
              </a:lnSpc>
            </a:pPr>
            <a:r>
              <a:rPr lang="cs-CZ" sz="1600" dirty="0"/>
              <a:t>vzniká obtáčením </a:t>
            </a:r>
            <a:r>
              <a:rPr lang="cs-CZ" sz="1600" dirty="0" err="1"/>
              <a:t>Schwanovy</a:t>
            </a:r>
            <a:r>
              <a:rPr lang="cs-CZ" sz="1600" dirty="0"/>
              <a:t> buňky okolo axonu, elektricky izoluje</a:t>
            </a:r>
          </a:p>
        </p:txBody>
      </p:sp>
      <p:grpSp>
        <p:nvGrpSpPr>
          <p:cNvPr id="132" name="Skupina 131"/>
          <p:cNvGrpSpPr/>
          <p:nvPr/>
        </p:nvGrpSpPr>
        <p:grpSpPr>
          <a:xfrm>
            <a:off x="1846065" y="5325482"/>
            <a:ext cx="1003927" cy="648939"/>
            <a:chOff x="2044793" y="5149969"/>
            <a:chExt cx="1003927" cy="648939"/>
          </a:xfrm>
        </p:grpSpPr>
        <p:grpSp>
          <p:nvGrpSpPr>
            <p:cNvPr id="130" name="Skupina 129"/>
            <p:cNvGrpSpPr/>
            <p:nvPr/>
          </p:nvGrpSpPr>
          <p:grpSpPr>
            <a:xfrm>
              <a:off x="2044793" y="5149969"/>
              <a:ext cx="1003927" cy="648939"/>
              <a:chOff x="2044793" y="5149968"/>
              <a:chExt cx="1854312" cy="1532325"/>
            </a:xfrm>
          </p:grpSpPr>
          <p:sp>
            <p:nvSpPr>
              <p:cNvPr id="129" name="Volný tvar 128"/>
              <p:cNvSpPr/>
              <p:nvPr/>
            </p:nvSpPr>
            <p:spPr>
              <a:xfrm>
                <a:off x="2044793" y="5149992"/>
                <a:ext cx="1854312" cy="1532301"/>
              </a:xfrm>
              <a:custGeom>
                <a:avLst/>
                <a:gdLst>
                  <a:gd name="connsiteX0" fmla="*/ 1110363 w 1847678"/>
                  <a:gd name="connsiteY0" fmla="*/ 93523 h 1282544"/>
                  <a:gd name="connsiteX1" fmla="*/ 931770 w 1847678"/>
                  <a:gd name="connsiteY1" fmla="*/ 31610 h 1282544"/>
                  <a:gd name="connsiteX2" fmla="*/ 810326 w 1847678"/>
                  <a:gd name="connsiteY2" fmla="*/ 14941 h 1282544"/>
                  <a:gd name="connsiteX3" fmla="*/ 522195 w 1847678"/>
                  <a:gd name="connsiteY3" fmla="*/ 43516 h 1282544"/>
                  <a:gd name="connsiteX4" fmla="*/ 253113 w 1847678"/>
                  <a:gd name="connsiteY4" fmla="*/ 155435 h 1282544"/>
                  <a:gd name="connsiteX5" fmla="*/ 57851 w 1847678"/>
                  <a:gd name="connsiteY5" fmla="*/ 350698 h 1282544"/>
                  <a:gd name="connsiteX6" fmla="*/ 701 w 1847678"/>
                  <a:gd name="connsiteY6" fmla="*/ 615016 h 1282544"/>
                  <a:gd name="connsiteX7" fmla="*/ 38801 w 1847678"/>
                  <a:gd name="connsiteY7" fmla="*/ 915054 h 1282544"/>
                  <a:gd name="connsiteX8" fmla="*/ 207870 w 1847678"/>
                  <a:gd name="connsiteY8" fmla="*/ 1219854 h 1282544"/>
                  <a:gd name="connsiteX9" fmla="*/ 293595 w 1847678"/>
                  <a:gd name="connsiteY9" fmla="*/ 1281766 h 1282544"/>
                  <a:gd name="connsiteX10" fmla="*/ 1660432 w 1847678"/>
                  <a:gd name="connsiteY10" fmla="*/ 1200804 h 1282544"/>
                  <a:gd name="connsiteX11" fmla="*/ 1786638 w 1847678"/>
                  <a:gd name="connsiteY11" fmla="*/ 996016 h 1282544"/>
                  <a:gd name="connsiteX12" fmla="*/ 1843788 w 1847678"/>
                  <a:gd name="connsiteY12" fmla="*/ 750748 h 1282544"/>
                  <a:gd name="connsiteX13" fmla="*/ 1827120 w 1847678"/>
                  <a:gd name="connsiteY13" fmla="*/ 581679 h 1282544"/>
                  <a:gd name="connsiteX14" fmla="*/ 1703295 w 1847678"/>
                  <a:gd name="connsiteY14" fmla="*/ 336410 h 1282544"/>
                  <a:gd name="connsiteX15" fmla="*/ 1481838 w 1847678"/>
                  <a:gd name="connsiteY15" fmla="*/ 76854 h 1282544"/>
                  <a:gd name="connsiteX16" fmla="*/ 1346107 w 1847678"/>
                  <a:gd name="connsiteY16" fmla="*/ 14941 h 1282544"/>
                  <a:gd name="connsiteX17" fmla="*/ 1253238 w 1847678"/>
                  <a:gd name="connsiteY17" fmla="*/ 654 h 1282544"/>
                  <a:gd name="connsiteX18" fmla="*/ 1160370 w 1847678"/>
                  <a:gd name="connsiteY18" fmla="*/ 29229 h 1282544"/>
                  <a:gd name="connsiteX19" fmla="*/ 1110363 w 1847678"/>
                  <a:gd name="connsiteY19" fmla="*/ 93523 h 1282544"/>
                  <a:gd name="connsiteX0" fmla="*/ 1110363 w 1847678"/>
                  <a:gd name="connsiteY0" fmla="*/ 93523 h 1425676"/>
                  <a:gd name="connsiteX1" fmla="*/ 931770 w 1847678"/>
                  <a:gd name="connsiteY1" fmla="*/ 31610 h 1425676"/>
                  <a:gd name="connsiteX2" fmla="*/ 810326 w 1847678"/>
                  <a:gd name="connsiteY2" fmla="*/ 14941 h 1425676"/>
                  <a:gd name="connsiteX3" fmla="*/ 522195 w 1847678"/>
                  <a:gd name="connsiteY3" fmla="*/ 43516 h 1425676"/>
                  <a:gd name="connsiteX4" fmla="*/ 253113 w 1847678"/>
                  <a:gd name="connsiteY4" fmla="*/ 155435 h 1425676"/>
                  <a:gd name="connsiteX5" fmla="*/ 57851 w 1847678"/>
                  <a:gd name="connsiteY5" fmla="*/ 350698 h 1425676"/>
                  <a:gd name="connsiteX6" fmla="*/ 701 w 1847678"/>
                  <a:gd name="connsiteY6" fmla="*/ 615016 h 1425676"/>
                  <a:gd name="connsiteX7" fmla="*/ 38801 w 1847678"/>
                  <a:gd name="connsiteY7" fmla="*/ 915054 h 1425676"/>
                  <a:gd name="connsiteX8" fmla="*/ 207870 w 1847678"/>
                  <a:gd name="connsiteY8" fmla="*/ 1219854 h 1425676"/>
                  <a:gd name="connsiteX9" fmla="*/ 293595 w 1847678"/>
                  <a:gd name="connsiteY9" fmla="*/ 1281766 h 1425676"/>
                  <a:gd name="connsiteX10" fmla="*/ 703170 w 1847678"/>
                  <a:gd name="connsiteY10" fmla="*/ 1424641 h 1425676"/>
                  <a:gd name="connsiteX11" fmla="*/ 1660432 w 1847678"/>
                  <a:gd name="connsiteY11" fmla="*/ 1200804 h 1425676"/>
                  <a:gd name="connsiteX12" fmla="*/ 1786638 w 1847678"/>
                  <a:gd name="connsiteY12" fmla="*/ 996016 h 1425676"/>
                  <a:gd name="connsiteX13" fmla="*/ 1843788 w 1847678"/>
                  <a:gd name="connsiteY13" fmla="*/ 750748 h 1425676"/>
                  <a:gd name="connsiteX14" fmla="*/ 1827120 w 1847678"/>
                  <a:gd name="connsiteY14" fmla="*/ 581679 h 1425676"/>
                  <a:gd name="connsiteX15" fmla="*/ 1703295 w 1847678"/>
                  <a:gd name="connsiteY15" fmla="*/ 336410 h 1425676"/>
                  <a:gd name="connsiteX16" fmla="*/ 1481838 w 1847678"/>
                  <a:gd name="connsiteY16" fmla="*/ 76854 h 1425676"/>
                  <a:gd name="connsiteX17" fmla="*/ 1346107 w 1847678"/>
                  <a:gd name="connsiteY17" fmla="*/ 14941 h 1425676"/>
                  <a:gd name="connsiteX18" fmla="*/ 1253238 w 1847678"/>
                  <a:gd name="connsiteY18" fmla="*/ 654 h 1425676"/>
                  <a:gd name="connsiteX19" fmla="*/ 1160370 w 1847678"/>
                  <a:gd name="connsiteY19" fmla="*/ 29229 h 1425676"/>
                  <a:gd name="connsiteX20" fmla="*/ 1110363 w 1847678"/>
                  <a:gd name="connsiteY20" fmla="*/ 93523 h 1425676"/>
                  <a:gd name="connsiteX0" fmla="*/ 1110363 w 1847678"/>
                  <a:gd name="connsiteY0" fmla="*/ 93523 h 1426130"/>
                  <a:gd name="connsiteX1" fmla="*/ 931770 w 1847678"/>
                  <a:gd name="connsiteY1" fmla="*/ 31610 h 1426130"/>
                  <a:gd name="connsiteX2" fmla="*/ 810326 w 1847678"/>
                  <a:gd name="connsiteY2" fmla="*/ 14941 h 1426130"/>
                  <a:gd name="connsiteX3" fmla="*/ 522195 w 1847678"/>
                  <a:gd name="connsiteY3" fmla="*/ 43516 h 1426130"/>
                  <a:gd name="connsiteX4" fmla="*/ 253113 w 1847678"/>
                  <a:gd name="connsiteY4" fmla="*/ 155435 h 1426130"/>
                  <a:gd name="connsiteX5" fmla="*/ 57851 w 1847678"/>
                  <a:gd name="connsiteY5" fmla="*/ 350698 h 1426130"/>
                  <a:gd name="connsiteX6" fmla="*/ 701 w 1847678"/>
                  <a:gd name="connsiteY6" fmla="*/ 615016 h 1426130"/>
                  <a:gd name="connsiteX7" fmla="*/ 38801 w 1847678"/>
                  <a:gd name="connsiteY7" fmla="*/ 915054 h 1426130"/>
                  <a:gd name="connsiteX8" fmla="*/ 207870 w 1847678"/>
                  <a:gd name="connsiteY8" fmla="*/ 1219854 h 1426130"/>
                  <a:gd name="connsiteX9" fmla="*/ 362652 w 1847678"/>
                  <a:gd name="connsiteY9" fmla="*/ 1322248 h 1426130"/>
                  <a:gd name="connsiteX10" fmla="*/ 703170 w 1847678"/>
                  <a:gd name="connsiteY10" fmla="*/ 1424641 h 1426130"/>
                  <a:gd name="connsiteX11" fmla="*/ 1660432 w 1847678"/>
                  <a:gd name="connsiteY11" fmla="*/ 1200804 h 1426130"/>
                  <a:gd name="connsiteX12" fmla="*/ 1786638 w 1847678"/>
                  <a:gd name="connsiteY12" fmla="*/ 996016 h 1426130"/>
                  <a:gd name="connsiteX13" fmla="*/ 1843788 w 1847678"/>
                  <a:gd name="connsiteY13" fmla="*/ 750748 h 1426130"/>
                  <a:gd name="connsiteX14" fmla="*/ 1827120 w 1847678"/>
                  <a:gd name="connsiteY14" fmla="*/ 581679 h 1426130"/>
                  <a:gd name="connsiteX15" fmla="*/ 1703295 w 1847678"/>
                  <a:gd name="connsiteY15" fmla="*/ 336410 h 1426130"/>
                  <a:gd name="connsiteX16" fmla="*/ 1481838 w 1847678"/>
                  <a:gd name="connsiteY16" fmla="*/ 76854 h 1426130"/>
                  <a:gd name="connsiteX17" fmla="*/ 1346107 w 1847678"/>
                  <a:gd name="connsiteY17" fmla="*/ 14941 h 1426130"/>
                  <a:gd name="connsiteX18" fmla="*/ 1253238 w 1847678"/>
                  <a:gd name="connsiteY18" fmla="*/ 654 h 1426130"/>
                  <a:gd name="connsiteX19" fmla="*/ 1160370 w 1847678"/>
                  <a:gd name="connsiteY19" fmla="*/ 29229 h 1426130"/>
                  <a:gd name="connsiteX20" fmla="*/ 1110363 w 1847678"/>
                  <a:gd name="connsiteY20" fmla="*/ 93523 h 1426130"/>
                  <a:gd name="connsiteX0" fmla="*/ 1110363 w 1847678"/>
                  <a:gd name="connsiteY0" fmla="*/ 93523 h 1426130"/>
                  <a:gd name="connsiteX1" fmla="*/ 931770 w 1847678"/>
                  <a:gd name="connsiteY1" fmla="*/ 31610 h 1426130"/>
                  <a:gd name="connsiteX2" fmla="*/ 810326 w 1847678"/>
                  <a:gd name="connsiteY2" fmla="*/ 14941 h 1426130"/>
                  <a:gd name="connsiteX3" fmla="*/ 522195 w 1847678"/>
                  <a:gd name="connsiteY3" fmla="*/ 43516 h 1426130"/>
                  <a:gd name="connsiteX4" fmla="*/ 253113 w 1847678"/>
                  <a:gd name="connsiteY4" fmla="*/ 155435 h 1426130"/>
                  <a:gd name="connsiteX5" fmla="*/ 57851 w 1847678"/>
                  <a:gd name="connsiteY5" fmla="*/ 350698 h 1426130"/>
                  <a:gd name="connsiteX6" fmla="*/ 701 w 1847678"/>
                  <a:gd name="connsiteY6" fmla="*/ 615016 h 1426130"/>
                  <a:gd name="connsiteX7" fmla="*/ 38801 w 1847678"/>
                  <a:gd name="connsiteY7" fmla="*/ 915054 h 1426130"/>
                  <a:gd name="connsiteX8" fmla="*/ 207870 w 1847678"/>
                  <a:gd name="connsiteY8" fmla="*/ 1219854 h 1426130"/>
                  <a:gd name="connsiteX9" fmla="*/ 362652 w 1847678"/>
                  <a:gd name="connsiteY9" fmla="*/ 1322248 h 1426130"/>
                  <a:gd name="connsiteX10" fmla="*/ 703170 w 1847678"/>
                  <a:gd name="connsiteY10" fmla="*/ 1424641 h 1426130"/>
                  <a:gd name="connsiteX11" fmla="*/ 1422307 w 1847678"/>
                  <a:gd name="connsiteY11" fmla="*/ 1379398 h 1426130"/>
                  <a:gd name="connsiteX12" fmla="*/ 1786638 w 1847678"/>
                  <a:gd name="connsiteY12" fmla="*/ 996016 h 1426130"/>
                  <a:gd name="connsiteX13" fmla="*/ 1843788 w 1847678"/>
                  <a:gd name="connsiteY13" fmla="*/ 750748 h 1426130"/>
                  <a:gd name="connsiteX14" fmla="*/ 1827120 w 1847678"/>
                  <a:gd name="connsiteY14" fmla="*/ 581679 h 1426130"/>
                  <a:gd name="connsiteX15" fmla="*/ 1703295 w 1847678"/>
                  <a:gd name="connsiteY15" fmla="*/ 336410 h 1426130"/>
                  <a:gd name="connsiteX16" fmla="*/ 1481838 w 1847678"/>
                  <a:gd name="connsiteY16" fmla="*/ 76854 h 1426130"/>
                  <a:gd name="connsiteX17" fmla="*/ 1346107 w 1847678"/>
                  <a:gd name="connsiteY17" fmla="*/ 14941 h 1426130"/>
                  <a:gd name="connsiteX18" fmla="*/ 1253238 w 1847678"/>
                  <a:gd name="connsiteY18" fmla="*/ 654 h 1426130"/>
                  <a:gd name="connsiteX19" fmla="*/ 1160370 w 1847678"/>
                  <a:gd name="connsiteY19" fmla="*/ 29229 h 1426130"/>
                  <a:gd name="connsiteX20" fmla="*/ 1110363 w 1847678"/>
                  <a:gd name="connsiteY20" fmla="*/ 93523 h 1426130"/>
                  <a:gd name="connsiteX0" fmla="*/ 1110363 w 1847678"/>
                  <a:gd name="connsiteY0" fmla="*/ 93523 h 1449679"/>
                  <a:gd name="connsiteX1" fmla="*/ 931770 w 1847678"/>
                  <a:gd name="connsiteY1" fmla="*/ 31610 h 1449679"/>
                  <a:gd name="connsiteX2" fmla="*/ 810326 w 1847678"/>
                  <a:gd name="connsiteY2" fmla="*/ 14941 h 1449679"/>
                  <a:gd name="connsiteX3" fmla="*/ 522195 w 1847678"/>
                  <a:gd name="connsiteY3" fmla="*/ 43516 h 1449679"/>
                  <a:gd name="connsiteX4" fmla="*/ 253113 w 1847678"/>
                  <a:gd name="connsiteY4" fmla="*/ 155435 h 1449679"/>
                  <a:gd name="connsiteX5" fmla="*/ 57851 w 1847678"/>
                  <a:gd name="connsiteY5" fmla="*/ 350698 h 1449679"/>
                  <a:gd name="connsiteX6" fmla="*/ 701 w 1847678"/>
                  <a:gd name="connsiteY6" fmla="*/ 615016 h 1449679"/>
                  <a:gd name="connsiteX7" fmla="*/ 38801 w 1847678"/>
                  <a:gd name="connsiteY7" fmla="*/ 915054 h 1449679"/>
                  <a:gd name="connsiteX8" fmla="*/ 207870 w 1847678"/>
                  <a:gd name="connsiteY8" fmla="*/ 1219854 h 1449679"/>
                  <a:gd name="connsiteX9" fmla="*/ 362652 w 1847678"/>
                  <a:gd name="connsiteY9" fmla="*/ 1322248 h 1449679"/>
                  <a:gd name="connsiteX10" fmla="*/ 779370 w 1847678"/>
                  <a:gd name="connsiteY10" fmla="*/ 1448454 h 1449679"/>
                  <a:gd name="connsiteX11" fmla="*/ 1422307 w 1847678"/>
                  <a:gd name="connsiteY11" fmla="*/ 1379398 h 1449679"/>
                  <a:gd name="connsiteX12" fmla="*/ 1786638 w 1847678"/>
                  <a:gd name="connsiteY12" fmla="*/ 996016 h 1449679"/>
                  <a:gd name="connsiteX13" fmla="*/ 1843788 w 1847678"/>
                  <a:gd name="connsiteY13" fmla="*/ 750748 h 1449679"/>
                  <a:gd name="connsiteX14" fmla="*/ 1827120 w 1847678"/>
                  <a:gd name="connsiteY14" fmla="*/ 581679 h 1449679"/>
                  <a:gd name="connsiteX15" fmla="*/ 1703295 w 1847678"/>
                  <a:gd name="connsiteY15" fmla="*/ 336410 h 1449679"/>
                  <a:gd name="connsiteX16" fmla="*/ 1481838 w 1847678"/>
                  <a:gd name="connsiteY16" fmla="*/ 76854 h 1449679"/>
                  <a:gd name="connsiteX17" fmla="*/ 1346107 w 1847678"/>
                  <a:gd name="connsiteY17" fmla="*/ 14941 h 1449679"/>
                  <a:gd name="connsiteX18" fmla="*/ 1253238 w 1847678"/>
                  <a:gd name="connsiteY18" fmla="*/ 654 h 1449679"/>
                  <a:gd name="connsiteX19" fmla="*/ 1160370 w 1847678"/>
                  <a:gd name="connsiteY19" fmla="*/ 29229 h 1449679"/>
                  <a:gd name="connsiteX20" fmla="*/ 1110363 w 1847678"/>
                  <a:gd name="connsiteY20" fmla="*/ 93523 h 1449679"/>
                  <a:gd name="connsiteX0" fmla="*/ 1110363 w 1847678"/>
                  <a:gd name="connsiteY0" fmla="*/ 93523 h 1462880"/>
                  <a:gd name="connsiteX1" fmla="*/ 931770 w 1847678"/>
                  <a:gd name="connsiteY1" fmla="*/ 31610 h 1462880"/>
                  <a:gd name="connsiteX2" fmla="*/ 810326 w 1847678"/>
                  <a:gd name="connsiteY2" fmla="*/ 14941 h 1462880"/>
                  <a:gd name="connsiteX3" fmla="*/ 522195 w 1847678"/>
                  <a:gd name="connsiteY3" fmla="*/ 43516 h 1462880"/>
                  <a:gd name="connsiteX4" fmla="*/ 253113 w 1847678"/>
                  <a:gd name="connsiteY4" fmla="*/ 155435 h 1462880"/>
                  <a:gd name="connsiteX5" fmla="*/ 57851 w 1847678"/>
                  <a:gd name="connsiteY5" fmla="*/ 350698 h 1462880"/>
                  <a:gd name="connsiteX6" fmla="*/ 701 w 1847678"/>
                  <a:gd name="connsiteY6" fmla="*/ 615016 h 1462880"/>
                  <a:gd name="connsiteX7" fmla="*/ 38801 w 1847678"/>
                  <a:gd name="connsiteY7" fmla="*/ 915054 h 1462880"/>
                  <a:gd name="connsiteX8" fmla="*/ 207870 w 1847678"/>
                  <a:gd name="connsiteY8" fmla="*/ 1219854 h 1462880"/>
                  <a:gd name="connsiteX9" fmla="*/ 362652 w 1847678"/>
                  <a:gd name="connsiteY9" fmla="*/ 1322248 h 1462880"/>
                  <a:gd name="connsiteX10" fmla="*/ 779370 w 1847678"/>
                  <a:gd name="connsiteY10" fmla="*/ 1448454 h 1462880"/>
                  <a:gd name="connsiteX11" fmla="*/ 1422307 w 1847678"/>
                  <a:gd name="connsiteY11" fmla="*/ 1379398 h 1462880"/>
                  <a:gd name="connsiteX12" fmla="*/ 1786638 w 1847678"/>
                  <a:gd name="connsiteY12" fmla="*/ 996016 h 1462880"/>
                  <a:gd name="connsiteX13" fmla="*/ 1843788 w 1847678"/>
                  <a:gd name="connsiteY13" fmla="*/ 750748 h 1462880"/>
                  <a:gd name="connsiteX14" fmla="*/ 1827120 w 1847678"/>
                  <a:gd name="connsiteY14" fmla="*/ 581679 h 1462880"/>
                  <a:gd name="connsiteX15" fmla="*/ 1703295 w 1847678"/>
                  <a:gd name="connsiteY15" fmla="*/ 336410 h 1462880"/>
                  <a:gd name="connsiteX16" fmla="*/ 1481838 w 1847678"/>
                  <a:gd name="connsiteY16" fmla="*/ 76854 h 1462880"/>
                  <a:gd name="connsiteX17" fmla="*/ 1346107 w 1847678"/>
                  <a:gd name="connsiteY17" fmla="*/ 14941 h 1462880"/>
                  <a:gd name="connsiteX18" fmla="*/ 1253238 w 1847678"/>
                  <a:gd name="connsiteY18" fmla="*/ 654 h 1462880"/>
                  <a:gd name="connsiteX19" fmla="*/ 1160370 w 1847678"/>
                  <a:gd name="connsiteY19" fmla="*/ 29229 h 1462880"/>
                  <a:gd name="connsiteX20" fmla="*/ 1110363 w 1847678"/>
                  <a:gd name="connsiteY20" fmla="*/ 93523 h 1462880"/>
                  <a:gd name="connsiteX0" fmla="*/ 1110363 w 1847678"/>
                  <a:gd name="connsiteY0" fmla="*/ 93523 h 1462880"/>
                  <a:gd name="connsiteX1" fmla="*/ 931770 w 1847678"/>
                  <a:gd name="connsiteY1" fmla="*/ 31610 h 1462880"/>
                  <a:gd name="connsiteX2" fmla="*/ 810326 w 1847678"/>
                  <a:gd name="connsiteY2" fmla="*/ 14941 h 1462880"/>
                  <a:gd name="connsiteX3" fmla="*/ 522195 w 1847678"/>
                  <a:gd name="connsiteY3" fmla="*/ 43516 h 1462880"/>
                  <a:gd name="connsiteX4" fmla="*/ 253113 w 1847678"/>
                  <a:gd name="connsiteY4" fmla="*/ 155435 h 1462880"/>
                  <a:gd name="connsiteX5" fmla="*/ 57851 w 1847678"/>
                  <a:gd name="connsiteY5" fmla="*/ 350698 h 1462880"/>
                  <a:gd name="connsiteX6" fmla="*/ 701 w 1847678"/>
                  <a:gd name="connsiteY6" fmla="*/ 615016 h 1462880"/>
                  <a:gd name="connsiteX7" fmla="*/ 38801 w 1847678"/>
                  <a:gd name="connsiteY7" fmla="*/ 915054 h 1462880"/>
                  <a:gd name="connsiteX8" fmla="*/ 207870 w 1847678"/>
                  <a:gd name="connsiteY8" fmla="*/ 1219854 h 1462880"/>
                  <a:gd name="connsiteX9" fmla="*/ 362652 w 1847678"/>
                  <a:gd name="connsiteY9" fmla="*/ 1322248 h 1462880"/>
                  <a:gd name="connsiteX10" fmla="*/ 779370 w 1847678"/>
                  <a:gd name="connsiteY10" fmla="*/ 1448454 h 1462880"/>
                  <a:gd name="connsiteX11" fmla="*/ 1422307 w 1847678"/>
                  <a:gd name="connsiteY11" fmla="*/ 1379398 h 1462880"/>
                  <a:gd name="connsiteX12" fmla="*/ 1786638 w 1847678"/>
                  <a:gd name="connsiteY12" fmla="*/ 996016 h 1462880"/>
                  <a:gd name="connsiteX13" fmla="*/ 1843788 w 1847678"/>
                  <a:gd name="connsiteY13" fmla="*/ 750748 h 1462880"/>
                  <a:gd name="connsiteX14" fmla="*/ 1827120 w 1847678"/>
                  <a:gd name="connsiteY14" fmla="*/ 581679 h 1462880"/>
                  <a:gd name="connsiteX15" fmla="*/ 1703295 w 1847678"/>
                  <a:gd name="connsiteY15" fmla="*/ 336410 h 1462880"/>
                  <a:gd name="connsiteX16" fmla="*/ 1481838 w 1847678"/>
                  <a:gd name="connsiteY16" fmla="*/ 76854 h 1462880"/>
                  <a:gd name="connsiteX17" fmla="*/ 1346107 w 1847678"/>
                  <a:gd name="connsiteY17" fmla="*/ 14941 h 1462880"/>
                  <a:gd name="connsiteX18" fmla="*/ 1253238 w 1847678"/>
                  <a:gd name="connsiteY18" fmla="*/ 654 h 1462880"/>
                  <a:gd name="connsiteX19" fmla="*/ 1160370 w 1847678"/>
                  <a:gd name="connsiteY19" fmla="*/ 29229 h 1462880"/>
                  <a:gd name="connsiteX20" fmla="*/ 1110363 w 1847678"/>
                  <a:gd name="connsiteY20" fmla="*/ 93523 h 1462880"/>
                  <a:gd name="connsiteX0" fmla="*/ 1110363 w 1847678"/>
                  <a:gd name="connsiteY0" fmla="*/ 93523 h 1470938"/>
                  <a:gd name="connsiteX1" fmla="*/ 931770 w 1847678"/>
                  <a:gd name="connsiteY1" fmla="*/ 31610 h 1470938"/>
                  <a:gd name="connsiteX2" fmla="*/ 810326 w 1847678"/>
                  <a:gd name="connsiteY2" fmla="*/ 14941 h 1470938"/>
                  <a:gd name="connsiteX3" fmla="*/ 522195 w 1847678"/>
                  <a:gd name="connsiteY3" fmla="*/ 43516 h 1470938"/>
                  <a:gd name="connsiteX4" fmla="*/ 253113 w 1847678"/>
                  <a:gd name="connsiteY4" fmla="*/ 155435 h 1470938"/>
                  <a:gd name="connsiteX5" fmla="*/ 57851 w 1847678"/>
                  <a:gd name="connsiteY5" fmla="*/ 350698 h 1470938"/>
                  <a:gd name="connsiteX6" fmla="*/ 701 w 1847678"/>
                  <a:gd name="connsiteY6" fmla="*/ 615016 h 1470938"/>
                  <a:gd name="connsiteX7" fmla="*/ 38801 w 1847678"/>
                  <a:gd name="connsiteY7" fmla="*/ 915054 h 1470938"/>
                  <a:gd name="connsiteX8" fmla="*/ 207870 w 1847678"/>
                  <a:gd name="connsiteY8" fmla="*/ 1219854 h 1470938"/>
                  <a:gd name="connsiteX9" fmla="*/ 362652 w 1847678"/>
                  <a:gd name="connsiteY9" fmla="*/ 1322248 h 1470938"/>
                  <a:gd name="connsiteX10" fmla="*/ 817470 w 1847678"/>
                  <a:gd name="connsiteY10" fmla="*/ 1457979 h 1470938"/>
                  <a:gd name="connsiteX11" fmla="*/ 1422307 w 1847678"/>
                  <a:gd name="connsiteY11" fmla="*/ 1379398 h 1470938"/>
                  <a:gd name="connsiteX12" fmla="*/ 1786638 w 1847678"/>
                  <a:gd name="connsiteY12" fmla="*/ 996016 h 1470938"/>
                  <a:gd name="connsiteX13" fmla="*/ 1843788 w 1847678"/>
                  <a:gd name="connsiteY13" fmla="*/ 750748 h 1470938"/>
                  <a:gd name="connsiteX14" fmla="*/ 1827120 w 1847678"/>
                  <a:gd name="connsiteY14" fmla="*/ 581679 h 1470938"/>
                  <a:gd name="connsiteX15" fmla="*/ 1703295 w 1847678"/>
                  <a:gd name="connsiteY15" fmla="*/ 336410 h 1470938"/>
                  <a:gd name="connsiteX16" fmla="*/ 1481838 w 1847678"/>
                  <a:gd name="connsiteY16" fmla="*/ 76854 h 1470938"/>
                  <a:gd name="connsiteX17" fmla="*/ 1346107 w 1847678"/>
                  <a:gd name="connsiteY17" fmla="*/ 14941 h 1470938"/>
                  <a:gd name="connsiteX18" fmla="*/ 1253238 w 1847678"/>
                  <a:gd name="connsiteY18" fmla="*/ 654 h 1470938"/>
                  <a:gd name="connsiteX19" fmla="*/ 1160370 w 1847678"/>
                  <a:gd name="connsiteY19" fmla="*/ 29229 h 1470938"/>
                  <a:gd name="connsiteX20" fmla="*/ 1110363 w 1847678"/>
                  <a:gd name="connsiteY20" fmla="*/ 93523 h 1470938"/>
                  <a:gd name="connsiteX0" fmla="*/ 1110363 w 1847678"/>
                  <a:gd name="connsiteY0" fmla="*/ 93523 h 1470938"/>
                  <a:gd name="connsiteX1" fmla="*/ 931770 w 1847678"/>
                  <a:gd name="connsiteY1" fmla="*/ 31610 h 1470938"/>
                  <a:gd name="connsiteX2" fmla="*/ 810326 w 1847678"/>
                  <a:gd name="connsiteY2" fmla="*/ 14941 h 1470938"/>
                  <a:gd name="connsiteX3" fmla="*/ 522195 w 1847678"/>
                  <a:gd name="connsiteY3" fmla="*/ 43516 h 1470938"/>
                  <a:gd name="connsiteX4" fmla="*/ 253113 w 1847678"/>
                  <a:gd name="connsiteY4" fmla="*/ 155435 h 1470938"/>
                  <a:gd name="connsiteX5" fmla="*/ 57851 w 1847678"/>
                  <a:gd name="connsiteY5" fmla="*/ 350698 h 1470938"/>
                  <a:gd name="connsiteX6" fmla="*/ 701 w 1847678"/>
                  <a:gd name="connsiteY6" fmla="*/ 615016 h 1470938"/>
                  <a:gd name="connsiteX7" fmla="*/ 38801 w 1847678"/>
                  <a:gd name="connsiteY7" fmla="*/ 915054 h 1470938"/>
                  <a:gd name="connsiteX8" fmla="*/ 207870 w 1847678"/>
                  <a:gd name="connsiteY8" fmla="*/ 1219854 h 1470938"/>
                  <a:gd name="connsiteX9" fmla="*/ 379321 w 1847678"/>
                  <a:gd name="connsiteY9" fmla="*/ 1331773 h 1470938"/>
                  <a:gd name="connsiteX10" fmla="*/ 817470 w 1847678"/>
                  <a:gd name="connsiteY10" fmla="*/ 1457979 h 1470938"/>
                  <a:gd name="connsiteX11" fmla="*/ 1422307 w 1847678"/>
                  <a:gd name="connsiteY11" fmla="*/ 1379398 h 1470938"/>
                  <a:gd name="connsiteX12" fmla="*/ 1786638 w 1847678"/>
                  <a:gd name="connsiteY12" fmla="*/ 996016 h 1470938"/>
                  <a:gd name="connsiteX13" fmla="*/ 1843788 w 1847678"/>
                  <a:gd name="connsiteY13" fmla="*/ 750748 h 1470938"/>
                  <a:gd name="connsiteX14" fmla="*/ 1827120 w 1847678"/>
                  <a:gd name="connsiteY14" fmla="*/ 581679 h 1470938"/>
                  <a:gd name="connsiteX15" fmla="*/ 1703295 w 1847678"/>
                  <a:gd name="connsiteY15" fmla="*/ 336410 h 1470938"/>
                  <a:gd name="connsiteX16" fmla="*/ 1481838 w 1847678"/>
                  <a:gd name="connsiteY16" fmla="*/ 76854 h 1470938"/>
                  <a:gd name="connsiteX17" fmla="*/ 1346107 w 1847678"/>
                  <a:gd name="connsiteY17" fmla="*/ 14941 h 1470938"/>
                  <a:gd name="connsiteX18" fmla="*/ 1253238 w 1847678"/>
                  <a:gd name="connsiteY18" fmla="*/ 654 h 1470938"/>
                  <a:gd name="connsiteX19" fmla="*/ 1160370 w 1847678"/>
                  <a:gd name="connsiteY19" fmla="*/ 29229 h 1470938"/>
                  <a:gd name="connsiteX20" fmla="*/ 1110363 w 1847678"/>
                  <a:gd name="connsiteY20" fmla="*/ 93523 h 1470938"/>
                  <a:gd name="connsiteX0" fmla="*/ 1110363 w 1849439"/>
                  <a:gd name="connsiteY0" fmla="*/ 93523 h 1469836"/>
                  <a:gd name="connsiteX1" fmla="*/ 931770 w 1849439"/>
                  <a:gd name="connsiteY1" fmla="*/ 31610 h 1469836"/>
                  <a:gd name="connsiteX2" fmla="*/ 810326 w 1849439"/>
                  <a:gd name="connsiteY2" fmla="*/ 14941 h 1469836"/>
                  <a:gd name="connsiteX3" fmla="*/ 522195 w 1849439"/>
                  <a:gd name="connsiteY3" fmla="*/ 43516 h 1469836"/>
                  <a:gd name="connsiteX4" fmla="*/ 253113 w 1849439"/>
                  <a:gd name="connsiteY4" fmla="*/ 155435 h 1469836"/>
                  <a:gd name="connsiteX5" fmla="*/ 57851 w 1849439"/>
                  <a:gd name="connsiteY5" fmla="*/ 350698 h 1469836"/>
                  <a:gd name="connsiteX6" fmla="*/ 701 w 1849439"/>
                  <a:gd name="connsiteY6" fmla="*/ 615016 h 1469836"/>
                  <a:gd name="connsiteX7" fmla="*/ 38801 w 1849439"/>
                  <a:gd name="connsiteY7" fmla="*/ 915054 h 1469836"/>
                  <a:gd name="connsiteX8" fmla="*/ 207870 w 1849439"/>
                  <a:gd name="connsiteY8" fmla="*/ 1219854 h 1469836"/>
                  <a:gd name="connsiteX9" fmla="*/ 379321 w 1849439"/>
                  <a:gd name="connsiteY9" fmla="*/ 1331773 h 1469836"/>
                  <a:gd name="connsiteX10" fmla="*/ 817470 w 1849439"/>
                  <a:gd name="connsiteY10" fmla="*/ 1457979 h 1469836"/>
                  <a:gd name="connsiteX11" fmla="*/ 1422307 w 1849439"/>
                  <a:gd name="connsiteY11" fmla="*/ 1379398 h 1469836"/>
                  <a:gd name="connsiteX12" fmla="*/ 1762825 w 1849439"/>
                  <a:gd name="connsiteY12" fmla="*/ 1043641 h 1469836"/>
                  <a:gd name="connsiteX13" fmla="*/ 1843788 w 1849439"/>
                  <a:gd name="connsiteY13" fmla="*/ 750748 h 1469836"/>
                  <a:gd name="connsiteX14" fmla="*/ 1827120 w 1849439"/>
                  <a:gd name="connsiteY14" fmla="*/ 581679 h 1469836"/>
                  <a:gd name="connsiteX15" fmla="*/ 1703295 w 1849439"/>
                  <a:gd name="connsiteY15" fmla="*/ 336410 h 1469836"/>
                  <a:gd name="connsiteX16" fmla="*/ 1481838 w 1849439"/>
                  <a:gd name="connsiteY16" fmla="*/ 76854 h 1469836"/>
                  <a:gd name="connsiteX17" fmla="*/ 1346107 w 1849439"/>
                  <a:gd name="connsiteY17" fmla="*/ 14941 h 1469836"/>
                  <a:gd name="connsiteX18" fmla="*/ 1253238 w 1849439"/>
                  <a:gd name="connsiteY18" fmla="*/ 654 h 1469836"/>
                  <a:gd name="connsiteX19" fmla="*/ 1160370 w 1849439"/>
                  <a:gd name="connsiteY19" fmla="*/ 29229 h 1469836"/>
                  <a:gd name="connsiteX20" fmla="*/ 1110363 w 1849439"/>
                  <a:gd name="connsiteY20" fmla="*/ 93523 h 1469836"/>
                  <a:gd name="connsiteX0" fmla="*/ 1110363 w 1849439"/>
                  <a:gd name="connsiteY0" fmla="*/ 93523 h 1469836"/>
                  <a:gd name="connsiteX1" fmla="*/ 931770 w 1849439"/>
                  <a:gd name="connsiteY1" fmla="*/ 31610 h 1469836"/>
                  <a:gd name="connsiteX2" fmla="*/ 810326 w 1849439"/>
                  <a:gd name="connsiteY2" fmla="*/ 14941 h 1469836"/>
                  <a:gd name="connsiteX3" fmla="*/ 522195 w 1849439"/>
                  <a:gd name="connsiteY3" fmla="*/ 43516 h 1469836"/>
                  <a:gd name="connsiteX4" fmla="*/ 253113 w 1849439"/>
                  <a:gd name="connsiteY4" fmla="*/ 155435 h 1469836"/>
                  <a:gd name="connsiteX5" fmla="*/ 57851 w 1849439"/>
                  <a:gd name="connsiteY5" fmla="*/ 350698 h 1469836"/>
                  <a:gd name="connsiteX6" fmla="*/ 701 w 1849439"/>
                  <a:gd name="connsiteY6" fmla="*/ 615016 h 1469836"/>
                  <a:gd name="connsiteX7" fmla="*/ 38801 w 1849439"/>
                  <a:gd name="connsiteY7" fmla="*/ 915054 h 1469836"/>
                  <a:gd name="connsiteX8" fmla="*/ 207870 w 1849439"/>
                  <a:gd name="connsiteY8" fmla="*/ 1219854 h 1469836"/>
                  <a:gd name="connsiteX9" fmla="*/ 379321 w 1849439"/>
                  <a:gd name="connsiteY9" fmla="*/ 1331773 h 1469836"/>
                  <a:gd name="connsiteX10" fmla="*/ 817470 w 1849439"/>
                  <a:gd name="connsiteY10" fmla="*/ 1457979 h 1469836"/>
                  <a:gd name="connsiteX11" fmla="*/ 1422307 w 1849439"/>
                  <a:gd name="connsiteY11" fmla="*/ 1379398 h 1469836"/>
                  <a:gd name="connsiteX12" fmla="*/ 1762825 w 1849439"/>
                  <a:gd name="connsiteY12" fmla="*/ 1043641 h 1469836"/>
                  <a:gd name="connsiteX13" fmla="*/ 1843788 w 1849439"/>
                  <a:gd name="connsiteY13" fmla="*/ 750748 h 1469836"/>
                  <a:gd name="connsiteX14" fmla="*/ 1827120 w 1849439"/>
                  <a:gd name="connsiteY14" fmla="*/ 581679 h 1469836"/>
                  <a:gd name="connsiteX15" fmla="*/ 1703295 w 1849439"/>
                  <a:gd name="connsiteY15" fmla="*/ 336410 h 1469836"/>
                  <a:gd name="connsiteX16" fmla="*/ 1481838 w 1849439"/>
                  <a:gd name="connsiteY16" fmla="*/ 76854 h 1469836"/>
                  <a:gd name="connsiteX17" fmla="*/ 1346107 w 1849439"/>
                  <a:gd name="connsiteY17" fmla="*/ 14941 h 1469836"/>
                  <a:gd name="connsiteX18" fmla="*/ 1253238 w 1849439"/>
                  <a:gd name="connsiteY18" fmla="*/ 654 h 1469836"/>
                  <a:gd name="connsiteX19" fmla="*/ 1160370 w 1849439"/>
                  <a:gd name="connsiteY19" fmla="*/ 29229 h 1469836"/>
                  <a:gd name="connsiteX20" fmla="*/ 1110363 w 1849439"/>
                  <a:gd name="connsiteY20" fmla="*/ 93523 h 1469836"/>
                  <a:gd name="connsiteX0" fmla="*/ 1110363 w 1849439"/>
                  <a:gd name="connsiteY0" fmla="*/ 93523 h 1543907"/>
                  <a:gd name="connsiteX1" fmla="*/ 931770 w 1849439"/>
                  <a:gd name="connsiteY1" fmla="*/ 31610 h 1543907"/>
                  <a:gd name="connsiteX2" fmla="*/ 810326 w 1849439"/>
                  <a:gd name="connsiteY2" fmla="*/ 14941 h 1543907"/>
                  <a:gd name="connsiteX3" fmla="*/ 522195 w 1849439"/>
                  <a:gd name="connsiteY3" fmla="*/ 43516 h 1543907"/>
                  <a:gd name="connsiteX4" fmla="*/ 253113 w 1849439"/>
                  <a:gd name="connsiteY4" fmla="*/ 155435 h 1543907"/>
                  <a:gd name="connsiteX5" fmla="*/ 57851 w 1849439"/>
                  <a:gd name="connsiteY5" fmla="*/ 350698 h 1543907"/>
                  <a:gd name="connsiteX6" fmla="*/ 701 w 1849439"/>
                  <a:gd name="connsiteY6" fmla="*/ 615016 h 1543907"/>
                  <a:gd name="connsiteX7" fmla="*/ 38801 w 1849439"/>
                  <a:gd name="connsiteY7" fmla="*/ 915054 h 1543907"/>
                  <a:gd name="connsiteX8" fmla="*/ 207870 w 1849439"/>
                  <a:gd name="connsiteY8" fmla="*/ 1219854 h 1543907"/>
                  <a:gd name="connsiteX9" fmla="*/ 379321 w 1849439"/>
                  <a:gd name="connsiteY9" fmla="*/ 1331773 h 1543907"/>
                  <a:gd name="connsiteX10" fmla="*/ 817470 w 1849439"/>
                  <a:gd name="connsiteY10" fmla="*/ 1457979 h 1543907"/>
                  <a:gd name="connsiteX11" fmla="*/ 1521012 w 1849439"/>
                  <a:gd name="connsiteY11" fmla="*/ 1519602 h 1543907"/>
                  <a:gd name="connsiteX12" fmla="*/ 1762825 w 1849439"/>
                  <a:gd name="connsiteY12" fmla="*/ 1043641 h 1543907"/>
                  <a:gd name="connsiteX13" fmla="*/ 1843788 w 1849439"/>
                  <a:gd name="connsiteY13" fmla="*/ 750748 h 1543907"/>
                  <a:gd name="connsiteX14" fmla="*/ 1827120 w 1849439"/>
                  <a:gd name="connsiteY14" fmla="*/ 581679 h 1543907"/>
                  <a:gd name="connsiteX15" fmla="*/ 1703295 w 1849439"/>
                  <a:gd name="connsiteY15" fmla="*/ 336410 h 1543907"/>
                  <a:gd name="connsiteX16" fmla="*/ 1481838 w 1849439"/>
                  <a:gd name="connsiteY16" fmla="*/ 76854 h 1543907"/>
                  <a:gd name="connsiteX17" fmla="*/ 1346107 w 1849439"/>
                  <a:gd name="connsiteY17" fmla="*/ 14941 h 1543907"/>
                  <a:gd name="connsiteX18" fmla="*/ 1253238 w 1849439"/>
                  <a:gd name="connsiteY18" fmla="*/ 654 h 1543907"/>
                  <a:gd name="connsiteX19" fmla="*/ 1160370 w 1849439"/>
                  <a:gd name="connsiteY19" fmla="*/ 29229 h 1543907"/>
                  <a:gd name="connsiteX20" fmla="*/ 1110363 w 1849439"/>
                  <a:gd name="connsiteY20" fmla="*/ 93523 h 1543907"/>
                  <a:gd name="connsiteX0" fmla="*/ 1110363 w 1854312"/>
                  <a:gd name="connsiteY0" fmla="*/ 93523 h 1532301"/>
                  <a:gd name="connsiteX1" fmla="*/ 931770 w 1854312"/>
                  <a:gd name="connsiteY1" fmla="*/ 31610 h 1532301"/>
                  <a:gd name="connsiteX2" fmla="*/ 810326 w 1854312"/>
                  <a:gd name="connsiteY2" fmla="*/ 14941 h 1532301"/>
                  <a:gd name="connsiteX3" fmla="*/ 522195 w 1854312"/>
                  <a:gd name="connsiteY3" fmla="*/ 43516 h 1532301"/>
                  <a:gd name="connsiteX4" fmla="*/ 253113 w 1854312"/>
                  <a:gd name="connsiteY4" fmla="*/ 155435 h 1532301"/>
                  <a:gd name="connsiteX5" fmla="*/ 57851 w 1854312"/>
                  <a:gd name="connsiteY5" fmla="*/ 350698 h 1532301"/>
                  <a:gd name="connsiteX6" fmla="*/ 701 w 1854312"/>
                  <a:gd name="connsiteY6" fmla="*/ 615016 h 1532301"/>
                  <a:gd name="connsiteX7" fmla="*/ 38801 w 1854312"/>
                  <a:gd name="connsiteY7" fmla="*/ 915054 h 1532301"/>
                  <a:gd name="connsiteX8" fmla="*/ 207870 w 1854312"/>
                  <a:gd name="connsiteY8" fmla="*/ 1219854 h 1532301"/>
                  <a:gd name="connsiteX9" fmla="*/ 379321 w 1854312"/>
                  <a:gd name="connsiteY9" fmla="*/ 1331773 h 1532301"/>
                  <a:gd name="connsiteX10" fmla="*/ 817470 w 1854312"/>
                  <a:gd name="connsiteY10" fmla="*/ 1457979 h 1532301"/>
                  <a:gd name="connsiteX11" fmla="*/ 1521012 w 1854312"/>
                  <a:gd name="connsiteY11" fmla="*/ 1519602 h 1532301"/>
                  <a:gd name="connsiteX12" fmla="*/ 1697022 w 1854312"/>
                  <a:gd name="connsiteY12" fmla="*/ 1211888 h 1532301"/>
                  <a:gd name="connsiteX13" fmla="*/ 1843788 w 1854312"/>
                  <a:gd name="connsiteY13" fmla="*/ 750748 h 1532301"/>
                  <a:gd name="connsiteX14" fmla="*/ 1827120 w 1854312"/>
                  <a:gd name="connsiteY14" fmla="*/ 581679 h 1532301"/>
                  <a:gd name="connsiteX15" fmla="*/ 1703295 w 1854312"/>
                  <a:gd name="connsiteY15" fmla="*/ 336410 h 1532301"/>
                  <a:gd name="connsiteX16" fmla="*/ 1481838 w 1854312"/>
                  <a:gd name="connsiteY16" fmla="*/ 76854 h 1532301"/>
                  <a:gd name="connsiteX17" fmla="*/ 1346107 w 1854312"/>
                  <a:gd name="connsiteY17" fmla="*/ 14941 h 1532301"/>
                  <a:gd name="connsiteX18" fmla="*/ 1253238 w 1854312"/>
                  <a:gd name="connsiteY18" fmla="*/ 654 h 1532301"/>
                  <a:gd name="connsiteX19" fmla="*/ 1160370 w 1854312"/>
                  <a:gd name="connsiteY19" fmla="*/ 29229 h 1532301"/>
                  <a:gd name="connsiteX20" fmla="*/ 1110363 w 1854312"/>
                  <a:gd name="connsiteY20" fmla="*/ 93523 h 1532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854312" h="1532301">
                    <a:moveTo>
                      <a:pt x="1110363" y="93523"/>
                    </a:moveTo>
                    <a:cubicBezTo>
                      <a:pt x="1072263" y="93920"/>
                      <a:pt x="981776" y="44707"/>
                      <a:pt x="931770" y="31610"/>
                    </a:cubicBezTo>
                    <a:cubicBezTo>
                      <a:pt x="881764" y="18513"/>
                      <a:pt x="878588" y="12957"/>
                      <a:pt x="810326" y="14941"/>
                    </a:cubicBezTo>
                    <a:cubicBezTo>
                      <a:pt x="742064" y="16925"/>
                      <a:pt x="615064" y="20100"/>
                      <a:pt x="522195" y="43516"/>
                    </a:cubicBezTo>
                    <a:cubicBezTo>
                      <a:pt x="429326" y="66932"/>
                      <a:pt x="330504" y="104238"/>
                      <a:pt x="253113" y="155435"/>
                    </a:cubicBezTo>
                    <a:cubicBezTo>
                      <a:pt x="175722" y="206632"/>
                      <a:pt x="99920" y="274101"/>
                      <a:pt x="57851" y="350698"/>
                    </a:cubicBezTo>
                    <a:cubicBezTo>
                      <a:pt x="15782" y="427295"/>
                      <a:pt x="3876" y="520957"/>
                      <a:pt x="701" y="615016"/>
                    </a:cubicBezTo>
                    <a:cubicBezTo>
                      <a:pt x="-2474" y="709075"/>
                      <a:pt x="4273" y="814248"/>
                      <a:pt x="38801" y="915054"/>
                    </a:cubicBezTo>
                    <a:cubicBezTo>
                      <a:pt x="73329" y="1015860"/>
                      <a:pt x="151117" y="1150401"/>
                      <a:pt x="207870" y="1219854"/>
                    </a:cubicBezTo>
                    <a:cubicBezTo>
                      <a:pt x="264623" y="1289307"/>
                      <a:pt x="277721" y="1292086"/>
                      <a:pt x="379321" y="1331773"/>
                    </a:cubicBezTo>
                    <a:cubicBezTo>
                      <a:pt x="480921" y="1371461"/>
                      <a:pt x="558708" y="1409560"/>
                      <a:pt x="817470" y="1457979"/>
                    </a:cubicBezTo>
                    <a:cubicBezTo>
                      <a:pt x="1052420" y="1492110"/>
                      <a:pt x="1374420" y="1560617"/>
                      <a:pt x="1521012" y="1519602"/>
                    </a:cubicBezTo>
                    <a:cubicBezTo>
                      <a:pt x="1667604" y="1478587"/>
                      <a:pt x="1643226" y="1340030"/>
                      <a:pt x="1697022" y="1211888"/>
                    </a:cubicBezTo>
                    <a:cubicBezTo>
                      <a:pt x="1750818" y="1083746"/>
                      <a:pt x="1822105" y="855783"/>
                      <a:pt x="1843788" y="750748"/>
                    </a:cubicBezTo>
                    <a:cubicBezTo>
                      <a:pt x="1865471" y="645713"/>
                      <a:pt x="1850535" y="650735"/>
                      <a:pt x="1827120" y="581679"/>
                    </a:cubicBezTo>
                    <a:cubicBezTo>
                      <a:pt x="1803705" y="512623"/>
                      <a:pt x="1760842" y="420547"/>
                      <a:pt x="1703295" y="336410"/>
                    </a:cubicBezTo>
                    <a:cubicBezTo>
                      <a:pt x="1645748" y="252273"/>
                      <a:pt x="1541369" y="130432"/>
                      <a:pt x="1481838" y="76854"/>
                    </a:cubicBezTo>
                    <a:cubicBezTo>
                      <a:pt x="1422307" y="23276"/>
                      <a:pt x="1384207" y="27641"/>
                      <a:pt x="1346107" y="14941"/>
                    </a:cubicBezTo>
                    <a:cubicBezTo>
                      <a:pt x="1308007" y="2241"/>
                      <a:pt x="1284194" y="-1727"/>
                      <a:pt x="1253238" y="654"/>
                    </a:cubicBezTo>
                    <a:cubicBezTo>
                      <a:pt x="1222282" y="3035"/>
                      <a:pt x="1182595" y="14545"/>
                      <a:pt x="1160370" y="29229"/>
                    </a:cubicBezTo>
                    <a:cubicBezTo>
                      <a:pt x="1138145" y="43913"/>
                      <a:pt x="1148463" y="93126"/>
                      <a:pt x="1110363" y="93523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127" name="Ovál 126"/>
              <p:cNvSpPr/>
              <p:nvPr/>
            </p:nvSpPr>
            <p:spPr>
              <a:xfrm>
                <a:off x="2618152" y="5649952"/>
                <a:ext cx="584767" cy="443344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128" name="Volný tvar 127"/>
              <p:cNvSpPr/>
              <p:nvPr/>
            </p:nvSpPr>
            <p:spPr>
              <a:xfrm>
                <a:off x="2047392" y="5149968"/>
                <a:ext cx="1834923" cy="1531003"/>
              </a:xfrm>
              <a:custGeom>
                <a:avLst/>
                <a:gdLst>
                  <a:gd name="connsiteX0" fmla="*/ 933450 w 1953920"/>
                  <a:gd name="connsiteY0" fmla="*/ 409733 h 1506431"/>
                  <a:gd name="connsiteX1" fmla="*/ 647700 w 1953920"/>
                  <a:gd name="connsiteY1" fmla="*/ 495458 h 1506431"/>
                  <a:gd name="connsiteX2" fmla="*/ 495300 w 1953920"/>
                  <a:gd name="connsiteY2" fmla="*/ 809783 h 1506431"/>
                  <a:gd name="connsiteX3" fmla="*/ 895350 w 1953920"/>
                  <a:gd name="connsiteY3" fmla="*/ 1143158 h 1506431"/>
                  <a:gd name="connsiteX4" fmla="*/ 1428750 w 1953920"/>
                  <a:gd name="connsiteY4" fmla="*/ 1009808 h 1506431"/>
                  <a:gd name="connsiteX5" fmla="*/ 1466850 w 1953920"/>
                  <a:gd name="connsiteY5" fmla="*/ 619283 h 1506431"/>
                  <a:gd name="connsiteX6" fmla="*/ 1209675 w 1953920"/>
                  <a:gd name="connsiteY6" fmla="*/ 276383 h 1506431"/>
                  <a:gd name="connsiteX7" fmla="*/ 800100 w 1953920"/>
                  <a:gd name="connsiteY7" fmla="*/ 247808 h 1506431"/>
                  <a:gd name="connsiteX8" fmla="*/ 409575 w 1953920"/>
                  <a:gd name="connsiteY8" fmla="*/ 362108 h 1506431"/>
                  <a:gd name="connsiteX9" fmla="*/ 247650 w 1953920"/>
                  <a:gd name="connsiteY9" fmla="*/ 724058 h 1506431"/>
                  <a:gd name="connsiteX10" fmla="*/ 571500 w 1953920"/>
                  <a:gd name="connsiteY10" fmla="*/ 1238408 h 1506431"/>
                  <a:gd name="connsiteX11" fmla="*/ 1228725 w 1953920"/>
                  <a:gd name="connsiteY11" fmla="*/ 1305083 h 1506431"/>
                  <a:gd name="connsiteX12" fmla="*/ 1771650 w 1953920"/>
                  <a:gd name="connsiteY12" fmla="*/ 971708 h 1506431"/>
                  <a:gd name="connsiteX13" fmla="*/ 1704975 w 1953920"/>
                  <a:gd name="connsiteY13" fmla="*/ 504983 h 1506431"/>
                  <a:gd name="connsiteX14" fmla="*/ 1457325 w 1953920"/>
                  <a:gd name="connsiteY14" fmla="*/ 247808 h 1506431"/>
                  <a:gd name="connsiteX15" fmla="*/ 885825 w 1953920"/>
                  <a:gd name="connsiteY15" fmla="*/ 158 h 1506431"/>
                  <a:gd name="connsiteX16" fmla="*/ 209550 w 1953920"/>
                  <a:gd name="connsiteY16" fmla="*/ 219233 h 1506431"/>
                  <a:gd name="connsiteX17" fmla="*/ 0 w 1953920"/>
                  <a:gd name="connsiteY17" fmla="*/ 724058 h 1506431"/>
                  <a:gd name="connsiteX18" fmla="*/ 257175 w 1953920"/>
                  <a:gd name="connsiteY18" fmla="*/ 1219358 h 1506431"/>
                  <a:gd name="connsiteX19" fmla="*/ 1152525 w 1953920"/>
                  <a:gd name="connsiteY19" fmla="*/ 1505108 h 1506431"/>
                  <a:gd name="connsiteX20" fmla="*/ 1790700 w 1953920"/>
                  <a:gd name="connsiteY20" fmla="*/ 1295558 h 1506431"/>
                  <a:gd name="connsiteX21" fmla="*/ 1943100 w 1953920"/>
                  <a:gd name="connsiteY21" fmla="*/ 647858 h 1506431"/>
                  <a:gd name="connsiteX22" fmla="*/ 1571625 w 1953920"/>
                  <a:gd name="connsiteY22" fmla="*/ 85883 h 1506431"/>
                  <a:gd name="connsiteX23" fmla="*/ 1247775 w 1953920"/>
                  <a:gd name="connsiteY23" fmla="*/ 123983 h 1506431"/>
                  <a:gd name="connsiteX24" fmla="*/ 1247775 w 1953920"/>
                  <a:gd name="connsiteY24" fmla="*/ 104933 h 1506431"/>
                  <a:gd name="connsiteX0" fmla="*/ 973931 w 1953920"/>
                  <a:gd name="connsiteY0" fmla="*/ 521652 h 1506431"/>
                  <a:gd name="connsiteX1" fmla="*/ 647700 w 1953920"/>
                  <a:gd name="connsiteY1" fmla="*/ 495458 h 1506431"/>
                  <a:gd name="connsiteX2" fmla="*/ 495300 w 1953920"/>
                  <a:gd name="connsiteY2" fmla="*/ 809783 h 1506431"/>
                  <a:gd name="connsiteX3" fmla="*/ 895350 w 1953920"/>
                  <a:gd name="connsiteY3" fmla="*/ 1143158 h 1506431"/>
                  <a:gd name="connsiteX4" fmla="*/ 1428750 w 1953920"/>
                  <a:gd name="connsiteY4" fmla="*/ 1009808 h 1506431"/>
                  <a:gd name="connsiteX5" fmla="*/ 1466850 w 1953920"/>
                  <a:gd name="connsiteY5" fmla="*/ 619283 h 1506431"/>
                  <a:gd name="connsiteX6" fmla="*/ 1209675 w 1953920"/>
                  <a:gd name="connsiteY6" fmla="*/ 276383 h 1506431"/>
                  <a:gd name="connsiteX7" fmla="*/ 800100 w 1953920"/>
                  <a:gd name="connsiteY7" fmla="*/ 247808 h 1506431"/>
                  <a:gd name="connsiteX8" fmla="*/ 409575 w 1953920"/>
                  <a:gd name="connsiteY8" fmla="*/ 362108 h 1506431"/>
                  <a:gd name="connsiteX9" fmla="*/ 247650 w 1953920"/>
                  <a:gd name="connsiteY9" fmla="*/ 724058 h 1506431"/>
                  <a:gd name="connsiteX10" fmla="*/ 571500 w 1953920"/>
                  <a:gd name="connsiteY10" fmla="*/ 1238408 h 1506431"/>
                  <a:gd name="connsiteX11" fmla="*/ 1228725 w 1953920"/>
                  <a:gd name="connsiteY11" fmla="*/ 1305083 h 1506431"/>
                  <a:gd name="connsiteX12" fmla="*/ 1771650 w 1953920"/>
                  <a:gd name="connsiteY12" fmla="*/ 971708 h 1506431"/>
                  <a:gd name="connsiteX13" fmla="*/ 1704975 w 1953920"/>
                  <a:gd name="connsiteY13" fmla="*/ 504983 h 1506431"/>
                  <a:gd name="connsiteX14" fmla="*/ 1457325 w 1953920"/>
                  <a:gd name="connsiteY14" fmla="*/ 247808 h 1506431"/>
                  <a:gd name="connsiteX15" fmla="*/ 885825 w 1953920"/>
                  <a:gd name="connsiteY15" fmla="*/ 158 h 1506431"/>
                  <a:gd name="connsiteX16" fmla="*/ 209550 w 1953920"/>
                  <a:gd name="connsiteY16" fmla="*/ 219233 h 1506431"/>
                  <a:gd name="connsiteX17" fmla="*/ 0 w 1953920"/>
                  <a:gd name="connsiteY17" fmla="*/ 724058 h 1506431"/>
                  <a:gd name="connsiteX18" fmla="*/ 257175 w 1953920"/>
                  <a:gd name="connsiteY18" fmla="*/ 1219358 h 1506431"/>
                  <a:gd name="connsiteX19" fmla="*/ 1152525 w 1953920"/>
                  <a:gd name="connsiteY19" fmla="*/ 1505108 h 1506431"/>
                  <a:gd name="connsiteX20" fmla="*/ 1790700 w 1953920"/>
                  <a:gd name="connsiteY20" fmla="*/ 1295558 h 1506431"/>
                  <a:gd name="connsiteX21" fmla="*/ 1943100 w 1953920"/>
                  <a:gd name="connsiteY21" fmla="*/ 647858 h 1506431"/>
                  <a:gd name="connsiteX22" fmla="*/ 1571625 w 1953920"/>
                  <a:gd name="connsiteY22" fmla="*/ 85883 h 1506431"/>
                  <a:gd name="connsiteX23" fmla="*/ 1247775 w 1953920"/>
                  <a:gd name="connsiteY23" fmla="*/ 123983 h 1506431"/>
                  <a:gd name="connsiteX24" fmla="*/ 1247775 w 1953920"/>
                  <a:gd name="connsiteY24" fmla="*/ 104933 h 1506431"/>
                  <a:gd name="connsiteX0" fmla="*/ 973931 w 1953920"/>
                  <a:gd name="connsiteY0" fmla="*/ 521652 h 1506431"/>
                  <a:gd name="connsiteX1" fmla="*/ 647700 w 1953920"/>
                  <a:gd name="connsiteY1" fmla="*/ 495458 h 1506431"/>
                  <a:gd name="connsiteX2" fmla="*/ 495300 w 1953920"/>
                  <a:gd name="connsiteY2" fmla="*/ 809783 h 1506431"/>
                  <a:gd name="connsiteX3" fmla="*/ 895350 w 1953920"/>
                  <a:gd name="connsiteY3" fmla="*/ 1143158 h 1506431"/>
                  <a:gd name="connsiteX4" fmla="*/ 1428750 w 1953920"/>
                  <a:gd name="connsiteY4" fmla="*/ 1009808 h 1506431"/>
                  <a:gd name="connsiteX5" fmla="*/ 1466850 w 1953920"/>
                  <a:gd name="connsiteY5" fmla="*/ 619283 h 1506431"/>
                  <a:gd name="connsiteX6" fmla="*/ 1209675 w 1953920"/>
                  <a:gd name="connsiteY6" fmla="*/ 276383 h 1506431"/>
                  <a:gd name="connsiteX7" fmla="*/ 800100 w 1953920"/>
                  <a:gd name="connsiteY7" fmla="*/ 247808 h 1506431"/>
                  <a:gd name="connsiteX8" fmla="*/ 409575 w 1953920"/>
                  <a:gd name="connsiteY8" fmla="*/ 362108 h 1506431"/>
                  <a:gd name="connsiteX9" fmla="*/ 247650 w 1953920"/>
                  <a:gd name="connsiteY9" fmla="*/ 724058 h 1506431"/>
                  <a:gd name="connsiteX10" fmla="*/ 571500 w 1953920"/>
                  <a:gd name="connsiteY10" fmla="*/ 1238408 h 1506431"/>
                  <a:gd name="connsiteX11" fmla="*/ 1228725 w 1953920"/>
                  <a:gd name="connsiteY11" fmla="*/ 1305083 h 1506431"/>
                  <a:gd name="connsiteX12" fmla="*/ 1771650 w 1953920"/>
                  <a:gd name="connsiteY12" fmla="*/ 971708 h 1506431"/>
                  <a:gd name="connsiteX13" fmla="*/ 1704975 w 1953920"/>
                  <a:gd name="connsiteY13" fmla="*/ 504983 h 1506431"/>
                  <a:gd name="connsiteX14" fmla="*/ 1457325 w 1953920"/>
                  <a:gd name="connsiteY14" fmla="*/ 247808 h 1506431"/>
                  <a:gd name="connsiteX15" fmla="*/ 885825 w 1953920"/>
                  <a:gd name="connsiteY15" fmla="*/ 158 h 1506431"/>
                  <a:gd name="connsiteX16" fmla="*/ 209550 w 1953920"/>
                  <a:gd name="connsiteY16" fmla="*/ 219233 h 1506431"/>
                  <a:gd name="connsiteX17" fmla="*/ 0 w 1953920"/>
                  <a:gd name="connsiteY17" fmla="*/ 724058 h 1506431"/>
                  <a:gd name="connsiteX18" fmla="*/ 257175 w 1953920"/>
                  <a:gd name="connsiteY18" fmla="*/ 1219358 h 1506431"/>
                  <a:gd name="connsiteX19" fmla="*/ 1152525 w 1953920"/>
                  <a:gd name="connsiteY19" fmla="*/ 1505108 h 1506431"/>
                  <a:gd name="connsiteX20" fmla="*/ 1790700 w 1953920"/>
                  <a:gd name="connsiteY20" fmla="*/ 1295558 h 1506431"/>
                  <a:gd name="connsiteX21" fmla="*/ 1943100 w 1953920"/>
                  <a:gd name="connsiteY21" fmla="*/ 647858 h 1506431"/>
                  <a:gd name="connsiteX22" fmla="*/ 1571625 w 1953920"/>
                  <a:gd name="connsiteY22" fmla="*/ 85883 h 1506431"/>
                  <a:gd name="connsiteX23" fmla="*/ 1247775 w 1953920"/>
                  <a:gd name="connsiteY23" fmla="*/ 123983 h 1506431"/>
                  <a:gd name="connsiteX24" fmla="*/ 1247775 w 1953920"/>
                  <a:gd name="connsiteY24" fmla="*/ 104933 h 1506431"/>
                  <a:gd name="connsiteX0" fmla="*/ 973931 w 1953920"/>
                  <a:gd name="connsiteY0" fmla="*/ 521652 h 1506431"/>
                  <a:gd name="connsiteX1" fmla="*/ 647700 w 1953920"/>
                  <a:gd name="connsiteY1" fmla="*/ 495458 h 1506431"/>
                  <a:gd name="connsiteX2" fmla="*/ 588168 w 1953920"/>
                  <a:gd name="connsiteY2" fmla="*/ 824071 h 1506431"/>
                  <a:gd name="connsiteX3" fmla="*/ 895350 w 1953920"/>
                  <a:gd name="connsiteY3" fmla="*/ 1143158 h 1506431"/>
                  <a:gd name="connsiteX4" fmla="*/ 1428750 w 1953920"/>
                  <a:gd name="connsiteY4" fmla="*/ 1009808 h 1506431"/>
                  <a:gd name="connsiteX5" fmla="*/ 1466850 w 1953920"/>
                  <a:gd name="connsiteY5" fmla="*/ 619283 h 1506431"/>
                  <a:gd name="connsiteX6" fmla="*/ 1209675 w 1953920"/>
                  <a:gd name="connsiteY6" fmla="*/ 276383 h 1506431"/>
                  <a:gd name="connsiteX7" fmla="*/ 800100 w 1953920"/>
                  <a:gd name="connsiteY7" fmla="*/ 247808 h 1506431"/>
                  <a:gd name="connsiteX8" fmla="*/ 409575 w 1953920"/>
                  <a:gd name="connsiteY8" fmla="*/ 362108 h 1506431"/>
                  <a:gd name="connsiteX9" fmla="*/ 247650 w 1953920"/>
                  <a:gd name="connsiteY9" fmla="*/ 724058 h 1506431"/>
                  <a:gd name="connsiteX10" fmla="*/ 571500 w 1953920"/>
                  <a:gd name="connsiteY10" fmla="*/ 1238408 h 1506431"/>
                  <a:gd name="connsiteX11" fmla="*/ 1228725 w 1953920"/>
                  <a:gd name="connsiteY11" fmla="*/ 1305083 h 1506431"/>
                  <a:gd name="connsiteX12" fmla="*/ 1771650 w 1953920"/>
                  <a:gd name="connsiteY12" fmla="*/ 971708 h 1506431"/>
                  <a:gd name="connsiteX13" fmla="*/ 1704975 w 1953920"/>
                  <a:gd name="connsiteY13" fmla="*/ 504983 h 1506431"/>
                  <a:gd name="connsiteX14" fmla="*/ 1457325 w 1953920"/>
                  <a:gd name="connsiteY14" fmla="*/ 247808 h 1506431"/>
                  <a:gd name="connsiteX15" fmla="*/ 885825 w 1953920"/>
                  <a:gd name="connsiteY15" fmla="*/ 158 h 1506431"/>
                  <a:gd name="connsiteX16" fmla="*/ 209550 w 1953920"/>
                  <a:gd name="connsiteY16" fmla="*/ 219233 h 1506431"/>
                  <a:gd name="connsiteX17" fmla="*/ 0 w 1953920"/>
                  <a:gd name="connsiteY17" fmla="*/ 724058 h 1506431"/>
                  <a:gd name="connsiteX18" fmla="*/ 257175 w 1953920"/>
                  <a:gd name="connsiteY18" fmla="*/ 1219358 h 1506431"/>
                  <a:gd name="connsiteX19" fmla="*/ 1152525 w 1953920"/>
                  <a:gd name="connsiteY19" fmla="*/ 1505108 h 1506431"/>
                  <a:gd name="connsiteX20" fmla="*/ 1790700 w 1953920"/>
                  <a:gd name="connsiteY20" fmla="*/ 1295558 h 1506431"/>
                  <a:gd name="connsiteX21" fmla="*/ 1943100 w 1953920"/>
                  <a:gd name="connsiteY21" fmla="*/ 647858 h 1506431"/>
                  <a:gd name="connsiteX22" fmla="*/ 1571625 w 1953920"/>
                  <a:gd name="connsiteY22" fmla="*/ 85883 h 1506431"/>
                  <a:gd name="connsiteX23" fmla="*/ 1247775 w 1953920"/>
                  <a:gd name="connsiteY23" fmla="*/ 123983 h 1506431"/>
                  <a:gd name="connsiteX24" fmla="*/ 1247775 w 1953920"/>
                  <a:gd name="connsiteY24" fmla="*/ 104933 h 1506431"/>
                  <a:gd name="connsiteX0" fmla="*/ 973931 w 1953920"/>
                  <a:gd name="connsiteY0" fmla="*/ 521652 h 1506431"/>
                  <a:gd name="connsiteX1" fmla="*/ 669131 w 1953920"/>
                  <a:gd name="connsiteY1" fmla="*/ 512126 h 1506431"/>
                  <a:gd name="connsiteX2" fmla="*/ 588168 w 1953920"/>
                  <a:gd name="connsiteY2" fmla="*/ 824071 h 1506431"/>
                  <a:gd name="connsiteX3" fmla="*/ 895350 w 1953920"/>
                  <a:gd name="connsiteY3" fmla="*/ 1143158 h 1506431"/>
                  <a:gd name="connsiteX4" fmla="*/ 1428750 w 1953920"/>
                  <a:gd name="connsiteY4" fmla="*/ 1009808 h 1506431"/>
                  <a:gd name="connsiteX5" fmla="*/ 1466850 w 1953920"/>
                  <a:gd name="connsiteY5" fmla="*/ 619283 h 1506431"/>
                  <a:gd name="connsiteX6" fmla="*/ 1209675 w 1953920"/>
                  <a:gd name="connsiteY6" fmla="*/ 276383 h 1506431"/>
                  <a:gd name="connsiteX7" fmla="*/ 800100 w 1953920"/>
                  <a:gd name="connsiteY7" fmla="*/ 247808 h 1506431"/>
                  <a:gd name="connsiteX8" fmla="*/ 409575 w 1953920"/>
                  <a:gd name="connsiteY8" fmla="*/ 362108 h 1506431"/>
                  <a:gd name="connsiteX9" fmla="*/ 247650 w 1953920"/>
                  <a:gd name="connsiteY9" fmla="*/ 724058 h 1506431"/>
                  <a:gd name="connsiteX10" fmla="*/ 571500 w 1953920"/>
                  <a:gd name="connsiteY10" fmla="*/ 1238408 h 1506431"/>
                  <a:gd name="connsiteX11" fmla="*/ 1228725 w 1953920"/>
                  <a:gd name="connsiteY11" fmla="*/ 1305083 h 1506431"/>
                  <a:gd name="connsiteX12" fmla="*/ 1771650 w 1953920"/>
                  <a:gd name="connsiteY12" fmla="*/ 971708 h 1506431"/>
                  <a:gd name="connsiteX13" fmla="*/ 1704975 w 1953920"/>
                  <a:gd name="connsiteY13" fmla="*/ 504983 h 1506431"/>
                  <a:gd name="connsiteX14" fmla="*/ 1457325 w 1953920"/>
                  <a:gd name="connsiteY14" fmla="*/ 247808 h 1506431"/>
                  <a:gd name="connsiteX15" fmla="*/ 885825 w 1953920"/>
                  <a:gd name="connsiteY15" fmla="*/ 158 h 1506431"/>
                  <a:gd name="connsiteX16" fmla="*/ 209550 w 1953920"/>
                  <a:gd name="connsiteY16" fmla="*/ 219233 h 1506431"/>
                  <a:gd name="connsiteX17" fmla="*/ 0 w 1953920"/>
                  <a:gd name="connsiteY17" fmla="*/ 724058 h 1506431"/>
                  <a:gd name="connsiteX18" fmla="*/ 257175 w 1953920"/>
                  <a:gd name="connsiteY18" fmla="*/ 1219358 h 1506431"/>
                  <a:gd name="connsiteX19" fmla="*/ 1152525 w 1953920"/>
                  <a:gd name="connsiteY19" fmla="*/ 1505108 h 1506431"/>
                  <a:gd name="connsiteX20" fmla="*/ 1790700 w 1953920"/>
                  <a:gd name="connsiteY20" fmla="*/ 1295558 h 1506431"/>
                  <a:gd name="connsiteX21" fmla="*/ 1943100 w 1953920"/>
                  <a:gd name="connsiteY21" fmla="*/ 647858 h 1506431"/>
                  <a:gd name="connsiteX22" fmla="*/ 1571625 w 1953920"/>
                  <a:gd name="connsiteY22" fmla="*/ 85883 h 1506431"/>
                  <a:gd name="connsiteX23" fmla="*/ 1247775 w 1953920"/>
                  <a:gd name="connsiteY23" fmla="*/ 123983 h 1506431"/>
                  <a:gd name="connsiteX24" fmla="*/ 1247775 w 1953920"/>
                  <a:gd name="connsiteY24" fmla="*/ 104933 h 1506431"/>
                  <a:gd name="connsiteX0" fmla="*/ 973931 w 1953920"/>
                  <a:gd name="connsiteY0" fmla="*/ 521652 h 1506431"/>
                  <a:gd name="connsiteX1" fmla="*/ 669131 w 1953920"/>
                  <a:gd name="connsiteY1" fmla="*/ 512126 h 1506431"/>
                  <a:gd name="connsiteX2" fmla="*/ 588168 w 1953920"/>
                  <a:gd name="connsiteY2" fmla="*/ 824071 h 1506431"/>
                  <a:gd name="connsiteX3" fmla="*/ 912018 w 1953920"/>
                  <a:gd name="connsiteY3" fmla="*/ 1078864 h 1506431"/>
                  <a:gd name="connsiteX4" fmla="*/ 1428750 w 1953920"/>
                  <a:gd name="connsiteY4" fmla="*/ 1009808 h 1506431"/>
                  <a:gd name="connsiteX5" fmla="*/ 1466850 w 1953920"/>
                  <a:gd name="connsiteY5" fmla="*/ 619283 h 1506431"/>
                  <a:gd name="connsiteX6" fmla="*/ 1209675 w 1953920"/>
                  <a:gd name="connsiteY6" fmla="*/ 276383 h 1506431"/>
                  <a:gd name="connsiteX7" fmla="*/ 800100 w 1953920"/>
                  <a:gd name="connsiteY7" fmla="*/ 247808 h 1506431"/>
                  <a:gd name="connsiteX8" fmla="*/ 409575 w 1953920"/>
                  <a:gd name="connsiteY8" fmla="*/ 362108 h 1506431"/>
                  <a:gd name="connsiteX9" fmla="*/ 247650 w 1953920"/>
                  <a:gd name="connsiteY9" fmla="*/ 724058 h 1506431"/>
                  <a:gd name="connsiteX10" fmla="*/ 571500 w 1953920"/>
                  <a:gd name="connsiteY10" fmla="*/ 1238408 h 1506431"/>
                  <a:gd name="connsiteX11" fmla="*/ 1228725 w 1953920"/>
                  <a:gd name="connsiteY11" fmla="*/ 1305083 h 1506431"/>
                  <a:gd name="connsiteX12" fmla="*/ 1771650 w 1953920"/>
                  <a:gd name="connsiteY12" fmla="*/ 971708 h 1506431"/>
                  <a:gd name="connsiteX13" fmla="*/ 1704975 w 1953920"/>
                  <a:gd name="connsiteY13" fmla="*/ 504983 h 1506431"/>
                  <a:gd name="connsiteX14" fmla="*/ 1457325 w 1953920"/>
                  <a:gd name="connsiteY14" fmla="*/ 247808 h 1506431"/>
                  <a:gd name="connsiteX15" fmla="*/ 885825 w 1953920"/>
                  <a:gd name="connsiteY15" fmla="*/ 158 h 1506431"/>
                  <a:gd name="connsiteX16" fmla="*/ 209550 w 1953920"/>
                  <a:gd name="connsiteY16" fmla="*/ 219233 h 1506431"/>
                  <a:gd name="connsiteX17" fmla="*/ 0 w 1953920"/>
                  <a:gd name="connsiteY17" fmla="*/ 724058 h 1506431"/>
                  <a:gd name="connsiteX18" fmla="*/ 257175 w 1953920"/>
                  <a:gd name="connsiteY18" fmla="*/ 1219358 h 1506431"/>
                  <a:gd name="connsiteX19" fmla="*/ 1152525 w 1953920"/>
                  <a:gd name="connsiteY19" fmla="*/ 1505108 h 1506431"/>
                  <a:gd name="connsiteX20" fmla="*/ 1790700 w 1953920"/>
                  <a:gd name="connsiteY20" fmla="*/ 1295558 h 1506431"/>
                  <a:gd name="connsiteX21" fmla="*/ 1943100 w 1953920"/>
                  <a:gd name="connsiteY21" fmla="*/ 647858 h 1506431"/>
                  <a:gd name="connsiteX22" fmla="*/ 1571625 w 1953920"/>
                  <a:gd name="connsiteY22" fmla="*/ 85883 h 1506431"/>
                  <a:gd name="connsiteX23" fmla="*/ 1247775 w 1953920"/>
                  <a:gd name="connsiteY23" fmla="*/ 123983 h 1506431"/>
                  <a:gd name="connsiteX24" fmla="*/ 1247775 w 1953920"/>
                  <a:gd name="connsiteY24" fmla="*/ 104933 h 1506431"/>
                  <a:gd name="connsiteX0" fmla="*/ 973931 w 1953920"/>
                  <a:gd name="connsiteY0" fmla="*/ 521652 h 1506431"/>
                  <a:gd name="connsiteX1" fmla="*/ 669131 w 1953920"/>
                  <a:gd name="connsiteY1" fmla="*/ 512126 h 1506431"/>
                  <a:gd name="connsiteX2" fmla="*/ 588168 w 1953920"/>
                  <a:gd name="connsiteY2" fmla="*/ 824071 h 1506431"/>
                  <a:gd name="connsiteX3" fmla="*/ 912018 w 1953920"/>
                  <a:gd name="connsiteY3" fmla="*/ 1078864 h 1506431"/>
                  <a:gd name="connsiteX4" fmla="*/ 1366837 w 1953920"/>
                  <a:gd name="connsiteY4" fmla="*/ 952658 h 1506431"/>
                  <a:gd name="connsiteX5" fmla="*/ 1466850 w 1953920"/>
                  <a:gd name="connsiteY5" fmla="*/ 619283 h 1506431"/>
                  <a:gd name="connsiteX6" fmla="*/ 1209675 w 1953920"/>
                  <a:gd name="connsiteY6" fmla="*/ 276383 h 1506431"/>
                  <a:gd name="connsiteX7" fmla="*/ 800100 w 1953920"/>
                  <a:gd name="connsiteY7" fmla="*/ 247808 h 1506431"/>
                  <a:gd name="connsiteX8" fmla="*/ 409575 w 1953920"/>
                  <a:gd name="connsiteY8" fmla="*/ 362108 h 1506431"/>
                  <a:gd name="connsiteX9" fmla="*/ 247650 w 1953920"/>
                  <a:gd name="connsiteY9" fmla="*/ 724058 h 1506431"/>
                  <a:gd name="connsiteX10" fmla="*/ 571500 w 1953920"/>
                  <a:gd name="connsiteY10" fmla="*/ 1238408 h 1506431"/>
                  <a:gd name="connsiteX11" fmla="*/ 1228725 w 1953920"/>
                  <a:gd name="connsiteY11" fmla="*/ 1305083 h 1506431"/>
                  <a:gd name="connsiteX12" fmla="*/ 1771650 w 1953920"/>
                  <a:gd name="connsiteY12" fmla="*/ 971708 h 1506431"/>
                  <a:gd name="connsiteX13" fmla="*/ 1704975 w 1953920"/>
                  <a:gd name="connsiteY13" fmla="*/ 504983 h 1506431"/>
                  <a:gd name="connsiteX14" fmla="*/ 1457325 w 1953920"/>
                  <a:gd name="connsiteY14" fmla="*/ 247808 h 1506431"/>
                  <a:gd name="connsiteX15" fmla="*/ 885825 w 1953920"/>
                  <a:gd name="connsiteY15" fmla="*/ 158 h 1506431"/>
                  <a:gd name="connsiteX16" fmla="*/ 209550 w 1953920"/>
                  <a:gd name="connsiteY16" fmla="*/ 219233 h 1506431"/>
                  <a:gd name="connsiteX17" fmla="*/ 0 w 1953920"/>
                  <a:gd name="connsiteY17" fmla="*/ 724058 h 1506431"/>
                  <a:gd name="connsiteX18" fmla="*/ 257175 w 1953920"/>
                  <a:gd name="connsiteY18" fmla="*/ 1219358 h 1506431"/>
                  <a:gd name="connsiteX19" fmla="*/ 1152525 w 1953920"/>
                  <a:gd name="connsiteY19" fmla="*/ 1505108 h 1506431"/>
                  <a:gd name="connsiteX20" fmla="*/ 1790700 w 1953920"/>
                  <a:gd name="connsiteY20" fmla="*/ 1295558 h 1506431"/>
                  <a:gd name="connsiteX21" fmla="*/ 1943100 w 1953920"/>
                  <a:gd name="connsiteY21" fmla="*/ 647858 h 1506431"/>
                  <a:gd name="connsiteX22" fmla="*/ 1571625 w 1953920"/>
                  <a:gd name="connsiteY22" fmla="*/ 85883 h 1506431"/>
                  <a:gd name="connsiteX23" fmla="*/ 1247775 w 1953920"/>
                  <a:gd name="connsiteY23" fmla="*/ 123983 h 1506431"/>
                  <a:gd name="connsiteX24" fmla="*/ 1247775 w 1953920"/>
                  <a:gd name="connsiteY24" fmla="*/ 104933 h 1506431"/>
                  <a:gd name="connsiteX0" fmla="*/ 973931 w 1953920"/>
                  <a:gd name="connsiteY0" fmla="*/ 521652 h 1506431"/>
                  <a:gd name="connsiteX1" fmla="*/ 669131 w 1953920"/>
                  <a:gd name="connsiteY1" fmla="*/ 512126 h 1506431"/>
                  <a:gd name="connsiteX2" fmla="*/ 588168 w 1953920"/>
                  <a:gd name="connsiteY2" fmla="*/ 824071 h 1506431"/>
                  <a:gd name="connsiteX3" fmla="*/ 912018 w 1953920"/>
                  <a:gd name="connsiteY3" fmla="*/ 1078864 h 1506431"/>
                  <a:gd name="connsiteX4" fmla="*/ 1366837 w 1953920"/>
                  <a:gd name="connsiteY4" fmla="*/ 952658 h 1506431"/>
                  <a:gd name="connsiteX5" fmla="*/ 1428750 w 1953920"/>
                  <a:gd name="connsiteY5" fmla="*/ 616902 h 1506431"/>
                  <a:gd name="connsiteX6" fmla="*/ 1209675 w 1953920"/>
                  <a:gd name="connsiteY6" fmla="*/ 276383 h 1506431"/>
                  <a:gd name="connsiteX7" fmla="*/ 800100 w 1953920"/>
                  <a:gd name="connsiteY7" fmla="*/ 247808 h 1506431"/>
                  <a:gd name="connsiteX8" fmla="*/ 409575 w 1953920"/>
                  <a:gd name="connsiteY8" fmla="*/ 362108 h 1506431"/>
                  <a:gd name="connsiteX9" fmla="*/ 247650 w 1953920"/>
                  <a:gd name="connsiteY9" fmla="*/ 724058 h 1506431"/>
                  <a:gd name="connsiteX10" fmla="*/ 571500 w 1953920"/>
                  <a:gd name="connsiteY10" fmla="*/ 1238408 h 1506431"/>
                  <a:gd name="connsiteX11" fmla="*/ 1228725 w 1953920"/>
                  <a:gd name="connsiteY11" fmla="*/ 1305083 h 1506431"/>
                  <a:gd name="connsiteX12" fmla="*/ 1771650 w 1953920"/>
                  <a:gd name="connsiteY12" fmla="*/ 971708 h 1506431"/>
                  <a:gd name="connsiteX13" fmla="*/ 1704975 w 1953920"/>
                  <a:gd name="connsiteY13" fmla="*/ 504983 h 1506431"/>
                  <a:gd name="connsiteX14" fmla="*/ 1457325 w 1953920"/>
                  <a:gd name="connsiteY14" fmla="*/ 247808 h 1506431"/>
                  <a:gd name="connsiteX15" fmla="*/ 885825 w 1953920"/>
                  <a:gd name="connsiteY15" fmla="*/ 158 h 1506431"/>
                  <a:gd name="connsiteX16" fmla="*/ 209550 w 1953920"/>
                  <a:gd name="connsiteY16" fmla="*/ 219233 h 1506431"/>
                  <a:gd name="connsiteX17" fmla="*/ 0 w 1953920"/>
                  <a:gd name="connsiteY17" fmla="*/ 724058 h 1506431"/>
                  <a:gd name="connsiteX18" fmla="*/ 257175 w 1953920"/>
                  <a:gd name="connsiteY18" fmla="*/ 1219358 h 1506431"/>
                  <a:gd name="connsiteX19" fmla="*/ 1152525 w 1953920"/>
                  <a:gd name="connsiteY19" fmla="*/ 1505108 h 1506431"/>
                  <a:gd name="connsiteX20" fmla="*/ 1790700 w 1953920"/>
                  <a:gd name="connsiteY20" fmla="*/ 1295558 h 1506431"/>
                  <a:gd name="connsiteX21" fmla="*/ 1943100 w 1953920"/>
                  <a:gd name="connsiteY21" fmla="*/ 647858 h 1506431"/>
                  <a:gd name="connsiteX22" fmla="*/ 1571625 w 1953920"/>
                  <a:gd name="connsiteY22" fmla="*/ 85883 h 1506431"/>
                  <a:gd name="connsiteX23" fmla="*/ 1247775 w 1953920"/>
                  <a:gd name="connsiteY23" fmla="*/ 123983 h 1506431"/>
                  <a:gd name="connsiteX24" fmla="*/ 1247775 w 1953920"/>
                  <a:gd name="connsiteY24" fmla="*/ 104933 h 1506431"/>
                  <a:gd name="connsiteX0" fmla="*/ 973931 w 1953920"/>
                  <a:gd name="connsiteY0" fmla="*/ 521652 h 1506431"/>
                  <a:gd name="connsiteX1" fmla="*/ 669131 w 1953920"/>
                  <a:gd name="connsiteY1" fmla="*/ 512126 h 1506431"/>
                  <a:gd name="connsiteX2" fmla="*/ 588168 w 1953920"/>
                  <a:gd name="connsiteY2" fmla="*/ 824071 h 1506431"/>
                  <a:gd name="connsiteX3" fmla="*/ 912018 w 1953920"/>
                  <a:gd name="connsiteY3" fmla="*/ 1078864 h 1506431"/>
                  <a:gd name="connsiteX4" fmla="*/ 1366837 w 1953920"/>
                  <a:gd name="connsiteY4" fmla="*/ 952658 h 1506431"/>
                  <a:gd name="connsiteX5" fmla="*/ 1428750 w 1953920"/>
                  <a:gd name="connsiteY5" fmla="*/ 616902 h 1506431"/>
                  <a:gd name="connsiteX6" fmla="*/ 1145381 w 1953920"/>
                  <a:gd name="connsiteY6" fmla="*/ 393064 h 1506431"/>
                  <a:gd name="connsiteX7" fmla="*/ 800100 w 1953920"/>
                  <a:gd name="connsiteY7" fmla="*/ 247808 h 1506431"/>
                  <a:gd name="connsiteX8" fmla="*/ 409575 w 1953920"/>
                  <a:gd name="connsiteY8" fmla="*/ 362108 h 1506431"/>
                  <a:gd name="connsiteX9" fmla="*/ 247650 w 1953920"/>
                  <a:gd name="connsiteY9" fmla="*/ 724058 h 1506431"/>
                  <a:gd name="connsiteX10" fmla="*/ 571500 w 1953920"/>
                  <a:gd name="connsiteY10" fmla="*/ 1238408 h 1506431"/>
                  <a:gd name="connsiteX11" fmla="*/ 1228725 w 1953920"/>
                  <a:gd name="connsiteY11" fmla="*/ 1305083 h 1506431"/>
                  <a:gd name="connsiteX12" fmla="*/ 1771650 w 1953920"/>
                  <a:gd name="connsiteY12" fmla="*/ 971708 h 1506431"/>
                  <a:gd name="connsiteX13" fmla="*/ 1704975 w 1953920"/>
                  <a:gd name="connsiteY13" fmla="*/ 504983 h 1506431"/>
                  <a:gd name="connsiteX14" fmla="*/ 1457325 w 1953920"/>
                  <a:gd name="connsiteY14" fmla="*/ 247808 h 1506431"/>
                  <a:gd name="connsiteX15" fmla="*/ 885825 w 1953920"/>
                  <a:gd name="connsiteY15" fmla="*/ 158 h 1506431"/>
                  <a:gd name="connsiteX16" fmla="*/ 209550 w 1953920"/>
                  <a:gd name="connsiteY16" fmla="*/ 219233 h 1506431"/>
                  <a:gd name="connsiteX17" fmla="*/ 0 w 1953920"/>
                  <a:gd name="connsiteY17" fmla="*/ 724058 h 1506431"/>
                  <a:gd name="connsiteX18" fmla="*/ 257175 w 1953920"/>
                  <a:gd name="connsiteY18" fmla="*/ 1219358 h 1506431"/>
                  <a:gd name="connsiteX19" fmla="*/ 1152525 w 1953920"/>
                  <a:gd name="connsiteY19" fmla="*/ 1505108 h 1506431"/>
                  <a:gd name="connsiteX20" fmla="*/ 1790700 w 1953920"/>
                  <a:gd name="connsiteY20" fmla="*/ 1295558 h 1506431"/>
                  <a:gd name="connsiteX21" fmla="*/ 1943100 w 1953920"/>
                  <a:gd name="connsiteY21" fmla="*/ 647858 h 1506431"/>
                  <a:gd name="connsiteX22" fmla="*/ 1571625 w 1953920"/>
                  <a:gd name="connsiteY22" fmla="*/ 85883 h 1506431"/>
                  <a:gd name="connsiteX23" fmla="*/ 1247775 w 1953920"/>
                  <a:gd name="connsiteY23" fmla="*/ 123983 h 1506431"/>
                  <a:gd name="connsiteX24" fmla="*/ 1247775 w 1953920"/>
                  <a:gd name="connsiteY24" fmla="*/ 104933 h 1506431"/>
                  <a:gd name="connsiteX0" fmla="*/ 973931 w 1953920"/>
                  <a:gd name="connsiteY0" fmla="*/ 521652 h 1506431"/>
                  <a:gd name="connsiteX1" fmla="*/ 669131 w 1953920"/>
                  <a:gd name="connsiteY1" fmla="*/ 512126 h 1506431"/>
                  <a:gd name="connsiteX2" fmla="*/ 588168 w 1953920"/>
                  <a:gd name="connsiteY2" fmla="*/ 824071 h 1506431"/>
                  <a:gd name="connsiteX3" fmla="*/ 912018 w 1953920"/>
                  <a:gd name="connsiteY3" fmla="*/ 1078864 h 1506431"/>
                  <a:gd name="connsiteX4" fmla="*/ 1366837 w 1953920"/>
                  <a:gd name="connsiteY4" fmla="*/ 952658 h 1506431"/>
                  <a:gd name="connsiteX5" fmla="*/ 1428750 w 1953920"/>
                  <a:gd name="connsiteY5" fmla="*/ 616902 h 1506431"/>
                  <a:gd name="connsiteX6" fmla="*/ 1145381 w 1953920"/>
                  <a:gd name="connsiteY6" fmla="*/ 393064 h 1506431"/>
                  <a:gd name="connsiteX7" fmla="*/ 809625 w 1953920"/>
                  <a:gd name="connsiteY7" fmla="*/ 302576 h 1506431"/>
                  <a:gd name="connsiteX8" fmla="*/ 409575 w 1953920"/>
                  <a:gd name="connsiteY8" fmla="*/ 362108 h 1506431"/>
                  <a:gd name="connsiteX9" fmla="*/ 247650 w 1953920"/>
                  <a:gd name="connsiteY9" fmla="*/ 724058 h 1506431"/>
                  <a:gd name="connsiteX10" fmla="*/ 571500 w 1953920"/>
                  <a:gd name="connsiteY10" fmla="*/ 1238408 h 1506431"/>
                  <a:gd name="connsiteX11" fmla="*/ 1228725 w 1953920"/>
                  <a:gd name="connsiteY11" fmla="*/ 1305083 h 1506431"/>
                  <a:gd name="connsiteX12" fmla="*/ 1771650 w 1953920"/>
                  <a:gd name="connsiteY12" fmla="*/ 971708 h 1506431"/>
                  <a:gd name="connsiteX13" fmla="*/ 1704975 w 1953920"/>
                  <a:gd name="connsiteY13" fmla="*/ 504983 h 1506431"/>
                  <a:gd name="connsiteX14" fmla="*/ 1457325 w 1953920"/>
                  <a:gd name="connsiteY14" fmla="*/ 247808 h 1506431"/>
                  <a:gd name="connsiteX15" fmla="*/ 885825 w 1953920"/>
                  <a:gd name="connsiteY15" fmla="*/ 158 h 1506431"/>
                  <a:gd name="connsiteX16" fmla="*/ 209550 w 1953920"/>
                  <a:gd name="connsiteY16" fmla="*/ 219233 h 1506431"/>
                  <a:gd name="connsiteX17" fmla="*/ 0 w 1953920"/>
                  <a:gd name="connsiteY17" fmla="*/ 724058 h 1506431"/>
                  <a:gd name="connsiteX18" fmla="*/ 257175 w 1953920"/>
                  <a:gd name="connsiteY18" fmla="*/ 1219358 h 1506431"/>
                  <a:gd name="connsiteX19" fmla="*/ 1152525 w 1953920"/>
                  <a:gd name="connsiteY19" fmla="*/ 1505108 h 1506431"/>
                  <a:gd name="connsiteX20" fmla="*/ 1790700 w 1953920"/>
                  <a:gd name="connsiteY20" fmla="*/ 1295558 h 1506431"/>
                  <a:gd name="connsiteX21" fmla="*/ 1943100 w 1953920"/>
                  <a:gd name="connsiteY21" fmla="*/ 647858 h 1506431"/>
                  <a:gd name="connsiteX22" fmla="*/ 1571625 w 1953920"/>
                  <a:gd name="connsiteY22" fmla="*/ 85883 h 1506431"/>
                  <a:gd name="connsiteX23" fmla="*/ 1247775 w 1953920"/>
                  <a:gd name="connsiteY23" fmla="*/ 123983 h 1506431"/>
                  <a:gd name="connsiteX24" fmla="*/ 1247775 w 1953920"/>
                  <a:gd name="connsiteY24" fmla="*/ 104933 h 1506431"/>
                  <a:gd name="connsiteX0" fmla="*/ 973931 w 1953920"/>
                  <a:gd name="connsiteY0" fmla="*/ 521652 h 1506431"/>
                  <a:gd name="connsiteX1" fmla="*/ 669131 w 1953920"/>
                  <a:gd name="connsiteY1" fmla="*/ 512126 h 1506431"/>
                  <a:gd name="connsiteX2" fmla="*/ 588168 w 1953920"/>
                  <a:gd name="connsiteY2" fmla="*/ 824071 h 1506431"/>
                  <a:gd name="connsiteX3" fmla="*/ 912018 w 1953920"/>
                  <a:gd name="connsiteY3" fmla="*/ 1078864 h 1506431"/>
                  <a:gd name="connsiteX4" fmla="*/ 1366837 w 1953920"/>
                  <a:gd name="connsiteY4" fmla="*/ 952658 h 1506431"/>
                  <a:gd name="connsiteX5" fmla="*/ 1428750 w 1953920"/>
                  <a:gd name="connsiteY5" fmla="*/ 616902 h 1506431"/>
                  <a:gd name="connsiteX6" fmla="*/ 1145381 w 1953920"/>
                  <a:gd name="connsiteY6" fmla="*/ 393064 h 1506431"/>
                  <a:gd name="connsiteX7" fmla="*/ 809625 w 1953920"/>
                  <a:gd name="connsiteY7" fmla="*/ 302576 h 1506431"/>
                  <a:gd name="connsiteX8" fmla="*/ 476250 w 1953920"/>
                  <a:gd name="connsiteY8" fmla="*/ 447833 h 1506431"/>
                  <a:gd name="connsiteX9" fmla="*/ 247650 w 1953920"/>
                  <a:gd name="connsiteY9" fmla="*/ 724058 h 1506431"/>
                  <a:gd name="connsiteX10" fmla="*/ 571500 w 1953920"/>
                  <a:gd name="connsiteY10" fmla="*/ 1238408 h 1506431"/>
                  <a:gd name="connsiteX11" fmla="*/ 1228725 w 1953920"/>
                  <a:gd name="connsiteY11" fmla="*/ 1305083 h 1506431"/>
                  <a:gd name="connsiteX12" fmla="*/ 1771650 w 1953920"/>
                  <a:gd name="connsiteY12" fmla="*/ 971708 h 1506431"/>
                  <a:gd name="connsiteX13" fmla="*/ 1704975 w 1953920"/>
                  <a:gd name="connsiteY13" fmla="*/ 504983 h 1506431"/>
                  <a:gd name="connsiteX14" fmla="*/ 1457325 w 1953920"/>
                  <a:gd name="connsiteY14" fmla="*/ 247808 h 1506431"/>
                  <a:gd name="connsiteX15" fmla="*/ 885825 w 1953920"/>
                  <a:gd name="connsiteY15" fmla="*/ 158 h 1506431"/>
                  <a:gd name="connsiteX16" fmla="*/ 209550 w 1953920"/>
                  <a:gd name="connsiteY16" fmla="*/ 219233 h 1506431"/>
                  <a:gd name="connsiteX17" fmla="*/ 0 w 1953920"/>
                  <a:gd name="connsiteY17" fmla="*/ 724058 h 1506431"/>
                  <a:gd name="connsiteX18" fmla="*/ 257175 w 1953920"/>
                  <a:gd name="connsiteY18" fmla="*/ 1219358 h 1506431"/>
                  <a:gd name="connsiteX19" fmla="*/ 1152525 w 1953920"/>
                  <a:gd name="connsiteY19" fmla="*/ 1505108 h 1506431"/>
                  <a:gd name="connsiteX20" fmla="*/ 1790700 w 1953920"/>
                  <a:gd name="connsiteY20" fmla="*/ 1295558 h 1506431"/>
                  <a:gd name="connsiteX21" fmla="*/ 1943100 w 1953920"/>
                  <a:gd name="connsiteY21" fmla="*/ 647858 h 1506431"/>
                  <a:gd name="connsiteX22" fmla="*/ 1571625 w 1953920"/>
                  <a:gd name="connsiteY22" fmla="*/ 85883 h 1506431"/>
                  <a:gd name="connsiteX23" fmla="*/ 1247775 w 1953920"/>
                  <a:gd name="connsiteY23" fmla="*/ 123983 h 1506431"/>
                  <a:gd name="connsiteX24" fmla="*/ 1247775 w 1953920"/>
                  <a:gd name="connsiteY24" fmla="*/ 104933 h 1506431"/>
                  <a:gd name="connsiteX0" fmla="*/ 973931 w 1953920"/>
                  <a:gd name="connsiteY0" fmla="*/ 521652 h 1506431"/>
                  <a:gd name="connsiteX1" fmla="*/ 669131 w 1953920"/>
                  <a:gd name="connsiteY1" fmla="*/ 512126 h 1506431"/>
                  <a:gd name="connsiteX2" fmla="*/ 588168 w 1953920"/>
                  <a:gd name="connsiteY2" fmla="*/ 824071 h 1506431"/>
                  <a:gd name="connsiteX3" fmla="*/ 912018 w 1953920"/>
                  <a:gd name="connsiteY3" fmla="*/ 1078864 h 1506431"/>
                  <a:gd name="connsiteX4" fmla="*/ 1366837 w 1953920"/>
                  <a:gd name="connsiteY4" fmla="*/ 952658 h 1506431"/>
                  <a:gd name="connsiteX5" fmla="*/ 1428750 w 1953920"/>
                  <a:gd name="connsiteY5" fmla="*/ 616902 h 1506431"/>
                  <a:gd name="connsiteX6" fmla="*/ 1145381 w 1953920"/>
                  <a:gd name="connsiteY6" fmla="*/ 393064 h 1506431"/>
                  <a:gd name="connsiteX7" fmla="*/ 809625 w 1953920"/>
                  <a:gd name="connsiteY7" fmla="*/ 302576 h 1506431"/>
                  <a:gd name="connsiteX8" fmla="*/ 476250 w 1953920"/>
                  <a:gd name="connsiteY8" fmla="*/ 447833 h 1506431"/>
                  <a:gd name="connsiteX9" fmla="*/ 376237 w 1953920"/>
                  <a:gd name="connsiteY9" fmla="*/ 833596 h 1506431"/>
                  <a:gd name="connsiteX10" fmla="*/ 571500 w 1953920"/>
                  <a:gd name="connsiteY10" fmla="*/ 1238408 h 1506431"/>
                  <a:gd name="connsiteX11" fmla="*/ 1228725 w 1953920"/>
                  <a:gd name="connsiteY11" fmla="*/ 1305083 h 1506431"/>
                  <a:gd name="connsiteX12" fmla="*/ 1771650 w 1953920"/>
                  <a:gd name="connsiteY12" fmla="*/ 971708 h 1506431"/>
                  <a:gd name="connsiteX13" fmla="*/ 1704975 w 1953920"/>
                  <a:gd name="connsiteY13" fmla="*/ 504983 h 1506431"/>
                  <a:gd name="connsiteX14" fmla="*/ 1457325 w 1953920"/>
                  <a:gd name="connsiteY14" fmla="*/ 247808 h 1506431"/>
                  <a:gd name="connsiteX15" fmla="*/ 885825 w 1953920"/>
                  <a:gd name="connsiteY15" fmla="*/ 158 h 1506431"/>
                  <a:gd name="connsiteX16" fmla="*/ 209550 w 1953920"/>
                  <a:gd name="connsiteY16" fmla="*/ 219233 h 1506431"/>
                  <a:gd name="connsiteX17" fmla="*/ 0 w 1953920"/>
                  <a:gd name="connsiteY17" fmla="*/ 724058 h 1506431"/>
                  <a:gd name="connsiteX18" fmla="*/ 257175 w 1953920"/>
                  <a:gd name="connsiteY18" fmla="*/ 1219358 h 1506431"/>
                  <a:gd name="connsiteX19" fmla="*/ 1152525 w 1953920"/>
                  <a:gd name="connsiteY19" fmla="*/ 1505108 h 1506431"/>
                  <a:gd name="connsiteX20" fmla="*/ 1790700 w 1953920"/>
                  <a:gd name="connsiteY20" fmla="*/ 1295558 h 1506431"/>
                  <a:gd name="connsiteX21" fmla="*/ 1943100 w 1953920"/>
                  <a:gd name="connsiteY21" fmla="*/ 647858 h 1506431"/>
                  <a:gd name="connsiteX22" fmla="*/ 1571625 w 1953920"/>
                  <a:gd name="connsiteY22" fmla="*/ 85883 h 1506431"/>
                  <a:gd name="connsiteX23" fmla="*/ 1247775 w 1953920"/>
                  <a:gd name="connsiteY23" fmla="*/ 123983 h 1506431"/>
                  <a:gd name="connsiteX24" fmla="*/ 1247775 w 1953920"/>
                  <a:gd name="connsiteY24" fmla="*/ 104933 h 1506431"/>
                  <a:gd name="connsiteX0" fmla="*/ 973931 w 1953920"/>
                  <a:gd name="connsiteY0" fmla="*/ 521652 h 1506431"/>
                  <a:gd name="connsiteX1" fmla="*/ 669131 w 1953920"/>
                  <a:gd name="connsiteY1" fmla="*/ 512126 h 1506431"/>
                  <a:gd name="connsiteX2" fmla="*/ 588168 w 1953920"/>
                  <a:gd name="connsiteY2" fmla="*/ 824071 h 1506431"/>
                  <a:gd name="connsiteX3" fmla="*/ 912018 w 1953920"/>
                  <a:gd name="connsiteY3" fmla="*/ 1078864 h 1506431"/>
                  <a:gd name="connsiteX4" fmla="*/ 1366837 w 1953920"/>
                  <a:gd name="connsiteY4" fmla="*/ 952658 h 1506431"/>
                  <a:gd name="connsiteX5" fmla="*/ 1428750 w 1953920"/>
                  <a:gd name="connsiteY5" fmla="*/ 616902 h 1506431"/>
                  <a:gd name="connsiteX6" fmla="*/ 1145381 w 1953920"/>
                  <a:gd name="connsiteY6" fmla="*/ 393064 h 1506431"/>
                  <a:gd name="connsiteX7" fmla="*/ 809625 w 1953920"/>
                  <a:gd name="connsiteY7" fmla="*/ 302576 h 1506431"/>
                  <a:gd name="connsiteX8" fmla="*/ 476250 w 1953920"/>
                  <a:gd name="connsiteY8" fmla="*/ 447833 h 1506431"/>
                  <a:gd name="connsiteX9" fmla="*/ 376237 w 1953920"/>
                  <a:gd name="connsiteY9" fmla="*/ 833596 h 1506431"/>
                  <a:gd name="connsiteX10" fmla="*/ 635794 w 1953920"/>
                  <a:gd name="connsiteY10" fmla="*/ 1186020 h 1506431"/>
                  <a:gd name="connsiteX11" fmla="*/ 1228725 w 1953920"/>
                  <a:gd name="connsiteY11" fmla="*/ 1305083 h 1506431"/>
                  <a:gd name="connsiteX12" fmla="*/ 1771650 w 1953920"/>
                  <a:gd name="connsiteY12" fmla="*/ 971708 h 1506431"/>
                  <a:gd name="connsiteX13" fmla="*/ 1704975 w 1953920"/>
                  <a:gd name="connsiteY13" fmla="*/ 504983 h 1506431"/>
                  <a:gd name="connsiteX14" fmla="*/ 1457325 w 1953920"/>
                  <a:gd name="connsiteY14" fmla="*/ 247808 h 1506431"/>
                  <a:gd name="connsiteX15" fmla="*/ 885825 w 1953920"/>
                  <a:gd name="connsiteY15" fmla="*/ 158 h 1506431"/>
                  <a:gd name="connsiteX16" fmla="*/ 209550 w 1953920"/>
                  <a:gd name="connsiteY16" fmla="*/ 219233 h 1506431"/>
                  <a:gd name="connsiteX17" fmla="*/ 0 w 1953920"/>
                  <a:gd name="connsiteY17" fmla="*/ 724058 h 1506431"/>
                  <a:gd name="connsiteX18" fmla="*/ 257175 w 1953920"/>
                  <a:gd name="connsiteY18" fmla="*/ 1219358 h 1506431"/>
                  <a:gd name="connsiteX19" fmla="*/ 1152525 w 1953920"/>
                  <a:gd name="connsiteY19" fmla="*/ 1505108 h 1506431"/>
                  <a:gd name="connsiteX20" fmla="*/ 1790700 w 1953920"/>
                  <a:gd name="connsiteY20" fmla="*/ 1295558 h 1506431"/>
                  <a:gd name="connsiteX21" fmla="*/ 1943100 w 1953920"/>
                  <a:gd name="connsiteY21" fmla="*/ 647858 h 1506431"/>
                  <a:gd name="connsiteX22" fmla="*/ 1571625 w 1953920"/>
                  <a:gd name="connsiteY22" fmla="*/ 85883 h 1506431"/>
                  <a:gd name="connsiteX23" fmla="*/ 1247775 w 1953920"/>
                  <a:gd name="connsiteY23" fmla="*/ 123983 h 1506431"/>
                  <a:gd name="connsiteX24" fmla="*/ 1247775 w 1953920"/>
                  <a:gd name="connsiteY24" fmla="*/ 104933 h 1506431"/>
                  <a:gd name="connsiteX0" fmla="*/ 973931 w 1953920"/>
                  <a:gd name="connsiteY0" fmla="*/ 521652 h 1506431"/>
                  <a:gd name="connsiteX1" fmla="*/ 669131 w 1953920"/>
                  <a:gd name="connsiteY1" fmla="*/ 512126 h 1506431"/>
                  <a:gd name="connsiteX2" fmla="*/ 588168 w 1953920"/>
                  <a:gd name="connsiteY2" fmla="*/ 824071 h 1506431"/>
                  <a:gd name="connsiteX3" fmla="*/ 912018 w 1953920"/>
                  <a:gd name="connsiteY3" fmla="*/ 1078864 h 1506431"/>
                  <a:gd name="connsiteX4" fmla="*/ 1366837 w 1953920"/>
                  <a:gd name="connsiteY4" fmla="*/ 952658 h 1506431"/>
                  <a:gd name="connsiteX5" fmla="*/ 1428750 w 1953920"/>
                  <a:gd name="connsiteY5" fmla="*/ 616902 h 1506431"/>
                  <a:gd name="connsiteX6" fmla="*/ 1145381 w 1953920"/>
                  <a:gd name="connsiteY6" fmla="*/ 393064 h 1506431"/>
                  <a:gd name="connsiteX7" fmla="*/ 809625 w 1953920"/>
                  <a:gd name="connsiteY7" fmla="*/ 302576 h 1506431"/>
                  <a:gd name="connsiteX8" fmla="*/ 476250 w 1953920"/>
                  <a:gd name="connsiteY8" fmla="*/ 447833 h 1506431"/>
                  <a:gd name="connsiteX9" fmla="*/ 376237 w 1953920"/>
                  <a:gd name="connsiteY9" fmla="*/ 833596 h 1506431"/>
                  <a:gd name="connsiteX10" fmla="*/ 635794 w 1953920"/>
                  <a:gd name="connsiteY10" fmla="*/ 1186020 h 1506431"/>
                  <a:gd name="connsiteX11" fmla="*/ 1228725 w 1953920"/>
                  <a:gd name="connsiteY11" fmla="*/ 1305083 h 1506431"/>
                  <a:gd name="connsiteX12" fmla="*/ 1681163 w 1953920"/>
                  <a:gd name="connsiteY12" fmla="*/ 938370 h 1506431"/>
                  <a:gd name="connsiteX13" fmla="*/ 1704975 w 1953920"/>
                  <a:gd name="connsiteY13" fmla="*/ 504983 h 1506431"/>
                  <a:gd name="connsiteX14" fmla="*/ 1457325 w 1953920"/>
                  <a:gd name="connsiteY14" fmla="*/ 247808 h 1506431"/>
                  <a:gd name="connsiteX15" fmla="*/ 885825 w 1953920"/>
                  <a:gd name="connsiteY15" fmla="*/ 158 h 1506431"/>
                  <a:gd name="connsiteX16" fmla="*/ 209550 w 1953920"/>
                  <a:gd name="connsiteY16" fmla="*/ 219233 h 1506431"/>
                  <a:gd name="connsiteX17" fmla="*/ 0 w 1953920"/>
                  <a:gd name="connsiteY17" fmla="*/ 724058 h 1506431"/>
                  <a:gd name="connsiteX18" fmla="*/ 257175 w 1953920"/>
                  <a:gd name="connsiteY18" fmla="*/ 1219358 h 1506431"/>
                  <a:gd name="connsiteX19" fmla="*/ 1152525 w 1953920"/>
                  <a:gd name="connsiteY19" fmla="*/ 1505108 h 1506431"/>
                  <a:gd name="connsiteX20" fmla="*/ 1790700 w 1953920"/>
                  <a:gd name="connsiteY20" fmla="*/ 1295558 h 1506431"/>
                  <a:gd name="connsiteX21" fmla="*/ 1943100 w 1953920"/>
                  <a:gd name="connsiteY21" fmla="*/ 647858 h 1506431"/>
                  <a:gd name="connsiteX22" fmla="*/ 1571625 w 1953920"/>
                  <a:gd name="connsiteY22" fmla="*/ 85883 h 1506431"/>
                  <a:gd name="connsiteX23" fmla="*/ 1247775 w 1953920"/>
                  <a:gd name="connsiteY23" fmla="*/ 123983 h 1506431"/>
                  <a:gd name="connsiteX24" fmla="*/ 1247775 w 1953920"/>
                  <a:gd name="connsiteY24" fmla="*/ 104933 h 1506431"/>
                  <a:gd name="connsiteX0" fmla="*/ 973931 w 1953920"/>
                  <a:gd name="connsiteY0" fmla="*/ 521652 h 1506431"/>
                  <a:gd name="connsiteX1" fmla="*/ 669131 w 1953920"/>
                  <a:gd name="connsiteY1" fmla="*/ 512126 h 1506431"/>
                  <a:gd name="connsiteX2" fmla="*/ 588168 w 1953920"/>
                  <a:gd name="connsiteY2" fmla="*/ 824071 h 1506431"/>
                  <a:gd name="connsiteX3" fmla="*/ 912018 w 1953920"/>
                  <a:gd name="connsiteY3" fmla="*/ 1078864 h 1506431"/>
                  <a:gd name="connsiteX4" fmla="*/ 1366837 w 1953920"/>
                  <a:gd name="connsiteY4" fmla="*/ 952658 h 1506431"/>
                  <a:gd name="connsiteX5" fmla="*/ 1428750 w 1953920"/>
                  <a:gd name="connsiteY5" fmla="*/ 616902 h 1506431"/>
                  <a:gd name="connsiteX6" fmla="*/ 1145381 w 1953920"/>
                  <a:gd name="connsiteY6" fmla="*/ 393064 h 1506431"/>
                  <a:gd name="connsiteX7" fmla="*/ 809625 w 1953920"/>
                  <a:gd name="connsiteY7" fmla="*/ 302576 h 1506431"/>
                  <a:gd name="connsiteX8" fmla="*/ 476250 w 1953920"/>
                  <a:gd name="connsiteY8" fmla="*/ 447833 h 1506431"/>
                  <a:gd name="connsiteX9" fmla="*/ 376237 w 1953920"/>
                  <a:gd name="connsiteY9" fmla="*/ 833596 h 1506431"/>
                  <a:gd name="connsiteX10" fmla="*/ 635794 w 1953920"/>
                  <a:gd name="connsiteY10" fmla="*/ 1186020 h 1506431"/>
                  <a:gd name="connsiteX11" fmla="*/ 1200150 w 1953920"/>
                  <a:gd name="connsiteY11" fmla="*/ 1257458 h 1506431"/>
                  <a:gd name="connsiteX12" fmla="*/ 1681163 w 1953920"/>
                  <a:gd name="connsiteY12" fmla="*/ 938370 h 1506431"/>
                  <a:gd name="connsiteX13" fmla="*/ 1704975 w 1953920"/>
                  <a:gd name="connsiteY13" fmla="*/ 504983 h 1506431"/>
                  <a:gd name="connsiteX14" fmla="*/ 1457325 w 1953920"/>
                  <a:gd name="connsiteY14" fmla="*/ 247808 h 1506431"/>
                  <a:gd name="connsiteX15" fmla="*/ 885825 w 1953920"/>
                  <a:gd name="connsiteY15" fmla="*/ 158 h 1506431"/>
                  <a:gd name="connsiteX16" fmla="*/ 209550 w 1953920"/>
                  <a:gd name="connsiteY16" fmla="*/ 219233 h 1506431"/>
                  <a:gd name="connsiteX17" fmla="*/ 0 w 1953920"/>
                  <a:gd name="connsiteY17" fmla="*/ 724058 h 1506431"/>
                  <a:gd name="connsiteX18" fmla="*/ 257175 w 1953920"/>
                  <a:gd name="connsiteY18" fmla="*/ 1219358 h 1506431"/>
                  <a:gd name="connsiteX19" fmla="*/ 1152525 w 1953920"/>
                  <a:gd name="connsiteY19" fmla="*/ 1505108 h 1506431"/>
                  <a:gd name="connsiteX20" fmla="*/ 1790700 w 1953920"/>
                  <a:gd name="connsiteY20" fmla="*/ 1295558 h 1506431"/>
                  <a:gd name="connsiteX21" fmla="*/ 1943100 w 1953920"/>
                  <a:gd name="connsiteY21" fmla="*/ 647858 h 1506431"/>
                  <a:gd name="connsiteX22" fmla="*/ 1571625 w 1953920"/>
                  <a:gd name="connsiteY22" fmla="*/ 85883 h 1506431"/>
                  <a:gd name="connsiteX23" fmla="*/ 1247775 w 1953920"/>
                  <a:gd name="connsiteY23" fmla="*/ 123983 h 1506431"/>
                  <a:gd name="connsiteX24" fmla="*/ 1247775 w 1953920"/>
                  <a:gd name="connsiteY24" fmla="*/ 104933 h 1506431"/>
                  <a:gd name="connsiteX0" fmla="*/ 973931 w 1953920"/>
                  <a:gd name="connsiteY0" fmla="*/ 521652 h 1506431"/>
                  <a:gd name="connsiteX1" fmla="*/ 669131 w 1953920"/>
                  <a:gd name="connsiteY1" fmla="*/ 512126 h 1506431"/>
                  <a:gd name="connsiteX2" fmla="*/ 588168 w 1953920"/>
                  <a:gd name="connsiteY2" fmla="*/ 824071 h 1506431"/>
                  <a:gd name="connsiteX3" fmla="*/ 912018 w 1953920"/>
                  <a:gd name="connsiteY3" fmla="*/ 1078864 h 1506431"/>
                  <a:gd name="connsiteX4" fmla="*/ 1366837 w 1953920"/>
                  <a:gd name="connsiteY4" fmla="*/ 952658 h 1506431"/>
                  <a:gd name="connsiteX5" fmla="*/ 1428750 w 1953920"/>
                  <a:gd name="connsiteY5" fmla="*/ 616902 h 1506431"/>
                  <a:gd name="connsiteX6" fmla="*/ 1145381 w 1953920"/>
                  <a:gd name="connsiteY6" fmla="*/ 393064 h 1506431"/>
                  <a:gd name="connsiteX7" fmla="*/ 809625 w 1953920"/>
                  <a:gd name="connsiteY7" fmla="*/ 302576 h 1506431"/>
                  <a:gd name="connsiteX8" fmla="*/ 476250 w 1953920"/>
                  <a:gd name="connsiteY8" fmla="*/ 447833 h 1506431"/>
                  <a:gd name="connsiteX9" fmla="*/ 376237 w 1953920"/>
                  <a:gd name="connsiteY9" fmla="*/ 833596 h 1506431"/>
                  <a:gd name="connsiteX10" fmla="*/ 635794 w 1953920"/>
                  <a:gd name="connsiteY10" fmla="*/ 1186020 h 1506431"/>
                  <a:gd name="connsiteX11" fmla="*/ 1200150 w 1953920"/>
                  <a:gd name="connsiteY11" fmla="*/ 1257458 h 1506431"/>
                  <a:gd name="connsiteX12" fmla="*/ 1681163 w 1953920"/>
                  <a:gd name="connsiteY12" fmla="*/ 938370 h 1506431"/>
                  <a:gd name="connsiteX13" fmla="*/ 1685925 w 1953920"/>
                  <a:gd name="connsiteY13" fmla="*/ 509746 h 1506431"/>
                  <a:gd name="connsiteX14" fmla="*/ 1457325 w 1953920"/>
                  <a:gd name="connsiteY14" fmla="*/ 247808 h 1506431"/>
                  <a:gd name="connsiteX15" fmla="*/ 885825 w 1953920"/>
                  <a:gd name="connsiteY15" fmla="*/ 158 h 1506431"/>
                  <a:gd name="connsiteX16" fmla="*/ 209550 w 1953920"/>
                  <a:gd name="connsiteY16" fmla="*/ 219233 h 1506431"/>
                  <a:gd name="connsiteX17" fmla="*/ 0 w 1953920"/>
                  <a:gd name="connsiteY17" fmla="*/ 724058 h 1506431"/>
                  <a:gd name="connsiteX18" fmla="*/ 257175 w 1953920"/>
                  <a:gd name="connsiteY18" fmla="*/ 1219358 h 1506431"/>
                  <a:gd name="connsiteX19" fmla="*/ 1152525 w 1953920"/>
                  <a:gd name="connsiteY19" fmla="*/ 1505108 h 1506431"/>
                  <a:gd name="connsiteX20" fmla="*/ 1790700 w 1953920"/>
                  <a:gd name="connsiteY20" fmla="*/ 1295558 h 1506431"/>
                  <a:gd name="connsiteX21" fmla="*/ 1943100 w 1953920"/>
                  <a:gd name="connsiteY21" fmla="*/ 647858 h 1506431"/>
                  <a:gd name="connsiteX22" fmla="*/ 1571625 w 1953920"/>
                  <a:gd name="connsiteY22" fmla="*/ 85883 h 1506431"/>
                  <a:gd name="connsiteX23" fmla="*/ 1247775 w 1953920"/>
                  <a:gd name="connsiteY23" fmla="*/ 123983 h 1506431"/>
                  <a:gd name="connsiteX24" fmla="*/ 1247775 w 1953920"/>
                  <a:gd name="connsiteY24" fmla="*/ 104933 h 1506431"/>
                  <a:gd name="connsiteX0" fmla="*/ 973931 w 1953920"/>
                  <a:gd name="connsiteY0" fmla="*/ 521523 h 1506302"/>
                  <a:gd name="connsiteX1" fmla="*/ 669131 w 1953920"/>
                  <a:gd name="connsiteY1" fmla="*/ 511997 h 1506302"/>
                  <a:gd name="connsiteX2" fmla="*/ 588168 w 1953920"/>
                  <a:gd name="connsiteY2" fmla="*/ 823942 h 1506302"/>
                  <a:gd name="connsiteX3" fmla="*/ 912018 w 1953920"/>
                  <a:gd name="connsiteY3" fmla="*/ 1078735 h 1506302"/>
                  <a:gd name="connsiteX4" fmla="*/ 1366837 w 1953920"/>
                  <a:gd name="connsiteY4" fmla="*/ 952529 h 1506302"/>
                  <a:gd name="connsiteX5" fmla="*/ 1428750 w 1953920"/>
                  <a:gd name="connsiteY5" fmla="*/ 616773 h 1506302"/>
                  <a:gd name="connsiteX6" fmla="*/ 1145381 w 1953920"/>
                  <a:gd name="connsiteY6" fmla="*/ 392935 h 1506302"/>
                  <a:gd name="connsiteX7" fmla="*/ 809625 w 1953920"/>
                  <a:gd name="connsiteY7" fmla="*/ 302447 h 1506302"/>
                  <a:gd name="connsiteX8" fmla="*/ 476250 w 1953920"/>
                  <a:gd name="connsiteY8" fmla="*/ 447704 h 1506302"/>
                  <a:gd name="connsiteX9" fmla="*/ 376237 w 1953920"/>
                  <a:gd name="connsiteY9" fmla="*/ 833467 h 1506302"/>
                  <a:gd name="connsiteX10" fmla="*/ 635794 w 1953920"/>
                  <a:gd name="connsiteY10" fmla="*/ 1185891 h 1506302"/>
                  <a:gd name="connsiteX11" fmla="*/ 1200150 w 1953920"/>
                  <a:gd name="connsiteY11" fmla="*/ 1257329 h 1506302"/>
                  <a:gd name="connsiteX12" fmla="*/ 1681163 w 1953920"/>
                  <a:gd name="connsiteY12" fmla="*/ 938241 h 1506302"/>
                  <a:gd name="connsiteX13" fmla="*/ 1685925 w 1953920"/>
                  <a:gd name="connsiteY13" fmla="*/ 509617 h 1506302"/>
                  <a:gd name="connsiteX14" fmla="*/ 1450181 w 1953920"/>
                  <a:gd name="connsiteY14" fmla="*/ 231010 h 1506302"/>
                  <a:gd name="connsiteX15" fmla="*/ 885825 w 1953920"/>
                  <a:gd name="connsiteY15" fmla="*/ 29 h 1506302"/>
                  <a:gd name="connsiteX16" fmla="*/ 209550 w 1953920"/>
                  <a:gd name="connsiteY16" fmla="*/ 219104 h 1506302"/>
                  <a:gd name="connsiteX17" fmla="*/ 0 w 1953920"/>
                  <a:gd name="connsiteY17" fmla="*/ 723929 h 1506302"/>
                  <a:gd name="connsiteX18" fmla="*/ 257175 w 1953920"/>
                  <a:gd name="connsiteY18" fmla="*/ 1219229 h 1506302"/>
                  <a:gd name="connsiteX19" fmla="*/ 1152525 w 1953920"/>
                  <a:gd name="connsiteY19" fmla="*/ 1504979 h 1506302"/>
                  <a:gd name="connsiteX20" fmla="*/ 1790700 w 1953920"/>
                  <a:gd name="connsiteY20" fmla="*/ 1295429 h 1506302"/>
                  <a:gd name="connsiteX21" fmla="*/ 1943100 w 1953920"/>
                  <a:gd name="connsiteY21" fmla="*/ 647729 h 1506302"/>
                  <a:gd name="connsiteX22" fmla="*/ 1571625 w 1953920"/>
                  <a:gd name="connsiteY22" fmla="*/ 85754 h 1506302"/>
                  <a:gd name="connsiteX23" fmla="*/ 1247775 w 1953920"/>
                  <a:gd name="connsiteY23" fmla="*/ 123854 h 1506302"/>
                  <a:gd name="connsiteX24" fmla="*/ 1247775 w 1953920"/>
                  <a:gd name="connsiteY24" fmla="*/ 104804 h 1506302"/>
                  <a:gd name="connsiteX0" fmla="*/ 974497 w 1954486"/>
                  <a:gd name="connsiteY0" fmla="*/ 485816 h 1470595"/>
                  <a:gd name="connsiteX1" fmla="*/ 669697 w 1954486"/>
                  <a:gd name="connsiteY1" fmla="*/ 476290 h 1470595"/>
                  <a:gd name="connsiteX2" fmla="*/ 588734 w 1954486"/>
                  <a:gd name="connsiteY2" fmla="*/ 788235 h 1470595"/>
                  <a:gd name="connsiteX3" fmla="*/ 912584 w 1954486"/>
                  <a:gd name="connsiteY3" fmla="*/ 1043028 h 1470595"/>
                  <a:gd name="connsiteX4" fmla="*/ 1367403 w 1954486"/>
                  <a:gd name="connsiteY4" fmla="*/ 916822 h 1470595"/>
                  <a:gd name="connsiteX5" fmla="*/ 1429316 w 1954486"/>
                  <a:gd name="connsiteY5" fmla="*/ 581066 h 1470595"/>
                  <a:gd name="connsiteX6" fmla="*/ 1145947 w 1954486"/>
                  <a:gd name="connsiteY6" fmla="*/ 357228 h 1470595"/>
                  <a:gd name="connsiteX7" fmla="*/ 810191 w 1954486"/>
                  <a:gd name="connsiteY7" fmla="*/ 266740 h 1470595"/>
                  <a:gd name="connsiteX8" fmla="*/ 476816 w 1954486"/>
                  <a:gd name="connsiteY8" fmla="*/ 411997 h 1470595"/>
                  <a:gd name="connsiteX9" fmla="*/ 376803 w 1954486"/>
                  <a:gd name="connsiteY9" fmla="*/ 797760 h 1470595"/>
                  <a:gd name="connsiteX10" fmla="*/ 636360 w 1954486"/>
                  <a:gd name="connsiteY10" fmla="*/ 1150184 h 1470595"/>
                  <a:gd name="connsiteX11" fmla="*/ 1200716 w 1954486"/>
                  <a:gd name="connsiteY11" fmla="*/ 1221622 h 1470595"/>
                  <a:gd name="connsiteX12" fmla="*/ 1681729 w 1954486"/>
                  <a:gd name="connsiteY12" fmla="*/ 902534 h 1470595"/>
                  <a:gd name="connsiteX13" fmla="*/ 1686491 w 1954486"/>
                  <a:gd name="connsiteY13" fmla="*/ 473910 h 1470595"/>
                  <a:gd name="connsiteX14" fmla="*/ 1450747 w 1954486"/>
                  <a:gd name="connsiteY14" fmla="*/ 195303 h 1470595"/>
                  <a:gd name="connsiteX15" fmla="*/ 850672 w 1954486"/>
                  <a:gd name="connsiteY15" fmla="*/ 41 h 1470595"/>
                  <a:gd name="connsiteX16" fmla="*/ 210116 w 1954486"/>
                  <a:gd name="connsiteY16" fmla="*/ 183397 h 1470595"/>
                  <a:gd name="connsiteX17" fmla="*/ 566 w 1954486"/>
                  <a:gd name="connsiteY17" fmla="*/ 688222 h 1470595"/>
                  <a:gd name="connsiteX18" fmla="*/ 257741 w 1954486"/>
                  <a:gd name="connsiteY18" fmla="*/ 1183522 h 1470595"/>
                  <a:gd name="connsiteX19" fmla="*/ 1153091 w 1954486"/>
                  <a:gd name="connsiteY19" fmla="*/ 1469272 h 1470595"/>
                  <a:gd name="connsiteX20" fmla="*/ 1791266 w 1954486"/>
                  <a:gd name="connsiteY20" fmla="*/ 1259722 h 1470595"/>
                  <a:gd name="connsiteX21" fmla="*/ 1943666 w 1954486"/>
                  <a:gd name="connsiteY21" fmla="*/ 612022 h 1470595"/>
                  <a:gd name="connsiteX22" fmla="*/ 1572191 w 1954486"/>
                  <a:gd name="connsiteY22" fmla="*/ 50047 h 1470595"/>
                  <a:gd name="connsiteX23" fmla="*/ 1248341 w 1954486"/>
                  <a:gd name="connsiteY23" fmla="*/ 88147 h 1470595"/>
                  <a:gd name="connsiteX24" fmla="*/ 1248341 w 1954486"/>
                  <a:gd name="connsiteY24" fmla="*/ 69097 h 1470595"/>
                  <a:gd name="connsiteX0" fmla="*/ 974063 w 1954052"/>
                  <a:gd name="connsiteY0" fmla="*/ 485837 h 1470616"/>
                  <a:gd name="connsiteX1" fmla="*/ 669263 w 1954052"/>
                  <a:gd name="connsiteY1" fmla="*/ 476311 h 1470616"/>
                  <a:gd name="connsiteX2" fmla="*/ 588300 w 1954052"/>
                  <a:gd name="connsiteY2" fmla="*/ 788256 h 1470616"/>
                  <a:gd name="connsiteX3" fmla="*/ 912150 w 1954052"/>
                  <a:gd name="connsiteY3" fmla="*/ 1043049 h 1470616"/>
                  <a:gd name="connsiteX4" fmla="*/ 1366969 w 1954052"/>
                  <a:gd name="connsiteY4" fmla="*/ 916843 h 1470616"/>
                  <a:gd name="connsiteX5" fmla="*/ 1428882 w 1954052"/>
                  <a:gd name="connsiteY5" fmla="*/ 581087 h 1470616"/>
                  <a:gd name="connsiteX6" fmla="*/ 1145513 w 1954052"/>
                  <a:gd name="connsiteY6" fmla="*/ 357249 h 1470616"/>
                  <a:gd name="connsiteX7" fmla="*/ 809757 w 1954052"/>
                  <a:gd name="connsiteY7" fmla="*/ 266761 h 1470616"/>
                  <a:gd name="connsiteX8" fmla="*/ 476382 w 1954052"/>
                  <a:gd name="connsiteY8" fmla="*/ 412018 h 1470616"/>
                  <a:gd name="connsiteX9" fmla="*/ 376369 w 1954052"/>
                  <a:gd name="connsiteY9" fmla="*/ 797781 h 1470616"/>
                  <a:gd name="connsiteX10" fmla="*/ 635926 w 1954052"/>
                  <a:gd name="connsiteY10" fmla="*/ 1150205 h 1470616"/>
                  <a:gd name="connsiteX11" fmla="*/ 1200282 w 1954052"/>
                  <a:gd name="connsiteY11" fmla="*/ 1221643 h 1470616"/>
                  <a:gd name="connsiteX12" fmla="*/ 1681295 w 1954052"/>
                  <a:gd name="connsiteY12" fmla="*/ 902555 h 1470616"/>
                  <a:gd name="connsiteX13" fmla="*/ 1686057 w 1954052"/>
                  <a:gd name="connsiteY13" fmla="*/ 473931 h 1470616"/>
                  <a:gd name="connsiteX14" fmla="*/ 1450313 w 1954052"/>
                  <a:gd name="connsiteY14" fmla="*/ 195324 h 1470616"/>
                  <a:gd name="connsiteX15" fmla="*/ 850238 w 1954052"/>
                  <a:gd name="connsiteY15" fmla="*/ 62 h 1470616"/>
                  <a:gd name="connsiteX16" fmla="*/ 278738 w 1954052"/>
                  <a:gd name="connsiteY16" fmla="*/ 214374 h 1470616"/>
                  <a:gd name="connsiteX17" fmla="*/ 132 w 1954052"/>
                  <a:gd name="connsiteY17" fmla="*/ 688243 h 1470616"/>
                  <a:gd name="connsiteX18" fmla="*/ 257307 w 1954052"/>
                  <a:gd name="connsiteY18" fmla="*/ 1183543 h 1470616"/>
                  <a:gd name="connsiteX19" fmla="*/ 1152657 w 1954052"/>
                  <a:gd name="connsiteY19" fmla="*/ 1469293 h 1470616"/>
                  <a:gd name="connsiteX20" fmla="*/ 1790832 w 1954052"/>
                  <a:gd name="connsiteY20" fmla="*/ 1259743 h 1470616"/>
                  <a:gd name="connsiteX21" fmla="*/ 1943232 w 1954052"/>
                  <a:gd name="connsiteY21" fmla="*/ 612043 h 1470616"/>
                  <a:gd name="connsiteX22" fmla="*/ 1571757 w 1954052"/>
                  <a:gd name="connsiteY22" fmla="*/ 50068 h 1470616"/>
                  <a:gd name="connsiteX23" fmla="*/ 1247907 w 1954052"/>
                  <a:gd name="connsiteY23" fmla="*/ 88168 h 1470616"/>
                  <a:gd name="connsiteX24" fmla="*/ 1247907 w 1954052"/>
                  <a:gd name="connsiteY24" fmla="*/ 69118 h 1470616"/>
                  <a:gd name="connsiteX0" fmla="*/ 898377 w 1878366"/>
                  <a:gd name="connsiteY0" fmla="*/ 485837 h 1470616"/>
                  <a:gd name="connsiteX1" fmla="*/ 593577 w 1878366"/>
                  <a:gd name="connsiteY1" fmla="*/ 476311 h 1470616"/>
                  <a:gd name="connsiteX2" fmla="*/ 512614 w 1878366"/>
                  <a:gd name="connsiteY2" fmla="*/ 788256 h 1470616"/>
                  <a:gd name="connsiteX3" fmla="*/ 836464 w 1878366"/>
                  <a:gd name="connsiteY3" fmla="*/ 1043049 h 1470616"/>
                  <a:gd name="connsiteX4" fmla="*/ 1291283 w 1878366"/>
                  <a:gd name="connsiteY4" fmla="*/ 916843 h 1470616"/>
                  <a:gd name="connsiteX5" fmla="*/ 1353196 w 1878366"/>
                  <a:gd name="connsiteY5" fmla="*/ 581087 h 1470616"/>
                  <a:gd name="connsiteX6" fmla="*/ 1069827 w 1878366"/>
                  <a:gd name="connsiteY6" fmla="*/ 357249 h 1470616"/>
                  <a:gd name="connsiteX7" fmla="*/ 734071 w 1878366"/>
                  <a:gd name="connsiteY7" fmla="*/ 266761 h 1470616"/>
                  <a:gd name="connsiteX8" fmla="*/ 400696 w 1878366"/>
                  <a:gd name="connsiteY8" fmla="*/ 412018 h 1470616"/>
                  <a:gd name="connsiteX9" fmla="*/ 300683 w 1878366"/>
                  <a:gd name="connsiteY9" fmla="*/ 797781 h 1470616"/>
                  <a:gd name="connsiteX10" fmla="*/ 560240 w 1878366"/>
                  <a:gd name="connsiteY10" fmla="*/ 1150205 h 1470616"/>
                  <a:gd name="connsiteX11" fmla="*/ 1124596 w 1878366"/>
                  <a:gd name="connsiteY11" fmla="*/ 1221643 h 1470616"/>
                  <a:gd name="connsiteX12" fmla="*/ 1605609 w 1878366"/>
                  <a:gd name="connsiteY12" fmla="*/ 902555 h 1470616"/>
                  <a:gd name="connsiteX13" fmla="*/ 1610371 w 1878366"/>
                  <a:gd name="connsiteY13" fmla="*/ 473931 h 1470616"/>
                  <a:gd name="connsiteX14" fmla="*/ 1374627 w 1878366"/>
                  <a:gd name="connsiteY14" fmla="*/ 195324 h 1470616"/>
                  <a:gd name="connsiteX15" fmla="*/ 774552 w 1878366"/>
                  <a:gd name="connsiteY15" fmla="*/ 62 h 1470616"/>
                  <a:gd name="connsiteX16" fmla="*/ 203052 w 1878366"/>
                  <a:gd name="connsiteY16" fmla="*/ 214374 h 1470616"/>
                  <a:gd name="connsiteX17" fmla="*/ 646 w 1878366"/>
                  <a:gd name="connsiteY17" fmla="*/ 709675 h 1470616"/>
                  <a:gd name="connsiteX18" fmla="*/ 181621 w 1878366"/>
                  <a:gd name="connsiteY18" fmla="*/ 1183543 h 1470616"/>
                  <a:gd name="connsiteX19" fmla="*/ 1076971 w 1878366"/>
                  <a:gd name="connsiteY19" fmla="*/ 1469293 h 1470616"/>
                  <a:gd name="connsiteX20" fmla="*/ 1715146 w 1878366"/>
                  <a:gd name="connsiteY20" fmla="*/ 1259743 h 1470616"/>
                  <a:gd name="connsiteX21" fmla="*/ 1867546 w 1878366"/>
                  <a:gd name="connsiteY21" fmla="*/ 612043 h 1470616"/>
                  <a:gd name="connsiteX22" fmla="*/ 1496071 w 1878366"/>
                  <a:gd name="connsiteY22" fmla="*/ 50068 h 1470616"/>
                  <a:gd name="connsiteX23" fmla="*/ 1172221 w 1878366"/>
                  <a:gd name="connsiteY23" fmla="*/ 88168 h 1470616"/>
                  <a:gd name="connsiteX24" fmla="*/ 1172221 w 1878366"/>
                  <a:gd name="connsiteY24" fmla="*/ 69118 h 1470616"/>
                  <a:gd name="connsiteX0" fmla="*/ 861166 w 1841155"/>
                  <a:gd name="connsiteY0" fmla="*/ 485837 h 1470616"/>
                  <a:gd name="connsiteX1" fmla="*/ 556366 w 1841155"/>
                  <a:gd name="connsiteY1" fmla="*/ 476311 h 1470616"/>
                  <a:gd name="connsiteX2" fmla="*/ 475403 w 1841155"/>
                  <a:gd name="connsiteY2" fmla="*/ 788256 h 1470616"/>
                  <a:gd name="connsiteX3" fmla="*/ 799253 w 1841155"/>
                  <a:gd name="connsiteY3" fmla="*/ 1043049 h 1470616"/>
                  <a:gd name="connsiteX4" fmla="*/ 1254072 w 1841155"/>
                  <a:gd name="connsiteY4" fmla="*/ 916843 h 1470616"/>
                  <a:gd name="connsiteX5" fmla="*/ 1315985 w 1841155"/>
                  <a:gd name="connsiteY5" fmla="*/ 581087 h 1470616"/>
                  <a:gd name="connsiteX6" fmla="*/ 1032616 w 1841155"/>
                  <a:gd name="connsiteY6" fmla="*/ 357249 h 1470616"/>
                  <a:gd name="connsiteX7" fmla="*/ 696860 w 1841155"/>
                  <a:gd name="connsiteY7" fmla="*/ 266761 h 1470616"/>
                  <a:gd name="connsiteX8" fmla="*/ 363485 w 1841155"/>
                  <a:gd name="connsiteY8" fmla="*/ 412018 h 1470616"/>
                  <a:gd name="connsiteX9" fmla="*/ 263472 w 1841155"/>
                  <a:gd name="connsiteY9" fmla="*/ 797781 h 1470616"/>
                  <a:gd name="connsiteX10" fmla="*/ 523029 w 1841155"/>
                  <a:gd name="connsiteY10" fmla="*/ 1150205 h 1470616"/>
                  <a:gd name="connsiteX11" fmla="*/ 1087385 w 1841155"/>
                  <a:gd name="connsiteY11" fmla="*/ 1221643 h 1470616"/>
                  <a:gd name="connsiteX12" fmla="*/ 1568398 w 1841155"/>
                  <a:gd name="connsiteY12" fmla="*/ 902555 h 1470616"/>
                  <a:gd name="connsiteX13" fmla="*/ 1573160 w 1841155"/>
                  <a:gd name="connsiteY13" fmla="*/ 473931 h 1470616"/>
                  <a:gd name="connsiteX14" fmla="*/ 1337416 w 1841155"/>
                  <a:gd name="connsiteY14" fmla="*/ 195324 h 1470616"/>
                  <a:gd name="connsiteX15" fmla="*/ 737341 w 1841155"/>
                  <a:gd name="connsiteY15" fmla="*/ 62 h 1470616"/>
                  <a:gd name="connsiteX16" fmla="*/ 165841 w 1841155"/>
                  <a:gd name="connsiteY16" fmla="*/ 214374 h 1470616"/>
                  <a:gd name="connsiteX17" fmla="*/ 3916 w 1841155"/>
                  <a:gd name="connsiteY17" fmla="*/ 704912 h 1470616"/>
                  <a:gd name="connsiteX18" fmla="*/ 144410 w 1841155"/>
                  <a:gd name="connsiteY18" fmla="*/ 1183543 h 1470616"/>
                  <a:gd name="connsiteX19" fmla="*/ 1039760 w 1841155"/>
                  <a:gd name="connsiteY19" fmla="*/ 1469293 h 1470616"/>
                  <a:gd name="connsiteX20" fmla="*/ 1677935 w 1841155"/>
                  <a:gd name="connsiteY20" fmla="*/ 1259743 h 1470616"/>
                  <a:gd name="connsiteX21" fmla="*/ 1830335 w 1841155"/>
                  <a:gd name="connsiteY21" fmla="*/ 612043 h 1470616"/>
                  <a:gd name="connsiteX22" fmla="*/ 1458860 w 1841155"/>
                  <a:gd name="connsiteY22" fmla="*/ 50068 h 1470616"/>
                  <a:gd name="connsiteX23" fmla="*/ 1135010 w 1841155"/>
                  <a:gd name="connsiteY23" fmla="*/ 88168 h 1470616"/>
                  <a:gd name="connsiteX24" fmla="*/ 1135010 w 1841155"/>
                  <a:gd name="connsiteY24" fmla="*/ 69118 h 1470616"/>
                  <a:gd name="connsiteX0" fmla="*/ 860115 w 1840104"/>
                  <a:gd name="connsiteY0" fmla="*/ 485837 h 1469293"/>
                  <a:gd name="connsiteX1" fmla="*/ 555315 w 1840104"/>
                  <a:gd name="connsiteY1" fmla="*/ 476311 h 1469293"/>
                  <a:gd name="connsiteX2" fmla="*/ 474352 w 1840104"/>
                  <a:gd name="connsiteY2" fmla="*/ 788256 h 1469293"/>
                  <a:gd name="connsiteX3" fmla="*/ 798202 w 1840104"/>
                  <a:gd name="connsiteY3" fmla="*/ 1043049 h 1469293"/>
                  <a:gd name="connsiteX4" fmla="*/ 1253021 w 1840104"/>
                  <a:gd name="connsiteY4" fmla="*/ 916843 h 1469293"/>
                  <a:gd name="connsiteX5" fmla="*/ 1314934 w 1840104"/>
                  <a:gd name="connsiteY5" fmla="*/ 581087 h 1469293"/>
                  <a:gd name="connsiteX6" fmla="*/ 1031565 w 1840104"/>
                  <a:gd name="connsiteY6" fmla="*/ 357249 h 1469293"/>
                  <a:gd name="connsiteX7" fmla="*/ 695809 w 1840104"/>
                  <a:gd name="connsiteY7" fmla="*/ 266761 h 1469293"/>
                  <a:gd name="connsiteX8" fmla="*/ 362434 w 1840104"/>
                  <a:gd name="connsiteY8" fmla="*/ 412018 h 1469293"/>
                  <a:gd name="connsiteX9" fmla="*/ 262421 w 1840104"/>
                  <a:gd name="connsiteY9" fmla="*/ 797781 h 1469293"/>
                  <a:gd name="connsiteX10" fmla="*/ 521978 w 1840104"/>
                  <a:gd name="connsiteY10" fmla="*/ 1150205 h 1469293"/>
                  <a:gd name="connsiteX11" fmla="*/ 1086334 w 1840104"/>
                  <a:gd name="connsiteY11" fmla="*/ 1221643 h 1469293"/>
                  <a:gd name="connsiteX12" fmla="*/ 1567347 w 1840104"/>
                  <a:gd name="connsiteY12" fmla="*/ 902555 h 1469293"/>
                  <a:gd name="connsiteX13" fmla="*/ 1572109 w 1840104"/>
                  <a:gd name="connsiteY13" fmla="*/ 473931 h 1469293"/>
                  <a:gd name="connsiteX14" fmla="*/ 1336365 w 1840104"/>
                  <a:gd name="connsiteY14" fmla="*/ 195324 h 1469293"/>
                  <a:gd name="connsiteX15" fmla="*/ 736290 w 1840104"/>
                  <a:gd name="connsiteY15" fmla="*/ 62 h 1469293"/>
                  <a:gd name="connsiteX16" fmla="*/ 164790 w 1840104"/>
                  <a:gd name="connsiteY16" fmla="*/ 214374 h 1469293"/>
                  <a:gd name="connsiteX17" fmla="*/ 2865 w 1840104"/>
                  <a:gd name="connsiteY17" fmla="*/ 704912 h 1469293"/>
                  <a:gd name="connsiteX18" fmla="*/ 264803 w 1840104"/>
                  <a:gd name="connsiteY18" fmla="*/ 1259743 h 1469293"/>
                  <a:gd name="connsiteX19" fmla="*/ 1038709 w 1840104"/>
                  <a:gd name="connsiteY19" fmla="*/ 1469293 h 1469293"/>
                  <a:gd name="connsiteX20" fmla="*/ 1676884 w 1840104"/>
                  <a:gd name="connsiteY20" fmla="*/ 1259743 h 1469293"/>
                  <a:gd name="connsiteX21" fmla="*/ 1829284 w 1840104"/>
                  <a:gd name="connsiteY21" fmla="*/ 612043 h 1469293"/>
                  <a:gd name="connsiteX22" fmla="*/ 1457809 w 1840104"/>
                  <a:gd name="connsiteY22" fmla="*/ 50068 h 1469293"/>
                  <a:gd name="connsiteX23" fmla="*/ 1133959 w 1840104"/>
                  <a:gd name="connsiteY23" fmla="*/ 88168 h 1469293"/>
                  <a:gd name="connsiteX24" fmla="*/ 1133959 w 1840104"/>
                  <a:gd name="connsiteY24" fmla="*/ 69118 h 1469293"/>
                  <a:gd name="connsiteX0" fmla="*/ 860115 w 1836175"/>
                  <a:gd name="connsiteY0" fmla="*/ 485837 h 1470191"/>
                  <a:gd name="connsiteX1" fmla="*/ 555315 w 1836175"/>
                  <a:gd name="connsiteY1" fmla="*/ 476311 h 1470191"/>
                  <a:gd name="connsiteX2" fmla="*/ 474352 w 1836175"/>
                  <a:gd name="connsiteY2" fmla="*/ 788256 h 1470191"/>
                  <a:gd name="connsiteX3" fmla="*/ 798202 w 1836175"/>
                  <a:gd name="connsiteY3" fmla="*/ 1043049 h 1470191"/>
                  <a:gd name="connsiteX4" fmla="*/ 1253021 w 1836175"/>
                  <a:gd name="connsiteY4" fmla="*/ 916843 h 1470191"/>
                  <a:gd name="connsiteX5" fmla="*/ 1314934 w 1836175"/>
                  <a:gd name="connsiteY5" fmla="*/ 581087 h 1470191"/>
                  <a:gd name="connsiteX6" fmla="*/ 1031565 w 1836175"/>
                  <a:gd name="connsiteY6" fmla="*/ 357249 h 1470191"/>
                  <a:gd name="connsiteX7" fmla="*/ 695809 w 1836175"/>
                  <a:gd name="connsiteY7" fmla="*/ 266761 h 1470191"/>
                  <a:gd name="connsiteX8" fmla="*/ 362434 w 1836175"/>
                  <a:gd name="connsiteY8" fmla="*/ 412018 h 1470191"/>
                  <a:gd name="connsiteX9" fmla="*/ 262421 w 1836175"/>
                  <a:gd name="connsiteY9" fmla="*/ 797781 h 1470191"/>
                  <a:gd name="connsiteX10" fmla="*/ 521978 w 1836175"/>
                  <a:gd name="connsiteY10" fmla="*/ 1150205 h 1470191"/>
                  <a:gd name="connsiteX11" fmla="*/ 1086334 w 1836175"/>
                  <a:gd name="connsiteY11" fmla="*/ 1221643 h 1470191"/>
                  <a:gd name="connsiteX12" fmla="*/ 1567347 w 1836175"/>
                  <a:gd name="connsiteY12" fmla="*/ 902555 h 1470191"/>
                  <a:gd name="connsiteX13" fmla="*/ 1572109 w 1836175"/>
                  <a:gd name="connsiteY13" fmla="*/ 473931 h 1470191"/>
                  <a:gd name="connsiteX14" fmla="*/ 1336365 w 1836175"/>
                  <a:gd name="connsiteY14" fmla="*/ 195324 h 1470191"/>
                  <a:gd name="connsiteX15" fmla="*/ 736290 w 1836175"/>
                  <a:gd name="connsiteY15" fmla="*/ 62 h 1470191"/>
                  <a:gd name="connsiteX16" fmla="*/ 164790 w 1836175"/>
                  <a:gd name="connsiteY16" fmla="*/ 214374 h 1470191"/>
                  <a:gd name="connsiteX17" fmla="*/ 2865 w 1836175"/>
                  <a:gd name="connsiteY17" fmla="*/ 704912 h 1470191"/>
                  <a:gd name="connsiteX18" fmla="*/ 264803 w 1836175"/>
                  <a:gd name="connsiteY18" fmla="*/ 1259743 h 1470191"/>
                  <a:gd name="connsiteX19" fmla="*/ 1038709 w 1836175"/>
                  <a:gd name="connsiteY19" fmla="*/ 1469293 h 1470191"/>
                  <a:gd name="connsiteX20" fmla="*/ 1648309 w 1836175"/>
                  <a:gd name="connsiteY20" fmla="*/ 1193068 h 1470191"/>
                  <a:gd name="connsiteX21" fmla="*/ 1829284 w 1836175"/>
                  <a:gd name="connsiteY21" fmla="*/ 612043 h 1470191"/>
                  <a:gd name="connsiteX22" fmla="*/ 1457809 w 1836175"/>
                  <a:gd name="connsiteY22" fmla="*/ 50068 h 1470191"/>
                  <a:gd name="connsiteX23" fmla="*/ 1133959 w 1836175"/>
                  <a:gd name="connsiteY23" fmla="*/ 88168 h 1470191"/>
                  <a:gd name="connsiteX24" fmla="*/ 1133959 w 1836175"/>
                  <a:gd name="connsiteY24" fmla="*/ 69118 h 1470191"/>
                  <a:gd name="connsiteX0" fmla="*/ 860115 w 1834569"/>
                  <a:gd name="connsiteY0" fmla="*/ 485837 h 1470191"/>
                  <a:gd name="connsiteX1" fmla="*/ 555315 w 1834569"/>
                  <a:gd name="connsiteY1" fmla="*/ 476311 h 1470191"/>
                  <a:gd name="connsiteX2" fmla="*/ 474352 w 1834569"/>
                  <a:gd name="connsiteY2" fmla="*/ 788256 h 1470191"/>
                  <a:gd name="connsiteX3" fmla="*/ 798202 w 1834569"/>
                  <a:gd name="connsiteY3" fmla="*/ 1043049 h 1470191"/>
                  <a:gd name="connsiteX4" fmla="*/ 1253021 w 1834569"/>
                  <a:gd name="connsiteY4" fmla="*/ 916843 h 1470191"/>
                  <a:gd name="connsiteX5" fmla="*/ 1314934 w 1834569"/>
                  <a:gd name="connsiteY5" fmla="*/ 581087 h 1470191"/>
                  <a:gd name="connsiteX6" fmla="*/ 1031565 w 1834569"/>
                  <a:gd name="connsiteY6" fmla="*/ 357249 h 1470191"/>
                  <a:gd name="connsiteX7" fmla="*/ 695809 w 1834569"/>
                  <a:gd name="connsiteY7" fmla="*/ 266761 h 1470191"/>
                  <a:gd name="connsiteX8" fmla="*/ 362434 w 1834569"/>
                  <a:gd name="connsiteY8" fmla="*/ 412018 h 1470191"/>
                  <a:gd name="connsiteX9" fmla="*/ 262421 w 1834569"/>
                  <a:gd name="connsiteY9" fmla="*/ 797781 h 1470191"/>
                  <a:gd name="connsiteX10" fmla="*/ 521978 w 1834569"/>
                  <a:gd name="connsiteY10" fmla="*/ 1150205 h 1470191"/>
                  <a:gd name="connsiteX11" fmla="*/ 1086334 w 1834569"/>
                  <a:gd name="connsiteY11" fmla="*/ 1221643 h 1470191"/>
                  <a:gd name="connsiteX12" fmla="*/ 1567347 w 1834569"/>
                  <a:gd name="connsiteY12" fmla="*/ 902555 h 1470191"/>
                  <a:gd name="connsiteX13" fmla="*/ 1572109 w 1834569"/>
                  <a:gd name="connsiteY13" fmla="*/ 473931 h 1470191"/>
                  <a:gd name="connsiteX14" fmla="*/ 1336365 w 1834569"/>
                  <a:gd name="connsiteY14" fmla="*/ 195324 h 1470191"/>
                  <a:gd name="connsiteX15" fmla="*/ 736290 w 1834569"/>
                  <a:gd name="connsiteY15" fmla="*/ 62 h 1470191"/>
                  <a:gd name="connsiteX16" fmla="*/ 164790 w 1834569"/>
                  <a:gd name="connsiteY16" fmla="*/ 214374 h 1470191"/>
                  <a:gd name="connsiteX17" fmla="*/ 2865 w 1834569"/>
                  <a:gd name="connsiteY17" fmla="*/ 704912 h 1470191"/>
                  <a:gd name="connsiteX18" fmla="*/ 264803 w 1834569"/>
                  <a:gd name="connsiteY18" fmla="*/ 1259743 h 1470191"/>
                  <a:gd name="connsiteX19" fmla="*/ 1038709 w 1834569"/>
                  <a:gd name="connsiteY19" fmla="*/ 1469293 h 1470191"/>
                  <a:gd name="connsiteX20" fmla="*/ 1648309 w 1834569"/>
                  <a:gd name="connsiteY20" fmla="*/ 1193068 h 1470191"/>
                  <a:gd name="connsiteX21" fmla="*/ 1829284 w 1834569"/>
                  <a:gd name="connsiteY21" fmla="*/ 612043 h 1470191"/>
                  <a:gd name="connsiteX22" fmla="*/ 1488765 w 1834569"/>
                  <a:gd name="connsiteY22" fmla="*/ 73881 h 1470191"/>
                  <a:gd name="connsiteX23" fmla="*/ 1133959 w 1834569"/>
                  <a:gd name="connsiteY23" fmla="*/ 88168 h 1470191"/>
                  <a:gd name="connsiteX24" fmla="*/ 1133959 w 1834569"/>
                  <a:gd name="connsiteY24" fmla="*/ 69118 h 1470191"/>
                  <a:gd name="connsiteX0" fmla="*/ 860115 w 1834569"/>
                  <a:gd name="connsiteY0" fmla="*/ 485837 h 1470191"/>
                  <a:gd name="connsiteX1" fmla="*/ 555315 w 1834569"/>
                  <a:gd name="connsiteY1" fmla="*/ 476311 h 1470191"/>
                  <a:gd name="connsiteX2" fmla="*/ 474352 w 1834569"/>
                  <a:gd name="connsiteY2" fmla="*/ 788256 h 1470191"/>
                  <a:gd name="connsiteX3" fmla="*/ 798202 w 1834569"/>
                  <a:gd name="connsiteY3" fmla="*/ 1043049 h 1470191"/>
                  <a:gd name="connsiteX4" fmla="*/ 1253021 w 1834569"/>
                  <a:gd name="connsiteY4" fmla="*/ 916843 h 1470191"/>
                  <a:gd name="connsiteX5" fmla="*/ 1314934 w 1834569"/>
                  <a:gd name="connsiteY5" fmla="*/ 581087 h 1470191"/>
                  <a:gd name="connsiteX6" fmla="*/ 1031565 w 1834569"/>
                  <a:gd name="connsiteY6" fmla="*/ 357249 h 1470191"/>
                  <a:gd name="connsiteX7" fmla="*/ 695809 w 1834569"/>
                  <a:gd name="connsiteY7" fmla="*/ 266761 h 1470191"/>
                  <a:gd name="connsiteX8" fmla="*/ 362434 w 1834569"/>
                  <a:gd name="connsiteY8" fmla="*/ 412018 h 1470191"/>
                  <a:gd name="connsiteX9" fmla="*/ 262421 w 1834569"/>
                  <a:gd name="connsiteY9" fmla="*/ 797781 h 1470191"/>
                  <a:gd name="connsiteX10" fmla="*/ 521978 w 1834569"/>
                  <a:gd name="connsiteY10" fmla="*/ 1150205 h 1470191"/>
                  <a:gd name="connsiteX11" fmla="*/ 1086334 w 1834569"/>
                  <a:gd name="connsiteY11" fmla="*/ 1221643 h 1470191"/>
                  <a:gd name="connsiteX12" fmla="*/ 1567347 w 1834569"/>
                  <a:gd name="connsiteY12" fmla="*/ 902555 h 1470191"/>
                  <a:gd name="connsiteX13" fmla="*/ 1572109 w 1834569"/>
                  <a:gd name="connsiteY13" fmla="*/ 473931 h 1470191"/>
                  <a:gd name="connsiteX14" fmla="*/ 1336365 w 1834569"/>
                  <a:gd name="connsiteY14" fmla="*/ 195324 h 1470191"/>
                  <a:gd name="connsiteX15" fmla="*/ 736290 w 1834569"/>
                  <a:gd name="connsiteY15" fmla="*/ 62 h 1470191"/>
                  <a:gd name="connsiteX16" fmla="*/ 164790 w 1834569"/>
                  <a:gd name="connsiteY16" fmla="*/ 214374 h 1470191"/>
                  <a:gd name="connsiteX17" fmla="*/ 2865 w 1834569"/>
                  <a:gd name="connsiteY17" fmla="*/ 704912 h 1470191"/>
                  <a:gd name="connsiteX18" fmla="*/ 264803 w 1834569"/>
                  <a:gd name="connsiteY18" fmla="*/ 1259743 h 1470191"/>
                  <a:gd name="connsiteX19" fmla="*/ 1038709 w 1834569"/>
                  <a:gd name="connsiteY19" fmla="*/ 1469293 h 1470191"/>
                  <a:gd name="connsiteX20" fmla="*/ 1648309 w 1834569"/>
                  <a:gd name="connsiteY20" fmla="*/ 1193068 h 1470191"/>
                  <a:gd name="connsiteX21" fmla="*/ 1829284 w 1834569"/>
                  <a:gd name="connsiteY21" fmla="*/ 612043 h 1470191"/>
                  <a:gd name="connsiteX22" fmla="*/ 1488765 w 1834569"/>
                  <a:gd name="connsiteY22" fmla="*/ 73881 h 1470191"/>
                  <a:gd name="connsiteX23" fmla="*/ 1198253 w 1834569"/>
                  <a:gd name="connsiteY23" fmla="*/ 38162 h 1470191"/>
                  <a:gd name="connsiteX24" fmla="*/ 1133959 w 1834569"/>
                  <a:gd name="connsiteY24" fmla="*/ 69118 h 1470191"/>
                  <a:gd name="connsiteX0" fmla="*/ 860115 w 1834569"/>
                  <a:gd name="connsiteY0" fmla="*/ 485837 h 1470191"/>
                  <a:gd name="connsiteX1" fmla="*/ 555315 w 1834569"/>
                  <a:gd name="connsiteY1" fmla="*/ 476311 h 1470191"/>
                  <a:gd name="connsiteX2" fmla="*/ 474352 w 1834569"/>
                  <a:gd name="connsiteY2" fmla="*/ 788256 h 1470191"/>
                  <a:gd name="connsiteX3" fmla="*/ 798202 w 1834569"/>
                  <a:gd name="connsiteY3" fmla="*/ 1043049 h 1470191"/>
                  <a:gd name="connsiteX4" fmla="*/ 1253021 w 1834569"/>
                  <a:gd name="connsiteY4" fmla="*/ 916843 h 1470191"/>
                  <a:gd name="connsiteX5" fmla="*/ 1314934 w 1834569"/>
                  <a:gd name="connsiteY5" fmla="*/ 581087 h 1470191"/>
                  <a:gd name="connsiteX6" fmla="*/ 1031565 w 1834569"/>
                  <a:gd name="connsiteY6" fmla="*/ 357249 h 1470191"/>
                  <a:gd name="connsiteX7" fmla="*/ 695809 w 1834569"/>
                  <a:gd name="connsiteY7" fmla="*/ 266761 h 1470191"/>
                  <a:gd name="connsiteX8" fmla="*/ 362434 w 1834569"/>
                  <a:gd name="connsiteY8" fmla="*/ 412018 h 1470191"/>
                  <a:gd name="connsiteX9" fmla="*/ 262421 w 1834569"/>
                  <a:gd name="connsiteY9" fmla="*/ 797781 h 1470191"/>
                  <a:gd name="connsiteX10" fmla="*/ 521978 w 1834569"/>
                  <a:gd name="connsiteY10" fmla="*/ 1150205 h 1470191"/>
                  <a:gd name="connsiteX11" fmla="*/ 1086334 w 1834569"/>
                  <a:gd name="connsiteY11" fmla="*/ 1221643 h 1470191"/>
                  <a:gd name="connsiteX12" fmla="*/ 1567347 w 1834569"/>
                  <a:gd name="connsiteY12" fmla="*/ 902555 h 1470191"/>
                  <a:gd name="connsiteX13" fmla="*/ 1572109 w 1834569"/>
                  <a:gd name="connsiteY13" fmla="*/ 473931 h 1470191"/>
                  <a:gd name="connsiteX14" fmla="*/ 1336365 w 1834569"/>
                  <a:gd name="connsiteY14" fmla="*/ 195324 h 1470191"/>
                  <a:gd name="connsiteX15" fmla="*/ 736290 w 1834569"/>
                  <a:gd name="connsiteY15" fmla="*/ 62 h 1470191"/>
                  <a:gd name="connsiteX16" fmla="*/ 164790 w 1834569"/>
                  <a:gd name="connsiteY16" fmla="*/ 214374 h 1470191"/>
                  <a:gd name="connsiteX17" fmla="*/ 2865 w 1834569"/>
                  <a:gd name="connsiteY17" fmla="*/ 704912 h 1470191"/>
                  <a:gd name="connsiteX18" fmla="*/ 264803 w 1834569"/>
                  <a:gd name="connsiteY18" fmla="*/ 1259743 h 1470191"/>
                  <a:gd name="connsiteX19" fmla="*/ 1038709 w 1834569"/>
                  <a:gd name="connsiteY19" fmla="*/ 1469293 h 1470191"/>
                  <a:gd name="connsiteX20" fmla="*/ 1648309 w 1834569"/>
                  <a:gd name="connsiteY20" fmla="*/ 1193068 h 1470191"/>
                  <a:gd name="connsiteX21" fmla="*/ 1829284 w 1834569"/>
                  <a:gd name="connsiteY21" fmla="*/ 612043 h 1470191"/>
                  <a:gd name="connsiteX22" fmla="*/ 1488765 w 1834569"/>
                  <a:gd name="connsiteY22" fmla="*/ 73881 h 1470191"/>
                  <a:gd name="connsiteX23" fmla="*/ 1198253 w 1834569"/>
                  <a:gd name="connsiteY23" fmla="*/ 4824 h 1470191"/>
                  <a:gd name="connsiteX24" fmla="*/ 1133959 w 1834569"/>
                  <a:gd name="connsiteY24" fmla="*/ 69118 h 1470191"/>
                  <a:gd name="connsiteX0" fmla="*/ 860115 w 1834569"/>
                  <a:gd name="connsiteY0" fmla="*/ 495976 h 1480330"/>
                  <a:gd name="connsiteX1" fmla="*/ 555315 w 1834569"/>
                  <a:gd name="connsiteY1" fmla="*/ 486450 h 1480330"/>
                  <a:gd name="connsiteX2" fmla="*/ 474352 w 1834569"/>
                  <a:gd name="connsiteY2" fmla="*/ 798395 h 1480330"/>
                  <a:gd name="connsiteX3" fmla="*/ 798202 w 1834569"/>
                  <a:gd name="connsiteY3" fmla="*/ 1053188 h 1480330"/>
                  <a:gd name="connsiteX4" fmla="*/ 1253021 w 1834569"/>
                  <a:gd name="connsiteY4" fmla="*/ 926982 h 1480330"/>
                  <a:gd name="connsiteX5" fmla="*/ 1314934 w 1834569"/>
                  <a:gd name="connsiteY5" fmla="*/ 591226 h 1480330"/>
                  <a:gd name="connsiteX6" fmla="*/ 1031565 w 1834569"/>
                  <a:gd name="connsiteY6" fmla="*/ 367388 h 1480330"/>
                  <a:gd name="connsiteX7" fmla="*/ 695809 w 1834569"/>
                  <a:gd name="connsiteY7" fmla="*/ 276900 h 1480330"/>
                  <a:gd name="connsiteX8" fmla="*/ 362434 w 1834569"/>
                  <a:gd name="connsiteY8" fmla="*/ 422157 h 1480330"/>
                  <a:gd name="connsiteX9" fmla="*/ 262421 w 1834569"/>
                  <a:gd name="connsiteY9" fmla="*/ 807920 h 1480330"/>
                  <a:gd name="connsiteX10" fmla="*/ 521978 w 1834569"/>
                  <a:gd name="connsiteY10" fmla="*/ 1160344 h 1480330"/>
                  <a:gd name="connsiteX11" fmla="*/ 1086334 w 1834569"/>
                  <a:gd name="connsiteY11" fmla="*/ 1231782 h 1480330"/>
                  <a:gd name="connsiteX12" fmla="*/ 1567347 w 1834569"/>
                  <a:gd name="connsiteY12" fmla="*/ 912694 h 1480330"/>
                  <a:gd name="connsiteX13" fmla="*/ 1572109 w 1834569"/>
                  <a:gd name="connsiteY13" fmla="*/ 484070 h 1480330"/>
                  <a:gd name="connsiteX14" fmla="*/ 1336365 w 1834569"/>
                  <a:gd name="connsiteY14" fmla="*/ 205463 h 1480330"/>
                  <a:gd name="connsiteX15" fmla="*/ 736290 w 1834569"/>
                  <a:gd name="connsiteY15" fmla="*/ 10201 h 1480330"/>
                  <a:gd name="connsiteX16" fmla="*/ 164790 w 1834569"/>
                  <a:gd name="connsiteY16" fmla="*/ 224513 h 1480330"/>
                  <a:gd name="connsiteX17" fmla="*/ 2865 w 1834569"/>
                  <a:gd name="connsiteY17" fmla="*/ 715051 h 1480330"/>
                  <a:gd name="connsiteX18" fmla="*/ 264803 w 1834569"/>
                  <a:gd name="connsiteY18" fmla="*/ 1269882 h 1480330"/>
                  <a:gd name="connsiteX19" fmla="*/ 1038709 w 1834569"/>
                  <a:gd name="connsiteY19" fmla="*/ 1479432 h 1480330"/>
                  <a:gd name="connsiteX20" fmla="*/ 1648309 w 1834569"/>
                  <a:gd name="connsiteY20" fmla="*/ 1203207 h 1480330"/>
                  <a:gd name="connsiteX21" fmla="*/ 1829284 w 1834569"/>
                  <a:gd name="connsiteY21" fmla="*/ 622182 h 1480330"/>
                  <a:gd name="connsiteX22" fmla="*/ 1488765 w 1834569"/>
                  <a:gd name="connsiteY22" fmla="*/ 84020 h 1480330"/>
                  <a:gd name="connsiteX23" fmla="*/ 1198253 w 1834569"/>
                  <a:gd name="connsiteY23" fmla="*/ 14963 h 1480330"/>
                  <a:gd name="connsiteX24" fmla="*/ 1133959 w 1834569"/>
                  <a:gd name="connsiteY24" fmla="*/ 79257 h 1480330"/>
                  <a:gd name="connsiteX0" fmla="*/ 860115 w 1832170"/>
                  <a:gd name="connsiteY0" fmla="*/ 495976 h 1531003"/>
                  <a:gd name="connsiteX1" fmla="*/ 555315 w 1832170"/>
                  <a:gd name="connsiteY1" fmla="*/ 486450 h 1531003"/>
                  <a:gd name="connsiteX2" fmla="*/ 474352 w 1832170"/>
                  <a:gd name="connsiteY2" fmla="*/ 798395 h 1531003"/>
                  <a:gd name="connsiteX3" fmla="*/ 798202 w 1832170"/>
                  <a:gd name="connsiteY3" fmla="*/ 1053188 h 1531003"/>
                  <a:gd name="connsiteX4" fmla="*/ 1253021 w 1832170"/>
                  <a:gd name="connsiteY4" fmla="*/ 926982 h 1531003"/>
                  <a:gd name="connsiteX5" fmla="*/ 1314934 w 1832170"/>
                  <a:gd name="connsiteY5" fmla="*/ 591226 h 1531003"/>
                  <a:gd name="connsiteX6" fmla="*/ 1031565 w 1832170"/>
                  <a:gd name="connsiteY6" fmla="*/ 367388 h 1531003"/>
                  <a:gd name="connsiteX7" fmla="*/ 695809 w 1832170"/>
                  <a:gd name="connsiteY7" fmla="*/ 276900 h 1531003"/>
                  <a:gd name="connsiteX8" fmla="*/ 362434 w 1832170"/>
                  <a:gd name="connsiteY8" fmla="*/ 422157 h 1531003"/>
                  <a:gd name="connsiteX9" fmla="*/ 262421 w 1832170"/>
                  <a:gd name="connsiteY9" fmla="*/ 807920 h 1531003"/>
                  <a:gd name="connsiteX10" fmla="*/ 521978 w 1832170"/>
                  <a:gd name="connsiteY10" fmla="*/ 1160344 h 1531003"/>
                  <a:gd name="connsiteX11" fmla="*/ 1086334 w 1832170"/>
                  <a:gd name="connsiteY11" fmla="*/ 1231782 h 1531003"/>
                  <a:gd name="connsiteX12" fmla="*/ 1567347 w 1832170"/>
                  <a:gd name="connsiteY12" fmla="*/ 912694 h 1531003"/>
                  <a:gd name="connsiteX13" fmla="*/ 1572109 w 1832170"/>
                  <a:gd name="connsiteY13" fmla="*/ 484070 h 1531003"/>
                  <a:gd name="connsiteX14" fmla="*/ 1336365 w 1832170"/>
                  <a:gd name="connsiteY14" fmla="*/ 205463 h 1531003"/>
                  <a:gd name="connsiteX15" fmla="*/ 736290 w 1832170"/>
                  <a:gd name="connsiteY15" fmla="*/ 10201 h 1531003"/>
                  <a:gd name="connsiteX16" fmla="*/ 164790 w 1832170"/>
                  <a:gd name="connsiteY16" fmla="*/ 224513 h 1531003"/>
                  <a:gd name="connsiteX17" fmla="*/ 2865 w 1832170"/>
                  <a:gd name="connsiteY17" fmla="*/ 715051 h 1531003"/>
                  <a:gd name="connsiteX18" fmla="*/ 264803 w 1832170"/>
                  <a:gd name="connsiteY18" fmla="*/ 1269882 h 1531003"/>
                  <a:gd name="connsiteX19" fmla="*/ 1038709 w 1832170"/>
                  <a:gd name="connsiteY19" fmla="*/ 1479432 h 1531003"/>
                  <a:gd name="connsiteX20" fmla="*/ 1572547 w 1832170"/>
                  <a:gd name="connsiteY20" fmla="*/ 1509452 h 1531003"/>
                  <a:gd name="connsiteX21" fmla="*/ 1648309 w 1832170"/>
                  <a:gd name="connsiteY21" fmla="*/ 1203207 h 1531003"/>
                  <a:gd name="connsiteX22" fmla="*/ 1829284 w 1832170"/>
                  <a:gd name="connsiteY22" fmla="*/ 622182 h 1531003"/>
                  <a:gd name="connsiteX23" fmla="*/ 1488765 w 1832170"/>
                  <a:gd name="connsiteY23" fmla="*/ 84020 h 1531003"/>
                  <a:gd name="connsiteX24" fmla="*/ 1198253 w 1832170"/>
                  <a:gd name="connsiteY24" fmla="*/ 14963 h 1531003"/>
                  <a:gd name="connsiteX25" fmla="*/ 1133959 w 1832170"/>
                  <a:gd name="connsiteY25" fmla="*/ 79257 h 1531003"/>
                  <a:gd name="connsiteX0" fmla="*/ 860115 w 1834924"/>
                  <a:gd name="connsiteY0" fmla="*/ 495976 h 1531003"/>
                  <a:gd name="connsiteX1" fmla="*/ 555315 w 1834924"/>
                  <a:gd name="connsiteY1" fmla="*/ 486450 h 1531003"/>
                  <a:gd name="connsiteX2" fmla="*/ 474352 w 1834924"/>
                  <a:gd name="connsiteY2" fmla="*/ 798395 h 1531003"/>
                  <a:gd name="connsiteX3" fmla="*/ 798202 w 1834924"/>
                  <a:gd name="connsiteY3" fmla="*/ 1053188 h 1531003"/>
                  <a:gd name="connsiteX4" fmla="*/ 1253021 w 1834924"/>
                  <a:gd name="connsiteY4" fmla="*/ 926982 h 1531003"/>
                  <a:gd name="connsiteX5" fmla="*/ 1314934 w 1834924"/>
                  <a:gd name="connsiteY5" fmla="*/ 591226 h 1531003"/>
                  <a:gd name="connsiteX6" fmla="*/ 1031565 w 1834924"/>
                  <a:gd name="connsiteY6" fmla="*/ 367388 h 1531003"/>
                  <a:gd name="connsiteX7" fmla="*/ 695809 w 1834924"/>
                  <a:gd name="connsiteY7" fmla="*/ 276900 h 1531003"/>
                  <a:gd name="connsiteX8" fmla="*/ 362434 w 1834924"/>
                  <a:gd name="connsiteY8" fmla="*/ 422157 h 1531003"/>
                  <a:gd name="connsiteX9" fmla="*/ 262421 w 1834924"/>
                  <a:gd name="connsiteY9" fmla="*/ 807920 h 1531003"/>
                  <a:gd name="connsiteX10" fmla="*/ 521978 w 1834924"/>
                  <a:gd name="connsiteY10" fmla="*/ 1160344 h 1531003"/>
                  <a:gd name="connsiteX11" fmla="*/ 1086334 w 1834924"/>
                  <a:gd name="connsiteY11" fmla="*/ 1231782 h 1531003"/>
                  <a:gd name="connsiteX12" fmla="*/ 1567347 w 1834924"/>
                  <a:gd name="connsiteY12" fmla="*/ 912694 h 1531003"/>
                  <a:gd name="connsiteX13" fmla="*/ 1572109 w 1834924"/>
                  <a:gd name="connsiteY13" fmla="*/ 484070 h 1531003"/>
                  <a:gd name="connsiteX14" fmla="*/ 1336365 w 1834924"/>
                  <a:gd name="connsiteY14" fmla="*/ 205463 h 1531003"/>
                  <a:gd name="connsiteX15" fmla="*/ 736290 w 1834924"/>
                  <a:gd name="connsiteY15" fmla="*/ 10201 h 1531003"/>
                  <a:gd name="connsiteX16" fmla="*/ 164790 w 1834924"/>
                  <a:gd name="connsiteY16" fmla="*/ 224513 h 1531003"/>
                  <a:gd name="connsiteX17" fmla="*/ 2865 w 1834924"/>
                  <a:gd name="connsiteY17" fmla="*/ 715051 h 1531003"/>
                  <a:gd name="connsiteX18" fmla="*/ 264803 w 1834924"/>
                  <a:gd name="connsiteY18" fmla="*/ 1269882 h 1531003"/>
                  <a:gd name="connsiteX19" fmla="*/ 1038709 w 1834924"/>
                  <a:gd name="connsiteY19" fmla="*/ 1479432 h 1531003"/>
                  <a:gd name="connsiteX20" fmla="*/ 1572547 w 1834924"/>
                  <a:gd name="connsiteY20" fmla="*/ 1509452 h 1531003"/>
                  <a:gd name="connsiteX21" fmla="*/ 1692180 w 1834924"/>
                  <a:gd name="connsiteY21" fmla="*/ 1217229 h 1531003"/>
                  <a:gd name="connsiteX22" fmla="*/ 1829284 w 1834924"/>
                  <a:gd name="connsiteY22" fmla="*/ 622182 h 1531003"/>
                  <a:gd name="connsiteX23" fmla="*/ 1488765 w 1834924"/>
                  <a:gd name="connsiteY23" fmla="*/ 84020 h 1531003"/>
                  <a:gd name="connsiteX24" fmla="*/ 1198253 w 1834924"/>
                  <a:gd name="connsiteY24" fmla="*/ 14963 h 1531003"/>
                  <a:gd name="connsiteX25" fmla="*/ 1133959 w 1834924"/>
                  <a:gd name="connsiteY25" fmla="*/ 79257 h 1531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34924" h="1531003">
                    <a:moveTo>
                      <a:pt x="860115" y="495976"/>
                    </a:moveTo>
                    <a:cubicBezTo>
                      <a:pt x="779946" y="410251"/>
                      <a:pt x="619609" y="436047"/>
                      <a:pt x="555315" y="486450"/>
                    </a:cubicBezTo>
                    <a:cubicBezTo>
                      <a:pt x="491021" y="536853"/>
                      <a:pt x="433871" y="703939"/>
                      <a:pt x="474352" y="798395"/>
                    </a:cubicBezTo>
                    <a:cubicBezTo>
                      <a:pt x="514833" y="892851"/>
                      <a:pt x="668424" y="1031757"/>
                      <a:pt x="798202" y="1053188"/>
                    </a:cubicBezTo>
                    <a:cubicBezTo>
                      <a:pt x="927980" y="1074619"/>
                      <a:pt x="1166899" y="1003976"/>
                      <a:pt x="1253021" y="926982"/>
                    </a:cubicBezTo>
                    <a:cubicBezTo>
                      <a:pt x="1339143" y="849988"/>
                      <a:pt x="1351843" y="684492"/>
                      <a:pt x="1314934" y="591226"/>
                    </a:cubicBezTo>
                    <a:cubicBezTo>
                      <a:pt x="1278025" y="497960"/>
                      <a:pt x="1134752" y="419776"/>
                      <a:pt x="1031565" y="367388"/>
                    </a:cubicBezTo>
                    <a:cubicBezTo>
                      <a:pt x="928378" y="315000"/>
                      <a:pt x="807331" y="267772"/>
                      <a:pt x="695809" y="276900"/>
                    </a:cubicBezTo>
                    <a:cubicBezTo>
                      <a:pt x="584287" y="286028"/>
                      <a:pt x="434665" y="333654"/>
                      <a:pt x="362434" y="422157"/>
                    </a:cubicBezTo>
                    <a:cubicBezTo>
                      <a:pt x="290203" y="510660"/>
                      <a:pt x="235830" y="684889"/>
                      <a:pt x="262421" y="807920"/>
                    </a:cubicBezTo>
                    <a:cubicBezTo>
                      <a:pt x="289012" y="930951"/>
                      <a:pt x="384659" y="1089700"/>
                      <a:pt x="521978" y="1160344"/>
                    </a:cubicBezTo>
                    <a:cubicBezTo>
                      <a:pt x="659297" y="1230988"/>
                      <a:pt x="912106" y="1273057"/>
                      <a:pt x="1086334" y="1231782"/>
                    </a:cubicBezTo>
                    <a:cubicBezTo>
                      <a:pt x="1260562" y="1190507"/>
                      <a:pt x="1486385" y="1037313"/>
                      <a:pt x="1567347" y="912694"/>
                    </a:cubicBezTo>
                    <a:cubicBezTo>
                      <a:pt x="1648309" y="788075"/>
                      <a:pt x="1610606" y="601942"/>
                      <a:pt x="1572109" y="484070"/>
                    </a:cubicBezTo>
                    <a:cubicBezTo>
                      <a:pt x="1533612" y="366198"/>
                      <a:pt x="1475668" y="284441"/>
                      <a:pt x="1336365" y="205463"/>
                    </a:cubicBezTo>
                    <a:cubicBezTo>
                      <a:pt x="1197062" y="126485"/>
                      <a:pt x="931552" y="7026"/>
                      <a:pt x="736290" y="10201"/>
                    </a:cubicBezTo>
                    <a:cubicBezTo>
                      <a:pt x="541028" y="13376"/>
                      <a:pt x="287027" y="107038"/>
                      <a:pt x="164790" y="224513"/>
                    </a:cubicBezTo>
                    <a:cubicBezTo>
                      <a:pt x="42553" y="341988"/>
                      <a:pt x="-13804" y="540823"/>
                      <a:pt x="2865" y="715051"/>
                    </a:cubicBezTo>
                    <a:cubicBezTo>
                      <a:pt x="19534" y="889279"/>
                      <a:pt x="92162" y="1142485"/>
                      <a:pt x="264803" y="1269882"/>
                    </a:cubicBezTo>
                    <a:cubicBezTo>
                      <a:pt x="437444" y="1397279"/>
                      <a:pt x="820752" y="1439504"/>
                      <a:pt x="1038709" y="1479432"/>
                    </a:cubicBezTo>
                    <a:cubicBezTo>
                      <a:pt x="1256666" y="1519360"/>
                      <a:pt x="1470947" y="1555489"/>
                      <a:pt x="1572547" y="1509452"/>
                    </a:cubicBezTo>
                    <a:cubicBezTo>
                      <a:pt x="1674147" y="1463415"/>
                      <a:pt x="1649391" y="1365107"/>
                      <a:pt x="1692180" y="1217229"/>
                    </a:cubicBezTo>
                    <a:cubicBezTo>
                      <a:pt x="1734969" y="1069351"/>
                      <a:pt x="1863186" y="811050"/>
                      <a:pt x="1829284" y="622182"/>
                    </a:cubicBezTo>
                    <a:cubicBezTo>
                      <a:pt x="1795382" y="433314"/>
                      <a:pt x="1593937" y="185223"/>
                      <a:pt x="1488765" y="84020"/>
                    </a:cubicBezTo>
                    <a:cubicBezTo>
                      <a:pt x="1383593" y="-17183"/>
                      <a:pt x="1257387" y="-8055"/>
                      <a:pt x="1198253" y="14963"/>
                    </a:cubicBezTo>
                    <a:cubicBezTo>
                      <a:pt x="1139119" y="37981"/>
                      <a:pt x="1106971" y="90369"/>
                      <a:pt x="1133959" y="79257"/>
                    </a:cubicBezTo>
                  </a:path>
                </a:pathLst>
              </a:cu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sp>
          <p:nvSpPr>
            <p:cNvPr id="131" name="Ovál 130"/>
            <p:cNvSpPr/>
            <p:nvPr/>
          </p:nvSpPr>
          <p:spPr>
            <a:xfrm rot="164800" flipH="1" flipV="1">
              <a:off x="2697642" y="5686084"/>
              <a:ext cx="196317" cy="66137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b="1"/>
            </a:p>
          </p:txBody>
        </p:sp>
      </p:grpSp>
      <p:sp>
        <p:nvSpPr>
          <p:cNvPr id="133" name="Levá složená závorka 132"/>
          <p:cNvSpPr/>
          <p:nvPr/>
        </p:nvSpPr>
        <p:spPr>
          <a:xfrm rot="7380163">
            <a:off x="2605971" y="4702005"/>
            <a:ext cx="385362" cy="1015266"/>
          </a:xfrm>
          <a:prstGeom prst="leftBrace">
            <a:avLst>
              <a:gd name="adj1" fmla="val 41465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35" name="TextovéPole 134"/>
          <p:cNvSpPr txBox="1"/>
          <p:nvPr/>
        </p:nvSpPr>
        <p:spPr>
          <a:xfrm>
            <a:off x="712020" y="5304732"/>
            <a:ext cx="657044" cy="3263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axon</a:t>
            </a:r>
          </a:p>
        </p:txBody>
      </p:sp>
      <p:cxnSp>
        <p:nvCxnSpPr>
          <p:cNvPr id="137" name="Přímá spojnice 136"/>
          <p:cNvCxnSpPr>
            <a:stCxn id="135" idx="3"/>
          </p:cNvCxnSpPr>
          <p:nvPr/>
        </p:nvCxnSpPr>
        <p:spPr>
          <a:xfrm>
            <a:off x="1369064" y="5467918"/>
            <a:ext cx="945715" cy="179429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0" name="TextovéPole 139"/>
          <p:cNvSpPr txBox="1"/>
          <p:nvPr/>
        </p:nvSpPr>
        <p:spPr>
          <a:xfrm>
            <a:off x="663940" y="5987885"/>
            <a:ext cx="3043964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řez </a:t>
            </a:r>
            <a:r>
              <a:rPr lang="cs-CZ" dirty="0" err="1"/>
              <a:t>Schwanovou</a:t>
            </a:r>
            <a:r>
              <a:rPr lang="cs-CZ" dirty="0"/>
              <a:t> buňkou</a:t>
            </a:r>
          </a:p>
          <a:p>
            <a:pPr>
              <a:lnSpc>
                <a:spcPts val="1800"/>
              </a:lnSpc>
            </a:pPr>
            <a:r>
              <a:rPr lang="cs-CZ" sz="1600" dirty="0"/>
              <a:t>buňka je nezbytná pro regeneraci tohoto typu vlákna</a:t>
            </a:r>
          </a:p>
        </p:txBody>
      </p:sp>
      <p:cxnSp>
        <p:nvCxnSpPr>
          <p:cNvPr id="141" name="Přímá spojnice 140"/>
          <p:cNvCxnSpPr>
            <a:endCxn id="131" idx="1"/>
          </p:cNvCxnSpPr>
          <p:nvPr/>
        </p:nvCxnSpPr>
        <p:spPr>
          <a:xfrm flipH="1" flipV="1">
            <a:off x="2665281" y="5921347"/>
            <a:ext cx="479497" cy="599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3" name="TextovéPole 142"/>
          <p:cNvSpPr txBox="1"/>
          <p:nvPr/>
        </p:nvSpPr>
        <p:spPr>
          <a:xfrm>
            <a:off x="3135767" y="5824700"/>
            <a:ext cx="2704421" cy="3263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jádro </a:t>
            </a:r>
            <a:r>
              <a:rPr lang="cs-CZ" dirty="0" err="1"/>
              <a:t>Schwany</a:t>
            </a:r>
            <a:r>
              <a:rPr lang="cs-CZ" dirty="0"/>
              <a:t> buňky</a:t>
            </a:r>
          </a:p>
        </p:txBody>
      </p:sp>
      <p:cxnSp>
        <p:nvCxnSpPr>
          <p:cNvPr id="144" name="Přímá spojnice se šipkou 143"/>
          <p:cNvCxnSpPr/>
          <p:nvPr/>
        </p:nvCxnSpPr>
        <p:spPr>
          <a:xfrm>
            <a:off x="1230958" y="1468789"/>
            <a:ext cx="222814" cy="409005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5" name="Přímá spojnice se šipkou 144"/>
          <p:cNvCxnSpPr/>
          <p:nvPr/>
        </p:nvCxnSpPr>
        <p:spPr>
          <a:xfrm>
            <a:off x="791197" y="2178379"/>
            <a:ext cx="397875" cy="122532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Přímá spojnice se šipkou 146"/>
          <p:cNvCxnSpPr/>
          <p:nvPr/>
        </p:nvCxnSpPr>
        <p:spPr>
          <a:xfrm>
            <a:off x="3963674" y="3069029"/>
            <a:ext cx="397875" cy="122532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TextovéPole 133"/>
          <p:cNvSpPr txBox="1"/>
          <p:nvPr/>
        </p:nvSpPr>
        <p:spPr>
          <a:xfrm>
            <a:off x="376693" y="281914"/>
            <a:ext cx="51443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Stavba neuronu </a:t>
            </a:r>
            <a:r>
              <a:rPr lang="cs-CZ" sz="2800" dirty="0"/>
              <a:t>(</a:t>
            </a:r>
            <a:r>
              <a:rPr lang="cs-CZ" sz="2800" dirty="0" err="1"/>
              <a:t>myelinizovaný</a:t>
            </a:r>
            <a:r>
              <a:rPr lang="cs-CZ" sz="2800" dirty="0"/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8636622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117" grpId="0"/>
      <p:bldP spid="120" grpId="0" animBg="1"/>
      <p:bldP spid="121" grpId="0"/>
      <p:bldP spid="133" grpId="0" animBg="1"/>
      <p:bldP spid="135" grpId="0"/>
      <p:bldP spid="140" grpId="0"/>
      <p:bldP spid="14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8" y="907926"/>
            <a:ext cx="7424507" cy="51853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ovéPole 2"/>
          <p:cNvSpPr txBox="1"/>
          <p:nvPr/>
        </p:nvSpPr>
        <p:spPr>
          <a:xfrm>
            <a:off x="389118" y="251218"/>
            <a:ext cx="358552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Různé typy neuronů</a:t>
            </a:r>
          </a:p>
        </p:txBody>
      </p:sp>
    </p:spTree>
    <p:extLst>
      <p:ext uri="{BB962C8B-B14F-4D97-AF65-F5344CB8AC3E}">
        <p14:creationId xmlns:p14="http://schemas.microsoft.com/office/powerpoint/2010/main" val="230963911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neuron1077.jpg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179"/>
          <a:stretch/>
        </p:blipFill>
        <p:spPr bwMode="auto">
          <a:xfrm>
            <a:off x="239588" y="1283125"/>
            <a:ext cx="8724900" cy="53215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ovéPole 5"/>
          <p:cNvSpPr txBox="1"/>
          <p:nvPr/>
        </p:nvSpPr>
        <p:spPr>
          <a:xfrm>
            <a:off x="389118" y="251218"/>
            <a:ext cx="358552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Různé typy neuronů</a:t>
            </a:r>
          </a:p>
        </p:txBody>
      </p:sp>
    </p:spTree>
    <p:extLst>
      <p:ext uri="{BB962C8B-B14F-4D97-AF65-F5344CB8AC3E}">
        <p14:creationId xmlns:p14="http://schemas.microsoft.com/office/powerpoint/2010/main" val="3631248310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" name="TextovéPole 153"/>
          <p:cNvSpPr txBox="1"/>
          <p:nvPr/>
        </p:nvSpPr>
        <p:spPr>
          <a:xfrm>
            <a:off x="6300192" y="1519624"/>
            <a:ext cx="2736304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sz="2000" b="1" dirty="0"/>
              <a:t>Klidové napětí:</a:t>
            </a:r>
          </a:p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dirty="0"/>
              <a:t>na membráně buňky za klidových podmínek </a:t>
            </a:r>
          </a:p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dirty="0"/>
              <a:t>uvnitř buňky je záporný náboj, na povrchu buňky je kladný náboj</a:t>
            </a:r>
          </a:p>
        </p:txBody>
      </p:sp>
      <p:grpSp>
        <p:nvGrpSpPr>
          <p:cNvPr id="13" name="Skupina 12"/>
          <p:cNvGrpSpPr/>
          <p:nvPr/>
        </p:nvGrpSpPr>
        <p:grpSpPr>
          <a:xfrm>
            <a:off x="86058" y="591457"/>
            <a:ext cx="6420865" cy="6149911"/>
            <a:chOff x="86058" y="448816"/>
            <a:chExt cx="6790198" cy="6149911"/>
          </a:xfrm>
        </p:grpSpPr>
        <p:grpSp>
          <p:nvGrpSpPr>
            <p:cNvPr id="111" name="Skupina 110"/>
            <p:cNvGrpSpPr>
              <a:grpSpLocks noChangeAspect="1"/>
            </p:cNvGrpSpPr>
            <p:nvPr/>
          </p:nvGrpSpPr>
          <p:grpSpPr>
            <a:xfrm>
              <a:off x="180760" y="2213192"/>
              <a:ext cx="6695496" cy="4364270"/>
              <a:chOff x="688517" y="668074"/>
              <a:chExt cx="5666263" cy="3901871"/>
            </a:xfrm>
          </p:grpSpPr>
          <p:sp>
            <p:nvSpPr>
              <p:cNvPr id="108" name="Obdélník 107"/>
              <p:cNvSpPr/>
              <p:nvPr/>
            </p:nvSpPr>
            <p:spPr>
              <a:xfrm>
                <a:off x="4975617" y="668074"/>
                <a:ext cx="1122428" cy="3577053"/>
              </a:xfrm>
              <a:prstGeom prst="rect">
                <a:avLst/>
              </a:prstGeom>
              <a:solidFill>
                <a:srgbClr val="91FF8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110" name="Obdélník 109"/>
              <p:cNvSpPr/>
              <p:nvPr/>
            </p:nvSpPr>
            <p:spPr>
              <a:xfrm>
                <a:off x="2098835" y="673274"/>
                <a:ext cx="360000" cy="3577053"/>
              </a:xfrm>
              <a:prstGeom prst="rect">
                <a:avLst/>
              </a:prstGeom>
              <a:gradFill flip="none" rotWithShape="1">
                <a:gsLst>
                  <a:gs pos="0">
                    <a:srgbClr val="91FF89"/>
                  </a:gs>
                  <a:gs pos="100000">
                    <a:srgbClr val="FFFF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109" name="Obdélník 108"/>
              <p:cNvSpPr/>
              <p:nvPr/>
            </p:nvSpPr>
            <p:spPr>
              <a:xfrm>
                <a:off x="2436619" y="668074"/>
                <a:ext cx="2709970" cy="3577053"/>
              </a:xfrm>
              <a:prstGeom prst="rect">
                <a:avLst/>
              </a:prstGeom>
              <a:gradFill flip="none" rotWithShape="1">
                <a:gsLst>
                  <a:gs pos="75000">
                    <a:srgbClr val="FFFF00"/>
                  </a:gs>
                  <a:gs pos="100000">
                    <a:srgbClr val="91FF89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107" name="Obdélník 106"/>
              <p:cNvSpPr/>
              <p:nvPr/>
            </p:nvSpPr>
            <p:spPr>
              <a:xfrm>
                <a:off x="1274594" y="668074"/>
                <a:ext cx="829047" cy="3577053"/>
              </a:xfrm>
              <a:prstGeom prst="rect">
                <a:avLst/>
              </a:prstGeom>
              <a:solidFill>
                <a:srgbClr val="91FF8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cxnSp>
            <p:nvCxnSpPr>
              <p:cNvPr id="80" name="Přímá spojnice 79"/>
              <p:cNvCxnSpPr/>
              <p:nvPr/>
            </p:nvCxnSpPr>
            <p:spPr>
              <a:xfrm>
                <a:off x="1274594" y="770863"/>
                <a:ext cx="0" cy="34920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" name="Přímá spojnice 80"/>
              <p:cNvCxnSpPr/>
              <p:nvPr/>
            </p:nvCxnSpPr>
            <p:spPr>
              <a:xfrm flipH="1">
                <a:off x="1290221" y="4256285"/>
                <a:ext cx="4752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3" name="TextovéPole 82"/>
              <p:cNvSpPr txBox="1"/>
              <p:nvPr/>
            </p:nvSpPr>
            <p:spPr>
              <a:xfrm>
                <a:off x="2103641" y="4212226"/>
                <a:ext cx="648072" cy="3577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2000" b="1" dirty="0"/>
                  <a:t>0</a:t>
                </a:r>
              </a:p>
            </p:txBody>
          </p:sp>
          <p:sp>
            <p:nvSpPr>
              <p:cNvPr id="84" name="TextovéPole 83"/>
              <p:cNvSpPr txBox="1"/>
              <p:nvPr/>
            </p:nvSpPr>
            <p:spPr>
              <a:xfrm>
                <a:off x="3216798" y="4212226"/>
                <a:ext cx="648072" cy="3577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2000" b="1" dirty="0"/>
                  <a:t>1</a:t>
                </a:r>
              </a:p>
            </p:txBody>
          </p:sp>
          <p:sp>
            <p:nvSpPr>
              <p:cNvPr id="85" name="TextovéPole 84"/>
              <p:cNvSpPr txBox="1"/>
              <p:nvPr/>
            </p:nvSpPr>
            <p:spPr>
              <a:xfrm>
                <a:off x="4329954" y="4212227"/>
                <a:ext cx="765674" cy="3577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2000" b="1" dirty="0"/>
                  <a:t>2</a:t>
                </a:r>
              </a:p>
            </p:txBody>
          </p:sp>
          <p:sp>
            <p:nvSpPr>
              <p:cNvPr id="86" name="Volný tvar 85"/>
              <p:cNvSpPr/>
              <p:nvPr/>
            </p:nvSpPr>
            <p:spPr>
              <a:xfrm>
                <a:off x="1302574" y="984499"/>
                <a:ext cx="4571365" cy="2953451"/>
              </a:xfrm>
              <a:custGeom>
                <a:avLst/>
                <a:gdLst>
                  <a:gd name="connsiteX0" fmla="*/ 0 w 3700130"/>
                  <a:gd name="connsiteY0" fmla="*/ 2757806 h 2953113"/>
                  <a:gd name="connsiteX1" fmla="*/ 116958 w 3700130"/>
                  <a:gd name="connsiteY1" fmla="*/ 2332504 h 2953113"/>
                  <a:gd name="connsiteX2" fmla="*/ 435935 w 3700130"/>
                  <a:gd name="connsiteY2" fmla="*/ 748253 h 2953113"/>
                  <a:gd name="connsiteX3" fmla="*/ 595423 w 3700130"/>
                  <a:gd name="connsiteY3" fmla="*/ 3974 h 2953113"/>
                  <a:gd name="connsiteX4" fmla="*/ 818707 w 3700130"/>
                  <a:gd name="connsiteY4" fmla="*/ 482439 h 2953113"/>
                  <a:gd name="connsiteX5" fmla="*/ 1063256 w 3700130"/>
                  <a:gd name="connsiteY5" fmla="*/ 1120392 h 2953113"/>
                  <a:gd name="connsiteX6" fmla="*/ 1297172 w 3700130"/>
                  <a:gd name="connsiteY6" fmla="*/ 1737081 h 2953113"/>
                  <a:gd name="connsiteX7" fmla="*/ 1509823 w 3700130"/>
                  <a:gd name="connsiteY7" fmla="*/ 2311239 h 2953113"/>
                  <a:gd name="connsiteX8" fmla="*/ 1679944 w 3700130"/>
                  <a:gd name="connsiteY8" fmla="*/ 2821602 h 2953113"/>
                  <a:gd name="connsiteX9" fmla="*/ 1860698 w 3700130"/>
                  <a:gd name="connsiteY9" fmla="*/ 2949192 h 2953113"/>
                  <a:gd name="connsiteX10" fmla="*/ 2392326 w 3700130"/>
                  <a:gd name="connsiteY10" fmla="*/ 2906662 h 2953113"/>
                  <a:gd name="connsiteX11" fmla="*/ 2860158 w 3700130"/>
                  <a:gd name="connsiteY11" fmla="*/ 2768439 h 2953113"/>
                  <a:gd name="connsiteX12" fmla="*/ 3221665 w 3700130"/>
                  <a:gd name="connsiteY12" fmla="*/ 2736541 h 2953113"/>
                  <a:gd name="connsiteX13" fmla="*/ 3700130 w 3700130"/>
                  <a:gd name="connsiteY13" fmla="*/ 2736541 h 2953113"/>
                  <a:gd name="connsiteX0" fmla="*/ 0 w 4019106"/>
                  <a:gd name="connsiteY0" fmla="*/ 2800337 h 2953113"/>
                  <a:gd name="connsiteX1" fmla="*/ 435934 w 4019106"/>
                  <a:gd name="connsiteY1" fmla="*/ 2332504 h 2953113"/>
                  <a:gd name="connsiteX2" fmla="*/ 754911 w 4019106"/>
                  <a:gd name="connsiteY2" fmla="*/ 748253 h 2953113"/>
                  <a:gd name="connsiteX3" fmla="*/ 914399 w 4019106"/>
                  <a:gd name="connsiteY3" fmla="*/ 3974 h 2953113"/>
                  <a:gd name="connsiteX4" fmla="*/ 1137683 w 4019106"/>
                  <a:gd name="connsiteY4" fmla="*/ 482439 h 2953113"/>
                  <a:gd name="connsiteX5" fmla="*/ 1382232 w 4019106"/>
                  <a:gd name="connsiteY5" fmla="*/ 1120392 h 2953113"/>
                  <a:gd name="connsiteX6" fmla="*/ 1616148 w 4019106"/>
                  <a:gd name="connsiteY6" fmla="*/ 1737081 h 2953113"/>
                  <a:gd name="connsiteX7" fmla="*/ 1828799 w 4019106"/>
                  <a:gd name="connsiteY7" fmla="*/ 2311239 h 2953113"/>
                  <a:gd name="connsiteX8" fmla="*/ 1998920 w 4019106"/>
                  <a:gd name="connsiteY8" fmla="*/ 2821602 h 2953113"/>
                  <a:gd name="connsiteX9" fmla="*/ 2179674 w 4019106"/>
                  <a:gd name="connsiteY9" fmla="*/ 2949192 h 2953113"/>
                  <a:gd name="connsiteX10" fmla="*/ 2711302 w 4019106"/>
                  <a:gd name="connsiteY10" fmla="*/ 2906662 h 2953113"/>
                  <a:gd name="connsiteX11" fmla="*/ 3179134 w 4019106"/>
                  <a:gd name="connsiteY11" fmla="*/ 2768439 h 2953113"/>
                  <a:gd name="connsiteX12" fmla="*/ 3540641 w 4019106"/>
                  <a:gd name="connsiteY12" fmla="*/ 2736541 h 2953113"/>
                  <a:gd name="connsiteX13" fmla="*/ 4019106 w 4019106"/>
                  <a:gd name="connsiteY13" fmla="*/ 2736541 h 2953113"/>
                  <a:gd name="connsiteX0" fmla="*/ 0 w 4019106"/>
                  <a:gd name="connsiteY0" fmla="*/ 2800337 h 2953113"/>
                  <a:gd name="connsiteX1" fmla="*/ 297711 w 4019106"/>
                  <a:gd name="connsiteY1" fmla="*/ 2747191 h 2953113"/>
                  <a:gd name="connsiteX2" fmla="*/ 435934 w 4019106"/>
                  <a:gd name="connsiteY2" fmla="*/ 2332504 h 2953113"/>
                  <a:gd name="connsiteX3" fmla="*/ 754911 w 4019106"/>
                  <a:gd name="connsiteY3" fmla="*/ 748253 h 2953113"/>
                  <a:gd name="connsiteX4" fmla="*/ 914399 w 4019106"/>
                  <a:gd name="connsiteY4" fmla="*/ 3974 h 2953113"/>
                  <a:gd name="connsiteX5" fmla="*/ 1137683 w 4019106"/>
                  <a:gd name="connsiteY5" fmla="*/ 482439 h 2953113"/>
                  <a:gd name="connsiteX6" fmla="*/ 1382232 w 4019106"/>
                  <a:gd name="connsiteY6" fmla="*/ 1120392 h 2953113"/>
                  <a:gd name="connsiteX7" fmla="*/ 1616148 w 4019106"/>
                  <a:gd name="connsiteY7" fmla="*/ 1737081 h 2953113"/>
                  <a:gd name="connsiteX8" fmla="*/ 1828799 w 4019106"/>
                  <a:gd name="connsiteY8" fmla="*/ 2311239 h 2953113"/>
                  <a:gd name="connsiteX9" fmla="*/ 1998920 w 4019106"/>
                  <a:gd name="connsiteY9" fmla="*/ 2821602 h 2953113"/>
                  <a:gd name="connsiteX10" fmla="*/ 2179674 w 4019106"/>
                  <a:gd name="connsiteY10" fmla="*/ 2949192 h 2953113"/>
                  <a:gd name="connsiteX11" fmla="*/ 2711302 w 4019106"/>
                  <a:gd name="connsiteY11" fmla="*/ 2906662 h 2953113"/>
                  <a:gd name="connsiteX12" fmla="*/ 3179134 w 4019106"/>
                  <a:gd name="connsiteY12" fmla="*/ 2768439 h 2953113"/>
                  <a:gd name="connsiteX13" fmla="*/ 3540641 w 4019106"/>
                  <a:gd name="connsiteY13" fmla="*/ 2736541 h 2953113"/>
                  <a:gd name="connsiteX14" fmla="*/ 4019106 w 4019106"/>
                  <a:gd name="connsiteY14" fmla="*/ 2736541 h 2953113"/>
                  <a:gd name="connsiteX0" fmla="*/ 0 w 4019106"/>
                  <a:gd name="connsiteY0" fmla="*/ 2800337 h 2953113"/>
                  <a:gd name="connsiteX1" fmla="*/ 297711 w 4019106"/>
                  <a:gd name="connsiteY1" fmla="*/ 2747191 h 2953113"/>
                  <a:gd name="connsiteX2" fmla="*/ 435934 w 4019106"/>
                  <a:gd name="connsiteY2" fmla="*/ 2332504 h 2953113"/>
                  <a:gd name="connsiteX3" fmla="*/ 754911 w 4019106"/>
                  <a:gd name="connsiteY3" fmla="*/ 748253 h 2953113"/>
                  <a:gd name="connsiteX4" fmla="*/ 914399 w 4019106"/>
                  <a:gd name="connsiteY4" fmla="*/ 3974 h 2953113"/>
                  <a:gd name="connsiteX5" fmla="*/ 1137683 w 4019106"/>
                  <a:gd name="connsiteY5" fmla="*/ 482439 h 2953113"/>
                  <a:gd name="connsiteX6" fmla="*/ 1382232 w 4019106"/>
                  <a:gd name="connsiteY6" fmla="*/ 1120392 h 2953113"/>
                  <a:gd name="connsiteX7" fmla="*/ 1616148 w 4019106"/>
                  <a:gd name="connsiteY7" fmla="*/ 1737081 h 2953113"/>
                  <a:gd name="connsiteX8" fmla="*/ 1828799 w 4019106"/>
                  <a:gd name="connsiteY8" fmla="*/ 2311239 h 2953113"/>
                  <a:gd name="connsiteX9" fmla="*/ 1998920 w 4019106"/>
                  <a:gd name="connsiteY9" fmla="*/ 2821602 h 2953113"/>
                  <a:gd name="connsiteX10" fmla="*/ 2179674 w 4019106"/>
                  <a:gd name="connsiteY10" fmla="*/ 2949192 h 2953113"/>
                  <a:gd name="connsiteX11" fmla="*/ 2711302 w 4019106"/>
                  <a:gd name="connsiteY11" fmla="*/ 2906662 h 2953113"/>
                  <a:gd name="connsiteX12" fmla="*/ 3179134 w 4019106"/>
                  <a:gd name="connsiteY12" fmla="*/ 2768439 h 2953113"/>
                  <a:gd name="connsiteX13" fmla="*/ 3540641 w 4019106"/>
                  <a:gd name="connsiteY13" fmla="*/ 2736541 h 2953113"/>
                  <a:gd name="connsiteX14" fmla="*/ 4019106 w 4019106"/>
                  <a:gd name="connsiteY14" fmla="*/ 2736541 h 2953113"/>
                  <a:gd name="connsiteX0" fmla="*/ 0 w 4019106"/>
                  <a:gd name="connsiteY0" fmla="*/ 2800337 h 2953113"/>
                  <a:gd name="connsiteX1" fmla="*/ 297711 w 4019106"/>
                  <a:gd name="connsiteY1" fmla="*/ 2747191 h 2953113"/>
                  <a:gd name="connsiteX2" fmla="*/ 435934 w 4019106"/>
                  <a:gd name="connsiteY2" fmla="*/ 2332504 h 2953113"/>
                  <a:gd name="connsiteX3" fmla="*/ 754911 w 4019106"/>
                  <a:gd name="connsiteY3" fmla="*/ 748253 h 2953113"/>
                  <a:gd name="connsiteX4" fmla="*/ 914399 w 4019106"/>
                  <a:gd name="connsiteY4" fmla="*/ 3974 h 2953113"/>
                  <a:gd name="connsiteX5" fmla="*/ 1137683 w 4019106"/>
                  <a:gd name="connsiteY5" fmla="*/ 482439 h 2953113"/>
                  <a:gd name="connsiteX6" fmla="*/ 1382232 w 4019106"/>
                  <a:gd name="connsiteY6" fmla="*/ 1120392 h 2953113"/>
                  <a:gd name="connsiteX7" fmla="*/ 1616148 w 4019106"/>
                  <a:gd name="connsiteY7" fmla="*/ 1737081 h 2953113"/>
                  <a:gd name="connsiteX8" fmla="*/ 1828799 w 4019106"/>
                  <a:gd name="connsiteY8" fmla="*/ 2311239 h 2953113"/>
                  <a:gd name="connsiteX9" fmla="*/ 1998920 w 4019106"/>
                  <a:gd name="connsiteY9" fmla="*/ 2821602 h 2953113"/>
                  <a:gd name="connsiteX10" fmla="*/ 2179674 w 4019106"/>
                  <a:gd name="connsiteY10" fmla="*/ 2949192 h 2953113"/>
                  <a:gd name="connsiteX11" fmla="*/ 2711302 w 4019106"/>
                  <a:gd name="connsiteY11" fmla="*/ 2906662 h 2953113"/>
                  <a:gd name="connsiteX12" fmla="*/ 3179134 w 4019106"/>
                  <a:gd name="connsiteY12" fmla="*/ 2768439 h 2953113"/>
                  <a:gd name="connsiteX13" fmla="*/ 3540641 w 4019106"/>
                  <a:gd name="connsiteY13" fmla="*/ 2736541 h 2953113"/>
                  <a:gd name="connsiteX14" fmla="*/ 4019106 w 4019106"/>
                  <a:gd name="connsiteY14" fmla="*/ 2736541 h 2953113"/>
                  <a:gd name="connsiteX0" fmla="*/ 0 w 4019106"/>
                  <a:gd name="connsiteY0" fmla="*/ 2800337 h 2953113"/>
                  <a:gd name="connsiteX1" fmla="*/ 297711 w 4019106"/>
                  <a:gd name="connsiteY1" fmla="*/ 2747191 h 2953113"/>
                  <a:gd name="connsiteX2" fmla="*/ 435934 w 4019106"/>
                  <a:gd name="connsiteY2" fmla="*/ 2332504 h 2953113"/>
                  <a:gd name="connsiteX3" fmla="*/ 754911 w 4019106"/>
                  <a:gd name="connsiteY3" fmla="*/ 748253 h 2953113"/>
                  <a:gd name="connsiteX4" fmla="*/ 914399 w 4019106"/>
                  <a:gd name="connsiteY4" fmla="*/ 3974 h 2953113"/>
                  <a:gd name="connsiteX5" fmla="*/ 1137683 w 4019106"/>
                  <a:gd name="connsiteY5" fmla="*/ 482439 h 2953113"/>
                  <a:gd name="connsiteX6" fmla="*/ 1382232 w 4019106"/>
                  <a:gd name="connsiteY6" fmla="*/ 1120392 h 2953113"/>
                  <a:gd name="connsiteX7" fmla="*/ 1616148 w 4019106"/>
                  <a:gd name="connsiteY7" fmla="*/ 1737081 h 2953113"/>
                  <a:gd name="connsiteX8" fmla="*/ 1796901 w 4019106"/>
                  <a:gd name="connsiteY8" fmla="*/ 2311239 h 2953113"/>
                  <a:gd name="connsiteX9" fmla="*/ 1998920 w 4019106"/>
                  <a:gd name="connsiteY9" fmla="*/ 2821602 h 2953113"/>
                  <a:gd name="connsiteX10" fmla="*/ 2179674 w 4019106"/>
                  <a:gd name="connsiteY10" fmla="*/ 2949192 h 2953113"/>
                  <a:gd name="connsiteX11" fmla="*/ 2711302 w 4019106"/>
                  <a:gd name="connsiteY11" fmla="*/ 2906662 h 2953113"/>
                  <a:gd name="connsiteX12" fmla="*/ 3179134 w 4019106"/>
                  <a:gd name="connsiteY12" fmla="*/ 2768439 h 2953113"/>
                  <a:gd name="connsiteX13" fmla="*/ 3540641 w 4019106"/>
                  <a:gd name="connsiteY13" fmla="*/ 2736541 h 2953113"/>
                  <a:gd name="connsiteX14" fmla="*/ 4019106 w 4019106"/>
                  <a:gd name="connsiteY14" fmla="*/ 2736541 h 2953113"/>
                  <a:gd name="connsiteX0" fmla="*/ 0 w 4073875"/>
                  <a:gd name="connsiteY0" fmla="*/ 2726518 h 2953113"/>
                  <a:gd name="connsiteX1" fmla="*/ 352480 w 4073875"/>
                  <a:gd name="connsiteY1" fmla="*/ 2747191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1924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70917 w 4073875"/>
                  <a:gd name="connsiteY7" fmla="*/ 1737081 h 2953113"/>
                  <a:gd name="connsiteX8" fmla="*/ 1851670 w 4073875"/>
                  <a:gd name="connsiteY8" fmla="*/ 23112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52480 w 4073875"/>
                  <a:gd name="connsiteY1" fmla="*/ 2747191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1924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70917 w 4073875"/>
                  <a:gd name="connsiteY7" fmla="*/ 1737081 h 2953113"/>
                  <a:gd name="connsiteX8" fmla="*/ 1851670 w 4073875"/>
                  <a:gd name="connsiteY8" fmla="*/ 23112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1924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70917 w 4073875"/>
                  <a:gd name="connsiteY7" fmla="*/ 1737081 h 2953113"/>
                  <a:gd name="connsiteX8" fmla="*/ 1851670 w 4073875"/>
                  <a:gd name="connsiteY8" fmla="*/ 23112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1924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70917 w 4073875"/>
                  <a:gd name="connsiteY7" fmla="*/ 1737081 h 2953113"/>
                  <a:gd name="connsiteX8" fmla="*/ 1851670 w 4073875"/>
                  <a:gd name="connsiteY8" fmla="*/ 23112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1924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51670 w 4073875"/>
                  <a:gd name="connsiteY8" fmla="*/ 23112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1924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2630 w 4073875"/>
                  <a:gd name="connsiteY1" fmla="*/ 2705071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2630 w 4073875"/>
                  <a:gd name="connsiteY1" fmla="*/ 2705071 h 2953113"/>
                  <a:gd name="connsiteX2" fmla="*/ 635518 w 4073875"/>
                  <a:gd name="connsiteY2" fmla="*/ 2328367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2630 w 4073875"/>
                  <a:gd name="connsiteY1" fmla="*/ 2705071 h 2953113"/>
                  <a:gd name="connsiteX2" fmla="*/ 635518 w 4073875"/>
                  <a:gd name="connsiteY2" fmla="*/ 2328367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2630 w 4073875"/>
                  <a:gd name="connsiteY1" fmla="*/ 2705071 h 2953113"/>
                  <a:gd name="connsiteX2" fmla="*/ 656205 w 4073875"/>
                  <a:gd name="connsiteY2" fmla="*/ 2344917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2630 w 4073875"/>
                  <a:gd name="connsiteY1" fmla="*/ 2705071 h 2953113"/>
                  <a:gd name="connsiteX2" fmla="*/ 656205 w 4073875"/>
                  <a:gd name="connsiteY2" fmla="*/ 2344917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856 h 2953451"/>
                  <a:gd name="connsiteX1" fmla="*/ 362630 w 4073875"/>
                  <a:gd name="connsiteY1" fmla="*/ 2705409 h 2953451"/>
                  <a:gd name="connsiteX2" fmla="*/ 656205 w 4073875"/>
                  <a:gd name="connsiteY2" fmla="*/ 2345255 h 2953451"/>
                  <a:gd name="connsiteX3" fmla="*/ 842780 w 4073875"/>
                  <a:gd name="connsiteY3" fmla="*/ 761003 h 2953451"/>
                  <a:gd name="connsiteX4" fmla="*/ 969168 w 4073875"/>
                  <a:gd name="connsiteY4" fmla="*/ 4312 h 2953451"/>
                  <a:gd name="connsiteX5" fmla="*/ 1230552 w 4073875"/>
                  <a:gd name="connsiteY5" fmla="*/ 482777 h 2953451"/>
                  <a:gd name="connsiteX6" fmla="*/ 1437001 w 4073875"/>
                  <a:gd name="connsiteY6" fmla="*/ 1120730 h 2953451"/>
                  <a:gd name="connsiteX7" fmla="*/ 1620117 w 4073875"/>
                  <a:gd name="connsiteY7" fmla="*/ 1712019 h 2953451"/>
                  <a:gd name="connsiteX8" fmla="*/ 1826270 w 4073875"/>
                  <a:gd name="connsiteY8" fmla="*/ 2298877 h 2953451"/>
                  <a:gd name="connsiteX9" fmla="*/ 2053689 w 4073875"/>
                  <a:gd name="connsiteY9" fmla="*/ 2821940 h 2953451"/>
                  <a:gd name="connsiteX10" fmla="*/ 2234443 w 4073875"/>
                  <a:gd name="connsiteY10" fmla="*/ 2949530 h 2953451"/>
                  <a:gd name="connsiteX11" fmla="*/ 2766071 w 4073875"/>
                  <a:gd name="connsiteY11" fmla="*/ 2907000 h 2953451"/>
                  <a:gd name="connsiteX12" fmla="*/ 3233903 w 4073875"/>
                  <a:gd name="connsiteY12" fmla="*/ 2768777 h 2953451"/>
                  <a:gd name="connsiteX13" fmla="*/ 3595410 w 4073875"/>
                  <a:gd name="connsiteY13" fmla="*/ 2736879 h 2953451"/>
                  <a:gd name="connsiteX14" fmla="*/ 4073875 w 4073875"/>
                  <a:gd name="connsiteY14" fmla="*/ 2736879 h 2953451"/>
                  <a:gd name="connsiteX0" fmla="*/ 0 w 4073875"/>
                  <a:gd name="connsiteY0" fmla="*/ 2726856 h 2953451"/>
                  <a:gd name="connsiteX1" fmla="*/ 362630 w 4073875"/>
                  <a:gd name="connsiteY1" fmla="*/ 2705409 h 2953451"/>
                  <a:gd name="connsiteX2" fmla="*/ 656205 w 4073875"/>
                  <a:gd name="connsiteY2" fmla="*/ 2345255 h 2953451"/>
                  <a:gd name="connsiteX3" fmla="*/ 842780 w 4073875"/>
                  <a:gd name="connsiteY3" fmla="*/ 761003 h 2953451"/>
                  <a:gd name="connsiteX4" fmla="*/ 969168 w 4073875"/>
                  <a:gd name="connsiteY4" fmla="*/ 4312 h 2953451"/>
                  <a:gd name="connsiteX5" fmla="*/ 1230552 w 4073875"/>
                  <a:gd name="connsiteY5" fmla="*/ 482777 h 2953451"/>
                  <a:gd name="connsiteX6" fmla="*/ 1437001 w 4073875"/>
                  <a:gd name="connsiteY6" fmla="*/ 1120730 h 2953451"/>
                  <a:gd name="connsiteX7" fmla="*/ 1620117 w 4073875"/>
                  <a:gd name="connsiteY7" fmla="*/ 1712019 h 2953451"/>
                  <a:gd name="connsiteX8" fmla="*/ 1826270 w 4073875"/>
                  <a:gd name="connsiteY8" fmla="*/ 2298877 h 2953451"/>
                  <a:gd name="connsiteX9" fmla="*/ 2053689 w 4073875"/>
                  <a:gd name="connsiteY9" fmla="*/ 2821940 h 2953451"/>
                  <a:gd name="connsiteX10" fmla="*/ 2234443 w 4073875"/>
                  <a:gd name="connsiteY10" fmla="*/ 2949530 h 2953451"/>
                  <a:gd name="connsiteX11" fmla="*/ 2766071 w 4073875"/>
                  <a:gd name="connsiteY11" fmla="*/ 2907000 h 2953451"/>
                  <a:gd name="connsiteX12" fmla="*/ 3233903 w 4073875"/>
                  <a:gd name="connsiteY12" fmla="*/ 2768777 h 2953451"/>
                  <a:gd name="connsiteX13" fmla="*/ 3595410 w 4073875"/>
                  <a:gd name="connsiteY13" fmla="*/ 2736879 h 2953451"/>
                  <a:gd name="connsiteX14" fmla="*/ 4073875 w 4073875"/>
                  <a:gd name="connsiteY14" fmla="*/ 2736879 h 2953451"/>
                  <a:gd name="connsiteX0" fmla="*/ 0 w 4073875"/>
                  <a:gd name="connsiteY0" fmla="*/ 2726856 h 2953451"/>
                  <a:gd name="connsiteX1" fmla="*/ 362630 w 4073875"/>
                  <a:gd name="connsiteY1" fmla="*/ 2705409 h 2953451"/>
                  <a:gd name="connsiteX2" fmla="*/ 656205 w 4073875"/>
                  <a:gd name="connsiteY2" fmla="*/ 2345255 h 2953451"/>
                  <a:gd name="connsiteX3" fmla="*/ 842780 w 4073875"/>
                  <a:gd name="connsiteY3" fmla="*/ 761003 h 2953451"/>
                  <a:gd name="connsiteX4" fmla="*/ 969168 w 4073875"/>
                  <a:gd name="connsiteY4" fmla="*/ 4312 h 2953451"/>
                  <a:gd name="connsiteX5" fmla="*/ 1230552 w 4073875"/>
                  <a:gd name="connsiteY5" fmla="*/ 482777 h 2953451"/>
                  <a:gd name="connsiteX6" fmla="*/ 1437001 w 4073875"/>
                  <a:gd name="connsiteY6" fmla="*/ 1120730 h 2953451"/>
                  <a:gd name="connsiteX7" fmla="*/ 1620117 w 4073875"/>
                  <a:gd name="connsiteY7" fmla="*/ 1712019 h 2953451"/>
                  <a:gd name="connsiteX8" fmla="*/ 1826270 w 4073875"/>
                  <a:gd name="connsiteY8" fmla="*/ 2298877 h 2953451"/>
                  <a:gd name="connsiteX9" fmla="*/ 2053689 w 4073875"/>
                  <a:gd name="connsiteY9" fmla="*/ 2821940 h 2953451"/>
                  <a:gd name="connsiteX10" fmla="*/ 2234443 w 4073875"/>
                  <a:gd name="connsiteY10" fmla="*/ 2949530 h 2953451"/>
                  <a:gd name="connsiteX11" fmla="*/ 2766071 w 4073875"/>
                  <a:gd name="connsiteY11" fmla="*/ 2907000 h 2953451"/>
                  <a:gd name="connsiteX12" fmla="*/ 3233903 w 4073875"/>
                  <a:gd name="connsiteY12" fmla="*/ 2768777 h 2953451"/>
                  <a:gd name="connsiteX13" fmla="*/ 3595410 w 4073875"/>
                  <a:gd name="connsiteY13" fmla="*/ 2736879 h 2953451"/>
                  <a:gd name="connsiteX14" fmla="*/ 4073875 w 4073875"/>
                  <a:gd name="connsiteY14" fmla="*/ 2736879 h 2953451"/>
                  <a:gd name="connsiteX0" fmla="*/ 0 w 4073875"/>
                  <a:gd name="connsiteY0" fmla="*/ 2726856 h 2953451"/>
                  <a:gd name="connsiteX1" fmla="*/ 362630 w 4073875"/>
                  <a:gd name="connsiteY1" fmla="*/ 2705409 h 2953451"/>
                  <a:gd name="connsiteX2" fmla="*/ 656205 w 4073875"/>
                  <a:gd name="connsiteY2" fmla="*/ 2345255 h 2953451"/>
                  <a:gd name="connsiteX3" fmla="*/ 842780 w 4073875"/>
                  <a:gd name="connsiteY3" fmla="*/ 761003 h 2953451"/>
                  <a:gd name="connsiteX4" fmla="*/ 969168 w 4073875"/>
                  <a:gd name="connsiteY4" fmla="*/ 4312 h 2953451"/>
                  <a:gd name="connsiteX5" fmla="*/ 1230552 w 4073875"/>
                  <a:gd name="connsiteY5" fmla="*/ 482777 h 2953451"/>
                  <a:gd name="connsiteX6" fmla="*/ 1437001 w 4073875"/>
                  <a:gd name="connsiteY6" fmla="*/ 1120730 h 2953451"/>
                  <a:gd name="connsiteX7" fmla="*/ 1620117 w 4073875"/>
                  <a:gd name="connsiteY7" fmla="*/ 1712019 h 2953451"/>
                  <a:gd name="connsiteX8" fmla="*/ 1826270 w 4073875"/>
                  <a:gd name="connsiteY8" fmla="*/ 2298877 h 2953451"/>
                  <a:gd name="connsiteX9" fmla="*/ 2053689 w 4073875"/>
                  <a:gd name="connsiteY9" fmla="*/ 2821940 h 2953451"/>
                  <a:gd name="connsiteX10" fmla="*/ 2234443 w 4073875"/>
                  <a:gd name="connsiteY10" fmla="*/ 2949530 h 2953451"/>
                  <a:gd name="connsiteX11" fmla="*/ 2766071 w 4073875"/>
                  <a:gd name="connsiteY11" fmla="*/ 2907000 h 2953451"/>
                  <a:gd name="connsiteX12" fmla="*/ 3233903 w 4073875"/>
                  <a:gd name="connsiteY12" fmla="*/ 2768777 h 2953451"/>
                  <a:gd name="connsiteX13" fmla="*/ 3595410 w 4073875"/>
                  <a:gd name="connsiteY13" fmla="*/ 2736879 h 2953451"/>
                  <a:gd name="connsiteX14" fmla="*/ 4073875 w 4073875"/>
                  <a:gd name="connsiteY14" fmla="*/ 2736879 h 2953451"/>
                  <a:gd name="connsiteX0" fmla="*/ 0 w 4283425"/>
                  <a:gd name="connsiteY0" fmla="*/ 2736381 h 2953451"/>
                  <a:gd name="connsiteX1" fmla="*/ 572180 w 4283425"/>
                  <a:gd name="connsiteY1" fmla="*/ 2705409 h 2953451"/>
                  <a:gd name="connsiteX2" fmla="*/ 865755 w 4283425"/>
                  <a:gd name="connsiteY2" fmla="*/ 2345255 h 2953451"/>
                  <a:gd name="connsiteX3" fmla="*/ 1052330 w 4283425"/>
                  <a:gd name="connsiteY3" fmla="*/ 761003 h 2953451"/>
                  <a:gd name="connsiteX4" fmla="*/ 1178718 w 4283425"/>
                  <a:gd name="connsiteY4" fmla="*/ 4312 h 2953451"/>
                  <a:gd name="connsiteX5" fmla="*/ 1440102 w 4283425"/>
                  <a:gd name="connsiteY5" fmla="*/ 482777 h 2953451"/>
                  <a:gd name="connsiteX6" fmla="*/ 1646551 w 4283425"/>
                  <a:gd name="connsiteY6" fmla="*/ 1120730 h 2953451"/>
                  <a:gd name="connsiteX7" fmla="*/ 1829667 w 4283425"/>
                  <a:gd name="connsiteY7" fmla="*/ 1712019 h 2953451"/>
                  <a:gd name="connsiteX8" fmla="*/ 2035820 w 4283425"/>
                  <a:gd name="connsiteY8" fmla="*/ 2298877 h 2953451"/>
                  <a:gd name="connsiteX9" fmla="*/ 2263239 w 4283425"/>
                  <a:gd name="connsiteY9" fmla="*/ 2821940 h 2953451"/>
                  <a:gd name="connsiteX10" fmla="*/ 2443993 w 4283425"/>
                  <a:gd name="connsiteY10" fmla="*/ 2949530 h 2953451"/>
                  <a:gd name="connsiteX11" fmla="*/ 2975621 w 4283425"/>
                  <a:gd name="connsiteY11" fmla="*/ 2907000 h 2953451"/>
                  <a:gd name="connsiteX12" fmla="*/ 3443453 w 4283425"/>
                  <a:gd name="connsiteY12" fmla="*/ 2768777 h 2953451"/>
                  <a:gd name="connsiteX13" fmla="*/ 3804960 w 4283425"/>
                  <a:gd name="connsiteY13" fmla="*/ 2736879 h 2953451"/>
                  <a:gd name="connsiteX14" fmla="*/ 4283425 w 4283425"/>
                  <a:gd name="connsiteY14" fmla="*/ 2736879 h 2953451"/>
                  <a:gd name="connsiteX0" fmla="*/ 0 w 4571365"/>
                  <a:gd name="connsiteY0" fmla="*/ 2736381 h 2953451"/>
                  <a:gd name="connsiteX1" fmla="*/ 860120 w 4571365"/>
                  <a:gd name="connsiteY1" fmla="*/ 2705409 h 2953451"/>
                  <a:gd name="connsiteX2" fmla="*/ 1153695 w 4571365"/>
                  <a:gd name="connsiteY2" fmla="*/ 2345255 h 2953451"/>
                  <a:gd name="connsiteX3" fmla="*/ 1340270 w 4571365"/>
                  <a:gd name="connsiteY3" fmla="*/ 761003 h 2953451"/>
                  <a:gd name="connsiteX4" fmla="*/ 1466658 w 4571365"/>
                  <a:gd name="connsiteY4" fmla="*/ 4312 h 2953451"/>
                  <a:gd name="connsiteX5" fmla="*/ 1728042 w 4571365"/>
                  <a:gd name="connsiteY5" fmla="*/ 482777 h 2953451"/>
                  <a:gd name="connsiteX6" fmla="*/ 1934491 w 4571365"/>
                  <a:gd name="connsiteY6" fmla="*/ 1120730 h 2953451"/>
                  <a:gd name="connsiteX7" fmla="*/ 2117607 w 4571365"/>
                  <a:gd name="connsiteY7" fmla="*/ 1712019 h 2953451"/>
                  <a:gd name="connsiteX8" fmla="*/ 2323760 w 4571365"/>
                  <a:gd name="connsiteY8" fmla="*/ 2298877 h 2953451"/>
                  <a:gd name="connsiteX9" fmla="*/ 2551179 w 4571365"/>
                  <a:gd name="connsiteY9" fmla="*/ 2821940 h 2953451"/>
                  <a:gd name="connsiteX10" fmla="*/ 2731933 w 4571365"/>
                  <a:gd name="connsiteY10" fmla="*/ 2949530 h 2953451"/>
                  <a:gd name="connsiteX11" fmla="*/ 3263561 w 4571365"/>
                  <a:gd name="connsiteY11" fmla="*/ 2907000 h 2953451"/>
                  <a:gd name="connsiteX12" fmla="*/ 3731393 w 4571365"/>
                  <a:gd name="connsiteY12" fmla="*/ 2768777 h 2953451"/>
                  <a:gd name="connsiteX13" fmla="*/ 4092900 w 4571365"/>
                  <a:gd name="connsiteY13" fmla="*/ 2736879 h 2953451"/>
                  <a:gd name="connsiteX14" fmla="*/ 4571365 w 4571365"/>
                  <a:gd name="connsiteY14" fmla="*/ 2736879 h 2953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571365" h="2953451">
                    <a:moveTo>
                      <a:pt x="0" y="2736381"/>
                    </a:moveTo>
                    <a:cubicBezTo>
                      <a:pt x="50947" y="2738377"/>
                      <a:pt x="786182" y="2739776"/>
                      <a:pt x="860120" y="2705409"/>
                    </a:cubicBezTo>
                    <a:cubicBezTo>
                      <a:pt x="995465" y="2632506"/>
                      <a:pt x="1073670" y="2592368"/>
                      <a:pt x="1153695" y="2345255"/>
                    </a:cubicBezTo>
                    <a:cubicBezTo>
                      <a:pt x="1233720" y="2098142"/>
                      <a:pt x="1288110" y="1151160"/>
                      <a:pt x="1340270" y="761003"/>
                    </a:cubicBezTo>
                    <a:cubicBezTo>
                      <a:pt x="1392431" y="370846"/>
                      <a:pt x="1402029" y="50683"/>
                      <a:pt x="1466658" y="4312"/>
                    </a:cubicBezTo>
                    <a:cubicBezTo>
                      <a:pt x="1531287" y="-42059"/>
                      <a:pt x="1650070" y="296707"/>
                      <a:pt x="1728042" y="482777"/>
                    </a:cubicBezTo>
                    <a:cubicBezTo>
                      <a:pt x="1806014" y="668847"/>
                      <a:pt x="1869564" y="915856"/>
                      <a:pt x="1934491" y="1120730"/>
                    </a:cubicBezTo>
                    <a:cubicBezTo>
                      <a:pt x="1999419" y="1325604"/>
                      <a:pt x="2052729" y="1515661"/>
                      <a:pt x="2117607" y="1712019"/>
                    </a:cubicBezTo>
                    <a:cubicBezTo>
                      <a:pt x="2182485" y="1908377"/>
                      <a:pt x="2251498" y="2113890"/>
                      <a:pt x="2323760" y="2298877"/>
                    </a:cubicBezTo>
                    <a:cubicBezTo>
                      <a:pt x="2396022" y="2483864"/>
                      <a:pt x="2483150" y="2713498"/>
                      <a:pt x="2551179" y="2821940"/>
                    </a:cubicBezTo>
                    <a:cubicBezTo>
                      <a:pt x="2619208" y="2930382"/>
                      <a:pt x="2613203" y="2935353"/>
                      <a:pt x="2731933" y="2949530"/>
                    </a:cubicBezTo>
                    <a:cubicBezTo>
                      <a:pt x="2850663" y="2963707"/>
                      <a:pt x="3096984" y="2937125"/>
                      <a:pt x="3263561" y="2907000"/>
                    </a:cubicBezTo>
                    <a:cubicBezTo>
                      <a:pt x="3430138" y="2876875"/>
                      <a:pt x="3593170" y="2797131"/>
                      <a:pt x="3731393" y="2768777"/>
                    </a:cubicBezTo>
                    <a:cubicBezTo>
                      <a:pt x="3869616" y="2740423"/>
                      <a:pt x="3952905" y="2742195"/>
                      <a:pt x="4092900" y="2736879"/>
                    </a:cubicBezTo>
                    <a:cubicBezTo>
                      <a:pt x="4232895" y="2731563"/>
                      <a:pt x="4571365" y="2736879"/>
                      <a:pt x="4571365" y="2736879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cxnSp>
            <p:nvCxnSpPr>
              <p:cNvPr id="89" name="Přímá spojnice 88"/>
              <p:cNvCxnSpPr/>
              <p:nvPr/>
            </p:nvCxnSpPr>
            <p:spPr>
              <a:xfrm flipH="1">
                <a:off x="1318027" y="1761034"/>
                <a:ext cx="4320000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Přímá spojnice 90"/>
              <p:cNvCxnSpPr/>
              <p:nvPr/>
            </p:nvCxnSpPr>
            <p:spPr>
              <a:xfrm flipH="1">
                <a:off x="1318027" y="3713237"/>
                <a:ext cx="4320000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" name="Přímá spojnice 91"/>
              <p:cNvCxnSpPr/>
              <p:nvPr/>
            </p:nvCxnSpPr>
            <p:spPr>
              <a:xfrm flipH="1">
                <a:off x="1318027" y="3404617"/>
                <a:ext cx="4320000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3" name="TextovéPole 92"/>
              <p:cNvSpPr txBox="1"/>
              <p:nvPr/>
            </p:nvSpPr>
            <p:spPr>
              <a:xfrm>
                <a:off x="818412" y="1576368"/>
                <a:ext cx="64807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dirty="0"/>
                  <a:t>0</a:t>
                </a:r>
              </a:p>
            </p:txBody>
          </p:sp>
          <p:sp>
            <p:nvSpPr>
              <p:cNvPr id="94" name="TextovéPole 93"/>
              <p:cNvSpPr txBox="1"/>
              <p:nvPr/>
            </p:nvSpPr>
            <p:spPr>
              <a:xfrm>
                <a:off x="692083" y="1124744"/>
                <a:ext cx="64807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dirty="0"/>
                  <a:t>+</a:t>
                </a:r>
              </a:p>
            </p:txBody>
          </p:sp>
          <p:sp>
            <p:nvSpPr>
              <p:cNvPr id="95" name="TextovéPole 94"/>
              <p:cNvSpPr txBox="1"/>
              <p:nvPr/>
            </p:nvSpPr>
            <p:spPr>
              <a:xfrm>
                <a:off x="688517" y="1846759"/>
                <a:ext cx="64807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dirty="0"/>
                  <a:t>-</a:t>
                </a:r>
              </a:p>
            </p:txBody>
          </p:sp>
          <p:cxnSp>
            <p:nvCxnSpPr>
              <p:cNvPr id="97" name="Přímá spojnice se šipkou 96"/>
              <p:cNvCxnSpPr/>
              <p:nvPr/>
            </p:nvCxnSpPr>
            <p:spPr>
              <a:xfrm>
                <a:off x="1142448" y="1945700"/>
                <a:ext cx="0" cy="403180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" name="Přímá spojnice se šipkou 97"/>
              <p:cNvCxnSpPr/>
              <p:nvPr/>
            </p:nvCxnSpPr>
            <p:spPr>
              <a:xfrm>
                <a:off x="1142584" y="1127795"/>
                <a:ext cx="0" cy="403180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headEnd type="arrow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" name="TextovéPole 98"/>
              <p:cNvSpPr txBox="1"/>
              <p:nvPr/>
            </p:nvSpPr>
            <p:spPr>
              <a:xfrm>
                <a:off x="1257657" y="715325"/>
                <a:ext cx="1899887" cy="38489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800"/>
                  </a:lnSpc>
                </a:pPr>
                <a:r>
                  <a:rPr lang="cs-CZ" sz="1600" dirty="0"/>
                  <a:t>+20 až 30 </a:t>
                </a:r>
                <a:r>
                  <a:rPr lang="cs-CZ" sz="1600" dirty="0" err="1"/>
                  <a:t>mV</a:t>
                </a:r>
                <a:endParaRPr lang="cs-CZ" sz="1600" dirty="0"/>
              </a:p>
            </p:txBody>
          </p:sp>
          <p:cxnSp>
            <p:nvCxnSpPr>
              <p:cNvPr id="100" name="Přímá spojnice 99"/>
              <p:cNvCxnSpPr/>
              <p:nvPr/>
            </p:nvCxnSpPr>
            <p:spPr>
              <a:xfrm flipH="1">
                <a:off x="1308502" y="965870"/>
                <a:ext cx="4320000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" name="TextovéPole 100"/>
              <p:cNvSpPr txBox="1"/>
              <p:nvPr/>
            </p:nvSpPr>
            <p:spPr>
              <a:xfrm>
                <a:off x="1308502" y="1376140"/>
                <a:ext cx="1579839" cy="38489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800"/>
                  </a:lnSpc>
                </a:pPr>
                <a:r>
                  <a:rPr lang="cs-CZ" sz="1600" dirty="0"/>
                  <a:t>0 </a:t>
                </a:r>
                <a:r>
                  <a:rPr lang="cs-CZ" sz="1600" dirty="0" err="1"/>
                  <a:t>mV</a:t>
                </a:r>
                <a:endParaRPr lang="cs-CZ" sz="1600" dirty="0"/>
              </a:p>
            </p:txBody>
          </p:sp>
          <p:sp>
            <p:nvSpPr>
              <p:cNvPr id="102" name="TextovéPole 101"/>
              <p:cNvSpPr txBox="1"/>
              <p:nvPr/>
            </p:nvSpPr>
            <p:spPr>
              <a:xfrm>
                <a:off x="1230557" y="3114787"/>
                <a:ext cx="1579839" cy="29179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800"/>
                  </a:lnSpc>
                </a:pPr>
                <a:r>
                  <a:rPr lang="cs-CZ" sz="1600" dirty="0"/>
                  <a:t>-55 </a:t>
                </a:r>
                <a:r>
                  <a:rPr lang="cs-CZ" sz="1600" dirty="0" err="1"/>
                  <a:t>mV</a:t>
                </a:r>
                <a:r>
                  <a:rPr lang="cs-CZ" sz="1600" dirty="0"/>
                  <a:t> </a:t>
                </a:r>
                <a:r>
                  <a:rPr lang="cs-CZ" b="1" dirty="0"/>
                  <a:t>práh</a:t>
                </a:r>
              </a:p>
            </p:txBody>
          </p:sp>
          <p:sp>
            <p:nvSpPr>
              <p:cNvPr id="103" name="TextovéPole 102"/>
              <p:cNvSpPr txBox="1"/>
              <p:nvPr/>
            </p:nvSpPr>
            <p:spPr>
              <a:xfrm>
                <a:off x="1261229" y="3734318"/>
                <a:ext cx="1608080" cy="38489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800"/>
                  </a:lnSpc>
                </a:pPr>
                <a:r>
                  <a:rPr lang="cs-CZ" sz="1600" dirty="0"/>
                  <a:t>-90 až -70 </a:t>
                </a:r>
                <a:r>
                  <a:rPr lang="cs-CZ" sz="1600" dirty="0" err="1"/>
                  <a:t>mV</a:t>
                </a:r>
                <a:endParaRPr lang="cs-CZ" sz="1600" dirty="0"/>
              </a:p>
            </p:txBody>
          </p:sp>
          <p:sp>
            <p:nvSpPr>
              <p:cNvPr id="104" name="TextovéPole 103"/>
              <p:cNvSpPr txBox="1"/>
              <p:nvPr/>
            </p:nvSpPr>
            <p:spPr>
              <a:xfrm>
                <a:off x="5072488" y="2348879"/>
                <a:ext cx="1282292" cy="49530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800"/>
                  </a:lnSpc>
                </a:pPr>
                <a:r>
                  <a:rPr lang="cs-CZ" sz="2000" b="1" dirty="0"/>
                  <a:t>klidový </a:t>
                </a:r>
              </a:p>
              <a:p>
                <a:pPr>
                  <a:lnSpc>
                    <a:spcPts val="1800"/>
                  </a:lnSpc>
                </a:pPr>
                <a:r>
                  <a:rPr lang="cs-CZ" sz="2000" b="1" dirty="0"/>
                  <a:t>potenciál</a:t>
                </a:r>
              </a:p>
            </p:txBody>
          </p:sp>
          <p:sp>
            <p:nvSpPr>
              <p:cNvPr id="105" name="TextovéPole 104"/>
              <p:cNvSpPr txBox="1"/>
              <p:nvPr/>
            </p:nvSpPr>
            <p:spPr>
              <a:xfrm>
                <a:off x="2523650" y="2730870"/>
                <a:ext cx="1274013" cy="49530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800"/>
                  </a:lnSpc>
                </a:pPr>
                <a:r>
                  <a:rPr lang="cs-CZ" sz="2000" b="1" dirty="0"/>
                  <a:t>akční </a:t>
                </a:r>
              </a:p>
              <a:p>
                <a:pPr>
                  <a:lnSpc>
                    <a:spcPts val="1800"/>
                  </a:lnSpc>
                </a:pPr>
                <a:r>
                  <a:rPr lang="cs-CZ" sz="2000" b="1" dirty="0"/>
                  <a:t>potenciál</a:t>
                </a:r>
              </a:p>
            </p:txBody>
          </p:sp>
          <p:sp>
            <p:nvSpPr>
              <p:cNvPr id="106" name="TextovéPole 105"/>
              <p:cNvSpPr txBox="1"/>
              <p:nvPr/>
            </p:nvSpPr>
            <p:spPr>
              <a:xfrm>
                <a:off x="1275654" y="2244307"/>
                <a:ext cx="2131086" cy="49530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800"/>
                  </a:lnSpc>
                </a:pPr>
                <a:r>
                  <a:rPr lang="cs-CZ" sz="2000" b="1" dirty="0"/>
                  <a:t>klidový </a:t>
                </a:r>
              </a:p>
              <a:p>
                <a:pPr>
                  <a:lnSpc>
                    <a:spcPts val="1800"/>
                  </a:lnSpc>
                </a:pPr>
                <a:r>
                  <a:rPr lang="cs-CZ" sz="2000" b="1" dirty="0"/>
                  <a:t>potenciál</a:t>
                </a:r>
              </a:p>
            </p:txBody>
          </p:sp>
        </p:grpSp>
        <p:sp>
          <p:nvSpPr>
            <p:cNvPr id="2" name="Pravá složená závorka 1"/>
            <p:cNvSpPr/>
            <p:nvPr/>
          </p:nvSpPr>
          <p:spPr>
            <a:xfrm rot="16200000">
              <a:off x="1140460" y="1581912"/>
              <a:ext cx="326261" cy="794465"/>
            </a:xfrm>
            <a:prstGeom prst="rightBrace">
              <a:avLst>
                <a:gd name="adj1" fmla="val 48371"/>
                <a:gd name="adj2" fmla="val 50000"/>
              </a:avLst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6" name="TextovéPole 155"/>
            <p:cNvSpPr txBox="1"/>
            <p:nvPr/>
          </p:nvSpPr>
          <p:spPr>
            <a:xfrm rot="18307856">
              <a:off x="970607" y="898832"/>
              <a:ext cx="1397356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dirty="0"/>
                <a:t>klidové </a:t>
              </a:r>
            </a:p>
            <a:p>
              <a:pPr>
                <a:lnSpc>
                  <a:spcPts val="1800"/>
                </a:lnSpc>
              </a:pPr>
              <a:r>
                <a:rPr lang="cs-CZ" dirty="0"/>
                <a:t>napětí</a:t>
              </a:r>
            </a:p>
          </p:txBody>
        </p:sp>
        <p:cxnSp>
          <p:nvCxnSpPr>
            <p:cNvPr id="163" name="Přímá spojnice 162"/>
            <p:cNvCxnSpPr/>
            <p:nvPr/>
          </p:nvCxnSpPr>
          <p:spPr>
            <a:xfrm>
              <a:off x="2583400" y="2880020"/>
              <a:ext cx="499264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4" name="TextovéPole 163"/>
            <p:cNvSpPr txBox="1"/>
            <p:nvPr/>
          </p:nvSpPr>
          <p:spPr>
            <a:xfrm>
              <a:off x="3056209" y="2551530"/>
              <a:ext cx="1844462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dirty="0"/>
                <a:t>překmit do kladného napětí</a:t>
              </a:r>
            </a:p>
          </p:txBody>
        </p:sp>
        <p:sp>
          <p:nvSpPr>
            <p:cNvPr id="176" name="Pravá složená závorka 175"/>
            <p:cNvSpPr/>
            <p:nvPr/>
          </p:nvSpPr>
          <p:spPr>
            <a:xfrm rot="16200000">
              <a:off x="5719852" y="1463381"/>
              <a:ext cx="326261" cy="989184"/>
            </a:xfrm>
            <a:prstGeom prst="rightBrace">
              <a:avLst>
                <a:gd name="adj1" fmla="val 48371"/>
                <a:gd name="adj2" fmla="val 50000"/>
              </a:avLst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7" name="TextovéPole 176"/>
            <p:cNvSpPr txBox="1"/>
            <p:nvPr/>
          </p:nvSpPr>
          <p:spPr>
            <a:xfrm rot="18184215">
              <a:off x="5601053" y="870495"/>
              <a:ext cx="1397356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dirty="0"/>
                <a:t>klidové </a:t>
              </a:r>
            </a:p>
            <a:p>
              <a:pPr>
                <a:lnSpc>
                  <a:spcPts val="1800"/>
                </a:lnSpc>
              </a:pPr>
              <a:r>
                <a:rPr lang="cs-CZ" dirty="0"/>
                <a:t>napětí</a:t>
              </a:r>
            </a:p>
          </p:txBody>
        </p:sp>
        <p:sp>
          <p:nvSpPr>
            <p:cNvPr id="180" name="TextovéPole 179"/>
            <p:cNvSpPr txBox="1"/>
            <p:nvPr/>
          </p:nvSpPr>
          <p:spPr>
            <a:xfrm>
              <a:off x="5388390" y="6198617"/>
              <a:ext cx="1147599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sz="2000" b="1" dirty="0"/>
                <a:t>čas (</a:t>
              </a:r>
              <a:r>
                <a:rPr lang="cs-CZ" sz="2000" b="1" dirty="0" err="1"/>
                <a:t>ms</a:t>
              </a:r>
              <a:r>
                <a:rPr lang="cs-CZ" sz="2000" b="1" dirty="0"/>
                <a:t>)</a:t>
              </a:r>
            </a:p>
          </p:txBody>
        </p:sp>
        <p:sp>
          <p:nvSpPr>
            <p:cNvPr id="181" name="TextovéPole 180"/>
            <p:cNvSpPr txBox="1"/>
            <p:nvPr/>
          </p:nvSpPr>
          <p:spPr>
            <a:xfrm>
              <a:off x="86058" y="2260990"/>
              <a:ext cx="492443" cy="3427850"/>
            </a:xfrm>
            <a:prstGeom prst="rect">
              <a:avLst/>
            </a:prstGeom>
            <a:noFill/>
          </p:spPr>
          <p:txBody>
            <a:bodyPr vert="vert270" wrap="square" rtlCol="0">
              <a:spAutoFit/>
            </a:bodyPr>
            <a:lstStyle/>
            <a:p>
              <a:pPr algn="ctr"/>
              <a:r>
                <a:rPr lang="cs-CZ" sz="2000" b="1" dirty="0"/>
                <a:t>napětí na membráně (</a:t>
              </a:r>
              <a:r>
                <a:rPr lang="cs-CZ" sz="2000" b="1" dirty="0" err="1"/>
                <a:t>mV</a:t>
              </a:r>
              <a:r>
                <a:rPr lang="cs-CZ" sz="2000" b="1" dirty="0"/>
                <a:t>)</a:t>
              </a:r>
            </a:p>
          </p:txBody>
        </p:sp>
      </p:grpSp>
      <p:sp>
        <p:nvSpPr>
          <p:cNvPr id="14" name="Obdélník 13"/>
          <p:cNvSpPr/>
          <p:nvPr/>
        </p:nvSpPr>
        <p:spPr>
          <a:xfrm>
            <a:off x="6300192" y="3377024"/>
            <a:ext cx="2736304" cy="26314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dirty="0"/>
              <a:t>buňka je nepropustná pro Na+</a:t>
            </a:r>
          </a:p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dirty="0"/>
              <a:t>uvnitř buňky je větší koncentrace K+, mimo buňku je větší koncentrace Na+</a:t>
            </a:r>
          </a:p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dirty="0"/>
              <a:t>koncentrace K+ uvnitř je menší než koncentrace Na+ vně </a:t>
            </a:r>
          </a:p>
          <a:p>
            <a:pPr lvl="1">
              <a:lnSpc>
                <a:spcPts val="1800"/>
              </a:lnSpc>
            </a:pPr>
            <a:r>
              <a:rPr lang="cs-CZ" dirty="0">
                <a:sym typeface="Symbol"/>
              </a:rPr>
              <a:t>  záporný náboj uvnitř buňky</a:t>
            </a:r>
            <a:endParaRPr lang="cs-CZ" dirty="0"/>
          </a:p>
        </p:txBody>
      </p:sp>
      <p:sp>
        <p:nvSpPr>
          <p:cNvPr id="190" name="Pravá složená závorka 189"/>
          <p:cNvSpPr/>
          <p:nvPr/>
        </p:nvSpPr>
        <p:spPr>
          <a:xfrm rot="16200000">
            <a:off x="3147246" y="728758"/>
            <a:ext cx="326261" cy="2723674"/>
          </a:xfrm>
          <a:prstGeom prst="rightBrace">
            <a:avLst>
              <a:gd name="adj1" fmla="val 48371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91" name="TextovéPole 190"/>
          <p:cNvSpPr txBox="1"/>
          <p:nvPr/>
        </p:nvSpPr>
        <p:spPr>
          <a:xfrm>
            <a:off x="2745441" y="1242625"/>
            <a:ext cx="1423544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sz="2000" b="1" dirty="0"/>
              <a:t>akční </a:t>
            </a:r>
          </a:p>
          <a:p>
            <a:pPr>
              <a:lnSpc>
                <a:spcPts val="1800"/>
              </a:lnSpc>
            </a:pPr>
            <a:r>
              <a:rPr lang="cs-CZ" sz="2000" b="1" dirty="0"/>
              <a:t>potenciál</a:t>
            </a:r>
          </a:p>
        </p:txBody>
      </p:sp>
      <p:sp>
        <p:nvSpPr>
          <p:cNvPr id="15" name="Obdélník 14"/>
          <p:cNvSpPr/>
          <p:nvPr/>
        </p:nvSpPr>
        <p:spPr>
          <a:xfrm>
            <a:off x="352649" y="466663"/>
            <a:ext cx="4907305" cy="36022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ts val="1800"/>
              </a:lnSpc>
            </a:pPr>
            <a:r>
              <a:rPr lang="cs-CZ" sz="2800" b="1" dirty="0"/>
              <a:t>Klidové napětí a akční potenciál</a:t>
            </a:r>
          </a:p>
        </p:txBody>
      </p:sp>
      <p:cxnSp>
        <p:nvCxnSpPr>
          <p:cNvPr id="4" name="Přímá spojnice 3">
            <a:extLst>
              <a:ext uri="{FF2B5EF4-FFF2-40B4-BE49-F238E27FC236}">
                <a16:creationId xmlns:a16="http://schemas.microsoft.com/office/drawing/2014/main" id="{5AB91636-AC23-4387-A15F-ADCD10154E2C}"/>
              </a:ext>
            </a:extLst>
          </p:cNvPr>
          <p:cNvCxnSpPr/>
          <p:nvPr/>
        </p:nvCxnSpPr>
        <p:spPr>
          <a:xfrm flipH="1">
            <a:off x="6220055" y="389648"/>
            <a:ext cx="2528409" cy="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Přímá spojnice 44">
            <a:extLst>
              <a:ext uri="{FF2B5EF4-FFF2-40B4-BE49-F238E27FC236}">
                <a16:creationId xmlns:a16="http://schemas.microsoft.com/office/drawing/2014/main" id="{C4D37D8F-53EE-4108-8C4E-2558EDBC7DD0}"/>
              </a:ext>
            </a:extLst>
          </p:cNvPr>
          <p:cNvCxnSpPr/>
          <p:nvPr/>
        </p:nvCxnSpPr>
        <p:spPr>
          <a:xfrm flipH="1">
            <a:off x="6220055" y="965712"/>
            <a:ext cx="2528409" cy="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Znak minus 4">
            <a:extLst>
              <a:ext uri="{FF2B5EF4-FFF2-40B4-BE49-F238E27FC236}">
                <a16:creationId xmlns:a16="http://schemas.microsoft.com/office/drawing/2014/main" id="{4C9A3AFE-8503-435A-80F2-0FA78BB609C4}"/>
              </a:ext>
            </a:extLst>
          </p:cNvPr>
          <p:cNvSpPr/>
          <p:nvPr/>
        </p:nvSpPr>
        <p:spPr>
          <a:xfrm>
            <a:off x="7319489" y="572487"/>
            <a:ext cx="288032" cy="131281"/>
          </a:xfrm>
          <a:prstGeom prst="mathMinus">
            <a:avLst/>
          </a:prstGeom>
          <a:solidFill>
            <a:schemeClr val="tx2">
              <a:lumMod val="40000"/>
              <a:lumOff val="60000"/>
            </a:schemeClr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" name="Znak plus 5">
            <a:extLst>
              <a:ext uri="{FF2B5EF4-FFF2-40B4-BE49-F238E27FC236}">
                <a16:creationId xmlns:a16="http://schemas.microsoft.com/office/drawing/2014/main" id="{F4ADA9D0-4338-4075-8477-13132E7055CC}"/>
              </a:ext>
            </a:extLst>
          </p:cNvPr>
          <p:cNvSpPr/>
          <p:nvPr/>
        </p:nvSpPr>
        <p:spPr>
          <a:xfrm>
            <a:off x="7285444" y="994363"/>
            <a:ext cx="386045" cy="346405"/>
          </a:xfrm>
          <a:prstGeom prst="mathPlus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7" name="Znak minus 6">
            <a:extLst>
              <a:ext uri="{FF2B5EF4-FFF2-40B4-BE49-F238E27FC236}">
                <a16:creationId xmlns:a16="http://schemas.microsoft.com/office/drawing/2014/main" id="{12DD35B0-EDF1-41AD-B177-968EC0842505}"/>
              </a:ext>
            </a:extLst>
          </p:cNvPr>
          <p:cNvSpPr/>
          <p:nvPr/>
        </p:nvSpPr>
        <p:spPr>
          <a:xfrm>
            <a:off x="7892408" y="571302"/>
            <a:ext cx="288032" cy="131281"/>
          </a:xfrm>
          <a:prstGeom prst="mathMinus">
            <a:avLst/>
          </a:prstGeom>
          <a:solidFill>
            <a:schemeClr val="tx2">
              <a:lumMod val="40000"/>
              <a:lumOff val="60000"/>
            </a:schemeClr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" name="Znak plus 7">
            <a:extLst>
              <a:ext uri="{FF2B5EF4-FFF2-40B4-BE49-F238E27FC236}">
                <a16:creationId xmlns:a16="http://schemas.microsoft.com/office/drawing/2014/main" id="{421DCB67-E805-437F-AB38-D248C5522A8D}"/>
              </a:ext>
            </a:extLst>
          </p:cNvPr>
          <p:cNvSpPr/>
          <p:nvPr/>
        </p:nvSpPr>
        <p:spPr>
          <a:xfrm>
            <a:off x="7858363" y="993178"/>
            <a:ext cx="386045" cy="346405"/>
          </a:xfrm>
          <a:prstGeom prst="mathPlus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" name="Znak minus 8">
            <a:extLst>
              <a:ext uri="{FF2B5EF4-FFF2-40B4-BE49-F238E27FC236}">
                <a16:creationId xmlns:a16="http://schemas.microsoft.com/office/drawing/2014/main" id="{B677D7C7-BB57-4B6C-A0C9-4FDE122A0F43}"/>
              </a:ext>
            </a:extLst>
          </p:cNvPr>
          <p:cNvSpPr/>
          <p:nvPr/>
        </p:nvSpPr>
        <p:spPr>
          <a:xfrm>
            <a:off x="6766651" y="571302"/>
            <a:ext cx="288032" cy="131281"/>
          </a:xfrm>
          <a:prstGeom prst="mathMinus">
            <a:avLst/>
          </a:prstGeom>
          <a:solidFill>
            <a:schemeClr val="tx2">
              <a:lumMod val="40000"/>
              <a:lumOff val="60000"/>
            </a:schemeClr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" name="Znak plus 9">
            <a:extLst>
              <a:ext uri="{FF2B5EF4-FFF2-40B4-BE49-F238E27FC236}">
                <a16:creationId xmlns:a16="http://schemas.microsoft.com/office/drawing/2014/main" id="{D69EC765-3279-4F5D-8D33-C4AE7B8948D5}"/>
              </a:ext>
            </a:extLst>
          </p:cNvPr>
          <p:cNvSpPr/>
          <p:nvPr/>
        </p:nvSpPr>
        <p:spPr>
          <a:xfrm>
            <a:off x="6732606" y="993178"/>
            <a:ext cx="386045" cy="346405"/>
          </a:xfrm>
          <a:prstGeom prst="mathPlus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" name="Znak plus 10">
            <a:extLst>
              <a:ext uri="{FF2B5EF4-FFF2-40B4-BE49-F238E27FC236}">
                <a16:creationId xmlns:a16="http://schemas.microsoft.com/office/drawing/2014/main" id="{79E585DC-61A7-4A30-80CF-1889D3467EE4}"/>
              </a:ext>
            </a:extLst>
          </p:cNvPr>
          <p:cNvSpPr/>
          <p:nvPr/>
        </p:nvSpPr>
        <p:spPr>
          <a:xfrm>
            <a:off x="7285078" y="30793"/>
            <a:ext cx="386045" cy="346405"/>
          </a:xfrm>
          <a:prstGeom prst="mathPlus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2" name="Znak plus 11">
            <a:extLst>
              <a:ext uri="{FF2B5EF4-FFF2-40B4-BE49-F238E27FC236}">
                <a16:creationId xmlns:a16="http://schemas.microsoft.com/office/drawing/2014/main" id="{B3FBE580-FD9E-4504-AAF6-C25152C6B86A}"/>
              </a:ext>
            </a:extLst>
          </p:cNvPr>
          <p:cNvSpPr/>
          <p:nvPr/>
        </p:nvSpPr>
        <p:spPr>
          <a:xfrm>
            <a:off x="7857997" y="29608"/>
            <a:ext cx="386045" cy="346405"/>
          </a:xfrm>
          <a:prstGeom prst="mathPlus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6" name="Znak plus 15">
            <a:extLst>
              <a:ext uri="{FF2B5EF4-FFF2-40B4-BE49-F238E27FC236}">
                <a16:creationId xmlns:a16="http://schemas.microsoft.com/office/drawing/2014/main" id="{BB53B86A-CC01-4CBF-8FC4-C06807D4405B}"/>
              </a:ext>
            </a:extLst>
          </p:cNvPr>
          <p:cNvSpPr/>
          <p:nvPr/>
        </p:nvSpPr>
        <p:spPr>
          <a:xfrm>
            <a:off x="6732240" y="29608"/>
            <a:ext cx="386045" cy="346405"/>
          </a:xfrm>
          <a:prstGeom prst="mathPlus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1776565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4" grpId="0"/>
      <p:bldP spid="14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" name="TextovéPole 154"/>
          <p:cNvSpPr txBox="1"/>
          <p:nvPr/>
        </p:nvSpPr>
        <p:spPr>
          <a:xfrm>
            <a:off x="6300192" y="1052736"/>
            <a:ext cx="2844000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sz="2000" b="1" dirty="0"/>
              <a:t>Akční potenciál (AP)</a:t>
            </a:r>
          </a:p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dirty="0"/>
              <a:t>Pokud je překročena prahová hodnota napětí (-55 </a:t>
            </a:r>
            <a:r>
              <a:rPr lang="cs-CZ" dirty="0" err="1"/>
              <a:t>mV</a:t>
            </a:r>
            <a:r>
              <a:rPr lang="cs-CZ" dirty="0"/>
              <a:t>), vzniká na membráně akční potenciál</a:t>
            </a:r>
          </a:p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endParaRPr lang="cs-CZ" dirty="0"/>
          </a:p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b="1" dirty="0"/>
              <a:t>Fáze depolarizace</a:t>
            </a:r>
          </a:p>
          <a:p>
            <a:pPr marL="742950" lvl="1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dirty="0"/>
              <a:t>otevírají se kanály pro Na+</a:t>
            </a:r>
          </a:p>
          <a:p>
            <a:pPr marL="742950" lvl="1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dirty="0"/>
              <a:t>Na+ vstupuje do buňky</a:t>
            </a:r>
          </a:p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dirty="0"/>
              <a:t>Zákon vše nebo nic – nepřekročí-li se práh, žádný AP, překročí-li se práh – vzniká AP</a:t>
            </a:r>
          </a:p>
        </p:txBody>
      </p:sp>
      <p:grpSp>
        <p:nvGrpSpPr>
          <p:cNvPr id="111" name="Skupina 110"/>
          <p:cNvGrpSpPr>
            <a:grpSpLocks noChangeAspect="1"/>
          </p:cNvGrpSpPr>
          <p:nvPr/>
        </p:nvGrpSpPr>
        <p:grpSpPr>
          <a:xfrm>
            <a:off x="175609" y="2355833"/>
            <a:ext cx="6331314" cy="4364270"/>
            <a:chOff x="688517" y="668074"/>
            <a:chExt cx="5666263" cy="3901871"/>
          </a:xfrm>
        </p:grpSpPr>
        <p:sp>
          <p:nvSpPr>
            <p:cNvPr id="108" name="Obdélník 107"/>
            <p:cNvSpPr/>
            <p:nvPr/>
          </p:nvSpPr>
          <p:spPr>
            <a:xfrm>
              <a:off x="4975617" y="668074"/>
              <a:ext cx="1122428" cy="3577053"/>
            </a:xfrm>
            <a:prstGeom prst="rect">
              <a:avLst/>
            </a:prstGeom>
            <a:solidFill>
              <a:srgbClr val="91FF8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10" name="Obdélník 109"/>
            <p:cNvSpPr/>
            <p:nvPr/>
          </p:nvSpPr>
          <p:spPr>
            <a:xfrm>
              <a:off x="2098835" y="673274"/>
              <a:ext cx="360000" cy="3577053"/>
            </a:xfrm>
            <a:prstGeom prst="rect">
              <a:avLst/>
            </a:prstGeom>
            <a:gradFill flip="none" rotWithShape="1">
              <a:gsLst>
                <a:gs pos="0">
                  <a:srgbClr val="91FF89"/>
                </a:gs>
                <a:gs pos="100000">
                  <a:srgbClr val="FFFF00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09" name="Obdélník 108"/>
            <p:cNvSpPr/>
            <p:nvPr/>
          </p:nvSpPr>
          <p:spPr>
            <a:xfrm>
              <a:off x="2436619" y="668074"/>
              <a:ext cx="2709970" cy="3577053"/>
            </a:xfrm>
            <a:prstGeom prst="rect">
              <a:avLst/>
            </a:prstGeom>
            <a:gradFill flip="none" rotWithShape="1">
              <a:gsLst>
                <a:gs pos="75000">
                  <a:srgbClr val="FFFF00"/>
                </a:gs>
                <a:gs pos="100000">
                  <a:srgbClr val="91FF89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07" name="Obdélník 106"/>
            <p:cNvSpPr/>
            <p:nvPr/>
          </p:nvSpPr>
          <p:spPr>
            <a:xfrm>
              <a:off x="1274594" y="668074"/>
              <a:ext cx="829047" cy="3577053"/>
            </a:xfrm>
            <a:prstGeom prst="rect">
              <a:avLst/>
            </a:prstGeom>
            <a:solidFill>
              <a:srgbClr val="91FF8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80" name="Přímá spojnice 79"/>
            <p:cNvCxnSpPr/>
            <p:nvPr/>
          </p:nvCxnSpPr>
          <p:spPr>
            <a:xfrm>
              <a:off x="1274594" y="770863"/>
              <a:ext cx="0" cy="349200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Přímá spojnice 80"/>
            <p:cNvCxnSpPr/>
            <p:nvPr/>
          </p:nvCxnSpPr>
          <p:spPr>
            <a:xfrm flipH="1">
              <a:off x="1290221" y="4256285"/>
              <a:ext cx="4752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" name="TextovéPole 82"/>
            <p:cNvSpPr txBox="1"/>
            <p:nvPr/>
          </p:nvSpPr>
          <p:spPr>
            <a:xfrm>
              <a:off x="2103641" y="4212226"/>
              <a:ext cx="648072" cy="3577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sz="2000" b="1" dirty="0"/>
                <a:t>0</a:t>
              </a:r>
            </a:p>
          </p:txBody>
        </p:sp>
        <p:sp>
          <p:nvSpPr>
            <p:cNvPr id="84" name="TextovéPole 83"/>
            <p:cNvSpPr txBox="1"/>
            <p:nvPr/>
          </p:nvSpPr>
          <p:spPr>
            <a:xfrm>
              <a:off x="3216798" y="4212226"/>
              <a:ext cx="648072" cy="3577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sz="2000" b="1" dirty="0"/>
                <a:t>1</a:t>
              </a:r>
            </a:p>
          </p:txBody>
        </p:sp>
        <p:sp>
          <p:nvSpPr>
            <p:cNvPr id="85" name="TextovéPole 84"/>
            <p:cNvSpPr txBox="1"/>
            <p:nvPr/>
          </p:nvSpPr>
          <p:spPr>
            <a:xfrm>
              <a:off x="4329954" y="4212227"/>
              <a:ext cx="765674" cy="3577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sz="2000" b="1" dirty="0"/>
                <a:t>2</a:t>
              </a:r>
            </a:p>
          </p:txBody>
        </p:sp>
        <p:sp>
          <p:nvSpPr>
            <p:cNvPr id="86" name="Volný tvar 85"/>
            <p:cNvSpPr/>
            <p:nvPr/>
          </p:nvSpPr>
          <p:spPr>
            <a:xfrm>
              <a:off x="1302574" y="984499"/>
              <a:ext cx="4571365" cy="2953451"/>
            </a:xfrm>
            <a:custGeom>
              <a:avLst/>
              <a:gdLst>
                <a:gd name="connsiteX0" fmla="*/ 0 w 3700130"/>
                <a:gd name="connsiteY0" fmla="*/ 2757806 h 2953113"/>
                <a:gd name="connsiteX1" fmla="*/ 116958 w 3700130"/>
                <a:gd name="connsiteY1" fmla="*/ 2332504 h 2953113"/>
                <a:gd name="connsiteX2" fmla="*/ 435935 w 3700130"/>
                <a:gd name="connsiteY2" fmla="*/ 748253 h 2953113"/>
                <a:gd name="connsiteX3" fmla="*/ 595423 w 3700130"/>
                <a:gd name="connsiteY3" fmla="*/ 3974 h 2953113"/>
                <a:gd name="connsiteX4" fmla="*/ 818707 w 3700130"/>
                <a:gd name="connsiteY4" fmla="*/ 482439 h 2953113"/>
                <a:gd name="connsiteX5" fmla="*/ 1063256 w 3700130"/>
                <a:gd name="connsiteY5" fmla="*/ 1120392 h 2953113"/>
                <a:gd name="connsiteX6" fmla="*/ 1297172 w 3700130"/>
                <a:gd name="connsiteY6" fmla="*/ 1737081 h 2953113"/>
                <a:gd name="connsiteX7" fmla="*/ 1509823 w 3700130"/>
                <a:gd name="connsiteY7" fmla="*/ 2311239 h 2953113"/>
                <a:gd name="connsiteX8" fmla="*/ 1679944 w 3700130"/>
                <a:gd name="connsiteY8" fmla="*/ 2821602 h 2953113"/>
                <a:gd name="connsiteX9" fmla="*/ 1860698 w 3700130"/>
                <a:gd name="connsiteY9" fmla="*/ 2949192 h 2953113"/>
                <a:gd name="connsiteX10" fmla="*/ 2392326 w 3700130"/>
                <a:gd name="connsiteY10" fmla="*/ 2906662 h 2953113"/>
                <a:gd name="connsiteX11" fmla="*/ 2860158 w 3700130"/>
                <a:gd name="connsiteY11" fmla="*/ 2768439 h 2953113"/>
                <a:gd name="connsiteX12" fmla="*/ 3221665 w 3700130"/>
                <a:gd name="connsiteY12" fmla="*/ 2736541 h 2953113"/>
                <a:gd name="connsiteX13" fmla="*/ 3700130 w 3700130"/>
                <a:gd name="connsiteY13" fmla="*/ 2736541 h 2953113"/>
                <a:gd name="connsiteX0" fmla="*/ 0 w 4019106"/>
                <a:gd name="connsiteY0" fmla="*/ 2800337 h 2953113"/>
                <a:gd name="connsiteX1" fmla="*/ 435934 w 4019106"/>
                <a:gd name="connsiteY1" fmla="*/ 2332504 h 2953113"/>
                <a:gd name="connsiteX2" fmla="*/ 754911 w 4019106"/>
                <a:gd name="connsiteY2" fmla="*/ 748253 h 2953113"/>
                <a:gd name="connsiteX3" fmla="*/ 914399 w 4019106"/>
                <a:gd name="connsiteY3" fmla="*/ 3974 h 2953113"/>
                <a:gd name="connsiteX4" fmla="*/ 1137683 w 4019106"/>
                <a:gd name="connsiteY4" fmla="*/ 482439 h 2953113"/>
                <a:gd name="connsiteX5" fmla="*/ 1382232 w 4019106"/>
                <a:gd name="connsiteY5" fmla="*/ 1120392 h 2953113"/>
                <a:gd name="connsiteX6" fmla="*/ 1616148 w 4019106"/>
                <a:gd name="connsiteY6" fmla="*/ 1737081 h 2953113"/>
                <a:gd name="connsiteX7" fmla="*/ 1828799 w 4019106"/>
                <a:gd name="connsiteY7" fmla="*/ 2311239 h 2953113"/>
                <a:gd name="connsiteX8" fmla="*/ 1998920 w 4019106"/>
                <a:gd name="connsiteY8" fmla="*/ 2821602 h 2953113"/>
                <a:gd name="connsiteX9" fmla="*/ 2179674 w 4019106"/>
                <a:gd name="connsiteY9" fmla="*/ 2949192 h 2953113"/>
                <a:gd name="connsiteX10" fmla="*/ 2711302 w 4019106"/>
                <a:gd name="connsiteY10" fmla="*/ 2906662 h 2953113"/>
                <a:gd name="connsiteX11" fmla="*/ 3179134 w 4019106"/>
                <a:gd name="connsiteY11" fmla="*/ 2768439 h 2953113"/>
                <a:gd name="connsiteX12" fmla="*/ 3540641 w 4019106"/>
                <a:gd name="connsiteY12" fmla="*/ 2736541 h 2953113"/>
                <a:gd name="connsiteX13" fmla="*/ 4019106 w 4019106"/>
                <a:gd name="connsiteY13" fmla="*/ 2736541 h 2953113"/>
                <a:gd name="connsiteX0" fmla="*/ 0 w 4019106"/>
                <a:gd name="connsiteY0" fmla="*/ 2800337 h 2953113"/>
                <a:gd name="connsiteX1" fmla="*/ 297711 w 4019106"/>
                <a:gd name="connsiteY1" fmla="*/ 2747191 h 2953113"/>
                <a:gd name="connsiteX2" fmla="*/ 435934 w 4019106"/>
                <a:gd name="connsiteY2" fmla="*/ 2332504 h 2953113"/>
                <a:gd name="connsiteX3" fmla="*/ 754911 w 4019106"/>
                <a:gd name="connsiteY3" fmla="*/ 748253 h 2953113"/>
                <a:gd name="connsiteX4" fmla="*/ 914399 w 4019106"/>
                <a:gd name="connsiteY4" fmla="*/ 3974 h 2953113"/>
                <a:gd name="connsiteX5" fmla="*/ 1137683 w 4019106"/>
                <a:gd name="connsiteY5" fmla="*/ 482439 h 2953113"/>
                <a:gd name="connsiteX6" fmla="*/ 1382232 w 4019106"/>
                <a:gd name="connsiteY6" fmla="*/ 1120392 h 2953113"/>
                <a:gd name="connsiteX7" fmla="*/ 1616148 w 4019106"/>
                <a:gd name="connsiteY7" fmla="*/ 1737081 h 2953113"/>
                <a:gd name="connsiteX8" fmla="*/ 1828799 w 4019106"/>
                <a:gd name="connsiteY8" fmla="*/ 2311239 h 2953113"/>
                <a:gd name="connsiteX9" fmla="*/ 1998920 w 4019106"/>
                <a:gd name="connsiteY9" fmla="*/ 2821602 h 2953113"/>
                <a:gd name="connsiteX10" fmla="*/ 2179674 w 4019106"/>
                <a:gd name="connsiteY10" fmla="*/ 2949192 h 2953113"/>
                <a:gd name="connsiteX11" fmla="*/ 2711302 w 4019106"/>
                <a:gd name="connsiteY11" fmla="*/ 2906662 h 2953113"/>
                <a:gd name="connsiteX12" fmla="*/ 3179134 w 4019106"/>
                <a:gd name="connsiteY12" fmla="*/ 2768439 h 2953113"/>
                <a:gd name="connsiteX13" fmla="*/ 3540641 w 4019106"/>
                <a:gd name="connsiteY13" fmla="*/ 2736541 h 2953113"/>
                <a:gd name="connsiteX14" fmla="*/ 4019106 w 4019106"/>
                <a:gd name="connsiteY14" fmla="*/ 2736541 h 2953113"/>
                <a:gd name="connsiteX0" fmla="*/ 0 w 4019106"/>
                <a:gd name="connsiteY0" fmla="*/ 2800337 h 2953113"/>
                <a:gd name="connsiteX1" fmla="*/ 297711 w 4019106"/>
                <a:gd name="connsiteY1" fmla="*/ 2747191 h 2953113"/>
                <a:gd name="connsiteX2" fmla="*/ 435934 w 4019106"/>
                <a:gd name="connsiteY2" fmla="*/ 2332504 h 2953113"/>
                <a:gd name="connsiteX3" fmla="*/ 754911 w 4019106"/>
                <a:gd name="connsiteY3" fmla="*/ 748253 h 2953113"/>
                <a:gd name="connsiteX4" fmla="*/ 914399 w 4019106"/>
                <a:gd name="connsiteY4" fmla="*/ 3974 h 2953113"/>
                <a:gd name="connsiteX5" fmla="*/ 1137683 w 4019106"/>
                <a:gd name="connsiteY5" fmla="*/ 482439 h 2953113"/>
                <a:gd name="connsiteX6" fmla="*/ 1382232 w 4019106"/>
                <a:gd name="connsiteY6" fmla="*/ 1120392 h 2953113"/>
                <a:gd name="connsiteX7" fmla="*/ 1616148 w 4019106"/>
                <a:gd name="connsiteY7" fmla="*/ 1737081 h 2953113"/>
                <a:gd name="connsiteX8" fmla="*/ 1828799 w 4019106"/>
                <a:gd name="connsiteY8" fmla="*/ 2311239 h 2953113"/>
                <a:gd name="connsiteX9" fmla="*/ 1998920 w 4019106"/>
                <a:gd name="connsiteY9" fmla="*/ 2821602 h 2953113"/>
                <a:gd name="connsiteX10" fmla="*/ 2179674 w 4019106"/>
                <a:gd name="connsiteY10" fmla="*/ 2949192 h 2953113"/>
                <a:gd name="connsiteX11" fmla="*/ 2711302 w 4019106"/>
                <a:gd name="connsiteY11" fmla="*/ 2906662 h 2953113"/>
                <a:gd name="connsiteX12" fmla="*/ 3179134 w 4019106"/>
                <a:gd name="connsiteY12" fmla="*/ 2768439 h 2953113"/>
                <a:gd name="connsiteX13" fmla="*/ 3540641 w 4019106"/>
                <a:gd name="connsiteY13" fmla="*/ 2736541 h 2953113"/>
                <a:gd name="connsiteX14" fmla="*/ 4019106 w 4019106"/>
                <a:gd name="connsiteY14" fmla="*/ 2736541 h 2953113"/>
                <a:gd name="connsiteX0" fmla="*/ 0 w 4019106"/>
                <a:gd name="connsiteY0" fmla="*/ 2800337 h 2953113"/>
                <a:gd name="connsiteX1" fmla="*/ 297711 w 4019106"/>
                <a:gd name="connsiteY1" fmla="*/ 2747191 h 2953113"/>
                <a:gd name="connsiteX2" fmla="*/ 435934 w 4019106"/>
                <a:gd name="connsiteY2" fmla="*/ 2332504 h 2953113"/>
                <a:gd name="connsiteX3" fmla="*/ 754911 w 4019106"/>
                <a:gd name="connsiteY3" fmla="*/ 748253 h 2953113"/>
                <a:gd name="connsiteX4" fmla="*/ 914399 w 4019106"/>
                <a:gd name="connsiteY4" fmla="*/ 3974 h 2953113"/>
                <a:gd name="connsiteX5" fmla="*/ 1137683 w 4019106"/>
                <a:gd name="connsiteY5" fmla="*/ 482439 h 2953113"/>
                <a:gd name="connsiteX6" fmla="*/ 1382232 w 4019106"/>
                <a:gd name="connsiteY6" fmla="*/ 1120392 h 2953113"/>
                <a:gd name="connsiteX7" fmla="*/ 1616148 w 4019106"/>
                <a:gd name="connsiteY7" fmla="*/ 1737081 h 2953113"/>
                <a:gd name="connsiteX8" fmla="*/ 1828799 w 4019106"/>
                <a:gd name="connsiteY8" fmla="*/ 2311239 h 2953113"/>
                <a:gd name="connsiteX9" fmla="*/ 1998920 w 4019106"/>
                <a:gd name="connsiteY9" fmla="*/ 2821602 h 2953113"/>
                <a:gd name="connsiteX10" fmla="*/ 2179674 w 4019106"/>
                <a:gd name="connsiteY10" fmla="*/ 2949192 h 2953113"/>
                <a:gd name="connsiteX11" fmla="*/ 2711302 w 4019106"/>
                <a:gd name="connsiteY11" fmla="*/ 2906662 h 2953113"/>
                <a:gd name="connsiteX12" fmla="*/ 3179134 w 4019106"/>
                <a:gd name="connsiteY12" fmla="*/ 2768439 h 2953113"/>
                <a:gd name="connsiteX13" fmla="*/ 3540641 w 4019106"/>
                <a:gd name="connsiteY13" fmla="*/ 2736541 h 2953113"/>
                <a:gd name="connsiteX14" fmla="*/ 4019106 w 4019106"/>
                <a:gd name="connsiteY14" fmla="*/ 2736541 h 2953113"/>
                <a:gd name="connsiteX0" fmla="*/ 0 w 4019106"/>
                <a:gd name="connsiteY0" fmla="*/ 2800337 h 2953113"/>
                <a:gd name="connsiteX1" fmla="*/ 297711 w 4019106"/>
                <a:gd name="connsiteY1" fmla="*/ 2747191 h 2953113"/>
                <a:gd name="connsiteX2" fmla="*/ 435934 w 4019106"/>
                <a:gd name="connsiteY2" fmla="*/ 2332504 h 2953113"/>
                <a:gd name="connsiteX3" fmla="*/ 754911 w 4019106"/>
                <a:gd name="connsiteY3" fmla="*/ 748253 h 2953113"/>
                <a:gd name="connsiteX4" fmla="*/ 914399 w 4019106"/>
                <a:gd name="connsiteY4" fmla="*/ 3974 h 2953113"/>
                <a:gd name="connsiteX5" fmla="*/ 1137683 w 4019106"/>
                <a:gd name="connsiteY5" fmla="*/ 482439 h 2953113"/>
                <a:gd name="connsiteX6" fmla="*/ 1382232 w 4019106"/>
                <a:gd name="connsiteY6" fmla="*/ 1120392 h 2953113"/>
                <a:gd name="connsiteX7" fmla="*/ 1616148 w 4019106"/>
                <a:gd name="connsiteY7" fmla="*/ 1737081 h 2953113"/>
                <a:gd name="connsiteX8" fmla="*/ 1796901 w 4019106"/>
                <a:gd name="connsiteY8" fmla="*/ 2311239 h 2953113"/>
                <a:gd name="connsiteX9" fmla="*/ 1998920 w 4019106"/>
                <a:gd name="connsiteY9" fmla="*/ 2821602 h 2953113"/>
                <a:gd name="connsiteX10" fmla="*/ 2179674 w 4019106"/>
                <a:gd name="connsiteY10" fmla="*/ 2949192 h 2953113"/>
                <a:gd name="connsiteX11" fmla="*/ 2711302 w 4019106"/>
                <a:gd name="connsiteY11" fmla="*/ 2906662 h 2953113"/>
                <a:gd name="connsiteX12" fmla="*/ 3179134 w 4019106"/>
                <a:gd name="connsiteY12" fmla="*/ 2768439 h 2953113"/>
                <a:gd name="connsiteX13" fmla="*/ 3540641 w 4019106"/>
                <a:gd name="connsiteY13" fmla="*/ 2736541 h 2953113"/>
                <a:gd name="connsiteX14" fmla="*/ 4019106 w 4019106"/>
                <a:gd name="connsiteY14" fmla="*/ 2736541 h 2953113"/>
                <a:gd name="connsiteX0" fmla="*/ 0 w 4073875"/>
                <a:gd name="connsiteY0" fmla="*/ 2726518 h 2953113"/>
                <a:gd name="connsiteX1" fmla="*/ 352480 w 4073875"/>
                <a:gd name="connsiteY1" fmla="*/ 2747191 h 2953113"/>
                <a:gd name="connsiteX2" fmla="*/ 490703 w 4073875"/>
                <a:gd name="connsiteY2" fmla="*/ 2332504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192452 w 4073875"/>
                <a:gd name="connsiteY5" fmla="*/ 482439 h 2953113"/>
                <a:gd name="connsiteX6" fmla="*/ 1437001 w 4073875"/>
                <a:gd name="connsiteY6" fmla="*/ 1120392 h 2953113"/>
                <a:gd name="connsiteX7" fmla="*/ 1670917 w 4073875"/>
                <a:gd name="connsiteY7" fmla="*/ 1737081 h 2953113"/>
                <a:gd name="connsiteX8" fmla="*/ 1851670 w 4073875"/>
                <a:gd name="connsiteY8" fmla="*/ 23112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52480 w 4073875"/>
                <a:gd name="connsiteY1" fmla="*/ 2747191 h 2953113"/>
                <a:gd name="connsiteX2" fmla="*/ 490703 w 4073875"/>
                <a:gd name="connsiteY2" fmla="*/ 2332504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192452 w 4073875"/>
                <a:gd name="connsiteY5" fmla="*/ 482439 h 2953113"/>
                <a:gd name="connsiteX6" fmla="*/ 1437001 w 4073875"/>
                <a:gd name="connsiteY6" fmla="*/ 1120392 h 2953113"/>
                <a:gd name="connsiteX7" fmla="*/ 1670917 w 4073875"/>
                <a:gd name="connsiteY7" fmla="*/ 1737081 h 2953113"/>
                <a:gd name="connsiteX8" fmla="*/ 1851670 w 4073875"/>
                <a:gd name="connsiteY8" fmla="*/ 23112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6768 w 4073875"/>
                <a:gd name="connsiteY1" fmla="*/ 2725759 h 2953113"/>
                <a:gd name="connsiteX2" fmla="*/ 490703 w 4073875"/>
                <a:gd name="connsiteY2" fmla="*/ 2332504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192452 w 4073875"/>
                <a:gd name="connsiteY5" fmla="*/ 482439 h 2953113"/>
                <a:gd name="connsiteX6" fmla="*/ 1437001 w 4073875"/>
                <a:gd name="connsiteY6" fmla="*/ 1120392 h 2953113"/>
                <a:gd name="connsiteX7" fmla="*/ 1670917 w 4073875"/>
                <a:gd name="connsiteY7" fmla="*/ 1737081 h 2953113"/>
                <a:gd name="connsiteX8" fmla="*/ 1851670 w 4073875"/>
                <a:gd name="connsiteY8" fmla="*/ 23112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6768 w 4073875"/>
                <a:gd name="connsiteY1" fmla="*/ 2725759 h 2953113"/>
                <a:gd name="connsiteX2" fmla="*/ 490703 w 4073875"/>
                <a:gd name="connsiteY2" fmla="*/ 2332504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192452 w 4073875"/>
                <a:gd name="connsiteY5" fmla="*/ 482439 h 2953113"/>
                <a:gd name="connsiteX6" fmla="*/ 1437001 w 4073875"/>
                <a:gd name="connsiteY6" fmla="*/ 1120392 h 2953113"/>
                <a:gd name="connsiteX7" fmla="*/ 1670917 w 4073875"/>
                <a:gd name="connsiteY7" fmla="*/ 1737081 h 2953113"/>
                <a:gd name="connsiteX8" fmla="*/ 1851670 w 4073875"/>
                <a:gd name="connsiteY8" fmla="*/ 23112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6768 w 4073875"/>
                <a:gd name="connsiteY1" fmla="*/ 2725759 h 2953113"/>
                <a:gd name="connsiteX2" fmla="*/ 490703 w 4073875"/>
                <a:gd name="connsiteY2" fmla="*/ 2332504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192452 w 4073875"/>
                <a:gd name="connsiteY5" fmla="*/ 482439 h 2953113"/>
                <a:gd name="connsiteX6" fmla="*/ 1437001 w 4073875"/>
                <a:gd name="connsiteY6" fmla="*/ 1120392 h 2953113"/>
                <a:gd name="connsiteX7" fmla="*/ 1620117 w 4073875"/>
                <a:gd name="connsiteY7" fmla="*/ 1711681 h 2953113"/>
                <a:gd name="connsiteX8" fmla="*/ 1851670 w 4073875"/>
                <a:gd name="connsiteY8" fmla="*/ 23112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6768 w 4073875"/>
                <a:gd name="connsiteY1" fmla="*/ 2725759 h 2953113"/>
                <a:gd name="connsiteX2" fmla="*/ 490703 w 4073875"/>
                <a:gd name="connsiteY2" fmla="*/ 2332504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192452 w 4073875"/>
                <a:gd name="connsiteY5" fmla="*/ 482439 h 2953113"/>
                <a:gd name="connsiteX6" fmla="*/ 1437001 w 4073875"/>
                <a:gd name="connsiteY6" fmla="*/ 1120392 h 2953113"/>
                <a:gd name="connsiteX7" fmla="*/ 1620117 w 4073875"/>
                <a:gd name="connsiteY7" fmla="*/ 1711681 h 2953113"/>
                <a:gd name="connsiteX8" fmla="*/ 1826270 w 4073875"/>
                <a:gd name="connsiteY8" fmla="*/ 22985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6768 w 4073875"/>
                <a:gd name="connsiteY1" fmla="*/ 2725759 h 2953113"/>
                <a:gd name="connsiteX2" fmla="*/ 490703 w 4073875"/>
                <a:gd name="connsiteY2" fmla="*/ 2332504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230552 w 4073875"/>
                <a:gd name="connsiteY5" fmla="*/ 482439 h 2953113"/>
                <a:gd name="connsiteX6" fmla="*/ 1437001 w 4073875"/>
                <a:gd name="connsiteY6" fmla="*/ 1120392 h 2953113"/>
                <a:gd name="connsiteX7" fmla="*/ 1620117 w 4073875"/>
                <a:gd name="connsiteY7" fmla="*/ 1711681 h 2953113"/>
                <a:gd name="connsiteX8" fmla="*/ 1826270 w 4073875"/>
                <a:gd name="connsiteY8" fmla="*/ 22985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6768 w 4073875"/>
                <a:gd name="connsiteY1" fmla="*/ 2725759 h 2953113"/>
                <a:gd name="connsiteX2" fmla="*/ 490703 w 4073875"/>
                <a:gd name="connsiteY2" fmla="*/ 2332504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230552 w 4073875"/>
                <a:gd name="connsiteY5" fmla="*/ 482439 h 2953113"/>
                <a:gd name="connsiteX6" fmla="*/ 1437001 w 4073875"/>
                <a:gd name="connsiteY6" fmla="*/ 1120392 h 2953113"/>
                <a:gd name="connsiteX7" fmla="*/ 1620117 w 4073875"/>
                <a:gd name="connsiteY7" fmla="*/ 1711681 h 2953113"/>
                <a:gd name="connsiteX8" fmla="*/ 1826270 w 4073875"/>
                <a:gd name="connsiteY8" fmla="*/ 22985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6768 w 4073875"/>
                <a:gd name="connsiteY1" fmla="*/ 2725759 h 2953113"/>
                <a:gd name="connsiteX2" fmla="*/ 490703 w 4073875"/>
                <a:gd name="connsiteY2" fmla="*/ 2332504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230552 w 4073875"/>
                <a:gd name="connsiteY5" fmla="*/ 482439 h 2953113"/>
                <a:gd name="connsiteX6" fmla="*/ 1437001 w 4073875"/>
                <a:gd name="connsiteY6" fmla="*/ 1120392 h 2953113"/>
                <a:gd name="connsiteX7" fmla="*/ 1620117 w 4073875"/>
                <a:gd name="connsiteY7" fmla="*/ 1711681 h 2953113"/>
                <a:gd name="connsiteX8" fmla="*/ 1826270 w 4073875"/>
                <a:gd name="connsiteY8" fmla="*/ 22985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6768 w 4073875"/>
                <a:gd name="connsiteY1" fmla="*/ 2725759 h 2953113"/>
                <a:gd name="connsiteX2" fmla="*/ 490703 w 4073875"/>
                <a:gd name="connsiteY2" fmla="*/ 2332504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230552 w 4073875"/>
                <a:gd name="connsiteY5" fmla="*/ 482439 h 2953113"/>
                <a:gd name="connsiteX6" fmla="*/ 1437001 w 4073875"/>
                <a:gd name="connsiteY6" fmla="*/ 1120392 h 2953113"/>
                <a:gd name="connsiteX7" fmla="*/ 1620117 w 4073875"/>
                <a:gd name="connsiteY7" fmla="*/ 1711681 h 2953113"/>
                <a:gd name="connsiteX8" fmla="*/ 1826270 w 4073875"/>
                <a:gd name="connsiteY8" fmla="*/ 22985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6768 w 4073875"/>
                <a:gd name="connsiteY1" fmla="*/ 2725759 h 2953113"/>
                <a:gd name="connsiteX2" fmla="*/ 490703 w 4073875"/>
                <a:gd name="connsiteY2" fmla="*/ 2332504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230552 w 4073875"/>
                <a:gd name="connsiteY5" fmla="*/ 482439 h 2953113"/>
                <a:gd name="connsiteX6" fmla="*/ 1437001 w 4073875"/>
                <a:gd name="connsiteY6" fmla="*/ 1120392 h 2953113"/>
                <a:gd name="connsiteX7" fmla="*/ 1620117 w 4073875"/>
                <a:gd name="connsiteY7" fmla="*/ 1711681 h 2953113"/>
                <a:gd name="connsiteX8" fmla="*/ 1826270 w 4073875"/>
                <a:gd name="connsiteY8" fmla="*/ 22985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2630 w 4073875"/>
                <a:gd name="connsiteY1" fmla="*/ 2705071 h 2953113"/>
                <a:gd name="connsiteX2" fmla="*/ 490703 w 4073875"/>
                <a:gd name="connsiteY2" fmla="*/ 2332504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230552 w 4073875"/>
                <a:gd name="connsiteY5" fmla="*/ 482439 h 2953113"/>
                <a:gd name="connsiteX6" fmla="*/ 1437001 w 4073875"/>
                <a:gd name="connsiteY6" fmla="*/ 1120392 h 2953113"/>
                <a:gd name="connsiteX7" fmla="*/ 1620117 w 4073875"/>
                <a:gd name="connsiteY7" fmla="*/ 1711681 h 2953113"/>
                <a:gd name="connsiteX8" fmla="*/ 1826270 w 4073875"/>
                <a:gd name="connsiteY8" fmla="*/ 22985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2630 w 4073875"/>
                <a:gd name="connsiteY1" fmla="*/ 2705071 h 2953113"/>
                <a:gd name="connsiteX2" fmla="*/ 635518 w 4073875"/>
                <a:gd name="connsiteY2" fmla="*/ 2328367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230552 w 4073875"/>
                <a:gd name="connsiteY5" fmla="*/ 482439 h 2953113"/>
                <a:gd name="connsiteX6" fmla="*/ 1437001 w 4073875"/>
                <a:gd name="connsiteY6" fmla="*/ 1120392 h 2953113"/>
                <a:gd name="connsiteX7" fmla="*/ 1620117 w 4073875"/>
                <a:gd name="connsiteY7" fmla="*/ 1711681 h 2953113"/>
                <a:gd name="connsiteX8" fmla="*/ 1826270 w 4073875"/>
                <a:gd name="connsiteY8" fmla="*/ 22985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2630 w 4073875"/>
                <a:gd name="connsiteY1" fmla="*/ 2705071 h 2953113"/>
                <a:gd name="connsiteX2" fmla="*/ 635518 w 4073875"/>
                <a:gd name="connsiteY2" fmla="*/ 2328367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230552 w 4073875"/>
                <a:gd name="connsiteY5" fmla="*/ 482439 h 2953113"/>
                <a:gd name="connsiteX6" fmla="*/ 1437001 w 4073875"/>
                <a:gd name="connsiteY6" fmla="*/ 1120392 h 2953113"/>
                <a:gd name="connsiteX7" fmla="*/ 1620117 w 4073875"/>
                <a:gd name="connsiteY7" fmla="*/ 1711681 h 2953113"/>
                <a:gd name="connsiteX8" fmla="*/ 1826270 w 4073875"/>
                <a:gd name="connsiteY8" fmla="*/ 22985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2630 w 4073875"/>
                <a:gd name="connsiteY1" fmla="*/ 2705071 h 2953113"/>
                <a:gd name="connsiteX2" fmla="*/ 656205 w 4073875"/>
                <a:gd name="connsiteY2" fmla="*/ 2344917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230552 w 4073875"/>
                <a:gd name="connsiteY5" fmla="*/ 482439 h 2953113"/>
                <a:gd name="connsiteX6" fmla="*/ 1437001 w 4073875"/>
                <a:gd name="connsiteY6" fmla="*/ 1120392 h 2953113"/>
                <a:gd name="connsiteX7" fmla="*/ 1620117 w 4073875"/>
                <a:gd name="connsiteY7" fmla="*/ 1711681 h 2953113"/>
                <a:gd name="connsiteX8" fmla="*/ 1826270 w 4073875"/>
                <a:gd name="connsiteY8" fmla="*/ 22985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2630 w 4073875"/>
                <a:gd name="connsiteY1" fmla="*/ 2705071 h 2953113"/>
                <a:gd name="connsiteX2" fmla="*/ 656205 w 4073875"/>
                <a:gd name="connsiteY2" fmla="*/ 2344917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230552 w 4073875"/>
                <a:gd name="connsiteY5" fmla="*/ 482439 h 2953113"/>
                <a:gd name="connsiteX6" fmla="*/ 1437001 w 4073875"/>
                <a:gd name="connsiteY6" fmla="*/ 1120392 h 2953113"/>
                <a:gd name="connsiteX7" fmla="*/ 1620117 w 4073875"/>
                <a:gd name="connsiteY7" fmla="*/ 1711681 h 2953113"/>
                <a:gd name="connsiteX8" fmla="*/ 1826270 w 4073875"/>
                <a:gd name="connsiteY8" fmla="*/ 22985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856 h 2953451"/>
                <a:gd name="connsiteX1" fmla="*/ 362630 w 4073875"/>
                <a:gd name="connsiteY1" fmla="*/ 2705409 h 2953451"/>
                <a:gd name="connsiteX2" fmla="*/ 656205 w 4073875"/>
                <a:gd name="connsiteY2" fmla="*/ 2345255 h 2953451"/>
                <a:gd name="connsiteX3" fmla="*/ 842780 w 4073875"/>
                <a:gd name="connsiteY3" fmla="*/ 761003 h 2953451"/>
                <a:gd name="connsiteX4" fmla="*/ 969168 w 4073875"/>
                <a:gd name="connsiteY4" fmla="*/ 4312 h 2953451"/>
                <a:gd name="connsiteX5" fmla="*/ 1230552 w 4073875"/>
                <a:gd name="connsiteY5" fmla="*/ 482777 h 2953451"/>
                <a:gd name="connsiteX6" fmla="*/ 1437001 w 4073875"/>
                <a:gd name="connsiteY6" fmla="*/ 1120730 h 2953451"/>
                <a:gd name="connsiteX7" fmla="*/ 1620117 w 4073875"/>
                <a:gd name="connsiteY7" fmla="*/ 1712019 h 2953451"/>
                <a:gd name="connsiteX8" fmla="*/ 1826270 w 4073875"/>
                <a:gd name="connsiteY8" fmla="*/ 2298877 h 2953451"/>
                <a:gd name="connsiteX9" fmla="*/ 2053689 w 4073875"/>
                <a:gd name="connsiteY9" fmla="*/ 2821940 h 2953451"/>
                <a:gd name="connsiteX10" fmla="*/ 2234443 w 4073875"/>
                <a:gd name="connsiteY10" fmla="*/ 2949530 h 2953451"/>
                <a:gd name="connsiteX11" fmla="*/ 2766071 w 4073875"/>
                <a:gd name="connsiteY11" fmla="*/ 2907000 h 2953451"/>
                <a:gd name="connsiteX12" fmla="*/ 3233903 w 4073875"/>
                <a:gd name="connsiteY12" fmla="*/ 2768777 h 2953451"/>
                <a:gd name="connsiteX13" fmla="*/ 3595410 w 4073875"/>
                <a:gd name="connsiteY13" fmla="*/ 2736879 h 2953451"/>
                <a:gd name="connsiteX14" fmla="*/ 4073875 w 4073875"/>
                <a:gd name="connsiteY14" fmla="*/ 2736879 h 2953451"/>
                <a:gd name="connsiteX0" fmla="*/ 0 w 4073875"/>
                <a:gd name="connsiteY0" fmla="*/ 2726856 h 2953451"/>
                <a:gd name="connsiteX1" fmla="*/ 362630 w 4073875"/>
                <a:gd name="connsiteY1" fmla="*/ 2705409 h 2953451"/>
                <a:gd name="connsiteX2" fmla="*/ 656205 w 4073875"/>
                <a:gd name="connsiteY2" fmla="*/ 2345255 h 2953451"/>
                <a:gd name="connsiteX3" fmla="*/ 842780 w 4073875"/>
                <a:gd name="connsiteY3" fmla="*/ 761003 h 2953451"/>
                <a:gd name="connsiteX4" fmla="*/ 969168 w 4073875"/>
                <a:gd name="connsiteY4" fmla="*/ 4312 h 2953451"/>
                <a:gd name="connsiteX5" fmla="*/ 1230552 w 4073875"/>
                <a:gd name="connsiteY5" fmla="*/ 482777 h 2953451"/>
                <a:gd name="connsiteX6" fmla="*/ 1437001 w 4073875"/>
                <a:gd name="connsiteY6" fmla="*/ 1120730 h 2953451"/>
                <a:gd name="connsiteX7" fmla="*/ 1620117 w 4073875"/>
                <a:gd name="connsiteY7" fmla="*/ 1712019 h 2953451"/>
                <a:gd name="connsiteX8" fmla="*/ 1826270 w 4073875"/>
                <a:gd name="connsiteY8" fmla="*/ 2298877 h 2953451"/>
                <a:gd name="connsiteX9" fmla="*/ 2053689 w 4073875"/>
                <a:gd name="connsiteY9" fmla="*/ 2821940 h 2953451"/>
                <a:gd name="connsiteX10" fmla="*/ 2234443 w 4073875"/>
                <a:gd name="connsiteY10" fmla="*/ 2949530 h 2953451"/>
                <a:gd name="connsiteX11" fmla="*/ 2766071 w 4073875"/>
                <a:gd name="connsiteY11" fmla="*/ 2907000 h 2953451"/>
                <a:gd name="connsiteX12" fmla="*/ 3233903 w 4073875"/>
                <a:gd name="connsiteY12" fmla="*/ 2768777 h 2953451"/>
                <a:gd name="connsiteX13" fmla="*/ 3595410 w 4073875"/>
                <a:gd name="connsiteY13" fmla="*/ 2736879 h 2953451"/>
                <a:gd name="connsiteX14" fmla="*/ 4073875 w 4073875"/>
                <a:gd name="connsiteY14" fmla="*/ 2736879 h 2953451"/>
                <a:gd name="connsiteX0" fmla="*/ 0 w 4073875"/>
                <a:gd name="connsiteY0" fmla="*/ 2726856 h 2953451"/>
                <a:gd name="connsiteX1" fmla="*/ 362630 w 4073875"/>
                <a:gd name="connsiteY1" fmla="*/ 2705409 h 2953451"/>
                <a:gd name="connsiteX2" fmla="*/ 656205 w 4073875"/>
                <a:gd name="connsiteY2" fmla="*/ 2345255 h 2953451"/>
                <a:gd name="connsiteX3" fmla="*/ 842780 w 4073875"/>
                <a:gd name="connsiteY3" fmla="*/ 761003 h 2953451"/>
                <a:gd name="connsiteX4" fmla="*/ 969168 w 4073875"/>
                <a:gd name="connsiteY4" fmla="*/ 4312 h 2953451"/>
                <a:gd name="connsiteX5" fmla="*/ 1230552 w 4073875"/>
                <a:gd name="connsiteY5" fmla="*/ 482777 h 2953451"/>
                <a:gd name="connsiteX6" fmla="*/ 1437001 w 4073875"/>
                <a:gd name="connsiteY6" fmla="*/ 1120730 h 2953451"/>
                <a:gd name="connsiteX7" fmla="*/ 1620117 w 4073875"/>
                <a:gd name="connsiteY7" fmla="*/ 1712019 h 2953451"/>
                <a:gd name="connsiteX8" fmla="*/ 1826270 w 4073875"/>
                <a:gd name="connsiteY8" fmla="*/ 2298877 h 2953451"/>
                <a:gd name="connsiteX9" fmla="*/ 2053689 w 4073875"/>
                <a:gd name="connsiteY9" fmla="*/ 2821940 h 2953451"/>
                <a:gd name="connsiteX10" fmla="*/ 2234443 w 4073875"/>
                <a:gd name="connsiteY10" fmla="*/ 2949530 h 2953451"/>
                <a:gd name="connsiteX11" fmla="*/ 2766071 w 4073875"/>
                <a:gd name="connsiteY11" fmla="*/ 2907000 h 2953451"/>
                <a:gd name="connsiteX12" fmla="*/ 3233903 w 4073875"/>
                <a:gd name="connsiteY12" fmla="*/ 2768777 h 2953451"/>
                <a:gd name="connsiteX13" fmla="*/ 3595410 w 4073875"/>
                <a:gd name="connsiteY13" fmla="*/ 2736879 h 2953451"/>
                <a:gd name="connsiteX14" fmla="*/ 4073875 w 4073875"/>
                <a:gd name="connsiteY14" fmla="*/ 2736879 h 2953451"/>
                <a:gd name="connsiteX0" fmla="*/ 0 w 4073875"/>
                <a:gd name="connsiteY0" fmla="*/ 2726856 h 2953451"/>
                <a:gd name="connsiteX1" fmla="*/ 362630 w 4073875"/>
                <a:gd name="connsiteY1" fmla="*/ 2705409 h 2953451"/>
                <a:gd name="connsiteX2" fmla="*/ 656205 w 4073875"/>
                <a:gd name="connsiteY2" fmla="*/ 2345255 h 2953451"/>
                <a:gd name="connsiteX3" fmla="*/ 842780 w 4073875"/>
                <a:gd name="connsiteY3" fmla="*/ 761003 h 2953451"/>
                <a:gd name="connsiteX4" fmla="*/ 969168 w 4073875"/>
                <a:gd name="connsiteY4" fmla="*/ 4312 h 2953451"/>
                <a:gd name="connsiteX5" fmla="*/ 1230552 w 4073875"/>
                <a:gd name="connsiteY5" fmla="*/ 482777 h 2953451"/>
                <a:gd name="connsiteX6" fmla="*/ 1437001 w 4073875"/>
                <a:gd name="connsiteY6" fmla="*/ 1120730 h 2953451"/>
                <a:gd name="connsiteX7" fmla="*/ 1620117 w 4073875"/>
                <a:gd name="connsiteY7" fmla="*/ 1712019 h 2953451"/>
                <a:gd name="connsiteX8" fmla="*/ 1826270 w 4073875"/>
                <a:gd name="connsiteY8" fmla="*/ 2298877 h 2953451"/>
                <a:gd name="connsiteX9" fmla="*/ 2053689 w 4073875"/>
                <a:gd name="connsiteY9" fmla="*/ 2821940 h 2953451"/>
                <a:gd name="connsiteX10" fmla="*/ 2234443 w 4073875"/>
                <a:gd name="connsiteY10" fmla="*/ 2949530 h 2953451"/>
                <a:gd name="connsiteX11" fmla="*/ 2766071 w 4073875"/>
                <a:gd name="connsiteY11" fmla="*/ 2907000 h 2953451"/>
                <a:gd name="connsiteX12" fmla="*/ 3233903 w 4073875"/>
                <a:gd name="connsiteY12" fmla="*/ 2768777 h 2953451"/>
                <a:gd name="connsiteX13" fmla="*/ 3595410 w 4073875"/>
                <a:gd name="connsiteY13" fmla="*/ 2736879 h 2953451"/>
                <a:gd name="connsiteX14" fmla="*/ 4073875 w 4073875"/>
                <a:gd name="connsiteY14" fmla="*/ 2736879 h 2953451"/>
                <a:gd name="connsiteX0" fmla="*/ 0 w 4283425"/>
                <a:gd name="connsiteY0" fmla="*/ 2736381 h 2953451"/>
                <a:gd name="connsiteX1" fmla="*/ 572180 w 4283425"/>
                <a:gd name="connsiteY1" fmla="*/ 2705409 h 2953451"/>
                <a:gd name="connsiteX2" fmla="*/ 865755 w 4283425"/>
                <a:gd name="connsiteY2" fmla="*/ 2345255 h 2953451"/>
                <a:gd name="connsiteX3" fmla="*/ 1052330 w 4283425"/>
                <a:gd name="connsiteY3" fmla="*/ 761003 h 2953451"/>
                <a:gd name="connsiteX4" fmla="*/ 1178718 w 4283425"/>
                <a:gd name="connsiteY4" fmla="*/ 4312 h 2953451"/>
                <a:gd name="connsiteX5" fmla="*/ 1440102 w 4283425"/>
                <a:gd name="connsiteY5" fmla="*/ 482777 h 2953451"/>
                <a:gd name="connsiteX6" fmla="*/ 1646551 w 4283425"/>
                <a:gd name="connsiteY6" fmla="*/ 1120730 h 2953451"/>
                <a:gd name="connsiteX7" fmla="*/ 1829667 w 4283425"/>
                <a:gd name="connsiteY7" fmla="*/ 1712019 h 2953451"/>
                <a:gd name="connsiteX8" fmla="*/ 2035820 w 4283425"/>
                <a:gd name="connsiteY8" fmla="*/ 2298877 h 2953451"/>
                <a:gd name="connsiteX9" fmla="*/ 2263239 w 4283425"/>
                <a:gd name="connsiteY9" fmla="*/ 2821940 h 2953451"/>
                <a:gd name="connsiteX10" fmla="*/ 2443993 w 4283425"/>
                <a:gd name="connsiteY10" fmla="*/ 2949530 h 2953451"/>
                <a:gd name="connsiteX11" fmla="*/ 2975621 w 4283425"/>
                <a:gd name="connsiteY11" fmla="*/ 2907000 h 2953451"/>
                <a:gd name="connsiteX12" fmla="*/ 3443453 w 4283425"/>
                <a:gd name="connsiteY12" fmla="*/ 2768777 h 2953451"/>
                <a:gd name="connsiteX13" fmla="*/ 3804960 w 4283425"/>
                <a:gd name="connsiteY13" fmla="*/ 2736879 h 2953451"/>
                <a:gd name="connsiteX14" fmla="*/ 4283425 w 4283425"/>
                <a:gd name="connsiteY14" fmla="*/ 2736879 h 2953451"/>
                <a:gd name="connsiteX0" fmla="*/ 0 w 4571365"/>
                <a:gd name="connsiteY0" fmla="*/ 2736381 h 2953451"/>
                <a:gd name="connsiteX1" fmla="*/ 860120 w 4571365"/>
                <a:gd name="connsiteY1" fmla="*/ 2705409 h 2953451"/>
                <a:gd name="connsiteX2" fmla="*/ 1153695 w 4571365"/>
                <a:gd name="connsiteY2" fmla="*/ 2345255 h 2953451"/>
                <a:gd name="connsiteX3" fmla="*/ 1340270 w 4571365"/>
                <a:gd name="connsiteY3" fmla="*/ 761003 h 2953451"/>
                <a:gd name="connsiteX4" fmla="*/ 1466658 w 4571365"/>
                <a:gd name="connsiteY4" fmla="*/ 4312 h 2953451"/>
                <a:gd name="connsiteX5" fmla="*/ 1728042 w 4571365"/>
                <a:gd name="connsiteY5" fmla="*/ 482777 h 2953451"/>
                <a:gd name="connsiteX6" fmla="*/ 1934491 w 4571365"/>
                <a:gd name="connsiteY6" fmla="*/ 1120730 h 2953451"/>
                <a:gd name="connsiteX7" fmla="*/ 2117607 w 4571365"/>
                <a:gd name="connsiteY7" fmla="*/ 1712019 h 2953451"/>
                <a:gd name="connsiteX8" fmla="*/ 2323760 w 4571365"/>
                <a:gd name="connsiteY8" fmla="*/ 2298877 h 2953451"/>
                <a:gd name="connsiteX9" fmla="*/ 2551179 w 4571365"/>
                <a:gd name="connsiteY9" fmla="*/ 2821940 h 2953451"/>
                <a:gd name="connsiteX10" fmla="*/ 2731933 w 4571365"/>
                <a:gd name="connsiteY10" fmla="*/ 2949530 h 2953451"/>
                <a:gd name="connsiteX11" fmla="*/ 3263561 w 4571365"/>
                <a:gd name="connsiteY11" fmla="*/ 2907000 h 2953451"/>
                <a:gd name="connsiteX12" fmla="*/ 3731393 w 4571365"/>
                <a:gd name="connsiteY12" fmla="*/ 2768777 h 2953451"/>
                <a:gd name="connsiteX13" fmla="*/ 4092900 w 4571365"/>
                <a:gd name="connsiteY13" fmla="*/ 2736879 h 2953451"/>
                <a:gd name="connsiteX14" fmla="*/ 4571365 w 4571365"/>
                <a:gd name="connsiteY14" fmla="*/ 2736879 h 2953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71365" h="2953451">
                  <a:moveTo>
                    <a:pt x="0" y="2736381"/>
                  </a:moveTo>
                  <a:cubicBezTo>
                    <a:pt x="50947" y="2738377"/>
                    <a:pt x="786182" y="2739776"/>
                    <a:pt x="860120" y="2705409"/>
                  </a:cubicBezTo>
                  <a:cubicBezTo>
                    <a:pt x="995465" y="2632506"/>
                    <a:pt x="1073670" y="2592368"/>
                    <a:pt x="1153695" y="2345255"/>
                  </a:cubicBezTo>
                  <a:cubicBezTo>
                    <a:pt x="1233720" y="2098142"/>
                    <a:pt x="1288110" y="1151160"/>
                    <a:pt x="1340270" y="761003"/>
                  </a:cubicBezTo>
                  <a:cubicBezTo>
                    <a:pt x="1392431" y="370846"/>
                    <a:pt x="1402029" y="50683"/>
                    <a:pt x="1466658" y="4312"/>
                  </a:cubicBezTo>
                  <a:cubicBezTo>
                    <a:pt x="1531287" y="-42059"/>
                    <a:pt x="1650070" y="296707"/>
                    <a:pt x="1728042" y="482777"/>
                  </a:cubicBezTo>
                  <a:cubicBezTo>
                    <a:pt x="1806014" y="668847"/>
                    <a:pt x="1869564" y="915856"/>
                    <a:pt x="1934491" y="1120730"/>
                  </a:cubicBezTo>
                  <a:cubicBezTo>
                    <a:pt x="1999419" y="1325604"/>
                    <a:pt x="2052729" y="1515661"/>
                    <a:pt x="2117607" y="1712019"/>
                  </a:cubicBezTo>
                  <a:cubicBezTo>
                    <a:pt x="2182485" y="1908377"/>
                    <a:pt x="2251498" y="2113890"/>
                    <a:pt x="2323760" y="2298877"/>
                  </a:cubicBezTo>
                  <a:cubicBezTo>
                    <a:pt x="2396022" y="2483864"/>
                    <a:pt x="2483150" y="2713498"/>
                    <a:pt x="2551179" y="2821940"/>
                  </a:cubicBezTo>
                  <a:cubicBezTo>
                    <a:pt x="2619208" y="2930382"/>
                    <a:pt x="2613203" y="2935353"/>
                    <a:pt x="2731933" y="2949530"/>
                  </a:cubicBezTo>
                  <a:cubicBezTo>
                    <a:pt x="2850663" y="2963707"/>
                    <a:pt x="3096984" y="2937125"/>
                    <a:pt x="3263561" y="2907000"/>
                  </a:cubicBezTo>
                  <a:cubicBezTo>
                    <a:pt x="3430138" y="2876875"/>
                    <a:pt x="3593170" y="2797131"/>
                    <a:pt x="3731393" y="2768777"/>
                  </a:cubicBezTo>
                  <a:cubicBezTo>
                    <a:pt x="3869616" y="2740423"/>
                    <a:pt x="3952905" y="2742195"/>
                    <a:pt x="4092900" y="2736879"/>
                  </a:cubicBezTo>
                  <a:cubicBezTo>
                    <a:pt x="4232895" y="2731563"/>
                    <a:pt x="4571365" y="2736879"/>
                    <a:pt x="4571365" y="273687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89" name="Přímá spojnice 88"/>
            <p:cNvCxnSpPr/>
            <p:nvPr/>
          </p:nvCxnSpPr>
          <p:spPr>
            <a:xfrm flipH="1">
              <a:off x="1318027" y="1761034"/>
              <a:ext cx="43200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Přímá spojnice 90"/>
            <p:cNvCxnSpPr/>
            <p:nvPr/>
          </p:nvCxnSpPr>
          <p:spPr>
            <a:xfrm flipH="1">
              <a:off x="1318027" y="3713237"/>
              <a:ext cx="43200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Přímá spojnice 91"/>
            <p:cNvCxnSpPr/>
            <p:nvPr/>
          </p:nvCxnSpPr>
          <p:spPr>
            <a:xfrm flipH="1">
              <a:off x="1318027" y="3404617"/>
              <a:ext cx="43200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TextovéPole 92"/>
            <p:cNvSpPr txBox="1"/>
            <p:nvPr/>
          </p:nvSpPr>
          <p:spPr>
            <a:xfrm>
              <a:off x="818412" y="1576368"/>
              <a:ext cx="64807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dirty="0"/>
                <a:t>0</a:t>
              </a:r>
            </a:p>
          </p:txBody>
        </p:sp>
        <p:sp>
          <p:nvSpPr>
            <p:cNvPr id="94" name="TextovéPole 93"/>
            <p:cNvSpPr txBox="1"/>
            <p:nvPr/>
          </p:nvSpPr>
          <p:spPr>
            <a:xfrm>
              <a:off x="692083" y="1124744"/>
              <a:ext cx="64807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dirty="0"/>
                <a:t>+</a:t>
              </a:r>
            </a:p>
          </p:txBody>
        </p:sp>
        <p:sp>
          <p:nvSpPr>
            <p:cNvPr id="95" name="TextovéPole 94"/>
            <p:cNvSpPr txBox="1"/>
            <p:nvPr/>
          </p:nvSpPr>
          <p:spPr>
            <a:xfrm>
              <a:off x="688517" y="1846759"/>
              <a:ext cx="64807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dirty="0"/>
                <a:t>-</a:t>
              </a:r>
            </a:p>
          </p:txBody>
        </p:sp>
        <p:cxnSp>
          <p:nvCxnSpPr>
            <p:cNvPr id="97" name="Přímá spojnice se šipkou 96"/>
            <p:cNvCxnSpPr/>
            <p:nvPr/>
          </p:nvCxnSpPr>
          <p:spPr>
            <a:xfrm>
              <a:off x="1142448" y="1945700"/>
              <a:ext cx="0" cy="403180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Přímá spojnice se šipkou 97"/>
            <p:cNvCxnSpPr/>
            <p:nvPr/>
          </p:nvCxnSpPr>
          <p:spPr>
            <a:xfrm>
              <a:off x="1142584" y="1127795"/>
              <a:ext cx="0" cy="403180"/>
            </a:xfrm>
            <a:prstGeom prst="straightConnector1">
              <a:avLst/>
            </a:prstGeom>
            <a:ln>
              <a:solidFill>
                <a:schemeClr val="tx1"/>
              </a:solidFill>
              <a:headEnd type="arrow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" name="TextovéPole 98"/>
            <p:cNvSpPr txBox="1"/>
            <p:nvPr/>
          </p:nvSpPr>
          <p:spPr>
            <a:xfrm>
              <a:off x="1257657" y="715325"/>
              <a:ext cx="1899887" cy="3848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sz="1600" dirty="0"/>
                <a:t>+20 až 30 </a:t>
              </a:r>
              <a:r>
                <a:rPr lang="cs-CZ" sz="1600" dirty="0" err="1"/>
                <a:t>mV</a:t>
              </a:r>
              <a:endParaRPr lang="cs-CZ" sz="1600" dirty="0"/>
            </a:p>
          </p:txBody>
        </p:sp>
        <p:cxnSp>
          <p:nvCxnSpPr>
            <p:cNvPr id="100" name="Přímá spojnice 99"/>
            <p:cNvCxnSpPr/>
            <p:nvPr/>
          </p:nvCxnSpPr>
          <p:spPr>
            <a:xfrm flipH="1">
              <a:off x="1308502" y="965870"/>
              <a:ext cx="43200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" name="TextovéPole 100"/>
            <p:cNvSpPr txBox="1"/>
            <p:nvPr/>
          </p:nvSpPr>
          <p:spPr>
            <a:xfrm>
              <a:off x="1308502" y="1376140"/>
              <a:ext cx="1579839" cy="3848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sz="1600" dirty="0"/>
                <a:t>0 </a:t>
              </a:r>
              <a:r>
                <a:rPr lang="cs-CZ" sz="1600" dirty="0" err="1"/>
                <a:t>mV</a:t>
              </a:r>
              <a:endParaRPr lang="cs-CZ" sz="1600" dirty="0"/>
            </a:p>
          </p:txBody>
        </p:sp>
        <p:sp>
          <p:nvSpPr>
            <p:cNvPr id="102" name="TextovéPole 101"/>
            <p:cNvSpPr txBox="1"/>
            <p:nvPr/>
          </p:nvSpPr>
          <p:spPr>
            <a:xfrm>
              <a:off x="1230557" y="3114787"/>
              <a:ext cx="1579839" cy="2917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sz="1600" dirty="0"/>
                <a:t>-55 </a:t>
              </a:r>
              <a:r>
                <a:rPr lang="cs-CZ" sz="1600" dirty="0" err="1"/>
                <a:t>mV</a:t>
              </a:r>
              <a:r>
                <a:rPr lang="cs-CZ" sz="1600" dirty="0"/>
                <a:t> </a:t>
              </a:r>
              <a:r>
                <a:rPr lang="cs-CZ" b="1" dirty="0"/>
                <a:t>práh</a:t>
              </a:r>
            </a:p>
          </p:txBody>
        </p:sp>
        <p:sp>
          <p:nvSpPr>
            <p:cNvPr id="103" name="TextovéPole 102"/>
            <p:cNvSpPr txBox="1"/>
            <p:nvPr/>
          </p:nvSpPr>
          <p:spPr>
            <a:xfrm>
              <a:off x="1261229" y="3734318"/>
              <a:ext cx="1608080" cy="3848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sz="1600" dirty="0"/>
                <a:t>-90 až -70 </a:t>
              </a:r>
              <a:r>
                <a:rPr lang="cs-CZ" sz="1600" dirty="0" err="1"/>
                <a:t>mV</a:t>
              </a:r>
              <a:endParaRPr lang="cs-CZ" sz="1600" dirty="0"/>
            </a:p>
          </p:txBody>
        </p:sp>
        <p:sp>
          <p:nvSpPr>
            <p:cNvPr id="104" name="TextovéPole 103"/>
            <p:cNvSpPr txBox="1"/>
            <p:nvPr/>
          </p:nvSpPr>
          <p:spPr>
            <a:xfrm>
              <a:off x="5072488" y="2348879"/>
              <a:ext cx="1282292" cy="4953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sz="2000" b="1" dirty="0"/>
                <a:t>klidový </a:t>
              </a:r>
            </a:p>
            <a:p>
              <a:pPr>
                <a:lnSpc>
                  <a:spcPts val="1800"/>
                </a:lnSpc>
              </a:pPr>
              <a:r>
                <a:rPr lang="cs-CZ" sz="2000" b="1" dirty="0"/>
                <a:t>potenciál</a:t>
              </a:r>
            </a:p>
          </p:txBody>
        </p:sp>
        <p:sp>
          <p:nvSpPr>
            <p:cNvPr id="105" name="TextovéPole 104"/>
            <p:cNvSpPr txBox="1"/>
            <p:nvPr/>
          </p:nvSpPr>
          <p:spPr>
            <a:xfrm>
              <a:off x="2523650" y="2730870"/>
              <a:ext cx="1274013" cy="4953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sz="2000" b="1" dirty="0"/>
                <a:t>akční </a:t>
              </a:r>
            </a:p>
            <a:p>
              <a:pPr>
                <a:lnSpc>
                  <a:spcPts val="1800"/>
                </a:lnSpc>
              </a:pPr>
              <a:r>
                <a:rPr lang="cs-CZ" sz="2000" b="1" dirty="0"/>
                <a:t>potenciál</a:t>
              </a:r>
            </a:p>
          </p:txBody>
        </p:sp>
        <p:sp>
          <p:nvSpPr>
            <p:cNvPr id="106" name="TextovéPole 105"/>
            <p:cNvSpPr txBox="1"/>
            <p:nvPr/>
          </p:nvSpPr>
          <p:spPr>
            <a:xfrm>
              <a:off x="1275654" y="2244307"/>
              <a:ext cx="2131086" cy="4953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sz="2000" b="1" dirty="0"/>
                <a:t>klidový </a:t>
              </a:r>
            </a:p>
            <a:p>
              <a:pPr>
                <a:lnSpc>
                  <a:spcPts val="1800"/>
                </a:lnSpc>
              </a:pPr>
              <a:r>
                <a:rPr lang="cs-CZ" sz="2000" b="1" dirty="0"/>
                <a:t>potenciál</a:t>
              </a:r>
            </a:p>
          </p:txBody>
        </p:sp>
      </p:grpSp>
      <p:grpSp>
        <p:nvGrpSpPr>
          <p:cNvPr id="3" name="Skupina 2"/>
          <p:cNvGrpSpPr/>
          <p:nvPr/>
        </p:nvGrpSpPr>
        <p:grpSpPr>
          <a:xfrm>
            <a:off x="1750993" y="567308"/>
            <a:ext cx="777404" cy="1729991"/>
            <a:chOff x="1750993" y="567308"/>
            <a:chExt cx="777404" cy="1729991"/>
          </a:xfrm>
        </p:grpSpPr>
        <p:sp>
          <p:nvSpPr>
            <p:cNvPr id="157" name="Pravá složená závorka 156"/>
            <p:cNvSpPr/>
            <p:nvPr/>
          </p:nvSpPr>
          <p:spPr>
            <a:xfrm rot="16200000">
              <a:off x="1952847" y="1769184"/>
              <a:ext cx="326261" cy="729970"/>
            </a:xfrm>
            <a:prstGeom prst="rightBrace">
              <a:avLst>
                <a:gd name="adj1" fmla="val 48371"/>
                <a:gd name="adj2" fmla="val 50000"/>
              </a:avLst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8" name="TextovéPole 157"/>
            <p:cNvSpPr txBox="1"/>
            <p:nvPr/>
          </p:nvSpPr>
          <p:spPr>
            <a:xfrm rot="18439091">
              <a:off x="1676926" y="1113192"/>
              <a:ext cx="1397356" cy="3055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dirty="0"/>
                <a:t>depolarizace</a:t>
              </a:r>
            </a:p>
          </p:txBody>
        </p:sp>
      </p:grpSp>
      <p:grpSp>
        <p:nvGrpSpPr>
          <p:cNvPr id="4" name="Skupina 3"/>
          <p:cNvGrpSpPr/>
          <p:nvPr/>
        </p:nvGrpSpPr>
        <p:grpSpPr>
          <a:xfrm>
            <a:off x="2539004" y="609162"/>
            <a:ext cx="1103903" cy="1687475"/>
            <a:chOff x="2539004" y="609162"/>
            <a:chExt cx="1103903" cy="1687475"/>
          </a:xfrm>
        </p:grpSpPr>
        <p:sp>
          <p:nvSpPr>
            <p:cNvPr id="159" name="Pravá složená závorka 158"/>
            <p:cNvSpPr/>
            <p:nvPr/>
          </p:nvSpPr>
          <p:spPr>
            <a:xfrm rot="16200000">
              <a:off x="2927825" y="1581555"/>
              <a:ext cx="326261" cy="1103903"/>
            </a:xfrm>
            <a:prstGeom prst="rightBrace">
              <a:avLst>
                <a:gd name="adj1" fmla="val 48371"/>
                <a:gd name="adj2" fmla="val 50000"/>
              </a:avLst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0" name="TextovéPole 159"/>
            <p:cNvSpPr txBox="1"/>
            <p:nvPr/>
          </p:nvSpPr>
          <p:spPr>
            <a:xfrm rot="18292587">
              <a:off x="2608618" y="1155046"/>
              <a:ext cx="1397356" cy="3055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dirty="0"/>
                <a:t>repolarizace</a:t>
              </a:r>
            </a:p>
          </p:txBody>
        </p:sp>
      </p:grpSp>
      <p:sp>
        <p:nvSpPr>
          <p:cNvPr id="161" name="Pravá složená závorka 160"/>
          <p:cNvSpPr/>
          <p:nvPr/>
        </p:nvSpPr>
        <p:spPr>
          <a:xfrm rot="16200000">
            <a:off x="4168422" y="1498177"/>
            <a:ext cx="326261" cy="1268673"/>
          </a:xfrm>
          <a:prstGeom prst="rightBrace">
            <a:avLst>
              <a:gd name="adj1" fmla="val 48371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62" name="TextovéPole 161"/>
          <p:cNvSpPr txBox="1"/>
          <p:nvPr/>
        </p:nvSpPr>
        <p:spPr>
          <a:xfrm rot="19197959">
            <a:off x="3701399" y="1219426"/>
            <a:ext cx="1714439" cy="3055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 err="1"/>
              <a:t>hyperpolarizace</a:t>
            </a:r>
            <a:endParaRPr lang="cs-CZ" dirty="0"/>
          </a:p>
        </p:txBody>
      </p:sp>
      <p:cxnSp>
        <p:nvCxnSpPr>
          <p:cNvPr id="163" name="Přímá spojnice 162"/>
          <p:cNvCxnSpPr/>
          <p:nvPr/>
        </p:nvCxnSpPr>
        <p:spPr>
          <a:xfrm>
            <a:off x="2447564" y="3022661"/>
            <a:ext cx="4721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TextovéPole 163"/>
          <p:cNvSpPr txBox="1"/>
          <p:nvPr/>
        </p:nvSpPr>
        <p:spPr>
          <a:xfrm>
            <a:off x="2894656" y="2694171"/>
            <a:ext cx="1744138" cy="5572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překmit do kladného napětí</a:t>
            </a:r>
          </a:p>
        </p:txBody>
      </p:sp>
      <p:sp>
        <p:nvSpPr>
          <p:cNvPr id="180" name="TextovéPole 179"/>
          <p:cNvSpPr txBox="1"/>
          <p:nvPr/>
        </p:nvSpPr>
        <p:spPr>
          <a:xfrm>
            <a:off x="5099985" y="6341258"/>
            <a:ext cx="108517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2000" b="1" dirty="0"/>
              <a:t>čas (</a:t>
            </a:r>
            <a:r>
              <a:rPr lang="cs-CZ" sz="2000" b="1" dirty="0" err="1"/>
              <a:t>ms</a:t>
            </a:r>
            <a:r>
              <a:rPr lang="cs-CZ" sz="2000" b="1" dirty="0"/>
              <a:t>)</a:t>
            </a:r>
          </a:p>
        </p:txBody>
      </p:sp>
      <p:sp>
        <p:nvSpPr>
          <p:cNvPr id="181" name="TextovéPole 180"/>
          <p:cNvSpPr txBox="1"/>
          <p:nvPr/>
        </p:nvSpPr>
        <p:spPr>
          <a:xfrm>
            <a:off x="86058" y="2403631"/>
            <a:ext cx="465658" cy="3427850"/>
          </a:xfrm>
          <a:prstGeom prst="rect">
            <a:avLst/>
          </a:prstGeom>
          <a:noFill/>
        </p:spPr>
        <p:txBody>
          <a:bodyPr vert="vert270" wrap="square" rtlCol="0">
            <a:spAutoFit/>
          </a:bodyPr>
          <a:lstStyle/>
          <a:p>
            <a:pPr algn="ctr"/>
            <a:r>
              <a:rPr lang="cs-CZ" sz="2000" b="1" dirty="0"/>
              <a:t>napětí na membráně (</a:t>
            </a:r>
            <a:r>
              <a:rPr lang="cs-CZ" sz="2000" b="1" dirty="0" err="1"/>
              <a:t>mV</a:t>
            </a:r>
            <a:r>
              <a:rPr lang="cs-CZ" sz="2000" b="1" dirty="0"/>
              <a:t>)</a:t>
            </a:r>
          </a:p>
        </p:txBody>
      </p:sp>
      <p:sp>
        <p:nvSpPr>
          <p:cNvPr id="182" name="TextovéPole 181"/>
          <p:cNvSpPr txBox="1"/>
          <p:nvPr/>
        </p:nvSpPr>
        <p:spPr>
          <a:xfrm>
            <a:off x="6372200" y="4943855"/>
            <a:ext cx="2844000" cy="1708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b="1" dirty="0"/>
              <a:t>Fáze repolarizace</a:t>
            </a:r>
          </a:p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dirty="0"/>
              <a:t>kanály pro Na+ jsou znovu zavřeny</a:t>
            </a:r>
          </a:p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dirty="0"/>
              <a:t>K+ vstupuje do buňky</a:t>
            </a:r>
          </a:p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dirty="0"/>
              <a:t>Na+ je pumpován ven</a:t>
            </a:r>
          </a:p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dirty="0"/>
              <a:t>Napětí se dostává zpět ke klidovým hodnotám</a:t>
            </a:r>
          </a:p>
        </p:txBody>
      </p:sp>
      <p:sp>
        <p:nvSpPr>
          <p:cNvPr id="48" name="Obdélník 47"/>
          <p:cNvSpPr/>
          <p:nvPr/>
        </p:nvSpPr>
        <p:spPr>
          <a:xfrm>
            <a:off x="346559" y="456867"/>
            <a:ext cx="4907305" cy="36022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ts val="1800"/>
              </a:lnSpc>
            </a:pPr>
            <a:r>
              <a:rPr lang="cs-CZ" sz="2800" b="1" dirty="0"/>
              <a:t>Klidové napětí a akční potenciál</a:t>
            </a:r>
          </a:p>
        </p:txBody>
      </p:sp>
    </p:spTree>
    <p:extLst>
      <p:ext uri="{BB962C8B-B14F-4D97-AF65-F5344CB8AC3E}">
        <p14:creationId xmlns:p14="http://schemas.microsoft.com/office/powerpoint/2010/main" val="40392284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1" grpId="0" animBg="1"/>
      <p:bldP spid="162" grpId="0"/>
      <p:bldP spid="182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délník 2">
            <a:extLst>
              <a:ext uri="{FF2B5EF4-FFF2-40B4-BE49-F238E27FC236}">
                <a16:creationId xmlns:a16="http://schemas.microsoft.com/office/drawing/2014/main" id="{F81E6A48-6566-4125-B1F9-B28053E81A42}"/>
              </a:ext>
            </a:extLst>
          </p:cNvPr>
          <p:cNvSpPr/>
          <p:nvPr/>
        </p:nvSpPr>
        <p:spPr>
          <a:xfrm>
            <a:off x="2804580" y="2279471"/>
            <a:ext cx="729782" cy="4605913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12" name="Skupina 11"/>
          <p:cNvGrpSpPr>
            <a:grpSpLocks noChangeAspect="1"/>
          </p:cNvGrpSpPr>
          <p:nvPr/>
        </p:nvGrpSpPr>
        <p:grpSpPr>
          <a:xfrm>
            <a:off x="141726" y="-154602"/>
            <a:ext cx="8750754" cy="6967977"/>
            <a:chOff x="-37530" y="625665"/>
            <a:chExt cx="12735863" cy="10141209"/>
          </a:xfrm>
        </p:grpSpPr>
        <p:sp>
          <p:nvSpPr>
            <p:cNvPr id="13" name="Obdélník 12"/>
            <p:cNvSpPr/>
            <p:nvPr/>
          </p:nvSpPr>
          <p:spPr>
            <a:xfrm>
              <a:off x="70292" y="9756022"/>
              <a:ext cx="11790209" cy="1010852"/>
            </a:xfrm>
            <a:prstGeom prst="rect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sz="1200"/>
            </a:p>
          </p:txBody>
        </p:sp>
        <p:grpSp>
          <p:nvGrpSpPr>
            <p:cNvPr id="14" name="Skupina 13"/>
            <p:cNvGrpSpPr/>
            <p:nvPr/>
          </p:nvGrpSpPr>
          <p:grpSpPr>
            <a:xfrm>
              <a:off x="-31516" y="625665"/>
              <a:ext cx="12729849" cy="10126485"/>
              <a:chOff x="-31516" y="625665"/>
              <a:chExt cx="12729849" cy="10126485"/>
            </a:xfrm>
          </p:grpSpPr>
          <p:grpSp>
            <p:nvGrpSpPr>
              <p:cNvPr id="16" name="Skupina 15"/>
              <p:cNvGrpSpPr/>
              <p:nvPr/>
            </p:nvGrpSpPr>
            <p:grpSpPr>
              <a:xfrm>
                <a:off x="86058" y="625665"/>
                <a:ext cx="11344620" cy="8236350"/>
                <a:chOff x="86058" y="2290470"/>
                <a:chExt cx="11344620" cy="8236350"/>
              </a:xfrm>
            </p:grpSpPr>
            <p:sp>
              <p:nvSpPr>
                <p:cNvPr id="101" name="Obdélník 100"/>
                <p:cNvSpPr/>
                <p:nvPr/>
              </p:nvSpPr>
              <p:spPr>
                <a:xfrm>
                  <a:off x="8284321" y="3743391"/>
                  <a:ext cx="2107040" cy="5465309"/>
                </a:xfrm>
                <a:prstGeom prst="rect">
                  <a:avLst/>
                </a:prstGeom>
                <a:solidFill>
                  <a:srgbClr val="91FF8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2000"/>
                </a:p>
              </p:txBody>
            </p:sp>
            <p:sp>
              <p:nvSpPr>
                <p:cNvPr id="102" name="Obdélník 101"/>
                <p:cNvSpPr/>
                <p:nvPr/>
              </p:nvSpPr>
              <p:spPr>
                <a:xfrm>
                  <a:off x="2883978" y="3751336"/>
                  <a:ext cx="675798" cy="5465309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91FF89"/>
                    </a:gs>
                    <a:gs pos="100000">
                      <a:srgbClr val="FFFF00"/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2000"/>
                </a:p>
              </p:txBody>
            </p:sp>
            <p:sp>
              <p:nvSpPr>
                <p:cNvPr id="103" name="Obdélník 102"/>
                <p:cNvSpPr/>
                <p:nvPr/>
              </p:nvSpPr>
              <p:spPr>
                <a:xfrm>
                  <a:off x="3518072" y="3743391"/>
                  <a:ext cx="5087200" cy="5465309"/>
                </a:xfrm>
                <a:prstGeom prst="rect">
                  <a:avLst/>
                </a:prstGeom>
                <a:gradFill flip="none" rotWithShape="1">
                  <a:gsLst>
                    <a:gs pos="75000">
                      <a:srgbClr val="FFFF00"/>
                    </a:gs>
                    <a:gs pos="100000">
                      <a:srgbClr val="91FF89"/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2000"/>
                </a:p>
              </p:txBody>
            </p:sp>
            <p:sp>
              <p:nvSpPr>
                <p:cNvPr id="104" name="Obdélník 103"/>
                <p:cNvSpPr/>
                <p:nvPr/>
              </p:nvSpPr>
              <p:spPr>
                <a:xfrm>
                  <a:off x="1336699" y="3743391"/>
                  <a:ext cx="1556301" cy="5465309"/>
                </a:xfrm>
                <a:prstGeom prst="rect">
                  <a:avLst/>
                </a:prstGeom>
                <a:solidFill>
                  <a:srgbClr val="91FF8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2000"/>
                </a:p>
              </p:txBody>
            </p:sp>
            <p:cxnSp>
              <p:nvCxnSpPr>
                <p:cNvPr id="105" name="Přímá spojnice 104"/>
                <p:cNvCxnSpPr/>
                <p:nvPr/>
              </p:nvCxnSpPr>
              <p:spPr>
                <a:xfrm>
                  <a:off x="1336699" y="3900440"/>
                  <a:ext cx="0" cy="533535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6" name="Přímá spojnice 105"/>
                <p:cNvCxnSpPr/>
                <p:nvPr/>
              </p:nvCxnSpPr>
              <p:spPr>
                <a:xfrm flipH="1">
                  <a:off x="1366035" y="9225748"/>
                  <a:ext cx="8920532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07" name="TextovéPole 106"/>
                <p:cNvSpPr txBox="1"/>
                <p:nvPr/>
              </p:nvSpPr>
              <p:spPr>
                <a:xfrm>
                  <a:off x="2893001" y="9158430"/>
                  <a:ext cx="1216570" cy="4927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1600" b="1" dirty="0"/>
                    <a:t>0</a:t>
                  </a:r>
                </a:p>
              </p:txBody>
            </p:sp>
            <p:sp>
              <p:nvSpPr>
                <p:cNvPr id="108" name="TextovéPole 107"/>
                <p:cNvSpPr txBox="1"/>
                <p:nvPr/>
              </p:nvSpPr>
              <p:spPr>
                <a:xfrm>
                  <a:off x="4982637" y="9158430"/>
                  <a:ext cx="1216570" cy="4927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1600" b="1" dirty="0"/>
                    <a:t>1</a:t>
                  </a:r>
                </a:p>
              </p:txBody>
            </p:sp>
            <p:sp>
              <p:nvSpPr>
                <p:cNvPr id="109" name="TextovéPole 108"/>
                <p:cNvSpPr txBox="1"/>
                <p:nvPr/>
              </p:nvSpPr>
              <p:spPr>
                <a:xfrm>
                  <a:off x="7072271" y="9158433"/>
                  <a:ext cx="1437334" cy="4927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1600" b="1" dirty="0"/>
                    <a:t>2</a:t>
                  </a:r>
                </a:p>
              </p:txBody>
            </p:sp>
            <p:sp>
              <p:nvSpPr>
                <p:cNvPr id="110" name="Volný tvar 109"/>
                <p:cNvSpPr/>
                <p:nvPr/>
              </p:nvSpPr>
              <p:spPr>
                <a:xfrm>
                  <a:off x="1389224" y="4226851"/>
                  <a:ext cx="8581441" cy="4512520"/>
                </a:xfrm>
                <a:custGeom>
                  <a:avLst/>
                  <a:gdLst>
                    <a:gd name="connsiteX0" fmla="*/ 0 w 3700130"/>
                    <a:gd name="connsiteY0" fmla="*/ 2757806 h 2953113"/>
                    <a:gd name="connsiteX1" fmla="*/ 116958 w 3700130"/>
                    <a:gd name="connsiteY1" fmla="*/ 2332504 h 2953113"/>
                    <a:gd name="connsiteX2" fmla="*/ 435935 w 3700130"/>
                    <a:gd name="connsiteY2" fmla="*/ 748253 h 2953113"/>
                    <a:gd name="connsiteX3" fmla="*/ 595423 w 3700130"/>
                    <a:gd name="connsiteY3" fmla="*/ 3974 h 2953113"/>
                    <a:gd name="connsiteX4" fmla="*/ 818707 w 3700130"/>
                    <a:gd name="connsiteY4" fmla="*/ 482439 h 2953113"/>
                    <a:gd name="connsiteX5" fmla="*/ 1063256 w 3700130"/>
                    <a:gd name="connsiteY5" fmla="*/ 1120392 h 2953113"/>
                    <a:gd name="connsiteX6" fmla="*/ 1297172 w 3700130"/>
                    <a:gd name="connsiteY6" fmla="*/ 1737081 h 2953113"/>
                    <a:gd name="connsiteX7" fmla="*/ 1509823 w 3700130"/>
                    <a:gd name="connsiteY7" fmla="*/ 2311239 h 2953113"/>
                    <a:gd name="connsiteX8" fmla="*/ 1679944 w 3700130"/>
                    <a:gd name="connsiteY8" fmla="*/ 2821602 h 2953113"/>
                    <a:gd name="connsiteX9" fmla="*/ 1860698 w 3700130"/>
                    <a:gd name="connsiteY9" fmla="*/ 2949192 h 2953113"/>
                    <a:gd name="connsiteX10" fmla="*/ 2392326 w 3700130"/>
                    <a:gd name="connsiteY10" fmla="*/ 2906662 h 2953113"/>
                    <a:gd name="connsiteX11" fmla="*/ 2860158 w 3700130"/>
                    <a:gd name="connsiteY11" fmla="*/ 2768439 h 2953113"/>
                    <a:gd name="connsiteX12" fmla="*/ 3221665 w 3700130"/>
                    <a:gd name="connsiteY12" fmla="*/ 2736541 h 2953113"/>
                    <a:gd name="connsiteX13" fmla="*/ 3700130 w 3700130"/>
                    <a:gd name="connsiteY13" fmla="*/ 2736541 h 2953113"/>
                    <a:gd name="connsiteX0" fmla="*/ 0 w 4019106"/>
                    <a:gd name="connsiteY0" fmla="*/ 2800337 h 2953113"/>
                    <a:gd name="connsiteX1" fmla="*/ 435934 w 4019106"/>
                    <a:gd name="connsiteY1" fmla="*/ 2332504 h 2953113"/>
                    <a:gd name="connsiteX2" fmla="*/ 754911 w 4019106"/>
                    <a:gd name="connsiteY2" fmla="*/ 748253 h 2953113"/>
                    <a:gd name="connsiteX3" fmla="*/ 914399 w 4019106"/>
                    <a:gd name="connsiteY3" fmla="*/ 3974 h 2953113"/>
                    <a:gd name="connsiteX4" fmla="*/ 1137683 w 4019106"/>
                    <a:gd name="connsiteY4" fmla="*/ 482439 h 2953113"/>
                    <a:gd name="connsiteX5" fmla="*/ 1382232 w 4019106"/>
                    <a:gd name="connsiteY5" fmla="*/ 1120392 h 2953113"/>
                    <a:gd name="connsiteX6" fmla="*/ 1616148 w 4019106"/>
                    <a:gd name="connsiteY6" fmla="*/ 1737081 h 2953113"/>
                    <a:gd name="connsiteX7" fmla="*/ 1828799 w 4019106"/>
                    <a:gd name="connsiteY7" fmla="*/ 2311239 h 2953113"/>
                    <a:gd name="connsiteX8" fmla="*/ 1998920 w 4019106"/>
                    <a:gd name="connsiteY8" fmla="*/ 2821602 h 2953113"/>
                    <a:gd name="connsiteX9" fmla="*/ 2179674 w 4019106"/>
                    <a:gd name="connsiteY9" fmla="*/ 2949192 h 2953113"/>
                    <a:gd name="connsiteX10" fmla="*/ 2711302 w 4019106"/>
                    <a:gd name="connsiteY10" fmla="*/ 2906662 h 2953113"/>
                    <a:gd name="connsiteX11" fmla="*/ 3179134 w 4019106"/>
                    <a:gd name="connsiteY11" fmla="*/ 2768439 h 2953113"/>
                    <a:gd name="connsiteX12" fmla="*/ 3540641 w 4019106"/>
                    <a:gd name="connsiteY12" fmla="*/ 2736541 h 2953113"/>
                    <a:gd name="connsiteX13" fmla="*/ 4019106 w 4019106"/>
                    <a:gd name="connsiteY13" fmla="*/ 2736541 h 2953113"/>
                    <a:gd name="connsiteX0" fmla="*/ 0 w 4019106"/>
                    <a:gd name="connsiteY0" fmla="*/ 2800337 h 2953113"/>
                    <a:gd name="connsiteX1" fmla="*/ 297711 w 4019106"/>
                    <a:gd name="connsiteY1" fmla="*/ 2747191 h 2953113"/>
                    <a:gd name="connsiteX2" fmla="*/ 435934 w 4019106"/>
                    <a:gd name="connsiteY2" fmla="*/ 2332504 h 2953113"/>
                    <a:gd name="connsiteX3" fmla="*/ 754911 w 4019106"/>
                    <a:gd name="connsiteY3" fmla="*/ 748253 h 2953113"/>
                    <a:gd name="connsiteX4" fmla="*/ 914399 w 4019106"/>
                    <a:gd name="connsiteY4" fmla="*/ 3974 h 2953113"/>
                    <a:gd name="connsiteX5" fmla="*/ 1137683 w 4019106"/>
                    <a:gd name="connsiteY5" fmla="*/ 482439 h 2953113"/>
                    <a:gd name="connsiteX6" fmla="*/ 1382232 w 4019106"/>
                    <a:gd name="connsiteY6" fmla="*/ 1120392 h 2953113"/>
                    <a:gd name="connsiteX7" fmla="*/ 1616148 w 4019106"/>
                    <a:gd name="connsiteY7" fmla="*/ 1737081 h 2953113"/>
                    <a:gd name="connsiteX8" fmla="*/ 1828799 w 4019106"/>
                    <a:gd name="connsiteY8" fmla="*/ 2311239 h 2953113"/>
                    <a:gd name="connsiteX9" fmla="*/ 1998920 w 4019106"/>
                    <a:gd name="connsiteY9" fmla="*/ 2821602 h 2953113"/>
                    <a:gd name="connsiteX10" fmla="*/ 2179674 w 4019106"/>
                    <a:gd name="connsiteY10" fmla="*/ 2949192 h 2953113"/>
                    <a:gd name="connsiteX11" fmla="*/ 2711302 w 4019106"/>
                    <a:gd name="connsiteY11" fmla="*/ 2906662 h 2953113"/>
                    <a:gd name="connsiteX12" fmla="*/ 3179134 w 4019106"/>
                    <a:gd name="connsiteY12" fmla="*/ 2768439 h 2953113"/>
                    <a:gd name="connsiteX13" fmla="*/ 3540641 w 4019106"/>
                    <a:gd name="connsiteY13" fmla="*/ 2736541 h 2953113"/>
                    <a:gd name="connsiteX14" fmla="*/ 4019106 w 4019106"/>
                    <a:gd name="connsiteY14" fmla="*/ 2736541 h 2953113"/>
                    <a:gd name="connsiteX0" fmla="*/ 0 w 4019106"/>
                    <a:gd name="connsiteY0" fmla="*/ 2800337 h 2953113"/>
                    <a:gd name="connsiteX1" fmla="*/ 297711 w 4019106"/>
                    <a:gd name="connsiteY1" fmla="*/ 2747191 h 2953113"/>
                    <a:gd name="connsiteX2" fmla="*/ 435934 w 4019106"/>
                    <a:gd name="connsiteY2" fmla="*/ 2332504 h 2953113"/>
                    <a:gd name="connsiteX3" fmla="*/ 754911 w 4019106"/>
                    <a:gd name="connsiteY3" fmla="*/ 748253 h 2953113"/>
                    <a:gd name="connsiteX4" fmla="*/ 914399 w 4019106"/>
                    <a:gd name="connsiteY4" fmla="*/ 3974 h 2953113"/>
                    <a:gd name="connsiteX5" fmla="*/ 1137683 w 4019106"/>
                    <a:gd name="connsiteY5" fmla="*/ 482439 h 2953113"/>
                    <a:gd name="connsiteX6" fmla="*/ 1382232 w 4019106"/>
                    <a:gd name="connsiteY6" fmla="*/ 1120392 h 2953113"/>
                    <a:gd name="connsiteX7" fmla="*/ 1616148 w 4019106"/>
                    <a:gd name="connsiteY7" fmla="*/ 1737081 h 2953113"/>
                    <a:gd name="connsiteX8" fmla="*/ 1828799 w 4019106"/>
                    <a:gd name="connsiteY8" fmla="*/ 2311239 h 2953113"/>
                    <a:gd name="connsiteX9" fmla="*/ 1998920 w 4019106"/>
                    <a:gd name="connsiteY9" fmla="*/ 2821602 h 2953113"/>
                    <a:gd name="connsiteX10" fmla="*/ 2179674 w 4019106"/>
                    <a:gd name="connsiteY10" fmla="*/ 2949192 h 2953113"/>
                    <a:gd name="connsiteX11" fmla="*/ 2711302 w 4019106"/>
                    <a:gd name="connsiteY11" fmla="*/ 2906662 h 2953113"/>
                    <a:gd name="connsiteX12" fmla="*/ 3179134 w 4019106"/>
                    <a:gd name="connsiteY12" fmla="*/ 2768439 h 2953113"/>
                    <a:gd name="connsiteX13" fmla="*/ 3540641 w 4019106"/>
                    <a:gd name="connsiteY13" fmla="*/ 2736541 h 2953113"/>
                    <a:gd name="connsiteX14" fmla="*/ 4019106 w 4019106"/>
                    <a:gd name="connsiteY14" fmla="*/ 2736541 h 2953113"/>
                    <a:gd name="connsiteX0" fmla="*/ 0 w 4019106"/>
                    <a:gd name="connsiteY0" fmla="*/ 2800337 h 2953113"/>
                    <a:gd name="connsiteX1" fmla="*/ 297711 w 4019106"/>
                    <a:gd name="connsiteY1" fmla="*/ 2747191 h 2953113"/>
                    <a:gd name="connsiteX2" fmla="*/ 435934 w 4019106"/>
                    <a:gd name="connsiteY2" fmla="*/ 2332504 h 2953113"/>
                    <a:gd name="connsiteX3" fmla="*/ 754911 w 4019106"/>
                    <a:gd name="connsiteY3" fmla="*/ 748253 h 2953113"/>
                    <a:gd name="connsiteX4" fmla="*/ 914399 w 4019106"/>
                    <a:gd name="connsiteY4" fmla="*/ 3974 h 2953113"/>
                    <a:gd name="connsiteX5" fmla="*/ 1137683 w 4019106"/>
                    <a:gd name="connsiteY5" fmla="*/ 482439 h 2953113"/>
                    <a:gd name="connsiteX6" fmla="*/ 1382232 w 4019106"/>
                    <a:gd name="connsiteY6" fmla="*/ 1120392 h 2953113"/>
                    <a:gd name="connsiteX7" fmla="*/ 1616148 w 4019106"/>
                    <a:gd name="connsiteY7" fmla="*/ 1737081 h 2953113"/>
                    <a:gd name="connsiteX8" fmla="*/ 1828799 w 4019106"/>
                    <a:gd name="connsiteY8" fmla="*/ 2311239 h 2953113"/>
                    <a:gd name="connsiteX9" fmla="*/ 1998920 w 4019106"/>
                    <a:gd name="connsiteY9" fmla="*/ 2821602 h 2953113"/>
                    <a:gd name="connsiteX10" fmla="*/ 2179674 w 4019106"/>
                    <a:gd name="connsiteY10" fmla="*/ 2949192 h 2953113"/>
                    <a:gd name="connsiteX11" fmla="*/ 2711302 w 4019106"/>
                    <a:gd name="connsiteY11" fmla="*/ 2906662 h 2953113"/>
                    <a:gd name="connsiteX12" fmla="*/ 3179134 w 4019106"/>
                    <a:gd name="connsiteY12" fmla="*/ 2768439 h 2953113"/>
                    <a:gd name="connsiteX13" fmla="*/ 3540641 w 4019106"/>
                    <a:gd name="connsiteY13" fmla="*/ 2736541 h 2953113"/>
                    <a:gd name="connsiteX14" fmla="*/ 4019106 w 4019106"/>
                    <a:gd name="connsiteY14" fmla="*/ 2736541 h 2953113"/>
                    <a:gd name="connsiteX0" fmla="*/ 0 w 4019106"/>
                    <a:gd name="connsiteY0" fmla="*/ 2800337 h 2953113"/>
                    <a:gd name="connsiteX1" fmla="*/ 297711 w 4019106"/>
                    <a:gd name="connsiteY1" fmla="*/ 2747191 h 2953113"/>
                    <a:gd name="connsiteX2" fmla="*/ 435934 w 4019106"/>
                    <a:gd name="connsiteY2" fmla="*/ 2332504 h 2953113"/>
                    <a:gd name="connsiteX3" fmla="*/ 754911 w 4019106"/>
                    <a:gd name="connsiteY3" fmla="*/ 748253 h 2953113"/>
                    <a:gd name="connsiteX4" fmla="*/ 914399 w 4019106"/>
                    <a:gd name="connsiteY4" fmla="*/ 3974 h 2953113"/>
                    <a:gd name="connsiteX5" fmla="*/ 1137683 w 4019106"/>
                    <a:gd name="connsiteY5" fmla="*/ 482439 h 2953113"/>
                    <a:gd name="connsiteX6" fmla="*/ 1382232 w 4019106"/>
                    <a:gd name="connsiteY6" fmla="*/ 1120392 h 2953113"/>
                    <a:gd name="connsiteX7" fmla="*/ 1616148 w 4019106"/>
                    <a:gd name="connsiteY7" fmla="*/ 1737081 h 2953113"/>
                    <a:gd name="connsiteX8" fmla="*/ 1796901 w 4019106"/>
                    <a:gd name="connsiteY8" fmla="*/ 2311239 h 2953113"/>
                    <a:gd name="connsiteX9" fmla="*/ 1998920 w 4019106"/>
                    <a:gd name="connsiteY9" fmla="*/ 2821602 h 2953113"/>
                    <a:gd name="connsiteX10" fmla="*/ 2179674 w 4019106"/>
                    <a:gd name="connsiteY10" fmla="*/ 2949192 h 2953113"/>
                    <a:gd name="connsiteX11" fmla="*/ 2711302 w 4019106"/>
                    <a:gd name="connsiteY11" fmla="*/ 2906662 h 2953113"/>
                    <a:gd name="connsiteX12" fmla="*/ 3179134 w 4019106"/>
                    <a:gd name="connsiteY12" fmla="*/ 2768439 h 2953113"/>
                    <a:gd name="connsiteX13" fmla="*/ 3540641 w 4019106"/>
                    <a:gd name="connsiteY13" fmla="*/ 2736541 h 2953113"/>
                    <a:gd name="connsiteX14" fmla="*/ 4019106 w 4019106"/>
                    <a:gd name="connsiteY14" fmla="*/ 2736541 h 2953113"/>
                    <a:gd name="connsiteX0" fmla="*/ 0 w 4073875"/>
                    <a:gd name="connsiteY0" fmla="*/ 2726518 h 2953113"/>
                    <a:gd name="connsiteX1" fmla="*/ 352480 w 4073875"/>
                    <a:gd name="connsiteY1" fmla="*/ 2747191 h 2953113"/>
                    <a:gd name="connsiteX2" fmla="*/ 490703 w 4073875"/>
                    <a:gd name="connsiteY2" fmla="*/ 2332504 h 2953113"/>
                    <a:gd name="connsiteX3" fmla="*/ 809680 w 4073875"/>
                    <a:gd name="connsiteY3" fmla="*/ 748253 h 2953113"/>
                    <a:gd name="connsiteX4" fmla="*/ 969168 w 4073875"/>
                    <a:gd name="connsiteY4" fmla="*/ 3974 h 2953113"/>
                    <a:gd name="connsiteX5" fmla="*/ 1192452 w 4073875"/>
                    <a:gd name="connsiteY5" fmla="*/ 482439 h 2953113"/>
                    <a:gd name="connsiteX6" fmla="*/ 1437001 w 4073875"/>
                    <a:gd name="connsiteY6" fmla="*/ 1120392 h 2953113"/>
                    <a:gd name="connsiteX7" fmla="*/ 1670917 w 4073875"/>
                    <a:gd name="connsiteY7" fmla="*/ 1737081 h 2953113"/>
                    <a:gd name="connsiteX8" fmla="*/ 1851670 w 4073875"/>
                    <a:gd name="connsiteY8" fmla="*/ 2311239 h 2953113"/>
                    <a:gd name="connsiteX9" fmla="*/ 2053689 w 4073875"/>
                    <a:gd name="connsiteY9" fmla="*/ 2821602 h 2953113"/>
                    <a:gd name="connsiteX10" fmla="*/ 2234443 w 4073875"/>
                    <a:gd name="connsiteY10" fmla="*/ 2949192 h 2953113"/>
                    <a:gd name="connsiteX11" fmla="*/ 2766071 w 4073875"/>
                    <a:gd name="connsiteY11" fmla="*/ 2906662 h 2953113"/>
                    <a:gd name="connsiteX12" fmla="*/ 3233903 w 4073875"/>
                    <a:gd name="connsiteY12" fmla="*/ 2768439 h 2953113"/>
                    <a:gd name="connsiteX13" fmla="*/ 3595410 w 4073875"/>
                    <a:gd name="connsiteY13" fmla="*/ 2736541 h 2953113"/>
                    <a:gd name="connsiteX14" fmla="*/ 4073875 w 4073875"/>
                    <a:gd name="connsiteY14" fmla="*/ 2736541 h 2953113"/>
                    <a:gd name="connsiteX0" fmla="*/ 0 w 4073875"/>
                    <a:gd name="connsiteY0" fmla="*/ 2726518 h 2953113"/>
                    <a:gd name="connsiteX1" fmla="*/ 352480 w 4073875"/>
                    <a:gd name="connsiteY1" fmla="*/ 2747191 h 2953113"/>
                    <a:gd name="connsiteX2" fmla="*/ 490703 w 4073875"/>
                    <a:gd name="connsiteY2" fmla="*/ 2332504 h 2953113"/>
                    <a:gd name="connsiteX3" fmla="*/ 809680 w 4073875"/>
                    <a:gd name="connsiteY3" fmla="*/ 748253 h 2953113"/>
                    <a:gd name="connsiteX4" fmla="*/ 969168 w 4073875"/>
                    <a:gd name="connsiteY4" fmla="*/ 3974 h 2953113"/>
                    <a:gd name="connsiteX5" fmla="*/ 1192452 w 4073875"/>
                    <a:gd name="connsiteY5" fmla="*/ 482439 h 2953113"/>
                    <a:gd name="connsiteX6" fmla="*/ 1437001 w 4073875"/>
                    <a:gd name="connsiteY6" fmla="*/ 1120392 h 2953113"/>
                    <a:gd name="connsiteX7" fmla="*/ 1670917 w 4073875"/>
                    <a:gd name="connsiteY7" fmla="*/ 1737081 h 2953113"/>
                    <a:gd name="connsiteX8" fmla="*/ 1851670 w 4073875"/>
                    <a:gd name="connsiteY8" fmla="*/ 2311239 h 2953113"/>
                    <a:gd name="connsiteX9" fmla="*/ 2053689 w 4073875"/>
                    <a:gd name="connsiteY9" fmla="*/ 2821602 h 2953113"/>
                    <a:gd name="connsiteX10" fmla="*/ 2234443 w 4073875"/>
                    <a:gd name="connsiteY10" fmla="*/ 2949192 h 2953113"/>
                    <a:gd name="connsiteX11" fmla="*/ 2766071 w 4073875"/>
                    <a:gd name="connsiteY11" fmla="*/ 2906662 h 2953113"/>
                    <a:gd name="connsiteX12" fmla="*/ 3233903 w 4073875"/>
                    <a:gd name="connsiteY12" fmla="*/ 2768439 h 2953113"/>
                    <a:gd name="connsiteX13" fmla="*/ 3595410 w 4073875"/>
                    <a:gd name="connsiteY13" fmla="*/ 2736541 h 2953113"/>
                    <a:gd name="connsiteX14" fmla="*/ 4073875 w 4073875"/>
                    <a:gd name="connsiteY14" fmla="*/ 2736541 h 2953113"/>
                    <a:gd name="connsiteX0" fmla="*/ 0 w 4073875"/>
                    <a:gd name="connsiteY0" fmla="*/ 2726518 h 2953113"/>
                    <a:gd name="connsiteX1" fmla="*/ 366768 w 4073875"/>
                    <a:gd name="connsiteY1" fmla="*/ 2725759 h 2953113"/>
                    <a:gd name="connsiteX2" fmla="*/ 490703 w 4073875"/>
                    <a:gd name="connsiteY2" fmla="*/ 2332504 h 2953113"/>
                    <a:gd name="connsiteX3" fmla="*/ 809680 w 4073875"/>
                    <a:gd name="connsiteY3" fmla="*/ 748253 h 2953113"/>
                    <a:gd name="connsiteX4" fmla="*/ 969168 w 4073875"/>
                    <a:gd name="connsiteY4" fmla="*/ 3974 h 2953113"/>
                    <a:gd name="connsiteX5" fmla="*/ 1192452 w 4073875"/>
                    <a:gd name="connsiteY5" fmla="*/ 482439 h 2953113"/>
                    <a:gd name="connsiteX6" fmla="*/ 1437001 w 4073875"/>
                    <a:gd name="connsiteY6" fmla="*/ 1120392 h 2953113"/>
                    <a:gd name="connsiteX7" fmla="*/ 1670917 w 4073875"/>
                    <a:gd name="connsiteY7" fmla="*/ 1737081 h 2953113"/>
                    <a:gd name="connsiteX8" fmla="*/ 1851670 w 4073875"/>
                    <a:gd name="connsiteY8" fmla="*/ 2311239 h 2953113"/>
                    <a:gd name="connsiteX9" fmla="*/ 2053689 w 4073875"/>
                    <a:gd name="connsiteY9" fmla="*/ 2821602 h 2953113"/>
                    <a:gd name="connsiteX10" fmla="*/ 2234443 w 4073875"/>
                    <a:gd name="connsiteY10" fmla="*/ 2949192 h 2953113"/>
                    <a:gd name="connsiteX11" fmla="*/ 2766071 w 4073875"/>
                    <a:gd name="connsiteY11" fmla="*/ 2906662 h 2953113"/>
                    <a:gd name="connsiteX12" fmla="*/ 3233903 w 4073875"/>
                    <a:gd name="connsiteY12" fmla="*/ 2768439 h 2953113"/>
                    <a:gd name="connsiteX13" fmla="*/ 3595410 w 4073875"/>
                    <a:gd name="connsiteY13" fmla="*/ 2736541 h 2953113"/>
                    <a:gd name="connsiteX14" fmla="*/ 4073875 w 4073875"/>
                    <a:gd name="connsiteY14" fmla="*/ 2736541 h 2953113"/>
                    <a:gd name="connsiteX0" fmla="*/ 0 w 4073875"/>
                    <a:gd name="connsiteY0" fmla="*/ 2726518 h 2953113"/>
                    <a:gd name="connsiteX1" fmla="*/ 366768 w 4073875"/>
                    <a:gd name="connsiteY1" fmla="*/ 2725759 h 2953113"/>
                    <a:gd name="connsiteX2" fmla="*/ 490703 w 4073875"/>
                    <a:gd name="connsiteY2" fmla="*/ 2332504 h 2953113"/>
                    <a:gd name="connsiteX3" fmla="*/ 809680 w 4073875"/>
                    <a:gd name="connsiteY3" fmla="*/ 748253 h 2953113"/>
                    <a:gd name="connsiteX4" fmla="*/ 969168 w 4073875"/>
                    <a:gd name="connsiteY4" fmla="*/ 3974 h 2953113"/>
                    <a:gd name="connsiteX5" fmla="*/ 1192452 w 4073875"/>
                    <a:gd name="connsiteY5" fmla="*/ 482439 h 2953113"/>
                    <a:gd name="connsiteX6" fmla="*/ 1437001 w 4073875"/>
                    <a:gd name="connsiteY6" fmla="*/ 1120392 h 2953113"/>
                    <a:gd name="connsiteX7" fmla="*/ 1670917 w 4073875"/>
                    <a:gd name="connsiteY7" fmla="*/ 1737081 h 2953113"/>
                    <a:gd name="connsiteX8" fmla="*/ 1851670 w 4073875"/>
                    <a:gd name="connsiteY8" fmla="*/ 2311239 h 2953113"/>
                    <a:gd name="connsiteX9" fmla="*/ 2053689 w 4073875"/>
                    <a:gd name="connsiteY9" fmla="*/ 2821602 h 2953113"/>
                    <a:gd name="connsiteX10" fmla="*/ 2234443 w 4073875"/>
                    <a:gd name="connsiteY10" fmla="*/ 2949192 h 2953113"/>
                    <a:gd name="connsiteX11" fmla="*/ 2766071 w 4073875"/>
                    <a:gd name="connsiteY11" fmla="*/ 2906662 h 2953113"/>
                    <a:gd name="connsiteX12" fmla="*/ 3233903 w 4073875"/>
                    <a:gd name="connsiteY12" fmla="*/ 2768439 h 2953113"/>
                    <a:gd name="connsiteX13" fmla="*/ 3595410 w 4073875"/>
                    <a:gd name="connsiteY13" fmla="*/ 2736541 h 2953113"/>
                    <a:gd name="connsiteX14" fmla="*/ 4073875 w 4073875"/>
                    <a:gd name="connsiteY14" fmla="*/ 2736541 h 2953113"/>
                    <a:gd name="connsiteX0" fmla="*/ 0 w 4073875"/>
                    <a:gd name="connsiteY0" fmla="*/ 2726518 h 2953113"/>
                    <a:gd name="connsiteX1" fmla="*/ 366768 w 4073875"/>
                    <a:gd name="connsiteY1" fmla="*/ 2725759 h 2953113"/>
                    <a:gd name="connsiteX2" fmla="*/ 490703 w 4073875"/>
                    <a:gd name="connsiteY2" fmla="*/ 2332504 h 2953113"/>
                    <a:gd name="connsiteX3" fmla="*/ 809680 w 4073875"/>
                    <a:gd name="connsiteY3" fmla="*/ 748253 h 2953113"/>
                    <a:gd name="connsiteX4" fmla="*/ 969168 w 4073875"/>
                    <a:gd name="connsiteY4" fmla="*/ 3974 h 2953113"/>
                    <a:gd name="connsiteX5" fmla="*/ 1192452 w 4073875"/>
                    <a:gd name="connsiteY5" fmla="*/ 482439 h 2953113"/>
                    <a:gd name="connsiteX6" fmla="*/ 1437001 w 4073875"/>
                    <a:gd name="connsiteY6" fmla="*/ 1120392 h 2953113"/>
                    <a:gd name="connsiteX7" fmla="*/ 1620117 w 4073875"/>
                    <a:gd name="connsiteY7" fmla="*/ 1711681 h 2953113"/>
                    <a:gd name="connsiteX8" fmla="*/ 1851670 w 4073875"/>
                    <a:gd name="connsiteY8" fmla="*/ 2311239 h 2953113"/>
                    <a:gd name="connsiteX9" fmla="*/ 2053689 w 4073875"/>
                    <a:gd name="connsiteY9" fmla="*/ 2821602 h 2953113"/>
                    <a:gd name="connsiteX10" fmla="*/ 2234443 w 4073875"/>
                    <a:gd name="connsiteY10" fmla="*/ 2949192 h 2953113"/>
                    <a:gd name="connsiteX11" fmla="*/ 2766071 w 4073875"/>
                    <a:gd name="connsiteY11" fmla="*/ 2906662 h 2953113"/>
                    <a:gd name="connsiteX12" fmla="*/ 3233903 w 4073875"/>
                    <a:gd name="connsiteY12" fmla="*/ 2768439 h 2953113"/>
                    <a:gd name="connsiteX13" fmla="*/ 3595410 w 4073875"/>
                    <a:gd name="connsiteY13" fmla="*/ 2736541 h 2953113"/>
                    <a:gd name="connsiteX14" fmla="*/ 4073875 w 4073875"/>
                    <a:gd name="connsiteY14" fmla="*/ 2736541 h 2953113"/>
                    <a:gd name="connsiteX0" fmla="*/ 0 w 4073875"/>
                    <a:gd name="connsiteY0" fmla="*/ 2726518 h 2953113"/>
                    <a:gd name="connsiteX1" fmla="*/ 366768 w 4073875"/>
                    <a:gd name="connsiteY1" fmla="*/ 2725759 h 2953113"/>
                    <a:gd name="connsiteX2" fmla="*/ 490703 w 4073875"/>
                    <a:gd name="connsiteY2" fmla="*/ 2332504 h 2953113"/>
                    <a:gd name="connsiteX3" fmla="*/ 809680 w 4073875"/>
                    <a:gd name="connsiteY3" fmla="*/ 748253 h 2953113"/>
                    <a:gd name="connsiteX4" fmla="*/ 969168 w 4073875"/>
                    <a:gd name="connsiteY4" fmla="*/ 3974 h 2953113"/>
                    <a:gd name="connsiteX5" fmla="*/ 1192452 w 4073875"/>
                    <a:gd name="connsiteY5" fmla="*/ 482439 h 2953113"/>
                    <a:gd name="connsiteX6" fmla="*/ 1437001 w 4073875"/>
                    <a:gd name="connsiteY6" fmla="*/ 1120392 h 2953113"/>
                    <a:gd name="connsiteX7" fmla="*/ 1620117 w 4073875"/>
                    <a:gd name="connsiteY7" fmla="*/ 1711681 h 2953113"/>
                    <a:gd name="connsiteX8" fmla="*/ 1826270 w 4073875"/>
                    <a:gd name="connsiteY8" fmla="*/ 2298539 h 2953113"/>
                    <a:gd name="connsiteX9" fmla="*/ 2053689 w 4073875"/>
                    <a:gd name="connsiteY9" fmla="*/ 2821602 h 2953113"/>
                    <a:gd name="connsiteX10" fmla="*/ 2234443 w 4073875"/>
                    <a:gd name="connsiteY10" fmla="*/ 2949192 h 2953113"/>
                    <a:gd name="connsiteX11" fmla="*/ 2766071 w 4073875"/>
                    <a:gd name="connsiteY11" fmla="*/ 2906662 h 2953113"/>
                    <a:gd name="connsiteX12" fmla="*/ 3233903 w 4073875"/>
                    <a:gd name="connsiteY12" fmla="*/ 2768439 h 2953113"/>
                    <a:gd name="connsiteX13" fmla="*/ 3595410 w 4073875"/>
                    <a:gd name="connsiteY13" fmla="*/ 2736541 h 2953113"/>
                    <a:gd name="connsiteX14" fmla="*/ 4073875 w 4073875"/>
                    <a:gd name="connsiteY14" fmla="*/ 2736541 h 2953113"/>
                    <a:gd name="connsiteX0" fmla="*/ 0 w 4073875"/>
                    <a:gd name="connsiteY0" fmla="*/ 2726518 h 2953113"/>
                    <a:gd name="connsiteX1" fmla="*/ 366768 w 4073875"/>
                    <a:gd name="connsiteY1" fmla="*/ 2725759 h 2953113"/>
                    <a:gd name="connsiteX2" fmla="*/ 490703 w 4073875"/>
                    <a:gd name="connsiteY2" fmla="*/ 2332504 h 2953113"/>
                    <a:gd name="connsiteX3" fmla="*/ 809680 w 4073875"/>
                    <a:gd name="connsiteY3" fmla="*/ 748253 h 2953113"/>
                    <a:gd name="connsiteX4" fmla="*/ 969168 w 4073875"/>
                    <a:gd name="connsiteY4" fmla="*/ 3974 h 2953113"/>
                    <a:gd name="connsiteX5" fmla="*/ 1230552 w 4073875"/>
                    <a:gd name="connsiteY5" fmla="*/ 482439 h 2953113"/>
                    <a:gd name="connsiteX6" fmla="*/ 1437001 w 4073875"/>
                    <a:gd name="connsiteY6" fmla="*/ 1120392 h 2953113"/>
                    <a:gd name="connsiteX7" fmla="*/ 1620117 w 4073875"/>
                    <a:gd name="connsiteY7" fmla="*/ 1711681 h 2953113"/>
                    <a:gd name="connsiteX8" fmla="*/ 1826270 w 4073875"/>
                    <a:gd name="connsiteY8" fmla="*/ 2298539 h 2953113"/>
                    <a:gd name="connsiteX9" fmla="*/ 2053689 w 4073875"/>
                    <a:gd name="connsiteY9" fmla="*/ 2821602 h 2953113"/>
                    <a:gd name="connsiteX10" fmla="*/ 2234443 w 4073875"/>
                    <a:gd name="connsiteY10" fmla="*/ 2949192 h 2953113"/>
                    <a:gd name="connsiteX11" fmla="*/ 2766071 w 4073875"/>
                    <a:gd name="connsiteY11" fmla="*/ 2906662 h 2953113"/>
                    <a:gd name="connsiteX12" fmla="*/ 3233903 w 4073875"/>
                    <a:gd name="connsiteY12" fmla="*/ 2768439 h 2953113"/>
                    <a:gd name="connsiteX13" fmla="*/ 3595410 w 4073875"/>
                    <a:gd name="connsiteY13" fmla="*/ 2736541 h 2953113"/>
                    <a:gd name="connsiteX14" fmla="*/ 4073875 w 4073875"/>
                    <a:gd name="connsiteY14" fmla="*/ 2736541 h 2953113"/>
                    <a:gd name="connsiteX0" fmla="*/ 0 w 4073875"/>
                    <a:gd name="connsiteY0" fmla="*/ 2726518 h 2953113"/>
                    <a:gd name="connsiteX1" fmla="*/ 366768 w 4073875"/>
                    <a:gd name="connsiteY1" fmla="*/ 2725759 h 2953113"/>
                    <a:gd name="connsiteX2" fmla="*/ 490703 w 4073875"/>
                    <a:gd name="connsiteY2" fmla="*/ 2332504 h 2953113"/>
                    <a:gd name="connsiteX3" fmla="*/ 809680 w 4073875"/>
                    <a:gd name="connsiteY3" fmla="*/ 748253 h 2953113"/>
                    <a:gd name="connsiteX4" fmla="*/ 969168 w 4073875"/>
                    <a:gd name="connsiteY4" fmla="*/ 3974 h 2953113"/>
                    <a:gd name="connsiteX5" fmla="*/ 1230552 w 4073875"/>
                    <a:gd name="connsiteY5" fmla="*/ 482439 h 2953113"/>
                    <a:gd name="connsiteX6" fmla="*/ 1437001 w 4073875"/>
                    <a:gd name="connsiteY6" fmla="*/ 1120392 h 2953113"/>
                    <a:gd name="connsiteX7" fmla="*/ 1620117 w 4073875"/>
                    <a:gd name="connsiteY7" fmla="*/ 1711681 h 2953113"/>
                    <a:gd name="connsiteX8" fmla="*/ 1826270 w 4073875"/>
                    <a:gd name="connsiteY8" fmla="*/ 2298539 h 2953113"/>
                    <a:gd name="connsiteX9" fmla="*/ 2053689 w 4073875"/>
                    <a:gd name="connsiteY9" fmla="*/ 2821602 h 2953113"/>
                    <a:gd name="connsiteX10" fmla="*/ 2234443 w 4073875"/>
                    <a:gd name="connsiteY10" fmla="*/ 2949192 h 2953113"/>
                    <a:gd name="connsiteX11" fmla="*/ 2766071 w 4073875"/>
                    <a:gd name="connsiteY11" fmla="*/ 2906662 h 2953113"/>
                    <a:gd name="connsiteX12" fmla="*/ 3233903 w 4073875"/>
                    <a:gd name="connsiteY12" fmla="*/ 2768439 h 2953113"/>
                    <a:gd name="connsiteX13" fmla="*/ 3595410 w 4073875"/>
                    <a:gd name="connsiteY13" fmla="*/ 2736541 h 2953113"/>
                    <a:gd name="connsiteX14" fmla="*/ 4073875 w 4073875"/>
                    <a:gd name="connsiteY14" fmla="*/ 2736541 h 2953113"/>
                    <a:gd name="connsiteX0" fmla="*/ 0 w 4073875"/>
                    <a:gd name="connsiteY0" fmla="*/ 2726518 h 2953113"/>
                    <a:gd name="connsiteX1" fmla="*/ 366768 w 4073875"/>
                    <a:gd name="connsiteY1" fmla="*/ 2725759 h 2953113"/>
                    <a:gd name="connsiteX2" fmla="*/ 490703 w 4073875"/>
                    <a:gd name="connsiteY2" fmla="*/ 2332504 h 2953113"/>
                    <a:gd name="connsiteX3" fmla="*/ 809680 w 4073875"/>
                    <a:gd name="connsiteY3" fmla="*/ 748253 h 2953113"/>
                    <a:gd name="connsiteX4" fmla="*/ 969168 w 4073875"/>
                    <a:gd name="connsiteY4" fmla="*/ 3974 h 2953113"/>
                    <a:gd name="connsiteX5" fmla="*/ 1230552 w 4073875"/>
                    <a:gd name="connsiteY5" fmla="*/ 482439 h 2953113"/>
                    <a:gd name="connsiteX6" fmla="*/ 1437001 w 4073875"/>
                    <a:gd name="connsiteY6" fmla="*/ 1120392 h 2953113"/>
                    <a:gd name="connsiteX7" fmla="*/ 1620117 w 4073875"/>
                    <a:gd name="connsiteY7" fmla="*/ 1711681 h 2953113"/>
                    <a:gd name="connsiteX8" fmla="*/ 1826270 w 4073875"/>
                    <a:gd name="connsiteY8" fmla="*/ 2298539 h 2953113"/>
                    <a:gd name="connsiteX9" fmla="*/ 2053689 w 4073875"/>
                    <a:gd name="connsiteY9" fmla="*/ 2821602 h 2953113"/>
                    <a:gd name="connsiteX10" fmla="*/ 2234443 w 4073875"/>
                    <a:gd name="connsiteY10" fmla="*/ 2949192 h 2953113"/>
                    <a:gd name="connsiteX11" fmla="*/ 2766071 w 4073875"/>
                    <a:gd name="connsiteY11" fmla="*/ 2906662 h 2953113"/>
                    <a:gd name="connsiteX12" fmla="*/ 3233903 w 4073875"/>
                    <a:gd name="connsiteY12" fmla="*/ 2768439 h 2953113"/>
                    <a:gd name="connsiteX13" fmla="*/ 3595410 w 4073875"/>
                    <a:gd name="connsiteY13" fmla="*/ 2736541 h 2953113"/>
                    <a:gd name="connsiteX14" fmla="*/ 4073875 w 4073875"/>
                    <a:gd name="connsiteY14" fmla="*/ 2736541 h 2953113"/>
                    <a:gd name="connsiteX0" fmla="*/ 0 w 4073875"/>
                    <a:gd name="connsiteY0" fmla="*/ 2726518 h 2953113"/>
                    <a:gd name="connsiteX1" fmla="*/ 366768 w 4073875"/>
                    <a:gd name="connsiteY1" fmla="*/ 2725759 h 2953113"/>
                    <a:gd name="connsiteX2" fmla="*/ 490703 w 4073875"/>
                    <a:gd name="connsiteY2" fmla="*/ 2332504 h 2953113"/>
                    <a:gd name="connsiteX3" fmla="*/ 809680 w 4073875"/>
                    <a:gd name="connsiteY3" fmla="*/ 748253 h 2953113"/>
                    <a:gd name="connsiteX4" fmla="*/ 969168 w 4073875"/>
                    <a:gd name="connsiteY4" fmla="*/ 3974 h 2953113"/>
                    <a:gd name="connsiteX5" fmla="*/ 1230552 w 4073875"/>
                    <a:gd name="connsiteY5" fmla="*/ 482439 h 2953113"/>
                    <a:gd name="connsiteX6" fmla="*/ 1437001 w 4073875"/>
                    <a:gd name="connsiteY6" fmla="*/ 1120392 h 2953113"/>
                    <a:gd name="connsiteX7" fmla="*/ 1620117 w 4073875"/>
                    <a:gd name="connsiteY7" fmla="*/ 1711681 h 2953113"/>
                    <a:gd name="connsiteX8" fmla="*/ 1826270 w 4073875"/>
                    <a:gd name="connsiteY8" fmla="*/ 2298539 h 2953113"/>
                    <a:gd name="connsiteX9" fmla="*/ 2053689 w 4073875"/>
                    <a:gd name="connsiteY9" fmla="*/ 2821602 h 2953113"/>
                    <a:gd name="connsiteX10" fmla="*/ 2234443 w 4073875"/>
                    <a:gd name="connsiteY10" fmla="*/ 2949192 h 2953113"/>
                    <a:gd name="connsiteX11" fmla="*/ 2766071 w 4073875"/>
                    <a:gd name="connsiteY11" fmla="*/ 2906662 h 2953113"/>
                    <a:gd name="connsiteX12" fmla="*/ 3233903 w 4073875"/>
                    <a:gd name="connsiteY12" fmla="*/ 2768439 h 2953113"/>
                    <a:gd name="connsiteX13" fmla="*/ 3595410 w 4073875"/>
                    <a:gd name="connsiteY13" fmla="*/ 2736541 h 2953113"/>
                    <a:gd name="connsiteX14" fmla="*/ 4073875 w 4073875"/>
                    <a:gd name="connsiteY14" fmla="*/ 2736541 h 2953113"/>
                    <a:gd name="connsiteX0" fmla="*/ 0 w 4073875"/>
                    <a:gd name="connsiteY0" fmla="*/ 2726518 h 2953113"/>
                    <a:gd name="connsiteX1" fmla="*/ 366768 w 4073875"/>
                    <a:gd name="connsiteY1" fmla="*/ 2725759 h 2953113"/>
                    <a:gd name="connsiteX2" fmla="*/ 490703 w 4073875"/>
                    <a:gd name="connsiteY2" fmla="*/ 2332504 h 2953113"/>
                    <a:gd name="connsiteX3" fmla="*/ 809680 w 4073875"/>
                    <a:gd name="connsiteY3" fmla="*/ 748253 h 2953113"/>
                    <a:gd name="connsiteX4" fmla="*/ 969168 w 4073875"/>
                    <a:gd name="connsiteY4" fmla="*/ 3974 h 2953113"/>
                    <a:gd name="connsiteX5" fmla="*/ 1230552 w 4073875"/>
                    <a:gd name="connsiteY5" fmla="*/ 482439 h 2953113"/>
                    <a:gd name="connsiteX6" fmla="*/ 1437001 w 4073875"/>
                    <a:gd name="connsiteY6" fmla="*/ 1120392 h 2953113"/>
                    <a:gd name="connsiteX7" fmla="*/ 1620117 w 4073875"/>
                    <a:gd name="connsiteY7" fmla="*/ 1711681 h 2953113"/>
                    <a:gd name="connsiteX8" fmla="*/ 1826270 w 4073875"/>
                    <a:gd name="connsiteY8" fmla="*/ 2298539 h 2953113"/>
                    <a:gd name="connsiteX9" fmla="*/ 2053689 w 4073875"/>
                    <a:gd name="connsiteY9" fmla="*/ 2821602 h 2953113"/>
                    <a:gd name="connsiteX10" fmla="*/ 2234443 w 4073875"/>
                    <a:gd name="connsiteY10" fmla="*/ 2949192 h 2953113"/>
                    <a:gd name="connsiteX11" fmla="*/ 2766071 w 4073875"/>
                    <a:gd name="connsiteY11" fmla="*/ 2906662 h 2953113"/>
                    <a:gd name="connsiteX12" fmla="*/ 3233903 w 4073875"/>
                    <a:gd name="connsiteY12" fmla="*/ 2768439 h 2953113"/>
                    <a:gd name="connsiteX13" fmla="*/ 3595410 w 4073875"/>
                    <a:gd name="connsiteY13" fmla="*/ 2736541 h 2953113"/>
                    <a:gd name="connsiteX14" fmla="*/ 4073875 w 4073875"/>
                    <a:gd name="connsiteY14" fmla="*/ 2736541 h 2953113"/>
                    <a:gd name="connsiteX0" fmla="*/ 0 w 4073875"/>
                    <a:gd name="connsiteY0" fmla="*/ 2726518 h 2953113"/>
                    <a:gd name="connsiteX1" fmla="*/ 362630 w 4073875"/>
                    <a:gd name="connsiteY1" fmla="*/ 2705071 h 2953113"/>
                    <a:gd name="connsiteX2" fmla="*/ 490703 w 4073875"/>
                    <a:gd name="connsiteY2" fmla="*/ 2332504 h 2953113"/>
                    <a:gd name="connsiteX3" fmla="*/ 809680 w 4073875"/>
                    <a:gd name="connsiteY3" fmla="*/ 748253 h 2953113"/>
                    <a:gd name="connsiteX4" fmla="*/ 969168 w 4073875"/>
                    <a:gd name="connsiteY4" fmla="*/ 3974 h 2953113"/>
                    <a:gd name="connsiteX5" fmla="*/ 1230552 w 4073875"/>
                    <a:gd name="connsiteY5" fmla="*/ 482439 h 2953113"/>
                    <a:gd name="connsiteX6" fmla="*/ 1437001 w 4073875"/>
                    <a:gd name="connsiteY6" fmla="*/ 1120392 h 2953113"/>
                    <a:gd name="connsiteX7" fmla="*/ 1620117 w 4073875"/>
                    <a:gd name="connsiteY7" fmla="*/ 1711681 h 2953113"/>
                    <a:gd name="connsiteX8" fmla="*/ 1826270 w 4073875"/>
                    <a:gd name="connsiteY8" fmla="*/ 2298539 h 2953113"/>
                    <a:gd name="connsiteX9" fmla="*/ 2053689 w 4073875"/>
                    <a:gd name="connsiteY9" fmla="*/ 2821602 h 2953113"/>
                    <a:gd name="connsiteX10" fmla="*/ 2234443 w 4073875"/>
                    <a:gd name="connsiteY10" fmla="*/ 2949192 h 2953113"/>
                    <a:gd name="connsiteX11" fmla="*/ 2766071 w 4073875"/>
                    <a:gd name="connsiteY11" fmla="*/ 2906662 h 2953113"/>
                    <a:gd name="connsiteX12" fmla="*/ 3233903 w 4073875"/>
                    <a:gd name="connsiteY12" fmla="*/ 2768439 h 2953113"/>
                    <a:gd name="connsiteX13" fmla="*/ 3595410 w 4073875"/>
                    <a:gd name="connsiteY13" fmla="*/ 2736541 h 2953113"/>
                    <a:gd name="connsiteX14" fmla="*/ 4073875 w 4073875"/>
                    <a:gd name="connsiteY14" fmla="*/ 2736541 h 2953113"/>
                    <a:gd name="connsiteX0" fmla="*/ 0 w 4073875"/>
                    <a:gd name="connsiteY0" fmla="*/ 2726518 h 2953113"/>
                    <a:gd name="connsiteX1" fmla="*/ 362630 w 4073875"/>
                    <a:gd name="connsiteY1" fmla="*/ 2705071 h 2953113"/>
                    <a:gd name="connsiteX2" fmla="*/ 635518 w 4073875"/>
                    <a:gd name="connsiteY2" fmla="*/ 2328367 h 2953113"/>
                    <a:gd name="connsiteX3" fmla="*/ 809680 w 4073875"/>
                    <a:gd name="connsiteY3" fmla="*/ 748253 h 2953113"/>
                    <a:gd name="connsiteX4" fmla="*/ 969168 w 4073875"/>
                    <a:gd name="connsiteY4" fmla="*/ 3974 h 2953113"/>
                    <a:gd name="connsiteX5" fmla="*/ 1230552 w 4073875"/>
                    <a:gd name="connsiteY5" fmla="*/ 482439 h 2953113"/>
                    <a:gd name="connsiteX6" fmla="*/ 1437001 w 4073875"/>
                    <a:gd name="connsiteY6" fmla="*/ 1120392 h 2953113"/>
                    <a:gd name="connsiteX7" fmla="*/ 1620117 w 4073875"/>
                    <a:gd name="connsiteY7" fmla="*/ 1711681 h 2953113"/>
                    <a:gd name="connsiteX8" fmla="*/ 1826270 w 4073875"/>
                    <a:gd name="connsiteY8" fmla="*/ 2298539 h 2953113"/>
                    <a:gd name="connsiteX9" fmla="*/ 2053689 w 4073875"/>
                    <a:gd name="connsiteY9" fmla="*/ 2821602 h 2953113"/>
                    <a:gd name="connsiteX10" fmla="*/ 2234443 w 4073875"/>
                    <a:gd name="connsiteY10" fmla="*/ 2949192 h 2953113"/>
                    <a:gd name="connsiteX11" fmla="*/ 2766071 w 4073875"/>
                    <a:gd name="connsiteY11" fmla="*/ 2906662 h 2953113"/>
                    <a:gd name="connsiteX12" fmla="*/ 3233903 w 4073875"/>
                    <a:gd name="connsiteY12" fmla="*/ 2768439 h 2953113"/>
                    <a:gd name="connsiteX13" fmla="*/ 3595410 w 4073875"/>
                    <a:gd name="connsiteY13" fmla="*/ 2736541 h 2953113"/>
                    <a:gd name="connsiteX14" fmla="*/ 4073875 w 4073875"/>
                    <a:gd name="connsiteY14" fmla="*/ 2736541 h 2953113"/>
                    <a:gd name="connsiteX0" fmla="*/ 0 w 4073875"/>
                    <a:gd name="connsiteY0" fmla="*/ 2726518 h 2953113"/>
                    <a:gd name="connsiteX1" fmla="*/ 362630 w 4073875"/>
                    <a:gd name="connsiteY1" fmla="*/ 2705071 h 2953113"/>
                    <a:gd name="connsiteX2" fmla="*/ 635518 w 4073875"/>
                    <a:gd name="connsiteY2" fmla="*/ 2328367 h 2953113"/>
                    <a:gd name="connsiteX3" fmla="*/ 809680 w 4073875"/>
                    <a:gd name="connsiteY3" fmla="*/ 748253 h 2953113"/>
                    <a:gd name="connsiteX4" fmla="*/ 969168 w 4073875"/>
                    <a:gd name="connsiteY4" fmla="*/ 3974 h 2953113"/>
                    <a:gd name="connsiteX5" fmla="*/ 1230552 w 4073875"/>
                    <a:gd name="connsiteY5" fmla="*/ 482439 h 2953113"/>
                    <a:gd name="connsiteX6" fmla="*/ 1437001 w 4073875"/>
                    <a:gd name="connsiteY6" fmla="*/ 1120392 h 2953113"/>
                    <a:gd name="connsiteX7" fmla="*/ 1620117 w 4073875"/>
                    <a:gd name="connsiteY7" fmla="*/ 1711681 h 2953113"/>
                    <a:gd name="connsiteX8" fmla="*/ 1826270 w 4073875"/>
                    <a:gd name="connsiteY8" fmla="*/ 2298539 h 2953113"/>
                    <a:gd name="connsiteX9" fmla="*/ 2053689 w 4073875"/>
                    <a:gd name="connsiteY9" fmla="*/ 2821602 h 2953113"/>
                    <a:gd name="connsiteX10" fmla="*/ 2234443 w 4073875"/>
                    <a:gd name="connsiteY10" fmla="*/ 2949192 h 2953113"/>
                    <a:gd name="connsiteX11" fmla="*/ 2766071 w 4073875"/>
                    <a:gd name="connsiteY11" fmla="*/ 2906662 h 2953113"/>
                    <a:gd name="connsiteX12" fmla="*/ 3233903 w 4073875"/>
                    <a:gd name="connsiteY12" fmla="*/ 2768439 h 2953113"/>
                    <a:gd name="connsiteX13" fmla="*/ 3595410 w 4073875"/>
                    <a:gd name="connsiteY13" fmla="*/ 2736541 h 2953113"/>
                    <a:gd name="connsiteX14" fmla="*/ 4073875 w 4073875"/>
                    <a:gd name="connsiteY14" fmla="*/ 2736541 h 2953113"/>
                    <a:gd name="connsiteX0" fmla="*/ 0 w 4073875"/>
                    <a:gd name="connsiteY0" fmla="*/ 2726518 h 2953113"/>
                    <a:gd name="connsiteX1" fmla="*/ 362630 w 4073875"/>
                    <a:gd name="connsiteY1" fmla="*/ 2705071 h 2953113"/>
                    <a:gd name="connsiteX2" fmla="*/ 656205 w 4073875"/>
                    <a:gd name="connsiteY2" fmla="*/ 2344917 h 2953113"/>
                    <a:gd name="connsiteX3" fmla="*/ 809680 w 4073875"/>
                    <a:gd name="connsiteY3" fmla="*/ 748253 h 2953113"/>
                    <a:gd name="connsiteX4" fmla="*/ 969168 w 4073875"/>
                    <a:gd name="connsiteY4" fmla="*/ 3974 h 2953113"/>
                    <a:gd name="connsiteX5" fmla="*/ 1230552 w 4073875"/>
                    <a:gd name="connsiteY5" fmla="*/ 482439 h 2953113"/>
                    <a:gd name="connsiteX6" fmla="*/ 1437001 w 4073875"/>
                    <a:gd name="connsiteY6" fmla="*/ 1120392 h 2953113"/>
                    <a:gd name="connsiteX7" fmla="*/ 1620117 w 4073875"/>
                    <a:gd name="connsiteY7" fmla="*/ 1711681 h 2953113"/>
                    <a:gd name="connsiteX8" fmla="*/ 1826270 w 4073875"/>
                    <a:gd name="connsiteY8" fmla="*/ 2298539 h 2953113"/>
                    <a:gd name="connsiteX9" fmla="*/ 2053689 w 4073875"/>
                    <a:gd name="connsiteY9" fmla="*/ 2821602 h 2953113"/>
                    <a:gd name="connsiteX10" fmla="*/ 2234443 w 4073875"/>
                    <a:gd name="connsiteY10" fmla="*/ 2949192 h 2953113"/>
                    <a:gd name="connsiteX11" fmla="*/ 2766071 w 4073875"/>
                    <a:gd name="connsiteY11" fmla="*/ 2906662 h 2953113"/>
                    <a:gd name="connsiteX12" fmla="*/ 3233903 w 4073875"/>
                    <a:gd name="connsiteY12" fmla="*/ 2768439 h 2953113"/>
                    <a:gd name="connsiteX13" fmla="*/ 3595410 w 4073875"/>
                    <a:gd name="connsiteY13" fmla="*/ 2736541 h 2953113"/>
                    <a:gd name="connsiteX14" fmla="*/ 4073875 w 4073875"/>
                    <a:gd name="connsiteY14" fmla="*/ 2736541 h 2953113"/>
                    <a:gd name="connsiteX0" fmla="*/ 0 w 4073875"/>
                    <a:gd name="connsiteY0" fmla="*/ 2726518 h 2953113"/>
                    <a:gd name="connsiteX1" fmla="*/ 362630 w 4073875"/>
                    <a:gd name="connsiteY1" fmla="*/ 2705071 h 2953113"/>
                    <a:gd name="connsiteX2" fmla="*/ 656205 w 4073875"/>
                    <a:gd name="connsiteY2" fmla="*/ 2344917 h 2953113"/>
                    <a:gd name="connsiteX3" fmla="*/ 809680 w 4073875"/>
                    <a:gd name="connsiteY3" fmla="*/ 748253 h 2953113"/>
                    <a:gd name="connsiteX4" fmla="*/ 969168 w 4073875"/>
                    <a:gd name="connsiteY4" fmla="*/ 3974 h 2953113"/>
                    <a:gd name="connsiteX5" fmla="*/ 1230552 w 4073875"/>
                    <a:gd name="connsiteY5" fmla="*/ 482439 h 2953113"/>
                    <a:gd name="connsiteX6" fmla="*/ 1437001 w 4073875"/>
                    <a:gd name="connsiteY6" fmla="*/ 1120392 h 2953113"/>
                    <a:gd name="connsiteX7" fmla="*/ 1620117 w 4073875"/>
                    <a:gd name="connsiteY7" fmla="*/ 1711681 h 2953113"/>
                    <a:gd name="connsiteX8" fmla="*/ 1826270 w 4073875"/>
                    <a:gd name="connsiteY8" fmla="*/ 2298539 h 2953113"/>
                    <a:gd name="connsiteX9" fmla="*/ 2053689 w 4073875"/>
                    <a:gd name="connsiteY9" fmla="*/ 2821602 h 2953113"/>
                    <a:gd name="connsiteX10" fmla="*/ 2234443 w 4073875"/>
                    <a:gd name="connsiteY10" fmla="*/ 2949192 h 2953113"/>
                    <a:gd name="connsiteX11" fmla="*/ 2766071 w 4073875"/>
                    <a:gd name="connsiteY11" fmla="*/ 2906662 h 2953113"/>
                    <a:gd name="connsiteX12" fmla="*/ 3233903 w 4073875"/>
                    <a:gd name="connsiteY12" fmla="*/ 2768439 h 2953113"/>
                    <a:gd name="connsiteX13" fmla="*/ 3595410 w 4073875"/>
                    <a:gd name="connsiteY13" fmla="*/ 2736541 h 2953113"/>
                    <a:gd name="connsiteX14" fmla="*/ 4073875 w 4073875"/>
                    <a:gd name="connsiteY14" fmla="*/ 2736541 h 2953113"/>
                    <a:gd name="connsiteX0" fmla="*/ 0 w 4073875"/>
                    <a:gd name="connsiteY0" fmla="*/ 2726856 h 2953451"/>
                    <a:gd name="connsiteX1" fmla="*/ 362630 w 4073875"/>
                    <a:gd name="connsiteY1" fmla="*/ 2705409 h 2953451"/>
                    <a:gd name="connsiteX2" fmla="*/ 656205 w 4073875"/>
                    <a:gd name="connsiteY2" fmla="*/ 2345255 h 2953451"/>
                    <a:gd name="connsiteX3" fmla="*/ 842780 w 4073875"/>
                    <a:gd name="connsiteY3" fmla="*/ 761003 h 2953451"/>
                    <a:gd name="connsiteX4" fmla="*/ 969168 w 4073875"/>
                    <a:gd name="connsiteY4" fmla="*/ 4312 h 2953451"/>
                    <a:gd name="connsiteX5" fmla="*/ 1230552 w 4073875"/>
                    <a:gd name="connsiteY5" fmla="*/ 482777 h 2953451"/>
                    <a:gd name="connsiteX6" fmla="*/ 1437001 w 4073875"/>
                    <a:gd name="connsiteY6" fmla="*/ 1120730 h 2953451"/>
                    <a:gd name="connsiteX7" fmla="*/ 1620117 w 4073875"/>
                    <a:gd name="connsiteY7" fmla="*/ 1712019 h 2953451"/>
                    <a:gd name="connsiteX8" fmla="*/ 1826270 w 4073875"/>
                    <a:gd name="connsiteY8" fmla="*/ 2298877 h 2953451"/>
                    <a:gd name="connsiteX9" fmla="*/ 2053689 w 4073875"/>
                    <a:gd name="connsiteY9" fmla="*/ 2821940 h 2953451"/>
                    <a:gd name="connsiteX10" fmla="*/ 2234443 w 4073875"/>
                    <a:gd name="connsiteY10" fmla="*/ 2949530 h 2953451"/>
                    <a:gd name="connsiteX11" fmla="*/ 2766071 w 4073875"/>
                    <a:gd name="connsiteY11" fmla="*/ 2907000 h 2953451"/>
                    <a:gd name="connsiteX12" fmla="*/ 3233903 w 4073875"/>
                    <a:gd name="connsiteY12" fmla="*/ 2768777 h 2953451"/>
                    <a:gd name="connsiteX13" fmla="*/ 3595410 w 4073875"/>
                    <a:gd name="connsiteY13" fmla="*/ 2736879 h 2953451"/>
                    <a:gd name="connsiteX14" fmla="*/ 4073875 w 4073875"/>
                    <a:gd name="connsiteY14" fmla="*/ 2736879 h 2953451"/>
                    <a:gd name="connsiteX0" fmla="*/ 0 w 4073875"/>
                    <a:gd name="connsiteY0" fmla="*/ 2726856 h 2953451"/>
                    <a:gd name="connsiteX1" fmla="*/ 362630 w 4073875"/>
                    <a:gd name="connsiteY1" fmla="*/ 2705409 h 2953451"/>
                    <a:gd name="connsiteX2" fmla="*/ 656205 w 4073875"/>
                    <a:gd name="connsiteY2" fmla="*/ 2345255 h 2953451"/>
                    <a:gd name="connsiteX3" fmla="*/ 842780 w 4073875"/>
                    <a:gd name="connsiteY3" fmla="*/ 761003 h 2953451"/>
                    <a:gd name="connsiteX4" fmla="*/ 969168 w 4073875"/>
                    <a:gd name="connsiteY4" fmla="*/ 4312 h 2953451"/>
                    <a:gd name="connsiteX5" fmla="*/ 1230552 w 4073875"/>
                    <a:gd name="connsiteY5" fmla="*/ 482777 h 2953451"/>
                    <a:gd name="connsiteX6" fmla="*/ 1437001 w 4073875"/>
                    <a:gd name="connsiteY6" fmla="*/ 1120730 h 2953451"/>
                    <a:gd name="connsiteX7" fmla="*/ 1620117 w 4073875"/>
                    <a:gd name="connsiteY7" fmla="*/ 1712019 h 2953451"/>
                    <a:gd name="connsiteX8" fmla="*/ 1826270 w 4073875"/>
                    <a:gd name="connsiteY8" fmla="*/ 2298877 h 2953451"/>
                    <a:gd name="connsiteX9" fmla="*/ 2053689 w 4073875"/>
                    <a:gd name="connsiteY9" fmla="*/ 2821940 h 2953451"/>
                    <a:gd name="connsiteX10" fmla="*/ 2234443 w 4073875"/>
                    <a:gd name="connsiteY10" fmla="*/ 2949530 h 2953451"/>
                    <a:gd name="connsiteX11" fmla="*/ 2766071 w 4073875"/>
                    <a:gd name="connsiteY11" fmla="*/ 2907000 h 2953451"/>
                    <a:gd name="connsiteX12" fmla="*/ 3233903 w 4073875"/>
                    <a:gd name="connsiteY12" fmla="*/ 2768777 h 2953451"/>
                    <a:gd name="connsiteX13" fmla="*/ 3595410 w 4073875"/>
                    <a:gd name="connsiteY13" fmla="*/ 2736879 h 2953451"/>
                    <a:gd name="connsiteX14" fmla="*/ 4073875 w 4073875"/>
                    <a:gd name="connsiteY14" fmla="*/ 2736879 h 2953451"/>
                    <a:gd name="connsiteX0" fmla="*/ 0 w 4073875"/>
                    <a:gd name="connsiteY0" fmla="*/ 2726856 h 2953451"/>
                    <a:gd name="connsiteX1" fmla="*/ 362630 w 4073875"/>
                    <a:gd name="connsiteY1" fmla="*/ 2705409 h 2953451"/>
                    <a:gd name="connsiteX2" fmla="*/ 656205 w 4073875"/>
                    <a:gd name="connsiteY2" fmla="*/ 2345255 h 2953451"/>
                    <a:gd name="connsiteX3" fmla="*/ 842780 w 4073875"/>
                    <a:gd name="connsiteY3" fmla="*/ 761003 h 2953451"/>
                    <a:gd name="connsiteX4" fmla="*/ 969168 w 4073875"/>
                    <a:gd name="connsiteY4" fmla="*/ 4312 h 2953451"/>
                    <a:gd name="connsiteX5" fmla="*/ 1230552 w 4073875"/>
                    <a:gd name="connsiteY5" fmla="*/ 482777 h 2953451"/>
                    <a:gd name="connsiteX6" fmla="*/ 1437001 w 4073875"/>
                    <a:gd name="connsiteY6" fmla="*/ 1120730 h 2953451"/>
                    <a:gd name="connsiteX7" fmla="*/ 1620117 w 4073875"/>
                    <a:gd name="connsiteY7" fmla="*/ 1712019 h 2953451"/>
                    <a:gd name="connsiteX8" fmla="*/ 1826270 w 4073875"/>
                    <a:gd name="connsiteY8" fmla="*/ 2298877 h 2953451"/>
                    <a:gd name="connsiteX9" fmla="*/ 2053689 w 4073875"/>
                    <a:gd name="connsiteY9" fmla="*/ 2821940 h 2953451"/>
                    <a:gd name="connsiteX10" fmla="*/ 2234443 w 4073875"/>
                    <a:gd name="connsiteY10" fmla="*/ 2949530 h 2953451"/>
                    <a:gd name="connsiteX11" fmla="*/ 2766071 w 4073875"/>
                    <a:gd name="connsiteY11" fmla="*/ 2907000 h 2953451"/>
                    <a:gd name="connsiteX12" fmla="*/ 3233903 w 4073875"/>
                    <a:gd name="connsiteY12" fmla="*/ 2768777 h 2953451"/>
                    <a:gd name="connsiteX13" fmla="*/ 3595410 w 4073875"/>
                    <a:gd name="connsiteY13" fmla="*/ 2736879 h 2953451"/>
                    <a:gd name="connsiteX14" fmla="*/ 4073875 w 4073875"/>
                    <a:gd name="connsiteY14" fmla="*/ 2736879 h 2953451"/>
                    <a:gd name="connsiteX0" fmla="*/ 0 w 4073875"/>
                    <a:gd name="connsiteY0" fmla="*/ 2726856 h 2953451"/>
                    <a:gd name="connsiteX1" fmla="*/ 362630 w 4073875"/>
                    <a:gd name="connsiteY1" fmla="*/ 2705409 h 2953451"/>
                    <a:gd name="connsiteX2" fmla="*/ 656205 w 4073875"/>
                    <a:gd name="connsiteY2" fmla="*/ 2345255 h 2953451"/>
                    <a:gd name="connsiteX3" fmla="*/ 842780 w 4073875"/>
                    <a:gd name="connsiteY3" fmla="*/ 761003 h 2953451"/>
                    <a:gd name="connsiteX4" fmla="*/ 969168 w 4073875"/>
                    <a:gd name="connsiteY4" fmla="*/ 4312 h 2953451"/>
                    <a:gd name="connsiteX5" fmla="*/ 1230552 w 4073875"/>
                    <a:gd name="connsiteY5" fmla="*/ 482777 h 2953451"/>
                    <a:gd name="connsiteX6" fmla="*/ 1437001 w 4073875"/>
                    <a:gd name="connsiteY6" fmla="*/ 1120730 h 2953451"/>
                    <a:gd name="connsiteX7" fmla="*/ 1620117 w 4073875"/>
                    <a:gd name="connsiteY7" fmla="*/ 1712019 h 2953451"/>
                    <a:gd name="connsiteX8" fmla="*/ 1826270 w 4073875"/>
                    <a:gd name="connsiteY8" fmla="*/ 2298877 h 2953451"/>
                    <a:gd name="connsiteX9" fmla="*/ 2053689 w 4073875"/>
                    <a:gd name="connsiteY9" fmla="*/ 2821940 h 2953451"/>
                    <a:gd name="connsiteX10" fmla="*/ 2234443 w 4073875"/>
                    <a:gd name="connsiteY10" fmla="*/ 2949530 h 2953451"/>
                    <a:gd name="connsiteX11" fmla="*/ 2766071 w 4073875"/>
                    <a:gd name="connsiteY11" fmla="*/ 2907000 h 2953451"/>
                    <a:gd name="connsiteX12" fmla="*/ 3233903 w 4073875"/>
                    <a:gd name="connsiteY12" fmla="*/ 2768777 h 2953451"/>
                    <a:gd name="connsiteX13" fmla="*/ 3595410 w 4073875"/>
                    <a:gd name="connsiteY13" fmla="*/ 2736879 h 2953451"/>
                    <a:gd name="connsiteX14" fmla="*/ 4073875 w 4073875"/>
                    <a:gd name="connsiteY14" fmla="*/ 2736879 h 2953451"/>
                    <a:gd name="connsiteX0" fmla="*/ 0 w 4283425"/>
                    <a:gd name="connsiteY0" fmla="*/ 2736381 h 2953451"/>
                    <a:gd name="connsiteX1" fmla="*/ 572180 w 4283425"/>
                    <a:gd name="connsiteY1" fmla="*/ 2705409 h 2953451"/>
                    <a:gd name="connsiteX2" fmla="*/ 865755 w 4283425"/>
                    <a:gd name="connsiteY2" fmla="*/ 2345255 h 2953451"/>
                    <a:gd name="connsiteX3" fmla="*/ 1052330 w 4283425"/>
                    <a:gd name="connsiteY3" fmla="*/ 761003 h 2953451"/>
                    <a:gd name="connsiteX4" fmla="*/ 1178718 w 4283425"/>
                    <a:gd name="connsiteY4" fmla="*/ 4312 h 2953451"/>
                    <a:gd name="connsiteX5" fmla="*/ 1440102 w 4283425"/>
                    <a:gd name="connsiteY5" fmla="*/ 482777 h 2953451"/>
                    <a:gd name="connsiteX6" fmla="*/ 1646551 w 4283425"/>
                    <a:gd name="connsiteY6" fmla="*/ 1120730 h 2953451"/>
                    <a:gd name="connsiteX7" fmla="*/ 1829667 w 4283425"/>
                    <a:gd name="connsiteY7" fmla="*/ 1712019 h 2953451"/>
                    <a:gd name="connsiteX8" fmla="*/ 2035820 w 4283425"/>
                    <a:gd name="connsiteY8" fmla="*/ 2298877 h 2953451"/>
                    <a:gd name="connsiteX9" fmla="*/ 2263239 w 4283425"/>
                    <a:gd name="connsiteY9" fmla="*/ 2821940 h 2953451"/>
                    <a:gd name="connsiteX10" fmla="*/ 2443993 w 4283425"/>
                    <a:gd name="connsiteY10" fmla="*/ 2949530 h 2953451"/>
                    <a:gd name="connsiteX11" fmla="*/ 2975621 w 4283425"/>
                    <a:gd name="connsiteY11" fmla="*/ 2907000 h 2953451"/>
                    <a:gd name="connsiteX12" fmla="*/ 3443453 w 4283425"/>
                    <a:gd name="connsiteY12" fmla="*/ 2768777 h 2953451"/>
                    <a:gd name="connsiteX13" fmla="*/ 3804960 w 4283425"/>
                    <a:gd name="connsiteY13" fmla="*/ 2736879 h 2953451"/>
                    <a:gd name="connsiteX14" fmla="*/ 4283425 w 4283425"/>
                    <a:gd name="connsiteY14" fmla="*/ 2736879 h 2953451"/>
                    <a:gd name="connsiteX0" fmla="*/ 0 w 4571365"/>
                    <a:gd name="connsiteY0" fmla="*/ 2736381 h 2953451"/>
                    <a:gd name="connsiteX1" fmla="*/ 860120 w 4571365"/>
                    <a:gd name="connsiteY1" fmla="*/ 2705409 h 2953451"/>
                    <a:gd name="connsiteX2" fmla="*/ 1153695 w 4571365"/>
                    <a:gd name="connsiteY2" fmla="*/ 2345255 h 2953451"/>
                    <a:gd name="connsiteX3" fmla="*/ 1340270 w 4571365"/>
                    <a:gd name="connsiteY3" fmla="*/ 761003 h 2953451"/>
                    <a:gd name="connsiteX4" fmla="*/ 1466658 w 4571365"/>
                    <a:gd name="connsiteY4" fmla="*/ 4312 h 2953451"/>
                    <a:gd name="connsiteX5" fmla="*/ 1728042 w 4571365"/>
                    <a:gd name="connsiteY5" fmla="*/ 482777 h 2953451"/>
                    <a:gd name="connsiteX6" fmla="*/ 1934491 w 4571365"/>
                    <a:gd name="connsiteY6" fmla="*/ 1120730 h 2953451"/>
                    <a:gd name="connsiteX7" fmla="*/ 2117607 w 4571365"/>
                    <a:gd name="connsiteY7" fmla="*/ 1712019 h 2953451"/>
                    <a:gd name="connsiteX8" fmla="*/ 2323760 w 4571365"/>
                    <a:gd name="connsiteY8" fmla="*/ 2298877 h 2953451"/>
                    <a:gd name="connsiteX9" fmla="*/ 2551179 w 4571365"/>
                    <a:gd name="connsiteY9" fmla="*/ 2821940 h 2953451"/>
                    <a:gd name="connsiteX10" fmla="*/ 2731933 w 4571365"/>
                    <a:gd name="connsiteY10" fmla="*/ 2949530 h 2953451"/>
                    <a:gd name="connsiteX11" fmla="*/ 3263561 w 4571365"/>
                    <a:gd name="connsiteY11" fmla="*/ 2907000 h 2953451"/>
                    <a:gd name="connsiteX12" fmla="*/ 3731393 w 4571365"/>
                    <a:gd name="connsiteY12" fmla="*/ 2768777 h 2953451"/>
                    <a:gd name="connsiteX13" fmla="*/ 4092900 w 4571365"/>
                    <a:gd name="connsiteY13" fmla="*/ 2736879 h 2953451"/>
                    <a:gd name="connsiteX14" fmla="*/ 4571365 w 4571365"/>
                    <a:gd name="connsiteY14" fmla="*/ 2736879 h 29534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571365" h="2953451">
                      <a:moveTo>
                        <a:pt x="0" y="2736381"/>
                      </a:moveTo>
                      <a:cubicBezTo>
                        <a:pt x="50947" y="2738377"/>
                        <a:pt x="786182" y="2739776"/>
                        <a:pt x="860120" y="2705409"/>
                      </a:cubicBezTo>
                      <a:cubicBezTo>
                        <a:pt x="995465" y="2632506"/>
                        <a:pt x="1073670" y="2592368"/>
                        <a:pt x="1153695" y="2345255"/>
                      </a:cubicBezTo>
                      <a:cubicBezTo>
                        <a:pt x="1233720" y="2098142"/>
                        <a:pt x="1288110" y="1151160"/>
                        <a:pt x="1340270" y="761003"/>
                      </a:cubicBezTo>
                      <a:cubicBezTo>
                        <a:pt x="1392431" y="370846"/>
                        <a:pt x="1402029" y="50683"/>
                        <a:pt x="1466658" y="4312"/>
                      </a:cubicBezTo>
                      <a:cubicBezTo>
                        <a:pt x="1531287" y="-42059"/>
                        <a:pt x="1650070" y="296707"/>
                        <a:pt x="1728042" y="482777"/>
                      </a:cubicBezTo>
                      <a:cubicBezTo>
                        <a:pt x="1806014" y="668847"/>
                        <a:pt x="1869564" y="915856"/>
                        <a:pt x="1934491" y="1120730"/>
                      </a:cubicBezTo>
                      <a:cubicBezTo>
                        <a:pt x="1999419" y="1325604"/>
                        <a:pt x="2052729" y="1515661"/>
                        <a:pt x="2117607" y="1712019"/>
                      </a:cubicBezTo>
                      <a:cubicBezTo>
                        <a:pt x="2182485" y="1908377"/>
                        <a:pt x="2251498" y="2113890"/>
                        <a:pt x="2323760" y="2298877"/>
                      </a:cubicBezTo>
                      <a:cubicBezTo>
                        <a:pt x="2396022" y="2483864"/>
                        <a:pt x="2483150" y="2713498"/>
                        <a:pt x="2551179" y="2821940"/>
                      </a:cubicBezTo>
                      <a:cubicBezTo>
                        <a:pt x="2619208" y="2930382"/>
                        <a:pt x="2613203" y="2935353"/>
                        <a:pt x="2731933" y="2949530"/>
                      </a:cubicBezTo>
                      <a:cubicBezTo>
                        <a:pt x="2850663" y="2963707"/>
                        <a:pt x="3096984" y="2937125"/>
                        <a:pt x="3263561" y="2907000"/>
                      </a:cubicBezTo>
                      <a:cubicBezTo>
                        <a:pt x="3430138" y="2876875"/>
                        <a:pt x="3593170" y="2797131"/>
                        <a:pt x="3731393" y="2768777"/>
                      </a:cubicBezTo>
                      <a:cubicBezTo>
                        <a:pt x="3869616" y="2740423"/>
                        <a:pt x="3952905" y="2742195"/>
                        <a:pt x="4092900" y="2736879"/>
                      </a:cubicBezTo>
                      <a:cubicBezTo>
                        <a:pt x="4232895" y="2731563"/>
                        <a:pt x="4571365" y="2736879"/>
                        <a:pt x="4571365" y="2736879"/>
                      </a:cubicBezTo>
                    </a:path>
                  </a:pathLst>
                </a:custGeom>
                <a:noFill/>
                <a:ln w="57150">
                  <a:solidFill>
                    <a:srgbClr val="00206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2000"/>
                </a:p>
              </p:txBody>
            </p:sp>
            <p:cxnSp>
              <p:nvCxnSpPr>
                <p:cNvPr id="111" name="Přímá spojnice 110"/>
                <p:cNvCxnSpPr/>
                <p:nvPr/>
              </p:nvCxnSpPr>
              <p:spPr>
                <a:xfrm flipH="1">
                  <a:off x="1418233" y="5413303"/>
                  <a:ext cx="810957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2" name="Přímá spojnice 111"/>
                <p:cNvCxnSpPr/>
                <p:nvPr/>
              </p:nvCxnSpPr>
              <p:spPr>
                <a:xfrm flipH="1">
                  <a:off x="1418233" y="8396036"/>
                  <a:ext cx="810957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3" name="Přímá spojnice 112"/>
                <p:cNvCxnSpPr/>
                <p:nvPr/>
              </p:nvCxnSpPr>
              <p:spPr>
                <a:xfrm flipH="1">
                  <a:off x="1418233" y="7924501"/>
                  <a:ext cx="8109575" cy="0"/>
                </a:xfrm>
                <a:prstGeom prst="line">
                  <a:avLst/>
                </a:prstGeom>
                <a:ln w="28575">
                  <a:solidFill>
                    <a:schemeClr val="tx1"/>
                  </a:solidFill>
                  <a:prstDash val="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14" name="TextovéPole 113"/>
                <p:cNvSpPr txBox="1"/>
                <p:nvPr/>
              </p:nvSpPr>
              <p:spPr>
                <a:xfrm>
                  <a:off x="480347" y="5131157"/>
                  <a:ext cx="1216570" cy="58232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2000" dirty="0"/>
                    <a:t>0</a:t>
                  </a:r>
                </a:p>
              </p:txBody>
            </p:sp>
            <p:sp>
              <p:nvSpPr>
                <p:cNvPr id="115" name="TextovéPole 114"/>
                <p:cNvSpPr txBox="1"/>
                <p:nvPr/>
              </p:nvSpPr>
              <p:spPr>
                <a:xfrm>
                  <a:off x="243201" y="4441129"/>
                  <a:ext cx="1216570" cy="58232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2000" dirty="0"/>
                    <a:t>+</a:t>
                  </a:r>
                </a:p>
              </p:txBody>
            </p:sp>
            <p:sp>
              <p:nvSpPr>
                <p:cNvPr id="116" name="TextovéPole 115"/>
                <p:cNvSpPr txBox="1"/>
                <p:nvPr/>
              </p:nvSpPr>
              <p:spPr>
                <a:xfrm>
                  <a:off x="236507" y="5544281"/>
                  <a:ext cx="1216570" cy="58232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2000" dirty="0"/>
                    <a:t>-</a:t>
                  </a:r>
                </a:p>
              </p:txBody>
            </p:sp>
            <p:cxnSp>
              <p:nvCxnSpPr>
                <p:cNvPr id="117" name="Přímá spojnice se šipkou 116"/>
                <p:cNvCxnSpPr/>
                <p:nvPr/>
              </p:nvCxnSpPr>
              <p:spPr>
                <a:xfrm>
                  <a:off x="1088633" y="5695451"/>
                  <a:ext cx="0" cy="616011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arrow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8" name="Přímá spojnice se šipkou 117"/>
                <p:cNvCxnSpPr/>
                <p:nvPr/>
              </p:nvCxnSpPr>
              <p:spPr>
                <a:xfrm>
                  <a:off x="1088888" y="4445790"/>
                  <a:ext cx="0" cy="616011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headEnd type="arrow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19" name="TextovéPole 118"/>
                <p:cNvSpPr txBox="1"/>
                <p:nvPr/>
              </p:nvSpPr>
              <p:spPr>
                <a:xfrm>
                  <a:off x="1304905" y="3815583"/>
                  <a:ext cx="3566499" cy="47033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1800"/>
                    </a:lnSpc>
                  </a:pPr>
                  <a:r>
                    <a:rPr lang="cs-CZ" sz="1400" dirty="0"/>
                    <a:t>+20 až 30 </a:t>
                  </a:r>
                  <a:r>
                    <a:rPr lang="cs-CZ" sz="1400" dirty="0" err="1"/>
                    <a:t>mV</a:t>
                  </a:r>
                  <a:endParaRPr lang="cs-CZ" sz="1400" dirty="0"/>
                </a:p>
              </p:txBody>
            </p:sp>
            <p:cxnSp>
              <p:nvCxnSpPr>
                <p:cNvPr id="120" name="Přímá spojnice 119"/>
                <p:cNvCxnSpPr/>
                <p:nvPr/>
              </p:nvCxnSpPr>
              <p:spPr>
                <a:xfrm flipH="1">
                  <a:off x="1400352" y="4198388"/>
                  <a:ext cx="810957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21" name="TextovéPole 120"/>
                <p:cNvSpPr txBox="1"/>
                <p:nvPr/>
              </p:nvSpPr>
              <p:spPr>
                <a:xfrm>
                  <a:off x="1400351" y="4825229"/>
                  <a:ext cx="2965700" cy="47033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1800"/>
                    </a:lnSpc>
                  </a:pPr>
                  <a:r>
                    <a:rPr lang="cs-CZ" sz="1400" dirty="0"/>
                    <a:t>0 </a:t>
                  </a:r>
                  <a:r>
                    <a:rPr lang="cs-CZ" sz="1400" dirty="0" err="1"/>
                    <a:t>mV</a:t>
                  </a:r>
                  <a:endParaRPr lang="cs-CZ" sz="1400" dirty="0"/>
                </a:p>
              </p:txBody>
            </p:sp>
            <p:sp>
              <p:nvSpPr>
                <p:cNvPr id="122" name="TextovéPole 121"/>
                <p:cNvSpPr txBox="1"/>
                <p:nvPr/>
              </p:nvSpPr>
              <p:spPr>
                <a:xfrm>
                  <a:off x="1364626" y="7489631"/>
                  <a:ext cx="2965700" cy="455312"/>
                </a:xfrm>
                <a:prstGeom prst="rect">
                  <a:avLst/>
                </a:prstGeom>
                <a:noFill/>
              </p:spPr>
              <p:txBody>
                <a:bodyPr wrap="square" rtlCol="0" anchor="ctr">
                  <a:spAutoFit/>
                </a:bodyPr>
                <a:lstStyle/>
                <a:p>
                  <a:pPr>
                    <a:lnSpc>
                      <a:spcPts val="1800"/>
                    </a:lnSpc>
                  </a:pPr>
                  <a:r>
                    <a:rPr lang="cs-CZ" sz="1400" dirty="0"/>
                    <a:t>-55 </a:t>
                  </a:r>
                  <a:r>
                    <a:rPr lang="cs-CZ" sz="1400" dirty="0" err="1"/>
                    <a:t>mV</a:t>
                  </a:r>
                  <a:endParaRPr lang="cs-CZ" sz="2400" b="1" dirty="0"/>
                </a:p>
              </p:txBody>
            </p:sp>
            <p:sp>
              <p:nvSpPr>
                <p:cNvPr id="123" name="TextovéPole 122"/>
                <p:cNvSpPr txBox="1"/>
                <p:nvPr/>
              </p:nvSpPr>
              <p:spPr>
                <a:xfrm>
                  <a:off x="1311610" y="8428245"/>
                  <a:ext cx="3018714" cy="47033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1800"/>
                    </a:lnSpc>
                  </a:pPr>
                  <a:r>
                    <a:rPr lang="cs-CZ" sz="1400" dirty="0"/>
                    <a:t>-90 až -70 </a:t>
                  </a:r>
                  <a:r>
                    <a:rPr lang="cs-CZ" sz="1400" dirty="0" err="1"/>
                    <a:t>mV</a:t>
                  </a:r>
                  <a:endParaRPr lang="cs-CZ" sz="1400" dirty="0"/>
                </a:p>
              </p:txBody>
            </p:sp>
            <p:sp>
              <p:nvSpPr>
                <p:cNvPr id="124" name="TextovéPole 123"/>
                <p:cNvSpPr txBox="1"/>
                <p:nvPr/>
              </p:nvSpPr>
              <p:spPr>
                <a:xfrm>
                  <a:off x="8466169" y="6311458"/>
                  <a:ext cx="2407140" cy="80629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1800"/>
                    </a:lnSpc>
                  </a:pPr>
                  <a:r>
                    <a:rPr lang="cs-CZ" sz="1600" b="1" dirty="0"/>
                    <a:t>klidový </a:t>
                  </a:r>
                </a:p>
                <a:p>
                  <a:pPr>
                    <a:lnSpc>
                      <a:spcPts val="1800"/>
                    </a:lnSpc>
                  </a:pPr>
                  <a:r>
                    <a:rPr lang="cs-CZ" sz="1600" b="1" dirty="0"/>
                    <a:t>potenciál</a:t>
                  </a:r>
                </a:p>
              </p:txBody>
            </p:sp>
            <p:sp>
              <p:nvSpPr>
                <p:cNvPr id="125" name="TextovéPole 124"/>
                <p:cNvSpPr txBox="1"/>
                <p:nvPr/>
              </p:nvSpPr>
              <p:spPr>
                <a:xfrm>
                  <a:off x="3445873" y="10056485"/>
                  <a:ext cx="3480532" cy="47033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lnSpc>
                      <a:spcPts val="1800"/>
                    </a:lnSpc>
                  </a:pPr>
                  <a:r>
                    <a:rPr lang="cs-CZ" sz="2000" b="1" dirty="0"/>
                    <a:t>akční potenciál</a:t>
                  </a:r>
                </a:p>
              </p:txBody>
            </p:sp>
            <p:sp>
              <p:nvSpPr>
                <p:cNvPr id="126" name="TextovéPole 125"/>
                <p:cNvSpPr txBox="1"/>
                <p:nvPr/>
              </p:nvSpPr>
              <p:spPr>
                <a:xfrm>
                  <a:off x="1338687" y="6151686"/>
                  <a:ext cx="4000511" cy="80629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1800"/>
                    </a:lnSpc>
                  </a:pPr>
                  <a:r>
                    <a:rPr lang="cs-CZ" sz="1600" b="1" dirty="0"/>
                    <a:t>klidový </a:t>
                  </a:r>
                </a:p>
                <a:p>
                  <a:pPr>
                    <a:lnSpc>
                      <a:spcPts val="1800"/>
                    </a:lnSpc>
                  </a:pPr>
                  <a:r>
                    <a:rPr lang="cs-CZ" sz="1600" b="1" dirty="0"/>
                    <a:t>potenciál</a:t>
                  </a:r>
                </a:p>
              </p:txBody>
            </p:sp>
            <p:sp>
              <p:nvSpPr>
                <p:cNvPr id="127" name="Pravá složená závorka 126"/>
                <p:cNvSpPr/>
                <p:nvPr/>
              </p:nvSpPr>
              <p:spPr>
                <a:xfrm rot="16200000">
                  <a:off x="1797455" y="2792618"/>
                  <a:ext cx="445672" cy="1262126"/>
                </a:xfrm>
                <a:prstGeom prst="rightBrace">
                  <a:avLst>
                    <a:gd name="adj1" fmla="val 48371"/>
                    <a:gd name="adj2" fmla="val 50000"/>
                  </a:avLst>
                </a:prstGeom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cs-CZ" sz="2000"/>
                </a:p>
              </p:txBody>
            </p:sp>
            <p:sp>
              <p:nvSpPr>
                <p:cNvPr id="128" name="TextovéPole 127"/>
                <p:cNvSpPr txBox="1"/>
                <p:nvPr/>
              </p:nvSpPr>
              <p:spPr>
                <a:xfrm rot="19855387">
                  <a:off x="1590521" y="2290470"/>
                  <a:ext cx="2484000" cy="671908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cs-CZ" sz="1200" dirty="0"/>
                    <a:t>klidové </a:t>
                  </a:r>
                </a:p>
                <a:p>
                  <a:r>
                    <a:rPr lang="cs-CZ" sz="1200" dirty="0"/>
                    <a:t>napětí</a:t>
                  </a:r>
                </a:p>
              </p:txBody>
            </p:sp>
            <p:sp>
              <p:nvSpPr>
                <p:cNvPr id="129" name="Pravá složená závorka 128"/>
                <p:cNvSpPr/>
                <p:nvPr/>
              </p:nvSpPr>
              <p:spPr>
                <a:xfrm rot="16200000">
                  <a:off x="3273549" y="2827412"/>
                  <a:ext cx="445672" cy="1226372"/>
                </a:xfrm>
                <a:prstGeom prst="rightBrace">
                  <a:avLst>
                    <a:gd name="adj1" fmla="val 48371"/>
                    <a:gd name="adj2" fmla="val 50000"/>
                  </a:avLst>
                </a:prstGeom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cs-CZ" sz="2000"/>
                </a:p>
              </p:txBody>
            </p:sp>
            <p:sp>
              <p:nvSpPr>
                <p:cNvPr id="130" name="TextovéPole 129"/>
                <p:cNvSpPr txBox="1"/>
                <p:nvPr/>
              </p:nvSpPr>
              <p:spPr>
                <a:xfrm rot="19855387">
                  <a:off x="2921833" y="2452409"/>
                  <a:ext cx="2484000" cy="47033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1800"/>
                    </a:lnSpc>
                  </a:pPr>
                  <a:r>
                    <a:rPr lang="cs-CZ" sz="1200" dirty="0"/>
                    <a:t>depolarizace</a:t>
                  </a:r>
                </a:p>
              </p:txBody>
            </p:sp>
            <p:sp>
              <p:nvSpPr>
                <p:cNvPr id="131" name="Pravá složená závorka 130"/>
                <p:cNvSpPr/>
                <p:nvPr/>
              </p:nvSpPr>
              <p:spPr>
                <a:xfrm rot="16200000">
                  <a:off x="4911541" y="2512397"/>
                  <a:ext cx="445672" cy="1854591"/>
                </a:xfrm>
                <a:prstGeom prst="rightBrace">
                  <a:avLst>
                    <a:gd name="adj1" fmla="val 48371"/>
                    <a:gd name="adj2" fmla="val 50000"/>
                  </a:avLst>
                </a:prstGeom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cs-CZ" sz="2000"/>
                </a:p>
              </p:txBody>
            </p:sp>
            <p:sp>
              <p:nvSpPr>
                <p:cNvPr id="132" name="TextovéPole 131"/>
                <p:cNvSpPr txBox="1"/>
                <p:nvPr/>
              </p:nvSpPr>
              <p:spPr>
                <a:xfrm rot="19855387">
                  <a:off x="4534403" y="2452408"/>
                  <a:ext cx="2484000" cy="47033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1800"/>
                    </a:lnSpc>
                  </a:pPr>
                  <a:r>
                    <a:rPr lang="cs-CZ" sz="1200" dirty="0"/>
                    <a:t>repolarizace</a:t>
                  </a:r>
                </a:p>
              </p:txBody>
            </p:sp>
            <p:sp>
              <p:nvSpPr>
                <p:cNvPr id="133" name="Pravá složená závorka 132"/>
                <p:cNvSpPr/>
                <p:nvPr/>
              </p:nvSpPr>
              <p:spPr>
                <a:xfrm rot="16200000">
                  <a:off x="6995783" y="2372632"/>
                  <a:ext cx="445672" cy="2131410"/>
                </a:xfrm>
                <a:prstGeom prst="rightBrace">
                  <a:avLst>
                    <a:gd name="adj1" fmla="val 48371"/>
                    <a:gd name="adj2" fmla="val 50000"/>
                  </a:avLst>
                </a:prstGeom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cs-CZ" sz="2000"/>
                </a:p>
              </p:txBody>
            </p:sp>
            <p:sp>
              <p:nvSpPr>
                <p:cNvPr id="134" name="TextovéPole 133"/>
                <p:cNvSpPr txBox="1"/>
                <p:nvPr/>
              </p:nvSpPr>
              <p:spPr>
                <a:xfrm rot="19855387">
                  <a:off x="6668715" y="2446118"/>
                  <a:ext cx="2484000" cy="47033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1800"/>
                    </a:lnSpc>
                  </a:pPr>
                  <a:r>
                    <a:rPr lang="cs-CZ" sz="1200" dirty="0" err="1"/>
                    <a:t>hyperpolarizace</a:t>
                  </a:r>
                  <a:endParaRPr lang="cs-CZ" sz="1200" dirty="0"/>
                </a:p>
              </p:txBody>
            </p:sp>
            <p:sp>
              <p:nvSpPr>
                <p:cNvPr id="135" name="TextovéPole 134"/>
                <p:cNvSpPr txBox="1"/>
                <p:nvPr/>
              </p:nvSpPr>
              <p:spPr>
                <a:xfrm>
                  <a:off x="5356400" y="4221321"/>
                  <a:ext cx="2930206" cy="40314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cs-CZ" sz="1200" dirty="0"/>
                    <a:t>překmit do kladného napětí</a:t>
                  </a:r>
                </a:p>
              </p:txBody>
            </p:sp>
            <p:sp>
              <p:nvSpPr>
                <p:cNvPr id="136" name="Pravá složená závorka 135"/>
                <p:cNvSpPr/>
                <p:nvPr/>
              </p:nvSpPr>
              <p:spPr>
                <a:xfrm rot="16200000">
                  <a:off x="9072507" y="2609029"/>
                  <a:ext cx="445672" cy="1571467"/>
                </a:xfrm>
                <a:prstGeom prst="rightBrace">
                  <a:avLst>
                    <a:gd name="adj1" fmla="val 48371"/>
                    <a:gd name="adj2" fmla="val 50000"/>
                  </a:avLst>
                </a:prstGeom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cs-CZ" sz="2000"/>
                </a:p>
              </p:txBody>
            </p:sp>
            <p:sp>
              <p:nvSpPr>
                <p:cNvPr id="137" name="TextovéPole 136"/>
                <p:cNvSpPr txBox="1"/>
                <p:nvPr/>
              </p:nvSpPr>
              <p:spPr>
                <a:xfrm rot="19855387">
                  <a:off x="8946678" y="2290470"/>
                  <a:ext cx="2484000" cy="671908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cs-CZ" sz="1200" dirty="0"/>
                    <a:t>klidové </a:t>
                  </a:r>
                </a:p>
                <a:p>
                  <a:r>
                    <a:rPr lang="cs-CZ" sz="1200" dirty="0"/>
                    <a:t>napětí</a:t>
                  </a:r>
                </a:p>
              </p:txBody>
            </p:sp>
            <p:sp>
              <p:nvSpPr>
                <p:cNvPr id="138" name="TextovéPole 137"/>
                <p:cNvSpPr txBox="1"/>
                <p:nvPr/>
              </p:nvSpPr>
              <p:spPr>
                <a:xfrm>
                  <a:off x="8509609" y="9187482"/>
                  <a:ext cx="1823135" cy="4927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1600" b="1" dirty="0"/>
                    <a:t>čas (</a:t>
                  </a:r>
                  <a:r>
                    <a:rPr lang="cs-CZ" sz="1600" b="1" dirty="0" err="1"/>
                    <a:t>ms</a:t>
                  </a:r>
                  <a:r>
                    <a:rPr lang="cs-CZ" sz="1600" b="1" dirty="0"/>
                    <a:t>)</a:t>
                  </a:r>
                </a:p>
              </p:txBody>
            </p:sp>
            <p:sp>
              <p:nvSpPr>
                <p:cNvPr id="139" name="TextovéPole 138"/>
                <p:cNvSpPr txBox="1"/>
                <p:nvPr/>
              </p:nvSpPr>
              <p:spPr>
                <a:xfrm>
                  <a:off x="86058" y="3808683"/>
                  <a:ext cx="537526" cy="4682443"/>
                </a:xfrm>
                <a:prstGeom prst="rect">
                  <a:avLst/>
                </a:prstGeom>
                <a:noFill/>
              </p:spPr>
              <p:txBody>
                <a:bodyPr vert="vert270" wrap="square" rtlCol="0">
                  <a:spAutoFit/>
                </a:bodyPr>
                <a:lstStyle/>
                <a:p>
                  <a:pPr algn="ctr"/>
                  <a:r>
                    <a:rPr lang="cs-CZ" sz="1200" b="1" dirty="0"/>
                    <a:t>napětí na membráně (</a:t>
                  </a:r>
                  <a:r>
                    <a:rPr lang="cs-CZ" sz="1200" b="1" dirty="0" err="1"/>
                    <a:t>mV</a:t>
                  </a:r>
                  <a:r>
                    <a:rPr lang="cs-CZ" sz="1200" b="1" dirty="0"/>
                    <a:t>)</a:t>
                  </a:r>
                </a:p>
              </p:txBody>
            </p:sp>
            <p:sp>
              <p:nvSpPr>
                <p:cNvPr id="140" name="Obdélník 139"/>
                <p:cNvSpPr/>
                <p:nvPr/>
              </p:nvSpPr>
              <p:spPr>
                <a:xfrm>
                  <a:off x="2370532" y="7405379"/>
                  <a:ext cx="695424" cy="403145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cs-CZ" sz="1200" b="1" dirty="0"/>
                    <a:t>práh</a:t>
                  </a:r>
                  <a:endParaRPr lang="cs-CZ" sz="1200" dirty="0"/>
                </a:p>
              </p:txBody>
            </p:sp>
            <p:sp>
              <p:nvSpPr>
                <p:cNvPr id="141" name="Pravá složená závorka 140"/>
                <p:cNvSpPr/>
                <p:nvPr/>
              </p:nvSpPr>
              <p:spPr>
                <a:xfrm>
                  <a:off x="4952886" y="4226851"/>
                  <a:ext cx="445672" cy="1214300"/>
                </a:xfrm>
                <a:prstGeom prst="rightBrace">
                  <a:avLst>
                    <a:gd name="adj1" fmla="val 48371"/>
                    <a:gd name="adj2" fmla="val 50000"/>
                  </a:avLst>
                </a:prstGeom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cs-CZ" sz="2000"/>
                </a:p>
              </p:txBody>
            </p:sp>
            <p:sp>
              <p:nvSpPr>
                <p:cNvPr id="142" name="Pravá složená závorka 141"/>
                <p:cNvSpPr/>
                <p:nvPr/>
              </p:nvSpPr>
              <p:spPr>
                <a:xfrm rot="5400000" flipV="1">
                  <a:off x="4781348" y="8265943"/>
                  <a:ext cx="445672" cy="3054459"/>
                </a:xfrm>
                <a:prstGeom prst="rightBrace">
                  <a:avLst>
                    <a:gd name="adj1" fmla="val 48371"/>
                    <a:gd name="adj2" fmla="val 50000"/>
                  </a:avLst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cs-CZ" sz="2000"/>
                </a:p>
              </p:txBody>
            </p:sp>
          </p:grpSp>
          <p:cxnSp>
            <p:nvCxnSpPr>
              <p:cNvPr id="17" name="Přímá spojnice 16"/>
              <p:cNvCxnSpPr/>
              <p:nvPr/>
            </p:nvCxnSpPr>
            <p:spPr>
              <a:xfrm flipV="1">
                <a:off x="60586" y="9606093"/>
                <a:ext cx="11736000" cy="0"/>
              </a:xfrm>
              <a:prstGeom prst="line">
                <a:avLst/>
              </a:prstGeom>
              <a:ln w="57150">
                <a:solidFill>
                  <a:srgbClr val="00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Přímá spojnice 17"/>
              <p:cNvCxnSpPr/>
              <p:nvPr/>
            </p:nvCxnSpPr>
            <p:spPr>
              <a:xfrm flipV="1">
                <a:off x="60586" y="9742727"/>
                <a:ext cx="11736000" cy="0"/>
              </a:xfrm>
              <a:prstGeom prst="line">
                <a:avLst/>
              </a:prstGeom>
              <a:ln w="57150">
                <a:solidFill>
                  <a:srgbClr val="00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9" name="Skupina 18"/>
              <p:cNvGrpSpPr>
                <a:grpSpLocks noChangeAspect="1"/>
              </p:cNvGrpSpPr>
              <p:nvPr/>
            </p:nvGrpSpPr>
            <p:grpSpPr>
              <a:xfrm>
                <a:off x="1224236" y="8623276"/>
                <a:ext cx="708123" cy="553932"/>
                <a:chOff x="1311610" y="10153202"/>
                <a:chExt cx="920415" cy="720000"/>
              </a:xfrm>
            </p:grpSpPr>
            <p:sp>
              <p:nvSpPr>
                <p:cNvPr id="99" name="Ovál 98"/>
                <p:cNvSpPr/>
                <p:nvPr/>
              </p:nvSpPr>
              <p:spPr>
                <a:xfrm>
                  <a:off x="1411817" y="10153202"/>
                  <a:ext cx="720000" cy="720000"/>
                </a:xfrm>
                <a:prstGeom prst="ellipse">
                  <a:avLst/>
                </a:prstGeom>
                <a:solidFill>
                  <a:srgbClr val="FFFF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1400"/>
                </a:p>
              </p:txBody>
            </p:sp>
            <p:sp>
              <p:nvSpPr>
                <p:cNvPr id="100" name="TextovéPole 99"/>
                <p:cNvSpPr txBox="1"/>
                <p:nvPr/>
              </p:nvSpPr>
              <p:spPr>
                <a:xfrm>
                  <a:off x="1311610" y="10251591"/>
                  <a:ext cx="920415" cy="5822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1400" dirty="0"/>
                    <a:t>Na</a:t>
                  </a:r>
                  <a:r>
                    <a:rPr lang="cs-CZ" sz="1400" baseline="30000" dirty="0"/>
                    <a:t>+</a:t>
                  </a:r>
                </a:p>
              </p:txBody>
            </p:sp>
          </p:grpSp>
          <p:grpSp>
            <p:nvGrpSpPr>
              <p:cNvPr id="20" name="Skupina 19"/>
              <p:cNvGrpSpPr>
                <a:grpSpLocks noChangeAspect="1"/>
              </p:cNvGrpSpPr>
              <p:nvPr/>
            </p:nvGrpSpPr>
            <p:grpSpPr>
              <a:xfrm>
                <a:off x="1863364" y="9978939"/>
                <a:ext cx="708720" cy="554400"/>
                <a:chOff x="2752093" y="10081350"/>
                <a:chExt cx="920415" cy="720000"/>
              </a:xfrm>
            </p:grpSpPr>
            <p:sp>
              <p:nvSpPr>
                <p:cNvPr id="97" name="Ovál 96"/>
                <p:cNvSpPr/>
                <p:nvPr/>
              </p:nvSpPr>
              <p:spPr>
                <a:xfrm>
                  <a:off x="2852300" y="10081350"/>
                  <a:ext cx="720000" cy="720000"/>
                </a:xfrm>
                <a:prstGeom prst="ellipse">
                  <a:avLst/>
                </a:prstGeom>
                <a:solidFill>
                  <a:srgbClr val="45C0F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1400" b="1"/>
                </a:p>
              </p:txBody>
            </p:sp>
            <p:sp>
              <p:nvSpPr>
                <p:cNvPr id="98" name="TextovéPole 97"/>
                <p:cNvSpPr txBox="1"/>
                <p:nvPr/>
              </p:nvSpPr>
              <p:spPr>
                <a:xfrm>
                  <a:off x="2752093" y="10179741"/>
                  <a:ext cx="920415" cy="58173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1400" b="1" dirty="0"/>
                    <a:t>K</a:t>
                  </a:r>
                  <a:r>
                    <a:rPr lang="cs-CZ" sz="1400" b="1" baseline="30000" dirty="0"/>
                    <a:t>+</a:t>
                  </a:r>
                </a:p>
              </p:txBody>
            </p:sp>
          </p:grpSp>
          <p:cxnSp>
            <p:nvCxnSpPr>
              <p:cNvPr id="21" name="Přímá spojnice se šipkou 20"/>
              <p:cNvCxnSpPr>
                <a:stCxn id="99" idx="4"/>
              </p:cNvCxnSpPr>
              <p:nvPr/>
            </p:nvCxnSpPr>
            <p:spPr>
              <a:xfrm>
                <a:off x="1578297" y="9177223"/>
                <a:ext cx="0" cy="355677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Přímá spojnice se šipkou 21"/>
              <p:cNvCxnSpPr/>
              <p:nvPr/>
            </p:nvCxnSpPr>
            <p:spPr>
              <a:xfrm>
                <a:off x="2151240" y="9318469"/>
                <a:ext cx="0" cy="648000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Přímá spojnice se šipkou 22"/>
              <p:cNvCxnSpPr/>
              <p:nvPr/>
            </p:nvCxnSpPr>
            <p:spPr>
              <a:xfrm flipV="1">
                <a:off x="2303640" y="9318469"/>
                <a:ext cx="0" cy="648000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4" name="Skupina 23"/>
              <p:cNvGrpSpPr>
                <a:grpSpLocks noChangeAspect="1"/>
              </p:cNvGrpSpPr>
              <p:nvPr/>
            </p:nvGrpSpPr>
            <p:grpSpPr>
              <a:xfrm>
                <a:off x="3328544" y="8681497"/>
                <a:ext cx="708123" cy="553932"/>
                <a:chOff x="1311610" y="10153202"/>
                <a:chExt cx="920415" cy="720000"/>
              </a:xfrm>
            </p:grpSpPr>
            <p:sp>
              <p:nvSpPr>
                <p:cNvPr id="95" name="Ovál 94"/>
                <p:cNvSpPr/>
                <p:nvPr/>
              </p:nvSpPr>
              <p:spPr>
                <a:xfrm>
                  <a:off x="1411817" y="10153202"/>
                  <a:ext cx="720000" cy="720000"/>
                </a:xfrm>
                <a:prstGeom prst="ellipse">
                  <a:avLst/>
                </a:prstGeom>
                <a:solidFill>
                  <a:srgbClr val="FFFF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1400"/>
                </a:p>
              </p:txBody>
            </p:sp>
            <p:sp>
              <p:nvSpPr>
                <p:cNvPr id="96" name="TextovéPole 95"/>
                <p:cNvSpPr txBox="1"/>
                <p:nvPr/>
              </p:nvSpPr>
              <p:spPr>
                <a:xfrm>
                  <a:off x="1311610" y="10251591"/>
                  <a:ext cx="920415" cy="5822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1400" dirty="0"/>
                    <a:t>Na</a:t>
                  </a:r>
                  <a:r>
                    <a:rPr lang="cs-CZ" sz="1400" baseline="30000" dirty="0"/>
                    <a:t>+</a:t>
                  </a:r>
                </a:p>
              </p:txBody>
            </p:sp>
          </p:grpSp>
          <p:grpSp>
            <p:nvGrpSpPr>
              <p:cNvPr id="25" name="Skupina 24"/>
              <p:cNvGrpSpPr>
                <a:grpSpLocks noChangeAspect="1"/>
              </p:cNvGrpSpPr>
              <p:nvPr/>
            </p:nvGrpSpPr>
            <p:grpSpPr>
              <a:xfrm>
                <a:off x="3739572" y="9978939"/>
                <a:ext cx="708720" cy="554400"/>
                <a:chOff x="2752093" y="10081350"/>
                <a:chExt cx="920415" cy="720000"/>
              </a:xfrm>
            </p:grpSpPr>
            <p:sp>
              <p:nvSpPr>
                <p:cNvPr id="93" name="Ovál 92"/>
                <p:cNvSpPr/>
                <p:nvPr/>
              </p:nvSpPr>
              <p:spPr>
                <a:xfrm>
                  <a:off x="2852300" y="10081350"/>
                  <a:ext cx="720000" cy="720000"/>
                </a:xfrm>
                <a:prstGeom prst="ellipse">
                  <a:avLst/>
                </a:prstGeom>
                <a:solidFill>
                  <a:srgbClr val="45C0F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1400" b="1"/>
                </a:p>
              </p:txBody>
            </p:sp>
            <p:sp>
              <p:nvSpPr>
                <p:cNvPr id="94" name="TextovéPole 93"/>
                <p:cNvSpPr txBox="1"/>
                <p:nvPr/>
              </p:nvSpPr>
              <p:spPr>
                <a:xfrm>
                  <a:off x="2752093" y="10179741"/>
                  <a:ext cx="920415" cy="58173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1400" b="1" dirty="0"/>
                    <a:t>K</a:t>
                  </a:r>
                  <a:r>
                    <a:rPr lang="cs-CZ" sz="1400" b="1" baseline="30000" dirty="0"/>
                    <a:t>+</a:t>
                  </a:r>
                </a:p>
              </p:txBody>
            </p:sp>
          </p:grpSp>
          <p:cxnSp>
            <p:nvCxnSpPr>
              <p:cNvPr id="26" name="Přímá spojnice se šipkou 25"/>
              <p:cNvCxnSpPr/>
              <p:nvPr/>
            </p:nvCxnSpPr>
            <p:spPr>
              <a:xfrm>
                <a:off x="3528362" y="9259330"/>
                <a:ext cx="0" cy="720000"/>
              </a:xfrm>
              <a:prstGeom prst="straightConnector1">
                <a:avLst/>
              </a:prstGeom>
              <a:ln w="5715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Přímá spojnice se šipkou 26"/>
              <p:cNvCxnSpPr/>
              <p:nvPr/>
            </p:nvCxnSpPr>
            <p:spPr>
              <a:xfrm>
                <a:off x="3677363" y="9275498"/>
                <a:ext cx="0" cy="720000"/>
              </a:xfrm>
              <a:prstGeom prst="straightConnector1">
                <a:avLst/>
              </a:prstGeom>
              <a:ln w="5715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Přímá spojnice se šipkou 27"/>
              <p:cNvCxnSpPr/>
              <p:nvPr/>
            </p:nvCxnSpPr>
            <p:spPr>
              <a:xfrm>
                <a:off x="3837993" y="9258785"/>
                <a:ext cx="0" cy="720000"/>
              </a:xfrm>
              <a:prstGeom prst="straightConnector1">
                <a:avLst/>
              </a:prstGeom>
              <a:ln w="5715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" name="Násobení 28"/>
              <p:cNvSpPr/>
              <p:nvPr/>
            </p:nvSpPr>
            <p:spPr>
              <a:xfrm>
                <a:off x="1357749" y="9382290"/>
                <a:ext cx="432000" cy="432000"/>
              </a:xfrm>
              <a:prstGeom prst="mathMultiply">
                <a:avLst>
                  <a:gd name="adj1" fmla="val 16596"/>
                </a:avLst>
              </a:prstGeom>
              <a:solidFill>
                <a:srgbClr val="FF0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200"/>
              </a:p>
            </p:txBody>
          </p:sp>
          <p:cxnSp>
            <p:nvCxnSpPr>
              <p:cNvPr id="30" name="Přímá spojnice se šipkou 29"/>
              <p:cNvCxnSpPr/>
              <p:nvPr/>
            </p:nvCxnSpPr>
            <p:spPr>
              <a:xfrm flipV="1">
                <a:off x="4033158" y="9342543"/>
                <a:ext cx="0" cy="648000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1" name="Skupina 30"/>
              <p:cNvGrpSpPr>
                <a:grpSpLocks noChangeAspect="1"/>
              </p:cNvGrpSpPr>
              <p:nvPr/>
            </p:nvGrpSpPr>
            <p:grpSpPr>
              <a:xfrm>
                <a:off x="4804542" y="9978939"/>
                <a:ext cx="708720" cy="554400"/>
                <a:chOff x="2752093" y="10081350"/>
                <a:chExt cx="920415" cy="720000"/>
              </a:xfrm>
            </p:grpSpPr>
            <p:sp>
              <p:nvSpPr>
                <p:cNvPr id="91" name="Ovál 90"/>
                <p:cNvSpPr/>
                <p:nvPr/>
              </p:nvSpPr>
              <p:spPr>
                <a:xfrm>
                  <a:off x="2852300" y="10081350"/>
                  <a:ext cx="720000" cy="720000"/>
                </a:xfrm>
                <a:prstGeom prst="ellipse">
                  <a:avLst/>
                </a:prstGeom>
                <a:solidFill>
                  <a:srgbClr val="45C0F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1400" b="1"/>
                </a:p>
              </p:txBody>
            </p:sp>
            <p:sp>
              <p:nvSpPr>
                <p:cNvPr id="92" name="TextovéPole 91"/>
                <p:cNvSpPr txBox="1"/>
                <p:nvPr/>
              </p:nvSpPr>
              <p:spPr>
                <a:xfrm>
                  <a:off x="2752093" y="10179741"/>
                  <a:ext cx="920415" cy="58173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1400" b="1" dirty="0"/>
                    <a:t>K</a:t>
                  </a:r>
                  <a:r>
                    <a:rPr lang="cs-CZ" sz="1400" b="1" baseline="30000" dirty="0"/>
                    <a:t>+</a:t>
                  </a:r>
                </a:p>
              </p:txBody>
            </p:sp>
          </p:grpSp>
          <p:cxnSp>
            <p:nvCxnSpPr>
              <p:cNvPr id="32" name="Přímá spojnice se šipkou 31"/>
              <p:cNvCxnSpPr/>
              <p:nvPr/>
            </p:nvCxnSpPr>
            <p:spPr>
              <a:xfrm flipV="1">
                <a:off x="5165286" y="9344680"/>
                <a:ext cx="0" cy="648000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3" name="Skupina 32"/>
              <p:cNvGrpSpPr>
                <a:grpSpLocks noChangeAspect="1"/>
              </p:cNvGrpSpPr>
              <p:nvPr/>
            </p:nvGrpSpPr>
            <p:grpSpPr>
              <a:xfrm>
                <a:off x="5758190" y="9978939"/>
                <a:ext cx="708720" cy="554400"/>
                <a:chOff x="2752093" y="10081350"/>
                <a:chExt cx="920415" cy="720000"/>
              </a:xfrm>
            </p:grpSpPr>
            <p:sp>
              <p:nvSpPr>
                <p:cNvPr id="89" name="Ovál 88"/>
                <p:cNvSpPr/>
                <p:nvPr/>
              </p:nvSpPr>
              <p:spPr>
                <a:xfrm>
                  <a:off x="2852300" y="10081350"/>
                  <a:ext cx="720000" cy="720000"/>
                </a:xfrm>
                <a:prstGeom prst="ellipse">
                  <a:avLst/>
                </a:prstGeom>
                <a:solidFill>
                  <a:srgbClr val="45C0F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1400" b="1"/>
                </a:p>
              </p:txBody>
            </p:sp>
            <p:sp>
              <p:nvSpPr>
                <p:cNvPr id="90" name="TextovéPole 89"/>
                <p:cNvSpPr txBox="1"/>
                <p:nvPr/>
              </p:nvSpPr>
              <p:spPr>
                <a:xfrm>
                  <a:off x="2752093" y="10179741"/>
                  <a:ext cx="920415" cy="58173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1400" b="1" dirty="0"/>
                    <a:t>K</a:t>
                  </a:r>
                  <a:r>
                    <a:rPr lang="cs-CZ" sz="1400" b="1" baseline="30000" dirty="0"/>
                    <a:t>+</a:t>
                  </a:r>
                </a:p>
              </p:txBody>
            </p:sp>
          </p:grpSp>
          <p:cxnSp>
            <p:nvCxnSpPr>
              <p:cNvPr id="34" name="Přímá spojnice se šipkou 33"/>
              <p:cNvCxnSpPr/>
              <p:nvPr/>
            </p:nvCxnSpPr>
            <p:spPr>
              <a:xfrm flipV="1">
                <a:off x="6118934" y="9342683"/>
                <a:ext cx="0" cy="648000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5" name="Skupina 34"/>
              <p:cNvGrpSpPr>
                <a:grpSpLocks noChangeAspect="1"/>
              </p:cNvGrpSpPr>
              <p:nvPr/>
            </p:nvGrpSpPr>
            <p:grpSpPr>
              <a:xfrm>
                <a:off x="7006352" y="9978939"/>
                <a:ext cx="708720" cy="554400"/>
                <a:chOff x="2752093" y="10081350"/>
                <a:chExt cx="920415" cy="720000"/>
              </a:xfrm>
            </p:grpSpPr>
            <p:sp>
              <p:nvSpPr>
                <p:cNvPr id="87" name="Ovál 86"/>
                <p:cNvSpPr/>
                <p:nvPr/>
              </p:nvSpPr>
              <p:spPr>
                <a:xfrm>
                  <a:off x="2852300" y="10081350"/>
                  <a:ext cx="720000" cy="720000"/>
                </a:xfrm>
                <a:prstGeom prst="ellipse">
                  <a:avLst/>
                </a:prstGeom>
                <a:solidFill>
                  <a:srgbClr val="45C0F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1400" b="1"/>
                </a:p>
              </p:txBody>
            </p:sp>
            <p:sp>
              <p:nvSpPr>
                <p:cNvPr id="88" name="TextovéPole 87"/>
                <p:cNvSpPr txBox="1"/>
                <p:nvPr/>
              </p:nvSpPr>
              <p:spPr>
                <a:xfrm>
                  <a:off x="2752093" y="10179741"/>
                  <a:ext cx="920415" cy="58173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1400" b="1" dirty="0"/>
                    <a:t>K</a:t>
                  </a:r>
                  <a:r>
                    <a:rPr lang="cs-CZ" sz="1400" b="1" baseline="30000" dirty="0"/>
                    <a:t>+</a:t>
                  </a:r>
                </a:p>
              </p:txBody>
            </p:sp>
          </p:grpSp>
          <p:cxnSp>
            <p:nvCxnSpPr>
              <p:cNvPr id="36" name="Přímá spojnice se šipkou 35"/>
              <p:cNvCxnSpPr/>
              <p:nvPr/>
            </p:nvCxnSpPr>
            <p:spPr>
              <a:xfrm>
                <a:off x="7301026" y="9316494"/>
                <a:ext cx="0" cy="648000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Přímá spojnice se šipkou 36"/>
              <p:cNvCxnSpPr/>
              <p:nvPr/>
            </p:nvCxnSpPr>
            <p:spPr>
              <a:xfrm flipV="1">
                <a:off x="7453426" y="9316494"/>
                <a:ext cx="0" cy="648000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8" name="Skupina 37"/>
              <p:cNvGrpSpPr>
                <a:grpSpLocks noChangeAspect="1"/>
              </p:cNvGrpSpPr>
              <p:nvPr/>
            </p:nvGrpSpPr>
            <p:grpSpPr>
              <a:xfrm>
                <a:off x="8523297" y="9978939"/>
                <a:ext cx="708720" cy="554400"/>
                <a:chOff x="2752093" y="10081350"/>
                <a:chExt cx="920415" cy="720000"/>
              </a:xfrm>
            </p:grpSpPr>
            <p:sp>
              <p:nvSpPr>
                <p:cNvPr id="85" name="Ovál 84"/>
                <p:cNvSpPr/>
                <p:nvPr/>
              </p:nvSpPr>
              <p:spPr>
                <a:xfrm>
                  <a:off x="2852300" y="10081350"/>
                  <a:ext cx="720000" cy="720000"/>
                </a:xfrm>
                <a:prstGeom prst="ellipse">
                  <a:avLst/>
                </a:prstGeom>
                <a:solidFill>
                  <a:srgbClr val="45C0F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1400" b="1"/>
                </a:p>
              </p:txBody>
            </p:sp>
            <p:sp>
              <p:nvSpPr>
                <p:cNvPr id="86" name="TextovéPole 85"/>
                <p:cNvSpPr txBox="1"/>
                <p:nvPr/>
              </p:nvSpPr>
              <p:spPr>
                <a:xfrm>
                  <a:off x="2752093" y="10179741"/>
                  <a:ext cx="920415" cy="58173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1400" b="1" dirty="0"/>
                    <a:t>K</a:t>
                  </a:r>
                  <a:r>
                    <a:rPr lang="cs-CZ" sz="1400" b="1" baseline="30000" dirty="0"/>
                    <a:t>+</a:t>
                  </a:r>
                </a:p>
              </p:txBody>
            </p:sp>
          </p:grpSp>
          <p:cxnSp>
            <p:nvCxnSpPr>
              <p:cNvPr id="39" name="Přímá spojnice se šipkou 38"/>
              <p:cNvCxnSpPr/>
              <p:nvPr/>
            </p:nvCxnSpPr>
            <p:spPr>
              <a:xfrm>
                <a:off x="8825803" y="9320930"/>
                <a:ext cx="0" cy="648000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Přímá spojnice se šipkou 39"/>
              <p:cNvCxnSpPr/>
              <p:nvPr/>
            </p:nvCxnSpPr>
            <p:spPr>
              <a:xfrm flipV="1">
                <a:off x="8978203" y="9320930"/>
                <a:ext cx="0" cy="648000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1" name="Skupina 40"/>
              <p:cNvGrpSpPr>
                <a:grpSpLocks noChangeAspect="1"/>
              </p:cNvGrpSpPr>
              <p:nvPr/>
            </p:nvGrpSpPr>
            <p:grpSpPr>
              <a:xfrm>
                <a:off x="4269772" y="8704426"/>
                <a:ext cx="708123" cy="553932"/>
                <a:chOff x="1311610" y="10153202"/>
                <a:chExt cx="920415" cy="720000"/>
              </a:xfrm>
            </p:grpSpPr>
            <p:sp>
              <p:nvSpPr>
                <p:cNvPr id="83" name="Ovál 82"/>
                <p:cNvSpPr/>
                <p:nvPr/>
              </p:nvSpPr>
              <p:spPr>
                <a:xfrm>
                  <a:off x="1411817" y="10153202"/>
                  <a:ext cx="720000" cy="720000"/>
                </a:xfrm>
                <a:prstGeom prst="ellipse">
                  <a:avLst/>
                </a:prstGeom>
                <a:solidFill>
                  <a:srgbClr val="FFFF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1400"/>
                </a:p>
              </p:txBody>
            </p:sp>
            <p:sp>
              <p:nvSpPr>
                <p:cNvPr id="84" name="TextovéPole 83"/>
                <p:cNvSpPr txBox="1"/>
                <p:nvPr/>
              </p:nvSpPr>
              <p:spPr>
                <a:xfrm>
                  <a:off x="1311610" y="10251591"/>
                  <a:ext cx="920415" cy="5822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1400" dirty="0"/>
                    <a:t>Na</a:t>
                  </a:r>
                  <a:r>
                    <a:rPr lang="cs-CZ" sz="1400" baseline="30000" dirty="0"/>
                    <a:t>+</a:t>
                  </a:r>
                </a:p>
              </p:txBody>
            </p:sp>
          </p:grpSp>
          <p:cxnSp>
            <p:nvCxnSpPr>
              <p:cNvPr id="42" name="Přímá spojnice se šipkou 41"/>
              <p:cNvCxnSpPr>
                <a:stCxn id="83" idx="4"/>
              </p:cNvCxnSpPr>
              <p:nvPr/>
            </p:nvCxnSpPr>
            <p:spPr>
              <a:xfrm>
                <a:off x="4623833" y="9258373"/>
                <a:ext cx="0" cy="355677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3" name="Násobení 42"/>
              <p:cNvSpPr/>
              <p:nvPr/>
            </p:nvSpPr>
            <p:spPr>
              <a:xfrm>
                <a:off x="4410600" y="9463440"/>
                <a:ext cx="432000" cy="432000"/>
              </a:xfrm>
              <a:prstGeom prst="mathMultiply">
                <a:avLst>
                  <a:gd name="adj1" fmla="val 16596"/>
                </a:avLst>
              </a:prstGeom>
              <a:solidFill>
                <a:srgbClr val="FF0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200"/>
              </a:p>
            </p:txBody>
          </p:sp>
          <p:grpSp>
            <p:nvGrpSpPr>
              <p:cNvPr id="44" name="Skupina 43"/>
              <p:cNvGrpSpPr>
                <a:grpSpLocks noChangeAspect="1"/>
              </p:cNvGrpSpPr>
              <p:nvPr/>
            </p:nvGrpSpPr>
            <p:grpSpPr>
              <a:xfrm>
                <a:off x="5351408" y="8702451"/>
                <a:ext cx="708123" cy="553932"/>
                <a:chOff x="1311610" y="10153202"/>
                <a:chExt cx="920415" cy="720000"/>
              </a:xfrm>
            </p:grpSpPr>
            <p:sp>
              <p:nvSpPr>
                <p:cNvPr id="81" name="Ovál 80"/>
                <p:cNvSpPr/>
                <p:nvPr/>
              </p:nvSpPr>
              <p:spPr>
                <a:xfrm>
                  <a:off x="1411817" y="10153202"/>
                  <a:ext cx="720000" cy="720000"/>
                </a:xfrm>
                <a:prstGeom prst="ellipse">
                  <a:avLst/>
                </a:prstGeom>
                <a:solidFill>
                  <a:srgbClr val="FFFF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1400"/>
                </a:p>
              </p:txBody>
            </p:sp>
            <p:sp>
              <p:nvSpPr>
                <p:cNvPr id="82" name="TextovéPole 81"/>
                <p:cNvSpPr txBox="1"/>
                <p:nvPr/>
              </p:nvSpPr>
              <p:spPr>
                <a:xfrm>
                  <a:off x="1311610" y="10251591"/>
                  <a:ext cx="920415" cy="5822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1400" dirty="0"/>
                    <a:t>Na</a:t>
                  </a:r>
                  <a:r>
                    <a:rPr lang="cs-CZ" sz="1400" baseline="30000" dirty="0"/>
                    <a:t>+</a:t>
                  </a:r>
                </a:p>
              </p:txBody>
            </p:sp>
          </p:grpSp>
          <p:cxnSp>
            <p:nvCxnSpPr>
              <p:cNvPr id="45" name="Přímá spojnice se šipkou 44"/>
              <p:cNvCxnSpPr>
                <a:stCxn id="81" idx="4"/>
              </p:cNvCxnSpPr>
              <p:nvPr/>
            </p:nvCxnSpPr>
            <p:spPr>
              <a:xfrm>
                <a:off x="5705469" y="9256398"/>
                <a:ext cx="0" cy="355677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" name="Násobení 45"/>
              <p:cNvSpPr/>
              <p:nvPr/>
            </p:nvSpPr>
            <p:spPr>
              <a:xfrm>
                <a:off x="5487338" y="9482092"/>
                <a:ext cx="432000" cy="432000"/>
              </a:xfrm>
              <a:prstGeom prst="mathMultiply">
                <a:avLst>
                  <a:gd name="adj1" fmla="val 16596"/>
                </a:avLst>
              </a:prstGeom>
              <a:solidFill>
                <a:srgbClr val="FF0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200"/>
              </a:p>
            </p:txBody>
          </p:sp>
          <p:grpSp>
            <p:nvGrpSpPr>
              <p:cNvPr id="47" name="Skupina 46"/>
              <p:cNvGrpSpPr>
                <a:grpSpLocks noChangeAspect="1"/>
              </p:cNvGrpSpPr>
              <p:nvPr/>
            </p:nvGrpSpPr>
            <p:grpSpPr>
              <a:xfrm>
                <a:off x="6383270" y="8713029"/>
                <a:ext cx="708123" cy="553932"/>
                <a:chOff x="1311610" y="10153202"/>
                <a:chExt cx="920415" cy="720000"/>
              </a:xfrm>
            </p:grpSpPr>
            <p:sp>
              <p:nvSpPr>
                <p:cNvPr id="79" name="Ovál 78"/>
                <p:cNvSpPr/>
                <p:nvPr/>
              </p:nvSpPr>
              <p:spPr>
                <a:xfrm>
                  <a:off x="1411817" y="10153202"/>
                  <a:ext cx="720000" cy="720000"/>
                </a:xfrm>
                <a:prstGeom prst="ellipse">
                  <a:avLst/>
                </a:prstGeom>
                <a:solidFill>
                  <a:srgbClr val="FFFF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1400"/>
                </a:p>
              </p:txBody>
            </p:sp>
            <p:sp>
              <p:nvSpPr>
                <p:cNvPr id="80" name="TextovéPole 79"/>
                <p:cNvSpPr txBox="1"/>
                <p:nvPr/>
              </p:nvSpPr>
              <p:spPr>
                <a:xfrm>
                  <a:off x="1311610" y="10251591"/>
                  <a:ext cx="920415" cy="5822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1400" dirty="0"/>
                    <a:t>Na</a:t>
                  </a:r>
                  <a:r>
                    <a:rPr lang="cs-CZ" sz="1400" baseline="30000" dirty="0"/>
                    <a:t>+</a:t>
                  </a:r>
                </a:p>
              </p:txBody>
            </p:sp>
          </p:grpSp>
          <p:cxnSp>
            <p:nvCxnSpPr>
              <p:cNvPr id="48" name="Přímá spojnice se šipkou 47"/>
              <p:cNvCxnSpPr>
                <a:stCxn id="79" idx="4"/>
              </p:cNvCxnSpPr>
              <p:nvPr/>
            </p:nvCxnSpPr>
            <p:spPr>
              <a:xfrm>
                <a:off x="6737331" y="9266976"/>
                <a:ext cx="0" cy="355677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9" name="Násobení 48"/>
              <p:cNvSpPr/>
              <p:nvPr/>
            </p:nvSpPr>
            <p:spPr>
              <a:xfrm>
                <a:off x="6531413" y="9472043"/>
                <a:ext cx="432000" cy="432000"/>
              </a:xfrm>
              <a:prstGeom prst="mathMultiply">
                <a:avLst>
                  <a:gd name="adj1" fmla="val 16596"/>
                </a:avLst>
              </a:prstGeom>
              <a:solidFill>
                <a:srgbClr val="FF0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200"/>
              </a:p>
            </p:txBody>
          </p:sp>
          <p:grpSp>
            <p:nvGrpSpPr>
              <p:cNvPr id="50" name="Skupina 49"/>
              <p:cNvGrpSpPr>
                <a:grpSpLocks noChangeAspect="1"/>
              </p:cNvGrpSpPr>
              <p:nvPr/>
            </p:nvGrpSpPr>
            <p:grpSpPr>
              <a:xfrm>
                <a:off x="7712765" y="8700396"/>
                <a:ext cx="708123" cy="553932"/>
                <a:chOff x="1311610" y="10153202"/>
                <a:chExt cx="920415" cy="720000"/>
              </a:xfrm>
            </p:grpSpPr>
            <p:sp>
              <p:nvSpPr>
                <p:cNvPr id="77" name="Ovál 76"/>
                <p:cNvSpPr/>
                <p:nvPr/>
              </p:nvSpPr>
              <p:spPr>
                <a:xfrm>
                  <a:off x="1411817" y="10153202"/>
                  <a:ext cx="720000" cy="720000"/>
                </a:xfrm>
                <a:prstGeom prst="ellipse">
                  <a:avLst/>
                </a:prstGeom>
                <a:solidFill>
                  <a:srgbClr val="FFFF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1400"/>
                </a:p>
              </p:txBody>
            </p:sp>
            <p:sp>
              <p:nvSpPr>
                <p:cNvPr id="78" name="TextovéPole 77"/>
                <p:cNvSpPr txBox="1"/>
                <p:nvPr/>
              </p:nvSpPr>
              <p:spPr>
                <a:xfrm>
                  <a:off x="1311610" y="10251591"/>
                  <a:ext cx="920415" cy="5822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1400" dirty="0"/>
                    <a:t>Na</a:t>
                  </a:r>
                  <a:r>
                    <a:rPr lang="cs-CZ" sz="1400" baseline="30000" dirty="0"/>
                    <a:t>+</a:t>
                  </a:r>
                </a:p>
              </p:txBody>
            </p:sp>
          </p:grpSp>
          <p:cxnSp>
            <p:nvCxnSpPr>
              <p:cNvPr id="51" name="Přímá spojnice se šipkou 50"/>
              <p:cNvCxnSpPr>
                <a:stCxn id="77" idx="4"/>
              </p:cNvCxnSpPr>
              <p:nvPr/>
            </p:nvCxnSpPr>
            <p:spPr>
              <a:xfrm>
                <a:off x="8066826" y="9254343"/>
                <a:ext cx="0" cy="355677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2" name="Násobení 51"/>
              <p:cNvSpPr/>
              <p:nvPr/>
            </p:nvSpPr>
            <p:spPr>
              <a:xfrm>
                <a:off x="7860908" y="9459410"/>
                <a:ext cx="432000" cy="432000"/>
              </a:xfrm>
              <a:prstGeom prst="mathMultiply">
                <a:avLst>
                  <a:gd name="adj1" fmla="val 16596"/>
                </a:avLst>
              </a:prstGeom>
              <a:solidFill>
                <a:srgbClr val="FF0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200"/>
              </a:p>
            </p:txBody>
          </p:sp>
          <p:cxnSp>
            <p:nvCxnSpPr>
              <p:cNvPr id="53" name="Přímá spojnice se šipkou 52"/>
              <p:cNvCxnSpPr/>
              <p:nvPr/>
            </p:nvCxnSpPr>
            <p:spPr>
              <a:xfrm flipV="1">
                <a:off x="4156766" y="9339566"/>
                <a:ext cx="0" cy="648000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" name="Přímá spojnice se šipkou 53"/>
              <p:cNvCxnSpPr/>
              <p:nvPr/>
            </p:nvCxnSpPr>
            <p:spPr>
              <a:xfrm flipV="1">
                <a:off x="5292117" y="9344680"/>
                <a:ext cx="0" cy="648000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" name="Přímá spojnice se šipkou 54"/>
              <p:cNvCxnSpPr/>
              <p:nvPr/>
            </p:nvCxnSpPr>
            <p:spPr>
              <a:xfrm flipV="1">
                <a:off x="5027835" y="9344680"/>
                <a:ext cx="0" cy="648000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6" name="TextovéPole 55"/>
              <p:cNvSpPr txBox="1"/>
              <p:nvPr/>
            </p:nvSpPr>
            <p:spPr>
              <a:xfrm>
                <a:off x="-31516" y="8080025"/>
                <a:ext cx="2376264" cy="4927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sz="1600" dirty="0" err="1"/>
                  <a:t>intersticium</a:t>
                </a:r>
                <a:endParaRPr lang="cs-CZ" sz="1600" dirty="0"/>
              </a:p>
            </p:txBody>
          </p:sp>
          <p:sp>
            <p:nvSpPr>
              <p:cNvPr id="57" name="TextovéPole 56"/>
              <p:cNvSpPr txBox="1"/>
              <p:nvPr/>
            </p:nvSpPr>
            <p:spPr>
              <a:xfrm>
                <a:off x="-31516" y="10259418"/>
                <a:ext cx="2376264" cy="4927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sz="1600" dirty="0"/>
                  <a:t>cytoplazma</a:t>
                </a:r>
              </a:p>
            </p:txBody>
          </p:sp>
          <p:sp>
            <p:nvSpPr>
              <p:cNvPr id="58" name="Ovál 57"/>
              <p:cNvSpPr/>
              <p:nvPr/>
            </p:nvSpPr>
            <p:spPr>
              <a:xfrm>
                <a:off x="10585276" y="8994440"/>
                <a:ext cx="1296144" cy="1261700"/>
              </a:xfrm>
              <a:prstGeom prst="ellipse">
                <a:avLst/>
              </a:prstGeom>
              <a:solidFill>
                <a:schemeClr val="accent1">
                  <a:lumMod val="50000"/>
                </a:schemeClr>
              </a:solidFill>
              <a:ln>
                <a:solidFill>
                  <a:srgbClr val="00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200"/>
              </a:p>
            </p:txBody>
          </p:sp>
          <p:grpSp>
            <p:nvGrpSpPr>
              <p:cNvPr id="59" name="Skupina 58"/>
              <p:cNvGrpSpPr>
                <a:grpSpLocks noChangeAspect="1"/>
              </p:cNvGrpSpPr>
              <p:nvPr/>
            </p:nvGrpSpPr>
            <p:grpSpPr>
              <a:xfrm>
                <a:off x="10382313" y="9622639"/>
                <a:ext cx="708123" cy="553932"/>
                <a:chOff x="1311610" y="10153202"/>
                <a:chExt cx="920415" cy="720000"/>
              </a:xfrm>
            </p:grpSpPr>
            <p:sp>
              <p:nvSpPr>
                <p:cNvPr id="75" name="Ovál 74"/>
                <p:cNvSpPr/>
                <p:nvPr/>
              </p:nvSpPr>
              <p:spPr>
                <a:xfrm>
                  <a:off x="1411817" y="10153202"/>
                  <a:ext cx="720000" cy="720000"/>
                </a:xfrm>
                <a:prstGeom prst="ellipse">
                  <a:avLst/>
                </a:prstGeom>
                <a:solidFill>
                  <a:srgbClr val="FFFF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1400"/>
                </a:p>
              </p:txBody>
            </p:sp>
            <p:sp>
              <p:nvSpPr>
                <p:cNvPr id="76" name="TextovéPole 75"/>
                <p:cNvSpPr txBox="1"/>
                <p:nvPr/>
              </p:nvSpPr>
              <p:spPr>
                <a:xfrm>
                  <a:off x="1311610" y="10251591"/>
                  <a:ext cx="920415" cy="5822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1400" dirty="0"/>
                    <a:t>Na</a:t>
                  </a:r>
                  <a:r>
                    <a:rPr lang="cs-CZ" sz="1400" baseline="30000" dirty="0"/>
                    <a:t>+</a:t>
                  </a:r>
                </a:p>
              </p:txBody>
            </p:sp>
          </p:grpSp>
          <p:grpSp>
            <p:nvGrpSpPr>
              <p:cNvPr id="60" name="Skupina 59"/>
              <p:cNvGrpSpPr>
                <a:grpSpLocks noChangeAspect="1"/>
              </p:cNvGrpSpPr>
              <p:nvPr/>
            </p:nvGrpSpPr>
            <p:grpSpPr>
              <a:xfrm>
                <a:off x="10675217" y="9777719"/>
                <a:ext cx="708123" cy="553932"/>
                <a:chOff x="1311610" y="10153202"/>
                <a:chExt cx="920415" cy="720000"/>
              </a:xfrm>
            </p:grpSpPr>
            <p:sp>
              <p:nvSpPr>
                <p:cNvPr id="73" name="Ovál 72"/>
                <p:cNvSpPr/>
                <p:nvPr/>
              </p:nvSpPr>
              <p:spPr>
                <a:xfrm>
                  <a:off x="1411817" y="10153202"/>
                  <a:ext cx="720000" cy="720000"/>
                </a:xfrm>
                <a:prstGeom prst="ellipse">
                  <a:avLst/>
                </a:prstGeom>
                <a:solidFill>
                  <a:srgbClr val="FFFF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1400"/>
                </a:p>
              </p:txBody>
            </p:sp>
            <p:sp>
              <p:nvSpPr>
                <p:cNvPr id="74" name="TextovéPole 73"/>
                <p:cNvSpPr txBox="1"/>
                <p:nvPr/>
              </p:nvSpPr>
              <p:spPr>
                <a:xfrm>
                  <a:off x="1311610" y="10251591"/>
                  <a:ext cx="920415" cy="5822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1400" dirty="0"/>
                    <a:t>Na</a:t>
                  </a:r>
                  <a:r>
                    <a:rPr lang="cs-CZ" sz="1400" baseline="30000" dirty="0"/>
                    <a:t>+</a:t>
                  </a:r>
                </a:p>
              </p:txBody>
            </p:sp>
          </p:grpSp>
          <p:grpSp>
            <p:nvGrpSpPr>
              <p:cNvPr id="61" name="Skupina 60"/>
              <p:cNvGrpSpPr>
                <a:grpSpLocks noChangeAspect="1"/>
              </p:cNvGrpSpPr>
              <p:nvPr/>
            </p:nvGrpSpPr>
            <p:grpSpPr>
              <a:xfrm>
                <a:off x="10967805" y="9871957"/>
                <a:ext cx="708123" cy="553932"/>
                <a:chOff x="1311610" y="10153202"/>
                <a:chExt cx="920415" cy="720000"/>
              </a:xfrm>
            </p:grpSpPr>
            <p:sp>
              <p:nvSpPr>
                <p:cNvPr id="71" name="Ovál 70"/>
                <p:cNvSpPr/>
                <p:nvPr/>
              </p:nvSpPr>
              <p:spPr>
                <a:xfrm>
                  <a:off x="1411817" y="10153202"/>
                  <a:ext cx="720000" cy="720000"/>
                </a:xfrm>
                <a:prstGeom prst="ellipse">
                  <a:avLst/>
                </a:prstGeom>
                <a:solidFill>
                  <a:srgbClr val="FFFF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1400"/>
                </a:p>
              </p:txBody>
            </p:sp>
            <p:sp>
              <p:nvSpPr>
                <p:cNvPr id="72" name="TextovéPole 71"/>
                <p:cNvSpPr txBox="1"/>
                <p:nvPr/>
              </p:nvSpPr>
              <p:spPr>
                <a:xfrm>
                  <a:off x="1311610" y="10251591"/>
                  <a:ext cx="920415" cy="5822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1400" dirty="0"/>
                    <a:t>Na</a:t>
                  </a:r>
                  <a:r>
                    <a:rPr lang="cs-CZ" sz="1400" baseline="30000" dirty="0"/>
                    <a:t>+</a:t>
                  </a:r>
                </a:p>
              </p:txBody>
            </p:sp>
          </p:grpSp>
          <p:grpSp>
            <p:nvGrpSpPr>
              <p:cNvPr id="62" name="Skupina 61"/>
              <p:cNvGrpSpPr>
                <a:grpSpLocks noChangeAspect="1"/>
              </p:cNvGrpSpPr>
              <p:nvPr/>
            </p:nvGrpSpPr>
            <p:grpSpPr>
              <a:xfrm>
                <a:off x="10956676" y="8814747"/>
                <a:ext cx="708720" cy="554400"/>
                <a:chOff x="2752093" y="10081350"/>
                <a:chExt cx="920415" cy="720000"/>
              </a:xfrm>
            </p:grpSpPr>
            <p:sp>
              <p:nvSpPr>
                <p:cNvPr id="69" name="Ovál 68"/>
                <p:cNvSpPr/>
                <p:nvPr/>
              </p:nvSpPr>
              <p:spPr>
                <a:xfrm>
                  <a:off x="2852300" y="10081350"/>
                  <a:ext cx="720000" cy="720000"/>
                </a:xfrm>
                <a:prstGeom prst="ellipse">
                  <a:avLst/>
                </a:prstGeom>
                <a:solidFill>
                  <a:srgbClr val="45C0F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1400" b="1"/>
                </a:p>
              </p:txBody>
            </p:sp>
            <p:sp>
              <p:nvSpPr>
                <p:cNvPr id="70" name="TextovéPole 69"/>
                <p:cNvSpPr txBox="1"/>
                <p:nvPr/>
              </p:nvSpPr>
              <p:spPr>
                <a:xfrm>
                  <a:off x="2752093" y="10179741"/>
                  <a:ext cx="920415" cy="58173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1400" b="1" dirty="0"/>
                    <a:t>K</a:t>
                  </a:r>
                  <a:r>
                    <a:rPr lang="cs-CZ" sz="1400" b="1" baseline="30000" dirty="0"/>
                    <a:t>+</a:t>
                  </a:r>
                </a:p>
              </p:txBody>
            </p:sp>
          </p:grpSp>
          <p:grpSp>
            <p:nvGrpSpPr>
              <p:cNvPr id="63" name="Skupina 62"/>
              <p:cNvGrpSpPr>
                <a:grpSpLocks noChangeAspect="1"/>
              </p:cNvGrpSpPr>
              <p:nvPr/>
            </p:nvGrpSpPr>
            <p:grpSpPr>
              <a:xfrm>
                <a:off x="11244708" y="8946540"/>
                <a:ext cx="708720" cy="554400"/>
                <a:chOff x="2752093" y="10081350"/>
                <a:chExt cx="920415" cy="720000"/>
              </a:xfrm>
            </p:grpSpPr>
            <p:sp>
              <p:nvSpPr>
                <p:cNvPr id="67" name="Ovál 66"/>
                <p:cNvSpPr/>
                <p:nvPr/>
              </p:nvSpPr>
              <p:spPr>
                <a:xfrm>
                  <a:off x="2852300" y="10081350"/>
                  <a:ext cx="720000" cy="720000"/>
                </a:xfrm>
                <a:prstGeom prst="ellipse">
                  <a:avLst/>
                </a:prstGeom>
                <a:solidFill>
                  <a:srgbClr val="45C0F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1400" b="1"/>
                </a:p>
              </p:txBody>
            </p:sp>
            <p:sp>
              <p:nvSpPr>
                <p:cNvPr id="68" name="TextovéPole 67"/>
                <p:cNvSpPr txBox="1"/>
                <p:nvPr/>
              </p:nvSpPr>
              <p:spPr>
                <a:xfrm>
                  <a:off x="2752093" y="10179741"/>
                  <a:ext cx="920415" cy="58173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1400" b="1" dirty="0"/>
                    <a:t>K</a:t>
                  </a:r>
                  <a:r>
                    <a:rPr lang="cs-CZ" sz="1400" b="1" baseline="30000" dirty="0"/>
                    <a:t>+</a:t>
                  </a:r>
                </a:p>
              </p:txBody>
            </p:sp>
          </p:grpSp>
          <p:sp>
            <p:nvSpPr>
              <p:cNvPr id="64" name="Volný tvar 63"/>
              <p:cNvSpPr/>
              <p:nvPr/>
            </p:nvSpPr>
            <p:spPr>
              <a:xfrm rot="1020909">
                <a:off x="11693956" y="9531655"/>
                <a:ext cx="63338" cy="480266"/>
              </a:xfrm>
              <a:custGeom>
                <a:avLst/>
                <a:gdLst>
                  <a:gd name="connsiteX0" fmla="*/ 27295 w 245793"/>
                  <a:gd name="connsiteY0" fmla="*/ 0 h 941695"/>
                  <a:gd name="connsiteX1" fmla="*/ 245659 w 245793"/>
                  <a:gd name="connsiteY1" fmla="*/ 395785 h 941695"/>
                  <a:gd name="connsiteX2" fmla="*/ 0 w 245793"/>
                  <a:gd name="connsiteY2" fmla="*/ 941695 h 941695"/>
                  <a:gd name="connsiteX0" fmla="*/ 27295 w 159565"/>
                  <a:gd name="connsiteY0" fmla="*/ 0 h 941695"/>
                  <a:gd name="connsiteX1" fmla="*/ 159062 w 159565"/>
                  <a:gd name="connsiteY1" fmla="*/ 385464 h 941695"/>
                  <a:gd name="connsiteX2" fmla="*/ 0 w 159565"/>
                  <a:gd name="connsiteY2" fmla="*/ 941695 h 941695"/>
                  <a:gd name="connsiteX0" fmla="*/ 27295 w 159416"/>
                  <a:gd name="connsiteY0" fmla="*/ 0 h 941695"/>
                  <a:gd name="connsiteX1" fmla="*/ 159062 w 159416"/>
                  <a:gd name="connsiteY1" fmla="*/ 385464 h 941695"/>
                  <a:gd name="connsiteX2" fmla="*/ 0 w 159416"/>
                  <a:gd name="connsiteY2" fmla="*/ 941695 h 941695"/>
                  <a:gd name="connsiteX0" fmla="*/ 27295 w 210767"/>
                  <a:gd name="connsiteY0" fmla="*/ 0 h 941695"/>
                  <a:gd name="connsiteX1" fmla="*/ 210603 w 210767"/>
                  <a:gd name="connsiteY1" fmla="*/ 434687 h 941695"/>
                  <a:gd name="connsiteX2" fmla="*/ 0 w 210767"/>
                  <a:gd name="connsiteY2" fmla="*/ 941695 h 941695"/>
                  <a:gd name="connsiteX0" fmla="*/ 27295 w 210767"/>
                  <a:gd name="connsiteY0" fmla="*/ 0 h 941695"/>
                  <a:gd name="connsiteX1" fmla="*/ 210603 w 210767"/>
                  <a:gd name="connsiteY1" fmla="*/ 434687 h 941695"/>
                  <a:gd name="connsiteX2" fmla="*/ 0 w 210767"/>
                  <a:gd name="connsiteY2" fmla="*/ 941695 h 941695"/>
                  <a:gd name="connsiteX0" fmla="*/ 27295 w 210797"/>
                  <a:gd name="connsiteY0" fmla="*/ 0 h 941695"/>
                  <a:gd name="connsiteX1" fmla="*/ 210603 w 210797"/>
                  <a:gd name="connsiteY1" fmla="*/ 434687 h 941695"/>
                  <a:gd name="connsiteX2" fmla="*/ 0 w 210797"/>
                  <a:gd name="connsiteY2" fmla="*/ 941695 h 941695"/>
                  <a:gd name="connsiteX0" fmla="*/ 27295 w 210797"/>
                  <a:gd name="connsiteY0" fmla="*/ 0 h 941695"/>
                  <a:gd name="connsiteX1" fmla="*/ 210603 w 210797"/>
                  <a:gd name="connsiteY1" fmla="*/ 434687 h 941695"/>
                  <a:gd name="connsiteX2" fmla="*/ 0 w 210797"/>
                  <a:gd name="connsiteY2" fmla="*/ 941695 h 941695"/>
                  <a:gd name="connsiteX0" fmla="*/ 27295 w 210797"/>
                  <a:gd name="connsiteY0" fmla="*/ 0 h 941695"/>
                  <a:gd name="connsiteX1" fmla="*/ 210603 w 210797"/>
                  <a:gd name="connsiteY1" fmla="*/ 434687 h 941695"/>
                  <a:gd name="connsiteX2" fmla="*/ 0 w 210797"/>
                  <a:gd name="connsiteY2" fmla="*/ 941695 h 941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0797" h="941695">
                    <a:moveTo>
                      <a:pt x="27295" y="0"/>
                    </a:moveTo>
                    <a:cubicBezTo>
                      <a:pt x="139677" y="123698"/>
                      <a:pt x="215152" y="277738"/>
                      <a:pt x="210603" y="434687"/>
                    </a:cubicBezTo>
                    <a:cubicBezTo>
                      <a:pt x="206054" y="591636"/>
                      <a:pt x="76267" y="816626"/>
                      <a:pt x="0" y="941695"/>
                    </a:cubicBezTo>
                  </a:path>
                </a:pathLst>
              </a:custGeom>
              <a:noFill/>
              <a:ln w="38100">
                <a:solidFill>
                  <a:srgbClr val="00B0F0"/>
                </a:solidFill>
                <a:headEnd type="none" w="med" len="med"/>
                <a:tailEnd type="arrow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200"/>
              </a:p>
            </p:txBody>
          </p:sp>
          <p:sp>
            <p:nvSpPr>
              <p:cNvPr id="65" name="Volný tvar 64"/>
              <p:cNvSpPr/>
              <p:nvPr/>
            </p:nvSpPr>
            <p:spPr>
              <a:xfrm rot="2001697" flipH="1" flipV="1">
                <a:off x="10795483" y="9138035"/>
                <a:ext cx="45719" cy="434051"/>
              </a:xfrm>
              <a:custGeom>
                <a:avLst/>
                <a:gdLst>
                  <a:gd name="connsiteX0" fmla="*/ 27295 w 245793"/>
                  <a:gd name="connsiteY0" fmla="*/ 0 h 941695"/>
                  <a:gd name="connsiteX1" fmla="*/ 245659 w 245793"/>
                  <a:gd name="connsiteY1" fmla="*/ 395785 h 941695"/>
                  <a:gd name="connsiteX2" fmla="*/ 0 w 245793"/>
                  <a:gd name="connsiteY2" fmla="*/ 941695 h 941695"/>
                  <a:gd name="connsiteX0" fmla="*/ 27295 w 159565"/>
                  <a:gd name="connsiteY0" fmla="*/ 0 h 941695"/>
                  <a:gd name="connsiteX1" fmla="*/ 159062 w 159565"/>
                  <a:gd name="connsiteY1" fmla="*/ 385464 h 941695"/>
                  <a:gd name="connsiteX2" fmla="*/ 0 w 159565"/>
                  <a:gd name="connsiteY2" fmla="*/ 941695 h 941695"/>
                  <a:gd name="connsiteX0" fmla="*/ 27295 w 159416"/>
                  <a:gd name="connsiteY0" fmla="*/ 0 h 941695"/>
                  <a:gd name="connsiteX1" fmla="*/ 159062 w 159416"/>
                  <a:gd name="connsiteY1" fmla="*/ 385464 h 941695"/>
                  <a:gd name="connsiteX2" fmla="*/ 0 w 159416"/>
                  <a:gd name="connsiteY2" fmla="*/ 941695 h 941695"/>
                  <a:gd name="connsiteX0" fmla="*/ 27295 w 210767"/>
                  <a:gd name="connsiteY0" fmla="*/ 0 h 941695"/>
                  <a:gd name="connsiteX1" fmla="*/ 210603 w 210767"/>
                  <a:gd name="connsiteY1" fmla="*/ 434687 h 941695"/>
                  <a:gd name="connsiteX2" fmla="*/ 0 w 210767"/>
                  <a:gd name="connsiteY2" fmla="*/ 941695 h 941695"/>
                  <a:gd name="connsiteX0" fmla="*/ 27295 w 210767"/>
                  <a:gd name="connsiteY0" fmla="*/ 0 h 941695"/>
                  <a:gd name="connsiteX1" fmla="*/ 210603 w 210767"/>
                  <a:gd name="connsiteY1" fmla="*/ 434687 h 941695"/>
                  <a:gd name="connsiteX2" fmla="*/ 0 w 210767"/>
                  <a:gd name="connsiteY2" fmla="*/ 941695 h 941695"/>
                  <a:gd name="connsiteX0" fmla="*/ 27295 w 210797"/>
                  <a:gd name="connsiteY0" fmla="*/ 0 h 941695"/>
                  <a:gd name="connsiteX1" fmla="*/ 210603 w 210797"/>
                  <a:gd name="connsiteY1" fmla="*/ 434687 h 941695"/>
                  <a:gd name="connsiteX2" fmla="*/ 0 w 210797"/>
                  <a:gd name="connsiteY2" fmla="*/ 941695 h 941695"/>
                  <a:gd name="connsiteX0" fmla="*/ 27295 w 210797"/>
                  <a:gd name="connsiteY0" fmla="*/ 0 h 941695"/>
                  <a:gd name="connsiteX1" fmla="*/ 210603 w 210797"/>
                  <a:gd name="connsiteY1" fmla="*/ 434687 h 941695"/>
                  <a:gd name="connsiteX2" fmla="*/ 0 w 210797"/>
                  <a:gd name="connsiteY2" fmla="*/ 941695 h 941695"/>
                  <a:gd name="connsiteX0" fmla="*/ 27295 w 210797"/>
                  <a:gd name="connsiteY0" fmla="*/ 0 h 941695"/>
                  <a:gd name="connsiteX1" fmla="*/ 210603 w 210797"/>
                  <a:gd name="connsiteY1" fmla="*/ 434687 h 941695"/>
                  <a:gd name="connsiteX2" fmla="*/ 0 w 210797"/>
                  <a:gd name="connsiteY2" fmla="*/ 941695 h 941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0797" h="941695">
                    <a:moveTo>
                      <a:pt x="27295" y="0"/>
                    </a:moveTo>
                    <a:cubicBezTo>
                      <a:pt x="139677" y="123698"/>
                      <a:pt x="215152" y="277738"/>
                      <a:pt x="210603" y="434687"/>
                    </a:cubicBezTo>
                    <a:cubicBezTo>
                      <a:pt x="206054" y="591636"/>
                      <a:pt x="76267" y="816626"/>
                      <a:pt x="0" y="941695"/>
                    </a:cubicBezTo>
                  </a:path>
                </a:pathLst>
              </a:custGeom>
              <a:noFill/>
              <a:ln w="38100">
                <a:solidFill>
                  <a:srgbClr val="FFFF00"/>
                </a:solidFill>
                <a:headEnd type="none" w="med" len="med"/>
                <a:tailEnd type="arrow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200"/>
              </a:p>
            </p:txBody>
          </p:sp>
          <p:sp>
            <p:nvSpPr>
              <p:cNvPr id="66" name="TextovéPole 65"/>
              <p:cNvSpPr txBox="1"/>
              <p:nvPr/>
            </p:nvSpPr>
            <p:spPr>
              <a:xfrm>
                <a:off x="10322069" y="7994999"/>
                <a:ext cx="2376264" cy="71670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sz="1200" dirty="0"/>
                  <a:t>Na</a:t>
                </a:r>
                <a:r>
                  <a:rPr lang="cs-CZ" sz="1200" baseline="30000" dirty="0"/>
                  <a:t>+</a:t>
                </a:r>
                <a:r>
                  <a:rPr lang="cs-CZ" sz="1200" dirty="0"/>
                  <a:t>/K</a:t>
                </a:r>
                <a:r>
                  <a:rPr lang="cs-CZ" sz="1200" baseline="30000" dirty="0"/>
                  <a:t>+</a:t>
                </a:r>
                <a:r>
                  <a:rPr lang="cs-CZ" sz="1200" dirty="0"/>
                  <a:t> pumpa</a:t>
                </a:r>
              </a:p>
              <a:p>
                <a:r>
                  <a:rPr lang="cs-CZ" sz="1400" dirty="0"/>
                  <a:t>pracuje stále</a:t>
                </a:r>
              </a:p>
            </p:txBody>
          </p:sp>
        </p:grpSp>
        <p:sp>
          <p:nvSpPr>
            <p:cNvPr id="15" name="TextovéPole 14"/>
            <p:cNvSpPr txBox="1"/>
            <p:nvPr/>
          </p:nvSpPr>
          <p:spPr>
            <a:xfrm>
              <a:off x="-37530" y="9138135"/>
              <a:ext cx="1645784" cy="4927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1600" dirty="0"/>
                <a:t>membrána</a:t>
              </a:r>
            </a:p>
          </p:txBody>
        </p:sp>
      </p:grpSp>
      <p:sp>
        <p:nvSpPr>
          <p:cNvPr id="4" name="Znak minus 3">
            <a:extLst>
              <a:ext uri="{FF2B5EF4-FFF2-40B4-BE49-F238E27FC236}">
                <a16:creationId xmlns:a16="http://schemas.microsoft.com/office/drawing/2014/main" id="{F9D9DC81-0561-4AD3-B8A4-00572B0D6B5A}"/>
              </a:ext>
            </a:extLst>
          </p:cNvPr>
          <p:cNvSpPr/>
          <p:nvPr/>
        </p:nvSpPr>
        <p:spPr>
          <a:xfrm>
            <a:off x="8532440" y="515495"/>
            <a:ext cx="288032" cy="131281"/>
          </a:xfrm>
          <a:prstGeom prst="mathMinus">
            <a:avLst/>
          </a:prstGeom>
          <a:solidFill>
            <a:schemeClr val="tx2">
              <a:lumMod val="40000"/>
              <a:lumOff val="60000"/>
            </a:schemeClr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5" name="Znak plus 4">
            <a:extLst>
              <a:ext uri="{FF2B5EF4-FFF2-40B4-BE49-F238E27FC236}">
                <a16:creationId xmlns:a16="http://schemas.microsoft.com/office/drawing/2014/main" id="{743084C8-3B48-4B52-A5CB-64F95663507E}"/>
              </a:ext>
            </a:extLst>
          </p:cNvPr>
          <p:cNvSpPr/>
          <p:nvPr/>
        </p:nvSpPr>
        <p:spPr>
          <a:xfrm>
            <a:off x="3132848" y="6597352"/>
            <a:ext cx="287024" cy="237584"/>
          </a:xfrm>
          <a:prstGeom prst="mathPlus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" name="Znak minus 5">
            <a:extLst>
              <a:ext uri="{FF2B5EF4-FFF2-40B4-BE49-F238E27FC236}">
                <a16:creationId xmlns:a16="http://schemas.microsoft.com/office/drawing/2014/main" id="{02C2D752-6225-41D1-BF9E-43D053308A21}"/>
              </a:ext>
            </a:extLst>
          </p:cNvPr>
          <p:cNvSpPr/>
          <p:nvPr/>
        </p:nvSpPr>
        <p:spPr>
          <a:xfrm>
            <a:off x="2147520" y="6600352"/>
            <a:ext cx="288032" cy="131281"/>
          </a:xfrm>
          <a:prstGeom prst="mathMinus">
            <a:avLst/>
          </a:prstGeom>
          <a:solidFill>
            <a:schemeClr val="tx2">
              <a:lumMod val="40000"/>
              <a:lumOff val="60000"/>
            </a:schemeClr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7" name="Znak minus 6">
            <a:extLst>
              <a:ext uri="{FF2B5EF4-FFF2-40B4-BE49-F238E27FC236}">
                <a16:creationId xmlns:a16="http://schemas.microsoft.com/office/drawing/2014/main" id="{DB2D7EE3-386C-4E1A-AA5C-1B97BD08BA7B}"/>
              </a:ext>
            </a:extLst>
          </p:cNvPr>
          <p:cNvSpPr/>
          <p:nvPr/>
        </p:nvSpPr>
        <p:spPr>
          <a:xfrm>
            <a:off x="3874736" y="6626266"/>
            <a:ext cx="288032" cy="131281"/>
          </a:xfrm>
          <a:prstGeom prst="mathMinus">
            <a:avLst/>
          </a:prstGeom>
          <a:solidFill>
            <a:schemeClr val="tx2">
              <a:lumMod val="40000"/>
              <a:lumOff val="60000"/>
            </a:schemeClr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" name="Znak minus 8">
            <a:extLst>
              <a:ext uri="{FF2B5EF4-FFF2-40B4-BE49-F238E27FC236}">
                <a16:creationId xmlns:a16="http://schemas.microsoft.com/office/drawing/2014/main" id="{B72E5DAF-5769-498B-A841-05939FCD1978}"/>
              </a:ext>
            </a:extLst>
          </p:cNvPr>
          <p:cNvSpPr/>
          <p:nvPr/>
        </p:nvSpPr>
        <p:spPr>
          <a:xfrm>
            <a:off x="4644008" y="6610087"/>
            <a:ext cx="288032" cy="131281"/>
          </a:xfrm>
          <a:prstGeom prst="mathMinus">
            <a:avLst/>
          </a:prstGeom>
          <a:solidFill>
            <a:schemeClr val="tx2">
              <a:lumMod val="40000"/>
              <a:lumOff val="60000"/>
            </a:schemeClr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" name="Znak minus 9">
            <a:extLst>
              <a:ext uri="{FF2B5EF4-FFF2-40B4-BE49-F238E27FC236}">
                <a16:creationId xmlns:a16="http://schemas.microsoft.com/office/drawing/2014/main" id="{25EEDB9B-E64E-466E-BB9C-71C49CF3520B}"/>
              </a:ext>
            </a:extLst>
          </p:cNvPr>
          <p:cNvSpPr/>
          <p:nvPr/>
        </p:nvSpPr>
        <p:spPr>
          <a:xfrm>
            <a:off x="5580112" y="6597352"/>
            <a:ext cx="288032" cy="131281"/>
          </a:xfrm>
          <a:prstGeom prst="mathMinus">
            <a:avLst/>
          </a:prstGeom>
          <a:solidFill>
            <a:schemeClr val="tx2">
              <a:lumMod val="40000"/>
              <a:lumOff val="60000"/>
            </a:schemeClr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12295643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Skupina 12"/>
          <p:cNvGrpSpPr/>
          <p:nvPr/>
        </p:nvGrpSpPr>
        <p:grpSpPr>
          <a:xfrm>
            <a:off x="86058" y="2355833"/>
            <a:ext cx="6420865" cy="4385535"/>
            <a:chOff x="86058" y="2213192"/>
            <a:chExt cx="6790198" cy="4385535"/>
          </a:xfrm>
        </p:grpSpPr>
        <p:grpSp>
          <p:nvGrpSpPr>
            <p:cNvPr id="111" name="Skupina 110"/>
            <p:cNvGrpSpPr>
              <a:grpSpLocks noChangeAspect="1"/>
            </p:cNvGrpSpPr>
            <p:nvPr/>
          </p:nvGrpSpPr>
          <p:grpSpPr>
            <a:xfrm>
              <a:off x="180760" y="2213192"/>
              <a:ext cx="6695496" cy="4364270"/>
              <a:chOff x="688517" y="668074"/>
              <a:chExt cx="5666263" cy="3901871"/>
            </a:xfrm>
          </p:grpSpPr>
          <p:sp>
            <p:nvSpPr>
              <p:cNvPr id="108" name="Obdélník 107"/>
              <p:cNvSpPr/>
              <p:nvPr/>
            </p:nvSpPr>
            <p:spPr>
              <a:xfrm>
                <a:off x="4975617" y="668074"/>
                <a:ext cx="1122428" cy="3577053"/>
              </a:xfrm>
              <a:prstGeom prst="rect">
                <a:avLst/>
              </a:prstGeom>
              <a:solidFill>
                <a:srgbClr val="91FF8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110" name="Obdélník 109"/>
              <p:cNvSpPr/>
              <p:nvPr/>
            </p:nvSpPr>
            <p:spPr>
              <a:xfrm>
                <a:off x="2098835" y="673274"/>
                <a:ext cx="360000" cy="3577053"/>
              </a:xfrm>
              <a:prstGeom prst="rect">
                <a:avLst/>
              </a:prstGeom>
              <a:gradFill flip="none" rotWithShape="1">
                <a:gsLst>
                  <a:gs pos="0">
                    <a:srgbClr val="91FF89"/>
                  </a:gs>
                  <a:gs pos="100000">
                    <a:srgbClr val="FFFF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109" name="Obdélník 108"/>
              <p:cNvSpPr/>
              <p:nvPr/>
            </p:nvSpPr>
            <p:spPr>
              <a:xfrm>
                <a:off x="2436619" y="668074"/>
                <a:ext cx="2709970" cy="3577053"/>
              </a:xfrm>
              <a:prstGeom prst="rect">
                <a:avLst/>
              </a:prstGeom>
              <a:gradFill flip="none" rotWithShape="1">
                <a:gsLst>
                  <a:gs pos="75000">
                    <a:srgbClr val="FFFF00"/>
                  </a:gs>
                  <a:gs pos="100000">
                    <a:srgbClr val="91FF89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107" name="Obdélník 106"/>
              <p:cNvSpPr/>
              <p:nvPr/>
            </p:nvSpPr>
            <p:spPr>
              <a:xfrm>
                <a:off x="1274594" y="668074"/>
                <a:ext cx="829047" cy="3577053"/>
              </a:xfrm>
              <a:prstGeom prst="rect">
                <a:avLst/>
              </a:prstGeom>
              <a:solidFill>
                <a:srgbClr val="91FF8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cxnSp>
            <p:nvCxnSpPr>
              <p:cNvPr id="80" name="Přímá spojnice 79"/>
              <p:cNvCxnSpPr/>
              <p:nvPr/>
            </p:nvCxnSpPr>
            <p:spPr>
              <a:xfrm>
                <a:off x="1274594" y="770863"/>
                <a:ext cx="0" cy="34920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" name="Přímá spojnice 80"/>
              <p:cNvCxnSpPr/>
              <p:nvPr/>
            </p:nvCxnSpPr>
            <p:spPr>
              <a:xfrm flipH="1">
                <a:off x="1290221" y="4256285"/>
                <a:ext cx="4752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3" name="TextovéPole 82"/>
              <p:cNvSpPr txBox="1"/>
              <p:nvPr/>
            </p:nvSpPr>
            <p:spPr>
              <a:xfrm>
                <a:off x="2103641" y="4212226"/>
                <a:ext cx="648072" cy="3577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2000" b="1" dirty="0"/>
                  <a:t>0</a:t>
                </a:r>
              </a:p>
            </p:txBody>
          </p:sp>
          <p:sp>
            <p:nvSpPr>
              <p:cNvPr id="84" name="TextovéPole 83"/>
              <p:cNvSpPr txBox="1"/>
              <p:nvPr/>
            </p:nvSpPr>
            <p:spPr>
              <a:xfrm>
                <a:off x="3216798" y="4212226"/>
                <a:ext cx="648072" cy="3577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2000" b="1" dirty="0"/>
                  <a:t>1</a:t>
                </a:r>
              </a:p>
            </p:txBody>
          </p:sp>
          <p:sp>
            <p:nvSpPr>
              <p:cNvPr id="85" name="TextovéPole 84"/>
              <p:cNvSpPr txBox="1"/>
              <p:nvPr/>
            </p:nvSpPr>
            <p:spPr>
              <a:xfrm>
                <a:off x="4329954" y="4212227"/>
                <a:ext cx="765674" cy="3577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2000" b="1" dirty="0"/>
                  <a:t>2</a:t>
                </a:r>
              </a:p>
            </p:txBody>
          </p:sp>
          <p:sp>
            <p:nvSpPr>
              <p:cNvPr id="86" name="Volný tvar 85"/>
              <p:cNvSpPr/>
              <p:nvPr/>
            </p:nvSpPr>
            <p:spPr>
              <a:xfrm>
                <a:off x="1302574" y="984499"/>
                <a:ext cx="4571365" cy="2953451"/>
              </a:xfrm>
              <a:custGeom>
                <a:avLst/>
                <a:gdLst>
                  <a:gd name="connsiteX0" fmla="*/ 0 w 3700130"/>
                  <a:gd name="connsiteY0" fmla="*/ 2757806 h 2953113"/>
                  <a:gd name="connsiteX1" fmla="*/ 116958 w 3700130"/>
                  <a:gd name="connsiteY1" fmla="*/ 2332504 h 2953113"/>
                  <a:gd name="connsiteX2" fmla="*/ 435935 w 3700130"/>
                  <a:gd name="connsiteY2" fmla="*/ 748253 h 2953113"/>
                  <a:gd name="connsiteX3" fmla="*/ 595423 w 3700130"/>
                  <a:gd name="connsiteY3" fmla="*/ 3974 h 2953113"/>
                  <a:gd name="connsiteX4" fmla="*/ 818707 w 3700130"/>
                  <a:gd name="connsiteY4" fmla="*/ 482439 h 2953113"/>
                  <a:gd name="connsiteX5" fmla="*/ 1063256 w 3700130"/>
                  <a:gd name="connsiteY5" fmla="*/ 1120392 h 2953113"/>
                  <a:gd name="connsiteX6" fmla="*/ 1297172 w 3700130"/>
                  <a:gd name="connsiteY6" fmla="*/ 1737081 h 2953113"/>
                  <a:gd name="connsiteX7" fmla="*/ 1509823 w 3700130"/>
                  <a:gd name="connsiteY7" fmla="*/ 2311239 h 2953113"/>
                  <a:gd name="connsiteX8" fmla="*/ 1679944 w 3700130"/>
                  <a:gd name="connsiteY8" fmla="*/ 2821602 h 2953113"/>
                  <a:gd name="connsiteX9" fmla="*/ 1860698 w 3700130"/>
                  <a:gd name="connsiteY9" fmla="*/ 2949192 h 2953113"/>
                  <a:gd name="connsiteX10" fmla="*/ 2392326 w 3700130"/>
                  <a:gd name="connsiteY10" fmla="*/ 2906662 h 2953113"/>
                  <a:gd name="connsiteX11" fmla="*/ 2860158 w 3700130"/>
                  <a:gd name="connsiteY11" fmla="*/ 2768439 h 2953113"/>
                  <a:gd name="connsiteX12" fmla="*/ 3221665 w 3700130"/>
                  <a:gd name="connsiteY12" fmla="*/ 2736541 h 2953113"/>
                  <a:gd name="connsiteX13" fmla="*/ 3700130 w 3700130"/>
                  <a:gd name="connsiteY13" fmla="*/ 2736541 h 2953113"/>
                  <a:gd name="connsiteX0" fmla="*/ 0 w 4019106"/>
                  <a:gd name="connsiteY0" fmla="*/ 2800337 h 2953113"/>
                  <a:gd name="connsiteX1" fmla="*/ 435934 w 4019106"/>
                  <a:gd name="connsiteY1" fmla="*/ 2332504 h 2953113"/>
                  <a:gd name="connsiteX2" fmla="*/ 754911 w 4019106"/>
                  <a:gd name="connsiteY2" fmla="*/ 748253 h 2953113"/>
                  <a:gd name="connsiteX3" fmla="*/ 914399 w 4019106"/>
                  <a:gd name="connsiteY3" fmla="*/ 3974 h 2953113"/>
                  <a:gd name="connsiteX4" fmla="*/ 1137683 w 4019106"/>
                  <a:gd name="connsiteY4" fmla="*/ 482439 h 2953113"/>
                  <a:gd name="connsiteX5" fmla="*/ 1382232 w 4019106"/>
                  <a:gd name="connsiteY5" fmla="*/ 1120392 h 2953113"/>
                  <a:gd name="connsiteX6" fmla="*/ 1616148 w 4019106"/>
                  <a:gd name="connsiteY6" fmla="*/ 1737081 h 2953113"/>
                  <a:gd name="connsiteX7" fmla="*/ 1828799 w 4019106"/>
                  <a:gd name="connsiteY7" fmla="*/ 2311239 h 2953113"/>
                  <a:gd name="connsiteX8" fmla="*/ 1998920 w 4019106"/>
                  <a:gd name="connsiteY8" fmla="*/ 2821602 h 2953113"/>
                  <a:gd name="connsiteX9" fmla="*/ 2179674 w 4019106"/>
                  <a:gd name="connsiteY9" fmla="*/ 2949192 h 2953113"/>
                  <a:gd name="connsiteX10" fmla="*/ 2711302 w 4019106"/>
                  <a:gd name="connsiteY10" fmla="*/ 2906662 h 2953113"/>
                  <a:gd name="connsiteX11" fmla="*/ 3179134 w 4019106"/>
                  <a:gd name="connsiteY11" fmla="*/ 2768439 h 2953113"/>
                  <a:gd name="connsiteX12" fmla="*/ 3540641 w 4019106"/>
                  <a:gd name="connsiteY12" fmla="*/ 2736541 h 2953113"/>
                  <a:gd name="connsiteX13" fmla="*/ 4019106 w 4019106"/>
                  <a:gd name="connsiteY13" fmla="*/ 2736541 h 2953113"/>
                  <a:gd name="connsiteX0" fmla="*/ 0 w 4019106"/>
                  <a:gd name="connsiteY0" fmla="*/ 2800337 h 2953113"/>
                  <a:gd name="connsiteX1" fmla="*/ 297711 w 4019106"/>
                  <a:gd name="connsiteY1" fmla="*/ 2747191 h 2953113"/>
                  <a:gd name="connsiteX2" fmla="*/ 435934 w 4019106"/>
                  <a:gd name="connsiteY2" fmla="*/ 2332504 h 2953113"/>
                  <a:gd name="connsiteX3" fmla="*/ 754911 w 4019106"/>
                  <a:gd name="connsiteY3" fmla="*/ 748253 h 2953113"/>
                  <a:gd name="connsiteX4" fmla="*/ 914399 w 4019106"/>
                  <a:gd name="connsiteY4" fmla="*/ 3974 h 2953113"/>
                  <a:gd name="connsiteX5" fmla="*/ 1137683 w 4019106"/>
                  <a:gd name="connsiteY5" fmla="*/ 482439 h 2953113"/>
                  <a:gd name="connsiteX6" fmla="*/ 1382232 w 4019106"/>
                  <a:gd name="connsiteY6" fmla="*/ 1120392 h 2953113"/>
                  <a:gd name="connsiteX7" fmla="*/ 1616148 w 4019106"/>
                  <a:gd name="connsiteY7" fmla="*/ 1737081 h 2953113"/>
                  <a:gd name="connsiteX8" fmla="*/ 1828799 w 4019106"/>
                  <a:gd name="connsiteY8" fmla="*/ 2311239 h 2953113"/>
                  <a:gd name="connsiteX9" fmla="*/ 1998920 w 4019106"/>
                  <a:gd name="connsiteY9" fmla="*/ 2821602 h 2953113"/>
                  <a:gd name="connsiteX10" fmla="*/ 2179674 w 4019106"/>
                  <a:gd name="connsiteY10" fmla="*/ 2949192 h 2953113"/>
                  <a:gd name="connsiteX11" fmla="*/ 2711302 w 4019106"/>
                  <a:gd name="connsiteY11" fmla="*/ 2906662 h 2953113"/>
                  <a:gd name="connsiteX12" fmla="*/ 3179134 w 4019106"/>
                  <a:gd name="connsiteY12" fmla="*/ 2768439 h 2953113"/>
                  <a:gd name="connsiteX13" fmla="*/ 3540641 w 4019106"/>
                  <a:gd name="connsiteY13" fmla="*/ 2736541 h 2953113"/>
                  <a:gd name="connsiteX14" fmla="*/ 4019106 w 4019106"/>
                  <a:gd name="connsiteY14" fmla="*/ 2736541 h 2953113"/>
                  <a:gd name="connsiteX0" fmla="*/ 0 w 4019106"/>
                  <a:gd name="connsiteY0" fmla="*/ 2800337 h 2953113"/>
                  <a:gd name="connsiteX1" fmla="*/ 297711 w 4019106"/>
                  <a:gd name="connsiteY1" fmla="*/ 2747191 h 2953113"/>
                  <a:gd name="connsiteX2" fmla="*/ 435934 w 4019106"/>
                  <a:gd name="connsiteY2" fmla="*/ 2332504 h 2953113"/>
                  <a:gd name="connsiteX3" fmla="*/ 754911 w 4019106"/>
                  <a:gd name="connsiteY3" fmla="*/ 748253 h 2953113"/>
                  <a:gd name="connsiteX4" fmla="*/ 914399 w 4019106"/>
                  <a:gd name="connsiteY4" fmla="*/ 3974 h 2953113"/>
                  <a:gd name="connsiteX5" fmla="*/ 1137683 w 4019106"/>
                  <a:gd name="connsiteY5" fmla="*/ 482439 h 2953113"/>
                  <a:gd name="connsiteX6" fmla="*/ 1382232 w 4019106"/>
                  <a:gd name="connsiteY6" fmla="*/ 1120392 h 2953113"/>
                  <a:gd name="connsiteX7" fmla="*/ 1616148 w 4019106"/>
                  <a:gd name="connsiteY7" fmla="*/ 1737081 h 2953113"/>
                  <a:gd name="connsiteX8" fmla="*/ 1828799 w 4019106"/>
                  <a:gd name="connsiteY8" fmla="*/ 2311239 h 2953113"/>
                  <a:gd name="connsiteX9" fmla="*/ 1998920 w 4019106"/>
                  <a:gd name="connsiteY9" fmla="*/ 2821602 h 2953113"/>
                  <a:gd name="connsiteX10" fmla="*/ 2179674 w 4019106"/>
                  <a:gd name="connsiteY10" fmla="*/ 2949192 h 2953113"/>
                  <a:gd name="connsiteX11" fmla="*/ 2711302 w 4019106"/>
                  <a:gd name="connsiteY11" fmla="*/ 2906662 h 2953113"/>
                  <a:gd name="connsiteX12" fmla="*/ 3179134 w 4019106"/>
                  <a:gd name="connsiteY12" fmla="*/ 2768439 h 2953113"/>
                  <a:gd name="connsiteX13" fmla="*/ 3540641 w 4019106"/>
                  <a:gd name="connsiteY13" fmla="*/ 2736541 h 2953113"/>
                  <a:gd name="connsiteX14" fmla="*/ 4019106 w 4019106"/>
                  <a:gd name="connsiteY14" fmla="*/ 2736541 h 2953113"/>
                  <a:gd name="connsiteX0" fmla="*/ 0 w 4019106"/>
                  <a:gd name="connsiteY0" fmla="*/ 2800337 h 2953113"/>
                  <a:gd name="connsiteX1" fmla="*/ 297711 w 4019106"/>
                  <a:gd name="connsiteY1" fmla="*/ 2747191 h 2953113"/>
                  <a:gd name="connsiteX2" fmla="*/ 435934 w 4019106"/>
                  <a:gd name="connsiteY2" fmla="*/ 2332504 h 2953113"/>
                  <a:gd name="connsiteX3" fmla="*/ 754911 w 4019106"/>
                  <a:gd name="connsiteY3" fmla="*/ 748253 h 2953113"/>
                  <a:gd name="connsiteX4" fmla="*/ 914399 w 4019106"/>
                  <a:gd name="connsiteY4" fmla="*/ 3974 h 2953113"/>
                  <a:gd name="connsiteX5" fmla="*/ 1137683 w 4019106"/>
                  <a:gd name="connsiteY5" fmla="*/ 482439 h 2953113"/>
                  <a:gd name="connsiteX6" fmla="*/ 1382232 w 4019106"/>
                  <a:gd name="connsiteY6" fmla="*/ 1120392 h 2953113"/>
                  <a:gd name="connsiteX7" fmla="*/ 1616148 w 4019106"/>
                  <a:gd name="connsiteY7" fmla="*/ 1737081 h 2953113"/>
                  <a:gd name="connsiteX8" fmla="*/ 1828799 w 4019106"/>
                  <a:gd name="connsiteY8" fmla="*/ 2311239 h 2953113"/>
                  <a:gd name="connsiteX9" fmla="*/ 1998920 w 4019106"/>
                  <a:gd name="connsiteY9" fmla="*/ 2821602 h 2953113"/>
                  <a:gd name="connsiteX10" fmla="*/ 2179674 w 4019106"/>
                  <a:gd name="connsiteY10" fmla="*/ 2949192 h 2953113"/>
                  <a:gd name="connsiteX11" fmla="*/ 2711302 w 4019106"/>
                  <a:gd name="connsiteY11" fmla="*/ 2906662 h 2953113"/>
                  <a:gd name="connsiteX12" fmla="*/ 3179134 w 4019106"/>
                  <a:gd name="connsiteY12" fmla="*/ 2768439 h 2953113"/>
                  <a:gd name="connsiteX13" fmla="*/ 3540641 w 4019106"/>
                  <a:gd name="connsiteY13" fmla="*/ 2736541 h 2953113"/>
                  <a:gd name="connsiteX14" fmla="*/ 4019106 w 4019106"/>
                  <a:gd name="connsiteY14" fmla="*/ 2736541 h 2953113"/>
                  <a:gd name="connsiteX0" fmla="*/ 0 w 4019106"/>
                  <a:gd name="connsiteY0" fmla="*/ 2800337 h 2953113"/>
                  <a:gd name="connsiteX1" fmla="*/ 297711 w 4019106"/>
                  <a:gd name="connsiteY1" fmla="*/ 2747191 h 2953113"/>
                  <a:gd name="connsiteX2" fmla="*/ 435934 w 4019106"/>
                  <a:gd name="connsiteY2" fmla="*/ 2332504 h 2953113"/>
                  <a:gd name="connsiteX3" fmla="*/ 754911 w 4019106"/>
                  <a:gd name="connsiteY3" fmla="*/ 748253 h 2953113"/>
                  <a:gd name="connsiteX4" fmla="*/ 914399 w 4019106"/>
                  <a:gd name="connsiteY4" fmla="*/ 3974 h 2953113"/>
                  <a:gd name="connsiteX5" fmla="*/ 1137683 w 4019106"/>
                  <a:gd name="connsiteY5" fmla="*/ 482439 h 2953113"/>
                  <a:gd name="connsiteX6" fmla="*/ 1382232 w 4019106"/>
                  <a:gd name="connsiteY6" fmla="*/ 1120392 h 2953113"/>
                  <a:gd name="connsiteX7" fmla="*/ 1616148 w 4019106"/>
                  <a:gd name="connsiteY7" fmla="*/ 1737081 h 2953113"/>
                  <a:gd name="connsiteX8" fmla="*/ 1796901 w 4019106"/>
                  <a:gd name="connsiteY8" fmla="*/ 2311239 h 2953113"/>
                  <a:gd name="connsiteX9" fmla="*/ 1998920 w 4019106"/>
                  <a:gd name="connsiteY9" fmla="*/ 2821602 h 2953113"/>
                  <a:gd name="connsiteX10" fmla="*/ 2179674 w 4019106"/>
                  <a:gd name="connsiteY10" fmla="*/ 2949192 h 2953113"/>
                  <a:gd name="connsiteX11" fmla="*/ 2711302 w 4019106"/>
                  <a:gd name="connsiteY11" fmla="*/ 2906662 h 2953113"/>
                  <a:gd name="connsiteX12" fmla="*/ 3179134 w 4019106"/>
                  <a:gd name="connsiteY12" fmla="*/ 2768439 h 2953113"/>
                  <a:gd name="connsiteX13" fmla="*/ 3540641 w 4019106"/>
                  <a:gd name="connsiteY13" fmla="*/ 2736541 h 2953113"/>
                  <a:gd name="connsiteX14" fmla="*/ 4019106 w 4019106"/>
                  <a:gd name="connsiteY14" fmla="*/ 2736541 h 2953113"/>
                  <a:gd name="connsiteX0" fmla="*/ 0 w 4073875"/>
                  <a:gd name="connsiteY0" fmla="*/ 2726518 h 2953113"/>
                  <a:gd name="connsiteX1" fmla="*/ 352480 w 4073875"/>
                  <a:gd name="connsiteY1" fmla="*/ 2747191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1924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70917 w 4073875"/>
                  <a:gd name="connsiteY7" fmla="*/ 1737081 h 2953113"/>
                  <a:gd name="connsiteX8" fmla="*/ 1851670 w 4073875"/>
                  <a:gd name="connsiteY8" fmla="*/ 23112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52480 w 4073875"/>
                  <a:gd name="connsiteY1" fmla="*/ 2747191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1924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70917 w 4073875"/>
                  <a:gd name="connsiteY7" fmla="*/ 1737081 h 2953113"/>
                  <a:gd name="connsiteX8" fmla="*/ 1851670 w 4073875"/>
                  <a:gd name="connsiteY8" fmla="*/ 23112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1924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70917 w 4073875"/>
                  <a:gd name="connsiteY7" fmla="*/ 1737081 h 2953113"/>
                  <a:gd name="connsiteX8" fmla="*/ 1851670 w 4073875"/>
                  <a:gd name="connsiteY8" fmla="*/ 23112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1924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70917 w 4073875"/>
                  <a:gd name="connsiteY7" fmla="*/ 1737081 h 2953113"/>
                  <a:gd name="connsiteX8" fmla="*/ 1851670 w 4073875"/>
                  <a:gd name="connsiteY8" fmla="*/ 23112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1924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51670 w 4073875"/>
                  <a:gd name="connsiteY8" fmla="*/ 23112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1924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2630 w 4073875"/>
                  <a:gd name="connsiteY1" fmla="*/ 2705071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2630 w 4073875"/>
                  <a:gd name="connsiteY1" fmla="*/ 2705071 h 2953113"/>
                  <a:gd name="connsiteX2" fmla="*/ 635518 w 4073875"/>
                  <a:gd name="connsiteY2" fmla="*/ 2328367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2630 w 4073875"/>
                  <a:gd name="connsiteY1" fmla="*/ 2705071 h 2953113"/>
                  <a:gd name="connsiteX2" fmla="*/ 635518 w 4073875"/>
                  <a:gd name="connsiteY2" fmla="*/ 2328367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2630 w 4073875"/>
                  <a:gd name="connsiteY1" fmla="*/ 2705071 h 2953113"/>
                  <a:gd name="connsiteX2" fmla="*/ 656205 w 4073875"/>
                  <a:gd name="connsiteY2" fmla="*/ 2344917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2630 w 4073875"/>
                  <a:gd name="connsiteY1" fmla="*/ 2705071 h 2953113"/>
                  <a:gd name="connsiteX2" fmla="*/ 656205 w 4073875"/>
                  <a:gd name="connsiteY2" fmla="*/ 2344917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856 h 2953451"/>
                  <a:gd name="connsiteX1" fmla="*/ 362630 w 4073875"/>
                  <a:gd name="connsiteY1" fmla="*/ 2705409 h 2953451"/>
                  <a:gd name="connsiteX2" fmla="*/ 656205 w 4073875"/>
                  <a:gd name="connsiteY2" fmla="*/ 2345255 h 2953451"/>
                  <a:gd name="connsiteX3" fmla="*/ 842780 w 4073875"/>
                  <a:gd name="connsiteY3" fmla="*/ 761003 h 2953451"/>
                  <a:gd name="connsiteX4" fmla="*/ 969168 w 4073875"/>
                  <a:gd name="connsiteY4" fmla="*/ 4312 h 2953451"/>
                  <a:gd name="connsiteX5" fmla="*/ 1230552 w 4073875"/>
                  <a:gd name="connsiteY5" fmla="*/ 482777 h 2953451"/>
                  <a:gd name="connsiteX6" fmla="*/ 1437001 w 4073875"/>
                  <a:gd name="connsiteY6" fmla="*/ 1120730 h 2953451"/>
                  <a:gd name="connsiteX7" fmla="*/ 1620117 w 4073875"/>
                  <a:gd name="connsiteY7" fmla="*/ 1712019 h 2953451"/>
                  <a:gd name="connsiteX8" fmla="*/ 1826270 w 4073875"/>
                  <a:gd name="connsiteY8" fmla="*/ 2298877 h 2953451"/>
                  <a:gd name="connsiteX9" fmla="*/ 2053689 w 4073875"/>
                  <a:gd name="connsiteY9" fmla="*/ 2821940 h 2953451"/>
                  <a:gd name="connsiteX10" fmla="*/ 2234443 w 4073875"/>
                  <a:gd name="connsiteY10" fmla="*/ 2949530 h 2953451"/>
                  <a:gd name="connsiteX11" fmla="*/ 2766071 w 4073875"/>
                  <a:gd name="connsiteY11" fmla="*/ 2907000 h 2953451"/>
                  <a:gd name="connsiteX12" fmla="*/ 3233903 w 4073875"/>
                  <a:gd name="connsiteY12" fmla="*/ 2768777 h 2953451"/>
                  <a:gd name="connsiteX13" fmla="*/ 3595410 w 4073875"/>
                  <a:gd name="connsiteY13" fmla="*/ 2736879 h 2953451"/>
                  <a:gd name="connsiteX14" fmla="*/ 4073875 w 4073875"/>
                  <a:gd name="connsiteY14" fmla="*/ 2736879 h 2953451"/>
                  <a:gd name="connsiteX0" fmla="*/ 0 w 4073875"/>
                  <a:gd name="connsiteY0" fmla="*/ 2726856 h 2953451"/>
                  <a:gd name="connsiteX1" fmla="*/ 362630 w 4073875"/>
                  <a:gd name="connsiteY1" fmla="*/ 2705409 h 2953451"/>
                  <a:gd name="connsiteX2" fmla="*/ 656205 w 4073875"/>
                  <a:gd name="connsiteY2" fmla="*/ 2345255 h 2953451"/>
                  <a:gd name="connsiteX3" fmla="*/ 842780 w 4073875"/>
                  <a:gd name="connsiteY3" fmla="*/ 761003 h 2953451"/>
                  <a:gd name="connsiteX4" fmla="*/ 969168 w 4073875"/>
                  <a:gd name="connsiteY4" fmla="*/ 4312 h 2953451"/>
                  <a:gd name="connsiteX5" fmla="*/ 1230552 w 4073875"/>
                  <a:gd name="connsiteY5" fmla="*/ 482777 h 2953451"/>
                  <a:gd name="connsiteX6" fmla="*/ 1437001 w 4073875"/>
                  <a:gd name="connsiteY6" fmla="*/ 1120730 h 2953451"/>
                  <a:gd name="connsiteX7" fmla="*/ 1620117 w 4073875"/>
                  <a:gd name="connsiteY7" fmla="*/ 1712019 h 2953451"/>
                  <a:gd name="connsiteX8" fmla="*/ 1826270 w 4073875"/>
                  <a:gd name="connsiteY8" fmla="*/ 2298877 h 2953451"/>
                  <a:gd name="connsiteX9" fmla="*/ 2053689 w 4073875"/>
                  <a:gd name="connsiteY9" fmla="*/ 2821940 h 2953451"/>
                  <a:gd name="connsiteX10" fmla="*/ 2234443 w 4073875"/>
                  <a:gd name="connsiteY10" fmla="*/ 2949530 h 2953451"/>
                  <a:gd name="connsiteX11" fmla="*/ 2766071 w 4073875"/>
                  <a:gd name="connsiteY11" fmla="*/ 2907000 h 2953451"/>
                  <a:gd name="connsiteX12" fmla="*/ 3233903 w 4073875"/>
                  <a:gd name="connsiteY12" fmla="*/ 2768777 h 2953451"/>
                  <a:gd name="connsiteX13" fmla="*/ 3595410 w 4073875"/>
                  <a:gd name="connsiteY13" fmla="*/ 2736879 h 2953451"/>
                  <a:gd name="connsiteX14" fmla="*/ 4073875 w 4073875"/>
                  <a:gd name="connsiteY14" fmla="*/ 2736879 h 2953451"/>
                  <a:gd name="connsiteX0" fmla="*/ 0 w 4073875"/>
                  <a:gd name="connsiteY0" fmla="*/ 2726856 h 2953451"/>
                  <a:gd name="connsiteX1" fmla="*/ 362630 w 4073875"/>
                  <a:gd name="connsiteY1" fmla="*/ 2705409 h 2953451"/>
                  <a:gd name="connsiteX2" fmla="*/ 656205 w 4073875"/>
                  <a:gd name="connsiteY2" fmla="*/ 2345255 h 2953451"/>
                  <a:gd name="connsiteX3" fmla="*/ 842780 w 4073875"/>
                  <a:gd name="connsiteY3" fmla="*/ 761003 h 2953451"/>
                  <a:gd name="connsiteX4" fmla="*/ 969168 w 4073875"/>
                  <a:gd name="connsiteY4" fmla="*/ 4312 h 2953451"/>
                  <a:gd name="connsiteX5" fmla="*/ 1230552 w 4073875"/>
                  <a:gd name="connsiteY5" fmla="*/ 482777 h 2953451"/>
                  <a:gd name="connsiteX6" fmla="*/ 1437001 w 4073875"/>
                  <a:gd name="connsiteY6" fmla="*/ 1120730 h 2953451"/>
                  <a:gd name="connsiteX7" fmla="*/ 1620117 w 4073875"/>
                  <a:gd name="connsiteY7" fmla="*/ 1712019 h 2953451"/>
                  <a:gd name="connsiteX8" fmla="*/ 1826270 w 4073875"/>
                  <a:gd name="connsiteY8" fmla="*/ 2298877 h 2953451"/>
                  <a:gd name="connsiteX9" fmla="*/ 2053689 w 4073875"/>
                  <a:gd name="connsiteY9" fmla="*/ 2821940 h 2953451"/>
                  <a:gd name="connsiteX10" fmla="*/ 2234443 w 4073875"/>
                  <a:gd name="connsiteY10" fmla="*/ 2949530 h 2953451"/>
                  <a:gd name="connsiteX11" fmla="*/ 2766071 w 4073875"/>
                  <a:gd name="connsiteY11" fmla="*/ 2907000 h 2953451"/>
                  <a:gd name="connsiteX12" fmla="*/ 3233903 w 4073875"/>
                  <a:gd name="connsiteY12" fmla="*/ 2768777 h 2953451"/>
                  <a:gd name="connsiteX13" fmla="*/ 3595410 w 4073875"/>
                  <a:gd name="connsiteY13" fmla="*/ 2736879 h 2953451"/>
                  <a:gd name="connsiteX14" fmla="*/ 4073875 w 4073875"/>
                  <a:gd name="connsiteY14" fmla="*/ 2736879 h 2953451"/>
                  <a:gd name="connsiteX0" fmla="*/ 0 w 4073875"/>
                  <a:gd name="connsiteY0" fmla="*/ 2726856 h 2953451"/>
                  <a:gd name="connsiteX1" fmla="*/ 362630 w 4073875"/>
                  <a:gd name="connsiteY1" fmla="*/ 2705409 h 2953451"/>
                  <a:gd name="connsiteX2" fmla="*/ 656205 w 4073875"/>
                  <a:gd name="connsiteY2" fmla="*/ 2345255 h 2953451"/>
                  <a:gd name="connsiteX3" fmla="*/ 842780 w 4073875"/>
                  <a:gd name="connsiteY3" fmla="*/ 761003 h 2953451"/>
                  <a:gd name="connsiteX4" fmla="*/ 969168 w 4073875"/>
                  <a:gd name="connsiteY4" fmla="*/ 4312 h 2953451"/>
                  <a:gd name="connsiteX5" fmla="*/ 1230552 w 4073875"/>
                  <a:gd name="connsiteY5" fmla="*/ 482777 h 2953451"/>
                  <a:gd name="connsiteX6" fmla="*/ 1437001 w 4073875"/>
                  <a:gd name="connsiteY6" fmla="*/ 1120730 h 2953451"/>
                  <a:gd name="connsiteX7" fmla="*/ 1620117 w 4073875"/>
                  <a:gd name="connsiteY7" fmla="*/ 1712019 h 2953451"/>
                  <a:gd name="connsiteX8" fmla="*/ 1826270 w 4073875"/>
                  <a:gd name="connsiteY8" fmla="*/ 2298877 h 2953451"/>
                  <a:gd name="connsiteX9" fmla="*/ 2053689 w 4073875"/>
                  <a:gd name="connsiteY9" fmla="*/ 2821940 h 2953451"/>
                  <a:gd name="connsiteX10" fmla="*/ 2234443 w 4073875"/>
                  <a:gd name="connsiteY10" fmla="*/ 2949530 h 2953451"/>
                  <a:gd name="connsiteX11" fmla="*/ 2766071 w 4073875"/>
                  <a:gd name="connsiteY11" fmla="*/ 2907000 h 2953451"/>
                  <a:gd name="connsiteX12" fmla="*/ 3233903 w 4073875"/>
                  <a:gd name="connsiteY12" fmla="*/ 2768777 h 2953451"/>
                  <a:gd name="connsiteX13" fmla="*/ 3595410 w 4073875"/>
                  <a:gd name="connsiteY13" fmla="*/ 2736879 h 2953451"/>
                  <a:gd name="connsiteX14" fmla="*/ 4073875 w 4073875"/>
                  <a:gd name="connsiteY14" fmla="*/ 2736879 h 2953451"/>
                  <a:gd name="connsiteX0" fmla="*/ 0 w 4283425"/>
                  <a:gd name="connsiteY0" fmla="*/ 2736381 h 2953451"/>
                  <a:gd name="connsiteX1" fmla="*/ 572180 w 4283425"/>
                  <a:gd name="connsiteY1" fmla="*/ 2705409 h 2953451"/>
                  <a:gd name="connsiteX2" fmla="*/ 865755 w 4283425"/>
                  <a:gd name="connsiteY2" fmla="*/ 2345255 h 2953451"/>
                  <a:gd name="connsiteX3" fmla="*/ 1052330 w 4283425"/>
                  <a:gd name="connsiteY3" fmla="*/ 761003 h 2953451"/>
                  <a:gd name="connsiteX4" fmla="*/ 1178718 w 4283425"/>
                  <a:gd name="connsiteY4" fmla="*/ 4312 h 2953451"/>
                  <a:gd name="connsiteX5" fmla="*/ 1440102 w 4283425"/>
                  <a:gd name="connsiteY5" fmla="*/ 482777 h 2953451"/>
                  <a:gd name="connsiteX6" fmla="*/ 1646551 w 4283425"/>
                  <a:gd name="connsiteY6" fmla="*/ 1120730 h 2953451"/>
                  <a:gd name="connsiteX7" fmla="*/ 1829667 w 4283425"/>
                  <a:gd name="connsiteY7" fmla="*/ 1712019 h 2953451"/>
                  <a:gd name="connsiteX8" fmla="*/ 2035820 w 4283425"/>
                  <a:gd name="connsiteY8" fmla="*/ 2298877 h 2953451"/>
                  <a:gd name="connsiteX9" fmla="*/ 2263239 w 4283425"/>
                  <a:gd name="connsiteY9" fmla="*/ 2821940 h 2953451"/>
                  <a:gd name="connsiteX10" fmla="*/ 2443993 w 4283425"/>
                  <a:gd name="connsiteY10" fmla="*/ 2949530 h 2953451"/>
                  <a:gd name="connsiteX11" fmla="*/ 2975621 w 4283425"/>
                  <a:gd name="connsiteY11" fmla="*/ 2907000 h 2953451"/>
                  <a:gd name="connsiteX12" fmla="*/ 3443453 w 4283425"/>
                  <a:gd name="connsiteY12" fmla="*/ 2768777 h 2953451"/>
                  <a:gd name="connsiteX13" fmla="*/ 3804960 w 4283425"/>
                  <a:gd name="connsiteY13" fmla="*/ 2736879 h 2953451"/>
                  <a:gd name="connsiteX14" fmla="*/ 4283425 w 4283425"/>
                  <a:gd name="connsiteY14" fmla="*/ 2736879 h 2953451"/>
                  <a:gd name="connsiteX0" fmla="*/ 0 w 4571365"/>
                  <a:gd name="connsiteY0" fmla="*/ 2736381 h 2953451"/>
                  <a:gd name="connsiteX1" fmla="*/ 860120 w 4571365"/>
                  <a:gd name="connsiteY1" fmla="*/ 2705409 h 2953451"/>
                  <a:gd name="connsiteX2" fmla="*/ 1153695 w 4571365"/>
                  <a:gd name="connsiteY2" fmla="*/ 2345255 h 2953451"/>
                  <a:gd name="connsiteX3" fmla="*/ 1340270 w 4571365"/>
                  <a:gd name="connsiteY3" fmla="*/ 761003 h 2953451"/>
                  <a:gd name="connsiteX4" fmla="*/ 1466658 w 4571365"/>
                  <a:gd name="connsiteY4" fmla="*/ 4312 h 2953451"/>
                  <a:gd name="connsiteX5" fmla="*/ 1728042 w 4571365"/>
                  <a:gd name="connsiteY5" fmla="*/ 482777 h 2953451"/>
                  <a:gd name="connsiteX6" fmla="*/ 1934491 w 4571365"/>
                  <a:gd name="connsiteY6" fmla="*/ 1120730 h 2953451"/>
                  <a:gd name="connsiteX7" fmla="*/ 2117607 w 4571365"/>
                  <a:gd name="connsiteY7" fmla="*/ 1712019 h 2953451"/>
                  <a:gd name="connsiteX8" fmla="*/ 2323760 w 4571365"/>
                  <a:gd name="connsiteY8" fmla="*/ 2298877 h 2953451"/>
                  <a:gd name="connsiteX9" fmla="*/ 2551179 w 4571365"/>
                  <a:gd name="connsiteY9" fmla="*/ 2821940 h 2953451"/>
                  <a:gd name="connsiteX10" fmla="*/ 2731933 w 4571365"/>
                  <a:gd name="connsiteY10" fmla="*/ 2949530 h 2953451"/>
                  <a:gd name="connsiteX11" fmla="*/ 3263561 w 4571365"/>
                  <a:gd name="connsiteY11" fmla="*/ 2907000 h 2953451"/>
                  <a:gd name="connsiteX12" fmla="*/ 3731393 w 4571365"/>
                  <a:gd name="connsiteY12" fmla="*/ 2768777 h 2953451"/>
                  <a:gd name="connsiteX13" fmla="*/ 4092900 w 4571365"/>
                  <a:gd name="connsiteY13" fmla="*/ 2736879 h 2953451"/>
                  <a:gd name="connsiteX14" fmla="*/ 4571365 w 4571365"/>
                  <a:gd name="connsiteY14" fmla="*/ 2736879 h 2953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571365" h="2953451">
                    <a:moveTo>
                      <a:pt x="0" y="2736381"/>
                    </a:moveTo>
                    <a:cubicBezTo>
                      <a:pt x="50947" y="2738377"/>
                      <a:pt x="786182" y="2739776"/>
                      <a:pt x="860120" y="2705409"/>
                    </a:cubicBezTo>
                    <a:cubicBezTo>
                      <a:pt x="995465" y="2632506"/>
                      <a:pt x="1073670" y="2592368"/>
                      <a:pt x="1153695" y="2345255"/>
                    </a:cubicBezTo>
                    <a:cubicBezTo>
                      <a:pt x="1233720" y="2098142"/>
                      <a:pt x="1288110" y="1151160"/>
                      <a:pt x="1340270" y="761003"/>
                    </a:cubicBezTo>
                    <a:cubicBezTo>
                      <a:pt x="1392431" y="370846"/>
                      <a:pt x="1402029" y="50683"/>
                      <a:pt x="1466658" y="4312"/>
                    </a:cubicBezTo>
                    <a:cubicBezTo>
                      <a:pt x="1531287" y="-42059"/>
                      <a:pt x="1650070" y="296707"/>
                      <a:pt x="1728042" y="482777"/>
                    </a:cubicBezTo>
                    <a:cubicBezTo>
                      <a:pt x="1806014" y="668847"/>
                      <a:pt x="1869564" y="915856"/>
                      <a:pt x="1934491" y="1120730"/>
                    </a:cubicBezTo>
                    <a:cubicBezTo>
                      <a:pt x="1999419" y="1325604"/>
                      <a:pt x="2052729" y="1515661"/>
                      <a:pt x="2117607" y="1712019"/>
                    </a:cubicBezTo>
                    <a:cubicBezTo>
                      <a:pt x="2182485" y="1908377"/>
                      <a:pt x="2251498" y="2113890"/>
                      <a:pt x="2323760" y="2298877"/>
                    </a:cubicBezTo>
                    <a:cubicBezTo>
                      <a:pt x="2396022" y="2483864"/>
                      <a:pt x="2483150" y="2713498"/>
                      <a:pt x="2551179" y="2821940"/>
                    </a:cubicBezTo>
                    <a:cubicBezTo>
                      <a:pt x="2619208" y="2930382"/>
                      <a:pt x="2613203" y="2935353"/>
                      <a:pt x="2731933" y="2949530"/>
                    </a:cubicBezTo>
                    <a:cubicBezTo>
                      <a:pt x="2850663" y="2963707"/>
                      <a:pt x="3096984" y="2937125"/>
                      <a:pt x="3263561" y="2907000"/>
                    </a:cubicBezTo>
                    <a:cubicBezTo>
                      <a:pt x="3430138" y="2876875"/>
                      <a:pt x="3593170" y="2797131"/>
                      <a:pt x="3731393" y="2768777"/>
                    </a:cubicBezTo>
                    <a:cubicBezTo>
                      <a:pt x="3869616" y="2740423"/>
                      <a:pt x="3952905" y="2742195"/>
                      <a:pt x="4092900" y="2736879"/>
                    </a:cubicBezTo>
                    <a:cubicBezTo>
                      <a:pt x="4232895" y="2731563"/>
                      <a:pt x="4571365" y="2736879"/>
                      <a:pt x="4571365" y="2736879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cxnSp>
            <p:nvCxnSpPr>
              <p:cNvPr id="89" name="Přímá spojnice 88"/>
              <p:cNvCxnSpPr/>
              <p:nvPr/>
            </p:nvCxnSpPr>
            <p:spPr>
              <a:xfrm flipH="1">
                <a:off x="1318027" y="1761034"/>
                <a:ext cx="4320000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Přímá spojnice 90"/>
              <p:cNvCxnSpPr/>
              <p:nvPr/>
            </p:nvCxnSpPr>
            <p:spPr>
              <a:xfrm flipH="1">
                <a:off x="1318027" y="3713237"/>
                <a:ext cx="4320000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" name="Přímá spojnice 91"/>
              <p:cNvCxnSpPr/>
              <p:nvPr/>
            </p:nvCxnSpPr>
            <p:spPr>
              <a:xfrm flipH="1">
                <a:off x="1318027" y="3404617"/>
                <a:ext cx="4320000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3" name="TextovéPole 92"/>
              <p:cNvSpPr txBox="1"/>
              <p:nvPr/>
            </p:nvSpPr>
            <p:spPr>
              <a:xfrm>
                <a:off x="818412" y="1576368"/>
                <a:ext cx="64807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dirty="0"/>
                  <a:t>0</a:t>
                </a:r>
              </a:p>
            </p:txBody>
          </p:sp>
          <p:sp>
            <p:nvSpPr>
              <p:cNvPr id="94" name="TextovéPole 93"/>
              <p:cNvSpPr txBox="1"/>
              <p:nvPr/>
            </p:nvSpPr>
            <p:spPr>
              <a:xfrm>
                <a:off x="692083" y="1124744"/>
                <a:ext cx="64807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dirty="0"/>
                  <a:t>+</a:t>
                </a:r>
              </a:p>
            </p:txBody>
          </p:sp>
          <p:sp>
            <p:nvSpPr>
              <p:cNvPr id="95" name="TextovéPole 94"/>
              <p:cNvSpPr txBox="1"/>
              <p:nvPr/>
            </p:nvSpPr>
            <p:spPr>
              <a:xfrm>
                <a:off x="688517" y="1846759"/>
                <a:ext cx="64807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dirty="0"/>
                  <a:t>-</a:t>
                </a:r>
              </a:p>
            </p:txBody>
          </p:sp>
          <p:cxnSp>
            <p:nvCxnSpPr>
              <p:cNvPr id="97" name="Přímá spojnice se šipkou 96"/>
              <p:cNvCxnSpPr/>
              <p:nvPr/>
            </p:nvCxnSpPr>
            <p:spPr>
              <a:xfrm>
                <a:off x="1142448" y="1945700"/>
                <a:ext cx="0" cy="403180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" name="Přímá spojnice se šipkou 97"/>
              <p:cNvCxnSpPr/>
              <p:nvPr/>
            </p:nvCxnSpPr>
            <p:spPr>
              <a:xfrm>
                <a:off x="1142584" y="1127795"/>
                <a:ext cx="0" cy="403180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headEnd type="arrow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" name="TextovéPole 98"/>
              <p:cNvSpPr txBox="1"/>
              <p:nvPr/>
            </p:nvSpPr>
            <p:spPr>
              <a:xfrm>
                <a:off x="1257657" y="715325"/>
                <a:ext cx="1899887" cy="38489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800"/>
                  </a:lnSpc>
                </a:pPr>
                <a:r>
                  <a:rPr lang="cs-CZ" sz="1600" dirty="0"/>
                  <a:t>+20 až 30 </a:t>
                </a:r>
                <a:r>
                  <a:rPr lang="cs-CZ" sz="1600" dirty="0" err="1"/>
                  <a:t>mV</a:t>
                </a:r>
                <a:endParaRPr lang="cs-CZ" sz="1600" dirty="0"/>
              </a:p>
            </p:txBody>
          </p:sp>
          <p:cxnSp>
            <p:nvCxnSpPr>
              <p:cNvPr id="100" name="Přímá spojnice 99"/>
              <p:cNvCxnSpPr/>
              <p:nvPr/>
            </p:nvCxnSpPr>
            <p:spPr>
              <a:xfrm flipH="1">
                <a:off x="1308502" y="965870"/>
                <a:ext cx="4320000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" name="TextovéPole 100"/>
              <p:cNvSpPr txBox="1"/>
              <p:nvPr/>
            </p:nvSpPr>
            <p:spPr>
              <a:xfrm>
                <a:off x="1308502" y="1376140"/>
                <a:ext cx="1579839" cy="38489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800"/>
                  </a:lnSpc>
                </a:pPr>
                <a:r>
                  <a:rPr lang="cs-CZ" sz="1600" dirty="0"/>
                  <a:t>0 </a:t>
                </a:r>
                <a:r>
                  <a:rPr lang="cs-CZ" sz="1600" dirty="0" err="1"/>
                  <a:t>mV</a:t>
                </a:r>
                <a:endParaRPr lang="cs-CZ" sz="1600" dirty="0"/>
              </a:p>
            </p:txBody>
          </p:sp>
          <p:sp>
            <p:nvSpPr>
              <p:cNvPr id="102" name="TextovéPole 101"/>
              <p:cNvSpPr txBox="1"/>
              <p:nvPr/>
            </p:nvSpPr>
            <p:spPr>
              <a:xfrm>
                <a:off x="1230557" y="3114787"/>
                <a:ext cx="1579839" cy="29179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800"/>
                  </a:lnSpc>
                </a:pPr>
                <a:r>
                  <a:rPr lang="cs-CZ" sz="1600" dirty="0"/>
                  <a:t>-55 </a:t>
                </a:r>
                <a:r>
                  <a:rPr lang="cs-CZ" sz="1600" dirty="0" err="1"/>
                  <a:t>mV</a:t>
                </a:r>
                <a:r>
                  <a:rPr lang="cs-CZ" sz="1600" dirty="0"/>
                  <a:t> </a:t>
                </a:r>
                <a:r>
                  <a:rPr lang="cs-CZ" b="1" dirty="0"/>
                  <a:t>práh</a:t>
                </a:r>
              </a:p>
            </p:txBody>
          </p:sp>
          <p:sp>
            <p:nvSpPr>
              <p:cNvPr id="103" name="TextovéPole 102"/>
              <p:cNvSpPr txBox="1"/>
              <p:nvPr/>
            </p:nvSpPr>
            <p:spPr>
              <a:xfrm>
                <a:off x="1261229" y="3734318"/>
                <a:ext cx="1608080" cy="38489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800"/>
                  </a:lnSpc>
                </a:pPr>
                <a:r>
                  <a:rPr lang="cs-CZ" sz="1600" dirty="0"/>
                  <a:t>-90 až -70 </a:t>
                </a:r>
                <a:r>
                  <a:rPr lang="cs-CZ" sz="1600" dirty="0" err="1"/>
                  <a:t>mV</a:t>
                </a:r>
                <a:endParaRPr lang="cs-CZ" sz="1600" dirty="0"/>
              </a:p>
            </p:txBody>
          </p:sp>
          <p:sp>
            <p:nvSpPr>
              <p:cNvPr id="104" name="TextovéPole 103"/>
              <p:cNvSpPr txBox="1"/>
              <p:nvPr/>
            </p:nvSpPr>
            <p:spPr>
              <a:xfrm>
                <a:off x="5072488" y="2348879"/>
                <a:ext cx="1282292" cy="49530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800"/>
                  </a:lnSpc>
                </a:pPr>
                <a:r>
                  <a:rPr lang="cs-CZ" sz="2000" b="1" dirty="0"/>
                  <a:t>klidový </a:t>
                </a:r>
              </a:p>
              <a:p>
                <a:pPr>
                  <a:lnSpc>
                    <a:spcPts val="1800"/>
                  </a:lnSpc>
                </a:pPr>
                <a:r>
                  <a:rPr lang="cs-CZ" sz="2000" b="1" dirty="0"/>
                  <a:t>potenciál</a:t>
                </a:r>
              </a:p>
            </p:txBody>
          </p:sp>
          <p:sp>
            <p:nvSpPr>
              <p:cNvPr id="105" name="TextovéPole 104"/>
              <p:cNvSpPr txBox="1"/>
              <p:nvPr/>
            </p:nvSpPr>
            <p:spPr>
              <a:xfrm>
                <a:off x="2523650" y="2730870"/>
                <a:ext cx="1274013" cy="49530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800"/>
                  </a:lnSpc>
                </a:pPr>
                <a:r>
                  <a:rPr lang="cs-CZ" sz="2000" b="1" dirty="0"/>
                  <a:t>akční </a:t>
                </a:r>
              </a:p>
              <a:p>
                <a:pPr>
                  <a:lnSpc>
                    <a:spcPts val="1800"/>
                  </a:lnSpc>
                </a:pPr>
                <a:r>
                  <a:rPr lang="cs-CZ" sz="2000" b="1" dirty="0"/>
                  <a:t>potenciál</a:t>
                </a:r>
              </a:p>
            </p:txBody>
          </p:sp>
          <p:sp>
            <p:nvSpPr>
              <p:cNvPr id="106" name="TextovéPole 105"/>
              <p:cNvSpPr txBox="1"/>
              <p:nvPr/>
            </p:nvSpPr>
            <p:spPr>
              <a:xfrm>
                <a:off x="1275654" y="2244307"/>
                <a:ext cx="2131086" cy="49530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800"/>
                  </a:lnSpc>
                </a:pPr>
                <a:r>
                  <a:rPr lang="cs-CZ" sz="2000" b="1" dirty="0"/>
                  <a:t>klidový </a:t>
                </a:r>
              </a:p>
              <a:p>
                <a:pPr>
                  <a:lnSpc>
                    <a:spcPts val="1800"/>
                  </a:lnSpc>
                </a:pPr>
                <a:r>
                  <a:rPr lang="cs-CZ" sz="2000" b="1" dirty="0"/>
                  <a:t>potenciál</a:t>
                </a:r>
              </a:p>
            </p:txBody>
          </p:sp>
        </p:grpSp>
        <p:cxnSp>
          <p:nvCxnSpPr>
            <p:cNvPr id="163" name="Přímá spojnice 162"/>
            <p:cNvCxnSpPr/>
            <p:nvPr/>
          </p:nvCxnSpPr>
          <p:spPr>
            <a:xfrm>
              <a:off x="2583400" y="2880020"/>
              <a:ext cx="499264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4" name="TextovéPole 163"/>
            <p:cNvSpPr txBox="1"/>
            <p:nvPr/>
          </p:nvSpPr>
          <p:spPr>
            <a:xfrm>
              <a:off x="3056209" y="2551530"/>
              <a:ext cx="1844462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dirty="0"/>
                <a:t>překmit do kladného napětí</a:t>
              </a:r>
            </a:p>
          </p:txBody>
        </p:sp>
        <p:sp>
          <p:nvSpPr>
            <p:cNvPr id="180" name="TextovéPole 179"/>
            <p:cNvSpPr txBox="1"/>
            <p:nvPr/>
          </p:nvSpPr>
          <p:spPr>
            <a:xfrm>
              <a:off x="5388390" y="6198617"/>
              <a:ext cx="1147599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sz="2000" b="1" dirty="0"/>
                <a:t>čas (</a:t>
              </a:r>
              <a:r>
                <a:rPr lang="cs-CZ" sz="2000" b="1" dirty="0" err="1"/>
                <a:t>ms</a:t>
              </a:r>
              <a:r>
                <a:rPr lang="cs-CZ" sz="2000" b="1" dirty="0"/>
                <a:t>)</a:t>
              </a:r>
            </a:p>
          </p:txBody>
        </p:sp>
        <p:sp>
          <p:nvSpPr>
            <p:cNvPr id="181" name="TextovéPole 180"/>
            <p:cNvSpPr txBox="1"/>
            <p:nvPr/>
          </p:nvSpPr>
          <p:spPr>
            <a:xfrm>
              <a:off x="86058" y="2260990"/>
              <a:ext cx="492443" cy="3427850"/>
            </a:xfrm>
            <a:prstGeom prst="rect">
              <a:avLst/>
            </a:prstGeom>
            <a:noFill/>
          </p:spPr>
          <p:txBody>
            <a:bodyPr vert="vert270" wrap="square" rtlCol="0">
              <a:spAutoFit/>
            </a:bodyPr>
            <a:lstStyle/>
            <a:p>
              <a:pPr algn="ctr"/>
              <a:r>
                <a:rPr lang="cs-CZ" sz="2000" b="1" dirty="0"/>
                <a:t>napětí na membráně (</a:t>
              </a:r>
              <a:r>
                <a:rPr lang="cs-CZ" sz="2000" b="1" dirty="0" err="1"/>
                <a:t>mV</a:t>
              </a:r>
              <a:r>
                <a:rPr lang="cs-CZ" sz="2000" b="1" dirty="0"/>
                <a:t>)</a:t>
              </a:r>
            </a:p>
          </p:txBody>
        </p:sp>
      </p:grpSp>
      <p:sp>
        <p:nvSpPr>
          <p:cNvPr id="15" name="Obdélník 14"/>
          <p:cNvSpPr/>
          <p:nvPr/>
        </p:nvSpPr>
        <p:spPr>
          <a:xfrm>
            <a:off x="352649" y="466663"/>
            <a:ext cx="8525667" cy="36022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ts val="1800"/>
              </a:lnSpc>
            </a:pPr>
            <a:r>
              <a:rPr lang="cs-CZ" sz="2800" b="1" dirty="0"/>
              <a:t>Klidové napětí a akční potenciál – polarita části neuronu</a:t>
            </a:r>
          </a:p>
        </p:txBody>
      </p:sp>
      <p:sp>
        <p:nvSpPr>
          <p:cNvPr id="3" name="Ovál 2">
            <a:extLst>
              <a:ext uri="{FF2B5EF4-FFF2-40B4-BE49-F238E27FC236}">
                <a16:creationId xmlns:a16="http://schemas.microsoft.com/office/drawing/2014/main" id="{81F428F1-94A3-412E-B219-6881BE8BCCBB}"/>
              </a:ext>
            </a:extLst>
          </p:cNvPr>
          <p:cNvSpPr/>
          <p:nvPr/>
        </p:nvSpPr>
        <p:spPr>
          <a:xfrm>
            <a:off x="899745" y="1519624"/>
            <a:ext cx="851711" cy="50803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" name="Ovál 3">
            <a:extLst>
              <a:ext uri="{FF2B5EF4-FFF2-40B4-BE49-F238E27FC236}">
                <a16:creationId xmlns:a16="http://schemas.microsoft.com/office/drawing/2014/main" id="{8E6C2F86-A74A-47BD-8419-35790FBA41A7}"/>
              </a:ext>
            </a:extLst>
          </p:cNvPr>
          <p:cNvSpPr/>
          <p:nvPr/>
        </p:nvSpPr>
        <p:spPr>
          <a:xfrm>
            <a:off x="2103916" y="1540193"/>
            <a:ext cx="851711" cy="50803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5" name="Ovál 4">
            <a:extLst>
              <a:ext uri="{FF2B5EF4-FFF2-40B4-BE49-F238E27FC236}">
                <a16:creationId xmlns:a16="http://schemas.microsoft.com/office/drawing/2014/main" id="{CE42216F-F98D-4105-87AB-E7DDB1AA2ACE}"/>
              </a:ext>
            </a:extLst>
          </p:cNvPr>
          <p:cNvSpPr/>
          <p:nvPr/>
        </p:nvSpPr>
        <p:spPr>
          <a:xfrm>
            <a:off x="3298915" y="1558594"/>
            <a:ext cx="851711" cy="50803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" name="Ovál 5">
            <a:extLst>
              <a:ext uri="{FF2B5EF4-FFF2-40B4-BE49-F238E27FC236}">
                <a16:creationId xmlns:a16="http://schemas.microsoft.com/office/drawing/2014/main" id="{56CA7B50-6CE1-4B37-B0F3-1188972882DA}"/>
              </a:ext>
            </a:extLst>
          </p:cNvPr>
          <p:cNvSpPr/>
          <p:nvPr/>
        </p:nvSpPr>
        <p:spPr>
          <a:xfrm>
            <a:off x="4540031" y="1555396"/>
            <a:ext cx="851711" cy="50803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" name="Znak minus 7">
            <a:extLst>
              <a:ext uri="{FF2B5EF4-FFF2-40B4-BE49-F238E27FC236}">
                <a16:creationId xmlns:a16="http://schemas.microsoft.com/office/drawing/2014/main" id="{5F9CE504-13EA-4209-B682-00C67D0A4435}"/>
              </a:ext>
            </a:extLst>
          </p:cNvPr>
          <p:cNvSpPr/>
          <p:nvPr/>
        </p:nvSpPr>
        <p:spPr>
          <a:xfrm>
            <a:off x="1187624" y="1700808"/>
            <a:ext cx="288032" cy="131281"/>
          </a:xfrm>
          <a:prstGeom prst="mathMinus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" name="Znak minus 9">
            <a:extLst>
              <a:ext uri="{FF2B5EF4-FFF2-40B4-BE49-F238E27FC236}">
                <a16:creationId xmlns:a16="http://schemas.microsoft.com/office/drawing/2014/main" id="{3D7501D1-6DE3-4630-86AF-8AB6A667E00C}"/>
              </a:ext>
            </a:extLst>
          </p:cNvPr>
          <p:cNvSpPr/>
          <p:nvPr/>
        </p:nvSpPr>
        <p:spPr>
          <a:xfrm>
            <a:off x="3570399" y="1745015"/>
            <a:ext cx="288032" cy="131281"/>
          </a:xfrm>
          <a:prstGeom prst="mathMinus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" name="Znak minus 10">
            <a:extLst>
              <a:ext uri="{FF2B5EF4-FFF2-40B4-BE49-F238E27FC236}">
                <a16:creationId xmlns:a16="http://schemas.microsoft.com/office/drawing/2014/main" id="{2EDE7174-EC02-4237-841B-3AC53C9398FC}"/>
              </a:ext>
            </a:extLst>
          </p:cNvPr>
          <p:cNvSpPr/>
          <p:nvPr/>
        </p:nvSpPr>
        <p:spPr>
          <a:xfrm>
            <a:off x="4823754" y="1732306"/>
            <a:ext cx="288032" cy="131281"/>
          </a:xfrm>
          <a:prstGeom prst="mathMinus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2" name="Znak minus 11">
            <a:extLst>
              <a:ext uri="{FF2B5EF4-FFF2-40B4-BE49-F238E27FC236}">
                <a16:creationId xmlns:a16="http://schemas.microsoft.com/office/drawing/2014/main" id="{26CDF9A5-5CA1-41AC-8FBD-6FC3596F401D}"/>
              </a:ext>
            </a:extLst>
          </p:cNvPr>
          <p:cNvSpPr/>
          <p:nvPr/>
        </p:nvSpPr>
        <p:spPr>
          <a:xfrm>
            <a:off x="2385755" y="1291253"/>
            <a:ext cx="288032" cy="131281"/>
          </a:xfrm>
          <a:prstGeom prst="mathMinus">
            <a:avLst/>
          </a:prstGeom>
          <a:solidFill>
            <a:schemeClr val="tx2">
              <a:lumMod val="40000"/>
              <a:lumOff val="60000"/>
            </a:schemeClr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6" name="Znak plus 15">
            <a:extLst>
              <a:ext uri="{FF2B5EF4-FFF2-40B4-BE49-F238E27FC236}">
                <a16:creationId xmlns:a16="http://schemas.microsoft.com/office/drawing/2014/main" id="{B586CCBD-DBAF-4A61-9071-FEE43CCCDF83}"/>
              </a:ext>
            </a:extLst>
          </p:cNvPr>
          <p:cNvSpPr/>
          <p:nvPr/>
        </p:nvSpPr>
        <p:spPr>
          <a:xfrm>
            <a:off x="2341818" y="1628765"/>
            <a:ext cx="386045" cy="346405"/>
          </a:xfrm>
          <a:prstGeom prst="mathPlus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7" name="Znak plus 16">
            <a:extLst>
              <a:ext uri="{FF2B5EF4-FFF2-40B4-BE49-F238E27FC236}">
                <a16:creationId xmlns:a16="http://schemas.microsoft.com/office/drawing/2014/main" id="{74F6964E-437E-4F80-8940-8B7923004E3D}"/>
              </a:ext>
            </a:extLst>
          </p:cNvPr>
          <p:cNvSpPr/>
          <p:nvPr/>
        </p:nvSpPr>
        <p:spPr>
          <a:xfrm>
            <a:off x="1132577" y="1107965"/>
            <a:ext cx="386045" cy="346405"/>
          </a:xfrm>
          <a:prstGeom prst="mathPlus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8" name="Znak plus 17">
            <a:extLst>
              <a:ext uri="{FF2B5EF4-FFF2-40B4-BE49-F238E27FC236}">
                <a16:creationId xmlns:a16="http://schemas.microsoft.com/office/drawing/2014/main" id="{B0F86258-9EDE-4893-BA91-58021B9A9D2D}"/>
              </a:ext>
            </a:extLst>
          </p:cNvPr>
          <p:cNvSpPr/>
          <p:nvPr/>
        </p:nvSpPr>
        <p:spPr>
          <a:xfrm>
            <a:off x="3521392" y="1178842"/>
            <a:ext cx="386045" cy="346405"/>
          </a:xfrm>
          <a:prstGeom prst="mathPlus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9" name="Znak plus 18">
            <a:extLst>
              <a:ext uri="{FF2B5EF4-FFF2-40B4-BE49-F238E27FC236}">
                <a16:creationId xmlns:a16="http://schemas.microsoft.com/office/drawing/2014/main" id="{9381F513-4494-4249-A346-9B6F1888062C}"/>
              </a:ext>
            </a:extLst>
          </p:cNvPr>
          <p:cNvSpPr/>
          <p:nvPr/>
        </p:nvSpPr>
        <p:spPr>
          <a:xfrm>
            <a:off x="4850520" y="1169500"/>
            <a:ext cx="386045" cy="346405"/>
          </a:xfrm>
          <a:prstGeom prst="mathPlus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64710512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olný tvar 1"/>
          <p:cNvSpPr/>
          <p:nvPr/>
        </p:nvSpPr>
        <p:spPr>
          <a:xfrm>
            <a:off x="619736" y="1199826"/>
            <a:ext cx="7704856" cy="4389414"/>
          </a:xfrm>
          <a:custGeom>
            <a:avLst/>
            <a:gdLst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264784 w 4199729"/>
              <a:gd name="connsiteY98" fmla="*/ 1886654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50608 w 4199729"/>
              <a:gd name="connsiteY105" fmla="*/ 1544246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20084 w 4200749"/>
              <a:gd name="connsiteY0" fmla="*/ 1212284 h 4338987"/>
              <a:gd name="connsiteX1" fmla="*/ 1357244 w 4200749"/>
              <a:gd name="connsiteY1" fmla="*/ 1578044 h 4338987"/>
              <a:gd name="connsiteX2" fmla="*/ 1551554 w 4200749"/>
              <a:gd name="connsiteY2" fmla="*/ 1658054 h 4338987"/>
              <a:gd name="connsiteX3" fmla="*/ 1905884 w 4200749"/>
              <a:gd name="connsiteY3" fmla="*/ 1680914 h 4338987"/>
              <a:gd name="connsiteX4" fmla="*/ 2020184 w 4200749"/>
              <a:gd name="connsiteY4" fmla="*/ 1543754 h 4338987"/>
              <a:gd name="connsiteX5" fmla="*/ 2123054 w 4200749"/>
              <a:gd name="connsiteY5" fmla="*/ 1292294 h 4338987"/>
              <a:gd name="connsiteX6" fmla="*/ 2123054 w 4200749"/>
              <a:gd name="connsiteY6" fmla="*/ 1120844 h 4338987"/>
              <a:gd name="connsiteX7" fmla="*/ 2088764 w 4200749"/>
              <a:gd name="connsiteY7" fmla="*/ 812234 h 4338987"/>
              <a:gd name="connsiteX8" fmla="*/ 2077334 w 4200749"/>
              <a:gd name="connsiteY8" fmla="*/ 777944 h 4338987"/>
              <a:gd name="connsiteX9" fmla="*/ 2168774 w 4200749"/>
              <a:gd name="connsiteY9" fmla="*/ 1086554 h 4338987"/>
              <a:gd name="connsiteX10" fmla="*/ 2214494 w 4200749"/>
              <a:gd name="connsiteY10" fmla="*/ 1269434 h 4338987"/>
              <a:gd name="connsiteX11" fmla="*/ 2283074 w 4200749"/>
              <a:gd name="connsiteY11" fmla="*/ 1303724 h 4338987"/>
              <a:gd name="connsiteX12" fmla="*/ 2328794 w 4200749"/>
              <a:gd name="connsiteY12" fmla="*/ 1166564 h 4338987"/>
              <a:gd name="connsiteX13" fmla="*/ 2465954 w 4200749"/>
              <a:gd name="connsiteY13" fmla="*/ 880814 h 4338987"/>
              <a:gd name="connsiteX14" fmla="*/ 2557394 w 4200749"/>
              <a:gd name="connsiteY14" fmla="*/ 640784 h 4338987"/>
              <a:gd name="connsiteX15" fmla="*/ 2614544 w 4200749"/>
              <a:gd name="connsiteY15" fmla="*/ 537914 h 4338987"/>
              <a:gd name="connsiteX16" fmla="*/ 2557394 w 4200749"/>
              <a:gd name="connsiteY16" fmla="*/ 789374 h 4338987"/>
              <a:gd name="connsiteX17" fmla="*/ 2443094 w 4200749"/>
              <a:gd name="connsiteY17" fmla="*/ 1097984 h 4338987"/>
              <a:gd name="connsiteX18" fmla="*/ 2374514 w 4200749"/>
              <a:gd name="connsiteY18" fmla="*/ 1406594 h 4338987"/>
              <a:gd name="connsiteX19" fmla="*/ 2557394 w 4200749"/>
              <a:gd name="connsiteY19" fmla="*/ 1578044 h 4338987"/>
              <a:gd name="connsiteX20" fmla="*/ 2877434 w 4200749"/>
              <a:gd name="connsiteY20" fmla="*/ 1658054 h 4338987"/>
              <a:gd name="connsiteX21" fmla="*/ 3186044 w 4200749"/>
              <a:gd name="connsiteY21" fmla="*/ 1658054 h 4338987"/>
              <a:gd name="connsiteX22" fmla="*/ 3368924 w 4200749"/>
              <a:gd name="connsiteY22" fmla="*/ 1566614 h 4338987"/>
              <a:gd name="connsiteX23" fmla="*/ 3471794 w 4200749"/>
              <a:gd name="connsiteY23" fmla="*/ 1372304 h 4338987"/>
              <a:gd name="connsiteX24" fmla="*/ 3460364 w 4200749"/>
              <a:gd name="connsiteY24" fmla="*/ 1097984 h 4338987"/>
              <a:gd name="connsiteX25" fmla="*/ 3448934 w 4200749"/>
              <a:gd name="connsiteY25" fmla="*/ 777944 h 4338987"/>
              <a:gd name="connsiteX26" fmla="*/ 3757544 w 4200749"/>
              <a:gd name="connsiteY26" fmla="*/ 572204 h 4338987"/>
              <a:gd name="connsiteX27" fmla="*/ 3997574 w 4200749"/>
              <a:gd name="connsiteY27" fmla="*/ 92144 h 4338987"/>
              <a:gd name="connsiteX28" fmla="*/ 4031864 w 4200749"/>
              <a:gd name="connsiteY28" fmla="*/ 12134 h 4338987"/>
              <a:gd name="connsiteX29" fmla="*/ 4009004 w 4200749"/>
              <a:gd name="connsiteY29" fmla="*/ 252164 h 4338987"/>
              <a:gd name="connsiteX30" fmla="*/ 3826124 w 4200749"/>
              <a:gd name="connsiteY30" fmla="*/ 652214 h 4338987"/>
              <a:gd name="connsiteX31" fmla="*/ 3643244 w 4200749"/>
              <a:gd name="connsiteY31" fmla="*/ 789374 h 4338987"/>
              <a:gd name="connsiteX32" fmla="*/ 3528944 w 4200749"/>
              <a:gd name="connsiteY32" fmla="*/ 892244 h 4338987"/>
              <a:gd name="connsiteX33" fmla="*/ 3860414 w 4200749"/>
              <a:gd name="connsiteY33" fmla="*/ 846524 h 4338987"/>
              <a:gd name="connsiteX34" fmla="*/ 4191884 w 4200749"/>
              <a:gd name="connsiteY34" fmla="*/ 720794 h 4338987"/>
              <a:gd name="connsiteX35" fmla="*/ 4077584 w 4200749"/>
              <a:gd name="connsiteY35" fmla="*/ 892244 h 4338987"/>
              <a:gd name="connsiteX36" fmla="*/ 3780404 w 4200749"/>
              <a:gd name="connsiteY36" fmla="*/ 937964 h 4338987"/>
              <a:gd name="connsiteX37" fmla="*/ 3608954 w 4200749"/>
              <a:gd name="connsiteY37" fmla="*/ 995114 h 4338987"/>
              <a:gd name="connsiteX38" fmla="*/ 3654674 w 4200749"/>
              <a:gd name="connsiteY38" fmla="*/ 1235144 h 4338987"/>
              <a:gd name="connsiteX39" fmla="*/ 3620384 w 4200749"/>
              <a:gd name="connsiteY39" fmla="*/ 1532324 h 4338987"/>
              <a:gd name="connsiteX40" fmla="*/ 3460364 w 4200749"/>
              <a:gd name="connsiteY40" fmla="*/ 1726634 h 4338987"/>
              <a:gd name="connsiteX41" fmla="*/ 3277484 w 4200749"/>
              <a:gd name="connsiteY41" fmla="*/ 2035244 h 4338987"/>
              <a:gd name="connsiteX42" fmla="*/ 3231764 w 4200749"/>
              <a:gd name="connsiteY42" fmla="*/ 2309564 h 4338987"/>
              <a:gd name="connsiteX43" fmla="*/ 3403214 w 4200749"/>
              <a:gd name="connsiteY43" fmla="*/ 2458154 h 4338987"/>
              <a:gd name="connsiteX44" fmla="*/ 3757544 w 4200749"/>
              <a:gd name="connsiteY44" fmla="*/ 2663894 h 4338987"/>
              <a:gd name="connsiteX45" fmla="*/ 4077584 w 4200749"/>
              <a:gd name="connsiteY45" fmla="*/ 2778194 h 4338987"/>
              <a:gd name="connsiteX46" fmla="*/ 4077584 w 4200749"/>
              <a:gd name="connsiteY46" fmla="*/ 2881064 h 4338987"/>
              <a:gd name="connsiteX47" fmla="*/ 3768974 w 4200749"/>
              <a:gd name="connsiteY47" fmla="*/ 2869634 h 4338987"/>
              <a:gd name="connsiteX48" fmla="*/ 3403214 w 4200749"/>
              <a:gd name="connsiteY48" fmla="*/ 2732474 h 4338987"/>
              <a:gd name="connsiteX49" fmla="*/ 3083174 w 4200749"/>
              <a:gd name="connsiteY49" fmla="*/ 2663894 h 4338987"/>
              <a:gd name="connsiteX50" fmla="*/ 2957444 w 4200749"/>
              <a:gd name="connsiteY50" fmla="*/ 2698184 h 4338987"/>
              <a:gd name="connsiteX51" fmla="*/ 2820284 w 4200749"/>
              <a:gd name="connsiteY51" fmla="*/ 2823914 h 4338987"/>
              <a:gd name="connsiteX52" fmla="*/ 2763134 w 4200749"/>
              <a:gd name="connsiteY52" fmla="*/ 2995364 h 4338987"/>
              <a:gd name="connsiteX53" fmla="*/ 2968874 w 4200749"/>
              <a:gd name="connsiteY53" fmla="*/ 3132524 h 4338987"/>
              <a:gd name="connsiteX54" fmla="*/ 3174614 w 4200749"/>
              <a:gd name="connsiteY54" fmla="*/ 3269684 h 4338987"/>
              <a:gd name="connsiteX55" fmla="*/ 3346064 w 4200749"/>
              <a:gd name="connsiteY55" fmla="*/ 3303974 h 4338987"/>
              <a:gd name="connsiteX56" fmla="*/ 3266054 w 4200749"/>
              <a:gd name="connsiteY56" fmla="*/ 3395414 h 4338987"/>
              <a:gd name="connsiteX57" fmla="*/ 3003164 w 4200749"/>
              <a:gd name="connsiteY57" fmla="*/ 3303974 h 4338987"/>
              <a:gd name="connsiteX58" fmla="*/ 2751704 w 4200749"/>
              <a:gd name="connsiteY58" fmla="*/ 3189674 h 4338987"/>
              <a:gd name="connsiteX59" fmla="*/ 2637404 w 4200749"/>
              <a:gd name="connsiteY59" fmla="*/ 3098234 h 4338987"/>
              <a:gd name="connsiteX60" fmla="*/ 2568824 w 4200749"/>
              <a:gd name="connsiteY60" fmla="*/ 3109664 h 4338987"/>
              <a:gd name="connsiteX61" fmla="*/ 2557394 w 4200749"/>
              <a:gd name="connsiteY61" fmla="*/ 3326834 h 4338987"/>
              <a:gd name="connsiteX62" fmla="*/ 2671694 w 4200749"/>
              <a:gd name="connsiteY62" fmla="*/ 3555434 h 4338987"/>
              <a:gd name="connsiteX63" fmla="*/ 2728844 w 4200749"/>
              <a:gd name="connsiteY63" fmla="*/ 4024064 h 4338987"/>
              <a:gd name="connsiteX64" fmla="*/ 2694554 w 4200749"/>
              <a:gd name="connsiteY64" fmla="*/ 4184084 h 4338987"/>
              <a:gd name="connsiteX65" fmla="*/ 2534534 w 4200749"/>
              <a:gd name="connsiteY65" fmla="*/ 4138364 h 4338987"/>
              <a:gd name="connsiteX66" fmla="*/ 2534534 w 4200749"/>
              <a:gd name="connsiteY66" fmla="*/ 3909764 h 4338987"/>
              <a:gd name="connsiteX67" fmla="*/ 2431664 w 4200749"/>
              <a:gd name="connsiteY67" fmla="*/ 3566864 h 4338987"/>
              <a:gd name="connsiteX68" fmla="*/ 2305934 w 4200749"/>
              <a:gd name="connsiteY68" fmla="*/ 3166814 h 4338987"/>
              <a:gd name="connsiteX69" fmla="*/ 2260214 w 4200749"/>
              <a:gd name="connsiteY69" fmla="*/ 3063944 h 4338987"/>
              <a:gd name="connsiteX70" fmla="*/ 2077334 w 4200749"/>
              <a:gd name="connsiteY70" fmla="*/ 2949644 h 4338987"/>
              <a:gd name="connsiteX71" fmla="*/ 1848734 w 4200749"/>
              <a:gd name="connsiteY71" fmla="*/ 3029654 h 4338987"/>
              <a:gd name="connsiteX72" fmla="*/ 1414394 w 4200749"/>
              <a:gd name="connsiteY72" fmla="*/ 3361124 h 4338987"/>
              <a:gd name="connsiteX73" fmla="*/ 1380104 w 4200749"/>
              <a:gd name="connsiteY73" fmla="*/ 3681164 h 4338987"/>
              <a:gd name="connsiteX74" fmla="*/ 1380104 w 4200749"/>
              <a:gd name="connsiteY74" fmla="*/ 3989774 h 4338987"/>
              <a:gd name="connsiteX75" fmla="*/ 1288664 w 4200749"/>
              <a:gd name="connsiteY75" fmla="*/ 4309814 h 4338987"/>
              <a:gd name="connsiteX76" fmla="*/ 1197224 w 4200749"/>
              <a:gd name="connsiteY76" fmla="*/ 4298384 h 4338987"/>
              <a:gd name="connsiteX77" fmla="*/ 1185794 w 4200749"/>
              <a:gd name="connsiteY77" fmla="*/ 4081214 h 4338987"/>
              <a:gd name="connsiteX78" fmla="*/ 1197224 w 4200749"/>
              <a:gd name="connsiteY78" fmla="*/ 3909764 h 4338987"/>
              <a:gd name="connsiteX79" fmla="*/ 968624 w 4200749"/>
              <a:gd name="connsiteY79" fmla="*/ 3989774 h 4338987"/>
              <a:gd name="connsiteX80" fmla="*/ 717164 w 4200749"/>
              <a:gd name="connsiteY80" fmla="*/ 4069784 h 4338987"/>
              <a:gd name="connsiteX81" fmla="*/ 740024 w 4200749"/>
              <a:gd name="connsiteY81" fmla="*/ 3955484 h 4338987"/>
              <a:gd name="connsiteX82" fmla="*/ 1128644 w 4200749"/>
              <a:gd name="connsiteY82" fmla="*/ 3795464 h 4338987"/>
              <a:gd name="connsiteX83" fmla="*/ 1277234 w 4200749"/>
              <a:gd name="connsiteY83" fmla="*/ 3726884 h 4338987"/>
              <a:gd name="connsiteX84" fmla="*/ 1220084 w 4200749"/>
              <a:gd name="connsiteY84" fmla="*/ 3372554 h 4338987"/>
              <a:gd name="connsiteX85" fmla="*/ 1322954 w 4200749"/>
              <a:gd name="connsiteY85" fmla="*/ 3121094 h 4338987"/>
              <a:gd name="connsiteX86" fmla="*/ 1391534 w 4200749"/>
              <a:gd name="connsiteY86" fmla="*/ 3052514 h 4338987"/>
              <a:gd name="connsiteX87" fmla="*/ 1082924 w 4200749"/>
              <a:gd name="connsiteY87" fmla="*/ 3029654 h 4338987"/>
              <a:gd name="connsiteX88" fmla="*/ 728594 w 4200749"/>
              <a:gd name="connsiteY88" fmla="*/ 2961074 h 4338987"/>
              <a:gd name="connsiteX89" fmla="*/ 374264 w 4200749"/>
              <a:gd name="connsiteY89" fmla="*/ 3132524 h 4338987"/>
              <a:gd name="connsiteX90" fmla="*/ 419984 w 4200749"/>
              <a:gd name="connsiteY90" fmla="*/ 3029654 h 4338987"/>
              <a:gd name="connsiteX91" fmla="*/ 625724 w 4200749"/>
              <a:gd name="connsiteY91" fmla="*/ 2926784 h 4338987"/>
              <a:gd name="connsiteX92" fmla="*/ 808604 w 4200749"/>
              <a:gd name="connsiteY92" fmla="*/ 2755334 h 4338987"/>
              <a:gd name="connsiteX93" fmla="*/ 1151504 w 4200749"/>
              <a:gd name="connsiteY93" fmla="*/ 2778194 h 4338987"/>
              <a:gd name="connsiteX94" fmla="*/ 1460114 w 4200749"/>
              <a:gd name="connsiteY94" fmla="*/ 2823914 h 4338987"/>
              <a:gd name="connsiteX95" fmla="*/ 1951604 w 4200749"/>
              <a:gd name="connsiteY95" fmla="*/ 2663894 h 4338987"/>
              <a:gd name="connsiteX96" fmla="*/ 1700144 w 4200749"/>
              <a:gd name="connsiteY96" fmla="*/ 2263844 h 4338987"/>
              <a:gd name="connsiteX97" fmla="*/ 1688714 w 4200749"/>
              <a:gd name="connsiteY97" fmla="*/ 1966664 h 4338987"/>
              <a:gd name="connsiteX98" fmla="*/ 1380522 w 4200749"/>
              <a:gd name="connsiteY98" fmla="*/ 1841930 h 4338987"/>
              <a:gd name="connsiteX99" fmla="*/ 1094354 w 4200749"/>
              <a:gd name="connsiteY99" fmla="*/ 1715204 h 4338987"/>
              <a:gd name="connsiteX100" fmla="*/ 745038 w 4200749"/>
              <a:gd name="connsiteY100" fmla="*/ 1626741 h 4338987"/>
              <a:gd name="connsiteX101" fmla="*/ 351404 w 4200749"/>
              <a:gd name="connsiteY101" fmla="*/ 1726634 h 4338987"/>
              <a:gd name="connsiteX102" fmla="*/ 122804 w 4200749"/>
              <a:gd name="connsiteY102" fmla="*/ 1795214 h 4338987"/>
              <a:gd name="connsiteX103" fmla="*/ 8504 w 4200749"/>
              <a:gd name="connsiteY103" fmla="*/ 1738064 h 4338987"/>
              <a:gd name="connsiteX104" fmla="*/ 347047 w 4200749"/>
              <a:gd name="connsiteY104" fmla="*/ 1644138 h 4338987"/>
              <a:gd name="connsiteX105" fmla="*/ 651628 w 4200749"/>
              <a:gd name="connsiteY105" fmla="*/ 1544246 h 4338987"/>
              <a:gd name="connsiteX106" fmla="*/ 1071494 w 4200749"/>
              <a:gd name="connsiteY106" fmla="*/ 1612334 h 4338987"/>
              <a:gd name="connsiteX107" fmla="*/ 1242944 w 4200749"/>
              <a:gd name="connsiteY107" fmla="*/ 1658054 h 4338987"/>
              <a:gd name="connsiteX108" fmla="*/ 1185794 w 4200749"/>
              <a:gd name="connsiteY108" fmla="*/ 1452314 h 4338987"/>
              <a:gd name="connsiteX109" fmla="*/ 1174364 w 4200749"/>
              <a:gd name="connsiteY109" fmla="*/ 1177994 h 4338987"/>
              <a:gd name="connsiteX110" fmla="*/ 1220084 w 4200749"/>
              <a:gd name="connsiteY110" fmla="*/ 1212284 h 4338987"/>
              <a:gd name="connsiteX0" fmla="*/ 1221553 w 4202218"/>
              <a:gd name="connsiteY0" fmla="*/ 1212284 h 4338987"/>
              <a:gd name="connsiteX1" fmla="*/ 1358713 w 4202218"/>
              <a:gd name="connsiteY1" fmla="*/ 157804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75917 w 4202218"/>
              <a:gd name="connsiteY109" fmla="*/ 547397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876086 w 4202218"/>
              <a:gd name="connsiteY109" fmla="*/ 10016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63719 w 4202218"/>
              <a:gd name="connsiteY32" fmla="*/ 977218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1796"/>
              <a:gd name="connsiteY0" fmla="*/ 1212284 h 4338987"/>
              <a:gd name="connsiteX1" fmla="*/ 1343911 w 4201796"/>
              <a:gd name="connsiteY1" fmla="*/ 1560154 h 4338987"/>
              <a:gd name="connsiteX2" fmla="*/ 1553023 w 4201796"/>
              <a:gd name="connsiteY2" fmla="*/ 1658054 h 4338987"/>
              <a:gd name="connsiteX3" fmla="*/ 1907353 w 4201796"/>
              <a:gd name="connsiteY3" fmla="*/ 1680914 h 4338987"/>
              <a:gd name="connsiteX4" fmla="*/ 2021653 w 4201796"/>
              <a:gd name="connsiteY4" fmla="*/ 1543754 h 4338987"/>
              <a:gd name="connsiteX5" fmla="*/ 2124523 w 4201796"/>
              <a:gd name="connsiteY5" fmla="*/ 1292294 h 4338987"/>
              <a:gd name="connsiteX6" fmla="*/ 2124523 w 4201796"/>
              <a:gd name="connsiteY6" fmla="*/ 1120844 h 4338987"/>
              <a:gd name="connsiteX7" fmla="*/ 2068029 w 4201796"/>
              <a:gd name="connsiteY7" fmla="*/ 825651 h 4338987"/>
              <a:gd name="connsiteX8" fmla="*/ 2078803 w 4201796"/>
              <a:gd name="connsiteY8" fmla="*/ 777944 h 4338987"/>
              <a:gd name="connsiteX9" fmla="*/ 2170243 w 4201796"/>
              <a:gd name="connsiteY9" fmla="*/ 1086554 h 4338987"/>
              <a:gd name="connsiteX10" fmla="*/ 2215963 w 4201796"/>
              <a:gd name="connsiteY10" fmla="*/ 1269434 h 4338987"/>
              <a:gd name="connsiteX11" fmla="*/ 2284543 w 4201796"/>
              <a:gd name="connsiteY11" fmla="*/ 1303724 h 4338987"/>
              <a:gd name="connsiteX12" fmla="*/ 2330263 w 4201796"/>
              <a:gd name="connsiteY12" fmla="*/ 1166564 h 4338987"/>
              <a:gd name="connsiteX13" fmla="*/ 2467423 w 4201796"/>
              <a:gd name="connsiteY13" fmla="*/ 880814 h 4338987"/>
              <a:gd name="connsiteX14" fmla="*/ 2558863 w 4201796"/>
              <a:gd name="connsiteY14" fmla="*/ 640784 h 4338987"/>
              <a:gd name="connsiteX15" fmla="*/ 2616013 w 4201796"/>
              <a:gd name="connsiteY15" fmla="*/ 537914 h 4338987"/>
              <a:gd name="connsiteX16" fmla="*/ 2558863 w 4201796"/>
              <a:gd name="connsiteY16" fmla="*/ 789374 h 4338987"/>
              <a:gd name="connsiteX17" fmla="*/ 2444563 w 4201796"/>
              <a:gd name="connsiteY17" fmla="*/ 1097984 h 4338987"/>
              <a:gd name="connsiteX18" fmla="*/ 2375983 w 4201796"/>
              <a:gd name="connsiteY18" fmla="*/ 1406594 h 4338987"/>
              <a:gd name="connsiteX19" fmla="*/ 2558863 w 4201796"/>
              <a:gd name="connsiteY19" fmla="*/ 1578044 h 4338987"/>
              <a:gd name="connsiteX20" fmla="*/ 2878903 w 4201796"/>
              <a:gd name="connsiteY20" fmla="*/ 1658054 h 4338987"/>
              <a:gd name="connsiteX21" fmla="*/ 3187513 w 4201796"/>
              <a:gd name="connsiteY21" fmla="*/ 1658054 h 4338987"/>
              <a:gd name="connsiteX22" fmla="*/ 3370393 w 4201796"/>
              <a:gd name="connsiteY22" fmla="*/ 1566614 h 4338987"/>
              <a:gd name="connsiteX23" fmla="*/ 3473263 w 4201796"/>
              <a:gd name="connsiteY23" fmla="*/ 1372304 h 4338987"/>
              <a:gd name="connsiteX24" fmla="*/ 3461833 w 4201796"/>
              <a:gd name="connsiteY24" fmla="*/ 1097984 h 4338987"/>
              <a:gd name="connsiteX25" fmla="*/ 3450403 w 4201796"/>
              <a:gd name="connsiteY25" fmla="*/ 777944 h 4338987"/>
              <a:gd name="connsiteX26" fmla="*/ 3759013 w 4201796"/>
              <a:gd name="connsiteY26" fmla="*/ 572204 h 4338987"/>
              <a:gd name="connsiteX27" fmla="*/ 3999043 w 4201796"/>
              <a:gd name="connsiteY27" fmla="*/ 92144 h 4338987"/>
              <a:gd name="connsiteX28" fmla="*/ 4033333 w 4201796"/>
              <a:gd name="connsiteY28" fmla="*/ 12134 h 4338987"/>
              <a:gd name="connsiteX29" fmla="*/ 4010473 w 4201796"/>
              <a:gd name="connsiteY29" fmla="*/ 252164 h 4338987"/>
              <a:gd name="connsiteX30" fmla="*/ 3827593 w 4201796"/>
              <a:gd name="connsiteY30" fmla="*/ 652214 h 4338987"/>
              <a:gd name="connsiteX31" fmla="*/ 3644713 w 4201796"/>
              <a:gd name="connsiteY31" fmla="*/ 789374 h 4338987"/>
              <a:gd name="connsiteX32" fmla="*/ 3563719 w 4201796"/>
              <a:gd name="connsiteY32" fmla="*/ 977218 h 4338987"/>
              <a:gd name="connsiteX33" fmla="*/ 3861883 w 4201796"/>
              <a:gd name="connsiteY33" fmla="*/ 846524 h 4338987"/>
              <a:gd name="connsiteX34" fmla="*/ 4193353 w 4201796"/>
              <a:gd name="connsiteY34" fmla="*/ 720794 h 4338987"/>
              <a:gd name="connsiteX35" fmla="*/ 4079053 w 4201796"/>
              <a:gd name="connsiteY35" fmla="*/ 892244 h 4338987"/>
              <a:gd name="connsiteX36" fmla="*/ 3818880 w 4201796"/>
              <a:gd name="connsiteY36" fmla="*/ 991631 h 4338987"/>
              <a:gd name="connsiteX37" fmla="*/ 3658531 w 4201796"/>
              <a:gd name="connsiteY37" fmla="*/ 1093504 h 4338987"/>
              <a:gd name="connsiteX38" fmla="*/ 3656143 w 4201796"/>
              <a:gd name="connsiteY38" fmla="*/ 1235144 h 4338987"/>
              <a:gd name="connsiteX39" fmla="*/ 3621853 w 4201796"/>
              <a:gd name="connsiteY39" fmla="*/ 1532324 h 4338987"/>
              <a:gd name="connsiteX40" fmla="*/ 3461833 w 4201796"/>
              <a:gd name="connsiteY40" fmla="*/ 1726634 h 4338987"/>
              <a:gd name="connsiteX41" fmla="*/ 3278953 w 4201796"/>
              <a:gd name="connsiteY41" fmla="*/ 2035244 h 4338987"/>
              <a:gd name="connsiteX42" fmla="*/ 3233233 w 4201796"/>
              <a:gd name="connsiteY42" fmla="*/ 2309564 h 4338987"/>
              <a:gd name="connsiteX43" fmla="*/ 3404683 w 4201796"/>
              <a:gd name="connsiteY43" fmla="*/ 2458154 h 4338987"/>
              <a:gd name="connsiteX44" fmla="*/ 3759013 w 4201796"/>
              <a:gd name="connsiteY44" fmla="*/ 2663894 h 4338987"/>
              <a:gd name="connsiteX45" fmla="*/ 4079053 w 4201796"/>
              <a:gd name="connsiteY45" fmla="*/ 2778194 h 4338987"/>
              <a:gd name="connsiteX46" fmla="*/ 4079053 w 4201796"/>
              <a:gd name="connsiteY46" fmla="*/ 2881064 h 4338987"/>
              <a:gd name="connsiteX47" fmla="*/ 3770443 w 4201796"/>
              <a:gd name="connsiteY47" fmla="*/ 2869634 h 4338987"/>
              <a:gd name="connsiteX48" fmla="*/ 3404683 w 4201796"/>
              <a:gd name="connsiteY48" fmla="*/ 2732474 h 4338987"/>
              <a:gd name="connsiteX49" fmla="*/ 3084643 w 4201796"/>
              <a:gd name="connsiteY49" fmla="*/ 2663894 h 4338987"/>
              <a:gd name="connsiteX50" fmla="*/ 2958913 w 4201796"/>
              <a:gd name="connsiteY50" fmla="*/ 2698184 h 4338987"/>
              <a:gd name="connsiteX51" fmla="*/ 2821753 w 4201796"/>
              <a:gd name="connsiteY51" fmla="*/ 2823914 h 4338987"/>
              <a:gd name="connsiteX52" fmla="*/ 2764603 w 4201796"/>
              <a:gd name="connsiteY52" fmla="*/ 2995364 h 4338987"/>
              <a:gd name="connsiteX53" fmla="*/ 2970343 w 4201796"/>
              <a:gd name="connsiteY53" fmla="*/ 3132524 h 4338987"/>
              <a:gd name="connsiteX54" fmla="*/ 3176083 w 4201796"/>
              <a:gd name="connsiteY54" fmla="*/ 3269684 h 4338987"/>
              <a:gd name="connsiteX55" fmla="*/ 3347533 w 4201796"/>
              <a:gd name="connsiteY55" fmla="*/ 3303974 h 4338987"/>
              <a:gd name="connsiteX56" fmla="*/ 3267523 w 4201796"/>
              <a:gd name="connsiteY56" fmla="*/ 3395414 h 4338987"/>
              <a:gd name="connsiteX57" fmla="*/ 3004633 w 4201796"/>
              <a:gd name="connsiteY57" fmla="*/ 3303974 h 4338987"/>
              <a:gd name="connsiteX58" fmla="*/ 2753173 w 4201796"/>
              <a:gd name="connsiteY58" fmla="*/ 3189674 h 4338987"/>
              <a:gd name="connsiteX59" fmla="*/ 2638873 w 4201796"/>
              <a:gd name="connsiteY59" fmla="*/ 3098234 h 4338987"/>
              <a:gd name="connsiteX60" fmla="*/ 2570293 w 4201796"/>
              <a:gd name="connsiteY60" fmla="*/ 3109664 h 4338987"/>
              <a:gd name="connsiteX61" fmla="*/ 2558863 w 4201796"/>
              <a:gd name="connsiteY61" fmla="*/ 3326834 h 4338987"/>
              <a:gd name="connsiteX62" fmla="*/ 2673163 w 4201796"/>
              <a:gd name="connsiteY62" fmla="*/ 3555434 h 4338987"/>
              <a:gd name="connsiteX63" fmla="*/ 2730313 w 4201796"/>
              <a:gd name="connsiteY63" fmla="*/ 4024064 h 4338987"/>
              <a:gd name="connsiteX64" fmla="*/ 2696023 w 4201796"/>
              <a:gd name="connsiteY64" fmla="*/ 4184084 h 4338987"/>
              <a:gd name="connsiteX65" fmla="*/ 2536003 w 4201796"/>
              <a:gd name="connsiteY65" fmla="*/ 4138364 h 4338987"/>
              <a:gd name="connsiteX66" fmla="*/ 2536003 w 4201796"/>
              <a:gd name="connsiteY66" fmla="*/ 3909764 h 4338987"/>
              <a:gd name="connsiteX67" fmla="*/ 2433133 w 4201796"/>
              <a:gd name="connsiteY67" fmla="*/ 3566864 h 4338987"/>
              <a:gd name="connsiteX68" fmla="*/ 2307403 w 4201796"/>
              <a:gd name="connsiteY68" fmla="*/ 3166814 h 4338987"/>
              <a:gd name="connsiteX69" fmla="*/ 2261683 w 4201796"/>
              <a:gd name="connsiteY69" fmla="*/ 3063944 h 4338987"/>
              <a:gd name="connsiteX70" fmla="*/ 2078803 w 4201796"/>
              <a:gd name="connsiteY70" fmla="*/ 2949644 h 4338987"/>
              <a:gd name="connsiteX71" fmla="*/ 1850203 w 4201796"/>
              <a:gd name="connsiteY71" fmla="*/ 3029654 h 4338987"/>
              <a:gd name="connsiteX72" fmla="*/ 1415863 w 4201796"/>
              <a:gd name="connsiteY72" fmla="*/ 3361124 h 4338987"/>
              <a:gd name="connsiteX73" fmla="*/ 1381573 w 4201796"/>
              <a:gd name="connsiteY73" fmla="*/ 3681164 h 4338987"/>
              <a:gd name="connsiteX74" fmla="*/ 1381573 w 4201796"/>
              <a:gd name="connsiteY74" fmla="*/ 3989774 h 4338987"/>
              <a:gd name="connsiteX75" fmla="*/ 1290133 w 4201796"/>
              <a:gd name="connsiteY75" fmla="*/ 4309814 h 4338987"/>
              <a:gd name="connsiteX76" fmla="*/ 1198693 w 4201796"/>
              <a:gd name="connsiteY76" fmla="*/ 4298384 h 4338987"/>
              <a:gd name="connsiteX77" fmla="*/ 1187263 w 4201796"/>
              <a:gd name="connsiteY77" fmla="*/ 4081214 h 4338987"/>
              <a:gd name="connsiteX78" fmla="*/ 1198693 w 4201796"/>
              <a:gd name="connsiteY78" fmla="*/ 3909764 h 4338987"/>
              <a:gd name="connsiteX79" fmla="*/ 970093 w 4201796"/>
              <a:gd name="connsiteY79" fmla="*/ 3989774 h 4338987"/>
              <a:gd name="connsiteX80" fmla="*/ 718633 w 4201796"/>
              <a:gd name="connsiteY80" fmla="*/ 4069784 h 4338987"/>
              <a:gd name="connsiteX81" fmla="*/ 741493 w 4201796"/>
              <a:gd name="connsiteY81" fmla="*/ 3955484 h 4338987"/>
              <a:gd name="connsiteX82" fmla="*/ 1130113 w 4201796"/>
              <a:gd name="connsiteY82" fmla="*/ 3795464 h 4338987"/>
              <a:gd name="connsiteX83" fmla="*/ 1278703 w 4201796"/>
              <a:gd name="connsiteY83" fmla="*/ 3726884 h 4338987"/>
              <a:gd name="connsiteX84" fmla="*/ 1221553 w 4201796"/>
              <a:gd name="connsiteY84" fmla="*/ 3372554 h 4338987"/>
              <a:gd name="connsiteX85" fmla="*/ 1324423 w 4201796"/>
              <a:gd name="connsiteY85" fmla="*/ 3121094 h 4338987"/>
              <a:gd name="connsiteX86" fmla="*/ 1393003 w 4201796"/>
              <a:gd name="connsiteY86" fmla="*/ 3052514 h 4338987"/>
              <a:gd name="connsiteX87" fmla="*/ 1084393 w 4201796"/>
              <a:gd name="connsiteY87" fmla="*/ 3029654 h 4338987"/>
              <a:gd name="connsiteX88" fmla="*/ 730063 w 4201796"/>
              <a:gd name="connsiteY88" fmla="*/ 2961074 h 4338987"/>
              <a:gd name="connsiteX89" fmla="*/ 375733 w 4201796"/>
              <a:gd name="connsiteY89" fmla="*/ 3132524 h 4338987"/>
              <a:gd name="connsiteX90" fmla="*/ 421453 w 4201796"/>
              <a:gd name="connsiteY90" fmla="*/ 3029654 h 4338987"/>
              <a:gd name="connsiteX91" fmla="*/ 627193 w 4201796"/>
              <a:gd name="connsiteY91" fmla="*/ 2926784 h 4338987"/>
              <a:gd name="connsiteX92" fmla="*/ 810073 w 4201796"/>
              <a:gd name="connsiteY92" fmla="*/ 2755334 h 4338987"/>
              <a:gd name="connsiteX93" fmla="*/ 1152973 w 4201796"/>
              <a:gd name="connsiteY93" fmla="*/ 2778194 h 4338987"/>
              <a:gd name="connsiteX94" fmla="*/ 1461583 w 4201796"/>
              <a:gd name="connsiteY94" fmla="*/ 2823914 h 4338987"/>
              <a:gd name="connsiteX95" fmla="*/ 1953073 w 4201796"/>
              <a:gd name="connsiteY95" fmla="*/ 2663894 h 4338987"/>
              <a:gd name="connsiteX96" fmla="*/ 1701613 w 4201796"/>
              <a:gd name="connsiteY96" fmla="*/ 2263844 h 4338987"/>
              <a:gd name="connsiteX97" fmla="*/ 1690183 w 4201796"/>
              <a:gd name="connsiteY97" fmla="*/ 1966664 h 4338987"/>
              <a:gd name="connsiteX98" fmla="*/ 1381991 w 4201796"/>
              <a:gd name="connsiteY98" fmla="*/ 1841930 h 4338987"/>
              <a:gd name="connsiteX99" fmla="*/ 1095823 w 4201796"/>
              <a:gd name="connsiteY99" fmla="*/ 1715204 h 4338987"/>
              <a:gd name="connsiteX100" fmla="*/ 746507 w 4201796"/>
              <a:gd name="connsiteY100" fmla="*/ 1626741 h 4338987"/>
              <a:gd name="connsiteX101" fmla="*/ 352873 w 4201796"/>
              <a:gd name="connsiteY101" fmla="*/ 1726634 h 4338987"/>
              <a:gd name="connsiteX102" fmla="*/ 113171 w 4201796"/>
              <a:gd name="connsiteY102" fmla="*/ 1763908 h 4338987"/>
              <a:gd name="connsiteX103" fmla="*/ 9973 w 4201796"/>
              <a:gd name="connsiteY103" fmla="*/ 1738064 h 4338987"/>
              <a:gd name="connsiteX104" fmla="*/ 348516 w 4201796"/>
              <a:gd name="connsiteY104" fmla="*/ 1644138 h 4338987"/>
              <a:gd name="connsiteX105" fmla="*/ 653097 w 4201796"/>
              <a:gd name="connsiteY105" fmla="*/ 1544246 h 4338987"/>
              <a:gd name="connsiteX106" fmla="*/ 1072963 w 4201796"/>
              <a:gd name="connsiteY106" fmla="*/ 1612334 h 4338987"/>
              <a:gd name="connsiteX107" fmla="*/ 1244413 w 4201796"/>
              <a:gd name="connsiteY107" fmla="*/ 1658054 h 4338987"/>
              <a:gd name="connsiteX108" fmla="*/ 1205766 w 4201796"/>
              <a:gd name="connsiteY108" fmla="*/ 1452314 h 4338987"/>
              <a:gd name="connsiteX109" fmla="*/ 1046313 w 4201796"/>
              <a:gd name="connsiteY109" fmla="*/ 815735 h 4338987"/>
              <a:gd name="connsiteX110" fmla="*/ 1221553 w 4201796"/>
              <a:gd name="connsiteY110" fmla="*/ 1212284 h 4338987"/>
              <a:gd name="connsiteX0" fmla="*/ 1221553 w 4200104"/>
              <a:gd name="connsiteY0" fmla="*/ 1212284 h 4338987"/>
              <a:gd name="connsiteX1" fmla="*/ 1343911 w 4200104"/>
              <a:gd name="connsiteY1" fmla="*/ 1560154 h 4338987"/>
              <a:gd name="connsiteX2" fmla="*/ 1553023 w 4200104"/>
              <a:gd name="connsiteY2" fmla="*/ 1658054 h 4338987"/>
              <a:gd name="connsiteX3" fmla="*/ 1907353 w 4200104"/>
              <a:gd name="connsiteY3" fmla="*/ 1680914 h 4338987"/>
              <a:gd name="connsiteX4" fmla="*/ 2021653 w 4200104"/>
              <a:gd name="connsiteY4" fmla="*/ 1543754 h 4338987"/>
              <a:gd name="connsiteX5" fmla="*/ 2124523 w 4200104"/>
              <a:gd name="connsiteY5" fmla="*/ 1292294 h 4338987"/>
              <a:gd name="connsiteX6" fmla="*/ 2124523 w 4200104"/>
              <a:gd name="connsiteY6" fmla="*/ 1120844 h 4338987"/>
              <a:gd name="connsiteX7" fmla="*/ 2068029 w 4200104"/>
              <a:gd name="connsiteY7" fmla="*/ 825651 h 4338987"/>
              <a:gd name="connsiteX8" fmla="*/ 2078803 w 4200104"/>
              <a:gd name="connsiteY8" fmla="*/ 777944 h 4338987"/>
              <a:gd name="connsiteX9" fmla="*/ 2170243 w 4200104"/>
              <a:gd name="connsiteY9" fmla="*/ 1086554 h 4338987"/>
              <a:gd name="connsiteX10" fmla="*/ 2215963 w 4200104"/>
              <a:gd name="connsiteY10" fmla="*/ 1269434 h 4338987"/>
              <a:gd name="connsiteX11" fmla="*/ 2284543 w 4200104"/>
              <a:gd name="connsiteY11" fmla="*/ 1303724 h 4338987"/>
              <a:gd name="connsiteX12" fmla="*/ 2330263 w 4200104"/>
              <a:gd name="connsiteY12" fmla="*/ 1166564 h 4338987"/>
              <a:gd name="connsiteX13" fmla="*/ 2467423 w 4200104"/>
              <a:gd name="connsiteY13" fmla="*/ 880814 h 4338987"/>
              <a:gd name="connsiteX14" fmla="*/ 2558863 w 4200104"/>
              <a:gd name="connsiteY14" fmla="*/ 640784 h 4338987"/>
              <a:gd name="connsiteX15" fmla="*/ 2616013 w 4200104"/>
              <a:gd name="connsiteY15" fmla="*/ 537914 h 4338987"/>
              <a:gd name="connsiteX16" fmla="*/ 2558863 w 4200104"/>
              <a:gd name="connsiteY16" fmla="*/ 789374 h 4338987"/>
              <a:gd name="connsiteX17" fmla="*/ 2444563 w 4200104"/>
              <a:gd name="connsiteY17" fmla="*/ 1097984 h 4338987"/>
              <a:gd name="connsiteX18" fmla="*/ 2375983 w 4200104"/>
              <a:gd name="connsiteY18" fmla="*/ 1406594 h 4338987"/>
              <a:gd name="connsiteX19" fmla="*/ 2558863 w 4200104"/>
              <a:gd name="connsiteY19" fmla="*/ 1578044 h 4338987"/>
              <a:gd name="connsiteX20" fmla="*/ 2878903 w 4200104"/>
              <a:gd name="connsiteY20" fmla="*/ 1658054 h 4338987"/>
              <a:gd name="connsiteX21" fmla="*/ 3187513 w 4200104"/>
              <a:gd name="connsiteY21" fmla="*/ 1658054 h 4338987"/>
              <a:gd name="connsiteX22" fmla="*/ 3370393 w 4200104"/>
              <a:gd name="connsiteY22" fmla="*/ 1566614 h 4338987"/>
              <a:gd name="connsiteX23" fmla="*/ 3473263 w 4200104"/>
              <a:gd name="connsiteY23" fmla="*/ 1372304 h 4338987"/>
              <a:gd name="connsiteX24" fmla="*/ 3461833 w 4200104"/>
              <a:gd name="connsiteY24" fmla="*/ 1097984 h 4338987"/>
              <a:gd name="connsiteX25" fmla="*/ 3450403 w 4200104"/>
              <a:gd name="connsiteY25" fmla="*/ 777944 h 4338987"/>
              <a:gd name="connsiteX26" fmla="*/ 3759013 w 4200104"/>
              <a:gd name="connsiteY26" fmla="*/ 572204 h 4338987"/>
              <a:gd name="connsiteX27" fmla="*/ 3999043 w 4200104"/>
              <a:gd name="connsiteY27" fmla="*/ 92144 h 4338987"/>
              <a:gd name="connsiteX28" fmla="*/ 4033333 w 4200104"/>
              <a:gd name="connsiteY28" fmla="*/ 12134 h 4338987"/>
              <a:gd name="connsiteX29" fmla="*/ 4010473 w 4200104"/>
              <a:gd name="connsiteY29" fmla="*/ 252164 h 4338987"/>
              <a:gd name="connsiteX30" fmla="*/ 3827593 w 4200104"/>
              <a:gd name="connsiteY30" fmla="*/ 652214 h 4338987"/>
              <a:gd name="connsiteX31" fmla="*/ 3644713 w 4200104"/>
              <a:gd name="connsiteY31" fmla="*/ 789374 h 4338987"/>
              <a:gd name="connsiteX32" fmla="*/ 3563719 w 4200104"/>
              <a:gd name="connsiteY32" fmla="*/ 977218 h 4338987"/>
              <a:gd name="connsiteX33" fmla="*/ 3861883 w 4200104"/>
              <a:gd name="connsiteY33" fmla="*/ 846524 h 4338987"/>
              <a:gd name="connsiteX34" fmla="*/ 4193353 w 4200104"/>
              <a:gd name="connsiteY34" fmla="*/ 720794 h 4338987"/>
              <a:gd name="connsiteX35" fmla="*/ 4064251 w 4200104"/>
              <a:gd name="connsiteY35" fmla="*/ 847521 h 4338987"/>
              <a:gd name="connsiteX36" fmla="*/ 3818880 w 4200104"/>
              <a:gd name="connsiteY36" fmla="*/ 991631 h 4338987"/>
              <a:gd name="connsiteX37" fmla="*/ 3658531 w 4200104"/>
              <a:gd name="connsiteY37" fmla="*/ 1093504 h 4338987"/>
              <a:gd name="connsiteX38" fmla="*/ 3656143 w 4200104"/>
              <a:gd name="connsiteY38" fmla="*/ 1235144 h 4338987"/>
              <a:gd name="connsiteX39" fmla="*/ 3621853 w 4200104"/>
              <a:gd name="connsiteY39" fmla="*/ 1532324 h 4338987"/>
              <a:gd name="connsiteX40" fmla="*/ 3461833 w 4200104"/>
              <a:gd name="connsiteY40" fmla="*/ 1726634 h 4338987"/>
              <a:gd name="connsiteX41" fmla="*/ 3278953 w 4200104"/>
              <a:gd name="connsiteY41" fmla="*/ 2035244 h 4338987"/>
              <a:gd name="connsiteX42" fmla="*/ 3233233 w 4200104"/>
              <a:gd name="connsiteY42" fmla="*/ 2309564 h 4338987"/>
              <a:gd name="connsiteX43" fmla="*/ 3404683 w 4200104"/>
              <a:gd name="connsiteY43" fmla="*/ 2458154 h 4338987"/>
              <a:gd name="connsiteX44" fmla="*/ 3759013 w 4200104"/>
              <a:gd name="connsiteY44" fmla="*/ 2663894 h 4338987"/>
              <a:gd name="connsiteX45" fmla="*/ 4079053 w 4200104"/>
              <a:gd name="connsiteY45" fmla="*/ 2778194 h 4338987"/>
              <a:gd name="connsiteX46" fmla="*/ 4079053 w 4200104"/>
              <a:gd name="connsiteY46" fmla="*/ 2881064 h 4338987"/>
              <a:gd name="connsiteX47" fmla="*/ 3770443 w 4200104"/>
              <a:gd name="connsiteY47" fmla="*/ 2869634 h 4338987"/>
              <a:gd name="connsiteX48" fmla="*/ 3404683 w 4200104"/>
              <a:gd name="connsiteY48" fmla="*/ 2732474 h 4338987"/>
              <a:gd name="connsiteX49" fmla="*/ 3084643 w 4200104"/>
              <a:gd name="connsiteY49" fmla="*/ 2663894 h 4338987"/>
              <a:gd name="connsiteX50" fmla="*/ 2958913 w 4200104"/>
              <a:gd name="connsiteY50" fmla="*/ 2698184 h 4338987"/>
              <a:gd name="connsiteX51" fmla="*/ 2821753 w 4200104"/>
              <a:gd name="connsiteY51" fmla="*/ 2823914 h 4338987"/>
              <a:gd name="connsiteX52" fmla="*/ 2764603 w 4200104"/>
              <a:gd name="connsiteY52" fmla="*/ 2995364 h 4338987"/>
              <a:gd name="connsiteX53" fmla="*/ 2970343 w 4200104"/>
              <a:gd name="connsiteY53" fmla="*/ 3132524 h 4338987"/>
              <a:gd name="connsiteX54" fmla="*/ 3176083 w 4200104"/>
              <a:gd name="connsiteY54" fmla="*/ 3269684 h 4338987"/>
              <a:gd name="connsiteX55" fmla="*/ 3347533 w 4200104"/>
              <a:gd name="connsiteY55" fmla="*/ 3303974 h 4338987"/>
              <a:gd name="connsiteX56" fmla="*/ 3267523 w 4200104"/>
              <a:gd name="connsiteY56" fmla="*/ 3395414 h 4338987"/>
              <a:gd name="connsiteX57" fmla="*/ 3004633 w 4200104"/>
              <a:gd name="connsiteY57" fmla="*/ 3303974 h 4338987"/>
              <a:gd name="connsiteX58" fmla="*/ 2753173 w 4200104"/>
              <a:gd name="connsiteY58" fmla="*/ 3189674 h 4338987"/>
              <a:gd name="connsiteX59" fmla="*/ 2638873 w 4200104"/>
              <a:gd name="connsiteY59" fmla="*/ 3098234 h 4338987"/>
              <a:gd name="connsiteX60" fmla="*/ 2570293 w 4200104"/>
              <a:gd name="connsiteY60" fmla="*/ 3109664 h 4338987"/>
              <a:gd name="connsiteX61" fmla="*/ 2558863 w 4200104"/>
              <a:gd name="connsiteY61" fmla="*/ 3326834 h 4338987"/>
              <a:gd name="connsiteX62" fmla="*/ 2673163 w 4200104"/>
              <a:gd name="connsiteY62" fmla="*/ 3555434 h 4338987"/>
              <a:gd name="connsiteX63" fmla="*/ 2730313 w 4200104"/>
              <a:gd name="connsiteY63" fmla="*/ 4024064 h 4338987"/>
              <a:gd name="connsiteX64" fmla="*/ 2696023 w 4200104"/>
              <a:gd name="connsiteY64" fmla="*/ 4184084 h 4338987"/>
              <a:gd name="connsiteX65" fmla="*/ 2536003 w 4200104"/>
              <a:gd name="connsiteY65" fmla="*/ 4138364 h 4338987"/>
              <a:gd name="connsiteX66" fmla="*/ 2536003 w 4200104"/>
              <a:gd name="connsiteY66" fmla="*/ 3909764 h 4338987"/>
              <a:gd name="connsiteX67" fmla="*/ 2433133 w 4200104"/>
              <a:gd name="connsiteY67" fmla="*/ 3566864 h 4338987"/>
              <a:gd name="connsiteX68" fmla="*/ 2307403 w 4200104"/>
              <a:gd name="connsiteY68" fmla="*/ 3166814 h 4338987"/>
              <a:gd name="connsiteX69" fmla="*/ 2261683 w 4200104"/>
              <a:gd name="connsiteY69" fmla="*/ 3063944 h 4338987"/>
              <a:gd name="connsiteX70" fmla="*/ 2078803 w 4200104"/>
              <a:gd name="connsiteY70" fmla="*/ 2949644 h 4338987"/>
              <a:gd name="connsiteX71" fmla="*/ 1850203 w 4200104"/>
              <a:gd name="connsiteY71" fmla="*/ 3029654 h 4338987"/>
              <a:gd name="connsiteX72" fmla="*/ 1415863 w 4200104"/>
              <a:gd name="connsiteY72" fmla="*/ 3361124 h 4338987"/>
              <a:gd name="connsiteX73" fmla="*/ 1381573 w 4200104"/>
              <a:gd name="connsiteY73" fmla="*/ 3681164 h 4338987"/>
              <a:gd name="connsiteX74" fmla="*/ 1381573 w 4200104"/>
              <a:gd name="connsiteY74" fmla="*/ 3989774 h 4338987"/>
              <a:gd name="connsiteX75" fmla="*/ 1290133 w 4200104"/>
              <a:gd name="connsiteY75" fmla="*/ 4309814 h 4338987"/>
              <a:gd name="connsiteX76" fmla="*/ 1198693 w 4200104"/>
              <a:gd name="connsiteY76" fmla="*/ 4298384 h 4338987"/>
              <a:gd name="connsiteX77" fmla="*/ 1187263 w 4200104"/>
              <a:gd name="connsiteY77" fmla="*/ 4081214 h 4338987"/>
              <a:gd name="connsiteX78" fmla="*/ 1198693 w 4200104"/>
              <a:gd name="connsiteY78" fmla="*/ 3909764 h 4338987"/>
              <a:gd name="connsiteX79" fmla="*/ 970093 w 4200104"/>
              <a:gd name="connsiteY79" fmla="*/ 3989774 h 4338987"/>
              <a:gd name="connsiteX80" fmla="*/ 718633 w 4200104"/>
              <a:gd name="connsiteY80" fmla="*/ 4069784 h 4338987"/>
              <a:gd name="connsiteX81" fmla="*/ 741493 w 4200104"/>
              <a:gd name="connsiteY81" fmla="*/ 3955484 h 4338987"/>
              <a:gd name="connsiteX82" fmla="*/ 1130113 w 4200104"/>
              <a:gd name="connsiteY82" fmla="*/ 3795464 h 4338987"/>
              <a:gd name="connsiteX83" fmla="*/ 1278703 w 4200104"/>
              <a:gd name="connsiteY83" fmla="*/ 3726884 h 4338987"/>
              <a:gd name="connsiteX84" fmla="*/ 1221553 w 4200104"/>
              <a:gd name="connsiteY84" fmla="*/ 3372554 h 4338987"/>
              <a:gd name="connsiteX85" fmla="*/ 1324423 w 4200104"/>
              <a:gd name="connsiteY85" fmla="*/ 3121094 h 4338987"/>
              <a:gd name="connsiteX86" fmla="*/ 1393003 w 4200104"/>
              <a:gd name="connsiteY86" fmla="*/ 3052514 h 4338987"/>
              <a:gd name="connsiteX87" fmla="*/ 1084393 w 4200104"/>
              <a:gd name="connsiteY87" fmla="*/ 3029654 h 4338987"/>
              <a:gd name="connsiteX88" fmla="*/ 730063 w 4200104"/>
              <a:gd name="connsiteY88" fmla="*/ 2961074 h 4338987"/>
              <a:gd name="connsiteX89" fmla="*/ 375733 w 4200104"/>
              <a:gd name="connsiteY89" fmla="*/ 3132524 h 4338987"/>
              <a:gd name="connsiteX90" fmla="*/ 421453 w 4200104"/>
              <a:gd name="connsiteY90" fmla="*/ 3029654 h 4338987"/>
              <a:gd name="connsiteX91" fmla="*/ 627193 w 4200104"/>
              <a:gd name="connsiteY91" fmla="*/ 2926784 h 4338987"/>
              <a:gd name="connsiteX92" fmla="*/ 810073 w 4200104"/>
              <a:gd name="connsiteY92" fmla="*/ 2755334 h 4338987"/>
              <a:gd name="connsiteX93" fmla="*/ 1152973 w 4200104"/>
              <a:gd name="connsiteY93" fmla="*/ 2778194 h 4338987"/>
              <a:gd name="connsiteX94" fmla="*/ 1461583 w 4200104"/>
              <a:gd name="connsiteY94" fmla="*/ 2823914 h 4338987"/>
              <a:gd name="connsiteX95" fmla="*/ 1953073 w 4200104"/>
              <a:gd name="connsiteY95" fmla="*/ 2663894 h 4338987"/>
              <a:gd name="connsiteX96" fmla="*/ 1701613 w 4200104"/>
              <a:gd name="connsiteY96" fmla="*/ 2263844 h 4338987"/>
              <a:gd name="connsiteX97" fmla="*/ 1690183 w 4200104"/>
              <a:gd name="connsiteY97" fmla="*/ 1966664 h 4338987"/>
              <a:gd name="connsiteX98" fmla="*/ 1381991 w 4200104"/>
              <a:gd name="connsiteY98" fmla="*/ 1841930 h 4338987"/>
              <a:gd name="connsiteX99" fmla="*/ 1095823 w 4200104"/>
              <a:gd name="connsiteY99" fmla="*/ 1715204 h 4338987"/>
              <a:gd name="connsiteX100" fmla="*/ 746507 w 4200104"/>
              <a:gd name="connsiteY100" fmla="*/ 1626741 h 4338987"/>
              <a:gd name="connsiteX101" fmla="*/ 352873 w 4200104"/>
              <a:gd name="connsiteY101" fmla="*/ 1726634 h 4338987"/>
              <a:gd name="connsiteX102" fmla="*/ 113171 w 4200104"/>
              <a:gd name="connsiteY102" fmla="*/ 1763908 h 4338987"/>
              <a:gd name="connsiteX103" fmla="*/ 9973 w 4200104"/>
              <a:gd name="connsiteY103" fmla="*/ 1738064 h 4338987"/>
              <a:gd name="connsiteX104" fmla="*/ 348516 w 4200104"/>
              <a:gd name="connsiteY104" fmla="*/ 1644138 h 4338987"/>
              <a:gd name="connsiteX105" fmla="*/ 653097 w 4200104"/>
              <a:gd name="connsiteY105" fmla="*/ 1544246 h 4338987"/>
              <a:gd name="connsiteX106" fmla="*/ 1072963 w 4200104"/>
              <a:gd name="connsiteY106" fmla="*/ 1612334 h 4338987"/>
              <a:gd name="connsiteX107" fmla="*/ 1244413 w 4200104"/>
              <a:gd name="connsiteY107" fmla="*/ 1658054 h 4338987"/>
              <a:gd name="connsiteX108" fmla="*/ 1205766 w 4200104"/>
              <a:gd name="connsiteY108" fmla="*/ 1452314 h 4338987"/>
              <a:gd name="connsiteX109" fmla="*/ 1046313 w 4200104"/>
              <a:gd name="connsiteY109" fmla="*/ 815735 h 4338987"/>
              <a:gd name="connsiteX110" fmla="*/ 1221553 w 4200104"/>
              <a:gd name="connsiteY110" fmla="*/ 1212284 h 4338987"/>
              <a:gd name="connsiteX0" fmla="*/ 1221553 w 4207197"/>
              <a:gd name="connsiteY0" fmla="*/ 1212284 h 4338987"/>
              <a:gd name="connsiteX1" fmla="*/ 1343911 w 4207197"/>
              <a:gd name="connsiteY1" fmla="*/ 1560154 h 4338987"/>
              <a:gd name="connsiteX2" fmla="*/ 1553023 w 4207197"/>
              <a:gd name="connsiteY2" fmla="*/ 1658054 h 4338987"/>
              <a:gd name="connsiteX3" fmla="*/ 1907353 w 4207197"/>
              <a:gd name="connsiteY3" fmla="*/ 1680914 h 4338987"/>
              <a:gd name="connsiteX4" fmla="*/ 2021653 w 4207197"/>
              <a:gd name="connsiteY4" fmla="*/ 1543754 h 4338987"/>
              <a:gd name="connsiteX5" fmla="*/ 2124523 w 4207197"/>
              <a:gd name="connsiteY5" fmla="*/ 1292294 h 4338987"/>
              <a:gd name="connsiteX6" fmla="*/ 2124523 w 4207197"/>
              <a:gd name="connsiteY6" fmla="*/ 1120844 h 4338987"/>
              <a:gd name="connsiteX7" fmla="*/ 2068029 w 4207197"/>
              <a:gd name="connsiteY7" fmla="*/ 825651 h 4338987"/>
              <a:gd name="connsiteX8" fmla="*/ 2078803 w 4207197"/>
              <a:gd name="connsiteY8" fmla="*/ 777944 h 4338987"/>
              <a:gd name="connsiteX9" fmla="*/ 2170243 w 4207197"/>
              <a:gd name="connsiteY9" fmla="*/ 1086554 h 4338987"/>
              <a:gd name="connsiteX10" fmla="*/ 2215963 w 4207197"/>
              <a:gd name="connsiteY10" fmla="*/ 1269434 h 4338987"/>
              <a:gd name="connsiteX11" fmla="*/ 2284543 w 4207197"/>
              <a:gd name="connsiteY11" fmla="*/ 1303724 h 4338987"/>
              <a:gd name="connsiteX12" fmla="*/ 2330263 w 4207197"/>
              <a:gd name="connsiteY12" fmla="*/ 1166564 h 4338987"/>
              <a:gd name="connsiteX13" fmla="*/ 2467423 w 4207197"/>
              <a:gd name="connsiteY13" fmla="*/ 880814 h 4338987"/>
              <a:gd name="connsiteX14" fmla="*/ 2558863 w 4207197"/>
              <a:gd name="connsiteY14" fmla="*/ 640784 h 4338987"/>
              <a:gd name="connsiteX15" fmla="*/ 2616013 w 4207197"/>
              <a:gd name="connsiteY15" fmla="*/ 537914 h 4338987"/>
              <a:gd name="connsiteX16" fmla="*/ 2558863 w 4207197"/>
              <a:gd name="connsiteY16" fmla="*/ 789374 h 4338987"/>
              <a:gd name="connsiteX17" fmla="*/ 2444563 w 4207197"/>
              <a:gd name="connsiteY17" fmla="*/ 1097984 h 4338987"/>
              <a:gd name="connsiteX18" fmla="*/ 2375983 w 4207197"/>
              <a:gd name="connsiteY18" fmla="*/ 1406594 h 4338987"/>
              <a:gd name="connsiteX19" fmla="*/ 2558863 w 4207197"/>
              <a:gd name="connsiteY19" fmla="*/ 1578044 h 4338987"/>
              <a:gd name="connsiteX20" fmla="*/ 2878903 w 4207197"/>
              <a:gd name="connsiteY20" fmla="*/ 1658054 h 4338987"/>
              <a:gd name="connsiteX21" fmla="*/ 3187513 w 4207197"/>
              <a:gd name="connsiteY21" fmla="*/ 1658054 h 4338987"/>
              <a:gd name="connsiteX22" fmla="*/ 3370393 w 4207197"/>
              <a:gd name="connsiteY22" fmla="*/ 1566614 h 4338987"/>
              <a:gd name="connsiteX23" fmla="*/ 3473263 w 4207197"/>
              <a:gd name="connsiteY23" fmla="*/ 1372304 h 4338987"/>
              <a:gd name="connsiteX24" fmla="*/ 3461833 w 4207197"/>
              <a:gd name="connsiteY24" fmla="*/ 1097984 h 4338987"/>
              <a:gd name="connsiteX25" fmla="*/ 3450403 w 4207197"/>
              <a:gd name="connsiteY25" fmla="*/ 777944 h 4338987"/>
              <a:gd name="connsiteX26" fmla="*/ 3759013 w 4207197"/>
              <a:gd name="connsiteY26" fmla="*/ 572204 h 4338987"/>
              <a:gd name="connsiteX27" fmla="*/ 3999043 w 4207197"/>
              <a:gd name="connsiteY27" fmla="*/ 92144 h 4338987"/>
              <a:gd name="connsiteX28" fmla="*/ 4033333 w 4207197"/>
              <a:gd name="connsiteY28" fmla="*/ 12134 h 4338987"/>
              <a:gd name="connsiteX29" fmla="*/ 4010473 w 4207197"/>
              <a:gd name="connsiteY29" fmla="*/ 252164 h 4338987"/>
              <a:gd name="connsiteX30" fmla="*/ 3827593 w 4207197"/>
              <a:gd name="connsiteY30" fmla="*/ 652214 h 4338987"/>
              <a:gd name="connsiteX31" fmla="*/ 3644713 w 4207197"/>
              <a:gd name="connsiteY31" fmla="*/ 789374 h 4338987"/>
              <a:gd name="connsiteX32" fmla="*/ 3563719 w 4207197"/>
              <a:gd name="connsiteY32" fmla="*/ 977218 h 4338987"/>
              <a:gd name="connsiteX33" fmla="*/ 3861883 w 4207197"/>
              <a:gd name="connsiteY33" fmla="*/ 846524 h 4338987"/>
              <a:gd name="connsiteX34" fmla="*/ 4200754 w 4207197"/>
              <a:gd name="connsiteY34" fmla="*/ 774462 h 4338987"/>
              <a:gd name="connsiteX35" fmla="*/ 4064251 w 4207197"/>
              <a:gd name="connsiteY35" fmla="*/ 847521 h 4338987"/>
              <a:gd name="connsiteX36" fmla="*/ 3818880 w 4207197"/>
              <a:gd name="connsiteY36" fmla="*/ 991631 h 4338987"/>
              <a:gd name="connsiteX37" fmla="*/ 3658531 w 4207197"/>
              <a:gd name="connsiteY37" fmla="*/ 1093504 h 4338987"/>
              <a:gd name="connsiteX38" fmla="*/ 3656143 w 4207197"/>
              <a:gd name="connsiteY38" fmla="*/ 1235144 h 4338987"/>
              <a:gd name="connsiteX39" fmla="*/ 3621853 w 4207197"/>
              <a:gd name="connsiteY39" fmla="*/ 1532324 h 4338987"/>
              <a:gd name="connsiteX40" fmla="*/ 3461833 w 4207197"/>
              <a:gd name="connsiteY40" fmla="*/ 1726634 h 4338987"/>
              <a:gd name="connsiteX41" fmla="*/ 3278953 w 4207197"/>
              <a:gd name="connsiteY41" fmla="*/ 2035244 h 4338987"/>
              <a:gd name="connsiteX42" fmla="*/ 3233233 w 4207197"/>
              <a:gd name="connsiteY42" fmla="*/ 2309564 h 4338987"/>
              <a:gd name="connsiteX43" fmla="*/ 3404683 w 4207197"/>
              <a:gd name="connsiteY43" fmla="*/ 2458154 h 4338987"/>
              <a:gd name="connsiteX44" fmla="*/ 3759013 w 4207197"/>
              <a:gd name="connsiteY44" fmla="*/ 2663894 h 4338987"/>
              <a:gd name="connsiteX45" fmla="*/ 4079053 w 4207197"/>
              <a:gd name="connsiteY45" fmla="*/ 2778194 h 4338987"/>
              <a:gd name="connsiteX46" fmla="*/ 4079053 w 4207197"/>
              <a:gd name="connsiteY46" fmla="*/ 2881064 h 4338987"/>
              <a:gd name="connsiteX47" fmla="*/ 3770443 w 4207197"/>
              <a:gd name="connsiteY47" fmla="*/ 2869634 h 4338987"/>
              <a:gd name="connsiteX48" fmla="*/ 3404683 w 4207197"/>
              <a:gd name="connsiteY48" fmla="*/ 2732474 h 4338987"/>
              <a:gd name="connsiteX49" fmla="*/ 3084643 w 4207197"/>
              <a:gd name="connsiteY49" fmla="*/ 2663894 h 4338987"/>
              <a:gd name="connsiteX50" fmla="*/ 2958913 w 4207197"/>
              <a:gd name="connsiteY50" fmla="*/ 2698184 h 4338987"/>
              <a:gd name="connsiteX51" fmla="*/ 2821753 w 4207197"/>
              <a:gd name="connsiteY51" fmla="*/ 2823914 h 4338987"/>
              <a:gd name="connsiteX52" fmla="*/ 2764603 w 4207197"/>
              <a:gd name="connsiteY52" fmla="*/ 2995364 h 4338987"/>
              <a:gd name="connsiteX53" fmla="*/ 2970343 w 4207197"/>
              <a:gd name="connsiteY53" fmla="*/ 3132524 h 4338987"/>
              <a:gd name="connsiteX54" fmla="*/ 3176083 w 4207197"/>
              <a:gd name="connsiteY54" fmla="*/ 3269684 h 4338987"/>
              <a:gd name="connsiteX55" fmla="*/ 3347533 w 4207197"/>
              <a:gd name="connsiteY55" fmla="*/ 3303974 h 4338987"/>
              <a:gd name="connsiteX56" fmla="*/ 3267523 w 4207197"/>
              <a:gd name="connsiteY56" fmla="*/ 3395414 h 4338987"/>
              <a:gd name="connsiteX57" fmla="*/ 3004633 w 4207197"/>
              <a:gd name="connsiteY57" fmla="*/ 3303974 h 4338987"/>
              <a:gd name="connsiteX58" fmla="*/ 2753173 w 4207197"/>
              <a:gd name="connsiteY58" fmla="*/ 3189674 h 4338987"/>
              <a:gd name="connsiteX59" fmla="*/ 2638873 w 4207197"/>
              <a:gd name="connsiteY59" fmla="*/ 3098234 h 4338987"/>
              <a:gd name="connsiteX60" fmla="*/ 2570293 w 4207197"/>
              <a:gd name="connsiteY60" fmla="*/ 3109664 h 4338987"/>
              <a:gd name="connsiteX61" fmla="*/ 2558863 w 4207197"/>
              <a:gd name="connsiteY61" fmla="*/ 3326834 h 4338987"/>
              <a:gd name="connsiteX62" fmla="*/ 2673163 w 4207197"/>
              <a:gd name="connsiteY62" fmla="*/ 3555434 h 4338987"/>
              <a:gd name="connsiteX63" fmla="*/ 2730313 w 4207197"/>
              <a:gd name="connsiteY63" fmla="*/ 4024064 h 4338987"/>
              <a:gd name="connsiteX64" fmla="*/ 2696023 w 4207197"/>
              <a:gd name="connsiteY64" fmla="*/ 4184084 h 4338987"/>
              <a:gd name="connsiteX65" fmla="*/ 2536003 w 4207197"/>
              <a:gd name="connsiteY65" fmla="*/ 4138364 h 4338987"/>
              <a:gd name="connsiteX66" fmla="*/ 2536003 w 4207197"/>
              <a:gd name="connsiteY66" fmla="*/ 3909764 h 4338987"/>
              <a:gd name="connsiteX67" fmla="*/ 2433133 w 4207197"/>
              <a:gd name="connsiteY67" fmla="*/ 3566864 h 4338987"/>
              <a:gd name="connsiteX68" fmla="*/ 2307403 w 4207197"/>
              <a:gd name="connsiteY68" fmla="*/ 3166814 h 4338987"/>
              <a:gd name="connsiteX69" fmla="*/ 2261683 w 4207197"/>
              <a:gd name="connsiteY69" fmla="*/ 3063944 h 4338987"/>
              <a:gd name="connsiteX70" fmla="*/ 2078803 w 4207197"/>
              <a:gd name="connsiteY70" fmla="*/ 2949644 h 4338987"/>
              <a:gd name="connsiteX71" fmla="*/ 1850203 w 4207197"/>
              <a:gd name="connsiteY71" fmla="*/ 3029654 h 4338987"/>
              <a:gd name="connsiteX72" fmla="*/ 1415863 w 4207197"/>
              <a:gd name="connsiteY72" fmla="*/ 3361124 h 4338987"/>
              <a:gd name="connsiteX73" fmla="*/ 1381573 w 4207197"/>
              <a:gd name="connsiteY73" fmla="*/ 3681164 h 4338987"/>
              <a:gd name="connsiteX74" fmla="*/ 1381573 w 4207197"/>
              <a:gd name="connsiteY74" fmla="*/ 3989774 h 4338987"/>
              <a:gd name="connsiteX75" fmla="*/ 1290133 w 4207197"/>
              <a:gd name="connsiteY75" fmla="*/ 4309814 h 4338987"/>
              <a:gd name="connsiteX76" fmla="*/ 1198693 w 4207197"/>
              <a:gd name="connsiteY76" fmla="*/ 4298384 h 4338987"/>
              <a:gd name="connsiteX77" fmla="*/ 1187263 w 4207197"/>
              <a:gd name="connsiteY77" fmla="*/ 4081214 h 4338987"/>
              <a:gd name="connsiteX78" fmla="*/ 1198693 w 4207197"/>
              <a:gd name="connsiteY78" fmla="*/ 3909764 h 4338987"/>
              <a:gd name="connsiteX79" fmla="*/ 970093 w 4207197"/>
              <a:gd name="connsiteY79" fmla="*/ 3989774 h 4338987"/>
              <a:gd name="connsiteX80" fmla="*/ 718633 w 4207197"/>
              <a:gd name="connsiteY80" fmla="*/ 4069784 h 4338987"/>
              <a:gd name="connsiteX81" fmla="*/ 741493 w 4207197"/>
              <a:gd name="connsiteY81" fmla="*/ 3955484 h 4338987"/>
              <a:gd name="connsiteX82" fmla="*/ 1130113 w 4207197"/>
              <a:gd name="connsiteY82" fmla="*/ 3795464 h 4338987"/>
              <a:gd name="connsiteX83" fmla="*/ 1278703 w 4207197"/>
              <a:gd name="connsiteY83" fmla="*/ 3726884 h 4338987"/>
              <a:gd name="connsiteX84" fmla="*/ 1221553 w 4207197"/>
              <a:gd name="connsiteY84" fmla="*/ 3372554 h 4338987"/>
              <a:gd name="connsiteX85" fmla="*/ 1324423 w 4207197"/>
              <a:gd name="connsiteY85" fmla="*/ 3121094 h 4338987"/>
              <a:gd name="connsiteX86" fmla="*/ 1393003 w 4207197"/>
              <a:gd name="connsiteY86" fmla="*/ 3052514 h 4338987"/>
              <a:gd name="connsiteX87" fmla="*/ 1084393 w 4207197"/>
              <a:gd name="connsiteY87" fmla="*/ 3029654 h 4338987"/>
              <a:gd name="connsiteX88" fmla="*/ 730063 w 4207197"/>
              <a:gd name="connsiteY88" fmla="*/ 2961074 h 4338987"/>
              <a:gd name="connsiteX89" fmla="*/ 375733 w 4207197"/>
              <a:gd name="connsiteY89" fmla="*/ 3132524 h 4338987"/>
              <a:gd name="connsiteX90" fmla="*/ 421453 w 4207197"/>
              <a:gd name="connsiteY90" fmla="*/ 3029654 h 4338987"/>
              <a:gd name="connsiteX91" fmla="*/ 627193 w 4207197"/>
              <a:gd name="connsiteY91" fmla="*/ 2926784 h 4338987"/>
              <a:gd name="connsiteX92" fmla="*/ 810073 w 4207197"/>
              <a:gd name="connsiteY92" fmla="*/ 2755334 h 4338987"/>
              <a:gd name="connsiteX93" fmla="*/ 1152973 w 4207197"/>
              <a:gd name="connsiteY93" fmla="*/ 2778194 h 4338987"/>
              <a:gd name="connsiteX94" fmla="*/ 1461583 w 4207197"/>
              <a:gd name="connsiteY94" fmla="*/ 2823914 h 4338987"/>
              <a:gd name="connsiteX95" fmla="*/ 1953073 w 4207197"/>
              <a:gd name="connsiteY95" fmla="*/ 2663894 h 4338987"/>
              <a:gd name="connsiteX96" fmla="*/ 1701613 w 4207197"/>
              <a:gd name="connsiteY96" fmla="*/ 2263844 h 4338987"/>
              <a:gd name="connsiteX97" fmla="*/ 1690183 w 4207197"/>
              <a:gd name="connsiteY97" fmla="*/ 1966664 h 4338987"/>
              <a:gd name="connsiteX98" fmla="*/ 1381991 w 4207197"/>
              <a:gd name="connsiteY98" fmla="*/ 1841930 h 4338987"/>
              <a:gd name="connsiteX99" fmla="*/ 1095823 w 4207197"/>
              <a:gd name="connsiteY99" fmla="*/ 1715204 h 4338987"/>
              <a:gd name="connsiteX100" fmla="*/ 746507 w 4207197"/>
              <a:gd name="connsiteY100" fmla="*/ 1626741 h 4338987"/>
              <a:gd name="connsiteX101" fmla="*/ 352873 w 4207197"/>
              <a:gd name="connsiteY101" fmla="*/ 1726634 h 4338987"/>
              <a:gd name="connsiteX102" fmla="*/ 113171 w 4207197"/>
              <a:gd name="connsiteY102" fmla="*/ 1763908 h 4338987"/>
              <a:gd name="connsiteX103" fmla="*/ 9973 w 4207197"/>
              <a:gd name="connsiteY103" fmla="*/ 1738064 h 4338987"/>
              <a:gd name="connsiteX104" fmla="*/ 348516 w 4207197"/>
              <a:gd name="connsiteY104" fmla="*/ 1644138 h 4338987"/>
              <a:gd name="connsiteX105" fmla="*/ 653097 w 4207197"/>
              <a:gd name="connsiteY105" fmla="*/ 1544246 h 4338987"/>
              <a:gd name="connsiteX106" fmla="*/ 1072963 w 4207197"/>
              <a:gd name="connsiteY106" fmla="*/ 1612334 h 4338987"/>
              <a:gd name="connsiteX107" fmla="*/ 1244413 w 4207197"/>
              <a:gd name="connsiteY107" fmla="*/ 1658054 h 4338987"/>
              <a:gd name="connsiteX108" fmla="*/ 1205766 w 4207197"/>
              <a:gd name="connsiteY108" fmla="*/ 1452314 h 4338987"/>
              <a:gd name="connsiteX109" fmla="*/ 1046313 w 4207197"/>
              <a:gd name="connsiteY109" fmla="*/ 815735 h 4338987"/>
              <a:gd name="connsiteX110" fmla="*/ 1221553 w 4207197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644713 w 4206653"/>
              <a:gd name="connsiteY31" fmla="*/ 789374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12791 w 4206653"/>
              <a:gd name="connsiteY30" fmla="*/ 647743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621853 w 4206653"/>
              <a:gd name="connsiteY39" fmla="*/ 1531998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22838 w 4206653"/>
              <a:gd name="connsiteY38" fmla="*/ 1221401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759013 w 4206653"/>
              <a:gd name="connsiteY27" fmla="*/ 571878 h 4338661"/>
              <a:gd name="connsiteX28" fmla="*/ 3999043 w 4206653"/>
              <a:gd name="connsiteY28" fmla="*/ 91818 h 4338661"/>
              <a:gd name="connsiteX29" fmla="*/ 4033333 w 4206653"/>
              <a:gd name="connsiteY29" fmla="*/ 11808 h 4338661"/>
              <a:gd name="connsiteX30" fmla="*/ 3984569 w 4206653"/>
              <a:gd name="connsiteY30" fmla="*/ 247366 h 4338661"/>
              <a:gd name="connsiteX31" fmla="*/ 3812791 w 4206653"/>
              <a:gd name="connsiteY31" fmla="*/ 647417 h 4338661"/>
              <a:gd name="connsiteX32" fmla="*/ 3541098 w 4206653"/>
              <a:gd name="connsiteY32" fmla="*/ 811409 h 4338661"/>
              <a:gd name="connsiteX33" fmla="*/ 3563719 w 4206653"/>
              <a:gd name="connsiteY33" fmla="*/ 976892 h 4338661"/>
              <a:gd name="connsiteX34" fmla="*/ 3872985 w 4206653"/>
              <a:gd name="connsiteY34" fmla="*/ 881976 h 4338661"/>
              <a:gd name="connsiteX35" fmla="*/ 4200754 w 4206653"/>
              <a:gd name="connsiteY35" fmla="*/ 774136 h 4338661"/>
              <a:gd name="connsiteX36" fmla="*/ 4064251 w 4206653"/>
              <a:gd name="connsiteY36" fmla="*/ 847195 h 4338661"/>
              <a:gd name="connsiteX37" fmla="*/ 3818880 w 4206653"/>
              <a:gd name="connsiteY37" fmla="*/ 991305 h 4338661"/>
              <a:gd name="connsiteX38" fmla="*/ 3658531 w 4206653"/>
              <a:gd name="connsiteY38" fmla="*/ 1093178 h 4338661"/>
              <a:gd name="connsiteX39" fmla="*/ 3622838 w 4206653"/>
              <a:gd name="connsiteY39" fmla="*/ 1221401 h 4338661"/>
              <a:gd name="connsiteX40" fmla="*/ 3577446 w 4206653"/>
              <a:gd name="connsiteY40" fmla="*/ 1500691 h 4338661"/>
              <a:gd name="connsiteX41" fmla="*/ 3461833 w 4206653"/>
              <a:gd name="connsiteY41" fmla="*/ 1726308 h 4338661"/>
              <a:gd name="connsiteX42" fmla="*/ 3278953 w 4206653"/>
              <a:gd name="connsiteY42" fmla="*/ 2034918 h 4338661"/>
              <a:gd name="connsiteX43" fmla="*/ 3233233 w 4206653"/>
              <a:gd name="connsiteY43" fmla="*/ 2309238 h 4338661"/>
              <a:gd name="connsiteX44" fmla="*/ 3404683 w 4206653"/>
              <a:gd name="connsiteY44" fmla="*/ 2457828 h 4338661"/>
              <a:gd name="connsiteX45" fmla="*/ 3759013 w 4206653"/>
              <a:gd name="connsiteY45" fmla="*/ 2663568 h 4338661"/>
              <a:gd name="connsiteX46" fmla="*/ 4079053 w 4206653"/>
              <a:gd name="connsiteY46" fmla="*/ 2777868 h 4338661"/>
              <a:gd name="connsiteX47" fmla="*/ 4079053 w 4206653"/>
              <a:gd name="connsiteY47" fmla="*/ 2880738 h 4338661"/>
              <a:gd name="connsiteX48" fmla="*/ 3770443 w 4206653"/>
              <a:gd name="connsiteY48" fmla="*/ 2869308 h 4338661"/>
              <a:gd name="connsiteX49" fmla="*/ 3404683 w 4206653"/>
              <a:gd name="connsiteY49" fmla="*/ 2732148 h 4338661"/>
              <a:gd name="connsiteX50" fmla="*/ 3084643 w 4206653"/>
              <a:gd name="connsiteY50" fmla="*/ 2663568 h 4338661"/>
              <a:gd name="connsiteX51" fmla="*/ 2958913 w 4206653"/>
              <a:gd name="connsiteY51" fmla="*/ 2697858 h 4338661"/>
              <a:gd name="connsiteX52" fmla="*/ 2821753 w 4206653"/>
              <a:gd name="connsiteY52" fmla="*/ 2823588 h 4338661"/>
              <a:gd name="connsiteX53" fmla="*/ 2764603 w 4206653"/>
              <a:gd name="connsiteY53" fmla="*/ 2995038 h 4338661"/>
              <a:gd name="connsiteX54" fmla="*/ 2970343 w 4206653"/>
              <a:gd name="connsiteY54" fmla="*/ 3132198 h 4338661"/>
              <a:gd name="connsiteX55" fmla="*/ 3176083 w 4206653"/>
              <a:gd name="connsiteY55" fmla="*/ 3269358 h 4338661"/>
              <a:gd name="connsiteX56" fmla="*/ 3347533 w 4206653"/>
              <a:gd name="connsiteY56" fmla="*/ 3303648 h 4338661"/>
              <a:gd name="connsiteX57" fmla="*/ 3267523 w 4206653"/>
              <a:gd name="connsiteY57" fmla="*/ 3395088 h 4338661"/>
              <a:gd name="connsiteX58" fmla="*/ 3004633 w 4206653"/>
              <a:gd name="connsiteY58" fmla="*/ 3303648 h 4338661"/>
              <a:gd name="connsiteX59" fmla="*/ 2753173 w 4206653"/>
              <a:gd name="connsiteY59" fmla="*/ 3189348 h 4338661"/>
              <a:gd name="connsiteX60" fmla="*/ 2638873 w 4206653"/>
              <a:gd name="connsiteY60" fmla="*/ 3097908 h 4338661"/>
              <a:gd name="connsiteX61" fmla="*/ 2570293 w 4206653"/>
              <a:gd name="connsiteY61" fmla="*/ 3109338 h 4338661"/>
              <a:gd name="connsiteX62" fmla="*/ 2558863 w 4206653"/>
              <a:gd name="connsiteY62" fmla="*/ 3326508 h 4338661"/>
              <a:gd name="connsiteX63" fmla="*/ 2673163 w 4206653"/>
              <a:gd name="connsiteY63" fmla="*/ 3555108 h 4338661"/>
              <a:gd name="connsiteX64" fmla="*/ 2730313 w 4206653"/>
              <a:gd name="connsiteY64" fmla="*/ 4023738 h 4338661"/>
              <a:gd name="connsiteX65" fmla="*/ 2696023 w 4206653"/>
              <a:gd name="connsiteY65" fmla="*/ 4183758 h 4338661"/>
              <a:gd name="connsiteX66" fmla="*/ 2536003 w 4206653"/>
              <a:gd name="connsiteY66" fmla="*/ 4138038 h 4338661"/>
              <a:gd name="connsiteX67" fmla="*/ 2536003 w 4206653"/>
              <a:gd name="connsiteY67" fmla="*/ 3909438 h 4338661"/>
              <a:gd name="connsiteX68" fmla="*/ 2433133 w 4206653"/>
              <a:gd name="connsiteY68" fmla="*/ 3566538 h 4338661"/>
              <a:gd name="connsiteX69" fmla="*/ 2307403 w 4206653"/>
              <a:gd name="connsiteY69" fmla="*/ 3166488 h 4338661"/>
              <a:gd name="connsiteX70" fmla="*/ 2261683 w 4206653"/>
              <a:gd name="connsiteY70" fmla="*/ 3063618 h 4338661"/>
              <a:gd name="connsiteX71" fmla="*/ 2078803 w 4206653"/>
              <a:gd name="connsiteY71" fmla="*/ 2949318 h 4338661"/>
              <a:gd name="connsiteX72" fmla="*/ 1850203 w 4206653"/>
              <a:gd name="connsiteY72" fmla="*/ 3029328 h 4338661"/>
              <a:gd name="connsiteX73" fmla="*/ 1415863 w 4206653"/>
              <a:gd name="connsiteY73" fmla="*/ 3360798 h 4338661"/>
              <a:gd name="connsiteX74" fmla="*/ 1381573 w 4206653"/>
              <a:gd name="connsiteY74" fmla="*/ 3680838 h 4338661"/>
              <a:gd name="connsiteX75" fmla="*/ 1381573 w 4206653"/>
              <a:gd name="connsiteY75" fmla="*/ 3989448 h 4338661"/>
              <a:gd name="connsiteX76" fmla="*/ 1290133 w 4206653"/>
              <a:gd name="connsiteY76" fmla="*/ 4309488 h 4338661"/>
              <a:gd name="connsiteX77" fmla="*/ 1198693 w 4206653"/>
              <a:gd name="connsiteY77" fmla="*/ 4298058 h 4338661"/>
              <a:gd name="connsiteX78" fmla="*/ 1187263 w 4206653"/>
              <a:gd name="connsiteY78" fmla="*/ 4080888 h 4338661"/>
              <a:gd name="connsiteX79" fmla="*/ 1198693 w 4206653"/>
              <a:gd name="connsiteY79" fmla="*/ 3909438 h 4338661"/>
              <a:gd name="connsiteX80" fmla="*/ 970093 w 4206653"/>
              <a:gd name="connsiteY80" fmla="*/ 3989448 h 4338661"/>
              <a:gd name="connsiteX81" fmla="*/ 718633 w 4206653"/>
              <a:gd name="connsiteY81" fmla="*/ 4069458 h 4338661"/>
              <a:gd name="connsiteX82" fmla="*/ 741493 w 4206653"/>
              <a:gd name="connsiteY82" fmla="*/ 3955158 h 4338661"/>
              <a:gd name="connsiteX83" fmla="*/ 1130113 w 4206653"/>
              <a:gd name="connsiteY83" fmla="*/ 3795138 h 4338661"/>
              <a:gd name="connsiteX84" fmla="*/ 1278703 w 4206653"/>
              <a:gd name="connsiteY84" fmla="*/ 3726558 h 4338661"/>
              <a:gd name="connsiteX85" fmla="*/ 1221553 w 4206653"/>
              <a:gd name="connsiteY85" fmla="*/ 3372228 h 4338661"/>
              <a:gd name="connsiteX86" fmla="*/ 1324423 w 4206653"/>
              <a:gd name="connsiteY86" fmla="*/ 3120768 h 4338661"/>
              <a:gd name="connsiteX87" fmla="*/ 1393003 w 4206653"/>
              <a:gd name="connsiteY87" fmla="*/ 3052188 h 4338661"/>
              <a:gd name="connsiteX88" fmla="*/ 1084393 w 4206653"/>
              <a:gd name="connsiteY88" fmla="*/ 3029328 h 4338661"/>
              <a:gd name="connsiteX89" fmla="*/ 730063 w 4206653"/>
              <a:gd name="connsiteY89" fmla="*/ 2960748 h 4338661"/>
              <a:gd name="connsiteX90" fmla="*/ 375733 w 4206653"/>
              <a:gd name="connsiteY90" fmla="*/ 3132198 h 4338661"/>
              <a:gd name="connsiteX91" fmla="*/ 421453 w 4206653"/>
              <a:gd name="connsiteY91" fmla="*/ 3029328 h 4338661"/>
              <a:gd name="connsiteX92" fmla="*/ 627193 w 4206653"/>
              <a:gd name="connsiteY92" fmla="*/ 2926458 h 4338661"/>
              <a:gd name="connsiteX93" fmla="*/ 810073 w 4206653"/>
              <a:gd name="connsiteY93" fmla="*/ 2755008 h 4338661"/>
              <a:gd name="connsiteX94" fmla="*/ 1152973 w 4206653"/>
              <a:gd name="connsiteY94" fmla="*/ 2777868 h 4338661"/>
              <a:gd name="connsiteX95" fmla="*/ 1461583 w 4206653"/>
              <a:gd name="connsiteY95" fmla="*/ 2823588 h 4338661"/>
              <a:gd name="connsiteX96" fmla="*/ 1953073 w 4206653"/>
              <a:gd name="connsiteY96" fmla="*/ 2663568 h 4338661"/>
              <a:gd name="connsiteX97" fmla="*/ 1701613 w 4206653"/>
              <a:gd name="connsiteY97" fmla="*/ 2263518 h 4338661"/>
              <a:gd name="connsiteX98" fmla="*/ 1690183 w 4206653"/>
              <a:gd name="connsiteY98" fmla="*/ 1966338 h 4338661"/>
              <a:gd name="connsiteX99" fmla="*/ 1381991 w 4206653"/>
              <a:gd name="connsiteY99" fmla="*/ 1841604 h 4338661"/>
              <a:gd name="connsiteX100" fmla="*/ 1095823 w 4206653"/>
              <a:gd name="connsiteY100" fmla="*/ 1714878 h 4338661"/>
              <a:gd name="connsiteX101" fmla="*/ 746507 w 4206653"/>
              <a:gd name="connsiteY101" fmla="*/ 1626415 h 4338661"/>
              <a:gd name="connsiteX102" fmla="*/ 352873 w 4206653"/>
              <a:gd name="connsiteY102" fmla="*/ 1726308 h 4338661"/>
              <a:gd name="connsiteX103" fmla="*/ 113171 w 4206653"/>
              <a:gd name="connsiteY103" fmla="*/ 1763582 h 4338661"/>
              <a:gd name="connsiteX104" fmla="*/ 9973 w 4206653"/>
              <a:gd name="connsiteY104" fmla="*/ 1737738 h 4338661"/>
              <a:gd name="connsiteX105" fmla="*/ 348516 w 4206653"/>
              <a:gd name="connsiteY105" fmla="*/ 1643812 h 4338661"/>
              <a:gd name="connsiteX106" fmla="*/ 653097 w 4206653"/>
              <a:gd name="connsiteY106" fmla="*/ 1543920 h 4338661"/>
              <a:gd name="connsiteX107" fmla="*/ 1072963 w 4206653"/>
              <a:gd name="connsiteY107" fmla="*/ 1612008 h 4338661"/>
              <a:gd name="connsiteX108" fmla="*/ 1244413 w 4206653"/>
              <a:gd name="connsiteY108" fmla="*/ 1657728 h 4338661"/>
              <a:gd name="connsiteX109" fmla="*/ 1205766 w 4206653"/>
              <a:gd name="connsiteY109" fmla="*/ 1451988 h 4338661"/>
              <a:gd name="connsiteX110" fmla="*/ 1046313 w 4206653"/>
              <a:gd name="connsiteY110" fmla="*/ 815409 h 4338661"/>
              <a:gd name="connsiteX111" fmla="*/ 1221553 w 4206653"/>
              <a:gd name="connsiteY111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89205 w 4206653"/>
              <a:gd name="connsiteY33" fmla="*/ 829298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26816 w 4206653"/>
              <a:gd name="connsiteY59" fmla="*/ 3390616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47915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460042"/>
              <a:gd name="connsiteX1" fmla="*/ 1343911 w 4206653"/>
              <a:gd name="connsiteY1" fmla="*/ 1559828 h 4460042"/>
              <a:gd name="connsiteX2" fmla="*/ 1553023 w 4206653"/>
              <a:gd name="connsiteY2" fmla="*/ 1657728 h 4460042"/>
              <a:gd name="connsiteX3" fmla="*/ 1907353 w 4206653"/>
              <a:gd name="connsiteY3" fmla="*/ 1680588 h 4460042"/>
              <a:gd name="connsiteX4" fmla="*/ 2021653 w 4206653"/>
              <a:gd name="connsiteY4" fmla="*/ 1543428 h 4460042"/>
              <a:gd name="connsiteX5" fmla="*/ 2124523 w 4206653"/>
              <a:gd name="connsiteY5" fmla="*/ 1291968 h 4460042"/>
              <a:gd name="connsiteX6" fmla="*/ 2124523 w 4206653"/>
              <a:gd name="connsiteY6" fmla="*/ 1120518 h 4460042"/>
              <a:gd name="connsiteX7" fmla="*/ 2068029 w 4206653"/>
              <a:gd name="connsiteY7" fmla="*/ 825325 h 4460042"/>
              <a:gd name="connsiteX8" fmla="*/ 2078803 w 4206653"/>
              <a:gd name="connsiteY8" fmla="*/ 777618 h 4460042"/>
              <a:gd name="connsiteX9" fmla="*/ 2170243 w 4206653"/>
              <a:gd name="connsiteY9" fmla="*/ 1086228 h 4460042"/>
              <a:gd name="connsiteX10" fmla="*/ 2215963 w 4206653"/>
              <a:gd name="connsiteY10" fmla="*/ 1269108 h 4460042"/>
              <a:gd name="connsiteX11" fmla="*/ 2284543 w 4206653"/>
              <a:gd name="connsiteY11" fmla="*/ 1303398 h 4460042"/>
              <a:gd name="connsiteX12" fmla="*/ 2330263 w 4206653"/>
              <a:gd name="connsiteY12" fmla="*/ 1166238 h 4460042"/>
              <a:gd name="connsiteX13" fmla="*/ 2467423 w 4206653"/>
              <a:gd name="connsiteY13" fmla="*/ 880488 h 4460042"/>
              <a:gd name="connsiteX14" fmla="*/ 2558863 w 4206653"/>
              <a:gd name="connsiteY14" fmla="*/ 640458 h 4460042"/>
              <a:gd name="connsiteX15" fmla="*/ 2616013 w 4206653"/>
              <a:gd name="connsiteY15" fmla="*/ 537588 h 4460042"/>
              <a:gd name="connsiteX16" fmla="*/ 2558863 w 4206653"/>
              <a:gd name="connsiteY16" fmla="*/ 789048 h 4460042"/>
              <a:gd name="connsiteX17" fmla="*/ 2444563 w 4206653"/>
              <a:gd name="connsiteY17" fmla="*/ 1097658 h 4460042"/>
              <a:gd name="connsiteX18" fmla="*/ 2375983 w 4206653"/>
              <a:gd name="connsiteY18" fmla="*/ 1406268 h 4460042"/>
              <a:gd name="connsiteX19" fmla="*/ 2558863 w 4206653"/>
              <a:gd name="connsiteY19" fmla="*/ 1577718 h 4460042"/>
              <a:gd name="connsiteX20" fmla="*/ 2878903 w 4206653"/>
              <a:gd name="connsiteY20" fmla="*/ 1657728 h 4460042"/>
              <a:gd name="connsiteX21" fmla="*/ 3187513 w 4206653"/>
              <a:gd name="connsiteY21" fmla="*/ 1657728 h 4460042"/>
              <a:gd name="connsiteX22" fmla="*/ 3370393 w 4206653"/>
              <a:gd name="connsiteY22" fmla="*/ 1566288 h 4460042"/>
              <a:gd name="connsiteX23" fmla="*/ 3488066 w 4206653"/>
              <a:gd name="connsiteY23" fmla="*/ 1246753 h 4460042"/>
              <a:gd name="connsiteX24" fmla="*/ 3495138 w 4206653"/>
              <a:gd name="connsiteY24" fmla="*/ 1115548 h 4460042"/>
              <a:gd name="connsiteX25" fmla="*/ 3493650 w 4206653"/>
              <a:gd name="connsiteY25" fmla="*/ 1063976 h 4460042"/>
              <a:gd name="connsiteX26" fmla="*/ 3450403 w 4206653"/>
              <a:gd name="connsiteY26" fmla="*/ 777618 h 4460042"/>
              <a:gd name="connsiteX27" fmla="*/ 3119893 w 4206653"/>
              <a:gd name="connsiteY27" fmla="*/ 321571 h 4460042"/>
              <a:gd name="connsiteX28" fmla="*/ 3497351 w 4206653"/>
              <a:gd name="connsiteY28" fmla="*/ 674883 h 4460042"/>
              <a:gd name="connsiteX29" fmla="*/ 3759013 w 4206653"/>
              <a:gd name="connsiteY29" fmla="*/ 571878 h 4460042"/>
              <a:gd name="connsiteX30" fmla="*/ 3999043 w 4206653"/>
              <a:gd name="connsiteY30" fmla="*/ 91818 h 4460042"/>
              <a:gd name="connsiteX31" fmla="*/ 4033333 w 4206653"/>
              <a:gd name="connsiteY31" fmla="*/ 11808 h 4460042"/>
              <a:gd name="connsiteX32" fmla="*/ 3984569 w 4206653"/>
              <a:gd name="connsiteY32" fmla="*/ 247366 h 4460042"/>
              <a:gd name="connsiteX33" fmla="*/ 3812791 w 4206653"/>
              <a:gd name="connsiteY33" fmla="*/ 647417 h 4460042"/>
              <a:gd name="connsiteX34" fmla="*/ 3592906 w 4206653"/>
              <a:gd name="connsiteY34" fmla="*/ 811408 h 4460042"/>
              <a:gd name="connsiteX35" fmla="*/ 3604425 w 4206653"/>
              <a:gd name="connsiteY35" fmla="*/ 999253 h 4460042"/>
              <a:gd name="connsiteX36" fmla="*/ 3872985 w 4206653"/>
              <a:gd name="connsiteY36" fmla="*/ 881976 h 4460042"/>
              <a:gd name="connsiteX37" fmla="*/ 4200754 w 4206653"/>
              <a:gd name="connsiteY37" fmla="*/ 774136 h 4460042"/>
              <a:gd name="connsiteX38" fmla="*/ 4064251 w 4206653"/>
              <a:gd name="connsiteY38" fmla="*/ 847195 h 4460042"/>
              <a:gd name="connsiteX39" fmla="*/ 3818880 w 4206653"/>
              <a:gd name="connsiteY39" fmla="*/ 991305 h 4460042"/>
              <a:gd name="connsiteX40" fmla="*/ 3658531 w 4206653"/>
              <a:gd name="connsiteY40" fmla="*/ 1093178 h 4460042"/>
              <a:gd name="connsiteX41" fmla="*/ 3622838 w 4206653"/>
              <a:gd name="connsiteY41" fmla="*/ 1221401 h 4460042"/>
              <a:gd name="connsiteX42" fmla="*/ 3577446 w 4206653"/>
              <a:gd name="connsiteY42" fmla="*/ 1500691 h 4460042"/>
              <a:gd name="connsiteX43" fmla="*/ 3461833 w 4206653"/>
              <a:gd name="connsiteY43" fmla="*/ 1726308 h 4460042"/>
              <a:gd name="connsiteX44" fmla="*/ 3278953 w 4206653"/>
              <a:gd name="connsiteY44" fmla="*/ 2034918 h 4460042"/>
              <a:gd name="connsiteX45" fmla="*/ 3233233 w 4206653"/>
              <a:gd name="connsiteY45" fmla="*/ 2309238 h 4460042"/>
              <a:gd name="connsiteX46" fmla="*/ 3404683 w 4206653"/>
              <a:gd name="connsiteY46" fmla="*/ 2457828 h 4460042"/>
              <a:gd name="connsiteX47" fmla="*/ 3759013 w 4206653"/>
              <a:gd name="connsiteY47" fmla="*/ 2663568 h 4460042"/>
              <a:gd name="connsiteX48" fmla="*/ 4079053 w 4206653"/>
              <a:gd name="connsiteY48" fmla="*/ 2777868 h 4460042"/>
              <a:gd name="connsiteX49" fmla="*/ 4079053 w 4206653"/>
              <a:gd name="connsiteY49" fmla="*/ 2880738 h 4460042"/>
              <a:gd name="connsiteX50" fmla="*/ 3770443 w 4206653"/>
              <a:gd name="connsiteY50" fmla="*/ 2869308 h 4460042"/>
              <a:gd name="connsiteX51" fmla="*/ 3404683 w 4206653"/>
              <a:gd name="connsiteY51" fmla="*/ 2732148 h 4460042"/>
              <a:gd name="connsiteX52" fmla="*/ 3084643 w 4206653"/>
              <a:gd name="connsiteY52" fmla="*/ 2663568 h 4460042"/>
              <a:gd name="connsiteX53" fmla="*/ 2995919 w 4206653"/>
              <a:gd name="connsiteY53" fmla="*/ 2782832 h 4460042"/>
              <a:gd name="connsiteX54" fmla="*/ 2832855 w 4206653"/>
              <a:gd name="connsiteY54" fmla="*/ 2930924 h 4460042"/>
              <a:gd name="connsiteX55" fmla="*/ 2820111 w 4206653"/>
              <a:gd name="connsiteY55" fmla="*/ 3026344 h 4460042"/>
              <a:gd name="connsiteX56" fmla="*/ 2959241 w 4206653"/>
              <a:gd name="connsiteY56" fmla="*/ 3167976 h 4460042"/>
              <a:gd name="connsiteX57" fmla="*/ 3176083 w 4206653"/>
              <a:gd name="connsiteY57" fmla="*/ 3269358 h 4460042"/>
              <a:gd name="connsiteX58" fmla="*/ 3388239 w 4206653"/>
              <a:gd name="connsiteY58" fmla="*/ 3442290 h 4460042"/>
              <a:gd name="connsiteX59" fmla="*/ 3212014 w 4206653"/>
              <a:gd name="connsiteY59" fmla="*/ 3363782 h 4460042"/>
              <a:gd name="connsiteX60" fmla="*/ 3004633 w 4206653"/>
              <a:gd name="connsiteY60" fmla="*/ 3276814 h 4460042"/>
              <a:gd name="connsiteX61" fmla="*/ 2771676 w 4206653"/>
              <a:gd name="connsiteY61" fmla="*/ 3166987 h 4460042"/>
              <a:gd name="connsiteX62" fmla="*/ 2638873 w 4206653"/>
              <a:gd name="connsiteY62" fmla="*/ 3097908 h 4460042"/>
              <a:gd name="connsiteX63" fmla="*/ 2570293 w 4206653"/>
              <a:gd name="connsiteY63" fmla="*/ 3109338 h 4460042"/>
              <a:gd name="connsiteX64" fmla="*/ 2525557 w 4206653"/>
              <a:gd name="connsiteY64" fmla="*/ 3326508 h 4460042"/>
              <a:gd name="connsiteX65" fmla="*/ 2610253 w 4206653"/>
              <a:gd name="connsiteY65" fmla="*/ 3564053 h 4460042"/>
              <a:gd name="connsiteX66" fmla="*/ 2682206 w 4206653"/>
              <a:gd name="connsiteY66" fmla="*/ 4005849 h 4460042"/>
              <a:gd name="connsiteX67" fmla="*/ 2647915 w 4206653"/>
              <a:gd name="connsiteY67" fmla="*/ 4183758 h 4460042"/>
              <a:gd name="connsiteX68" fmla="*/ 2539703 w 4206653"/>
              <a:gd name="connsiteY68" fmla="*/ 4455574 h 4460042"/>
              <a:gd name="connsiteX69" fmla="*/ 2595212 w 4206653"/>
              <a:gd name="connsiteY69" fmla="*/ 3945217 h 4460042"/>
              <a:gd name="connsiteX70" fmla="*/ 2481240 w 4206653"/>
              <a:gd name="connsiteY70" fmla="*/ 3566538 h 4460042"/>
              <a:gd name="connsiteX71" fmla="*/ 2307403 w 4206653"/>
              <a:gd name="connsiteY71" fmla="*/ 3166488 h 4460042"/>
              <a:gd name="connsiteX72" fmla="*/ 2261683 w 4206653"/>
              <a:gd name="connsiteY72" fmla="*/ 3063618 h 4460042"/>
              <a:gd name="connsiteX73" fmla="*/ 2078803 w 4206653"/>
              <a:gd name="connsiteY73" fmla="*/ 2949318 h 4460042"/>
              <a:gd name="connsiteX74" fmla="*/ 1850203 w 4206653"/>
              <a:gd name="connsiteY74" fmla="*/ 3029328 h 4460042"/>
              <a:gd name="connsiteX75" fmla="*/ 1415863 w 4206653"/>
              <a:gd name="connsiteY75" fmla="*/ 3360798 h 4460042"/>
              <a:gd name="connsiteX76" fmla="*/ 1381573 w 4206653"/>
              <a:gd name="connsiteY76" fmla="*/ 3680838 h 4460042"/>
              <a:gd name="connsiteX77" fmla="*/ 1381573 w 4206653"/>
              <a:gd name="connsiteY77" fmla="*/ 3989448 h 4460042"/>
              <a:gd name="connsiteX78" fmla="*/ 1290133 w 4206653"/>
              <a:gd name="connsiteY78" fmla="*/ 4309488 h 4460042"/>
              <a:gd name="connsiteX79" fmla="*/ 1198693 w 4206653"/>
              <a:gd name="connsiteY79" fmla="*/ 4298058 h 4460042"/>
              <a:gd name="connsiteX80" fmla="*/ 1187263 w 4206653"/>
              <a:gd name="connsiteY80" fmla="*/ 4080888 h 4460042"/>
              <a:gd name="connsiteX81" fmla="*/ 1198693 w 4206653"/>
              <a:gd name="connsiteY81" fmla="*/ 3909438 h 4460042"/>
              <a:gd name="connsiteX82" fmla="*/ 970093 w 4206653"/>
              <a:gd name="connsiteY82" fmla="*/ 3989448 h 4460042"/>
              <a:gd name="connsiteX83" fmla="*/ 718633 w 4206653"/>
              <a:gd name="connsiteY83" fmla="*/ 4069458 h 4460042"/>
              <a:gd name="connsiteX84" fmla="*/ 741493 w 4206653"/>
              <a:gd name="connsiteY84" fmla="*/ 3955158 h 4460042"/>
              <a:gd name="connsiteX85" fmla="*/ 1130113 w 4206653"/>
              <a:gd name="connsiteY85" fmla="*/ 3795138 h 4460042"/>
              <a:gd name="connsiteX86" fmla="*/ 1278703 w 4206653"/>
              <a:gd name="connsiteY86" fmla="*/ 3726558 h 4460042"/>
              <a:gd name="connsiteX87" fmla="*/ 1221553 w 4206653"/>
              <a:gd name="connsiteY87" fmla="*/ 3372228 h 4460042"/>
              <a:gd name="connsiteX88" fmla="*/ 1324423 w 4206653"/>
              <a:gd name="connsiteY88" fmla="*/ 3120768 h 4460042"/>
              <a:gd name="connsiteX89" fmla="*/ 1393003 w 4206653"/>
              <a:gd name="connsiteY89" fmla="*/ 3052188 h 4460042"/>
              <a:gd name="connsiteX90" fmla="*/ 1084393 w 4206653"/>
              <a:gd name="connsiteY90" fmla="*/ 3029328 h 4460042"/>
              <a:gd name="connsiteX91" fmla="*/ 730063 w 4206653"/>
              <a:gd name="connsiteY91" fmla="*/ 2960748 h 4460042"/>
              <a:gd name="connsiteX92" fmla="*/ 375733 w 4206653"/>
              <a:gd name="connsiteY92" fmla="*/ 3132198 h 4460042"/>
              <a:gd name="connsiteX93" fmla="*/ 421453 w 4206653"/>
              <a:gd name="connsiteY93" fmla="*/ 3029328 h 4460042"/>
              <a:gd name="connsiteX94" fmla="*/ 627193 w 4206653"/>
              <a:gd name="connsiteY94" fmla="*/ 2926458 h 4460042"/>
              <a:gd name="connsiteX95" fmla="*/ 810073 w 4206653"/>
              <a:gd name="connsiteY95" fmla="*/ 2755008 h 4460042"/>
              <a:gd name="connsiteX96" fmla="*/ 1152973 w 4206653"/>
              <a:gd name="connsiteY96" fmla="*/ 2777868 h 4460042"/>
              <a:gd name="connsiteX97" fmla="*/ 1461583 w 4206653"/>
              <a:gd name="connsiteY97" fmla="*/ 2823588 h 4460042"/>
              <a:gd name="connsiteX98" fmla="*/ 1953073 w 4206653"/>
              <a:gd name="connsiteY98" fmla="*/ 2663568 h 4460042"/>
              <a:gd name="connsiteX99" fmla="*/ 1701613 w 4206653"/>
              <a:gd name="connsiteY99" fmla="*/ 2263518 h 4460042"/>
              <a:gd name="connsiteX100" fmla="*/ 1690183 w 4206653"/>
              <a:gd name="connsiteY100" fmla="*/ 1966338 h 4460042"/>
              <a:gd name="connsiteX101" fmla="*/ 1381991 w 4206653"/>
              <a:gd name="connsiteY101" fmla="*/ 1841604 h 4460042"/>
              <a:gd name="connsiteX102" fmla="*/ 1095823 w 4206653"/>
              <a:gd name="connsiteY102" fmla="*/ 1714878 h 4460042"/>
              <a:gd name="connsiteX103" fmla="*/ 746507 w 4206653"/>
              <a:gd name="connsiteY103" fmla="*/ 1626415 h 4460042"/>
              <a:gd name="connsiteX104" fmla="*/ 352873 w 4206653"/>
              <a:gd name="connsiteY104" fmla="*/ 1726308 h 4460042"/>
              <a:gd name="connsiteX105" fmla="*/ 113171 w 4206653"/>
              <a:gd name="connsiteY105" fmla="*/ 1763582 h 4460042"/>
              <a:gd name="connsiteX106" fmla="*/ 9973 w 4206653"/>
              <a:gd name="connsiteY106" fmla="*/ 1737738 h 4460042"/>
              <a:gd name="connsiteX107" fmla="*/ 348516 w 4206653"/>
              <a:gd name="connsiteY107" fmla="*/ 1643812 h 4460042"/>
              <a:gd name="connsiteX108" fmla="*/ 653097 w 4206653"/>
              <a:gd name="connsiteY108" fmla="*/ 1543920 h 4460042"/>
              <a:gd name="connsiteX109" fmla="*/ 1072963 w 4206653"/>
              <a:gd name="connsiteY109" fmla="*/ 1612008 h 4460042"/>
              <a:gd name="connsiteX110" fmla="*/ 1244413 w 4206653"/>
              <a:gd name="connsiteY110" fmla="*/ 1657728 h 4460042"/>
              <a:gd name="connsiteX111" fmla="*/ 1205766 w 4206653"/>
              <a:gd name="connsiteY111" fmla="*/ 1451988 h 4460042"/>
              <a:gd name="connsiteX112" fmla="*/ 1046313 w 4206653"/>
              <a:gd name="connsiteY112" fmla="*/ 815409 h 4460042"/>
              <a:gd name="connsiteX113" fmla="*/ 1221553 w 4206653"/>
              <a:gd name="connsiteY113" fmla="*/ 1211958 h 4460042"/>
              <a:gd name="connsiteX0" fmla="*/ 1221553 w 4206653"/>
              <a:gd name="connsiteY0" fmla="*/ 1211958 h 4460500"/>
              <a:gd name="connsiteX1" fmla="*/ 1343911 w 4206653"/>
              <a:gd name="connsiteY1" fmla="*/ 1559828 h 4460500"/>
              <a:gd name="connsiteX2" fmla="*/ 1553023 w 4206653"/>
              <a:gd name="connsiteY2" fmla="*/ 1657728 h 4460500"/>
              <a:gd name="connsiteX3" fmla="*/ 1907353 w 4206653"/>
              <a:gd name="connsiteY3" fmla="*/ 1680588 h 4460500"/>
              <a:gd name="connsiteX4" fmla="*/ 2021653 w 4206653"/>
              <a:gd name="connsiteY4" fmla="*/ 1543428 h 4460500"/>
              <a:gd name="connsiteX5" fmla="*/ 2124523 w 4206653"/>
              <a:gd name="connsiteY5" fmla="*/ 1291968 h 4460500"/>
              <a:gd name="connsiteX6" fmla="*/ 2124523 w 4206653"/>
              <a:gd name="connsiteY6" fmla="*/ 1120518 h 4460500"/>
              <a:gd name="connsiteX7" fmla="*/ 2068029 w 4206653"/>
              <a:gd name="connsiteY7" fmla="*/ 825325 h 4460500"/>
              <a:gd name="connsiteX8" fmla="*/ 2078803 w 4206653"/>
              <a:gd name="connsiteY8" fmla="*/ 777618 h 4460500"/>
              <a:gd name="connsiteX9" fmla="*/ 2170243 w 4206653"/>
              <a:gd name="connsiteY9" fmla="*/ 1086228 h 4460500"/>
              <a:gd name="connsiteX10" fmla="*/ 2215963 w 4206653"/>
              <a:gd name="connsiteY10" fmla="*/ 1269108 h 4460500"/>
              <a:gd name="connsiteX11" fmla="*/ 2284543 w 4206653"/>
              <a:gd name="connsiteY11" fmla="*/ 1303398 h 4460500"/>
              <a:gd name="connsiteX12" fmla="*/ 2330263 w 4206653"/>
              <a:gd name="connsiteY12" fmla="*/ 1166238 h 4460500"/>
              <a:gd name="connsiteX13" fmla="*/ 2467423 w 4206653"/>
              <a:gd name="connsiteY13" fmla="*/ 880488 h 4460500"/>
              <a:gd name="connsiteX14" fmla="*/ 2558863 w 4206653"/>
              <a:gd name="connsiteY14" fmla="*/ 640458 h 4460500"/>
              <a:gd name="connsiteX15" fmla="*/ 2616013 w 4206653"/>
              <a:gd name="connsiteY15" fmla="*/ 537588 h 4460500"/>
              <a:gd name="connsiteX16" fmla="*/ 2558863 w 4206653"/>
              <a:gd name="connsiteY16" fmla="*/ 789048 h 4460500"/>
              <a:gd name="connsiteX17" fmla="*/ 2444563 w 4206653"/>
              <a:gd name="connsiteY17" fmla="*/ 1097658 h 4460500"/>
              <a:gd name="connsiteX18" fmla="*/ 2375983 w 4206653"/>
              <a:gd name="connsiteY18" fmla="*/ 1406268 h 4460500"/>
              <a:gd name="connsiteX19" fmla="*/ 2558863 w 4206653"/>
              <a:gd name="connsiteY19" fmla="*/ 1577718 h 4460500"/>
              <a:gd name="connsiteX20" fmla="*/ 2878903 w 4206653"/>
              <a:gd name="connsiteY20" fmla="*/ 1657728 h 4460500"/>
              <a:gd name="connsiteX21" fmla="*/ 3187513 w 4206653"/>
              <a:gd name="connsiteY21" fmla="*/ 1657728 h 4460500"/>
              <a:gd name="connsiteX22" fmla="*/ 3370393 w 4206653"/>
              <a:gd name="connsiteY22" fmla="*/ 1566288 h 4460500"/>
              <a:gd name="connsiteX23" fmla="*/ 3488066 w 4206653"/>
              <a:gd name="connsiteY23" fmla="*/ 1246753 h 4460500"/>
              <a:gd name="connsiteX24" fmla="*/ 3495138 w 4206653"/>
              <a:gd name="connsiteY24" fmla="*/ 1115548 h 4460500"/>
              <a:gd name="connsiteX25" fmla="*/ 3493650 w 4206653"/>
              <a:gd name="connsiteY25" fmla="*/ 1063976 h 4460500"/>
              <a:gd name="connsiteX26" fmla="*/ 3450403 w 4206653"/>
              <a:gd name="connsiteY26" fmla="*/ 777618 h 4460500"/>
              <a:gd name="connsiteX27" fmla="*/ 3119893 w 4206653"/>
              <a:gd name="connsiteY27" fmla="*/ 321571 h 4460500"/>
              <a:gd name="connsiteX28" fmla="*/ 3497351 w 4206653"/>
              <a:gd name="connsiteY28" fmla="*/ 674883 h 4460500"/>
              <a:gd name="connsiteX29" fmla="*/ 3759013 w 4206653"/>
              <a:gd name="connsiteY29" fmla="*/ 571878 h 4460500"/>
              <a:gd name="connsiteX30" fmla="*/ 3999043 w 4206653"/>
              <a:gd name="connsiteY30" fmla="*/ 91818 h 4460500"/>
              <a:gd name="connsiteX31" fmla="*/ 4033333 w 4206653"/>
              <a:gd name="connsiteY31" fmla="*/ 11808 h 4460500"/>
              <a:gd name="connsiteX32" fmla="*/ 3984569 w 4206653"/>
              <a:gd name="connsiteY32" fmla="*/ 247366 h 4460500"/>
              <a:gd name="connsiteX33" fmla="*/ 3812791 w 4206653"/>
              <a:gd name="connsiteY33" fmla="*/ 647417 h 4460500"/>
              <a:gd name="connsiteX34" fmla="*/ 3592906 w 4206653"/>
              <a:gd name="connsiteY34" fmla="*/ 811408 h 4460500"/>
              <a:gd name="connsiteX35" fmla="*/ 3604425 w 4206653"/>
              <a:gd name="connsiteY35" fmla="*/ 999253 h 4460500"/>
              <a:gd name="connsiteX36" fmla="*/ 3872985 w 4206653"/>
              <a:gd name="connsiteY36" fmla="*/ 881976 h 4460500"/>
              <a:gd name="connsiteX37" fmla="*/ 4200754 w 4206653"/>
              <a:gd name="connsiteY37" fmla="*/ 774136 h 4460500"/>
              <a:gd name="connsiteX38" fmla="*/ 4064251 w 4206653"/>
              <a:gd name="connsiteY38" fmla="*/ 847195 h 4460500"/>
              <a:gd name="connsiteX39" fmla="*/ 3818880 w 4206653"/>
              <a:gd name="connsiteY39" fmla="*/ 991305 h 4460500"/>
              <a:gd name="connsiteX40" fmla="*/ 3658531 w 4206653"/>
              <a:gd name="connsiteY40" fmla="*/ 1093178 h 4460500"/>
              <a:gd name="connsiteX41" fmla="*/ 3622838 w 4206653"/>
              <a:gd name="connsiteY41" fmla="*/ 1221401 h 4460500"/>
              <a:gd name="connsiteX42" fmla="*/ 3577446 w 4206653"/>
              <a:gd name="connsiteY42" fmla="*/ 1500691 h 4460500"/>
              <a:gd name="connsiteX43" fmla="*/ 3461833 w 4206653"/>
              <a:gd name="connsiteY43" fmla="*/ 1726308 h 4460500"/>
              <a:gd name="connsiteX44" fmla="*/ 3278953 w 4206653"/>
              <a:gd name="connsiteY44" fmla="*/ 2034918 h 4460500"/>
              <a:gd name="connsiteX45" fmla="*/ 3233233 w 4206653"/>
              <a:gd name="connsiteY45" fmla="*/ 2309238 h 4460500"/>
              <a:gd name="connsiteX46" fmla="*/ 3404683 w 4206653"/>
              <a:gd name="connsiteY46" fmla="*/ 2457828 h 4460500"/>
              <a:gd name="connsiteX47" fmla="*/ 3759013 w 4206653"/>
              <a:gd name="connsiteY47" fmla="*/ 2663568 h 4460500"/>
              <a:gd name="connsiteX48" fmla="*/ 4079053 w 4206653"/>
              <a:gd name="connsiteY48" fmla="*/ 2777868 h 4460500"/>
              <a:gd name="connsiteX49" fmla="*/ 4079053 w 4206653"/>
              <a:gd name="connsiteY49" fmla="*/ 2880738 h 4460500"/>
              <a:gd name="connsiteX50" fmla="*/ 3770443 w 4206653"/>
              <a:gd name="connsiteY50" fmla="*/ 2869308 h 4460500"/>
              <a:gd name="connsiteX51" fmla="*/ 3404683 w 4206653"/>
              <a:gd name="connsiteY51" fmla="*/ 2732148 h 4460500"/>
              <a:gd name="connsiteX52" fmla="*/ 3084643 w 4206653"/>
              <a:gd name="connsiteY52" fmla="*/ 2663568 h 4460500"/>
              <a:gd name="connsiteX53" fmla="*/ 2995919 w 4206653"/>
              <a:gd name="connsiteY53" fmla="*/ 2782832 h 4460500"/>
              <a:gd name="connsiteX54" fmla="*/ 2832855 w 4206653"/>
              <a:gd name="connsiteY54" fmla="*/ 2930924 h 4460500"/>
              <a:gd name="connsiteX55" fmla="*/ 2820111 w 4206653"/>
              <a:gd name="connsiteY55" fmla="*/ 3026344 h 4460500"/>
              <a:gd name="connsiteX56" fmla="*/ 2959241 w 4206653"/>
              <a:gd name="connsiteY56" fmla="*/ 3167976 h 4460500"/>
              <a:gd name="connsiteX57" fmla="*/ 3176083 w 4206653"/>
              <a:gd name="connsiteY57" fmla="*/ 3269358 h 4460500"/>
              <a:gd name="connsiteX58" fmla="*/ 3388239 w 4206653"/>
              <a:gd name="connsiteY58" fmla="*/ 3442290 h 4460500"/>
              <a:gd name="connsiteX59" fmla="*/ 3212014 w 4206653"/>
              <a:gd name="connsiteY59" fmla="*/ 3363782 h 4460500"/>
              <a:gd name="connsiteX60" fmla="*/ 3004633 w 4206653"/>
              <a:gd name="connsiteY60" fmla="*/ 3276814 h 4460500"/>
              <a:gd name="connsiteX61" fmla="*/ 2771676 w 4206653"/>
              <a:gd name="connsiteY61" fmla="*/ 3166987 h 4460500"/>
              <a:gd name="connsiteX62" fmla="*/ 2638873 w 4206653"/>
              <a:gd name="connsiteY62" fmla="*/ 3097908 h 4460500"/>
              <a:gd name="connsiteX63" fmla="*/ 2570293 w 4206653"/>
              <a:gd name="connsiteY63" fmla="*/ 3109338 h 4460500"/>
              <a:gd name="connsiteX64" fmla="*/ 2525557 w 4206653"/>
              <a:gd name="connsiteY64" fmla="*/ 3326508 h 4460500"/>
              <a:gd name="connsiteX65" fmla="*/ 2610253 w 4206653"/>
              <a:gd name="connsiteY65" fmla="*/ 3564053 h 4460500"/>
              <a:gd name="connsiteX66" fmla="*/ 2682206 w 4206653"/>
              <a:gd name="connsiteY66" fmla="*/ 4005849 h 4460500"/>
              <a:gd name="connsiteX67" fmla="*/ 2633113 w 4206653"/>
              <a:gd name="connsiteY67" fmla="*/ 4192703 h 4460500"/>
              <a:gd name="connsiteX68" fmla="*/ 2539703 w 4206653"/>
              <a:gd name="connsiteY68" fmla="*/ 4455574 h 4460500"/>
              <a:gd name="connsiteX69" fmla="*/ 2595212 w 4206653"/>
              <a:gd name="connsiteY69" fmla="*/ 3945217 h 4460500"/>
              <a:gd name="connsiteX70" fmla="*/ 2481240 w 4206653"/>
              <a:gd name="connsiteY70" fmla="*/ 3566538 h 4460500"/>
              <a:gd name="connsiteX71" fmla="*/ 2307403 w 4206653"/>
              <a:gd name="connsiteY71" fmla="*/ 3166488 h 4460500"/>
              <a:gd name="connsiteX72" fmla="*/ 2261683 w 4206653"/>
              <a:gd name="connsiteY72" fmla="*/ 3063618 h 4460500"/>
              <a:gd name="connsiteX73" fmla="*/ 2078803 w 4206653"/>
              <a:gd name="connsiteY73" fmla="*/ 2949318 h 4460500"/>
              <a:gd name="connsiteX74" fmla="*/ 1850203 w 4206653"/>
              <a:gd name="connsiteY74" fmla="*/ 3029328 h 4460500"/>
              <a:gd name="connsiteX75" fmla="*/ 1415863 w 4206653"/>
              <a:gd name="connsiteY75" fmla="*/ 3360798 h 4460500"/>
              <a:gd name="connsiteX76" fmla="*/ 1381573 w 4206653"/>
              <a:gd name="connsiteY76" fmla="*/ 3680838 h 4460500"/>
              <a:gd name="connsiteX77" fmla="*/ 1381573 w 4206653"/>
              <a:gd name="connsiteY77" fmla="*/ 3989448 h 4460500"/>
              <a:gd name="connsiteX78" fmla="*/ 1290133 w 4206653"/>
              <a:gd name="connsiteY78" fmla="*/ 4309488 h 4460500"/>
              <a:gd name="connsiteX79" fmla="*/ 1198693 w 4206653"/>
              <a:gd name="connsiteY79" fmla="*/ 4298058 h 4460500"/>
              <a:gd name="connsiteX80" fmla="*/ 1187263 w 4206653"/>
              <a:gd name="connsiteY80" fmla="*/ 4080888 h 4460500"/>
              <a:gd name="connsiteX81" fmla="*/ 1198693 w 4206653"/>
              <a:gd name="connsiteY81" fmla="*/ 3909438 h 4460500"/>
              <a:gd name="connsiteX82" fmla="*/ 970093 w 4206653"/>
              <a:gd name="connsiteY82" fmla="*/ 3989448 h 4460500"/>
              <a:gd name="connsiteX83" fmla="*/ 718633 w 4206653"/>
              <a:gd name="connsiteY83" fmla="*/ 4069458 h 4460500"/>
              <a:gd name="connsiteX84" fmla="*/ 741493 w 4206653"/>
              <a:gd name="connsiteY84" fmla="*/ 3955158 h 4460500"/>
              <a:gd name="connsiteX85" fmla="*/ 1130113 w 4206653"/>
              <a:gd name="connsiteY85" fmla="*/ 3795138 h 4460500"/>
              <a:gd name="connsiteX86" fmla="*/ 1278703 w 4206653"/>
              <a:gd name="connsiteY86" fmla="*/ 3726558 h 4460500"/>
              <a:gd name="connsiteX87" fmla="*/ 1221553 w 4206653"/>
              <a:gd name="connsiteY87" fmla="*/ 3372228 h 4460500"/>
              <a:gd name="connsiteX88" fmla="*/ 1324423 w 4206653"/>
              <a:gd name="connsiteY88" fmla="*/ 3120768 h 4460500"/>
              <a:gd name="connsiteX89" fmla="*/ 1393003 w 4206653"/>
              <a:gd name="connsiteY89" fmla="*/ 3052188 h 4460500"/>
              <a:gd name="connsiteX90" fmla="*/ 1084393 w 4206653"/>
              <a:gd name="connsiteY90" fmla="*/ 3029328 h 4460500"/>
              <a:gd name="connsiteX91" fmla="*/ 730063 w 4206653"/>
              <a:gd name="connsiteY91" fmla="*/ 2960748 h 4460500"/>
              <a:gd name="connsiteX92" fmla="*/ 375733 w 4206653"/>
              <a:gd name="connsiteY92" fmla="*/ 3132198 h 4460500"/>
              <a:gd name="connsiteX93" fmla="*/ 421453 w 4206653"/>
              <a:gd name="connsiteY93" fmla="*/ 3029328 h 4460500"/>
              <a:gd name="connsiteX94" fmla="*/ 627193 w 4206653"/>
              <a:gd name="connsiteY94" fmla="*/ 2926458 h 4460500"/>
              <a:gd name="connsiteX95" fmla="*/ 810073 w 4206653"/>
              <a:gd name="connsiteY95" fmla="*/ 2755008 h 4460500"/>
              <a:gd name="connsiteX96" fmla="*/ 1152973 w 4206653"/>
              <a:gd name="connsiteY96" fmla="*/ 2777868 h 4460500"/>
              <a:gd name="connsiteX97" fmla="*/ 1461583 w 4206653"/>
              <a:gd name="connsiteY97" fmla="*/ 2823588 h 4460500"/>
              <a:gd name="connsiteX98" fmla="*/ 1953073 w 4206653"/>
              <a:gd name="connsiteY98" fmla="*/ 2663568 h 4460500"/>
              <a:gd name="connsiteX99" fmla="*/ 1701613 w 4206653"/>
              <a:gd name="connsiteY99" fmla="*/ 2263518 h 4460500"/>
              <a:gd name="connsiteX100" fmla="*/ 1690183 w 4206653"/>
              <a:gd name="connsiteY100" fmla="*/ 1966338 h 4460500"/>
              <a:gd name="connsiteX101" fmla="*/ 1381991 w 4206653"/>
              <a:gd name="connsiteY101" fmla="*/ 1841604 h 4460500"/>
              <a:gd name="connsiteX102" fmla="*/ 1095823 w 4206653"/>
              <a:gd name="connsiteY102" fmla="*/ 1714878 h 4460500"/>
              <a:gd name="connsiteX103" fmla="*/ 746507 w 4206653"/>
              <a:gd name="connsiteY103" fmla="*/ 1626415 h 4460500"/>
              <a:gd name="connsiteX104" fmla="*/ 352873 w 4206653"/>
              <a:gd name="connsiteY104" fmla="*/ 1726308 h 4460500"/>
              <a:gd name="connsiteX105" fmla="*/ 113171 w 4206653"/>
              <a:gd name="connsiteY105" fmla="*/ 1763582 h 4460500"/>
              <a:gd name="connsiteX106" fmla="*/ 9973 w 4206653"/>
              <a:gd name="connsiteY106" fmla="*/ 1737738 h 4460500"/>
              <a:gd name="connsiteX107" fmla="*/ 348516 w 4206653"/>
              <a:gd name="connsiteY107" fmla="*/ 1643812 h 4460500"/>
              <a:gd name="connsiteX108" fmla="*/ 653097 w 4206653"/>
              <a:gd name="connsiteY108" fmla="*/ 1543920 h 4460500"/>
              <a:gd name="connsiteX109" fmla="*/ 1072963 w 4206653"/>
              <a:gd name="connsiteY109" fmla="*/ 1612008 h 4460500"/>
              <a:gd name="connsiteX110" fmla="*/ 1244413 w 4206653"/>
              <a:gd name="connsiteY110" fmla="*/ 1657728 h 4460500"/>
              <a:gd name="connsiteX111" fmla="*/ 1205766 w 4206653"/>
              <a:gd name="connsiteY111" fmla="*/ 1451988 h 4460500"/>
              <a:gd name="connsiteX112" fmla="*/ 1046313 w 4206653"/>
              <a:gd name="connsiteY112" fmla="*/ 815409 h 4460500"/>
              <a:gd name="connsiteX113" fmla="*/ 1221553 w 4206653"/>
              <a:gd name="connsiteY113" fmla="*/ 1211958 h 4460500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610253 w 4206653"/>
              <a:gd name="connsiteY65" fmla="*/ 3564053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40867 w 4206653"/>
              <a:gd name="connsiteY77" fmla="*/ 3980504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187263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555808 w 4206653"/>
              <a:gd name="connsiteY83" fmla="*/ 4355688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70028 w 4206653"/>
              <a:gd name="connsiteY83" fmla="*/ 4167767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66328 w 4206653"/>
              <a:gd name="connsiteY83" fmla="*/ 4145406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45406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4070190 w 4206653"/>
              <a:gd name="connsiteY50" fmla="*/ 3021367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084643 w 4560132"/>
              <a:gd name="connsiteY52" fmla="*/ 2663568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60193 w 4560132"/>
              <a:gd name="connsiteY51" fmla="*/ 285290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5011600"/>
              <a:gd name="connsiteY0" fmla="*/ 1211958 h 4745608"/>
              <a:gd name="connsiteX1" fmla="*/ 1343911 w 5011600"/>
              <a:gd name="connsiteY1" fmla="*/ 1559828 h 4745608"/>
              <a:gd name="connsiteX2" fmla="*/ 1553023 w 5011600"/>
              <a:gd name="connsiteY2" fmla="*/ 1657728 h 4745608"/>
              <a:gd name="connsiteX3" fmla="*/ 1907353 w 5011600"/>
              <a:gd name="connsiteY3" fmla="*/ 1680588 h 4745608"/>
              <a:gd name="connsiteX4" fmla="*/ 2021653 w 5011600"/>
              <a:gd name="connsiteY4" fmla="*/ 1543428 h 4745608"/>
              <a:gd name="connsiteX5" fmla="*/ 2124523 w 5011600"/>
              <a:gd name="connsiteY5" fmla="*/ 1291968 h 4745608"/>
              <a:gd name="connsiteX6" fmla="*/ 2124523 w 5011600"/>
              <a:gd name="connsiteY6" fmla="*/ 1120518 h 4745608"/>
              <a:gd name="connsiteX7" fmla="*/ 2068029 w 5011600"/>
              <a:gd name="connsiteY7" fmla="*/ 825325 h 4745608"/>
              <a:gd name="connsiteX8" fmla="*/ 2078803 w 5011600"/>
              <a:gd name="connsiteY8" fmla="*/ 777618 h 4745608"/>
              <a:gd name="connsiteX9" fmla="*/ 2170243 w 5011600"/>
              <a:gd name="connsiteY9" fmla="*/ 1086228 h 4745608"/>
              <a:gd name="connsiteX10" fmla="*/ 2215963 w 5011600"/>
              <a:gd name="connsiteY10" fmla="*/ 1269108 h 4745608"/>
              <a:gd name="connsiteX11" fmla="*/ 2284543 w 5011600"/>
              <a:gd name="connsiteY11" fmla="*/ 1303398 h 4745608"/>
              <a:gd name="connsiteX12" fmla="*/ 2330263 w 5011600"/>
              <a:gd name="connsiteY12" fmla="*/ 1166238 h 4745608"/>
              <a:gd name="connsiteX13" fmla="*/ 2467423 w 5011600"/>
              <a:gd name="connsiteY13" fmla="*/ 880488 h 4745608"/>
              <a:gd name="connsiteX14" fmla="*/ 2558863 w 5011600"/>
              <a:gd name="connsiteY14" fmla="*/ 640458 h 4745608"/>
              <a:gd name="connsiteX15" fmla="*/ 2616013 w 5011600"/>
              <a:gd name="connsiteY15" fmla="*/ 537588 h 4745608"/>
              <a:gd name="connsiteX16" fmla="*/ 2558863 w 5011600"/>
              <a:gd name="connsiteY16" fmla="*/ 789048 h 4745608"/>
              <a:gd name="connsiteX17" fmla="*/ 2444563 w 5011600"/>
              <a:gd name="connsiteY17" fmla="*/ 1097658 h 4745608"/>
              <a:gd name="connsiteX18" fmla="*/ 2375983 w 5011600"/>
              <a:gd name="connsiteY18" fmla="*/ 1406268 h 4745608"/>
              <a:gd name="connsiteX19" fmla="*/ 2558863 w 5011600"/>
              <a:gd name="connsiteY19" fmla="*/ 1577718 h 4745608"/>
              <a:gd name="connsiteX20" fmla="*/ 2878903 w 5011600"/>
              <a:gd name="connsiteY20" fmla="*/ 1657728 h 4745608"/>
              <a:gd name="connsiteX21" fmla="*/ 3187513 w 5011600"/>
              <a:gd name="connsiteY21" fmla="*/ 1657728 h 4745608"/>
              <a:gd name="connsiteX22" fmla="*/ 3370393 w 5011600"/>
              <a:gd name="connsiteY22" fmla="*/ 1566288 h 4745608"/>
              <a:gd name="connsiteX23" fmla="*/ 3488066 w 5011600"/>
              <a:gd name="connsiteY23" fmla="*/ 1246753 h 4745608"/>
              <a:gd name="connsiteX24" fmla="*/ 3495138 w 5011600"/>
              <a:gd name="connsiteY24" fmla="*/ 1115548 h 4745608"/>
              <a:gd name="connsiteX25" fmla="*/ 3493650 w 5011600"/>
              <a:gd name="connsiteY25" fmla="*/ 1063976 h 4745608"/>
              <a:gd name="connsiteX26" fmla="*/ 3450403 w 5011600"/>
              <a:gd name="connsiteY26" fmla="*/ 777618 h 4745608"/>
              <a:gd name="connsiteX27" fmla="*/ 3119893 w 5011600"/>
              <a:gd name="connsiteY27" fmla="*/ 321571 h 4745608"/>
              <a:gd name="connsiteX28" fmla="*/ 3497351 w 5011600"/>
              <a:gd name="connsiteY28" fmla="*/ 674883 h 4745608"/>
              <a:gd name="connsiteX29" fmla="*/ 3759013 w 5011600"/>
              <a:gd name="connsiteY29" fmla="*/ 571878 h 4745608"/>
              <a:gd name="connsiteX30" fmla="*/ 3999043 w 5011600"/>
              <a:gd name="connsiteY30" fmla="*/ 91818 h 4745608"/>
              <a:gd name="connsiteX31" fmla="*/ 4033333 w 5011600"/>
              <a:gd name="connsiteY31" fmla="*/ 11808 h 4745608"/>
              <a:gd name="connsiteX32" fmla="*/ 3984569 w 5011600"/>
              <a:gd name="connsiteY32" fmla="*/ 247366 h 4745608"/>
              <a:gd name="connsiteX33" fmla="*/ 3812791 w 5011600"/>
              <a:gd name="connsiteY33" fmla="*/ 647417 h 4745608"/>
              <a:gd name="connsiteX34" fmla="*/ 3592906 w 5011600"/>
              <a:gd name="connsiteY34" fmla="*/ 811408 h 4745608"/>
              <a:gd name="connsiteX35" fmla="*/ 3604425 w 5011600"/>
              <a:gd name="connsiteY35" fmla="*/ 999253 h 4745608"/>
              <a:gd name="connsiteX36" fmla="*/ 3872985 w 5011600"/>
              <a:gd name="connsiteY36" fmla="*/ 881976 h 4745608"/>
              <a:gd name="connsiteX37" fmla="*/ 4200754 w 5011600"/>
              <a:gd name="connsiteY37" fmla="*/ 774136 h 4745608"/>
              <a:gd name="connsiteX38" fmla="*/ 4064251 w 5011600"/>
              <a:gd name="connsiteY38" fmla="*/ 847195 h 4745608"/>
              <a:gd name="connsiteX39" fmla="*/ 3818880 w 5011600"/>
              <a:gd name="connsiteY39" fmla="*/ 991305 h 4745608"/>
              <a:gd name="connsiteX40" fmla="*/ 3658531 w 5011600"/>
              <a:gd name="connsiteY40" fmla="*/ 1093178 h 4745608"/>
              <a:gd name="connsiteX41" fmla="*/ 3622838 w 5011600"/>
              <a:gd name="connsiteY41" fmla="*/ 1221401 h 4745608"/>
              <a:gd name="connsiteX42" fmla="*/ 3577446 w 5011600"/>
              <a:gd name="connsiteY42" fmla="*/ 1500691 h 4745608"/>
              <a:gd name="connsiteX43" fmla="*/ 3461833 w 5011600"/>
              <a:gd name="connsiteY43" fmla="*/ 1726308 h 4745608"/>
              <a:gd name="connsiteX44" fmla="*/ 3278953 w 5011600"/>
              <a:gd name="connsiteY44" fmla="*/ 2034918 h 4745608"/>
              <a:gd name="connsiteX45" fmla="*/ 3288742 w 5011600"/>
              <a:gd name="connsiteY45" fmla="*/ 2273460 h 4745608"/>
              <a:gd name="connsiteX46" fmla="*/ 3434288 w 5011600"/>
              <a:gd name="connsiteY46" fmla="*/ 2417577 h 4745608"/>
              <a:gd name="connsiteX47" fmla="*/ 3781217 w 5011600"/>
              <a:gd name="connsiteY47" fmla="*/ 2618845 h 4745608"/>
              <a:gd name="connsiteX48" fmla="*/ 4079053 w 5011600"/>
              <a:gd name="connsiteY48" fmla="*/ 2777868 h 4745608"/>
              <a:gd name="connsiteX49" fmla="*/ 5011598 w 5011600"/>
              <a:gd name="connsiteY49" fmla="*/ 3189329 h 4745608"/>
              <a:gd name="connsiteX50" fmla="*/ 4070190 w 5011600"/>
              <a:gd name="connsiteY50" fmla="*/ 3021367 h 4745608"/>
              <a:gd name="connsiteX51" fmla="*/ 3460193 w 5011600"/>
              <a:gd name="connsiteY51" fmla="*/ 2852901 h 4745608"/>
              <a:gd name="connsiteX52" fmla="*/ 3217865 w 5011600"/>
              <a:gd name="connsiteY52" fmla="*/ 2829045 h 4745608"/>
              <a:gd name="connsiteX53" fmla="*/ 3025524 w 5011600"/>
              <a:gd name="connsiteY53" fmla="*/ 2858861 h 4745608"/>
              <a:gd name="connsiteX54" fmla="*/ 2832855 w 5011600"/>
              <a:gd name="connsiteY54" fmla="*/ 2930924 h 4745608"/>
              <a:gd name="connsiteX55" fmla="*/ 2820111 w 5011600"/>
              <a:gd name="connsiteY55" fmla="*/ 3026344 h 4745608"/>
              <a:gd name="connsiteX56" fmla="*/ 2959241 w 5011600"/>
              <a:gd name="connsiteY56" fmla="*/ 3167976 h 4745608"/>
              <a:gd name="connsiteX57" fmla="*/ 3176083 w 5011600"/>
              <a:gd name="connsiteY57" fmla="*/ 3269358 h 4745608"/>
              <a:gd name="connsiteX58" fmla="*/ 3388239 w 5011600"/>
              <a:gd name="connsiteY58" fmla="*/ 3442290 h 4745608"/>
              <a:gd name="connsiteX59" fmla="*/ 3212014 w 5011600"/>
              <a:gd name="connsiteY59" fmla="*/ 3336948 h 4745608"/>
              <a:gd name="connsiteX60" fmla="*/ 3004633 w 5011600"/>
              <a:gd name="connsiteY60" fmla="*/ 3276814 h 4745608"/>
              <a:gd name="connsiteX61" fmla="*/ 2771676 w 5011600"/>
              <a:gd name="connsiteY61" fmla="*/ 3166987 h 4745608"/>
              <a:gd name="connsiteX62" fmla="*/ 2638873 w 5011600"/>
              <a:gd name="connsiteY62" fmla="*/ 3097908 h 4745608"/>
              <a:gd name="connsiteX63" fmla="*/ 2570293 w 5011600"/>
              <a:gd name="connsiteY63" fmla="*/ 3109338 h 4745608"/>
              <a:gd name="connsiteX64" fmla="*/ 2525557 w 5011600"/>
              <a:gd name="connsiteY64" fmla="*/ 3326508 h 4745608"/>
              <a:gd name="connsiteX65" fmla="*/ 2584349 w 5011600"/>
              <a:gd name="connsiteY65" fmla="*/ 3577470 h 4745608"/>
              <a:gd name="connsiteX66" fmla="*/ 2663703 w 5011600"/>
              <a:gd name="connsiteY66" fmla="*/ 3996904 h 4745608"/>
              <a:gd name="connsiteX67" fmla="*/ 2633113 w 5011600"/>
              <a:gd name="connsiteY67" fmla="*/ 4192703 h 4745608"/>
              <a:gd name="connsiteX68" fmla="*/ 2539703 w 5011600"/>
              <a:gd name="connsiteY68" fmla="*/ 4455574 h 4745608"/>
              <a:gd name="connsiteX69" fmla="*/ 2595212 w 5011600"/>
              <a:gd name="connsiteY69" fmla="*/ 3945217 h 4745608"/>
              <a:gd name="connsiteX70" fmla="*/ 2481240 w 5011600"/>
              <a:gd name="connsiteY70" fmla="*/ 3566538 h 4745608"/>
              <a:gd name="connsiteX71" fmla="*/ 2307403 w 5011600"/>
              <a:gd name="connsiteY71" fmla="*/ 3166488 h 4745608"/>
              <a:gd name="connsiteX72" fmla="*/ 2261683 w 5011600"/>
              <a:gd name="connsiteY72" fmla="*/ 3063618 h 4745608"/>
              <a:gd name="connsiteX73" fmla="*/ 2078803 w 5011600"/>
              <a:gd name="connsiteY73" fmla="*/ 2949318 h 4745608"/>
              <a:gd name="connsiteX74" fmla="*/ 1824299 w 5011600"/>
              <a:gd name="connsiteY74" fmla="*/ 3002494 h 4745608"/>
              <a:gd name="connsiteX75" fmla="*/ 1412162 w 5011600"/>
              <a:gd name="connsiteY75" fmla="*/ 3235573 h 4745608"/>
              <a:gd name="connsiteX76" fmla="*/ 1381573 w 5011600"/>
              <a:gd name="connsiteY76" fmla="*/ 3680838 h 4745608"/>
              <a:gd name="connsiteX77" fmla="*/ 1340867 w 5011600"/>
              <a:gd name="connsiteY77" fmla="*/ 3980504 h 4745608"/>
              <a:gd name="connsiteX78" fmla="*/ 1197619 w 5011600"/>
              <a:gd name="connsiteY78" fmla="*/ 4738831 h 4745608"/>
              <a:gd name="connsiteX79" fmla="*/ 1220896 w 5011600"/>
              <a:gd name="connsiteY79" fmla="*/ 4338309 h 4745608"/>
              <a:gd name="connsiteX80" fmla="*/ 1242772 w 5011600"/>
              <a:gd name="connsiteY80" fmla="*/ 4080888 h 4745608"/>
              <a:gd name="connsiteX81" fmla="*/ 1198693 w 5011600"/>
              <a:gd name="connsiteY81" fmla="*/ 3909438 h 4745608"/>
              <a:gd name="connsiteX82" fmla="*/ 970093 w 5011600"/>
              <a:gd name="connsiteY82" fmla="*/ 3989448 h 4745608"/>
              <a:gd name="connsiteX83" fmla="*/ 766328 w 5011600"/>
              <a:gd name="connsiteY83" fmla="*/ 4131990 h 4745608"/>
              <a:gd name="connsiteX84" fmla="*/ 555808 w 5011600"/>
              <a:gd name="connsiteY84" fmla="*/ 4355688 h 4745608"/>
              <a:gd name="connsiteX85" fmla="*/ 785900 w 5011600"/>
              <a:gd name="connsiteY85" fmla="*/ 4017771 h 4745608"/>
              <a:gd name="connsiteX86" fmla="*/ 1130113 w 5011600"/>
              <a:gd name="connsiteY86" fmla="*/ 3817500 h 4745608"/>
              <a:gd name="connsiteX87" fmla="*/ 1278703 w 5011600"/>
              <a:gd name="connsiteY87" fmla="*/ 3726558 h 4745608"/>
              <a:gd name="connsiteX88" fmla="*/ 1269661 w 5011600"/>
              <a:gd name="connsiteY88" fmla="*/ 3390117 h 4745608"/>
              <a:gd name="connsiteX89" fmla="*/ 1309620 w 5011600"/>
              <a:gd name="connsiteY89" fmla="*/ 3169963 h 4745608"/>
              <a:gd name="connsiteX90" fmla="*/ 1393003 w 5011600"/>
              <a:gd name="connsiteY90" fmla="*/ 3052188 h 4745608"/>
              <a:gd name="connsiteX91" fmla="*/ 1080693 w 5011600"/>
              <a:gd name="connsiteY91" fmla="*/ 2984604 h 4745608"/>
              <a:gd name="connsiteX92" fmla="*/ 663453 w 5011600"/>
              <a:gd name="connsiteY92" fmla="*/ 3023360 h 4745608"/>
              <a:gd name="connsiteX93" fmla="*/ 235111 w 5011600"/>
              <a:gd name="connsiteY93" fmla="*/ 3217172 h 4745608"/>
              <a:gd name="connsiteX94" fmla="*/ 421453 w 5011600"/>
              <a:gd name="connsiteY94" fmla="*/ 3029328 h 4745608"/>
              <a:gd name="connsiteX95" fmla="*/ 627193 w 5011600"/>
              <a:gd name="connsiteY95" fmla="*/ 2926458 h 4745608"/>
              <a:gd name="connsiteX96" fmla="*/ 854480 w 5011600"/>
              <a:gd name="connsiteY96" fmla="*/ 2889178 h 4745608"/>
              <a:gd name="connsiteX97" fmla="*/ 1149272 w 5011600"/>
              <a:gd name="connsiteY97" fmla="*/ 2889676 h 4745608"/>
              <a:gd name="connsiteX98" fmla="*/ 1531894 w 5011600"/>
              <a:gd name="connsiteY98" fmla="*/ 2917507 h 4745608"/>
              <a:gd name="connsiteX99" fmla="*/ 1860559 w 5011600"/>
              <a:gd name="connsiteY99" fmla="*/ 2766431 h 4745608"/>
              <a:gd name="connsiteX100" fmla="*/ 1701613 w 5011600"/>
              <a:gd name="connsiteY100" fmla="*/ 2263518 h 4745608"/>
              <a:gd name="connsiteX101" fmla="*/ 1690183 w 5011600"/>
              <a:gd name="connsiteY101" fmla="*/ 1966338 h 4745608"/>
              <a:gd name="connsiteX102" fmla="*/ 1381991 w 5011600"/>
              <a:gd name="connsiteY102" fmla="*/ 1841604 h 4745608"/>
              <a:gd name="connsiteX103" fmla="*/ 1095823 w 5011600"/>
              <a:gd name="connsiteY103" fmla="*/ 1714878 h 4745608"/>
              <a:gd name="connsiteX104" fmla="*/ 746507 w 5011600"/>
              <a:gd name="connsiteY104" fmla="*/ 1626415 h 4745608"/>
              <a:gd name="connsiteX105" fmla="*/ 352873 w 5011600"/>
              <a:gd name="connsiteY105" fmla="*/ 1726308 h 4745608"/>
              <a:gd name="connsiteX106" fmla="*/ 113171 w 5011600"/>
              <a:gd name="connsiteY106" fmla="*/ 1763582 h 4745608"/>
              <a:gd name="connsiteX107" fmla="*/ 9973 w 5011600"/>
              <a:gd name="connsiteY107" fmla="*/ 1737738 h 4745608"/>
              <a:gd name="connsiteX108" fmla="*/ 348516 w 5011600"/>
              <a:gd name="connsiteY108" fmla="*/ 1643812 h 4745608"/>
              <a:gd name="connsiteX109" fmla="*/ 653097 w 5011600"/>
              <a:gd name="connsiteY109" fmla="*/ 1543920 h 4745608"/>
              <a:gd name="connsiteX110" fmla="*/ 1072963 w 5011600"/>
              <a:gd name="connsiteY110" fmla="*/ 1612008 h 4745608"/>
              <a:gd name="connsiteX111" fmla="*/ 1244413 w 5011600"/>
              <a:gd name="connsiteY111" fmla="*/ 1657728 h 4745608"/>
              <a:gd name="connsiteX112" fmla="*/ 1205766 w 5011600"/>
              <a:gd name="connsiteY112" fmla="*/ 1451988 h 4745608"/>
              <a:gd name="connsiteX113" fmla="*/ 1046313 w 5011600"/>
              <a:gd name="connsiteY113" fmla="*/ 815409 h 4745608"/>
              <a:gd name="connsiteX114" fmla="*/ 1221553 w 5011600"/>
              <a:gd name="connsiteY114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41218"/>
              <a:gd name="connsiteY0" fmla="*/ 1211958 h 4745608"/>
              <a:gd name="connsiteX1" fmla="*/ 1343911 w 5041218"/>
              <a:gd name="connsiteY1" fmla="*/ 1559828 h 4745608"/>
              <a:gd name="connsiteX2" fmla="*/ 1553023 w 5041218"/>
              <a:gd name="connsiteY2" fmla="*/ 1657728 h 4745608"/>
              <a:gd name="connsiteX3" fmla="*/ 1907353 w 5041218"/>
              <a:gd name="connsiteY3" fmla="*/ 1680588 h 4745608"/>
              <a:gd name="connsiteX4" fmla="*/ 2021653 w 5041218"/>
              <a:gd name="connsiteY4" fmla="*/ 1543428 h 4745608"/>
              <a:gd name="connsiteX5" fmla="*/ 2124523 w 5041218"/>
              <a:gd name="connsiteY5" fmla="*/ 1291968 h 4745608"/>
              <a:gd name="connsiteX6" fmla="*/ 2124523 w 5041218"/>
              <a:gd name="connsiteY6" fmla="*/ 1120518 h 4745608"/>
              <a:gd name="connsiteX7" fmla="*/ 2068029 w 5041218"/>
              <a:gd name="connsiteY7" fmla="*/ 825325 h 4745608"/>
              <a:gd name="connsiteX8" fmla="*/ 2078803 w 5041218"/>
              <a:gd name="connsiteY8" fmla="*/ 777618 h 4745608"/>
              <a:gd name="connsiteX9" fmla="*/ 2170243 w 5041218"/>
              <a:gd name="connsiteY9" fmla="*/ 1086228 h 4745608"/>
              <a:gd name="connsiteX10" fmla="*/ 2215963 w 5041218"/>
              <a:gd name="connsiteY10" fmla="*/ 1269108 h 4745608"/>
              <a:gd name="connsiteX11" fmla="*/ 2284543 w 5041218"/>
              <a:gd name="connsiteY11" fmla="*/ 1303398 h 4745608"/>
              <a:gd name="connsiteX12" fmla="*/ 2330263 w 5041218"/>
              <a:gd name="connsiteY12" fmla="*/ 1166238 h 4745608"/>
              <a:gd name="connsiteX13" fmla="*/ 2467423 w 5041218"/>
              <a:gd name="connsiteY13" fmla="*/ 880488 h 4745608"/>
              <a:gd name="connsiteX14" fmla="*/ 2558863 w 5041218"/>
              <a:gd name="connsiteY14" fmla="*/ 640458 h 4745608"/>
              <a:gd name="connsiteX15" fmla="*/ 2616013 w 5041218"/>
              <a:gd name="connsiteY15" fmla="*/ 537588 h 4745608"/>
              <a:gd name="connsiteX16" fmla="*/ 2558863 w 5041218"/>
              <a:gd name="connsiteY16" fmla="*/ 789048 h 4745608"/>
              <a:gd name="connsiteX17" fmla="*/ 2444563 w 5041218"/>
              <a:gd name="connsiteY17" fmla="*/ 1097658 h 4745608"/>
              <a:gd name="connsiteX18" fmla="*/ 2375983 w 5041218"/>
              <a:gd name="connsiteY18" fmla="*/ 1406268 h 4745608"/>
              <a:gd name="connsiteX19" fmla="*/ 2558863 w 5041218"/>
              <a:gd name="connsiteY19" fmla="*/ 1577718 h 4745608"/>
              <a:gd name="connsiteX20" fmla="*/ 2878903 w 5041218"/>
              <a:gd name="connsiteY20" fmla="*/ 1657728 h 4745608"/>
              <a:gd name="connsiteX21" fmla="*/ 3187513 w 5041218"/>
              <a:gd name="connsiteY21" fmla="*/ 1657728 h 4745608"/>
              <a:gd name="connsiteX22" fmla="*/ 3370393 w 5041218"/>
              <a:gd name="connsiteY22" fmla="*/ 1566288 h 4745608"/>
              <a:gd name="connsiteX23" fmla="*/ 3488066 w 5041218"/>
              <a:gd name="connsiteY23" fmla="*/ 1246753 h 4745608"/>
              <a:gd name="connsiteX24" fmla="*/ 3495138 w 5041218"/>
              <a:gd name="connsiteY24" fmla="*/ 1115548 h 4745608"/>
              <a:gd name="connsiteX25" fmla="*/ 3493650 w 5041218"/>
              <a:gd name="connsiteY25" fmla="*/ 1063976 h 4745608"/>
              <a:gd name="connsiteX26" fmla="*/ 3450403 w 5041218"/>
              <a:gd name="connsiteY26" fmla="*/ 777618 h 4745608"/>
              <a:gd name="connsiteX27" fmla="*/ 3119893 w 5041218"/>
              <a:gd name="connsiteY27" fmla="*/ 321571 h 4745608"/>
              <a:gd name="connsiteX28" fmla="*/ 3497351 w 5041218"/>
              <a:gd name="connsiteY28" fmla="*/ 674883 h 4745608"/>
              <a:gd name="connsiteX29" fmla="*/ 3759013 w 5041218"/>
              <a:gd name="connsiteY29" fmla="*/ 571878 h 4745608"/>
              <a:gd name="connsiteX30" fmla="*/ 3999043 w 5041218"/>
              <a:gd name="connsiteY30" fmla="*/ 91818 h 4745608"/>
              <a:gd name="connsiteX31" fmla="*/ 4033333 w 5041218"/>
              <a:gd name="connsiteY31" fmla="*/ 11808 h 4745608"/>
              <a:gd name="connsiteX32" fmla="*/ 3984569 w 5041218"/>
              <a:gd name="connsiteY32" fmla="*/ 247366 h 4745608"/>
              <a:gd name="connsiteX33" fmla="*/ 3812791 w 5041218"/>
              <a:gd name="connsiteY33" fmla="*/ 647417 h 4745608"/>
              <a:gd name="connsiteX34" fmla="*/ 3592906 w 5041218"/>
              <a:gd name="connsiteY34" fmla="*/ 811408 h 4745608"/>
              <a:gd name="connsiteX35" fmla="*/ 3604425 w 5041218"/>
              <a:gd name="connsiteY35" fmla="*/ 999253 h 4745608"/>
              <a:gd name="connsiteX36" fmla="*/ 3872985 w 5041218"/>
              <a:gd name="connsiteY36" fmla="*/ 881976 h 4745608"/>
              <a:gd name="connsiteX37" fmla="*/ 4200754 w 5041218"/>
              <a:gd name="connsiteY37" fmla="*/ 774136 h 4745608"/>
              <a:gd name="connsiteX38" fmla="*/ 4064251 w 5041218"/>
              <a:gd name="connsiteY38" fmla="*/ 847195 h 4745608"/>
              <a:gd name="connsiteX39" fmla="*/ 3818880 w 5041218"/>
              <a:gd name="connsiteY39" fmla="*/ 991305 h 4745608"/>
              <a:gd name="connsiteX40" fmla="*/ 3658531 w 5041218"/>
              <a:gd name="connsiteY40" fmla="*/ 1093178 h 4745608"/>
              <a:gd name="connsiteX41" fmla="*/ 3622838 w 5041218"/>
              <a:gd name="connsiteY41" fmla="*/ 1221401 h 4745608"/>
              <a:gd name="connsiteX42" fmla="*/ 3577446 w 5041218"/>
              <a:gd name="connsiteY42" fmla="*/ 1500691 h 4745608"/>
              <a:gd name="connsiteX43" fmla="*/ 3461833 w 5041218"/>
              <a:gd name="connsiteY43" fmla="*/ 1726308 h 4745608"/>
              <a:gd name="connsiteX44" fmla="*/ 3278953 w 5041218"/>
              <a:gd name="connsiteY44" fmla="*/ 2034918 h 4745608"/>
              <a:gd name="connsiteX45" fmla="*/ 3288742 w 5041218"/>
              <a:gd name="connsiteY45" fmla="*/ 2273460 h 4745608"/>
              <a:gd name="connsiteX46" fmla="*/ 3434288 w 5041218"/>
              <a:gd name="connsiteY46" fmla="*/ 2417577 h 4745608"/>
              <a:gd name="connsiteX47" fmla="*/ 3781217 w 5041218"/>
              <a:gd name="connsiteY47" fmla="*/ 2618845 h 4745608"/>
              <a:gd name="connsiteX48" fmla="*/ 4079053 w 5041218"/>
              <a:gd name="connsiteY48" fmla="*/ 2777868 h 4745608"/>
              <a:gd name="connsiteX49" fmla="*/ 5011598 w 5041218"/>
              <a:gd name="connsiteY49" fmla="*/ 3189329 h 4745608"/>
              <a:gd name="connsiteX50" fmla="*/ 4818456 w 5041218"/>
              <a:gd name="connsiteY50" fmla="*/ 3291193 h 4745608"/>
              <a:gd name="connsiteX51" fmla="*/ 4070190 w 5041218"/>
              <a:gd name="connsiteY51" fmla="*/ 3021367 h 4745608"/>
              <a:gd name="connsiteX52" fmla="*/ 3460193 w 5041218"/>
              <a:gd name="connsiteY52" fmla="*/ 2852901 h 4745608"/>
              <a:gd name="connsiteX53" fmla="*/ 3217865 w 5041218"/>
              <a:gd name="connsiteY53" fmla="*/ 2829045 h 4745608"/>
              <a:gd name="connsiteX54" fmla="*/ 3025524 w 5041218"/>
              <a:gd name="connsiteY54" fmla="*/ 2858861 h 4745608"/>
              <a:gd name="connsiteX55" fmla="*/ 2832855 w 5041218"/>
              <a:gd name="connsiteY55" fmla="*/ 2930924 h 4745608"/>
              <a:gd name="connsiteX56" fmla="*/ 2820111 w 5041218"/>
              <a:gd name="connsiteY56" fmla="*/ 3026344 h 4745608"/>
              <a:gd name="connsiteX57" fmla="*/ 2959241 w 5041218"/>
              <a:gd name="connsiteY57" fmla="*/ 3167976 h 4745608"/>
              <a:gd name="connsiteX58" fmla="*/ 3176083 w 5041218"/>
              <a:gd name="connsiteY58" fmla="*/ 3269358 h 4745608"/>
              <a:gd name="connsiteX59" fmla="*/ 3388239 w 5041218"/>
              <a:gd name="connsiteY59" fmla="*/ 3442290 h 4745608"/>
              <a:gd name="connsiteX60" fmla="*/ 3212014 w 5041218"/>
              <a:gd name="connsiteY60" fmla="*/ 3336948 h 4745608"/>
              <a:gd name="connsiteX61" fmla="*/ 3004633 w 5041218"/>
              <a:gd name="connsiteY61" fmla="*/ 3276814 h 4745608"/>
              <a:gd name="connsiteX62" fmla="*/ 2771676 w 5041218"/>
              <a:gd name="connsiteY62" fmla="*/ 3166987 h 4745608"/>
              <a:gd name="connsiteX63" fmla="*/ 2638873 w 5041218"/>
              <a:gd name="connsiteY63" fmla="*/ 3097908 h 4745608"/>
              <a:gd name="connsiteX64" fmla="*/ 2570293 w 5041218"/>
              <a:gd name="connsiteY64" fmla="*/ 3109338 h 4745608"/>
              <a:gd name="connsiteX65" fmla="*/ 2525557 w 5041218"/>
              <a:gd name="connsiteY65" fmla="*/ 3326508 h 4745608"/>
              <a:gd name="connsiteX66" fmla="*/ 2584349 w 5041218"/>
              <a:gd name="connsiteY66" fmla="*/ 3577470 h 4745608"/>
              <a:gd name="connsiteX67" fmla="*/ 2663703 w 5041218"/>
              <a:gd name="connsiteY67" fmla="*/ 3996904 h 4745608"/>
              <a:gd name="connsiteX68" fmla="*/ 2633113 w 5041218"/>
              <a:gd name="connsiteY68" fmla="*/ 4192703 h 4745608"/>
              <a:gd name="connsiteX69" fmla="*/ 2539703 w 5041218"/>
              <a:gd name="connsiteY69" fmla="*/ 4455574 h 4745608"/>
              <a:gd name="connsiteX70" fmla="*/ 2595212 w 5041218"/>
              <a:gd name="connsiteY70" fmla="*/ 3945217 h 4745608"/>
              <a:gd name="connsiteX71" fmla="*/ 2481240 w 5041218"/>
              <a:gd name="connsiteY71" fmla="*/ 3566538 h 4745608"/>
              <a:gd name="connsiteX72" fmla="*/ 2307403 w 5041218"/>
              <a:gd name="connsiteY72" fmla="*/ 3166488 h 4745608"/>
              <a:gd name="connsiteX73" fmla="*/ 2261683 w 5041218"/>
              <a:gd name="connsiteY73" fmla="*/ 3063618 h 4745608"/>
              <a:gd name="connsiteX74" fmla="*/ 2078803 w 5041218"/>
              <a:gd name="connsiteY74" fmla="*/ 2949318 h 4745608"/>
              <a:gd name="connsiteX75" fmla="*/ 1824299 w 5041218"/>
              <a:gd name="connsiteY75" fmla="*/ 3002494 h 4745608"/>
              <a:gd name="connsiteX76" fmla="*/ 1412162 w 5041218"/>
              <a:gd name="connsiteY76" fmla="*/ 3235573 h 4745608"/>
              <a:gd name="connsiteX77" fmla="*/ 1381573 w 5041218"/>
              <a:gd name="connsiteY77" fmla="*/ 3680838 h 4745608"/>
              <a:gd name="connsiteX78" fmla="*/ 1340867 w 5041218"/>
              <a:gd name="connsiteY78" fmla="*/ 3980504 h 4745608"/>
              <a:gd name="connsiteX79" fmla="*/ 1197619 w 5041218"/>
              <a:gd name="connsiteY79" fmla="*/ 4738831 h 4745608"/>
              <a:gd name="connsiteX80" fmla="*/ 1220896 w 5041218"/>
              <a:gd name="connsiteY80" fmla="*/ 4338309 h 4745608"/>
              <a:gd name="connsiteX81" fmla="*/ 1242772 w 5041218"/>
              <a:gd name="connsiteY81" fmla="*/ 4080888 h 4745608"/>
              <a:gd name="connsiteX82" fmla="*/ 1198693 w 5041218"/>
              <a:gd name="connsiteY82" fmla="*/ 3909438 h 4745608"/>
              <a:gd name="connsiteX83" fmla="*/ 970093 w 5041218"/>
              <a:gd name="connsiteY83" fmla="*/ 3989448 h 4745608"/>
              <a:gd name="connsiteX84" fmla="*/ 766328 w 5041218"/>
              <a:gd name="connsiteY84" fmla="*/ 4131990 h 4745608"/>
              <a:gd name="connsiteX85" fmla="*/ 555808 w 5041218"/>
              <a:gd name="connsiteY85" fmla="*/ 4355688 h 4745608"/>
              <a:gd name="connsiteX86" fmla="*/ 785900 w 5041218"/>
              <a:gd name="connsiteY86" fmla="*/ 4017771 h 4745608"/>
              <a:gd name="connsiteX87" fmla="*/ 1130113 w 5041218"/>
              <a:gd name="connsiteY87" fmla="*/ 3817500 h 4745608"/>
              <a:gd name="connsiteX88" fmla="*/ 1278703 w 5041218"/>
              <a:gd name="connsiteY88" fmla="*/ 3726558 h 4745608"/>
              <a:gd name="connsiteX89" fmla="*/ 1269661 w 5041218"/>
              <a:gd name="connsiteY89" fmla="*/ 3390117 h 4745608"/>
              <a:gd name="connsiteX90" fmla="*/ 1309620 w 5041218"/>
              <a:gd name="connsiteY90" fmla="*/ 3169963 h 4745608"/>
              <a:gd name="connsiteX91" fmla="*/ 1393003 w 5041218"/>
              <a:gd name="connsiteY91" fmla="*/ 3052188 h 4745608"/>
              <a:gd name="connsiteX92" fmla="*/ 1080693 w 5041218"/>
              <a:gd name="connsiteY92" fmla="*/ 2984604 h 4745608"/>
              <a:gd name="connsiteX93" fmla="*/ 663453 w 5041218"/>
              <a:gd name="connsiteY93" fmla="*/ 3023360 h 4745608"/>
              <a:gd name="connsiteX94" fmla="*/ 235111 w 5041218"/>
              <a:gd name="connsiteY94" fmla="*/ 3217172 h 4745608"/>
              <a:gd name="connsiteX95" fmla="*/ 421453 w 5041218"/>
              <a:gd name="connsiteY95" fmla="*/ 3029328 h 4745608"/>
              <a:gd name="connsiteX96" fmla="*/ 627193 w 5041218"/>
              <a:gd name="connsiteY96" fmla="*/ 2926458 h 4745608"/>
              <a:gd name="connsiteX97" fmla="*/ 854480 w 5041218"/>
              <a:gd name="connsiteY97" fmla="*/ 2889178 h 4745608"/>
              <a:gd name="connsiteX98" fmla="*/ 1149272 w 5041218"/>
              <a:gd name="connsiteY98" fmla="*/ 2889676 h 4745608"/>
              <a:gd name="connsiteX99" fmla="*/ 1531894 w 5041218"/>
              <a:gd name="connsiteY99" fmla="*/ 2917507 h 4745608"/>
              <a:gd name="connsiteX100" fmla="*/ 1860559 w 5041218"/>
              <a:gd name="connsiteY100" fmla="*/ 2766431 h 4745608"/>
              <a:gd name="connsiteX101" fmla="*/ 1701613 w 5041218"/>
              <a:gd name="connsiteY101" fmla="*/ 2263518 h 4745608"/>
              <a:gd name="connsiteX102" fmla="*/ 1690183 w 5041218"/>
              <a:gd name="connsiteY102" fmla="*/ 1966338 h 4745608"/>
              <a:gd name="connsiteX103" fmla="*/ 1381991 w 5041218"/>
              <a:gd name="connsiteY103" fmla="*/ 1841604 h 4745608"/>
              <a:gd name="connsiteX104" fmla="*/ 1095823 w 5041218"/>
              <a:gd name="connsiteY104" fmla="*/ 1714878 h 4745608"/>
              <a:gd name="connsiteX105" fmla="*/ 746507 w 5041218"/>
              <a:gd name="connsiteY105" fmla="*/ 1626415 h 4745608"/>
              <a:gd name="connsiteX106" fmla="*/ 352873 w 5041218"/>
              <a:gd name="connsiteY106" fmla="*/ 1726308 h 4745608"/>
              <a:gd name="connsiteX107" fmla="*/ 113171 w 5041218"/>
              <a:gd name="connsiteY107" fmla="*/ 1763582 h 4745608"/>
              <a:gd name="connsiteX108" fmla="*/ 9973 w 5041218"/>
              <a:gd name="connsiteY108" fmla="*/ 1737738 h 4745608"/>
              <a:gd name="connsiteX109" fmla="*/ 348516 w 5041218"/>
              <a:gd name="connsiteY109" fmla="*/ 1643812 h 4745608"/>
              <a:gd name="connsiteX110" fmla="*/ 653097 w 5041218"/>
              <a:gd name="connsiteY110" fmla="*/ 1543920 h 4745608"/>
              <a:gd name="connsiteX111" fmla="*/ 1072963 w 5041218"/>
              <a:gd name="connsiteY111" fmla="*/ 1612008 h 4745608"/>
              <a:gd name="connsiteX112" fmla="*/ 1244413 w 5041218"/>
              <a:gd name="connsiteY112" fmla="*/ 1657728 h 4745608"/>
              <a:gd name="connsiteX113" fmla="*/ 1205766 w 5041218"/>
              <a:gd name="connsiteY113" fmla="*/ 1451988 h 4745608"/>
              <a:gd name="connsiteX114" fmla="*/ 1046313 w 5041218"/>
              <a:gd name="connsiteY114" fmla="*/ 815409 h 4745608"/>
              <a:gd name="connsiteX115" fmla="*/ 1221553 w 5041218"/>
              <a:gd name="connsiteY115" fmla="*/ 1211958 h 4745608"/>
              <a:gd name="connsiteX0" fmla="*/ 1221553 w 5067201"/>
              <a:gd name="connsiteY0" fmla="*/ 1211958 h 4745608"/>
              <a:gd name="connsiteX1" fmla="*/ 1343911 w 5067201"/>
              <a:gd name="connsiteY1" fmla="*/ 1559828 h 4745608"/>
              <a:gd name="connsiteX2" fmla="*/ 1553023 w 5067201"/>
              <a:gd name="connsiteY2" fmla="*/ 1657728 h 4745608"/>
              <a:gd name="connsiteX3" fmla="*/ 1907353 w 5067201"/>
              <a:gd name="connsiteY3" fmla="*/ 1680588 h 4745608"/>
              <a:gd name="connsiteX4" fmla="*/ 2021653 w 5067201"/>
              <a:gd name="connsiteY4" fmla="*/ 1543428 h 4745608"/>
              <a:gd name="connsiteX5" fmla="*/ 2124523 w 5067201"/>
              <a:gd name="connsiteY5" fmla="*/ 1291968 h 4745608"/>
              <a:gd name="connsiteX6" fmla="*/ 2124523 w 5067201"/>
              <a:gd name="connsiteY6" fmla="*/ 1120518 h 4745608"/>
              <a:gd name="connsiteX7" fmla="*/ 2068029 w 5067201"/>
              <a:gd name="connsiteY7" fmla="*/ 825325 h 4745608"/>
              <a:gd name="connsiteX8" fmla="*/ 2078803 w 5067201"/>
              <a:gd name="connsiteY8" fmla="*/ 777618 h 4745608"/>
              <a:gd name="connsiteX9" fmla="*/ 2170243 w 5067201"/>
              <a:gd name="connsiteY9" fmla="*/ 1086228 h 4745608"/>
              <a:gd name="connsiteX10" fmla="*/ 2215963 w 5067201"/>
              <a:gd name="connsiteY10" fmla="*/ 1269108 h 4745608"/>
              <a:gd name="connsiteX11" fmla="*/ 2284543 w 5067201"/>
              <a:gd name="connsiteY11" fmla="*/ 1303398 h 4745608"/>
              <a:gd name="connsiteX12" fmla="*/ 2330263 w 5067201"/>
              <a:gd name="connsiteY12" fmla="*/ 1166238 h 4745608"/>
              <a:gd name="connsiteX13" fmla="*/ 2467423 w 5067201"/>
              <a:gd name="connsiteY13" fmla="*/ 880488 h 4745608"/>
              <a:gd name="connsiteX14" fmla="*/ 2558863 w 5067201"/>
              <a:gd name="connsiteY14" fmla="*/ 640458 h 4745608"/>
              <a:gd name="connsiteX15" fmla="*/ 2616013 w 5067201"/>
              <a:gd name="connsiteY15" fmla="*/ 537588 h 4745608"/>
              <a:gd name="connsiteX16" fmla="*/ 2558863 w 5067201"/>
              <a:gd name="connsiteY16" fmla="*/ 789048 h 4745608"/>
              <a:gd name="connsiteX17" fmla="*/ 2444563 w 5067201"/>
              <a:gd name="connsiteY17" fmla="*/ 1097658 h 4745608"/>
              <a:gd name="connsiteX18" fmla="*/ 2375983 w 5067201"/>
              <a:gd name="connsiteY18" fmla="*/ 1406268 h 4745608"/>
              <a:gd name="connsiteX19" fmla="*/ 2558863 w 5067201"/>
              <a:gd name="connsiteY19" fmla="*/ 1577718 h 4745608"/>
              <a:gd name="connsiteX20" fmla="*/ 2878903 w 5067201"/>
              <a:gd name="connsiteY20" fmla="*/ 1657728 h 4745608"/>
              <a:gd name="connsiteX21" fmla="*/ 3187513 w 5067201"/>
              <a:gd name="connsiteY21" fmla="*/ 1657728 h 4745608"/>
              <a:gd name="connsiteX22" fmla="*/ 3370393 w 5067201"/>
              <a:gd name="connsiteY22" fmla="*/ 1566288 h 4745608"/>
              <a:gd name="connsiteX23" fmla="*/ 3488066 w 5067201"/>
              <a:gd name="connsiteY23" fmla="*/ 1246753 h 4745608"/>
              <a:gd name="connsiteX24" fmla="*/ 3495138 w 5067201"/>
              <a:gd name="connsiteY24" fmla="*/ 1115548 h 4745608"/>
              <a:gd name="connsiteX25" fmla="*/ 3493650 w 5067201"/>
              <a:gd name="connsiteY25" fmla="*/ 1063976 h 4745608"/>
              <a:gd name="connsiteX26" fmla="*/ 3450403 w 5067201"/>
              <a:gd name="connsiteY26" fmla="*/ 777618 h 4745608"/>
              <a:gd name="connsiteX27" fmla="*/ 3119893 w 5067201"/>
              <a:gd name="connsiteY27" fmla="*/ 321571 h 4745608"/>
              <a:gd name="connsiteX28" fmla="*/ 3497351 w 5067201"/>
              <a:gd name="connsiteY28" fmla="*/ 674883 h 4745608"/>
              <a:gd name="connsiteX29" fmla="*/ 3759013 w 5067201"/>
              <a:gd name="connsiteY29" fmla="*/ 571878 h 4745608"/>
              <a:gd name="connsiteX30" fmla="*/ 3999043 w 5067201"/>
              <a:gd name="connsiteY30" fmla="*/ 91818 h 4745608"/>
              <a:gd name="connsiteX31" fmla="*/ 4033333 w 5067201"/>
              <a:gd name="connsiteY31" fmla="*/ 11808 h 4745608"/>
              <a:gd name="connsiteX32" fmla="*/ 3984569 w 5067201"/>
              <a:gd name="connsiteY32" fmla="*/ 247366 h 4745608"/>
              <a:gd name="connsiteX33" fmla="*/ 3812791 w 5067201"/>
              <a:gd name="connsiteY33" fmla="*/ 647417 h 4745608"/>
              <a:gd name="connsiteX34" fmla="*/ 3592906 w 5067201"/>
              <a:gd name="connsiteY34" fmla="*/ 811408 h 4745608"/>
              <a:gd name="connsiteX35" fmla="*/ 3604425 w 5067201"/>
              <a:gd name="connsiteY35" fmla="*/ 999253 h 4745608"/>
              <a:gd name="connsiteX36" fmla="*/ 3872985 w 5067201"/>
              <a:gd name="connsiteY36" fmla="*/ 881976 h 4745608"/>
              <a:gd name="connsiteX37" fmla="*/ 4200754 w 5067201"/>
              <a:gd name="connsiteY37" fmla="*/ 774136 h 4745608"/>
              <a:gd name="connsiteX38" fmla="*/ 4064251 w 5067201"/>
              <a:gd name="connsiteY38" fmla="*/ 847195 h 4745608"/>
              <a:gd name="connsiteX39" fmla="*/ 3818880 w 5067201"/>
              <a:gd name="connsiteY39" fmla="*/ 991305 h 4745608"/>
              <a:gd name="connsiteX40" fmla="*/ 3658531 w 5067201"/>
              <a:gd name="connsiteY40" fmla="*/ 1093178 h 4745608"/>
              <a:gd name="connsiteX41" fmla="*/ 3622838 w 5067201"/>
              <a:gd name="connsiteY41" fmla="*/ 1221401 h 4745608"/>
              <a:gd name="connsiteX42" fmla="*/ 3577446 w 5067201"/>
              <a:gd name="connsiteY42" fmla="*/ 1500691 h 4745608"/>
              <a:gd name="connsiteX43" fmla="*/ 3461833 w 5067201"/>
              <a:gd name="connsiteY43" fmla="*/ 1726308 h 4745608"/>
              <a:gd name="connsiteX44" fmla="*/ 3278953 w 5067201"/>
              <a:gd name="connsiteY44" fmla="*/ 2034918 h 4745608"/>
              <a:gd name="connsiteX45" fmla="*/ 3288742 w 5067201"/>
              <a:gd name="connsiteY45" fmla="*/ 2273460 h 4745608"/>
              <a:gd name="connsiteX46" fmla="*/ 3434288 w 5067201"/>
              <a:gd name="connsiteY46" fmla="*/ 2417577 h 4745608"/>
              <a:gd name="connsiteX47" fmla="*/ 3781217 w 5067201"/>
              <a:gd name="connsiteY47" fmla="*/ 2618845 h 4745608"/>
              <a:gd name="connsiteX48" fmla="*/ 4079053 w 5067201"/>
              <a:gd name="connsiteY48" fmla="*/ 2777868 h 4745608"/>
              <a:gd name="connsiteX49" fmla="*/ 5011598 w 5067201"/>
              <a:gd name="connsiteY49" fmla="*/ 3189329 h 4745608"/>
              <a:gd name="connsiteX50" fmla="*/ 4955377 w 5067201"/>
              <a:gd name="connsiteY50" fmla="*/ 3340389 h 4745608"/>
              <a:gd name="connsiteX51" fmla="*/ 4070190 w 5067201"/>
              <a:gd name="connsiteY51" fmla="*/ 3021367 h 4745608"/>
              <a:gd name="connsiteX52" fmla="*/ 3460193 w 5067201"/>
              <a:gd name="connsiteY52" fmla="*/ 2852901 h 4745608"/>
              <a:gd name="connsiteX53" fmla="*/ 3217865 w 5067201"/>
              <a:gd name="connsiteY53" fmla="*/ 2829045 h 4745608"/>
              <a:gd name="connsiteX54" fmla="*/ 3025524 w 5067201"/>
              <a:gd name="connsiteY54" fmla="*/ 2858861 h 4745608"/>
              <a:gd name="connsiteX55" fmla="*/ 2832855 w 5067201"/>
              <a:gd name="connsiteY55" fmla="*/ 2930924 h 4745608"/>
              <a:gd name="connsiteX56" fmla="*/ 2820111 w 5067201"/>
              <a:gd name="connsiteY56" fmla="*/ 3026344 h 4745608"/>
              <a:gd name="connsiteX57" fmla="*/ 2959241 w 5067201"/>
              <a:gd name="connsiteY57" fmla="*/ 3167976 h 4745608"/>
              <a:gd name="connsiteX58" fmla="*/ 3176083 w 5067201"/>
              <a:gd name="connsiteY58" fmla="*/ 3269358 h 4745608"/>
              <a:gd name="connsiteX59" fmla="*/ 3388239 w 5067201"/>
              <a:gd name="connsiteY59" fmla="*/ 3442290 h 4745608"/>
              <a:gd name="connsiteX60" fmla="*/ 3212014 w 5067201"/>
              <a:gd name="connsiteY60" fmla="*/ 3336948 h 4745608"/>
              <a:gd name="connsiteX61" fmla="*/ 3004633 w 5067201"/>
              <a:gd name="connsiteY61" fmla="*/ 3276814 h 4745608"/>
              <a:gd name="connsiteX62" fmla="*/ 2771676 w 5067201"/>
              <a:gd name="connsiteY62" fmla="*/ 3166987 h 4745608"/>
              <a:gd name="connsiteX63" fmla="*/ 2638873 w 5067201"/>
              <a:gd name="connsiteY63" fmla="*/ 3097908 h 4745608"/>
              <a:gd name="connsiteX64" fmla="*/ 2570293 w 5067201"/>
              <a:gd name="connsiteY64" fmla="*/ 3109338 h 4745608"/>
              <a:gd name="connsiteX65" fmla="*/ 2525557 w 5067201"/>
              <a:gd name="connsiteY65" fmla="*/ 3326508 h 4745608"/>
              <a:gd name="connsiteX66" fmla="*/ 2584349 w 5067201"/>
              <a:gd name="connsiteY66" fmla="*/ 3577470 h 4745608"/>
              <a:gd name="connsiteX67" fmla="*/ 2663703 w 5067201"/>
              <a:gd name="connsiteY67" fmla="*/ 3996904 h 4745608"/>
              <a:gd name="connsiteX68" fmla="*/ 2633113 w 5067201"/>
              <a:gd name="connsiteY68" fmla="*/ 4192703 h 4745608"/>
              <a:gd name="connsiteX69" fmla="*/ 2539703 w 5067201"/>
              <a:gd name="connsiteY69" fmla="*/ 4455574 h 4745608"/>
              <a:gd name="connsiteX70" fmla="*/ 2595212 w 5067201"/>
              <a:gd name="connsiteY70" fmla="*/ 3945217 h 4745608"/>
              <a:gd name="connsiteX71" fmla="*/ 2481240 w 5067201"/>
              <a:gd name="connsiteY71" fmla="*/ 3566538 h 4745608"/>
              <a:gd name="connsiteX72" fmla="*/ 2307403 w 5067201"/>
              <a:gd name="connsiteY72" fmla="*/ 3166488 h 4745608"/>
              <a:gd name="connsiteX73" fmla="*/ 2261683 w 5067201"/>
              <a:gd name="connsiteY73" fmla="*/ 3063618 h 4745608"/>
              <a:gd name="connsiteX74" fmla="*/ 2078803 w 5067201"/>
              <a:gd name="connsiteY74" fmla="*/ 2949318 h 4745608"/>
              <a:gd name="connsiteX75" fmla="*/ 1824299 w 5067201"/>
              <a:gd name="connsiteY75" fmla="*/ 3002494 h 4745608"/>
              <a:gd name="connsiteX76" fmla="*/ 1412162 w 5067201"/>
              <a:gd name="connsiteY76" fmla="*/ 3235573 h 4745608"/>
              <a:gd name="connsiteX77" fmla="*/ 1381573 w 5067201"/>
              <a:gd name="connsiteY77" fmla="*/ 3680838 h 4745608"/>
              <a:gd name="connsiteX78" fmla="*/ 1340867 w 5067201"/>
              <a:gd name="connsiteY78" fmla="*/ 3980504 h 4745608"/>
              <a:gd name="connsiteX79" fmla="*/ 1197619 w 5067201"/>
              <a:gd name="connsiteY79" fmla="*/ 4738831 h 4745608"/>
              <a:gd name="connsiteX80" fmla="*/ 1220896 w 5067201"/>
              <a:gd name="connsiteY80" fmla="*/ 4338309 h 4745608"/>
              <a:gd name="connsiteX81" fmla="*/ 1242772 w 5067201"/>
              <a:gd name="connsiteY81" fmla="*/ 4080888 h 4745608"/>
              <a:gd name="connsiteX82" fmla="*/ 1198693 w 5067201"/>
              <a:gd name="connsiteY82" fmla="*/ 3909438 h 4745608"/>
              <a:gd name="connsiteX83" fmla="*/ 970093 w 5067201"/>
              <a:gd name="connsiteY83" fmla="*/ 3989448 h 4745608"/>
              <a:gd name="connsiteX84" fmla="*/ 766328 w 5067201"/>
              <a:gd name="connsiteY84" fmla="*/ 4131990 h 4745608"/>
              <a:gd name="connsiteX85" fmla="*/ 555808 w 5067201"/>
              <a:gd name="connsiteY85" fmla="*/ 4355688 h 4745608"/>
              <a:gd name="connsiteX86" fmla="*/ 785900 w 5067201"/>
              <a:gd name="connsiteY86" fmla="*/ 4017771 h 4745608"/>
              <a:gd name="connsiteX87" fmla="*/ 1130113 w 5067201"/>
              <a:gd name="connsiteY87" fmla="*/ 3817500 h 4745608"/>
              <a:gd name="connsiteX88" fmla="*/ 1278703 w 5067201"/>
              <a:gd name="connsiteY88" fmla="*/ 3726558 h 4745608"/>
              <a:gd name="connsiteX89" fmla="*/ 1269661 w 5067201"/>
              <a:gd name="connsiteY89" fmla="*/ 3390117 h 4745608"/>
              <a:gd name="connsiteX90" fmla="*/ 1309620 w 5067201"/>
              <a:gd name="connsiteY90" fmla="*/ 3169963 h 4745608"/>
              <a:gd name="connsiteX91" fmla="*/ 1393003 w 5067201"/>
              <a:gd name="connsiteY91" fmla="*/ 3052188 h 4745608"/>
              <a:gd name="connsiteX92" fmla="*/ 1080693 w 5067201"/>
              <a:gd name="connsiteY92" fmla="*/ 2984604 h 4745608"/>
              <a:gd name="connsiteX93" fmla="*/ 663453 w 5067201"/>
              <a:gd name="connsiteY93" fmla="*/ 3023360 h 4745608"/>
              <a:gd name="connsiteX94" fmla="*/ 235111 w 5067201"/>
              <a:gd name="connsiteY94" fmla="*/ 3217172 h 4745608"/>
              <a:gd name="connsiteX95" fmla="*/ 421453 w 5067201"/>
              <a:gd name="connsiteY95" fmla="*/ 3029328 h 4745608"/>
              <a:gd name="connsiteX96" fmla="*/ 627193 w 5067201"/>
              <a:gd name="connsiteY96" fmla="*/ 2926458 h 4745608"/>
              <a:gd name="connsiteX97" fmla="*/ 854480 w 5067201"/>
              <a:gd name="connsiteY97" fmla="*/ 2889178 h 4745608"/>
              <a:gd name="connsiteX98" fmla="*/ 1149272 w 5067201"/>
              <a:gd name="connsiteY98" fmla="*/ 2889676 h 4745608"/>
              <a:gd name="connsiteX99" fmla="*/ 1531894 w 5067201"/>
              <a:gd name="connsiteY99" fmla="*/ 2917507 h 4745608"/>
              <a:gd name="connsiteX100" fmla="*/ 1860559 w 5067201"/>
              <a:gd name="connsiteY100" fmla="*/ 2766431 h 4745608"/>
              <a:gd name="connsiteX101" fmla="*/ 1701613 w 5067201"/>
              <a:gd name="connsiteY101" fmla="*/ 2263518 h 4745608"/>
              <a:gd name="connsiteX102" fmla="*/ 1690183 w 5067201"/>
              <a:gd name="connsiteY102" fmla="*/ 1966338 h 4745608"/>
              <a:gd name="connsiteX103" fmla="*/ 1381991 w 5067201"/>
              <a:gd name="connsiteY103" fmla="*/ 1841604 h 4745608"/>
              <a:gd name="connsiteX104" fmla="*/ 1095823 w 5067201"/>
              <a:gd name="connsiteY104" fmla="*/ 1714878 h 4745608"/>
              <a:gd name="connsiteX105" fmla="*/ 746507 w 5067201"/>
              <a:gd name="connsiteY105" fmla="*/ 1626415 h 4745608"/>
              <a:gd name="connsiteX106" fmla="*/ 352873 w 5067201"/>
              <a:gd name="connsiteY106" fmla="*/ 1726308 h 4745608"/>
              <a:gd name="connsiteX107" fmla="*/ 113171 w 5067201"/>
              <a:gd name="connsiteY107" fmla="*/ 1763582 h 4745608"/>
              <a:gd name="connsiteX108" fmla="*/ 9973 w 5067201"/>
              <a:gd name="connsiteY108" fmla="*/ 1737738 h 4745608"/>
              <a:gd name="connsiteX109" fmla="*/ 348516 w 5067201"/>
              <a:gd name="connsiteY109" fmla="*/ 1643812 h 4745608"/>
              <a:gd name="connsiteX110" fmla="*/ 653097 w 5067201"/>
              <a:gd name="connsiteY110" fmla="*/ 1543920 h 4745608"/>
              <a:gd name="connsiteX111" fmla="*/ 1072963 w 5067201"/>
              <a:gd name="connsiteY111" fmla="*/ 1612008 h 4745608"/>
              <a:gd name="connsiteX112" fmla="*/ 1244413 w 5067201"/>
              <a:gd name="connsiteY112" fmla="*/ 1657728 h 4745608"/>
              <a:gd name="connsiteX113" fmla="*/ 1205766 w 5067201"/>
              <a:gd name="connsiteY113" fmla="*/ 1451988 h 4745608"/>
              <a:gd name="connsiteX114" fmla="*/ 1046313 w 5067201"/>
              <a:gd name="connsiteY114" fmla="*/ 815409 h 4745608"/>
              <a:gd name="connsiteX115" fmla="*/ 1221553 w 5067201"/>
              <a:gd name="connsiteY115" fmla="*/ 1211958 h 4745608"/>
              <a:gd name="connsiteX0" fmla="*/ 1221553 w 5015709"/>
              <a:gd name="connsiteY0" fmla="*/ 1211958 h 4745608"/>
              <a:gd name="connsiteX1" fmla="*/ 1343911 w 5015709"/>
              <a:gd name="connsiteY1" fmla="*/ 1559828 h 4745608"/>
              <a:gd name="connsiteX2" fmla="*/ 1553023 w 5015709"/>
              <a:gd name="connsiteY2" fmla="*/ 1657728 h 4745608"/>
              <a:gd name="connsiteX3" fmla="*/ 1907353 w 5015709"/>
              <a:gd name="connsiteY3" fmla="*/ 1680588 h 4745608"/>
              <a:gd name="connsiteX4" fmla="*/ 2021653 w 5015709"/>
              <a:gd name="connsiteY4" fmla="*/ 1543428 h 4745608"/>
              <a:gd name="connsiteX5" fmla="*/ 2124523 w 5015709"/>
              <a:gd name="connsiteY5" fmla="*/ 1291968 h 4745608"/>
              <a:gd name="connsiteX6" fmla="*/ 2124523 w 5015709"/>
              <a:gd name="connsiteY6" fmla="*/ 1120518 h 4745608"/>
              <a:gd name="connsiteX7" fmla="*/ 2068029 w 5015709"/>
              <a:gd name="connsiteY7" fmla="*/ 825325 h 4745608"/>
              <a:gd name="connsiteX8" fmla="*/ 2078803 w 5015709"/>
              <a:gd name="connsiteY8" fmla="*/ 777618 h 4745608"/>
              <a:gd name="connsiteX9" fmla="*/ 2170243 w 5015709"/>
              <a:gd name="connsiteY9" fmla="*/ 1086228 h 4745608"/>
              <a:gd name="connsiteX10" fmla="*/ 2215963 w 5015709"/>
              <a:gd name="connsiteY10" fmla="*/ 1269108 h 4745608"/>
              <a:gd name="connsiteX11" fmla="*/ 2284543 w 5015709"/>
              <a:gd name="connsiteY11" fmla="*/ 1303398 h 4745608"/>
              <a:gd name="connsiteX12" fmla="*/ 2330263 w 5015709"/>
              <a:gd name="connsiteY12" fmla="*/ 1166238 h 4745608"/>
              <a:gd name="connsiteX13" fmla="*/ 2467423 w 5015709"/>
              <a:gd name="connsiteY13" fmla="*/ 880488 h 4745608"/>
              <a:gd name="connsiteX14" fmla="*/ 2558863 w 5015709"/>
              <a:gd name="connsiteY14" fmla="*/ 640458 h 4745608"/>
              <a:gd name="connsiteX15" fmla="*/ 2616013 w 5015709"/>
              <a:gd name="connsiteY15" fmla="*/ 537588 h 4745608"/>
              <a:gd name="connsiteX16" fmla="*/ 2558863 w 5015709"/>
              <a:gd name="connsiteY16" fmla="*/ 789048 h 4745608"/>
              <a:gd name="connsiteX17" fmla="*/ 2444563 w 5015709"/>
              <a:gd name="connsiteY17" fmla="*/ 1097658 h 4745608"/>
              <a:gd name="connsiteX18" fmla="*/ 2375983 w 5015709"/>
              <a:gd name="connsiteY18" fmla="*/ 1406268 h 4745608"/>
              <a:gd name="connsiteX19" fmla="*/ 2558863 w 5015709"/>
              <a:gd name="connsiteY19" fmla="*/ 1577718 h 4745608"/>
              <a:gd name="connsiteX20" fmla="*/ 2878903 w 5015709"/>
              <a:gd name="connsiteY20" fmla="*/ 1657728 h 4745608"/>
              <a:gd name="connsiteX21" fmla="*/ 3187513 w 5015709"/>
              <a:gd name="connsiteY21" fmla="*/ 1657728 h 4745608"/>
              <a:gd name="connsiteX22" fmla="*/ 3370393 w 5015709"/>
              <a:gd name="connsiteY22" fmla="*/ 1566288 h 4745608"/>
              <a:gd name="connsiteX23" fmla="*/ 3488066 w 5015709"/>
              <a:gd name="connsiteY23" fmla="*/ 1246753 h 4745608"/>
              <a:gd name="connsiteX24" fmla="*/ 3495138 w 5015709"/>
              <a:gd name="connsiteY24" fmla="*/ 1115548 h 4745608"/>
              <a:gd name="connsiteX25" fmla="*/ 3493650 w 5015709"/>
              <a:gd name="connsiteY25" fmla="*/ 1063976 h 4745608"/>
              <a:gd name="connsiteX26" fmla="*/ 3450403 w 5015709"/>
              <a:gd name="connsiteY26" fmla="*/ 777618 h 4745608"/>
              <a:gd name="connsiteX27" fmla="*/ 3119893 w 5015709"/>
              <a:gd name="connsiteY27" fmla="*/ 321571 h 4745608"/>
              <a:gd name="connsiteX28" fmla="*/ 3497351 w 5015709"/>
              <a:gd name="connsiteY28" fmla="*/ 674883 h 4745608"/>
              <a:gd name="connsiteX29" fmla="*/ 3759013 w 5015709"/>
              <a:gd name="connsiteY29" fmla="*/ 571878 h 4745608"/>
              <a:gd name="connsiteX30" fmla="*/ 3999043 w 5015709"/>
              <a:gd name="connsiteY30" fmla="*/ 91818 h 4745608"/>
              <a:gd name="connsiteX31" fmla="*/ 4033333 w 5015709"/>
              <a:gd name="connsiteY31" fmla="*/ 11808 h 4745608"/>
              <a:gd name="connsiteX32" fmla="*/ 3984569 w 5015709"/>
              <a:gd name="connsiteY32" fmla="*/ 247366 h 4745608"/>
              <a:gd name="connsiteX33" fmla="*/ 3812791 w 5015709"/>
              <a:gd name="connsiteY33" fmla="*/ 647417 h 4745608"/>
              <a:gd name="connsiteX34" fmla="*/ 3592906 w 5015709"/>
              <a:gd name="connsiteY34" fmla="*/ 811408 h 4745608"/>
              <a:gd name="connsiteX35" fmla="*/ 3604425 w 5015709"/>
              <a:gd name="connsiteY35" fmla="*/ 999253 h 4745608"/>
              <a:gd name="connsiteX36" fmla="*/ 3872985 w 5015709"/>
              <a:gd name="connsiteY36" fmla="*/ 881976 h 4745608"/>
              <a:gd name="connsiteX37" fmla="*/ 4200754 w 5015709"/>
              <a:gd name="connsiteY37" fmla="*/ 774136 h 4745608"/>
              <a:gd name="connsiteX38" fmla="*/ 4064251 w 5015709"/>
              <a:gd name="connsiteY38" fmla="*/ 847195 h 4745608"/>
              <a:gd name="connsiteX39" fmla="*/ 3818880 w 5015709"/>
              <a:gd name="connsiteY39" fmla="*/ 991305 h 4745608"/>
              <a:gd name="connsiteX40" fmla="*/ 3658531 w 5015709"/>
              <a:gd name="connsiteY40" fmla="*/ 1093178 h 4745608"/>
              <a:gd name="connsiteX41" fmla="*/ 3622838 w 5015709"/>
              <a:gd name="connsiteY41" fmla="*/ 1221401 h 4745608"/>
              <a:gd name="connsiteX42" fmla="*/ 3577446 w 5015709"/>
              <a:gd name="connsiteY42" fmla="*/ 1500691 h 4745608"/>
              <a:gd name="connsiteX43" fmla="*/ 3461833 w 5015709"/>
              <a:gd name="connsiteY43" fmla="*/ 1726308 h 4745608"/>
              <a:gd name="connsiteX44" fmla="*/ 3278953 w 5015709"/>
              <a:gd name="connsiteY44" fmla="*/ 2034918 h 4745608"/>
              <a:gd name="connsiteX45" fmla="*/ 3288742 w 5015709"/>
              <a:gd name="connsiteY45" fmla="*/ 2273460 h 4745608"/>
              <a:gd name="connsiteX46" fmla="*/ 3434288 w 5015709"/>
              <a:gd name="connsiteY46" fmla="*/ 2417577 h 4745608"/>
              <a:gd name="connsiteX47" fmla="*/ 3781217 w 5015709"/>
              <a:gd name="connsiteY47" fmla="*/ 2618845 h 4745608"/>
              <a:gd name="connsiteX48" fmla="*/ 4079053 w 5015709"/>
              <a:gd name="connsiteY48" fmla="*/ 2777868 h 4745608"/>
              <a:gd name="connsiteX49" fmla="*/ 5011598 w 5015709"/>
              <a:gd name="connsiteY49" fmla="*/ 3189329 h 4745608"/>
              <a:gd name="connsiteX50" fmla="*/ 4955377 w 5015709"/>
              <a:gd name="connsiteY50" fmla="*/ 3340389 h 4745608"/>
              <a:gd name="connsiteX51" fmla="*/ 4070190 w 5015709"/>
              <a:gd name="connsiteY51" fmla="*/ 3021367 h 4745608"/>
              <a:gd name="connsiteX52" fmla="*/ 3460193 w 5015709"/>
              <a:gd name="connsiteY52" fmla="*/ 2852901 h 4745608"/>
              <a:gd name="connsiteX53" fmla="*/ 3217865 w 5015709"/>
              <a:gd name="connsiteY53" fmla="*/ 2829045 h 4745608"/>
              <a:gd name="connsiteX54" fmla="*/ 3025524 w 5015709"/>
              <a:gd name="connsiteY54" fmla="*/ 2858861 h 4745608"/>
              <a:gd name="connsiteX55" fmla="*/ 2832855 w 5015709"/>
              <a:gd name="connsiteY55" fmla="*/ 2930924 h 4745608"/>
              <a:gd name="connsiteX56" fmla="*/ 2820111 w 5015709"/>
              <a:gd name="connsiteY56" fmla="*/ 3026344 h 4745608"/>
              <a:gd name="connsiteX57" fmla="*/ 2959241 w 5015709"/>
              <a:gd name="connsiteY57" fmla="*/ 3167976 h 4745608"/>
              <a:gd name="connsiteX58" fmla="*/ 3176083 w 5015709"/>
              <a:gd name="connsiteY58" fmla="*/ 3269358 h 4745608"/>
              <a:gd name="connsiteX59" fmla="*/ 3388239 w 5015709"/>
              <a:gd name="connsiteY59" fmla="*/ 3442290 h 4745608"/>
              <a:gd name="connsiteX60" fmla="*/ 3212014 w 5015709"/>
              <a:gd name="connsiteY60" fmla="*/ 3336948 h 4745608"/>
              <a:gd name="connsiteX61" fmla="*/ 3004633 w 5015709"/>
              <a:gd name="connsiteY61" fmla="*/ 3276814 h 4745608"/>
              <a:gd name="connsiteX62" fmla="*/ 2771676 w 5015709"/>
              <a:gd name="connsiteY62" fmla="*/ 3166987 h 4745608"/>
              <a:gd name="connsiteX63" fmla="*/ 2638873 w 5015709"/>
              <a:gd name="connsiteY63" fmla="*/ 3097908 h 4745608"/>
              <a:gd name="connsiteX64" fmla="*/ 2570293 w 5015709"/>
              <a:gd name="connsiteY64" fmla="*/ 3109338 h 4745608"/>
              <a:gd name="connsiteX65" fmla="*/ 2525557 w 5015709"/>
              <a:gd name="connsiteY65" fmla="*/ 3326508 h 4745608"/>
              <a:gd name="connsiteX66" fmla="*/ 2584349 w 5015709"/>
              <a:gd name="connsiteY66" fmla="*/ 3577470 h 4745608"/>
              <a:gd name="connsiteX67" fmla="*/ 2663703 w 5015709"/>
              <a:gd name="connsiteY67" fmla="*/ 3996904 h 4745608"/>
              <a:gd name="connsiteX68" fmla="*/ 2633113 w 5015709"/>
              <a:gd name="connsiteY68" fmla="*/ 4192703 h 4745608"/>
              <a:gd name="connsiteX69" fmla="*/ 2539703 w 5015709"/>
              <a:gd name="connsiteY69" fmla="*/ 4455574 h 4745608"/>
              <a:gd name="connsiteX70" fmla="*/ 2595212 w 5015709"/>
              <a:gd name="connsiteY70" fmla="*/ 3945217 h 4745608"/>
              <a:gd name="connsiteX71" fmla="*/ 2481240 w 5015709"/>
              <a:gd name="connsiteY71" fmla="*/ 3566538 h 4745608"/>
              <a:gd name="connsiteX72" fmla="*/ 2307403 w 5015709"/>
              <a:gd name="connsiteY72" fmla="*/ 3166488 h 4745608"/>
              <a:gd name="connsiteX73" fmla="*/ 2261683 w 5015709"/>
              <a:gd name="connsiteY73" fmla="*/ 3063618 h 4745608"/>
              <a:gd name="connsiteX74" fmla="*/ 2078803 w 5015709"/>
              <a:gd name="connsiteY74" fmla="*/ 2949318 h 4745608"/>
              <a:gd name="connsiteX75" fmla="*/ 1824299 w 5015709"/>
              <a:gd name="connsiteY75" fmla="*/ 3002494 h 4745608"/>
              <a:gd name="connsiteX76" fmla="*/ 1412162 w 5015709"/>
              <a:gd name="connsiteY76" fmla="*/ 3235573 h 4745608"/>
              <a:gd name="connsiteX77" fmla="*/ 1381573 w 5015709"/>
              <a:gd name="connsiteY77" fmla="*/ 3680838 h 4745608"/>
              <a:gd name="connsiteX78" fmla="*/ 1340867 w 5015709"/>
              <a:gd name="connsiteY78" fmla="*/ 3980504 h 4745608"/>
              <a:gd name="connsiteX79" fmla="*/ 1197619 w 5015709"/>
              <a:gd name="connsiteY79" fmla="*/ 4738831 h 4745608"/>
              <a:gd name="connsiteX80" fmla="*/ 1220896 w 5015709"/>
              <a:gd name="connsiteY80" fmla="*/ 4338309 h 4745608"/>
              <a:gd name="connsiteX81" fmla="*/ 1242772 w 5015709"/>
              <a:gd name="connsiteY81" fmla="*/ 4080888 h 4745608"/>
              <a:gd name="connsiteX82" fmla="*/ 1198693 w 5015709"/>
              <a:gd name="connsiteY82" fmla="*/ 3909438 h 4745608"/>
              <a:gd name="connsiteX83" fmla="*/ 970093 w 5015709"/>
              <a:gd name="connsiteY83" fmla="*/ 3989448 h 4745608"/>
              <a:gd name="connsiteX84" fmla="*/ 766328 w 5015709"/>
              <a:gd name="connsiteY84" fmla="*/ 4131990 h 4745608"/>
              <a:gd name="connsiteX85" fmla="*/ 555808 w 5015709"/>
              <a:gd name="connsiteY85" fmla="*/ 4355688 h 4745608"/>
              <a:gd name="connsiteX86" fmla="*/ 785900 w 5015709"/>
              <a:gd name="connsiteY86" fmla="*/ 4017771 h 4745608"/>
              <a:gd name="connsiteX87" fmla="*/ 1130113 w 5015709"/>
              <a:gd name="connsiteY87" fmla="*/ 3817500 h 4745608"/>
              <a:gd name="connsiteX88" fmla="*/ 1278703 w 5015709"/>
              <a:gd name="connsiteY88" fmla="*/ 3726558 h 4745608"/>
              <a:gd name="connsiteX89" fmla="*/ 1269661 w 5015709"/>
              <a:gd name="connsiteY89" fmla="*/ 3390117 h 4745608"/>
              <a:gd name="connsiteX90" fmla="*/ 1309620 w 5015709"/>
              <a:gd name="connsiteY90" fmla="*/ 3169963 h 4745608"/>
              <a:gd name="connsiteX91" fmla="*/ 1393003 w 5015709"/>
              <a:gd name="connsiteY91" fmla="*/ 3052188 h 4745608"/>
              <a:gd name="connsiteX92" fmla="*/ 1080693 w 5015709"/>
              <a:gd name="connsiteY92" fmla="*/ 2984604 h 4745608"/>
              <a:gd name="connsiteX93" fmla="*/ 663453 w 5015709"/>
              <a:gd name="connsiteY93" fmla="*/ 3023360 h 4745608"/>
              <a:gd name="connsiteX94" fmla="*/ 235111 w 5015709"/>
              <a:gd name="connsiteY94" fmla="*/ 3217172 h 4745608"/>
              <a:gd name="connsiteX95" fmla="*/ 421453 w 5015709"/>
              <a:gd name="connsiteY95" fmla="*/ 3029328 h 4745608"/>
              <a:gd name="connsiteX96" fmla="*/ 627193 w 5015709"/>
              <a:gd name="connsiteY96" fmla="*/ 2926458 h 4745608"/>
              <a:gd name="connsiteX97" fmla="*/ 854480 w 5015709"/>
              <a:gd name="connsiteY97" fmla="*/ 2889178 h 4745608"/>
              <a:gd name="connsiteX98" fmla="*/ 1149272 w 5015709"/>
              <a:gd name="connsiteY98" fmla="*/ 2889676 h 4745608"/>
              <a:gd name="connsiteX99" fmla="*/ 1531894 w 5015709"/>
              <a:gd name="connsiteY99" fmla="*/ 2917507 h 4745608"/>
              <a:gd name="connsiteX100" fmla="*/ 1860559 w 5015709"/>
              <a:gd name="connsiteY100" fmla="*/ 2766431 h 4745608"/>
              <a:gd name="connsiteX101" fmla="*/ 1701613 w 5015709"/>
              <a:gd name="connsiteY101" fmla="*/ 2263518 h 4745608"/>
              <a:gd name="connsiteX102" fmla="*/ 1690183 w 5015709"/>
              <a:gd name="connsiteY102" fmla="*/ 1966338 h 4745608"/>
              <a:gd name="connsiteX103" fmla="*/ 1381991 w 5015709"/>
              <a:gd name="connsiteY103" fmla="*/ 1841604 h 4745608"/>
              <a:gd name="connsiteX104" fmla="*/ 1095823 w 5015709"/>
              <a:gd name="connsiteY104" fmla="*/ 1714878 h 4745608"/>
              <a:gd name="connsiteX105" fmla="*/ 746507 w 5015709"/>
              <a:gd name="connsiteY105" fmla="*/ 1626415 h 4745608"/>
              <a:gd name="connsiteX106" fmla="*/ 352873 w 5015709"/>
              <a:gd name="connsiteY106" fmla="*/ 1726308 h 4745608"/>
              <a:gd name="connsiteX107" fmla="*/ 113171 w 5015709"/>
              <a:gd name="connsiteY107" fmla="*/ 1763582 h 4745608"/>
              <a:gd name="connsiteX108" fmla="*/ 9973 w 5015709"/>
              <a:gd name="connsiteY108" fmla="*/ 1737738 h 4745608"/>
              <a:gd name="connsiteX109" fmla="*/ 348516 w 5015709"/>
              <a:gd name="connsiteY109" fmla="*/ 1643812 h 4745608"/>
              <a:gd name="connsiteX110" fmla="*/ 653097 w 5015709"/>
              <a:gd name="connsiteY110" fmla="*/ 1543920 h 4745608"/>
              <a:gd name="connsiteX111" fmla="*/ 1072963 w 5015709"/>
              <a:gd name="connsiteY111" fmla="*/ 1612008 h 4745608"/>
              <a:gd name="connsiteX112" fmla="*/ 1244413 w 5015709"/>
              <a:gd name="connsiteY112" fmla="*/ 1657728 h 4745608"/>
              <a:gd name="connsiteX113" fmla="*/ 1205766 w 5015709"/>
              <a:gd name="connsiteY113" fmla="*/ 1451988 h 4745608"/>
              <a:gd name="connsiteX114" fmla="*/ 1046313 w 5015709"/>
              <a:gd name="connsiteY114" fmla="*/ 815409 h 4745608"/>
              <a:gd name="connsiteX115" fmla="*/ 1221553 w 5015709"/>
              <a:gd name="connsiteY115" fmla="*/ 1211958 h 4745608"/>
              <a:gd name="connsiteX0" fmla="*/ 1221553 w 5063469"/>
              <a:gd name="connsiteY0" fmla="*/ 1211958 h 4745608"/>
              <a:gd name="connsiteX1" fmla="*/ 1343911 w 5063469"/>
              <a:gd name="connsiteY1" fmla="*/ 1559828 h 4745608"/>
              <a:gd name="connsiteX2" fmla="*/ 1553023 w 5063469"/>
              <a:gd name="connsiteY2" fmla="*/ 1657728 h 4745608"/>
              <a:gd name="connsiteX3" fmla="*/ 1907353 w 5063469"/>
              <a:gd name="connsiteY3" fmla="*/ 1680588 h 4745608"/>
              <a:gd name="connsiteX4" fmla="*/ 2021653 w 5063469"/>
              <a:gd name="connsiteY4" fmla="*/ 1543428 h 4745608"/>
              <a:gd name="connsiteX5" fmla="*/ 2124523 w 5063469"/>
              <a:gd name="connsiteY5" fmla="*/ 1291968 h 4745608"/>
              <a:gd name="connsiteX6" fmla="*/ 2124523 w 5063469"/>
              <a:gd name="connsiteY6" fmla="*/ 1120518 h 4745608"/>
              <a:gd name="connsiteX7" fmla="*/ 2068029 w 5063469"/>
              <a:gd name="connsiteY7" fmla="*/ 825325 h 4745608"/>
              <a:gd name="connsiteX8" fmla="*/ 2078803 w 5063469"/>
              <a:gd name="connsiteY8" fmla="*/ 777618 h 4745608"/>
              <a:gd name="connsiteX9" fmla="*/ 2170243 w 5063469"/>
              <a:gd name="connsiteY9" fmla="*/ 1086228 h 4745608"/>
              <a:gd name="connsiteX10" fmla="*/ 2215963 w 5063469"/>
              <a:gd name="connsiteY10" fmla="*/ 1269108 h 4745608"/>
              <a:gd name="connsiteX11" fmla="*/ 2284543 w 5063469"/>
              <a:gd name="connsiteY11" fmla="*/ 1303398 h 4745608"/>
              <a:gd name="connsiteX12" fmla="*/ 2330263 w 5063469"/>
              <a:gd name="connsiteY12" fmla="*/ 1166238 h 4745608"/>
              <a:gd name="connsiteX13" fmla="*/ 2467423 w 5063469"/>
              <a:gd name="connsiteY13" fmla="*/ 880488 h 4745608"/>
              <a:gd name="connsiteX14" fmla="*/ 2558863 w 5063469"/>
              <a:gd name="connsiteY14" fmla="*/ 640458 h 4745608"/>
              <a:gd name="connsiteX15" fmla="*/ 2616013 w 5063469"/>
              <a:gd name="connsiteY15" fmla="*/ 537588 h 4745608"/>
              <a:gd name="connsiteX16" fmla="*/ 2558863 w 5063469"/>
              <a:gd name="connsiteY16" fmla="*/ 789048 h 4745608"/>
              <a:gd name="connsiteX17" fmla="*/ 2444563 w 5063469"/>
              <a:gd name="connsiteY17" fmla="*/ 1097658 h 4745608"/>
              <a:gd name="connsiteX18" fmla="*/ 2375983 w 5063469"/>
              <a:gd name="connsiteY18" fmla="*/ 1406268 h 4745608"/>
              <a:gd name="connsiteX19" fmla="*/ 2558863 w 5063469"/>
              <a:gd name="connsiteY19" fmla="*/ 1577718 h 4745608"/>
              <a:gd name="connsiteX20" fmla="*/ 2878903 w 5063469"/>
              <a:gd name="connsiteY20" fmla="*/ 1657728 h 4745608"/>
              <a:gd name="connsiteX21" fmla="*/ 3187513 w 5063469"/>
              <a:gd name="connsiteY21" fmla="*/ 1657728 h 4745608"/>
              <a:gd name="connsiteX22" fmla="*/ 3370393 w 5063469"/>
              <a:gd name="connsiteY22" fmla="*/ 1566288 h 4745608"/>
              <a:gd name="connsiteX23" fmla="*/ 3488066 w 5063469"/>
              <a:gd name="connsiteY23" fmla="*/ 1246753 h 4745608"/>
              <a:gd name="connsiteX24" fmla="*/ 3495138 w 5063469"/>
              <a:gd name="connsiteY24" fmla="*/ 1115548 h 4745608"/>
              <a:gd name="connsiteX25" fmla="*/ 3493650 w 5063469"/>
              <a:gd name="connsiteY25" fmla="*/ 1063976 h 4745608"/>
              <a:gd name="connsiteX26" fmla="*/ 3450403 w 5063469"/>
              <a:gd name="connsiteY26" fmla="*/ 777618 h 4745608"/>
              <a:gd name="connsiteX27" fmla="*/ 3119893 w 5063469"/>
              <a:gd name="connsiteY27" fmla="*/ 321571 h 4745608"/>
              <a:gd name="connsiteX28" fmla="*/ 3497351 w 5063469"/>
              <a:gd name="connsiteY28" fmla="*/ 674883 h 4745608"/>
              <a:gd name="connsiteX29" fmla="*/ 3759013 w 5063469"/>
              <a:gd name="connsiteY29" fmla="*/ 571878 h 4745608"/>
              <a:gd name="connsiteX30" fmla="*/ 3999043 w 5063469"/>
              <a:gd name="connsiteY30" fmla="*/ 91818 h 4745608"/>
              <a:gd name="connsiteX31" fmla="*/ 4033333 w 5063469"/>
              <a:gd name="connsiteY31" fmla="*/ 11808 h 4745608"/>
              <a:gd name="connsiteX32" fmla="*/ 3984569 w 5063469"/>
              <a:gd name="connsiteY32" fmla="*/ 247366 h 4745608"/>
              <a:gd name="connsiteX33" fmla="*/ 3812791 w 5063469"/>
              <a:gd name="connsiteY33" fmla="*/ 647417 h 4745608"/>
              <a:gd name="connsiteX34" fmla="*/ 3592906 w 5063469"/>
              <a:gd name="connsiteY34" fmla="*/ 811408 h 4745608"/>
              <a:gd name="connsiteX35" fmla="*/ 3604425 w 5063469"/>
              <a:gd name="connsiteY35" fmla="*/ 999253 h 4745608"/>
              <a:gd name="connsiteX36" fmla="*/ 3872985 w 5063469"/>
              <a:gd name="connsiteY36" fmla="*/ 881976 h 4745608"/>
              <a:gd name="connsiteX37" fmla="*/ 4200754 w 5063469"/>
              <a:gd name="connsiteY37" fmla="*/ 774136 h 4745608"/>
              <a:gd name="connsiteX38" fmla="*/ 4064251 w 5063469"/>
              <a:gd name="connsiteY38" fmla="*/ 847195 h 4745608"/>
              <a:gd name="connsiteX39" fmla="*/ 3818880 w 5063469"/>
              <a:gd name="connsiteY39" fmla="*/ 991305 h 4745608"/>
              <a:gd name="connsiteX40" fmla="*/ 3658531 w 5063469"/>
              <a:gd name="connsiteY40" fmla="*/ 1093178 h 4745608"/>
              <a:gd name="connsiteX41" fmla="*/ 3622838 w 5063469"/>
              <a:gd name="connsiteY41" fmla="*/ 1221401 h 4745608"/>
              <a:gd name="connsiteX42" fmla="*/ 3577446 w 5063469"/>
              <a:gd name="connsiteY42" fmla="*/ 1500691 h 4745608"/>
              <a:gd name="connsiteX43" fmla="*/ 3461833 w 5063469"/>
              <a:gd name="connsiteY43" fmla="*/ 1726308 h 4745608"/>
              <a:gd name="connsiteX44" fmla="*/ 3278953 w 5063469"/>
              <a:gd name="connsiteY44" fmla="*/ 2034918 h 4745608"/>
              <a:gd name="connsiteX45" fmla="*/ 3288742 w 5063469"/>
              <a:gd name="connsiteY45" fmla="*/ 2273460 h 4745608"/>
              <a:gd name="connsiteX46" fmla="*/ 3434288 w 5063469"/>
              <a:gd name="connsiteY46" fmla="*/ 2417577 h 4745608"/>
              <a:gd name="connsiteX47" fmla="*/ 3781217 w 5063469"/>
              <a:gd name="connsiteY47" fmla="*/ 2618845 h 4745608"/>
              <a:gd name="connsiteX48" fmla="*/ 4079053 w 5063469"/>
              <a:gd name="connsiteY48" fmla="*/ 2777868 h 4745608"/>
              <a:gd name="connsiteX49" fmla="*/ 5011598 w 5063469"/>
              <a:gd name="connsiteY49" fmla="*/ 3189329 h 4745608"/>
              <a:gd name="connsiteX50" fmla="*/ 4940575 w 5063469"/>
              <a:gd name="connsiteY50" fmla="*/ 3376168 h 4745608"/>
              <a:gd name="connsiteX51" fmla="*/ 4070190 w 5063469"/>
              <a:gd name="connsiteY51" fmla="*/ 3021367 h 4745608"/>
              <a:gd name="connsiteX52" fmla="*/ 3460193 w 5063469"/>
              <a:gd name="connsiteY52" fmla="*/ 2852901 h 4745608"/>
              <a:gd name="connsiteX53" fmla="*/ 3217865 w 5063469"/>
              <a:gd name="connsiteY53" fmla="*/ 2829045 h 4745608"/>
              <a:gd name="connsiteX54" fmla="*/ 3025524 w 5063469"/>
              <a:gd name="connsiteY54" fmla="*/ 2858861 h 4745608"/>
              <a:gd name="connsiteX55" fmla="*/ 2832855 w 5063469"/>
              <a:gd name="connsiteY55" fmla="*/ 2930924 h 4745608"/>
              <a:gd name="connsiteX56" fmla="*/ 2820111 w 5063469"/>
              <a:gd name="connsiteY56" fmla="*/ 3026344 h 4745608"/>
              <a:gd name="connsiteX57" fmla="*/ 2959241 w 5063469"/>
              <a:gd name="connsiteY57" fmla="*/ 3167976 h 4745608"/>
              <a:gd name="connsiteX58" fmla="*/ 3176083 w 5063469"/>
              <a:gd name="connsiteY58" fmla="*/ 3269358 h 4745608"/>
              <a:gd name="connsiteX59" fmla="*/ 3388239 w 5063469"/>
              <a:gd name="connsiteY59" fmla="*/ 3442290 h 4745608"/>
              <a:gd name="connsiteX60" fmla="*/ 3212014 w 5063469"/>
              <a:gd name="connsiteY60" fmla="*/ 3336948 h 4745608"/>
              <a:gd name="connsiteX61" fmla="*/ 3004633 w 5063469"/>
              <a:gd name="connsiteY61" fmla="*/ 3276814 h 4745608"/>
              <a:gd name="connsiteX62" fmla="*/ 2771676 w 5063469"/>
              <a:gd name="connsiteY62" fmla="*/ 3166987 h 4745608"/>
              <a:gd name="connsiteX63" fmla="*/ 2638873 w 5063469"/>
              <a:gd name="connsiteY63" fmla="*/ 3097908 h 4745608"/>
              <a:gd name="connsiteX64" fmla="*/ 2570293 w 5063469"/>
              <a:gd name="connsiteY64" fmla="*/ 3109338 h 4745608"/>
              <a:gd name="connsiteX65" fmla="*/ 2525557 w 5063469"/>
              <a:gd name="connsiteY65" fmla="*/ 3326508 h 4745608"/>
              <a:gd name="connsiteX66" fmla="*/ 2584349 w 5063469"/>
              <a:gd name="connsiteY66" fmla="*/ 3577470 h 4745608"/>
              <a:gd name="connsiteX67" fmla="*/ 2663703 w 5063469"/>
              <a:gd name="connsiteY67" fmla="*/ 3996904 h 4745608"/>
              <a:gd name="connsiteX68" fmla="*/ 2633113 w 5063469"/>
              <a:gd name="connsiteY68" fmla="*/ 4192703 h 4745608"/>
              <a:gd name="connsiteX69" fmla="*/ 2539703 w 5063469"/>
              <a:gd name="connsiteY69" fmla="*/ 4455574 h 4745608"/>
              <a:gd name="connsiteX70" fmla="*/ 2595212 w 5063469"/>
              <a:gd name="connsiteY70" fmla="*/ 3945217 h 4745608"/>
              <a:gd name="connsiteX71" fmla="*/ 2481240 w 5063469"/>
              <a:gd name="connsiteY71" fmla="*/ 3566538 h 4745608"/>
              <a:gd name="connsiteX72" fmla="*/ 2307403 w 5063469"/>
              <a:gd name="connsiteY72" fmla="*/ 3166488 h 4745608"/>
              <a:gd name="connsiteX73" fmla="*/ 2261683 w 5063469"/>
              <a:gd name="connsiteY73" fmla="*/ 3063618 h 4745608"/>
              <a:gd name="connsiteX74" fmla="*/ 2078803 w 5063469"/>
              <a:gd name="connsiteY74" fmla="*/ 2949318 h 4745608"/>
              <a:gd name="connsiteX75" fmla="*/ 1824299 w 5063469"/>
              <a:gd name="connsiteY75" fmla="*/ 3002494 h 4745608"/>
              <a:gd name="connsiteX76" fmla="*/ 1412162 w 5063469"/>
              <a:gd name="connsiteY76" fmla="*/ 3235573 h 4745608"/>
              <a:gd name="connsiteX77" fmla="*/ 1381573 w 5063469"/>
              <a:gd name="connsiteY77" fmla="*/ 3680838 h 4745608"/>
              <a:gd name="connsiteX78" fmla="*/ 1340867 w 5063469"/>
              <a:gd name="connsiteY78" fmla="*/ 3980504 h 4745608"/>
              <a:gd name="connsiteX79" fmla="*/ 1197619 w 5063469"/>
              <a:gd name="connsiteY79" fmla="*/ 4738831 h 4745608"/>
              <a:gd name="connsiteX80" fmla="*/ 1220896 w 5063469"/>
              <a:gd name="connsiteY80" fmla="*/ 4338309 h 4745608"/>
              <a:gd name="connsiteX81" fmla="*/ 1242772 w 5063469"/>
              <a:gd name="connsiteY81" fmla="*/ 4080888 h 4745608"/>
              <a:gd name="connsiteX82" fmla="*/ 1198693 w 5063469"/>
              <a:gd name="connsiteY82" fmla="*/ 3909438 h 4745608"/>
              <a:gd name="connsiteX83" fmla="*/ 970093 w 5063469"/>
              <a:gd name="connsiteY83" fmla="*/ 3989448 h 4745608"/>
              <a:gd name="connsiteX84" fmla="*/ 766328 w 5063469"/>
              <a:gd name="connsiteY84" fmla="*/ 4131990 h 4745608"/>
              <a:gd name="connsiteX85" fmla="*/ 555808 w 5063469"/>
              <a:gd name="connsiteY85" fmla="*/ 4355688 h 4745608"/>
              <a:gd name="connsiteX86" fmla="*/ 785900 w 5063469"/>
              <a:gd name="connsiteY86" fmla="*/ 4017771 h 4745608"/>
              <a:gd name="connsiteX87" fmla="*/ 1130113 w 5063469"/>
              <a:gd name="connsiteY87" fmla="*/ 3817500 h 4745608"/>
              <a:gd name="connsiteX88" fmla="*/ 1278703 w 5063469"/>
              <a:gd name="connsiteY88" fmla="*/ 3726558 h 4745608"/>
              <a:gd name="connsiteX89" fmla="*/ 1269661 w 5063469"/>
              <a:gd name="connsiteY89" fmla="*/ 3390117 h 4745608"/>
              <a:gd name="connsiteX90" fmla="*/ 1309620 w 5063469"/>
              <a:gd name="connsiteY90" fmla="*/ 3169963 h 4745608"/>
              <a:gd name="connsiteX91" fmla="*/ 1393003 w 5063469"/>
              <a:gd name="connsiteY91" fmla="*/ 3052188 h 4745608"/>
              <a:gd name="connsiteX92" fmla="*/ 1080693 w 5063469"/>
              <a:gd name="connsiteY92" fmla="*/ 2984604 h 4745608"/>
              <a:gd name="connsiteX93" fmla="*/ 663453 w 5063469"/>
              <a:gd name="connsiteY93" fmla="*/ 3023360 h 4745608"/>
              <a:gd name="connsiteX94" fmla="*/ 235111 w 5063469"/>
              <a:gd name="connsiteY94" fmla="*/ 3217172 h 4745608"/>
              <a:gd name="connsiteX95" fmla="*/ 421453 w 5063469"/>
              <a:gd name="connsiteY95" fmla="*/ 3029328 h 4745608"/>
              <a:gd name="connsiteX96" fmla="*/ 627193 w 5063469"/>
              <a:gd name="connsiteY96" fmla="*/ 2926458 h 4745608"/>
              <a:gd name="connsiteX97" fmla="*/ 854480 w 5063469"/>
              <a:gd name="connsiteY97" fmla="*/ 2889178 h 4745608"/>
              <a:gd name="connsiteX98" fmla="*/ 1149272 w 5063469"/>
              <a:gd name="connsiteY98" fmla="*/ 2889676 h 4745608"/>
              <a:gd name="connsiteX99" fmla="*/ 1531894 w 5063469"/>
              <a:gd name="connsiteY99" fmla="*/ 2917507 h 4745608"/>
              <a:gd name="connsiteX100" fmla="*/ 1860559 w 5063469"/>
              <a:gd name="connsiteY100" fmla="*/ 2766431 h 4745608"/>
              <a:gd name="connsiteX101" fmla="*/ 1701613 w 5063469"/>
              <a:gd name="connsiteY101" fmla="*/ 2263518 h 4745608"/>
              <a:gd name="connsiteX102" fmla="*/ 1690183 w 5063469"/>
              <a:gd name="connsiteY102" fmla="*/ 1966338 h 4745608"/>
              <a:gd name="connsiteX103" fmla="*/ 1381991 w 5063469"/>
              <a:gd name="connsiteY103" fmla="*/ 1841604 h 4745608"/>
              <a:gd name="connsiteX104" fmla="*/ 1095823 w 5063469"/>
              <a:gd name="connsiteY104" fmla="*/ 1714878 h 4745608"/>
              <a:gd name="connsiteX105" fmla="*/ 746507 w 5063469"/>
              <a:gd name="connsiteY105" fmla="*/ 1626415 h 4745608"/>
              <a:gd name="connsiteX106" fmla="*/ 352873 w 5063469"/>
              <a:gd name="connsiteY106" fmla="*/ 1726308 h 4745608"/>
              <a:gd name="connsiteX107" fmla="*/ 113171 w 5063469"/>
              <a:gd name="connsiteY107" fmla="*/ 1763582 h 4745608"/>
              <a:gd name="connsiteX108" fmla="*/ 9973 w 5063469"/>
              <a:gd name="connsiteY108" fmla="*/ 1737738 h 4745608"/>
              <a:gd name="connsiteX109" fmla="*/ 348516 w 5063469"/>
              <a:gd name="connsiteY109" fmla="*/ 1643812 h 4745608"/>
              <a:gd name="connsiteX110" fmla="*/ 653097 w 5063469"/>
              <a:gd name="connsiteY110" fmla="*/ 1543920 h 4745608"/>
              <a:gd name="connsiteX111" fmla="*/ 1072963 w 5063469"/>
              <a:gd name="connsiteY111" fmla="*/ 1612008 h 4745608"/>
              <a:gd name="connsiteX112" fmla="*/ 1244413 w 5063469"/>
              <a:gd name="connsiteY112" fmla="*/ 1657728 h 4745608"/>
              <a:gd name="connsiteX113" fmla="*/ 1205766 w 5063469"/>
              <a:gd name="connsiteY113" fmla="*/ 1451988 h 4745608"/>
              <a:gd name="connsiteX114" fmla="*/ 1046313 w 5063469"/>
              <a:gd name="connsiteY114" fmla="*/ 815409 h 4745608"/>
              <a:gd name="connsiteX115" fmla="*/ 1221553 w 506346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4070190 w 5015379"/>
              <a:gd name="connsiteY51" fmla="*/ 3021367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3944371 w 5015379"/>
              <a:gd name="connsiteY51" fmla="*/ 2976643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13992332"/>
              <a:gd name="connsiteY0" fmla="*/ 1211958 h 7396030"/>
              <a:gd name="connsiteX1" fmla="*/ 1343911 w 13992332"/>
              <a:gd name="connsiteY1" fmla="*/ 1559828 h 7396030"/>
              <a:gd name="connsiteX2" fmla="*/ 1553023 w 13992332"/>
              <a:gd name="connsiteY2" fmla="*/ 1657728 h 7396030"/>
              <a:gd name="connsiteX3" fmla="*/ 1907353 w 13992332"/>
              <a:gd name="connsiteY3" fmla="*/ 1680588 h 7396030"/>
              <a:gd name="connsiteX4" fmla="*/ 2021653 w 13992332"/>
              <a:gd name="connsiteY4" fmla="*/ 1543428 h 7396030"/>
              <a:gd name="connsiteX5" fmla="*/ 2124523 w 13992332"/>
              <a:gd name="connsiteY5" fmla="*/ 1291968 h 7396030"/>
              <a:gd name="connsiteX6" fmla="*/ 2124523 w 13992332"/>
              <a:gd name="connsiteY6" fmla="*/ 1120518 h 7396030"/>
              <a:gd name="connsiteX7" fmla="*/ 2068029 w 13992332"/>
              <a:gd name="connsiteY7" fmla="*/ 825325 h 7396030"/>
              <a:gd name="connsiteX8" fmla="*/ 2078803 w 13992332"/>
              <a:gd name="connsiteY8" fmla="*/ 777618 h 7396030"/>
              <a:gd name="connsiteX9" fmla="*/ 2170243 w 13992332"/>
              <a:gd name="connsiteY9" fmla="*/ 1086228 h 7396030"/>
              <a:gd name="connsiteX10" fmla="*/ 2215963 w 13992332"/>
              <a:gd name="connsiteY10" fmla="*/ 1269108 h 7396030"/>
              <a:gd name="connsiteX11" fmla="*/ 2284543 w 13992332"/>
              <a:gd name="connsiteY11" fmla="*/ 1303398 h 7396030"/>
              <a:gd name="connsiteX12" fmla="*/ 2330263 w 13992332"/>
              <a:gd name="connsiteY12" fmla="*/ 1166238 h 7396030"/>
              <a:gd name="connsiteX13" fmla="*/ 2467423 w 13992332"/>
              <a:gd name="connsiteY13" fmla="*/ 880488 h 7396030"/>
              <a:gd name="connsiteX14" fmla="*/ 2558863 w 13992332"/>
              <a:gd name="connsiteY14" fmla="*/ 640458 h 7396030"/>
              <a:gd name="connsiteX15" fmla="*/ 2616013 w 13992332"/>
              <a:gd name="connsiteY15" fmla="*/ 537588 h 7396030"/>
              <a:gd name="connsiteX16" fmla="*/ 2558863 w 13992332"/>
              <a:gd name="connsiteY16" fmla="*/ 789048 h 7396030"/>
              <a:gd name="connsiteX17" fmla="*/ 2444563 w 13992332"/>
              <a:gd name="connsiteY17" fmla="*/ 1097658 h 7396030"/>
              <a:gd name="connsiteX18" fmla="*/ 2375983 w 13992332"/>
              <a:gd name="connsiteY18" fmla="*/ 1406268 h 7396030"/>
              <a:gd name="connsiteX19" fmla="*/ 2558863 w 13992332"/>
              <a:gd name="connsiteY19" fmla="*/ 1577718 h 7396030"/>
              <a:gd name="connsiteX20" fmla="*/ 2878903 w 13992332"/>
              <a:gd name="connsiteY20" fmla="*/ 1657728 h 7396030"/>
              <a:gd name="connsiteX21" fmla="*/ 3187513 w 13992332"/>
              <a:gd name="connsiteY21" fmla="*/ 1657728 h 7396030"/>
              <a:gd name="connsiteX22" fmla="*/ 3370393 w 13992332"/>
              <a:gd name="connsiteY22" fmla="*/ 1566288 h 7396030"/>
              <a:gd name="connsiteX23" fmla="*/ 3488066 w 13992332"/>
              <a:gd name="connsiteY23" fmla="*/ 1246753 h 7396030"/>
              <a:gd name="connsiteX24" fmla="*/ 3495138 w 13992332"/>
              <a:gd name="connsiteY24" fmla="*/ 1115548 h 7396030"/>
              <a:gd name="connsiteX25" fmla="*/ 3493650 w 13992332"/>
              <a:gd name="connsiteY25" fmla="*/ 1063976 h 7396030"/>
              <a:gd name="connsiteX26" fmla="*/ 3450403 w 13992332"/>
              <a:gd name="connsiteY26" fmla="*/ 777618 h 7396030"/>
              <a:gd name="connsiteX27" fmla="*/ 3119893 w 13992332"/>
              <a:gd name="connsiteY27" fmla="*/ 321571 h 7396030"/>
              <a:gd name="connsiteX28" fmla="*/ 3497351 w 13992332"/>
              <a:gd name="connsiteY28" fmla="*/ 674883 h 7396030"/>
              <a:gd name="connsiteX29" fmla="*/ 3759013 w 13992332"/>
              <a:gd name="connsiteY29" fmla="*/ 571878 h 7396030"/>
              <a:gd name="connsiteX30" fmla="*/ 3999043 w 13992332"/>
              <a:gd name="connsiteY30" fmla="*/ 91818 h 7396030"/>
              <a:gd name="connsiteX31" fmla="*/ 4033333 w 13992332"/>
              <a:gd name="connsiteY31" fmla="*/ 11808 h 7396030"/>
              <a:gd name="connsiteX32" fmla="*/ 3984569 w 13992332"/>
              <a:gd name="connsiteY32" fmla="*/ 247366 h 7396030"/>
              <a:gd name="connsiteX33" fmla="*/ 3812791 w 13992332"/>
              <a:gd name="connsiteY33" fmla="*/ 647417 h 7396030"/>
              <a:gd name="connsiteX34" fmla="*/ 3592906 w 13992332"/>
              <a:gd name="connsiteY34" fmla="*/ 811408 h 7396030"/>
              <a:gd name="connsiteX35" fmla="*/ 3604425 w 13992332"/>
              <a:gd name="connsiteY35" fmla="*/ 999253 h 7396030"/>
              <a:gd name="connsiteX36" fmla="*/ 3872985 w 13992332"/>
              <a:gd name="connsiteY36" fmla="*/ 881976 h 7396030"/>
              <a:gd name="connsiteX37" fmla="*/ 4200754 w 13992332"/>
              <a:gd name="connsiteY37" fmla="*/ 774136 h 7396030"/>
              <a:gd name="connsiteX38" fmla="*/ 4064251 w 13992332"/>
              <a:gd name="connsiteY38" fmla="*/ 847195 h 7396030"/>
              <a:gd name="connsiteX39" fmla="*/ 3818880 w 13992332"/>
              <a:gd name="connsiteY39" fmla="*/ 991305 h 7396030"/>
              <a:gd name="connsiteX40" fmla="*/ 3658531 w 13992332"/>
              <a:gd name="connsiteY40" fmla="*/ 1093178 h 7396030"/>
              <a:gd name="connsiteX41" fmla="*/ 3622838 w 13992332"/>
              <a:gd name="connsiteY41" fmla="*/ 1221401 h 7396030"/>
              <a:gd name="connsiteX42" fmla="*/ 3577446 w 13992332"/>
              <a:gd name="connsiteY42" fmla="*/ 1500691 h 7396030"/>
              <a:gd name="connsiteX43" fmla="*/ 3461833 w 13992332"/>
              <a:gd name="connsiteY43" fmla="*/ 1726308 h 7396030"/>
              <a:gd name="connsiteX44" fmla="*/ 3278953 w 13992332"/>
              <a:gd name="connsiteY44" fmla="*/ 2034918 h 7396030"/>
              <a:gd name="connsiteX45" fmla="*/ 3288742 w 13992332"/>
              <a:gd name="connsiteY45" fmla="*/ 2273460 h 7396030"/>
              <a:gd name="connsiteX46" fmla="*/ 3434288 w 13992332"/>
              <a:gd name="connsiteY46" fmla="*/ 2417577 h 7396030"/>
              <a:gd name="connsiteX47" fmla="*/ 3781217 w 13992332"/>
              <a:gd name="connsiteY47" fmla="*/ 2618845 h 7396030"/>
              <a:gd name="connsiteX48" fmla="*/ 4079053 w 13992332"/>
              <a:gd name="connsiteY48" fmla="*/ 2777868 h 7396030"/>
              <a:gd name="connsiteX49" fmla="*/ 5011598 w 13992332"/>
              <a:gd name="connsiteY49" fmla="*/ 3189329 h 7396030"/>
              <a:gd name="connsiteX50" fmla="*/ 13992332 w 13992332"/>
              <a:gd name="connsiteY50" fmla="*/ 7396027 h 7396030"/>
              <a:gd name="connsiteX51" fmla="*/ 3944371 w 13992332"/>
              <a:gd name="connsiteY51" fmla="*/ 2976643 h 7396030"/>
              <a:gd name="connsiteX52" fmla="*/ 3460193 w 13992332"/>
              <a:gd name="connsiteY52" fmla="*/ 2852901 h 7396030"/>
              <a:gd name="connsiteX53" fmla="*/ 3217865 w 13992332"/>
              <a:gd name="connsiteY53" fmla="*/ 2829045 h 7396030"/>
              <a:gd name="connsiteX54" fmla="*/ 3025524 w 13992332"/>
              <a:gd name="connsiteY54" fmla="*/ 2858861 h 7396030"/>
              <a:gd name="connsiteX55" fmla="*/ 2832855 w 13992332"/>
              <a:gd name="connsiteY55" fmla="*/ 2930924 h 7396030"/>
              <a:gd name="connsiteX56" fmla="*/ 2820111 w 13992332"/>
              <a:gd name="connsiteY56" fmla="*/ 3026344 h 7396030"/>
              <a:gd name="connsiteX57" fmla="*/ 2959241 w 13992332"/>
              <a:gd name="connsiteY57" fmla="*/ 3167976 h 7396030"/>
              <a:gd name="connsiteX58" fmla="*/ 3176083 w 13992332"/>
              <a:gd name="connsiteY58" fmla="*/ 3269358 h 7396030"/>
              <a:gd name="connsiteX59" fmla="*/ 3388239 w 13992332"/>
              <a:gd name="connsiteY59" fmla="*/ 3442290 h 7396030"/>
              <a:gd name="connsiteX60" fmla="*/ 3212014 w 13992332"/>
              <a:gd name="connsiteY60" fmla="*/ 3336948 h 7396030"/>
              <a:gd name="connsiteX61" fmla="*/ 3004633 w 13992332"/>
              <a:gd name="connsiteY61" fmla="*/ 3276814 h 7396030"/>
              <a:gd name="connsiteX62" fmla="*/ 2771676 w 13992332"/>
              <a:gd name="connsiteY62" fmla="*/ 3166987 h 7396030"/>
              <a:gd name="connsiteX63" fmla="*/ 2638873 w 13992332"/>
              <a:gd name="connsiteY63" fmla="*/ 3097908 h 7396030"/>
              <a:gd name="connsiteX64" fmla="*/ 2570293 w 13992332"/>
              <a:gd name="connsiteY64" fmla="*/ 3109338 h 7396030"/>
              <a:gd name="connsiteX65" fmla="*/ 2525557 w 13992332"/>
              <a:gd name="connsiteY65" fmla="*/ 3326508 h 7396030"/>
              <a:gd name="connsiteX66" fmla="*/ 2584349 w 13992332"/>
              <a:gd name="connsiteY66" fmla="*/ 3577470 h 7396030"/>
              <a:gd name="connsiteX67" fmla="*/ 2663703 w 13992332"/>
              <a:gd name="connsiteY67" fmla="*/ 3996904 h 7396030"/>
              <a:gd name="connsiteX68" fmla="*/ 2633113 w 13992332"/>
              <a:gd name="connsiteY68" fmla="*/ 4192703 h 7396030"/>
              <a:gd name="connsiteX69" fmla="*/ 2539703 w 13992332"/>
              <a:gd name="connsiteY69" fmla="*/ 4455574 h 7396030"/>
              <a:gd name="connsiteX70" fmla="*/ 2595212 w 13992332"/>
              <a:gd name="connsiteY70" fmla="*/ 3945217 h 7396030"/>
              <a:gd name="connsiteX71" fmla="*/ 2481240 w 13992332"/>
              <a:gd name="connsiteY71" fmla="*/ 3566538 h 7396030"/>
              <a:gd name="connsiteX72" fmla="*/ 2307403 w 13992332"/>
              <a:gd name="connsiteY72" fmla="*/ 3166488 h 7396030"/>
              <a:gd name="connsiteX73" fmla="*/ 2261683 w 13992332"/>
              <a:gd name="connsiteY73" fmla="*/ 3063618 h 7396030"/>
              <a:gd name="connsiteX74" fmla="*/ 2078803 w 13992332"/>
              <a:gd name="connsiteY74" fmla="*/ 2949318 h 7396030"/>
              <a:gd name="connsiteX75" fmla="*/ 1824299 w 13992332"/>
              <a:gd name="connsiteY75" fmla="*/ 3002494 h 7396030"/>
              <a:gd name="connsiteX76" fmla="*/ 1412162 w 13992332"/>
              <a:gd name="connsiteY76" fmla="*/ 3235573 h 7396030"/>
              <a:gd name="connsiteX77" fmla="*/ 1381573 w 13992332"/>
              <a:gd name="connsiteY77" fmla="*/ 3680838 h 7396030"/>
              <a:gd name="connsiteX78" fmla="*/ 1340867 w 13992332"/>
              <a:gd name="connsiteY78" fmla="*/ 3980504 h 7396030"/>
              <a:gd name="connsiteX79" fmla="*/ 1197619 w 13992332"/>
              <a:gd name="connsiteY79" fmla="*/ 4738831 h 7396030"/>
              <a:gd name="connsiteX80" fmla="*/ 1220896 w 13992332"/>
              <a:gd name="connsiteY80" fmla="*/ 4338309 h 7396030"/>
              <a:gd name="connsiteX81" fmla="*/ 1242772 w 13992332"/>
              <a:gd name="connsiteY81" fmla="*/ 4080888 h 7396030"/>
              <a:gd name="connsiteX82" fmla="*/ 1198693 w 13992332"/>
              <a:gd name="connsiteY82" fmla="*/ 3909438 h 7396030"/>
              <a:gd name="connsiteX83" fmla="*/ 970093 w 13992332"/>
              <a:gd name="connsiteY83" fmla="*/ 3989448 h 7396030"/>
              <a:gd name="connsiteX84" fmla="*/ 766328 w 13992332"/>
              <a:gd name="connsiteY84" fmla="*/ 4131990 h 7396030"/>
              <a:gd name="connsiteX85" fmla="*/ 555808 w 13992332"/>
              <a:gd name="connsiteY85" fmla="*/ 4355688 h 7396030"/>
              <a:gd name="connsiteX86" fmla="*/ 785900 w 13992332"/>
              <a:gd name="connsiteY86" fmla="*/ 4017771 h 7396030"/>
              <a:gd name="connsiteX87" fmla="*/ 1130113 w 13992332"/>
              <a:gd name="connsiteY87" fmla="*/ 3817500 h 7396030"/>
              <a:gd name="connsiteX88" fmla="*/ 1278703 w 13992332"/>
              <a:gd name="connsiteY88" fmla="*/ 3726558 h 7396030"/>
              <a:gd name="connsiteX89" fmla="*/ 1269661 w 13992332"/>
              <a:gd name="connsiteY89" fmla="*/ 3390117 h 7396030"/>
              <a:gd name="connsiteX90" fmla="*/ 1309620 w 13992332"/>
              <a:gd name="connsiteY90" fmla="*/ 3169963 h 7396030"/>
              <a:gd name="connsiteX91" fmla="*/ 1393003 w 13992332"/>
              <a:gd name="connsiteY91" fmla="*/ 3052188 h 7396030"/>
              <a:gd name="connsiteX92" fmla="*/ 1080693 w 13992332"/>
              <a:gd name="connsiteY92" fmla="*/ 2984604 h 7396030"/>
              <a:gd name="connsiteX93" fmla="*/ 663453 w 13992332"/>
              <a:gd name="connsiteY93" fmla="*/ 3023360 h 7396030"/>
              <a:gd name="connsiteX94" fmla="*/ 235111 w 13992332"/>
              <a:gd name="connsiteY94" fmla="*/ 3217172 h 7396030"/>
              <a:gd name="connsiteX95" fmla="*/ 421453 w 13992332"/>
              <a:gd name="connsiteY95" fmla="*/ 3029328 h 7396030"/>
              <a:gd name="connsiteX96" fmla="*/ 627193 w 13992332"/>
              <a:gd name="connsiteY96" fmla="*/ 2926458 h 7396030"/>
              <a:gd name="connsiteX97" fmla="*/ 854480 w 13992332"/>
              <a:gd name="connsiteY97" fmla="*/ 2889178 h 7396030"/>
              <a:gd name="connsiteX98" fmla="*/ 1149272 w 13992332"/>
              <a:gd name="connsiteY98" fmla="*/ 2889676 h 7396030"/>
              <a:gd name="connsiteX99" fmla="*/ 1531894 w 13992332"/>
              <a:gd name="connsiteY99" fmla="*/ 2917507 h 7396030"/>
              <a:gd name="connsiteX100" fmla="*/ 1860559 w 13992332"/>
              <a:gd name="connsiteY100" fmla="*/ 2766431 h 7396030"/>
              <a:gd name="connsiteX101" fmla="*/ 1701613 w 13992332"/>
              <a:gd name="connsiteY101" fmla="*/ 2263518 h 7396030"/>
              <a:gd name="connsiteX102" fmla="*/ 1690183 w 13992332"/>
              <a:gd name="connsiteY102" fmla="*/ 1966338 h 7396030"/>
              <a:gd name="connsiteX103" fmla="*/ 1381991 w 13992332"/>
              <a:gd name="connsiteY103" fmla="*/ 1841604 h 7396030"/>
              <a:gd name="connsiteX104" fmla="*/ 1095823 w 13992332"/>
              <a:gd name="connsiteY104" fmla="*/ 1714878 h 7396030"/>
              <a:gd name="connsiteX105" fmla="*/ 746507 w 13992332"/>
              <a:gd name="connsiteY105" fmla="*/ 1626415 h 7396030"/>
              <a:gd name="connsiteX106" fmla="*/ 352873 w 13992332"/>
              <a:gd name="connsiteY106" fmla="*/ 1726308 h 7396030"/>
              <a:gd name="connsiteX107" fmla="*/ 113171 w 13992332"/>
              <a:gd name="connsiteY107" fmla="*/ 1763582 h 7396030"/>
              <a:gd name="connsiteX108" fmla="*/ 9973 w 13992332"/>
              <a:gd name="connsiteY108" fmla="*/ 1737738 h 7396030"/>
              <a:gd name="connsiteX109" fmla="*/ 348516 w 13992332"/>
              <a:gd name="connsiteY109" fmla="*/ 1643812 h 7396030"/>
              <a:gd name="connsiteX110" fmla="*/ 653097 w 13992332"/>
              <a:gd name="connsiteY110" fmla="*/ 1543920 h 7396030"/>
              <a:gd name="connsiteX111" fmla="*/ 1072963 w 13992332"/>
              <a:gd name="connsiteY111" fmla="*/ 1612008 h 7396030"/>
              <a:gd name="connsiteX112" fmla="*/ 1244413 w 13992332"/>
              <a:gd name="connsiteY112" fmla="*/ 1657728 h 7396030"/>
              <a:gd name="connsiteX113" fmla="*/ 1205766 w 13992332"/>
              <a:gd name="connsiteY113" fmla="*/ 1451988 h 7396030"/>
              <a:gd name="connsiteX114" fmla="*/ 1046313 w 13992332"/>
              <a:gd name="connsiteY114" fmla="*/ 815409 h 7396030"/>
              <a:gd name="connsiteX115" fmla="*/ 1221553 w 13992332"/>
              <a:gd name="connsiteY115" fmla="*/ 1211958 h 7396030"/>
              <a:gd name="connsiteX0" fmla="*/ 1221553 w 14352380"/>
              <a:gd name="connsiteY0" fmla="*/ 1211958 h 7396030"/>
              <a:gd name="connsiteX1" fmla="*/ 1343911 w 14352380"/>
              <a:gd name="connsiteY1" fmla="*/ 1559828 h 7396030"/>
              <a:gd name="connsiteX2" fmla="*/ 1553023 w 14352380"/>
              <a:gd name="connsiteY2" fmla="*/ 1657728 h 7396030"/>
              <a:gd name="connsiteX3" fmla="*/ 1907353 w 14352380"/>
              <a:gd name="connsiteY3" fmla="*/ 1680588 h 7396030"/>
              <a:gd name="connsiteX4" fmla="*/ 2021653 w 14352380"/>
              <a:gd name="connsiteY4" fmla="*/ 1543428 h 7396030"/>
              <a:gd name="connsiteX5" fmla="*/ 2124523 w 14352380"/>
              <a:gd name="connsiteY5" fmla="*/ 1291968 h 7396030"/>
              <a:gd name="connsiteX6" fmla="*/ 2124523 w 14352380"/>
              <a:gd name="connsiteY6" fmla="*/ 1120518 h 7396030"/>
              <a:gd name="connsiteX7" fmla="*/ 2068029 w 14352380"/>
              <a:gd name="connsiteY7" fmla="*/ 825325 h 7396030"/>
              <a:gd name="connsiteX8" fmla="*/ 2078803 w 14352380"/>
              <a:gd name="connsiteY8" fmla="*/ 777618 h 7396030"/>
              <a:gd name="connsiteX9" fmla="*/ 2170243 w 14352380"/>
              <a:gd name="connsiteY9" fmla="*/ 1086228 h 7396030"/>
              <a:gd name="connsiteX10" fmla="*/ 2215963 w 14352380"/>
              <a:gd name="connsiteY10" fmla="*/ 1269108 h 7396030"/>
              <a:gd name="connsiteX11" fmla="*/ 2284543 w 14352380"/>
              <a:gd name="connsiteY11" fmla="*/ 1303398 h 7396030"/>
              <a:gd name="connsiteX12" fmla="*/ 2330263 w 14352380"/>
              <a:gd name="connsiteY12" fmla="*/ 1166238 h 7396030"/>
              <a:gd name="connsiteX13" fmla="*/ 2467423 w 14352380"/>
              <a:gd name="connsiteY13" fmla="*/ 880488 h 7396030"/>
              <a:gd name="connsiteX14" fmla="*/ 2558863 w 14352380"/>
              <a:gd name="connsiteY14" fmla="*/ 640458 h 7396030"/>
              <a:gd name="connsiteX15" fmla="*/ 2616013 w 14352380"/>
              <a:gd name="connsiteY15" fmla="*/ 537588 h 7396030"/>
              <a:gd name="connsiteX16" fmla="*/ 2558863 w 14352380"/>
              <a:gd name="connsiteY16" fmla="*/ 789048 h 7396030"/>
              <a:gd name="connsiteX17" fmla="*/ 2444563 w 14352380"/>
              <a:gd name="connsiteY17" fmla="*/ 1097658 h 7396030"/>
              <a:gd name="connsiteX18" fmla="*/ 2375983 w 14352380"/>
              <a:gd name="connsiteY18" fmla="*/ 1406268 h 7396030"/>
              <a:gd name="connsiteX19" fmla="*/ 2558863 w 14352380"/>
              <a:gd name="connsiteY19" fmla="*/ 1577718 h 7396030"/>
              <a:gd name="connsiteX20" fmla="*/ 2878903 w 14352380"/>
              <a:gd name="connsiteY20" fmla="*/ 1657728 h 7396030"/>
              <a:gd name="connsiteX21" fmla="*/ 3187513 w 14352380"/>
              <a:gd name="connsiteY21" fmla="*/ 1657728 h 7396030"/>
              <a:gd name="connsiteX22" fmla="*/ 3370393 w 14352380"/>
              <a:gd name="connsiteY22" fmla="*/ 1566288 h 7396030"/>
              <a:gd name="connsiteX23" fmla="*/ 3488066 w 14352380"/>
              <a:gd name="connsiteY23" fmla="*/ 1246753 h 7396030"/>
              <a:gd name="connsiteX24" fmla="*/ 3495138 w 14352380"/>
              <a:gd name="connsiteY24" fmla="*/ 1115548 h 7396030"/>
              <a:gd name="connsiteX25" fmla="*/ 3493650 w 14352380"/>
              <a:gd name="connsiteY25" fmla="*/ 1063976 h 7396030"/>
              <a:gd name="connsiteX26" fmla="*/ 3450403 w 14352380"/>
              <a:gd name="connsiteY26" fmla="*/ 777618 h 7396030"/>
              <a:gd name="connsiteX27" fmla="*/ 3119893 w 14352380"/>
              <a:gd name="connsiteY27" fmla="*/ 321571 h 7396030"/>
              <a:gd name="connsiteX28" fmla="*/ 3497351 w 14352380"/>
              <a:gd name="connsiteY28" fmla="*/ 674883 h 7396030"/>
              <a:gd name="connsiteX29" fmla="*/ 3759013 w 14352380"/>
              <a:gd name="connsiteY29" fmla="*/ 571878 h 7396030"/>
              <a:gd name="connsiteX30" fmla="*/ 3999043 w 14352380"/>
              <a:gd name="connsiteY30" fmla="*/ 91818 h 7396030"/>
              <a:gd name="connsiteX31" fmla="*/ 4033333 w 14352380"/>
              <a:gd name="connsiteY31" fmla="*/ 11808 h 7396030"/>
              <a:gd name="connsiteX32" fmla="*/ 3984569 w 14352380"/>
              <a:gd name="connsiteY32" fmla="*/ 247366 h 7396030"/>
              <a:gd name="connsiteX33" fmla="*/ 3812791 w 14352380"/>
              <a:gd name="connsiteY33" fmla="*/ 647417 h 7396030"/>
              <a:gd name="connsiteX34" fmla="*/ 3592906 w 14352380"/>
              <a:gd name="connsiteY34" fmla="*/ 811408 h 7396030"/>
              <a:gd name="connsiteX35" fmla="*/ 3604425 w 14352380"/>
              <a:gd name="connsiteY35" fmla="*/ 999253 h 7396030"/>
              <a:gd name="connsiteX36" fmla="*/ 3872985 w 14352380"/>
              <a:gd name="connsiteY36" fmla="*/ 881976 h 7396030"/>
              <a:gd name="connsiteX37" fmla="*/ 4200754 w 14352380"/>
              <a:gd name="connsiteY37" fmla="*/ 774136 h 7396030"/>
              <a:gd name="connsiteX38" fmla="*/ 4064251 w 14352380"/>
              <a:gd name="connsiteY38" fmla="*/ 847195 h 7396030"/>
              <a:gd name="connsiteX39" fmla="*/ 3818880 w 14352380"/>
              <a:gd name="connsiteY39" fmla="*/ 991305 h 7396030"/>
              <a:gd name="connsiteX40" fmla="*/ 3658531 w 14352380"/>
              <a:gd name="connsiteY40" fmla="*/ 1093178 h 7396030"/>
              <a:gd name="connsiteX41" fmla="*/ 3622838 w 14352380"/>
              <a:gd name="connsiteY41" fmla="*/ 1221401 h 7396030"/>
              <a:gd name="connsiteX42" fmla="*/ 3577446 w 14352380"/>
              <a:gd name="connsiteY42" fmla="*/ 1500691 h 7396030"/>
              <a:gd name="connsiteX43" fmla="*/ 3461833 w 14352380"/>
              <a:gd name="connsiteY43" fmla="*/ 1726308 h 7396030"/>
              <a:gd name="connsiteX44" fmla="*/ 3278953 w 14352380"/>
              <a:gd name="connsiteY44" fmla="*/ 2034918 h 7396030"/>
              <a:gd name="connsiteX45" fmla="*/ 3288742 w 14352380"/>
              <a:gd name="connsiteY45" fmla="*/ 2273460 h 7396030"/>
              <a:gd name="connsiteX46" fmla="*/ 3434288 w 14352380"/>
              <a:gd name="connsiteY46" fmla="*/ 2417577 h 7396030"/>
              <a:gd name="connsiteX47" fmla="*/ 3781217 w 14352380"/>
              <a:gd name="connsiteY47" fmla="*/ 2618845 h 7396030"/>
              <a:gd name="connsiteX48" fmla="*/ 4079053 w 14352380"/>
              <a:gd name="connsiteY48" fmla="*/ 2777868 h 7396030"/>
              <a:gd name="connsiteX49" fmla="*/ 14352380 w 14352380"/>
              <a:gd name="connsiteY49" fmla="*/ 7369070 h 7396030"/>
              <a:gd name="connsiteX50" fmla="*/ 13992332 w 14352380"/>
              <a:gd name="connsiteY50" fmla="*/ 7396027 h 7396030"/>
              <a:gd name="connsiteX51" fmla="*/ 3944371 w 14352380"/>
              <a:gd name="connsiteY51" fmla="*/ 2976643 h 7396030"/>
              <a:gd name="connsiteX52" fmla="*/ 3460193 w 14352380"/>
              <a:gd name="connsiteY52" fmla="*/ 2852901 h 7396030"/>
              <a:gd name="connsiteX53" fmla="*/ 3217865 w 14352380"/>
              <a:gd name="connsiteY53" fmla="*/ 2829045 h 7396030"/>
              <a:gd name="connsiteX54" fmla="*/ 3025524 w 14352380"/>
              <a:gd name="connsiteY54" fmla="*/ 2858861 h 7396030"/>
              <a:gd name="connsiteX55" fmla="*/ 2832855 w 14352380"/>
              <a:gd name="connsiteY55" fmla="*/ 2930924 h 7396030"/>
              <a:gd name="connsiteX56" fmla="*/ 2820111 w 14352380"/>
              <a:gd name="connsiteY56" fmla="*/ 3026344 h 7396030"/>
              <a:gd name="connsiteX57" fmla="*/ 2959241 w 14352380"/>
              <a:gd name="connsiteY57" fmla="*/ 3167976 h 7396030"/>
              <a:gd name="connsiteX58" fmla="*/ 3176083 w 14352380"/>
              <a:gd name="connsiteY58" fmla="*/ 3269358 h 7396030"/>
              <a:gd name="connsiteX59" fmla="*/ 3388239 w 14352380"/>
              <a:gd name="connsiteY59" fmla="*/ 3442290 h 7396030"/>
              <a:gd name="connsiteX60" fmla="*/ 3212014 w 14352380"/>
              <a:gd name="connsiteY60" fmla="*/ 3336948 h 7396030"/>
              <a:gd name="connsiteX61" fmla="*/ 3004633 w 14352380"/>
              <a:gd name="connsiteY61" fmla="*/ 3276814 h 7396030"/>
              <a:gd name="connsiteX62" fmla="*/ 2771676 w 14352380"/>
              <a:gd name="connsiteY62" fmla="*/ 3166987 h 7396030"/>
              <a:gd name="connsiteX63" fmla="*/ 2638873 w 14352380"/>
              <a:gd name="connsiteY63" fmla="*/ 3097908 h 7396030"/>
              <a:gd name="connsiteX64" fmla="*/ 2570293 w 14352380"/>
              <a:gd name="connsiteY64" fmla="*/ 3109338 h 7396030"/>
              <a:gd name="connsiteX65" fmla="*/ 2525557 w 14352380"/>
              <a:gd name="connsiteY65" fmla="*/ 3326508 h 7396030"/>
              <a:gd name="connsiteX66" fmla="*/ 2584349 w 14352380"/>
              <a:gd name="connsiteY66" fmla="*/ 3577470 h 7396030"/>
              <a:gd name="connsiteX67" fmla="*/ 2663703 w 14352380"/>
              <a:gd name="connsiteY67" fmla="*/ 3996904 h 7396030"/>
              <a:gd name="connsiteX68" fmla="*/ 2633113 w 14352380"/>
              <a:gd name="connsiteY68" fmla="*/ 4192703 h 7396030"/>
              <a:gd name="connsiteX69" fmla="*/ 2539703 w 14352380"/>
              <a:gd name="connsiteY69" fmla="*/ 4455574 h 7396030"/>
              <a:gd name="connsiteX70" fmla="*/ 2595212 w 14352380"/>
              <a:gd name="connsiteY70" fmla="*/ 3945217 h 7396030"/>
              <a:gd name="connsiteX71" fmla="*/ 2481240 w 14352380"/>
              <a:gd name="connsiteY71" fmla="*/ 3566538 h 7396030"/>
              <a:gd name="connsiteX72" fmla="*/ 2307403 w 14352380"/>
              <a:gd name="connsiteY72" fmla="*/ 3166488 h 7396030"/>
              <a:gd name="connsiteX73" fmla="*/ 2261683 w 14352380"/>
              <a:gd name="connsiteY73" fmla="*/ 3063618 h 7396030"/>
              <a:gd name="connsiteX74" fmla="*/ 2078803 w 14352380"/>
              <a:gd name="connsiteY74" fmla="*/ 2949318 h 7396030"/>
              <a:gd name="connsiteX75" fmla="*/ 1824299 w 14352380"/>
              <a:gd name="connsiteY75" fmla="*/ 3002494 h 7396030"/>
              <a:gd name="connsiteX76" fmla="*/ 1412162 w 14352380"/>
              <a:gd name="connsiteY76" fmla="*/ 3235573 h 7396030"/>
              <a:gd name="connsiteX77" fmla="*/ 1381573 w 14352380"/>
              <a:gd name="connsiteY77" fmla="*/ 3680838 h 7396030"/>
              <a:gd name="connsiteX78" fmla="*/ 1340867 w 14352380"/>
              <a:gd name="connsiteY78" fmla="*/ 3980504 h 7396030"/>
              <a:gd name="connsiteX79" fmla="*/ 1197619 w 14352380"/>
              <a:gd name="connsiteY79" fmla="*/ 4738831 h 7396030"/>
              <a:gd name="connsiteX80" fmla="*/ 1220896 w 14352380"/>
              <a:gd name="connsiteY80" fmla="*/ 4338309 h 7396030"/>
              <a:gd name="connsiteX81" fmla="*/ 1242772 w 14352380"/>
              <a:gd name="connsiteY81" fmla="*/ 4080888 h 7396030"/>
              <a:gd name="connsiteX82" fmla="*/ 1198693 w 14352380"/>
              <a:gd name="connsiteY82" fmla="*/ 3909438 h 7396030"/>
              <a:gd name="connsiteX83" fmla="*/ 970093 w 14352380"/>
              <a:gd name="connsiteY83" fmla="*/ 3989448 h 7396030"/>
              <a:gd name="connsiteX84" fmla="*/ 766328 w 14352380"/>
              <a:gd name="connsiteY84" fmla="*/ 4131990 h 7396030"/>
              <a:gd name="connsiteX85" fmla="*/ 555808 w 14352380"/>
              <a:gd name="connsiteY85" fmla="*/ 4355688 h 7396030"/>
              <a:gd name="connsiteX86" fmla="*/ 785900 w 14352380"/>
              <a:gd name="connsiteY86" fmla="*/ 4017771 h 7396030"/>
              <a:gd name="connsiteX87" fmla="*/ 1130113 w 14352380"/>
              <a:gd name="connsiteY87" fmla="*/ 3817500 h 7396030"/>
              <a:gd name="connsiteX88" fmla="*/ 1278703 w 14352380"/>
              <a:gd name="connsiteY88" fmla="*/ 3726558 h 7396030"/>
              <a:gd name="connsiteX89" fmla="*/ 1269661 w 14352380"/>
              <a:gd name="connsiteY89" fmla="*/ 3390117 h 7396030"/>
              <a:gd name="connsiteX90" fmla="*/ 1309620 w 14352380"/>
              <a:gd name="connsiteY90" fmla="*/ 3169963 h 7396030"/>
              <a:gd name="connsiteX91" fmla="*/ 1393003 w 14352380"/>
              <a:gd name="connsiteY91" fmla="*/ 3052188 h 7396030"/>
              <a:gd name="connsiteX92" fmla="*/ 1080693 w 14352380"/>
              <a:gd name="connsiteY92" fmla="*/ 2984604 h 7396030"/>
              <a:gd name="connsiteX93" fmla="*/ 663453 w 14352380"/>
              <a:gd name="connsiteY93" fmla="*/ 3023360 h 7396030"/>
              <a:gd name="connsiteX94" fmla="*/ 235111 w 14352380"/>
              <a:gd name="connsiteY94" fmla="*/ 3217172 h 7396030"/>
              <a:gd name="connsiteX95" fmla="*/ 421453 w 14352380"/>
              <a:gd name="connsiteY95" fmla="*/ 3029328 h 7396030"/>
              <a:gd name="connsiteX96" fmla="*/ 627193 w 14352380"/>
              <a:gd name="connsiteY96" fmla="*/ 2926458 h 7396030"/>
              <a:gd name="connsiteX97" fmla="*/ 854480 w 14352380"/>
              <a:gd name="connsiteY97" fmla="*/ 2889178 h 7396030"/>
              <a:gd name="connsiteX98" fmla="*/ 1149272 w 14352380"/>
              <a:gd name="connsiteY98" fmla="*/ 2889676 h 7396030"/>
              <a:gd name="connsiteX99" fmla="*/ 1531894 w 14352380"/>
              <a:gd name="connsiteY99" fmla="*/ 2917507 h 7396030"/>
              <a:gd name="connsiteX100" fmla="*/ 1860559 w 14352380"/>
              <a:gd name="connsiteY100" fmla="*/ 2766431 h 7396030"/>
              <a:gd name="connsiteX101" fmla="*/ 1701613 w 14352380"/>
              <a:gd name="connsiteY101" fmla="*/ 2263518 h 7396030"/>
              <a:gd name="connsiteX102" fmla="*/ 1690183 w 14352380"/>
              <a:gd name="connsiteY102" fmla="*/ 1966338 h 7396030"/>
              <a:gd name="connsiteX103" fmla="*/ 1381991 w 14352380"/>
              <a:gd name="connsiteY103" fmla="*/ 1841604 h 7396030"/>
              <a:gd name="connsiteX104" fmla="*/ 1095823 w 14352380"/>
              <a:gd name="connsiteY104" fmla="*/ 1714878 h 7396030"/>
              <a:gd name="connsiteX105" fmla="*/ 746507 w 14352380"/>
              <a:gd name="connsiteY105" fmla="*/ 1626415 h 7396030"/>
              <a:gd name="connsiteX106" fmla="*/ 352873 w 14352380"/>
              <a:gd name="connsiteY106" fmla="*/ 1726308 h 7396030"/>
              <a:gd name="connsiteX107" fmla="*/ 113171 w 14352380"/>
              <a:gd name="connsiteY107" fmla="*/ 1763582 h 7396030"/>
              <a:gd name="connsiteX108" fmla="*/ 9973 w 14352380"/>
              <a:gd name="connsiteY108" fmla="*/ 1737738 h 7396030"/>
              <a:gd name="connsiteX109" fmla="*/ 348516 w 14352380"/>
              <a:gd name="connsiteY109" fmla="*/ 1643812 h 7396030"/>
              <a:gd name="connsiteX110" fmla="*/ 653097 w 14352380"/>
              <a:gd name="connsiteY110" fmla="*/ 1543920 h 7396030"/>
              <a:gd name="connsiteX111" fmla="*/ 1072963 w 14352380"/>
              <a:gd name="connsiteY111" fmla="*/ 1612008 h 7396030"/>
              <a:gd name="connsiteX112" fmla="*/ 1244413 w 14352380"/>
              <a:gd name="connsiteY112" fmla="*/ 1657728 h 7396030"/>
              <a:gd name="connsiteX113" fmla="*/ 1205766 w 14352380"/>
              <a:gd name="connsiteY113" fmla="*/ 1451988 h 7396030"/>
              <a:gd name="connsiteX114" fmla="*/ 1046313 w 14352380"/>
              <a:gd name="connsiteY114" fmla="*/ 815409 h 7396030"/>
              <a:gd name="connsiteX115" fmla="*/ 1221553 w 14352380"/>
              <a:gd name="connsiteY115" fmla="*/ 1211958 h 7396030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8227951"/>
              <a:gd name="connsiteY0" fmla="*/ 1211958 h 9173439"/>
              <a:gd name="connsiteX1" fmla="*/ 1343911 w 18227951"/>
              <a:gd name="connsiteY1" fmla="*/ 1559828 h 9173439"/>
              <a:gd name="connsiteX2" fmla="*/ 1553023 w 18227951"/>
              <a:gd name="connsiteY2" fmla="*/ 1657728 h 9173439"/>
              <a:gd name="connsiteX3" fmla="*/ 1907353 w 18227951"/>
              <a:gd name="connsiteY3" fmla="*/ 1680588 h 9173439"/>
              <a:gd name="connsiteX4" fmla="*/ 2021653 w 18227951"/>
              <a:gd name="connsiteY4" fmla="*/ 1543428 h 9173439"/>
              <a:gd name="connsiteX5" fmla="*/ 2124523 w 18227951"/>
              <a:gd name="connsiteY5" fmla="*/ 1291968 h 9173439"/>
              <a:gd name="connsiteX6" fmla="*/ 2124523 w 18227951"/>
              <a:gd name="connsiteY6" fmla="*/ 1120518 h 9173439"/>
              <a:gd name="connsiteX7" fmla="*/ 2068029 w 18227951"/>
              <a:gd name="connsiteY7" fmla="*/ 825325 h 9173439"/>
              <a:gd name="connsiteX8" fmla="*/ 2078803 w 18227951"/>
              <a:gd name="connsiteY8" fmla="*/ 777618 h 9173439"/>
              <a:gd name="connsiteX9" fmla="*/ 2170243 w 18227951"/>
              <a:gd name="connsiteY9" fmla="*/ 1086228 h 9173439"/>
              <a:gd name="connsiteX10" fmla="*/ 2215963 w 18227951"/>
              <a:gd name="connsiteY10" fmla="*/ 1269108 h 9173439"/>
              <a:gd name="connsiteX11" fmla="*/ 2284543 w 18227951"/>
              <a:gd name="connsiteY11" fmla="*/ 1303398 h 9173439"/>
              <a:gd name="connsiteX12" fmla="*/ 2330263 w 18227951"/>
              <a:gd name="connsiteY12" fmla="*/ 1166238 h 9173439"/>
              <a:gd name="connsiteX13" fmla="*/ 2467423 w 18227951"/>
              <a:gd name="connsiteY13" fmla="*/ 880488 h 9173439"/>
              <a:gd name="connsiteX14" fmla="*/ 2558863 w 18227951"/>
              <a:gd name="connsiteY14" fmla="*/ 640458 h 9173439"/>
              <a:gd name="connsiteX15" fmla="*/ 2616013 w 18227951"/>
              <a:gd name="connsiteY15" fmla="*/ 537588 h 9173439"/>
              <a:gd name="connsiteX16" fmla="*/ 2558863 w 18227951"/>
              <a:gd name="connsiteY16" fmla="*/ 789048 h 9173439"/>
              <a:gd name="connsiteX17" fmla="*/ 2444563 w 18227951"/>
              <a:gd name="connsiteY17" fmla="*/ 1097658 h 9173439"/>
              <a:gd name="connsiteX18" fmla="*/ 2375983 w 18227951"/>
              <a:gd name="connsiteY18" fmla="*/ 1406268 h 9173439"/>
              <a:gd name="connsiteX19" fmla="*/ 2558863 w 18227951"/>
              <a:gd name="connsiteY19" fmla="*/ 1577718 h 9173439"/>
              <a:gd name="connsiteX20" fmla="*/ 2878903 w 18227951"/>
              <a:gd name="connsiteY20" fmla="*/ 1657728 h 9173439"/>
              <a:gd name="connsiteX21" fmla="*/ 3187513 w 18227951"/>
              <a:gd name="connsiteY21" fmla="*/ 1657728 h 9173439"/>
              <a:gd name="connsiteX22" fmla="*/ 3370393 w 18227951"/>
              <a:gd name="connsiteY22" fmla="*/ 1566288 h 9173439"/>
              <a:gd name="connsiteX23" fmla="*/ 3488066 w 18227951"/>
              <a:gd name="connsiteY23" fmla="*/ 1246753 h 9173439"/>
              <a:gd name="connsiteX24" fmla="*/ 3495138 w 18227951"/>
              <a:gd name="connsiteY24" fmla="*/ 1115548 h 9173439"/>
              <a:gd name="connsiteX25" fmla="*/ 3493650 w 18227951"/>
              <a:gd name="connsiteY25" fmla="*/ 1063976 h 9173439"/>
              <a:gd name="connsiteX26" fmla="*/ 3450403 w 18227951"/>
              <a:gd name="connsiteY26" fmla="*/ 777618 h 9173439"/>
              <a:gd name="connsiteX27" fmla="*/ 3119893 w 18227951"/>
              <a:gd name="connsiteY27" fmla="*/ 321571 h 9173439"/>
              <a:gd name="connsiteX28" fmla="*/ 3497351 w 18227951"/>
              <a:gd name="connsiteY28" fmla="*/ 674883 h 9173439"/>
              <a:gd name="connsiteX29" fmla="*/ 3759013 w 18227951"/>
              <a:gd name="connsiteY29" fmla="*/ 571878 h 9173439"/>
              <a:gd name="connsiteX30" fmla="*/ 3999043 w 18227951"/>
              <a:gd name="connsiteY30" fmla="*/ 91818 h 9173439"/>
              <a:gd name="connsiteX31" fmla="*/ 4033333 w 18227951"/>
              <a:gd name="connsiteY31" fmla="*/ 11808 h 9173439"/>
              <a:gd name="connsiteX32" fmla="*/ 3984569 w 18227951"/>
              <a:gd name="connsiteY32" fmla="*/ 247366 h 9173439"/>
              <a:gd name="connsiteX33" fmla="*/ 3812791 w 18227951"/>
              <a:gd name="connsiteY33" fmla="*/ 647417 h 9173439"/>
              <a:gd name="connsiteX34" fmla="*/ 3592906 w 18227951"/>
              <a:gd name="connsiteY34" fmla="*/ 811408 h 9173439"/>
              <a:gd name="connsiteX35" fmla="*/ 3604425 w 18227951"/>
              <a:gd name="connsiteY35" fmla="*/ 999253 h 9173439"/>
              <a:gd name="connsiteX36" fmla="*/ 3872985 w 18227951"/>
              <a:gd name="connsiteY36" fmla="*/ 881976 h 9173439"/>
              <a:gd name="connsiteX37" fmla="*/ 4200754 w 18227951"/>
              <a:gd name="connsiteY37" fmla="*/ 774136 h 9173439"/>
              <a:gd name="connsiteX38" fmla="*/ 4064251 w 18227951"/>
              <a:gd name="connsiteY38" fmla="*/ 847195 h 9173439"/>
              <a:gd name="connsiteX39" fmla="*/ 3818880 w 18227951"/>
              <a:gd name="connsiteY39" fmla="*/ 991305 h 9173439"/>
              <a:gd name="connsiteX40" fmla="*/ 3658531 w 18227951"/>
              <a:gd name="connsiteY40" fmla="*/ 1093178 h 9173439"/>
              <a:gd name="connsiteX41" fmla="*/ 3622838 w 18227951"/>
              <a:gd name="connsiteY41" fmla="*/ 1221401 h 9173439"/>
              <a:gd name="connsiteX42" fmla="*/ 3577446 w 18227951"/>
              <a:gd name="connsiteY42" fmla="*/ 1500691 h 9173439"/>
              <a:gd name="connsiteX43" fmla="*/ 3461833 w 18227951"/>
              <a:gd name="connsiteY43" fmla="*/ 1726308 h 9173439"/>
              <a:gd name="connsiteX44" fmla="*/ 3278953 w 18227951"/>
              <a:gd name="connsiteY44" fmla="*/ 2034918 h 9173439"/>
              <a:gd name="connsiteX45" fmla="*/ 3288742 w 18227951"/>
              <a:gd name="connsiteY45" fmla="*/ 2273460 h 9173439"/>
              <a:gd name="connsiteX46" fmla="*/ 3434288 w 18227951"/>
              <a:gd name="connsiteY46" fmla="*/ 2417577 h 9173439"/>
              <a:gd name="connsiteX47" fmla="*/ 3781217 w 18227951"/>
              <a:gd name="connsiteY47" fmla="*/ 2618845 h 9173439"/>
              <a:gd name="connsiteX48" fmla="*/ 4079053 w 18227951"/>
              <a:gd name="connsiteY48" fmla="*/ 2777868 h 9173439"/>
              <a:gd name="connsiteX49" fmla="*/ 18227951 w 18227951"/>
              <a:gd name="connsiteY49" fmla="*/ 9173439 h 9173439"/>
              <a:gd name="connsiteX50" fmla="*/ 13992332 w 18227951"/>
              <a:gd name="connsiteY50" fmla="*/ 7396027 h 9173439"/>
              <a:gd name="connsiteX51" fmla="*/ 3944371 w 18227951"/>
              <a:gd name="connsiteY51" fmla="*/ 2976643 h 9173439"/>
              <a:gd name="connsiteX52" fmla="*/ 3460193 w 18227951"/>
              <a:gd name="connsiteY52" fmla="*/ 2852901 h 9173439"/>
              <a:gd name="connsiteX53" fmla="*/ 3217865 w 18227951"/>
              <a:gd name="connsiteY53" fmla="*/ 2829045 h 9173439"/>
              <a:gd name="connsiteX54" fmla="*/ 3025524 w 18227951"/>
              <a:gd name="connsiteY54" fmla="*/ 2858861 h 9173439"/>
              <a:gd name="connsiteX55" fmla="*/ 2832855 w 18227951"/>
              <a:gd name="connsiteY55" fmla="*/ 2930924 h 9173439"/>
              <a:gd name="connsiteX56" fmla="*/ 2820111 w 18227951"/>
              <a:gd name="connsiteY56" fmla="*/ 3026344 h 9173439"/>
              <a:gd name="connsiteX57" fmla="*/ 2959241 w 18227951"/>
              <a:gd name="connsiteY57" fmla="*/ 3167976 h 9173439"/>
              <a:gd name="connsiteX58" fmla="*/ 3176083 w 18227951"/>
              <a:gd name="connsiteY58" fmla="*/ 3269358 h 9173439"/>
              <a:gd name="connsiteX59" fmla="*/ 3388239 w 18227951"/>
              <a:gd name="connsiteY59" fmla="*/ 3442290 h 9173439"/>
              <a:gd name="connsiteX60" fmla="*/ 3212014 w 18227951"/>
              <a:gd name="connsiteY60" fmla="*/ 3336948 h 9173439"/>
              <a:gd name="connsiteX61" fmla="*/ 3004633 w 18227951"/>
              <a:gd name="connsiteY61" fmla="*/ 3276814 h 9173439"/>
              <a:gd name="connsiteX62" fmla="*/ 2771676 w 18227951"/>
              <a:gd name="connsiteY62" fmla="*/ 3166987 h 9173439"/>
              <a:gd name="connsiteX63" fmla="*/ 2638873 w 18227951"/>
              <a:gd name="connsiteY63" fmla="*/ 3097908 h 9173439"/>
              <a:gd name="connsiteX64" fmla="*/ 2570293 w 18227951"/>
              <a:gd name="connsiteY64" fmla="*/ 3109338 h 9173439"/>
              <a:gd name="connsiteX65" fmla="*/ 2525557 w 18227951"/>
              <a:gd name="connsiteY65" fmla="*/ 3326508 h 9173439"/>
              <a:gd name="connsiteX66" fmla="*/ 2584349 w 18227951"/>
              <a:gd name="connsiteY66" fmla="*/ 3577470 h 9173439"/>
              <a:gd name="connsiteX67" fmla="*/ 2663703 w 18227951"/>
              <a:gd name="connsiteY67" fmla="*/ 3996904 h 9173439"/>
              <a:gd name="connsiteX68" fmla="*/ 2633113 w 18227951"/>
              <a:gd name="connsiteY68" fmla="*/ 4192703 h 9173439"/>
              <a:gd name="connsiteX69" fmla="*/ 2539703 w 18227951"/>
              <a:gd name="connsiteY69" fmla="*/ 4455574 h 9173439"/>
              <a:gd name="connsiteX70" fmla="*/ 2595212 w 18227951"/>
              <a:gd name="connsiteY70" fmla="*/ 3945217 h 9173439"/>
              <a:gd name="connsiteX71" fmla="*/ 2481240 w 18227951"/>
              <a:gd name="connsiteY71" fmla="*/ 3566538 h 9173439"/>
              <a:gd name="connsiteX72" fmla="*/ 2307403 w 18227951"/>
              <a:gd name="connsiteY72" fmla="*/ 3166488 h 9173439"/>
              <a:gd name="connsiteX73" fmla="*/ 2261683 w 18227951"/>
              <a:gd name="connsiteY73" fmla="*/ 3063618 h 9173439"/>
              <a:gd name="connsiteX74" fmla="*/ 2078803 w 18227951"/>
              <a:gd name="connsiteY74" fmla="*/ 2949318 h 9173439"/>
              <a:gd name="connsiteX75" fmla="*/ 1824299 w 18227951"/>
              <a:gd name="connsiteY75" fmla="*/ 3002494 h 9173439"/>
              <a:gd name="connsiteX76" fmla="*/ 1412162 w 18227951"/>
              <a:gd name="connsiteY76" fmla="*/ 3235573 h 9173439"/>
              <a:gd name="connsiteX77" fmla="*/ 1381573 w 18227951"/>
              <a:gd name="connsiteY77" fmla="*/ 3680838 h 9173439"/>
              <a:gd name="connsiteX78" fmla="*/ 1340867 w 18227951"/>
              <a:gd name="connsiteY78" fmla="*/ 3980504 h 9173439"/>
              <a:gd name="connsiteX79" fmla="*/ 1197619 w 18227951"/>
              <a:gd name="connsiteY79" fmla="*/ 4738831 h 9173439"/>
              <a:gd name="connsiteX80" fmla="*/ 1220896 w 18227951"/>
              <a:gd name="connsiteY80" fmla="*/ 4338309 h 9173439"/>
              <a:gd name="connsiteX81" fmla="*/ 1242772 w 18227951"/>
              <a:gd name="connsiteY81" fmla="*/ 4080888 h 9173439"/>
              <a:gd name="connsiteX82" fmla="*/ 1198693 w 18227951"/>
              <a:gd name="connsiteY82" fmla="*/ 3909438 h 9173439"/>
              <a:gd name="connsiteX83" fmla="*/ 970093 w 18227951"/>
              <a:gd name="connsiteY83" fmla="*/ 3989448 h 9173439"/>
              <a:gd name="connsiteX84" fmla="*/ 766328 w 18227951"/>
              <a:gd name="connsiteY84" fmla="*/ 4131990 h 9173439"/>
              <a:gd name="connsiteX85" fmla="*/ 555808 w 18227951"/>
              <a:gd name="connsiteY85" fmla="*/ 4355688 h 9173439"/>
              <a:gd name="connsiteX86" fmla="*/ 785900 w 18227951"/>
              <a:gd name="connsiteY86" fmla="*/ 4017771 h 9173439"/>
              <a:gd name="connsiteX87" fmla="*/ 1130113 w 18227951"/>
              <a:gd name="connsiteY87" fmla="*/ 3817500 h 9173439"/>
              <a:gd name="connsiteX88" fmla="*/ 1278703 w 18227951"/>
              <a:gd name="connsiteY88" fmla="*/ 3726558 h 9173439"/>
              <a:gd name="connsiteX89" fmla="*/ 1269661 w 18227951"/>
              <a:gd name="connsiteY89" fmla="*/ 3390117 h 9173439"/>
              <a:gd name="connsiteX90" fmla="*/ 1309620 w 18227951"/>
              <a:gd name="connsiteY90" fmla="*/ 3169963 h 9173439"/>
              <a:gd name="connsiteX91" fmla="*/ 1393003 w 18227951"/>
              <a:gd name="connsiteY91" fmla="*/ 3052188 h 9173439"/>
              <a:gd name="connsiteX92" fmla="*/ 1080693 w 18227951"/>
              <a:gd name="connsiteY92" fmla="*/ 2984604 h 9173439"/>
              <a:gd name="connsiteX93" fmla="*/ 663453 w 18227951"/>
              <a:gd name="connsiteY93" fmla="*/ 3023360 h 9173439"/>
              <a:gd name="connsiteX94" fmla="*/ 235111 w 18227951"/>
              <a:gd name="connsiteY94" fmla="*/ 3217172 h 9173439"/>
              <a:gd name="connsiteX95" fmla="*/ 421453 w 18227951"/>
              <a:gd name="connsiteY95" fmla="*/ 3029328 h 9173439"/>
              <a:gd name="connsiteX96" fmla="*/ 627193 w 18227951"/>
              <a:gd name="connsiteY96" fmla="*/ 2926458 h 9173439"/>
              <a:gd name="connsiteX97" fmla="*/ 854480 w 18227951"/>
              <a:gd name="connsiteY97" fmla="*/ 2889178 h 9173439"/>
              <a:gd name="connsiteX98" fmla="*/ 1149272 w 18227951"/>
              <a:gd name="connsiteY98" fmla="*/ 2889676 h 9173439"/>
              <a:gd name="connsiteX99" fmla="*/ 1531894 w 18227951"/>
              <a:gd name="connsiteY99" fmla="*/ 2917507 h 9173439"/>
              <a:gd name="connsiteX100" fmla="*/ 1860559 w 18227951"/>
              <a:gd name="connsiteY100" fmla="*/ 2766431 h 9173439"/>
              <a:gd name="connsiteX101" fmla="*/ 1701613 w 18227951"/>
              <a:gd name="connsiteY101" fmla="*/ 2263518 h 9173439"/>
              <a:gd name="connsiteX102" fmla="*/ 1690183 w 18227951"/>
              <a:gd name="connsiteY102" fmla="*/ 1966338 h 9173439"/>
              <a:gd name="connsiteX103" fmla="*/ 1381991 w 18227951"/>
              <a:gd name="connsiteY103" fmla="*/ 1841604 h 9173439"/>
              <a:gd name="connsiteX104" fmla="*/ 1095823 w 18227951"/>
              <a:gd name="connsiteY104" fmla="*/ 1714878 h 9173439"/>
              <a:gd name="connsiteX105" fmla="*/ 746507 w 18227951"/>
              <a:gd name="connsiteY105" fmla="*/ 1626415 h 9173439"/>
              <a:gd name="connsiteX106" fmla="*/ 352873 w 18227951"/>
              <a:gd name="connsiteY106" fmla="*/ 1726308 h 9173439"/>
              <a:gd name="connsiteX107" fmla="*/ 113171 w 18227951"/>
              <a:gd name="connsiteY107" fmla="*/ 1763582 h 9173439"/>
              <a:gd name="connsiteX108" fmla="*/ 9973 w 18227951"/>
              <a:gd name="connsiteY108" fmla="*/ 1737738 h 9173439"/>
              <a:gd name="connsiteX109" fmla="*/ 348516 w 18227951"/>
              <a:gd name="connsiteY109" fmla="*/ 1643812 h 9173439"/>
              <a:gd name="connsiteX110" fmla="*/ 653097 w 18227951"/>
              <a:gd name="connsiteY110" fmla="*/ 1543920 h 9173439"/>
              <a:gd name="connsiteX111" fmla="*/ 1072963 w 18227951"/>
              <a:gd name="connsiteY111" fmla="*/ 1612008 h 9173439"/>
              <a:gd name="connsiteX112" fmla="*/ 1244413 w 18227951"/>
              <a:gd name="connsiteY112" fmla="*/ 1657728 h 9173439"/>
              <a:gd name="connsiteX113" fmla="*/ 1205766 w 18227951"/>
              <a:gd name="connsiteY113" fmla="*/ 1451988 h 9173439"/>
              <a:gd name="connsiteX114" fmla="*/ 1046313 w 18227951"/>
              <a:gd name="connsiteY114" fmla="*/ 815409 h 9173439"/>
              <a:gd name="connsiteX115" fmla="*/ 1221553 w 18227951"/>
              <a:gd name="connsiteY115" fmla="*/ 1211958 h 9173439"/>
              <a:gd name="connsiteX0" fmla="*/ 1221553 w 19234678"/>
              <a:gd name="connsiteY0" fmla="*/ 1211958 h 9708619"/>
              <a:gd name="connsiteX1" fmla="*/ 1343911 w 19234678"/>
              <a:gd name="connsiteY1" fmla="*/ 1559828 h 9708619"/>
              <a:gd name="connsiteX2" fmla="*/ 1553023 w 19234678"/>
              <a:gd name="connsiteY2" fmla="*/ 1657728 h 9708619"/>
              <a:gd name="connsiteX3" fmla="*/ 1907353 w 19234678"/>
              <a:gd name="connsiteY3" fmla="*/ 1680588 h 9708619"/>
              <a:gd name="connsiteX4" fmla="*/ 2021653 w 19234678"/>
              <a:gd name="connsiteY4" fmla="*/ 1543428 h 9708619"/>
              <a:gd name="connsiteX5" fmla="*/ 2124523 w 19234678"/>
              <a:gd name="connsiteY5" fmla="*/ 1291968 h 9708619"/>
              <a:gd name="connsiteX6" fmla="*/ 2124523 w 19234678"/>
              <a:gd name="connsiteY6" fmla="*/ 1120518 h 9708619"/>
              <a:gd name="connsiteX7" fmla="*/ 2068029 w 19234678"/>
              <a:gd name="connsiteY7" fmla="*/ 825325 h 9708619"/>
              <a:gd name="connsiteX8" fmla="*/ 2078803 w 19234678"/>
              <a:gd name="connsiteY8" fmla="*/ 777618 h 9708619"/>
              <a:gd name="connsiteX9" fmla="*/ 2170243 w 19234678"/>
              <a:gd name="connsiteY9" fmla="*/ 1086228 h 9708619"/>
              <a:gd name="connsiteX10" fmla="*/ 2215963 w 19234678"/>
              <a:gd name="connsiteY10" fmla="*/ 1269108 h 9708619"/>
              <a:gd name="connsiteX11" fmla="*/ 2284543 w 19234678"/>
              <a:gd name="connsiteY11" fmla="*/ 1303398 h 9708619"/>
              <a:gd name="connsiteX12" fmla="*/ 2330263 w 19234678"/>
              <a:gd name="connsiteY12" fmla="*/ 1166238 h 9708619"/>
              <a:gd name="connsiteX13" fmla="*/ 2467423 w 19234678"/>
              <a:gd name="connsiteY13" fmla="*/ 880488 h 9708619"/>
              <a:gd name="connsiteX14" fmla="*/ 2558863 w 19234678"/>
              <a:gd name="connsiteY14" fmla="*/ 640458 h 9708619"/>
              <a:gd name="connsiteX15" fmla="*/ 2616013 w 19234678"/>
              <a:gd name="connsiteY15" fmla="*/ 537588 h 9708619"/>
              <a:gd name="connsiteX16" fmla="*/ 2558863 w 19234678"/>
              <a:gd name="connsiteY16" fmla="*/ 789048 h 9708619"/>
              <a:gd name="connsiteX17" fmla="*/ 2444563 w 19234678"/>
              <a:gd name="connsiteY17" fmla="*/ 1097658 h 9708619"/>
              <a:gd name="connsiteX18" fmla="*/ 2375983 w 19234678"/>
              <a:gd name="connsiteY18" fmla="*/ 1406268 h 9708619"/>
              <a:gd name="connsiteX19" fmla="*/ 2558863 w 19234678"/>
              <a:gd name="connsiteY19" fmla="*/ 1577718 h 9708619"/>
              <a:gd name="connsiteX20" fmla="*/ 2878903 w 19234678"/>
              <a:gd name="connsiteY20" fmla="*/ 1657728 h 9708619"/>
              <a:gd name="connsiteX21" fmla="*/ 3187513 w 19234678"/>
              <a:gd name="connsiteY21" fmla="*/ 1657728 h 9708619"/>
              <a:gd name="connsiteX22" fmla="*/ 3370393 w 19234678"/>
              <a:gd name="connsiteY22" fmla="*/ 1566288 h 9708619"/>
              <a:gd name="connsiteX23" fmla="*/ 3488066 w 19234678"/>
              <a:gd name="connsiteY23" fmla="*/ 1246753 h 9708619"/>
              <a:gd name="connsiteX24" fmla="*/ 3495138 w 19234678"/>
              <a:gd name="connsiteY24" fmla="*/ 1115548 h 9708619"/>
              <a:gd name="connsiteX25" fmla="*/ 3493650 w 19234678"/>
              <a:gd name="connsiteY25" fmla="*/ 1063976 h 9708619"/>
              <a:gd name="connsiteX26" fmla="*/ 3450403 w 19234678"/>
              <a:gd name="connsiteY26" fmla="*/ 777618 h 9708619"/>
              <a:gd name="connsiteX27" fmla="*/ 3119893 w 19234678"/>
              <a:gd name="connsiteY27" fmla="*/ 321571 h 9708619"/>
              <a:gd name="connsiteX28" fmla="*/ 3497351 w 19234678"/>
              <a:gd name="connsiteY28" fmla="*/ 674883 h 9708619"/>
              <a:gd name="connsiteX29" fmla="*/ 3759013 w 19234678"/>
              <a:gd name="connsiteY29" fmla="*/ 571878 h 9708619"/>
              <a:gd name="connsiteX30" fmla="*/ 3999043 w 19234678"/>
              <a:gd name="connsiteY30" fmla="*/ 91818 h 9708619"/>
              <a:gd name="connsiteX31" fmla="*/ 4033333 w 19234678"/>
              <a:gd name="connsiteY31" fmla="*/ 11808 h 9708619"/>
              <a:gd name="connsiteX32" fmla="*/ 3984569 w 19234678"/>
              <a:gd name="connsiteY32" fmla="*/ 247366 h 9708619"/>
              <a:gd name="connsiteX33" fmla="*/ 3812791 w 19234678"/>
              <a:gd name="connsiteY33" fmla="*/ 647417 h 9708619"/>
              <a:gd name="connsiteX34" fmla="*/ 3592906 w 19234678"/>
              <a:gd name="connsiteY34" fmla="*/ 811408 h 9708619"/>
              <a:gd name="connsiteX35" fmla="*/ 3604425 w 19234678"/>
              <a:gd name="connsiteY35" fmla="*/ 999253 h 9708619"/>
              <a:gd name="connsiteX36" fmla="*/ 3872985 w 19234678"/>
              <a:gd name="connsiteY36" fmla="*/ 881976 h 9708619"/>
              <a:gd name="connsiteX37" fmla="*/ 4200754 w 19234678"/>
              <a:gd name="connsiteY37" fmla="*/ 774136 h 9708619"/>
              <a:gd name="connsiteX38" fmla="*/ 4064251 w 19234678"/>
              <a:gd name="connsiteY38" fmla="*/ 847195 h 9708619"/>
              <a:gd name="connsiteX39" fmla="*/ 3818880 w 19234678"/>
              <a:gd name="connsiteY39" fmla="*/ 991305 h 9708619"/>
              <a:gd name="connsiteX40" fmla="*/ 3658531 w 19234678"/>
              <a:gd name="connsiteY40" fmla="*/ 1093178 h 9708619"/>
              <a:gd name="connsiteX41" fmla="*/ 3622838 w 19234678"/>
              <a:gd name="connsiteY41" fmla="*/ 1221401 h 9708619"/>
              <a:gd name="connsiteX42" fmla="*/ 3577446 w 19234678"/>
              <a:gd name="connsiteY42" fmla="*/ 1500691 h 9708619"/>
              <a:gd name="connsiteX43" fmla="*/ 3461833 w 19234678"/>
              <a:gd name="connsiteY43" fmla="*/ 1726308 h 9708619"/>
              <a:gd name="connsiteX44" fmla="*/ 3278953 w 19234678"/>
              <a:gd name="connsiteY44" fmla="*/ 2034918 h 9708619"/>
              <a:gd name="connsiteX45" fmla="*/ 3288742 w 19234678"/>
              <a:gd name="connsiteY45" fmla="*/ 2273460 h 9708619"/>
              <a:gd name="connsiteX46" fmla="*/ 3434288 w 19234678"/>
              <a:gd name="connsiteY46" fmla="*/ 2417577 h 9708619"/>
              <a:gd name="connsiteX47" fmla="*/ 3781217 w 19234678"/>
              <a:gd name="connsiteY47" fmla="*/ 2618845 h 9708619"/>
              <a:gd name="connsiteX48" fmla="*/ 4079053 w 19234678"/>
              <a:gd name="connsiteY48" fmla="*/ 2777868 h 9708619"/>
              <a:gd name="connsiteX49" fmla="*/ 18227951 w 19234678"/>
              <a:gd name="connsiteY49" fmla="*/ 9173439 h 9708619"/>
              <a:gd name="connsiteX50" fmla="*/ 18064964 w 19234678"/>
              <a:gd name="connsiteY50" fmla="*/ 9394536 h 9708619"/>
              <a:gd name="connsiteX51" fmla="*/ 3944371 w 19234678"/>
              <a:gd name="connsiteY51" fmla="*/ 2976643 h 9708619"/>
              <a:gd name="connsiteX52" fmla="*/ 3460193 w 19234678"/>
              <a:gd name="connsiteY52" fmla="*/ 2852901 h 9708619"/>
              <a:gd name="connsiteX53" fmla="*/ 3217865 w 19234678"/>
              <a:gd name="connsiteY53" fmla="*/ 2829045 h 9708619"/>
              <a:gd name="connsiteX54" fmla="*/ 3025524 w 19234678"/>
              <a:gd name="connsiteY54" fmla="*/ 2858861 h 9708619"/>
              <a:gd name="connsiteX55" fmla="*/ 2832855 w 19234678"/>
              <a:gd name="connsiteY55" fmla="*/ 2930924 h 9708619"/>
              <a:gd name="connsiteX56" fmla="*/ 2820111 w 19234678"/>
              <a:gd name="connsiteY56" fmla="*/ 3026344 h 9708619"/>
              <a:gd name="connsiteX57" fmla="*/ 2959241 w 19234678"/>
              <a:gd name="connsiteY57" fmla="*/ 3167976 h 9708619"/>
              <a:gd name="connsiteX58" fmla="*/ 3176083 w 19234678"/>
              <a:gd name="connsiteY58" fmla="*/ 3269358 h 9708619"/>
              <a:gd name="connsiteX59" fmla="*/ 3388239 w 19234678"/>
              <a:gd name="connsiteY59" fmla="*/ 3442290 h 9708619"/>
              <a:gd name="connsiteX60" fmla="*/ 3212014 w 19234678"/>
              <a:gd name="connsiteY60" fmla="*/ 3336948 h 9708619"/>
              <a:gd name="connsiteX61" fmla="*/ 3004633 w 19234678"/>
              <a:gd name="connsiteY61" fmla="*/ 3276814 h 9708619"/>
              <a:gd name="connsiteX62" fmla="*/ 2771676 w 19234678"/>
              <a:gd name="connsiteY62" fmla="*/ 3166987 h 9708619"/>
              <a:gd name="connsiteX63" fmla="*/ 2638873 w 19234678"/>
              <a:gd name="connsiteY63" fmla="*/ 3097908 h 9708619"/>
              <a:gd name="connsiteX64" fmla="*/ 2570293 w 19234678"/>
              <a:gd name="connsiteY64" fmla="*/ 3109338 h 9708619"/>
              <a:gd name="connsiteX65" fmla="*/ 2525557 w 19234678"/>
              <a:gd name="connsiteY65" fmla="*/ 3326508 h 9708619"/>
              <a:gd name="connsiteX66" fmla="*/ 2584349 w 19234678"/>
              <a:gd name="connsiteY66" fmla="*/ 3577470 h 9708619"/>
              <a:gd name="connsiteX67" fmla="*/ 2663703 w 19234678"/>
              <a:gd name="connsiteY67" fmla="*/ 3996904 h 9708619"/>
              <a:gd name="connsiteX68" fmla="*/ 2633113 w 19234678"/>
              <a:gd name="connsiteY68" fmla="*/ 4192703 h 9708619"/>
              <a:gd name="connsiteX69" fmla="*/ 2539703 w 19234678"/>
              <a:gd name="connsiteY69" fmla="*/ 4455574 h 9708619"/>
              <a:gd name="connsiteX70" fmla="*/ 2595212 w 19234678"/>
              <a:gd name="connsiteY70" fmla="*/ 3945217 h 9708619"/>
              <a:gd name="connsiteX71" fmla="*/ 2481240 w 19234678"/>
              <a:gd name="connsiteY71" fmla="*/ 3566538 h 9708619"/>
              <a:gd name="connsiteX72" fmla="*/ 2307403 w 19234678"/>
              <a:gd name="connsiteY72" fmla="*/ 3166488 h 9708619"/>
              <a:gd name="connsiteX73" fmla="*/ 2261683 w 19234678"/>
              <a:gd name="connsiteY73" fmla="*/ 3063618 h 9708619"/>
              <a:gd name="connsiteX74" fmla="*/ 2078803 w 19234678"/>
              <a:gd name="connsiteY74" fmla="*/ 2949318 h 9708619"/>
              <a:gd name="connsiteX75" fmla="*/ 1824299 w 19234678"/>
              <a:gd name="connsiteY75" fmla="*/ 3002494 h 9708619"/>
              <a:gd name="connsiteX76" fmla="*/ 1412162 w 19234678"/>
              <a:gd name="connsiteY76" fmla="*/ 3235573 h 9708619"/>
              <a:gd name="connsiteX77" fmla="*/ 1381573 w 19234678"/>
              <a:gd name="connsiteY77" fmla="*/ 3680838 h 9708619"/>
              <a:gd name="connsiteX78" fmla="*/ 1340867 w 19234678"/>
              <a:gd name="connsiteY78" fmla="*/ 3980504 h 9708619"/>
              <a:gd name="connsiteX79" fmla="*/ 1197619 w 19234678"/>
              <a:gd name="connsiteY79" fmla="*/ 4738831 h 9708619"/>
              <a:gd name="connsiteX80" fmla="*/ 1220896 w 19234678"/>
              <a:gd name="connsiteY80" fmla="*/ 4338309 h 9708619"/>
              <a:gd name="connsiteX81" fmla="*/ 1242772 w 19234678"/>
              <a:gd name="connsiteY81" fmla="*/ 4080888 h 9708619"/>
              <a:gd name="connsiteX82" fmla="*/ 1198693 w 19234678"/>
              <a:gd name="connsiteY82" fmla="*/ 3909438 h 9708619"/>
              <a:gd name="connsiteX83" fmla="*/ 970093 w 19234678"/>
              <a:gd name="connsiteY83" fmla="*/ 3989448 h 9708619"/>
              <a:gd name="connsiteX84" fmla="*/ 766328 w 19234678"/>
              <a:gd name="connsiteY84" fmla="*/ 4131990 h 9708619"/>
              <a:gd name="connsiteX85" fmla="*/ 555808 w 19234678"/>
              <a:gd name="connsiteY85" fmla="*/ 4355688 h 9708619"/>
              <a:gd name="connsiteX86" fmla="*/ 785900 w 19234678"/>
              <a:gd name="connsiteY86" fmla="*/ 4017771 h 9708619"/>
              <a:gd name="connsiteX87" fmla="*/ 1130113 w 19234678"/>
              <a:gd name="connsiteY87" fmla="*/ 3817500 h 9708619"/>
              <a:gd name="connsiteX88" fmla="*/ 1278703 w 19234678"/>
              <a:gd name="connsiteY88" fmla="*/ 3726558 h 9708619"/>
              <a:gd name="connsiteX89" fmla="*/ 1269661 w 19234678"/>
              <a:gd name="connsiteY89" fmla="*/ 3390117 h 9708619"/>
              <a:gd name="connsiteX90" fmla="*/ 1309620 w 19234678"/>
              <a:gd name="connsiteY90" fmla="*/ 3169963 h 9708619"/>
              <a:gd name="connsiteX91" fmla="*/ 1393003 w 19234678"/>
              <a:gd name="connsiteY91" fmla="*/ 3052188 h 9708619"/>
              <a:gd name="connsiteX92" fmla="*/ 1080693 w 19234678"/>
              <a:gd name="connsiteY92" fmla="*/ 2984604 h 9708619"/>
              <a:gd name="connsiteX93" fmla="*/ 663453 w 19234678"/>
              <a:gd name="connsiteY93" fmla="*/ 3023360 h 9708619"/>
              <a:gd name="connsiteX94" fmla="*/ 235111 w 19234678"/>
              <a:gd name="connsiteY94" fmla="*/ 3217172 h 9708619"/>
              <a:gd name="connsiteX95" fmla="*/ 421453 w 19234678"/>
              <a:gd name="connsiteY95" fmla="*/ 3029328 h 9708619"/>
              <a:gd name="connsiteX96" fmla="*/ 627193 w 19234678"/>
              <a:gd name="connsiteY96" fmla="*/ 2926458 h 9708619"/>
              <a:gd name="connsiteX97" fmla="*/ 854480 w 19234678"/>
              <a:gd name="connsiteY97" fmla="*/ 2889178 h 9708619"/>
              <a:gd name="connsiteX98" fmla="*/ 1149272 w 19234678"/>
              <a:gd name="connsiteY98" fmla="*/ 2889676 h 9708619"/>
              <a:gd name="connsiteX99" fmla="*/ 1531894 w 19234678"/>
              <a:gd name="connsiteY99" fmla="*/ 2917507 h 9708619"/>
              <a:gd name="connsiteX100" fmla="*/ 1860559 w 19234678"/>
              <a:gd name="connsiteY100" fmla="*/ 2766431 h 9708619"/>
              <a:gd name="connsiteX101" fmla="*/ 1701613 w 19234678"/>
              <a:gd name="connsiteY101" fmla="*/ 2263518 h 9708619"/>
              <a:gd name="connsiteX102" fmla="*/ 1690183 w 19234678"/>
              <a:gd name="connsiteY102" fmla="*/ 1966338 h 9708619"/>
              <a:gd name="connsiteX103" fmla="*/ 1381991 w 19234678"/>
              <a:gd name="connsiteY103" fmla="*/ 1841604 h 9708619"/>
              <a:gd name="connsiteX104" fmla="*/ 1095823 w 19234678"/>
              <a:gd name="connsiteY104" fmla="*/ 1714878 h 9708619"/>
              <a:gd name="connsiteX105" fmla="*/ 746507 w 19234678"/>
              <a:gd name="connsiteY105" fmla="*/ 1626415 h 9708619"/>
              <a:gd name="connsiteX106" fmla="*/ 352873 w 19234678"/>
              <a:gd name="connsiteY106" fmla="*/ 1726308 h 9708619"/>
              <a:gd name="connsiteX107" fmla="*/ 113171 w 19234678"/>
              <a:gd name="connsiteY107" fmla="*/ 1763582 h 9708619"/>
              <a:gd name="connsiteX108" fmla="*/ 9973 w 19234678"/>
              <a:gd name="connsiteY108" fmla="*/ 1737738 h 9708619"/>
              <a:gd name="connsiteX109" fmla="*/ 348516 w 19234678"/>
              <a:gd name="connsiteY109" fmla="*/ 1643812 h 9708619"/>
              <a:gd name="connsiteX110" fmla="*/ 653097 w 19234678"/>
              <a:gd name="connsiteY110" fmla="*/ 1543920 h 9708619"/>
              <a:gd name="connsiteX111" fmla="*/ 1072963 w 19234678"/>
              <a:gd name="connsiteY111" fmla="*/ 1612008 h 9708619"/>
              <a:gd name="connsiteX112" fmla="*/ 1244413 w 19234678"/>
              <a:gd name="connsiteY112" fmla="*/ 1657728 h 9708619"/>
              <a:gd name="connsiteX113" fmla="*/ 1205766 w 19234678"/>
              <a:gd name="connsiteY113" fmla="*/ 1451988 h 9708619"/>
              <a:gd name="connsiteX114" fmla="*/ 1046313 w 19234678"/>
              <a:gd name="connsiteY114" fmla="*/ 815409 h 9708619"/>
              <a:gd name="connsiteX115" fmla="*/ 1221553 w 19234678"/>
              <a:gd name="connsiteY115" fmla="*/ 1211958 h 9708619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3944371 w 19048999"/>
              <a:gd name="connsiteY51" fmla="*/ 2976643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4025107 w 19048999"/>
              <a:gd name="connsiteY52" fmla="*/ 3081300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8233152"/>
              <a:gd name="connsiteY0" fmla="*/ 1211958 h 9394538"/>
              <a:gd name="connsiteX1" fmla="*/ 1343911 w 18233152"/>
              <a:gd name="connsiteY1" fmla="*/ 1559828 h 9394538"/>
              <a:gd name="connsiteX2" fmla="*/ 1553023 w 18233152"/>
              <a:gd name="connsiteY2" fmla="*/ 1657728 h 9394538"/>
              <a:gd name="connsiteX3" fmla="*/ 1907353 w 18233152"/>
              <a:gd name="connsiteY3" fmla="*/ 1680588 h 9394538"/>
              <a:gd name="connsiteX4" fmla="*/ 2021653 w 18233152"/>
              <a:gd name="connsiteY4" fmla="*/ 1543428 h 9394538"/>
              <a:gd name="connsiteX5" fmla="*/ 2124523 w 18233152"/>
              <a:gd name="connsiteY5" fmla="*/ 1291968 h 9394538"/>
              <a:gd name="connsiteX6" fmla="*/ 2124523 w 18233152"/>
              <a:gd name="connsiteY6" fmla="*/ 1120518 h 9394538"/>
              <a:gd name="connsiteX7" fmla="*/ 2068029 w 18233152"/>
              <a:gd name="connsiteY7" fmla="*/ 825325 h 9394538"/>
              <a:gd name="connsiteX8" fmla="*/ 2078803 w 18233152"/>
              <a:gd name="connsiteY8" fmla="*/ 777618 h 9394538"/>
              <a:gd name="connsiteX9" fmla="*/ 2170243 w 18233152"/>
              <a:gd name="connsiteY9" fmla="*/ 1086228 h 9394538"/>
              <a:gd name="connsiteX10" fmla="*/ 2215963 w 18233152"/>
              <a:gd name="connsiteY10" fmla="*/ 1269108 h 9394538"/>
              <a:gd name="connsiteX11" fmla="*/ 2284543 w 18233152"/>
              <a:gd name="connsiteY11" fmla="*/ 1303398 h 9394538"/>
              <a:gd name="connsiteX12" fmla="*/ 2330263 w 18233152"/>
              <a:gd name="connsiteY12" fmla="*/ 1166238 h 9394538"/>
              <a:gd name="connsiteX13" fmla="*/ 2467423 w 18233152"/>
              <a:gd name="connsiteY13" fmla="*/ 880488 h 9394538"/>
              <a:gd name="connsiteX14" fmla="*/ 2558863 w 18233152"/>
              <a:gd name="connsiteY14" fmla="*/ 640458 h 9394538"/>
              <a:gd name="connsiteX15" fmla="*/ 2616013 w 18233152"/>
              <a:gd name="connsiteY15" fmla="*/ 537588 h 9394538"/>
              <a:gd name="connsiteX16" fmla="*/ 2558863 w 18233152"/>
              <a:gd name="connsiteY16" fmla="*/ 789048 h 9394538"/>
              <a:gd name="connsiteX17" fmla="*/ 2444563 w 18233152"/>
              <a:gd name="connsiteY17" fmla="*/ 1097658 h 9394538"/>
              <a:gd name="connsiteX18" fmla="*/ 2375983 w 18233152"/>
              <a:gd name="connsiteY18" fmla="*/ 1406268 h 9394538"/>
              <a:gd name="connsiteX19" fmla="*/ 2558863 w 18233152"/>
              <a:gd name="connsiteY19" fmla="*/ 1577718 h 9394538"/>
              <a:gd name="connsiteX20" fmla="*/ 2878903 w 18233152"/>
              <a:gd name="connsiteY20" fmla="*/ 1657728 h 9394538"/>
              <a:gd name="connsiteX21" fmla="*/ 3187513 w 18233152"/>
              <a:gd name="connsiteY21" fmla="*/ 1657728 h 9394538"/>
              <a:gd name="connsiteX22" fmla="*/ 3370393 w 18233152"/>
              <a:gd name="connsiteY22" fmla="*/ 1566288 h 9394538"/>
              <a:gd name="connsiteX23" fmla="*/ 3488066 w 18233152"/>
              <a:gd name="connsiteY23" fmla="*/ 1246753 h 9394538"/>
              <a:gd name="connsiteX24" fmla="*/ 3495138 w 18233152"/>
              <a:gd name="connsiteY24" fmla="*/ 1115548 h 9394538"/>
              <a:gd name="connsiteX25" fmla="*/ 3493650 w 18233152"/>
              <a:gd name="connsiteY25" fmla="*/ 1063976 h 9394538"/>
              <a:gd name="connsiteX26" fmla="*/ 3450403 w 18233152"/>
              <a:gd name="connsiteY26" fmla="*/ 777618 h 9394538"/>
              <a:gd name="connsiteX27" fmla="*/ 3119893 w 18233152"/>
              <a:gd name="connsiteY27" fmla="*/ 321571 h 9394538"/>
              <a:gd name="connsiteX28" fmla="*/ 3497351 w 18233152"/>
              <a:gd name="connsiteY28" fmla="*/ 674883 h 9394538"/>
              <a:gd name="connsiteX29" fmla="*/ 3759013 w 18233152"/>
              <a:gd name="connsiteY29" fmla="*/ 571878 h 9394538"/>
              <a:gd name="connsiteX30" fmla="*/ 3999043 w 18233152"/>
              <a:gd name="connsiteY30" fmla="*/ 91818 h 9394538"/>
              <a:gd name="connsiteX31" fmla="*/ 4033333 w 18233152"/>
              <a:gd name="connsiteY31" fmla="*/ 11808 h 9394538"/>
              <a:gd name="connsiteX32" fmla="*/ 3984569 w 18233152"/>
              <a:gd name="connsiteY32" fmla="*/ 247366 h 9394538"/>
              <a:gd name="connsiteX33" fmla="*/ 3812791 w 18233152"/>
              <a:gd name="connsiteY33" fmla="*/ 647417 h 9394538"/>
              <a:gd name="connsiteX34" fmla="*/ 3592906 w 18233152"/>
              <a:gd name="connsiteY34" fmla="*/ 811408 h 9394538"/>
              <a:gd name="connsiteX35" fmla="*/ 3604425 w 18233152"/>
              <a:gd name="connsiteY35" fmla="*/ 999253 h 9394538"/>
              <a:gd name="connsiteX36" fmla="*/ 3872985 w 18233152"/>
              <a:gd name="connsiteY36" fmla="*/ 881976 h 9394538"/>
              <a:gd name="connsiteX37" fmla="*/ 4200754 w 18233152"/>
              <a:gd name="connsiteY37" fmla="*/ 774136 h 9394538"/>
              <a:gd name="connsiteX38" fmla="*/ 4064251 w 18233152"/>
              <a:gd name="connsiteY38" fmla="*/ 847195 h 9394538"/>
              <a:gd name="connsiteX39" fmla="*/ 3818880 w 18233152"/>
              <a:gd name="connsiteY39" fmla="*/ 991305 h 9394538"/>
              <a:gd name="connsiteX40" fmla="*/ 3658531 w 18233152"/>
              <a:gd name="connsiteY40" fmla="*/ 1093178 h 9394538"/>
              <a:gd name="connsiteX41" fmla="*/ 3622838 w 18233152"/>
              <a:gd name="connsiteY41" fmla="*/ 1221401 h 9394538"/>
              <a:gd name="connsiteX42" fmla="*/ 3577446 w 18233152"/>
              <a:gd name="connsiteY42" fmla="*/ 1500691 h 9394538"/>
              <a:gd name="connsiteX43" fmla="*/ 3461833 w 18233152"/>
              <a:gd name="connsiteY43" fmla="*/ 1726308 h 9394538"/>
              <a:gd name="connsiteX44" fmla="*/ 3278953 w 18233152"/>
              <a:gd name="connsiteY44" fmla="*/ 2034918 h 9394538"/>
              <a:gd name="connsiteX45" fmla="*/ 3288742 w 18233152"/>
              <a:gd name="connsiteY45" fmla="*/ 2273460 h 9394538"/>
              <a:gd name="connsiteX46" fmla="*/ 3434288 w 18233152"/>
              <a:gd name="connsiteY46" fmla="*/ 2417577 h 9394538"/>
              <a:gd name="connsiteX47" fmla="*/ 3781217 w 18233152"/>
              <a:gd name="connsiteY47" fmla="*/ 2618845 h 9394538"/>
              <a:gd name="connsiteX48" fmla="*/ 6588323 w 18233152"/>
              <a:gd name="connsiteY48" fmla="*/ 3874193 h 9394538"/>
              <a:gd name="connsiteX49" fmla="*/ 18227951 w 18233152"/>
              <a:gd name="connsiteY49" fmla="*/ 9173439 h 9394538"/>
              <a:gd name="connsiteX50" fmla="*/ 18064964 w 18233152"/>
              <a:gd name="connsiteY50" fmla="*/ 9394536 h 9394538"/>
              <a:gd name="connsiteX51" fmla="*/ 7057965 w 18233152"/>
              <a:gd name="connsiteY51" fmla="*/ 4392731 h 9394538"/>
              <a:gd name="connsiteX52" fmla="*/ 4025107 w 18233152"/>
              <a:gd name="connsiteY52" fmla="*/ 3081300 h 9394538"/>
              <a:gd name="connsiteX53" fmla="*/ 3217865 w 18233152"/>
              <a:gd name="connsiteY53" fmla="*/ 2829045 h 9394538"/>
              <a:gd name="connsiteX54" fmla="*/ 3025524 w 18233152"/>
              <a:gd name="connsiteY54" fmla="*/ 2858861 h 9394538"/>
              <a:gd name="connsiteX55" fmla="*/ 2832855 w 18233152"/>
              <a:gd name="connsiteY55" fmla="*/ 2930924 h 9394538"/>
              <a:gd name="connsiteX56" fmla="*/ 2820111 w 18233152"/>
              <a:gd name="connsiteY56" fmla="*/ 3026344 h 9394538"/>
              <a:gd name="connsiteX57" fmla="*/ 2959241 w 18233152"/>
              <a:gd name="connsiteY57" fmla="*/ 3167976 h 9394538"/>
              <a:gd name="connsiteX58" fmla="*/ 3176083 w 18233152"/>
              <a:gd name="connsiteY58" fmla="*/ 3269358 h 9394538"/>
              <a:gd name="connsiteX59" fmla="*/ 3388239 w 18233152"/>
              <a:gd name="connsiteY59" fmla="*/ 3442290 h 9394538"/>
              <a:gd name="connsiteX60" fmla="*/ 3212014 w 18233152"/>
              <a:gd name="connsiteY60" fmla="*/ 3336948 h 9394538"/>
              <a:gd name="connsiteX61" fmla="*/ 3004633 w 18233152"/>
              <a:gd name="connsiteY61" fmla="*/ 3276814 h 9394538"/>
              <a:gd name="connsiteX62" fmla="*/ 2771676 w 18233152"/>
              <a:gd name="connsiteY62" fmla="*/ 3166987 h 9394538"/>
              <a:gd name="connsiteX63" fmla="*/ 2638873 w 18233152"/>
              <a:gd name="connsiteY63" fmla="*/ 3097908 h 9394538"/>
              <a:gd name="connsiteX64" fmla="*/ 2570293 w 18233152"/>
              <a:gd name="connsiteY64" fmla="*/ 3109338 h 9394538"/>
              <a:gd name="connsiteX65" fmla="*/ 2525557 w 18233152"/>
              <a:gd name="connsiteY65" fmla="*/ 3326508 h 9394538"/>
              <a:gd name="connsiteX66" fmla="*/ 2584349 w 18233152"/>
              <a:gd name="connsiteY66" fmla="*/ 3577470 h 9394538"/>
              <a:gd name="connsiteX67" fmla="*/ 2663703 w 18233152"/>
              <a:gd name="connsiteY67" fmla="*/ 3996904 h 9394538"/>
              <a:gd name="connsiteX68" fmla="*/ 2633113 w 18233152"/>
              <a:gd name="connsiteY68" fmla="*/ 4192703 h 9394538"/>
              <a:gd name="connsiteX69" fmla="*/ 2539703 w 18233152"/>
              <a:gd name="connsiteY69" fmla="*/ 4455574 h 9394538"/>
              <a:gd name="connsiteX70" fmla="*/ 2595212 w 18233152"/>
              <a:gd name="connsiteY70" fmla="*/ 3945217 h 9394538"/>
              <a:gd name="connsiteX71" fmla="*/ 2481240 w 18233152"/>
              <a:gd name="connsiteY71" fmla="*/ 3566538 h 9394538"/>
              <a:gd name="connsiteX72" fmla="*/ 2307403 w 18233152"/>
              <a:gd name="connsiteY72" fmla="*/ 3166488 h 9394538"/>
              <a:gd name="connsiteX73" fmla="*/ 2261683 w 18233152"/>
              <a:gd name="connsiteY73" fmla="*/ 3063618 h 9394538"/>
              <a:gd name="connsiteX74" fmla="*/ 2078803 w 18233152"/>
              <a:gd name="connsiteY74" fmla="*/ 2949318 h 9394538"/>
              <a:gd name="connsiteX75" fmla="*/ 1824299 w 18233152"/>
              <a:gd name="connsiteY75" fmla="*/ 3002494 h 9394538"/>
              <a:gd name="connsiteX76" fmla="*/ 1412162 w 18233152"/>
              <a:gd name="connsiteY76" fmla="*/ 3235573 h 9394538"/>
              <a:gd name="connsiteX77" fmla="*/ 1381573 w 18233152"/>
              <a:gd name="connsiteY77" fmla="*/ 3680838 h 9394538"/>
              <a:gd name="connsiteX78" fmla="*/ 1340867 w 18233152"/>
              <a:gd name="connsiteY78" fmla="*/ 3980504 h 9394538"/>
              <a:gd name="connsiteX79" fmla="*/ 1197619 w 18233152"/>
              <a:gd name="connsiteY79" fmla="*/ 4738831 h 9394538"/>
              <a:gd name="connsiteX80" fmla="*/ 1220896 w 18233152"/>
              <a:gd name="connsiteY80" fmla="*/ 4338309 h 9394538"/>
              <a:gd name="connsiteX81" fmla="*/ 1242772 w 18233152"/>
              <a:gd name="connsiteY81" fmla="*/ 4080888 h 9394538"/>
              <a:gd name="connsiteX82" fmla="*/ 1198693 w 18233152"/>
              <a:gd name="connsiteY82" fmla="*/ 3909438 h 9394538"/>
              <a:gd name="connsiteX83" fmla="*/ 970093 w 18233152"/>
              <a:gd name="connsiteY83" fmla="*/ 3989448 h 9394538"/>
              <a:gd name="connsiteX84" fmla="*/ 766328 w 18233152"/>
              <a:gd name="connsiteY84" fmla="*/ 4131990 h 9394538"/>
              <a:gd name="connsiteX85" fmla="*/ 555808 w 18233152"/>
              <a:gd name="connsiteY85" fmla="*/ 4355688 h 9394538"/>
              <a:gd name="connsiteX86" fmla="*/ 785900 w 18233152"/>
              <a:gd name="connsiteY86" fmla="*/ 4017771 h 9394538"/>
              <a:gd name="connsiteX87" fmla="*/ 1130113 w 18233152"/>
              <a:gd name="connsiteY87" fmla="*/ 3817500 h 9394538"/>
              <a:gd name="connsiteX88" fmla="*/ 1278703 w 18233152"/>
              <a:gd name="connsiteY88" fmla="*/ 3726558 h 9394538"/>
              <a:gd name="connsiteX89" fmla="*/ 1269661 w 18233152"/>
              <a:gd name="connsiteY89" fmla="*/ 3390117 h 9394538"/>
              <a:gd name="connsiteX90" fmla="*/ 1309620 w 18233152"/>
              <a:gd name="connsiteY90" fmla="*/ 3169963 h 9394538"/>
              <a:gd name="connsiteX91" fmla="*/ 1393003 w 18233152"/>
              <a:gd name="connsiteY91" fmla="*/ 3052188 h 9394538"/>
              <a:gd name="connsiteX92" fmla="*/ 1080693 w 18233152"/>
              <a:gd name="connsiteY92" fmla="*/ 2984604 h 9394538"/>
              <a:gd name="connsiteX93" fmla="*/ 663453 w 18233152"/>
              <a:gd name="connsiteY93" fmla="*/ 3023360 h 9394538"/>
              <a:gd name="connsiteX94" fmla="*/ 235111 w 18233152"/>
              <a:gd name="connsiteY94" fmla="*/ 3217172 h 9394538"/>
              <a:gd name="connsiteX95" fmla="*/ 421453 w 18233152"/>
              <a:gd name="connsiteY95" fmla="*/ 3029328 h 9394538"/>
              <a:gd name="connsiteX96" fmla="*/ 627193 w 18233152"/>
              <a:gd name="connsiteY96" fmla="*/ 2926458 h 9394538"/>
              <a:gd name="connsiteX97" fmla="*/ 854480 w 18233152"/>
              <a:gd name="connsiteY97" fmla="*/ 2889178 h 9394538"/>
              <a:gd name="connsiteX98" fmla="*/ 1149272 w 18233152"/>
              <a:gd name="connsiteY98" fmla="*/ 2889676 h 9394538"/>
              <a:gd name="connsiteX99" fmla="*/ 1531894 w 18233152"/>
              <a:gd name="connsiteY99" fmla="*/ 2917507 h 9394538"/>
              <a:gd name="connsiteX100" fmla="*/ 1860559 w 18233152"/>
              <a:gd name="connsiteY100" fmla="*/ 2766431 h 9394538"/>
              <a:gd name="connsiteX101" fmla="*/ 1701613 w 18233152"/>
              <a:gd name="connsiteY101" fmla="*/ 2263518 h 9394538"/>
              <a:gd name="connsiteX102" fmla="*/ 1690183 w 18233152"/>
              <a:gd name="connsiteY102" fmla="*/ 1966338 h 9394538"/>
              <a:gd name="connsiteX103" fmla="*/ 1381991 w 18233152"/>
              <a:gd name="connsiteY103" fmla="*/ 1841604 h 9394538"/>
              <a:gd name="connsiteX104" fmla="*/ 1095823 w 18233152"/>
              <a:gd name="connsiteY104" fmla="*/ 1714878 h 9394538"/>
              <a:gd name="connsiteX105" fmla="*/ 746507 w 18233152"/>
              <a:gd name="connsiteY105" fmla="*/ 1626415 h 9394538"/>
              <a:gd name="connsiteX106" fmla="*/ 352873 w 18233152"/>
              <a:gd name="connsiteY106" fmla="*/ 1726308 h 9394538"/>
              <a:gd name="connsiteX107" fmla="*/ 113171 w 18233152"/>
              <a:gd name="connsiteY107" fmla="*/ 1763582 h 9394538"/>
              <a:gd name="connsiteX108" fmla="*/ 9973 w 18233152"/>
              <a:gd name="connsiteY108" fmla="*/ 1737738 h 9394538"/>
              <a:gd name="connsiteX109" fmla="*/ 348516 w 18233152"/>
              <a:gd name="connsiteY109" fmla="*/ 1643812 h 9394538"/>
              <a:gd name="connsiteX110" fmla="*/ 653097 w 18233152"/>
              <a:gd name="connsiteY110" fmla="*/ 1543920 h 9394538"/>
              <a:gd name="connsiteX111" fmla="*/ 1072963 w 18233152"/>
              <a:gd name="connsiteY111" fmla="*/ 1612008 h 9394538"/>
              <a:gd name="connsiteX112" fmla="*/ 1244413 w 18233152"/>
              <a:gd name="connsiteY112" fmla="*/ 1657728 h 9394538"/>
              <a:gd name="connsiteX113" fmla="*/ 1205766 w 18233152"/>
              <a:gd name="connsiteY113" fmla="*/ 1451988 h 9394538"/>
              <a:gd name="connsiteX114" fmla="*/ 1046313 w 18233152"/>
              <a:gd name="connsiteY114" fmla="*/ 815409 h 9394538"/>
              <a:gd name="connsiteX115" fmla="*/ 1221553 w 18233152"/>
              <a:gd name="connsiteY115" fmla="*/ 1211958 h 9394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8233152" h="9394538">
                <a:moveTo>
                  <a:pt x="1221553" y="1211958"/>
                </a:moveTo>
                <a:cubicBezTo>
                  <a:pt x="1271153" y="1336028"/>
                  <a:pt x="1288666" y="1485533"/>
                  <a:pt x="1343911" y="1559828"/>
                </a:cubicBezTo>
                <a:cubicBezTo>
                  <a:pt x="1399156" y="1634123"/>
                  <a:pt x="1459116" y="1637601"/>
                  <a:pt x="1553023" y="1657728"/>
                </a:cubicBezTo>
                <a:cubicBezTo>
                  <a:pt x="1646930" y="1677855"/>
                  <a:pt x="1829248" y="1699638"/>
                  <a:pt x="1907353" y="1680588"/>
                </a:cubicBezTo>
                <a:cubicBezTo>
                  <a:pt x="1985458" y="1661538"/>
                  <a:pt x="1985458" y="1608198"/>
                  <a:pt x="2021653" y="1543428"/>
                </a:cubicBezTo>
                <a:cubicBezTo>
                  <a:pt x="2057848" y="1478658"/>
                  <a:pt x="2107378" y="1362453"/>
                  <a:pt x="2124523" y="1291968"/>
                </a:cubicBezTo>
                <a:cubicBezTo>
                  <a:pt x="2141668" y="1221483"/>
                  <a:pt x="2133939" y="1198292"/>
                  <a:pt x="2124523" y="1120518"/>
                </a:cubicBezTo>
                <a:cubicBezTo>
                  <a:pt x="2115107" y="1042744"/>
                  <a:pt x="2075649" y="882475"/>
                  <a:pt x="2068029" y="825325"/>
                </a:cubicBezTo>
                <a:cubicBezTo>
                  <a:pt x="2060409" y="768175"/>
                  <a:pt x="2061767" y="734134"/>
                  <a:pt x="2078803" y="777618"/>
                </a:cubicBezTo>
                <a:cubicBezTo>
                  <a:pt x="2095839" y="821102"/>
                  <a:pt x="2147383" y="1004313"/>
                  <a:pt x="2170243" y="1086228"/>
                </a:cubicBezTo>
                <a:cubicBezTo>
                  <a:pt x="2193103" y="1168143"/>
                  <a:pt x="2196913" y="1232913"/>
                  <a:pt x="2215963" y="1269108"/>
                </a:cubicBezTo>
                <a:cubicBezTo>
                  <a:pt x="2235013" y="1305303"/>
                  <a:pt x="2265493" y="1320543"/>
                  <a:pt x="2284543" y="1303398"/>
                </a:cubicBezTo>
                <a:cubicBezTo>
                  <a:pt x="2303593" y="1286253"/>
                  <a:pt x="2299783" y="1236723"/>
                  <a:pt x="2330263" y="1166238"/>
                </a:cubicBezTo>
                <a:cubicBezTo>
                  <a:pt x="2360743" y="1095753"/>
                  <a:pt x="2429323" y="968118"/>
                  <a:pt x="2467423" y="880488"/>
                </a:cubicBezTo>
                <a:cubicBezTo>
                  <a:pt x="2505523" y="792858"/>
                  <a:pt x="2534098" y="697608"/>
                  <a:pt x="2558863" y="640458"/>
                </a:cubicBezTo>
                <a:cubicBezTo>
                  <a:pt x="2583628" y="583308"/>
                  <a:pt x="2616013" y="512823"/>
                  <a:pt x="2616013" y="537588"/>
                </a:cubicBezTo>
                <a:cubicBezTo>
                  <a:pt x="2616013" y="562353"/>
                  <a:pt x="2587438" y="695703"/>
                  <a:pt x="2558863" y="789048"/>
                </a:cubicBezTo>
                <a:cubicBezTo>
                  <a:pt x="2530288" y="882393"/>
                  <a:pt x="2475043" y="994788"/>
                  <a:pt x="2444563" y="1097658"/>
                </a:cubicBezTo>
                <a:cubicBezTo>
                  <a:pt x="2414083" y="1200528"/>
                  <a:pt x="2356933" y="1326258"/>
                  <a:pt x="2375983" y="1406268"/>
                </a:cubicBezTo>
                <a:cubicBezTo>
                  <a:pt x="2395033" y="1486278"/>
                  <a:pt x="2475043" y="1535808"/>
                  <a:pt x="2558863" y="1577718"/>
                </a:cubicBezTo>
                <a:cubicBezTo>
                  <a:pt x="2642683" y="1619628"/>
                  <a:pt x="2774128" y="1644393"/>
                  <a:pt x="2878903" y="1657728"/>
                </a:cubicBezTo>
                <a:cubicBezTo>
                  <a:pt x="2983678" y="1671063"/>
                  <a:pt x="3105598" y="1672968"/>
                  <a:pt x="3187513" y="1657728"/>
                </a:cubicBezTo>
                <a:cubicBezTo>
                  <a:pt x="3269428" y="1642488"/>
                  <a:pt x="3320301" y="1634784"/>
                  <a:pt x="3370393" y="1566288"/>
                </a:cubicBezTo>
                <a:cubicBezTo>
                  <a:pt x="3420485" y="1497792"/>
                  <a:pt x="3467275" y="1321876"/>
                  <a:pt x="3488066" y="1246753"/>
                </a:cubicBezTo>
                <a:cubicBezTo>
                  <a:pt x="3508857" y="1171630"/>
                  <a:pt x="3494207" y="1146011"/>
                  <a:pt x="3495138" y="1115548"/>
                </a:cubicBezTo>
                <a:cubicBezTo>
                  <a:pt x="3496069" y="1085085"/>
                  <a:pt x="3495555" y="1117316"/>
                  <a:pt x="3493650" y="1063976"/>
                </a:cubicBezTo>
                <a:cubicBezTo>
                  <a:pt x="3491745" y="1010636"/>
                  <a:pt x="3512696" y="901352"/>
                  <a:pt x="3450403" y="777618"/>
                </a:cubicBezTo>
                <a:cubicBezTo>
                  <a:pt x="3388110" y="653884"/>
                  <a:pt x="3101583" y="362546"/>
                  <a:pt x="3119893" y="321571"/>
                </a:cubicBezTo>
                <a:cubicBezTo>
                  <a:pt x="3138203" y="280596"/>
                  <a:pt x="3390831" y="633165"/>
                  <a:pt x="3497351" y="674883"/>
                </a:cubicBezTo>
                <a:cubicBezTo>
                  <a:pt x="3529859" y="730018"/>
                  <a:pt x="3675398" y="669055"/>
                  <a:pt x="3759013" y="571878"/>
                </a:cubicBezTo>
                <a:cubicBezTo>
                  <a:pt x="3842628" y="474701"/>
                  <a:pt x="3953323" y="185163"/>
                  <a:pt x="3999043" y="91818"/>
                </a:cubicBezTo>
                <a:cubicBezTo>
                  <a:pt x="4044763" y="-1527"/>
                  <a:pt x="4035745" y="-14117"/>
                  <a:pt x="4033333" y="11808"/>
                </a:cubicBezTo>
                <a:cubicBezTo>
                  <a:pt x="4030921" y="37733"/>
                  <a:pt x="4021326" y="141431"/>
                  <a:pt x="3984569" y="247366"/>
                </a:cubicBezTo>
                <a:cubicBezTo>
                  <a:pt x="3947812" y="353301"/>
                  <a:pt x="3878068" y="553410"/>
                  <a:pt x="3812791" y="647417"/>
                </a:cubicBezTo>
                <a:cubicBezTo>
                  <a:pt x="3747514" y="741424"/>
                  <a:pt x="3627634" y="752769"/>
                  <a:pt x="3592906" y="811408"/>
                </a:cubicBezTo>
                <a:cubicBezTo>
                  <a:pt x="3558178" y="870047"/>
                  <a:pt x="3557745" y="987492"/>
                  <a:pt x="3604425" y="999253"/>
                </a:cubicBezTo>
                <a:cubicBezTo>
                  <a:pt x="3651105" y="1011014"/>
                  <a:pt x="3773597" y="919495"/>
                  <a:pt x="3872985" y="881976"/>
                </a:cubicBezTo>
                <a:cubicBezTo>
                  <a:pt x="3972373" y="844457"/>
                  <a:pt x="4168876" y="779933"/>
                  <a:pt x="4200754" y="774136"/>
                </a:cubicBezTo>
                <a:cubicBezTo>
                  <a:pt x="4232632" y="768339"/>
                  <a:pt x="4127897" y="811000"/>
                  <a:pt x="4064251" y="847195"/>
                </a:cubicBezTo>
                <a:cubicBezTo>
                  <a:pt x="4000605" y="883390"/>
                  <a:pt x="3886500" y="950308"/>
                  <a:pt x="3818880" y="991305"/>
                </a:cubicBezTo>
                <a:cubicBezTo>
                  <a:pt x="3751260" y="1032302"/>
                  <a:pt x="3691205" y="1054829"/>
                  <a:pt x="3658531" y="1093178"/>
                </a:cubicBezTo>
                <a:cubicBezTo>
                  <a:pt x="3625857" y="1131527"/>
                  <a:pt x="3636352" y="1153482"/>
                  <a:pt x="3622838" y="1221401"/>
                </a:cubicBezTo>
                <a:cubicBezTo>
                  <a:pt x="3609324" y="1289320"/>
                  <a:pt x="3604280" y="1416540"/>
                  <a:pt x="3577446" y="1500691"/>
                </a:cubicBezTo>
                <a:cubicBezTo>
                  <a:pt x="3550612" y="1584842"/>
                  <a:pt x="3511582" y="1637270"/>
                  <a:pt x="3461833" y="1726308"/>
                </a:cubicBezTo>
                <a:cubicBezTo>
                  <a:pt x="3412084" y="1815346"/>
                  <a:pt x="3307802" y="1943726"/>
                  <a:pt x="3278953" y="2034918"/>
                </a:cubicBezTo>
                <a:cubicBezTo>
                  <a:pt x="3250105" y="2126110"/>
                  <a:pt x="3262853" y="2209684"/>
                  <a:pt x="3288742" y="2273460"/>
                </a:cubicBezTo>
                <a:cubicBezTo>
                  <a:pt x="3314631" y="2337237"/>
                  <a:pt x="3352209" y="2360013"/>
                  <a:pt x="3434288" y="2417577"/>
                </a:cubicBezTo>
                <a:cubicBezTo>
                  <a:pt x="3516367" y="2475141"/>
                  <a:pt x="3255545" y="2376076"/>
                  <a:pt x="3781217" y="2618845"/>
                </a:cubicBezTo>
                <a:cubicBezTo>
                  <a:pt x="4306889" y="2861614"/>
                  <a:pt x="4180534" y="2781761"/>
                  <a:pt x="6588323" y="3874193"/>
                </a:cubicBezTo>
                <a:lnTo>
                  <a:pt x="18227951" y="9173439"/>
                </a:lnTo>
                <a:cubicBezTo>
                  <a:pt x="18262059" y="9259832"/>
                  <a:pt x="18119293" y="9320837"/>
                  <a:pt x="18064964" y="9394536"/>
                </a:cubicBezTo>
                <a:cubicBezTo>
                  <a:pt x="18033882" y="9397848"/>
                  <a:pt x="9397941" y="5444937"/>
                  <a:pt x="7057965" y="4392731"/>
                </a:cubicBezTo>
                <a:cubicBezTo>
                  <a:pt x="4717989" y="3340525"/>
                  <a:pt x="4665124" y="3341914"/>
                  <a:pt x="4025107" y="3081300"/>
                </a:cubicBezTo>
                <a:cubicBezTo>
                  <a:pt x="3385090" y="2820686"/>
                  <a:pt x="3384462" y="2866118"/>
                  <a:pt x="3217865" y="2829045"/>
                </a:cubicBezTo>
                <a:cubicBezTo>
                  <a:pt x="3051268" y="2791972"/>
                  <a:pt x="3089692" y="2841881"/>
                  <a:pt x="3025524" y="2858861"/>
                </a:cubicBezTo>
                <a:cubicBezTo>
                  <a:pt x="2961356" y="2875841"/>
                  <a:pt x="2867091" y="2903010"/>
                  <a:pt x="2832855" y="2930924"/>
                </a:cubicBezTo>
                <a:cubicBezTo>
                  <a:pt x="2798620" y="2958838"/>
                  <a:pt x="2799047" y="2986835"/>
                  <a:pt x="2820111" y="3026344"/>
                </a:cubicBezTo>
                <a:cubicBezTo>
                  <a:pt x="2841175" y="3065853"/>
                  <a:pt x="2899912" y="3127474"/>
                  <a:pt x="2959241" y="3167976"/>
                </a:cubicBezTo>
                <a:cubicBezTo>
                  <a:pt x="3018570" y="3208478"/>
                  <a:pt x="3104583" y="3223639"/>
                  <a:pt x="3176083" y="3269358"/>
                </a:cubicBezTo>
                <a:cubicBezTo>
                  <a:pt x="3247583" y="3315077"/>
                  <a:pt x="3382251" y="3431025"/>
                  <a:pt x="3388239" y="3442290"/>
                </a:cubicBezTo>
                <a:cubicBezTo>
                  <a:pt x="3394228" y="3453555"/>
                  <a:pt x="3275948" y="3364527"/>
                  <a:pt x="3212014" y="3336948"/>
                </a:cubicBezTo>
                <a:cubicBezTo>
                  <a:pt x="3148080" y="3309369"/>
                  <a:pt x="3078023" y="3305141"/>
                  <a:pt x="3004633" y="3276814"/>
                </a:cubicBezTo>
                <a:cubicBezTo>
                  <a:pt x="2931243" y="3248487"/>
                  <a:pt x="2832636" y="3196805"/>
                  <a:pt x="2771676" y="3166987"/>
                </a:cubicBezTo>
                <a:cubicBezTo>
                  <a:pt x="2710716" y="3137169"/>
                  <a:pt x="2672437" y="3107516"/>
                  <a:pt x="2638873" y="3097908"/>
                </a:cubicBezTo>
                <a:cubicBezTo>
                  <a:pt x="2605309" y="3088300"/>
                  <a:pt x="2589179" y="3071238"/>
                  <a:pt x="2570293" y="3109338"/>
                </a:cubicBezTo>
                <a:cubicBezTo>
                  <a:pt x="2551407" y="3147438"/>
                  <a:pt x="2523214" y="3248486"/>
                  <a:pt x="2525557" y="3326508"/>
                </a:cubicBezTo>
                <a:cubicBezTo>
                  <a:pt x="2527900" y="3404530"/>
                  <a:pt x="2561325" y="3465737"/>
                  <a:pt x="2584349" y="3577470"/>
                </a:cubicBezTo>
                <a:cubicBezTo>
                  <a:pt x="2607373" y="3689203"/>
                  <a:pt x="2655576" y="3894365"/>
                  <a:pt x="2663703" y="3996904"/>
                </a:cubicBezTo>
                <a:cubicBezTo>
                  <a:pt x="2671830" y="4099443"/>
                  <a:pt x="2653780" y="4116258"/>
                  <a:pt x="2633113" y="4192703"/>
                </a:cubicBezTo>
                <a:cubicBezTo>
                  <a:pt x="2612446" y="4269148"/>
                  <a:pt x="2546020" y="4496822"/>
                  <a:pt x="2539703" y="4455574"/>
                </a:cubicBezTo>
                <a:cubicBezTo>
                  <a:pt x="2533386" y="4414326"/>
                  <a:pt x="2604956" y="4093390"/>
                  <a:pt x="2595212" y="3945217"/>
                </a:cubicBezTo>
                <a:cubicBezTo>
                  <a:pt x="2585468" y="3797044"/>
                  <a:pt x="2529208" y="3696326"/>
                  <a:pt x="2481240" y="3566538"/>
                </a:cubicBezTo>
                <a:cubicBezTo>
                  <a:pt x="2433272" y="3436750"/>
                  <a:pt x="2343996" y="3250308"/>
                  <a:pt x="2307403" y="3166488"/>
                </a:cubicBezTo>
                <a:cubicBezTo>
                  <a:pt x="2270810" y="3082668"/>
                  <a:pt x="2299783" y="3099813"/>
                  <a:pt x="2261683" y="3063618"/>
                </a:cubicBezTo>
                <a:cubicBezTo>
                  <a:pt x="2223583" y="3027423"/>
                  <a:pt x="2151700" y="2959505"/>
                  <a:pt x="2078803" y="2949318"/>
                </a:cubicBezTo>
                <a:cubicBezTo>
                  <a:pt x="2005906" y="2939131"/>
                  <a:pt x="1935406" y="2954785"/>
                  <a:pt x="1824299" y="3002494"/>
                </a:cubicBezTo>
                <a:cubicBezTo>
                  <a:pt x="1713192" y="3050203"/>
                  <a:pt x="1485950" y="3122516"/>
                  <a:pt x="1412162" y="3235573"/>
                </a:cubicBezTo>
                <a:cubicBezTo>
                  <a:pt x="1338374" y="3348630"/>
                  <a:pt x="1393455" y="3556683"/>
                  <a:pt x="1381573" y="3680838"/>
                </a:cubicBezTo>
                <a:cubicBezTo>
                  <a:pt x="1369691" y="3804993"/>
                  <a:pt x="1371526" y="3804172"/>
                  <a:pt x="1340867" y="3980504"/>
                </a:cubicBezTo>
                <a:cubicBezTo>
                  <a:pt x="1310208" y="4156836"/>
                  <a:pt x="1217614" y="4679197"/>
                  <a:pt x="1197619" y="4738831"/>
                </a:cubicBezTo>
                <a:cubicBezTo>
                  <a:pt x="1177624" y="4798465"/>
                  <a:pt x="1213371" y="4447966"/>
                  <a:pt x="1220896" y="4338309"/>
                </a:cubicBezTo>
                <a:cubicBezTo>
                  <a:pt x="1228421" y="4228652"/>
                  <a:pt x="1246473" y="4152367"/>
                  <a:pt x="1242772" y="4080888"/>
                </a:cubicBezTo>
                <a:cubicBezTo>
                  <a:pt x="1239072" y="4009410"/>
                  <a:pt x="1244139" y="3924678"/>
                  <a:pt x="1198693" y="3909438"/>
                </a:cubicBezTo>
                <a:cubicBezTo>
                  <a:pt x="1153247" y="3894198"/>
                  <a:pt x="1042154" y="3952356"/>
                  <a:pt x="970093" y="3989448"/>
                </a:cubicBezTo>
                <a:cubicBezTo>
                  <a:pt x="898032" y="4026540"/>
                  <a:pt x="835376" y="4070950"/>
                  <a:pt x="766328" y="4131990"/>
                </a:cubicBezTo>
                <a:cubicBezTo>
                  <a:pt x="697281" y="4193030"/>
                  <a:pt x="552546" y="4374724"/>
                  <a:pt x="555808" y="4355688"/>
                </a:cubicBezTo>
                <a:cubicBezTo>
                  <a:pt x="559070" y="4336652"/>
                  <a:pt x="690183" y="4107469"/>
                  <a:pt x="785900" y="4017771"/>
                </a:cubicBezTo>
                <a:cubicBezTo>
                  <a:pt x="881618" y="3928073"/>
                  <a:pt x="1047979" y="3866035"/>
                  <a:pt x="1130113" y="3817500"/>
                </a:cubicBezTo>
                <a:cubicBezTo>
                  <a:pt x="1212247" y="3768965"/>
                  <a:pt x="1255445" y="3797788"/>
                  <a:pt x="1278703" y="3726558"/>
                </a:cubicBezTo>
                <a:cubicBezTo>
                  <a:pt x="1301961" y="3655328"/>
                  <a:pt x="1264508" y="3482883"/>
                  <a:pt x="1269661" y="3390117"/>
                </a:cubicBezTo>
                <a:cubicBezTo>
                  <a:pt x="1274814" y="3297351"/>
                  <a:pt x="1289063" y="3226285"/>
                  <a:pt x="1309620" y="3169963"/>
                </a:cubicBezTo>
                <a:cubicBezTo>
                  <a:pt x="1330177" y="3113642"/>
                  <a:pt x="1431158" y="3083081"/>
                  <a:pt x="1393003" y="3052188"/>
                </a:cubicBezTo>
                <a:cubicBezTo>
                  <a:pt x="1354849" y="3021295"/>
                  <a:pt x="1202285" y="2989409"/>
                  <a:pt x="1080693" y="2984604"/>
                </a:cubicBezTo>
                <a:cubicBezTo>
                  <a:pt x="959101" y="2979799"/>
                  <a:pt x="804383" y="2984599"/>
                  <a:pt x="663453" y="3023360"/>
                </a:cubicBezTo>
                <a:cubicBezTo>
                  <a:pt x="522523" y="3062121"/>
                  <a:pt x="275444" y="3216177"/>
                  <a:pt x="235111" y="3217172"/>
                </a:cubicBezTo>
                <a:cubicBezTo>
                  <a:pt x="194778" y="3218167"/>
                  <a:pt x="356106" y="3077780"/>
                  <a:pt x="421453" y="3029328"/>
                </a:cubicBezTo>
                <a:cubicBezTo>
                  <a:pt x="486800" y="2980876"/>
                  <a:pt x="555022" y="2949816"/>
                  <a:pt x="627193" y="2926458"/>
                </a:cubicBezTo>
                <a:cubicBezTo>
                  <a:pt x="699364" y="2903100"/>
                  <a:pt x="767467" y="2895308"/>
                  <a:pt x="854480" y="2889178"/>
                </a:cubicBezTo>
                <a:cubicBezTo>
                  <a:pt x="941493" y="2883048"/>
                  <a:pt x="1036370" y="2884954"/>
                  <a:pt x="1149272" y="2889676"/>
                </a:cubicBezTo>
                <a:cubicBezTo>
                  <a:pt x="1262174" y="2894398"/>
                  <a:pt x="1413346" y="2938048"/>
                  <a:pt x="1531894" y="2917507"/>
                </a:cubicBezTo>
                <a:cubicBezTo>
                  <a:pt x="1650442" y="2896966"/>
                  <a:pt x="1832273" y="2875429"/>
                  <a:pt x="1860559" y="2766431"/>
                </a:cubicBezTo>
                <a:cubicBezTo>
                  <a:pt x="1888846" y="2657433"/>
                  <a:pt x="1730009" y="2396867"/>
                  <a:pt x="1701613" y="2263518"/>
                </a:cubicBezTo>
                <a:cubicBezTo>
                  <a:pt x="1673217" y="2130169"/>
                  <a:pt x="1743453" y="2036657"/>
                  <a:pt x="1690183" y="1966338"/>
                </a:cubicBezTo>
                <a:cubicBezTo>
                  <a:pt x="1636913" y="1896019"/>
                  <a:pt x="1481051" y="1883514"/>
                  <a:pt x="1381991" y="1841604"/>
                </a:cubicBezTo>
                <a:cubicBezTo>
                  <a:pt x="1282931" y="1799694"/>
                  <a:pt x="1201737" y="1750743"/>
                  <a:pt x="1095823" y="1714878"/>
                </a:cubicBezTo>
                <a:cubicBezTo>
                  <a:pt x="989909" y="1679013"/>
                  <a:pt x="870332" y="1624510"/>
                  <a:pt x="746507" y="1626415"/>
                </a:cubicBezTo>
                <a:cubicBezTo>
                  <a:pt x="622682" y="1628320"/>
                  <a:pt x="458429" y="1703447"/>
                  <a:pt x="352873" y="1726308"/>
                </a:cubicBezTo>
                <a:cubicBezTo>
                  <a:pt x="247317" y="1749169"/>
                  <a:pt x="170321" y="1761677"/>
                  <a:pt x="113171" y="1763582"/>
                </a:cubicBezTo>
                <a:cubicBezTo>
                  <a:pt x="56021" y="1765487"/>
                  <a:pt x="-29251" y="1757700"/>
                  <a:pt x="9973" y="1737738"/>
                </a:cubicBezTo>
                <a:cubicBezTo>
                  <a:pt x="49197" y="1717776"/>
                  <a:pt x="241329" y="1676115"/>
                  <a:pt x="348516" y="1643812"/>
                </a:cubicBezTo>
                <a:cubicBezTo>
                  <a:pt x="455703" y="1611509"/>
                  <a:pt x="532356" y="1549221"/>
                  <a:pt x="653097" y="1543920"/>
                </a:cubicBezTo>
                <a:cubicBezTo>
                  <a:pt x="773838" y="1538619"/>
                  <a:pt x="974410" y="1593040"/>
                  <a:pt x="1072963" y="1612008"/>
                </a:cubicBezTo>
                <a:cubicBezTo>
                  <a:pt x="1171516" y="1630976"/>
                  <a:pt x="1222279" y="1684398"/>
                  <a:pt x="1244413" y="1657728"/>
                </a:cubicBezTo>
                <a:cubicBezTo>
                  <a:pt x="1266547" y="1631058"/>
                  <a:pt x="1217196" y="1531998"/>
                  <a:pt x="1205766" y="1451988"/>
                </a:cubicBezTo>
                <a:cubicBezTo>
                  <a:pt x="1194336" y="1371978"/>
                  <a:pt x="1043682" y="855414"/>
                  <a:pt x="1046313" y="815409"/>
                </a:cubicBezTo>
                <a:cubicBezTo>
                  <a:pt x="1048944" y="775404"/>
                  <a:pt x="1171953" y="1087888"/>
                  <a:pt x="1221553" y="1211958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05" name="Šipka doprava 204"/>
          <p:cNvSpPr/>
          <p:nvPr/>
        </p:nvSpPr>
        <p:spPr>
          <a:xfrm rot="1620000">
            <a:off x="2732718" y="2856240"/>
            <a:ext cx="850393" cy="233650"/>
          </a:xfrm>
          <a:prstGeom prst="rightArrow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06" name="Obdélník 205"/>
          <p:cNvSpPr/>
          <p:nvPr/>
        </p:nvSpPr>
        <p:spPr>
          <a:xfrm>
            <a:off x="368162" y="454049"/>
            <a:ext cx="8524318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1800"/>
              </a:lnSpc>
            </a:pPr>
            <a:r>
              <a:rPr lang="cs-CZ" sz="2800" b="1" dirty="0"/>
              <a:t>Šíření akčního potenciálu </a:t>
            </a:r>
            <a:r>
              <a:rPr lang="cs-CZ" sz="2800" dirty="0"/>
              <a:t>(nemyelinizované vlákno)</a:t>
            </a:r>
          </a:p>
        </p:txBody>
      </p:sp>
      <p:sp>
        <p:nvSpPr>
          <p:cNvPr id="207" name="TextovéPole 206"/>
          <p:cNvSpPr txBox="1"/>
          <p:nvPr/>
        </p:nvSpPr>
        <p:spPr>
          <a:xfrm>
            <a:off x="4648627" y="2449247"/>
            <a:ext cx="2844000" cy="5572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AP se šíří axonem směrem od těla neuronu</a:t>
            </a:r>
          </a:p>
        </p:txBody>
      </p:sp>
      <p:sp>
        <p:nvSpPr>
          <p:cNvPr id="208" name="Volný tvar 207"/>
          <p:cNvSpPr/>
          <p:nvPr/>
        </p:nvSpPr>
        <p:spPr>
          <a:xfrm>
            <a:off x="1488074" y="2081992"/>
            <a:ext cx="343904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09" name="Obdélník 208"/>
          <p:cNvSpPr/>
          <p:nvPr/>
        </p:nvSpPr>
        <p:spPr>
          <a:xfrm>
            <a:off x="3214623" y="1730234"/>
            <a:ext cx="4572000" cy="553998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Akční potenciál (AP) vzniká v iniciálním segmentu axonu  </a:t>
            </a:r>
          </a:p>
        </p:txBody>
      </p:sp>
      <p:cxnSp>
        <p:nvCxnSpPr>
          <p:cNvPr id="210" name="Přímá spojnice 209"/>
          <p:cNvCxnSpPr>
            <a:stCxn id="2" idx="47"/>
          </p:cNvCxnSpPr>
          <p:nvPr/>
        </p:nvCxnSpPr>
        <p:spPr>
          <a:xfrm flipV="1">
            <a:off x="2217580" y="2081992"/>
            <a:ext cx="879372" cy="341438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3" name="Přímá spojnice 212"/>
          <p:cNvCxnSpPr/>
          <p:nvPr/>
        </p:nvCxnSpPr>
        <p:spPr>
          <a:xfrm flipV="1">
            <a:off x="3157914" y="2802346"/>
            <a:ext cx="1490713" cy="170719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6" name="TextovéPole 215"/>
          <p:cNvSpPr txBox="1"/>
          <p:nvPr/>
        </p:nvSpPr>
        <p:spPr>
          <a:xfrm>
            <a:off x="715053" y="3861048"/>
            <a:ext cx="3757111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Pokud iniciální depolarizace </a:t>
            </a:r>
            <a:r>
              <a:rPr lang="cs-CZ" b="1" dirty="0"/>
              <a:t>nepřekročí </a:t>
            </a:r>
            <a:r>
              <a:rPr lang="cs-CZ" dirty="0"/>
              <a:t>prahovou hodnotu napětí, AP nevzniká</a:t>
            </a:r>
          </a:p>
        </p:txBody>
      </p:sp>
      <p:sp>
        <p:nvSpPr>
          <p:cNvPr id="217" name="TextovéPole 216"/>
          <p:cNvSpPr txBox="1"/>
          <p:nvPr/>
        </p:nvSpPr>
        <p:spPr>
          <a:xfrm>
            <a:off x="683568" y="4732402"/>
            <a:ext cx="3757111" cy="7880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Pokud iniciální depolarizace </a:t>
            </a:r>
            <a:r>
              <a:rPr lang="cs-CZ" b="1" dirty="0"/>
              <a:t>překročí</a:t>
            </a:r>
            <a:r>
              <a:rPr lang="cs-CZ" dirty="0"/>
              <a:t> prahovou hodnotu napětí, AP vzniká a šíří se dál axonem</a:t>
            </a:r>
          </a:p>
        </p:txBody>
      </p:sp>
    </p:spTree>
    <p:extLst>
      <p:ext uri="{BB962C8B-B14F-4D97-AF65-F5344CB8AC3E}">
        <p14:creationId xmlns:p14="http://schemas.microsoft.com/office/powerpoint/2010/main" val="1698153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7" grpId="0"/>
      <p:bldP spid="209" grpId="0"/>
      <p:bldP spid="216" grpId="0"/>
      <p:bldP spid="217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olný tvar 1"/>
          <p:cNvSpPr/>
          <p:nvPr/>
        </p:nvSpPr>
        <p:spPr>
          <a:xfrm>
            <a:off x="619736" y="197402"/>
            <a:ext cx="7704856" cy="4389414"/>
          </a:xfrm>
          <a:custGeom>
            <a:avLst/>
            <a:gdLst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264784 w 4199729"/>
              <a:gd name="connsiteY98" fmla="*/ 1886654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50608 w 4199729"/>
              <a:gd name="connsiteY105" fmla="*/ 1544246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20084 w 4200749"/>
              <a:gd name="connsiteY0" fmla="*/ 1212284 h 4338987"/>
              <a:gd name="connsiteX1" fmla="*/ 1357244 w 4200749"/>
              <a:gd name="connsiteY1" fmla="*/ 1578044 h 4338987"/>
              <a:gd name="connsiteX2" fmla="*/ 1551554 w 4200749"/>
              <a:gd name="connsiteY2" fmla="*/ 1658054 h 4338987"/>
              <a:gd name="connsiteX3" fmla="*/ 1905884 w 4200749"/>
              <a:gd name="connsiteY3" fmla="*/ 1680914 h 4338987"/>
              <a:gd name="connsiteX4" fmla="*/ 2020184 w 4200749"/>
              <a:gd name="connsiteY4" fmla="*/ 1543754 h 4338987"/>
              <a:gd name="connsiteX5" fmla="*/ 2123054 w 4200749"/>
              <a:gd name="connsiteY5" fmla="*/ 1292294 h 4338987"/>
              <a:gd name="connsiteX6" fmla="*/ 2123054 w 4200749"/>
              <a:gd name="connsiteY6" fmla="*/ 1120844 h 4338987"/>
              <a:gd name="connsiteX7" fmla="*/ 2088764 w 4200749"/>
              <a:gd name="connsiteY7" fmla="*/ 812234 h 4338987"/>
              <a:gd name="connsiteX8" fmla="*/ 2077334 w 4200749"/>
              <a:gd name="connsiteY8" fmla="*/ 777944 h 4338987"/>
              <a:gd name="connsiteX9" fmla="*/ 2168774 w 4200749"/>
              <a:gd name="connsiteY9" fmla="*/ 1086554 h 4338987"/>
              <a:gd name="connsiteX10" fmla="*/ 2214494 w 4200749"/>
              <a:gd name="connsiteY10" fmla="*/ 1269434 h 4338987"/>
              <a:gd name="connsiteX11" fmla="*/ 2283074 w 4200749"/>
              <a:gd name="connsiteY11" fmla="*/ 1303724 h 4338987"/>
              <a:gd name="connsiteX12" fmla="*/ 2328794 w 4200749"/>
              <a:gd name="connsiteY12" fmla="*/ 1166564 h 4338987"/>
              <a:gd name="connsiteX13" fmla="*/ 2465954 w 4200749"/>
              <a:gd name="connsiteY13" fmla="*/ 880814 h 4338987"/>
              <a:gd name="connsiteX14" fmla="*/ 2557394 w 4200749"/>
              <a:gd name="connsiteY14" fmla="*/ 640784 h 4338987"/>
              <a:gd name="connsiteX15" fmla="*/ 2614544 w 4200749"/>
              <a:gd name="connsiteY15" fmla="*/ 537914 h 4338987"/>
              <a:gd name="connsiteX16" fmla="*/ 2557394 w 4200749"/>
              <a:gd name="connsiteY16" fmla="*/ 789374 h 4338987"/>
              <a:gd name="connsiteX17" fmla="*/ 2443094 w 4200749"/>
              <a:gd name="connsiteY17" fmla="*/ 1097984 h 4338987"/>
              <a:gd name="connsiteX18" fmla="*/ 2374514 w 4200749"/>
              <a:gd name="connsiteY18" fmla="*/ 1406594 h 4338987"/>
              <a:gd name="connsiteX19" fmla="*/ 2557394 w 4200749"/>
              <a:gd name="connsiteY19" fmla="*/ 1578044 h 4338987"/>
              <a:gd name="connsiteX20" fmla="*/ 2877434 w 4200749"/>
              <a:gd name="connsiteY20" fmla="*/ 1658054 h 4338987"/>
              <a:gd name="connsiteX21" fmla="*/ 3186044 w 4200749"/>
              <a:gd name="connsiteY21" fmla="*/ 1658054 h 4338987"/>
              <a:gd name="connsiteX22" fmla="*/ 3368924 w 4200749"/>
              <a:gd name="connsiteY22" fmla="*/ 1566614 h 4338987"/>
              <a:gd name="connsiteX23" fmla="*/ 3471794 w 4200749"/>
              <a:gd name="connsiteY23" fmla="*/ 1372304 h 4338987"/>
              <a:gd name="connsiteX24" fmla="*/ 3460364 w 4200749"/>
              <a:gd name="connsiteY24" fmla="*/ 1097984 h 4338987"/>
              <a:gd name="connsiteX25" fmla="*/ 3448934 w 4200749"/>
              <a:gd name="connsiteY25" fmla="*/ 777944 h 4338987"/>
              <a:gd name="connsiteX26" fmla="*/ 3757544 w 4200749"/>
              <a:gd name="connsiteY26" fmla="*/ 572204 h 4338987"/>
              <a:gd name="connsiteX27" fmla="*/ 3997574 w 4200749"/>
              <a:gd name="connsiteY27" fmla="*/ 92144 h 4338987"/>
              <a:gd name="connsiteX28" fmla="*/ 4031864 w 4200749"/>
              <a:gd name="connsiteY28" fmla="*/ 12134 h 4338987"/>
              <a:gd name="connsiteX29" fmla="*/ 4009004 w 4200749"/>
              <a:gd name="connsiteY29" fmla="*/ 252164 h 4338987"/>
              <a:gd name="connsiteX30" fmla="*/ 3826124 w 4200749"/>
              <a:gd name="connsiteY30" fmla="*/ 652214 h 4338987"/>
              <a:gd name="connsiteX31" fmla="*/ 3643244 w 4200749"/>
              <a:gd name="connsiteY31" fmla="*/ 789374 h 4338987"/>
              <a:gd name="connsiteX32" fmla="*/ 3528944 w 4200749"/>
              <a:gd name="connsiteY32" fmla="*/ 892244 h 4338987"/>
              <a:gd name="connsiteX33" fmla="*/ 3860414 w 4200749"/>
              <a:gd name="connsiteY33" fmla="*/ 846524 h 4338987"/>
              <a:gd name="connsiteX34" fmla="*/ 4191884 w 4200749"/>
              <a:gd name="connsiteY34" fmla="*/ 720794 h 4338987"/>
              <a:gd name="connsiteX35" fmla="*/ 4077584 w 4200749"/>
              <a:gd name="connsiteY35" fmla="*/ 892244 h 4338987"/>
              <a:gd name="connsiteX36" fmla="*/ 3780404 w 4200749"/>
              <a:gd name="connsiteY36" fmla="*/ 937964 h 4338987"/>
              <a:gd name="connsiteX37" fmla="*/ 3608954 w 4200749"/>
              <a:gd name="connsiteY37" fmla="*/ 995114 h 4338987"/>
              <a:gd name="connsiteX38" fmla="*/ 3654674 w 4200749"/>
              <a:gd name="connsiteY38" fmla="*/ 1235144 h 4338987"/>
              <a:gd name="connsiteX39" fmla="*/ 3620384 w 4200749"/>
              <a:gd name="connsiteY39" fmla="*/ 1532324 h 4338987"/>
              <a:gd name="connsiteX40" fmla="*/ 3460364 w 4200749"/>
              <a:gd name="connsiteY40" fmla="*/ 1726634 h 4338987"/>
              <a:gd name="connsiteX41" fmla="*/ 3277484 w 4200749"/>
              <a:gd name="connsiteY41" fmla="*/ 2035244 h 4338987"/>
              <a:gd name="connsiteX42" fmla="*/ 3231764 w 4200749"/>
              <a:gd name="connsiteY42" fmla="*/ 2309564 h 4338987"/>
              <a:gd name="connsiteX43" fmla="*/ 3403214 w 4200749"/>
              <a:gd name="connsiteY43" fmla="*/ 2458154 h 4338987"/>
              <a:gd name="connsiteX44" fmla="*/ 3757544 w 4200749"/>
              <a:gd name="connsiteY44" fmla="*/ 2663894 h 4338987"/>
              <a:gd name="connsiteX45" fmla="*/ 4077584 w 4200749"/>
              <a:gd name="connsiteY45" fmla="*/ 2778194 h 4338987"/>
              <a:gd name="connsiteX46" fmla="*/ 4077584 w 4200749"/>
              <a:gd name="connsiteY46" fmla="*/ 2881064 h 4338987"/>
              <a:gd name="connsiteX47" fmla="*/ 3768974 w 4200749"/>
              <a:gd name="connsiteY47" fmla="*/ 2869634 h 4338987"/>
              <a:gd name="connsiteX48" fmla="*/ 3403214 w 4200749"/>
              <a:gd name="connsiteY48" fmla="*/ 2732474 h 4338987"/>
              <a:gd name="connsiteX49" fmla="*/ 3083174 w 4200749"/>
              <a:gd name="connsiteY49" fmla="*/ 2663894 h 4338987"/>
              <a:gd name="connsiteX50" fmla="*/ 2957444 w 4200749"/>
              <a:gd name="connsiteY50" fmla="*/ 2698184 h 4338987"/>
              <a:gd name="connsiteX51" fmla="*/ 2820284 w 4200749"/>
              <a:gd name="connsiteY51" fmla="*/ 2823914 h 4338987"/>
              <a:gd name="connsiteX52" fmla="*/ 2763134 w 4200749"/>
              <a:gd name="connsiteY52" fmla="*/ 2995364 h 4338987"/>
              <a:gd name="connsiteX53" fmla="*/ 2968874 w 4200749"/>
              <a:gd name="connsiteY53" fmla="*/ 3132524 h 4338987"/>
              <a:gd name="connsiteX54" fmla="*/ 3174614 w 4200749"/>
              <a:gd name="connsiteY54" fmla="*/ 3269684 h 4338987"/>
              <a:gd name="connsiteX55" fmla="*/ 3346064 w 4200749"/>
              <a:gd name="connsiteY55" fmla="*/ 3303974 h 4338987"/>
              <a:gd name="connsiteX56" fmla="*/ 3266054 w 4200749"/>
              <a:gd name="connsiteY56" fmla="*/ 3395414 h 4338987"/>
              <a:gd name="connsiteX57" fmla="*/ 3003164 w 4200749"/>
              <a:gd name="connsiteY57" fmla="*/ 3303974 h 4338987"/>
              <a:gd name="connsiteX58" fmla="*/ 2751704 w 4200749"/>
              <a:gd name="connsiteY58" fmla="*/ 3189674 h 4338987"/>
              <a:gd name="connsiteX59" fmla="*/ 2637404 w 4200749"/>
              <a:gd name="connsiteY59" fmla="*/ 3098234 h 4338987"/>
              <a:gd name="connsiteX60" fmla="*/ 2568824 w 4200749"/>
              <a:gd name="connsiteY60" fmla="*/ 3109664 h 4338987"/>
              <a:gd name="connsiteX61" fmla="*/ 2557394 w 4200749"/>
              <a:gd name="connsiteY61" fmla="*/ 3326834 h 4338987"/>
              <a:gd name="connsiteX62" fmla="*/ 2671694 w 4200749"/>
              <a:gd name="connsiteY62" fmla="*/ 3555434 h 4338987"/>
              <a:gd name="connsiteX63" fmla="*/ 2728844 w 4200749"/>
              <a:gd name="connsiteY63" fmla="*/ 4024064 h 4338987"/>
              <a:gd name="connsiteX64" fmla="*/ 2694554 w 4200749"/>
              <a:gd name="connsiteY64" fmla="*/ 4184084 h 4338987"/>
              <a:gd name="connsiteX65" fmla="*/ 2534534 w 4200749"/>
              <a:gd name="connsiteY65" fmla="*/ 4138364 h 4338987"/>
              <a:gd name="connsiteX66" fmla="*/ 2534534 w 4200749"/>
              <a:gd name="connsiteY66" fmla="*/ 3909764 h 4338987"/>
              <a:gd name="connsiteX67" fmla="*/ 2431664 w 4200749"/>
              <a:gd name="connsiteY67" fmla="*/ 3566864 h 4338987"/>
              <a:gd name="connsiteX68" fmla="*/ 2305934 w 4200749"/>
              <a:gd name="connsiteY68" fmla="*/ 3166814 h 4338987"/>
              <a:gd name="connsiteX69" fmla="*/ 2260214 w 4200749"/>
              <a:gd name="connsiteY69" fmla="*/ 3063944 h 4338987"/>
              <a:gd name="connsiteX70" fmla="*/ 2077334 w 4200749"/>
              <a:gd name="connsiteY70" fmla="*/ 2949644 h 4338987"/>
              <a:gd name="connsiteX71" fmla="*/ 1848734 w 4200749"/>
              <a:gd name="connsiteY71" fmla="*/ 3029654 h 4338987"/>
              <a:gd name="connsiteX72" fmla="*/ 1414394 w 4200749"/>
              <a:gd name="connsiteY72" fmla="*/ 3361124 h 4338987"/>
              <a:gd name="connsiteX73" fmla="*/ 1380104 w 4200749"/>
              <a:gd name="connsiteY73" fmla="*/ 3681164 h 4338987"/>
              <a:gd name="connsiteX74" fmla="*/ 1380104 w 4200749"/>
              <a:gd name="connsiteY74" fmla="*/ 3989774 h 4338987"/>
              <a:gd name="connsiteX75" fmla="*/ 1288664 w 4200749"/>
              <a:gd name="connsiteY75" fmla="*/ 4309814 h 4338987"/>
              <a:gd name="connsiteX76" fmla="*/ 1197224 w 4200749"/>
              <a:gd name="connsiteY76" fmla="*/ 4298384 h 4338987"/>
              <a:gd name="connsiteX77" fmla="*/ 1185794 w 4200749"/>
              <a:gd name="connsiteY77" fmla="*/ 4081214 h 4338987"/>
              <a:gd name="connsiteX78" fmla="*/ 1197224 w 4200749"/>
              <a:gd name="connsiteY78" fmla="*/ 3909764 h 4338987"/>
              <a:gd name="connsiteX79" fmla="*/ 968624 w 4200749"/>
              <a:gd name="connsiteY79" fmla="*/ 3989774 h 4338987"/>
              <a:gd name="connsiteX80" fmla="*/ 717164 w 4200749"/>
              <a:gd name="connsiteY80" fmla="*/ 4069784 h 4338987"/>
              <a:gd name="connsiteX81" fmla="*/ 740024 w 4200749"/>
              <a:gd name="connsiteY81" fmla="*/ 3955484 h 4338987"/>
              <a:gd name="connsiteX82" fmla="*/ 1128644 w 4200749"/>
              <a:gd name="connsiteY82" fmla="*/ 3795464 h 4338987"/>
              <a:gd name="connsiteX83" fmla="*/ 1277234 w 4200749"/>
              <a:gd name="connsiteY83" fmla="*/ 3726884 h 4338987"/>
              <a:gd name="connsiteX84" fmla="*/ 1220084 w 4200749"/>
              <a:gd name="connsiteY84" fmla="*/ 3372554 h 4338987"/>
              <a:gd name="connsiteX85" fmla="*/ 1322954 w 4200749"/>
              <a:gd name="connsiteY85" fmla="*/ 3121094 h 4338987"/>
              <a:gd name="connsiteX86" fmla="*/ 1391534 w 4200749"/>
              <a:gd name="connsiteY86" fmla="*/ 3052514 h 4338987"/>
              <a:gd name="connsiteX87" fmla="*/ 1082924 w 4200749"/>
              <a:gd name="connsiteY87" fmla="*/ 3029654 h 4338987"/>
              <a:gd name="connsiteX88" fmla="*/ 728594 w 4200749"/>
              <a:gd name="connsiteY88" fmla="*/ 2961074 h 4338987"/>
              <a:gd name="connsiteX89" fmla="*/ 374264 w 4200749"/>
              <a:gd name="connsiteY89" fmla="*/ 3132524 h 4338987"/>
              <a:gd name="connsiteX90" fmla="*/ 419984 w 4200749"/>
              <a:gd name="connsiteY90" fmla="*/ 3029654 h 4338987"/>
              <a:gd name="connsiteX91" fmla="*/ 625724 w 4200749"/>
              <a:gd name="connsiteY91" fmla="*/ 2926784 h 4338987"/>
              <a:gd name="connsiteX92" fmla="*/ 808604 w 4200749"/>
              <a:gd name="connsiteY92" fmla="*/ 2755334 h 4338987"/>
              <a:gd name="connsiteX93" fmla="*/ 1151504 w 4200749"/>
              <a:gd name="connsiteY93" fmla="*/ 2778194 h 4338987"/>
              <a:gd name="connsiteX94" fmla="*/ 1460114 w 4200749"/>
              <a:gd name="connsiteY94" fmla="*/ 2823914 h 4338987"/>
              <a:gd name="connsiteX95" fmla="*/ 1951604 w 4200749"/>
              <a:gd name="connsiteY95" fmla="*/ 2663894 h 4338987"/>
              <a:gd name="connsiteX96" fmla="*/ 1700144 w 4200749"/>
              <a:gd name="connsiteY96" fmla="*/ 2263844 h 4338987"/>
              <a:gd name="connsiteX97" fmla="*/ 1688714 w 4200749"/>
              <a:gd name="connsiteY97" fmla="*/ 1966664 h 4338987"/>
              <a:gd name="connsiteX98" fmla="*/ 1380522 w 4200749"/>
              <a:gd name="connsiteY98" fmla="*/ 1841930 h 4338987"/>
              <a:gd name="connsiteX99" fmla="*/ 1094354 w 4200749"/>
              <a:gd name="connsiteY99" fmla="*/ 1715204 h 4338987"/>
              <a:gd name="connsiteX100" fmla="*/ 745038 w 4200749"/>
              <a:gd name="connsiteY100" fmla="*/ 1626741 h 4338987"/>
              <a:gd name="connsiteX101" fmla="*/ 351404 w 4200749"/>
              <a:gd name="connsiteY101" fmla="*/ 1726634 h 4338987"/>
              <a:gd name="connsiteX102" fmla="*/ 122804 w 4200749"/>
              <a:gd name="connsiteY102" fmla="*/ 1795214 h 4338987"/>
              <a:gd name="connsiteX103" fmla="*/ 8504 w 4200749"/>
              <a:gd name="connsiteY103" fmla="*/ 1738064 h 4338987"/>
              <a:gd name="connsiteX104" fmla="*/ 347047 w 4200749"/>
              <a:gd name="connsiteY104" fmla="*/ 1644138 h 4338987"/>
              <a:gd name="connsiteX105" fmla="*/ 651628 w 4200749"/>
              <a:gd name="connsiteY105" fmla="*/ 1544246 h 4338987"/>
              <a:gd name="connsiteX106" fmla="*/ 1071494 w 4200749"/>
              <a:gd name="connsiteY106" fmla="*/ 1612334 h 4338987"/>
              <a:gd name="connsiteX107" fmla="*/ 1242944 w 4200749"/>
              <a:gd name="connsiteY107" fmla="*/ 1658054 h 4338987"/>
              <a:gd name="connsiteX108" fmla="*/ 1185794 w 4200749"/>
              <a:gd name="connsiteY108" fmla="*/ 1452314 h 4338987"/>
              <a:gd name="connsiteX109" fmla="*/ 1174364 w 4200749"/>
              <a:gd name="connsiteY109" fmla="*/ 1177994 h 4338987"/>
              <a:gd name="connsiteX110" fmla="*/ 1220084 w 4200749"/>
              <a:gd name="connsiteY110" fmla="*/ 1212284 h 4338987"/>
              <a:gd name="connsiteX0" fmla="*/ 1221553 w 4202218"/>
              <a:gd name="connsiteY0" fmla="*/ 1212284 h 4338987"/>
              <a:gd name="connsiteX1" fmla="*/ 1358713 w 4202218"/>
              <a:gd name="connsiteY1" fmla="*/ 157804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75917 w 4202218"/>
              <a:gd name="connsiteY109" fmla="*/ 547397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876086 w 4202218"/>
              <a:gd name="connsiteY109" fmla="*/ 10016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63719 w 4202218"/>
              <a:gd name="connsiteY32" fmla="*/ 977218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1796"/>
              <a:gd name="connsiteY0" fmla="*/ 1212284 h 4338987"/>
              <a:gd name="connsiteX1" fmla="*/ 1343911 w 4201796"/>
              <a:gd name="connsiteY1" fmla="*/ 1560154 h 4338987"/>
              <a:gd name="connsiteX2" fmla="*/ 1553023 w 4201796"/>
              <a:gd name="connsiteY2" fmla="*/ 1658054 h 4338987"/>
              <a:gd name="connsiteX3" fmla="*/ 1907353 w 4201796"/>
              <a:gd name="connsiteY3" fmla="*/ 1680914 h 4338987"/>
              <a:gd name="connsiteX4" fmla="*/ 2021653 w 4201796"/>
              <a:gd name="connsiteY4" fmla="*/ 1543754 h 4338987"/>
              <a:gd name="connsiteX5" fmla="*/ 2124523 w 4201796"/>
              <a:gd name="connsiteY5" fmla="*/ 1292294 h 4338987"/>
              <a:gd name="connsiteX6" fmla="*/ 2124523 w 4201796"/>
              <a:gd name="connsiteY6" fmla="*/ 1120844 h 4338987"/>
              <a:gd name="connsiteX7" fmla="*/ 2068029 w 4201796"/>
              <a:gd name="connsiteY7" fmla="*/ 825651 h 4338987"/>
              <a:gd name="connsiteX8" fmla="*/ 2078803 w 4201796"/>
              <a:gd name="connsiteY8" fmla="*/ 777944 h 4338987"/>
              <a:gd name="connsiteX9" fmla="*/ 2170243 w 4201796"/>
              <a:gd name="connsiteY9" fmla="*/ 1086554 h 4338987"/>
              <a:gd name="connsiteX10" fmla="*/ 2215963 w 4201796"/>
              <a:gd name="connsiteY10" fmla="*/ 1269434 h 4338987"/>
              <a:gd name="connsiteX11" fmla="*/ 2284543 w 4201796"/>
              <a:gd name="connsiteY11" fmla="*/ 1303724 h 4338987"/>
              <a:gd name="connsiteX12" fmla="*/ 2330263 w 4201796"/>
              <a:gd name="connsiteY12" fmla="*/ 1166564 h 4338987"/>
              <a:gd name="connsiteX13" fmla="*/ 2467423 w 4201796"/>
              <a:gd name="connsiteY13" fmla="*/ 880814 h 4338987"/>
              <a:gd name="connsiteX14" fmla="*/ 2558863 w 4201796"/>
              <a:gd name="connsiteY14" fmla="*/ 640784 h 4338987"/>
              <a:gd name="connsiteX15" fmla="*/ 2616013 w 4201796"/>
              <a:gd name="connsiteY15" fmla="*/ 537914 h 4338987"/>
              <a:gd name="connsiteX16" fmla="*/ 2558863 w 4201796"/>
              <a:gd name="connsiteY16" fmla="*/ 789374 h 4338987"/>
              <a:gd name="connsiteX17" fmla="*/ 2444563 w 4201796"/>
              <a:gd name="connsiteY17" fmla="*/ 1097984 h 4338987"/>
              <a:gd name="connsiteX18" fmla="*/ 2375983 w 4201796"/>
              <a:gd name="connsiteY18" fmla="*/ 1406594 h 4338987"/>
              <a:gd name="connsiteX19" fmla="*/ 2558863 w 4201796"/>
              <a:gd name="connsiteY19" fmla="*/ 1578044 h 4338987"/>
              <a:gd name="connsiteX20" fmla="*/ 2878903 w 4201796"/>
              <a:gd name="connsiteY20" fmla="*/ 1658054 h 4338987"/>
              <a:gd name="connsiteX21" fmla="*/ 3187513 w 4201796"/>
              <a:gd name="connsiteY21" fmla="*/ 1658054 h 4338987"/>
              <a:gd name="connsiteX22" fmla="*/ 3370393 w 4201796"/>
              <a:gd name="connsiteY22" fmla="*/ 1566614 h 4338987"/>
              <a:gd name="connsiteX23" fmla="*/ 3473263 w 4201796"/>
              <a:gd name="connsiteY23" fmla="*/ 1372304 h 4338987"/>
              <a:gd name="connsiteX24" fmla="*/ 3461833 w 4201796"/>
              <a:gd name="connsiteY24" fmla="*/ 1097984 h 4338987"/>
              <a:gd name="connsiteX25" fmla="*/ 3450403 w 4201796"/>
              <a:gd name="connsiteY25" fmla="*/ 777944 h 4338987"/>
              <a:gd name="connsiteX26" fmla="*/ 3759013 w 4201796"/>
              <a:gd name="connsiteY26" fmla="*/ 572204 h 4338987"/>
              <a:gd name="connsiteX27" fmla="*/ 3999043 w 4201796"/>
              <a:gd name="connsiteY27" fmla="*/ 92144 h 4338987"/>
              <a:gd name="connsiteX28" fmla="*/ 4033333 w 4201796"/>
              <a:gd name="connsiteY28" fmla="*/ 12134 h 4338987"/>
              <a:gd name="connsiteX29" fmla="*/ 4010473 w 4201796"/>
              <a:gd name="connsiteY29" fmla="*/ 252164 h 4338987"/>
              <a:gd name="connsiteX30" fmla="*/ 3827593 w 4201796"/>
              <a:gd name="connsiteY30" fmla="*/ 652214 h 4338987"/>
              <a:gd name="connsiteX31" fmla="*/ 3644713 w 4201796"/>
              <a:gd name="connsiteY31" fmla="*/ 789374 h 4338987"/>
              <a:gd name="connsiteX32" fmla="*/ 3563719 w 4201796"/>
              <a:gd name="connsiteY32" fmla="*/ 977218 h 4338987"/>
              <a:gd name="connsiteX33" fmla="*/ 3861883 w 4201796"/>
              <a:gd name="connsiteY33" fmla="*/ 846524 h 4338987"/>
              <a:gd name="connsiteX34" fmla="*/ 4193353 w 4201796"/>
              <a:gd name="connsiteY34" fmla="*/ 720794 h 4338987"/>
              <a:gd name="connsiteX35" fmla="*/ 4079053 w 4201796"/>
              <a:gd name="connsiteY35" fmla="*/ 892244 h 4338987"/>
              <a:gd name="connsiteX36" fmla="*/ 3818880 w 4201796"/>
              <a:gd name="connsiteY36" fmla="*/ 991631 h 4338987"/>
              <a:gd name="connsiteX37" fmla="*/ 3658531 w 4201796"/>
              <a:gd name="connsiteY37" fmla="*/ 1093504 h 4338987"/>
              <a:gd name="connsiteX38" fmla="*/ 3656143 w 4201796"/>
              <a:gd name="connsiteY38" fmla="*/ 1235144 h 4338987"/>
              <a:gd name="connsiteX39" fmla="*/ 3621853 w 4201796"/>
              <a:gd name="connsiteY39" fmla="*/ 1532324 h 4338987"/>
              <a:gd name="connsiteX40" fmla="*/ 3461833 w 4201796"/>
              <a:gd name="connsiteY40" fmla="*/ 1726634 h 4338987"/>
              <a:gd name="connsiteX41" fmla="*/ 3278953 w 4201796"/>
              <a:gd name="connsiteY41" fmla="*/ 2035244 h 4338987"/>
              <a:gd name="connsiteX42" fmla="*/ 3233233 w 4201796"/>
              <a:gd name="connsiteY42" fmla="*/ 2309564 h 4338987"/>
              <a:gd name="connsiteX43" fmla="*/ 3404683 w 4201796"/>
              <a:gd name="connsiteY43" fmla="*/ 2458154 h 4338987"/>
              <a:gd name="connsiteX44" fmla="*/ 3759013 w 4201796"/>
              <a:gd name="connsiteY44" fmla="*/ 2663894 h 4338987"/>
              <a:gd name="connsiteX45" fmla="*/ 4079053 w 4201796"/>
              <a:gd name="connsiteY45" fmla="*/ 2778194 h 4338987"/>
              <a:gd name="connsiteX46" fmla="*/ 4079053 w 4201796"/>
              <a:gd name="connsiteY46" fmla="*/ 2881064 h 4338987"/>
              <a:gd name="connsiteX47" fmla="*/ 3770443 w 4201796"/>
              <a:gd name="connsiteY47" fmla="*/ 2869634 h 4338987"/>
              <a:gd name="connsiteX48" fmla="*/ 3404683 w 4201796"/>
              <a:gd name="connsiteY48" fmla="*/ 2732474 h 4338987"/>
              <a:gd name="connsiteX49" fmla="*/ 3084643 w 4201796"/>
              <a:gd name="connsiteY49" fmla="*/ 2663894 h 4338987"/>
              <a:gd name="connsiteX50" fmla="*/ 2958913 w 4201796"/>
              <a:gd name="connsiteY50" fmla="*/ 2698184 h 4338987"/>
              <a:gd name="connsiteX51" fmla="*/ 2821753 w 4201796"/>
              <a:gd name="connsiteY51" fmla="*/ 2823914 h 4338987"/>
              <a:gd name="connsiteX52" fmla="*/ 2764603 w 4201796"/>
              <a:gd name="connsiteY52" fmla="*/ 2995364 h 4338987"/>
              <a:gd name="connsiteX53" fmla="*/ 2970343 w 4201796"/>
              <a:gd name="connsiteY53" fmla="*/ 3132524 h 4338987"/>
              <a:gd name="connsiteX54" fmla="*/ 3176083 w 4201796"/>
              <a:gd name="connsiteY54" fmla="*/ 3269684 h 4338987"/>
              <a:gd name="connsiteX55" fmla="*/ 3347533 w 4201796"/>
              <a:gd name="connsiteY55" fmla="*/ 3303974 h 4338987"/>
              <a:gd name="connsiteX56" fmla="*/ 3267523 w 4201796"/>
              <a:gd name="connsiteY56" fmla="*/ 3395414 h 4338987"/>
              <a:gd name="connsiteX57" fmla="*/ 3004633 w 4201796"/>
              <a:gd name="connsiteY57" fmla="*/ 3303974 h 4338987"/>
              <a:gd name="connsiteX58" fmla="*/ 2753173 w 4201796"/>
              <a:gd name="connsiteY58" fmla="*/ 3189674 h 4338987"/>
              <a:gd name="connsiteX59" fmla="*/ 2638873 w 4201796"/>
              <a:gd name="connsiteY59" fmla="*/ 3098234 h 4338987"/>
              <a:gd name="connsiteX60" fmla="*/ 2570293 w 4201796"/>
              <a:gd name="connsiteY60" fmla="*/ 3109664 h 4338987"/>
              <a:gd name="connsiteX61" fmla="*/ 2558863 w 4201796"/>
              <a:gd name="connsiteY61" fmla="*/ 3326834 h 4338987"/>
              <a:gd name="connsiteX62" fmla="*/ 2673163 w 4201796"/>
              <a:gd name="connsiteY62" fmla="*/ 3555434 h 4338987"/>
              <a:gd name="connsiteX63" fmla="*/ 2730313 w 4201796"/>
              <a:gd name="connsiteY63" fmla="*/ 4024064 h 4338987"/>
              <a:gd name="connsiteX64" fmla="*/ 2696023 w 4201796"/>
              <a:gd name="connsiteY64" fmla="*/ 4184084 h 4338987"/>
              <a:gd name="connsiteX65" fmla="*/ 2536003 w 4201796"/>
              <a:gd name="connsiteY65" fmla="*/ 4138364 h 4338987"/>
              <a:gd name="connsiteX66" fmla="*/ 2536003 w 4201796"/>
              <a:gd name="connsiteY66" fmla="*/ 3909764 h 4338987"/>
              <a:gd name="connsiteX67" fmla="*/ 2433133 w 4201796"/>
              <a:gd name="connsiteY67" fmla="*/ 3566864 h 4338987"/>
              <a:gd name="connsiteX68" fmla="*/ 2307403 w 4201796"/>
              <a:gd name="connsiteY68" fmla="*/ 3166814 h 4338987"/>
              <a:gd name="connsiteX69" fmla="*/ 2261683 w 4201796"/>
              <a:gd name="connsiteY69" fmla="*/ 3063944 h 4338987"/>
              <a:gd name="connsiteX70" fmla="*/ 2078803 w 4201796"/>
              <a:gd name="connsiteY70" fmla="*/ 2949644 h 4338987"/>
              <a:gd name="connsiteX71" fmla="*/ 1850203 w 4201796"/>
              <a:gd name="connsiteY71" fmla="*/ 3029654 h 4338987"/>
              <a:gd name="connsiteX72" fmla="*/ 1415863 w 4201796"/>
              <a:gd name="connsiteY72" fmla="*/ 3361124 h 4338987"/>
              <a:gd name="connsiteX73" fmla="*/ 1381573 w 4201796"/>
              <a:gd name="connsiteY73" fmla="*/ 3681164 h 4338987"/>
              <a:gd name="connsiteX74" fmla="*/ 1381573 w 4201796"/>
              <a:gd name="connsiteY74" fmla="*/ 3989774 h 4338987"/>
              <a:gd name="connsiteX75" fmla="*/ 1290133 w 4201796"/>
              <a:gd name="connsiteY75" fmla="*/ 4309814 h 4338987"/>
              <a:gd name="connsiteX76" fmla="*/ 1198693 w 4201796"/>
              <a:gd name="connsiteY76" fmla="*/ 4298384 h 4338987"/>
              <a:gd name="connsiteX77" fmla="*/ 1187263 w 4201796"/>
              <a:gd name="connsiteY77" fmla="*/ 4081214 h 4338987"/>
              <a:gd name="connsiteX78" fmla="*/ 1198693 w 4201796"/>
              <a:gd name="connsiteY78" fmla="*/ 3909764 h 4338987"/>
              <a:gd name="connsiteX79" fmla="*/ 970093 w 4201796"/>
              <a:gd name="connsiteY79" fmla="*/ 3989774 h 4338987"/>
              <a:gd name="connsiteX80" fmla="*/ 718633 w 4201796"/>
              <a:gd name="connsiteY80" fmla="*/ 4069784 h 4338987"/>
              <a:gd name="connsiteX81" fmla="*/ 741493 w 4201796"/>
              <a:gd name="connsiteY81" fmla="*/ 3955484 h 4338987"/>
              <a:gd name="connsiteX82" fmla="*/ 1130113 w 4201796"/>
              <a:gd name="connsiteY82" fmla="*/ 3795464 h 4338987"/>
              <a:gd name="connsiteX83" fmla="*/ 1278703 w 4201796"/>
              <a:gd name="connsiteY83" fmla="*/ 3726884 h 4338987"/>
              <a:gd name="connsiteX84" fmla="*/ 1221553 w 4201796"/>
              <a:gd name="connsiteY84" fmla="*/ 3372554 h 4338987"/>
              <a:gd name="connsiteX85" fmla="*/ 1324423 w 4201796"/>
              <a:gd name="connsiteY85" fmla="*/ 3121094 h 4338987"/>
              <a:gd name="connsiteX86" fmla="*/ 1393003 w 4201796"/>
              <a:gd name="connsiteY86" fmla="*/ 3052514 h 4338987"/>
              <a:gd name="connsiteX87" fmla="*/ 1084393 w 4201796"/>
              <a:gd name="connsiteY87" fmla="*/ 3029654 h 4338987"/>
              <a:gd name="connsiteX88" fmla="*/ 730063 w 4201796"/>
              <a:gd name="connsiteY88" fmla="*/ 2961074 h 4338987"/>
              <a:gd name="connsiteX89" fmla="*/ 375733 w 4201796"/>
              <a:gd name="connsiteY89" fmla="*/ 3132524 h 4338987"/>
              <a:gd name="connsiteX90" fmla="*/ 421453 w 4201796"/>
              <a:gd name="connsiteY90" fmla="*/ 3029654 h 4338987"/>
              <a:gd name="connsiteX91" fmla="*/ 627193 w 4201796"/>
              <a:gd name="connsiteY91" fmla="*/ 2926784 h 4338987"/>
              <a:gd name="connsiteX92" fmla="*/ 810073 w 4201796"/>
              <a:gd name="connsiteY92" fmla="*/ 2755334 h 4338987"/>
              <a:gd name="connsiteX93" fmla="*/ 1152973 w 4201796"/>
              <a:gd name="connsiteY93" fmla="*/ 2778194 h 4338987"/>
              <a:gd name="connsiteX94" fmla="*/ 1461583 w 4201796"/>
              <a:gd name="connsiteY94" fmla="*/ 2823914 h 4338987"/>
              <a:gd name="connsiteX95" fmla="*/ 1953073 w 4201796"/>
              <a:gd name="connsiteY95" fmla="*/ 2663894 h 4338987"/>
              <a:gd name="connsiteX96" fmla="*/ 1701613 w 4201796"/>
              <a:gd name="connsiteY96" fmla="*/ 2263844 h 4338987"/>
              <a:gd name="connsiteX97" fmla="*/ 1690183 w 4201796"/>
              <a:gd name="connsiteY97" fmla="*/ 1966664 h 4338987"/>
              <a:gd name="connsiteX98" fmla="*/ 1381991 w 4201796"/>
              <a:gd name="connsiteY98" fmla="*/ 1841930 h 4338987"/>
              <a:gd name="connsiteX99" fmla="*/ 1095823 w 4201796"/>
              <a:gd name="connsiteY99" fmla="*/ 1715204 h 4338987"/>
              <a:gd name="connsiteX100" fmla="*/ 746507 w 4201796"/>
              <a:gd name="connsiteY100" fmla="*/ 1626741 h 4338987"/>
              <a:gd name="connsiteX101" fmla="*/ 352873 w 4201796"/>
              <a:gd name="connsiteY101" fmla="*/ 1726634 h 4338987"/>
              <a:gd name="connsiteX102" fmla="*/ 113171 w 4201796"/>
              <a:gd name="connsiteY102" fmla="*/ 1763908 h 4338987"/>
              <a:gd name="connsiteX103" fmla="*/ 9973 w 4201796"/>
              <a:gd name="connsiteY103" fmla="*/ 1738064 h 4338987"/>
              <a:gd name="connsiteX104" fmla="*/ 348516 w 4201796"/>
              <a:gd name="connsiteY104" fmla="*/ 1644138 h 4338987"/>
              <a:gd name="connsiteX105" fmla="*/ 653097 w 4201796"/>
              <a:gd name="connsiteY105" fmla="*/ 1544246 h 4338987"/>
              <a:gd name="connsiteX106" fmla="*/ 1072963 w 4201796"/>
              <a:gd name="connsiteY106" fmla="*/ 1612334 h 4338987"/>
              <a:gd name="connsiteX107" fmla="*/ 1244413 w 4201796"/>
              <a:gd name="connsiteY107" fmla="*/ 1658054 h 4338987"/>
              <a:gd name="connsiteX108" fmla="*/ 1205766 w 4201796"/>
              <a:gd name="connsiteY108" fmla="*/ 1452314 h 4338987"/>
              <a:gd name="connsiteX109" fmla="*/ 1046313 w 4201796"/>
              <a:gd name="connsiteY109" fmla="*/ 815735 h 4338987"/>
              <a:gd name="connsiteX110" fmla="*/ 1221553 w 4201796"/>
              <a:gd name="connsiteY110" fmla="*/ 1212284 h 4338987"/>
              <a:gd name="connsiteX0" fmla="*/ 1221553 w 4200104"/>
              <a:gd name="connsiteY0" fmla="*/ 1212284 h 4338987"/>
              <a:gd name="connsiteX1" fmla="*/ 1343911 w 4200104"/>
              <a:gd name="connsiteY1" fmla="*/ 1560154 h 4338987"/>
              <a:gd name="connsiteX2" fmla="*/ 1553023 w 4200104"/>
              <a:gd name="connsiteY2" fmla="*/ 1658054 h 4338987"/>
              <a:gd name="connsiteX3" fmla="*/ 1907353 w 4200104"/>
              <a:gd name="connsiteY3" fmla="*/ 1680914 h 4338987"/>
              <a:gd name="connsiteX4" fmla="*/ 2021653 w 4200104"/>
              <a:gd name="connsiteY4" fmla="*/ 1543754 h 4338987"/>
              <a:gd name="connsiteX5" fmla="*/ 2124523 w 4200104"/>
              <a:gd name="connsiteY5" fmla="*/ 1292294 h 4338987"/>
              <a:gd name="connsiteX6" fmla="*/ 2124523 w 4200104"/>
              <a:gd name="connsiteY6" fmla="*/ 1120844 h 4338987"/>
              <a:gd name="connsiteX7" fmla="*/ 2068029 w 4200104"/>
              <a:gd name="connsiteY7" fmla="*/ 825651 h 4338987"/>
              <a:gd name="connsiteX8" fmla="*/ 2078803 w 4200104"/>
              <a:gd name="connsiteY8" fmla="*/ 777944 h 4338987"/>
              <a:gd name="connsiteX9" fmla="*/ 2170243 w 4200104"/>
              <a:gd name="connsiteY9" fmla="*/ 1086554 h 4338987"/>
              <a:gd name="connsiteX10" fmla="*/ 2215963 w 4200104"/>
              <a:gd name="connsiteY10" fmla="*/ 1269434 h 4338987"/>
              <a:gd name="connsiteX11" fmla="*/ 2284543 w 4200104"/>
              <a:gd name="connsiteY11" fmla="*/ 1303724 h 4338987"/>
              <a:gd name="connsiteX12" fmla="*/ 2330263 w 4200104"/>
              <a:gd name="connsiteY12" fmla="*/ 1166564 h 4338987"/>
              <a:gd name="connsiteX13" fmla="*/ 2467423 w 4200104"/>
              <a:gd name="connsiteY13" fmla="*/ 880814 h 4338987"/>
              <a:gd name="connsiteX14" fmla="*/ 2558863 w 4200104"/>
              <a:gd name="connsiteY14" fmla="*/ 640784 h 4338987"/>
              <a:gd name="connsiteX15" fmla="*/ 2616013 w 4200104"/>
              <a:gd name="connsiteY15" fmla="*/ 537914 h 4338987"/>
              <a:gd name="connsiteX16" fmla="*/ 2558863 w 4200104"/>
              <a:gd name="connsiteY16" fmla="*/ 789374 h 4338987"/>
              <a:gd name="connsiteX17" fmla="*/ 2444563 w 4200104"/>
              <a:gd name="connsiteY17" fmla="*/ 1097984 h 4338987"/>
              <a:gd name="connsiteX18" fmla="*/ 2375983 w 4200104"/>
              <a:gd name="connsiteY18" fmla="*/ 1406594 h 4338987"/>
              <a:gd name="connsiteX19" fmla="*/ 2558863 w 4200104"/>
              <a:gd name="connsiteY19" fmla="*/ 1578044 h 4338987"/>
              <a:gd name="connsiteX20" fmla="*/ 2878903 w 4200104"/>
              <a:gd name="connsiteY20" fmla="*/ 1658054 h 4338987"/>
              <a:gd name="connsiteX21" fmla="*/ 3187513 w 4200104"/>
              <a:gd name="connsiteY21" fmla="*/ 1658054 h 4338987"/>
              <a:gd name="connsiteX22" fmla="*/ 3370393 w 4200104"/>
              <a:gd name="connsiteY22" fmla="*/ 1566614 h 4338987"/>
              <a:gd name="connsiteX23" fmla="*/ 3473263 w 4200104"/>
              <a:gd name="connsiteY23" fmla="*/ 1372304 h 4338987"/>
              <a:gd name="connsiteX24" fmla="*/ 3461833 w 4200104"/>
              <a:gd name="connsiteY24" fmla="*/ 1097984 h 4338987"/>
              <a:gd name="connsiteX25" fmla="*/ 3450403 w 4200104"/>
              <a:gd name="connsiteY25" fmla="*/ 777944 h 4338987"/>
              <a:gd name="connsiteX26" fmla="*/ 3759013 w 4200104"/>
              <a:gd name="connsiteY26" fmla="*/ 572204 h 4338987"/>
              <a:gd name="connsiteX27" fmla="*/ 3999043 w 4200104"/>
              <a:gd name="connsiteY27" fmla="*/ 92144 h 4338987"/>
              <a:gd name="connsiteX28" fmla="*/ 4033333 w 4200104"/>
              <a:gd name="connsiteY28" fmla="*/ 12134 h 4338987"/>
              <a:gd name="connsiteX29" fmla="*/ 4010473 w 4200104"/>
              <a:gd name="connsiteY29" fmla="*/ 252164 h 4338987"/>
              <a:gd name="connsiteX30" fmla="*/ 3827593 w 4200104"/>
              <a:gd name="connsiteY30" fmla="*/ 652214 h 4338987"/>
              <a:gd name="connsiteX31" fmla="*/ 3644713 w 4200104"/>
              <a:gd name="connsiteY31" fmla="*/ 789374 h 4338987"/>
              <a:gd name="connsiteX32" fmla="*/ 3563719 w 4200104"/>
              <a:gd name="connsiteY32" fmla="*/ 977218 h 4338987"/>
              <a:gd name="connsiteX33" fmla="*/ 3861883 w 4200104"/>
              <a:gd name="connsiteY33" fmla="*/ 846524 h 4338987"/>
              <a:gd name="connsiteX34" fmla="*/ 4193353 w 4200104"/>
              <a:gd name="connsiteY34" fmla="*/ 720794 h 4338987"/>
              <a:gd name="connsiteX35" fmla="*/ 4064251 w 4200104"/>
              <a:gd name="connsiteY35" fmla="*/ 847521 h 4338987"/>
              <a:gd name="connsiteX36" fmla="*/ 3818880 w 4200104"/>
              <a:gd name="connsiteY36" fmla="*/ 991631 h 4338987"/>
              <a:gd name="connsiteX37" fmla="*/ 3658531 w 4200104"/>
              <a:gd name="connsiteY37" fmla="*/ 1093504 h 4338987"/>
              <a:gd name="connsiteX38" fmla="*/ 3656143 w 4200104"/>
              <a:gd name="connsiteY38" fmla="*/ 1235144 h 4338987"/>
              <a:gd name="connsiteX39" fmla="*/ 3621853 w 4200104"/>
              <a:gd name="connsiteY39" fmla="*/ 1532324 h 4338987"/>
              <a:gd name="connsiteX40" fmla="*/ 3461833 w 4200104"/>
              <a:gd name="connsiteY40" fmla="*/ 1726634 h 4338987"/>
              <a:gd name="connsiteX41" fmla="*/ 3278953 w 4200104"/>
              <a:gd name="connsiteY41" fmla="*/ 2035244 h 4338987"/>
              <a:gd name="connsiteX42" fmla="*/ 3233233 w 4200104"/>
              <a:gd name="connsiteY42" fmla="*/ 2309564 h 4338987"/>
              <a:gd name="connsiteX43" fmla="*/ 3404683 w 4200104"/>
              <a:gd name="connsiteY43" fmla="*/ 2458154 h 4338987"/>
              <a:gd name="connsiteX44" fmla="*/ 3759013 w 4200104"/>
              <a:gd name="connsiteY44" fmla="*/ 2663894 h 4338987"/>
              <a:gd name="connsiteX45" fmla="*/ 4079053 w 4200104"/>
              <a:gd name="connsiteY45" fmla="*/ 2778194 h 4338987"/>
              <a:gd name="connsiteX46" fmla="*/ 4079053 w 4200104"/>
              <a:gd name="connsiteY46" fmla="*/ 2881064 h 4338987"/>
              <a:gd name="connsiteX47" fmla="*/ 3770443 w 4200104"/>
              <a:gd name="connsiteY47" fmla="*/ 2869634 h 4338987"/>
              <a:gd name="connsiteX48" fmla="*/ 3404683 w 4200104"/>
              <a:gd name="connsiteY48" fmla="*/ 2732474 h 4338987"/>
              <a:gd name="connsiteX49" fmla="*/ 3084643 w 4200104"/>
              <a:gd name="connsiteY49" fmla="*/ 2663894 h 4338987"/>
              <a:gd name="connsiteX50" fmla="*/ 2958913 w 4200104"/>
              <a:gd name="connsiteY50" fmla="*/ 2698184 h 4338987"/>
              <a:gd name="connsiteX51" fmla="*/ 2821753 w 4200104"/>
              <a:gd name="connsiteY51" fmla="*/ 2823914 h 4338987"/>
              <a:gd name="connsiteX52" fmla="*/ 2764603 w 4200104"/>
              <a:gd name="connsiteY52" fmla="*/ 2995364 h 4338987"/>
              <a:gd name="connsiteX53" fmla="*/ 2970343 w 4200104"/>
              <a:gd name="connsiteY53" fmla="*/ 3132524 h 4338987"/>
              <a:gd name="connsiteX54" fmla="*/ 3176083 w 4200104"/>
              <a:gd name="connsiteY54" fmla="*/ 3269684 h 4338987"/>
              <a:gd name="connsiteX55" fmla="*/ 3347533 w 4200104"/>
              <a:gd name="connsiteY55" fmla="*/ 3303974 h 4338987"/>
              <a:gd name="connsiteX56" fmla="*/ 3267523 w 4200104"/>
              <a:gd name="connsiteY56" fmla="*/ 3395414 h 4338987"/>
              <a:gd name="connsiteX57" fmla="*/ 3004633 w 4200104"/>
              <a:gd name="connsiteY57" fmla="*/ 3303974 h 4338987"/>
              <a:gd name="connsiteX58" fmla="*/ 2753173 w 4200104"/>
              <a:gd name="connsiteY58" fmla="*/ 3189674 h 4338987"/>
              <a:gd name="connsiteX59" fmla="*/ 2638873 w 4200104"/>
              <a:gd name="connsiteY59" fmla="*/ 3098234 h 4338987"/>
              <a:gd name="connsiteX60" fmla="*/ 2570293 w 4200104"/>
              <a:gd name="connsiteY60" fmla="*/ 3109664 h 4338987"/>
              <a:gd name="connsiteX61" fmla="*/ 2558863 w 4200104"/>
              <a:gd name="connsiteY61" fmla="*/ 3326834 h 4338987"/>
              <a:gd name="connsiteX62" fmla="*/ 2673163 w 4200104"/>
              <a:gd name="connsiteY62" fmla="*/ 3555434 h 4338987"/>
              <a:gd name="connsiteX63" fmla="*/ 2730313 w 4200104"/>
              <a:gd name="connsiteY63" fmla="*/ 4024064 h 4338987"/>
              <a:gd name="connsiteX64" fmla="*/ 2696023 w 4200104"/>
              <a:gd name="connsiteY64" fmla="*/ 4184084 h 4338987"/>
              <a:gd name="connsiteX65" fmla="*/ 2536003 w 4200104"/>
              <a:gd name="connsiteY65" fmla="*/ 4138364 h 4338987"/>
              <a:gd name="connsiteX66" fmla="*/ 2536003 w 4200104"/>
              <a:gd name="connsiteY66" fmla="*/ 3909764 h 4338987"/>
              <a:gd name="connsiteX67" fmla="*/ 2433133 w 4200104"/>
              <a:gd name="connsiteY67" fmla="*/ 3566864 h 4338987"/>
              <a:gd name="connsiteX68" fmla="*/ 2307403 w 4200104"/>
              <a:gd name="connsiteY68" fmla="*/ 3166814 h 4338987"/>
              <a:gd name="connsiteX69" fmla="*/ 2261683 w 4200104"/>
              <a:gd name="connsiteY69" fmla="*/ 3063944 h 4338987"/>
              <a:gd name="connsiteX70" fmla="*/ 2078803 w 4200104"/>
              <a:gd name="connsiteY70" fmla="*/ 2949644 h 4338987"/>
              <a:gd name="connsiteX71" fmla="*/ 1850203 w 4200104"/>
              <a:gd name="connsiteY71" fmla="*/ 3029654 h 4338987"/>
              <a:gd name="connsiteX72" fmla="*/ 1415863 w 4200104"/>
              <a:gd name="connsiteY72" fmla="*/ 3361124 h 4338987"/>
              <a:gd name="connsiteX73" fmla="*/ 1381573 w 4200104"/>
              <a:gd name="connsiteY73" fmla="*/ 3681164 h 4338987"/>
              <a:gd name="connsiteX74" fmla="*/ 1381573 w 4200104"/>
              <a:gd name="connsiteY74" fmla="*/ 3989774 h 4338987"/>
              <a:gd name="connsiteX75" fmla="*/ 1290133 w 4200104"/>
              <a:gd name="connsiteY75" fmla="*/ 4309814 h 4338987"/>
              <a:gd name="connsiteX76" fmla="*/ 1198693 w 4200104"/>
              <a:gd name="connsiteY76" fmla="*/ 4298384 h 4338987"/>
              <a:gd name="connsiteX77" fmla="*/ 1187263 w 4200104"/>
              <a:gd name="connsiteY77" fmla="*/ 4081214 h 4338987"/>
              <a:gd name="connsiteX78" fmla="*/ 1198693 w 4200104"/>
              <a:gd name="connsiteY78" fmla="*/ 3909764 h 4338987"/>
              <a:gd name="connsiteX79" fmla="*/ 970093 w 4200104"/>
              <a:gd name="connsiteY79" fmla="*/ 3989774 h 4338987"/>
              <a:gd name="connsiteX80" fmla="*/ 718633 w 4200104"/>
              <a:gd name="connsiteY80" fmla="*/ 4069784 h 4338987"/>
              <a:gd name="connsiteX81" fmla="*/ 741493 w 4200104"/>
              <a:gd name="connsiteY81" fmla="*/ 3955484 h 4338987"/>
              <a:gd name="connsiteX82" fmla="*/ 1130113 w 4200104"/>
              <a:gd name="connsiteY82" fmla="*/ 3795464 h 4338987"/>
              <a:gd name="connsiteX83" fmla="*/ 1278703 w 4200104"/>
              <a:gd name="connsiteY83" fmla="*/ 3726884 h 4338987"/>
              <a:gd name="connsiteX84" fmla="*/ 1221553 w 4200104"/>
              <a:gd name="connsiteY84" fmla="*/ 3372554 h 4338987"/>
              <a:gd name="connsiteX85" fmla="*/ 1324423 w 4200104"/>
              <a:gd name="connsiteY85" fmla="*/ 3121094 h 4338987"/>
              <a:gd name="connsiteX86" fmla="*/ 1393003 w 4200104"/>
              <a:gd name="connsiteY86" fmla="*/ 3052514 h 4338987"/>
              <a:gd name="connsiteX87" fmla="*/ 1084393 w 4200104"/>
              <a:gd name="connsiteY87" fmla="*/ 3029654 h 4338987"/>
              <a:gd name="connsiteX88" fmla="*/ 730063 w 4200104"/>
              <a:gd name="connsiteY88" fmla="*/ 2961074 h 4338987"/>
              <a:gd name="connsiteX89" fmla="*/ 375733 w 4200104"/>
              <a:gd name="connsiteY89" fmla="*/ 3132524 h 4338987"/>
              <a:gd name="connsiteX90" fmla="*/ 421453 w 4200104"/>
              <a:gd name="connsiteY90" fmla="*/ 3029654 h 4338987"/>
              <a:gd name="connsiteX91" fmla="*/ 627193 w 4200104"/>
              <a:gd name="connsiteY91" fmla="*/ 2926784 h 4338987"/>
              <a:gd name="connsiteX92" fmla="*/ 810073 w 4200104"/>
              <a:gd name="connsiteY92" fmla="*/ 2755334 h 4338987"/>
              <a:gd name="connsiteX93" fmla="*/ 1152973 w 4200104"/>
              <a:gd name="connsiteY93" fmla="*/ 2778194 h 4338987"/>
              <a:gd name="connsiteX94" fmla="*/ 1461583 w 4200104"/>
              <a:gd name="connsiteY94" fmla="*/ 2823914 h 4338987"/>
              <a:gd name="connsiteX95" fmla="*/ 1953073 w 4200104"/>
              <a:gd name="connsiteY95" fmla="*/ 2663894 h 4338987"/>
              <a:gd name="connsiteX96" fmla="*/ 1701613 w 4200104"/>
              <a:gd name="connsiteY96" fmla="*/ 2263844 h 4338987"/>
              <a:gd name="connsiteX97" fmla="*/ 1690183 w 4200104"/>
              <a:gd name="connsiteY97" fmla="*/ 1966664 h 4338987"/>
              <a:gd name="connsiteX98" fmla="*/ 1381991 w 4200104"/>
              <a:gd name="connsiteY98" fmla="*/ 1841930 h 4338987"/>
              <a:gd name="connsiteX99" fmla="*/ 1095823 w 4200104"/>
              <a:gd name="connsiteY99" fmla="*/ 1715204 h 4338987"/>
              <a:gd name="connsiteX100" fmla="*/ 746507 w 4200104"/>
              <a:gd name="connsiteY100" fmla="*/ 1626741 h 4338987"/>
              <a:gd name="connsiteX101" fmla="*/ 352873 w 4200104"/>
              <a:gd name="connsiteY101" fmla="*/ 1726634 h 4338987"/>
              <a:gd name="connsiteX102" fmla="*/ 113171 w 4200104"/>
              <a:gd name="connsiteY102" fmla="*/ 1763908 h 4338987"/>
              <a:gd name="connsiteX103" fmla="*/ 9973 w 4200104"/>
              <a:gd name="connsiteY103" fmla="*/ 1738064 h 4338987"/>
              <a:gd name="connsiteX104" fmla="*/ 348516 w 4200104"/>
              <a:gd name="connsiteY104" fmla="*/ 1644138 h 4338987"/>
              <a:gd name="connsiteX105" fmla="*/ 653097 w 4200104"/>
              <a:gd name="connsiteY105" fmla="*/ 1544246 h 4338987"/>
              <a:gd name="connsiteX106" fmla="*/ 1072963 w 4200104"/>
              <a:gd name="connsiteY106" fmla="*/ 1612334 h 4338987"/>
              <a:gd name="connsiteX107" fmla="*/ 1244413 w 4200104"/>
              <a:gd name="connsiteY107" fmla="*/ 1658054 h 4338987"/>
              <a:gd name="connsiteX108" fmla="*/ 1205766 w 4200104"/>
              <a:gd name="connsiteY108" fmla="*/ 1452314 h 4338987"/>
              <a:gd name="connsiteX109" fmla="*/ 1046313 w 4200104"/>
              <a:gd name="connsiteY109" fmla="*/ 815735 h 4338987"/>
              <a:gd name="connsiteX110" fmla="*/ 1221553 w 4200104"/>
              <a:gd name="connsiteY110" fmla="*/ 1212284 h 4338987"/>
              <a:gd name="connsiteX0" fmla="*/ 1221553 w 4207197"/>
              <a:gd name="connsiteY0" fmla="*/ 1212284 h 4338987"/>
              <a:gd name="connsiteX1" fmla="*/ 1343911 w 4207197"/>
              <a:gd name="connsiteY1" fmla="*/ 1560154 h 4338987"/>
              <a:gd name="connsiteX2" fmla="*/ 1553023 w 4207197"/>
              <a:gd name="connsiteY2" fmla="*/ 1658054 h 4338987"/>
              <a:gd name="connsiteX3" fmla="*/ 1907353 w 4207197"/>
              <a:gd name="connsiteY3" fmla="*/ 1680914 h 4338987"/>
              <a:gd name="connsiteX4" fmla="*/ 2021653 w 4207197"/>
              <a:gd name="connsiteY4" fmla="*/ 1543754 h 4338987"/>
              <a:gd name="connsiteX5" fmla="*/ 2124523 w 4207197"/>
              <a:gd name="connsiteY5" fmla="*/ 1292294 h 4338987"/>
              <a:gd name="connsiteX6" fmla="*/ 2124523 w 4207197"/>
              <a:gd name="connsiteY6" fmla="*/ 1120844 h 4338987"/>
              <a:gd name="connsiteX7" fmla="*/ 2068029 w 4207197"/>
              <a:gd name="connsiteY7" fmla="*/ 825651 h 4338987"/>
              <a:gd name="connsiteX8" fmla="*/ 2078803 w 4207197"/>
              <a:gd name="connsiteY8" fmla="*/ 777944 h 4338987"/>
              <a:gd name="connsiteX9" fmla="*/ 2170243 w 4207197"/>
              <a:gd name="connsiteY9" fmla="*/ 1086554 h 4338987"/>
              <a:gd name="connsiteX10" fmla="*/ 2215963 w 4207197"/>
              <a:gd name="connsiteY10" fmla="*/ 1269434 h 4338987"/>
              <a:gd name="connsiteX11" fmla="*/ 2284543 w 4207197"/>
              <a:gd name="connsiteY11" fmla="*/ 1303724 h 4338987"/>
              <a:gd name="connsiteX12" fmla="*/ 2330263 w 4207197"/>
              <a:gd name="connsiteY12" fmla="*/ 1166564 h 4338987"/>
              <a:gd name="connsiteX13" fmla="*/ 2467423 w 4207197"/>
              <a:gd name="connsiteY13" fmla="*/ 880814 h 4338987"/>
              <a:gd name="connsiteX14" fmla="*/ 2558863 w 4207197"/>
              <a:gd name="connsiteY14" fmla="*/ 640784 h 4338987"/>
              <a:gd name="connsiteX15" fmla="*/ 2616013 w 4207197"/>
              <a:gd name="connsiteY15" fmla="*/ 537914 h 4338987"/>
              <a:gd name="connsiteX16" fmla="*/ 2558863 w 4207197"/>
              <a:gd name="connsiteY16" fmla="*/ 789374 h 4338987"/>
              <a:gd name="connsiteX17" fmla="*/ 2444563 w 4207197"/>
              <a:gd name="connsiteY17" fmla="*/ 1097984 h 4338987"/>
              <a:gd name="connsiteX18" fmla="*/ 2375983 w 4207197"/>
              <a:gd name="connsiteY18" fmla="*/ 1406594 h 4338987"/>
              <a:gd name="connsiteX19" fmla="*/ 2558863 w 4207197"/>
              <a:gd name="connsiteY19" fmla="*/ 1578044 h 4338987"/>
              <a:gd name="connsiteX20" fmla="*/ 2878903 w 4207197"/>
              <a:gd name="connsiteY20" fmla="*/ 1658054 h 4338987"/>
              <a:gd name="connsiteX21" fmla="*/ 3187513 w 4207197"/>
              <a:gd name="connsiteY21" fmla="*/ 1658054 h 4338987"/>
              <a:gd name="connsiteX22" fmla="*/ 3370393 w 4207197"/>
              <a:gd name="connsiteY22" fmla="*/ 1566614 h 4338987"/>
              <a:gd name="connsiteX23" fmla="*/ 3473263 w 4207197"/>
              <a:gd name="connsiteY23" fmla="*/ 1372304 h 4338987"/>
              <a:gd name="connsiteX24" fmla="*/ 3461833 w 4207197"/>
              <a:gd name="connsiteY24" fmla="*/ 1097984 h 4338987"/>
              <a:gd name="connsiteX25" fmla="*/ 3450403 w 4207197"/>
              <a:gd name="connsiteY25" fmla="*/ 777944 h 4338987"/>
              <a:gd name="connsiteX26" fmla="*/ 3759013 w 4207197"/>
              <a:gd name="connsiteY26" fmla="*/ 572204 h 4338987"/>
              <a:gd name="connsiteX27" fmla="*/ 3999043 w 4207197"/>
              <a:gd name="connsiteY27" fmla="*/ 92144 h 4338987"/>
              <a:gd name="connsiteX28" fmla="*/ 4033333 w 4207197"/>
              <a:gd name="connsiteY28" fmla="*/ 12134 h 4338987"/>
              <a:gd name="connsiteX29" fmla="*/ 4010473 w 4207197"/>
              <a:gd name="connsiteY29" fmla="*/ 252164 h 4338987"/>
              <a:gd name="connsiteX30" fmla="*/ 3827593 w 4207197"/>
              <a:gd name="connsiteY30" fmla="*/ 652214 h 4338987"/>
              <a:gd name="connsiteX31" fmla="*/ 3644713 w 4207197"/>
              <a:gd name="connsiteY31" fmla="*/ 789374 h 4338987"/>
              <a:gd name="connsiteX32" fmla="*/ 3563719 w 4207197"/>
              <a:gd name="connsiteY32" fmla="*/ 977218 h 4338987"/>
              <a:gd name="connsiteX33" fmla="*/ 3861883 w 4207197"/>
              <a:gd name="connsiteY33" fmla="*/ 846524 h 4338987"/>
              <a:gd name="connsiteX34" fmla="*/ 4200754 w 4207197"/>
              <a:gd name="connsiteY34" fmla="*/ 774462 h 4338987"/>
              <a:gd name="connsiteX35" fmla="*/ 4064251 w 4207197"/>
              <a:gd name="connsiteY35" fmla="*/ 847521 h 4338987"/>
              <a:gd name="connsiteX36" fmla="*/ 3818880 w 4207197"/>
              <a:gd name="connsiteY36" fmla="*/ 991631 h 4338987"/>
              <a:gd name="connsiteX37" fmla="*/ 3658531 w 4207197"/>
              <a:gd name="connsiteY37" fmla="*/ 1093504 h 4338987"/>
              <a:gd name="connsiteX38" fmla="*/ 3656143 w 4207197"/>
              <a:gd name="connsiteY38" fmla="*/ 1235144 h 4338987"/>
              <a:gd name="connsiteX39" fmla="*/ 3621853 w 4207197"/>
              <a:gd name="connsiteY39" fmla="*/ 1532324 h 4338987"/>
              <a:gd name="connsiteX40" fmla="*/ 3461833 w 4207197"/>
              <a:gd name="connsiteY40" fmla="*/ 1726634 h 4338987"/>
              <a:gd name="connsiteX41" fmla="*/ 3278953 w 4207197"/>
              <a:gd name="connsiteY41" fmla="*/ 2035244 h 4338987"/>
              <a:gd name="connsiteX42" fmla="*/ 3233233 w 4207197"/>
              <a:gd name="connsiteY42" fmla="*/ 2309564 h 4338987"/>
              <a:gd name="connsiteX43" fmla="*/ 3404683 w 4207197"/>
              <a:gd name="connsiteY43" fmla="*/ 2458154 h 4338987"/>
              <a:gd name="connsiteX44" fmla="*/ 3759013 w 4207197"/>
              <a:gd name="connsiteY44" fmla="*/ 2663894 h 4338987"/>
              <a:gd name="connsiteX45" fmla="*/ 4079053 w 4207197"/>
              <a:gd name="connsiteY45" fmla="*/ 2778194 h 4338987"/>
              <a:gd name="connsiteX46" fmla="*/ 4079053 w 4207197"/>
              <a:gd name="connsiteY46" fmla="*/ 2881064 h 4338987"/>
              <a:gd name="connsiteX47" fmla="*/ 3770443 w 4207197"/>
              <a:gd name="connsiteY47" fmla="*/ 2869634 h 4338987"/>
              <a:gd name="connsiteX48" fmla="*/ 3404683 w 4207197"/>
              <a:gd name="connsiteY48" fmla="*/ 2732474 h 4338987"/>
              <a:gd name="connsiteX49" fmla="*/ 3084643 w 4207197"/>
              <a:gd name="connsiteY49" fmla="*/ 2663894 h 4338987"/>
              <a:gd name="connsiteX50" fmla="*/ 2958913 w 4207197"/>
              <a:gd name="connsiteY50" fmla="*/ 2698184 h 4338987"/>
              <a:gd name="connsiteX51" fmla="*/ 2821753 w 4207197"/>
              <a:gd name="connsiteY51" fmla="*/ 2823914 h 4338987"/>
              <a:gd name="connsiteX52" fmla="*/ 2764603 w 4207197"/>
              <a:gd name="connsiteY52" fmla="*/ 2995364 h 4338987"/>
              <a:gd name="connsiteX53" fmla="*/ 2970343 w 4207197"/>
              <a:gd name="connsiteY53" fmla="*/ 3132524 h 4338987"/>
              <a:gd name="connsiteX54" fmla="*/ 3176083 w 4207197"/>
              <a:gd name="connsiteY54" fmla="*/ 3269684 h 4338987"/>
              <a:gd name="connsiteX55" fmla="*/ 3347533 w 4207197"/>
              <a:gd name="connsiteY55" fmla="*/ 3303974 h 4338987"/>
              <a:gd name="connsiteX56" fmla="*/ 3267523 w 4207197"/>
              <a:gd name="connsiteY56" fmla="*/ 3395414 h 4338987"/>
              <a:gd name="connsiteX57" fmla="*/ 3004633 w 4207197"/>
              <a:gd name="connsiteY57" fmla="*/ 3303974 h 4338987"/>
              <a:gd name="connsiteX58" fmla="*/ 2753173 w 4207197"/>
              <a:gd name="connsiteY58" fmla="*/ 3189674 h 4338987"/>
              <a:gd name="connsiteX59" fmla="*/ 2638873 w 4207197"/>
              <a:gd name="connsiteY59" fmla="*/ 3098234 h 4338987"/>
              <a:gd name="connsiteX60" fmla="*/ 2570293 w 4207197"/>
              <a:gd name="connsiteY60" fmla="*/ 3109664 h 4338987"/>
              <a:gd name="connsiteX61" fmla="*/ 2558863 w 4207197"/>
              <a:gd name="connsiteY61" fmla="*/ 3326834 h 4338987"/>
              <a:gd name="connsiteX62" fmla="*/ 2673163 w 4207197"/>
              <a:gd name="connsiteY62" fmla="*/ 3555434 h 4338987"/>
              <a:gd name="connsiteX63" fmla="*/ 2730313 w 4207197"/>
              <a:gd name="connsiteY63" fmla="*/ 4024064 h 4338987"/>
              <a:gd name="connsiteX64" fmla="*/ 2696023 w 4207197"/>
              <a:gd name="connsiteY64" fmla="*/ 4184084 h 4338987"/>
              <a:gd name="connsiteX65" fmla="*/ 2536003 w 4207197"/>
              <a:gd name="connsiteY65" fmla="*/ 4138364 h 4338987"/>
              <a:gd name="connsiteX66" fmla="*/ 2536003 w 4207197"/>
              <a:gd name="connsiteY66" fmla="*/ 3909764 h 4338987"/>
              <a:gd name="connsiteX67" fmla="*/ 2433133 w 4207197"/>
              <a:gd name="connsiteY67" fmla="*/ 3566864 h 4338987"/>
              <a:gd name="connsiteX68" fmla="*/ 2307403 w 4207197"/>
              <a:gd name="connsiteY68" fmla="*/ 3166814 h 4338987"/>
              <a:gd name="connsiteX69" fmla="*/ 2261683 w 4207197"/>
              <a:gd name="connsiteY69" fmla="*/ 3063944 h 4338987"/>
              <a:gd name="connsiteX70" fmla="*/ 2078803 w 4207197"/>
              <a:gd name="connsiteY70" fmla="*/ 2949644 h 4338987"/>
              <a:gd name="connsiteX71" fmla="*/ 1850203 w 4207197"/>
              <a:gd name="connsiteY71" fmla="*/ 3029654 h 4338987"/>
              <a:gd name="connsiteX72" fmla="*/ 1415863 w 4207197"/>
              <a:gd name="connsiteY72" fmla="*/ 3361124 h 4338987"/>
              <a:gd name="connsiteX73" fmla="*/ 1381573 w 4207197"/>
              <a:gd name="connsiteY73" fmla="*/ 3681164 h 4338987"/>
              <a:gd name="connsiteX74" fmla="*/ 1381573 w 4207197"/>
              <a:gd name="connsiteY74" fmla="*/ 3989774 h 4338987"/>
              <a:gd name="connsiteX75" fmla="*/ 1290133 w 4207197"/>
              <a:gd name="connsiteY75" fmla="*/ 4309814 h 4338987"/>
              <a:gd name="connsiteX76" fmla="*/ 1198693 w 4207197"/>
              <a:gd name="connsiteY76" fmla="*/ 4298384 h 4338987"/>
              <a:gd name="connsiteX77" fmla="*/ 1187263 w 4207197"/>
              <a:gd name="connsiteY77" fmla="*/ 4081214 h 4338987"/>
              <a:gd name="connsiteX78" fmla="*/ 1198693 w 4207197"/>
              <a:gd name="connsiteY78" fmla="*/ 3909764 h 4338987"/>
              <a:gd name="connsiteX79" fmla="*/ 970093 w 4207197"/>
              <a:gd name="connsiteY79" fmla="*/ 3989774 h 4338987"/>
              <a:gd name="connsiteX80" fmla="*/ 718633 w 4207197"/>
              <a:gd name="connsiteY80" fmla="*/ 4069784 h 4338987"/>
              <a:gd name="connsiteX81" fmla="*/ 741493 w 4207197"/>
              <a:gd name="connsiteY81" fmla="*/ 3955484 h 4338987"/>
              <a:gd name="connsiteX82" fmla="*/ 1130113 w 4207197"/>
              <a:gd name="connsiteY82" fmla="*/ 3795464 h 4338987"/>
              <a:gd name="connsiteX83" fmla="*/ 1278703 w 4207197"/>
              <a:gd name="connsiteY83" fmla="*/ 3726884 h 4338987"/>
              <a:gd name="connsiteX84" fmla="*/ 1221553 w 4207197"/>
              <a:gd name="connsiteY84" fmla="*/ 3372554 h 4338987"/>
              <a:gd name="connsiteX85" fmla="*/ 1324423 w 4207197"/>
              <a:gd name="connsiteY85" fmla="*/ 3121094 h 4338987"/>
              <a:gd name="connsiteX86" fmla="*/ 1393003 w 4207197"/>
              <a:gd name="connsiteY86" fmla="*/ 3052514 h 4338987"/>
              <a:gd name="connsiteX87" fmla="*/ 1084393 w 4207197"/>
              <a:gd name="connsiteY87" fmla="*/ 3029654 h 4338987"/>
              <a:gd name="connsiteX88" fmla="*/ 730063 w 4207197"/>
              <a:gd name="connsiteY88" fmla="*/ 2961074 h 4338987"/>
              <a:gd name="connsiteX89" fmla="*/ 375733 w 4207197"/>
              <a:gd name="connsiteY89" fmla="*/ 3132524 h 4338987"/>
              <a:gd name="connsiteX90" fmla="*/ 421453 w 4207197"/>
              <a:gd name="connsiteY90" fmla="*/ 3029654 h 4338987"/>
              <a:gd name="connsiteX91" fmla="*/ 627193 w 4207197"/>
              <a:gd name="connsiteY91" fmla="*/ 2926784 h 4338987"/>
              <a:gd name="connsiteX92" fmla="*/ 810073 w 4207197"/>
              <a:gd name="connsiteY92" fmla="*/ 2755334 h 4338987"/>
              <a:gd name="connsiteX93" fmla="*/ 1152973 w 4207197"/>
              <a:gd name="connsiteY93" fmla="*/ 2778194 h 4338987"/>
              <a:gd name="connsiteX94" fmla="*/ 1461583 w 4207197"/>
              <a:gd name="connsiteY94" fmla="*/ 2823914 h 4338987"/>
              <a:gd name="connsiteX95" fmla="*/ 1953073 w 4207197"/>
              <a:gd name="connsiteY95" fmla="*/ 2663894 h 4338987"/>
              <a:gd name="connsiteX96" fmla="*/ 1701613 w 4207197"/>
              <a:gd name="connsiteY96" fmla="*/ 2263844 h 4338987"/>
              <a:gd name="connsiteX97" fmla="*/ 1690183 w 4207197"/>
              <a:gd name="connsiteY97" fmla="*/ 1966664 h 4338987"/>
              <a:gd name="connsiteX98" fmla="*/ 1381991 w 4207197"/>
              <a:gd name="connsiteY98" fmla="*/ 1841930 h 4338987"/>
              <a:gd name="connsiteX99" fmla="*/ 1095823 w 4207197"/>
              <a:gd name="connsiteY99" fmla="*/ 1715204 h 4338987"/>
              <a:gd name="connsiteX100" fmla="*/ 746507 w 4207197"/>
              <a:gd name="connsiteY100" fmla="*/ 1626741 h 4338987"/>
              <a:gd name="connsiteX101" fmla="*/ 352873 w 4207197"/>
              <a:gd name="connsiteY101" fmla="*/ 1726634 h 4338987"/>
              <a:gd name="connsiteX102" fmla="*/ 113171 w 4207197"/>
              <a:gd name="connsiteY102" fmla="*/ 1763908 h 4338987"/>
              <a:gd name="connsiteX103" fmla="*/ 9973 w 4207197"/>
              <a:gd name="connsiteY103" fmla="*/ 1738064 h 4338987"/>
              <a:gd name="connsiteX104" fmla="*/ 348516 w 4207197"/>
              <a:gd name="connsiteY104" fmla="*/ 1644138 h 4338987"/>
              <a:gd name="connsiteX105" fmla="*/ 653097 w 4207197"/>
              <a:gd name="connsiteY105" fmla="*/ 1544246 h 4338987"/>
              <a:gd name="connsiteX106" fmla="*/ 1072963 w 4207197"/>
              <a:gd name="connsiteY106" fmla="*/ 1612334 h 4338987"/>
              <a:gd name="connsiteX107" fmla="*/ 1244413 w 4207197"/>
              <a:gd name="connsiteY107" fmla="*/ 1658054 h 4338987"/>
              <a:gd name="connsiteX108" fmla="*/ 1205766 w 4207197"/>
              <a:gd name="connsiteY108" fmla="*/ 1452314 h 4338987"/>
              <a:gd name="connsiteX109" fmla="*/ 1046313 w 4207197"/>
              <a:gd name="connsiteY109" fmla="*/ 815735 h 4338987"/>
              <a:gd name="connsiteX110" fmla="*/ 1221553 w 4207197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644713 w 4206653"/>
              <a:gd name="connsiteY31" fmla="*/ 789374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12791 w 4206653"/>
              <a:gd name="connsiteY30" fmla="*/ 647743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621853 w 4206653"/>
              <a:gd name="connsiteY39" fmla="*/ 1531998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22838 w 4206653"/>
              <a:gd name="connsiteY38" fmla="*/ 1221401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759013 w 4206653"/>
              <a:gd name="connsiteY27" fmla="*/ 571878 h 4338661"/>
              <a:gd name="connsiteX28" fmla="*/ 3999043 w 4206653"/>
              <a:gd name="connsiteY28" fmla="*/ 91818 h 4338661"/>
              <a:gd name="connsiteX29" fmla="*/ 4033333 w 4206653"/>
              <a:gd name="connsiteY29" fmla="*/ 11808 h 4338661"/>
              <a:gd name="connsiteX30" fmla="*/ 3984569 w 4206653"/>
              <a:gd name="connsiteY30" fmla="*/ 247366 h 4338661"/>
              <a:gd name="connsiteX31" fmla="*/ 3812791 w 4206653"/>
              <a:gd name="connsiteY31" fmla="*/ 647417 h 4338661"/>
              <a:gd name="connsiteX32" fmla="*/ 3541098 w 4206653"/>
              <a:gd name="connsiteY32" fmla="*/ 811409 h 4338661"/>
              <a:gd name="connsiteX33" fmla="*/ 3563719 w 4206653"/>
              <a:gd name="connsiteY33" fmla="*/ 976892 h 4338661"/>
              <a:gd name="connsiteX34" fmla="*/ 3872985 w 4206653"/>
              <a:gd name="connsiteY34" fmla="*/ 881976 h 4338661"/>
              <a:gd name="connsiteX35" fmla="*/ 4200754 w 4206653"/>
              <a:gd name="connsiteY35" fmla="*/ 774136 h 4338661"/>
              <a:gd name="connsiteX36" fmla="*/ 4064251 w 4206653"/>
              <a:gd name="connsiteY36" fmla="*/ 847195 h 4338661"/>
              <a:gd name="connsiteX37" fmla="*/ 3818880 w 4206653"/>
              <a:gd name="connsiteY37" fmla="*/ 991305 h 4338661"/>
              <a:gd name="connsiteX38" fmla="*/ 3658531 w 4206653"/>
              <a:gd name="connsiteY38" fmla="*/ 1093178 h 4338661"/>
              <a:gd name="connsiteX39" fmla="*/ 3622838 w 4206653"/>
              <a:gd name="connsiteY39" fmla="*/ 1221401 h 4338661"/>
              <a:gd name="connsiteX40" fmla="*/ 3577446 w 4206653"/>
              <a:gd name="connsiteY40" fmla="*/ 1500691 h 4338661"/>
              <a:gd name="connsiteX41" fmla="*/ 3461833 w 4206653"/>
              <a:gd name="connsiteY41" fmla="*/ 1726308 h 4338661"/>
              <a:gd name="connsiteX42" fmla="*/ 3278953 w 4206653"/>
              <a:gd name="connsiteY42" fmla="*/ 2034918 h 4338661"/>
              <a:gd name="connsiteX43" fmla="*/ 3233233 w 4206653"/>
              <a:gd name="connsiteY43" fmla="*/ 2309238 h 4338661"/>
              <a:gd name="connsiteX44" fmla="*/ 3404683 w 4206653"/>
              <a:gd name="connsiteY44" fmla="*/ 2457828 h 4338661"/>
              <a:gd name="connsiteX45" fmla="*/ 3759013 w 4206653"/>
              <a:gd name="connsiteY45" fmla="*/ 2663568 h 4338661"/>
              <a:gd name="connsiteX46" fmla="*/ 4079053 w 4206653"/>
              <a:gd name="connsiteY46" fmla="*/ 2777868 h 4338661"/>
              <a:gd name="connsiteX47" fmla="*/ 4079053 w 4206653"/>
              <a:gd name="connsiteY47" fmla="*/ 2880738 h 4338661"/>
              <a:gd name="connsiteX48" fmla="*/ 3770443 w 4206653"/>
              <a:gd name="connsiteY48" fmla="*/ 2869308 h 4338661"/>
              <a:gd name="connsiteX49" fmla="*/ 3404683 w 4206653"/>
              <a:gd name="connsiteY49" fmla="*/ 2732148 h 4338661"/>
              <a:gd name="connsiteX50" fmla="*/ 3084643 w 4206653"/>
              <a:gd name="connsiteY50" fmla="*/ 2663568 h 4338661"/>
              <a:gd name="connsiteX51" fmla="*/ 2958913 w 4206653"/>
              <a:gd name="connsiteY51" fmla="*/ 2697858 h 4338661"/>
              <a:gd name="connsiteX52" fmla="*/ 2821753 w 4206653"/>
              <a:gd name="connsiteY52" fmla="*/ 2823588 h 4338661"/>
              <a:gd name="connsiteX53" fmla="*/ 2764603 w 4206653"/>
              <a:gd name="connsiteY53" fmla="*/ 2995038 h 4338661"/>
              <a:gd name="connsiteX54" fmla="*/ 2970343 w 4206653"/>
              <a:gd name="connsiteY54" fmla="*/ 3132198 h 4338661"/>
              <a:gd name="connsiteX55" fmla="*/ 3176083 w 4206653"/>
              <a:gd name="connsiteY55" fmla="*/ 3269358 h 4338661"/>
              <a:gd name="connsiteX56" fmla="*/ 3347533 w 4206653"/>
              <a:gd name="connsiteY56" fmla="*/ 3303648 h 4338661"/>
              <a:gd name="connsiteX57" fmla="*/ 3267523 w 4206653"/>
              <a:gd name="connsiteY57" fmla="*/ 3395088 h 4338661"/>
              <a:gd name="connsiteX58" fmla="*/ 3004633 w 4206653"/>
              <a:gd name="connsiteY58" fmla="*/ 3303648 h 4338661"/>
              <a:gd name="connsiteX59" fmla="*/ 2753173 w 4206653"/>
              <a:gd name="connsiteY59" fmla="*/ 3189348 h 4338661"/>
              <a:gd name="connsiteX60" fmla="*/ 2638873 w 4206653"/>
              <a:gd name="connsiteY60" fmla="*/ 3097908 h 4338661"/>
              <a:gd name="connsiteX61" fmla="*/ 2570293 w 4206653"/>
              <a:gd name="connsiteY61" fmla="*/ 3109338 h 4338661"/>
              <a:gd name="connsiteX62" fmla="*/ 2558863 w 4206653"/>
              <a:gd name="connsiteY62" fmla="*/ 3326508 h 4338661"/>
              <a:gd name="connsiteX63" fmla="*/ 2673163 w 4206653"/>
              <a:gd name="connsiteY63" fmla="*/ 3555108 h 4338661"/>
              <a:gd name="connsiteX64" fmla="*/ 2730313 w 4206653"/>
              <a:gd name="connsiteY64" fmla="*/ 4023738 h 4338661"/>
              <a:gd name="connsiteX65" fmla="*/ 2696023 w 4206653"/>
              <a:gd name="connsiteY65" fmla="*/ 4183758 h 4338661"/>
              <a:gd name="connsiteX66" fmla="*/ 2536003 w 4206653"/>
              <a:gd name="connsiteY66" fmla="*/ 4138038 h 4338661"/>
              <a:gd name="connsiteX67" fmla="*/ 2536003 w 4206653"/>
              <a:gd name="connsiteY67" fmla="*/ 3909438 h 4338661"/>
              <a:gd name="connsiteX68" fmla="*/ 2433133 w 4206653"/>
              <a:gd name="connsiteY68" fmla="*/ 3566538 h 4338661"/>
              <a:gd name="connsiteX69" fmla="*/ 2307403 w 4206653"/>
              <a:gd name="connsiteY69" fmla="*/ 3166488 h 4338661"/>
              <a:gd name="connsiteX70" fmla="*/ 2261683 w 4206653"/>
              <a:gd name="connsiteY70" fmla="*/ 3063618 h 4338661"/>
              <a:gd name="connsiteX71" fmla="*/ 2078803 w 4206653"/>
              <a:gd name="connsiteY71" fmla="*/ 2949318 h 4338661"/>
              <a:gd name="connsiteX72" fmla="*/ 1850203 w 4206653"/>
              <a:gd name="connsiteY72" fmla="*/ 3029328 h 4338661"/>
              <a:gd name="connsiteX73" fmla="*/ 1415863 w 4206653"/>
              <a:gd name="connsiteY73" fmla="*/ 3360798 h 4338661"/>
              <a:gd name="connsiteX74" fmla="*/ 1381573 w 4206653"/>
              <a:gd name="connsiteY74" fmla="*/ 3680838 h 4338661"/>
              <a:gd name="connsiteX75" fmla="*/ 1381573 w 4206653"/>
              <a:gd name="connsiteY75" fmla="*/ 3989448 h 4338661"/>
              <a:gd name="connsiteX76" fmla="*/ 1290133 w 4206653"/>
              <a:gd name="connsiteY76" fmla="*/ 4309488 h 4338661"/>
              <a:gd name="connsiteX77" fmla="*/ 1198693 w 4206653"/>
              <a:gd name="connsiteY77" fmla="*/ 4298058 h 4338661"/>
              <a:gd name="connsiteX78" fmla="*/ 1187263 w 4206653"/>
              <a:gd name="connsiteY78" fmla="*/ 4080888 h 4338661"/>
              <a:gd name="connsiteX79" fmla="*/ 1198693 w 4206653"/>
              <a:gd name="connsiteY79" fmla="*/ 3909438 h 4338661"/>
              <a:gd name="connsiteX80" fmla="*/ 970093 w 4206653"/>
              <a:gd name="connsiteY80" fmla="*/ 3989448 h 4338661"/>
              <a:gd name="connsiteX81" fmla="*/ 718633 w 4206653"/>
              <a:gd name="connsiteY81" fmla="*/ 4069458 h 4338661"/>
              <a:gd name="connsiteX82" fmla="*/ 741493 w 4206653"/>
              <a:gd name="connsiteY82" fmla="*/ 3955158 h 4338661"/>
              <a:gd name="connsiteX83" fmla="*/ 1130113 w 4206653"/>
              <a:gd name="connsiteY83" fmla="*/ 3795138 h 4338661"/>
              <a:gd name="connsiteX84" fmla="*/ 1278703 w 4206653"/>
              <a:gd name="connsiteY84" fmla="*/ 3726558 h 4338661"/>
              <a:gd name="connsiteX85" fmla="*/ 1221553 w 4206653"/>
              <a:gd name="connsiteY85" fmla="*/ 3372228 h 4338661"/>
              <a:gd name="connsiteX86" fmla="*/ 1324423 w 4206653"/>
              <a:gd name="connsiteY86" fmla="*/ 3120768 h 4338661"/>
              <a:gd name="connsiteX87" fmla="*/ 1393003 w 4206653"/>
              <a:gd name="connsiteY87" fmla="*/ 3052188 h 4338661"/>
              <a:gd name="connsiteX88" fmla="*/ 1084393 w 4206653"/>
              <a:gd name="connsiteY88" fmla="*/ 3029328 h 4338661"/>
              <a:gd name="connsiteX89" fmla="*/ 730063 w 4206653"/>
              <a:gd name="connsiteY89" fmla="*/ 2960748 h 4338661"/>
              <a:gd name="connsiteX90" fmla="*/ 375733 w 4206653"/>
              <a:gd name="connsiteY90" fmla="*/ 3132198 h 4338661"/>
              <a:gd name="connsiteX91" fmla="*/ 421453 w 4206653"/>
              <a:gd name="connsiteY91" fmla="*/ 3029328 h 4338661"/>
              <a:gd name="connsiteX92" fmla="*/ 627193 w 4206653"/>
              <a:gd name="connsiteY92" fmla="*/ 2926458 h 4338661"/>
              <a:gd name="connsiteX93" fmla="*/ 810073 w 4206653"/>
              <a:gd name="connsiteY93" fmla="*/ 2755008 h 4338661"/>
              <a:gd name="connsiteX94" fmla="*/ 1152973 w 4206653"/>
              <a:gd name="connsiteY94" fmla="*/ 2777868 h 4338661"/>
              <a:gd name="connsiteX95" fmla="*/ 1461583 w 4206653"/>
              <a:gd name="connsiteY95" fmla="*/ 2823588 h 4338661"/>
              <a:gd name="connsiteX96" fmla="*/ 1953073 w 4206653"/>
              <a:gd name="connsiteY96" fmla="*/ 2663568 h 4338661"/>
              <a:gd name="connsiteX97" fmla="*/ 1701613 w 4206653"/>
              <a:gd name="connsiteY97" fmla="*/ 2263518 h 4338661"/>
              <a:gd name="connsiteX98" fmla="*/ 1690183 w 4206653"/>
              <a:gd name="connsiteY98" fmla="*/ 1966338 h 4338661"/>
              <a:gd name="connsiteX99" fmla="*/ 1381991 w 4206653"/>
              <a:gd name="connsiteY99" fmla="*/ 1841604 h 4338661"/>
              <a:gd name="connsiteX100" fmla="*/ 1095823 w 4206653"/>
              <a:gd name="connsiteY100" fmla="*/ 1714878 h 4338661"/>
              <a:gd name="connsiteX101" fmla="*/ 746507 w 4206653"/>
              <a:gd name="connsiteY101" fmla="*/ 1626415 h 4338661"/>
              <a:gd name="connsiteX102" fmla="*/ 352873 w 4206653"/>
              <a:gd name="connsiteY102" fmla="*/ 1726308 h 4338661"/>
              <a:gd name="connsiteX103" fmla="*/ 113171 w 4206653"/>
              <a:gd name="connsiteY103" fmla="*/ 1763582 h 4338661"/>
              <a:gd name="connsiteX104" fmla="*/ 9973 w 4206653"/>
              <a:gd name="connsiteY104" fmla="*/ 1737738 h 4338661"/>
              <a:gd name="connsiteX105" fmla="*/ 348516 w 4206653"/>
              <a:gd name="connsiteY105" fmla="*/ 1643812 h 4338661"/>
              <a:gd name="connsiteX106" fmla="*/ 653097 w 4206653"/>
              <a:gd name="connsiteY106" fmla="*/ 1543920 h 4338661"/>
              <a:gd name="connsiteX107" fmla="*/ 1072963 w 4206653"/>
              <a:gd name="connsiteY107" fmla="*/ 1612008 h 4338661"/>
              <a:gd name="connsiteX108" fmla="*/ 1244413 w 4206653"/>
              <a:gd name="connsiteY108" fmla="*/ 1657728 h 4338661"/>
              <a:gd name="connsiteX109" fmla="*/ 1205766 w 4206653"/>
              <a:gd name="connsiteY109" fmla="*/ 1451988 h 4338661"/>
              <a:gd name="connsiteX110" fmla="*/ 1046313 w 4206653"/>
              <a:gd name="connsiteY110" fmla="*/ 815409 h 4338661"/>
              <a:gd name="connsiteX111" fmla="*/ 1221553 w 4206653"/>
              <a:gd name="connsiteY111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89205 w 4206653"/>
              <a:gd name="connsiteY33" fmla="*/ 829298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26816 w 4206653"/>
              <a:gd name="connsiteY59" fmla="*/ 3390616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47915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460042"/>
              <a:gd name="connsiteX1" fmla="*/ 1343911 w 4206653"/>
              <a:gd name="connsiteY1" fmla="*/ 1559828 h 4460042"/>
              <a:gd name="connsiteX2" fmla="*/ 1553023 w 4206653"/>
              <a:gd name="connsiteY2" fmla="*/ 1657728 h 4460042"/>
              <a:gd name="connsiteX3" fmla="*/ 1907353 w 4206653"/>
              <a:gd name="connsiteY3" fmla="*/ 1680588 h 4460042"/>
              <a:gd name="connsiteX4" fmla="*/ 2021653 w 4206653"/>
              <a:gd name="connsiteY4" fmla="*/ 1543428 h 4460042"/>
              <a:gd name="connsiteX5" fmla="*/ 2124523 w 4206653"/>
              <a:gd name="connsiteY5" fmla="*/ 1291968 h 4460042"/>
              <a:gd name="connsiteX6" fmla="*/ 2124523 w 4206653"/>
              <a:gd name="connsiteY6" fmla="*/ 1120518 h 4460042"/>
              <a:gd name="connsiteX7" fmla="*/ 2068029 w 4206653"/>
              <a:gd name="connsiteY7" fmla="*/ 825325 h 4460042"/>
              <a:gd name="connsiteX8" fmla="*/ 2078803 w 4206653"/>
              <a:gd name="connsiteY8" fmla="*/ 777618 h 4460042"/>
              <a:gd name="connsiteX9" fmla="*/ 2170243 w 4206653"/>
              <a:gd name="connsiteY9" fmla="*/ 1086228 h 4460042"/>
              <a:gd name="connsiteX10" fmla="*/ 2215963 w 4206653"/>
              <a:gd name="connsiteY10" fmla="*/ 1269108 h 4460042"/>
              <a:gd name="connsiteX11" fmla="*/ 2284543 w 4206653"/>
              <a:gd name="connsiteY11" fmla="*/ 1303398 h 4460042"/>
              <a:gd name="connsiteX12" fmla="*/ 2330263 w 4206653"/>
              <a:gd name="connsiteY12" fmla="*/ 1166238 h 4460042"/>
              <a:gd name="connsiteX13" fmla="*/ 2467423 w 4206653"/>
              <a:gd name="connsiteY13" fmla="*/ 880488 h 4460042"/>
              <a:gd name="connsiteX14" fmla="*/ 2558863 w 4206653"/>
              <a:gd name="connsiteY14" fmla="*/ 640458 h 4460042"/>
              <a:gd name="connsiteX15" fmla="*/ 2616013 w 4206653"/>
              <a:gd name="connsiteY15" fmla="*/ 537588 h 4460042"/>
              <a:gd name="connsiteX16" fmla="*/ 2558863 w 4206653"/>
              <a:gd name="connsiteY16" fmla="*/ 789048 h 4460042"/>
              <a:gd name="connsiteX17" fmla="*/ 2444563 w 4206653"/>
              <a:gd name="connsiteY17" fmla="*/ 1097658 h 4460042"/>
              <a:gd name="connsiteX18" fmla="*/ 2375983 w 4206653"/>
              <a:gd name="connsiteY18" fmla="*/ 1406268 h 4460042"/>
              <a:gd name="connsiteX19" fmla="*/ 2558863 w 4206653"/>
              <a:gd name="connsiteY19" fmla="*/ 1577718 h 4460042"/>
              <a:gd name="connsiteX20" fmla="*/ 2878903 w 4206653"/>
              <a:gd name="connsiteY20" fmla="*/ 1657728 h 4460042"/>
              <a:gd name="connsiteX21" fmla="*/ 3187513 w 4206653"/>
              <a:gd name="connsiteY21" fmla="*/ 1657728 h 4460042"/>
              <a:gd name="connsiteX22" fmla="*/ 3370393 w 4206653"/>
              <a:gd name="connsiteY22" fmla="*/ 1566288 h 4460042"/>
              <a:gd name="connsiteX23" fmla="*/ 3488066 w 4206653"/>
              <a:gd name="connsiteY23" fmla="*/ 1246753 h 4460042"/>
              <a:gd name="connsiteX24" fmla="*/ 3495138 w 4206653"/>
              <a:gd name="connsiteY24" fmla="*/ 1115548 h 4460042"/>
              <a:gd name="connsiteX25" fmla="*/ 3493650 w 4206653"/>
              <a:gd name="connsiteY25" fmla="*/ 1063976 h 4460042"/>
              <a:gd name="connsiteX26" fmla="*/ 3450403 w 4206653"/>
              <a:gd name="connsiteY26" fmla="*/ 777618 h 4460042"/>
              <a:gd name="connsiteX27" fmla="*/ 3119893 w 4206653"/>
              <a:gd name="connsiteY27" fmla="*/ 321571 h 4460042"/>
              <a:gd name="connsiteX28" fmla="*/ 3497351 w 4206653"/>
              <a:gd name="connsiteY28" fmla="*/ 674883 h 4460042"/>
              <a:gd name="connsiteX29" fmla="*/ 3759013 w 4206653"/>
              <a:gd name="connsiteY29" fmla="*/ 571878 h 4460042"/>
              <a:gd name="connsiteX30" fmla="*/ 3999043 w 4206653"/>
              <a:gd name="connsiteY30" fmla="*/ 91818 h 4460042"/>
              <a:gd name="connsiteX31" fmla="*/ 4033333 w 4206653"/>
              <a:gd name="connsiteY31" fmla="*/ 11808 h 4460042"/>
              <a:gd name="connsiteX32" fmla="*/ 3984569 w 4206653"/>
              <a:gd name="connsiteY32" fmla="*/ 247366 h 4460042"/>
              <a:gd name="connsiteX33" fmla="*/ 3812791 w 4206653"/>
              <a:gd name="connsiteY33" fmla="*/ 647417 h 4460042"/>
              <a:gd name="connsiteX34" fmla="*/ 3592906 w 4206653"/>
              <a:gd name="connsiteY34" fmla="*/ 811408 h 4460042"/>
              <a:gd name="connsiteX35" fmla="*/ 3604425 w 4206653"/>
              <a:gd name="connsiteY35" fmla="*/ 999253 h 4460042"/>
              <a:gd name="connsiteX36" fmla="*/ 3872985 w 4206653"/>
              <a:gd name="connsiteY36" fmla="*/ 881976 h 4460042"/>
              <a:gd name="connsiteX37" fmla="*/ 4200754 w 4206653"/>
              <a:gd name="connsiteY37" fmla="*/ 774136 h 4460042"/>
              <a:gd name="connsiteX38" fmla="*/ 4064251 w 4206653"/>
              <a:gd name="connsiteY38" fmla="*/ 847195 h 4460042"/>
              <a:gd name="connsiteX39" fmla="*/ 3818880 w 4206653"/>
              <a:gd name="connsiteY39" fmla="*/ 991305 h 4460042"/>
              <a:gd name="connsiteX40" fmla="*/ 3658531 w 4206653"/>
              <a:gd name="connsiteY40" fmla="*/ 1093178 h 4460042"/>
              <a:gd name="connsiteX41" fmla="*/ 3622838 w 4206653"/>
              <a:gd name="connsiteY41" fmla="*/ 1221401 h 4460042"/>
              <a:gd name="connsiteX42" fmla="*/ 3577446 w 4206653"/>
              <a:gd name="connsiteY42" fmla="*/ 1500691 h 4460042"/>
              <a:gd name="connsiteX43" fmla="*/ 3461833 w 4206653"/>
              <a:gd name="connsiteY43" fmla="*/ 1726308 h 4460042"/>
              <a:gd name="connsiteX44" fmla="*/ 3278953 w 4206653"/>
              <a:gd name="connsiteY44" fmla="*/ 2034918 h 4460042"/>
              <a:gd name="connsiteX45" fmla="*/ 3233233 w 4206653"/>
              <a:gd name="connsiteY45" fmla="*/ 2309238 h 4460042"/>
              <a:gd name="connsiteX46" fmla="*/ 3404683 w 4206653"/>
              <a:gd name="connsiteY46" fmla="*/ 2457828 h 4460042"/>
              <a:gd name="connsiteX47" fmla="*/ 3759013 w 4206653"/>
              <a:gd name="connsiteY47" fmla="*/ 2663568 h 4460042"/>
              <a:gd name="connsiteX48" fmla="*/ 4079053 w 4206653"/>
              <a:gd name="connsiteY48" fmla="*/ 2777868 h 4460042"/>
              <a:gd name="connsiteX49" fmla="*/ 4079053 w 4206653"/>
              <a:gd name="connsiteY49" fmla="*/ 2880738 h 4460042"/>
              <a:gd name="connsiteX50" fmla="*/ 3770443 w 4206653"/>
              <a:gd name="connsiteY50" fmla="*/ 2869308 h 4460042"/>
              <a:gd name="connsiteX51" fmla="*/ 3404683 w 4206653"/>
              <a:gd name="connsiteY51" fmla="*/ 2732148 h 4460042"/>
              <a:gd name="connsiteX52" fmla="*/ 3084643 w 4206653"/>
              <a:gd name="connsiteY52" fmla="*/ 2663568 h 4460042"/>
              <a:gd name="connsiteX53" fmla="*/ 2995919 w 4206653"/>
              <a:gd name="connsiteY53" fmla="*/ 2782832 h 4460042"/>
              <a:gd name="connsiteX54" fmla="*/ 2832855 w 4206653"/>
              <a:gd name="connsiteY54" fmla="*/ 2930924 h 4460042"/>
              <a:gd name="connsiteX55" fmla="*/ 2820111 w 4206653"/>
              <a:gd name="connsiteY55" fmla="*/ 3026344 h 4460042"/>
              <a:gd name="connsiteX56" fmla="*/ 2959241 w 4206653"/>
              <a:gd name="connsiteY56" fmla="*/ 3167976 h 4460042"/>
              <a:gd name="connsiteX57" fmla="*/ 3176083 w 4206653"/>
              <a:gd name="connsiteY57" fmla="*/ 3269358 h 4460042"/>
              <a:gd name="connsiteX58" fmla="*/ 3388239 w 4206653"/>
              <a:gd name="connsiteY58" fmla="*/ 3442290 h 4460042"/>
              <a:gd name="connsiteX59" fmla="*/ 3212014 w 4206653"/>
              <a:gd name="connsiteY59" fmla="*/ 3363782 h 4460042"/>
              <a:gd name="connsiteX60" fmla="*/ 3004633 w 4206653"/>
              <a:gd name="connsiteY60" fmla="*/ 3276814 h 4460042"/>
              <a:gd name="connsiteX61" fmla="*/ 2771676 w 4206653"/>
              <a:gd name="connsiteY61" fmla="*/ 3166987 h 4460042"/>
              <a:gd name="connsiteX62" fmla="*/ 2638873 w 4206653"/>
              <a:gd name="connsiteY62" fmla="*/ 3097908 h 4460042"/>
              <a:gd name="connsiteX63" fmla="*/ 2570293 w 4206653"/>
              <a:gd name="connsiteY63" fmla="*/ 3109338 h 4460042"/>
              <a:gd name="connsiteX64" fmla="*/ 2525557 w 4206653"/>
              <a:gd name="connsiteY64" fmla="*/ 3326508 h 4460042"/>
              <a:gd name="connsiteX65" fmla="*/ 2610253 w 4206653"/>
              <a:gd name="connsiteY65" fmla="*/ 3564053 h 4460042"/>
              <a:gd name="connsiteX66" fmla="*/ 2682206 w 4206653"/>
              <a:gd name="connsiteY66" fmla="*/ 4005849 h 4460042"/>
              <a:gd name="connsiteX67" fmla="*/ 2647915 w 4206653"/>
              <a:gd name="connsiteY67" fmla="*/ 4183758 h 4460042"/>
              <a:gd name="connsiteX68" fmla="*/ 2539703 w 4206653"/>
              <a:gd name="connsiteY68" fmla="*/ 4455574 h 4460042"/>
              <a:gd name="connsiteX69" fmla="*/ 2595212 w 4206653"/>
              <a:gd name="connsiteY69" fmla="*/ 3945217 h 4460042"/>
              <a:gd name="connsiteX70" fmla="*/ 2481240 w 4206653"/>
              <a:gd name="connsiteY70" fmla="*/ 3566538 h 4460042"/>
              <a:gd name="connsiteX71" fmla="*/ 2307403 w 4206653"/>
              <a:gd name="connsiteY71" fmla="*/ 3166488 h 4460042"/>
              <a:gd name="connsiteX72" fmla="*/ 2261683 w 4206653"/>
              <a:gd name="connsiteY72" fmla="*/ 3063618 h 4460042"/>
              <a:gd name="connsiteX73" fmla="*/ 2078803 w 4206653"/>
              <a:gd name="connsiteY73" fmla="*/ 2949318 h 4460042"/>
              <a:gd name="connsiteX74" fmla="*/ 1850203 w 4206653"/>
              <a:gd name="connsiteY74" fmla="*/ 3029328 h 4460042"/>
              <a:gd name="connsiteX75" fmla="*/ 1415863 w 4206653"/>
              <a:gd name="connsiteY75" fmla="*/ 3360798 h 4460042"/>
              <a:gd name="connsiteX76" fmla="*/ 1381573 w 4206653"/>
              <a:gd name="connsiteY76" fmla="*/ 3680838 h 4460042"/>
              <a:gd name="connsiteX77" fmla="*/ 1381573 w 4206653"/>
              <a:gd name="connsiteY77" fmla="*/ 3989448 h 4460042"/>
              <a:gd name="connsiteX78" fmla="*/ 1290133 w 4206653"/>
              <a:gd name="connsiteY78" fmla="*/ 4309488 h 4460042"/>
              <a:gd name="connsiteX79" fmla="*/ 1198693 w 4206653"/>
              <a:gd name="connsiteY79" fmla="*/ 4298058 h 4460042"/>
              <a:gd name="connsiteX80" fmla="*/ 1187263 w 4206653"/>
              <a:gd name="connsiteY80" fmla="*/ 4080888 h 4460042"/>
              <a:gd name="connsiteX81" fmla="*/ 1198693 w 4206653"/>
              <a:gd name="connsiteY81" fmla="*/ 3909438 h 4460042"/>
              <a:gd name="connsiteX82" fmla="*/ 970093 w 4206653"/>
              <a:gd name="connsiteY82" fmla="*/ 3989448 h 4460042"/>
              <a:gd name="connsiteX83" fmla="*/ 718633 w 4206653"/>
              <a:gd name="connsiteY83" fmla="*/ 4069458 h 4460042"/>
              <a:gd name="connsiteX84" fmla="*/ 741493 w 4206653"/>
              <a:gd name="connsiteY84" fmla="*/ 3955158 h 4460042"/>
              <a:gd name="connsiteX85" fmla="*/ 1130113 w 4206653"/>
              <a:gd name="connsiteY85" fmla="*/ 3795138 h 4460042"/>
              <a:gd name="connsiteX86" fmla="*/ 1278703 w 4206653"/>
              <a:gd name="connsiteY86" fmla="*/ 3726558 h 4460042"/>
              <a:gd name="connsiteX87" fmla="*/ 1221553 w 4206653"/>
              <a:gd name="connsiteY87" fmla="*/ 3372228 h 4460042"/>
              <a:gd name="connsiteX88" fmla="*/ 1324423 w 4206653"/>
              <a:gd name="connsiteY88" fmla="*/ 3120768 h 4460042"/>
              <a:gd name="connsiteX89" fmla="*/ 1393003 w 4206653"/>
              <a:gd name="connsiteY89" fmla="*/ 3052188 h 4460042"/>
              <a:gd name="connsiteX90" fmla="*/ 1084393 w 4206653"/>
              <a:gd name="connsiteY90" fmla="*/ 3029328 h 4460042"/>
              <a:gd name="connsiteX91" fmla="*/ 730063 w 4206653"/>
              <a:gd name="connsiteY91" fmla="*/ 2960748 h 4460042"/>
              <a:gd name="connsiteX92" fmla="*/ 375733 w 4206653"/>
              <a:gd name="connsiteY92" fmla="*/ 3132198 h 4460042"/>
              <a:gd name="connsiteX93" fmla="*/ 421453 w 4206653"/>
              <a:gd name="connsiteY93" fmla="*/ 3029328 h 4460042"/>
              <a:gd name="connsiteX94" fmla="*/ 627193 w 4206653"/>
              <a:gd name="connsiteY94" fmla="*/ 2926458 h 4460042"/>
              <a:gd name="connsiteX95" fmla="*/ 810073 w 4206653"/>
              <a:gd name="connsiteY95" fmla="*/ 2755008 h 4460042"/>
              <a:gd name="connsiteX96" fmla="*/ 1152973 w 4206653"/>
              <a:gd name="connsiteY96" fmla="*/ 2777868 h 4460042"/>
              <a:gd name="connsiteX97" fmla="*/ 1461583 w 4206653"/>
              <a:gd name="connsiteY97" fmla="*/ 2823588 h 4460042"/>
              <a:gd name="connsiteX98" fmla="*/ 1953073 w 4206653"/>
              <a:gd name="connsiteY98" fmla="*/ 2663568 h 4460042"/>
              <a:gd name="connsiteX99" fmla="*/ 1701613 w 4206653"/>
              <a:gd name="connsiteY99" fmla="*/ 2263518 h 4460042"/>
              <a:gd name="connsiteX100" fmla="*/ 1690183 w 4206653"/>
              <a:gd name="connsiteY100" fmla="*/ 1966338 h 4460042"/>
              <a:gd name="connsiteX101" fmla="*/ 1381991 w 4206653"/>
              <a:gd name="connsiteY101" fmla="*/ 1841604 h 4460042"/>
              <a:gd name="connsiteX102" fmla="*/ 1095823 w 4206653"/>
              <a:gd name="connsiteY102" fmla="*/ 1714878 h 4460042"/>
              <a:gd name="connsiteX103" fmla="*/ 746507 w 4206653"/>
              <a:gd name="connsiteY103" fmla="*/ 1626415 h 4460042"/>
              <a:gd name="connsiteX104" fmla="*/ 352873 w 4206653"/>
              <a:gd name="connsiteY104" fmla="*/ 1726308 h 4460042"/>
              <a:gd name="connsiteX105" fmla="*/ 113171 w 4206653"/>
              <a:gd name="connsiteY105" fmla="*/ 1763582 h 4460042"/>
              <a:gd name="connsiteX106" fmla="*/ 9973 w 4206653"/>
              <a:gd name="connsiteY106" fmla="*/ 1737738 h 4460042"/>
              <a:gd name="connsiteX107" fmla="*/ 348516 w 4206653"/>
              <a:gd name="connsiteY107" fmla="*/ 1643812 h 4460042"/>
              <a:gd name="connsiteX108" fmla="*/ 653097 w 4206653"/>
              <a:gd name="connsiteY108" fmla="*/ 1543920 h 4460042"/>
              <a:gd name="connsiteX109" fmla="*/ 1072963 w 4206653"/>
              <a:gd name="connsiteY109" fmla="*/ 1612008 h 4460042"/>
              <a:gd name="connsiteX110" fmla="*/ 1244413 w 4206653"/>
              <a:gd name="connsiteY110" fmla="*/ 1657728 h 4460042"/>
              <a:gd name="connsiteX111" fmla="*/ 1205766 w 4206653"/>
              <a:gd name="connsiteY111" fmla="*/ 1451988 h 4460042"/>
              <a:gd name="connsiteX112" fmla="*/ 1046313 w 4206653"/>
              <a:gd name="connsiteY112" fmla="*/ 815409 h 4460042"/>
              <a:gd name="connsiteX113" fmla="*/ 1221553 w 4206653"/>
              <a:gd name="connsiteY113" fmla="*/ 1211958 h 4460042"/>
              <a:gd name="connsiteX0" fmla="*/ 1221553 w 4206653"/>
              <a:gd name="connsiteY0" fmla="*/ 1211958 h 4460500"/>
              <a:gd name="connsiteX1" fmla="*/ 1343911 w 4206653"/>
              <a:gd name="connsiteY1" fmla="*/ 1559828 h 4460500"/>
              <a:gd name="connsiteX2" fmla="*/ 1553023 w 4206653"/>
              <a:gd name="connsiteY2" fmla="*/ 1657728 h 4460500"/>
              <a:gd name="connsiteX3" fmla="*/ 1907353 w 4206653"/>
              <a:gd name="connsiteY3" fmla="*/ 1680588 h 4460500"/>
              <a:gd name="connsiteX4" fmla="*/ 2021653 w 4206653"/>
              <a:gd name="connsiteY4" fmla="*/ 1543428 h 4460500"/>
              <a:gd name="connsiteX5" fmla="*/ 2124523 w 4206653"/>
              <a:gd name="connsiteY5" fmla="*/ 1291968 h 4460500"/>
              <a:gd name="connsiteX6" fmla="*/ 2124523 w 4206653"/>
              <a:gd name="connsiteY6" fmla="*/ 1120518 h 4460500"/>
              <a:gd name="connsiteX7" fmla="*/ 2068029 w 4206653"/>
              <a:gd name="connsiteY7" fmla="*/ 825325 h 4460500"/>
              <a:gd name="connsiteX8" fmla="*/ 2078803 w 4206653"/>
              <a:gd name="connsiteY8" fmla="*/ 777618 h 4460500"/>
              <a:gd name="connsiteX9" fmla="*/ 2170243 w 4206653"/>
              <a:gd name="connsiteY9" fmla="*/ 1086228 h 4460500"/>
              <a:gd name="connsiteX10" fmla="*/ 2215963 w 4206653"/>
              <a:gd name="connsiteY10" fmla="*/ 1269108 h 4460500"/>
              <a:gd name="connsiteX11" fmla="*/ 2284543 w 4206653"/>
              <a:gd name="connsiteY11" fmla="*/ 1303398 h 4460500"/>
              <a:gd name="connsiteX12" fmla="*/ 2330263 w 4206653"/>
              <a:gd name="connsiteY12" fmla="*/ 1166238 h 4460500"/>
              <a:gd name="connsiteX13" fmla="*/ 2467423 w 4206653"/>
              <a:gd name="connsiteY13" fmla="*/ 880488 h 4460500"/>
              <a:gd name="connsiteX14" fmla="*/ 2558863 w 4206653"/>
              <a:gd name="connsiteY14" fmla="*/ 640458 h 4460500"/>
              <a:gd name="connsiteX15" fmla="*/ 2616013 w 4206653"/>
              <a:gd name="connsiteY15" fmla="*/ 537588 h 4460500"/>
              <a:gd name="connsiteX16" fmla="*/ 2558863 w 4206653"/>
              <a:gd name="connsiteY16" fmla="*/ 789048 h 4460500"/>
              <a:gd name="connsiteX17" fmla="*/ 2444563 w 4206653"/>
              <a:gd name="connsiteY17" fmla="*/ 1097658 h 4460500"/>
              <a:gd name="connsiteX18" fmla="*/ 2375983 w 4206653"/>
              <a:gd name="connsiteY18" fmla="*/ 1406268 h 4460500"/>
              <a:gd name="connsiteX19" fmla="*/ 2558863 w 4206653"/>
              <a:gd name="connsiteY19" fmla="*/ 1577718 h 4460500"/>
              <a:gd name="connsiteX20" fmla="*/ 2878903 w 4206653"/>
              <a:gd name="connsiteY20" fmla="*/ 1657728 h 4460500"/>
              <a:gd name="connsiteX21" fmla="*/ 3187513 w 4206653"/>
              <a:gd name="connsiteY21" fmla="*/ 1657728 h 4460500"/>
              <a:gd name="connsiteX22" fmla="*/ 3370393 w 4206653"/>
              <a:gd name="connsiteY22" fmla="*/ 1566288 h 4460500"/>
              <a:gd name="connsiteX23" fmla="*/ 3488066 w 4206653"/>
              <a:gd name="connsiteY23" fmla="*/ 1246753 h 4460500"/>
              <a:gd name="connsiteX24" fmla="*/ 3495138 w 4206653"/>
              <a:gd name="connsiteY24" fmla="*/ 1115548 h 4460500"/>
              <a:gd name="connsiteX25" fmla="*/ 3493650 w 4206653"/>
              <a:gd name="connsiteY25" fmla="*/ 1063976 h 4460500"/>
              <a:gd name="connsiteX26" fmla="*/ 3450403 w 4206653"/>
              <a:gd name="connsiteY26" fmla="*/ 777618 h 4460500"/>
              <a:gd name="connsiteX27" fmla="*/ 3119893 w 4206653"/>
              <a:gd name="connsiteY27" fmla="*/ 321571 h 4460500"/>
              <a:gd name="connsiteX28" fmla="*/ 3497351 w 4206653"/>
              <a:gd name="connsiteY28" fmla="*/ 674883 h 4460500"/>
              <a:gd name="connsiteX29" fmla="*/ 3759013 w 4206653"/>
              <a:gd name="connsiteY29" fmla="*/ 571878 h 4460500"/>
              <a:gd name="connsiteX30" fmla="*/ 3999043 w 4206653"/>
              <a:gd name="connsiteY30" fmla="*/ 91818 h 4460500"/>
              <a:gd name="connsiteX31" fmla="*/ 4033333 w 4206653"/>
              <a:gd name="connsiteY31" fmla="*/ 11808 h 4460500"/>
              <a:gd name="connsiteX32" fmla="*/ 3984569 w 4206653"/>
              <a:gd name="connsiteY32" fmla="*/ 247366 h 4460500"/>
              <a:gd name="connsiteX33" fmla="*/ 3812791 w 4206653"/>
              <a:gd name="connsiteY33" fmla="*/ 647417 h 4460500"/>
              <a:gd name="connsiteX34" fmla="*/ 3592906 w 4206653"/>
              <a:gd name="connsiteY34" fmla="*/ 811408 h 4460500"/>
              <a:gd name="connsiteX35" fmla="*/ 3604425 w 4206653"/>
              <a:gd name="connsiteY35" fmla="*/ 999253 h 4460500"/>
              <a:gd name="connsiteX36" fmla="*/ 3872985 w 4206653"/>
              <a:gd name="connsiteY36" fmla="*/ 881976 h 4460500"/>
              <a:gd name="connsiteX37" fmla="*/ 4200754 w 4206653"/>
              <a:gd name="connsiteY37" fmla="*/ 774136 h 4460500"/>
              <a:gd name="connsiteX38" fmla="*/ 4064251 w 4206653"/>
              <a:gd name="connsiteY38" fmla="*/ 847195 h 4460500"/>
              <a:gd name="connsiteX39" fmla="*/ 3818880 w 4206653"/>
              <a:gd name="connsiteY39" fmla="*/ 991305 h 4460500"/>
              <a:gd name="connsiteX40" fmla="*/ 3658531 w 4206653"/>
              <a:gd name="connsiteY40" fmla="*/ 1093178 h 4460500"/>
              <a:gd name="connsiteX41" fmla="*/ 3622838 w 4206653"/>
              <a:gd name="connsiteY41" fmla="*/ 1221401 h 4460500"/>
              <a:gd name="connsiteX42" fmla="*/ 3577446 w 4206653"/>
              <a:gd name="connsiteY42" fmla="*/ 1500691 h 4460500"/>
              <a:gd name="connsiteX43" fmla="*/ 3461833 w 4206653"/>
              <a:gd name="connsiteY43" fmla="*/ 1726308 h 4460500"/>
              <a:gd name="connsiteX44" fmla="*/ 3278953 w 4206653"/>
              <a:gd name="connsiteY44" fmla="*/ 2034918 h 4460500"/>
              <a:gd name="connsiteX45" fmla="*/ 3233233 w 4206653"/>
              <a:gd name="connsiteY45" fmla="*/ 2309238 h 4460500"/>
              <a:gd name="connsiteX46" fmla="*/ 3404683 w 4206653"/>
              <a:gd name="connsiteY46" fmla="*/ 2457828 h 4460500"/>
              <a:gd name="connsiteX47" fmla="*/ 3759013 w 4206653"/>
              <a:gd name="connsiteY47" fmla="*/ 2663568 h 4460500"/>
              <a:gd name="connsiteX48" fmla="*/ 4079053 w 4206653"/>
              <a:gd name="connsiteY48" fmla="*/ 2777868 h 4460500"/>
              <a:gd name="connsiteX49" fmla="*/ 4079053 w 4206653"/>
              <a:gd name="connsiteY49" fmla="*/ 2880738 h 4460500"/>
              <a:gd name="connsiteX50" fmla="*/ 3770443 w 4206653"/>
              <a:gd name="connsiteY50" fmla="*/ 2869308 h 4460500"/>
              <a:gd name="connsiteX51" fmla="*/ 3404683 w 4206653"/>
              <a:gd name="connsiteY51" fmla="*/ 2732148 h 4460500"/>
              <a:gd name="connsiteX52" fmla="*/ 3084643 w 4206653"/>
              <a:gd name="connsiteY52" fmla="*/ 2663568 h 4460500"/>
              <a:gd name="connsiteX53" fmla="*/ 2995919 w 4206653"/>
              <a:gd name="connsiteY53" fmla="*/ 2782832 h 4460500"/>
              <a:gd name="connsiteX54" fmla="*/ 2832855 w 4206653"/>
              <a:gd name="connsiteY54" fmla="*/ 2930924 h 4460500"/>
              <a:gd name="connsiteX55" fmla="*/ 2820111 w 4206653"/>
              <a:gd name="connsiteY55" fmla="*/ 3026344 h 4460500"/>
              <a:gd name="connsiteX56" fmla="*/ 2959241 w 4206653"/>
              <a:gd name="connsiteY56" fmla="*/ 3167976 h 4460500"/>
              <a:gd name="connsiteX57" fmla="*/ 3176083 w 4206653"/>
              <a:gd name="connsiteY57" fmla="*/ 3269358 h 4460500"/>
              <a:gd name="connsiteX58" fmla="*/ 3388239 w 4206653"/>
              <a:gd name="connsiteY58" fmla="*/ 3442290 h 4460500"/>
              <a:gd name="connsiteX59" fmla="*/ 3212014 w 4206653"/>
              <a:gd name="connsiteY59" fmla="*/ 3363782 h 4460500"/>
              <a:gd name="connsiteX60" fmla="*/ 3004633 w 4206653"/>
              <a:gd name="connsiteY60" fmla="*/ 3276814 h 4460500"/>
              <a:gd name="connsiteX61" fmla="*/ 2771676 w 4206653"/>
              <a:gd name="connsiteY61" fmla="*/ 3166987 h 4460500"/>
              <a:gd name="connsiteX62" fmla="*/ 2638873 w 4206653"/>
              <a:gd name="connsiteY62" fmla="*/ 3097908 h 4460500"/>
              <a:gd name="connsiteX63" fmla="*/ 2570293 w 4206653"/>
              <a:gd name="connsiteY63" fmla="*/ 3109338 h 4460500"/>
              <a:gd name="connsiteX64" fmla="*/ 2525557 w 4206653"/>
              <a:gd name="connsiteY64" fmla="*/ 3326508 h 4460500"/>
              <a:gd name="connsiteX65" fmla="*/ 2610253 w 4206653"/>
              <a:gd name="connsiteY65" fmla="*/ 3564053 h 4460500"/>
              <a:gd name="connsiteX66" fmla="*/ 2682206 w 4206653"/>
              <a:gd name="connsiteY66" fmla="*/ 4005849 h 4460500"/>
              <a:gd name="connsiteX67" fmla="*/ 2633113 w 4206653"/>
              <a:gd name="connsiteY67" fmla="*/ 4192703 h 4460500"/>
              <a:gd name="connsiteX68" fmla="*/ 2539703 w 4206653"/>
              <a:gd name="connsiteY68" fmla="*/ 4455574 h 4460500"/>
              <a:gd name="connsiteX69" fmla="*/ 2595212 w 4206653"/>
              <a:gd name="connsiteY69" fmla="*/ 3945217 h 4460500"/>
              <a:gd name="connsiteX70" fmla="*/ 2481240 w 4206653"/>
              <a:gd name="connsiteY70" fmla="*/ 3566538 h 4460500"/>
              <a:gd name="connsiteX71" fmla="*/ 2307403 w 4206653"/>
              <a:gd name="connsiteY71" fmla="*/ 3166488 h 4460500"/>
              <a:gd name="connsiteX72" fmla="*/ 2261683 w 4206653"/>
              <a:gd name="connsiteY72" fmla="*/ 3063618 h 4460500"/>
              <a:gd name="connsiteX73" fmla="*/ 2078803 w 4206653"/>
              <a:gd name="connsiteY73" fmla="*/ 2949318 h 4460500"/>
              <a:gd name="connsiteX74" fmla="*/ 1850203 w 4206653"/>
              <a:gd name="connsiteY74" fmla="*/ 3029328 h 4460500"/>
              <a:gd name="connsiteX75" fmla="*/ 1415863 w 4206653"/>
              <a:gd name="connsiteY75" fmla="*/ 3360798 h 4460500"/>
              <a:gd name="connsiteX76" fmla="*/ 1381573 w 4206653"/>
              <a:gd name="connsiteY76" fmla="*/ 3680838 h 4460500"/>
              <a:gd name="connsiteX77" fmla="*/ 1381573 w 4206653"/>
              <a:gd name="connsiteY77" fmla="*/ 3989448 h 4460500"/>
              <a:gd name="connsiteX78" fmla="*/ 1290133 w 4206653"/>
              <a:gd name="connsiteY78" fmla="*/ 4309488 h 4460500"/>
              <a:gd name="connsiteX79" fmla="*/ 1198693 w 4206653"/>
              <a:gd name="connsiteY79" fmla="*/ 4298058 h 4460500"/>
              <a:gd name="connsiteX80" fmla="*/ 1187263 w 4206653"/>
              <a:gd name="connsiteY80" fmla="*/ 4080888 h 4460500"/>
              <a:gd name="connsiteX81" fmla="*/ 1198693 w 4206653"/>
              <a:gd name="connsiteY81" fmla="*/ 3909438 h 4460500"/>
              <a:gd name="connsiteX82" fmla="*/ 970093 w 4206653"/>
              <a:gd name="connsiteY82" fmla="*/ 3989448 h 4460500"/>
              <a:gd name="connsiteX83" fmla="*/ 718633 w 4206653"/>
              <a:gd name="connsiteY83" fmla="*/ 4069458 h 4460500"/>
              <a:gd name="connsiteX84" fmla="*/ 741493 w 4206653"/>
              <a:gd name="connsiteY84" fmla="*/ 3955158 h 4460500"/>
              <a:gd name="connsiteX85" fmla="*/ 1130113 w 4206653"/>
              <a:gd name="connsiteY85" fmla="*/ 3795138 h 4460500"/>
              <a:gd name="connsiteX86" fmla="*/ 1278703 w 4206653"/>
              <a:gd name="connsiteY86" fmla="*/ 3726558 h 4460500"/>
              <a:gd name="connsiteX87" fmla="*/ 1221553 w 4206653"/>
              <a:gd name="connsiteY87" fmla="*/ 3372228 h 4460500"/>
              <a:gd name="connsiteX88" fmla="*/ 1324423 w 4206653"/>
              <a:gd name="connsiteY88" fmla="*/ 3120768 h 4460500"/>
              <a:gd name="connsiteX89" fmla="*/ 1393003 w 4206653"/>
              <a:gd name="connsiteY89" fmla="*/ 3052188 h 4460500"/>
              <a:gd name="connsiteX90" fmla="*/ 1084393 w 4206653"/>
              <a:gd name="connsiteY90" fmla="*/ 3029328 h 4460500"/>
              <a:gd name="connsiteX91" fmla="*/ 730063 w 4206653"/>
              <a:gd name="connsiteY91" fmla="*/ 2960748 h 4460500"/>
              <a:gd name="connsiteX92" fmla="*/ 375733 w 4206653"/>
              <a:gd name="connsiteY92" fmla="*/ 3132198 h 4460500"/>
              <a:gd name="connsiteX93" fmla="*/ 421453 w 4206653"/>
              <a:gd name="connsiteY93" fmla="*/ 3029328 h 4460500"/>
              <a:gd name="connsiteX94" fmla="*/ 627193 w 4206653"/>
              <a:gd name="connsiteY94" fmla="*/ 2926458 h 4460500"/>
              <a:gd name="connsiteX95" fmla="*/ 810073 w 4206653"/>
              <a:gd name="connsiteY95" fmla="*/ 2755008 h 4460500"/>
              <a:gd name="connsiteX96" fmla="*/ 1152973 w 4206653"/>
              <a:gd name="connsiteY96" fmla="*/ 2777868 h 4460500"/>
              <a:gd name="connsiteX97" fmla="*/ 1461583 w 4206653"/>
              <a:gd name="connsiteY97" fmla="*/ 2823588 h 4460500"/>
              <a:gd name="connsiteX98" fmla="*/ 1953073 w 4206653"/>
              <a:gd name="connsiteY98" fmla="*/ 2663568 h 4460500"/>
              <a:gd name="connsiteX99" fmla="*/ 1701613 w 4206653"/>
              <a:gd name="connsiteY99" fmla="*/ 2263518 h 4460500"/>
              <a:gd name="connsiteX100" fmla="*/ 1690183 w 4206653"/>
              <a:gd name="connsiteY100" fmla="*/ 1966338 h 4460500"/>
              <a:gd name="connsiteX101" fmla="*/ 1381991 w 4206653"/>
              <a:gd name="connsiteY101" fmla="*/ 1841604 h 4460500"/>
              <a:gd name="connsiteX102" fmla="*/ 1095823 w 4206653"/>
              <a:gd name="connsiteY102" fmla="*/ 1714878 h 4460500"/>
              <a:gd name="connsiteX103" fmla="*/ 746507 w 4206653"/>
              <a:gd name="connsiteY103" fmla="*/ 1626415 h 4460500"/>
              <a:gd name="connsiteX104" fmla="*/ 352873 w 4206653"/>
              <a:gd name="connsiteY104" fmla="*/ 1726308 h 4460500"/>
              <a:gd name="connsiteX105" fmla="*/ 113171 w 4206653"/>
              <a:gd name="connsiteY105" fmla="*/ 1763582 h 4460500"/>
              <a:gd name="connsiteX106" fmla="*/ 9973 w 4206653"/>
              <a:gd name="connsiteY106" fmla="*/ 1737738 h 4460500"/>
              <a:gd name="connsiteX107" fmla="*/ 348516 w 4206653"/>
              <a:gd name="connsiteY107" fmla="*/ 1643812 h 4460500"/>
              <a:gd name="connsiteX108" fmla="*/ 653097 w 4206653"/>
              <a:gd name="connsiteY108" fmla="*/ 1543920 h 4460500"/>
              <a:gd name="connsiteX109" fmla="*/ 1072963 w 4206653"/>
              <a:gd name="connsiteY109" fmla="*/ 1612008 h 4460500"/>
              <a:gd name="connsiteX110" fmla="*/ 1244413 w 4206653"/>
              <a:gd name="connsiteY110" fmla="*/ 1657728 h 4460500"/>
              <a:gd name="connsiteX111" fmla="*/ 1205766 w 4206653"/>
              <a:gd name="connsiteY111" fmla="*/ 1451988 h 4460500"/>
              <a:gd name="connsiteX112" fmla="*/ 1046313 w 4206653"/>
              <a:gd name="connsiteY112" fmla="*/ 815409 h 4460500"/>
              <a:gd name="connsiteX113" fmla="*/ 1221553 w 4206653"/>
              <a:gd name="connsiteY113" fmla="*/ 1211958 h 4460500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610253 w 4206653"/>
              <a:gd name="connsiteY65" fmla="*/ 3564053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40867 w 4206653"/>
              <a:gd name="connsiteY77" fmla="*/ 3980504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187263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555808 w 4206653"/>
              <a:gd name="connsiteY83" fmla="*/ 4355688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70028 w 4206653"/>
              <a:gd name="connsiteY83" fmla="*/ 4167767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66328 w 4206653"/>
              <a:gd name="connsiteY83" fmla="*/ 4145406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45406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4070190 w 4206653"/>
              <a:gd name="connsiteY50" fmla="*/ 3021367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084643 w 4560132"/>
              <a:gd name="connsiteY52" fmla="*/ 2663568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60193 w 4560132"/>
              <a:gd name="connsiteY51" fmla="*/ 285290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5011600"/>
              <a:gd name="connsiteY0" fmla="*/ 1211958 h 4745608"/>
              <a:gd name="connsiteX1" fmla="*/ 1343911 w 5011600"/>
              <a:gd name="connsiteY1" fmla="*/ 1559828 h 4745608"/>
              <a:gd name="connsiteX2" fmla="*/ 1553023 w 5011600"/>
              <a:gd name="connsiteY2" fmla="*/ 1657728 h 4745608"/>
              <a:gd name="connsiteX3" fmla="*/ 1907353 w 5011600"/>
              <a:gd name="connsiteY3" fmla="*/ 1680588 h 4745608"/>
              <a:gd name="connsiteX4" fmla="*/ 2021653 w 5011600"/>
              <a:gd name="connsiteY4" fmla="*/ 1543428 h 4745608"/>
              <a:gd name="connsiteX5" fmla="*/ 2124523 w 5011600"/>
              <a:gd name="connsiteY5" fmla="*/ 1291968 h 4745608"/>
              <a:gd name="connsiteX6" fmla="*/ 2124523 w 5011600"/>
              <a:gd name="connsiteY6" fmla="*/ 1120518 h 4745608"/>
              <a:gd name="connsiteX7" fmla="*/ 2068029 w 5011600"/>
              <a:gd name="connsiteY7" fmla="*/ 825325 h 4745608"/>
              <a:gd name="connsiteX8" fmla="*/ 2078803 w 5011600"/>
              <a:gd name="connsiteY8" fmla="*/ 777618 h 4745608"/>
              <a:gd name="connsiteX9" fmla="*/ 2170243 w 5011600"/>
              <a:gd name="connsiteY9" fmla="*/ 1086228 h 4745608"/>
              <a:gd name="connsiteX10" fmla="*/ 2215963 w 5011600"/>
              <a:gd name="connsiteY10" fmla="*/ 1269108 h 4745608"/>
              <a:gd name="connsiteX11" fmla="*/ 2284543 w 5011600"/>
              <a:gd name="connsiteY11" fmla="*/ 1303398 h 4745608"/>
              <a:gd name="connsiteX12" fmla="*/ 2330263 w 5011600"/>
              <a:gd name="connsiteY12" fmla="*/ 1166238 h 4745608"/>
              <a:gd name="connsiteX13" fmla="*/ 2467423 w 5011600"/>
              <a:gd name="connsiteY13" fmla="*/ 880488 h 4745608"/>
              <a:gd name="connsiteX14" fmla="*/ 2558863 w 5011600"/>
              <a:gd name="connsiteY14" fmla="*/ 640458 h 4745608"/>
              <a:gd name="connsiteX15" fmla="*/ 2616013 w 5011600"/>
              <a:gd name="connsiteY15" fmla="*/ 537588 h 4745608"/>
              <a:gd name="connsiteX16" fmla="*/ 2558863 w 5011600"/>
              <a:gd name="connsiteY16" fmla="*/ 789048 h 4745608"/>
              <a:gd name="connsiteX17" fmla="*/ 2444563 w 5011600"/>
              <a:gd name="connsiteY17" fmla="*/ 1097658 h 4745608"/>
              <a:gd name="connsiteX18" fmla="*/ 2375983 w 5011600"/>
              <a:gd name="connsiteY18" fmla="*/ 1406268 h 4745608"/>
              <a:gd name="connsiteX19" fmla="*/ 2558863 w 5011600"/>
              <a:gd name="connsiteY19" fmla="*/ 1577718 h 4745608"/>
              <a:gd name="connsiteX20" fmla="*/ 2878903 w 5011600"/>
              <a:gd name="connsiteY20" fmla="*/ 1657728 h 4745608"/>
              <a:gd name="connsiteX21" fmla="*/ 3187513 w 5011600"/>
              <a:gd name="connsiteY21" fmla="*/ 1657728 h 4745608"/>
              <a:gd name="connsiteX22" fmla="*/ 3370393 w 5011600"/>
              <a:gd name="connsiteY22" fmla="*/ 1566288 h 4745608"/>
              <a:gd name="connsiteX23" fmla="*/ 3488066 w 5011600"/>
              <a:gd name="connsiteY23" fmla="*/ 1246753 h 4745608"/>
              <a:gd name="connsiteX24" fmla="*/ 3495138 w 5011600"/>
              <a:gd name="connsiteY24" fmla="*/ 1115548 h 4745608"/>
              <a:gd name="connsiteX25" fmla="*/ 3493650 w 5011600"/>
              <a:gd name="connsiteY25" fmla="*/ 1063976 h 4745608"/>
              <a:gd name="connsiteX26" fmla="*/ 3450403 w 5011600"/>
              <a:gd name="connsiteY26" fmla="*/ 777618 h 4745608"/>
              <a:gd name="connsiteX27" fmla="*/ 3119893 w 5011600"/>
              <a:gd name="connsiteY27" fmla="*/ 321571 h 4745608"/>
              <a:gd name="connsiteX28" fmla="*/ 3497351 w 5011600"/>
              <a:gd name="connsiteY28" fmla="*/ 674883 h 4745608"/>
              <a:gd name="connsiteX29" fmla="*/ 3759013 w 5011600"/>
              <a:gd name="connsiteY29" fmla="*/ 571878 h 4745608"/>
              <a:gd name="connsiteX30" fmla="*/ 3999043 w 5011600"/>
              <a:gd name="connsiteY30" fmla="*/ 91818 h 4745608"/>
              <a:gd name="connsiteX31" fmla="*/ 4033333 w 5011600"/>
              <a:gd name="connsiteY31" fmla="*/ 11808 h 4745608"/>
              <a:gd name="connsiteX32" fmla="*/ 3984569 w 5011600"/>
              <a:gd name="connsiteY32" fmla="*/ 247366 h 4745608"/>
              <a:gd name="connsiteX33" fmla="*/ 3812791 w 5011600"/>
              <a:gd name="connsiteY33" fmla="*/ 647417 h 4745608"/>
              <a:gd name="connsiteX34" fmla="*/ 3592906 w 5011600"/>
              <a:gd name="connsiteY34" fmla="*/ 811408 h 4745608"/>
              <a:gd name="connsiteX35" fmla="*/ 3604425 w 5011600"/>
              <a:gd name="connsiteY35" fmla="*/ 999253 h 4745608"/>
              <a:gd name="connsiteX36" fmla="*/ 3872985 w 5011600"/>
              <a:gd name="connsiteY36" fmla="*/ 881976 h 4745608"/>
              <a:gd name="connsiteX37" fmla="*/ 4200754 w 5011600"/>
              <a:gd name="connsiteY37" fmla="*/ 774136 h 4745608"/>
              <a:gd name="connsiteX38" fmla="*/ 4064251 w 5011600"/>
              <a:gd name="connsiteY38" fmla="*/ 847195 h 4745608"/>
              <a:gd name="connsiteX39" fmla="*/ 3818880 w 5011600"/>
              <a:gd name="connsiteY39" fmla="*/ 991305 h 4745608"/>
              <a:gd name="connsiteX40" fmla="*/ 3658531 w 5011600"/>
              <a:gd name="connsiteY40" fmla="*/ 1093178 h 4745608"/>
              <a:gd name="connsiteX41" fmla="*/ 3622838 w 5011600"/>
              <a:gd name="connsiteY41" fmla="*/ 1221401 h 4745608"/>
              <a:gd name="connsiteX42" fmla="*/ 3577446 w 5011600"/>
              <a:gd name="connsiteY42" fmla="*/ 1500691 h 4745608"/>
              <a:gd name="connsiteX43" fmla="*/ 3461833 w 5011600"/>
              <a:gd name="connsiteY43" fmla="*/ 1726308 h 4745608"/>
              <a:gd name="connsiteX44" fmla="*/ 3278953 w 5011600"/>
              <a:gd name="connsiteY44" fmla="*/ 2034918 h 4745608"/>
              <a:gd name="connsiteX45" fmla="*/ 3288742 w 5011600"/>
              <a:gd name="connsiteY45" fmla="*/ 2273460 h 4745608"/>
              <a:gd name="connsiteX46" fmla="*/ 3434288 w 5011600"/>
              <a:gd name="connsiteY46" fmla="*/ 2417577 h 4745608"/>
              <a:gd name="connsiteX47" fmla="*/ 3781217 w 5011600"/>
              <a:gd name="connsiteY47" fmla="*/ 2618845 h 4745608"/>
              <a:gd name="connsiteX48" fmla="*/ 4079053 w 5011600"/>
              <a:gd name="connsiteY48" fmla="*/ 2777868 h 4745608"/>
              <a:gd name="connsiteX49" fmla="*/ 5011598 w 5011600"/>
              <a:gd name="connsiteY49" fmla="*/ 3189329 h 4745608"/>
              <a:gd name="connsiteX50" fmla="*/ 4070190 w 5011600"/>
              <a:gd name="connsiteY50" fmla="*/ 3021367 h 4745608"/>
              <a:gd name="connsiteX51" fmla="*/ 3460193 w 5011600"/>
              <a:gd name="connsiteY51" fmla="*/ 2852901 h 4745608"/>
              <a:gd name="connsiteX52" fmla="*/ 3217865 w 5011600"/>
              <a:gd name="connsiteY52" fmla="*/ 2829045 h 4745608"/>
              <a:gd name="connsiteX53" fmla="*/ 3025524 w 5011600"/>
              <a:gd name="connsiteY53" fmla="*/ 2858861 h 4745608"/>
              <a:gd name="connsiteX54" fmla="*/ 2832855 w 5011600"/>
              <a:gd name="connsiteY54" fmla="*/ 2930924 h 4745608"/>
              <a:gd name="connsiteX55" fmla="*/ 2820111 w 5011600"/>
              <a:gd name="connsiteY55" fmla="*/ 3026344 h 4745608"/>
              <a:gd name="connsiteX56" fmla="*/ 2959241 w 5011600"/>
              <a:gd name="connsiteY56" fmla="*/ 3167976 h 4745608"/>
              <a:gd name="connsiteX57" fmla="*/ 3176083 w 5011600"/>
              <a:gd name="connsiteY57" fmla="*/ 3269358 h 4745608"/>
              <a:gd name="connsiteX58" fmla="*/ 3388239 w 5011600"/>
              <a:gd name="connsiteY58" fmla="*/ 3442290 h 4745608"/>
              <a:gd name="connsiteX59" fmla="*/ 3212014 w 5011600"/>
              <a:gd name="connsiteY59" fmla="*/ 3336948 h 4745608"/>
              <a:gd name="connsiteX60" fmla="*/ 3004633 w 5011600"/>
              <a:gd name="connsiteY60" fmla="*/ 3276814 h 4745608"/>
              <a:gd name="connsiteX61" fmla="*/ 2771676 w 5011600"/>
              <a:gd name="connsiteY61" fmla="*/ 3166987 h 4745608"/>
              <a:gd name="connsiteX62" fmla="*/ 2638873 w 5011600"/>
              <a:gd name="connsiteY62" fmla="*/ 3097908 h 4745608"/>
              <a:gd name="connsiteX63" fmla="*/ 2570293 w 5011600"/>
              <a:gd name="connsiteY63" fmla="*/ 3109338 h 4745608"/>
              <a:gd name="connsiteX64" fmla="*/ 2525557 w 5011600"/>
              <a:gd name="connsiteY64" fmla="*/ 3326508 h 4745608"/>
              <a:gd name="connsiteX65" fmla="*/ 2584349 w 5011600"/>
              <a:gd name="connsiteY65" fmla="*/ 3577470 h 4745608"/>
              <a:gd name="connsiteX66" fmla="*/ 2663703 w 5011600"/>
              <a:gd name="connsiteY66" fmla="*/ 3996904 h 4745608"/>
              <a:gd name="connsiteX67" fmla="*/ 2633113 w 5011600"/>
              <a:gd name="connsiteY67" fmla="*/ 4192703 h 4745608"/>
              <a:gd name="connsiteX68" fmla="*/ 2539703 w 5011600"/>
              <a:gd name="connsiteY68" fmla="*/ 4455574 h 4745608"/>
              <a:gd name="connsiteX69" fmla="*/ 2595212 w 5011600"/>
              <a:gd name="connsiteY69" fmla="*/ 3945217 h 4745608"/>
              <a:gd name="connsiteX70" fmla="*/ 2481240 w 5011600"/>
              <a:gd name="connsiteY70" fmla="*/ 3566538 h 4745608"/>
              <a:gd name="connsiteX71" fmla="*/ 2307403 w 5011600"/>
              <a:gd name="connsiteY71" fmla="*/ 3166488 h 4745608"/>
              <a:gd name="connsiteX72" fmla="*/ 2261683 w 5011600"/>
              <a:gd name="connsiteY72" fmla="*/ 3063618 h 4745608"/>
              <a:gd name="connsiteX73" fmla="*/ 2078803 w 5011600"/>
              <a:gd name="connsiteY73" fmla="*/ 2949318 h 4745608"/>
              <a:gd name="connsiteX74" fmla="*/ 1824299 w 5011600"/>
              <a:gd name="connsiteY74" fmla="*/ 3002494 h 4745608"/>
              <a:gd name="connsiteX75" fmla="*/ 1412162 w 5011600"/>
              <a:gd name="connsiteY75" fmla="*/ 3235573 h 4745608"/>
              <a:gd name="connsiteX76" fmla="*/ 1381573 w 5011600"/>
              <a:gd name="connsiteY76" fmla="*/ 3680838 h 4745608"/>
              <a:gd name="connsiteX77" fmla="*/ 1340867 w 5011600"/>
              <a:gd name="connsiteY77" fmla="*/ 3980504 h 4745608"/>
              <a:gd name="connsiteX78" fmla="*/ 1197619 w 5011600"/>
              <a:gd name="connsiteY78" fmla="*/ 4738831 h 4745608"/>
              <a:gd name="connsiteX79" fmla="*/ 1220896 w 5011600"/>
              <a:gd name="connsiteY79" fmla="*/ 4338309 h 4745608"/>
              <a:gd name="connsiteX80" fmla="*/ 1242772 w 5011600"/>
              <a:gd name="connsiteY80" fmla="*/ 4080888 h 4745608"/>
              <a:gd name="connsiteX81" fmla="*/ 1198693 w 5011600"/>
              <a:gd name="connsiteY81" fmla="*/ 3909438 h 4745608"/>
              <a:gd name="connsiteX82" fmla="*/ 970093 w 5011600"/>
              <a:gd name="connsiteY82" fmla="*/ 3989448 h 4745608"/>
              <a:gd name="connsiteX83" fmla="*/ 766328 w 5011600"/>
              <a:gd name="connsiteY83" fmla="*/ 4131990 h 4745608"/>
              <a:gd name="connsiteX84" fmla="*/ 555808 w 5011600"/>
              <a:gd name="connsiteY84" fmla="*/ 4355688 h 4745608"/>
              <a:gd name="connsiteX85" fmla="*/ 785900 w 5011600"/>
              <a:gd name="connsiteY85" fmla="*/ 4017771 h 4745608"/>
              <a:gd name="connsiteX86" fmla="*/ 1130113 w 5011600"/>
              <a:gd name="connsiteY86" fmla="*/ 3817500 h 4745608"/>
              <a:gd name="connsiteX87" fmla="*/ 1278703 w 5011600"/>
              <a:gd name="connsiteY87" fmla="*/ 3726558 h 4745608"/>
              <a:gd name="connsiteX88" fmla="*/ 1269661 w 5011600"/>
              <a:gd name="connsiteY88" fmla="*/ 3390117 h 4745608"/>
              <a:gd name="connsiteX89" fmla="*/ 1309620 w 5011600"/>
              <a:gd name="connsiteY89" fmla="*/ 3169963 h 4745608"/>
              <a:gd name="connsiteX90" fmla="*/ 1393003 w 5011600"/>
              <a:gd name="connsiteY90" fmla="*/ 3052188 h 4745608"/>
              <a:gd name="connsiteX91" fmla="*/ 1080693 w 5011600"/>
              <a:gd name="connsiteY91" fmla="*/ 2984604 h 4745608"/>
              <a:gd name="connsiteX92" fmla="*/ 663453 w 5011600"/>
              <a:gd name="connsiteY92" fmla="*/ 3023360 h 4745608"/>
              <a:gd name="connsiteX93" fmla="*/ 235111 w 5011600"/>
              <a:gd name="connsiteY93" fmla="*/ 3217172 h 4745608"/>
              <a:gd name="connsiteX94" fmla="*/ 421453 w 5011600"/>
              <a:gd name="connsiteY94" fmla="*/ 3029328 h 4745608"/>
              <a:gd name="connsiteX95" fmla="*/ 627193 w 5011600"/>
              <a:gd name="connsiteY95" fmla="*/ 2926458 h 4745608"/>
              <a:gd name="connsiteX96" fmla="*/ 854480 w 5011600"/>
              <a:gd name="connsiteY96" fmla="*/ 2889178 h 4745608"/>
              <a:gd name="connsiteX97" fmla="*/ 1149272 w 5011600"/>
              <a:gd name="connsiteY97" fmla="*/ 2889676 h 4745608"/>
              <a:gd name="connsiteX98" fmla="*/ 1531894 w 5011600"/>
              <a:gd name="connsiteY98" fmla="*/ 2917507 h 4745608"/>
              <a:gd name="connsiteX99" fmla="*/ 1860559 w 5011600"/>
              <a:gd name="connsiteY99" fmla="*/ 2766431 h 4745608"/>
              <a:gd name="connsiteX100" fmla="*/ 1701613 w 5011600"/>
              <a:gd name="connsiteY100" fmla="*/ 2263518 h 4745608"/>
              <a:gd name="connsiteX101" fmla="*/ 1690183 w 5011600"/>
              <a:gd name="connsiteY101" fmla="*/ 1966338 h 4745608"/>
              <a:gd name="connsiteX102" fmla="*/ 1381991 w 5011600"/>
              <a:gd name="connsiteY102" fmla="*/ 1841604 h 4745608"/>
              <a:gd name="connsiteX103" fmla="*/ 1095823 w 5011600"/>
              <a:gd name="connsiteY103" fmla="*/ 1714878 h 4745608"/>
              <a:gd name="connsiteX104" fmla="*/ 746507 w 5011600"/>
              <a:gd name="connsiteY104" fmla="*/ 1626415 h 4745608"/>
              <a:gd name="connsiteX105" fmla="*/ 352873 w 5011600"/>
              <a:gd name="connsiteY105" fmla="*/ 1726308 h 4745608"/>
              <a:gd name="connsiteX106" fmla="*/ 113171 w 5011600"/>
              <a:gd name="connsiteY106" fmla="*/ 1763582 h 4745608"/>
              <a:gd name="connsiteX107" fmla="*/ 9973 w 5011600"/>
              <a:gd name="connsiteY107" fmla="*/ 1737738 h 4745608"/>
              <a:gd name="connsiteX108" fmla="*/ 348516 w 5011600"/>
              <a:gd name="connsiteY108" fmla="*/ 1643812 h 4745608"/>
              <a:gd name="connsiteX109" fmla="*/ 653097 w 5011600"/>
              <a:gd name="connsiteY109" fmla="*/ 1543920 h 4745608"/>
              <a:gd name="connsiteX110" fmla="*/ 1072963 w 5011600"/>
              <a:gd name="connsiteY110" fmla="*/ 1612008 h 4745608"/>
              <a:gd name="connsiteX111" fmla="*/ 1244413 w 5011600"/>
              <a:gd name="connsiteY111" fmla="*/ 1657728 h 4745608"/>
              <a:gd name="connsiteX112" fmla="*/ 1205766 w 5011600"/>
              <a:gd name="connsiteY112" fmla="*/ 1451988 h 4745608"/>
              <a:gd name="connsiteX113" fmla="*/ 1046313 w 5011600"/>
              <a:gd name="connsiteY113" fmla="*/ 815409 h 4745608"/>
              <a:gd name="connsiteX114" fmla="*/ 1221553 w 5011600"/>
              <a:gd name="connsiteY114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41218"/>
              <a:gd name="connsiteY0" fmla="*/ 1211958 h 4745608"/>
              <a:gd name="connsiteX1" fmla="*/ 1343911 w 5041218"/>
              <a:gd name="connsiteY1" fmla="*/ 1559828 h 4745608"/>
              <a:gd name="connsiteX2" fmla="*/ 1553023 w 5041218"/>
              <a:gd name="connsiteY2" fmla="*/ 1657728 h 4745608"/>
              <a:gd name="connsiteX3" fmla="*/ 1907353 w 5041218"/>
              <a:gd name="connsiteY3" fmla="*/ 1680588 h 4745608"/>
              <a:gd name="connsiteX4" fmla="*/ 2021653 w 5041218"/>
              <a:gd name="connsiteY4" fmla="*/ 1543428 h 4745608"/>
              <a:gd name="connsiteX5" fmla="*/ 2124523 w 5041218"/>
              <a:gd name="connsiteY5" fmla="*/ 1291968 h 4745608"/>
              <a:gd name="connsiteX6" fmla="*/ 2124523 w 5041218"/>
              <a:gd name="connsiteY6" fmla="*/ 1120518 h 4745608"/>
              <a:gd name="connsiteX7" fmla="*/ 2068029 w 5041218"/>
              <a:gd name="connsiteY7" fmla="*/ 825325 h 4745608"/>
              <a:gd name="connsiteX8" fmla="*/ 2078803 w 5041218"/>
              <a:gd name="connsiteY8" fmla="*/ 777618 h 4745608"/>
              <a:gd name="connsiteX9" fmla="*/ 2170243 w 5041218"/>
              <a:gd name="connsiteY9" fmla="*/ 1086228 h 4745608"/>
              <a:gd name="connsiteX10" fmla="*/ 2215963 w 5041218"/>
              <a:gd name="connsiteY10" fmla="*/ 1269108 h 4745608"/>
              <a:gd name="connsiteX11" fmla="*/ 2284543 w 5041218"/>
              <a:gd name="connsiteY11" fmla="*/ 1303398 h 4745608"/>
              <a:gd name="connsiteX12" fmla="*/ 2330263 w 5041218"/>
              <a:gd name="connsiteY12" fmla="*/ 1166238 h 4745608"/>
              <a:gd name="connsiteX13" fmla="*/ 2467423 w 5041218"/>
              <a:gd name="connsiteY13" fmla="*/ 880488 h 4745608"/>
              <a:gd name="connsiteX14" fmla="*/ 2558863 w 5041218"/>
              <a:gd name="connsiteY14" fmla="*/ 640458 h 4745608"/>
              <a:gd name="connsiteX15" fmla="*/ 2616013 w 5041218"/>
              <a:gd name="connsiteY15" fmla="*/ 537588 h 4745608"/>
              <a:gd name="connsiteX16" fmla="*/ 2558863 w 5041218"/>
              <a:gd name="connsiteY16" fmla="*/ 789048 h 4745608"/>
              <a:gd name="connsiteX17" fmla="*/ 2444563 w 5041218"/>
              <a:gd name="connsiteY17" fmla="*/ 1097658 h 4745608"/>
              <a:gd name="connsiteX18" fmla="*/ 2375983 w 5041218"/>
              <a:gd name="connsiteY18" fmla="*/ 1406268 h 4745608"/>
              <a:gd name="connsiteX19" fmla="*/ 2558863 w 5041218"/>
              <a:gd name="connsiteY19" fmla="*/ 1577718 h 4745608"/>
              <a:gd name="connsiteX20" fmla="*/ 2878903 w 5041218"/>
              <a:gd name="connsiteY20" fmla="*/ 1657728 h 4745608"/>
              <a:gd name="connsiteX21" fmla="*/ 3187513 w 5041218"/>
              <a:gd name="connsiteY21" fmla="*/ 1657728 h 4745608"/>
              <a:gd name="connsiteX22" fmla="*/ 3370393 w 5041218"/>
              <a:gd name="connsiteY22" fmla="*/ 1566288 h 4745608"/>
              <a:gd name="connsiteX23" fmla="*/ 3488066 w 5041218"/>
              <a:gd name="connsiteY23" fmla="*/ 1246753 h 4745608"/>
              <a:gd name="connsiteX24" fmla="*/ 3495138 w 5041218"/>
              <a:gd name="connsiteY24" fmla="*/ 1115548 h 4745608"/>
              <a:gd name="connsiteX25" fmla="*/ 3493650 w 5041218"/>
              <a:gd name="connsiteY25" fmla="*/ 1063976 h 4745608"/>
              <a:gd name="connsiteX26" fmla="*/ 3450403 w 5041218"/>
              <a:gd name="connsiteY26" fmla="*/ 777618 h 4745608"/>
              <a:gd name="connsiteX27" fmla="*/ 3119893 w 5041218"/>
              <a:gd name="connsiteY27" fmla="*/ 321571 h 4745608"/>
              <a:gd name="connsiteX28" fmla="*/ 3497351 w 5041218"/>
              <a:gd name="connsiteY28" fmla="*/ 674883 h 4745608"/>
              <a:gd name="connsiteX29" fmla="*/ 3759013 w 5041218"/>
              <a:gd name="connsiteY29" fmla="*/ 571878 h 4745608"/>
              <a:gd name="connsiteX30" fmla="*/ 3999043 w 5041218"/>
              <a:gd name="connsiteY30" fmla="*/ 91818 h 4745608"/>
              <a:gd name="connsiteX31" fmla="*/ 4033333 w 5041218"/>
              <a:gd name="connsiteY31" fmla="*/ 11808 h 4745608"/>
              <a:gd name="connsiteX32" fmla="*/ 3984569 w 5041218"/>
              <a:gd name="connsiteY32" fmla="*/ 247366 h 4745608"/>
              <a:gd name="connsiteX33" fmla="*/ 3812791 w 5041218"/>
              <a:gd name="connsiteY33" fmla="*/ 647417 h 4745608"/>
              <a:gd name="connsiteX34" fmla="*/ 3592906 w 5041218"/>
              <a:gd name="connsiteY34" fmla="*/ 811408 h 4745608"/>
              <a:gd name="connsiteX35" fmla="*/ 3604425 w 5041218"/>
              <a:gd name="connsiteY35" fmla="*/ 999253 h 4745608"/>
              <a:gd name="connsiteX36" fmla="*/ 3872985 w 5041218"/>
              <a:gd name="connsiteY36" fmla="*/ 881976 h 4745608"/>
              <a:gd name="connsiteX37" fmla="*/ 4200754 w 5041218"/>
              <a:gd name="connsiteY37" fmla="*/ 774136 h 4745608"/>
              <a:gd name="connsiteX38" fmla="*/ 4064251 w 5041218"/>
              <a:gd name="connsiteY38" fmla="*/ 847195 h 4745608"/>
              <a:gd name="connsiteX39" fmla="*/ 3818880 w 5041218"/>
              <a:gd name="connsiteY39" fmla="*/ 991305 h 4745608"/>
              <a:gd name="connsiteX40" fmla="*/ 3658531 w 5041218"/>
              <a:gd name="connsiteY40" fmla="*/ 1093178 h 4745608"/>
              <a:gd name="connsiteX41" fmla="*/ 3622838 w 5041218"/>
              <a:gd name="connsiteY41" fmla="*/ 1221401 h 4745608"/>
              <a:gd name="connsiteX42" fmla="*/ 3577446 w 5041218"/>
              <a:gd name="connsiteY42" fmla="*/ 1500691 h 4745608"/>
              <a:gd name="connsiteX43" fmla="*/ 3461833 w 5041218"/>
              <a:gd name="connsiteY43" fmla="*/ 1726308 h 4745608"/>
              <a:gd name="connsiteX44" fmla="*/ 3278953 w 5041218"/>
              <a:gd name="connsiteY44" fmla="*/ 2034918 h 4745608"/>
              <a:gd name="connsiteX45" fmla="*/ 3288742 w 5041218"/>
              <a:gd name="connsiteY45" fmla="*/ 2273460 h 4745608"/>
              <a:gd name="connsiteX46" fmla="*/ 3434288 w 5041218"/>
              <a:gd name="connsiteY46" fmla="*/ 2417577 h 4745608"/>
              <a:gd name="connsiteX47" fmla="*/ 3781217 w 5041218"/>
              <a:gd name="connsiteY47" fmla="*/ 2618845 h 4745608"/>
              <a:gd name="connsiteX48" fmla="*/ 4079053 w 5041218"/>
              <a:gd name="connsiteY48" fmla="*/ 2777868 h 4745608"/>
              <a:gd name="connsiteX49" fmla="*/ 5011598 w 5041218"/>
              <a:gd name="connsiteY49" fmla="*/ 3189329 h 4745608"/>
              <a:gd name="connsiteX50" fmla="*/ 4818456 w 5041218"/>
              <a:gd name="connsiteY50" fmla="*/ 3291193 h 4745608"/>
              <a:gd name="connsiteX51" fmla="*/ 4070190 w 5041218"/>
              <a:gd name="connsiteY51" fmla="*/ 3021367 h 4745608"/>
              <a:gd name="connsiteX52" fmla="*/ 3460193 w 5041218"/>
              <a:gd name="connsiteY52" fmla="*/ 2852901 h 4745608"/>
              <a:gd name="connsiteX53" fmla="*/ 3217865 w 5041218"/>
              <a:gd name="connsiteY53" fmla="*/ 2829045 h 4745608"/>
              <a:gd name="connsiteX54" fmla="*/ 3025524 w 5041218"/>
              <a:gd name="connsiteY54" fmla="*/ 2858861 h 4745608"/>
              <a:gd name="connsiteX55" fmla="*/ 2832855 w 5041218"/>
              <a:gd name="connsiteY55" fmla="*/ 2930924 h 4745608"/>
              <a:gd name="connsiteX56" fmla="*/ 2820111 w 5041218"/>
              <a:gd name="connsiteY56" fmla="*/ 3026344 h 4745608"/>
              <a:gd name="connsiteX57" fmla="*/ 2959241 w 5041218"/>
              <a:gd name="connsiteY57" fmla="*/ 3167976 h 4745608"/>
              <a:gd name="connsiteX58" fmla="*/ 3176083 w 5041218"/>
              <a:gd name="connsiteY58" fmla="*/ 3269358 h 4745608"/>
              <a:gd name="connsiteX59" fmla="*/ 3388239 w 5041218"/>
              <a:gd name="connsiteY59" fmla="*/ 3442290 h 4745608"/>
              <a:gd name="connsiteX60" fmla="*/ 3212014 w 5041218"/>
              <a:gd name="connsiteY60" fmla="*/ 3336948 h 4745608"/>
              <a:gd name="connsiteX61" fmla="*/ 3004633 w 5041218"/>
              <a:gd name="connsiteY61" fmla="*/ 3276814 h 4745608"/>
              <a:gd name="connsiteX62" fmla="*/ 2771676 w 5041218"/>
              <a:gd name="connsiteY62" fmla="*/ 3166987 h 4745608"/>
              <a:gd name="connsiteX63" fmla="*/ 2638873 w 5041218"/>
              <a:gd name="connsiteY63" fmla="*/ 3097908 h 4745608"/>
              <a:gd name="connsiteX64" fmla="*/ 2570293 w 5041218"/>
              <a:gd name="connsiteY64" fmla="*/ 3109338 h 4745608"/>
              <a:gd name="connsiteX65" fmla="*/ 2525557 w 5041218"/>
              <a:gd name="connsiteY65" fmla="*/ 3326508 h 4745608"/>
              <a:gd name="connsiteX66" fmla="*/ 2584349 w 5041218"/>
              <a:gd name="connsiteY66" fmla="*/ 3577470 h 4745608"/>
              <a:gd name="connsiteX67" fmla="*/ 2663703 w 5041218"/>
              <a:gd name="connsiteY67" fmla="*/ 3996904 h 4745608"/>
              <a:gd name="connsiteX68" fmla="*/ 2633113 w 5041218"/>
              <a:gd name="connsiteY68" fmla="*/ 4192703 h 4745608"/>
              <a:gd name="connsiteX69" fmla="*/ 2539703 w 5041218"/>
              <a:gd name="connsiteY69" fmla="*/ 4455574 h 4745608"/>
              <a:gd name="connsiteX70" fmla="*/ 2595212 w 5041218"/>
              <a:gd name="connsiteY70" fmla="*/ 3945217 h 4745608"/>
              <a:gd name="connsiteX71" fmla="*/ 2481240 w 5041218"/>
              <a:gd name="connsiteY71" fmla="*/ 3566538 h 4745608"/>
              <a:gd name="connsiteX72" fmla="*/ 2307403 w 5041218"/>
              <a:gd name="connsiteY72" fmla="*/ 3166488 h 4745608"/>
              <a:gd name="connsiteX73" fmla="*/ 2261683 w 5041218"/>
              <a:gd name="connsiteY73" fmla="*/ 3063618 h 4745608"/>
              <a:gd name="connsiteX74" fmla="*/ 2078803 w 5041218"/>
              <a:gd name="connsiteY74" fmla="*/ 2949318 h 4745608"/>
              <a:gd name="connsiteX75" fmla="*/ 1824299 w 5041218"/>
              <a:gd name="connsiteY75" fmla="*/ 3002494 h 4745608"/>
              <a:gd name="connsiteX76" fmla="*/ 1412162 w 5041218"/>
              <a:gd name="connsiteY76" fmla="*/ 3235573 h 4745608"/>
              <a:gd name="connsiteX77" fmla="*/ 1381573 w 5041218"/>
              <a:gd name="connsiteY77" fmla="*/ 3680838 h 4745608"/>
              <a:gd name="connsiteX78" fmla="*/ 1340867 w 5041218"/>
              <a:gd name="connsiteY78" fmla="*/ 3980504 h 4745608"/>
              <a:gd name="connsiteX79" fmla="*/ 1197619 w 5041218"/>
              <a:gd name="connsiteY79" fmla="*/ 4738831 h 4745608"/>
              <a:gd name="connsiteX80" fmla="*/ 1220896 w 5041218"/>
              <a:gd name="connsiteY80" fmla="*/ 4338309 h 4745608"/>
              <a:gd name="connsiteX81" fmla="*/ 1242772 w 5041218"/>
              <a:gd name="connsiteY81" fmla="*/ 4080888 h 4745608"/>
              <a:gd name="connsiteX82" fmla="*/ 1198693 w 5041218"/>
              <a:gd name="connsiteY82" fmla="*/ 3909438 h 4745608"/>
              <a:gd name="connsiteX83" fmla="*/ 970093 w 5041218"/>
              <a:gd name="connsiteY83" fmla="*/ 3989448 h 4745608"/>
              <a:gd name="connsiteX84" fmla="*/ 766328 w 5041218"/>
              <a:gd name="connsiteY84" fmla="*/ 4131990 h 4745608"/>
              <a:gd name="connsiteX85" fmla="*/ 555808 w 5041218"/>
              <a:gd name="connsiteY85" fmla="*/ 4355688 h 4745608"/>
              <a:gd name="connsiteX86" fmla="*/ 785900 w 5041218"/>
              <a:gd name="connsiteY86" fmla="*/ 4017771 h 4745608"/>
              <a:gd name="connsiteX87" fmla="*/ 1130113 w 5041218"/>
              <a:gd name="connsiteY87" fmla="*/ 3817500 h 4745608"/>
              <a:gd name="connsiteX88" fmla="*/ 1278703 w 5041218"/>
              <a:gd name="connsiteY88" fmla="*/ 3726558 h 4745608"/>
              <a:gd name="connsiteX89" fmla="*/ 1269661 w 5041218"/>
              <a:gd name="connsiteY89" fmla="*/ 3390117 h 4745608"/>
              <a:gd name="connsiteX90" fmla="*/ 1309620 w 5041218"/>
              <a:gd name="connsiteY90" fmla="*/ 3169963 h 4745608"/>
              <a:gd name="connsiteX91" fmla="*/ 1393003 w 5041218"/>
              <a:gd name="connsiteY91" fmla="*/ 3052188 h 4745608"/>
              <a:gd name="connsiteX92" fmla="*/ 1080693 w 5041218"/>
              <a:gd name="connsiteY92" fmla="*/ 2984604 h 4745608"/>
              <a:gd name="connsiteX93" fmla="*/ 663453 w 5041218"/>
              <a:gd name="connsiteY93" fmla="*/ 3023360 h 4745608"/>
              <a:gd name="connsiteX94" fmla="*/ 235111 w 5041218"/>
              <a:gd name="connsiteY94" fmla="*/ 3217172 h 4745608"/>
              <a:gd name="connsiteX95" fmla="*/ 421453 w 5041218"/>
              <a:gd name="connsiteY95" fmla="*/ 3029328 h 4745608"/>
              <a:gd name="connsiteX96" fmla="*/ 627193 w 5041218"/>
              <a:gd name="connsiteY96" fmla="*/ 2926458 h 4745608"/>
              <a:gd name="connsiteX97" fmla="*/ 854480 w 5041218"/>
              <a:gd name="connsiteY97" fmla="*/ 2889178 h 4745608"/>
              <a:gd name="connsiteX98" fmla="*/ 1149272 w 5041218"/>
              <a:gd name="connsiteY98" fmla="*/ 2889676 h 4745608"/>
              <a:gd name="connsiteX99" fmla="*/ 1531894 w 5041218"/>
              <a:gd name="connsiteY99" fmla="*/ 2917507 h 4745608"/>
              <a:gd name="connsiteX100" fmla="*/ 1860559 w 5041218"/>
              <a:gd name="connsiteY100" fmla="*/ 2766431 h 4745608"/>
              <a:gd name="connsiteX101" fmla="*/ 1701613 w 5041218"/>
              <a:gd name="connsiteY101" fmla="*/ 2263518 h 4745608"/>
              <a:gd name="connsiteX102" fmla="*/ 1690183 w 5041218"/>
              <a:gd name="connsiteY102" fmla="*/ 1966338 h 4745608"/>
              <a:gd name="connsiteX103" fmla="*/ 1381991 w 5041218"/>
              <a:gd name="connsiteY103" fmla="*/ 1841604 h 4745608"/>
              <a:gd name="connsiteX104" fmla="*/ 1095823 w 5041218"/>
              <a:gd name="connsiteY104" fmla="*/ 1714878 h 4745608"/>
              <a:gd name="connsiteX105" fmla="*/ 746507 w 5041218"/>
              <a:gd name="connsiteY105" fmla="*/ 1626415 h 4745608"/>
              <a:gd name="connsiteX106" fmla="*/ 352873 w 5041218"/>
              <a:gd name="connsiteY106" fmla="*/ 1726308 h 4745608"/>
              <a:gd name="connsiteX107" fmla="*/ 113171 w 5041218"/>
              <a:gd name="connsiteY107" fmla="*/ 1763582 h 4745608"/>
              <a:gd name="connsiteX108" fmla="*/ 9973 w 5041218"/>
              <a:gd name="connsiteY108" fmla="*/ 1737738 h 4745608"/>
              <a:gd name="connsiteX109" fmla="*/ 348516 w 5041218"/>
              <a:gd name="connsiteY109" fmla="*/ 1643812 h 4745608"/>
              <a:gd name="connsiteX110" fmla="*/ 653097 w 5041218"/>
              <a:gd name="connsiteY110" fmla="*/ 1543920 h 4745608"/>
              <a:gd name="connsiteX111" fmla="*/ 1072963 w 5041218"/>
              <a:gd name="connsiteY111" fmla="*/ 1612008 h 4745608"/>
              <a:gd name="connsiteX112" fmla="*/ 1244413 w 5041218"/>
              <a:gd name="connsiteY112" fmla="*/ 1657728 h 4745608"/>
              <a:gd name="connsiteX113" fmla="*/ 1205766 w 5041218"/>
              <a:gd name="connsiteY113" fmla="*/ 1451988 h 4745608"/>
              <a:gd name="connsiteX114" fmla="*/ 1046313 w 5041218"/>
              <a:gd name="connsiteY114" fmla="*/ 815409 h 4745608"/>
              <a:gd name="connsiteX115" fmla="*/ 1221553 w 5041218"/>
              <a:gd name="connsiteY115" fmla="*/ 1211958 h 4745608"/>
              <a:gd name="connsiteX0" fmla="*/ 1221553 w 5067201"/>
              <a:gd name="connsiteY0" fmla="*/ 1211958 h 4745608"/>
              <a:gd name="connsiteX1" fmla="*/ 1343911 w 5067201"/>
              <a:gd name="connsiteY1" fmla="*/ 1559828 h 4745608"/>
              <a:gd name="connsiteX2" fmla="*/ 1553023 w 5067201"/>
              <a:gd name="connsiteY2" fmla="*/ 1657728 h 4745608"/>
              <a:gd name="connsiteX3" fmla="*/ 1907353 w 5067201"/>
              <a:gd name="connsiteY3" fmla="*/ 1680588 h 4745608"/>
              <a:gd name="connsiteX4" fmla="*/ 2021653 w 5067201"/>
              <a:gd name="connsiteY4" fmla="*/ 1543428 h 4745608"/>
              <a:gd name="connsiteX5" fmla="*/ 2124523 w 5067201"/>
              <a:gd name="connsiteY5" fmla="*/ 1291968 h 4745608"/>
              <a:gd name="connsiteX6" fmla="*/ 2124523 w 5067201"/>
              <a:gd name="connsiteY6" fmla="*/ 1120518 h 4745608"/>
              <a:gd name="connsiteX7" fmla="*/ 2068029 w 5067201"/>
              <a:gd name="connsiteY7" fmla="*/ 825325 h 4745608"/>
              <a:gd name="connsiteX8" fmla="*/ 2078803 w 5067201"/>
              <a:gd name="connsiteY8" fmla="*/ 777618 h 4745608"/>
              <a:gd name="connsiteX9" fmla="*/ 2170243 w 5067201"/>
              <a:gd name="connsiteY9" fmla="*/ 1086228 h 4745608"/>
              <a:gd name="connsiteX10" fmla="*/ 2215963 w 5067201"/>
              <a:gd name="connsiteY10" fmla="*/ 1269108 h 4745608"/>
              <a:gd name="connsiteX11" fmla="*/ 2284543 w 5067201"/>
              <a:gd name="connsiteY11" fmla="*/ 1303398 h 4745608"/>
              <a:gd name="connsiteX12" fmla="*/ 2330263 w 5067201"/>
              <a:gd name="connsiteY12" fmla="*/ 1166238 h 4745608"/>
              <a:gd name="connsiteX13" fmla="*/ 2467423 w 5067201"/>
              <a:gd name="connsiteY13" fmla="*/ 880488 h 4745608"/>
              <a:gd name="connsiteX14" fmla="*/ 2558863 w 5067201"/>
              <a:gd name="connsiteY14" fmla="*/ 640458 h 4745608"/>
              <a:gd name="connsiteX15" fmla="*/ 2616013 w 5067201"/>
              <a:gd name="connsiteY15" fmla="*/ 537588 h 4745608"/>
              <a:gd name="connsiteX16" fmla="*/ 2558863 w 5067201"/>
              <a:gd name="connsiteY16" fmla="*/ 789048 h 4745608"/>
              <a:gd name="connsiteX17" fmla="*/ 2444563 w 5067201"/>
              <a:gd name="connsiteY17" fmla="*/ 1097658 h 4745608"/>
              <a:gd name="connsiteX18" fmla="*/ 2375983 w 5067201"/>
              <a:gd name="connsiteY18" fmla="*/ 1406268 h 4745608"/>
              <a:gd name="connsiteX19" fmla="*/ 2558863 w 5067201"/>
              <a:gd name="connsiteY19" fmla="*/ 1577718 h 4745608"/>
              <a:gd name="connsiteX20" fmla="*/ 2878903 w 5067201"/>
              <a:gd name="connsiteY20" fmla="*/ 1657728 h 4745608"/>
              <a:gd name="connsiteX21" fmla="*/ 3187513 w 5067201"/>
              <a:gd name="connsiteY21" fmla="*/ 1657728 h 4745608"/>
              <a:gd name="connsiteX22" fmla="*/ 3370393 w 5067201"/>
              <a:gd name="connsiteY22" fmla="*/ 1566288 h 4745608"/>
              <a:gd name="connsiteX23" fmla="*/ 3488066 w 5067201"/>
              <a:gd name="connsiteY23" fmla="*/ 1246753 h 4745608"/>
              <a:gd name="connsiteX24" fmla="*/ 3495138 w 5067201"/>
              <a:gd name="connsiteY24" fmla="*/ 1115548 h 4745608"/>
              <a:gd name="connsiteX25" fmla="*/ 3493650 w 5067201"/>
              <a:gd name="connsiteY25" fmla="*/ 1063976 h 4745608"/>
              <a:gd name="connsiteX26" fmla="*/ 3450403 w 5067201"/>
              <a:gd name="connsiteY26" fmla="*/ 777618 h 4745608"/>
              <a:gd name="connsiteX27" fmla="*/ 3119893 w 5067201"/>
              <a:gd name="connsiteY27" fmla="*/ 321571 h 4745608"/>
              <a:gd name="connsiteX28" fmla="*/ 3497351 w 5067201"/>
              <a:gd name="connsiteY28" fmla="*/ 674883 h 4745608"/>
              <a:gd name="connsiteX29" fmla="*/ 3759013 w 5067201"/>
              <a:gd name="connsiteY29" fmla="*/ 571878 h 4745608"/>
              <a:gd name="connsiteX30" fmla="*/ 3999043 w 5067201"/>
              <a:gd name="connsiteY30" fmla="*/ 91818 h 4745608"/>
              <a:gd name="connsiteX31" fmla="*/ 4033333 w 5067201"/>
              <a:gd name="connsiteY31" fmla="*/ 11808 h 4745608"/>
              <a:gd name="connsiteX32" fmla="*/ 3984569 w 5067201"/>
              <a:gd name="connsiteY32" fmla="*/ 247366 h 4745608"/>
              <a:gd name="connsiteX33" fmla="*/ 3812791 w 5067201"/>
              <a:gd name="connsiteY33" fmla="*/ 647417 h 4745608"/>
              <a:gd name="connsiteX34" fmla="*/ 3592906 w 5067201"/>
              <a:gd name="connsiteY34" fmla="*/ 811408 h 4745608"/>
              <a:gd name="connsiteX35" fmla="*/ 3604425 w 5067201"/>
              <a:gd name="connsiteY35" fmla="*/ 999253 h 4745608"/>
              <a:gd name="connsiteX36" fmla="*/ 3872985 w 5067201"/>
              <a:gd name="connsiteY36" fmla="*/ 881976 h 4745608"/>
              <a:gd name="connsiteX37" fmla="*/ 4200754 w 5067201"/>
              <a:gd name="connsiteY37" fmla="*/ 774136 h 4745608"/>
              <a:gd name="connsiteX38" fmla="*/ 4064251 w 5067201"/>
              <a:gd name="connsiteY38" fmla="*/ 847195 h 4745608"/>
              <a:gd name="connsiteX39" fmla="*/ 3818880 w 5067201"/>
              <a:gd name="connsiteY39" fmla="*/ 991305 h 4745608"/>
              <a:gd name="connsiteX40" fmla="*/ 3658531 w 5067201"/>
              <a:gd name="connsiteY40" fmla="*/ 1093178 h 4745608"/>
              <a:gd name="connsiteX41" fmla="*/ 3622838 w 5067201"/>
              <a:gd name="connsiteY41" fmla="*/ 1221401 h 4745608"/>
              <a:gd name="connsiteX42" fmla="*/ 3577446 w 5067201"/>
              <a:gd name="connsiteY42" fmla="*/ 1500691 h 4745608"/>
              <a:gd name="connsiteX43" fmla="*/ 3461833 w 5067201"/>
              <a:gd name="connsiteY43" fmla="*/ 1726308 h 4745608"/>
              <a:gd name="connsiteX44" fmla="*/ 3278953 w 5067201"/>
              <a:gd name="connsiteY44" fmla="*/ 2034918 h 4745608"/>
              <a:gd name="connsiteX45" fmla="*/ 3288742 w 5067201"/>
              <a:gd name="connsiteY45" fmla="*/ 2273460 h 4745608"/>
              <a:gd name="connsiteX46" fmla="*/ 3434288 w 5067201"/>
              <a:gd name="connsiteY46" fmla="*/ 2417577 h 4745608"/>
              <a:gd name="connsiteX47" fmla="*/ 3781217 w 5067201"/>
              <a:gd name="connsiteY47" fmla="*/ 2618845 h 4745608"/>
              <a:gd name="connsiteX48" fmla="*/ 4079053 w 5067201"/>
              <a:gd name="connsiteY48" fmla="*/ 2777868 h 4745608"/>
              <a:gd name="connsiteX49" fmla="*/ 5011598 w 5067201"/>
              <a:gd name="connsiteY49" fmla="*/ 3189329 h 4745608"/>
              <a:gd name="connsiteX50" fmla="*/ 4955377 w 5067201"/>
              <a:gd name="connsiteY50" fmla="*/ 3340389 h 4745608"/>
              <a:gd name="connsiteX51" fmla="*/ 4070190 w 5067201"/>
              <a:gd name="connsiteY51" fmla="*/ 3021367 h 4745608"/>
              <a:gd name="connsiteX52" fmla="*/ 3460193 w 5067201"/>
              <a:gd name="connsiteY52" fmla="*/ 2852901 h 4745608"/>
              <a:gd name="connsiteX53" fmla="*/ 3217865 w 5067201"/>
              <a:gd name="connsiteY53" fmla="*/ 2829045 h 4745608"/>
              <a:gd name="connsiteX54" fmla="*/ 3025524 w 5067201"/>
              <a:gd name="connsiteY54" fmla="*/ 2858861 h 4745608"/>
              <a:gd name="connsiteX55" fmla="*/ 2832855 w 5067201"/>
              <a:gd name="connsiteY55" fmla="*/ 2930924 h 4745608"/>
              <a:gd name="connsiteX56" fmla="*/ 2820111 w 5067201"/>
              <a:gd name="connsiteY56" fmla="*/ 3026344 h 4745608"/>
              <a:gd name="connsiteX57" fmla="*/ 2959241 w 5067201"/>
              <a:gd name="connsiteY57" fmla="*/ 3167976 h 4745608"/>
              <a:gd name="connsiteX58" fmla="*/ 3176083 w 5067201"/>
              <a:gd name="connsiteY58" fmla="*/ 3269358 h 4745608"/>
              <a:gd name="connsiteX59" fmla="*/ 3388239 w 5067201"/>
              <a:gd name="connsiteY59" fmla="*/ 3442290 h 4745608"/>
              <a:gd name="connsiteX60" fmla="*/ 3212014 w 5067201"/>
              <a:gd name="connsiteY60" fmla="*/ 3336948 h 4745608"/>
              <a:gd name="connsiteX61" fmla="*/ 3004633 w 5067201"/>
              <a:gd name="connsiteY61" fmla="*/ 3276814 h 4745608"/>
              <a:gd name="connsiteX62" fmla="*/ 2771676 w 5067201"/>
              <a:gd name="connsiteY62" fmla="*/ 3166987 h 4745608"/>
              <a:gd name="connsiteX63" fmla="*/ 2638873 w 5067201"/>
              <a:gd name="connsiteY63" fmla="*/ 3097908 h 4745608"/>
              <a:gd name="connsiteX64" fmla="*/ 2570293 w 5067201"/>
              <a:gd name="connsiteY64" fmla="*/ 3109338 h 4745608"/>
              <a:gd name="connsiteX65" fmla="*/ 2525557 w 5067201"/>
              <a:gd name="connsiteY65" fmla="*/ 3326508 h 4745608"/>
              <a:gd name="connsiteX66" fmla="*/ 2584349 w 5067201"/>
              <a:gd name="connsiteY66" fmla="*/ 3577470 h 4745608"/>
              <a:gd name="connsiteX67" fmla="*/ 2663703 w 5067201"/>
              <a:gd name="connsiteY67" fmla="*/ 3996904 h 4745608"/>
              <a:gd name="connsiteX68" fmla="*/ 2633113 w 5067201"/>
              <a:gd name="connsiteY68" fmla="*/ 4192703 h 4745608"/>
              <a:gd name="connsiteX69" fmla="*/ 2539703 w 5067201"/>
              <a:gd name="connsiteY69" fmla="*/ 4455574 h 4745608"/>
              <a:gd name="connsiteX70" fmla="*/ 2595212 w 5067201"/>
              <a:gd name="connsiteY70" fmla="*/ 3945217 h 4745608"/>
              <a:gd name="connsiteX71" fmla="*/ 2481240 w 5067201"/>
              <a:gd name="connsiteY71" fmla="*/ 3566538 h 4745608"/>
              <a:gd name="connsiteX72" fmla="*/ 2307403 w 5067201"/>
              <a:gd name="connsiteY72" fmla="*/ 3166488 h 4745608"/>
              <a:gd name="connsiteX73" fmla="*/ 2261683 w 5067201"/>
              <a:gd name="connsiteY73" fmla="*/ 3063618 h 4745608"/>
              <a:gd name="connsiteX74" fmla="*/ 2078803 w 5067201"/>
              <a:gd name="connsiteY74" fmla="*/ 2949318 h 4745608"/>
              <a:gd name="connsiteX75" fmla="*/ 1824299 w 5067201"/>
              <a:gd name="connsiteY75" fmla="*/ 3002494 h 4745608"/>
              <a:gd name="connsiteX76" fmla="*/ 1412162 w 5067201"/>
              <a:gd name="connsiteY76" fmla="*/ 3235573 h 4745608"/>
              <a:gd name="connsiteX77" fmla="*/ 1381573 w 5067201"/>
              <a:gd name="connsiteY77" fmla="*/ 3680838 h 4745608"/>
              <a:gd name="connsiteX78" fmla="*/ 1340867 w 5067201"/>
              <a:gd name="connsiteY78" fmla="*/ 3980504 h 4745608"/>
              <a:gd name="connsiteX79" fmla="*/ 1197619 w 5067201"/>
              <a:gd name="connsiteY79" fmla="*/ 4738831 h 4745608"/>
              <a:gd name="connsiteX80" fmla="*/ 1220896 w 5067201"/>
              <a:gd name="connsiteY80" fmla="*/ 4338309 h 4745608"/>
              <a:gd name="connsiteX81" fmla="*/ 1242772 w 5067201"/>
              <a:gd name="connsiteY81" fmla="*/ 4080888 h 4745608"/>
              <a:gd name="connsiteX82" fmla="*/ 1198693 w 5067201"/>
              <a:gd name="connsiteY82" fmla="*/ 3909438 h 4745608"/>
              <a:gd name="connsiteX83" fmla="*/ 970093 w 5067201"/>
              <a:gd name="connsiteY83" fmla="*/ 3989448 h 4745608"/>
              <a:gd name="connsiteX84" fmla="*/ 766328 w 5067201"/>
              <a:gd name="connsiteY84" fmla="*/ 4131990 h 4745608"/>
              <a:gd name="connsiteX85" fmla="*/ 555808 w 5067201"/>
              <a:gd name="connsiteY85" fmla="*/ 4355688 h 4745608"/>
              <a:gd name="connsiteX86" fmla="*/ 785900 w 5067201"/>
              <a:gd name="connsiteY86" fmla="*/ 4017771 h 4745608"/>
              <a:gd name="connsiteX87" fmla="*/ 1130113 w 5067201"/>
              <a:gd name="connsiteY87" fmla="*/ 3817500 h 4745608"/>
              <a:gd name="connsiteX88" fmla="*/ 1278703 w 5067201"/>
              <a:gd name="connsiteY88" fmla="*/ 3726558 h 4745608"/>
              <a:gd name="connsiteX89" fmla="*/ 1269661 w 5067201"/>
              <a:gd name="connsiteY89" fmla="*/ 3390117 h 4745608"/>
              <a:gd name="connsiteX90" fmla="*/ 1309620 w 5067201"/>
              <a:gd name="connsiteY90" fmla="*/ 3169963 h 4745608"/>
              <a:gd name="connsiteX91" fmla="*/ 1393003 w 5067201"/>
              <a:gd name="connsiteY91" fmla="*/ 3052188 h 4745608"/>
              <a:gd name="connsiteX92" fmla="*/ 1080693 w 5067201"/>
              <a:gd name="connsiteY92" fmla="*/ 2984604 h 4745608"/>
              <a:gd name="connsiteX93" fmla="*/ 663453 w 5067201"/>
              <a:gd name="connsiteY93" fmla="*/ 3023360 h 4745608"/>
              <a:gd name="connsiteX94" fmla="*/ 235111 w 5067201"/>
              <a:gd name="connsiteY94" fmla="*/ 3217172 h 4745608"/>
              <a:gd name="connsiteX95" fmla="*/ 421453 w 5067201"/>
              <a:gd name="connsiteY95" fmla="*/ 3029328 h 4745608"/>
              <a:gd name="connsiteX96" fmla="*/ 627193 w 5067201"/>
              <a:gd name="connsiteY96" fmla="*/ 2926458 h 4745608"/>
              <a:gd name="connsiteX97" fmla="*/ 854480 w 5067201"/>
              <a:gd name="connsiteY97" fmla="*/ 2889178 h 4745608"/>
              <a:gd name="connsiteX98" fmla="*/ 1149272 w 5067201"/>
              <a:gd name="connsiteY98" fmla="*/ 2889676 h 4745608"/>
              <a:gd name="connsiteX99" fmla="*/ 1531894 w 5067201"/>
              <a:gd name="connsiteY99" fmla="*/ 2917507 h 4745608"/>
              <a:gd name="connsiteX100" fmla="*/ 1860559 w 5067201"/>
              <a:gd name="connsiteY100" fmla="*/ 2766431 h 4745608"/>
              <a:gd name="connsiteX101" fmla="*/ 1701613 w 5067201"/>
              <a:gd name="connsiteY101" fmla="*/ 2263518 h 4745608"/>
              <a:gd name="connsiteX102" fmla="*/ 1690183 w 5067201"/>
              <a:gd name="connsiteY102" fmla="*/ 1966338 h 4745608"/>
              <a:gd name="connsiteX103" fmla="*/ 1381991 w 5067201"/>
              <a:gd name="connsiteY103" fmla="*/ 1841604 h 4745608"/>
              <a:gd name="connsiteX104" fmla="*/ 1095823 w 5067201"/>
              <a:gd name="connsiteY104" fmla="*/ 1714878 h 4745608"/>
              <a:gd name="connsiteX105" fmla="*/ 746507 w 5067201"/>
              <a:gd name="connsiteY105" fmla="*/ 1626415 h 4745608"/>
              <a:gd name="connsiteX106" fmla="*/ 352873 w 5067201"/>
              <a:gd name="connsiteY106" fmla="*/ 1726308 h 4745608"/>
              <a:gd name="connsiteX107" fmla="*/ 113171 w 5067201"/>
              <a:gd name="connsiteY107" fmla="*/ 1763582 h 4745608"/>
              <a:gd name="connsiteX108" fmla="*/ 9973 w 5067201"/>
              <a:gd name="connsiteY108" fmla="*/ 1737738 h 4745608"/>
              <a:gd name="connsiteX109" fmla="*/ 348516 w 5067201"/>
              <a:gd name="connsiteY109" fmla="*/ 1643812 h 4745608"/>
              <a:gd name="connsiteX110" fmla="*/ 653097 w 5067201"/>
              <a:gd name="connsiteY110" fmla="*/ 1543920 h 4745608"/>
              <a:gd name="connsiteX111" fmla="*/ 1072963 w 5067201"/>
              <a:gd name="connsiteY111" fmla="*/ 1612008 h 4745608"/>
              <a:gd name="connsiteX112" fmla="*/ 1244413 w 5067201"/>
              <a:gd name="connsiteY112" fmla="*/ 1657728 h 4745608"/>
              <a:gd name="connsiteX113" fmla="*/ 1205766 w 5067201"/>
              <a:gd name="connsiteY113" fmla="*/ 1451988 h 4745608"/>
              <a:gd name="connsiteX114" fmla="*/ 1046313 w 5067201"/>
              <a:gd name="connsiteY114" fmla="*/ 815409 h 4745608"/>
              <a:gd name="connsiteX115" fmla="*/ 1221553 w 5067201"/>
              <a:gd name="connsiteY115" fmla="*/ 1211958 h 4745608"/>
              <a:gd name="connsiteX0" fmla="*/ 1221553 w 5015709"/>
              <a:gd name="connsiteY0" fmla="*/ 1211958 h 4745608"/>
              <a:gd name="connsiteX1" fmla="*/ 1343911 w 5015709"/>
              <a:gd name="connsiteY1" fmla="*/ 1559828 h 4745608"/>
              <a:gd name="connsiteX2" fmla="*/ 1553023 w 5015709"/>
              <a:gd name="connsiteY2" fmla="*/ 1657728 h 4745608"/>
              <a:gd name="connsiteX3" fmla="*/ 1907353 w 5015709"/>
              <a:gd name="connsiteY3" fmla="*/ 1680588 h 4745608"/>
              <a:gd name="connsiteX4" fmla="*/ 2021653 w 5015709"/>
              <a:gd name="connsiteY4" fmla="*/ 1543428 h 4745608"/>
              <a:gd name="connsiteX5" fmla="*/ 2124523 w 5015709"/>
              <a:gd name="connsiteY5" fmla="*/ 1291968 h 4745608"/>
              <a:gd name="connsiteX6" fmla="*/ 2124523 w 5015709"/>
              <a:gd name="connsiteY6" fmla="*/ 1120518 h 4745608"/>
              <a:gd name="connsiteX7" fmla="*/ 2068029 w 5015709"/>
              <a:gd name="connsiteY7" fmla="*/ 825325 h 4745608"/>
              <a:gd name="connsiteX8" fmla="*/ 2078803 w 5015709"/>
              <a:gd name="connsiteY8" fmla="*/ 777618 h 4745608"/>
              <a:gd name="connsiteX9" fmla="*/ 2170243 w 5015709"/>
              <a:gd name="connsiteY9" fmla="*/ 1086228 h 4745608"/>
              <a:gd name="connsiteX10" fmla="*/ 2215963 w 5015709"/>
              <a:gd name="connsiteY10" fmla="*/ 1269108 h 4745608"/>
              <a:gd name="connsiteX11" fmla="*/ 2284543 w 5015709"/>
              <a:gd name="connsiteY11" fmla="*/ 1303398 h 4745608"/>
              <a:gd name="connsiteX12" fmla="*/ 2330263 w 5015709"/>
              <a:gd name="connsiteY12" fmla="*/ 1166238 h 4745608"/>
              <a:gd name="connsiteX13" fmla="*/ 2467423 w 5015709"/>
              <a:gd name="connsiteY13" fmla="*/ 880488 h 4745608"/>
              <a:gd name="connsiteX14" fmla="*/ 2558863 w 5015709"/>
              <a:gd name="connsiteY14" fmla="*/ 640458 h 4745608"/>
              <a:gd name="connsiteX15" fmla="*/ 2616013 w 5015709"/>
              <a:gd name="connsiteY15" fmla="*/ 537588 h 4745608"/>
              <a:gd name="connsiteX16" fmla="*/ 2558863 w 5015709"/>
              <a:gd name="connsiteY16" fmla="*/ 789048 h 4745608"/>
              <a:gd name="connsiteX17" fmla="*/ 2444563 w 5015709"/>
              <a:gd name="connsiteY17" fmla="*/ 1097658 h 4745608"/>
              <a:gd name="connsiteX18" fmla="*/ 2375983 w 5015709"/>
              <a:gd name="connsiteY18" fmla="*/ 1406268 h 4745608"/>
              <a:gd name="connsiteX19" fmla="*/ 2558863 w 5015709"/>
              <a:gd name="connsiteY19" fmla="*/ 1577718 h 4745608"/>
              <a:gd name="connsiteX20" fmla="*/ 2878903 w 5015709"/>
              <a:gd name="connsiteY20" fmla="*/ 1657728 h 4745608"/>
              <a:gd name="connsiteX21" fmla="*/ 3187513 w 5015709"/>
              <a:gd name="connsiteY21" fmla="*/ 1657728 h 4745608"/>
              <a:gd name="connsiteX22" fmla="*/ 3370393 w 5015709"/>
              <a:gd name="connsiteY22" fmla="*/ 1566288 h 4745608"/>
              <a:gd name="connsiteX23" fmla="*/ 3488066 w 5015709"/>
              <a:gd name="connsiteY23" fmla="*/ 1246753 h 4745608"/>
              <a:gd name="connsiteX24" fmla="*/ 3495138 w 5015709"/>
              <a:gd name="connsiteY24" fmla="*/ 1115548 h 4745608"/>
              <a:gd name="connsiteX25" fmla="*/ 3493650 w 5015709"/>
              <a:gd name="connsiteY25" fmla="*/ 1063976 h 4745608"/>
              <a:gd name="connsiteX26" fmla="*/ 3450403 w 5015709"/>
              <a:gd name="connsiteY26" fmla="*/ 777618 h 4745608"/>
              <a:gd name="connsiteX27" fmla="*/ 3119893 w 5015709"/>
              <a:gd name="connsiteY27" fmla="*/ 321571 h 4745608"/>
              <a:gd name="connsiteX28" fmla="*/ 3497351 w 5015709"/>
              <a:gd name="connsiteY28" fmla="*/ 674883 h 4745608"/>
              <a:gd name="connsiteX29" fmla="*/ 3759013 w 5015709"/>
              <a:gd name="connsiteY29" fmla="*/ 571878 h 4745608"/>
              <a:gd name="connsiteX30" fmla="*/ 3999043 w 5015709"/>
              <a:gd name="connsiteY30" fmla="*/ 91818 h 4745608"/>
              <a:gd name="connsiteX31" fmla="*/ 4033333 w 5015709"/>
              <a:gd name="connsiteY31" fmla="*/ 11808 h 4745608"/>
              <a:gd name="connsiteX32" fmla="*/ 3984569 w 5015709"/>
              <a:gd name="connsiteY32" fmla="*/ 247366 h 4745608"/>
              <a:gd name="connsiteX33" fmla="*/ 3812791 w 5015709"/>
              <a:gd name="connsiteY33" fmla="*/ 647417 h 4745608"/>
              <a:gd name="connsiteX34" fmla="*/ 3592906 w 5015709"/>
              <a:gd name="connsiteY34" fmla="*/ 811408 h 4745608"/>
              <a:gd name="connsiteX35" fmla="*/ 3604425 w 5015709"/>
              <a:gd name="connsiteY35" fmla="*/ 999253 h 4745608"/>
              <a:gd name="connsiteX36" fmla="*/ 3872985 w 5015709"/>
              <a:gd name="connsiteY36" fmla="*/ 881976 h 4745608"/>
              <a:gd name="connsiteX37" fmla="*/ 4200754 w 5015709"/>
              <a:gd name="connsiteY37" fmla="*/ 774136 h 4745608"/>
              <a:gd name="connsiteX38" fmla="*/ 4064251 w 5015709"/>
              <a:gd name="connsiteY38" fmla="*/ 847195 h 4745608"/>
              <a:gd name="connsiteX39" fmla="*/ 3818880 w 5015709"/>
              <a:gd name="connsiteY39" fmla="*/ 991305 h 4745608"/>
              <a:gd name="connsiteX40" fmla="*/ 3658531 w 5015709"/>
              <a:gd name="connsiteY40" fmla="*/ 1093178 h 4745608"/>
              <a:gd name="connsiteX41" fmla="*/ 3622838 w 5015709"/>
              <a:gd name="connsiteY41" fmla="*/ 1221401 h 4745608"/>
              <a:gd name="connsiteX42" fmla="*/ 3577446 w 5015709"/>
              <a:gd name="connsiteY42" fmla="*/ 1500691 h 4745608"/>
              <a:gd name="connsiteX43" fmla="*/ 3461833 w 5015709"/>
              <a:gd name="connsiteY43" fmla="*/ 1726308 h 4745608"/>
              <a:gd name="connsiteX44" fmla="*/ 3278953 w 5015709"/>
              <a:gd name="connsiteY44" fmla="*/ 2034918 h 4745608"/>
              <a:gd name="connsiteX45" fmla="*/ 3288742 w 5015709"/>
              <a:gd name="connsiteY45" fmla="*/ 2273460 h 4745608"/>
              <a:gd name="connsiteX46" fmla="*/ 3434288 w 5015709"/>
              <a:gd name="connsiteY46" fmla="*/ 2417577 h 4745608"/>
              <a:gd name="connsiteX47" fmla="*/ 3781217 w 5015709"/>
              <a:gd name="connsiteY47" fmla="*/ 2618845 h 4745608"/>
              <a:gd name="connsiteX48" fmla="*/ 4079053 w 5015709"/>
              <a:gd name="connsiteY48" fmla="*/ 2777868 h 4745608"/>
              <a:gd name="connsiteX49" fmla="*/ 5011598 w 5015709"/>
              <a:gd name="connsiteY49" fmla="*/ 3189329 h 4745608"/>
              <a:gd name="connsiteX50" fmla="*/ 4955377 w 5015709"/>
              <a:gd name="connsiteY50" fmla="*/ 3340389 h 4745608"/>
              <a:gd name="connsiteX51" fmla="*/ 4070190 w 5015709"/>
              <a:gd name="connsiteY51" fmla="*/ 3021367 h 4745608"/>
              <a:gd name="connsiteX52" fmla="*/ 3460193 w 5015709"/>
              <a:gd name="connsiteY52" fmla="*/ 2852901 h 4745608"/>
              <a:gd name="connsiteX53" fmla="*/ 3217865 w 5015709"/>
              <a:gd name="connsiteY53" fmla="*/ 2829045 h 4745608"/>
              <a:gd name="connsiteX54" fmla="*/ 3025524 w 5015709"/>
              <a:gd name="connsiteY54" fmla="*/ 2858861 h 4745608"/>
              <a:gd name="connsiteX55" fmla="*/ 2832855 w 5015709"/>
              <a:gd name="connsiteY55" fmla="*/ 2930924 h 4745608"/>
              <a:gd name="connsiteX56" fmla="*/ 2820111 w 5015709"/>
              <a:gd name="connsiteY56" fmla="*/ 3026344 h 4745608"/>
              <a:gd name="connsiteX57" fmla="*/ 2959241 w 5015709"/>
              <a:gd name="connsiteY57" fmla="*/ 3167976 h 4745608"/>
              <a:gd name="connsiteX58" fmla="*/ 3176083 w 5015709"/>
              <a:gd name="connsiteY58" fmla="*/ 3269358 h 4745608"/>
              <a:gd name="connsiteX59" fmla="*/ 3388239 w 5015709"/>
              <a:gd name="connsiteY59" fmla="*/ 3442290 h 4745608"/>
              <a:gd name="connsiteX60" fmla="*/ 3212014 w 5015709"/>
              <a:gd name="connsiteY60" fmla="*/ 3336948 h 4745608"/>
              <a:gd name="connsiteX61" fmla="*/ 3004633 w 5015709"/>
              <a:gd name="connsiteY61" fmla="*/ 3276814 h 4745608"/>
              <a:gd name="connsiteX62" fmla="*/ 2771676 w 5015709"/>
              <a:gd name="connsiteY62" fmla="*/ 3166987 h 4745608"/>
              <a:gd name="connsiteX63" fmla="*/ 2638873 w 5015709"/>
              <a:gd name="connsiteY63" fmla="*/ 3097908 h 4745608"/>
              <a:gd name="connsiteX64" fmla="*/ 2570293 w 5015709"/>
              <a:gd name="connsiteY64" fmla="*/ 3109338 h 4745608"/>
              <a:gd name="connsiteX65" fmla="*/ 2525557 w 5015709"/>
              <a:gd name="connsiteY65" fmla="*/ 3326508 h 4745608"/>
              <a:gd name="connsiteX66" fmla="*/ 2584349 w 5015709"/>
              <a:gd name="connsiteY66" fmla="*/ 3577470 h 4745608"/>
              <a:gd name="connsiteX67" fmla="*/ 2663703 w 5015709"/>
              <a:gd name="connsiteY67" fmla="*/ 3996904 h 4745608"/>
              <a:gd name="connsiteX68" fmla="*/ 2633113 w 5015709"/>
              <a:gd name="connsiteY68" fmla="*/ 4192703 h 4745608"/>
              <a:gd name="connsiteX69" fmla="*/ 2539703 w 5015709"/>
              <a:gd name="connsiteY69" fmla="*/ 4455574 h 4745608"/>
              <a:gd name="connsiteX70" fmla="*/ 2595212 w 5015709"/>
              <a:gd name="connsiteY70" fmla="*/ 3945217 h 4745608"/>
              <a:gd name="connsiteX71" fmla="*/ 2481240 w 5015709"/>
              <a:gd name="connsiteY71" fmla="*/ 3566538 h 4745608"/>
              <a:gd name="connsiteX72" fmla="*/ 2307403 w 5015709"/>
              <a:gd name="connsiteY72" fmla="*/ 3166488 h 4745608"/>
              <a:gd name="connsiteX73" fmla="*/ 2261683 w 5015709"/>
              <a:gd name="connsiteY73" fmla="*/ 3063618 h 4745608"/>
              <a:gd name="connsiteX74" fmla="*/ 2078803 w 5015709"/>
              <a:gd name="connsiteY74" fmla="*/ 2949318 h 4745608"/>
              <a:gd name="connsiteX75" fmla="*/ 1824299 w 5015709"/>
              <a:gd name="connsiteY75" fmla="*/ 3002494 h 4745608"/>
              <a:gd name="connsiteX76" fmla="*/ 1412162 w 5015709"/>
              <a:gd name="connsiteY76" fmla="*/ 3235573 h 4745608"/>
              <a:gd name="connsiteX77" fmla="*/ 1381573 w 5015709"/>
              <a:gd name="connsiteY77" fmla="*/ 3680838 h 4745608"/>
              <a:gd name="connsiteX78" fmla="*/ 1340867 w 5015709"/>
              <a:gd name="connsiteY78" fmla="*/ 3980504 h 4745608"/>
              <a:gd name="connsiteX79" fmla="*/ 1197619 w 5015709"/>
              <a:gd name="connsiteY79" fmla="*/ 4738831 h 4745608"/>
              <a:gd name="connsiteX80" fmla="*/ 1220896 w 5015709"/>
              <a:gd name="connsiteY80" fmla="*/ 4338309 h 4745608"/>
              <a:gd name="connsiteX81" fmla="*/ 1242772 w 5015709"/>
              <a:gd name="connsiteY81" fmla="*/ 4080888 h 4745608"/>
              <a:gd name="connsiteX82" fmla="*/ 1198693 w 5015709"/>
              <a:gd name="connsiteY82" fmla="*/ 3909438 h 4745608"/>
              <a:gd name="connsiteX83" fmla="*/ 970093 w 5015709"/>
              <a:gd name="connsiteY83" fmla="*/ 3989448 h 4745608"/>
              <a:gd name="connsiteX84" fmla="*/ 766328 w 5015709"/>
              <a:gd name="connsiteY84" fmla="*/ 4131990 h 4745608"/>
              <a:gd name="connsiteX85" fmla="*/ 555808 w 5015709"/>
              <a:gd name="connsiteY85" fmla="*/ 4355688 h 4745608"/>
              <a:gd name="connsiteX86" fmla="*/ 785900 w 5015709"/>
              <a:gd name="connsiteY86" fmla="*/ 4017771 h 4745608"/>
              <a:gd name="connsiteX87" fmla="*/ 1130113 w 5015709"/>
              <a:gd name="connsiteY87" fmla="*/ 3817500 h 4745608"/>
              <a:gd name="connsiteX88" fmla="*/ 1278703 w 5015709"/>
              <a:gd name="connsiteY88" fmla="*/ 3726558 h 4745608"/>
              <a:gd name="connsiteX89" fmla="*/ 1269661 w 5015709"/>
              <a:gd name="connsiteY89" fmla="*/ 3390117 h 4745608"/>
              <a:gd name="connsiteX90" fmla="*/ 1309620 w 5015709"/>
              <a:gd name="connsiteY90" fmla="*/ 3169963 h 4745608"/>
              <a:gd name="connsiteX91" fmla="*/ 1393003 w 5015709"/>
              <a:gd name="connsiteY91" fmla="*/ 3052188 h 4745608"/>
              <a:gd name="connsiteX92" fmla="*/ 1080693 w 5015709"/>
              <a:gd name="connsiteY92" fmla="*/ 2984604 h 4745608"/>
              <a:gd name="connsiteX93" fmla="*/ 663453 w 5015709"/>
              <a:gd name="connsiteY93" fmla="*/ 3023360 h 4745608"/>
              <a:gd name="connsiteX94" fmla="*/ 235111 w 5015709"/>
              <a:gd name="connsiteY94" fmla="*/ 3217172 h 4745608"/>
              <a:gd name="connsiteX95" fmla="*/ 421453 w 5015709"/>
              <a:gd name="connsiteY95" fmla="*/ 3029328 h 4745608"/>
              <a:gd name="connsiteX96" fmla="*/ 627193 w 5015709"/>
              <a:gd name="connsiteY96" fmla="*/ 2926458 h 4745608"/>
              <a:gd name="connsiteX97" fmla="*/ 854480 w 5015709"/>
              <a:gd name="connsiteY97" fmla="*/ 2889178 h 4745608"/>
              <a:gd name="connsiteX98" fmla="*/ 1149272 w 5015709"/>
              <a:gd name="connsiteY98" fmla="*/ 2889676 h 4745608"/>
              <a:gd name="connsiteX99" fmla="*/ 1531894 w 5015709"/>
              <a:gd name="connsiteY99" fmla="*/ 2917507 h 4745608"/>
              <a:gd name="connsiteX100" fmla="*/ 1860559 w 5015709"/>
              <a:gd name="connsiteY100" fmla="*/ 2766431 h 4745608"/>
              <a:gd name="connsiteX101" fmla="*/ 1701613 w 5015709"/>
              <a:gd name="connsiteY101" fmla="*/ 2263518 h 4745608"/>
              <a:gd name="connsiteX102" fmla="*/ 1690183 w 5015709"/>
              <a:gd name="connsiteY102" fmla="*/ 1966338 h 4745608"/>
              <a:gd name="connsiteX103" fmla="*/ 1381991 w 5015709"/>
              <a:gd name="connsiteY103" fmla="*/ 1841604 h 4745608"/>
              <a:gd name="connsiteX104" fmla="*/ 1095823 w 5015709"/>
              <a:gd name="connsiteY104" fmla="*/ 1714878 h 4745608"/>
              <a:gd name="connsiteX105" fmla="*/ 746507 w 5015709"/>
              <a:gd name="connsiteY105" fmla="*/ 1626415 h 4745608"/>
              <a:gd name="connsiteX106" fmla="*/ 352873 w 5015709"/>
              <a:gd name="connsiteY106" fmla="*/ 1726308 h 4745608"/>
              <a:gd name="connsiteX107" fmla="*/ 113171 w 5015709"/>
              <a:gd name="connsiteY107" fmla="*/ 1763582 h 4745608"/>
              <a:gd name="connsiteX108" fmla="*/ 9973 w 5015709"/>
              <a:gd name="connsiteY108" fmla="*/ 1737738 h 4745608"/>
              <a:gd name="connsiteX109" fmla="*/ 348516 w 5015709"/>
              <a:gd name="connsiteY109" fmla="*/ 1643812 h 4745608"/>
              <a:gd name="connsiteX110" fmla="*/ 653097 w 5015709"/>
              <a:gd name="connsiteY110" fmla="*/ 1543920 h 4745608"/>
              <a:gd name="connsiteX111" fmla="*/ 1072963 w 5015709"/>
              <a:gd name="connsiteY111" fmla="*/ 1612008 h 4745608"/>
              <a:gd name="connsiteX112" fmla="*/ 1244413 w 5015709"/>
              <a:gd name="connsiteY112" fmla="*/ 1657728 h 4745608"/>
              <a:gd name="connsiteX113" fmla="*/ 1205766 w 5015709"/>
              <a:gd name="connsiteY113" fmla="*/ 1451988 h 4745608"/>
              <a:gd name="connsiteX114" fmla="*/ 1046313 w 5015709"/>
              <a:gd name="connsiteY114" fmla="*/ 815409 h 4745608"/>
              <a:gd name="connsiteX115" fmla="*/ 1221553 w 5015709"/>
              <a:gd name="connsiteY115" fmla="*/ 1211958 h 4745608"/>
              <a:gd name="connsiteX0" fmla="*/ 1221553 w 5063469"/>
              <a:gd name="connsiteY0" fmla="*/ 1211958 h 4745608"/>
              <a:gd name="connsiteX1" fmla="*/ 1343911 w 5063469"/>
              <a:gd name="connsiteY1" fmla="*/ 1559828 h 4745608"/>
              <a:gd name="connsiteX2" fmla="*/ 1553023 w 5063469"/>
              <a:gd name="connsiteY2" fmla="*/ 1657728 h 4745608"/>
              <a:gd name="connsiteX3" fmla="*/ 1907353 w 5063469"/>
              <a:gd name="connsiteY3" fmla="*/ 1680588 h 4745608"/>
              <a:gd name="connsiteX4" fmla="*/ 2021653 w 5063469"/>
              <a:gd name="connsiteY4" fmla="*/ 1543428 h 4745608"/>
              <a:gd name="connsiteX5" fmla="*/ 2124523 w 5063469"/>
              <a:gd name="connsiteY5" fmla="*/ 1291968 h 4745608"/>
              <a:gd name="connsiteX6" fmla="*/ 2124523 w 5063469"/>
              <a:gd name="connsiteY6" fmla="*/ 1120518 h 4745608"/>
              <a:gd name="connsiteX7" fmla="*/ 2068029 w 5063469"/>
              <a:gd name="connsiteY7" fmla="*/ 825325 h 4745608"/>
              <a:gd name="connsiteX8" fmla="*/ 2078803 w 5063469"/>
              <a:gd name="connsiteY8" fmla="*/ 777618 h 4745608"/>
              <a:gd name="connsiteX9" fmla="*/ 2170243 w 5063469"/>
              <a:gd name="connsiteY9" fmla="*/ 1086228 h 4745608"/>
              <a:gd name="connsiteX10" fmla="*/ 2215963 w 5063469"/>
              <a:gd name="connsiteY10" fmla="*/ 1269108 h 4745608"/>
              <a:gd name="connsiteX11" fmla="*/ 2284543 w 5063469"/>
              <a:gd name="connsiteY11" fmla="*/ 1303398 h 4745608"/>
              <a:gd name="connsiteX12" fmla="*/ 2330263 w 5063469"/>
              <a:gd name="connsiteY12" fmla="*/ 1166238 h 4745608"/>
              <a:gd name="connsiteX13" fmla="*/ 2467423 w 5063469"/>
              <a:gd name="connsiteY13" fmla="*/ 880488 h 4745608"/>
              <a:gd name="connsiteX14" fmla="*/ 2558863 w 5063469"/>
              <a:gd name="connsiteY14" fmla="*/ 640458 h 4745608"/>
              <a:gd name="connsiteX15" fmla="*/ 2616013 w 5063469"/>
              <a:gd name="connsiteY15" fmla="*/ 537588 h 4745608"/>
              <a:gd name="connsiteX16" fmla="*/ 2558863 w 5063469"/>
              <a:gd name="connsiteY16" fmla="*/ 789048 h 4745608"/>
              <a:gd name="connsiteX17" fmla="*/ 2444563 w 5063469"/>
              <a:gd name="connsiteY17" fmla="*/ 1097658 h 4745608"/>
              <a:gd name="connsiteX18" fmla="*/ 2375983 w 5063469"/>
              <a:gd name="connsiteY18" fmla="*/ 1406268 h 4745608"/>
              <a:gd name="connsiteX19" fmla="*/ 2558863 w 5063469"/>
              <a:gd name="connsiteY19" fmla="*/ 1577718 h 4745608"/>
              <a:gd name="connsiteX20" fmla="*/ 2878903 w 5063469"/>
              <a:gd name="connsiteY20" fmla="*/ 1657728 h 4745608"/>
              <a:gd name="connsiteX21" fmla="*/ 3187513 w 5063469"/>
              <a:gd name="connsiteY21" fmla="*/ 1657728 h 4745608"/>
              <a:gd name="connsiteX22" fmla="*/ 3370393 w 5063469"/>
              <a:gd name="connsiteY22" fmla="*/ 1566288 h 4745608"/>
              <a:gd name="connsiteX23" fmla="*/ 3488066 w 5063469"/>
              <a:gd name="connsiteY23" fmla="*/ 1246753 h 4745608"/>
              <a:gd name="connsiteX24" fmla="*/ 3495138 w 5063469"/>
              <a:gd name="connsiteY24" fmla="*/ 1115548 h 4745608"/>
              <a:gd name="connsiteX25" fmla="*/ 3493650 w 5063469"/>
              <a:gd name="connsiteY25" fmla="*/ 1063976 h 4745608"/>
              <a:gd name="connsiteX26" fmla="*/ 3450403 w 5063469"/>
              <a:gd name="connsiteY26" fmla="*/ 777618 h 4745608"/>
              <a:gd name="connsiteX27" fmla="*/ 3119893 w 5063469"/>
              <a:gd name="connsiteY27" fmla="*/ 321571 h 4745608"/>
              <a:gd name="connsiteX28" fmla="*/ 3497351 w 5063469"/>
              <a:gd name="connsiteY28" fmla="*/ 674883 h 4745608"/>
              <a:gd name="connsiteX29" fmla="*/ 3759013 w 5063469"/>
              <a:gd name="connsiteY29" fmla="*/ 571878 h 4745608"/>
              <a:gd name="connsiteX30" fmla="*/ 3999043 w 5063469"/>
              <a:gd name="connsiteY30" fmla="*/ 91818 h 4745608"/>
              <a:gd name="connsiteX31" fmla="*/ 4033333 w 5063469"/>
              <a:gd name="connsiteY31" fmla="*/ 11808 h 4745608"/>
              <a:gd name="connsiteX32" fmla="*/ 3984569 w 5063469"/>
              <a:gd name="connsiteY32" fmla="*/ 247366 h 4745608"/>
              <a:gd name="connsiteX33" fmla="*/ 3812791 w 5063469"/>
              <a:gd name="connsiteY33" fmla="*/ 647417 h 4745608"/>
              <a:gd name="connsiteX34" fmla="*/ 3592906 w 5063469"/>
              <a:gd name="connsiteY34" fmla="*/ 811408 h 4745608"/>
              <a:gd name="connsiteX35" fmla="*/ 3604425 w 5063469"/>
              <a:gd name="connsiteY35" fmla="*/ 999253 h 4745608"/>
              <a:gd name="connsiteX36" fmla="*/ 3872985 w 5063469"/>
              <a:gd name="connsiteY36" fmla="*/ 881976 h 4745608"/>
              <a:gd name="connsiteX37" fmla="*/ 4200754 w 5063469"/>
              <a:gd name="connsiteY37" fmla="*/ 774136 h 4745608"/>
              <a:gd name="connsiteX38" fmla="*/ 4064251 w 5063469"/>
              <a:gd name="connsiteY38" fmla="*/ 847195 h 4745608"/>
              <a:gd name="connsiteX39" fmla="*/ 3818880 w 5063469"/>
              <a:gd name="connsiteY39" fmla="*/ 991305 h 4745608"/>
              <a:gd name="connsiteX40" fmla="*/ 3658531 w 5063469"/>
              <a:gd name="connsiteY40" fmla="*/ 1093178 h 4745608"/>
              <a:gd name="connsiteX41" fmla="*/ 3622838 w 5063469"/>
              <a:gd name="connsiteY41" fmla="*/ 1221401 h 4745608"/>
              <a:gd name="connsiteX42" fmla="*/ 3577446 w 5063469"/>
              <a:gd name="connsiteY42" fmla="*/ 1500691 h 4745608"/>
              <a:gd name="connsiteX43" fmla="*/ 3461833 w 5063469"/>
              <a:gd name="connsiteY43" fmla="*/ 1726308 h 4745608"/>
              <a:gd name="connsiteX44" fmla="*/ 3278953 w 5063469"/>
              <a:gd name="connsiteY44" fmla="*/ 2034918 h 4745608"/>
              <a:gd name="connsiteX45" fmla="*/ 3288742 w 5063469"/>
              <a:gd name="connsiteY45" fmla="*/ 2273460 h 4745608"/>
              <a:gd name="connsiteX46" fmla="*/ 3434288 w 5063469"/>
              <a:gd name="connsiteY46" fmla="*/ 2417577 h 4745608"/>
              <a:gd name="connsiteX47" fmla="*/ 3781217 w 5063469"/>
              <a:gd name="connsiteY47" fmla="*/ 2618845 h 4745608"/>
              <a:gd name="connsiteX48" fmla="*/ 4079053 w 5063469"/>
              <a:gd name="connsiteY48" fmla="*/ 2777868 h 4745608"/>
              <a:gd name="connsiteX49" fmla="*/ 5011598 w 5063469"/>
              <a:gd name="connsiteY49" fmla="*/ 3189329 h 4745608"/>
              <a:gd name="connsiteX50" fmla="*/ 4940575 w 5063469"/>
              <a:gd name="connsiteY50" fmla="*/ 3376168 h 4745608"/>
              <a:gd name="connsiteX51" fmla="*/ 4070190 w 5063469"/>
              <a:gd name="connsiteY51" fmla="*/ 3021367 h 4745608"/>
              <a:gd name="connsiteX52" fmla="*/ 3460193 w 5063469"/>
              <a:gd name="connsiteY52" fmla="*/ 2852901 h 4745608"/>
              <a:gd name="connsiteX53" fmla="*/ 3217865 w 5063469"/>
              <a:gd name="connsiteY53" fmla="*/ 2829045 h 4745608"/>
              <a:gd name="connsiteX54" fmla="*/ 3025524 w 5063469"/>
              <a:gd name="connsiteY54" fmla="*/ 2858861 h 4745608"/>
              <a:gd name="connsiteX55" fmla="*/ 2832855 w 5063469"/>
              <a:gd name="connsiteY55" fmla="*/ 2930924 h 4745608"/>
              <a:gd name="connsiteX56" fmla="*/ 2820111 w 5063469"/>
              <a:gd name="connsiteY56" fmla="*/ 3026344 h 4745608"/>
              <a:gd name="connsiteX57" fmla="*/ 2959241 w 5063469"/>
              <a:gd name="connsiteY57" fmla="*/ 3167976 h 4745608"/>
              <a:gd name="connsiteX58" fmla="*/ 3176083 w 5063469"/>
              <a:gd name="connsiteY58" fmla="*/ 3269358 h 4745608"/>
              <a:gd name="connsiteX59" fmla="*/ 3388239 w 5063469"/>
              <a:gd name="connsiteY59" fmla="*/ 3442290 h 4745608"/>
              <a:gd name="connsiteX60" fmla="*/ 3212014 w 5063469"/>
              <a:gd name="connsiteY60" fmla="*/ 3336948 h 4745608"/>
              <a:gd name="connsiteX61" fmla="*/ 3004633 w 5063469"/>
              <a:gd name="connsiteY61" fmla="*/ 3276814 h 4745608"/>
              <a:gd name="connsiteX62" fmla="*/ 2771676 w 5063469"/>
              <a:gd name="connsiteY62" fmla="*/ 3166987 h 4745608"/>
              <a:gd name="connsiteX63" fmla="*/ 2638873 w 5063469"/>
              <a:gd name="connsiteY63" fmla="*/ 3097908 h 4745608"/>
              <a:gd name="connsiteX64" fmla="*/ 2570293 w 5063469"/>
              <a:gd name="connsiteY64" fmla="*/ 3109338 h 4745608"/>
              <a:gd name="connsiteX65" fmla="*/ 2525557 w 5063469"/>
              <a:gd name="connsiteY65" fmla="*/ 3326508 h 4745608"/>
              <a:gd name="connsiteX66" fmla="*/ 2584349 w 5063469"/>
              <a:gd name="connsiteY66" fmla="*/ 3577470 h 4745608"/>
              <a:gd name="connsiteX67" fmla="*/ 2663703 w 5063469"/>
              <a:gd name="connsiteY67" fmla="*/ 3996904 h 4745608"/>
              <a:gd name="connsiteX68" fmla="*/ 2633113 w 5063469"/>
              <a:gd name="connsiteY68" fmla="*/ 4192703 h 4745608"/>
              <a:gd name="connsiteX69" fmla="*/ 2539703 w 5063469"/>
              <a:gd name="connsiteY69" fmla="*/ 4455574 h 4745608"/>
              <a:gd name="connsiteX70" fmla="*/ 2595212 w 5063469"/>
              <a:gd name="connsiteY70" fmla="*/ 3945217 h 4745608"/>
              <a:gd name="connsiteX71" fmla="*/ 2481240 w 5063469"/>
              <a:gd name="connsiteY71" fmla="*/ 3566538 h 4745608"/>
              <a:gd name="connsiteX72" fmla="*/ 2307403 w 5063469"/>
              <a:gd name="connsiteY72" fmla="*/ 3166488 h 4745608"/>
              <a:gd name="connsiteX73" fmla="*/ 2261683 w 5063469"/>
              <a:gd name="connsiteY73" fmla="*/ 3063618 h 4745608"/>
              <a:gd name="connsiteX74" fmla="*/ 2078803 w 5063469"/>
              <a:gd name="connsiteY74" fmla="*/ 2949318 h 4745608"/>
              <a:gd name="connsiteX75" fmla="*/ 1824299 w 5063469"/>
              <a:gd name="connsiteY75" fmla="*/ 3002494 h 4745608"/>
              <a:gd name="connsiteX76" fmla="*/ 1412162 w 5063469"/>
              <a:gd name="connsiteY76" fmla="*/ 3235573 h 4745608"/>
              <a:gd name="connsiteX77" fmla="*/ 1381573 w 5063469"/>
              <a:gd name="connsiteY77" fmla="*/ 3680838 h 4745608"/>
              <a:gd name="connsiteX78" fmla="*/ 1340867 w 5063469"/>
              <a:gd name="connsiteY78" fmla="*/ 3980504 h 4745608"/>
              <a:gd name="connsiteX79" fmla="*/ 1197619 w 5063469"/>
              <a:gd name="connsiteY79" fmla="*/ 4738831 h 4745608"/>
              <a:gd name="connsiteX80" fmla="*/ 1220896 w 5063469"/>
              <a:gd name="connsiteY80" fmla="*/ 4338309 h 4745608"/>
              <a:gd name="connsiteX81" fmla="*/ 1242772 w 5063469"/>
              <a:gd name="connsiteY81" fmla="*/ 4080888 h 4745608"/>
              <a:gd name="connsiteX82" fmla="*/ 1198693 w 5063469"/>
              <a:gd name="connsiteY82" fmla="*/ 3909438 h 4745608"/>
              <a:gd name="connsiteX83" fmla="*/ 970093 w 5063469"/>
              <a:gd name="connsiteY83" fmla="*/ 3989448 h 4745608"/>
              <a:gd name="connsiteX84" fmla="*/ 766328 w 5063469"/>
              <a:gd name="connsiteY84" fmla="*/ 4131990 h 4745608"/>
              <a:gd name="connsiteX85" fmla="*/ 555808 w 5063469"/>
              <a:gd name="connsiteY85" fmla="*/ 4355688 h 4745608"/>
              <a:gd name="connsiteX86" fmla="*/ 785900 w 5063469"/>
              <a:gd name="connsiteY86" fmla="*/ 4017771 h 4745608"/>
              <a:gd name="connsiteX87" fmla="*/ 1130113 w 5063469"/>
              <a:gd name="connsiteY87" fmla="*/ 3817500 h 4745608"/>
              <a:gd name="connsiteX88" fmla="*/ 1278703 w 5063469"/>
              <a:gd name="connsiteY88" fmla="*/ 3726558 h 4745608"/>
              <a:gd name="connsiteX89" fmla="*/ 1269661 w 5063469"/>
              <a:gd name="connsiteY89" fmla="*/ 3390117 h 4745608"/>
              <a:gd name="connsiteX90" fmla="*/ 1309620 w 5063469"/>
              <a:gd name="connsiteY90" fmla="*/ 3169963 h 4745608"/>
              <a:gd name="connsiteX91" fmla="*/ 1393003 w 5063469"/>
              <a:gd name="connsiteY91" fmla="*/ 3052188 h 4745608"/>
              <a:gd name="connsiteX92" fmla="*/ 1080693 w 5063469"/>
              <a:gd name="connsiteY92" fmla="*/ 2984604 h 4745608"/>
              <a:gd name="connsiteX93" fmla="*/ 663453 w 5063469"/>
              <a:gd name="connsiteY93" fmla="*/ 3023360 h 4745608"/>
              <a:gd name="connsiteX94" fmla="*/ 235111 w 5063469"/>
              <a:gd name="connsiteY94" fmla="*/ 3217172 h 4745608"/>
              <a:gd name="connsiteX95" fmla="*/ 421453 w 5063469"/>
              <a:gd name="connsiteY95" fmla="*/ 3029328 h 4745608"/>
              <a:gd name="connsiteX96" fmla="*/ 627193 w 5063469"/>
              <a:gd name="connsiteY96" fmla="*/ 2926458 h 4745608"/>
              <a:gd name="connsiteX97" fmla="*/ 854480 w 5063469"/>
              <a:gd name="connsiteY97" fmla="*/ 2889178 h 4745608"/>
              <a:gd name="connsiteX98" fmla="*/ 1149272 w 5063469"/>
              <a:gd name="connsiteY98" fmla="*/ 2889676 h 4745608"/>
              <a:gd name="connsiteX99" fmla="*/ 1531894 w 5063469"/>
              <a:gd name="connsiteY99" fmla="*/ 2917507 h 4745608"/>
              <a:gd name="connsiteX100" fmla="*/ 1860559 w 5063469"/>
              <a:gd name="connsiteY100" fmla="*/ 2766431 h 4745608"/>
              <a:gd name="connsiteX101" fmla="*/ 1701613 w 5063469"/>
              <a:gd name="connsiteY101" fmla="*/ 2263518 h 4745608"/>
              <a:gd name="connsiteX102" fmla="*/ 1690183 w 5063469"/>
              <a:gd name="connsiteY102" fmla="*/ 1966338 h 4745608"/>
              <a:gd name="connsiteX103" fmla="*/ 1381991 w 5063469"/>
              <a:gd name="connsiteY103" fmla="*/ 1841604 h 4745608"/>
              <a:gd name="connsiteX104" fmla="*/ 1095823 w 5063469"/>
              <a:gd name="connsiteY104" fmla="*/ 1714878 h 4745608"/>
              <a:gd name="connsiteX105" fmla="*/ 746507 w 5063469"/>
              <a:gd name="connsiteY105" fmla="*/ 1626415 h 4745608"/>
              <a:gd name="connsiteX106" fmla="*/ 352873 w 5063469"/>
              <a:gd name="connsiteY106" fmla="*/ 1726308 h 4745608"/>
              <a:gd name="connsiteX107" fmla="*/ 113171 w 5063469"/>
              <a:gd name="connsiteY107" fmla="*/ 1763582 h 4745608"/>
              <a:gd name="connsiteX108" fmla="*/ 9973 w 5063469"/>
              <a:gd name="connsiteY108" fmla="*/ 1737738 h 4745608"/>
              <a:gd name="connsiteX109" fmla="*/ 348516 w 5063469"/>
              <a:gd name="connsiteY109" fmla="*/ 1643812 h 4745608"/>
              <a:gd name="connsiteX110" fmla="*/ 653097 w 5063469"/>
              <a:gd name="connsiteY110" fmla="*/ 1543920 h 4745608"/>
              <a:gd name="connsiteX111" fmla="*/ 1072963 w 5063469"/>
              <a:gd name="connsiteY111" fmla="*/ 1612008 h 4745608"/>
              <a:gd name="connsiteX112" fmla="*/ 1244413 w 5063469"/>
              <a:gd name="connsiteY112" fmla="*/ 1657728 h 4745608"/>
              <a:gd name="connsiteX113" fmla="*/ 1205766 w 5063469"/>
              <a:gd name="connsiteY113" fmla="*/ 1451988 h 4745608"/>
              <a:gd name="connsiteX114" fmla="*/ 1046313 w 5063469"/>
              <a:gd name="connsiteY114" fmla="*/ 815409 h 4745608"/>
              <a:gd name="connsiteX115" fmla="*/ 1221553 w 506346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4070190 w 5015379"/>
              <a:gd name="connsiteY51" fmla="*/ 3021367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3944371 w 5015379"/>
              <a:gd name="connsiteY51" fmla="*/ 2976643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13992332"/>
              <a:gd name="connsiteY0" fmla="*/ 1211958 h 7396030"/>
              <a:gd name="connsiteX1" fmla="*/ 1343911 w 13992332"/>
              <a:gd name="connsiteY1" fmla="*/ 1559828 h 7396030"/>
              <a:gd name="connsiteX2" fmla="*/ 1553023 w 13992332"/>
              <a:gd name="connsiteY2" fmla="*/ 1657728 h 7396030"/>
              <a:gd name="connsiteX3" fmla="*/ 1907353 w 13992332"/>
              <a:gd name="connsiteY3" fmla="*/ 1680588 h 7396030"/>
              <a:gd name="connsiteX4" fmla="*/ 2021653 w 13992332"/>
              <a:gd name="connsiteY4" fmla="*/ 1543428 h 7396030"/>
              <a:gd name="connsiteX5" fmla="*/ 2124523 w 13992332"/>
              <a:gd name="connsiteY5" fmla="*/ 1291968 h 7396030"/>
              <a:gd name="connsiteX6" fmla="*/ 2124523 w 13992332"/>
              <a:gd name="connsiteY6" fmla="*/ 1120518 h 7396030"/>
              <a:gd name="connsiteX7" fmla="*/ 2068029 w 13992332"/>
              <a:gd name="connsiteY7" fmla="*/ 825325 h 7396030"/>
              <a:gd name="connsiteX8" fmla="*/ 2078803 w 13992332"/>
              <a:gd name="connsiteY8" fmla="*/ 777618 h 7396030"/>
              <a:gd name="connsiteX9" fmla="*/ 2170243 w 13992332"/>
              <a:gd name="connsiteY9" fmla="*/ 1086228 h 7396030"/>
              <a:gd name="connsiteX10" fmla="*/ 2215963 w 13992332"/>
              <a:gd name="connsiteY10" fmla="*/ 1269108 h 7396030"/>
              <a:gd name="connsiteX11" fmla="*/ 2284543 w 13992332"/>
              <a:gd name="connsiteY11" fmla="*/ 1303398 h 7396030"/>
              <a:gd name="connsiteX12" fmla="*/ 2330263 w 13992332"/>
              <a:gd name="connsiteY12" fmla="*/ 1166238 h 7396030"/>
              <a:gd name="connsiteX13" fmla="*/ 2467423 w 13992332"/>
              <a:gd name="connsiteY13" fmla="*/ 880488 h 7396030"/>
              <a:gd name="connsiteX14" fmla="*/ 2558863 w 13992332"/>
              <a:gd name="connsiteY14" fmla="*/ 640458 h 7396030"/>
              <a:gd name="connsiteX15" fmla="*/ 2616013 w 13992332"/>
              <a:gd name="connsiteY15" fmla="*/ 537588 h 7396030"/>
              <a:gd name="connsiteX16" fmla="*/ 2558863 w 13992332"/>
              <a:gd name="connsiteY16" fmla="*/ 789048 h 7396030"/>
              <a:gd name="connsiteX17" fmla="*/ 2444563 w 13992332"/>
              <a:gd name="connsiteY17" fmla="*/ 1097658 h 7396030"/>
              <a:gd name="connsiteX18" fmla="*/ 2375983 w 13992332"/>
              <a:gd name="connsiteY18" fmla="*/ 1406268 h 7396030"/>
              <a:gd name="connsiteX19" fmla="*/ 2558863 w 13992332"/>
              <a:gd name="connsiteY19" fmla="*/ 1577718 h 7396030"/>
              <a:gd name="connsiteX20" fmla="*/ 2878903 w 13992332"/>
              <a:gd name="connsiteY20" fmla="*/ 1657728 h 7396030"/>
              <a:gd name="connsiteX21" fmla="*/ 3187513 w 13992332"/>
              <a:gd name="connsiteY21" fmla="*/ 1657728 h 7396030"/>
              <a:gd name="connsiteX22" fmla="*/ 3370393 w 13992332"/>
              <a:gd name="connsiteY22" fmla="*/ 1566288 h 7396030"/>
              <a:gd name="connsiteX23" fmla="*/ 3488066 w 13992332"/>
              <a:gd name="connsiteY23" fmla="*/ 1246753 h 7396030"/>
              <a:gd name="connsiteX24" fmla="*/ 3495138 w 13992332"/>
              <a:gd name="connsiteY24" fmla="*/ 1115548 h 7396030"/>
              <a:gd name="connsiteX25" fmla="*/ 3493650 w 13992332"/>
              <a:gd name="connsiteY25" fmla="*/ 1063976 h 7396030"/>
              <a:gd name="connsiteX26" fmla="*/ 3450403 w 13992332"/>
              <a:gd name="connsiteY26" fmla="*/ 777618 h 7396030"/>
              <a:gd name="connsiteX27" fmla="*/ 3119893 w 13992332"/>
              <a:gd name="connsiteY27" fmla="*/ 321571 h 7396030"/>
              <a:gd name="connsiteX28" fmla="*/ 3497351 w 13992332"/>
              <a:gd name="connsiteY28" fmla="*/ 674883 h 7396030"/>
              <a:gd name="connsiteX29" fmla="*/ 3759013 w 13992332"/>
              <a:gd name="connsiteY29" fmla="*/ 571878 h 7396030"/>
              <a:gd name="connsiteX30" fmla="*/ 3999043 w 13992332"/>
              <a:gd name="connsiteY30" fmla="*/ 91818 h 7396030"/>
              <a:gd name="connsiteX31" fmla="*/ 4033333 w 13992332"/>
              <a:gd name="connsiteY31" fmla="*/ 11808 h 7396030"/>
              <a:gd name="connsiteX32" fmla="*/ 3984569 w 13992332"/>
              <a:gd name="connsiteY32" fmla="*/ 247366 h 7396030"/>
              <a:gd name="connsiteX33" fmla="*/ 3812791 w 13992332"/>
              <a:gd name="connsiteY33" fmla="*/ 647417 h 7396030"/>
              <a:gd name="connsiteX34" fmla="*/ 3592906 w 13992332"/>
              <a:gd name="connsiteY34" fmla="*/ 811408 h 7396030"/>
              <a:gd name="connsiteX35" fmla="*/ 3604425 w 13992332"/>
              <a:gd name="connsiteY35" fmla="*/ 999253 h 7396030"/>
              <a:gd name="connsiteX36" fmla="*/ 3872985 w 13992332"/>
              <a:gd name="connsiteY36" fmla="*/ 881976 h 7396030"/>
              <a:gd name="connsiteX37" fmla="*/ 4200754 w 13992332"/>
              <a:gd name="connsiteY37" fmla="*/ 774136 h 7396030"/>
              <a:gd name="connsiteX38" fmla="*/ 4064251 w 13992332"/>
              <a:gd name="connsiteY38" fmla="*/ 847195 h 7396030"/>
              <a:gd name="connsiteX39" fmla="*/ 3818880 w 13992332"/>
              <a:gd name="connsiteY39" fmla="*/ 991305 h 7396030"/>
              <a:gd name="connsiteX40" fmla="*/ 3658531 w 13992332"/>
              <a:gd name="connsiteY40" fmla="*/ 1093178 h 7396030"/>
              <a:gd name="connsiteX41" fmla="*/ 3622838 w 13992332"/>
              <a:gd name="connsiteY41" fmla="*/ 1221401 h 7396030"/>
              <a:gd name="connsiteX42" fmla="*/ 3577446 w 13992332"/>
              <a:gd name="connsiteY42" fmla="*/ 1500691 h 7396030"/>
              <a:gd name="connsiteX43" fmla="*/ 3461833 w 13992332"/>
              <a:gd name="connsiteY43" fmla="*/ 1726308 h 7396030"/>
              <a:gd name="connsiteX44" fmla="*/ 3278953 w 13992332"/>
              <a:gd name="connsiteY44" fmla="*/ 2034918 h 7396030"/>
              <a:gd name="connsiteX45" fmla="*/ 3288742 w 13992332"/>
              <a:gd name="connsiteY45" fmla="*/ 2273460 h 7396030"/>
              <a:gd name="connsiteX46" fmla="*/ 3434288 w 13992332"/>
              <a:gd name="connsiteY46" fmla="*/ 2417577 h 7396030"/>
              <a:gd name="connsiteX47" fmla="*/ 3781217 w 13992332"/>
              <a:gd name="connsiteY47" fmla="*/ 2618845 h 7396030"/>
              <a:gd name="connsiteX48" fmla="*/ 4079053 w 13992332"/>
              <a:gd name="connsiteY48" fmla="*/ 2777868 h 7396030"/>
              <a:gd name="connsiteX49" fmla="*/ 5011598 w 13992332"/>
              <a:gd name="connsiteY49" fmla="*/ 3189329 h 7396030"/>
              <a:gd name="connsiteX50" fmla="*/ 13992332 w 13992332"/>
              <a:gd name="connsiteY50" fmla="*/ 7396027 h 7396030"/>
              <a:gd name="connsiteX51" fmla="*/ 3944371 w 13992332"/>
              <a:gd name="connsiteY51" fmla="*/ 2976643 h 7396030"/>
              <a:gd name="connsiteX52" fmla="*/ 3460193 w 13992332"/>
              <a:gd name="connsiteY52" fmla="*/ 2852901 h 7396030"/>
              <a:gd name="connsiteX53" fmla="*/ 3217865 w 13992332"/>
              <a:gd name="connsiteY53" fmla="*/ 2829045 h 7396030"/>
              <a:gd name="connsiteX54" fmla="*/ 3025524 w 13992332"/>
              <a:gd name="connsiteY54" fmla="*/ 2858861 h 7396030"/>
              <a:gd name="connsiteX55" fmla="*/ 2832855 w 13992332"/>
              <a:gd name="connsiteY55" fmla="*/ 2930924 h 7396030"/>
              <a:gd name="connsiteX56" fmla="*/ 2820111 w 13992332"/>
              <a:gd name="connsiteY56" fmla="*/ 3026344 h 7396030"/>
              <a:gd name="connsiteX57" fmla="*/ 2959241 w 13992332"/>
              <a:gd name="connsiteY57" fmla="*/ 3167976 h 7396030"/>
              <a:gd name="connsiteX58" fmla="*/ 3176083 w 13992332"/>
              <a:gd name="connsiteY58" fmla="*/ 3269358 h 7396030"/>
              <a:gd name="connsiteX59" fmla="*/ 3388239 w 13992332"/>
              <a:gd name="connsiteY59" fmla="*/ 3442290 h 7396030"/>
              <a:gd name="connsiteX60" fmla="*/ 3212014 w 13992332"/>
              <a:gd name="connsiteY60" fmla="*/ 3336948 h 7396030"/>
              <a:gd name="connsiteX61" fmla="*/ 3004633 w 13992332"/>
              <a:gd name="connsiteY61" fmla="*/ 3276814 h 7396030"/>
              <a:gd name="connsiteX62" fmla="*/ 2771676 w 13992332"/>
              <a:gd name="connsiteY62" fmla="*/ 3166987 h 7396030"/>
              <a:gd name="connsiteX63" fmla="*/ 2638873 w 13992332"/>
              <a:gd name="connsiteY63" fmla="*/ 3097908 h 7396030"/>
              <a:gd name="connsiteX64" fmla="*/ 2570293 w 13992332"/>
              <a:gd name="connsiteY64" fmla="*/ 3109338 h 7396030"/>
              <a:gd name="connsiteX65" fmla="*/ 2525557 w 13992332"/>
              <a:gd name="connsiteY65" fmla="*/ 3326508 h 7396030"/>
              <a:gd name="connsiteX66" fmla="*/ 2584349 w 13992332"/>
              <a:gd name="connsiteY66" fmla="*/ 3577470 h 7396030"/>
              <a:gd name="connsiteX67" fmla="*/ 2663703 w 13992332"/>
              <a:gd name="connsiteY67" fmla="*/ 3996904 h 7396030"/>
              <a:gd name="connsiteX68" fmla="*/ 2633113 w 13992332"/>
              <a:gd name="connsiteY68" fmla="*/ 4192703 h 7396030"/>
              <a:gd name="connsiteX69" fmla="*/ 2539703 w 13992332"/>
              <a:gd name="connsiteY69" fmla="*/ 4455574 h 7396030"/>
              <a:gd name="connsiteX70" fmla="*/ 2595212 w 13992332"/>
              <a:gd name="connsiteY70" fmla="*/ 3945217 h 7396030"/>
              <a:gd name="connsiteX71" fmla="*/ 2481240 w 13992332"/>
              <a:gd name="connsiteY71" fmla="*/ 3566538 h 7396030"/>
              <a:gd name="connsiteX72" fmla="*/ 2307403 w 13992332"/>
              <a:gd name="connsiteY72" fmla="*/ 3166488 h 7396030"/>
              <a:gd name="connsiteX73" fmla="*/ 2261683 w 13992332"/>
              <a:gd name="connsiteY73" fmla="*/ 3063618 h 7396030"/>
              <a:gd name="connsiteX74" fmla="*/ 2078803 w 13992332"/>
              <a:gd name="connsiteY74" fmla="*/ 2949318 h 7396030"/>
              <a:gd name="connsiteX75" fmla="*/ 1824299 w 13992332"/>
              <a:gd name="connsiteY75" fmla="*/ 3002494 h 7396030"/>
              <a:gd name="connsiteX76" fmla="*/ 1412162 w 13992332"/>
              <a:gd name="connsiteY76" fmla="*/ 3235573 h 7396030"/>
              <a:gd name="connsiteX77" fmla="*/ 1381573 w 13992332"/>
              <a:gd name="connsiteY77" fmla="*/ 3680838 h 7396030"/>
              <a:gd name="connsiteX78" fmla="*/ 1340867 w 13992332"/>
              <a:gd name="connsiteY78" fmla="*/ 3980504 h 7396030"/>
              <a:gd name="connsiteX79" fmla="*/ 1197619 w 13992332"/>
              <a:gd name="connsiteY79" fmla="*/ 4738831 h 7396030"/>
              <a:gd name="connsiteX80" fmla="*/ 1220896 w 13992332"/>
              <a:gd name="connsiteY80" fmla="*/ 4338309 h 7396030"/>
              <a:gd name="connsiteX81" fmla="*/ 1242772 w 13992332"/>
              <a:gd name="connsiteY81" fmla="*/ 4080888 h 7396030"/>
              <a:gd name="connsiteX82" fmla="*/ 1198693 w 13992332"/>
              <a:gd name="connsiteY82" fmla="*/ 3909438 h 7396030"/>
              <a:gd name="connsiteX83" fmla="*/ 970093 w 13992332"/>
              <a:gd name="connsiteY83" fmla="*/ 3989448 h 7396030"/>
              <a:gd name="connsiteX84" fmla="*/ 766328 w 13992332"/>
              <a:gd name="connsiteY84" fmla="*/ 4131990 h 7396030"/>
              <a:gd name="connsiteX85" fmla="*/ 555808 w 13992332"/>
              <a:gd name="connsiteY85" fmla="*/ 4355688 h 7396030"/>
              <a:gd name="connsiteX86" fmla="*/ 785900 w 13992332"/>
              <a:gd name="connsiteY86" fmla="*/ 4017771 h 7396030"/>
              <a:gd name="connsiteX87" fmla="*/ 1130113 w 13992332"/>
              <a:gd name="connsiteY87" fmla="*/ 3817500 h 7396030"/>
              <a:gd name="connsiteX88" fmla="*/ 1278703 w 13992332"/>
              <a:gd name="connsiteY88" fmla="*/ 3726558 h 7396030"/>
              <a:gd name="connsiteX89" fmla="*/ 1269661 w 13992332"/>
              <a:gd name="connsiteY89" fmla="*/ 3390117 h 7396030"/>
              <a:gd name="connsiteX90" fmla="*/ 1309620 w 13992332"/>
              <a:gd name="connsiteY90" fmla="*/ 3169963 h 7396030"/>
              <a:gd name="connsiteX91" fmla="*/ 1393003 w 13992332"/>
              <a:gd name="connsiteY91" fmla="*/ 3052188 h 7396030"/>
              <a:gd name="connsiteX92" fmla="*/ 1080693 w 13992332"/>
              <a:gd name="connsiteY92" fmla="*/ 2984604 h 7396030"/>
              <a:gd name="connsiteX93" fmla="*/ 663453 w 13992332"/>
              <a:gd name="connsiteY93" fmla="*/ 3023360 h 7396030"/>
              <a:gd name="connsiteX94" fmla="*/ 235111 w 13992332"/>
              <a:gd name="connsiteY94" fmla="*/ 3217172 h 7396030"/>
              <a:gd name="connsiteX95" fmla="*/ 421453 w 13992332"/>
              <a:gd name="connsiteY95" fmla="*/ 3029328 h 7396030"/>
              <a:gd name="connsiteX96" fmla="*/ 627193 w 13992332"/>
              <a:gd name="connsiteY96" fmla="*/ 2926458 h 7396030"/>
              <a:gd name="connsiteX97" fmla="*/ 854480 w 13992332"/>
              <a:gd name="connsiteY97" fmla="*/ 2889178 h 7396030"/>
              <a:gd name="connsiteX98" fmla="*/ 1149272 w 13992332"/>
              <a:gd name="connsiteY98" fmla="*/ 2889676 h 7396030"/>
              <a:gd name="connsiteX99" fmla="*/ 1531894 w 13992332"/>
              <a:gd name="connsiteY99" fmla="*/ 2917507 h 7396030"/>
              <a:gd name="connsiteX100" fmla="*/ 1860559 w 13992332"/>
              <a:gd name="connsiteY100" fmla="*/ 2766431 h 7396030"/>
              <a:gd name="connsiteX101" fmla="*/ 1701613 w 13992332"/>
              <a:gd name="connsiteY101" fmla="*/ 2263518 h 7396030"/>
              <a:gd name="connsiteX102" fmla="*/ 1690183 w 13992332"/>
              <a:gd name="connsiteY102" fmla="*/ 1966338 h 7396030"/>
              <a:gd name="connsiteX103" fmla="*/ 1381991 w 13992332"/>
              <a:gd name="connsiteY103" fmla="*/ 1841604 h 7396030"/>
              <a:gd name="connsiteX104" fmla="*/ 1095823 w 13992332"/>
              <a:gd name="connsiteY104" fmla="*/ 1714878 h 7396030"/>
              <a:gd name="connsiteX105" fmla="*/ 746507 w 13992332"/>
              <a:gd name="connsiteY105" fmla="*/ 1626415 h 7396030"/>
              <a:gd name="connsiteX106" fmla="*/ 352873 w 13992332"/>
              <a:gd name="connsiteY106" fmla="*/ 1726308 h 7396030"/>
              <a:gd name="connsiteX107" fmla="*/ 113171 w 13992332"/>
              <a:gd name="connsiteY107" fmla="*/ 1763582 h 7396030"/>
              <a:gd name="connsiteX108" fmla="*/ 9973 w 13992332"/>
              <a:gd name="connsiteY108" fmla="*/ 1737738 h 7396030"/>
              <a:gd name="connsiteX109" fmla="*/ 348516 w 13992332"/>
              <a:gd name="connsiteY109" fmla="*/ 1643812 h 7396030"/>
              <a:gd name="connsiteX110" fmla="*/ 653097 w 13992332"/>
              <a:gd name="connsiteY110" fmla="*/ 1543920 h 7396030"/>
              <a:gd name="connsiteX111" fmla="*/ 1072963 w 13992332"/>
              <a:gd name="connsiteY111" fmla="*/ 1612008 h 7396030"/>
              <a:gd name="connsiteX112" fmla="*/ 1244413 w 13992332"/>
              <a:gd name="connsiteY112" fmla="*/ 1657728 h 7396030"/>
              <a:gd name="connsiteX113" fmla="*/ 1205766 w 13992332"/>
              <a:gd name="connsiteY113" fmla="*/ 1451988 h 7396030"/>
              <a:gd name="connsiteX114" fmla="*/ 1046313 w 13992332"/>
              <a:gd name="connsiteY114" fmla="*/ 815409 h 7396030"/>
              <a:gd name="connsiteX115" fmla="*/ 1221553 w 13992332"/>
              <a:gd name="connsiteY115" fmla="*/ 1211958 h 7396030"/>
              <a:gd name="connsiteX0" fmla="*/ 1221553 w 14352380"/>
              <a:gd name="connsiteY0" fmla="*/ 1211958 h 7396030"/>
              <a:gd name="connsiteX1" fmla="*/ 1343911 w 14352380"/>
              <a:gd name="connsiteY1" fmla="*/ 1559828 h 7396030"/>
              <a:gd name="connsiteX2" fmla="*/ 1553023 w 14352380"/>
              <a:gd name="connsiteY2" fmla="*/ 1657728 h 7396030"/>
              <a:gd name="connsiteX3" fmla="*/ 1907353 w 14352380"/>
              <a:gd name="connsiteY3" fmla="*/ 1680588 h 7396030"/>
              <a:gd name="connsiteX4" fmla="*/ 2021653 w 14352380"/>
              <a:gd name="connsiteY4" fmla="*/ 1543428 h 7396030"/>
              <a:gd name="connsiteX5" fmla="*/ 2124523 w 14352380"/>
              <a:gd name="connsiteY5" fmla="*/ 1291968 h 7396030"/>
              <a:gd name="connsiteX6" fmla="*/ 2124523 w 14352380"/>
              <a:gd name="connsiteY6" fmla="*/ 1120518 h 7396030"/>
              <a:gd name="connsiteX7" fmla="*/ 2068029 w 14352380"/>
              <a:gd name="connsiteY7" fmla="*/ 825325 h 7396030"/>
              <a:gd name="connsiteX8" fmla="*/ 2078803 w 14352380"/>
              <a:gd name="connsiteY8" fmla="*/ 777618 h 7396030"/>
              <a:gd name="connsiteX9" fmla="*/ 2170243 w 14352380"/>
              <a:gd name="connsiteY9" fmla="*/ 1086228 h 7396030"/>
              <a:gd name="connsiteX10" fmla="*/ 2215963 w 14352380"/>
              <a:gd name="connsiteY10" fmla="*/ 1269108 h 7396030"/>
              <a:gd name="connsiteX11" fmla="*/ 2284543 w 14352380"/>
              <a:gd name="connsiteY11" fmla="*/ 1303398 h 7396030"/>
              <a:gd name="connsiteX12" fmla="*/ 2330263 w 14352380"/>
              <a:gd name="connsiteY12" fmla="*/ 1166238 h 7396030"/>
              <a:gd name="connsiteX13" fmla="*/ 2467423 w 14352380"/>
              <a:gd name="connsiteY13" fmla="*/ 880488 h 7396030"/>
              <a:gd name="connsiteX14" fmla="*/ 2558863 w 14352380"/>
              <a:gd name="connsiteY14" fmla="*/ 640458 h 7396030"/>
              <a:gd name="connsiteX15" fmla="*/ 2616013 w 14352380"/>
              <a:gd name="connsiteY15" fmla="*/ 537588 h 7396030"/>
              <a:gd name="connsiteX16" fmla="*/ 2558863 w 14352380"/>
              <a:gd name="connsiteY16" fmla="*/ 789048 h 7396030"/>
              <a:gd name="connsiteX17" fmla="*/ 2444563 w 14352380"/>
              <a:gd name="connsiteY17" fmla="*/ 1097658 h 7396030"/>
              <a:gd name="connsiteX18" fmla="*/ 2375983 w 14352380"/>
              <a:gd name="connsiteY18" fmla="*/ 1406268 h 7396030"/>
              <a:gd name="connsiteX19" fmla="*/ 2558863 w 14352380"/>
              <a:gd name="connsiteY19" fmla="*/ 1577718 h 7396030"/>
              <a:gd name="connsiteX20" fmla="*/ 2878903 w 14352380"/>
              <a:gd name="connsiteY20" fmla="*/ 1657728 h 7396030"/>
              <a:gd name="connsiteX21" fmla="*/ 3187513 w 14352380"/>
              <a:gd name="connsiteY21" fmla="*/ 1657728 h 7396030"/>
              <a:gd name="connsiteX22" fmla="*/ 3370393 w 14352380"/>
              <a:gd name="connsiteY22" fmla="*/ 1566288 h 7396030"/>
              <a:gd name="connsiteX23" fmla="*/ 3488066 w 14352380"/>
              <a:gd name="connsiteY23" fmla="*/ 1246753 h 7396030"/>
              <a:gd name="connsiteX24" fmla="*/ 3495138 w 14352380"/>
              <a:gd name="connsiteY24" fmla="*/ 1115548 h 7396030"/>
              <a:gd name="connsiteX25" fmla="*/ 3493650 w 14352380"/>
              <a:gd name="connsiteY25" fmla="*/ 1063976 h 7396030"/>
              <a:gd name="connsiteX26" fmla="*/ 3450403 w 14352380"/>
              <a:gd name="connsiteY26" fmla="*/ 777618 h 7396030"/>
              <a:gd name="connsiteX27" fmla="*/ 3119893 w 14352380"/>
              <a:gd name="connsiteY27" fmla="*/ 321571 h 7396030"/>
              <a:gd name="connsiteX28" fmla="*/ 3497351 w 14352380"/>
              <a:gd name="connsiteY28" fmla="*/ 674883 h 7396030"/>
              <a:gd name="connsiteX29" fmla="*/ 3759013 w 14352380"/>
              <a:gd name="connsiteY29" fmla="*/ 571878 h 7396030"/>
              <a:gd name="connsiteX30" fmla="*/ 3999043 w 14352380"/>
              <a:gd name="connsiteY30" fmla="*/ 91818 h 7396030"/>
              <a:gd name="connsiteX31" fmla="*/ 4033333 w 14352380"/>
              <a:gd name="connsiteY31" fmla="*/ 11808 h 7396030"/>
              <a:gd name="connsiteX32" fmla="*/ 3984569 w 14352380"/>
              <a:gd name="connsiteY32" fmla="*/ 247366 h 7396030"/>
              <a:gd name="connsiteX33" fmla="*/ 3812791 w 14352380"/>
              <a:gd name="connsiteY33" fmla="*/ 647417 h 7396030"/>
              <a:gd name="connsiteX34" fmla="*/ 3592906 w 14352380"/>
              <a:gd name="connsiteY34" fmla="*/ 811408 h 7396030"/>
              <a:gd name="connsiteX35" fmla="*/ 3604425 w 14352380"/>
              <a:gd name="connsiteY35" fmla="*/ 999253 h 7396030"/>
              <a:gd name="connsiteX36" fmla="*/ 3872985 w 14352380"/>
              <a:gd name="connsiteY36" fmla="*/ 881976 h 7396030"/>
              <a:gd name="connsiteX37" fmla="*/ 4200754 w 14352380"/>
              <a:gd name="connsiteY37" fmla="*/ 774136 h 7396030"/>
              <a:gd name="connsiteX38" fmla="*/ 4064251 w 14352380"/>
              <a:gd name="connsiteY38" fmla="*/ 847195 h 7396030"/>
              <a:gd name="connsiteX39" fmla="*/ 3818880 w 14352380"/>
              <a:gd name="connsiteY39" fmla="*/ 991305 h 7396030"/>
              <a:gd name="connsiteX40" fmla="*/ 3658531 w 14352380"/>
              <a:gd name="connsiteY40" fmla="*/ 1093178 h 7396030"/>
              <a:gd name="connsiteX41" fmla="*/ 3622838 w 14352380"/>
              <a:gd name="connsiteY41" fmla="*/ 1221401 h 7396030"/>
              <a:gd name="connsiteX42" fmla="*/ 3577446 w 14352380"/>
              <a:gd name="connsiteY42" fmla="*/ 1500691 h 7396030"/>
              <a:gd name="connsiteX43" fmla="*/ 3461833 w 14352380"/>
              <a:gd name="connsiteY43" fmla="*/ 1726308 h 7396030"/>
              <a:gd name="connsiteX44" fmla="*/ 3278953 w 14352380"/>
              <a:gd name="connsiteY44" fmla="*/ 2034918 h 7396030"/>
              <a:gd name="connsiteX45" fmla="*/ 3288742 w 14352380"/>
              <a:gd name="connsiteY45" fmla="*/ 2273460 h 7396030"/>
              <a:gd name="connsiteX46" fmla="*/ 3434288 w 14352380"/>
              <a:gd name="connsiteY46" fmla="*/ 2417577 h 7396030"/>
              <a:gd name="connsiteX47" fmla="*/ 3781217 w 14352380"/>
              <a:gd name="connsiteY47" fmla="*/ 2618845 h 7396030"/>
              <a:gd name="connsiteX48" fmla="*/ 4079053 w 14352380"/>
              <a:gd name="connsiteY48" fmla="*/ 2777868 h 7396030"/>
              <a:gd name="connsiteX49" fmla="*/ 14352380 w 14352380"/>
              <a:gd name="connsiteY49" fmla="*/ 7369070 h 7396030"/>
              <a:gd name="connsiteX50" fmla="*/ 13992332 w 14352380"/>
              <a:gd name="connsiteY50" fmla="*/ 7396027 h 7396030"/>
              <a:gd name="connsiteX51" fmla="*/ 3944371 w 14352380"/>
              <a:gd name="connsiteY51" fmla="*/ 2976643 h 7396030"/>
              <a:gd name="connsiteX52" fmla="*/ 3460193 w 14352380"/>
              <a:gd name="connsiteY52" fmla="*/ 2852901 h 7396030"/>
              <a:gd name="connsiteX53" fmla="*/ 3217865 w 14352380"/>
              <a:gd name="connsiteY53" fmla="*/ 2829045 h 7396030"/>
              <a:gd name="connsiteX54" fmla="*/ 3025524 w 14352380"/>
              <a:gd name="connsiteY54" fmla="*/ 2858861 h 7396030"/>
              <a:gd name="connsiteX55" fmla="*/ 2832855 w 14352380"/>
              <a:gd name="connsiteY55" fmla="*/ 2930924 h 7396030"/>
              <a:gd name="connsiteX56" fmla="*/ 2820111 w 14352380"/>
              <a:gd name="connsiteY56" fmla="*/ 3026344 h 7396030"/>
              <a:gd name="connsiteX57" fmla="*/ 2959241 w 14352380"/>
              <a:gd name="connsiteY57" fmla="*/ 3167976 h 7396030"/>
              <a:gd name="connsiteX58" fmla="*/ 3176083 w 14352380"/>
              <a:gd name="connsiteY58" fmla="*/ 3269358 h 7396030"/>
              <a:gd name="connsiteX59" fmla="*/ 3388239 w 14352380"/>
              <a:gd name="connsiteY59" fmla="*/ 3442290 h 7396030"/>
              <a:gd name="connsiteX60" fmla="*/ 3212014 w 14352380"/>
              <a:gd name="connsiteY60" fmla="*/ 3336948 h 7396030"/>
              <a:gd name="connsiteX61" fmla="*/ 3004633 w 14352380"/>
              <a:gd name="connsiteY61" fmla="*/ 3276814 h 7396030"/>
              <a:gd name="connsiteX62" fmla="*/ 2771676 w 14352380"/>
              <a:gd name="connsiteY62" fmla="*/ 3166987 h 7396030"/>
              <a:gd name="connsiteX63" fmla="*/ 2638873 w 14352380"/>
              <a:gd name="connsiteY63" fmla="*/ 3097908 h 7396030"/>
              <a:gd name="connsiteX64" fmla="*/ 2570293 w 14352380"/>
              <a:gd name="connsiteY64" fmla="*/ 3109338 h 7396030"/>
              <a:gd name="connsiteX65" fmla="*/ 2525557 w 14352380"/>
              <a:gd name="connsiteY65" fmla="*/ 3326508 h 7396030"/>
              <a:gd name="connsiteX66" fmla="*/ 2584349 w 14352380"/>
              <a:gd name="connsiteY66" fmla="*/ 3577470 h 7396030"/>
              <a:gd name="connsiteX67" fmla="*/ 2663703 w 14352380"/>
              <a:gd name="connsiteY67" fmla="*/ 3996904 h 7396030"/>
              <a:gd name="connsiteX68" fmla="*/ 2633113 w 14352380"/>
              <a:gd name="connsiteY68" fmla="*/ 4192703 h 7396030"/>
              <a:gd name="connsiteX69" fmla="*/ 2539703 w 14352380"/>
              <a:gd name="connsiteY69" fmla="*/ 4455574 h 7396030"/>
              <a:gd name="connsiteX70" fmla="*/ 2595212 w 14352380"/>
              <a:gd name="connsiteY70" fmla="*/ 3945217 h 7396030"/>
              <a:gd name="connsiteX71" fmla="*/ 2481240 w 14352380"/>
              <a:gd name="connsiteY71" fmla="*/ 3566538 h 7396030"/>
              <a:gd name="connsiteX72" fmla="*/ 2307403 w 14352380"/>
              <a:gd name="connsiteY72" fmla="*/ 3166488 h 7396030"/>
              <a:gd name="connsiteX73" fmla="*/ 2261683 w 14352380"/>
              <a:gd name="connsiteY73" fmla="*/ 3063618 h 7396030"/>
              <a:gd name="connsiteX74" fmla="*/ 2078803 w 14352380"/>
              <a:gd name="connsiteY74" fmla="*/ 2949318 h 7396030"/>
              <a:gd name="connsiteX75" fmla="*/ 1824299 w 14352380"/>
              <a:gd name="connsiteY75" fmla="*/ 3002494 h 7396030"/>
              <a:gd name="connsiteX76" fmla="*/ 1412162 w 14352380"/>
              <a:gd name="connsiteY76" fmla="*/ 3235573 h 7396030"/>
              <a:gd name="connsiteX77" fmla="*/ 1381573 w 14352380"/>
              <a:gd name="connsiteY77" fmla="*/ 3680838 h 7396030"/>
              <a:gd name="connsiteX78" fmla="*/ 1340867 w 14352380"/>
              <a:gd name="connsiteY78" fmla="*/ 3980504 h 7396030"/>
              <a:gd name="connsiteX79" fmla="*/ 1197619 w 14352380"/>
              <a:gd name="connsiteY79" fmla="*/ 4738831 h 7396030"/>
              <a:gd name="connsiteX80" fmla="*/ 1220896 w 14352380"/>
              <a:gd name="connsiteY80" fmla="*/ 4338309 h 7396030"/>
              <a:gd name="connsiteX81" fmla="*/ 1242772 w 14352380"/>
              <a:gd name="connsiteY81" fmla="*/ 4080888 h 7396030"/>
              <a:gd name="connsiteX82" fmla="*/ 1198693 w 14352380"/>
              <a:gd name="connsiteY82" fmla="*/ 3909438 h 7396030"/>
              <a:gd name="connsiteX83" fmla="*/ 970093 w 14352380"/>
              <a:gd name="connsiteY83" fmla="*/ 3989448 h 7396030"/>
              <a:gd name="connsiteX84" fmla="*/ 766328 w 14352380"/>
              <a:gd name="connsiteY84" fmla="*/ 4131990 h 7396030"/>
              <a:gd name="connsiteX85" fmla="*/ 555808 w 14352380"/>
              <a:gd name="connsiteY85" fmla="*/ 4355688 h 7396030"/>
              <a:gd name="connsiteX86" fmla="*/ 785900 w 14352380"/>
              <a:gd name="connsiteY86" fmla="*/ 4017771 h 7396030"/>
              <a:gd name="connsiteX87" fmla="*/ 1130113 w 14352380"/>
              <a:gd name="connsiteY87" fmla="*/ 3817500 h 7396030"/>
              <a:gd name="connsiteX88" fmla="*/ 1278703 w 14352380"/>
              <a:gd name="connsiteY88" fmla="*/ 3726558 h 7396030"/>
              <a:gd name="connsiteX89" fmla="*/ 1269661 w 14352380"/>
              <a:gd name="connsiteY89" fmla="*/ 3390117 h 7396030"/>
              <a:gd name="connsiteX90" fmla="*/ 1309620 w 14352380"/>
              <a:gd name="connsiteY90" fmla="*/ 3169963 h 7396030"/>
              <a:gd name="connsiteX91" fmla="*/ 1393003 w 14352380"/>
              <a:gd name="connsiteY91" fmla="*/ 3052188 h 7396030"/>
              <a:gd name="connsiteX92" fmla="*/ 1080693 w 14352380"/>
              <a:gd name="connsiteY92" fmla="*/ 2984604 h 7396030"/>
              <a:gd name="connsiteX93" fmla="*/ 663453 w 14352380"/>
              <a:gd name="connsiteY93" fmla="*/ 3023360 h 7396030"/>
              <a:gd name="connsiteX94" fmla="*/ 235111 w 14352380"/>
              <a:gd name="connsiteY94" fmla="*/ 3217172 h 7396030"/>
              <a:gd name="connsiteX95" fmla="*/ 421453 w 14352380"/>
              <a:gd name="connsiteY95" fmla="*/ 3029328 h 7396030"/>
              <a:gd name="connsiteX96" fmla="*/ 627193 w 14352380"/>
              <a:gd name="connsiteY96" fmla="*/ 2926458 h 7396030"/>
              <a:gd name="connsiteX97" fmla="*/ 854480 w 14352380"/>
              <a:gd name="connsiteY97" fmla="*/ 2889178 h 7396030"/>
              <a:gd name="connsiteX98" fmla="*/ 1149272 w 14352380"/>
              <a:gd name="connsiteY98" fmla="*/ 2889676 h 7396030"/>
              <a:gd name="connsiteX99" fmla="*/ 1531894 w 14352380"/>
              <a:gd name="connsiteY99" fmla="*/ 2917507 h 7396030"/>
              <a:gd name="connsiteX100" fmla="*/ 1860559 w 14352380"/>
              <a:gd name="connsiteY100" fmla="*/ 2766431 h 7396030"/>
              <a:gd name="connsiteX101" fmla="*/ 1701613 w 14352380"/>
              <a:gd name="connsiteY101" fmla="*/ 2263518 h 7396030"/>
              <a:gd name="connsiteX102" fmla="*/ 1690183 w 14352380"/>
              <a:gd name="connsiteY102" fmla="*/ 1966338 h 7396030"/>
              <a:gd name="connsiteX103" fmla="*/ 1381991 w 14352380"/>
              <a:gd name="connsiteY103" fmla="*/ 1841604 h 7396030"/>
              <a:gd name="connsiteX104" fmla="*/ 1095823 w 14352380"/>
              <a:gd name="connsiteY104" fmla="*/ 1714878 h 7396030"/>
              <a:gd name="connsiteX105" fmla="*/ 746507 w 14352380"/>
              <a:gd name="connsiteY105" fmla="*/ 1626415 h 7396030"/>
              <a:gd name="connsiteX106" fmla="*/ 352873 w 14352380"/>
              <a:gd name="connsiteY106" fmla="*/ 1726308 h 7396030"/>
              <a:gd name="connsiteX107" fmla="*/ 113171 w 14352380"/>
              <a:gd name="connsiteY107" fmla="*/ 1763582 h 7396030"/>
              <a:gd name="connsiteX108" fmla="*/ 9973 w 14352380"/>
              <a:gd name="connsiteY108" fmla="*/ 1737738 h 7396030"/>
              <a:gd name="connsiteX109" fmla="*/ 348516 w 14352380"/>
              <a:gd name="connsiteY109" fmla="*/ 1643812 h 7396030"/>
              <a:gd name="connsiteX110" fmla="*/ 653097 w 14352380"/>
              <a:gd name="connsiteY110" fmla="*/ 1543920 h 7396030"/>
              <a:gd name="connsiteX111" fmla="*/ 1072963 w 14352380"/>
              <a:gd name="connsiteY111" fmla="*/ 1612008 h 7396030"/>
              <a:gd name="connsiteX112" fmla="*/ 1244413 w 14352380"/>
              <a:gd name="connsiteY112" fmla="*/ 1657728 h 7396030"/>
              <a:gd name="connsiteX113" fmla="*/ 1205766 w 14352380"/>
              <a:gd name="connsiteY113" fmla="*/ 1451988 h 7396030"/>
              <a:gd name="connsiteX114" fmla="*/ 1046313 w 14352380"/>
              <a:gd name="connsiteY114" fmla="*/ 815409 h 7396030"/>
              <a:gd name="connsiteX115" fmla="*/ 1221553 w 14352380"/>
              <a:gd name="connsiteY115" fmla="*/ 1211958 h 7396030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8227951"/>
              <a:gd name="connsiteY0" fmla="*/ 1211958 h 9173439"/>
              <a:gd name="connsiteX1" fmla="*/ 1343911 w 18227951"/>
              <a:gd name="connsiteY1" fmla="*/ 1559828 h 9173439"/>
              <a:gd name="connsiteX2" fmla="*/ 1553023 w 18227951"/>
              <a:gd name="connsiteY2" fmla="*/ 1657728 h 9173439"/>
              <a:gd name="connsiteX3" fmla="*/ 1907353 w 18227951"/>
              <a:gd name="connsiteY3" fmla="*/ 1680588 h 9173439"/>
              <a:gd name="connsiteX4" fmla="*/ 2021653 w 18227951"/>
              <a:gd name="connsiteY4" fmla="*/ 1543428 h 9173439"/>
              <a:gd name="connsiteX5" fmla="*/ 2124523 w 18227951"/>
              <a:gd name="connsiteY5" fmla="*/ 1291968 h 9173439"/>
              <a:gd name="connsiteX6" fmla="*/ 2124523 w 18227951"/>
              <a:gd name="connsiteY6" fmla="*/ 1120518 h 9173439"/>
              <a:gd name="connsiteX7" fmla="*/ 2068029 w 18227951"/>
              <a:gd name="connsiteY7" fmla="*/ 825325 h 9173439"/>
              <a:gd name="connsiteX8" fmla="*/ 2078803 w 18227951"/>
              <a:gd name="connsiteY8" fmla="*/ 777618 h 9173439"/>
              <a:gd name="connsiteX9" fmla="*/ 2170243 w 18227951"/>
              <a:gd name="connsiteY9" fmla="*/ 1086228 h 9173439"/>
              <a:gd name="connsiteX10" fmla="*/ 2215963 w 18227951"/>
              <a:gd name="connsiteY10" fmla="*/ 1269108 h 9173439"/>
              <a:gd name="connsiteX11" fmla="*/ 2284543 w 18227951"/>
              <a:gd name="connsiteY11" fmla="*/ 1303398 h 9173439"/>
              <a:gd name="connsiteX12" fmla="*/ 2330263 w 18227951"/>
              <a:gd name="connsiteY12" fmla="*/ 1166238 h 9173439"/>
              <a:gd name="connsiteX13" fmla="*/ 2467423 w 18227951"/>
              <a:gd name="connsiteY13" fmla="*/ 880488 h 9173439"/>
              <a:gd name="connsiteX14" fmla="*/ 2558863 w 18227951"/>
              <a:gd name="connsiteY14" fmla="*/ 640458 h 9173439"/>
              <a:gd name="connsiteX15" fmla="*/ 2616013 w 18227951"/>
              <a:gd name="connsiteY15" fmla="*/ 537588 h 9173439"/>
              <a:gd name="connsiteX16" fmla="*/ 2558863 w 18227951"/>
              <a:gd name="connsiteY16" fmla="*/ 789048 h 9173439"/>
              <a:gd name="connsiteX17" fmla="*/ 2444563 w 18227951"/>
              <a:gd name="connsiteY17" fmla="*/ 1097658 h 9173439"/>
              <a:gd name="connsiteX18" fmla="*/ 2375983 w 18227951"/>
              <a:gd name="connsiteY18" fmla="*/ 1406268 h 9173439"/>
              <a:gd name="connsiteX19" fmla="*/ 2558863 w 18227951"/>
              <a:gd name="connsiteY19" fmla="*/ 1577718 h 9173439"/>
              <a:gd name="connsiteX20" fmla="*/ 2878903 w 18227951"/>
              <a:gd name="connsiteY20" fmla="*/ 1657728 h 9173439"/>
              <a:gd name="connsiteX21" fmla="*/ 3187513 w 18227951"/>
              <a:gd name="connsiteY21" fmla="*/ 1657728 h 9173439"/>
              <a:gd name="connsiteX22" fmla="*/ 3370393 w 18227951"/>
              <a:gd name="connsiteY22" fmla="*/ 1566288 h 9173439"/>
              <a:gd name="connsiteX23" fmla="*/ 3488066 w 18227951"/>
              <a:gd name="connsiteY23" fmla="*/ 1246753 h 9173439"/>
              <a:gd name="connsiteX24" fmla="*/ 3495138 w 18227951"/>
              <a:gd name="connsiteY24" fmla="*/ 1115548 h 9173439"/>
              <a:gd name="connsiteX25" fmla="*/ 3493650 w 18227951"/>
              <a:gd name="connsiteY25" fmla="*/ 1063976 h 9173439"/>
              <a:gd name="connsiteX26" fmla="*/ 3450403 w 18227951"/>
              <a:gd name="connsiteY26" fmla="*/ 777618 h 9173439"/>
              <a:gd name="connsiteX27" fmla="*/ 3119893 w 18227951"/>
              <a:gd name="connsiteY27" fmla="*/ 321571 h 9173439"/>
              <a:gd name="connsiteX28" fmla="*/ 3497351 w 18227951"/>
              <a:gd name="connsiteY28" fmla="*/ 674883 h 9173439"/>
              <a:gd name="connsiteX29" fmla="*/ 3759013 w 18227951"/>
              <a:gd name="connsiteY29" fmla="*/ 571878 h 9173439"/>
              <a:gd name="connsiteX30" fmla="*/ 3999043 w 18227951"/>
              <a:gd name="connsiteY30" fmla="*/ 91818 h 9173439"/>
              <a:gd name="connsiteX31" fmla="*/ 4033333 w 18227951"/>
              <a:gd name="connsiteY31" fmla="*/ 11808 h 9173439"/>
              <a:gd name="connsiteX32" fmla="*/ 3984569 w 18227951"/>
              <a:gd name="connsiteY32" fmla="*/ 247366 h 9173439"/>
              <a:gd name="connsiteX33" fmla="*/ 3812791 w 18227951"/>
              <a:gd name="connsiteY33" fmla="*/ 647417 h 9173439"/>
              <a:gd name="connsiteX34" fmla="*/ 3592906 w 18227951"/>
              <a:gd name="connsiteY34" fmla="*/ 811408 h 9173439"/>
              <a:gd name="connsiteX35" fmla="*/ 3604425 w 18227951"/>
              <a:gd name="connsiteY35" fmla="*/ 999253 h 9173439"/>
              <a:gd name="connsiteX36" fmla="*/ 3872985 w 18227951"/>
              <a:gd name="connsiteY36" fmla="*/ 881976 h 9173439"/>
              <a:gd name="connsiteX37" fmla="*/ 4200754 w 18227951"/>
              <a:gd name="connsiteY37" fmla="*/ 774136 h 9173439"/>
              <a:gd name="connsiteX38" fmla="*/ 4064251 w 18227951"/>
              <a:gd name="connsiteY38" fmla="*/ 847195 h 9173439"/>
              <a:gd name="connsiteX39" fmla="*/ 3818880 w 18227951"/>
              <a:gd name="connsiteY39" fmla="*/ 991305 h 9173439"/>
              <a:gd name="connsiteX40" fmla="*/ 3658531 w 18227951"/>
              <a:gd name="connsiteY40" fmla="*/ 1093178 h 9173439"/>
              <a:gd name="connsiteX41" fmla="*/ 3622838 w 18227951"/>
              <a:gd name="connsiteY41" fmla="*/ 1221401 h 9173439"/>
              <a:gd name="connsiteX42" fmla="*/ 3577446 w 18227951"/>
              <a:gd name="connsiteY42" fmla="*/ 1500691 h 9173439"/>
              <a:gd name="connsiteX43" fmla="*/ 3461833 w 18227951"/>
              <a:gd name="connsiteY43" fmla="*/ 1726308 h 9173439"/>
              <a:gd name="connsiteX44" fmla="*/ 3278953 w 18227951"/>
              <a:gd name="connsiteY44" fmla="*/ 2034918 h 9173439"/>
              <a:gd name="connsiteX45" fmla="*/ 3288742 w 18227951"/>
              <a:gd name="connsiteY45" fmla="*/ 2273460 h 9173439"/>
              <a:gd name="connsiteX46" fmla="*/ 3434288 w 18227951"/>
              <a:gd name="connsiteY46" fmla="*/ 2417577 h 9173439"/>
              <a:gd name="connsiteX47" fmla="*/ 3781217 w 18227951"/>
              <a:gd name="connsiteY47" fmla="*/ 2618845 h 9173439"/>
              <a:gd name="connsiteX48" fmla="*/ 4079053 w 18227951"/>
              <a:gd name="connsiteY48" fmla="*/ 2777868 h 9173439"/>
              <a:gd name="connsiteX49" fmla="*/ 18227951 w 18227951"/>
              <a:gd name="connsiteY49" fmla="*/ 9173439 h 9173439"/>
              <a:gd name="connsiteX50" fmla="*/ 13992332 w 18227951"/>
              <a:gd name="connsiteY50" fmla="*/ 7396027 h 9173439"/>
              <a:gd name="connsiteX51" fmla="*/ 3944371 w 18227951"/>
              <a:gd name="connsiteY51" fmla="*/ 2976643 h 9173439"/>
              <a:gd name="connsiteX52" fmla="*/ 3460193 w 18227951"/>
              <a:gd name="connsiteY52" fmla="*/ 2852901 h 9173439"/>
              <a:gd name="connsiteX53" fmla="*/ 3217865 w 18227951"/>
              <a:gd name="connsiteY53" fmla="*/ 2829045 h 9173439"/>
              <a:gd name="connsiteX54" fmla="*/ 3025524 w 18227951"/>
              <a:gd name="connsiteY54" fmla="*/ 2858861 h 9173439"/>
              <a:gd name="connsiteX55" fmla="*/ 2832855 w 18227951"/>
              <a:gd name="connsiteY55" fmla="*/ 2930924 h 9173439"/>
              <a:gd name="connsiteX56" fmla="*/ 2820111 w 18227951"/>
              <a:gd name="connsiteY56" fmla="*/ 3026344 h 9173439"/>
              <a:gd name="connsiteX57" fmla="*/ 2959241 w 18227951"/>
              <a:gd name="connsiteY57" fmla="*/ 3167976 h 9173439"/>
              <a:gd name="connsiteX58" fmla="*/ 3176083 w 18227951"/>
              <a:gd name="connsiteY58" fmla="*/ 3269358 h 9173439"/>
              <a:gd name="connsiteX59" fmla="*/ 3388239 w 18227951"/>
              <a:gd name="connsiteY59" fmla="*/ 3442290 h 9173439"/>
              <a:gd name="connsiteX60" fmla="*/ 3212014 w 18227951"/>
              <a:gd name="connsiteY60" fmla="*/ 3336948 h 9173439"/>
              <a:gd name="connsiteX61" fmla="*/ 3004633 w 18227951"/>
              <a:gd name="connsiteY61" fmla="*/ 3276814 h 9173439"/>
              <a:gd name="connsiteX62" fmla="*/ 2771676 w 18227951"/>
              <a:gd name="connsiteY62" fmla="*/ 3166987 h 9173439"/>
              <a:gd name="connsiteX63" fmla="*/ 2638873 w 18227951"/>
              <a:gd name="connsiteY63" fmla="*/ 3097908 h 9173439"/>
              <a:gd name="connsiteX64" fmla="*/ 2570293 w 18227951"/>
              <a:gd name="connsiteY64" fmla="*/ 3109338 h 9173439"/>
              <a:gd name="connsiteX65" fmla="*/ 2525557 w 18227951"/>
              <a:gd name="connsiteY65" fmla="*/ 3326508 h 9173439"/>
              <a:gd name="connsiteX66" fmla="*/ 2584349 w 18227951"/>
              <a:gd name="connsiteY66" fmla="*/ 3577470 h 9173439"/>
              <a:gd name="connsiteX67" fmla="*/ 2663703 w 18227951"/>
              <a:gd name="connsiteY67" fmla="*/ 3996904 h 9173439"/>
              <a:gd name="connsiteX68" fmla="*/ 2633113 w 18227951"/>
              <a:gd name="connsiteY68" fmla="*/ 4192703 h 9173439"/>
              <a:gd name="connsiteX69" fmla="*/ 2539703 w 18227951"/>
              <a:gd name="connsiteY69" fmla="*/ 4455574 h 9173439"/>
              <a:gd name="connsiteX70" fmla="*/ 2595212 w 18227951"/>
              <a:gd name="connsiteY70" fmla="*/ 3945217 h 9173439"/>
              <a:gd name="connsiteX71" fmla="*/ 2481240 w 18227951"/>
              <a:gd name="connsiteY71" fmla="*/ 3566538 h 9173439"/>
              <a:gd name="connsiteX72" fmla="*/ 2307403 w 18227951"/>
              <a:gd name="connsiteY72" fmla="*/ 3166488 h 9173439"/>
              <a:gd name="connsiteX73" fmla="*/ 2261683 w 18227951"/>
              <a:gd name="connsiteY73" fmla="*/ 3063618 h 9173439"/>
              <a:gd name="connsiteX74" fmla="*/ 2078803 w 18227951"/>
              <a:gd name="connsiteY74" fmla="*/ 2949318 h 9173439"/>
              <a:gd name="connsiteX75" fmla="*/ 1824299 w 18227951"/>
              <a:gd name="connsiteY75" fmla="*/ 3002494 h 9173439"/>
              <a:gd name="connsiteX76" fmla="*/ 1412162 w 18227951"/>
              <a:gd name="connsiteY76" fmla="*/ 3235573 h 9173439"/>
              <a:gd name="connsiteX77" fmla="*/ 1381573 w 18227951"/>
              <a:gd name="connsiteY77" fmla="*/ 3680838 h 9173439"/>
              <a:gd name="connsiteX78" fmla="*/ 1340867 w 18227951"/>
              <a:gd name="connsiteY78" fmla="*/ 3980504 h 9173439"/>
              <a:gd name="connsiteX79" fmla="*/ 1197619 w 18227951"/>
              <a:gd name="connsiteY79" fmla="*/ 4738831 h 9173439"/>
              <a:gd name="connsiteX80" fmla="*/ 1220896 w 18227951"/>
              <a:gd name="connsiteY80" fmla="*/ 4338309 h 9173439"/>
              <a:gd name="connsiteX81" fmla="*/ 1242772 w 18227951"/>
              <a:gd name="connsiteY81" fmla="*/ 4080888 h 9173439"/>
              <a:gd name="connsiteX82" fmla="*/ 1198693 w 18227951"/>
              <a:gd name="connsiteY82" fmla="*/ 3909438 h 9173439"/>
              <a:gd name="connsiteX83" fmla="*/ 970093 w 18227951"/>
              <a:gd name="connsiteY83" fmla="*/ 3989448 h 9173439"/>
              <a:gd name="connsiteX84" fmla="*/ 766328 w 18227951"/>
              <a:gd name="connsiteY84" fmla="*/ 4131990 h 9173439"/>
              <a:gd name="connsiteX85" fmla="*/ 555808 w 18227951"/>
              <a:gd name="connsiteY85" fmla="*/ 4355688 h 9173439"/>
              <a:gd name="connsiteX86" fmla="*/ 785900 w 18227951"/>
              <a:gd name="connsiteY86" fmla="*/ 4017771 h 9173439"/>
              <a:gd name="connsiteX87" fmla="*/ 1130113 w 18227951"/>
              <a:gd name="connsiteY87" fmla="*/ 3817500 h 9173439"/>
              <a:gd name="connsiteX88" fmla="*/ 1278703 w 18227951"/>
              <a:gd name="connsiteY88" fmla="*/ 3726558 h 9173439"/>
              <a:gd name="connsiteX89" fmla="*/ 1269661 w 18227951"/>
              <a:gd name="connsiteY89" fmla="*/ 3390117 h 9173439"/>
              <a:gd name="connsiteX90" fmla="*/ 1309620 w 18227951"/>
              <a:gd name="connsiteY90" fmla="*/ 3169963 h 9173439"/>
              <a:gd name="connsiteX91" fmla="*/ 1393003 w 18227951"/>
              <a:gd name="connsiteY91" fmla="*/ 3052188 h 9173439"/>
              <a:gd name="connsiteX92" fmla="*/ 1080693 w 18227951"/>
              <a:gd name="connsiteY92" fmla="*/ 2984604 h 9173439"/>
              <a:gd name="connsiteX93" fmla="*/ 663453 w 18227951"/>
              <a:gd name="connsiteY93" fmla="*/ 3023360 h 9173439"/>
              <a:gd name="connsiteX94" fmla="*/ 235111 w 18227951"/>
              <a:gd name="connsiteY94" fmla="*/ 3217172 h 9173439"/>
              <a:gd name="connsiteX95" fmla="*/ 421453 w 18227951"/>
              <a:gd name="connsiteY95" fmla="*/ 3029328 h 9173439"/>
              <a:gd name="connsiteX96" fmla="*/ 627193 w 18227951"/>
              <a:gd name="connsiteY96" fmla="*/ 2926458 h 9173439"/>
              <a:gd name="connsiteX97" fmla="*/ 854480 w 18227951"/>
              <a:gd name="connsiteY97" fmla="*/ 2889178 h 9173439"/>
              <a:gd name="connsiteX98" fmla="*/ 1149272 w 18227951"/>
              <a:gd name="connsiteY98" fmla="*/ 2889676 h 9173439"/>
              <a:gd name="connsiteX99" fmla="*/ 1531894 w 18227951"/>
              <a:gd name="connsiteY99" fmla="*/ 2917507 h 9173439"/>
              <a:gd name="connsiteX100" fmla="*/ 1860559 w 18227951"/>
              <a:gd name="connsiteY100" fmla="*/ 2766431 h 9173439"/>
              <a:gd name="connsiteX101" fmla="*/ 1701613 w 18227951"/>
              <a:gd name="connsiteY101" fmla="*/ 2263518 h 9173439"/>
              <a:gd name="connsiteX102" fmla="*/ 1690183 w 18227951"/>
              <a:gd name="connsiteY102" fmla="*/ 1966338 h 9173439"/>
              <a:gd name="connsiteX103" fmla="*/ 1381991 w 18227951"/>
              <a:gd name="connsiteY103" fmla="*/ 1841604 h 9173439"/>
              <a:gd name="connsiteX104" fmla="*/ 1095823 w 18227951"/>
              <a:gd name="connsiteY104" fmla="*/ 1714878 h 9173439"/>
              <a:gd name="connsiteX105" fmla="*/ 746507 w 18227951"/>
              <a:gd name="connsiteY105" fmla="*/ 1626415 h 9173439"/>
              <a:gd name="connsiteX106" fmla="*/ 352873 w 18227951"/>
              <a:gd name="connsiteY106" fmla="*/ 1726308 h 9173439"/>
              <a:gd name="connsiteX107" fmla="*/ 113171 w 18227951"/>
              <a:gd name="connsiteY107" fmla="*/ 1763582 h 9173439"/>
              <a:gd name="connsiteX108" fmla="*/ 9973 w 18227951"/>
              <a:gd name="connsiteY108" fmla="*/ 1737738 h 9173439"/>
              <a:gd name="connsiteX109" fmla="*/ 348516 w 18227951"/>
              <a:gd name="connsiteY109" fmla="*/ 1643812 h 9173439"/>
              <a:gd name="connsiteX110" fmla="*/ 653097 w 18227951"/>
              <a:gd name="connsiteY110" fmla="*/ 1543920 h 9173439"/>
              <a:gd name="connsiteX111" fmla="*/ 1072963 w 18227951"/>
              <a:gd name="connsiteY111" fmla="*/ 1612008 h 9173439"/>
              <a:gd name="connsiteX112" fmla="*/ 1244413 w 18227951"/>
              <a:gd name="connsiteY112" fmla="*/ 1657728 h 9173439"/>
              <a:gd name="connsiteX113" fmla="*/ 1205766 w 18227951"/>
              <a:gd name="connsiteY113" fmla="*/ 1451988 h 9173439"/>
              <a:gd name="connsiteX114" fmla="*/ 1046313 w 18227951"/>
              <a:gd name="connsiteY114" fmla="*/ 815409 h 9173439"/>
              <a:gd name="connsiteX115" fmla="*/ 1221553 w 18227951"/>
              <a:gd name="connsiteY115" fmla="*/ 1211958 h 9173439"/>
              <a:gd name="connsiteX0" fmla="*/ 1221553 w 19234678"/>
              <a:gd name="connsiteY0" fmla="*/ 1211958 h 9708619"/>
              <a:gd name="connsiteX1" fmla="*/ 1343911 w 19234678"/>
              <a:gd name="connsiteY1" fmla="*/ 1559828 h 9708619"/>
              <a:gd name="connsiteX2" fmla="*/ 1553023 w 19234678"/>
              <a:gd name="connsiteY2" fmla="*/ 1657728 h 9708619"/>
              <a:gd name="connsiteX3" fmla="*/ 1907353 w 19234678"/>
              <a:gd name="connsiteY3" fmla="*/ 1680588 h 9708619"/>
              <a:gd name="connsiteX4" fmla="*/ 2021653 w 19234678"/>
              <a:gd name="connsiteY4" fmla="*/ 1543428 h 9708619"/>
              <a:gd name="connsiteX5" fmla="*/ 2124523 w 19234678"/>
              <a:gd name="connsiteY5" fmla="*/ 1291968 h 9708619"/>
              <a:gd name="connsiteX6" fmla="*/ 2124523 w 19234678"/>
              <a:gd name="connsiteY6" fmla="*/ 1120518 h 9708619"/>
              <a:gd name="connsiteX7" fmla="*/ 2068029 w 19234678"/>
              <a:gd name="connsiteY7" fmla="*/ 825325 h 9708619"/>
              <a:gd name="connsiteX8" fmla="*/ 2078803 w 19234678"/>
              <a:gd name="connsiteY8" fmla="*/ 777618 h 9708619"/>
              <a:gd name="connsiteX9" fmla="*/ 2170243 w 19234678"/>
              <a:gd name="connsiteY9" fmla="*/ 1086228 h 9708619"/>
              <a:gd name="connsiteX10" fmla="*/ 2215963 w 19234678"/>
              <a:gd name="connsiteY10" fmla="*/ 1269108 h 9708619"/>
              <a:gd name="connsiteX11" fmla="*/ 2284543 w 19234678"/>
              <a:gd name="connsiteY11" fmla="*/ 1303398 h 9708619"/>
              <a:gd name="connsiteX12" fmla="*/ 2330263 w 19234678"/>
              <a:gd name="connsiteY12" fmla="*/ 1166238 h 9708619"/>
              <a:gd name="connsiteX13" fmla="*/ 2467423 w 19234678"/>
              <a:gd name="connsiteY13" fmla="*/ 880488 h 9708619"/>
              <a:gd name="connsiteX14" fmla="*/ 2558863 w 19234678"/>
              <a:gd name="connsiteY14" fmla="*/ 640458 h 9708619"/>
              <a:gd name="connsiteX15" fmla="*/ 2616013 w 19234678"/>
              <a:gd name="connsiteY15" fmla="*/ 537588 h 9708619"/>
              <a:gd name="connsiteX16" fmla="*/ 2558863 w 19234678"/>
              <a:gd name="connsiteY16" fmla="*/ 789048 h 9708619"/>
              <a:gd name="connsiteX17" fmla="*/ 2444563 w 19234678"/>
              <a:gd name="connsiteY17" fmla="*/ 1097658 h 9708619"/>
              <a:gd name="connsiteX18" fmla="*/ 2375983 w 19234678"/>
              <a:gd name="connsiteY18" fmla="*/ 1406268 h 9708619"/>
              <a:gd name="connsiteX19" fmla="*/ 2558863 w 19234678"/>
              <a:gd name="connsiteY19" fmla="*/ 1577718 h 9708619"/>
              <a:gd name="connsiteX20" fmla="*/ 2878903 w 19234678"/>
              <a:gd name="connsiteY20" fmla="*/ 1657728 h 9708619"/>
              <a:gd name="connsiteX21" fmla="*/ 3187513 w 19234678"/>
              <a:gd name="connsiteY21" fmla="*/ 1657728 h 9708619"/>
              <a:gd name="connsiteX22" fmla="*/ 3370393 w 19234678"/>
              <a:gd name="connsiteY22" fmla="*/ 1566288 h 9708619"/>
              <a:gd name="connsiteX23" fmla="*/ 3488066 w 19234678"/>
              <a:gd name="connsiteY23" fmla="*/ 1246753 h 9708619"/>
              <a:gd name="connsiteX24" fmla="*/ 3495138 w 19234678"/>
              <a:gd name="connsiteY24" fmla="*/ 1115548 h 9708619"/>
              <a:gd name="connsiteX25" fmla="*/ 3493650 w 19234678"/>
              <a:gd name="connsiteY25" fmla="*/ 1063976 h 9708619"/>
              <a:gd name="connsiteX26" fmla="*/ 3450403 w 19234678"/>
              <a:gd name="connsiteY26" fmla="*/ 777618 h 9708619"/>
              <a:gd name="connsiteX27" fmla="*/ 3119893 w 19234678"/>
              <a:gd name="connsiteY27" fmla="*/ 321571 h 9708619"/>
              <a:gd name="connsiteX28" fmla="*/ 3497351 w 19234678"/>
              <a:gd name="connsiteY28" fmla="*/ 674883 h 9708619"/>
              <a:gd name="connsiteX29" fmla="*/ 3759013 w 19234678"/>
              <a:gd name="connsiteY29" fmla="*/ 571878 h 9708619"/>
              <a:gd name="connsiteX30" fmla="*/ 3999043 w 19234678"/>
              <a:gd name="connsiteY30" fmla="*/ 91818 h 9708619"/>
              <a:gd name="connsiteX31" fmla="*/ 4033333 w 19234678"/>
              <a:gd name="connsiteY31" fmla="*/ 11808 h 9708619"/>
              <a:gd name="connsiteX32" fmla="*/ 3984569 w 19234678"/>
              <a:gd name="connsiteY32" fmla="*/ 247366 h 9708619"/>
              <a:gd name="connsiteX33" fmla="*/ 3812791 w 19234678"/>
              <a:gd name="connsiteY33" fmla="*/ 647417 h 9708619"/>
              <a:gd name="connsiteX34" fmla="*/ 3592906 w 19234678"/>
              <a:gd name="connsiteY34" fmla="*/ 811408 h 9708619"/>
              <a:gd name="connsiteX35" fmla="*/ 3604425 w 19234678"/>
              <a:gd name="connsiteY35" fmla="*/ 999253 h 9708619"/>
              <a:gd name="connsiteX36" fmla="*/ 3872985 w 19234678"/>
              <a:gd name="connsiteY36" fmla="*/ 881976 h 9708619"/>
              <a:gd name="connsiteX37" fmla="*/ 4200754 w 19234678"/>
              <a:gd name="connsiteY37" fmla="*/ 774136 h 9708619"/>
              <a:gd name="connsiteX38" fmla="*/ 4064251 w 19234678"/>
              <a:gd name="connsiteY38" fmla="*/ 847195 h 9708619"/>
              <a:gd name="connsiteX39" fmla="*/ 3818880 w 19234678"/>
              <a:gd name="connsiteY39" fmla="*/ 991305 h 9708619"/>
              <a:gd name="connsiteX40" fmla="*/ 3658531 w 19234678"/>
              <a:gd name="connsiteY40" fmla="*/ 1093178 h 9708619"/>
              <a:gd name="connsiteX41" fmla="*/ 3622838 w 19234678"/>
              <a:gd name="connsiteY41" fmla="*/ 1221401 h 9708619"/>
              <a:gd name="connsiteX42" fmla="*/ 3577446 w 19234678"/>
              <a:gd name="connsiteY42" fmla="*/ 1500691 h 9708619"/>
              <a:gd name="connsiteX43" fmla="*/ 3461833 w 19234678"/>
              <a:gd name="connsiteY43" fmla="*/ 1726308 h 9708619"/>
              <a:gd name="connsiteX44" fmla="*/ 3278953 w 19234678"/>
              <a:gd name="connsiteY44" fmla="*/ 2034918 h 9708619"/>
              <a:gd name="connsiteX45" fmla="*/ 3288742 w 19234678"/>
              <a:gd name="connsiteY45" fmla="*/ 2273460 h 9708619"/>
              <a:gd name="connsiteX46" fmla="*/ 3434288 w 19234678"/>
              <a:gd name="connsiteY46" fmla="*/ 2417577 h 9708619"/>
              <a:gd name="connsiteX47" fmla="*/ 3781217 w 19234678"/>
              <a:gd name="connsiteY47" fmla="*/ 2618845 h 9708619"/>
              <a:gd name="connsiteX48" fmla="*/ 4079053 w 19234678"/>
              <a:gd name="connsiteY48" fmla="*/ 2777868 h 9708619"/>
              <a:gd name="connsiteX49" fmla="*/ 18227951 w 19234678"/>
              <a:gd name="connsiteY49" fmla="*/ 9173439 h 9708619"/>
              <a:gd name="connsiteX50" fmla="*/ 18064964 w 19234678"/>
              <a:gd name="connsiteY50" fmla="*/ 9394536 h 9708619"/>
              <a:gd name="connsiteX51" fmla="*/ 3944371 w 19234678"/>
              <a:gd name="connsiteY51" fmla="*/ 2976643 h 9708619"/>
              <a:gd name="connsiteX52" fmla="*/ 3460193 w 19234678"/>
              <a:gd name="connsiteY52" fmla="*/ 2852901 h 9708619"/>
              <a:gd name="connsiteX53" fmla="*/ 3217865 w 19234678"/>
              <a:gd name="connsiteY53" fmla="*/ 2829045 h 9708619"/>
              <a:gd name="connsiteX54" fmla="*/ 3025524 w 19234678"/>
              <a:gd name="connsiteY54" fmla="*/ 2858861 h 9708619"/>
              <a:gd name="connsiteX55" fmla="*/ 2832855 w 19234678"/>
              <a:gd name="connsiteY55" fmla="*/ 2930924 h 9708619"/>
              <a:gd name="connsiteX56" fmla="*/ 2820111 w 19234678"/>
              <a:gd name="connsiteY56" fmla="*/ 3026344 h 9708619"/>
              <a:gd name="connsiteX57" fmla="*/ 2959241 w 19234678"/>
              <a:gd name="connsiteY57" fmla="*/ 3167976 h 9708619"/>
              <a:gd name="connsiteX58" fmla="*/ 3176083 w 19234678"/>
              <a:gd name="connsiteY58" fmla="*/ 3269358 h 9708619"/>
              <a:gd name="connsiteX59" fmla="*/ 3388239 w 19234678"/>
              <a:gd name="connsiteY59" fmla="*/ 3442290 h 9708619"/>
              <a:gd name="connsiteX60" fmla="*/ 3212014 w 19234678"/>
              <a:gd name="connsiteY60" fmla="*/ 3336948 h 9708619"/>
              <a:gd name="connsiteX61" fmla="*/ 3004633 w 19234678"/>
              <a:gd name="connsiteY61" fmla="*/ 3276814 h 9708619"/>
              <a:gd name="connsiteX62" fmla="*/ 2771676 w 19234678"/>
              <a:gd name="connsiteY62" fmla="*/ 3166987 h 9708619"/>
              <a:gd name="connsiteX63" fmla="*/ 2638873 w 19234678"/>
              <a:gd name="connsiteY63" fmla="*/ 3097908 h 9708619"/>
              <a:gd name="connsiteX64" fmla="*/ 2570293 w 19234678"/>
              <a:gd name="connsiteY64" fmla="*/ 3109338 h 9708619"/>
              <a:gd name="connsiteX65" fmla="*/ 2525557 w 19234678"/>
              <a:gd name="connsiteY65" fmla="*/ 3326508 h 9708619"/>
              <a:gd name="connsiteX66" fmla="*/ 2584349 w 19234678"/>
              <a:gd name="connsiteY66" fmla="*/ 3577470 h 9708619"/>
              <a:gd name="connsiteX67" fmla="*/ 2663703 w 19234678"/>
              <a:gd name="connsiteY67" fmla="*/ 3996904 h 9708619"/>
              <a:gd name="connsiteX68" fmla="*/ 2633113 w 19234678"/>
              <a:gd name="connsiteY68" fmla="*/ 4192703 h 9708619"/>
              <a:gd name="connsiteX69" fmla="*/ 2539703 w 19234678"/>
              <a:gd name="connsiteY69" fmla="*/ 4455574 h 9708619"/>
              <a:gd name="connsiteX70" fmla="*/ 2595212 w 19234678"/>
              <a:gd name="connsiteY70" fmla="*/ 3945217 h 9708619"/>
              <a:gd name="connsiteX71" fmla="*/ 2481240 w 19234678"/>
              <a:gd name="connsiteY71" fmla="*/ 3566538 h 9708619"/>
              <a:gd name="connsiteX72" fmla="*/ 2307403 w 19234678"/>
              <a:gd name="connsiteY72" fmla="*/ 3166488 h 9708619"/>
              <a:gd name="connsiteX73" fmla="*/ 2261683 w 19234678"/>
              <a:gd name="connsiteY73" fmla="*/ 3063618 h 9708619"/>
              <a:gd name="connsiteX74" fmla="*/ 2078803 w 19234678"/>
              <a:gd name="connsiteY74" fmla="*/ 2949318 h 9708619"/>
              <a:gd name="connsiteX75" fmla="*/ 1824299 w 19234678"/>
              <a:gd name="connsiteY75" fmla="*/ 3002494 h 9708619"/>
              <a:gd name="connsiteX76" fmla="*/ 1412162 w 19234678"/>
              <a:gd name="connsiteY76" fmla="*/ 3235573 h 9708619"/>
              <a:gd name="connsiteX77" fmla="*/ 1381573 w 19234678"/>
              <a:gd name="connsiteY77" fmla="*/ 3680838 h 9708619"/>
              <a:gd name="connsiteX78" fmla="*/ 1340867 w 19234678"/>
              <a:gd name="connsiteY78" fmla="*/ 3980504 h 9708619"/>
              <a:gd name="connsiteX79" fmla="*/ 1197619 w 19234678"/>
              <a:gd name="connsiteY79" fmla="*/ 4738831 h 9708619"/>
              <a:gd name="connsiteX80" fmla="*/ 1220896 w 19234678"/>
              <a:gd name="connsiteY80" fmla="*/ 4338309 h 9708619"/>
              <a:gd name="connsiteX81" fmla="*/ 1242772 w 19234678"/>
              <a:gd name="connsiteY81" fmla="*/ 4080888 h 9708619"/>
              <a:gd name="connsiteX82" fmla="*/ 1198693 w 19234678"/>
              <a:gd name="connsiteY82" fmla="*/ 3909438 h 9708619"/>
              <a:gd name="connsiteX83" fmla="*/ 970093 w 19234678"/>
              <a:gd name="connsiteY83" fmla="*/ 3989448 h 9708619"/>
              <a:gd name="connsiteX84" fmla="*/ 766328 w 19234678"/>
              <a:gd name="connsiteY84" fmla="*/ 4131990 h 9708619"/>
              <a:gd name="connsiteX85" fmla="*/ 555808 w 19234678"/>
              <a:gd name="connsiteY85" fmla="*/ 4355688 h 9708619"/>
              <a:gd name="connsiteX86" fmla="*/ 785900 w 19234678"/>
              <a:gd name="connsiteY86" fmla="*/ 4017771 h 9708619"/>
              <a:gd name="connsiteX87" fmla="*/ 1130113 w 19234678"/>
              <a:gd name="connsiteY87" fmla="*/ 3817500 h 9708619"/>
              <a:gd name="connsiteX88" fmla="*/ 1278703 w 19234678"/>
              <a:gd name="connsiteY88" fmla="*/ 3726558 h 9708619"/>
              <a:gd name="connsiteX89" fmla="*/ 1269661 w 19234678"/>
              <a:gd name="connsiteY89" fmla="*/ 3390117 h 9708619"/>
              <a:gd name="connsiteX90" fmla="*/ 1309620 w 19234678"/>
              <a:gd name="connsiteY90" fmla="*/ 3169963 h 9708619"/>
              <a:gd name="connsiteX91" fmla="*/ 1393003 w 19234678"/>
              <a:gd name="connsiteY91" fmla="*/ 3052188 h 9708619"/>
              <a:gd name="connsiteX92" fmla="*/ 1080693 w 19234678"/>
              <a:gd name="connsiteY92" fmla="*/ 2984604 h 9708619"/>
              <a:gd name="connsiteX93" fmla="*/ 663453 w 19234678"/>
              <a:gd name="connsiteY93" fmla="*/ 3023360 h 9708619"/>
              <a:gd name="connsiteX94" fmla="*/ 235111 w 19234678"/>
              <a:gd name="connsiteY94" fmla="*/ 3217172 h 9708619"/>
              <a:gd name="connsiteX95" fmla="*/ 421453 w 19234678"/>
              <a:gd name="connsiteY95" fmla="*/ 3029328 h 9708619"/>
              <a:gd name="connsiteX96" fmla="*/ 627193 w 19234678"/>
              <a:gd name="connsiteY96" fmla="*/ 2926458 h 9708619"/>
              <a:gd name="connsiteX97" fmla="*/ 854480 w 19234678"/>
              <a:gd name="connsiteY97" fmla="*/ 2889178 h 9708619"/>
              <a:gd name="connsiteX98" fmla="*/ 1149272 w 19234678"/>
              <a:gd name="connsiteY98" fmla="*/ 2889676 h 9708619"/>
              <a:gd name="connsiteX99" fmla="*/ 1531894 w 19234678"/>
              <a:gd name="connsiteY99" fmla="*/ 2917507 h 9708619"/>
              <a:gd name="connsiteX100" fmla="*/ 1860559 w 19234678"/>
              <a:gd name="connsiteY100" fmla="*/ 2766431 h 9708619"/>
              <a:gd name="connsiteX101" fmla="*/ 1701613 w 19234678"/>
              <a:gd name="connsiteY101" fmla="*/ 2263518 h 9708619"/>
              <a:gd name="connsiteX102" fmla="*/ 1690183 w 19234678"/>
              <a:gd name="connsiteY102" fmla="*/ 1966338 h 9708619"/>
              <a:gd name="connsiteX103" fmla="*/ 1381991 w 19234678"/>
              <a:gd name="connsiteY103" fmla="*/ 1841604 h 9708619"/>
              <a:gd name="connsiteX104" fmla="*/ 1095823 w 19234678"/>
              <a:gd name="connsiteY104" fmla="*/ 1714878 h 9708619"/>
              <a:gd name="connsiteX105" fmla="*/ 746507 w 19234678"/>
              <a:gd name="connsiteY105" fmla="*/ 1626415 h 9708619"/>
              <a:gd name="connsiteX106" fmla="*/ 352873 w 19234678"/>
              <a:gd name="connsiteY106" fmla="*/ 1726308 h 9708619"/>
              <a:gd name="connsiteX107" fmla="*/ 113171 w 19234678"/>
              <a:gd name="connsiteY107" fmla="*/ 1763582 h 9708619"/>
              <a:gd name="connsiteX108" fmla="*/ 9973 w 19234678"/>
              <a:gd name="connsiteY108" fmla="*/ 1737738 h 9708619"/>
              <a:gd name="connsiteX109" fmla="*/ 348516 w 19234678"/>
              <a:gd name="connsiteY109" fmla="*/ 1643812 h 9708619"/>
              <a:gd name="connsiteX110" fmla="*/ 653097 w 19234678"/>
              <a:gd name="connsiteY110" fmla="*/ 1543920 h 9708619"/>
              <a:gd name="connsiteX111" fmla="*/ 1072963 w 19234678"/>
              <a:gd name="connsiteY111" fmla="*/ 1612008 h 9708619"/>
              <a:gd name="connsiteX112" fmla="*/ 1244413 w 19234678"/>
              <a:gd name="connsiteY112" fmla="*/ 1657728 h 9708619"/>
              <a:gd name="connsiteX113" fmla="*/ 1205766 w 19234678"/>
              <a:gd name="connsiteY113" fmla="*/ 1451988 h 9708619"/>
              <a:gd name="connsiteX114" fmla="*/ 1046313 w 19234678"/>
              <a:gd name="connsiteY114" fmla="*/ 815409 h 9708619"/>
              <a:gd name="connsiteX115" fmla="*/ 1221553 w 19234678"/>
              <a:gd name="connsiteY115" fmla="*/ 1211958 h 9708619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3944371 w 19048999"/>
              <a:gd name="connsiteY51" fmla="*/ 2976643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4025107 w 19048999"/>
              <a:gd name="connsiteY52" fmla="*/ 3081300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8233152"/>
              <a:gd name="connsiteY0" fmla="*/ 1211958 h 9394538"/>
              <a:gd name="connsiteX1" fmla="*/ 1343911 w 18233152"/>
              <a:gd name="connsiteY1" fmla="*/ 1559828 h 9394538"/>
              <a:gd name="connsiteX2" fmla="*/ 1553023 w 18233152"/>
              <a:gd name="connsiteY2" fmla="*/ 1657728 h 9394538"/>
              <a:gd name="connsiteX3" fmla="*/ 1907353 w 18233152"/>
              <a:gd name="connsiteY3" fmla="*/ 1680588 h 9394538"/>
              <a:gd name="connsiteX4" fmla="*/ 2021653 w 18233152"/>
              <a:gd name="connsiteY4" fmla="*/ 1543428 h 9394538"/>
              <a:gd name="connsiteX5" fmla="*/ 2124523 w 18233152"/>
              <a:gd name="connsiteY5" fmla="*/ 1291968 h 9394538"/>
              <a:gd name="connsiteX6" fmla="*/ 2124523 w 18233152"/>
              <a:gd name="connsiteY6" fmla="*/ 1120518 h 9394538"/>
              <a:gd name="connsiteX7" fmla="*/ 2068029 w 18233152"/>
              <a:gd name="connsiteY7" fmla="*/ 825325 h 9394538"/>
              <a:gd name="connsiteX8" fmla="*/ 2078803 w 18233152"/>
              <a:gd name="connsiteY8" fmla="*/ 777618 h 9394538"/>
              <a:gd name="connsiteX9" fmla="*/ 2170243 w 18233152"/>
              <a:gd name="connsiteY9" fmla="*/ 1086228 h 9394538"/>
              <a:gd name="connsiteX10" fmla="*/ 2215963 w 18233152"/>
              <a:gd name="connsiteY10" fmla="*/ 1269108 h 9394538"/>
              <a:gd name="connsiteX11" fmla="*/ 2284543 w 18233152"/>
              <a:gd name="connsiteY11" fmla="*/ 1303398 h 9394538"/>
              <a:gd name="connsiteX12" fmla="*/ 2330263 w 18233152"/>
              <a:gd name="connsiteY12" fmla="*/ 1166238 h 9394538"/>
              <a:gd name="connsiteX13" fmla="*/ 2467423 w 18233152"/>
              <a:gd name="connsiteY13" fmla="*/ 880488 h 9394538"/>
              <a:gd name="connsiteX14" fmla="*/ 2558863 w 18233152"/>
              <a:gd name="connsiteY14" fmla="*/ 640458 h 9394538"/>
              <a:gd name="connsiteX15" fmla="*/ 2616013 w 18233152"/>
              <a:gd name="connsiteY15" fmla="*/ 537588 h 9394538"/>
              <a:gd name="connsiteX16" fmla="*/ 2558863 w 18233152"/>
              <a:gd name="connsiteY16" fmla="*/ 789048 h 9394538"/>
              <a:gd name="connsiteX17" fmla="*/ 2444563 w 18233152"/>
              <a:gd name="connsiteY17" fmla="*/ 1097658 h 9394538"/>
              <a:gd name="connsiteX18" fmla="*/ 2375983 w 18233152"/>
              <a:gd name="connsiteY18" fmla="*/ 1406268 h 9394538"/>
              <a:gd name="connsiteX19" fmla="*/ 2558863 w 18233152"/>
              <a:gd name="connsiteY19" fmla="*/ 1577718 h 9394538"/>
              <a:gd name="connsiteX20" fmla="*/ 2878903 w 18233152"/>
              <a:gd name="connsiteY20" fmla="*/ 1657728 h 9394538"/>
              <a:gd name="connsiteX21" fmla="*/ 3187513 w 18233152"/>
              <a:gd name="connsiteY21" fmla="*/ 1657728 h 9394538"/>
              <a:gd name="connsiteX22" fmla="*/ 3370393 w 18233152"/>
              <a:gd name="connsiteY22" fmla="*/ 1566288 h 9394538"/>
              <a:gd name="connsiteX23" fmla="*/ 3488066 w 18233152"/>
              <a:gd name="connsiteY23" fmla="*/ 1246753 h 9394538"/>
              <a:gd name="connsiteX24" fmla="*/ 3495138 w 18233152"/>
              <a:gd name="connsiteY24" fmla="*/ 1115548 h 9394538"/>
              <a:gd name="connsiteX25" fmla="*/ 3493650 w 18233152"/>
              <a:gd name="connsiteY25" fmla="*/ 1063976 h 9394538"/>
              <a:gd name="connsiteX26" fmla="*/ 3450403 w 18233152"/>
              <a:gd name="connsiteY26" fmla="*/ 777618 h 9394538"/>
              <a:gd name="connsiteX27" fmla="*/ 3119893 w 18233152"/>
              <a:gd name="connsiteY27" fmla="*/ 321571 h 9394538"/>
              <a:gd name="connsiteX28" fmla="*/ 3497351 w 18233152"/>
              <a:gd name="connsiteY28" fmla="*/ 674883 h 9394538"/>
              <a:gd name="connsiteX29" fmla="*/ 3759013 w 18233152"/>
              <a:gd name="connsiteY29" fmla="*/ 571878 h 9394538"/>
              <a:gd name="connsiteX30" fmla="*/ 3999043 w 18233152"/>
              <a:gd name="connsiteY30" fmla="*/ 91818 h 9394538"/>
              <a:gd name="connsiteX31" fmla="*/ 4033333 w 18233152"/>
              <a:gd name="connsiteY31" fmla="*/ 11808 h 9394538"/>
              <a:gd name="connsiteX32" fmla="*/ 3984569 w 18233152"/>
              <a:gd name="connsiteY32" fmla="*/ 247366 h 9394538"/>
              <a:gd name="connsiteX33" fmla="*/ 3812791 w 18233152"/>
              <a:gd name="connsiteY33" fmla="*/ 647417 h 9394538"/>
              <a:gd name="connsiteX34" fmla="*/ 3592906 w 18233152"/>
              <a:gd name="connsiteY34" fmla="*/ 811408 h 9394538"/>
              <a:gd name="connsiteX35" fmla="*/ 3604425 w 18233152"/>
              <a:gd name="connsiteY35" fmla="*/ 999253 h 9394538"/>
              <a:gd name="connsiteX36" fmla="*/ 3872985 w 18233152"/>
              <a:gd name="connsiteY36" fmla="*/ 881976 h 9394538"/>
              <a:gd name="connsiteX37" fmla="*/ 4200754 w 18233152"/>
              <a:gd name="connsiteY37" fmla="*/ 774136 h 9394538"/>
              <a:gd name="connsiteX38" fmla="*/ 4064251 w 18233152"/>
              <a:gd name="connsiteY38" fmla="*/ 847195 h 9394538"/>
              <a:gd name="connsiteX39" fmla="*/ 3818880 w 18233152"/>
              <a:gd name="connsiteY39" fmla="*/ 991305 h 9394538"/>
              <a:gd name="connsiteX40" fmla="*/ 3658531 w 18233152"/>
              <a:gd name="connsiteY40" fmla="*/ 1093178 h 9394538"/>
              <a:gd name="connsiteX41" fmla="*/ 3622838 w 18233152"/>
              <a:gd name="connsiteY41" fmla="*/ 1221401 h 9394538"/>
              <a:gd name="connsiteX42" fmla="*/ 3577446 w 18233152"/>
              <a:gd name="connsiteY42" fmla="*/ 1500691 h 9394538"/>
              <a:gd name="connsiteX43" fmla="*/ 3461833 w 18233152"/>
              <a:gd name="connsiteY43" fmla="*/ 1726308 h 9394538"/>
              <a:gd name="connsiteX44" fmla="*/ 3278953 w 18233152"/>
              <a:gd name="connsiteY44" fmla="*/ 2034918 h 9394538"/>
              <a:gd name="connsiteX45" fmla="*/ 3288742 w 18233152"/>
              <a:gd name="connsiteY45" fmla="*/ 2273460 h 9394538"/>
              <a:gd name="connsiteX46" fmla="*/ 3434288 w 18233152"/>
              <a:gd name="connsiteY46" fmla="*/ 2417577 h 9394538"/>
              <a:gd name="connsiteX47" fmla="*/ 3781217 w 18233152"/>
              <a:gd name="connsiteY47" fmla="*/ 2618845 h 9394538"/>
              <a:gd name="connsiteX48" fmla="*/ 6588323 w 18233152"/>
              <a:gd name="connsiteY48" fmla="*/ 3874193 h 9394538"/>
              <a:gd name="connsiteX49" fmla="*/ 18227951 w 18233152"/>
              <a:gd name="connsiteY49" fmla="*/ 9173439 h 9394538"/>
              <a:gd name="connsiteX50" fmla="*/ 18064964 w 18233152"/>
              <a:gd name="connsiteY50" fmla="*/ 9394536 h 9394538"/>
              <a:gd name="connsiteX51" fmla="*/ 7057965 w 18233152"/>
              <a:gd name="connsiteY51" fmla="*/ 4392731 h 9394538"/>
              <a:gd name="connsiteX52" fmla="*/ 4025107 w 18233152"/>
              <a:gd name="connsiteY52" fmla="*/ 3081300 h 9394538"/>
              <a:gd name="connsiteX53" fmla="*/ 3217865 w 18233152"/>
              <a:gd name="connsiteY53" fmla="*/ 2829045 h 9394538"/>
              <a:gd name="connsiteX54" fmla="*/ 3025524 w 18233152"/>
              <a:gd name="connsiteY54" fmla="*/ 2858861 h 9394538"/>
              <a:gd name="connsiteX55" fmla="*/ 2832855 w 18233152"/>
              <a:gd name="connsiteY55" fmla="*/ 2930924 h 9394538"/>
              <a:gd name="connsiteX56" fmla="*/ 2820111 w 18233152"/>
              <a:gd name="connsiteY56" fmla="*/ 3026344 h 9394538"/>
              <a:gd name="connsiteX57" fmla="*/ 2959241 w 18233152"/>
              <a:gd name="connsiteY57" fmla="*/ 3167976 h 9394538"/>
              <a:gd name="connsiteX58" fmla="*/ 3176083 w 18233152"/>
              <a:gd name="connsiteY58" fmla="*/ 3269358 h 9394538"/>
              <a:gd name="connsiteX59" fmla="*/ 3388239 w 18233152"/>
              <a:gd name="connsiteY59" fmla="*/ 3442290 h 9394538"/>
              <a:gd name="connsiteX60" fmla="*/ 3212014 w 18233152"/>
              <a:gd name="connsiteY60" fmla="*/ 3336948 h 9394538"/>
              <a:gd name="connsiteX61" fmla="*/ 3004633 w 18233152"/>
              <a:gd name="connsiteY61" fmla="*/ 3276814 h 9394538"/>
              <a:gd name="connsiteX62" fmla="*/ 2771676 w 18233152"/>
              <a:gd name="connsiteY62" fmla="*/ 3166987 h 9394538"/>
              <a:gd name="connsiteX63" fmla="*/ 2638873 w 18233152"/>
              <a:gd name="connsiteY63" fmla="*/ 3097908 h 9394538"/>
              <a:gd name="connsiteX64" fmla="*/ 2570293 w 18233152"/>
              <a:gd name="connsiteY64" fmla="*/ 3109338 h 9394538"/>
              <a:gd name="connsiteX65" fmla="*/ 2525557 w 18233152"/>
              <a:gd name="connsiteY65" fmla="*/ 3326508 h 9394538"/>
              <a:gd name="connsiteX66" fmla="*/ 2584349 w 18233152"/>
              <a:gd name="connsiteY66" fmla="*/ 3577470 h 9394538"/>
              <a:gd name="connsiteX67" fmla="*/ 2663703 w 18233152"/>
              <a:gd name="connsiteY67" fmla="*/ 3996904 h 9394538"/>
              <a:gd name="connsiteX68" fmla="*/ 2633113 w 18233152"/>
              <a:gd name="connsiteY68" fmla="*/ 4192703 h 9394538"/>
              <a:gd name="connsiteX69" fmla="*/ 2539703 w 18233152"/>
              <a:gd name="connsiteY69" fmla="*/ 4455574 h 9394538"/>
              <a:gd name="connsiteX70" fmla="*/ 2595212 w 18233152"/>
              <a:gd name="connsiteY70" fmla="*/ 3945217 h 9394538"/>
              <a:gd name="connsiteX71" fmla="*/ 2481240 w 18233152"/>
              <a:gd name="connsiteY71" fmla="*/ 3566538 h 9394538"/>
              <a:gd name="connsiteX72" fmla="*/ 2307403 w 18233152"/>
              <a:gd name="connsiteY72" fmla="*/ 3166488 h 9394538"/>
              <a:gd name="connsiteX73" fmla="*/ 2261683 w 18233152"/>
              <a:gd name="connsiteY73" fmla="*/ 3063618 h 9394538"/>
              <a:gd name="connsiteX74" fmla="*/ 2078803 w 18233152"/>
              <a:gd name="connsiteY74" fmla="*/ 2949318 h 9394538"/>
              <a:gd name="connsiteX75" fmla="*/ 1824299 w 18233152"/>
              <a:gd name="connsiteY75" fmla="*/ 3002494 h 9394538"/>
              <a:gd name="connsiteX76" fmla="*/ 1412162 w 18233152"/>
              <a:gd name="connsiteY76" fmla="*/ 3235573 h 9394538"/>
              <a:gd name="connsiteX77" fmla="*/ 1381573 w 18233152"/>
              <a:gd name="connsiteY77" fmla="*/ 3680838 h 9394538"/>
              <a:gd name="connsiteX78" fmla="*/ 1340867 w 18233152"/>
              <a:gd name="connsiteY78" fmla="*/ 3980504 h 9394538"/>
              <a:gd name="connsiteX79" fmla="*/ 1197619 w 18233152"/>
              <a:gd name="connsiteY79" fmla="*/ 4738831 h 9394538"/>
              <a:gd name="connsiteX80" fmla="*/ 1220896 w 18233152"/>
              <a:gd name="connsiteY80" fmla="*/ 4338309 h 9394538"/>
              <a:gd name="connsiteX81" fmla="*/ 1242772 w 18233152"/>
              <a:gd name="connsiteY81" fmla="*/ 4080888 h 9394538"/>
              <a:gd name="connsiteX82" fmla="*/ 1198693 w 18233152"/>
              <a:gd name="connsiteY82" fmla="*/ 3909438 h 9394538"/>
              <a:gd name="connsiteX83" fmla="*/ 970093 w 18233152"/>
              <a:gd name="connsiteY83" fmla="*/ 3989448 h 9394538"/>
              <a:gd name="connsiteX84" fmla="*/ 766328 w 18233152"/>
              <a:gd name="connsiteY84" fmla="*/ 4131990 h 9394538"/>
              <a:gd name="connsiteX85" fmla="*/ 555808 w 18233152"/>
              <a:gd name="connsiteY85" fmla="*/ 4355688 h 9394538"/>
              <a:gd name="connsiteX86" fmla="*/ 785900 w 18233152"/>
              <a:gd name="connsiteY86" fmla="*/ 4017771 h 9394538"/>
              <a:gd name="connsiteX87" fmla="*/ 1130113 w 18233152"/>
              <a:gd name="connsiteY87" fmla="*/ 3817500 h 9394538"/>
              <a:gd name="connsiteX88" fmla="*/ 1278703 w 18233152"/>
              <a:gd name="connsiteY88" fmla="*/ 3726558 h 9394538"/>
              <a:gd name="connsiteX89" fmla="*/ 1269661 w 18233152"/>
              <a:gd name="connsiteY89" fmla="*/ 3390117 h 9394538"/>
              <a:gd name="connsiteX90" fmla="*/ 1309620 w 18233152"/>
              <a:gd name="connsiteY90" fmla="*/ 3169963 h 9394538"/>
              <a:gd name="connsiteX91" fmla="*/ 1393003 w 18233152"/>
              <a:gd name="connsiteY91" fmla="*/ 3052188 h 9394538"/>
              <a:gd name="connsiteX92" fmla="*/ 1080693 w 18233152"/>
              <a:gd name="connsiteY92" fmla="*/ 2984604 h 9394538"/>
              <a:gd name="connsiteX93" fmla="*/ 663453 w 18233152"/>
              <a:gd name="connsiteY93" fmla="*/ 3023360 h 9394538"/>
              <a:gd name="connsiteX94" fmla="*/ 235111 w 18233152"/>
              <a:gd name="connsiteY94" fmla="*/ 3217172 h 9394538"/>
              <a:gd name="connsiteX95" fmla="*/ 421453 w 18233152"/>
              <a:gd name="connsiteY95" fmla="*/ 3029328 h 9394538"/>
              <a:gd name="connsiteX96" fmla="*/ 627193 w 18233152"/>
              <a:gd name="connsiteY96" fmla="*/ 2926458 h 9394538"/>
              <a:gd name="connsiteX97" fmla="*/ 854480 w 18233152"/>
              <a:gd name="connsiteY97" fmla="*/ 2889178 h 9394538"/>
              <a:gd name="connsiteX98" fmla="*/ 1149272 w 18233152"/>
              <a:gd name="connsiteY98" fmla="*/ 2889676 h 9394538"/>
              <a:gd name="connsiteX99" fmla="*/ 1531894 w 18233152"/>
              <a:gd name="connsiteY99" fmla="*/ 2917507 h 9394538"/>
              <a:gd name="connsiteX100" fmla="*/ 1860559 w 18233152"/>
              <a:gd name="connsiteY100" fmla="*/ 2766431 h 9394538"/>
              <a:gd name="connsiteX101" fmla="*/ 1701613 w 18233152"/>
              <a:gd name="connsiteY101" fmla="*/ 2263518 h 9394538"/>
              <a:gd name="connsiteX102" fmla="*/ 1690183 w 18233152"/>
              <a:gd name="connsiteY102" fmla="*/ 1966338 h 9394538"/>
              <a:gd name="connsiteX103" fmla="*/ 1381991 w 18233152"/>
              <a:gd name="connsiteY103" fmla="*/ 1841604 h 9394538"/>
              <a:gd name="connsiteX104" fmla="*/ 1095823 w 18233152"/>
              <a:gd name="connsiteY104" fmla="*/ 1714878 h 9394538"/>
              <a:gd name="connsiteX105" fmla="*/ 746507 w 18233152"/>
              <a:gd name="connsiteY105" fmla="*/ 1626415 h 9394538"/>
              <a:gd name="connsiteX106" fmla="*/ 352873 w 18233152"/>
              <a:gd name="connsiteY106" fmla="*/ 1726308 h 9394538"/>
              <a:gd name="connsiteX107" fmla="*/ 113171 w 18233152"/>
              <a:gd name="connsiteY107" fmla="*/ 1763582 h 9394538"/>
              <a:gd name="connsiteX108" fmla="*/ 9973 w 18233152"/>
              <a:gd name="connsiteY108" fmla="*/ 1737738 h 9394538"/>
              <a:gd name="connsiteX109" fmla="*/ 348516 w 18233152"/>
              <a:gd name="connsiteY109" fmla="*/ 1643812 h 9394538"/>
              <a:gd name="connsiteX110" fmla="*/ 653097 w 18233152"/>
              <a:gd name="connsiteY110" fmla="*/ 1543920 h 9394538"/>
              <a:gd name="connsiteX111" fmla="*/ 1072963 w 18233152"/>
              <a:gd name="connsiteY111" fmla="*/ 1612008 h 9394538"/>
              <a:gd name="connsiteX112" fmla="*/ 1244413 w 18233152"/>
              <a:gd name="connsiteY112" fmla="*/ 1657728 h 9394538"/>
              <a:gd name="connsiteX113" fmla="*/ 1205766 w 18233152"/>
              <a:gd name="connsiteY113" fmla="*/ 1451988 h 9394538"/>
              <a:gd name="connsiteX114" fmla="*/ 1046313 w 18233152"/>
              <a:gd name="connsiteY114" fmla="*/ 815409 h 9394538"/>
              <a:gd name="connsiteX115" fmla="*/ 1221553 w 18233152"/>
              <a:gd name="connsiteY115" fmla="*/ 1211958 h 9394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8233152" h="9394538">
                <a:moveTo>
                  <a:pt x="1221553" y="1211958"/>
                </a:moveTo>
                <a:cubicBezTo>
                  <a:pt x="1271153" y="1336028"/>
                  <a:pt x="1288666" y="1485533"/>
                  <a:pt x="1343911" y="1559828"/>
                </a:cubicBezTo>
                <a:cubicBezTo>
                  <a:pt x="1399156" y="1634123"/>
                  <a:pt x="1459116" y="1637601"/>
                  <a:pt x="1553023" y="1657728"/>
                </a:cubicBezTo>
                <a:cubicBezTo>
                  <a:pt x="1646930" y="1677855"/>
                  <a:pt x="1829248" y="1699638"/>
                  <a:pt x="1907353" y="1680588"/>
                </a:cubicBezTo>
                <a:cubicBezTo>
                  <a:pt x="1985458" y="1661538"/>
                  <a:pt x="1985458" y="1608198"/>
                  <a:pt x="2021653" y="1543428"/>
                </a:cubicBezTo>
                <a:cubicBezTo>
                  <a:pt x="2057848" y="1478658"/>
                  <a:pt x="2107378" y="1362453"/>
                  <a:pt x="2124523" y="1291968"/>
                </a:cubicBezTo>
                <a:cubicBezTo>
                  <a:pt x="2141668" y="1221483"/>
                  <a:pt x="2133939" y="1198292"/>
                  <a:pt x="2124523" y="1120518"/>
                </a:cubicBezTo>
                <a:cubicBezTo>
                  <a:pt x="2115107" y="1042744"/>
                  <a:pt x="2075649" y="882475"/>
                  <a:pt x="2068029" y="825325"/>
                </a:cubicBezTo>
                <a:cubicBezTo>
                  <a:pt x="2060409" y="768175"/>
                  <a:pt x="2061767" y="734134"/>
                  <a:pt x="2078803" y="777618"/>
                </a:cubicBezTo>
                <a:cubicBezTo>
                  <a:pt x="2095839" y="821102"/>
                  <a:pt x="2147383" y="1004313"/>
                  <a:pt x="2170243" y="1086228"/>
                </a:cubicBezTo>
                <a:cubicBezTo>
                  <a:pt x="2193103" y="1168143"/>
                  <a:pt x="2196913" y="1232913"/>
                  <a:pt x="2215963" y="1269108"/>
                </a:cubicBezTo>
                <a:cubicBezTo>
                  <a:pt x="2235013" y="1305303"/>
                  <a:pt x="2265493" y="1320543"/>
                  <a:pt x="2284543" y="1303398"/>
                </a:cubicBezTo>
                <a:cubicBezTo>
                  <a:pt x="2303593" y="1286253"/>
                  <a:pt x="2299783" y="1236723"/>
                  <a:pt x="2330263" y="1166238"/>
                </a:cubicBezTo>
                <a:cubicBezTo>
                  <a:pt x="2360743" y="1095753"/>
                  <a:pt x="2429323" y="968118"/>
                  <a:pt x="2467423" y="880488"/>
                </a:cubicBezTo>
                <a:cubicBezTo>
                  <a:pt x="2505523" y="792858"/>
                  <a:pt x="2534098" y="697608"/>
                  <a:pt x="2558863" y="640458"/>
                </a:cubicBezTo>
                <a:cubicBezTo>
                  <a:pt x="2583628" y="583308"/>
                  <a:pt x="2616013" y="512823"/>
                  <a:pt x="2616013" y="537588"/>
                </a:cubicBezTo>
                <a:cubicBezTo>
                  <a:pt x="2616013" y="562353"/>
                  <a:pt x="2587438" y="695703"/>
                  <a:pt x="2558863" y="789048"/>
                </a:cubicBezTo>
                <a:cubicBezTo>
                  <a:pt x="2530288" y="882393"/>
                  <a:pt x="2475043" y="994788"/>
                  <a:pt x="2444563" y="1097658"/>
                </a:cubicBezTo>
                <a:cubicBezTo>
                  <a:pt x="2414083" y="1200528"/>
                  <a:pt x="2356933" y="1326258"/>
                  <a:pt x="2375983" y="1406268"/>
                </a:cubicBezTo>
                <a:cubicBezTo>
                  <a:pt x="2395033" y="1486278"/>
                  <a:pt x="2475043" y="1535808"/>
                  <a:pt x="2558863" y="1577718"/>
                </a:cubicBezTo>
                <a:cubicBezTo>
                  <a:pt x="2642683" y="1619628"/>
                  <a:pt x="2774128" y="1644393"/>
                  <a:pt x="2878903" y="1657728"/>
                </a:cubicBezTo>
                <a:cubicBezTo>
                  <a:pt x="2983678" y="1671063"/>
                  <a:pt x="3105598" y="1672968"/>
                  <a:pt x="3187513" y="1657728"/>
                </a:cubicBezTo>
                <a:cubicBezTo>
                  <a:pt x="3269428" y="1642488"/>
                  <a:pt x="3320301" y="1634784"/>
                  <a:pt x="3370393" y="1566288"/>
                </a:cubicBezTo>
                <a:cubicBezTo>
                  <a:pt x="3420485" y="1497792"/>
                  <a:pt x="3467275" y="1321876"/>
                  <a:pt x="3488066" y="1246753"/>
                </a:cubicBezTo>
                <a:cubicBezTo>
                  <a:pt x="3508857" y="1171630"/>
                  <a:pt x="3494207" y="1146011"/>
                  <a:pt x="3495138" y="1115548"/>
                </a:cubicBezTo>
                <a:cubicBezTo>
                  <a:pt x="3496069" y="1085085"/>
                  <a:pt x="3495555" y="1117316"/>
                  <a:pt x="3493650" y="1063976"/>
                </a:cubicBezTo>
                <a:cubicBezTo>
                  <a:pt x="3491745" y="1010636"/>
                  <a:pt x="3512696" y="901352"/>
                  <a:pt x="3450403" y="777618"/>
                </a:cubicBezTo>
                <a:cubicBezTo>
                  <a:pt x="3388110" y="653884"/>
                  <a:pt x="3101583" y="362546"/>
                  <a:pt x="3119893" y="321571"/>
                </a:cubicBezTo>
                <a:cubicBezTo>
                  <a:pt x="3138203" y="280596"/>
                  <a:pt x="3390831" y="633165"/>
                  <a:pt x="3497351" y="674883"/>
                </a:cubicBezTo>
                <a:cubicBezTo>
                  <a:pt x="3529859" y="730018"/>
                  <a:pt x="3675398" y="669055"/>
                  <a:pt x="3759013" y="571878"/>
                </a:cubicBezTo>
                <a:cubicBezTo>
                  <a:pt x="3842628" y="474701"/>
                  <a:pt x="3953323" y="185163"/>
                  <a:pt x="3999043" y="91818"/>
                </a:cubicBezTo>
                <a:cubicBezTo>
                  <a:pt x="4044763" y="-1527"/>
                  <a:pt x="4035745" y="-14117"/>
                  <a:pt x="4033333" y="11808"/>
                </a:cubicBezTo>
                <a:cubicBezTo>
                  <a:pt x="4030921" y="37733"/>
                  <a:pt x="4021326" y="141431"/>
                  <a:pt x="3984569" y="247366"/>
                </a:cubicBezTo>
                <a:cubicBezTo>
                  <a:pt x="3947812" y="353301"/>
                  <a:pt x="3878068" y="553410"/>
                  <a:pt x="3812791" y="647417"/>
                </a:cubicBezTo>
                <a:cubicBezTo>
                  <a:pt x="3747514" y="741424"/>
                  <a:pt x="3627634" y="752769"/>
                  <a:pt x="3592906" y="811408"/>
                </a:cubicBezTo>
                <a:cubicBezTo>
                  <a:pt x="3558178" y="870047"/>
                  <a:pt x="3557745" y="987492"/>
                  <a:pt x="3604425" y="999253"/>
                </a:cubicBezTo>
                <a:cubicBezTo>
                  <a:pt x="3651105" y="1011014"/>
                  <a:pt x="3773597" y="919495"/>
                  <a:pt x="3872985" y="881976"/>
                </a:cubicBezTo>
                <a:cubicBezTo>
                  <a:pt x="3972373" y="844457"/>
                  <a:pt x="4168876" y="779933"/>
                  <a:pt x="4200754" y="774136"/>
                </a:cubicBezTo>
                <a:cubicBezTo>
                  <a:pt x="4232632" y="768339"/>
                  <a:pt x="4127897" y="811000"/>
                  <a:pt x="4064251" y="847195"/>
                </a:cubicBezTo>
                <a:cubicBezTo>
                  <a:pt x="4000605" y="883390"/>
                  <a:pt x="3886500" y="950308"/>
                  <a:pt x="3818880" y="991305"/>
                </a:cubicBezTo>
                <a:cubicBezTo>
                  <a:pt x="3751260" y="1032302"/>
                  <a:pt x="3691205" y="1054829"/>
                  <a:pt x="3658531" y="1093178"/>
                </a:cubicBezTo>
                <a:cubicBezTo>
                  <a:pt x="3625857" y="1131527"/>
                  <a:pt x="3636352" y="1153482"/>
                  <a:pt x="3622838" y="1221401"/>
                </a:cubicBezTo>
                <a:cubicBezTo>
                  <a:pt x="3609324" y="1289320"/>
                  <a:pt x="3604280" y="1416540"/>
                  <a:pt x="3577446" y="1500691"/>
                </a:cubicBezTo>
                <a:cubicBezTo>
                  <a:pt x="3550612" y="1584842"/>
                  <a:pt x="3511582" y="1637270"/>
                  <a:pt x="3461833" y="1726308"/>
                </a:cubicBezTo>
                <a:cubicBezTo>
                  <a:pt x="3412084" y="1815346"/>
                  <a:pt x="3307802" y="1943726"/>
                  <a:pt x="3278953" y="2034918"/>
                </a:cubicBezTo>
                <a:cubicBezTo>
                  <a:pt x="3250105" y="2126110"/>
                  <a:pt x="3262853" y="2209684"/>
                  <a:pt x="3288742" y="2273460"/>
                </a:cubicBezTo>
                <a:cubicBezTo>
                  <a:pt x="3314631" y="2337237"/>
                  <a:pt x="3352209" y="2360013"/>
                  <a:pt x="3434288" y="2417577"/>
                </a:cubicBezTo>
                <a:cubicBezTo>
                  <a:pt x="3516367" y="2475141"/>
                  <a:pt x="3255545" y="2376076"/>
                  <a:pt x="3781217" y="2618845"/>
                </a:cubicBezTo>
                <a:cubicBezTo>
                  <a:pt x="4306889" y="2861614"/>
                  <a:pt x="4180534" y="2781761"/>
                  <a:pt x="6588323" y="3874193"/>
                </a:cubicBezTo>
                <a:lnTo>
                  <a:pt x="18227951" y="9173439"/>
                </a:lnTo>
                <a:cubicBezTo>
                  <a:pt x="18262059" y="9259832"/>
                  <a:pt x="18119293" y="9320837"/>
                  <a:pt x="18064964" y="9394536"/>
                </a:cubicBezTo>
                <a:cubicBezTo>
                  <a:pt x="18033882" y="9397848"/>
                  <a:pt x="9397941" y="5444937"/>
                  <a:pt x="7057965" y="4392731"/>
                </a:cubicBezTo>
                <a:cubicBezTo>
                  <a:pt x="4717989" y="3340525"/>
                  <a:pt x="4665124" y="3341914"/>
                  <a:pt x="4025107" y="3081300"/>
                </a:cubicBezTo>
                <a:cubicBezTo>
                  <a:pt x="3385090" y="2820686"/>
                  <a:pt x="3384462" y="2866118"/>
                  <a:pt x="3217865" y="2829045"/>
                </a:cubicBezTo>
                <a:cubicBezTo>
                  <a:pt x="3051268" y="2791972"/>
                  <a:pt x="3089692" y="2841881"/>
                  <a:pt x="3025524" y="2858861"/>
                </a:cubicBezTo>
                <a:cubicBezTo>
                  <a:pt x="2961356" y="2875841"/>
                  <a:pt x="2867091" y="2903010"/>
                  <a:pt x="2832855" y="2930924"/>
                </a:cubicBezTo>
                <a:cubicBezTo>
                  <a:pt x="2798620" y="2958838"/>
                  <a:pt x="2799047" y="2986835"/>
                  <a:pt x="2820111" y="3026344"/>
                </a:cubicBezTo>
                <a:cubicBezTo>
                  <a:pt x="2841175" y="3065853"/>
                  <a:pt x="2899912" y="3127474"/>
                  <a:pt x="2959241" y="3167976"/>
                </a:cubicBezTo>
                <a:cubicBezTo>
                  <a:pt x="3018570" y="3208478"/>
                  <a:pt x="3104583" y="3223639"/>
                  <a:pt x="3176083" y="3269358"/>
                </a:cubicBezTo>
                <a:cubicBezTo>
                  <a:pt x="3247583" y="3315077"/>
                  <a:pt x="3382251" y="3431025"/>
                  <a:pt x="3388239" y="3442290"/>
                </a:cubicBezTo>
                <a:cubicBezTo>
                  <a:pt x="3394228" y="3453555"/>
                  <a:pt x="3275948" y="3364527"/>
                  <a:pt x="3212014" y="3336948"/>
                </a:cubicBezTo>
                <a:cubicBezTo>
                  <a:pt x="3148080" y="3309369"/>
                  <a:pt x="3078023" y="3305141"/>
                  <a:pt x="3004633" y="3276814"/>
                </a:cubicBezTo>
                <a:cubicBezTo>
                  <a:pt x="2931243" y="3248487"/>
                  <a:pt x="2832636" y="3196805"/>
                  <a:pt x="2771676" y="3166987"/>
                </a:cubicBezTo>
                <a:cubicBezTo>
                  <a:pt x="2710716" y="3137169"/>
                  <a:pt x="2672437" y="3107516"/>
                  <a:pt x="2638873" y="3097908"/>
                </a:cubicBezTo>
                <a:cubicBezTo>
                  <a:pt x="2605309" y="3088300"/>
                  <a:pt x="2589179" y="3071238"/>
                  <a:pt x="2570293" y="3109338"/>
                </a:cubicBezTo>
                <a:cubicBezTo>
                  <a:pt x="2551407" y="3147438"/>
                  <a:pt x="2523214" y="3248486"/>
                  <a:pt x="2525557" y="3326508"/>
                </a:cubicBezTo>
                <a:cubicBezTo>
                  <a:pt x="2527900" y="3404530"/>
                  <a:pt x="2561325" y="3465737"/>
                  <a:pt x="2584349" y="3577470"/>
                </a:cubicBezTo>
                <a:cubicBezTo>
                  <a:pt x="2607373" y="3689203"/>
                  <a:pt x="2655576" y="3894365"/>
                  <a:pt x="2663703" y="3996904"/>
                </a:cubicBezTo>
                <a:cubicBezTo>
                  <a:pt x="2671830" y="4099443"/>
                  <a:pt x="2653780" y="4116258"/>
                  <a:pt x="2633113" y="4192703"/>
                </a:cubicBezTo>
                <a:cubicBezTo>
                  <a:pt x="2612446" y="4269148"/>
                  <a:pt x="2546020" y="4496822"/>
                  <a:pt x="2539703" y="4455574"/>
                </a:cubicBezTo>
                <a:cubicBezTo>
                  <a:pt x="2533386" y="4414326"/>
                  <a:pt x="2604956" y="4093390"/>
                  <a:pt x="2595212" y="3945217"/>
                </a:cubicBezTo>
                <a:cubicBezTo>
                  <a:pt x="2585468" y="3797044"/>
                  <a:pt x="2529208" y="3696326"/>
                  <a:pt x="2481240" y="3566538"/>
                </a:cubicBezTo>
                <a:cubicBezTo>
                  <a:pt x="2433272" y="3436750"/>
                  <a:pt x="2343996" y="3250308"/>
                  <a:pt x="2307403" y="3166488"/>
                </a:cubicBezTo>
                <a:cubicBezTo>
                  <a:pt x="2270810" y="3082668"/>
                  <a:pt x="2299783" y="3099813"/>
                  <a:pt x="2261683" y="3063618"/>
                </a:cubicBezTo>
                <a:cubicBezTo>
                  <a:pt x="2223583" y="3027423"/>
                  <a:pt x="2151700" y="2959505"/>
                  <a:pt x="2078803" y="2949318"/>
                </a:cubicBezTo>
                <a:cubicBezTo>
                  <a:pt x="2005906" y="2939131"/>
                  <a:pt x="1935406" y="2954785"/>
                  <a:pt x="1824299" y="3002494"/>
                </a:cubicBezTo>
                <a:cubicBezTo>
                  <a:pt x="1713192" y="3050203"/>
                  <a:pt x="1485950" y="3122516"/>
                  <a:pt x="1412162" y="3235573"/>
                </a:cubicBezTo>
                <a:cubicBezTo>
                  <a:pt x="1338374" y="3348630"/>
                  <a:pt x="1393455" y="3556683"/>
                  <a:pt x="1381573" y="3680838"/>
                </a:cubicBezTo>
                <a:cubicBezTo>
                  <a:pt x="1369691" y="3804993"/>
                  <a:pt x="1371526" y="3804172"/>
                  <a:pt x="1340867" y="3980504"/>
                </a:cubicBezTo>
                <a:cubicBezTo>
                  <a:pt x="1310208" y="4156836"/>
                  <a:pt x="1217614" y="4679197"/>
                  <a:pt x="1197619" y="4738831"/>
                </a:cubicBezTo>
                <a:cubicBezTo>
                  <a:pt x="1177624" y="4798465"/>
                  <a:pt x="1213371" y="4447966"/>
                  <a:pt x="1220896" y="4338309"/>
                </a:cubicBezTo>
                <a:cubicBezTo>
                  <a:pt x="1228421" y="4228652"/>
                  <a:pt x="1246473" y="4152367"/>
                  <a:pt x="1242772" y="4080888"/>
                </a:cubicBezTo>
                <a:cubicBezTo>
                  <a:pt x="1239072" y="4009410"/>
                  <a:pt x="1244139" y="3924678"/>
                  <a:pt x="1198693" y="3909438"/>
                </a:cubicBezTo>
                <a:cubicBezTo>
                  <a:pt x="1153247" y="3894198"/>
                  <a:pt x="1042154" y="3952356"/>
                  <a:pt x="970093" y="3989448"/>
                </a:cubicBezTo>
                <a:cubicBezTo>
                  <a:pt x="898032" y="4026540"/>
                  <a:pt x="835376" y="4070950"/>
                  <a:pt x="766328" y="4131990"/>
                </a:cubicBezTo>
                <a:cubicBezTo>
                  <a:pt x="697281" y="4193030"/>
                  <a:pt x="552546" y="4374724"/>
                  <a:pt x="555808" y="4355688"/>
                </a:cubicBezTo>
                <a:cubicBezTo>
                  <a:pt x="559070" y="4336652"/>
                  <a:pt x="690183" y="4107469"/>
                  <a:pt x="785900" y="4017771"/>
                </a:cubicBezTo>
                <a:cubicBezTo>
                  <a:pt x="881618" y="3928073"/>
                  <a:pt x="1047979" y="3866035"/>
                  <a:pt x="1130113" y="3817500"/>
                </a:cubicBezTo>
                <a:cubicBezTo>
                  <a:pt x="1212247" y="3768965"/>
                  <a:pt x="1255445" y="3797788"/>
                  <a:pt x="1278703" y="3726558"/>
                </a:cubicBezTo>
                <a:cubicBezTo>
                  <a:pt x="1301961" y="3655328"/>
                  <a:pt x="1264508" y="3482883"/>
                  <a:pt x="1269661" y="3390117"/>
                </a:cubicBezTo>
                <a:cubicBezTo>
                  <a:pt x="1274814" y="3297351"/>
                  <a:pt x="1289063" y="3226285"/>
                  <a:pt x="1309620" y="3169963"/>
                </a:cubicBezTo>
                <a:cubicBezTo>
                  <a:pt x="1330177" y="3113642"/>
                  <a:pt x="1431158" y="3083081"/>
                  <a:pt x="1393003" y="3052188"/>
                </a:cubicBezTo>
                <a:cubicBezTo>
                  <a:pt x="1354849" y="3021295"/>
                  <a:pt x="1202285" y="2989409"/>
                  <a:pt x="1080693" y="2984604"/>
                </a:cubicBezTo>
                <a:cubicBezTo>
                  <a:pt x="959101" y="2979799"/>
                  <a:pt x="804383" y="2984599"/>
                  <a:pt x="663453" y="3023360"/>
                </a:cubicBezTo>
                <a:cubicBezTo>
                  <a:pt x="522523" y="3062121"/>
                  <a:pt x="275444" y="3216177"/>
                  <a:pt x="235111" y="3217172"/>
                </a:cubicBezTo>
                <a:cubicBezTo>
                  <a:pt x="194778" y="3218167"/>
                  <a:pt x="356106" y="3077780"/>
                  <a:pt x="421453" y="3029328"/>
                </a:cubicBezTo>
                <a:cubicBezTo>
                  <a:pt x="486800" y="2980876"/>
                  <a:pt x="555022" y="2949816"/>
                  <a:pt x="627193" y="2926458"/>
                </a:cubicBezTo>
                <a:cubicBezTo>
                  <a:pt x="699364" y="2903100"/>
                  <a:pt x="767467" y="2895308"/>
                  <a:pt x="854480" y="2889178"/>
                </a:cubicBezTo>
                <a:cubicBezTo>
                  <a:pt x="941493" y="2883048"/>
                  <a:pt x="1036370" y="2884954"/>
                  <a:pt x="1149272" y="2889676"/>
                </a:cubicBezTo>
                <a:cubicBezTo>
                  <a:pt x="1262174" y="2894398"/>
                  <a:pt x="1413346" y="2938048"/>
                  <a:pt x="1531894" y="2917507"/>
                </a:cubicBezTo>
                <a:cubicBezTo>
                  <a:pt x="1650442" y="2896966"/>
                  <a:pt x="1832273" y="2875429"/>
                  <a:pt x="1860559" y="2766431"/>
                </a:cubicBezTo>
                <a:cubicBezTo>
                  <a:pt x="1888846" y="2657433"/>
                  <a:pt x="1730009" y="2396867"/>
                  <a:pt x="1701613" y="2263518"/>
                </a:cubicBezTo>
                <a:cubicBezTo>
                  <a:pt x="1673217" y="2130169"/>
                  <a:pt x="1743453" y="2036657"/>
                  <a:pt x="1690183" y="1966338"/>
                </a:cubicBezTo>
                <a:cubicBezTo>
                  <a:pt x="1636913" y="1896019"/>
                  <a:pt x="1481051" y="1883514"/>
                  <a:pt x="1381991" y="1841604"/>
                </a:cubicBezTo>
                <a:cubicBezTo>
                  <a:pt x="1282931" y="1799694"/>
                  <a:pt x="1201737" y="1750743"/>
                  <a:pt x="1095823" y="1714878"/>
                </a:cubicBezTo>
                <a:cubicBezTo>
                  <a:pt x="989909" y="1679013"/>
                  <a:pt x="870332" y="1624510"/>
                  <a:pt x="746507" y="1626415"/>
                </a:cubicBezTo>
                <a:cubicBezTo>
                  <a:pt x="622682" y="1628320"/>
                  <a:pt x="458429" y="1703447"/>
                  <a:pt x="352873" y="1726308"/>
                </a:cubicBezTo>
                <a:cubicBezTo>
                  <a:pt x="247317" y="1749169"/>
                  <a:pt x="170321" y="1761677"/>
                  <a:pt x="113171" y="1763582"/>
                </a:cubicBezTo>
                <a:cubicBezTo>
                  <a:pt x="56021" y="1765487"/>
                  <a:pt x="-29251" y="1757700"/>
                  <a:pt x="9973" y="1737738"/>
                </a:cubicBezTo>
                <a:cubicBezTo>
                  <a:pt x="49197" y="1717776"/>
                  <a:pt x="241329" y="1676115"/>
                  <a:pt x="348516" y="1643812"/>
                </a:cubicBezTo>
                <a:cubicBezTo>
                  <a:pt x="455703" y="1611509"/>
                  <a:pt x="532356" y="1549221"/>
                  <a:pt x="653097" y="1543920"/>
                </a:cubicBezTo>
                <a:cubicBezTo>
                  <a:pt x="773838" y="1538619"/>
                  <a:pt x="974410" y="1593040"/>
                  <a:pt x="1072963" y="1612008"/>
                </a:cubicBezTo>
                <a:cubicBezTo>
                  <a:pt x="1171516" y="1630976"/>
                  <a:pt x="1222279" y="1684398"/>
                  <a:pt x="1244413" y="1657728"/>
                </a:cubicBezTo>
                <a:cubicBezTo>
                  <a:pt x="1266547" y="1631058"/>
                  <a:pt x="1217196" y="1531998"/>
                  <a:pt x="1205766" y="1451988"/>
                </a:cubicBezTo>
                <a:cubicBezTo>
                  <a:pt x="1194336" y="1371978"/>
                  <a:pt x="1043682" y="855414"/>
                  <a:pt x="1046313" y="815409"/>
                </a:cubicBezTo>
                <a:cubicBezTo>
                  <a:pt x="1048944" y="775404"/>
                  <a:pt x="1171953" y="1087888"/>
                  <a:pt x="1221553" y="1211958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201" name="Skupina 200"/>
          <p:cNvGrpSpPr/>
          <p:nvPr/>
        </p:nvGrpSpPr>
        <p:grpSpPr>
          <a:xfrm>
            <a:off x="637483" y="3135989"/>
            <a:ext cx="6303573" cy="3356918"/>
            <a:chOff x="1506271" y="1959464"/>
            <a:chExt cx="6303573" cy="3356918"/>
          </a:xfrm>
        </p:grpSpPr>
        <p:sp>
          <p:nvSpPr>
            <p:cNvPr id="143" name="Obdélník 142"/>
            <p:cNvSpPr/>
            <p:nvPr/>
          </p:nvSpPr>
          <p:spPr>
            <a:xfrm rot="1620000" flipH="1">
              <a:off x="1669725" y="3389395"/>
              <a:ext cx="5976664" cy="720080"/>
            </a:xfrm>
            <a:prstGeom prst="rect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5" name="Obdélník 194"/>
            <p:cNvSpPr/>
            <p:nvPr/>
          </p:nvSpPr>
          <p:spPr>
            <a:xfrm rot="1620000">
              <a:off x="3590203" y="3259067"/>
              <a:ext cx="1546557" cy="670445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144" name="Přímá spojnice 143"/>
            <p:cNvCxnSpPr/>
            <p:nvPr/>
          </p:nvCxnSpPr>
          <p:spPr>
            <a:xfrm rot="1620000" flipH="1">
              <a:off x="1833180" y="3428637"/>
              <a:ext cx="5976664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Přímá spojnice 144"/>
            <p:cNvCxnSpPr/>
            <p:nvPr/>
          </p:nvCxnSpPr>
          <p:spPr>
            <a:xfrm rot="1620000" flipH="1">
              <a:off x="1506271" y="4070233"/>
              <a:ext cx="5976664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6" name="Minus 145"/>
            <p:cNvSpPr/>
            <p:nvPr/>
          </p:nvSpPr>
          <p:spPr>
            <a:xfrm rot="1620000" flipH="1">
              <a:off x="6169014" y="4251587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47" name="Minus 146"/>
            <p:cNvSpPr/>
            <p:nvPr/>
          </p:nvSpPr>
          <p:spPr>
            <a:xfrm rot="1620000" flipH="1">
              <a:off x="5854728" y="409145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48" name="Minus 147"/>
            <p:cNvSpPr/>
            <p:nvPr/>
          </p:nvSpPr>
          <p:spPr>
            <a:xfrm rot="1620000" flipH="1">
              <a:off x="5540443" y="3931314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49" name="Minus 148"/>
            <p:cNvSpPr/>
            <p:nvPr/>
          </p:nvSpPr>
          <p:spPr>
            <a:xfrm rot="1620000" flipH="1">
              <a:off x="5226158" y="3771178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0" name="Minus 149"/>
            <p:cNvSpPr/>
            <p:nvPr/>
          </p:nvSpPr>
          <p:spPr>
            <a:xfrm rot="1620000" flipH="1">
              <a:off x="5961813" y="464762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1" name="Minus 150"/>
            <p:cNvSpPr/>
            <p:nvPr/>
          </p:nvSpPr>
          <p:spPr>
            <a:xfrm rot="1620000" flipH="1">
              <a:off x="5647528" y="448748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2" name="Minus 151"/>
            <p:cNvSpPr/>
            <p:nvPr/>
          </p:nvSpPr>
          <p:spPr>
            <a:xfrm rot="1620000" flipH="1">
              <a:off x="5333242" y="4327347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3" name="Minus 152"/>
            <p:cNvSpPr/>
            <p:nvPr/>
          </p:nvSpPr>
          <p:spPr>
            <a:xfrm rot="1620000" flipH="1">
              <a:off x="5018957" y="4167211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4" name="Plus 153"/>
            <p:cNvSpPr/>
            <p:nvPr/>
          </p:nvSpPr>
          <p:spPr>
            <a:xfrm rot="1620000" flipH="1">
              <a:off x="5805431" y="489859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5" name="Plus 154"/>
            <p:cNvSpPr/>
            <p:nvPr/>
          </p:nvSpPr>
          <p:spPr>
            <a:xfrm rot="1620000" flipH="1">
              <a:off x="5481745" y="473367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6" name="Plus 155"/>
            <p:cNvSpPr/>
            <p:nvPr/>
          </p:nvSpPr>
          <p:spPr>
            <a:xfrm rot="1620000" flipH="1">
              <a:off x="5158059" y="4568747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7" name="Plus 156"/>
            <p:cNvSpPr/>
            <p:nvPr/>
          </p:nvSpPr>
          <p:spPr>
            <a:xfrm rot="1620000" flipH="1">
              <a:off x="4834373" y="440382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8" name="Minus 157"/>
            <p:cNvSpPr/>
            <p:nvPr/>
          </p:nvSpPr>
          <p:spPr>
            <a:xfrm rot="1620000" flipH="1">
              <a:off x="4649086" y="306607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9" name="Minus 158"/>
            <p:cNvSpPr/>
            <p:nvPr/>
          </p:nvSpPr>
          <p:spPr>
            <a:xfrm rot="1620000" flipH="1">
              <a:off x="4334800" y="2905934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0" name="Minus 159"/>
            <p:cNvSpPr/>
            <p:nvPr/>
          </p:nvSpPr>
          <p:spPr>
            <a:xfrm rot="1620000" flipH="1">
              <a:off x="4101603" y="4066447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1" name="Minus 160"/>
            <p:cNvSpPr/>
            <p:nvPr/>
          </p:nvSpPr>
          <p:spPr>
            <a:xfrm rot="1620000" flipH="1">
              <a:off x="3787317" y="390631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2" name="Minus 161"/>
            <p:cNvSpPr/>
            <p:nvPr/>
          </p:nvSpPr>
          <p:spPr>
            <a:xfrm rot="1620000" flipH="1">
              <a:off x="3285237" y="2803594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3" name="Minus 162"/>
            <p:cNvSpPr/>
            <p:nvPr/>
          </p:nvSpPr>
          <p:spPr>
            <a:xfrm rot="1620000" flipH="1">
              <a:off x="2970952" y="2643457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4" name="Minus 163"/>
            <p:cNvSpPr/>
            <p:nvPr/>
          </p:nvSpPr>
          <p:spPr>
            <a:xfrm rot="1620000" flipH="1">
              <a:off x="2656666" y="2483321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5" name="Minus 164"/>
            <p:cNvSpPr/>
            <p:nvPr/>
          </p:nvSpPr>
          <p:spPr>
            <a:xfrm rot="1620000" flipH="1">
              <a:off x="2342381" y="232318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6" name="Minus 165"/>
            <p:cNvSpPr/>
            <p:nvPr/>
          </p:nvSpPr>
          <p:spPr>
            <a:xfrm rot="1620000" flipH="1">
              <a:off x="3088623" y="3167664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7" name="Minus 166"/>
            <p:cNvSpPr/>
            <p:nvPr/>
          </p:nvSpPr>
          <p:spPr>
            <a:xfrm rot="1620000" flipH="1">
              <a:off x="2774338" y="3007528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8" name="Minus 167"/>
            <p:cNvSpPr/>
            <p:nvPr/>
          </p:nvSpPr>
          <p:spPr>
            <a:xfrm rot="1620000" flipH="1">
              <a:off x="2460052" y="2847391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9" name="Minus 168"/>
            <p:cNvSpPr/>
            <p:nvPr/>
          </p:nvSpPr>
          <p:spPr>
            <a:xfrm rot="1620000" flipH="1">
              <a:off x="2145767" y="268725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0" name="Minus 169"/>
            <p:cNvSpPr/>
            <p:nvPr/>
          </p:nvSpPr>
          <p:spPr>
            <a:xfrm rot="1620000" flipH="1">
              <a:off x="6498911" y="4416352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1" name="Minus 170"/>
            <p:cNvSpPr/>
            <p:nvPr/>
          </p:nvSpPr>
          <p:spPr>
            <a:xfrm rot="1620000" flipH="1">
              <a:off x="6302297" y="4780422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2" name="Plus 171"/>
            <p:cNvSpPr/>
            <p:nvPr/>
          </p:nvSpPr>
          <p:spPr>
            <a:xfrm rot="1620000" flipH="1">
              <a:off x="2915499" y="3450544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3" name="Plus 172"/>
            <p:cNvSpPr/>
            <p:nvPr/>
          </p:nvSpPr>
          <p:spPr>
            <a:xfrm rot="1620000" flipH="1">
              <a:off x="2591813" y="3285618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4" name="Plus 173"/>
            <p:cNvSpPr/>
            <p:nvPr/>
          </p:nvSpPr>
          <p:spPr>
            <a:xfrm rot="1620000" flipH="1">
              <a:off x="2268128" y="3120692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5" name="Plus 174"/>
            <p:cNvSpPr/>
            <p:nvPr/>
          </p:nvSpPr>
          <p:spPr>
            <a:xfrm rot="1620000" flipH="1">
              <a:off x="1944442" y="2955766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6" name="Plus 175"/>
            <p:cNvSpPr/>
            <p:nvPr/>
          </p:nvSpPr>
          <p:spPr>
            <a:xfrm rot="1620000" flipH="1">
              <a:off x="3518135" y="245424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7" name="Plus 176"/>
            <p:cNvSpPr/>
            <p:nvPr/>
          </p:nvSpPr>
          <p:spPr>
            <a:xfrm rot="1620000" flipH="1">
              <a:off x="3194449" y="2289317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8" name="Plus 177"/>
            <p:cNvSpPr/>
            <p:nvPr/>
          </p:nvSpPr>
          <p:spPr>
            <a:xfrm rot="1620000" flipH="1">
              <a:off x="2870763" y="212439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9" name="Plus 178"/>
            <p:cNvSpPr/>
            <p:nvPr/>
          </p:nvSpPr>
          <p:spPr>
            <a:xfrm rot="1620000" flipH="1">
              <a:off x="2547078" y="1959464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0" name="Plus 179"/>
            <p:cNvSpPr/>
            <p:nvPr/>
          </p:nvSpPr>
          <p:spPr>
            <a:xfrm rot="1620000" flipH="1">
              <a:off x="6147922" y="5064382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1" name="Plus 180"/>
            <p:cNvSpPr/>
            <p:nvPr/>
          </p:nvSpPr>
          <p:spPr>
            <a:xfrm rot="1620000" flipH="1">
              <a:off x="4442496" y="337628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2" name="Plus 181"/>
            <p:cNvSpPr/>
            <p:nvPr/>
          </p:nvSpPr>
          <p:spPr>
            <a:xfrm rot="1620000" flipH="1">
              <a:off x="4118810" y="321135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3" name="Plus 182"/>
            <p:cNvSpPr/>
            <p:nvPr/>
          </p:nvSpPr>
          <p:spPr>
            <a:xfrm rot="1620000" flipH="1">
              <a:off x="4268528" y="373509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4" name="Plus 183"/>
            <p:cNvSpPr/>
            <p:nvPr/>
          </p:nvSpPr>
          <p:spPr>
            <a:xfrm rot="1620000" flipH="1">
              <a:off x="3944843" y="357017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5" name="Volný tvar 184"/>
            <p:cNvSpPr/>
            <p:nvPr/>
          </p:nvSpPr>
          <p:spPr>
            <a:xfrm rot="1620000" flipH="1">
              <a:off x="4832448" y="3347039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6" name="Volný tvar 185"/>
            <p:cNvSpPr/>
            <p:nvPr/>
          </p:nvSpPr>
          <p:spPr>
            <a:xfrm rot="12420000">
              <a:off x="4492708" y="4031957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7" name="Volný tvar 186"/>
            <p:cNvSpPr/>
            <p:nvPr/>
          </p:nvSpPr>
          <p:spPr>
            <a:xfrm rot="12420000">
              <a:off x="4857694" y="3331712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8" name="Volný tvar 187"/>
            <p:cNvSpPr/>
            <p:nvPr/>
          </p:nvSpPr>
          <p:spPr>
            <a:xfrm rot="12420000">
              <a:off x="3662601" y="2750972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9" name="Volný tvar 188"/>
            <p:cNvSpPr/>
            <p:nvPr/>
          </p:nvSpPr>
          <p:spPr>
            <a:xfrm rot="12420000">
              <a:off x="3303339" y="3430681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0" name="Volný tvar 189"/>
            <p:cNvSpPr/>
            <p:nvPr/>
          </p:nvSpPr>
          <p:spPr>
            <a:xfrm rot="1620000" flipH="1">
              <a:off x="4495921" y="4023208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1" name="Volný tvar 190"/>
            <p:cNvSpPr/>
            <p:nvPr/>
          </p:nvSpPr>
          <p:spPr>
            <a:xfrm rot="1620000" flipH="1">
              <a:off x="3670028" y="2741390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2" name="Volný tvar 191"/>
            <p:cNvSpPr/>
            <p:nvPr/>
          </p:nvSpPr>
          <p:spPr>
            <a:xfrm rot="1620000" flipH="1">
              <a:off x="3271045" y="3399103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3" name="Šipka doprava 192"/>
            <p:cNvSpPr/>
            <p:nvPr/>
          </p:nvSpPr>
          <p:spPr>
            <a:xfrm rot="1620000">
              <a:off x="3955533" y="3513359"/>
              <a:ext cx="850393" cy="233650"/>
            </a:xfrm>
            <a:prstGeom prst="rightArrow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6" name="Plus 195"/>
            <p:cNvSpPr/>
            <p:nvPr/>
          </p:nvSpPr>
          <p:spPr>
            <a:xfrm rot="1620000" flipH="1">
              <a:off x="6357681" y="392229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7" name="Plus 196"/>
            <p:cNvSpPr/>
            <p:nvPr/>
          </p:nvSpPr>
          <p:spPr>
            <a:xfrm rot="1620000" flipH="1">
              <a:off x="6033995" y="3757367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8" name="Plus 197"/>
            <p:cNvSpPr/>
            <p:nvPr/>
          </p:nvSpPr>
          <p:spPr>
            <a:xfrm rot="1620000" flipH="1">
              <a:off x="5710309" y="359244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9" name="Plus 198"/>
            <p:cNvSpPr/>
            <p:nvPr/>
          </p:nvSpPr>
          <p:spPr>
            <a:xfrm rot="1620000" flipH="1">
              <a:off x="5386623" y="342751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00" name="Plus 199"/>
            <p:cNvSpPr/>
            <p:nvPr/>
          </p:nvSpPr>
          <p:spPr>
            <a:xfrm rot="1620000" flipH="1">
              <a:off x="6700172" y="4088076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202" name="TextovéPole 201"/>
          <p:cNvSpPr txBox="1"/>
          <p:nvPr/>
        </p:nvSpPr>
        <p:spPr>
          <a:xfrm>
            <a:off x="1823087" y="5401261"/>
            <a:ext cx="1779337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 err="1"/>
              <a:t>depolaritovaná</a:t>
            </a:r>
            <a:r>
              <a:rPr lang="cs-CZ" dirty="0"/>
              <a:t> membrána</a:t>
            </a:r>
          </a:p>
        </p:txBody>
      </p:sp>
      <p:sp>
        <p:nvSpPr>
          <p:cNvPr id="203" name="TextovéPole 202"/>
          <p:cNvSpPr txBox="1"/>
          <p:nvPr/>
        </p:nvSpPr>
        <p:spPr>
          <a:xfrm>
            <a:off x="3640196" y="6259378"/>
            <a:ext cx="1889089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polarizovaná membrána</a:t>
            </a:r>
          </a:p>
        </p:txBody>
      </p:sp>
      <p:sp>
        <p:nvSpPr>
          <p:cNvPr id="204" name="TextovéPole 203"/>
          <p:cNvSpPr txBox="1"/>
          <p:nvPr/>
        </p:nvSpPr>
        <p:spPr>
          <a:xfrm>
            <a:off x="611560" y="4866564"/>
            <a:ext cx="1889089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 err="1"/>
              <a:t>repolarizovaná</a:t>
            </a:r>
            <a:r>
              <a:rPr lang="cs-CZ" dirty="0"/>
              <a:t> membrána</a:t>
            </a:r>
          </a:p>
        </p:txBody>
      </p:sp>
      <p:sp>
        <p:nvSpPr>
          <p:cNvPr id="206" name="Obdélník 205"/>
          <p:cNvSpPr/>
          <p:nvPr/>
        </p:nvSpPr>
        <p:spPr>
          <a:xfrm>
            <a:off x="2500649" y="273955"/>
            <a:ext cx="4286494" cy="8925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Šíření akčního potenciálu </a:t>
            </a:r>
          </a:p>
          <a:p>
            <a:r>
              <a:rPr lang="cs-CZ" sz="2400" dirty="0"/>
              <a:t>(nemyelinizované vlákno) - detail</a:t>
            </a:r>
          </a:p>
        </p:txBody>
      </p:sp>
      <p:sp>
        <p:nvSpPr>
          <p:cNvPr id="208" name="Volný tvar 207"/>
          <p:cNvSpPr/>
          <p:nvPr/>
        </p:nvSpPr>
        <p:spPr>
          <a:xfrm>
            <a:off x="1488074" y="1079568"/>
            <a:ext cx="343904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09" name="Obdélník 208"/>
          <p:cNvSpPr/>
          <p:nvPr/>
        </p:nvSpPr>
        <p:spPr>
          <a:xfrm>
            <a:off x="4655516" y="1468463"/>
            <a:ext cx="4572000" cy="323165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Akční potenciál (AP) šířící se axonem</a:t>
            </a:r>
          </a:p>
        </p:txBody>
      </p:sp>
      <p:cxnSp>
        <p:nvCxnSpPr>
          <p:cNvPr id="210" name="Přímá spojnice 209"/>
          <p:cNvCxnSpPr/>
          <p:nvPr/>
        </p:nvCxnSpPr>
        <p:spPr>
          <a:xfrm flipV="1">
            <a:off x="5111940" y="1844824"/>
            <a:ext cx="600695" cy="205304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" name="Skupina 10"/>
          <p:cNvGrpSpPr/>
          <p:nvPr/>
        </p:nvGrpSpPr>
        <p:grpSpPr>
          <a:xfrm>
            <a:off x="3017899" y="2664059"/>
            <a:ext cx="1926182" cy="2106755"/>
            <a:chOff x="3017899" y="2664059"/>
            <a:chExt cx="1926182" cy="2106755"/>
          </a:xfrm>
        </p:grpSpPr>
        <p:sp>
          <p:nvSpPr>
            <p:cNvPr id="205" name="Šipka doprava 204"/>
            <p:cNvSpPr/>
            <p:nvPr/>
          </p:nvSpPr>
          <p:spPr>
            <a:xfrm rot="1620000">
              <a:off x="4584081" y="2664059"/>
              <a:ext cx="360000" cy="180000"/>
            </a:xfrm>
            <a:prstGeom prst="rightArrow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4" name="Přímá spojnice 3"/>
            <p:cNvCxnSpPr/>
            <p:nvPr/>
          </p:nvCxnSpPr>
          <p:spPr>
            <a:xfrm flipH="1">
              <a:off x="3017899" y="2782949"/>
              <a:ext cx="1618598" cy="1308225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Přímá spojnice 72"/>
            <p:cNvCxnSpPr/>
            <p:nvPr/>
          </p:nvCxnSpPr>
          <p:spPr>
            <a:xfrm flipH="1">
              <a:off x="4335878" y="2852936"/>
              <a:ext cx="461778" cy="1917878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0" name="Volný tvar 79"/>
          <p:cNvSpPr/>
          <p:nvPr/>
        </p:nvSpPr>
        <p:spPr>
          <a:xfrm rot="1701708" flipH="1">
            <a:off x="4793372" y="2077224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74" name="TextovéPole 73"/>
          <p:cNvSpPr txBox="1"/>
          <p:nvPr/>
        </p:nvSpPr>
        <p:spPr>
          <a:xfrm>
            <a:off x="2043811" y="6163757"/>
            <a:ext cx="1889089" cy="3263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depolarizace</a:t>
            </a:r>
          </a:p>
        </p:txBody>
      </p:sp>
      <p:sp>
        <p:nvSpPr>
          <p:cNvPr id="75" name="TextovéPole 74"/>
          <p:cNvSpPr txBox="1"/>
          <p:nvPr/>
        </p:nvSpPr>
        <p:spPr>
          <a:xfrm>
            <a:off x="362128" y="5952395"/>
            <a:ext cx="1889089" cy="3263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repolarizace</a:t>
            </a:r>
          </a:p>
        </p:txBody>
      </p:sp>
      <p:cxnSp>
        <p:nvCxnSpPr>
          <p:cNvPr id="76" name="Přímá spojnice 75"/>
          <p:cNvCxnSpPr/>
          <p:nvPr/>
        </p:nvCxnSpPr>
        <p:spPr>
          <a:xfrm flipV="1">
            <a:off x="3371525" y="5420563"/>
            <a:ext cx="489984" cy="7637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Přímá spojnice 78"/>
          <p:cNvCxnSpPr/>
          <p:nvPr/>
        </p:nvCxnSpPr>
        <p:spPr>
          <a:xfrm flipV="1">
            <a:off x="1290100" y="4848280"/>
            <a:ext cx="1363409" cy="10612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832458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2" grpId="0"/>
      <p:bldP spid="203" grpId="0"/>
      <p:bldP spid="204" grpId="0"/>
      <p:bldP spid="209" grpId="0"/>
      <p:bldP spid="80" grpId="0" animBg="1"/>
      <p:bldP spid="74" grpId="0"/>
      <p:bldP spid="75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olný tvar 1"/>
          <p:cNvSpPr/>
          <p:nvPr/>
        </p:nvSpPr>
        <p:spPr>
          <a:xfrm>
            <a:off x="619736" y="197402"/>
            <a:ext cx="7704856" cy="4389414"/>
          </a:xfrm>
          <a:custGeom>
            <a:avLst/>
            <a:gdLst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264784 w 4199729"/>
              <a:gd name="connsiteY98" fmla="*/ 1886654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50608 w 4199729"/>
              <a:gd name="connsiteY105" fmla="*/ 1544246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20084 w 4200749"/>
              <a:gd name="connsiteY0" fmla="*/ 1212284 h 4338987"/>
              <a:gd name="connsiteX1" fmla="*/ 1357244 w 4200749"/>
              <a:gd name="connsiteY1" fmla="*/ 1578044 h 4338987"/>
              <a:gd name="connsiteX2" fmla="*/ 1551554 w 4200749"/>
              <a:gd name="connsiteY2" fmla="*/ 1658054 h 4338987"/>
              <a:gd name="connsiteX3" fmla="*/ 1905884 w 4200749"/>
              <a:gd name="connsiteY3" fmla="*/ 1680914 h 4338987"/>
              <a:gd name="connsiteX4" fmla="*/ 2020184 w 4200749"/>
              <a:gd name="connsiteY4" fmla="*/ 1543754 h 4338987"/>
              <a:gd name="connsiteX5" fmla="*/ 2123054 w 4200749"/>
              <a:gd name="connsiteY5" fmla="*/ 1292294 h 4338987"/>
              <a:gd name="connsiteX6" fmla="*/ 2123054 w 4200749"/>
              <a:gd name="connsiteY6" fmla="*/ 1120844 h 4338987"/>
              <a:gd name="connsiteX7" fmla="*/ 2088764 w 4200749"/>
              <a:gd name="connsiteY7" fmla="*/ 812234 h 4338987"/>
              <a:gd name="connsiteX8" fmla="*/ 2077334 w 4200749"/>
              <a:gd name="connsiteY8" fmla="*/ 777944 h 4338987"/>
              <a:gd name="connsiteX9" fmla="*/ 2168774 w 4200749"/>
              <a:gd name="connsiteY9" fmla="*/ 1086554 h 4338987"/>
              <a:gd name="connsiteX10" fmla="*/ 2214494 w 4200749"/>
              <a:gd name="connsiteY10" fmla="*/ 1269434 h 4338987"/>
              <a:gd name="connsiteX11" fmla="*/ 2283074 w 4200749"/>
              <a:gd name="connsiteY11" fmla="*/ 1303724 h 4338987"/>
              <a:gd name="connsiteX12" fmla="*/ 2328794 w 4200749"/>
              <a:gd name="connsiteY12" fmla="*/ 1166564 h 4338987"/>
              <a:gd name="connsiteX13" fmla="*/ 2465954 w 4200749"/>
              <a:gd name="connsiteY13" fmla="*/ 880814 h 4338987"/>
              <a:gd name="connsiteX14" fmla="*/ 2557394 w 4200749"/>
              <a:gd name="connsiteY14" fmla="*/ 640784 h 4338987"/>
              <a:gd name="connsiteX15" fmla="*/ 2614544 w 4200749"/>
              <a:gd name="connsiteY15" fmla="*/ 537914 h 4338987"/>
              <a:gd name="connsiteX16" fmla="*/ 2557394 w 4200749"/>
              <a:gd name="connsiteY16" fmla="*/ 789374 h 4338987"/>
              <a:gd name="connsiteX17" fmla="*/ 2443094 w 4200749"/>
              <a:gd name="connsiteY17" fmla="*/ 1097984 h 4338987"/>
              <a:gd name="connsiteX18" fmla="*/ 2374514 w 4200749"/>
              <a:gd name="connsiteY18" fmla="*/ 1406594 h 4338987"/>
              <a:gd name="connsiteX19" fmla="*/ 2557394 w 4200749"/>
              <a:gd name="connsiteY19" fmla="*/ 1578044 h 4338987"/>
              <a:gd name="connsiteX20" fmla="*/ 2877434 w 4200749"/>
              <a:gd name="connsiteY20" fmla="*/ 1658054 h 4338987"/>
              <a:gd name="connsiteX21" fmla="*/ 3186044 w 4200749"/>
              <a:gd name="connsiteY21" fmla="*/ 1658054 h 4338987"/>
              <a:gd name="connsiteX22" fmla="*/ 3368924 w 4200749"/>
              <a:gd name="connsiteY22" fmla="*/ 1566614 h 4338987"/>
              <a:gd name="connsiteX23" fmla="*/ 3471794 w 4200749"/>
              <a:gd name="connsiteY23" fmla="*/ 1372304 h 4338987"/>
              <a:gd name="connsiteX24" fmla="*/ 3460364 w 4200749"/>
              <a:gd name="connsiteY24" fmla="*/ 1097984 h 4338987"/>
              <a:gd name="connsiteX25" fmla="*/ 3448934 w 4200749"/>
              <a:gd name="connsiteY25" fmla="*/ 777944 h 4338987"/>
              <a:gd name="connsiteX26" fmla="*/ 3757544 w 4200749"/>
              <a:gd name="connsiteY26" fmla="*/ 572204 h 4338987"/>
              <a:gd name="connsiteX27" fmla="*/ 3997574 w 4200749"/>
              <a:gd name="connsiteY27" fmla="*/ 92144 h 4338987"/>
              <a:gd name="connsiteX28" fmla="*/ 4031864 w 4200749"/>
              <a:gd name="connsiteY28" fmla="*/ 12134 h 4338987"/>
              <a:gd name="connsiteX29" fmla="*/ 4009004 w 4200749"/>
              <a:gd name="connsiteY29" fmla="*/ 252164 h 4338987"/>
              <a:gd name="connsiteX30" fmla="*/ 3826124 w 4200749"/>
              <a:gd name="connsiteY30" fmla="*/ 652214 h 4338987"/>
              <a:gd name="connsiteX31" fmla="*/ 3643244 w 4200749"/>
              <a:gd name="connsiteY31" fmla="*/ 789374 h 4338987"/>
              <a:gd name="connsiteX32" fmla="*/ 3528944 w 4200749"/>
              <a:gd name="connsiteY32" fmla="*/ 892244 h 4338987"/>
              <a:gd name="connsiteX33" fmla="*/ 3860414 w 4200749"/>
              <a:gd name="connsiteY33" fmla="*/ 846524 h 4338987"/>
              <a:gd name="connsiteX34" fmla="*/ 4191884 w 4200749"/>
              <a:gd name="connsiteY34" fmla="*/ 720794 h 4338987"/>
              <a:gd name="connsiteX35" fmla="*/ 4077584 w 4200749"/>
              <a:gd name="connsiteY35" fmla="*/ 892244 h 4338987"/>
              <a:gd name="connsiteX36" fmla="*/ 3780404 w 4200749"/>
              <a:gd name="connsiteY36" fmla="*/ 937964 h 4338987"/>
              <a:gd name="connsiteX37" fmla="*/ 3608954 w 4200749"/>
              <a:gd name="connsiteY37" fmla="*/ 995114 h 4338987"/>
              <a:gd name="connsiteX38" fmla="*/ 3654674 w 4200749"/>
              <a:gd name="connsiteY38" fmla="*/ 1235144 h 4338987"/>
              <a:gd name="connsiteX39" fmla="*/ 3620384 w 4200749"/>
              <a:gd name="connsiteY39" fmla="*/ 1532324 h 4338987"/>
              <a:gd name="connsiteX40" fmla="*/ 3460364 w 4200749"/>
              <a:gd name="connsiteY40" fmla="*/ 1726634 h 4338987"/>
              <a:gd name="connsiteX41" fmla="*/ 3277484 w 4200749"/>
              <a:gd name="connsiteY41" fmla="*/ 2035244 h 4338987"/>
              <a:gd name="connsiteX42" fmla="*/ 3231764 w 4200749"/>
              <a:gd name="connsiteY42" fmla="*/ 2309564 h 4338987"/>
              <a:gd name="connsiteX43" fmla="*/ 3403214 w 4200749"/>
              <a:gd name="connsiteY43" fmla="*/ 2458154 h 4338987"/>
              <a:gd name="connsiteX44" fmla="*/ 3757544 w 4200749"/>
              <a:gd name="connsiteY44" fmla="*/ 2663894 h 4338987"/>
              <a:gd name="connsiteX45" fmla="*/ 4077584 w 4200749"/>
              <a:gd name="connsiteY45" fmla="*/ 2778194 h 4338987"/>
              <a:gd name="connsiteX46" fmla="*/ 4077584 w 4200749"/>
              <a:gd name="connsiteY46" fmla="*/ 2881064 h 4338987"/>
              <a:gd name="connsiteX47" fmla="*/ 3768974 w 4200749"/>
              <a:gd name="connsiteY47" fmla="*/ 2869634 h 4338987"/>
              <a:gd name="connsiteX48" fmla="*/ 3403214 w 4200749"/>
              <a:gd name="connsiteY48" fmla="*/ 2732474 h 4338987"/>
              <a:gd name="connsiteX49" fmla="*/ 3083174 w 4200749"/>
              <a:gd name="connsiteY49" fmla="*/ 2663894 h 4338987"/>
              <a:gd name="connsiteX50" fmla="*/ 2957444 w 4200749"/>
              <a:gd name="connsiteY50" fmla="*/ 2698184 h 4338987"/>
              <a:gd name="connsiteX51" fmla="*/ 2820284 w 4200749"/>
              <a:gd name="connsiteY51" fmla="*/ 2823914 h 4338987"/>
              <a:gd name="connsiteX52" fmla="*/ 2763134 w 4200749"/>
              <a:gd name="connsiteY52" fmla="*/ 2995364 h 4338987"/>
              <a:gd name="connsiteX53" fmla="*/ 2968874 w 4200749"/>
              <a:gd name="connsiteY53" fmla="*/ 3132524 h 4338987"/>
              <a:gd name="connsiteX54" fmla="*/ 3174614 w 4200749"/>
              <a:gd name="connsiteY54" fmla="*/ 3269684 h 4338987"/>
              <a:gd name="connsiteX55" fmla="*/ 3346064 w 4200749"/>
              <a:gd name="connsiteY55" fmla="*/ 3303974 h 4338987"/>
              <a:gd name="connsiteX56" fmla="*/ 3266054 w 4200749"/>
              <a:gd name="connsiteY56" fmla="*/ 3395414 h 4338987"/>
              <a:gd name="connsiteX57" fmla="*/ 3003164 w 4200749"/>
              <a:gd name="connsiteY57" fmla="*/ 3303974 h 4338987"/>
              <a:gd name="connsiteX58" fmla="*/ 2751704 w 4200749"/>
              <a:gd name="connsiteY58" fmla="*/ 3189674 h 4338987"/>
              <a:gd name="connsiteX59" fmla="*/ 2637404 w 4200749"/>
              <a:gd name="connsiteY59" fmla="*/ 3098234 h 4338987"/>
              <a:gd name="connsiteX60" fmla="*/ 2568824 w 4200749"/>
              <a:gd name="connsiteY60" fmla="*/ 3109664 h 4338987"/>
              <a:gd name="connsiteX61" fmla="*/ 2557394 w 4200749"/>
              <a:gd name="connsiteY61" fmla="*/ 3326834 h 4338987"/>
              <a:gd name="connsiteX62" fmla="*/ 2671694 w 4200749"/>
              <a:gd name="connsiteY62" fmla="*/ 3555434 h 4338987"/>
              <a:gd name="connsiteX63" fmla="*/ 2728844 w 4200749"/>
              <a:gd name="connsiteY63" fmla="*/ 4024064 h 4338987"/>
              <a:gd name="connsiteX64" fmla="*/ 2694554 w 4200749"/>
              <a:gd name="connsiteY64" fmla="*/ 4184084 h 4338987"/>
              <a:gd name="connsiteX65" fmla="*/ 2534534 w 4200749"/>
              <a:gd name="connsiteY65" fmla="*/ 4138364 h 4338987"/>
              <a:gd name="connsiteX66" fmla="*/ 2534534 w 4200749"/>
              <a:gd name="connsiteY66" fmla="*/ 3909764 h 4338987"/>
              <a:gd name="connsiteX67" fmla="*/ 2431664 w 4200749"/>
              <a:gd name="connsiteY67" fmla="*/ 3566864 h 4338987"/>
              <a:gd name="connsiteX68" fmla="*/ 2305934 w 4200749"/>
              <a:gd name="connsiteY68" fmla="*/ 3166814 h 4338987"/>
              <a:gd name="connsiteX69" fmla="*/ 2260214 w 4200749"/>
              <a:gd name="connsiteY69" fmla="*/ 3063944 h 4338987"/>
              <a:gd name="connsiteX70" fmla="*/ 2077334 w 4200749"/>
              <a:gd name="connsiteY70" fmla="*/ 2949644 h 4338987"/>
              <a:gd name="connsiteX71" fmla="*/ 1848734 w 4200749"/>
              <a:gd name="connsiteY71" fmla="*/ 3029654 h 4338987"/>
              <a:gd name="connsiteX72" fmla="*/ 1414394 w 4200749"/>
              <a:gd name="connsiteY72" fmla="*/ 3361124 h 4338987"/>
              <a:gd name="connsiteX73" fmla="*/ 1380104 w 4200749"/>
              <a:gd name="connsiteY73" fmla="*/ 3681164 h 4338987"/>
              <a:gd name="connsiteX74" fmla="*/ 1380104 w 4200749"/>
              <a:gd name="connsiteY74" fmla="*/ 3989774 h 4338987"/>
              <a:gd name="connsiteX75" fmla="*/ 1288664 w 4200749"/>
              <a:gd name="connsiteY75" fmla="*/ 4309814 h 4338987"/>
              <a:gd name="connsiteX76" fmla="*/ 1197224 w 4200749"/>
              <a:gd name="connsiteY76" fmla="*/ 4298384 h 4338987"/>
              <a:gd name="connsiteX77" fmla="*/ 1185794 w 4200749"/>
              <a:gd name="connsiteY77" fmla="*/ 4081214 h 4338987"/>
              <a:gd name="connsiteX78" fmla="*/ 1197224 w 4200749"/>
              <a:gd name="connsiteY78" fmla="*/ 3909764 h 4338987"/>
              <a:gd name="connsiteX79" fmla="*/ 968624 w 4200749"/>
              <a:gd name="connsiteY79" fmla="*/ 3989774 h 4338987"/>
              <a:gd name="connsiteX80" fmla="*/ 717164 w 4200749"/>
              <a:gd name="connsiteY80" fmla="*/ 4069784 h 4338987"/>
              <a:gd name="connsiteX81" fmla="*/ 740024 w 4200749"/>
              <a:gd name="connsiteY81" fmla="*/ 3955484 h 4338987"/>
              <a:gd name="connsiteX82" fmla="*/ 1128644 w 4200749"/>
              <a:gd name="connsiteY82" fmla="*/ 3795464 h 4338987"/>
              <a:gd name="connsiteX83" fmla="*/ 1277234 w 4200749"/>
              <a:gd name="connsiteY83" fmla="*/ 3726884 h 4338987"/>
              <a:gd name="connsiteX84" fmla="*/ 1220084 w 4200749"/>
              <a:gd name="connsiteY84" fmla="*/ 3372554 h 4338987"/>
              <a:gd name="connsiteX85" fmla="*/ 1322954 w 4200749"/>
              <a:gd name="connsiteY85" fmla="*/ 3121094 h 4338987"/>
              <a:gd name="connsiteX86" fmla="*/ 1391534 w 4200749"/>
              <a:gd name="connsiteY86" fmla="*/ 3052514 h 4338987"/>
              <a:gd name="connsiteX87" fmla="*/ 1082924 w 4200749"/>
              <a:gd name="connsiteY87" fmla="*/ 3029654 h 4338987"/>
              <a:gd name="connsiteX88" fmla="*/ 728594 w 4200749"/>
              <a:gd name="connsiteY88" fmla="*/ 2961074 h 4338987"/>
              <a:gd name="connsiteX89" fmla="*/ 374264 w 4200749"/>
              <a:gd name="connsiteY89" fmla="*/ 3132524 h 4338987"/>
              <a:gd name="connsiteX90" fmla="*/ 419984 w 4200749"/>
              <a:gd name="connsiteY90" fmla="*/ 3029654 h 4338987"/>
              <a:gd name="connsiteX91" fmla="*/ 625724 w 4200749"/>
              <a:gd name="connsiteY91" fmla="*/ 2926784 h 4338987"/>
              <a:gd name="connsiteX92" fmla="*/ 808604 w 4200749"/>
              <a:gd name="connsiteY92" fmla="*/ 2755334 h 4338987"/>
              <a:gd name="connsiteX93" fmla="*/ 1151504 w 4200749"/>
              <a:gd name="connsiteY93" fmla="*/ 2778194 h 4338987"/>
              <a:gd name="connsiteX94" fmla="*/ 1460114 w 4200749"/>
              <a:gd name="connsiteY94" fmla="*/ 2823914 h 4338987"/>
              <a:gd name="connsiteX95" fmla="*/ 1951604 w 4200749"/>
              <a:gd name="connsiteY95" fmla="*/ 2663894 h 4338987"/>
              <a:gd name="connsiteX96" fmla="*/ 1700144 w 4200749"/>
              <a:gd name="connsiteY96" fmla="*/ 2263844 h 4338987"/>
              <a:gd name="connsiteX97" fmla="*/ 1688714 w 4200749"/>
              <a:gd name="connsiteY97" fmla="*/ 1966664 h 4338987"/>
              <a:gd name="connsiteX98" fmla="*/ 1380522 w 4200749"/>
              <a:gd name="connsiteY98" fmla="*/ 1841930 h 4338987"/>
              <a:gd name="connsiteX99" fmla="*/ 1094354 w 4200749"/>
              <a:gd name="connsiteY99" fmla="*/ 1715204 h 4338987"/>
              <a:gd name="connsiteX100" fmla="*/ 745038 w 4200749"/>
              <a:gd name="connsiteY100" fmla="*/ 1626741 h 4338987"/>
              <a:gd name="connsiteX101" fmla="*/ 351404 w 4200749"/>
              <a:gd name="connsiteY101" fmla="*/ 1726634 h 4338987"/>
              <a:gd name="connsiteX102" fmla="*/ 122804 w 4200749"/>
              <a:gd name="connsiteY102" fmla="*/ 1795214 h 4338987"/>
              <a:gd name="connsiteX103" fmla="*/ 8504 w 4200749"/>
              <a:gd name="connsiteY103" fmla="*/ 1738064 h 4338987"/>
              <a:gd name="connsiteX104" fmla="*/ 347047 w 4200749"/>
              <a:gd name="connsiteY104" fmla="*/ 1644138 h 4338987"/>
              <a:gd name="connsiteX105" fmla="*/ 651628 w 4200749"/>
              <a:gd name="connsiteY105" fmla="*/ 1544246 h 4338987"/>
              <a:gd name="connsiteX106" fmla="*/ 1071494 w 4200749"/>
              <a:gd name="connsiteY106" fmla="*/ 1612334 h 4338987"/>
              <a:gd name="connsiteX107" fmla="*/ 1242944 w 4200749"/>
              <a:gd name="connsiteY107" fmla="*/ 1658054 h 4338987"/>
              <a:gd name="connsiteX108" fmla="*/ 1185794 w 4200749"/>
              <a:gd name="connsiteY108" fmla="*/ 1452314 h 4338987"/>
              <a:gd name="connsiteX109" fmla="*/ 1174364 w 4200749"/>
              <a:gd name="connsiteY109" fmla="*/ 1177994 h 4338987"/>
              <a:gd name="connsiteX110" fmla="*/ 1220084 w 4200749"/>
              <a:gd name="connsiteY110" fmla="*/ 1212284 h 4338987"/>
              <a:gd name="connsiteX0" fmla="*/ 1221553 w 4202218"/>
              <a:gd name="connsiteY0" fmla="*/ 1212284 h 4338987"/>
              <a:gd name="connsiteX1" fmla="*/ 1358713 w 4202218"/>
              <a:gd name="connsiteY1" fmla="*/ 157804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75917 w 4202218"/>
              <a:gd name="connsiteY109" fmla="*/ 547397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876086 w 4202218"/>
              <a:gd name="connsiteY109" fmla="*/ 10016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63719 w 4202218"/>
              <a:gd name="connsiteY32" fmla="*/ 977218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1796"/>
              <a:gd name="connsiteY0" fmla="*/ 1212284 h 4338987"/>
              <a:gd name="connsiteX1" fmla="*/ 1343911 w 4201796"/>
              <a:gd name="connsiteY1" fmla="*/ 1560154 h 4338987"/>
              <a:gd name="connsiteX2" fmla="*/ 1553023 w 4201796"/>
              <a:gd name="connsiteY2" fmla="*/ 1658054 h 4338987"/>
              <a:gd name="connsiteX3" fmla="*/ 1907353 w 4201796"/>
              <a:gd name="connsiteY3" fmla="*/ 1680914 h 4338987"/>
              <a:gd name="connsiteX4" fmla="*/ 2021653 w 4201796"/>
              <a:gd name="connsiteY4" fmla="*/ 1543754 h 4338987"/>
              <a:gd name="connsiteX5" fmla="*/ 2124523 w 4201796"/>
              <a:gd name="connsiteY5" fmla="*/ 1292294 h 4338987"/>
              <a:gd name="connsiteX6" fmla="*/ 2124523 w 4201796"/>
              <a:gd name="connsiteY6" fmla="*/ 1120844 h 4338987"/>
              <a:gd name="connsiteX7" fmla="*/ 2068029 w 4201796"/>
              <a:gd name="connsiteY7" fmla="*/ 825651 h 4338987"/>
              <a:gd name="connsiteX8" fmla="*/ 2078803 w 4201796"/>
              <a:gd name="connsiteY8" fmla="*/ 777944 h 4338987"/>
              <a:gd name="connsiteX9" fmla="*/ 2170243 w 4201796"/>
              <a:gd name="connsiteY9" fmla="*/ 1086554 h 4338987"/>
              <a:gd name="connsiteX10" fmla="*/ 2215963 w 4201796"/>
              <a:gd name="connsiteY10" fmla="*/ 1269434 h 4338987"/>
              <a:gd name="connsiteX11" fmla="*/ 2284543 w 4201796"/>
              <a:gd name="connsiteY11" fmla="*/ 1303724 h 4338987"/>
              <a:gd name="connsiteX12" fmla="*/ 2330263 w 4201796"/>
              <a:gd name="connsiteY12" fmla="*/ 1166564 h 4338987"/>
              <a:gd name="connsiteX13" fmla="*/ 2467423 w 4201796"/>
              <a:gd name="connsiteY13" fmla="*/ 880814 h 4338987"/>
              <a:gd name="connsiteX14" fmla="*/ 2558863 w 4201796"/>
              <a:gd name="connsiteY14" fmla="*/ 640784 h 4338987"/>
              <a:gd name="connsiteX15" fmla="*/ 2616013 w 4201796"/>
              <a:gd name="connsiteY15" fmla="*/ 537914 h 4338987"/>
              <a:gd name="connsiteX16" fmla="*/ 2558863 w 4201796"/>
              <a:gd name="connsiteY16" fmla="*/ 789374 h 4338987"/>
              <a:gd name="connsiteX17" fmla="*/ 2444563 w 4201796"/>
              <a:gd name="connsiteY17" fmla="*/ 1097984 h 4338987"/>
              <a:gd name="connsiteX18" fmla="*/ 2375983 w 4201796"/>
              <a:gd name="connsiteY18" fmla="*/ 1406594 h 4338987"/>
              <a:gd name="connsiteX19" fmla="*/ 2558863 w 4201796"/>
              <a:gd name="connsiteY19" fmla="*/ 1578044 h 4338987"/>
              <a:gd name="connsiteX20" fmla="*/ 2878903 w 4201796"/>
              <a:gd name="connsiteY20" fmla="*/ 1658054 h 4338987"/>
              <a:gd name="connsiteX21" fmla="*/ 3187513 w 4201796"/>
              <a:gd name="connsiteY21" fmla="*/ 1658054 h 4338987"/>
              <a:gd name="connsiteX22" fmla="*/ 3370393 w 4201796"/>
              <a:gd name="connsiteY22" fmla="*/ 1566614 h 4338987"/>
              <a:gd name="connsiteX23" fmla="*/ 3473263 w 4201796"/>
              <a:gd name="connsiteY23" fmla="*/ 1372304 h 4338987"/>
              <a:gd name="connsiteX24" fmla="*/ 3461833 w 4201796"/>
              <a:gd name="connsiteY24" fmla="*/ 1097984 h 4338987"/>
              <a:gd name="connsiteX25" fmla="*/ 3450403 w 4201796"/>
              <a:gd name="connsiteY25" fmla="*/ 777944 h 4338987"/>
              <a:gd name="connsiteX26" fmla="*/ 3759013 w 4201796"/>
              <a:gd name="connsiteY26" fmla="*/ 572204 h 4338987"/>
              <a:gd name="connsiteX27" fmla="*/ 3999043 w 4201796"/>
              <a:gd name="connsiteY27" fmla="*/ 92144 h 4338987"/>
              <a:gd name="connsiteX28" fmla="*/ 4033333 w 4201796"/>
              <a:gd name="connsiteY28" fmla="*/ 12134 h 4338987"/>
              <a:gd name="connsiteX29" fmla="*/ 4010473 w 4201796"/>
              <a:gd name="connsiteY29" fmla="*/ 252164 h 4338987"/>
              <a:gd name="connsiteX30" fmla="*/ 3827593 w 4201796"/>
              <a:gd name="connsiteY30" fmla="*/ 652214 h 4338987"/>
              <a:gd name="connsiteX31" fmla="*/ 3644713 w 4201796"/>
              <a:gd name="connsiteY31" fmla="*/ 789374 h 4338987"/>
              <a:gd name="connsiteX32" fmla="*/ 3563719 w 4201796"/>
              <a:gd name="connsiteY32" fmla="*/ 977218 h 4338987"/>
              <a:gd name="connsiteX33" fmla="*/ 3861883 w 4201796"/>
              <a:gd name="connsiteY33" fmla="*/ 846524 h 4338987"/>
              <a:gd name="connsiteX34" fmla="*/ 4193353 w 4201796"/>
              <a:gd name="connsiteY34" fmla="*/ 720794 h 4338987"/>
              <a:gd name="connsiteX35" fmla="*/ 4079053 w 4201796"/>
              <a:gd name="connsiteY35" fmla="*/ 892244 h 4338987"/>
              <a:gd name="connsiteX36" fmla="*/ 3818880 w 4201796"/>
              <a:gd name="connsiteY36" fmla="*/ 991631 h 4338987"/>
              <a:gd name="connsiteX37" fmla="*/ 3658531 w 4201796"/>
              <a:gd name="connsiteY37" fmla="*/ 1093504 h 4338987"/>
              <a:gd name="connsiteX38" fmla="*/ 3656143 w 4201796"/>
              <a:gd name="connsiteY38" fmla="*/ 1235144 h 4338987"/>
              <a:gd name="connsiteX39" fmla="*/ 3621853 w 4201796"/>
              <a:gd name="connsiteY39" fmla="*/ 1532324 h 4338987"/>
              <a:gd name="connsiteX40" fmla="*/ 3461833 w 4201796"/>
              <a:gd name="connsiteY40" fmla="*/ 1726634 h 4338987"/>
              <a:gd name="connsiteX41" fmla="*/ 3278953 w 4201796"/>
              <a:gd name="connsiteY41" fmla="*/ 2035244 h 4338987"/>
              <a:gd name="connsiteX42" fmla="*/ 3233233 w 4201796"/>
              <a:gd name="connsiteY42" fmla="*/ 2309564 h 4338987"/>
              <a:gd name="connsiteX43" fmla="*/ 3404683 w 4201796"/>
              <a:gd name="connsiteY43" fmla="*/ 2458154 h 4338987"/>
              <a:gd name="connsiteX44" fmla="*/ 3759013 w 4201796"/>
              <a:gd name="connsiteY44" fmla="*/ 2663894 h 4338987"/>
              <a:gd name="connsiteX45" fmla="*/ 4079053 w 4201796"/>
              <a:gd name="connsiteY45" fmla="*/ 2778194 h 4338987"/>
              <a:gd name="connsiteX46" fmla="*/ 4079053 w 4201796"/>
              <a:gd name="connsiteY46" fmla="*/ 2881064 h 4338987"/>
              <a:gd name="connsiteX47" fmla="*/ 3770443 w 4201796"/>
              <a:gd name="connsiteY47" fmla="*/ 2869634 h 4338987"/>
              <a:gd name="connsiteX48" fmla="*/ 3404683 w 4201796"/>
              <a:gd name="connsiteY48" fmla="*/ 2732474 h 4338987"/>
              <a:gd name="connsiteX49" fmla="*/ 3084643 w 4201796"/>
              <a:gd name="connsiteY49" fmla="*/ 2663894 h 4338987"/>
              <a:gd name="connsiteX50" fmla="*/ 2958913 w 4201796"/>
              <a:gd name="connsiteY50" fmla="*/ 2698184 h 4338987"/>
              <a:gd name="connsiteX51" fmla="*/ 2821753 w 4201796"/>
              <a:gd name="connsiteY51" fmla="*/ 2823914 h 4338987"/>
              <a:gd name="connsiteX52" fmla="*/ 2764603 w 4201796"/>
              <a:gd name="connsiteY52" fmla="*/ 2995364 h 4338987"/>
              <a:gd name="connsiteX53" fmla="*/ 2970343 w 4201796"/>
              <a:gd name="connsiteY53" fmla="*/ 3132524 h 4338987"/>
              <a:gd name="connsiteX54" fmla="*/ 3176083 w 4201796"/>
              <a:gd name="connsiteY54" fmla="*/ 3269684 h 4338987"/>
              <a:gd name="connsiteX55" fmla="*/ 3347533 w 4201796"/>
              <a:gd name="connsiteY55" fmla="*/ 3303974 h 4338987"/>
              <a:gd name="connsiteX56" fmla="*/ 3267523 w 4201796"/>
              <a:gd name="connsiteY56" fmla="*/ 3395414 h 4338987"/>
              <a:gd name="connsiteX57" fmla="*/ 3004633 w 4201796"/>
              <a:gd name="connsiteY57" fmla="*/ 3303974 h 4338987"/>
              <a:gd name="connsiteX58" fmla="*/ 2753173 w 4201796"/>
              <a:gd name="connsiteY58" fmla="*/ 3189674 h 4338987"/>
              <a:gd name="connsiteX59" fmla="*/ 2638873 w 4201796"/>
              <a:gd name="connsiteY59" fmla="*/ 3098234 h 4338987"/>
              <a:gd name="connsiteX60" fmla="*/ 2570293 w 4201796"/>
              <a:gd name="connsiteY60" fmla="*/ 3109664 h 4338987"/>
              <a:gd name="connsiteX61" fmla="*/ 2558863 w 4201796"/>
              <a:gd name="connsiteY61" fmla="*/ 3326834 h 4338987"/>
              <a:gd name="connsiteX62" fmla="*/ 2673163 w 4201796"/>
              <a:gd name="connsiteY62" fmla="*/ 3555434 h 4338987"/>
              <a:gd name="connsiteX63" fmla="*/ 2730313 w 4201796"/>
              <a:gd name="connsiteY63" fmla="*/ 4024064 h 4338987"/>
              <a:gd name="connsiteX64" fmla="*/ 2696023 w 4201796"/>
              <a:gd name="connsiteY64" fmla="*/ 4184084 h 4338987"/>
              <a:gd name="connsiteX65" fmla="*/ 2536003 w 4201796"/>
              <a:gd name="connsiteY65" fmla="*/ 4138364 h 4338987"/>
              <a:gd name="connsiteX66" fmla="*/ 2536003 w 4201796"/>
              <a:gd name="connsiteY66" fmla="*/ 3909764 h 4338987"/>
              <a:gd name="connsiteX67" fmla="*/ 2433133 w 4201796"/>
              <a:gd name="connsiteY67" fmla="*/ 3566864 h 4338987"/>
              <a:gd name="connsiteX68" fmla="*/ 2307403 w 4201796"/>
              <a:gd name="connsiteY68" fmla="*/ 3166814 h 4338987"/>
              <a:gd name="connsiteX69" fmla="*/ 2261683 w 4201796"/>
              <a:gd name="connsiteY69" fmla="*/ 3063944 h 4338987"/>
              <a:gd name="connsiteX70" fmla="*/ 2078803 w 4201796"/>
              <a:gd name="connsiteY70" fmla="*/ 2949644 h 4338987"/>
              <a:gd name="connsiteX71" fmla="*/ 1850203 w 4201796"/>
              <a:gd name="connsiteY71" fmla="*/ 3029654 h 4338987"/>
              <a:gd name="connsiteX72" fmla="*/ 1415863 w 4201796"/>
              <a:gd name="connsiteY72" fmla="*/ 3361124 h 4338987"/>
              <a:gd name="connsiteX73" fmla="*/ 1381573 w 4201796"/>
              <a:gd name="connsiteY73" fmla="*/ 3681164 h 4338987"/>
              <a:gd name="connsiteX74" fmla="*/ 1381573 w 4201796"/>
              <a:gd name="connsiteY74" fmla="*/ 3989774 h 4338987"/>
              <a:gd name="connsiteX75" fmla="*/ 1290133 w 4201796"/>
              <a:gd name="connsiteY75" fmla="*/ 4309814 h 4338987"/>
              <a:gd name="connsiteX76" fmla="*/ 1198693 w 4201796"/>
              <a:gd name="connsiteY76" fmla="*/ 4298384 h 4338987"/>
              <a:gd name="connsiteX77" fmla="*/ 1187263 w 4201796"/>
              <a:gd name="connsiteY77" fmla="*/ 4081214 h 4338987"/>
              <a:gd name="connsiteX78" fmla="*/ 1198693 w 4201796"/>
              <a:gd name="connsiteY78" fmla="*/ 3909764 h 4338987"/>
              <a:gd name="connsiteX79" fmla="*/ 970093 w 4201796"/>
              <a:gd name="connsiteY79" fmla="*/ 3989774 h 4338987"/>
              <a:gd name="connsiteX80" fmla="*/ 718633 w 4201796"/>
              <a:gd name="connsiteY80" fmla="*/ 4069784 h 4338987"/>
              <a:gd name="connsiteX81" fmla="*/ 741493 w 4201796"/>
              <a:gd name="connsiteY81" fmla="*/ 3955484 h 4338987"/>
              <a:gd name="connsiteX82" fmla="*/ 1130113 w 4201796"/>
              <a:gd name="connsiteY82" fmla="*/ 3795464 h 4338987"/>
              <a:gd name="connsiteX83" fmla="*/ 1278703 w 4201796"/>
              <a:gd name="connsiteY83" fmla="*/ 3726884 h 4338987"/>
              <a:gd name="connsiteX84" fmla="*/ 1221553 w 4201796"/>
              <a:gd name="connsiteY84" fmla="*/ 3372554 h 4338987"/>
              <a:gd name="connsiteX85" fmla="*/ 1324423 w 4201796"/>
              <a:gd name="connsiteY85" fmla="*/ 3121094 h 4338987"/>
              <a:gd name="connsiteX86" fmla="*/ 1393003 w 4201796"/>
              <a:gd name="connsiteY86" fmla="*/ 3052514 h 4338987"/>
              <a:gd name="connsiteX87" fmla="*/ 1084393 w 4201796"/>
              <a:gd name="connsiteY87" fmla="*/ 3029654 h 4338987"/>
              <a:gd name="connsiteX88" fmla="*/ 730063 w 4201796"/>
              <a:gd name="connsiteY88" fmla="*/ 2961074 h 4338987"/>
              <a:gd name="connsiteX89" fmla="*/ 375733 w 4201796"/>
              <a:gd name="connsiteY89" fmla="*/ 3132524 h 4338987"/>
              <a:gd name="connsiteX90" fmla="*/ 421453 w 4201796"/>
              <a:gd name="connsiteY90" fmla="*/ 3029654 h 4338987"/>
              <a:gd name="connsiteX91" fmla="*/ 627193 w 4201796"/>
              <a:gd name="connsiteY91" fmla="*/ 2926784 h 4338987"/>
              <a:gd name="connsiteX92" fmla="*/ 810073 w 4201796"/>
              <a:gd name="connsiteY92" fmla="*/ 2755334 h 4338987"/>
              <a:gd name="connsiteX93" fmla="*/ 1152973 w 4201796"/>
              <a:gd name="connsiteY93" fmla="*/ 2778194 h 4338987"/>
              <a:gd name="connsiteX94" fmla="*/ 1461583 w 4201796"/>
              <a:gd name="connsiteY94" fmla="*/ 2823914 h 4338987"/>
              <a:gd name="connsiteX95" fmla="*/ 1953073 w 4201796"/>
              <a:gd name="connsiteY95" fmla="*/ 2663894 h 4338987"/>
              <a:gd name="connsiteX96" fmla="*/ 1701613 w 4201796"/>
              <a:gd name="connsiteY96" fmla="*/ 2263844 h 4338987"/>
              <a:gd name="connsiteX97" fmla="*/ 1690183 w 4201796"/>
              <a:gd name="connsiteY97" fmla="*/ 1966664 h 4338987"/>
              <a:gd name="connsiteX98" fmla="*/ 1381991 w 4201796"/>
              <a:gd name="connsiteY98" fmla="*/ 1841930 h 4338987"/>
              <a:gd name="connsiteX99" fmla="*/ 1095823 w 4201796"/>
              <a:gd name="connsiteY99" fmla="*/ 1715204 h 4338987"/>
              <a:gd name="connsiteX100" fmla="*/ 746507 w 4201796"/>
              <a:gd name="connsiteY100" fmla="*/ 1626741 h 4338987"/>
              <a:gd name="connsiteX101" fmla="*/ 352873 w 4201796"/>
              <a:gd name="connsiteY101" fmla="*/ 1726634 h 4338987"/>
              <a:gd name="connsiteX102" fmla="*/ 113171 w 4201796"/>
              <a:gd name="connsiteY102" fmla="*/ 1763908 h 4338987"/>
              <a:gd name="connsiteX103" fmla="*/ 9973 w 4201796"/>
              <a:gd name="connsiteY103" fmla="*/ 1738064 h 4338987"/>
              <a:gd name="connsiteX104" fmla="*/ 348516 w 4201796"/>
              <a:gd name="connsiteY104" fmla="*/ 1644138 h 4338987"/>
              <a:gd name="connsiteX105" fmla="*/ 653097 w 4201796"/>
              <a:gd name="connsiteY105" fmla="*/ 1544246 h 4338987"/>
              <a:gd name="connsiteX106" fmla="*/ 1072963 w 4201796"/>
              <a:gd name="connsiteY106" fmla="*/ 1612334 h 4338987"/>
              <a:gd name="connsiteX107" fmla="*/ 1244413 w 4201796"/>
              <a:gd name="connsiteY107" fmla="*/ 1658054 h 4338987"/>
              <a:gd name="connsiteX108" fmla="*/ 1205766 w 4201796"/>
              <a:gd name="connsiteY108" fmla="*/ 1452314 h 4338987"/>
              <a:gd name="connsiteX109" fmla="*/ 1046313 w 4201796"/>
              <a:gd name="connsiteY109" fmla="*/ 815735 h 4338987"/>
              <a:gd name="connsiteX110" fmla="*/ 1221553 w 4201796"/>
              <a:gd name="connsiteY110" fmla="*/ 1212284 h 4338987"/>
              <a:gd name="connsiteX0" fmla="*/ 1221553 w 4200104"/>
              <a:gd name="connsiteY0" fmla="*/ 1212284 h 4338987"/>
              <a:gd name="connsiteX1" fmla="*/ 1343911 w 4200104"/>
              <a:gd name="connsiteY1" fmla="*/ 1560154 h 4338987"/>
              <a:gd name="connsiteX2" fmla="*/ 1553023 w 4200104"/>
              <a:gd name="connsiteY2" fmla="*/ 1658054 h 4338987"/>
              <a:gd name="connsiteX3" fmla="*/ 1907353 w 4200104"/>
              <a:gd name="connsiteY3" fmla="*/ 1680914 h 4338987"/>
              <a:gd name="connsiteX4" fmla="*/ 2021653 w 4200104"/>
              <a:gd name="connsiteY4" fmla="*/ 1543754 h 4338987"/>
              <a:gd name="connsiteX5" fmla="*/ 2124523 w 4200104"/>
              <a:gd name="connsiteY5" fmla="*/ 1292294 h 4338987"/>
              <a:gd name="connsiteX6" fmla="*/ 2124523 w 4200104"/>
              <a:gd name="connsiteY6" fmla="*/ 1120844 h 4338987"/>
              <a:gd name="connsiteX7" fmla="*/ 2068029 w 4200104"/>
              <a:gd name="connsiteY7" fmla="*/ 825651 h 4338987"/>
              <a:gd name="connsiteX8" fmla="*/ 2078803 w 4200104"/>
              <a:gd name="connsiteY8" fmla="*/ 777944 h 4338987"/>
              <a:gd name="connsiteX9" fmla="*/ 2170243 w 4200104"/>
              <a:gd name="connsiteY9" fmla="*/ 1086554 h 4338987"/>
              <a:gd name="connsiteX10" fmla="*/ 2215963 w 4200104"/>
              <a:gd name="connsiteY10" fmla="*/ 1269434 h 4338987"/>
              <a:gd name="connsiteX11" fmla="*/ 2284543 w 4200104"/>
              <a:gd name="connsiteY11" fmla="*/ 1303724 h 4338987"/>
              <a:gd name="connsiteX12" fmla="*/ 2330263 w 4200104"/>
              <a:gd name="connsiteY12" fmla="*/ 1166564 h 4338987"/>
              <a:gd name="connsiteX13" fmla="*/ 2467423 w 4200104"/>
              <a:gd name="connsiteY13" fmla="*/ 880814 h 4338987"/>
              <a:gd name="connsiteX14" fmla="*/ 2558863 w 4200104"/>
              <a:gd name="connsiteY14" fmla="*/ 640784 h 4338987"/>
              <a:gd name="connsiteX15" fmla="*/ 2616013 w 4200104"/>
              <a:gd name="connsiteY15" fmla="*/ 537914 h 4338987"/>
              <a:gd name="connsiteX16" fmla="*/ 2558863 w 4200104"/>
              <a:gd name="connsiteY16" fmla="*/ 789374 h 4338987"/>
              <a:gd name="connsiteX17" fmla="*/ 2444563 w 4200104"/>
              <a:gd name="connsiteY17" fmla="*/ 1097984 h 4338987"/>
              <a:gd name="connsiteX18" fmla="*/ 2375983 w 4200104"/>
              <a:gd name="connsiteY18" fmla="*/ 1406594 h 4338987"/>
              <a:gd name="connsiteX19" fmla="*/ 2558863 w 4200104"/>
              <a:gd name="connsiteY19" fmla="*/ 1578044 h 4338987"/>
              <a:gd name="connsiteX20" fmla="*/ 2878903 w 4200104"/>
              <a:gd name="connsiteY20" fmla="*/ 1658054 h 4338987"/>
              <a:gd name="connsiteX21" fmla="*/ 3187513 w 4200104"/>
              <a:gd name="connsiteY21" fmla="*/ 1658054 h 4338987"/>
              <a:gd name="connsiteX22" fmla="*/ 3370393 w 4200104"/>
              <a:gd name="connsiteY22" fmla="*/ 1566614 h 4338987"/>
              <a:gd name="connsiteX23" fmla="*/ 3473263 w 4200104"/>
              <a:gd name="connsiteY23" fmla="*/ 1372304 h 4338987"/>
              <a:gd name="connsiteX24" fmla="*/ 3461833 w 4200104"/>
              <a:gd name="connsiteY24" fmla="*/ 1097984 h 4338987"/>
              <a:gd name="connsiteX25" fmla="*/ 3450403 w 4200104"/>
              <a:gd name="connsiteY25" fmla="*/ 777944 h 4338987"/>
              <a:gd name="connsiteX26" fmla="*/ 3759013 w 4200104"/>
              <a:gd name="connsiteY26" fmla="*/ 572204 h 4338987"/>
              <a:gd name="connsiteX27" fmla="*/ 3999043 w 4200104"/>
              <a:gd name="connsiteY27" fmla="*/ 92144 h 4338987"/>
              <a:gd name="connsiteX28" fmla="*/ 4033333 w 4200104"/>
              <a:gd name="connsiteY28" fmla="*/ 12134 h 4338987"/>
              <a:gd name="connsiteX29" fmla="*/ 4010473 w 4200104"/>
              <a:gd name="connsiteY29" fmla="*/ 252164 h 4338987"/>
              <a:gd name="connsiteX30" fmla="*/ 3827593 w 4200104"/>
              <a:gd name="connsiteY30" fmla="*/ 652214 h 4338987"/>
              <a:gd name="connsiteX31" fmla="*/ 3644713 w 4200104"/>
              <a:gd name="connsiteY31" fmla="*/ 789374 h 4338987"/>
              <a:gd name="connsiteX32" fmla="*/ 3563719 w 4200104"/>
              <a:gd name="connsiteY32" fmla="*/ 977218 h 4338987"/>
              <a:gd name="connsiteX33" fmla="*/ 3861883 w 4200104"/>
              <a:gd name="connsiteY33" fmla="*/ 846524 h 4338987"/>
              <a:gd name="connsiteX34" fmla="*/ 4193353 w 4200104"/>
              <a:gd name="connsiteY34" fmla="*/ 720794 h 4338987"/>
              <a:gd name="connsiteX35" fmla="*/ 4064251 w 4200104"/>
              <a:gd name="connsiteY35" fmla="*/ 847521 h 4338987"/>
              <a:gd name="connsiteX36" fmla="*/ 3818880 w 4200104"/>
              <a:gd name="connsiteY36" fmla="*/ 991631 h 4338987"/>
              <a:gd name="connsiteX37" fmla="*/ 3658531 w 4200104"/>
              <a:gd name="connsiteY37" fmla="*/ 1093504 h 4338987"/>
              <a:gd name="connsiteX38" fmla="*/ 3656143 w 4200104"/>
              <a:gd name="connsiteY38" fmla="*/ 1235144 h 4338987"/>
              <a:gd name="connsiteX39" fmla="*/ 3621853 w 4200104"/>
              <a:gd name="connsiteY39" fmla="*/ 1532324 h 4338987"/>
              <a:gd name="connsiteX40" fmla="*/ 3461833 w 4200104"/>
              <a:gd name="connsiteY40" fmla="*/ 1726634 h 4338987"/>
              <a:gd name="connsiteX41" fmla="*/ 3278953 w 4200104"/>
              <a:gd name="connsiteY41" fmla="*/ 2035244 h 4338987"/>
              <a:gd name="connsiteX42" fmla="*/ 3233233 w 4200104"/>
              <a:gd name="connsiteY42" fmla="*/ 2309564 h 4338987"/>
              <a:gd name="connsiteX43" fmla="*/ 3404683 w 4200104"/>
              <a:gd name="connsiteY43" fmla="*/ 2458154 h 4338987"/>
              <a:gd name="connsiteX44" fmla="*/ 3759013 w 4200104"/>
              <a:gd name="connsiteY44" fmla="*/ 2663894 h 4338987"/>
              <a:gd name="connsiteX45" fmla="*/ 4079053 w 4200104"/>
              <a:gd name="connsiteY45" fmla="*/ 2778194 h 4338987"/>
              <a:gd name="connsiteX46" fmla="*/ 4079053 w 4200104"/>
              <a:gd name="connsiteY46" fmla="*/ 2881064 h 4338987"/>
              <a:gd name="connsiteX47" fmla="*/ 3770443 w 4200104"/>
              <a:gd name="connsiteY47" fmla="*/ 2869634 h 4338987"/>
              <a:gd name="connsiteX48" fmla="*/ 3404683 w 4200104"/>
              <a:gd name="connsiteY48" fmla="*/ 2732474 h 4338987"/>
              <a:gd name="connsiteX49" fmla="*/ 3084643 w 4200104"/>
              <a:gd name="connsiteY49" fmla="*/ 2663894 h 4338987"/>
              <a:gd name="connsiteX50" fmla="*/ 2958913 w 4200104"/>
              <a:gd name="connsiteY50" fmla="*/ 2698184 h 4338987"/>
              <a:gd name="connsiteX51" fmla="*/ 2821753 w 4200104"/>
              <a:gd name="connsiteY51" fmla="*/ 2823914 h 4338987"/>
              <a:gd name="connsiteX52" fmla="*/ 2764603 w 4200104"/>
              <a:gd name="connsiteY52" fmla="*/ 2995364 h 4338987"/>
              <a:gd name="connsiteX53" fmla="*/ 2970343 w 4200104"/>
              <a:gd name="connsiteY53" fmla="*/ 3132524 h 4338987"/>
              <a:gd name="connsiteX54" fmla="*/ 3176083 w 4200104"/>
              <a:gd name="connsiteY54" fmla="*/ 3269684 h 4338987"/>
              <a:gd name="connsiteX55" fmla="*/ 3347533 w 4200104"/>
              <a:gd name="connsiteY55" fmla="*/ 3303974 h 4338987"/>
              <a:gd name="connsiteX56" fmla="*/ 3267523 w 4200104"/>
              <a:gd name="connsiteY56" fmla="*/ 3395414 h 4338987"/>
              <a:gd name="connsiteX57" fmla="*/ 3004633 w 4200104"/>
              <a:gd name="connsiteY57" fmla="*/ 3303974 h 4338987"/>
              <a:gd name="connsiteX58" fmla="*/ 2753173 w 4200104"/>
              <a:gd name="connsiteY58" fmla="*/ 3189674 h 4338987"/>
              <a:gd name="connsiteX59" fmla="*/ 2638873 w 4200104"/>
              <a:gd name="connsiteY59" fmla="*/ 3098234 h 4338987"/>
              <a:gd name="connsiteX60" fmla="*/ 2570293 w 4200104"/>
              <a:gd name="connsiteY60" fmla="*/ 3109664 h 4338987"/>
              <a:gd name="connsiteX61" fmla="*/ 2558863 w 4200104"/>
              <a:gd name="connsiteY61" fmla="*/ 3326834 h 4338987"/>
              <a:gd name="connsiteX62" fmla="*/ 2673163 w 4200104"/>
              <a:gd name="connsiteY62" fmla="*/ 3555434 h 4338987"/>
              <a:gd name="connsiteX63" fmla="*/ 2730313 w 4200104"/>
              <a:gd name="connsiteY63" fmla="*/ 4024064 h 4338987"/>
              <a:gd name="connsiteX64" fmla="*/ 2696023 w 4200104"/>
              <a:gd name="connsiteY64" fmla="*/ 4184084 h 4338987"/>
              <a:gd name="connsiteX65" fmla="*/ 2536003 w 4200104"/>
              <a:gd name="connsiteY65" fmla="*/ 4138364 h 4338987"/>
              <a:gd name="connsiteX66" fmla="*/ 2536003 w 4200104"/>
              <a:gd name="connsiteY66" fmla="*/ 3909764 h 4338987"/>
              <a:gd name="connsiteX67" fmla="*/ 2433133 w 4200104"/>
              <a:gd name="connsiteY67" fmla="*/ 3566864 h 4338987"/>
              <a:gd name="connsiteX68" fmla="*/ 2307403 w 4200104"/>
              <a:gd name="connsiteY68" fmla="*/ 3166814 h 4338987"/>
              <a:gd name="connsiteX69" fmla="*/ 2261683 w 4200104"/>
              <a:gd name="connsiteY69" fmla="*/ 3063944 h 4338987"/>
              <a:gd name="connsiteX70" fmla="*/ 2078803 w 4200104"/>
              <a:gd name="connsiteY70" fmla="*/ 2949644 h 4338987"/>
              <a:gd name="connsiteX71" fmla="*/ 1850203 w 4200104"/>
              <a:gd name="connsiteY71" fmla="*/ 3029654 h 4338987"/>
              <a:gd name="connsiteX72" fmla="*/ 1415863 w 4200104"/>
              <a:gd name="connsiteY72" fmla="*/ 3361124 h 4338987"/>
              <a:gd name="connsiteX73" fmla="*/ 1381573 w 4200104"/>
              <a:gd name="connsiteY73" fmla="*/ 3681164 h 4338987"/>
              <a:gd name="connsiteX74" fmla="*/ 1381573 w 4200104"/>
              <a:gd name="connsiteY74" fmla="*/ 3989774 h 4338987"/>
              <a:gd name="connsiteX75" fmla="*/ 1290133 w 4200104"/>
              <a:gd name="connsiteY75" fmla="*/ 4309814 h 4338987"/>
              <a:gd name="connsiteX76" fmla="*/ 1198693 w 4200104"/>
              <a:gd name="connsiteY76" fmla="*/ 4298384 h 4338987"/>
              <a:gd name="connsiteX77" fmla="*/ 1187263 w 4200104"/>
              <a:gd name="connsiteY77" fmla="*/ 4081214 h 4338987"/>
              <a:gd name="connsiteX78" fmla="*/ 1198693 w 4200104"/>
              <a:gd name="connsiteY78" fmla="*/ 3909764 h 4338987"/>
              <a:gd name="connsiteX79" fmla="*/ 970093 w 4200104"/>
              <a:gd name="connsiteY79" fmla="*/ 3989774 h 4338987"/>
              <a:gd name="connsiteX80" fmla="*/ 718633 w 4200104"/>
              <a:gd name="connsiteY80" fmla="*/ 4069784 h 4338987"/>
              <a:gd name="connsiteX81" fmla="*/ 741493 w 4200104"/>
              <a:gd name="connsiteY81" fmla="*/ 3955484 h 4338987"/>
              <a:gd name="connsiteX82" fmla="*/ 1130113 w 4200104"/>
              <a:gd name="connsiteY82" fmla="*/ 3795464 h 4338987"/>
              <a:gd name="connsiteX83" fmla="*/ 1278703 w 4200104"/>
              <a:gd name="connsiteY83" fmla="*/ 3726884 h 4338987"/>
              <a:gd name="connsiteX84" fmla="*/ 1221553 w 4200104"/>
              <a:gd name="connsiteY84" fmla="*/ 3372554 h 4338987"/>
              <a:gd name="connsiteX85" fmla="*/ 1324423 w 4200104"/>
              <a:gd name="connsiteY85" fmla="*/ 3121094 h 4338987"/>
              <a:gd name="connsiteX86" fmla="*/ 1393003 w 4200104"/>
              <a:gd name="connsiteY86" fmla="*/ 3052514 h 4338987"/>
              <a:gd name="connsiteX87" fmla="*/ 1084393 w 4200104"/>
              <a:gd name="connsiteY87" fmla="*/ 3029654 h 4338987"/>
              <a:gd name="connsiteX88" fmla="*/ 730063 w 4200104"/>
              <a:gd name="connsiteY88" fmla="*/ 2961074 h 4338987"/>
              <a:gd name="connsiteX89" fmla="*/ 375733 w 4200104"/>
              <a:gd name="connsiteY89" fmla="*/ 3132524 h 4338987"/>
              <a:gd name="connsiteX90" fmla="*/ 421453 w 4200104"/>
              <a:gd name="connsiteY90" fmla="*/ 3029654 h 4338987"/>
              <a:gd name="connsiteX91" fmla="*/ 627193 w 4200104"/>
              <a:gd name="connsiteY91" fmla="*/ 2926784 h 4338987"/>
              <a:gd name="connsiteX92" fmla="*/ 810073 w 4200104"/>
              <a:gd name="connsiteY92" fmla="*/ 2755334 h 4338987"/>
              <a:gd name="connsiteX93" fmla="*/ 1152973 w 4200104"/>
              <a:gd name="connsiteY93" fmla="*/ 2778194 h 4338987"/>
              <a:gd name="connsiteX94" fmla="*/ 1461583 w 4200104"/>
              <a:gd name="connsiteY94" fmla="*/ 2823914 h 4338987"/>
              <a:gd name="connsiteX95" fmla="*/ 1953073 w 4200104"/>
              <a:gd name="connsiteY95" fmla="*/ 2663894 h 4338987"/>
              <a:gd name="connsiteX96" fmla="*/ 1701613 w 4200104"/>
              <a:gd name="connsiteY96" fmla="*/ 2263844 h 4338987"/>
              <a:gd name="connsiteX97" fmla="*/ 1690183 w 4200104"/>
              <a:gd name="connsiteY97" fmla="*/ 1966664 h 4338987"/>
              <a:gd name="connsiteX98" fmla="*/ 1381991 w 4200104"/>
              <a:gd name="connsiteY98" fmla="*/ 1841930 h 4338987"/>
              <a:gd name="connsiteX99" fmla="*/ 1095823 w 4200104"/>
              <a:gd name="connsiteY99" fmla="*/ 1715204 h 4338987"/>
              <a:gd name="connsiteX100" fmla="*/ 746507 w 4200104"/>
              <a:gd name="connsiteY100" fmla="*/ 1626741 h 4338987"/>
              <a:gd name="connsiteX101" fmla="*/ 352873 w 4200104"/>
              <a:gd name="connsiteY101" fmla="*/ 1726634 h 4338987"/>
              <a:gd name="connsiteX102" fmla="*/ 113171 w 4200104"/>
              <a:gd name="connsiteY102" fmla="*/ 1763908 h 4338987"/>
              <a:gd name="connsiteX103" fmla="*/ 9973 w 4200104"/>
              <a:gd name="connsiteY103" fmla="*/ 1738064 h 4338987"/>
              <a:gd name="connsiteX104" fmla="*/ 348516 w 4200104"/>
              <a:gd name="connsiteY104" fmla="*/ 1644138 h 4338987"/>
              <a:gd name="connsiteX105" fmla="*/ 653097 w 4200104"/>
              <a:gd name="connsiteY105" fmla="*/ 1544246 h 4338987"/>
              <a:gd name="connsiteX106" fmla="*/ 1072963 w 4200104"/>
              <a:gd name="connsiteY106" fmla="*/ 1612334 h 4338987"/>
              <a:gd name="connsiteX107" fmla="*/ 1244413 w 4200104"/>
              <a:gd name="connsiteY107" fmla="*/ 1658054 h 4338987"/>
              <a:gd name="connsiteX108" fmla="*/ 1205766 w 4200104"/>
              <a:gd name="connsiteY108" fmla="*/ 1452314 h 4338987"/>
              <a:gd name="connsiteX109" fmla="*/ 1046313 w 4200104"/>
              <a:gd name="connsiteY109" fmla="*/ 815735 h 4338987"/>
              <a:gd name="connsiteX110" fmla="*/ 1221553 w 4200104"/>
              <a:gd name="connsiteY110" fmla="*/ 1212284 h 4338987"/>
              <a:gd name="connsiteX0" fmla="*/ 1221553 w 4207197"/>
              <a:gd name="connsiteY0" fmla="*/ 1212284 h 4338987"/>
              <a:gd name="connsiteX1" fmla="*/ 1343911 w 4207197"/>
              <a:gd name="connsiteY1" fmla="*/ 1560154 h 4338987"/>
              <a:gd name="connsiteX2" fmla="*/ 1553023 w 4207197"/>
              <a:gd name="connsiteY2" fmla="*/ 1658054 h 4338987"/>
              <a:gd name="connsiteX3" fmla="*/ 1907353 w 4207197"/>
              <a:gd name="connsiteY3" fmla="*/ 1680914 h 4338987"/>
              <a:gd name="connsiteX4" fmla="*/ 2021653 w 4207197"/>
              <a:gd name="connsiteY4" fmla="*/ 1543754 h 4338987"/>
              <a:gd name="connsiteX5" fmla="*/ 2124523 w 4207197"/>
              <a:gd name="connsiteY5" fmla="*/ 1292294 h 4338987"/>
              <a:gd name="connsiteX6" fmla="*/ 2124523 w 4207197"/>
              <a:gd name="connsiteY6" fmla="*/ 1120844 h 4338987"/>
              <a:gd name="connsiteX7" fmla="*/ 2068029 w 4207197"/>
              <a:gd name="connsiteY7" fmla="*/ 825651 h 4338987"/>
              <a:gd name="connsiteX8" fmla="*/ 2078803 w 4207197"/>
              <a:gd name="connsiteY8" fmla="*/ 777944 h 4338987"/>
              <a:gd name="connsiteX9" fmla="*/ 2170243 w 4207197"/>
              <a:gd name="connsiteY9" fmla="*/ 1086554 h 4338987"/>
              <a:gd name="connsiteX10" fmla="*/ 2215963 w 4207197"/>
              <a:gd name="connsiteY10" fmla="*/ 1269434 h 4338987"/>
              <a:gd name="connsiteX11" fmla="*/ 2284543 w 4207197"/>
              <a:gd name="connsiteY11" fmla="*/ 1303724 h 4338987"/>
              <a:gd name="connsiteX12" fmla="*/ 2330263 w 4207197"/>
              <a:gd name="connsiteY12" fmla="*/ 1166564 h 4338987"/>
              <a:gd name="connsiteX13" fmla="*/ 2467423 w 4207197"/>
              <a:gd name="connsiteY13" fmla="*/ 880814 h 4338987"/>
              <a:gd name="connsiteX14" fmla="*/ 2558863 w 4207197"/>
              <a:gd name="connsiteY14" fmla="*/ 640784 h 4338987"/>
              <a:gd name="connsiteX15" fmla="*/ 2616013 w 4207197"/>
              <a:gd name="connsiteY15" fmla="*/ 537914 h 4338987"/>
              <a:gd name="connsiteX16" fmla="*/ 2558863 w 4207197"/>
              <a:gd name="connsiteY16" fmla="*/ 789374 h 4338987"/>
              <a:gd name="connsiteX17" fmla="*/ 2444563 w 4207197"/>
              <a:gd name="connsiteY17" fmla="*/ 1097984 h 4338987"/>
              <a:gd name="connsiteX18" fmla="*/ 2375983 w 4207197"/>
              <a:gd name="connsiteY18" fmla="*/ 1406594 h 4338987"/>
              <a:gd name="connsiteX19" fmla="*/ 2558863 w 4207197"/>
              <a:gd name="connsiteY19" fmla="*/ 1578044 h 4338987"/>
              <a:gd name="connsiteX20" fmla="*/ 2878903 w 4207197"/>
              <a:gd name="connsiteY20" fmla="*/ 1658054 h 4338987"/>
              <a:gd name="connsiteX21" fmla="*/ 3187513 w 4207197"/>
              <a:gd name="connsiteY21" fmla="*/ 1658054 h 4338987"/>
              <a:gd name="connsiteX22" fmla="*/ 3370393 w 4207197"/>
              <a:gd name="connsiteY22" fmla="*/ 1566614 h 4338987"/>
              <a:gd name="connsiteX23" fmla="*/ 3473263 w 4207197"/>
              <a:gd name="connsiteY23" fmla="*/ 1372304 h 4338987"/>
              <a:gd name="connsiteX24" fmla="*/ 3461833 w 4207197"/>
              <a:gd name="connsiteY24" fmla="*/ 1097984 h 4338987"/>
              <a:gd name="connsiteX25" fmla="*/ 3450403 w 4207197"/>
              <a:gd name="connsiteY25" fmla="*/ 777944 h 4338987"/>
              <a:gd name="connsiteX26" fmla="*/ 3759013 w 4207197"/>
              <a:gd name="connsiteY26" fmla="*/ 572204 h 4338987"/>
              <a:gd name="connsiteX27" fmla="*/ 3999043 w 4207197"/>
              <a:gd name="connsiteY27" fmla="*/ 92144 h 4338987"/>
              <a:gd name="connsiteX28" fmla="*/ 4033333 w 4207197"/>
              <a:gd name="connsiteY28" fmla="*/ 12134 h 4338987"/>
              <a:gd name="connsiteX29" fmla="*/ 4010473 w 4207197"/>
              <a:gd name="connsiteY29" fmla="*/ 252164 h 4338987"/>
              <a:gd name="connsiteX30" fmla="*/ 3827593 w 4207197"/>
              <a:gd name="connsiteY30" fmla="*/ 652214 h 4338987"/>
              <a:gd name="connsiteX31" fmla="*/ 3644713 w 4207197"/>
              <a:gd name="connsiteY31" fmla="*/ 789374 h 4338987"/>
              <a:gd name="connsiteX32" fmla="*/ 3563719 w 4207197"/>
              <a:gd name="connsiteY32" fmla="*/ 977218 h 4338987"/>
              <a:gd name="connsiteX33" fmla="*/ 3861883 w 4207197"/>
              <a:gd name="connsiteY33" fmla="*/ 846524 h 4338987"/>
              <a:gd name="connsiteX34" fmla="*/ 4200754 w 4207197"/>
              <a:gd name="connsiteY34" fmla="*/ 774462 h 4338987"/>
              <a:gd name="connsiteX35" fmla="*/ 4064251 w 4207197"/>
              <a:gd name="connsiteY35" fmla="*/ 847521 h 4338987"/>
              <a:gd name="connsiteX36" fmla="*/ 3818880 w 4207197"/>
              <a:gd name="connsiteY36" fmla="*/ 991631 h 4338987"/>
              <a:gd name="connsiteX37" fmla="*/ 3658531 w 4207197"/>
              <a:gd name="connsiteY37" fmla="*/ 1093504 h 4338987"/>
              <a:gd name="connsiteX38" fmla="*/ 3656143 w 4207197"/>
              <a:gd name="connsiteY38" fmla="*/ 1235144 h 4338987"/>
              <a:gd name="connsiteX39" fmla="*/ 3621853 w 4207197"/>
              <a:gd name="connsiteY39" fmla="*/ 1532324 h 4338987"/>
              <a:gd name="connsiteX40" fmla="*/ 3461833 w 4207197"/>
              <a:gd name="connsiteY40" fmla="*/ 1726634 h 4338987"/>
              <a:gd name="connsiteX41" fmla="*/ 3278953 w 4207197"/>
              <a:gd name="connsiteY41" fmla="*/ 2035244 h 4338987"/>
              <a:gd name="connsiteX42" fmla="*/ 3233233 w 4207197"/>
              <a:gd name="connsiteY42" fmla="*/ 2309564 h 4338987"/>
              <a:gd name="connsiteX43" fmla="*/ 3404683 w 4207197"/>
              <a:gd name="connsiteY43" fmla="*/ 2458154 h 4338987"/>
              <a:gd name="connsiteX44" fmla="*/ 3759013 w 4207197"/>
              <a:gd name="connsiteY44" fmla="*/ 2663894 h 4338987"/>
              <a:gd name="connsiteX45" fmla="*/ 4079053 w 4207197"/>
              <a:gd name="connsiteY45" fmla="*/ 2778194 h 4338987"/>
              <a:gd name="connsiteX46" fmla="*/ 4079053 w 4207197"/>
              <a:gd name="connsiteY46" fmla="*/ 2881064 h 4338987"/>
              <a:gd name="connsiteX47" fmla="*/ 3770443 w 4207197"/>
              <a:gd name="connsiteY47" fmla="*/ 2869634 h 4338987"/>
              <a:gd name="connsiteX48" fmla="*/ 3404683 w 4207197"/>
              <a:gd name="connsiteY48" fmla="*/ 2732474 h 4338987"/>
              <a:gd name="connsiteX49" fmla="*/ 3084643 w 4207197"/>
              <a:gd name="connsiteY49" fmla="*/ 2663894 h 4338987"/>
              <a:gd name="connsiteX50" fmla="*/ 2958913 w 4207197"/>
              <a:gd name="connsiteY50" fmla="*/ 2698184 h 4338987"/>
              <a:gd name="connsiteX51" fmla="*/ 2821753 w 4207197"/>
              <a:gd name="connsiteY51" fmla="*/ 2823914 h 4338987"/>
              <a:gd name="connsiteX52" fmla="*/ 2764603 w 4207197"/>
              <a:gd name="connsiteY52" fmla="*/ 2995364 h 4338987"/>
              <a:gd name="connsiteX53" fmla="*/ 2970343 w 4207197"/>
              <a:gd name="connsiteY53" fmla="*/ 3132524 h 4338987"/>
              <a:gd name="connsiteX54" fmla="*/ 3176083 w 4207197"/>
              <a:gd name="connsiteY54" fmla="*/ 3269684 h 4338987"/>
              <a:gd name="connsiteX55" fmla="*/ 3347533 w 4207197"/>
              <a:gd name="connsiteY55" fmla="*/ 3303974 h 4338987"/>
              <a:gd name="connsiteX56" fmla="*/ 3267523 w 4207197"/>
              <a:gd name="connsiteY56" fmla="*/ 3395414 h 4338987"/>
              <a:gd name="connsiteX57" fmla="*/ 3004633 w 4207197"/>
              <a:gd name="connsiteY57" fmla="*/ 3303974 h 4338987"/>
              <a:gd name="connsiteX58" fmla="*/ 2753173 w 4207197"/>
              <a:gd name="connsiteY58" fmla="*/ 3189674 h 4338987"/>
              <a:gd name="connsiteX59" fmla="*/ 2638873 w 4207197"/>
              <a:gd name="connsiteY59" fmla="*/ 3098234 h 4338987"/>
              <a:gd name="connsiteX60" fmla="*/ 2570293 w 4207197"/>
              <a:gd name="connsiteY60" fmla="*/ 3109664 h 4338987"/>
              <a:gd name="connsiteX61" fmla="*/ 2558863 w 4207197"/>
              <a:gd name="connsiteY61" fmla="*/ 3326834 h 4338987"/>
              <a:gd name="connsiteX62" fmla="*/ 2673163 w 4207197"/>
              <a:gd name="connsiteY62" fmla="*/ 3555434 h 4338987"/>
              <a:gd name="connsiteX63" fmla="*/ 2730313 w 4207197"/>
              <a:gd name="connsiteY63" fmla="*/ 4024064 h 4338987"/>
              <a:gd name="connsiteX64" fmla="*/ 2696023 w 4207197"/>
              <a:gd name="connsiteY64" fmla="*/ 4184084 h 4338987"/>
              <a:gd name="connsiteX65" fmla="*/ 2536003 w 4207197"/>
              <a:gd name="connsiteY65" fmla="*/ 4138364 h 4338987"/>
              <a:gd name="connsiteX66" fmla="*/ 2536003 w 4207197"/>
              <a:gd name="connsiteY66" fmla="*/ 3909764 h 4338987"/>
              <a:gd name="connsiteX67" fmla="*/ 2433133 w 4207197"/>
              <a:gd name="connsiteY67" fmla="*/ 3566864 h 4338987"/>
              <a:gd name="connsiteX68" fmla="*/ 2307403 w 4207197"/>
              <a:gd name="connsiteY68" fmla="*/ 3166814 h 4338987"/>
              <a:gd name="connsiteX69" fmla="*/ 2261683 w 4207197"/>
              <a:gd name="connsiteY69" fmla="*/ 3063944 h 4338987"/>
              <a:gd name="connsiteX70" fmla="*/ 2078803 w 4207197"/>
              <a:gd name="connsiteY70" fmla="*/ 2949644 h 4338987"/>
              <a:gd name="connsiteX71" fmla="*/ 1850203 w 4207197"/>
              <a:gd name="connsiteY71" fmla="*/ 3029654 h 4338987"/>
              <a:gd name="connsiteX72" fmla="*/ 1415863 w 4207197"/>
              <a:gd name="connsiteY72" fmla="*/ 3361124 h 4338987"/>
              <a:gd name="connsiteX73" fmla="*/ 1381573 w 4207197"/>
              <a:gd name="connsiteY73" fmla="*/ 3681164 h 4338987"/>
              <a:gd name="connsiteX74" fmla="*/ 1381573 w 4207197"/>
              <a:gd name="connsiteY74" fmla="*/ 3989774 h 4338987"/>
              <a:gd name="connsiteX75" fmla="*/ 1290133 w 4207197"/>
              <a:gd name="connsiteY75" fmla="*/ 4309814 h 4338987"/>
              <a:gd name="connsiteX76" fmla="*/ 1198693 w 4207197"/>
              <a:gd name="connsiteY76" fmla="*/ 4298384 h 4338987"/>
              <a:gd name="connsiteX77" fmla="*/ 1187263 w 4207197"/>
              <a:gd name="connsiteY77" fmla="*/ 4081214 h 4338987"/>
              <a:gd name="connsiteX78" fmla="*/ 1198693 w 4207197"/>
              <a:gd name="connsiteY78" fmla="*/ 3909764 h 4338987"/>
              <a:gd name="connsiteX79" fmla="*/ 970093 w 4207197"/>
              <a:gd name="connsiteY79" fmla="*/ 3989774 h 4338987"/>
              <a:gd name="connsiteX80" fmla="*/ 718633 w 4207197"/>
              <a:gd name="connsiteY80" fmla="*/ 4069784 h 4338987"/>
              <a:gd name="connsiteX81" fmla="*/ 741493 w 4207197"/>
              <a:gd name="connsiteY81" fmla="*/ 3955484 h 4338987"/>
              <a:gd name="connsiteX82" fmla="*/ 1130113 w 4207197"/>
              <a:gd name="connsiteY82" fmla="*/ 3795464 h 4338987"/>
              <a:gd name="connsiteX83" fmla="*/ 1278703 w 4207197"/>
              <a:gd name="connsiteY83" fmla="*/ 3726884 h 4338987"/>
              <a:gd name="connsiteX84" fmla="*/ 1221553 w 4207197"/>
              <a:gd name="connsiteY84" fmla="*/ 3372554 h 4338987"/>
              <a:gd name="connsiteX85" fmla="*/ 1324423 w 4207197"/>
              <a:gd name="connsiteY85" fmla="*/ 3121094 h 4338987"/>
              <a:gd name="connsiteX86" fmla="*/ 1393003 w 4207197"/>
              <a:gd name="connsiteY86" fmla="*/ 3052514 h 4338987"/>
              <a:gd name="connsiteX87" fmla="*/ 1084393 w 4207197"/>
              <a:gd name="connsiteY87" fmla="*/ 3029654 h 4338987"/>
              <a:gd name="connsiteX88" fmla="*/ 730063 w 4207197"/>
              <a:gd name="connsiteY88" fmla="*/ 2961074 h 4338987"/>
              <a:gd name="connsiteX89" fmla="*/ 375733 w 4207197"/>
              <a:gd name="connsiteY89" fmla="*/ 3132524 h 4338987"/>
              <a:gd name="connsiteX90" fmla="*/ 421453 w 4207197"/>
              <a:gd name="connsiteY90" fmla="*/ 3029654 h 4338987"/>
              <a:gd name="connsiteX91" fmla="*/ 627193 w 4207197"/>
              <a:gd name="connsiteY91" fmla="*/ 2926784 h 4338987"/>
              <a:gd name="connsiteX92" fmla="*/ 810073 w 4207197"/>
              <a:gd name="connsiteY92" fmla="*/ 2755334 h 4338987"/>
              <a:gd name="connsiteX93" fmla="*/ 1152973 w 4207197"/>
              <a:gd name="connsiteY93" fmla="*/ 2778194 h 4338987"/>
              <a:gd name="connsiteX94" fmla="*/ 1461583 w 4207197"/>
              <a:gd name="connsiteY94" fmla="*/ 2823914 h 4338987"/>
              <a:gd name="connsiteX95" fmla="*/ 1953073 w 4207197"/>
              <a:gd name="connsiteY95" fmla="*/ 2663894 h 4338987"/>
              <a:gd name="connsiteX96" fmla="*/ 1701613 w 4207197"/>
              <a:gd name="connsiteY96" fmla="*/ 2263844 h 4338987"/>
              <a:gd name="connsiteX97" fmla="*/ 1690183 w 4207197"/>
              <a:gd name="connsiteY97" fmla="*/ 1966664 h 4338987"/>
              <a:gd name="connsiteX98" fmla="*/ 1381991 w 4207197"/>
              <a:gd name="connsiteY98" fmla="*/ 1841930 h 4338987"/>
              <a:gd name="connsiteX99" fmla="*/ 1095823 w 4207197"/>
              <a:gd name="connsiteY99" fmla="*/ 1715204 h 4338987"/>
              <a:gd name="connsiteX100" fmla="*/ 746507 w 4207197"/>
              <a:gd name="connsiteY100" fmla="*/ 1626741 h 4338987"/>
              <a:gd name="connsiteX101" fmla="*/ 352873 w 4207197"/>
              <a:gd name="connsiteY101" fmla="*/ 1726634 h 4338987"/>
              <a:gd name="connsiteX102" fmla="*/ 113171 w 4207197"/>
              <a:gd name="connsiteY102" fmla="*/ 1763908 h 4338987"/>
              <a:gd name="connsiteX103" fmla="*/ 9973 w 4207197"/>
              <a:gd name="connsiteY103" fmla="*/ 1738064 h 4338987"/>
              <a:gd name="connsiteX104" fmla="*/ 348516 w 4207197"/>
              <a:gd name="connsiteY104" fmla="*/ 1644138 h 4338987"/>
              <a:gd name="connsiteX105" fmla="*/ 653097 w 4207197"/>
              <a:gd name="connsiteY105" fmla="*/ 1544246 h 4338987"/>
              <a:gd name="connsiteX106" fmla="*/ 1072963 w 4207197"/>
              <a:gd name="connsiteY106" fmla="*/ 1612334 h 4338987"/>
              <a:gd name="connsiteX107" fmla="*/ 1244413 w 4207197"/>
              <a:gd name="connsiteY107" fmla="*/ 1658054 h 4338987"/>
              <a:gd name="connsiteX108" fmla="*/ 1205766 w 4207197"/>
              <a:gd name="connsiteY108" fmla="*/ 1452314 h 4338987"/>
              <a:gd name="connsiteX109" fmla="*/ 1046313 w 4207197"/>
              <a:gd name="connsiteY109" fmla="*/ 815735 h 4338987"/>
              <a:gd name="connsiteX110" fmla="*/ 1221553 w 4207197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644713 w 4206653"/>
              <a:gd name="connsiteY31" fmla="*/ 789374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12791 w 4206653"/>
              <a:gd name="connsiteY30" fmla="*/ 647743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621853 w 4206653"/>
              <a:gd name="connsiteY39" fmla="*/ 1531998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22838 w 4206653"/>
              <a:gd name="connsiteY38" fmla="*/ 1221401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759013 w 4206653"/>
              <a:gd name="connsiteY27" fmla="*/ 571878 h 4338661"/>
              <a:gd name="connsiteX28" fmla="*/ 3999043 w 4206653"/>
              <a:gd name="connsiteY28" fmla="*/ 91818 h 4338661"/>
              <a:gd name="connsiteX29" fmla="*/ 4033333 w 4206653"/>
              <a:gd name="connsiteY29" fmla="*/ 11808 h 4338661"/>
              <a:gd name="connsiteX30" fmla="*/ 3984569 w 4206653"/>
              <a:gd name="connsiteY30" fmla="*/ 247366 h 4338661"/>
              <a:gd name="connsiteX31" fmla="*/ 3812791 w 4206653"/>
              <a:gd name="connsiteY31" fmla="*/ 647417 h 4338661"/>
              <a:gd name="connsiteX32" fmla="*/ 3541098 w 4206653"/>
              <a:gd name="connsiteY32" fmla="*/ 811409 h 4338661"/>
              <a:gd name="connsiteX33" fmla="*/ 3563719 w 4206653"/>
              <a:gd name="connsiteY33" fmla="*/ 976892 h 4338661"/>
              <a:gd name="connsiteX34" fmla="*/ 3872985 w 4206653"/>
              <a:gd name="connsiteY34" fmla="*/ 881976 h 4338661"/>
              <a:gd name="connsiteX35" fmla="*/ 4200754 w 4206653"/>
              <a:gd name="connsiteY35" fmla="*/ 774136 h 4338661"/>
              <a:gd name="connsiteX36" fmla="*/ 4064251 w 4206653"/>
              <a:gd name="connsiteY36" fmla="*/ 847195 h 4338661"/>
              <a:gd name="connsiteX37" fmla="*/ 3818880 w 4206653"/>
              <a:gd name="connsiteY37" fmla="*/ 991305 h 4338661"/>
              <a:gd name="connsiteX38" fmla="*/ 3658531 w 4206653"/>
              <a:gd name="connsiteY38" fmla="*/ 1093178 h 4338661"/>
              <a:gd name="connsiteX39" fmla="*/ 3622838 w 4206653"/>
              <a:gd name="connsiteY39" fmla="*/ 1221401 h 4338661"/>
              <a:gd name="connsiteX40" fmla="*/ 3577446 w 4206653"/>
              <a:gd name="connsiteY40" fmla="*/ 1500691 h 4338661"/>
              <a:gd name="connsiteX41" fmla="*/ 3461833 w 4206653"/>
              <a:gd name="connsiteY41" fmla="*/ 1726308 h 4338661"/>
              <a:gd name="connsiteX42" fmla="*/ 3278953 w 4206653"/>
              <a:gd name="connsiteY42" fmla="*/ 2034918 h 4338661"/>
              <a:gd name="connsiteX43" fmla="*/ 3233233 w 4206653"/>
              <a:gd name="connsiteY43" fmla="*/ 2309238 h 4338661"/>
              <a:gd name="connsiteX44" fmla="*/ 3404683 w 4206653"/>
              <a:gd name="connsiteY44" fmla="*/ 2457828 h 4338661"/>
              <a:gd name="connsiteX45" fmla="*/ 3759013 w 4206653"/>
              <a:gd name="connsiteY45" fmla="*/ 2663568 h 4338661"/>
              <a:gd name="connsiteX46" fmla="*/ 4079053 w 4206653"/>
              <a:gd name="connsiteY46" fmla="*/ 2777868 h 4338661"/>
              <a:gd name="connsiteX47" fmla="*/ 4079053 w 4206653"/>
              <a:gd name="connsiteY47" fmla="*/ 2880738 h 4338661"/>
              <a:gd name="connsiteX48" fmla="*/ 3770443 w 4206653"/>
              <a:gd name="connsiteY48" fmla="*/ 2869308 h 4338661"/>
              <a:gd name="connsiteX49" fmla="*/ 3404683 w 4206653"/>
              <a:gd name="connsiteY49" fmla="*/ 2732148 h 4338661"/>
              <a:gd name="connsiteX50" fmla="*/ 3084643 w 4206653"/>
              <a:gd name="connsiteY50" fmla="*/ 2663568 h 4338661"/>
              <a:gd name="connsiteX51" fmla="*/ 2958913 w 4206653"/>
              <a:gd name="connsiteY51" fmla="*/ 2697858 h 4338661"/>
              <a:gd name="connsiteX52" fmla="*/ 2821753 w 4206653"/>
              <a:gd name="connsiteY52" fmla="*/ 2823588 h 4338661"/>
              <a:gd name="connsiteX53" fmla="*/ 2764603 w 4206653"/>
              <a:gd name="connsiteY53" fmla="*/ 2995038 h 4338661"/>
              <a:gd name="connsiteX54" fmla="*/ 2970343 w 4206653"/>
              <a:gd name="connsiteY54" fmla="*/ 3132198 h 4338661"/>
              <a:gd name="connsiteX55" fmla="*/ 3176083 w 4206653"/>
              <a:gd name="connsiteY55" fmla="*/ 3269358 h 4338661"/>
              <a:gd name="connsiteX56" fmla="*/ 3347533 w 4206653"/>
              <a:gd name="connsiteY56" fmla="*/ 3303648 h 4338661"/>
              <a:gd name="connsiteX57" fmla="*/ 3267523 w 4206653"/>
              <a:gd name="connsiteY57" fmla="*/ 3395088 h 4338661"/>
              <a:gd name="connsiteX58" fmla="*/ 3004633 w 4206653"/>
              <a:gd name="connsiteY58" fmla="*/ 3303648 h 4338661"/>
              <a:gd name="connsiteX59" fmla="*/ 2753173 w 4206653"/>
              <a:gd name="connsiteY59" fmla="*/ 3189348 h 4338661"/>
              <a:gd name="connsiteX60" fmla="*/ 2638873 w 4206653"/>
              <a:gd name="connsiteY60" fmla="*/ 3097908 h 4338661"/>
              <a:gd name="connsiteX61" fmla="*/ 2570293 w 4206653"/>
              <a:gd name="connsiteY61" fmla="*/ 3109338 h 4338661"/>
              <a:gd name="connsiteX62" fmla="*/ 2558863 w 4206653"/>
              <a:gd name="connsiteY62" fmla="*/ 3326508 h 4338661"/>
              <a:gd name="connsiteX63" fmla="*/ 2673163 w 4206653"/>
              <a:gd name="connsiteY63" fmla="*/ 3555108 h 4338661"/>
              <a:gd name="connsiteX64" fmla="*/ 2730313 w 4206653"/>
              <a:gd name="connsiteY64" fmla="*/ 4023738 h 4338661"/>
              <a:gd name="connsiteX65" fmla="*/ 2696023 w 4206653"/>
              <a:gd name="connsiteY65" fmla="*/ 4183758 h 4338661"/>
              <a:gd name="connsiteX66" fmla="*/ 2536003 w 4206653"/>
              <a:gd name="connsiteY66" fmla="*/ 4138038 h 4338661"/>
              <a:gd name="connsiteX67" fmla="*/ 2536003 w 4206653"/>
              <a:gd name="connsiteY67" fmla="*/ 3909438 h 4338661"/>
              <a:gd name="connsiteX68" fmla="*/ 2433133 w 4206653"/>
              <a:gd name="connsiteY68" fmla="*/ 3566538 h 4338661"/>
              <a:gd name="connsiteX69" fmla="*/ 2307403 w 4206653"/>
              <a:gd name="connsiteY69" fmla="*/ 3166488 h 4338661"/>
              <a:gd name="connsiteX70" fmla="*/ 2261683 w 4206653"/>
              <a:gd name="connsiteY70" fmla="*/ 3063618 h 4338661"/>
              <a:gd name="connsiteX71" fmla="*/ 2078803 w 4206653"/>
              <a:gd name="connsiteY71" fmla="*/ 2949318 h 4338661"/>
              <a:gd name="connsiteX72" fmla="*/ 1850203 w 4206653"/>
              <a:gd name="connsiteY72" fmla="*/ 3029328 h 4338661"/>
              <a:gd name="connsiteX73" fmla="*/ 1415863 w 4206653"/>
              <a:gd name="connsiteY73" fmla="*/ 3360798 h 4338661"/>
              <a:gd name="connsiteX74" fmla="*/ 1381573 w 4206653"/>
              <a:gd name="connsiteY74" fmla="*/ 3680838 h 4338661"/>
              <a:gd name="connsiteX75" fmla="*/ 1381573 w 4206653"/>
              <a:gd name="connsiteY75" fmla="*/ 3989448 h 4338661"/>
              <a:gd name="connsiteX76" fmla="*/ 1290133 w 4206653"/>
              <a:gd name="connsiteY76" fmla="*/ 4309488 h 4338661"/>
              <a:gd name="connsiteX77" fmla="*/ 1198693 w 4206653"/>
              <a:gd name="connsiteY77" fmla="*/ 4298058 h 4338661"/>
              <a:gd name="connsiteX78" fmla="*/ 1187263 w 4206653"/>
              <a:gd name="connsiteY78" fmla="*/ 4080888 h 4338661"/>
              <a:gd name="connsiteX79" fmla="*/ 1198693 w 4206653"/>
              <a:gd name="connsiteY79" fmla="*/ 3909438 h 4338661"/>
              <a:gd name="connsiteX80" fmla="*/ 970093 w 4206653"/>
              <a:gd name="connsiteY80" fmla="*/ 3989448 h 4338661"/>
              <a:gd name="connsiteX81" fmla="*/ 718633 w 4206653"/>
              <a:gd name="connsiteY81" fmla="*/ 4069458 h 4338661"/>
              <a:gd name="connsiteX82" fmla="*/ 741493 w 4206653"/>
              <a:gd name="connsiteY82" fmla="*/ 3955158 h 4338661"/>
              <a:gd name="connsiteX83" fmla="*/ 1130113 w 4206653"/>
              <a:gd name="connsiteY83" fmla="*/ 3795138 h 4338661"/>
              <a:gd name="connsiteX84" fmla="*/ 1278703 w 4206653"/>
              <a:gd name="connsiteY84" fmla="*/ 3726558 h 4338661"/>
              <a:gd name="connsiteX85" fmla="*/ 1221553 w 4206653"/>
              <a:gd name="connsiteY85" fmla="*/ 3372228 h 4338661"/>
              <a:gd name="connsiteX86" fmla="*/ 1324423 w 4206653"/>
              <a:gd name="connsiteY86" fmla="*/ 3120768 h 4338661"/>
              <a:gd name="connsiteX87" fmla="*/ 1393003 w 4206653"/>
              <a:gd name="connsiteY87" fmla="*/ 3052188 h 4338661"/>
              <a:gd name="connsiteX88" fmla="*/ 1084393 w 4206653"/>
              <a:gd name="connsiteY88" fmla="*/ 3029328 h 4338661"/>
              <a:gd name="connsiteX89" fmla="*/ 730063 w 4206653"/>
              <a:gd name="connsiteY89" fmla="*/ 2960748 h 4338661"/>
              <a:gd name="connsiteX90" fmla="*/ 375733 w 4206653"/>
              <a:gd name="connsiteY90" fmla="*/ 3132198 h 4338661"/>
              <a:gd name="connsiteX91" fmla="*/ 421453 w 4206653"/>
              <a:gd name="connsiteY91" fmla="*/ 3029328 h 4338661"/>
              <a:gd name="connsiteX92" fmla="*/ 627193 w 4206653"/>
              <a:gd name="connsiteY92" fmla="*/ 2926458 h 4338661"/>
              <a:gd name="connsiteX93" fmla="*/ 810073 w 4206653"/>
              <a:gd name="connsiteY93" fmla="*/ 2755008 h 4338661"/>
              <a:gd name="connsiteX94" fmla="*/ 1152973 w 4206653"/>
              <a:gd name="connsiteY94" fmla="*/ 2777868 h 4338661"/>
              <a:gd name="connsiteX95" fmla="*/ 1461583 w 4206653"/>
              <a:gd name="connsiteY95" fmla="*/ 2823588 h 4338661"/>
              <a:gd name="connsiteX96" fmla="*/ 1953073 w 4206653"/>
              <a:gd name="connsiteY96" fmla="*/ 2663568 h 4338661"/>
              <a:gd name="connsiteX97" fmla="*/ 1701613 w 4206653"/>
              <a:gd name="connsiteY97" fmla="*/ 2263518 h 4338661"/>
              <a:gd name="connsiteX98" fmla="*/ 1690183 w 4206653"/>
              <a:gd name="connsiteY98" fmla="*/ 1966338 h 4338661"/>
              <a:gd name="connsiteX99" fmla="*/ 1381991 w 4206653"/>
              <a:gd name="connsiteY99" fmla="*/ 1841604 h 4338661"/>
              <a:gd name="connsiteX100" fmla="*/ 1095823 w 4206653"/>
              <a:gd name="connsiteY100" fmla="*/ 1714878 h 4338661"/>
              <a:gd name="connsiteX101" fmla="*/ 746507 w 4206653"/>
              <a:gd name="connsiteY101" fmla="*/ 1626415 h 4338661"/>
              <a:gd name="connsiteX102" fmla="*/ 352873 w 4206653"/>
              <a:gd name="connsiteY102" fmla="*/ 1726308 h 4338661"/>
              <a:gd name="connsiteX103" fmla="*/ 113171 w 4206653"/>
              <a:gd name="connsiteY103" fmla="*/ 1763582 h 4338661"/>
              <a:gd name="connsiteX104" fmla="*/ 9973 w 4206653"/>
              <a:gd name="connsiteY104" fmla="*/ 1737738 h 4338661"/>
              <a:gd name="connsiteX105" fmla="*/ 348516 w 4206653"/>
              <a:gd name="connsiteY105" fmla="*/ 1643812 h 4338661"/>
              <a:gd name="connsiteX106" fmla="*/ 653097 w 4206653"/>
              <a:gd name="connsiteY106" fmla="*/ 1543920 h 4338661"/>
              <a:gd name="connsiteX107" fmla="*/ 1072963 w 4206653"/>
              <a:gd name="connsiteY107" fmla="*/ 1612008 h 4338661"/>
              <a:gd name="connsiteX108" fmla="*/ 1244413 w 4206653"/>
              <a:gd name="connsiteY108" fmla="*/ 1657728 h 4338661"/>
              <a:gd name="connsiteX109" fmla="*/ 1205766 w 4206653"/>
              <a:gd name="connsiteY109" fmla="*/ 1451988 h 4338661"/>
              <a:gd name="connsiteX110" fmla="*/ 1046313 w 4206653"/>
              <a:gd name="connsiteY110" fmla="*/ 815409 h 4338661"/>
              <a:gd name="connsiteX111" fmla="*/ 1221553 w 4206653"/>
              <a:gd name="connsiteY111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89205 w 4206653"/>
              <a:gd name="connsiteY33" fmla="*/ 829298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26816 w 4206653"/>
              <a:gd name="connsiteY59" fmla="*/ 3390616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47915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460042"/>
              <a:gd name="connsiteX1" fmla="*/ 1343911 w 4206653"/>
              <a:gd name="connsiteY1" fmla="*/ 1559828 h 4460042"/>
              <a:gd name="connsiteX2" fmla="*/ 1553023 w 4206653"/>
              <a:gd name="connsiteY2" fmla="*/ 1657728 h 4460042"/>
              <a:gd name="connsiteX3" fmla="*/ 1907353 w 4206653"/>
              <a:gd name="connsiteY3" fmla="*/ 1680588 h 4460042"/>
              <a:gd name="connsiteX4" fmla="*/ 2021653 w 4206653"/>
              <a:gd name="connsiteY4" fmla="*/ 1543428 h 4460042"/>
              <a:gd name="connsiteX5" fmla="*/ 2124523 w 4206653"/>
              <a:gd name="connsiteY5" fmla="*/ 1291968 h 4460042"/>
              <a:gd name="connsiteX6" fmla="*/ 2124523 w 4206653"/>
              <a:gd name="connsiteY6" fmla="*/ 1120518 h 4460042"/>
              <a:gd name="connsiteX7" fmla="*/ 2068029 w 4206653"/>
              <a:gd name="connsiteY7" fmla="*/ 825325 h 4460042"/>
              <a:gd name="connsiteX8" fmla="*/ 2078803 w 4206653"/>
              <a:gd name="connsiteY8" fmla="*/ 777618 h 4460042"/>
              <a:gd name="connsiteX9" fmla="*/ 2170243 w 4206653"/>
              <a:gd name="connsiteY9" fmla="*/ 1086228 h 4460042"/>
              <a:gd name="connsiteX10" fmla="*/ 2215963 w 4206653"/>
              <a:gd name="connsiteY10" fmla="*/ 1269108 h 4460042"/>
              <a:gd name="connsiteX11" fmla="*/ 2284543 w 4206653"/>
              <a:gd name="connsiteY11" fmla="*/ 1303398 h 4460042"/>
              <a:gd name="connsiteX12" fmla="*/ 2330263 w 4206653"/>
              <a:gd name="connsiteY12" fmla="*/ 1166238 h 4460042"/>
              <a:gd name="connsiteX13" fmla="*/ 2467423 w 4206653"/>
              <a:gd name="connsiteY13" fmla="*/ 880488 h 4460042"/>
              <a:gd name="connsiteX14" fmla="*/ 2558863 w 4206653"/>
              <a:gd name="connsiteY14" fmla="*/ 640458 h 4460042"/>
              <a:gd name="connsiteX15" fmla="*/ 2616013 w 4206653"/>
              <a:gd name="connsiteY15" fmla="*/ 537588 h 4460042"/>
              <a:gd name="connsiteX16" fmla="*/ 2558863 w 4206653"/>
              <a:gd name="connsiteY16" fmla="*/ 789048 h 4460042"/>
              <a:gd name="connsiteX17" fmla="*/ 2444563 w 4206653"/>
              <a:gd name="connsiteY17" fmla="*/ 1097658 h 4460042"/>
              <a:gd name="connsiteX18" fmla="*/ 2375983 w 4206653"/>
              <a:gd name="connsiteY18" fmla="*/ 1406268 h 4460042"/>
              <a:gd name="connsiteX19" fmla="*/ 2558863 w 4206653"/>
              <a:gd name="connsiteY19" fmla="*/ 1577718 h 4460042"/>
              <a:gd name="connsiteX20" fmla="*/ 2878903 w 4206653"/>
              <a:gd name="connsiteY20" fmla="*/ 1657728 h 4460042"/>
              <a:gd name="connsiteX21" fmla="*/ 3187513 w 4206653"/>
              <a:gd name="connsiteY21" fmla="*/ 1657728 h 4460042"/>
              <a:gd name="connsiteX22" fmla="*/ 3370393 w 4206653"/>
              <a:gd name="connsiteY22" fmla="*/ 1566288 h 4460042"/>
              <a:gd name="connsiteX23" fmla="*/ 3488066 w 4206653"/>
              <a:gd name="connsiteY23" fmla="*/ 1246753 h 4460042"/>
              <a:gd name="connsiteX24" fmla="*/ 3495138 w 4206653"/>
              <a:gd name="connsiteY24" fmla="*/ 1115548 h 4460042"/>
              <a:gd name="connsiteX25" fmla="*/ 3493650 w 4206653"/>
              <a:gd name="connsiteY25" fmla="*/ 1063976 h 4460042"/>
              <a:gd name="connsiteX26" fmla="*/ 3450403 w 4206653"/>
              <a:gd name="connsiteY26" fmla="*/ 777618 h 4460042"/>
              <a:gd name="connsiteX27" fmla="*/ 3119893 w 4206653"/>
              <a:gd name="connsiteY27" fmla="*/ 321571 h 4460042"/>
              <a:gd name="connsiteX28" fmla="*/ 3497351 w 4206653"/>
              <a:gd name="connsiteY28" fmla="*/ 674883 h 4460042"/>
              <a:gd name="connsiteX29" fmla="*/ 3759013 w 4206653"/>
              <a:gd name="connsiteY29" fmla="*/ 571878 h 4460042"/>
              <a:gd name="connsiteX30" fmla="*/ 3999043 w 4206653"/>
              <a:gd name="connsiteY30" fmla="*/ 91818 h 4460042"/>
              <a:gd name="connsiteX31" fmla="*/ 4033333 w 4206653"/>
              <a:gd name="connsiteY31" fmla="*/ 11808 h 4460042"/>
              <a:gd name="connsiteX32" fmla="*/ 3984569 w 4206653"/>
              <a:gd name="connsiteY32" fmla="*/ 247366 h 4460042"/>
              <a:gd name="connsiteX33" fmla="*/ 3812791 w 4206653"/>
              <a:gd name="connsiteY33" fmla="*/ 647417 h 4460042"/>
              <a:gd name="connsiteX34" fmla="*/ 3592906 w 4206653"/>
              <a:gd name="connsiteY34" fmla="*/ 811408 h 4460042"/>
              <a:gd name="connsiteX35" fmla="*/ 3604425 w 4206653"/>
              <a:gd name="connsiteY35" fmla="*/ 999253 h 4460042"/>
              <a:gd name="connsiteX36" fmla="*/ 3872985 w 4206653"/>
              <a:gd name="connsiteY36" fmla="*/ 881976 h 4460042"/>
              <a:gd name="connsiteX37" fmla="*/ 4200754 w 4206653"/>
              <a:gd name="connsiteY37" fmla="*/ 774136 h 4460042"/>
              <a:gd name="connsiteX38" fmla="*/ 4064251 w 4206653"/>
              <a:gd name="connsiteY38" fmla="*/ 847195 h 4460042"/>
              <a:gd name="connsiteX39" fmla="*/ 3818880 w 4206653"/>
              <a:gd name="connsiteY39" fmla="*/ 991305 h 4460042"/>
              <a:gd name="connsiteX40" fmla="*/ 3658531 w 4206653"/>
              <a:gd name="connsiteY40" fmla="*/ 1093178 h 4460042"/>
              <a:gd name="connsiteX41" fmla="*/ 3622838 w 4206653"/>
              <a:gd name="connsiteY41" fmla="*/ 1221401 h 4460042"/>
              <a:gd name="connsiteX42" fmla="*/ 3577446 w 4206653"/>
              <a:gd name="connsiteY42" fmla="*/ 1500691 h 4460042"/>
              <a:gd name="connsiteX43" fmla="*/ 3461833 w 4206653"/>
              <a:gd name="connsiteY43" fmla="*/ 1726308 h 4460042"/>
              <a:gd name="connsiteX44" fmla="*/ 3278953 w 4206653"/>
              <a:gd name="connsiteY44" fmla="*/ 2034918 h 4460042"/>
              <a:gd name="connsiteX45" fmla="*/ 3233233 w 4206653"/>
              <a:gd name="connsiteY45" fmla="*/ 2309238 h 4460042"/>
              <a:gd name="connsiteX46" fmla="*/ 3404683 w 4206653"/>
              <a:gd name="connsiteY46" fmla="*/ 2457828 h 4460042"/>
              <a:gd name="connsiteX47" fmla="*/ 3759013 w 4206653"/>
              <a:gd name="connsiteY47" fmla="*/ 2663568 h 4460042"/>
              <a:gd name="connsiteX48" fmla="*/ 4079053 w 4206653"/>
              <a:gd name="connsiteY48" fmla="*/ 2777868 h 4460042"/>
              <a:gd name="connsiteX49" fmla="*/ 4079053 w 4206653"/>
              <a:gd name="connsiteY49" fmla="*/ 2880738 h 4460042"/>
              <a:gd name="connsiteX50" fmla="*/ 3770443 w 4206653"/>
              <a:gd name="connsiteY50" fmla="*/ 2869308 h 4460042"/>
              <a:gd name="connsiteX51" fmla="*/ 3404683 w 4206653"/>
              <a:gd name="connsiteY51" fmla="*/ 2732148 h 4460042"/>
              <a:gd name="connsiteX52" fmla="*/ 3084643 w 4206653"/>
              <a:gd name="connsiteY52" fmla="*/ 2663568 h 4460042"/>
              <a:gd name="connsiteX53" fmla="*/ 2995919 w 4206653"/>
              <a:gd name="connsiteY53" fmla="*/ 2782832 h 4460042"/>
              <a:gd name="connsiteX54" fmla="*/ 2832855 w 4206653"/>
              <a:gd name="connsiteY54" fmla="*/ 2930924 h 4460042"/>
              <a:gd name="connsiteX55" fmla="*/ 2820111 w 4206653"/>
              <a:gd name="connsiteY55" fmla="*/ 3026344 h 4460042"/>
              <a:gd name="connsiteX56" fmla="*/ 2959241 w 4206653"/>
              <a:gd name="connsiteY56" fmla="*/ 3167976 h 4460042"/>
              <a:gd name="connsiteX57" fmla="*/ 3176083 w 4206653"/>
              <a:gd name="connsiteY57" fmla="*/ 3269358 h 4460042"/>
              <a:gd name="connsiteX58" fmla="*/ 3388239 w 4206653"/>
              <a:gd name="connsiteY58" fmla="*/ 3442290 h 4460042"/>
              <a:gd name="connsiteX59" fmla="*/ 3212014 w 4206653"/>
              <a:gd name="connsiteY59" fmla="*/ 3363782 h 4460042"/>
              <a:gd name="connsiteX60" fmla="*/ 3004633 w 4206653"/>
              <a:gd name="connsiteY60" fmla="*/ 3276814 h 4460042"/>
              <a:gd name="connsiteX61" fmla="*/ 2771676 w 4206653"/>
              <a:gd name="connsiteY61" fmla="*/ 3166987 h 4460042"/>
              <a:gd name="connsiteX62" fmla="*/ 2638873 w 4206653"/>
              <a:gd name="connsiteY62" fmla="*/ 3097908 h 4460042"/>
              <a:gd name="connsiteX63" fmla="*/ 2570293 w 4206653"/>
              <a:gd name="connsiteY63" fmla="*/ 3109338 h 4460042"/>
              <a:gd name="connsiteX64" fmla="*/ 2525557 w 4206653"/>
              <a:gd name="connsiteY64" fmla="*/ 3326508 h 4460042"/>
              <a:gd name="connsiteX65" fmla="*/ 2610253 w 4206653"/>
              <a:gd name="connsiteY65" fmla="*/ 3564053 h 4460042"/>
              <a:gd name="connsiteX66" fmla="*/ 2682206 w 4206653"/>
              <a:gd name="connsiteY66" fmla="*/ 4005849 h 4460042"/>
              <a:gd name="connsiteX67" fmla="*/ 2647915 w 4206653"/>
              <a:gd name="connsiteY67" fmla="*/ 4183758 h 4460042"/>
              <a:gd name="connsiteX68" fmla="*/ 2539703 w 4206653"/>
              <a:gd name="connsiteY68" fmla="*/ 4455574 h 4460042"/>
              <a:gd name="connsiteX69" fmla="*/ 2595212 w 4206653"/>
              <a:gd name="connsiteY69" fmla="*/ 3945217 h 4460042"/>
              <a:gd name="connsiteX70" fmla="*/ 2481240 w 4206653"/>
              <a:gd name="connsiteY70" fmla="*/ 3566538 h 4460042"/>
              <a:gd name="connsiteX71" fmla="*/ 2307403 w 4206653"/>
              <a:gd name="connsiteY71" fmla="*/ 3166488 h 4460042"/>
              <a:gd name="connsiteX72" fmla="*/ 2261683 w 4206653"/>
              <a:gd name="connsiteY72" fmla="*/ 3063618 h 4460042"/>
              <a:gd name="connsiteX73" fmla="*/ 2078803 w 4206653"/>
              <a:gd name="connsiteY73" fmla="*/ 2949318 h 4460042"/>
              <a:gd name="connsiteX74" fmla="*/ 1850203 w 4206653"/>
              <a:gd name="connsiteY74" fmla="*/ 3029328 h 4460042"/>
              <a:gd name="connsiteX75" fmla="*/ 1415863 w 4206653"/>
              <a:gd name="connsiteY75" fmla="*/ 3360798 h 4460042"/>
              <a:gd name="connsiteX76" fmla="*/ 1381573 w 4206653"/>
              <a:gd name="connsiteY76" fmla="*/ 3680838 h 4460042"/>
              <a:gd name="connsiteX77" fmla="*/ 1381573 w 4206653"/>
              <a:gd name="connsiteY77" fmla="*/ 3989448 h 4460042"/>
              <a:gd name="connsiteX78" fmla="*/ 1290133 w 4206653"/>
              <a:gd name="connsiteY78" fmla="*/ 4309488 h 4460042"/>
              <a:gd name="connsiteX79" fmla="*/ 1198693 w 4206653"/>
              <a:gd name="connsiteY79" fmla="*/ 4298058 h 4460042"/>
              <a:gd name="connsiteX80" fmla="*/ 1187263 w 4206653"/>
              <a:gd name="connsiteY80" fmla="*/ 4080888 h 4460042"/>
              <a:gd name="connsiteX81" fmla="*/ 1198693 w 4206653"/>
              <a:gd name="connsiteY81" fmla="*/ 3909438 h 4460042"/>
              <a:gd name="connsiteX82" fmla="*/ 970093 w 4206653"/>
              <a:gd name="connsiteY82" fmla="*/ 3989448 h 4460042"/>
              <a:gd name="connsiteX83" fmla="*/ 718633 w 4206653"/>
              <a:gd name="connsiteY83" fmla="*/ 4069458 h 4460042"/>
              <a:gd name="connsiteX84" fmla="*/ 741493 w 4206653"/>
              <a:gd name="connsiteY84" fmla="*/ 3955158 h 4460042"/>
              <a:gd name="connsiteX85" fmla="*/ 1130113 w 4206653"/>
              <a:gd name="connsiteY85" fmla="*/ 3795138 h 4460042"/>
              <a:gd name="connsiteX86" fmla="*/ 1278703 w 4206653"/>
              <a:gd name="connsiteY86" fmla="*/ 3726558 h 4460042"/>
              <a:gd name="connsiteX87" fmla="*/ 1221553 w 4206653"/>
              <a:gd name="connsiteY87" fmla="*/ 3372228 h 4460042"/>
              <a:gd name="connsiteX88" fmla="*/ 1324423 w 4206653"/>
              <a:gd name="connsiteY88" fmla="*/ 3120768 h 4460042"/>
              <a:gd name="connsiteX89" fmla="*/ 1393003 w 4206653"/>
              <a:gd name="connsiteY89" fmla="*/ 3052188 h 4460042"/>
              <a:gd name="connsiteX90" fmla="*/ 1084393 w 4206653"/>
              <a:gd name="connsiteY90" fmla="*/ 3029328 h 4460042"/>
              <a:gd name="connsiteX91" fmla="*/ 730063 w 4206653"/>
              <a:gd name="connsiteY91" fmla="*/ 2960748 h 4460042"/>
              <a:gd name="connsiteX92" fmla="*/ 375733 w 4206653"/>
              <a:gd name="connsiteY92" fmla="*/ 3132198 h 4460042"/>
              <a:gd name="connsiteX93" fmla="*/ 421453 w 4206653"/>
              <a:gd name="connsiteY93" fmla="*/ 3029328 h 4460042"/>
              <a:gd name="connsiteX94" fmla="*/ 627193 w 4206653"/>
              <a:gd name="connsiteY94" fmla="*/ 2926458 h 4460042"/>
              <a:gd name="connsiteX95" fmla="*/ 810073 w 4206653"/>
              <a:gd name="connsiteY95" fmla="*/ 2755008 h 4460042"/>
              <a:gd name="connsiteX96" fmla="*/ 1152973 w 4206653"/>
              <a:gd name="connsiteY96" fmla="*/ 2777868 h 4460042"/>
              <a:gd name="connsiteX97" fmla="*/ 1461583 w 4206653"/>
              <a:gd name="connsiteY97" fmla="*/ 2823588 h 4460042"/>
              <a:gd name="connsiteX98" fmla="*/ 1953073 w 4206653"/>
              <a:gd name="connsiteY98" fmla="*/ 2663568 h 4460042"/>
              <a:gd name="connsiteX99" fmla="*/ 1701613 w 4206653"/>
              <a:gd name="connsiteY99" fmla="*/ 2263518 h 4460042"/>
              <a:gd name="connsiteX100" fmla="*/ 1690183 w 4206653"/>
              <a:gd name="connsiteY100" fmla="*/ 1966338 h 4460042"/>
              <a:gd name="connsiteX101" fmla="*/ 1381991 w 4206653"/>
              <a:gd name="connsiteY101" fmla="*/ 1841604 h 4460042"/>
              <a:gd name="connsiteX102" fmla="*/ 1095823 w 4206653"/>
              <a:gd name="connsiteY102" fmla="*/ 1714878 h 4460042"/>
              <a:gd name="connsiteX103" fmla="*/ 746507 w 4206653"/>
              <a:gd name="connsiteY103" fmla="*/ 1626415 h 4460042"/>
              <a:gd name="connsiteX104" fmla="*/ 352873 w 4206653"/>
              <a:gd name="connsiteY104" fmla="*/ 1726308 h 4460042"/>
              <a:gd name="connsiteX105" fmla="*/ 113171 w 4206653"/>
              <a:gd name="connsiteY105" fmla="*/ 1763582 h 4460042"/>
              <a:gd name="connsiteX106" fmla="*/ 9973 w 4206653"/>
              <a:gd name="connsiteY106" fmla="*/ 1737738 h 4460042"/>
              <a:gd name="connsiteX107" fmla="*/ 348516 w 4206653"/>
              <a:gd name="connsiteY107" fmla="*/ 1643812 h 4460042"/>
              <a:gd name="connsiteX108" fmla="*/ 653097 w 4206653"/>
              <a:gd name="connsiteY108" fmla="*/ 1543920 h 4460042"/>
              <a:gd name="connsiteX109" fmla="*/ 1072963 w 4206653"/>
              <a:gd name="connsiteY109" fmla="*/ 1612008 h 4460042"/>
              <a:gd name="connsiteX110" fmla="*/ 1244413 w 4206653"/>
              <a:gd name="connsiteY110" fmla="*/ 1657728 h 4460042"/>
              <a:gd name="connsiteX111" fmla="*/ 1205766 w 4206653"/>
              <a:gd name="connsiteY111" fmla="*/ 1451988 h 4460042"/>
              <a:gd name="connsiteX112" fmla="*/ 1046313 w 4206653"/>
              <a:gd name="connsiteY112" fmla="*/ 815409 h 4460042"/>
              <a:gd name="connsiteX113" fmla="*/ 1221553 w 4206653"/>
              <a:gd name="connsiteY113" fmla="*/ 1211958 h 4460042"/>
              <a:gd name="connsiteX0" fmla="*/ 1221553 w 4206653"/>
              <a:gd name="connsiteY0" fmla="*/ 1211958 h 4460500"/>
              <a:gd name="connsiteX1" fmla="*/ 1343911 w 4206653"/>
              <a:gd name="connsiteY1" fmla="*/ 1559828 h 4460500"/>
              <a:gd name="connsiteX2" fmla="*/ 1553023 w 4206653"/>
              <a:gd name="connsiteY2" fmla="*/ 1657728 h 4460500"/>
              <a:gd name="connsiteX3" fmla="*/ 1907353 w 4206653"/>
              <a:gd name="connsiteY3" fmla="*/ 1680588 h 4460500"/>
              <a:gd name="connsiteX4" fmla="*/ 2021653 w 4206653"/>
              <a:gd name="connsiteY4" fmla="*/ 1543428 h 4460500"/>
              <a:gd name="connsiteX5" fmla="*/ 2124523 w 4206653"/>
              <a:gd name="connsiteY5" fmla="*/ 1291968 h 4460500"/>
              <a:gd name="connsiteX6" fmla="*/ 2124523 w 4206653"/>
              <a:gd name="connsiteY6" fmla="*/ 1120518 h 4460500"/>
              <a:gd name="connsiteX7" fmla="*/ 2068029 w 4206653"/>
              <a:gd name="connsiteY7" fmla="*/ 825325 h 4460500"/>
              <a:gd name="connsiteX8" fmla="*/ 2078803 w 4206653"/>
              <a:gd name="connsiteY8" fmla="*/ 777618 h 4460500"/>
              <a:gd name="connsiteX9" fmla="*/ 2170243 w 4206653"/>
              <a:gd name="connsiteY9" fmla="*/ 1086228 h 4460500"/>
              <a:gd name="connsiteX10" fmla="*/ 2215963 w 4206653"/>
              <a:gd name="connsiteY10" fmla="*/ 1269108 h 4460500"/>
              <a:gd name="connsiteX11" fmla="*/ 2284543 w 4206653"/>
              <a:gd name="connsiteY11" fmla="*/ 1303398 h 4460500"/>
              <a:gd name="connsiteX12" fmla="*/ 2330263 w 4206653"/>
              <a:gd name="connsiteY12" fmla="*/ 1166238 h 4460500"/>
              <a:gd name="connsiteX13" fmla="*/ 2467423 w 4206653"/>
              <a:gd name="connsiteY13" fmla="*/ 880488 h 4460500"/>
              <a:gd name="connsiteX14" fmla="*/ 2558863 w 4206653"/>
              <a:gd name="connsiteY14" fmla="*/ 640458 h 4460500"/>
              <a:gd name="connsiteX15" fmla="*/ 2616013 w 4206653"/>
              <a:gd name="connsiteY15" fmla="*/ 537588 h 4460500"/>
              <a:gd name="connsiteX16" fmla="*/ 2558863 w 4206653"/>
              <a:gd name="connsiteY16" fmla="*/ 789048 h 4460500"/>
              <a:gd name="connsiteX17" fmla="*/ 2444563 w 4206653"/>
              <a:gd name="connsiteY17" fmla="*/ 1097658 h 4460500"/>
              <a:gd name="connsiteX18" fmla="*/ 2375983 w 4206653"/>
              <a:gd name="connsiteY18" fmla="*/ 1406268 h 4460500"/>
              <a:gd name="connsiteX19" fmla="*/ 2558863 w 4206653"/>
              <a:gd name="connsiteY19" fmla="*/ 1577718 h 4460500"/>
              <a:gd name="connsiteX20" fmla="*/ 2878903 w 4206653"/>
              <a:gd name="connsiteY20" fmla="*/ 1657728 h 4460500"/>
              <a:gd name="connsiteX21" fmla="*/ 3187513 w 4206653"/>
              <a:gd name="connsiteY21" fmla="*/ 1657728 h 4460500"/>
              <a:gd name="connsiteX22" fmla="*/ 3370393 w 4206653"/>
              <a:gd name="connsiteY22" fmla="*/ 1566288 h 4460500"/>
              <a:gd name="connsiteX23" fmla="*/ 3488066 w 4206653"/>
              <a:gd name="connsiteY23" fmla="*/ 1246753 h 4460500"/>
              <a:gd name="connsiteX24" fmla="*/ 3495138 w 4206653"/>
              <a:gd name="connsiteY24" fmla="*/ 1115548 h 4460500"/>
              <a:gd name="connsiteX25" fmla="*/ 3493650 w 4206653"/>
              <a:gd name="connsiteY25" fmla="*/ 1063976 h 4460500"/>
              <a:gd name="connsiteX26" fmla="*/ 3450403 w 4206653"/>
              <a:gd name="connsiteY26" fmla="*/ 777618 h 4460500"/>
              <a:gd name="connsiteX27" fmla="*/ 3119893 w 4206653"/>
              <a:gd name="connsiteY27" fmla="*/ 321571 h 4460500"/>
              <a:gd name="connsiteX28" fmla="*/ 3497351 w 4206653"/>
              <a:gd name="connsiteY28" fmla="*/ 674883 h 4460500"/>
              <a:gd name="connsiteX29" fmla="*/ 3759013 w 4206653"/>
              <a:gd name="connsiteY29" fmla="*/ 571878 h 4460500"/>
              <a:gd name="connsiteX30" fmla="*/ 3999043 w 4206653"/>
              <a:gd name="connsiteY30" fmla="*/ 91818 h 4460500"/>
              <a:gd name="connsiteX31" fmla="*/ 4033333 w 4206653"/>
              <a:gd name="connsiteY31" fmla="*/ 11808 h 4460500"/>
              <a:gd name="connsiteX32" fmla="*/ 3984569 w 4206653"/>
              <a:gd name="connsiteY32" fmla="*/ 247366 h 4460500"/>
              <a:gd name="connsiteX33" fmla="*/ 3812791 w 4206653"/>
              <a:gd name="connsiteY33" fmla="*/ 647417 h 4460500"/>
              <a:gd name="connsiteX34" fmla="*/ 3592906 w 4206653"/>
              <a:gd name="connsiteY34" fmla="*/ 811408 h 4460500"/>
              <a:gd name="connsiteX35" fmla="*/ 3604425 w 4206653"/>
              <a:gd name="connsiteY35" fmla="*/ 999253 h 4460500"/>
              <a:gd name="connsiteX36" fmla="*/ 3872985 w 4206653"/>
              <a:gd name="connsiteY36" fmla="*/ 881976 h 4460500"/>
              <a:gd name="connsiteX37" fmla="*/ 4200754 w 4206653"/>
              <a:gd name="connsiteY37" fmla="*/ 774136 h 4460500"/>
              <a:gd name="connsiteX38" fmla="*/ 4064251 w 4206653"/>
              <a:gd name="connsiteY38" fmla="*/ 847195 h 4460500"/>
              <a:gd name="connsiteX39" fmla="*/ 3818880 w 4206653"/>
              <a:gd name="connsiteY39" fmla="*/ 991305 h 4460500"/>
              <a:gd name="connsiteX40" fmla="*/ 3658531 w 4206653"/>
              <a:gd name="connsiteY40" fmla="*/ 1093178 h 4460500"/>
              <a:gd name="connsiteX41" fmla="*/ 3622838 w 4206653"/>
              <a:gd name="connsiteY41" fmla="*/ 1221401 h 4460500"/>
              <a:gd name="connsiteX42" fmla="*/ 3577446 w 4206653"/>
              <a:gd name="connsiteY42" fmla="*/ 1500691 h 4460500"/>
              <a:gd name="connsiteX43" fmla="*/ 3461833 w 4206653"/>
              <a:gd name="connsiteY43" fmla="*/ 1726308 h 4460500"/>
              <a:gd name="connsiteX44" fmla="*/ 3278953 w 4206653"/>
              <a:gd name="connsiteY44" fmla="*/ 2034918 h 4460500"/>
              <a:gd name="connsiteX45" fmla="*/ 3233233 w 4206653"/>
              <a:gd name="connsiteY45" fmla="*/ 2309238 h 4460500"/>
              <a:gd name="connsiteX46" fmla="*/ 3404683 w 4206653"/>
              <a:gd name="connsiteY46" fmla="*/ 2457828 h 4460500"/>
              <a:gd name="connsiteX47" fmla="*/ 3759013 w 4206653"/>
              <a:gd name="connsiteY47" fmla="*/ 2663568 h 4460500"/>
              <a:gd name="connsiteX48" fmla="*/ 4079053 w 4206653"/>
              <a:gd name="connsiteY48" fmla="*/ 2777868 h 4460500"/>
              <a:gd name="connsiteX49" fmla="*/ 4079053 w 4206653"/>
              <a:gd name="connsiteY49" fmla="*/ 2880738 h 4460500"/>
              <a:gd name="connsiteX50" fmla="*/ 3770443 w 4206653"/>
              <a:gd name="connsiteY50" fmla="*/ 2869308 h 4460500"/>
              <a:gd name="connsiteX51" fmla="*/ 3404683 w 4206653"/>
              <a:gd name="connsiteY51" fmla="*/ 2732148 h 4460500"/>
              <a:gd name="connsiteX52" fmla="*/ 3084643 w 4206653"/>
              <a:gd name="connsiteY52" fmla="*/ 2663568 h 4460500"/>
              <a:gd name="connsiteX53" fmla="*/ 2995919 w 4206653"/>
              <a:gd name="connsiteY53" fmla="*/ 2782832 h 4460500"/>
              <a:gd name="connsiteX54" fmla="*/ 2832855 w 4206653"/>
              <a:gd name="connsiteY54" fmla="*/ 2930924 h 4460500"/>
              <a:gd name="connsiteX55" fmla="*/ 2820111 w 4206653"/>
              <a:gd name="connsiteY55" fmla="*/ 3026344 h 4460500"/>
              <a:gd name="connsiteX56" fmla="*/ 2959241 w 4206653"/>
              <a:gd name="connsiteY56" fmla="*/ 3167976 h 4460500"/>
              <a:gd name="connsiteX57" fmla="*/ 3176083 w 4206653"/>
              <a:gd name="connsiteY57" fmla="*/ 3269358 h 4460500"/>
              <a:gd name="connsiteX58" fmla="*/ 3388239 w 4206653"/>
              <a:gd name="connsiteY58" fmla="*/ 3442290 h 4460500"/>
              <a:gd name="connsiteX59" fmla="*/ 3212014 w 4206653"/>
              <a:gd name="connsiteY59" fmla="*/ 3363782 h 4460500"/>
              <a:gd name="connsiteX60" fmla="*/ 3004633 w 4206653"/>
              <a:gd name="connsiteY60" fmla="*/ 3276814 h 4460500"/>
              <a:gd name="connsiteX61" fmla="*/ 2771676 w 4206653"/>
              <a:gd name="connsiteY61" fmla="*/ 3166987 h 4460500"/>
              <a:gd name="connsiteX62" fmla="*/ 2638873 w 4206653"/>
              <a:gd name="connsiteY62" fmla="*/ 3097908 h 4460500"/>
              <a:gd name="connsiteX63" fmla="*/ 2570293 w 4206653"/>
              <a:gd name="connsiteY63" fmla="*/ 3109338 h 4460500"/>
              <a:gd name="connsiteX64" fmla="*/ 2525557 w 4206653"/>
              <a:gd name="connsiteY64" fmla="*/ 3326508 h 4460500"/>
              <a:gd name="connsiteX65" fmla="*/ 2610253 w 4206653"/>
              <a:gd name="connsiteY65" fmla="*/ 3564053 h 4460500"/>
              <a:gd name="connsiteX66" fmla="*/ 2682206 w 4206653"/>
              <a:gd name="connsiteY66" fmla="*/ 4005849 h 4460500"/>
              <a:gd name="connsiteX67" fmla="*/ 2633113 w 4206653"/>
              <a:gd name="connsiteY67" fmla="*/ 4192703 h 4460500"/>
              <a:gd name="connsiteX68" fmla="*/ 2539703 w 4206653"/>
              <a:gd name="connsiteY68" fmla="*/ 4455574 h 4460500"/>
              <a:gd name="connsiteX69" fmla="*/ 2595212 w 4206653"/>
              <a:gd name="connsiteY69" fmla="*/ 3945217 h 4460500"/>
              <a:gd name="connsiteX70" fmla="*/ 2481240 w 4206653"/>
              <a:gd name="connsiteY70" fmla="*/ 3566538 h 4460500"/>
              <a:gd name="connsiteX71" fmla="*/ 2307403 w 4206653"/>
              <a:gd name="connsiteY71" fmla="*/ 3166488 h 4460500"/>
              <a:gd name="connsiteX72" fmla="*/ 2261683 w 4206653"/>
              <a:gd name="connsiteY72" fmla="*/ 3063618 h 4460500"/>
              <a:gd name="connsiteX73" fmla="*/ 2078803 w 4206653"/>
              <a:gd name="connsiteY73" fmla="*/ 2949318 h 4460500"/>
              <a:gd name="connsiteX74" fmla="*/ 1850203 w 4206653"/>
              <a:gd name="connsiteY74" fmla="*/ 3029328 h 4460500"/>
              <a:gd name="connsiteX75" fmla="*/ 1415863 w 4206653"/>
              <a:gd name="connsiteY75" fmla="*/ 3360798 h 4460500"/>
              <a:gd name="connsiteX76" fmla="*/ 1381573 w 4206653"/>
              <a:gd name="connsiteY76" fmla="*/ 3680838 h 4460500"/>
              <a:gd name="connsiteX77" fmla="*/ 1381573 w 4206653"/>
              <a:gd name="connsiteY77" fmla="*/ 3989448 h 4460500"/>
              <a:gd name="connsiteX78" fmla="*/ 1290133 w 4206653"/>
              <a:gd name="connsiteY78" fmla="*/ 4309488 h 4460500"/>
              <a:gd name="connsiteX79" fmla="*/ 1198693 w 4206653"/>
              <a:gd name="connsiteY79" fmla="*/ 4298058 h 4460500"/>
              <a:gd name="connsiteX80" fmla="*/ 1187263 w 4206653"/>
              <a:gd name="connsiteY80" fmla="*/ 4080888 h 4460500"/>
              <a:gd name="connsiteX81" fmla="*/ 1198693 w 4206653"/>
              <a:gd name="connsiteY81" fmla="*/ 3909438 h 4460500"/>
              <a:gd name="connsiteX82" fmla="*/ 970093 w 4206653"/>
              <a:gd name="connsiteY82" fmla="*/ 3989448 h 4460500"/>
              <a:gd name="connsiteX83" fmla="*/ 718633 w 4206653"/>
              <a:gd name="connsiteY83" fmla="*/ 4069458 h 4460500"/>
              <a:gd name="connsiteX84" fmla="*/ 741493 w 4206653"/>
              <a:gd name="connsiteY84" fmla="*/ 3955158 h 4460500"/>
              <a:gd name="connsiteX85" fmla="*/ 1130113 w 4206653"/>
              <a:gd name="connsiteY85" fmla="*/ 3795138 h 4460500"/>
              <a:gd name="connsiteX86" fmla="*/ 1278703 w 4206653"/>
              <a:gd name="connsiteY86" fmla="*/ 3726558 h 4460500"/>
              <a:gd name="connsiteX87" fmla="*/ 1221553 w 4206653"/>
              <a:gd name="connsiteY87" fmla="*/ 3372228 h 4460500"/>
              <a:gd name="connsiteX88" fmla="*/ 1324423 w 4206653"/>
              <a:gd name="connsiteY88" fmla="*/ 3120768 h 4460500"/>
              <a:gd name="connsiteX89" fmla="*/ 1393003 w 4206653"/>
              <a:gd name="connsiteY89" fmla="*/ 3052188 h 4460500"/>
              <a:gd name="connsiteX90" fmla="*/ 1084393 w 4206653"/>
              <a:gd name="connsiteY90" fmla="*/ 3029328 h 4460500"/>
              <a:gd name="connsiteX91" fmla="*/ 730063 w 4206653"/>
              <a:gd name="connsiteY91" fmla="*/ 2960748 h 4460500"/>
              <a:gd name="connsiteX92" fmla="*/ 375733 w 4206653"/>
              <a:gd name="connsiteY92" fmla="*/ 3132198 h 4460500"/>
              <a:gd name="connsiteX93" fmla="*/ 421453 w 4206653"/>
              <a:gd name="connsiteY93" fmla="*/ 3029328 h 4460500"/>
              <a:gd name="connsiteX94" fmla="*/ 627193 w 4206653"/>
              <a:gd name="connsiteY94" fmla="*/ 2926458 h 4460500"/>
              <a:gd name="connsiteX95" fmla="*/ 810073 w 4206653"/>
              <a:gd name="connsiteY95" fmla="*/ 2755008 h 4460500"/>
              <a:gd name="connsiteX96" fmla="*/ 1152973 w 4206653"/>
              <a:gd name="connsiteY96" fmla="*/ 2777868 h 4460500"/>
              <a:gd name="connsiteX97" fmla="*/ 1461583 w 4206653"/>
              <a:gd name="connsiteY97" fmla="*/ 2823588 h 4460500"/>
              <a:gd name="connsiteX98" fmla="*/ 1953073 w 4206653"/>
              <a:gd name="connsiteY98" fmla="*/ 2663568 h 4460500"/>
              <a:gd name="connsiteX99" fmla="*/ 1701613 w 4206653"/>
              <a:gd name="connsiteY99" fmla="*/ 2263518 h 4460500"/>
              <a:gd name="connsiteX100" fmla="*/ 1690183 w 4206653"/>
              <a:gd name="connsiteY100" fmla="*/ 1966338 h 4460500"/>
              <a:gd name="connsiteX101" fmla="*/ 1381991 w 4206653"/>
              <a:gd name="connsiteY101" fmla="*/ 1841604 h 4460500"/>
              <a:gd name="connsiteX102" fmla="*/ 1095823 w 4206653"/>
              <a:gd name="connsiteY102" fmla="*/ 1714878 h 4460500"/>
              <a:gd name="connsiteX103" fmla="*/ 746507 w 4206653"/>
              <a:gd name="connsiteY103" fmla="*/ 1626415 h 4460500"/>
              <a:gd name="connsiteX104" fmla="*/ 352873 w 4206653"/>
              <a:gd name="connsiteY104" fmla="*/ 1726308 h 4460500"/>
              <a:gd name="connsiteX105" fmla="*/ 113171 w 4206653"/>
              <a:gd name="connsiteY105" fmla="*/ 1763582 h 4460500"/>
              <a:gd name="connsiteX106" fmla="*/ 9973 w 4206653"/>
              <a:gd name="connsiteY106" fmla="*/ 1737738 h 4460500"/>
              <a:gd name="connsiteX107" fmla="*/ 348516 w 4206653"/>
              <a:gd name="connsiteY107" fmla="*/ 1643812 h 4460500"/>
              <a:gd name="connsiteX108" fmla="*/ 653097 w 4206653"/>
              <a:gd name="connsiteY108" fmla="*/ 1543920 h 4460500"/>
              <a:gd name="connsiteX109" fmla="*/ 1072963 w 4206653"/>
              <a:gd name="connsiteY109" fmla="*/ 1612008 h 4460500"/>
              <a:gd name="connsiteX110" fmla="*/ 1244413 w 4206653"/>
              <a:gd name="connsiteY110" fmla="*/ 1657728 h 4460500"/>
              <a:gd name="connsiteX111" fmla="*/ 1205766 w 4206653"/>
              <a:gd name="connsiteY111" fmla="*/ 1451988 h 4460500"/>
              <a:gd name="connsiteX112" fmla="*/ 1046313 w 4206653"/>
              <a:gd name="connsiteY112" fmla="*/ 815409 h 4460500"/>
              <a:gd name="connsiteX113" fmla="*/ 1221553 w 4206653"/>
              <a:gd name="connsiteY113" fmla="*/ 1211958 h 4460500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610253 w 4206653"/>
              <a:gd name="connsiteY65" fmla="*/ 3564053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40867 w 4206653"/>
              <a:gd name="connsiteY77" fmla="*/ 3980504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187263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555808 w 4206653"/>
              <a:gd name="connsiteY83" fmla="*/ 4355688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70028 w 4206653"/>
              <a:gd name="connsiteY83" fmla="*/ 4167767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66328 w 4206653"/>
              <a:gd name="connsiteY83" fmla="*/ 4145406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45406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4070190 w 4206653"/>
              <a:gd name="connsiteY50" fmla="*/ 3021367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084643 w 4560132"/>
              <a:gd name="connsiteY52" fmla="*/ 2663568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60193 w 4560132"/>
              <a:gd name="connsiteY51" fmla="*/ 285290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5011600"/>
              <a:gd name="connsiteY0" fmla="*/ 1211958 h 4745608"/>
              <a:gd name="connsiteX1" fmla="*/ 1343911 w 5011600"/>
              <a:gd name="connsiteY1" fmla="*/ 1559828 h 4745608"/>
              <a:gd name="connsiteX2" fmla="*/ 1553023 w 5011600"/>
              <a:gd name="connsiteY2" fmla="*/ 1657728 h 4745608"/>
              <a:gd name="connsiteX3" fmla="*/ 1907353 w 5011600"/>
              <a:gd name="connsiteY3" fmla="*/ 1680588 h 4745608"/>
              <a:gd name="connsiteX4" fmla="*/ 2021653 w 5011600"/>
              <a:gd name="connsiteY4" fmla="*/ 1543428 h 4745608"/>
              <a:gd name="connsiteX5" fmla="*/ 2124523 w 5011600"/>
              <a:gd name="connsiteY5" fmla="*/ 1291968 h 4745608"/>
              <a:gd name="connsiteX6" fmla="*/ 2124523 w 5011600"/>
              <a:gd name="connsiteY6" fmla="*/ 1120518 h 4745608"/>
              <a:gd name="connsiteX7" fmla="*/ 2068029 w 5011600"/>
              <a:gd name="connsiteY7" fmla="*/ 825325 h 4745608"/>
              <a:gd name="connsiteX8" fmla="*/ 2078803 w 5011600"/>
              <a:gd name="connsiteY8" fmla="*/ 777618 h 4745608"/>
              <a:gd name="connsiteX9" fmla="*/ 2170243 w 5011600"/>
              <a:gd name="connsiteY9" fmla="*/ 1086228 h 4745608"/>
              <a:gd name="connsiteX10" fmla="*/ 2215963 w 5011600"/>
              <a:gd name="connsiteY10" fmla="*/ 1269108 h 4745608"/>
              <a:gd name="connsiteX11" fmla="*/ 2284543 w 5011600"/>
              <a:gd name="connsiteY11" fmla="*/ 1303398 h 4745608"/>
              <a:gd name="connsiteX12" fmla="*/ 2330263 w 5011600"/>
              <a:gd name="connsiteY12" fmla="*/ 1166238 h 4745608"/>
              <a:gd name="connsiteX13" fmla="*/ 2467423 w 5011600"/>
              <a:gd name="connsiteY13" fmla="*/ 880488 h 4745608"/>
              <a:gd name="connsiteX14" fmla="*/ 2558863 w 5011600"/>
              <a:gd name="connsiteY14" fmla="*/ 640458 h 4745608"/>
              <a:gd name="connsiteX15" fmla="*/ 2616013 w 5011600"/>
              <a:gd name="connsiteY15" fmla="*/ 537588 h 4745608"/>
              <a:gd name="connsiteX16" fmla="*/ 2558863 w 5011600"/>
              <a:gd name="connsiteY16" fmla="*/ 789048 h 4745608"/>
              <a:gd name="connsiteX17" fmla="*/ 2444563 w 5011600"/>
              <a:gd name="connsiteY17" fmla="*/ 1097658 h 4745608"/>
              <a:gd name="connsiteX18" fmla="*/ 2375983 w 5011600"/>
              <a:gd name="connsiteY18" fmla="*/ 1406268 h 4745608"/>
              <a:gd name="connsiteX19" fmla="*/ 2558863 w 5011600"/>
              <a:gd name="connsiteY19" fmla="*/ 1577718 h 4745608"/>
              <a:gd name="connsiteX20" fmla="*/ 2878903 w 5011600"/>
              <a:gd name="connsiteY20" fmla="*/ 1657728 h 4745608"/>
              <a:gd name="connsiteX21" fmla="*/ 3187513 w 5011600"/>
              <a:gd name="connsiteY21" fmla="*/ 1657728 h 4745608"/>
              <a:gd name="connsiteX22" fmla="*/ 3370393 w 5011600"/>
              <a:gd name="connsiteY22" fmla="*/ 1566288 h 4745608"/>
              <a:gd name="connsiteX23" fmla="*/ 3488066 w 5011600"/>
              <a:gd name="connsiteY23" fmla="*/ 1246753 h 4745608"/>
              <a:gd name="connsiteX24" fmla="*/ 3495138 w 5011600"/>
              <a:gd name="connsiteY24" fmla="*/ 1115548 h 4745608"/>
              <a:gd name="connsiteX25" fmla="*/ 3493650 w 5011600"/>
              <a:gd name="connsiteY25" fmla="*/ 1063976 h 4745608"/>
              <a:gd name="connsiteX26" fmla="*/ 3450403 w 5011600"/>
              <a:gd name="connsiteY26" fmla="*/ 777618 h 4745608"/>
              <a:gd name="connsiteX27" fmla="*/ 3119893 w 5011600"/>
              <a:gd name="connsiteY27" fmla="*/ 321571 h 4745608"/>
              <a:gd name="connsiteX28" fmla="*/ 3497351 w 5011600"/>
              <a:gd name="connsiteY28" fmla="*/ 674883 h 4745608"/>
              <a:gd name="connsiteX29" fmla="*/ 3759013 w 5011600"/>
              <a:gd name="connsiteY29" fmla="*/ 571878 h 4745608"/>
              <a:gd name="connsiteX30" fmla="*/ 3999043 w 5011600"/>
              <a:gd name="connsiteY30" fmla="*/ 91818 h 4745608"/>
              <a:gd name="connsiteX31" fmla="*/ 4033333 w 5011600"/>
              <a:gd name="connsiteY31" fmla="*/ 11808 h 4745608"/>
              <a:gd name="connsiteX32" fmla="*/ 3984569 w 5011600"/>
              <a:gd name="connsiteY32" fmla="*/ 247366 h 4745608"/>
              <a:gd name="connsiteX33" fmla="*/ 3812791 w 5011600"/>
              <a:gd name="connsiteY33" fmla="*/ 647417 h 4745608"/>
              <a:gd name="connsiteX34" fmla="*/ 3592906 w 5011600"/>
              <a:gd name="connsiteY34" fmla="*/ 811408 h 4745608"/>
              <a:gd name="connsiteX35" fmla="*/ 3604425 w 5011600"/>
              <a:gd name="connsiteY35" fmla="*/ 999253 h 4745608"/>
              <a:gd name="connsiteX36" fmla="*/ 3872985 w 5011600"/>
              <a:gd name="connsiteY36" fmla="*/ 881976 h 4745608"/>
              <a:gd name="connsiteX37" fmla="*/ 4200754 w 5011600"/>
              <a:gd name="connsiteY37" fmla="*/ 774136 h 4745608"/>
              <a:gd name="connsiteX38" fmla="*/ 4064251 w 5011600"/>
              <a:gd name="connsiteY38" fmla="*/ 847195 h 4745608"/>
              <a:gd name="connsiteX39" fmla="*/ 3818880 w 5011600"/>
              <a:gd name="connsiteY39" fmla="*/ 991305 h 4745608"/>
              <a:gd name="connsiteX40" fmla="*/ 3658531 w 5011600"/>
              <a:gd name="connsiteY40" fmla="*/ 1093178 h 4745608"/>
              <a:gd name="connsiteX41" fmla="*/ 3622838 w 5011600"/>
              <a:gd name="connsiteY41" fmla="*/ 1221401 h 4745608"/>
              <a:gd name="connsiteX42" fmla="*/ 3577446 w 5011600"/>
              <a:gd name="connsiteY42" fmla="*/ 1500691 h 4745608"/>
              <a:gd name="connsiteX43" fmla="*/ 3461833 w 5011600"/>
              <a:gd name="connsiteY43" fmla="*/ 1726308 h 4745608"/>
              <a:gd name="connsiteX44" fmla="*/ 3278953 w 5011600"/>
              <a:gd name="connsiteY44" fmla="*/ 2034918 h 4745608"/>
              <a:gd name="connsiteX45" fmla="*/ 3288742 w 5011600"/>
              <a:gd name="connsiteY45" fmla="*/ 2273460 h 4745608"/>
              <a:gd name="connsiteX46" fmla="*/ 3434288 w 5011600"/>
              <a:gd name="connsiteY46" fmla="*/ 2417577 h 4745608"/>
              <a:gd name="connsiteX47" fmla="*/ 3781217 w 5011600"/>
              <a:gd name="connsiteY47" fmla="*/ 2618845 h 4745608"/>
              <a:gd name="connsiteX48" fmla="*/ 4079053 w 5011600"/>
              <a:gd name="connsiteY48" fmla="*/ 2777868 h 4745608"/>
              <a:gd name="connsiteX49" fmla="*/ 5011598 w 5011600"/>
              <a:gd name="connsiteY49" fmla="*/ 3189329 h 4745608"/>
              <a:gd name="connsiteX50" fmla="*/ 4070190 w 5011600"/>
              <a:gd name="connsiteY50" fmla="*/ 3021367 h 4745608"/>
              <a:gd name="connsiteX51" fmla="*/ 3460193 w 5011600"/>
              <a:gd name="connsiteY51" fmla="*/ 2852901 h 4745608"/>
              <a:gd name="connsiteX52" fmla="*/ 3217865 w 5011600"/>
              <a:gd name="connsiteY52" fmla="*/ 2829045 h 4745608"/>
              <a:gd name="connsiteX53" fmla="*/ 3025524 w 5011600"/>
              <a:gd name="connsiteY53" fmla="*/ 2858861 h 4745608"/>
              <a:gd name="connsiteX54" fmla="*/ 2832855 w 5011600"/>
              <a:gd name="connsiteY54" fmla="*/ 2930924 h 4745608"/>
              <a:gd name="connsiteX55" fmla="*/ 2820111 w 5011600"/>
              <a:gd name="connsiteY55" fmla="*/ 3026344 h 4745608"/>
              <a:gd name="connsiteX56" fmla="*/ 2959241 w 5011600"/>
              <a:gd name="connsiteY56" fmla="*/ 3167976 h 4745608"/>
              <a:gd name="connsiteX57" fmla="*/ 3176083 w 5011600"/>
              <a:gd name="connsiteY57" fmla="*/ 3269358 h 4745608"/>
              <a:gd name="connsiteX58" fmla="*/ 3388239 w 5011600"/>
              <a:gd name="connsiteY58" fmla="*/ 3442290 h 4745608"/>
              <a:gd name="connsiteX59" fmla="*/ 3212014 w 5011600"/>
              <a:gd name="connsiteY59" fmla="*/ 3336948 h 4745608"/>
              <a:gd name="connsiteX60" fmla="*/ 3004633 w 5011600"/>
              <a:gd name="connsiteY60" fmla="*/ 3276814 h 4745608"/>
              <a:gd name="connsiteX61" fmla="*/ 2771676 w 5011600"/>
              <a:gd name="connsiteY61" fmla="*/ 3166987 h 4745608"/>
              <a:gd name="connsiteX62" fmla="*/ 2638873 w 5011600"/>
              <a:gd name="connsiteY62" fmla="*/ 3097908 h 4745608"/>
              <a:gd name="connsiteX63" fmla="*/ 2570293 w 5011600"/>
              <a:gd name="connsiteY63" fmla="*/ 3109338 h 4745608"/>
              <a:gd name="connsiteX64" fmla="*/ 2525557 w 5011600"/>
              <a:gd name="connsiteY64" fmla="*/ 3326508 h 4745608"/>
              <a:gd name="connsiteX65" fmla="*/ 2584349 w 5011600"/>
              <a:gd name="connsiteY65" fmla="*/ 3577470 h 4745608"/>
              <a:gd name="connsiteX66" fmla="*/ 2663703 w 5011600"/>
              <a:gd name="connsiteY66" fmla="*/ 3996904 h 4745608"/>
              <a:gd name="connsiteX67" fmla="*/ 2633113 w 5011600"/>
              <a:gd name="connsiteY67" fmla="*/ 4192703 h 4745608"/>
              <a:gd name="connsiteX68" fmla="*/ 2539703 w 5011600"/>
              <a:gd name="connsiteY68" fmla="*/ 4455574 h 4745608"/>
              <a:gd name="connsiteX69" fmla="*/ 2595212 w 5011600"/>
              <a:gd name="connsiteY69" fmla="*/ 3945217 h 4745608"/>
              <a:gd name="connsiteX70" fmla="*/ 2481240 w 5011600"/>
              <a:gd name="connsiteY70" fmla="*/ 3566538 h 4745608"/>
              <a:gd name="connsiteX71" fmla="*/ 2307403 w 5011600"/>
              <a:gd name="connsiteY71" fmla="*/ 3166488 h 4745608"/>
              <a:gd name="connsiteX72" fmla="*/ 2261683 w 5011600"/>
              <a:gd name="connsiteY72" fmla="*/ 3063618 h 4745608"/>
              <a:gd name="connsiteX73" fmla="*/ 2078803 w 5011600"/>
              <a:gd name="connsiteY73" fmla="*/ 2949318 h 4745608"/>
              <a:gd name="connsiteX74" fmla="*/ 1824299 w 5011600"/>
              <a:gd name="connsiteY74" fmla="*/ 3002494 h 4745608"/>
              <a:gd name="connsiteX75" fmla="*/ 1412162 w 5011600"/>
              <a:gd name="connsiteY75" fmla="*/ 3235573 h 4745608"/>
              <a:gd name="connsiteX76" fmla="*/ 1381573 w 5011600"/>
              <a:gd name="connsiteY76" fmla="*/ 3680838 h 4745608"/>
              <a:gd name="connsiteX77" fmla="*/ 1340867 w 5011600"/>
              <a:gd name="connsiteY77" fmla="*/ 3980504 h 4745608"/>
              <a:gd name="connsiteX78" fmla="*/ 1197619 w 5011600"/>
              <a:gd name="connsiteY78" fmla="*/ 4738831 h 4745608"/>
              <a:gd name="connsiteX79" fmla="*/ 1220896 w 5011600"/>
              <a:gd name="connsiteY79" fmla="*/ 4338309 h 4745608"/>
              <a:gd name="connsiteX80" fmla="*/ 1242772 w 5011600"/>
              <a:gd name="connsiteY80" fmla="*/ 4080888 h 4745608"/>
              <a:gd name="connsiteX81" fmla="*/ 1198693 w 5011600"/>
              <a:gd name="connsiteY81" fmla="*/ 3909438 h 4745608"/>
              <a:gd name="connsiteX82" fmla="*/ 970093 w 5011600"/>
              <a:gd name="connsiteY82" fmla="*/ 3989448 h 4745608"/>
              <a:gd name="connsiteX83" fmla="*/ 766328 w 5011600"/>
              <a:gd name="connsiteY83" fmla="*/ 4131990 h 4745608"/>
              <a:gd name="connsiteX84" fmla="*/ 555808 w 5011600"/>
              <a:gd name="connsiteY84" fmla="*/ 4355688 h 4745608"/>
              <a:gd name="connsiteX85" fmla="*/ 785900 w 5011600"/>
              <a:gd name="connsiteY85" fmla="*/ 4017771 h 4745608"/>
              <a:gd name="connsiteX86" fmla="*/ 1130113 w 5011600"/>
              <a:gd name="connsiteY86" fmla="*/ 3817500 h 4745608"/>
              <a:gd name="connsiteX87" fmla="*/ 1278703 w 5011600"/>
              <a:gd name="connsiteY87" fmla="*/ 3726558 h 4745608"/>
              <a:gd name="connsiteX88" fmla="*/ 1269661 w 5011600"/>
              <a:gd name="connsiteY88" fmla="*/ 3390117 h 4745608"/>
              <a:gd name="connsiteX89" fmla="*/ 1309620 w 5011600"/>
              <a:gd name="connsiteY89" fmla="*/ 3169963 h 4745608"/>
              <a:gd name="connsiteX90" fmla="*/ 1393003 w 5011600"/>
              <a:gd name="connsiteY90" fmla="*/ 3052188 h 4745608"/>
              <a:gd name="connsiteX91" fmla="*/ 1080693 w 5011600"/>
              <a:gd name="connsiteY91" fmla="*/ 2984604 h 4745608"/>
              <a:gd name="connsiteX92" fmla="*/ 663453 w 5011600"/>
              <a:gd name="connsiteY92" fmla="*/ 3023360 h 4745608"/>
              <a:gd name="connsiteX93" fmla="*/ 235111 w 5011600"/>
              <a:gd name="connsiteY93" fmla="*/ 3217172 h 4745608"/>
              <a:gd name="connsiteX94" fmla="*/ 421453 w 5011600"/>
              <a:gd name="connsiteY94" fmla="*/ 3029328 h 4745608"/>
              <a:gd name="connsiteX95" fmla="*/ 627193 w 5011600"/>
              <a:gd name="connsiteY95" fmla="*/ 2926458 h 4745608"/>
              <a:gd name="connsiteX96" fmla="*/ 854480 w 5011600"/>
              <a:gd name="connsiteY96" fmla="*/ 2889178 h 4745608"/>
              <a:gd name="connsiteX97" fmla="*/ 1149272 w 5011600"/>
              <a:gd name="connsiteY97" fmla="*/ 2889676 h 4745608"/>
              <a:gd name="connsiteX98" fmla="*/ 1531894 w 5011600"/>
              <a:gd name="connsiteY98" fmla="*/ 2917507 h 4745608"/>
              <a:gd name="connsiteX99" fmla="*/ 1860559 w 5011600"/>
              <a:gd name="connsiteY99" fmla="*/ 2766431 h 4745608"/>
              <a:gd name="connsiteX100" fmla="*/ 1701613 w 5011600"/>
              <a:gd name="connsiteY100" fmla="*/ 2263518 h 4745608"/>
              <a:gd name="connsiteX101" fmla="*/ 1690183 w 5011600"/>
              <a:gd name="connsiteY101" fmla="*/ 1966338 h 4745608"/>
              <a:gd name="connsiteX102" fmla="*/ 1381991 w 5011600"/>
              <a:gd name="connsiteY102" fmla="*/ 1841604 h 4745608"/>
              <a:gd name="connsiteX103" fmla="*/ 1095823 w 5011600"/>
              <a:gd name="connsiteY103" fmla="*/ 1714878 h 4745608"/>
              <a:gd name="connsiteX104" fmla="*/ 746507 w 5011600"/>
              <a:gd name="connsiteY104" fmla="*/ 1626415 h 4745608"/>
              <a:gd name="connsiteX105" fmla="*/ 352873 w 5011600"/>
              <a:gd name="connsiteY105" fmla="*/ 1726308 h 4745608"/>
              <a:gd name="connsiteX106" fmla="*/ 113171 w 5011600"/>
              <a:gd name="connsiteY106" fmla="*/ 1763582 h 4745608"/>
              <a:gd name="connsiteX107" fmla="*/ 9973 w 5011600"/>
              <a:gd name="connsiteY107" fmla="*/ 1737738 h 4745608"/>
              <a:gd name="connsiteX108" fmla="*/ 348516 w 5011600"/>
              <a:gd name="connsiteY108" fmla="*/ 1643812 h 4745608"/>
              <a:gd name="connsiteX109" fmla="*/ 653097 w 5011600"/>
              <a:gd name="connsiteY109" fmla="*/ 1543920 h 4745608"/>
              <a:gd name="connsiteX110" fmla="*/ 1072963 w 5011600"/>
              <a:gd name="connsiteY110" fmla="*/ 1612008 h 4745608"/>
              <a:gd name="connsiteX111" fmla="*/ 1244413 w 5011600"/>
              <a:gd name="connsiteY111" fmla="*/ 1657728 h 4745608"/>
              <a:gd name="connsiteX112" fmla="*/ 1205766 w 5011600"/>
              <a:gd name="connsiteY112" fmla="*/ 1451988 h 4745608"/>
              <a:gd name="connsiteX113" fmla="*/ 1046313 w 5011600"/>
              <a:gd name="connsiteY113" fmla="*/ 815409 h 4745608"/>
              <a:gd name="connsiteX114" fmla="*/ 1221553 w 5011600"/>
              <a:gd name="connsiteY114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41218"/>
              <a:gd name="connsiteY0" fmla="*/ 1211958 h 4745608"/>
              <a:gd name="connsiteX1" fmla="*/ 1343911 w 5041218"/>
              <a:gd name="connsiteY1" fmla="*/ 1559828 h 4745608"/>
              <a:gd name="connsiteX2" fmla="*/ 1553023 w 5041218"/>
              <a:gd name="connsiteY2" fmla="*/ 1657728 h 4745608"/>
              <a:gd name="connsiteX3" fmla="*/ 1907353 w 5041218"/>
              <a:gd name="connsiteY3" fmla="*/ 1680588 h 4745608"/>
              <a:gd name="connsiteX4" fmla="*/ 2021653 w 5041218"/>
              <a:gd name="connsiteY4" fmla="*/ 1543428 h 4745608"/>
              <a:gd name="connsiteX5" fmla="*/ 2124523 w 5041218"/>
              <a:gd name="connsiteY5" fmla="*/ 1291968 h 4745608"/>
              <a:gd name="connsiteX6" fmla="*/ 2124523 w 5041218"/>
              <a:gd name="connsiteY6" fmla="*/ 1120518 h 4745608"/>
              <a:gd name="connsiteX7" fmla="*/ 2068029 w 5041218"/>
              <a:gd name="connsiteY7" fmla="*/ 825325 h 4745608"/>
              <a:gd name="connsiteX8" fmla="*/ 2078803 w 5041218"/>
              <a:gd name="connsiteY8" fmla="*/ 777618 h 4745608"/>
              <a:gd name="connsiteX9" fmla="*/ 2170243 w 5041218"/>
              <a:gd name="connsiteY9" fmla="*/ 1086228 h 4745608"/>
              <a:gd name="connsiteX10" fmla="*/ 2215963 w 5041218"/>
              <a:gd name="connsiteY10" fmla="*/ 1269108 h 4745608"/>
              <a:gd name="connsiteX11" fmla="*/ 2284543 w 5041218"/>
              <a:gd name="connsiteY11" fmla="*/ 1303398 h 4745608"/>
              <a:gd name="connsiteX12" fmla="*/ 2330263 w 5041218"/>
              <a:gd name="connsiteY12" fmla="*/ 1166238 h 4745608"/>
              <a:gd name="connsiteX13" fmla="*/ 2467423 w 5041218"/>
              <a:gd name="connsiteY13" fmla="*/ 880488 h 4745608"/>
              <a:gd name="connsiteX14" fmla="*/ 2558863 w 5041218"/>
              <a:gd name="connsiteY14" fmla="*/ 640458 h 4745608"/>
              <a:gd name="connsiteX15" fmla="*/ 2616013 w 5041218"/>
              <a:gd name="connsiteY15" fmla="*/ 537588 h 4745608"/>
              <a:gd name="connsiteX16" fmla="*/ 2558863 w 5041218"/>
              <a:gd name="connsiteY16" fmla="*/ 789048 h 4745608"/>
              <a:gd name="connsiteX17" fmla="*/ 2444563 w 5041218"/>
              <a:gd name="connsiteY17" fmla="*/ 1097658 h 4745608"/>
              <a:gd name="connsiteX18" fmla="*/ 2375983 w 5041218"/>
              <a:gd name="connsiteY18" fmla="*/ 1406268 h 4745608"/>
              <a:gd name="connsiteX19" fmla="*/ 2558863 w 5041218"/>
              <a:gd name="connsiteY19" fmla="*/ 1577718 h 4745608"/>
              <a:gd name="connsiteX20" fmla="*/ 2878903 w 5041218"/>
              <a:gd name="connsiteY20" fmla="*/ 1657728 h 4745608"/>
              <a:gd name="connsiteX21" fmla="*/ 3187513 w 5041218"/>
              <a:gd name="connsiteY21" fmla="*/ 1657728 h 4745608"/>
              <a:gd name="connsiteX22" fmla="*/ 3370393 w 5041218"/>
              <a:gd name="connsiteY22" fmla="*/ 1566288 h 4745608"/>
              <a:gd name="connsiteX23" fmla="*/ 3488066 w 5041218"/>
              <a:gd name="connsiteY23" fmla="*/ 1246753 h 4745608"/>
              <a:gd name="connsiteX24" fmla="*/ 3495138 w 5041218"/>
              <a:gd name="connsiteY24" fmla="*/ 1115548 h 4745608"/>
              <a:gd name="connsiteX25" fmla="*/ 3493650 w 5041218"/>
              <a:gd name="connsiteY25" fmla="*/ 1063976 h 4745608"/>
              <a:gd name="connsiteX26" fmla="*/ 3450403 w 5041218"/>
              <a:gd name="connsiteY26" fmla="*/ 777618 h 4745608"/>
              <a:gd name="connsiteX27" fmla="*/ 3119893 w 5041218"/>
              <a:gd name="connsiteY27" fmla="*/ 321571 h 4745608"/>
              <a:gd name="connsiteX28" fmla="*/ 3497351 w 5041218"/>
              <a:gd name="connsiteY28" fmla="*/ 674883 h 4745608"/>
              <a:gd name="connsiteX29" fmla="*/ 3759013 w 5041218"/>
              <a:gd name="connsiteY29" fmla="*/ 571878 h 4745608"/>
              <a:gd name="connsiteX30" fmla="*/ 3999043 w 5041218"/>
              <a:gd name="connsiteY30" fmla="*/ 91818 h 4745608"/>
              <a:gd name="connsiteX31" fmla="*/ 4033333 w 5041218"/>
              <a:gd name="connsiteY31" fmla="*/ 11808 h 4745608"/>
              <a:gd name="connsiteX32" fmla="*/ 3984569 w 5041218"/>
              <a:gd name="connsiteY32" fmla="*/ 247366 h 4745608"/>
              <a:gd name="connsiteX33" fmla="*/ 3812791 w 5041218"/>
              <a:gd name="connsiteY33" fmla="*/ 647417 h 4745608"/>
              <a:gd name="connsiteX34" fmla="*/ 3592906 w 5041218"/>
              <a:gd name="connsiteY34" fmla="*/ 811408 h 4745608"/>
              <a:gd name="connsiteX35" fmla="*/ 3604425 w 5041218"/>
              <a:gd name="connsiteY35" fmla="*/ 999253 h 4745608"/>
              <a:gd name="connsiteX36" fmla="*/ 3872985 w 5041218"/>
              <a:gd name="connsiteY36" fmla="*/ 881976 h 4745608"/>
              <a:gd name="connsiteX37" fmla="*/ 4200754 w 5041218"/>
              <a:gd name="connsiteY37" fmla="*/ 774136 h 4745608"/>
              <a:gd name="connsiteX38" fmla="*/ 4064251 w 5041218"/>
              <a:gd name="connsiteY38" fmla="*/ 847195 h 4745608"/>
              <a:gd name="connsiteX39" fmla="*/ 3818880 w 5041218"/>
              <a:gd name="connsiteY39" fmla="*/ 991305 h 4745608"/>
              <a:gd name="connsiteX40" fmla="*/ 3658531 w 5041218"/>
              <a:gd name="connsiteY40" fmla="*/ 1093178 h 4745608"/>
              <a:gd name="connsiteX41" fmla="*/ 3622838 w 5041218"/>
              <a:gd name="connsiteY41" fmla="*/ 1221401 h 4745608"/>
              <a:gd name="connsiteX42" fmla="*/ 3577446 w 5041218"/>
              <a:gd name="connsiteY42" fmla="*/ 1500691 h 4745608"/>
              <a:gd name="connsiteX43" fmla="*/ 3461833 w 5041218"/>
              <a:gd name="connsiteY43" fmla="*/ 1726308 h 4745608"/>
              <a:gd name="connsiteX44" fmla="*/ 3278953 w 5041218"/>
              <a:gd name="connsiteY44" fmla="*/ 2034918 h 4745608"/>
              <a:gd name="connsiteX45" fmla="*/ 3288742 w 5041218"/>
              <a:gd name="connsiteY45" fmla="*/ 2273460 h 4745608"/>
              <a:gd name="connsiteX46" fmla="*/ 3434288 w 5041218"/>
              <a:gd name="connsiteY46" fmla="*/ 2417577 h 4745608"/>
              <a:gd name="connsiteX47" fmla="*/ 3781217 w 5041218"/>
              <a:gd name="connsiteY47" fmla="*/ 2618845 h 4745608"/>
              <a:gd name="connsiteX48" fmla="*/ 4079053 w 5041218"/>
              <a:gd name="connsiteY48" fmla="*/ 2777868 h 4745608"/>
              <a:gd name="connsiteX49" fmla="*/ 5011598 w 5041218"/>
              <a:gd name="connsiteY49" fmla="*/ 3189329 h 4745608"/>
              <a:gd name="connsiteX50" fmla="*/ 4818456 w 5041218"/>
              <a:gd name="connsiteY50" fmla="*/ 3291193 h 4745608"/>
              <a:gd name="connsiteX51" fmla="*/ 4070190 w 5041218"/>
              <a:gd name="connsiteY51" fmla="*/ 3021367 h 4745608"/>
              <a:gd name="connsiteX52" fmla="*/ 3460193 w 5041218"/>
              <a:gd name="connsiteY52" fmla="*/ 2852901 h 4745608"/>
              <a:gd name="connsiteX53" fmla="*/ 3217865 w 5041218"/>
              <a:gd name="connsiteY53" fmla="*/ 2829045 h 4745608"/>
              <a:gd name="connsiteX54" fmla="*/ 3025524 w 5041218"/>
              <a:gd name="connsiteY54" fmla="*/ 2858861 h 4745608"/>
              <a:gd name="connsiteX55" fmla="*/ 2832855 w 5041218"/>
              <a:gd name="connsiteY55" fmla="*/ 2930924 h 4745608"/>
              <a:gd name="connsiteX56" fmla="*/ 2820111 w 5041218"/>
              <a:gd name="connsiteY56" fmla="*/ 3026344 h 4745608"/>
              <a:gd name="connsiteX57" fmla="*/ 2959241 w 5041218"/>
              <a:gd name="connsiteY57" fmla="*/ 3167976 h 4745608"/>
              <a:gd name="connsiteX58" fmla="*/ 3176083 w 5041218"/>
              <a:gd name="connsiteY58" fmla="*/ 3269358 h 4745608"/>
              <a:gd name="connsiteX59" fmla="*/ 3388239 w 5041218"/>
              <a:gd name="connsiteY59" fmla="*/ 3442290 h 4745608"/>
              <a:gd name="connsiteX60" fmla="*/ 3212014 w 5041218"/>
              <a:gd name="connsiteY60" fmla="*/ 3336948 h 4745608"/>
              <a:gd name="connsiteX61" fmla="*/ 3004633 w 5041218"/>
              <a:gd name="connsiteY61" fmla="*/ 3276814 h 4745608"/>
              <a:gd name="connsiteX62" fmla="*/ 2771676 w 5041218"/>
              <a:gd name="connsiteY62" fmla="*/ 3166987 h 4745608"/>
              <a:gd name="connsiteX63" fmla="*/ 2638873 w 5041218"/>
              <a:gd name="connsiteY63" fmla="*/ 3097908 h 4745608"/>
              <a:gd name="connsiteX64" fmla="*/ 2570293 w 5041218"/>
              <a:gd name="connsiteY64" fmla="*/ 3109338 h 4745608"/>
              <a:gd name="connsiteX65" fmla="*/ 2525557 w 5041218"/>
              <a:gd name="connsiteY65" fmla="*/ 3326508 h 4745608"/>
              <a:gd name="connsiteX66" fmla="*/ 2584349 w 5041218"/>
              <a:gd name="connsiteY66" fmla="*/ 3577470 h 4745608"/>
              <a:gd name="connsiteX67" fmla="*/ 2663703 w 5041218"/>
              <a:gd name="connsiteY67" fmla="*/ 3996904 h 4745608"/>
              <a:gd name="connsiteX68" fmla="*/ 2633113 w 5041218"/>
              <a:gd name="connsiteY68" fmla="*/ 4192703 h 4745608"/>
              <a:gd name="connsiteX69" fmla="*/ 2539703 w 5041218"/>
              <a:gd name="connsiteY69" fmla="*/ 4455574 h 4745608"/>
              <a:gd name="connsiteX70" fmla="*/ 2595212 w 5041218"/>
              <a:gd name="connsiteY70" fmla="*/ 3945217 h 4745608"/>
              <a:gd name="connsiteX71" fmla="*/ 2481240 w 5041218"/>
              <a:gd name="connsiteY71" fmla="*/ 3566538 h 4745608"/>
              <a:gd name="connsiteX72" fmla="*/ 2307403 w 5041218"/>
              <a:gd name="connsiteY72" fmla="*/ 3166488 h 4745608"/>
              <a:gd name="connsiteX73" fmla="*/ 2261683 w 5041218"/>
              <a:gd name="connsiteY73" fmla="*/ 3063618 h 4745608"/>
              <a:gd name="connsiteX74" fmla="*/ 2078803 w 5041218"/>
              <a:gd name="connsiteY74" fmla="*/ 2949318 h 4745608"/>
              <a:gd name="connsiteX75" fmla="*/ 1824299 w 5041218"/>
              <a:gd name="connsiteY75" fmla="*/ 3002494 h 4745608"/>
              <a:gd name="connsiteX76" fmla="*/ 1412162 w 5041218"/>
              <a:gd name="connsiteY76" fmla="*/ 3235573 h 4745608"/>
              <a:gd name="connsiteX77" fmla="*/ 1381573 w 5041218"/>
              <a:gd name="connsiteY77" fmla="*/ 3680838 h 4745608"/>
              <a:gd name="connsiteX78" fmla="*/ 1340867 w 5041218"/>
              <a:gd name="connsiteY78" fmla="*/ 3980504 h 4745608"/>
              <a:gd name="connsiteX79" fmla="*/ 1197619 w 5041218"/>
              <a:gd name="connsiteY79" fmla="*/ 4738831 h 4745608"/>
              <a:gd name="connsiteX80" fmla="*/ 1220896 w 5041218"/>
              <a:gd name="connsiteY80" fmla="*/ 4338309 h 4745608"/>
              <a:gd name="connsiteX81" fmla="*/ 1242772 w 5041218"/>
              <a:gd name="connsiteY81" fmla="*/ 4080888 h 4745608"/>
              <a:gd name="connsiteX82" fmla="*/ 1198693 w 5041218"/>
              <a:gd name="connsiteY82" fmla="*/ 3909438 h 4745608"/>
              <a:gd name="connsiteX83" fmla="*/ 970093 w 5041218"/>
              <a:gd name="connsiteY83" fmla="*/ 3989448 h 4745608"/>
              <a:gd name="connsiteX84" fmla="*/ 766328 w 5041218"/>
              <a:gd name="connsiteY84" fmla="*/ 4131990 h 4745608"/>
              <a:gd name="connsiteX85" fmla="*/ 555808 w 5041218"/>
              <a:gd name="connsiteY85" fmla="*/ 4355688 h 4745608"/>
              <a:gd name="connsiteX86" fmla="*/ 785900 w 5041218"/>
              <a:gd name="connsiteY86" fmla="*/ 4017771 h 4745608"/>
              <a:gd name="connsiteX87" fmla="*/ 1130113 w 5041218"/>
              <a:gd name="connsiteY87" fmla="*/ 3817500 h 4745608"/>
              <a:gd name="connsiteX88" fmla="*/ 1278703 w 5041218"/>
              <a:gd name="connsiteY88" fmla="*/ 3726558 h 4745608"/>
              <a:gd name="connsiteX89" fmla="*/ 1269661 w 5041218"/>
              <a:gd name="connsiteY89" fmla="*/ 3390117 h 4745608"/>
              <a:gd name="connsiteX90" fmla="*/ 1309620 w 5041218"/>
              <a:gd name="connsiteY90" fmla="*/ 3169963 h 4745608"/>
              <a:gd name="connsiteX91" fmla="*/ 1393003 w 5041218"/>
              <a:gd name="connsiteY91" fmla="*/ 3052188 h 4745608"/>
              <a:gd name="connsiteX92" fmla="*/ 1080693 w 5041218"/>
              <a:gd name="connsiteY92" fmla="*/ 2984604 h 4745608"/>
              <a:gd name="connsiteX93" fmla="*/ 663453 w 5041218"/>
              <a:gd name="connsiteY93" fmla="*/ 3023360 h 4745608"/>
              <a:gd name="connsiteX94" fmla="*/ 235111 w 5041218"/>
              <a:gd name="connsiteY94" fmla="*/ 3217172 h 4745608"/>
              <a:gd name="connsiteX95" fmla="*/ 421453 w 5041218"/>
              <a:gd name="connsiteY95" fmla="*/ 3029328 h 4745608"/>
              <a:gd name="connsiteX96" fmla="*/ 627193 w 5041218"/>
              <a:gd name="connsiteY96" fmla="*/ 2926458 h 4745608"/>
              <a:gd name="connsiteX97" fmla="*/ 854480 w 5041218"/>
              <a:gd name="connsiteY97" fmla="*/ 2889178 h 4745608"/>
              <a:gd name="connsiteX98" fmla="*/ 1149272 w 5041218"/>
              <a:gd name="connsiteY98" fmla="*/ 2889676 h 4745608"/>
              <a:gd name="connsiteX99" fmla="*/ 1531894 w 5041218"/>
              <a:gd name="connsiteY99" fmla="*/ 2917507 h 4745608"/>
              <a:gd name="connsiteX100" fmla="*/ 1860559 w 5041218"/>
              <a:gd name="connsiteY100" fmla="*/ 2766431 h 4745608"/>
              <a:gd name="connsiteX101" fmla="*/ 1701613 w 5041218"/>
              <a:gd name="connsiteY101" fmla="*/ 2263518 h 4745608"/>
              <a:gd name="connsiteX102" fmla="*/ 1690183 w 5041218"/>
              <a:gd name="connsiteY102" fmla="*/ 1966338 h 4745608"/>
              <a:gd name="connsiteX103" fmla="*/ 1381991 w 5041218"/>
              <a:gd name="connsiteY103" fmla="*/ 1841604 h 4745608"/>
              <a:gd name="connsiteX104" fmla="*/ 1095823 w 5041218"/>
              <a:gd name="connsiteY104" fmla="*/ 1714878 h 4745608"/>
              <a:gd name="connsiteX105" fmla="*/ 746507 w 5041218"/>
              <a:gd name="connsiteY105" fmla="*/ 1626415 h 4745608"/>
              <a:gd name="connsiteX106" fmla="*/ 352873 w 5041218"/>
              <a:gd name="connsiteY106" fmla="*/ 1726308 h 4745608"/>
              <a:gd name="connsiteX107" fmla="*/ 113171 w 5041218"/>
              <a:gd name="connsiteY107" fmla="*/ 1763582 h 4745608"/>
              <a:gd name="connsiteX108" fmla="*/ 9973 w 5041218"/>
              <a:gd name="connsiteY108" fmla="*/ 1737738 h 4745608"/>
              <a:gd name="connsiteX109" fmla="*/ 348516 w 5041218"/>
              <a:gd name="connsiteY109" fmla="*/ 1643812 h 4745608"/>
              <a:gd name="connsiteX110" fmla="*/ 653097 w 5041218"/>
              <a:gd name="connsiteY110" fmla="*/ 1543920 h 4745608"/>
              <a:gd name="connsiteX111" fmla="*/ 1072963 w 5041218"/>
              <a:gd name="connsiteY111" fmla="*/ 1612008 h 4745608"/>
              <a:gd name="connsiteX112" fmla="*/ 1244413 w 5041218"/>
              <a:gd name="connsiteY112" fmla="*/ 1657728 h 4745608"/>
              <a:gd name="connsiteX113" fmla="*/ 1205766 w 5041218"/>
              <a:gd name="connsiteY113" fmla="*/ 1451988 h 4745608"/>
              <a:gd name="connsiteX114" fmla="*/ 1046313 w 5041218"/>
              <a:gd name="connsiteY114" fmla="*/ 815409 h 4745608"/>
              <a:gd name="connsiteX115" fmla="*/ 1221553 w 5041218"/>
              <a:gd name="connsiteY115" fmla="*/ 1211958 h 4745608"/>
              <a:gd name="connsiteX0" fmla="*/ 1221553 w 5067201"/>
              <a:gd name="connsiteY0" fmla="*/ 1211958 h 4745608"/>
              <a:gd name="connsiteX1" fmla="*/ 1343911 w 5067201"/>
              <a:gd name="connsiteY1" fmla="*/ 1559828 h 4745608"/>
              <a:gd name="connsiteX2" fmla="*/ 1553023 w 5067201"/>
              <a:gd name="connsiteY2" fmla="*/ 1657728 h 4745608"/>
              <a:gd name="connsiteX3" fmla="*/ 1907353 w 5067201"/>
              <a:gd name="connsiteY3" fmla="*/ 1680588 h 4745608"/>
              <a:gd name="connsiteX4" fmla="*/ 2021653 w 5067201"/>
              <a:gd name="connsiteY4" fmla="*/ 1543428 h 4745608"/>
              <a:gd name="connsiteX5" fmla="*/ 2124523 w 5067201"/>
              <a:gd name="connsiteY5" fmla="*/ 1291968 h 4745608"/>
              <a:gd name="connsiteX6" fmla="*/ 2124523 w 5067201"/>
              <a:gd name="connsiteY6" fmla="*/ 1120518 h 4745608"/>
              <a:gd name="connsiteX7" fmla="*/ 2068029 w 5067201"/>
              <a:gd name="connsiteY7" fmla="*/ 825325 h 4745608"/>
              <a:gd name="connsiteX8" fmla="*/ 2078803 w 5067201"/>
              <a:gd name="connsiteY8" fmla="*/ 777618 h 4745608"/>
              <a:gd name="connsiteX9" fmla="*/ 2170243 w 5067201"/>
              <a:gd name="connsiteY9" fmla="*/ 1086228 h 4745608"/>
              <a:gd name="connsiteX10" fmla="*/ 2215963 w 5067201"/>
              <a:gd name="connsiteY10" fmla="*/ 1269108 h 4745608"/>
              <a:gd name="connsiteX11" fmla="*/ 2284543 w 5067201"/>
              <a:gd name="connsiteY11" fmla="*/ 1303398 h 4745608"/>
              <a:gd name="connsiteX12" fmla="*/ 2330263 w 5067201"/>
              <a:gd name="connsiteY12" fmla="*/ 1166238 h 4745608"/>
              <a:gd name="connsiteX13" fmla="*/ 2467423 w 5067201"/>
              <a:gd name="connsiteY13" fmla="*/ 880488 h 4745608"/>
              <a:gd name="connsiteX14" fmla="*/ 2558863 w 5067201"/>
              <a:gd name="connsiteY14" fmla="*/ 640458 h 4745608"/>
              <a:gd name="connsiteX15" fmla="*/ 2616013 w 5067201"/>
              <a:gd name="connsiteY15" fmla="*/ 537588 h 4745608"/>
              <a:gd name="connsiteX16" fmla="*/ 2558863 w 5067201"/>
              <a:gd name="connsiteY16" fmla="*/ 789048 h 4745608"/>
              <a:gd name="connsiteX17" fmla="*/ 2444563 w 5067201"/>
              <a:gd name="connsiteY17" fmla="*/ 1097658 h 4745608"/>
              <a:gd name="connsiteX18" fmla="*/ 2375983 w 5067201"/>
              <a:gd name="connsiteY18" fmla="*/ 1406268 h 4745608"/>
              <a:gd name="connsiteX19" fmla="*/ 2558863 w 5067201"/>
              <a:gd name="connsiteY19" fmla="*/ 1577718 h 4745608"/>
              <a:gd name="connsiteX20" fmla="*/ 2878903 w 5067201"/>
              <a:gd name="connsiteY20" fmla="*/ 1657728 h 4745608"/>
              <a:gd name="connsiteX21" fmla="*/ 3187513 w 5067201"/>
              <a:gd name="connsiteY21" fmla="*/ 1657728 h 4745608"/>
              <a:gd name="connsiteX22" fmla="*/ 3370393 w 5067201"/>
              <a:gd name="connsiteY22" fmla="*/ 1566288 h 4745608"/>
              <a:gd name="connsiteX23" fmla="*/ 3488066 w 5067201"/>
              <a:gd name="connsiteY23" fmla="*/ 1246753 h 4745608"/>
              <a:gd name="connsiteX24" fmla="*/ 3495138 w 5067201"/>
              <a:gd name="connsiteY24" fmla="*/ 1115548 h 4745608"/>
              <a:gd name="connsiteX25" fmla="*/ 3493650 w 5067201"/>
              <a:gd name="connsiteY25" fmla="*/ 1063976 h 4745608"/>
              <a:gd name="connsiteX26" fmla="*/ 3450403 w 5067201"/>
              <a:gd name="connsiteY26" fmla="*/ 777618 h 4745608"/>
              <a:gd name="connsiteX27" fmla="*/ 3119893 w 5067201"/>
              <a:gd name="connsiteY27" fmla="*/ 321571 h 4745608"/>
              <a:gd name="connsiteX28" fmla="*/ 3497351 w 5067201"/>
              <a:gd name="connsiteY28" fmla="*/ 674883 h 4745608"/>
              <a:gd name="connsiteX29" fmla="*/ 3759013 w 5067201"/>
              <a:gd name="connsiteY29" fmla="*/ 571878 h 4745608"/>
              <a:gd name="connsiteX30" fmla="*/ 3999043 w 5067201"/>
              <a:gd name="connsiteY30" fmla="*/ 91818 h 4745608"/>
              <a:gd name="connsiteX31" fmla="*/ 4033333 w 5067201"/>
              <a:gd name="connsiteY31" fmla="*/ 11808 h 4745608"/>
              <a:gd name="connsiteX32" fmla="*/ 3984569 w 5067201"/>
              <a:gd name="connsiteY32" fmla="*/ 247366 h 4745608"/>
              <a:gd name="connsiteX33" fmla="*/ 3812791 w 5067201"/>
              <a:gd name="connsiteY33" fmla="*/ 647417 h 4745608"/>
              <a:gd name="connsiteX34" fmla="*/ 3592906 w 5067201"/>
              <a:gd name="connsiteY34" fmla="*/ 811408 h 4745608"/>
              <a:gd name="connsiteX35" fmla="*/ 3604425 w 5067201"/>
              <a:gd name="connsiteY35" fmla="*/ 999253 h 4745608"/>
              <a:gd name="connsiteX36" fmla="*/ 3872985 w 5067201"/>
              <a:gd name="connsiteY36" fmla="*/ 881976 h 4745608"/>
              <a:gd name="connsiteX37" fmla="*/ 4200754 w 5067201"/>
              <a:gd name="connsiteY37" fmla="*/ 774136 h 4745608"/>
              <a:gd name="connsiteX38" fmla="*/ 4064251 w 5067201"/>
              <a:gd name="connsiteY38" fmla="*/ 847195 h 4745608"/>
              <a:gd name="connsiteX39" fmla="*/ 3818880 w 5067201"/>
              <a:gd name="connsiteY39" fmla="*/ 991305 h 4745608"/>
              <a:gd name="connsiteX40" fmla="*/ 3658531 w 5067201"/>
              <a:gd name="connsiteY40" fmla="*/ 1093178 h 4745608"/>
              <a:gd name="connsiteX41" fmla="*/ 3622838 w 5067201"/>
              <a:gd name="connsiteY41" fmla="*/ 1221401 h 4745608"/>
              <a:gd name="connsiteX42" fmla="*/ 3577446 w 5067201"/>
              <a:gd name="connsiteY42" fmla="*/ 1500691 h 4745608"/>
              <a:gd name="connsiteX43" fmla="*/ 3461833 w 5067201"/>
              <a:gd name="connsiteY43" fmla="*/ 1726308 h 4745608"/>
              <a:gd name="connsiteX44" fmla="*/ 3278953 w 5067201"/>
              <a:gd name="connsiteY44" fmla="*/ 2034918 h 4745608"/>
              <a:gd name="connsiteX45" fmla="*/ 3288742 w 5067201"/>
              <a:gd name="connsiteY45" fmla="*/ 2273460 h 4745608"/>
              <a:gd name="connsiteX46" fmla="*/ 3434288 w 5067201"/>
              <a:gd name="connsiteY46" fmla="*/ 2417577 h 4745608"/>
              <a:gd name="connsiteX47" fmla="*/ 3781217 w 5067201"/>
              <a:gd name="connsiteY47" fmla="*/ 2618845 h 4745608"/>
              <a:gd name="connsiteX48" fmla="*/ 4079053 w 5067201"/>
              <a:gd name="connsiteY48" fmla="*/ 2777868 h 4745608"/>
              <a:gd name="connsiteX49" fmla="*/ 5011598 w 5067201"/>
              <a:gd name="connsiteY49" fmla="*/ 3189329 h 4745608"/>
              <a:gd name="connsiteX50" fmla="*/ 4955377 w 5067201"/>
              <a:gd name="connsiteY50" fmla="*/ 3340389 h 4745608"/>
              <a:gd name="connsiteX51" fmla="*/ 4070190 w 5067201"/>
              <a:gd name="connsiteY51" fmla="*/ 3021367 h 4745608"/>
              <a:gd name="connsiteX52" fmla="*/ 3460193 w 5067201"/>
              <a:gd name="connsiteY52" fmla="*/ 2852901 h 4745608"/>
              <a:gd name="connsiteX53" fmla="*/ 3217865 w 5067201"/>
              <a:gd name="connsiteY53" fmla="*/ 2829045 h 4745608"/>
              <a:gd name="connsiteX54" fmla="*/ 3025524 w 5067201"/>
              <a:gd name="connsiteY54" fmla="*/ 2858861 h 4745608"/>
              <a:gd name="connsiteX55" fmla="*/ 2832855 w 5067201"/>
              <a:gd name="connsiteY55" fmla="*/ 2930924 h 4745608"/>
              <a:gd name="connsiteX56" fmla="*/ 2820111 w 5067201"/>
              <a:gd name="connsiteY56" fmla="*/ 3026344 h 4745608"/>
              <a:gd name="connsiteX57" fmla="*/ 2959241 w 5067201"/>
              <a:gd name="connsiteY57" fmla="*/ 3167976 h 4745608"/>
              <a:gd name="connsiteX58" fmla="*/ 3176083 w 5067201"/>
              <a:gd name="connsiteY58" fmla="*/ 3269358 h 4745608"/>
              <a:gd name="connsiteX59" fmla="*/ 3388239 w 5067201"/>
              <a:gd name="connsiteY59" fmla="*/ 3442290 h 4745608"/>
              <a:gd name="connsiteX60" fmla="*/ 3212014 w 5067201"/>
              <a:gd name="connsiteY60" fmla="*/ 3336948 h 4745608"/>
              <a:gd name="connsiteX61" fmla="*/ 3004633 w 5067201"/>
              <a:gd name="connsiteY61" fmla="*/ 3276814 h 4745608"/>
              <a:gd name="connsiteX62" fmla="*/ 2771676 w 5067201"/>
              <a:gd name="connsiteY62" fmla="*/ 3166987 h 4745608"/>
              <a:gd name="connsiteX63" fmla="*/ 2638873 w 5067201"/>
              <a:gd name="connsiteY63" fmla="*/ 3097908 h 4745608"/>
              <a:gd name="connsiteX64" fmla="*/ 2570293 w 5067201"/>
              <a:gd name="connsiteY64" fmla="*/ 3109338 h 4745608"/>
              <a:gd name="connsiteX65" fmla="*/ 2525557 w 5067201"/>
              <a:gd name="connsiteY65" fmla="*/ 3326508 h 4745608"/>
              <a:gd name="connsiteX66" fmla="*/ 2584349 w 5067201"/>
              <a:gd name="connsiteY66" fmla="*/ 3577470 h 4745608"/>
              <a:gd name="connsiteX67" fmla="*/ 2663703 w 5067201"/>
              <a:gd name="connsiteY67" fmla="*/ 3996904 h 4745608"/>
              <a:gd name="connsiteX68" fmla="*/ 2633113 w 5067201"/>
              <a:gd name="connsiteY68" fmla="*/ 4192703 h 4745608"/>
              <a:gd name="connsiteX69" fmla="*/ 2539703 w 5067201"/>
              <a:gd name="connsiteY69" fmla="*/ 4455574 h 4745608"/>
              <a:gd name="connsiteX70" fmla="*/ 2595212 w 5067201"/>
              <a:gd name="connsiteY70" fmla="*/ 3945217 h 4745608"/>
              <a:gd name="connsiteX71" fmla="*/ 2481240 w 5067201"/>
              <a:gd name="connsiteY71" fmla="*/ 3566538 h 4745608"/>
              <a:gd name="connsiteX72" fmla="*/ 2307403 w 5067201"/>
              <a:gd name="connsiteY72" fmla="*/ 3166488 h 4745608"/>
              <a:gd name="connsiteX73" fmla="*/ 2261683 w 5067201"/>
              <a:gd name="connsiteY73" fmla="*/ 3063618 h 4745608"/>
              <a:gd name="connsiteX74" fmla="*/ 2078803 w 5067201"/>
              <a:gd name="connsiteY74" fmla="*/ 2949318 h 4745608"/>
              <a:gd name="connsiteX75" fmla="*/ 1824299 w 5067201"/>
              <a:gd name="connsiteY75" fmla="*/ 3002494 h 4745608"/>
              <a:gd name="connsiteX76" fmla="*/ 1412162 w 5067201"/>
              <a:gd name="connsiteY76" fmla="*/ 3235573 h 4745608"/>
              <a:gd name="connsiteX77" fmla="*/ 1381573 w 5067201"/>
              <a:gd name="connsiteY77" fmla="*/ 3680838 h 4745608"/>
              <a:gd name="connsiteX78" fmla="*/ 1340867 w 5067201"/>
              <a:gd name="connsiteY78" fmla="*/ 3980504 h 4745608"/>
              <a:gd name="connsiteX79" fmla="*/ 1197619 w 5067201"/>
              <a:gd name="connsiteY79" fmla="*/ 4738831 h 4745608"/>
              <a:gd name="connsiteX80" fmla="*/ 1220896 w 5067201"/>
              <a:gd name="connsiteY80" fmla="*/ 4338309 h 4745608"/>
              <a:gd name="connsiteX81" fmla="*/ 1242772 w 5067201"/>
              <a:gd name="connsiteY81" fmla="*/ 4080888 h 4745608"/>
              <a:gd name="connsiteX82" fmla="*/ 1198693 w 5067201"/>
              <a:gd name="connsiteY82" fmla="*/ 3909438 h 4745608"/>
              <a:gd name="connsiteX83" fmla="*/ 970093 w 5067201"/>
              <a:gd name="connsiteY83" fmla="*/ 3989448 h 4745608"/>
              <a:gd name="connsiteX84" fmla="*/ 766328 w 5067201"/>
              <a:gd name="connsiteY84" fmla="*/ 4131990 h 4745608"/>
              <a:gd name="connsiteX85" fmla="*/ 555808 w 5067201"/>
              <a:gd name="connsiteY85" fmla="*/ 4355688 h 4745608"/>
              <a:gd name="connsiteX86" fmla="*/ 785900 w 5067201"/>
              <a:gd name="connsiteY86" fmla="*/ 4017771 h 4745608"/>
              <a:gd name="connsiteX87" fmla="*/ 1130113 w 5067201"/>
              <a:gd name="connsiteY87" fmla="*/ 3817500 h 4745608"/>
              <a:gd name="connsiteX88" fmla="*/ 1278703 w 5067201"/>
              <a:gd name="connsiteY88" fmla="*/ 3726558 h 4745608"/>
              <a:gd name="connsiteX89" fmla="*/ 1269661 w 5067201"/>
              <a:gd name="connsiteY89" fmla="*/ 3390117 h 4745608"/>
              <a:gd name="connsiteX90" fmla="*/ 1309620 w 5067201"/>
              <a:gd name="connsiteY90" fmla="*/ 3169963 h 4745608"/>
              <a:gd name="connsiteX91" fmla="*/ 1393003 w 5067201"/>
              <a:gd name="connsiteY91" fmla="*/ 3052188 h 4745608"/>
              <a:gd name="connsiteX92" fmla="*/ 1080693 w 5067201"/>
              <a:gd name="connsiteY92" fmla="*/ 2984604 h 4745608"/>
              <a:gd name="connsiteX93" fmla="*/ 663453 w 5067201"/>
              <a:gd name="connsiteY93" fmla="*/ 3023360 h 4745608"/>
              <a:gd name="connsiteX94" fmla="*/ 235111 w 5067201"/>
              <a:gd name="connsiteY94" fmla="*/ 3217172 h 4745608"/>
              <a:gd name="connsiteX95" fmla="*/ 421453 w 5067201"/>
              <a:gd name="connsiteY95" fmla="*/ 3029328 h 4745608"/>
              <a:gd name="connsiteX96" fmla="*/ 627193 w 5067201"/>
              <a:gd name="connsiteY96" fmla="*/ 2926458 h 4745608"/>
              <a:gd name="connsiteX97" fmla="*/ 854480 w 5067201"/>
              <a:gd name="connsiteY97" fmla="*/ 2889178 h 4745608"/>
              <a:gd name="connsiteX98" fmla="*/ 1149272 w 5067201"/>
              <a:gd name="connsiteY98" fmla="*/ 2889676 h 4745608"/>
              <a:gd name="connsiteX99" fmla="*/ 1531894 w 5067201"/>
              <a:gd name="connsiteY99" fmla="*/ 2917507 h 4745608"/>
              <a:gd name="connsiteX100" fmla="*/ 1860559 w 5067201"/>
              <a:gd name="connsiteY100" fmla="*/ 2766431 h 4745608"/>
              <a:gd name="connsiteX101" fmla="*/ 1701613 w 5067201"/>
              <a:gd name="connsiteY101" fmla="*/ 2263518 h 4745608"/>
              <a:gd name="connsiteX102" fmla="*/ 1690183 w 5067201"/>
              <a:gd name="connsiteY102" fmla="*/ 1966338 h 4745608"/>
              <a:gd name="connsiteX103" fmla="*/ 1381991 w 5067201"/>
              <a:gd name="connsiteY103" fmla="*/ 1841604 h 4745608"/>
              <a:gd name="connsiteX104" fmla="*/ 1095823 w 5067201"/>
              <a:gd name="connsiteY104" fmla="*/ 1714878 h 4745608"/>
              <a:gd name="connsiteX105" fmla="*/ 746507 w 5067201"/>
              <a:gd name="connsiteY105" fmla="*/ 1626415 h 4745608"/>
              <a:gd name="connsiteX106" fmla="*/ 352873 w 5067201"/>
              <a:gd name="connsiteY106" fmla="*/ 1726308 h 4745608"/>
              <a:gd name="connsiteX107" fmla="*/ 113171 w 5067201"/>
              <a:gd name="connsiteY107" fmla="*/ 1763582 h 4745608"/>
              <a:gd name="connsiteX108" fmla="*/ 9973 w 5067201"/>
              <a:gd name="connsiteY108" fmla="*/ 1737738 h 4745608"/>
              <a:gd name="connsiteX109" fmla="*/ 348516 w 5067201"/>
              <a:gd name="connsiteY109" fmla="*/ 1643812 h 4745608"/>
              <a:gd name="connsiteX110" fmla="*/ 653097 w 5067201"/>
              <a:gd name="connsiteY110" fmla="*/ 1543920 h 4745608"/>
              <a:gd name="connsiteX111" fmla="*/ 1072963 w 5067201"/>
              <a:gd name="connsiteY111" fmla="*/ 1612008 h 4745608"/>
              <a:gd name="connsiteX112" fmla="*/ 1244413 w 5067201"/>
              <a:gd name="connsiteY112" fmla="*/ 1657728 h 4745608"/>
              <a:gd name="connsiteX113" fmla="*/ 1205766 w 5067201"/>
              <a:gd name="connsiteY113" fmla="*/ 1451988 h 4745608"/>
              <a:gd name="connsiteX114" fmla="*/ 1046313 w 5067201"/>
              <a:gd name="connsiteY114" fmla="*/ 815409 h 4745608"/>
              <a:gd name="connsiteX115" fmla="*/ 1221553 w 5067201"/>
              <a:gd name="connsiteY115" fmla="*/ 1211958 h 4745608"/>
              <a:gd name="connsiteX0" fmla="*/ 1221553 w 5015709"/>
              <a:gd name="connsiteY0" fmla="*/ 1211958 h 4745608"/>
              <a:gd name="connsiteX1" fmla="*/ 1343911 w 5015709"/>
              <a:gd name="connsiteY1" fmla="*/ 1559828 h 4745608"/>
              <a:gd name="connsiteX2" fmla="*/ 1553023 w 5015709"/>
              <a:gd name="connsiteY2" fmla="*/ 1657728 h 4745608"/>
              <a:gd name="connsiteX3" fmla="*/ 1907353 w 5015709"/>
              <a:gd name="connsiteY3" fmla="*/ 1680588 h 4745608"/>
              <a:gd name="connsiteX4" fmla="*/ 2021653 w 5015709"/>
              <a:gd name="connsiteY4" fmla="*/ 1543428 h 4745608"/>
              <a:gd name="connsiteX5" fmla="*/ 2124523 w 5015709"/>
              <a:gd name="connsiteY5" fmla="*/ 1291968 h 4745608"/>
              <a:gd name="connsiteX6" fmla="*/ 2124523 w 5015709"/>
              <a:gd name="connsiteY6" fmla="*/ 1120518 h 4745608"/>
              <a:gd name="connsiteX7" fmla="*/ 2068029 w 5015709"/>
              <a:gd name="connsiteY7" fmla="*/ 825325 h 4745608"/>
              <a:gd name="connsiteX8" fmla="*/ 2078803 w 5015709"/>
              <a:gd name="connsiteY8" fmla="*/ 777618 h 4745608"/>
              <a:gd name="connsiteX9" fmla="*/ 2170243 w 5015709"/>
              <a:gd name="connsiteY9" fmla="*/ 1086228 h 4745608"/>
              <a:gd name="connsiteX10" fmla="*/ 2215963 w 5015709"/>
              <a:gd name="connsiteY10" fmla="*/ 1269108 h 4745608"/>
              <a:gd name="connsiteX11" fmla="*/ 2284543 w 5015709"/>
              <a:gd name="connsiteY11" fmla="*/ 1303398 h 4745608"/>
              <a:gd name="connsiteX12" fmla="*/ 2330263 w 5015709"/>
              <a:gd name="connsiteY12" fmla="*/ 1166238 h 4745608"/>
              <a:gd name="connsiteX13" fmla="*/ 2467423 w 5015709"/>
              <a:gd name="connsiteY13" fmla="*/ 880488 h 4745608"/>
              <a:gd name="connsiteX14" fmla="*/ 2558863 w 5015709"/>
              <a:gd name="connsiteY14" fmla="*/ 640458 h 4745608"/>
              <a:gd name="connsiteX15" fmla="*/ 2616013 w 5015709"/>
              <a:gd name="connsiteY15" fmla="*/ 537588 h 4745608"/>
              <a:gd name="connsiteX16" fmla="*/ 2558863 w 5015709"/>
              <a:gd name="connsiteY16" fmla="*/ 789048 h 4745608"/>
              <a:gd name="connsiteX17" fmla="*/ 2444563 w 5015709"/>
              <a:gd name="connsiteY17" fmla="*/ 1097658 h 4745608"/>
              <a:gd name="connsiteX18" fmla="*/ 2375983 w 5015709"/>
              <a:gd name="connsiteY18" fmla="*/ 1406268 h 4745608"/>
              <a:gd name="connsiteX19" fmla="*/ 2558863 w 5015709"/>
              <a:gd name="connsiteY19" fmla="*/ 1577718 h 4745608"/>
              <a:gd name="connsiteX20" fmla="*/ 2878903 w 5015709"/>
              <a:gd name="connsiteY20" fmla="*/ 1657728 h 4745608"/>
              <a:gd name="connsiteX21" fmla="*/ 3187513 w 5015709"/>
              <a:gd name="connsiteY21" fmla="*/ 1657728 h 4745608"/>
              <a:gd name="connsiteX22" fmla="*/ 3370393 w 5015709"/>
              <a:gd name="connsiteY22" fmla="*/ 1566288 h 4745608"/>
              <a:gd name="connsiteX23" fmla="*/ 3488066 w 5015709"/>
              <a:gd name="connsiteY23" fmla="*/ 1246753 h 4745608"/>
              <a:gd name="connsiteX24" fmla="*/ 3495138 w 5015709"/>
              <a:gd name="connsiteY24" fmla="*/ 1115548 h 4745608"/>
              <a:gd name="connsiteX25" fmla="*/ 3493650 w 5015709"/>
              <a:gd name="connsiteY25" fmla="*/ 1063976 h 4745608"/>
              <a:gd name="connsiteX26" fmla="*/ 3450403 w 5015709"/>
              <a:gd name="connsiteY26" fmla="*/ 777618 h 4745608"/>
              <a:gd name="connsiteX27" fmla="*/ 3119893 w 5015709"/>
              <a:gd name="connsiteY27" fmla="*/ 321571 h 4745608"/>
              <a:gd name="connsiteX28" fmla="*/ 3497351 w 5015709"/>
              <a:gd name="connsiteY28" fmla="*/ 674883 h 4745608"/>
              <a:gd name="connsiteX29" fmla="*/ 3759013 w 5015709"/>
              <a:gd name="connsiteY29" fmla="*/ 571878 h 4745608"/>
              <a:gd name="connsiteX30" fmla="*/ 3999043 w 5015709"/>
              <a:gd name="connsiteY30" fmla="*/ 91818 h 4745608"/>
              <a:gd name="connsiteX31" fmla="*/ 4033333 w 5015709"/>
              <a:gd name="connsiteY31" fmla="*/ 11808 h 4745608"/>
              <a:gd name="connsiteX32" fmla="*/ 3984569 w 5015709"/>
              <a:gd name="connsiteY32" fmla="*/ 247366 h 4745608"/>
              <a:gd name="connsiteX33" fmla="*/ 3812791 w 5015709"/>
              <a:gd name="connsiteY33" fmla="*/ 647417 h 4745608"/>
              <a:gd name="connsiteX34" fmla="*/ 3592906 w 5015709"/>
              <a:gd name="connsiteY34" fmla="*/ 811408 h 4745608"/>
              <a:gd name="connsiteX35" fmla="*/ 3604425 w 5015709"/>
              <a:gd name="connsiteY35" fmla="*/ 999253 h 4745608"/>
              <a:gd name="connsiteX36" fmla="*/ 3872985 w 5015709"/>
              <a:gd name="connsiteY36" fmla="*/ 881976 h 4745608"/>
              <a:gd name="connsiteX37" fmla="*/ 4200754 w 5015709"/>
              <a:gd name="connsiteY37" fmla="*/ 774136 h 4745608"/>
              <a:gd name="connsiteX38" fmla="*/ 4064251 w 5015709"/>
              <a:gd name="connsiteY38" fmla="*/ 847195 h 4745608"/>
              <a:gd name="connsiteX39" fmla="*/ 3818880 w 5015709"/>
              <a:gd name="connsiteY39" fmla="*/ 991305 h 4745608"/>
              <a:gd name="connsiteX40" fmla="*/ 3658531 w 5015709"/>
              <a:gd name="connsiteY40" fmla="*/ 1093178 h 4745608"/>
              <a:gd name="connsiteX41" fmla="*/ 3622838 w 5015709"/>
              <a:gd name="connsiteY41" fmla="*/ 1221401 h 4745608"/>
              <a:gd name="connsiteX42" fmla="*/ 3577446 w 5015709"/>
              <a:gd name="connsiteY42" fmla="*/ 1500691 h 4745608"/>
              <a:gd name="connsiteX43" fmla="*/ 3461833 w 5015709"/>
              <a:gd name="connsiteY43" fmla="*/ 1726308 h 4745608"/>
              <a:gd name="connsiteX44" fmla="*/ 3278953 w 5015709"/>
              <a:gd name="connsiteY44" fmla="*/ 2034918 h 4745608"/>
              <a:gd name="connsiteX45" fmla="*/ 3288742 w 5015709"/>
              <a:gd name="connsiteY45" fmla="*/ 2273460 h 4745608"/>
              <a:gd name="connsiteX46" fmla="*/ 3434288 w 5015709"/>
              <a:gd name="connsiteY46" fmla="*/ 2417577 h 4745608"/>
              <a:gd name="connsiteX47" fmla="*/ 3781217 w 5015709"/>
              <a:gd name="connsiteY47" fmla="*/ 2618845 h 4745608"/>
              <a:gd name="connsiteX48" fmla="*/ 4079053 w 5015709"/>
              <a:gd name="connsiteY48" fmla="*/ 2777868 h 4745608"/>
              <a:gd name="connsiteX49" fmla="*/ 5011598 w 5015709"/>
              <a:gd name="connsiteY49" fmla="*/ 3189329 h 4745608"/>
              <a:gd name="connsiteX50" fmla="*/ 4955377 w 5015709"/>
              <a:gd name="connsiteY50" fmla="*/ 3340389 h 4745608"/>
              <a:gd name="connsiteX51" fmla="*/ 4070190 w 5015709"/>
              <a:gd name="connsiteY51" fmla="*/ 3021367 h 4745608"/>
              <a:gd name="connsiteX52" fmla="*/ 3460193 w 5015709"/>
              <a:gd name="connsiteY52" fmla="*/ 2852901 h 4745608"/>
              <a:gd name="connsiteX53" fmla="*/ 3217865 w 5015709"/>
              <a:gd name="connsiteY53" fmla="*/ 2829045 h 4745608"/>
              <a:gd name="connsiteX54" fmla="*/ 3025524 w 5015709"/>
              <a:gd name="connsiteY54" fmla="*/ 2858861 h 4745608"/>
              <a:gd name="connsiteX55" fmla="*/ 2832855 w 5015709"/>
              <a:gd name="connsiteY55" fmla="*/ 2930924 h 4745608"/>
              <a:gd name="connsiteX56" fmla="*/ 2820111 w 5015709"/>
              <a:gd name="connsiteY56" fmla="*/ 3026344 h 4745608"/>
              <a:gd name="connsiteX57" fmla="*/ 2959241 w 5015709"/>
              <a:gd name="connsiteY57" fmla="*/ 3167976 h 4745608"/>
              <a:gd name="connsiteX58" fmla="*/ 3176083 w 5015709"/>
              <a:gd name="connsiteY58" fmla="*/ 3269358 h 4745608"/>
              <a:gd name="connsiteX59" fmla="*/ 3388239 w 5015709"/>
              <a:gd name="connsiteY59" fmla="*/ 3442290 h 4745608"/>
              <a:gd name="connsiteX60" fmla="*/ 3212014 w 5015709"/>
              <a:gd name="connsiteY60" fmla="*/ 3336948 h 4745608"/>
              <a:gd name="connsiteX61" fmla="*/ 3004633 w 5015709"/>
              <a:gd name="connsiteY61" fmla="*/ 3276814 h 4745608"/>
              <a:gd name="connsiteX62" fmla="*/ 2771676 w 5015709"/>
              <a:gd name="connsiteY62" fmla="*/ 3166987 h 4745608"/>
              <a:gd name="connsiteX63" fmla="*/ 2638873 w 5015709"/>
              <a:gd name="connsiteY63" fmla="*/ 3097908 h 4745608"/>
              <a:gd name="connsiteX64" fmla="*/ 2570293 w 5015709"/>
              <a:gd name="connsiteY64" fmla="*/ 3109338 h 4745608"/>
              <a:gd name="connsiteX65" fmla="*/ 2525557 w 5015709"/>
              <a:gd name="connsiteY65" fmla="*/ 3326508 h 4745608"/>
              <a:gd name="connsiteX66" fmla="*/ 2584349 w 5015709"/>
              <a:gd name="connsiteY66" fmla="*/ 3577470 h 4745608"/>
              <a:gd name="connsiteX67" fmla="*/ 2663703 w 5015709"/>
              <a:gd name="connsiteY67" fmla="*/ 3996904 h 4745608"/>
              <a:gd name="connsiteX68" fmla="*/ 2633113 w 5015709"/>
              <a:gd name="connsiteY68" fmla="*/ 4192703 h 4745608"/>
              <a:gd name="connsiteX69" fmla="*/ 2539703 w 5015709"/>
              <a:gd name="connsiteY69" fmla="*/ 4455574 h 4745608"/>
              <a:gd name="connsiteX70" fmla="*/ 2595212 w 5015709"/>
              <a:gd name="connsiteY70" fmla="*/ 3945217 h 4745608"/>
              <a:gd name="connsiteX71" fmla="*/ 2481240 w 5015709"/>
              <a:gd name="connsiteY71" fmla="*/ 3566538 h 4745608"/>
              <a:gd name="connsiteX72" fmla="*/ 2307403 w 5015709"/>
              <a:gd name="connsiteY72" fmla="*/ 3166488 h 4745608"/>
              <a:gd name="connsiteX73" fmla="*/ 2261683 w 5015709"/>
              <a:gd name="connsiteY73" fmla="*/ 3063618 h 4745608"/>
              <a:gd name="connsiteX74" fmla="*/ 2078803 w 5015709"/>
              <a:gd name="connsiteY74" fmla="*/ 2949318 h 4745608"/>
              <a:gd name="connsiteX75" fmla="*/ 1824299 w 5015709"/>
              <a:gd name="connsiteY75" fmla="*/ 3002494 h 4745608"/>
              <a:gd name="connsiteX76" fmla="*/ 1412162 w 5015709"/>
              <a:gd name="connsiteY76" fmla="*/ 3235573 h 4745608"/>
              <a:gd name="connsiteX77" fmla="*/ 1381573 w 5015709"/>
              <a:gd name="connsiteY77" fmla="*/ 3680838 h 4745608"/>
              <a:gd name="connsiteX78" fmla="*/ 1340867 w 5015709"/>
              <a:gd name="connsiteY78" fmla="*/ 3980504 h 4745608"/>
              <a:gd name="connsiteX79" fmla="*/ 1197619 w 5015709"/>
              <a:gd name="connsiteY79" fmla="*/ 4738831 h 4745608"/>
              <a:gd name="connsiteX80" fmla="*/ 1220896 w 5015709"/>
              <a:gd name="connsiteY80" fmla="*/ 4338309 h 4745608"/>
              <a:gd name="connsiteX81" fmla="*/ 1242772 w 5015709"/>
              <a:gd name="connsiteY81" fmla="*/ 4080888 h 4745608"/>
              <a:gd name="connsiteX82" fmla="*/ 1198693 w 5015709"/>
              <a:gd name="connsiteY82" fmla="*/ 3909438 h 4745608"/>
              <a:gd name="connsiteX83" fmla="*/ 970093 w 5015709"/>
              <a:gd name="connsiteY83" fmla="*/ 3989448 h 4745608"/>
              <a:gd name="connsiteX84" fmla="*/ 766328 w 5015709"/>
              <a:gd name="connsiteY84" fmla="*/ 4131990 h 4745608"/>
              <a:gd name="connsiteX85" fmla="*/ 555808 w 5015709"/>
              <a:gd name="connsiteY85" fmla="*/ 4355688 h 4745608"/>
              <a:gd name="connsiteX86" fmla="*/ 785900 w 5015709"/>
              <a:gd name="connsiteY86" fmla="*/ 4017771 h 4745608"/>
              <a:gd name="connsiteX87" fmla="*/ 1130113 w 5015709"/>
              <a:gd name="connsiteY87" fmla="*/ 3817500 h 4745608"/>
              <a:gd name="connsiteX88" fmla="*/ 1278703 w 5015709"/>
              <a:gd name="connsiteY88" fmla="*/ 3726558 h 4745608"/>
              <a:gd name="connsiteX89" fmla="*/ 1269661 w 5015709"/>
              <a:gd name="connsiteY89" fmla="*/ 3390117 h 4745608"/>
              <a:gd name="connsiteX90" fmla="*/ 1309620 w 5015709"/>
              <a:gd name="connsiteY90" fmla="*/ 3169963 h 4745608"/>
              <a:gd name="connsiteX91" fmla="*/ 1393003 w 5015709"/>
              <a:gd name="connsiteY91" fmla="*/ 3052188 h 4745608"/>
              <a:gd name="connsiteX92" fmla="*/ 1080693 w 5015709"/>
              <a:gd name="connsiteY92" fmla="*/ 2984604 h 4745608"/>
              <a:gd name="connsiteX93" fmla="*/ 663453 w 5015709"/>
              <a:gd name="connsiteY93" fmla="*/ 3023360 h 4745608"/>
              <a:gd name="connsiteX94" fmla="*/ 235111 w 5015709"/>
              <a:gd name="connsiteY94" fmla="*/ 3217172 h 4745608"/>
              <a:gd name="connsiteX95" fmla="*/ 421453 w 5015709"/>
              <a:gd name="connsiteY95" fmla="*/ 3029328 h 4745608"/>
              <a:gd name="connsiteX96" fmla="*/ 627193 w 5015709"/>
              <a:gd name="connsiteY96" fmla="*/ 2926458 h 4745608"/>
              <a:gd name="connsiteX97" fmla="*/ 854480 w 5015709"/>
              <a:gd name="connsiteY97" fmla="*/ 2889178 h 4745608"/>
              <a:gd name="connsiteX98" fmla="*/ 1149272 w 5015709"/>
              <a:gd name="connsiteY98" fmla="*/ 2889676 h 4745608"/>
              <a:gd name="connsiteX99" fmla="*/ 1531894 w 5015709"/>
              <a:gd name="connsiteY99" fmla="*/ 2917507 h 4745608"/>
              <a:gd name="connsiteX100" fmla="*/ 1860559 w 5015709"/>
              <a:gd name="connsiteY100" fmla="*/ 2766431 h 4745608"/>
              <a:gd name="connsiteX101" fmla="*/ 1701613 w 5015709"/>
              <a:gd name="connsiteY101" fmla="*/ 2263518 h 4745608"/>
              <a:gd name="connsiteX102" fmla="*/ 1690183 w 5015709"/>
              <a:gd name="connsiteY102" fmla="*/ 1966338 h 4745608"/>
              <a:gd name="connsiteX103" fmla="*/ 1381991 w 5015709"/>
              <a:gd name="connsiteY103" fmla="*/ 1841604 h 4745608"/>
              <a:gd name="connsiteX104" fmla="*/ 1095823 w 5015709"/>
              <a:gd name="connsiteY104" fmla="*/ 1714878 h 4745608"/>
              <a:gd name="connsiteX105" fmla="*/ 746507 w 5015709"/>
              <a:gd name="connsiteY105" fmla="*/ 1626415 h 4745608"/>
              <a:gd name="connsiteX106" fmla="*/ 352873 w 5015709"/>
              <a:gd name="connsiteY106" fmla="*/ 1726308 h 4745608"/>
              <a:gd name="connsiteX107" fmla="*/ 113171 w 5015709"/>
              <a:gd name="connsiteY107" fmla="*/ 1763582 h 4745608"/>
              <a:gd name="connsiteX108" fmla="*/ 9973 w 5015709"/>
              <a:gd name="connsiteY108" fmla="*/ 1737738 h 4745608"/>
              <a:gd name="connsiteX109" fmla="*/ 348516 w 5015709"/>
              <a:gd name="connsiteY109" fmla="*/ 1643812 h 4745608"/>
              <a:gd name="connsiteX110" fmla="*/ 653097 w 5015709"/>
              <a:gd name="connsiteY110" fmla="*/ 1543920 h 4745608"/>
              <a:gd name="connsiteX111" fmla="*/ 1072963 w 5015709"/>
              <a:gd name="connsiteY111" fmla="*/ 1612008 h 4745608"/>
              <a:gd name="connsiteX112" fmla="*/ 1244413 w 5015709"/>
              <a:gd name="connsiteY112" fmla="*/ 1657728 h 4745608"/>
              <a:gd name="connsiteX113" fmla="*/ 1205766 w 5015709"/>
              <a:gd name="connsiteY113" fmla="*/ 1451988 h 4745608"/>
              <a:gd name="connsiteX114" fmla="*/ 1046313 w 5015709"/>
              <a:gd name="connsiteY114" fmla="*/ 815409 h 4745608"/>
              <a:gd name="connsiteX115" fmla="*/ 1221553 w 5015709"/>
              <a:gd name="connsiteY115" fmla="*/ 1211958 h 4745608"/>
              <a:gd name="connsiteX0" fmla="*/ 1221553 w 5063469"/>
              <a:gd name="connsiteY0" fmla="*/ 1211958 h 4745608"/>
              <a:gd name="connsiteX1" fmla="*/ 1343911 w 5063469"/>
              <a:gd name="connsiteY1" fmla="*/ 1559828 h 4745608"/>
              <a:gd name="connsiteX2" fmla="*/ 1553023 w 5063469"/>
              <a:gd name="connsiteY2" fmla="*/ 1657728 h 4745608"/>
              <a:gd name="connsiteX3" fmla="*/ 1907353 w 5063469"/>
              <a:gd name="connsiteY3" fmla="*/ 1680588 h 4745608"/>
              <a:gd name="connsiteX4" fmla="*/ 2021653 w 5063469"/>
              <a:gd name="connsiteY4" fmla="*/ 1543428 h 4745608"/>
              <a:gd name="connsiteX5" fmla="*/ 2124523 w 5063469"/>
              <a:gd name="connsiteY5" fmla="*/ 1291968 h 4745608"/>
              <a:gd name="connsiteX6" fmla="*/ 2124523 w 5063469"/>
              <a:gd name="connsiteY6" fmla="*/ 1120518 h 4745608"/>
              <a:gd name="connsiteX7" fmla="*/ 2068029 w 5063469"/>
              <a:gd name="connsiteY7" fmla="*/ 825325 h 4745608"/>
              <a:gd name="connsiteX8" fmla="*/ 2078803 w 5063469"/>
              <a:gd name="connsiteY8" fmla="*/ 777618 h 4745608"/>
              <a:gd name="connsiteX9" fmla="*/ 2170243 w 5063469"/>
              <a:gd name="connsiteY9" fmla="*/ 1086228 h 4745608"/>
              <a:gd name="connsiteX10" fmla="*/ 2215963 w 5063469"/>
              <a:gd name="connsiteY10" fmla="*/ 1269108 h 4745608"/>
              <a:gd name="connsiteX11" fmla="*/ 2284543 w 5063469"/>
              <a:gd name="connsiteY11" fmla="*/ 1303398 h 4745608"/>
              <a:gd name="connsiteX12" fmla="*/ 2330263 w 5063469"/>
              <a:gd name="connsiteY12" fmla="*/ 1166238 h 4745608"/>
              <a:gd name="connsiteX13" fmla="*/ 2467423 w 5063469"/>
              <a:gd name="connsiteY13" fmla="*/ 880488 h 4745608"/>
              <a:gd name="connsiteX14" fmla="*/ 2558863 w 5063469"/>
              <a:gd name="connsiteY14" fmla="*/ 640458 h 4745608"/>
              <a:gd name="connsiteX15" fmla="*/ 2616013 w 5063469"/>
              <a:gd name="connsiteY15" fmla="*/ 537588 h 4745608"/>
              <a:gd name="connsiteX16" fmla="*/ 2558863 w 5063469"/>
              <a:gd name="connsiteY16" fmla="*/ 789048 h 4745608"/>
              <a:gd name="connsiteX17" fmla="*/ 2444563 w 5063469"/>
              <a:gd name="connsiteY17" fmla="*/ 1097658 h 4745608"/>
              <a:gd name="connsiteX18" fmla="*/ 2375983 w 5063469"/>
              <a:gd name="connsiteY18" fmla="*/ 1406268 h 4745608"/>
              <a:gd name="connsiteX19" fmla="*/ 2558863 w 5063469"/>
              <a:gd name="connsiteY19" fmla="*/ 1577718 h 4745608"/>
              <a:gd name="connsiteX20" fmla="*/ 2878903 w 5063469"/>
              <a:gd name="connsiteY20" fmla="*/ 1657728 h 4745608"/>
              <a:gd name="connsiteX21" fmla="*/ 3187513 w 5063469"/>
              <a:gd name="connsiteY21" fmla="*/ 1657728 h 4745608"/>
              <a:gd name="connsiteX22" fmla="*/ 3370393 w 5063469"/>
              <a:gd name="connsiteY22" fmla="*/ 1566288 h 4745608"/>
              <a:gd name="connsiteX23" fmla="*/ 3488066 w 5063469"/>
              <a:gd name="connsiteY23" fmla="*/ 1246753 h 4745608"/>
              <a:gd name="connsiteX24" fmla="*/ 3495138 w 5063469"/>
              <a:gd name="connsiteY24" fmla="*/ 1115548 h 4745608"/>
              <a:gd name="connsiteX25" fmla="*/ 3493650 w 5063469"/>
              <a:gd name="connsiteY25" fmla="*/ 1063976 h 4745608"/>
              <a:gd name="connsiteX26" fmla="*/ 3450403 w 5063469"/>
              <a:gd name="connsiteY26" fmla="*/ 777618 h 4745608"/>
              <a:gd name="connsiteX27" fmla="*/ 3119893 w 5063469"/>
              <a:gd name="connsiteY27" fmla="*/ 321571 h 4745608"/>
              <a:gd name="connsiteX28" fmla="*/ 3497351 w 5063469"/>
              <a:gd name="connsiteY28" fmla="*/ 674883 h 4745608"/>
              <a:gd name="connsiteX29" fmla="*/ 3759013 w 5063469"/>
              <a:gd name="connsiteY29" fmla="*/ 571878 h 4745608"/>
              <a:gd name="connsiteX30" fmla="*/ 3999043 w 5063469"/>
              <a:gd name="connsiteY30" fmla="*/ 91818 h 4745608"/>
              <a:gd name="connsiteX31" fmla="*/ 4033333 w 5063469"/>
              <a:gd name="connsiteY31" fmla="*/ 11808 h 4745608"/>
              <a:gd name="connsiteX32" fmla="*/ 3984569 w 5063469"/>
              <a:gd name="connsiteY32" fmla="*/ 247366 h 4745608"/>
              <a:gd name="connsiteX33" fmla="*/ 3812791 w 5063469"/>
              <a:gd name="connsiteY33" fmla="*/ 647417 h 4745608"/>
              <a:gd name="connsiteX34" fmla="*/ 3592906 w 5063469"/>
              <a:gd name="connsiteY34" fmla="*/ 811408 h 4745608"/>
              <a:gd name="connsiteX35" fmla="*/ 3604425 w 5063469"/>
              <a:gd name="connsiteY35" fmla="*/ 999253 h 4745608"/>
              <a:gd name="connsiteX36" fmla="*/ 3872985 w 5063469"/>
              <a:gd name="connsiteY36" fmla="*/ 881976 h 4745608"/>
              <a:gd name="connsiteX37" fmla="*/ 4200754 w 5063469"/>
              <a:gd name="connsiteY37" fmla="*/ 774136 h 4745608"/>
              <a:gd name="connsiteX38" fmla="*/ 4064251 w 5063469"/>
              <a:gd name="connsiteY38" fmla="*/ 847195 h 4745608"/>
              <a:gd name="connsiteX39" fmla="*/ 3818880 w 5063469"/>
              <a:gd name="connsiteY39" fmla="*/ 991305 h 4745608"/>
              <a:gd name="connsiteX40" fmla="*/ 3658531 w 5063469"/>
              <a:gd name="connsiteY40" fmla="*/ 1093178 h 4745608"/>
              <a:gd name="connsiteX41" fmla="*/ 3622838 w 5063469"/>
              <a:gd name="connsiteY41" fmla="*/ 1221401 h 4745608"/>
              <a:gd name="connsiteX42" fmla="*/ 3577446 w 5063469"/>
              <a:gd name="connsiteY42" fmla="*/ 1500691 h 4745608"/>
              <a:gd name="connsiteX43" fmla="*/ 3461833 w 5063469"/>
              <a:gd name="connsiteY43" fmla="*/ 1726308 h 4745608"/>
              <a:gd name="connsiteX44" fmla="*/ 3278953 w 5063469"/>
              <a:gd name="connsiteY44" fmla="*/ 2034918 h 4745608"/>
              <a:gd name="connsiteX45" fmla="*/ 3288742 w 5063469"/>
              <a:gd name="connsiteY45" fmla="*/ 2273460 h 4745608"/>
              <a:gd name="connsiteX46" fmla="*/ 3434288 w 5063469"/>
              <a:gd name="connsiteY46" fmla="*/ 2417577 h 4745608"/>
              <a:gd name="connsiteX47" fmla="*/ 3781217 w 5063469"/>
              <a:gd name="connsiteY47" fmla="*/ 2618845 h 4745608"/>
              <a:gd name="connsiteX48" fmla="*/ 4079053 w 5063469"/>
              <a:gd name="connsiteY48" fmla="*/ 2777868 h 4745608"/>
              <a:gd name="connsiteX49" fmla="*/ 5011598 w 5063469"/>
              <a:gd name="connsiteY49" fmla="*/ 3189329 h 4745608"/>
              <a:gd name="connsiteX50" fmla="*/ 4940575 w 5063469"/>
              <a:gd name="connsiteY50" fmla="*/ 3376168 h 4745608"/>
              <a:gd name="connsiteX51" fmla="*/ 4070190 w 5063469"/>
              <a:gd name="connsiteY51" fmla="*/ 3021367 h 4745608"/>
              <a:gd name="connsiteX52" fmla="*/ 3460193 w 5063469"/>
              <a:gd name="connsiteY52" fmla="*/ 2852901 h 4745608"/>
              <a:gd name="connsiteX53" fmla="*/ 3217865 w 5063469"/>
              <a:gd name="connsiteY53" fmla="*/ 2829045 h 4745608"/>
              <a:gd name="connsiteX54" fmla="*/ 3025524 w 5063469"/>
              <a:gd name="connsiteY54" fmla="*/ 2858861 h 4745608"/>
              <a:gd name="connsiteX55" fmla="*/ 2832855 w 5063469"/>
              <a:gd name="connsiteY55" fmla="*/ 2930924 h 4745608"/>
              <a:gd name="connsiteX56" fmla="*/ 2820111 w 5063469"/>
              <a:gd name="connsiteY56" fmla="*/ 3026344 h 4745608"/>
              <a:gd name="connsiteX57" fmla="*/ 2959241 w 5063469"/>
              <a:gd name="connsiteY57" fmla="*/ 3167976 h 4745608"/>
              <a:gd name="connsiteX58" fmla="*/ 3176083 w 5063469"/>
              <a:gd name="connsiteY58" fmla="*/ 3269358 h 4745608"/>
              <a:gd name="connsiteX59" fmla="*/ 3388239 w 5063469"/>
              <a:gd name="connsiteY59" fmla="*/ 3442290 h 4745608"/>
              <a:gd name="connsiteX60" fmla="*/ 3212014 w 5063469"/>
              <a:gd name="connsiteY60" fmla="*/ 3336948 h 4745608"/>
              <a:gd name="connsiteX61" fmla="*/ 3004633 w 5063469"/>
              <a:gd name="connsiteY61" fmla="*/ 3276814 h 4745608"/>
              <a:gd name="connsiteX62" fmla="*/ 2771676 w 5063469"/>
              <a:gd name="connsiteY62" fmla="*/ 3166987 h 4745608"/>
              <a:gd name="connsiteX63" fmla="*/ 2638873 w 5063469"/>
              <a:gd name="connsiteY63" fmla="*/ 3097908 h 4745608"/>
              <a:gd name="connsiteX64" fmla="*/ 2570293 w 5063469"/>
              <a:gd name="connsiteY64" fmla="*/ 3109338 h 4745608"/>
              <a:gd name="connsiteX65" fmla="*/ 2525557 w 5063469"/>
              <a:gd name="connsiteY65" fmla="*/ 3326508 h 4745608"/>
              <a:gd name="connsiteX66" fmla="*/ 2584349 w 5063469"/>
              <a:gd name="connsiteY66" fmla="*/ 3577470 h 4745608"/>
              <a:gd name="connsiteX67" fmla="*/ 2663703 w 5063469"/>
              <a:gd name="connsiteY67" fmla="*/ 3996904 h 4745608"/>
              <a:gd name="connsiteX68" fmla="*/ 2633113 w 5063469"/>
              <a:gd name="connsiteY68" fmla="*/ 4192703 h 4745608"/>
              <a:gd name="connsiteX69" fmla="*/ 2539703 w 5063469"/>
              <a:gd name="connsiteY69" fmla="*/ 4455574 h 4745608"/>
              <a:gd name="connsiteX70" fmla="*/ 2595212 w 5063469"/>
              <a:gd name="connsiteY70" fmla="*/ 3945217 h 4745608"/>
              <a:gd name="connsiteX71" fmla="*/ 2481240 w 5063469"/>
              <a:gd name="connsiteY71" fmla="*/ 3566538 h 4745608"/>
              <a:gd name="connsiteX72" fmla="*/ 2307403 w 5063469"/>
              <a:gd name="connsiteY72" fmla="*/ 3166488 h 4745608"/>
              <a:gd name="connsiteX73" fmla="*/ 2261683 w 5063469"/>
              <a:gd name="connsiteY73" fmla="*/ 3063618 h 4745608"/>
              <a:gd name="connsiteX74" fmla="*/ 2078803 w 5063469"/>
              <a:gd name="connsiteY74" fmla="*/ 2949318 h 4745608"/>
              <a:gd name="connsiteX75" fmla="*/ 1824299 w 5063469"/>
              <a:gd name="connsiteY75" fmla="*/ 3002494 h 4745608"/>
              <a:gd name="connsiteX76" fmla="*/ 1412162 w 5063469"/>
              <a:gd name="connsiteY76" fmla="*/ 3235573 h 4745608"/>
              <a:gd name="connsiteX77" fmla="*/ 1381573 w 5063469"/>
              <a:gd name="connsiteY77" fmla="*/ 3680838 h 4745608"/>
              <a:gd name="connsiteX78" fmla="*/ 1340867 w 5063469"/>
              <a:gd name="connsiteY78" fmla="*/ 3980504 h 4745608"/>
              <a:gd name="connsiteX79" fmla="*/ 1197619 w 5063469"/>
              <a:gd name="connsiteY79" fmla="*/ 4738831 h 4745608"/>
              <a:gd name="connsiteX80" fmla="*/ 1220896 w 5063469"/>
              <a:gd name="connsiteY80" fmla="*/ 4338309 h 4745608"/>
              <a:gd name="connsiteX81" fmla="*/ 1242772 w 5063469"/>
              <a:gd name="connsiteY81" fmla="*/ 4080888 h 4745608"/>
              <a:gd name="connsiteX82" fmla="*/ 1198693 w 5063469"/>
              <a:gd name="connsiteY82" fmla="*/ 3909438 h 4745608"/>
              <a:gd name="connsiteX83" fmla="*/ 970093 w 5063469"/>
              <a:gd name="connsiteY83" fmla="*/ 3989448 h 4745608"/>
              <a:gd name="connsiteX84" fmla="*/ 766328 w 5063469"/>
              <a:gd name="connsiteY84" fmla="*/ 4131990 h 4745608"/>
              <a:gd name="connsiteX85" fmla="*/ 555808 w 5063469"/>
              <a:gd name="connsiteY85" fmla="*/ 4355688 h 4745608"/>
              <a:gd name="connsiteX86" fmla="*/ 785900 w 5063469"/>
              <a:gd name="connsiteY86" fmla="*/ 4017771 h 4745608"/>
              <a:gd name="connsiteX87" fmla="*/ 1130113 w 5063469"/>
              <a:gd name="connsiteY87" fmla="*/ 3817500 h 4745608"/>
              <a:gd name="connsiteX88" fmla="*/ 1278703 w 5063469"/>
              <a:gd name="connsiteY88" fmla="*/ 3726558 h 4745608"/>
              <a:gd name="connsiteX89" fmla="*/ 1269661 w 5063469"/>
              <a:gd name="connsiteY89" fmla="*/ 3390117 h 4745608"/>
              <a:gd name="connsiteX90" fmla="*/ 1309620 w 5063469"/>
              <a:gd name="connsiteY90" fmla="*/ 3169963 h 4745608"/>
              <a:gd name="connsiteX91" fmla="*/ 1393003 w 5063469"/>
              <a:gd name="connsiteY91" fmla="*/ 3052188 h 4745608"/>
              <a:gd name="connsiteX92" fmla="*/ 1080693 w 5063469"/>
              <a:gd name="connsiteY92" fmla="*/ 2984604 h 4745608"/>
              <a:gd name="connsiteX93" fmla="*/ 663453 w 5063469"/>
              <a:gd name="connsiteY93" fmla="*/ 3023360 h 4745608"/>
              <a:gd name="connsiteX94" fmla="*/ 235111 w 5063469"/>
              <a:gd name="connsiteY94" fmla="*/ 3217172 h 4745608"/>
              <a:gd name="connsiteX95" fmla="*/ 421453 w 5063469"/>
              <a:gd name="connsiteY95" fmla="*/ 3029328 h 4745608"/>
              <a:gd name="connsiteX96" fmla="*/ 627193 w 5063469"/>
              <a:gd name="connsiteY96" fmla="*/ 2926458 h 4745608"/>
              <a:gd name="connsiteX97" fmla="*/ 854480 w 5063469"/>
              <a:gd name="connsiteY97" fmla="*/ 2889178 h 4745608"/>
              <a:gd name="connsiteX98" fmla="*/ 1149272 w 5063469"/>
              <a:gd name="connsiteY98" fmla="*/ 2889676 h 4745608"/>
              <a:gd name="connsiteX99" fmla="*/ 1531894 w 5063469"/>
              <a:gd name="connsiteY99" fmla="*/ 2917507 h 4745608"/>
              <a:gd name="connsiteX100" fmla="*/ 1860559 w 5063469"/>
              <a:gd name="connsiteY100" fmla="*/ 2766431 h 4745608"/>
              <a:gd name="connsiteX101" fmla="*/ 1701613 w 5063469"/>
              <a:gd name="connsiteY101" fmla="*/ 2263518 h 4745608"/>
              <a:gd name="connsiteX102" fmla="*/ 1690183 w 5063469"/>
              <a:gd name="connsiteY102" fmla="*/ 1966338 h 4745608"/>
              <a:gd name="connsiteX103" fmla="*/ 1381991 w 5063469"/>
              <a:gd name="connsiteY103" fmla="*/ 1841604 h 4745608"/>
              <a:gd name="connsiteX104" fmla="*/ 1095823 w 5063469"/>
              <a:gd name="connsiteY104" fmla="*/ 1714878 h 4745608"/>
              <a:gd name="connsiteX105" fmla="*/ 746507 w 5063469"/>
              <a:gd name="connsiteY105" fmla="*/ 1626415 h 4745608"/>
              <a:gd name="connsiteX106" fmla="*/ 352873 w 5063469"/>
              <a:gd name="connsiteY106" fmla="*/ 1726308 h 4745608"/>
              <a:gd name="connsiteX107" fmla="*/ 113171 w 5063469"/>
              <a:gd name="connsiteY107" fmla="*/ 1763582 h 4745608"/>
              <a:gd name="connsiteX108" fmla="*/ 9973 w 5063469"/>
              <a:gd name="connsiteY108" fmla="*/ 1737738 h 4745608"/>
              <a:gd name="connsiteX109" fmla="*/ 348516 w 5063469"/>
              <a:gd name="connsiteY109" fmla="*/ 1643812 h 4745608"/>
              <a:gd name="connsiteX110" fmla="*/ 653097 w 5063469"/>
              <a:gd name="connsiteY110" fmla="*/ 1543920 h 4745608"/>
              <a:gd name="connsiteX111" fmla="*/ 1072963 w 5063469"/>
              <a:gd name="connsiteY111" fmla="*/ 1612008 h 4745608"/>
              <a:gd name="connsiteX112" fmla="*/ 1244413 w 5063469"/>
              <a:gd name="connsiteY112" fmla="*/ 1657728 h 4745608"/>
              <a:gd name="connsiteX113" fmla="*/ 1205766 w 5063469"/>
              <a:gd name="connsiteY113" fmla="*/ 1451988 h 4745608"/>
              <a:gd name="connsiteX114" fmla="*/ 1046313 w 5063469"/>
              <a:gd name="connsiteY114" fmla="*/ 815409 h 4745608"/>
              <a:gd name="connsiteX115" fmla="*/ 1221553 w 506346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4070190 w 5015379"/>
              <a:gd name="connsiteY51" fmla="*/ 3021367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3944371 w 5015379"/>
              <a:gd name="connsiteY51" fmla="*/ 2976643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13992332"/>
              <a:gd name="connsiteY0" fmla="*/ 1211958 h 7396030"/>
              <a:gd name="connsiteX1" fmla="*/ 1343911 w 13992332"/>
              <a:gd name="connsiteY1" fmla="*/ 1559828 h 7396030"/>
              <a:gd name="connsiteX2" fmla="*/ 1553023 w 13992332"/>
              <a:gd name="connsiteY2" fmla="*/ 1657728 h 7396030"/>
              <a:gd name="connsiteX3" fmla="*/ 1907353 w 13992332"/>
              <a:gd name="connsiteY3" fmla="*/ 1680588 h 7396030"/>
              <a:gd name="connsiteX4" fmla="*/ 2021653 w 13992332"/>
              <a:gd name="connsiteY4" fmla="*/ 1543428 h 7396030"/>
              <a:gd name="connsiteX5" fmla="*/ 2124523 w 13992332"/>
              <a:gd name="connsiteY5" fmla="*/ 1291968 h 7396030"/>
              <a:gd name="connsiteX6" fmla="*/ 2124523 w 13992332"/>
              <a:gd name="connsiteY6" fmla="*/ 1120518 h 7396030"/>
              <a:gd name="connsiteX7" fmla="*/ 2068029 w 13992332"/>
              <a:gd name="connsiteY7" fmla="*/ 825325 h 7396030"/>
              <a:gd name="connsiteX8" fmla="*/ 2078803 w 13992332"/>
              <a:gd name="connsiteY8" fmla="*/ 777618 h 7396030"/>
              <a:gd name="connsiteX9" fmla="*/ 2170243 w 13992332"/>
              <a:gd name="connsiteY9" fmla="*/ 1086228 h 7396030"/>
              <a:gd name="connsiteX10" fmla="*/ 2215963 w 13992332"/>
              <a:gd name="connsiteY10" fmla="*/ 1269108 h 7396030"/>
              <a:gd name="connsiteX11" fmla="*/ 2284543 w 13992332"/>
              <a:gd name="connsiteY11" fmla="*/ 1303398 h 7396030"/>
              <a:gd name="connsiteX12" fmla="*/ 2330263 w 13992332"/>
              <a:gd name="connsiteY12" fmla="*/ 1166238 h 7396030"/>
              <a:gd name="connsiteX13" fmla="*/ 2467423 w 13992332"/>
              <a:gd name="connsiteY13" fmla="*/ 880488 h 7396030"/>
              <a:gd name="connsiteX14" fmla="*/ 2558863 w 13992332"/>
              <a:gd name="connsiteY14" fmla="*/ 640458 h 7396030"/>
              <a:gd name="connsiteX15" fmla="*/ 2616013 w 13992332"/>
              <a:gd name="connsiteY15" fmla="*/ 537588 h 7396030"/>
              <a:gd name="connsiteX16" fmla="*/ 2558863 w 13992332"/>
              <a:gd name="connsiteY16" fmla="*/ 789048 h 7396030"/>
              <a:gd name="connsiteX17" fmla="*/ 2444563 w 13992332"/>
              <a:gd name="connsiteY17" fmla="*/ 1097658 h 7396030"/>
              <a:gd name="connsiteX18" fmla="*/ 2375983 w 13992332"/>
              <a:gd name="connsiteY18" fmla="*/ 1406268 h 7396030"/>
              <a:gd name="connsiteX19" fmla="*/ 2558863 w 13992332"/>
              <a:gd name="connsiteY19" fmla="*/ 1577718 h 7396030"/>
              <a:gd name="connsiteX20" fmla="*/ 2878903 w 13992332"/>
              <a:gd name="connsiteY20" fmla="*/ 1657728 h 7396030"/>
              <a:gd name="connsiteX21" fmla="*/ 3187513 w 13992332"/>
              <a:gd name="connsiteY21" fmla="*/ 1657728 h 7396030"/>
              <a:gd name="connsiteX22" fmla="*/ 3370393 w 13992332"/>
              <a:gd name="connsiteY22" fmla="*/ 1566288 h 7396030"/>
              <a:gd name="connsiteX23" fmla="*/ 3488066 w 13992332"/>
              <a:gd name="connsiteY23" fmla="*/ 1246753 h 7396030"/>
              <a:gd name="connsiteX24" fmla="*/ 3495138 w 13992332"/>
              <a:gd name="connsiteY24" fmla="*/ 1115548 h 7396030"/>
              <a:gd name="connsiteX25" fmla="*/ 3493650 w 13992332"/>
              <a:gd name="connsiteY25" fmla="*/ 1063976 h 7396030"/>
              <a:gd name="connsiteX26" fmla="*/ 3450403 w 13992332"/>
              <a:gd name="connsiteY26" fmla="*/ 777618 h 7396030"/>
              <a:gd name="connsiteX27" fmla="*/ 3119893 w 13992332"/>
              <a:gd name="connsiteY27" fmla="*/ 321571 h 7396030"/>
              <a:gd name="connsiteX28" fmla="*/ 3497351 w 13992332"/>
              <a:gd name="connsiteY28" fmla="*/ 674883 h 7396030"/>
              <a:gd name="connsiteX29" fmla="*/ 3759013 w 13992332"/>
              <a:gd name="connsiteY29" fmla="*/ 571878 h 7396030"/>
              <a:gd name="connsiteX30" fmla="*/ 3999043 w 13992332"/>
              <a:gd name="connsiteY30" fmla="*/ 91818 h 7396030"/>
              <a:gd name="connsiteX31" fmla="*/ 4033333 w 13992332"/>
              <a:gd name="connsiteY31" fmla="*/ 11808 h 7396030"/>
              <a:gd name="connsiteX32" fmla="*/ 3984569 w 13992332"/>
              <a:gd name="connsiteY32" fmla="*/ 247366 h 7396030"/>
              <a:gd name="connsiteX33" fmla="*/ 3812791 w 13992332"/>
              <a:gd name="connsiteY33" fmla="*/ 647417 h 7396030"/>
              <a:gd name="connsiteX34" fmla="*/ 3592906 w 13992332"/>
              <a:gd name="connsiteY34" fmla="*/ 811408 h 7396030"/>
              <a:gd name="connsiteX35" fmla="*/ 3604425 w 13992332"/>
              <a:gd name="connsiteY35" fmla="*/ 999253 h 7396030"/>
              <a:gd name="connsiteX36" fmla="*/ 3872985 w 13992332"/>
              <a:gd name="connsiteY36" fmla="*/ 881976 h 7396030"/>
              <a:gd name="connsiteX37" fmla="*/ 4200754 w 13992332"/>
              <a:gd name="connsiteY37" fmla="*/ 774136 h 7396030"/>
              <a:gd name="connsiteX38" fmla="*/ 4064251 w 13992332"/>
              <a:gd name="connsiteY38" fmla="*/ 847195 h 7396030"/>
              <a:gd name="connsiteX39" fmla="*/ 3818880 w 13992332"/>
              <a:gd name="connsiteY39" fmla="*/ 991305 h 7396030"/>
              <a:gd name="connsiteX40" fmla="*/ 3658531 w 13992332"/>
              <a:gd name="connsiteY40" fmla="*/ 1093178 h 7396030"/>
              <a:gd name="connsiteX41" fmla="*/ 3622838 w 13992332"/>
              <a:gd name="connsiteY41" fmla="*/ 1221401 h 7396030"/>
              <a:gd name="connsiteX42" fmla="*/ 3577446 w 13992332"/>
              <a:gd name="connsiteY42" fmla="*/ 1500691 h 7396030"/>
              <a:gd name="connsiteX43" fmla="*/ 3461833 w 13992332"/>
              <a:gd name="connsiteY43" fmla="*/ 1726308 h 7396030"/>
              <a:gd name="connsiteX44" fmla="*/ 3278953 w 13992332"/>
              <a:gd name="connsiteY44" fmla="*/ 2034918 h 7396030"/>
              <a:gd name="connsiteX45" fmla="*/ 3288742 w 13992332"/>
              <a:gd name="connsiteY45" fmla="*/ 2273460 h 7396030"/>
              <a:gd name="connsiteX46" fmla="*/ 3434288 w 13992332"/>
              <a:gd name="connsiteY46" fmla="*/ 2417577 h 7396030"/>
              <a:gd name="connsiteX47" fmla="*/ 3781217 w 13992332"/>
              <a:gd name="connsiteY47" fmla="*/ 2618845 h 7396030"/>
              <a:gd name="connsiteX48" fmla="*/ 4079053 w 13992332"/>
              <a:gd name="connsiteY48" fmla="*/ 2777868 h 7396030"/>
              <a:gd name="connsiteX49" fmla="*/ 5011598 w 13992332"/>
              <a:gd name="connsiteY49" fmla="*/ 3189329 h 7396030"/>
              <a:gd name="connsiteX50" fmla="*/ 13992332 w 13992332"/>
              <a:gd name="connsiteY50" fmla="*/ 7396027 h 7396030"/>
              <a:gd name="connsiteX51" fmla="*/ 3944371 w 13992332"/>
              <a:gd name="connsiteY51" fmla="*/ 2976643 h 7396030"/>
              <a:gd name="connsiteX52" fmla="*/ 3460193 w 13992332"/>
              <a:gd name="connsiteY52" fmla="*/ 2852901 h 7396030"/>
              <a:gd name="connsiteX53" fmla="*/ 3217865 w 13992332"/>
              <a:gd name="connsiteY53" fmla="*/ 2829045 h 7396030"/>
              <a:gd name="connsiteX54" fmla="*/ 3025524 w 13992332"/>
              <a:gd name="connsiteY54" fmla="*/ 2858861 h 7396030"/>
              <a:gd name="connsiteX55" fmla="*/ 2832855 w 13992332"/>
              <a:gd name="connsiteY55" fmla="*/ 2930924 h 7396030"/>
              <a:gd name="connsiteX56" fmla="*/ 2820111 w 13992332"/>
              <a:gd name="connsiteY56" fmla="*/ 3026344 h 7396030"/>
              <a:gd name="connsiteX57" fmla="*/ 2959241 w 13992332"/>
              <a:gd name="connsiteY57" fmla="*/ 3167976 h 7396030"/>
              <a:gd name="connsiteX58" fmla="*/ 3176083 w 13992332"/>
              <a:gd name="connsiteY58" fmla="*/ 3269358 h 7396030"/>
              <a:gd name="connsiteX59" fmla="*/ 3388239 w 13992332"/>
              <a:gd name="connsiteY59" fmla="*/ 3442290 h 7396030"/>
              <a:gd name="connsiteX60" fmla="*/ 3212014 w 13992332"/>
              <a:gd name="connsiteY60" fmla="*/ 3336948 h 7396030"/>
              <a:gd name="connsiteX61" fmla="*/ 3004633 w 13992332"/>
              <a:gd name="connsiteY61" fmla="*/ 3276814 h 7396030"/>
              <a:gd name="connsiteX62" fmla="*/ 2771676 w 13992332"/>
              <a:gd name="connsiteY62" fmla="*/ 3166987 h 7396030"/>
              <a:gd name="connsiteX63" fmla="*/ 2638873 w 13992332"/>
              <a:gd name="connsiteY63" fmla="*/ 3097908 h 7396030"/>
              <a:gd name="connsiteX64" fmla="*/ 2570293 w 13992332"/>
              <a:gd name="connsiteY64" fmla="*/ 3109338 h 7396030"/>
              <a:gd name="connsiteX65" fmla="*/ 2525557 w 13992332"/>
              <a:gd name="connsiteY65" fmla="*/ 3326508 h 7396030"/>
              <a:gd name="connsiteX66" fmla="*/ 2584349 w 13992332"/>
              <a:gd name="connsiteY66" fmla="*/ 3577470 h 7396030"/>
              <a:gd name="connsiteX67" fmla="*/ 2663703 w 13992332"/>
              <a:gd name="connsiteY67" fmla="*/ 3996904 h 7396030"/>
              <a:gd name="connsiteX68" fmla="*/ 2633113 w 13992332"/>
              <a:gd name="connsiteY68" fmla="*/ 4192703 h 7396030"/>
              <a:gd name="connsiteX69" fmla="*/ 2539703 w 13992332"/>
              <a:gd name="connsiteY69" fmla="*/ 4455574 h 7396030"/>
              <a:gd name="connsiteX70" fmla="*/ 2595212 w 13992332"/>
              <a:gd name="connsiteY70" fmla="*/ 3945217 h 7396030"/>
              <a:gd name="connsiteX71" fmla="*/ 2481240 w 13992332"/>
              <a:gd name="connsiteY71" fmla="*/ 3566538 h 7396030"/>
              <a:gd name="connsiteX72" fmla="*/ 2307403 w 13992332"/>
              <a:gd name="connsiteY72" fmla="*/ 3166488 h 7396030"/>
              <a:gd name="connsiteX73" fmla="*/ 2261683 w 13992332"/>
              <a:gd name="connsiteY73" fmla="*/ 3063618 h 7396030"/>
              <a:gd name="connsiteX74" fmla="*/ 2078803 w 13992332"/>
              <a:gd name="connsiteY74" fmla="*/ 2949318 h 7396030"/>
              <a:gd name="connsiteX75" fmla="*/ 1824299 w 13992332"/>
              <a:gd name="connsiteY75" fmla="*/ 3002494 h 7396030"/>
              <a:gd name="connsiteX76" fmla="*/ 1412162 w 13992332"/>
              <a:gd name="connsiteY76" fmla="*/ 3235573 h 7396030"/>
              <a:gd name="connsiteX77" fmla="*/ 1381573 w 13992332"/>
              <a:gd name="connsiteY77" fmla="*/ 3680838 h 7396030"/>
              <a:gd name="connsiteX78" fmla="*/ 1340867 w 13992332"/>
              <a:gd name="connsiteY78" fmla="*/ 3980504 h 7396030"/>
              <a:gd name="connsiteX79" fmla="*/ 1197619 w 13992332"/>
              <a:gd name="connsiteY79" fmla="*/ 4738831 h 7396030"/>
              <a:gd name="connsiteX80" fmla="*/ 1220896 w 13992332"/>
              <a:gd name="connsiteY80" fmla="*/ 4338309 h 7396030"/>
              <a:gd name="connsiteX81" fmla="*/ 1242772 w 13992332"/>
              <a:gd name="connsiteY81" fmla="*/ 4080888 h 7396030"/>
              <a:gd name="connsiteX82" fmla="*/ 1198693 w 13992332"/>
              <a:gd name="connsiteY82" fmla="*/ 3909438 h 7396030"/>
              <a:gd name="connsiteX83" fmla="*/ 970093 w 13992332"/>
              <a:gd name="connsiteY83" fmla="*/ 3989448 h 7396030"/>
              <a:gd name="connsiteX84" fmla="*/ 766328 w 13992332"/>
              <a:gd name="connsiteY84" fmla="*/ 4131990 h 7396030"/>
              <a:gd name="connsiteX85" fmla="*/ 555808 w 13992332"/>
              <a:gd name="connsiteY85" fmla="*/ 4355688 h 7396030"/>
              <a:gd name="connsiteX86" fmla="*/ 785900 w 13992332"/>
              <a:gd name="connsiteY86" fmla="*/ 4017771 h 7396030"/>
              <a:gd name="connsiteX87" fmla="*/ 1130113 w 13992332"/>
              <a:gd name="connsiteY87" fmla="*/ 3817500 h 7396030"/>
              <a:gd name="connsiteX88" fmla="*/ 1278703 w 13992332"/>
              <a:gd name="connsiteY88" fmla="*/ 3726558 h 7396030"/>
              <a:gd name="connsiteX89" fmla="*/ 1269661 w 13992332"/>
              <a:gd name="connsiteY89" fmla="*/ 3390117 h 7396030"/>
              <a:gd name="connsiteX90" fmla="*/ 1309620 w 13992332"/>
              <a:gd name="connsiteY90" fmla="*/ 3169963 h 7396030"/>
              <a:gd name="connsiteX91" fmla="*/ 1393003 w 13992332"/>
              <a:gd name="connsiteY91" fmla="*/ 3052188 h 7396030"/>
              <a:gd name="connsiteX92" fmla="*/ 1080693 w 13992332"/>
              <a:gd name="connsiteY92" fmla="*/ 2984604 h 7396030"/>
              <a:gd name="connsiteX93" fmla="*/ 663453 w 13992332"/>
              <a:gd name="connsiteY93" fmla="*/ 3023360 h 7396030"/>
              <a:gd name="connsiteX94" fmla="*/ 235111 w 13992332"/>
              <a:gd name="connsiteY94" fmla="*/ 3217172 h 7396030"/>
              <a:gd name="connsiteX95" fmla="*/ 421453 w 13992332"/>
              <a:gd name="connsiteY95" fmla="*/ 3029328 h 7396030"/>
              <a:gd name="connsiteX96" fmla="*/ 627193 w 13992332"/>
              <a:gd name="connsiteY96" fmla="*/ 2926458 h 7396030"/>
              <a:gd name="connsiteX97" fmla="*/ 854480 w 13992332"/>
              <a:gd name="connsiteY97" fmla="*/ 2889178 h 7396030"/>
              <a:gd name="connsiteX98" fmla="*/ 1149272 w 13992332"/>
              <a:gd name="connsiteY98" fmla="*/ 2889676 h 7396030"/>
              <a:gd name="connsiteX99" fmla="*/ 1531894 w 13992332"/>
              <a:gd name="connsiteY99" fmla="*/ 2917507 h 7396030"/>
              <a:gd name="connsiteX100" fmla="*/ 1860559 w 13992332"/>
              <a:gd name="connsiteY100" fmla="*/ 2766431 h 7396030"/>
              <a:gd name="connsiteX101" fmla="*/ 1701613 w 13992332"/>
              <a:gd name="connsiteY101" fmla="*/ 2263518 h 7396030"/>
              <a:gd name="connsiteX102" fmla="*/ 1690183 w 13992332"/>
              <a:gd name="connsiteY102" fmla="*/ 1966338 h 7396030"/>
              <a:gd name="connsiteX103" fmla="*/ 1381991 w 13992332"/>
              <a:gd name="connsiteY103" fmla="*/ 1841604 h 7396030"/>
              <a:gd name="connsiteX104" fmla="*/ 1095823 w 13992332"/>
              <a:gd name="connsiteY104" fmla="*/ 1714878 h 7396030"/>
              <a:gd name="connsiteX105" fmla="*/ 746507 w 13992332"/>
              <a:gd name="connsiteY105" fmla="*/ 1626415 h 7396030"/>
              <a:gd name="connsiteX106" fmla="*/ 352873 w 13992332"/>
              <a:gd name="connsiteY106" fmla="*/ 1726308 h 7396030"/>
              <a:gd name="connsiteX107" fmla="*/ 113171 w 13992332"/>
              <a:gd name="connsiteY107" fmla="*/ 1763582 h 7396030"/>
              <a:gd name="connsiteX108" fmla="*/ 9973 w 13992332"/>
              <a:gd name="connsiteY108" fmla="*/ 1737738 h 7396030"/>
              <a:gd name="connsiteX109" fmla="*/ 348516 w 13992332"/>
              <a:gd name="connsiteY109" fmla="*/ 1643812 h 7396030"/>
              <a:gd name="connsiteX110" fmla="*/ 653097 w 13992332"/>
              <a:gd name="connsiteY110" fmla="*/ 1543920 h 7396030"/>
              <a:gd name="connsiteX111" fmla="*/ 1072963 w 13992332"/>
              <a:gd name="connsiteY111" fmla="*/ 1612008 h 7396030"/>
              <a:gd name="connsiteX112" fmla="*/ 1244413 w 13992332"/>
              <a:gd name="connsiteY112" fmla="*/ 1657728 h 7396030"/>
              <a:gd name="connsiteX113" fmla="*/ 1205766 w 13992332"/>
              <a:gd name="connsiteY113" fmla="*/ 1451988 h 7396030"/>
              <a:gd name="connsiteX114" fmla="*/ 1046313 w 13992332"/>
              <a:gd name="connsiteY114" fmla="*/ 815409 h 7396030"/>
              <a:gd name="connsiteX115" fmla="*/ 1221553 w 13992332"/>
              <a:gd name="connsiteY115" fmla="*/ 1211958 h 7396030"/>
              <a:gd name="connsiteX0" fmla="*/ 1221553 w 14352380"/>
              <a:gd name="connsiteY0" fmla="*/ 1211958 h 7396030"/>
              <a:gd name="connsiteX1" fmla="*/ 1343911 w 14352380"/>
              <a:gd name="connsiteY1" fmla="*/ 1559828 h 7396030"/>
              <a:gd name="connsiteX2" fmla="*/ 1553023 w 14352380"/>
              <a:gd name="connsiteY2" fmla="*/ 1657728 h 7396030"/>
              <a:gd name="connsiteX3" fmla="*/ 1907353 w 14352380"/>
              <a:gd name="connsiteY3" fmla="*/ 1680588 h 7396030"/>
              <a:gd name="connsiteX4" fmla="*/ 2021653 w 14352380"/>
              <a:gd name="connsiteY4" fmla="*/ 1543428 h 7396030"/>
              <a:gd name="connsiteX5" fmla="*/ 2124523 w 14352380"/>
              <a:gd name="connsiteY5" fmla="*/ 1291968 h 7396030"/>
              <a:gd name="connsiteX6" fmla="*/ 2124523 w 14352380"/>
              <a:gd name="connsiteY6" fmla="*/ 1120518 h 7396030"/>
              <a:gd name="connsiteX7" fmla="*/ 2068029 w 14352380"/>
              <a:gd name="connsiteY7" fmla="*/ 825325 h 7396030"/>
              <a:gd name="connsiteX8" fmla="*/ 2078803 w 14352380"/>
              <a:gd name="connsiteY8" fmla="*/ 777618 h 7396030"/>
              <a:gd name="connsiteX9" fmla="*/ 2170243 w 14352380"/>
              <a:gd name="connsiteY9" fmla="*/ 1086228 h 7396030"/>
              <a:gd name="connsiteX10" fmla="*/ 2215963 w 14352380"/>
              <a:gd name="connsiteY10" fmla="*/ 1269108 h 7396030"/>
              <a:gd name="connsiteX11" fmla="*/ 2284543 w 14352380"/>
              <a:gd name="connsiteY11" fmla="*/ 1303398 h 7396030"/>
              <a:gd name="connsiteX12" fmla="*/ 2330263 w 14352380"/>
              <a:gd name="connsiteY12" fmla="*/ 1166238 h 7396030"/>
              <a:gd name="connsiteX13" fmla="*/ 2467423 w 14352380"/>
              <a:gd name="connsiteY13" fmla="*/ 880488 h 7396030"/>
              <a:gd name="connsiteX14" fmla="*/ 2558863 w 14352380"/>
              <a:gd name="connsiteY14" fmla="*/ 640458 h 7396030"/>
              <a:gd name="connsiteX15" fmla="*/ 2616013 w 14352380"/>
              <a:gd name="connsiteY15" fmla="*/ 537588 h 7396030"/>
              <a:gd name="connsiteX16" fmla="*/ 2558863 w 14352380"/>
              <a:gd name="connsiteY16" fmla="*/ 789048 h 7396030"/>
              <a:gd name="connsiteX17" fmla="*/ 2444563 w 14352380"/>
              <a:gd name="connsiteY17" fmla="*/ 1097658 h 7396030"/>
              <a:gd name="connsiteX18" fmla="*/ 2375983 w 14352380"/>
              <a:gd name="connsiteY18" fmla="*/ 1406268 h 7396030"/>
              <a:gd name="connsiteX19" fmla="*/ 2558863 w 14352380"/>
              <a:gd name="connsiteY19" fmla="*/ 1577718 h 7396030"/>
              <a:gd name="connsiteX20" fmla="*/ 2878903 w 14352380"/>
              <a:gd name="connsiteY20" fmla="*/ 1657728 h 7396030"/>
              <a:gd name="connsiteX21" fmla="*/ 3187513 w 14352380"/>
              <a:gd name="connsiteY21" fmla="*/ 1657728 h 7396030"/>
              <a:gd name="connsiteX22" fmla="*/ 3370393 w 14352380"/>
              <a:gd name="connsiteY22" fmla="*/ 1566288 h 7396030"/>
              <a:gd name="connsiteX23" fmla="*/ 3488066 w 14352380"/>
              <a:gd name="connsiteY23" fmla="*/ 1246753 h 7396030"/>
              <a:gd name="connsiteX24" fmla="*/ 3495138 w 14352380"/>
              <a:gd name="connsiteY24" fmla="*/ 1115548 h 7396030"/>
              <a:gd name="connsiteX25" fmla="*/ 3493650 w 14352380"/>
              <a:gd name="connsiteY25" fmla="*/ 1063976 h 7396030"/>
              <a:gd name="connsiteX26" fmla="*/ 3450403 w 14352380"/>
              <a:gd name="connsiteY26" fmla="*/ 777618 h 7396030"/>
              <a:gd name="connsiteX27" fmla="*/ 3119893 w 14352380"/>
              <a:gd name="connsiteY27" fmla="*/ 321571 h 7396030"/>
              <a:gd name="connsiteX28" fmla="*/ 3497351 w 14352380"/>
              <a:gd name="connsiteY28" fmla="*/ 674883 h 7396030"/>
              <a:gd name="connsiteX29" fmla="*/ 3759013 w 14352380"/>
              <a:gd name="connsiteY29" fmla="*/ 571878 h 7396030"/>
              <a:gd name="connsiteX30" fmla="*/ 3999043 w 14352380"/>
              <a:gd name="connsiteY30" fmla="*/ 91818 h 7396030"/>
              <a:gd name="connsiteX31" fmla="*/ 4033333 w 14352380"/>
              <a:gd name="connsiteY31" fmla="*/ 11808 h 7396030"/>
              <a:gd name="connsiteX32" fmla="*/ 3984569 w 14352380"/>
              <a:gd name="connsiteY32" fmla="*/ 247366 h 7396030"/>
              <a:gd name="connsiteX33" fmla="*/ 3812791 w 14352380"/>
              <a:gd name="connsiteY33" fmla="*/ 647417 h 7396030"/>
              <a:gd name="connsiteX34" fmla="*/ 3592906 w 14352380"/>
              <a:gd name="connsiteY34" fmla="*/ 811408 h 7396030"/>
              <a:gd name="connsiteX35" fmla="*/ 3604425 w 14352380"/>
              <a:gd name="connsiteY35" fmla="*/ 999253 h 7396030"/>
              <a:gd name="connsiteX36" fmla="*/ 3872985 w 14352380"/>
              <a:gd name="connsiteY36" fmla="*/ 881976 h 7396030"/>
              <a:gd name="connsiteX37" fmla="*/ 4200754 w 14352380"/>
              <a:gd name="connsiteY37" fmla="*/ 774136 h 7396030"/>
              <a:gd name="connsiteX38" fmla="*/ 4064251 w 14352380"/>
              <a:gd name="connsiteY38" fmla="*/ 847195 h 7396030"/>
              <a:gd name="connsiteX39" fmla="*/ 3818880 w 14352380"/>
              <a:gd name="connsiteY39" fmla="*/ 991305 h 7396030"/>
              <a:gd name="connsiteX40" fmla="*/ 3658531 w 14352380"/>
              <a:gd name="connsiteY40" fmla="*/ 1093178 h 7396030"/>
              <a:gd name="connsiteX41" fmla="*/ 3622838 w 14352380"/>
              <a:gd name="connsiteY41" fmla="*/ 1221401 h 7396030"/>
              <a:gd name="connsiteX42" fmla="*/ 3577446 w 14352380"/>
              <a:gd name="connsiteY42" fmla="*/ 1500691 h 7396030"/>
              <a:gd name="connsiteX43" fmla="*/ 3461833 w 14352380"/>
              <a:gd name="connsiteY43" fmla="*/ 1726308 h 7396030"/>
              <a:gd name="connsiteX44" fmla="*/ 3278953 w 14352380"/>
              <a:gd name="connsiteY44" fmla="*/ 2034918 h 7396030"/>
              <a:gd name="connsiteX45" fmla="*/ 3288742 w 14352380"/>
              <a:gd name="connsiteY45" fmla="*/ 2273460 h 7396030"/>
              <a:gd name="connsiteX46" fmla="*/ 3434288 w 14352380"/>
              <a:gd name="connsiteY46" fmla="*/ 2417577 h 7396030"/>
              <a:gd name="connsiteX47" fmla="*/ 3781217 w 14352380"/>
              <a:gd name="connsiteY47" fmla="*/ 2618845 h 7396030"/>
              <a:gd name="connsiteX48" fmla="*/ 4079053 w 14352380"/>
              <a:gd name="connsiteY48" fmla="*/ 2777868 h 7396030"/>
              <a:gd name="connsiteX49" fmla="*/ 14352380 w 14352380"/>
              <a:gd name="connsiteY49" fmla="*/ 7369070 h 7396030"/>
              <a:gd name="connsiteX50" fmla="*/ 13992332 w 14352380"/>
              <a:gd name="connsiteY50" fmla="*/ 7396027 h 7396030"/>
              <a:gd name="connsiteX51" fmla="*/ 3944371 w 14352380"/>
              <a:gd name="connsiteY51" fmla="*/ 2976643 h 7396030"/>
              <a:gd name="connsiteX52" fmla="*/ 3460193 w 14352380"/>
              <a:gd name="connsiteY52" fmla="*/ 2852901 h 7396030"/>
              <a:gd name="connsiteX53" fmla="*/ 3217865 w 14352380"/>
              <a:gd name="connsiteY53" fmla="*/ 2829045 h 7396030"/>
              <a:gd name="connsiteX54" fmla="*/ 3025524 w 14352380"/>
              <a:gd name="connsiteY54" fmla="*/ 2858861 h 7396030"/>
              <a:gd name="connsiteX55" fmla="*/ 2832855 w 14352380"/>
              <a:gd name="connsiteY55" fmla="*/ 2930924 h 7396030"/>
              <a:gd name="connsiteX56" fmla="*/ 2820111 w 14352380"/>
              <a:gd name="connsiteY56" fmla="*/ 3026344 h 7396030"/>
              <a:gd name="connsiteX57" fmla="*/ 2959241 w 14352380"/>
              <a:gd name="connsiteY57" fmla="*/ 3167976 h 7396030"/>
              <a:gd name="connsiteX58" fmla="*/ 3176083 w 14352380"/>
              <a:gd name="connsiteY58" fmla="*/ 3269358 h 7396030"/>
              <a:gd name="connsiteX59" fmla="*/ 3388239 w 14352380"/>
              <a:gd name="connsiteY59" fmla="*/ 3442290 h 7396030"/>
              <a:gd name="connsiteX60" fmla="*/ 3212014 w 14352380"/>
              <a:gd name="connsiteY60" fmla="*/ 3336948 h 7396030"/>
              <a:gd name="connsiteX61" fmla="*/ 3004633 w 14352380"/>
              <a:gd name="connsiteY61" fmla="*/ 3276814 h 7396030"/>
              <a:gd name="connsiteX62" fmla="*/ 2771676 w 14352380"/>
              <a:gd name="connsiteY62" fmla="*/ 3166987 h 7396030"/>
              <a:gd name="connsiteX63" fmla="*/ 2638873 w 14352380"/>
              <a:gd name="connsiteY63" fmla="*/ 3097908 h 7396030"/>
              <a:gd name="connsiteX64" fmla="*/ 2570293 w 14352380"/>
              <a:gd name="connsiteY64" fmla="*/ 3109338 h 7396030"/>
              <a:gd name="connsiteX65" fmla="*/ 2525557 w 14352380"/>
              <a:gd name="connsiteY65" fmla="*/ 3326508 h 7396030"/>
              <a:gd name="connsiteX66" fmla="*/ 2584349 w 14352380"/>
              <a:gd name="connsiteY66" fmla="*/ 3577470 h 7396030"/>
              <a:gd name="connsiteX67" fmla="*/ 2663703 w 14352380"/>
              <a:gd name="connsiteY67" fmla="*/ 3996904 h 7396030"/>
              <a:gd name="connsiteX68" fmla="*/ 2633113 w 14352380"/>
              <a:gd name="connsiteY68" fmla="*/ 4192703 h 7396030"/>
              <a:gd name="connsiteX69" fmla="*/ 2539703 w 14352380"/>
              <a:gd name="connsiteY69" fmla="*/ 4455574 h 7396030"/>
              <a:gd name="connsiteX70" fmla="*/ 2595212 w 14352380"/>
              <a:gd name="connsiteY70" fmla="*/ 3945217 h 7396030"/>
              <a:gd name="connsiteX71" fmla="*/ 2481240 w 14352380"/>
              <a:gd name="connsiteY71" fmla="*/ 3566538 h 7396030"/>
              <a:gd name="connsiteX72" fmla="*/ 2307403 w 14352380"/>
              <a:gd name="connsiteY72" fmla="*/ 3166488 h 7396030"/>
              <a:gd name="connsiteX73" fmla="*/ 2261683 w 14352380"/>
              <a:gd name="connsiteY73" fmla="*/ 3063618 h 7396030"/>
              <a:gd name="connsiteX74" fmla="*/ 2078803 w 14352380"/>
              <a:gd name="connsiteY74" fmla="*/ 2949318 h 7396030"/>
              <a:gd name="connsiteX75" fmla="*/ 1824299 w 14352380"/>
              <a:gd name="connsiteY75" fmla="*/ 3002494 h 7396030"/>
              <a:gd name="connsiteX76" fmla="*/ 1412162 w 14352380"/>
              <a:gd name="connsiteY76" fmla="*/ 3235573 h 7396030"/>
              <a:gd name="connsiteX77" fmla="*/ 1381573 w 14352380"/>
              <a:gd name="connsiteY77" fmla="*/ 3680838 h 7396030"/>
              <a:gd name="connsiteX78" fmla="*/ 1340867 w 14352380"/>
              <a:gd name="connsiteY78" fmla="*/ 3980504 h 7396030"/>
              <a:gd name="connsiteX79" fmla="*/ 1197619 w 14352380"/>
              <a:gd name="connsiteY79" fmla="*/ 4738831 h 7396030"/>
              <a:gd name="connsiteX80" fmla="*/ 1220896 w 14352380"/>
              <a:gd name="connsiteY80" fmla="*/ 4338309 h 7396030"/>
              <a:gd name="connsiteX81" fmla="*/ 1242772 w 14352380"/>
              <a:gd name="connsiteY81" fmla="*/ 4080888 h 7396030"/>
              <a:gd name="connsiteX82" fmla="*/ 1198693 w 14352380"/>
              <a:gd name="connsiteY82" fmla="*/ 3909438 h 7396030"/>
              <a:gd name="connsiteX83" fmla="*/ 970093 w 14352380"/>
              <a:gd name="connsiteY83" fmla="*/ 3989448 h 7396030"/>
              <a:gd name="connsiteX84" fmla="*/ 766328 w 14352380"/>
              <a:gd name="connsiteY84" fmla="*/ 4131990 h 7396030"/>
              <a:gd name="connsiteX85" fmla="*/ 555808 w 14352380"/>
              <a:gd name="connsiteY85" fmla="*/ 4355688 h 7396030"/>
              <a:gd name="connsiteX86" fmla="*/ 785900 w 14352380"/>
              <a:gd name="connsiteY86" fmla="*/ 4017771 h 7396030"/>
              <a:gd name="connsiteX87" fmla="*/ 1130113 w 14352380"/>
              <a:gd name="connsiteY87" fmla="*/ 3817500 h 7396030"/>
              <a:gd name="connsiteX88" fmla="*/ 1278703 w 14352380"/>
              <a:gd name="connsiteY88" fmla="*/ 3726558 h 7396030"/>
              <a:gd name="connsiteX89" fmla="*/ 1269661 w 14352380"/>
              <a:gd name="connsiteY89" fmla="*/ 3390117 h 7396030"/>
              <a:gd name="connsiteX90" fmla="*/ 1309620 w 14352380"/>
              <a:gd name="connsiteY90" fmla="*/ 3169963 h 7396030"/>
              <a:gd name="connsiteX91" fmla="*/ 1393003 w 14352380"/>
              <a:gd name="connsiteY91" fmla="*/ 3052188 h 7396030"/>
              <a:gd name="connsiteX92" fmla="*/ 1080693 w 14352380"/>
              <a:gd name="connsiteY92" fmla="*/ 2984604 h 7396030"/>
              <a:gd name="connsiteX93" fmla="*/ 663453 w 14352380"/>
              <a:gd name="connsiteY93" fmla="*/ 3023360 h 7396030"/>
              <a:gd name="connsiteX94" fmla="*/ 235111 w 14352380"/>
              <a:gd name="connsiteY94" fmla="*/ 3217172 h 7396030"/>
              <a:gd name="connsiteX95" fmla="*/ 421453 w 14352380"/>
              <a:gd name="connsiteY95" fmla="*/ 3029328 h 7396030"/>
              <a:gd name="connsiteX96" fmla="*/ 627193 w 14352380"/>
              <a:gd name="connsiteY96" fmla="*/ 2926458 h 7396030"/>
              <a:gd name="connsiteX97" fmla="*/ 854480 w 14352380"/>
              <a:gd name="connsiteY97" fmla="*/ 2889178 h 7396030"/>
              <a:gd name="connsiteX98" fmla="*/ 1149272 w 14352380"/>
              <a:gd name="connsiteY98" fmla="*/ 2889676 h 7396030"/>
              <a:gd name="connsiteX99" fmla="*/ 1531894 w 14352380"/>
              <a:gd name="connsiteY99" fmla="*/ 2917507 h 7396030"/>
              <a:gd name="connsiteX100" fmla="*/ 1860559 w 14352380"/>
              <a:gd name="connsiteY100" fmla="*/ 2766431 h 7396030"/>
              <a:gd name="connsiteX101" fmla="*/ 1701613 w 14352380"/>
              <a:gd name="connsiteY101" fmla="*/ 2263518 h 7396030"/>
              <a:gd name="connsiteX102" fmla="*/ 1690183 w 14352380"/>
              <a:gd name="connsiteY102" fmla="*/ 1966338 h 7396030"/>
              <a:gd name="connsiteX103" fmla="*/ 1381991 w 14352380"/>
              <a:gd name="connsiteY103" fmla="*/ 1841604 h 7396030"/>
              <a:gd name="connsiteX104" fmla="*/ 1095823 w 14352380"/>
              <a:gd name="connsiteY104" fmla="*/ 1714878 h 7396030"/>
              <a:gd name="connsiteX105" fmla="*/ 746507 w 14352380"/>
              <a:gd name="connsiteY105" fmla="*/ 1626415 h 7396030"/>
              <a:gd name="connsiteX106" fmla="*/ 352873 w 14352380"/>
              <a:gd name="connsiteY106" fmla="*/ 1726308 h 7396030"/>
              <a:gd name="connsiteX107" fmla="*/ 113171 w 14352380"/>
              <a:gd name="connsiteY107" fmla="*/ 1763582 h 7396030"/>
              <a:gd name="connsiteX108" fmla="*/ 9973 w 14352380"/>
              <a:gd name="connsiteY108" fmla="*/ 1737738 h 7396030"/>
              <a:gd name="connsiteX109" fmla="*/ 348516 w 14352380"/>
              <a:gd name="connsiteY109" fmla="*/ 1643812 h 7396030"/>
              <a:gd name="connsiteX110" fmla="*/ 653097 w 14352380"/>
              <a:gd name="connsiteY110" fmla="*/ 1543920 h 7396030"/>
              <a:gd name="connsiteX111" fmla="*/ 1072963 w 14352380"/>
              <a:gd name="connsiteY111" fmla="*/ 1612008 h 7396030"/>
              <a:gd name="connsiteX112" fmla="*/ 1244413 w 14352380"/>
              <a:gd name="connsiteY112" fmla="*/ 1657728 h 7396030"/>
              <a:gd name="connsiteX113" fmla="*/ 1205766 w 14352380"/>
              <a:gd name="connsiteY113" fmla="*/ 1451988 h 7396030"/>
              <a:gd name="connsiteX114" fmla="*/ 1046313 w 14352380"/>
              <a:gd name="connsiteY114" fmla="*/ 815409 h 7396030"/>
              <a:gd name="connsiteX115" fmla="*/ 1221553 w 14352380"/>
              <a:gd name="connsiteY115" fmla="*/ 1211958 h 7396030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8227951"/>
              <a:gd name="connsiteY0" fmla="*/ 1211958 h 9173439"/>
              <a:gd name="connsiteX1" fmla="*/ 1343911 w 18227951"/>
              <a:gd name="connsiteY1" fmla="*/ 1559828 h 9173439"/>
              <a:gd name="connsiteX2" fmla="*/ 1553023 w 18227951"/>
              <a:gd name="connsiteY2" fmla="*/ 1657728 h 9173439"/>
              <a:gd name="connsiteX3" fmla="*/ 1907353 w 18227951"/>
              <a:gd name="connsiteY3" fmla="*/ 1680588 h 9173439"/>
              <a:gd name="connsiteX4" fmla="*/ 2021653 w 18227951"/>
              <a:gd name="connsiteY4" fmla="*/ 1543428 h 9173439"/>
              <a:gd name="connsiteX5" fmla="*/ 2124523 w 18227951"/>
              <a:gd name="connsiteY5" fmla="*/ 1291968 h 9173439"/>
              <a:gd name="connsiteX6" fmla="*/ 2124523 w 18227951"/>
              <a:gd name="connsiteY6" fmla="*/ 1120518 h 9173439"/>
              <a:gd name="connsiteX7" fmla="*/ 2068029 w 18227951"/>
              <a:gd name="connsiteY7" fmla="*/ 825325 h 9173439"/>
              <a:gd name="connsiteX8" fmla="*/ 2078803 w 18227951"/>
              <a:gd name="connsiteY8" fmla="*/ 777618 h 9173439"/>
              <a:gd name="connsiteX9" fmla="*/ 2170243 w 18227951"/>
              <a:gd name="connsiteY9" fmla="*/ 1086228 h 9173439"/>
              <a:gd name="connsiteX10" fmla="*/ 2215963 w 18227951"/>
              <a:gd name="connsiteY10" fmla="*/ 1269108 h 9173439"/>
              <a:gd name="connsiteX11" fmla="*/ 2284543 w 18227951"/>
              <a:gd name="connsiteY11" fmla="*/ 1303398 h 9173439"/>
              <a:gd name="connsiteX12" fmla="*/ 2330263 w 18227951"/>
              <a:gd name="connsiteY12" fmla="*/ 1166238 h 9173439"/>
              <a:gd name="connsiteX13" fmla="*/ 2467423 w 18227951"/>
              <a:gd name="connsiteY13" fmla="*/ 880488 h 9173439"/>
              <a:gd name="connsiteX14" fmla="*/ 2558863 w 18227951"/>
              <a:gd name="connsiteY14" fmla="*/ 640458 h 9173439"/>
              <a:gd name="connsiteX15" fmla="*/ 2616013 w 18227951"/>
              <a:gd name="connsiteY15" fmla="*/ 537588 h 9173439"/>
              <a:gd name="connsiteX16" fmla="*/ 2558863 w 18227951"/>
              <a:gd name="connsiteY16" fmla="*/ 789048 h 9173439"/>
              <a:gd name="connsiteX17" fmla="*/ 2444563 w 18227951"/>
              <a:gd name="connsiteY17" fmla="*/ 1097658 h 9173439"/>
              <a:gd name="connsiteX18" fmla="*/ 2375983 w 18227951"/>
              <a:gd name="connsiteY18" fmla="*/ 1406268 h 9173439"/>
              <a:gd name="connsiteX19" fmla="*/ 2558863 w 18227951"/>
              <a:gd name="connsiteY19" fmla="*/ 1577718 h 9173439"/>
              <a:gd name="connsiteX20" fmla="*/ 2878903 w 18227951"/>
              <a:gd name="connsiteY20" fmla="*/ 1657728 h 9173439"/>
              <a:gd name="connsiteX21" fmla="*/ 3187513 w 18227951"/>
              <a:gd name="connsiteY21" fmla="*/ 1657728 h 9173439"/>
              <a:gd name="connsiteX22" fmla="*/ 3370393 w 18227951"/>
              <a:gd name="connsiteY22" fmla="*/ 1566288 h 9173439"/>
              <a:gd name="connsiteX23" fmla="*/ 3488066 w 18227951"/>
              <a:gd name="connsiteY23" fmla="*/ 1246753 h 9173439"/>
              <a:gd name="connsiteX24" fmla="*/ 3495138 w 18227951"/>
              <a:gd name="connsiteY24" fmla="*/ 1115548 h 9173439"/>
              <a:gd name="connsiteX25" fmla="*/ 3493650 w 18227951"/>
              <a:gd name="connsiteY25" fmla="*/ 1063976 h 9173439"/>
              <a:gd name="connsiteX26" fmla="*/ 3450403 w 18227951"/>
              <a:gd name="connsiteY26" fmla="*/ 777618 h 9173439"/>
              <a:gd name="connsiteX27" fmla="*/ 3119893 w 18227951"/>
              <a:gd name="connsiteY27" fmla="*/ 321571 h 9173439"/>
              <a:gd name="connsiteX28" fmla="*/ 3497351 w 18227951"/>
              <a:gd name="connsiteY28" fmla="*/ 674883 h 9173439"/>
              <a:gd name="connsiteX29" fmla="*/ 3759013 w 18227951"/>
              <a:gd name="connsiteY29" fmla="*/ 571878 h 9173439"/>
              <a:gd name="connsiteX30" fmla="*/ 3999043 w 18227951"/>
              <a:gd name="connsiteY30" fmla="*/ 91818 h 9173439"/>
              <a:gd name="connsiteX31" fmla="*/ 4033333 w 18227951"/>
              <a:gd name="connsiteY31" fmla="*/ 11808 h 9173439"/>
              <a:gd name="connsiteX32" fmla="*/ 3984569 w 18227951"/>
              <a:gd name="connsiteY32" fmla="*/ 247366 h 9173439"/>
              <a:gd name="connsiteX33" fmla="*/ 3812791 w 18227951"/>
              <a:gd name="connsiteY33" fmla="*/ 647417 h 9173439"/>
              <a:gd name="connsiteX34" fmla="*/ 3592906 w 18227951"/>
              <a:gd name="connsiteY34" fmla="*/ 811408 h 9173439"/>
              <a:gd name="connsiteX35" fmla="*/ 3604425 w 18227951"/>
              <a:gd name="connsiteY35" fmla="*/ 999253 h 9173439"/>
              <a:gd name="connsiteX36" fmla="*/ 3872985 w 18227951"/>
              <a:gd name="connsiteY36" fmla="*/ 881976 h 9173439"/>
              <a:gd name="connsiteX37" fmla="*/ 4200754 w 18227951"/>
              <a:gd name="connsiteY37" fmla="*/ 774136 h 9173439"/>
              <a:gd name="connsiteX38" fmla="*/ 4064251 w 18227951"/>
              <a:gd name="connsiteY38" fmla="*/ 847195 h 9173439"/>
              <a:gd name="connsiteX39" fmla="*/ 3818880 w 18227951"/>
              <a:gd name="connsiteY39" fmla="*/ 991305 h 9173439"/>
              <a:gd name="connsiteX40" fmla="*/ 3658531 w 18227951"/>
              <a:gd name="connsiteY40" fmla="*/ 1093178 h 9173439"/>
              <a:gd name="connsiteX41" fmla="*/ 3622838 w 18227951"/>
              <a:gd name="connsiteY41" fmla="*/ 1221401 h 9173439"/>
              <a:gd name="connsiteX42" fmla="*/ 3577446 w 18227951"/>
              <a:gd name="connsiteY42" fmla="*/ 1500691 h 9173439"/>
              <a:gd name="connsiteX43" fmla="*/ 3461833 w 18227951"/>
              <a:gd name="connsiteY43" fmla="*/ 1726308 h 9173439"/>
              <a:gd name="connsiteX44" fmla="*/ 3278953 w 18227951"/>
              <a:gd name="connsiteY44" fmla="*/ 2034918 h 9173439"/>
              <a:gd name="connsiteX45" fmla="*/ 3288742 w 18227951"/>
              <a:gd name="connsiteY45" fmla="*/ 2273460 h 9173439"/>
              <a:gd name="connsiteX46" fmla="*/ 3434288 w 18227951"/>
              <a:gd name="connsiteY46" fmla="*/ 2417577 h 9173439"/>
              <a:gd name="connsiteX47" fmla="*/ 3781217 w 18227951"/>
              <a:gd name="connsiteY47" fmla="*/ 2618845 h 9173439"/>
              <a:gd name="connsiteX48" fmla="*/ 4079053 w 18227951"/>
              <a:gd name="connsiteY48" fmla="*/ 2777868 h 9173439"/>
              <a:gd name="connsiteX49" fmla="*/ 18227951 w 18227951"/>
              <a:gd name="connsiteY49" fmla="*/ 9173439 h 9173439"/>
              <a:gd name="connsiteX50" fmla="*/ 13992332 w 18227951"/>
              <a:gd name="connsiteY50" fmla="*/ 7396027 h 9173439"/>
              <a:gd name="connsiteX51" fmla="*/ 3944371 w 18227951"/>
              <a:gd name="connsiteY51" fmla="*/ 2976643 h 9173439"/>
              <a:gd name="connsiteX52" fmla="*/ 3460193 w 18227951"/>
              <a:gd name="connsiteY52" fmla="*/ 2852901 h 9173439"/>
              <a:gd name="connsiteX53" fmla="*/ 3217865 w 18227951"/>
              <a:gd name="connsiteY53" fmla="*/ 2829045 h 9173439"/>
              <a:gd name="connsiteX54" fmla="*/ 3025524 w 18227951"/>
              <a:gd name="connsiteY54" fmla="*/ 2858861 h 9173439"/>
              <a:gd name="connsiteX55" fmla="*/ 2832855 w 18227951"/>
              <a:gd name="connsiteY55" fmla="*/ 2930924 h 9173439"/>
              <a:gd name="connsiteX56" fmla="*/ 2820111 w 18227951"/>
              <a:gd name="connsiteY56" fmla="*/ 3026344 h 9173439"/>
              <a:gd name="connsiteX57" fmla="*/ 2959241 w 18227951"/>
              <a:gd name="connsiteY57" fmla="*/ 3167976 h 9173439"/>
              <a:gd name="connsiteX58" fmla="*/ 3176083 w 18227951"/>
              <a:gd name="connsiteY58" fmla="*/ 3269358 h 9173439"/>
              <a:gd name="connsiteX59" fmla="*/ 3388239 w 18227951"/>
              <a:gd name="connsiteY59" fmla="*/ 3442290 h 9173439"/>
              <a:gd name="connsiteX60" fmla="*/ 3212014 w 18227951"/>
              <a:gd name="connsiteY60" fmla="*/ 3336948 h 9173439"/>
              <a:gd name="connsiteX61" fmla="*/ 3004633 w 18227951"/>
              <a:gd name="connsiteY61" fmla="*/ 3276814 h 9173439"/>
              <a:gd name="connsiteX62" fmla="*/ 2771676 w 18227951"/>
              <a:gd name="connsiteY62" fmla="*/ 3166987 h 9173439"/>
              <a:gd name="connsiteX63" fmla="*/ 2638873 w 18227951"/>
              <a:gd name="connsiteY63" fmla="*/ 3097908 h 9173439"/>
              <a:gd name="connsiteX64" fmla="*/ 2570293 w 18227951"/>
              <a:gd name="connsiteY64" fmla="*/ 3109338 h 9173439"/>
              <a:gd name="connsiteX65" fmla="*/ 2525557 w 18227951"/>
              <a:gd name="connsiteY65" fmla="*/ 3326508 h 9173439"/>
              <a:gd name="connsiteX66" fmla="*/ 2584349 w 18227951"/>
              <a:gd name="connsiteY66" fmla="*/ 3577470 h 9173439"/>
              <a:gd name="connsiteX67" fmla="*/ 2663703 w 18227951"/>
              <a:gd name="connsiteY67" fmla="*/ 3996904 h 9173439"/>
              <a:gd name="connsiteX68" fmla="*/ 2633113 w 18227951"/>
              <a:gd name="connsiteY68" fmla="*/ 4192703 h 9173439"/>
              <a:gd name="connsiteX69" fmla="*/ 2539703 w 18227951"/>
              <a:gd name="connsiteY69" fmla="*/ 4455574 h 9173439"/>
              <a:gd name="connsiteX70" fmla="*/ 2595212 w 18227951"/>
              <a:gd name="connsiteY70" fmla="*/ 3945217 h 9173439"/>
              <a:gd name="connsiteX71" fmla="*/ 2481240 w 18227951"/>
              <a:gd name="connsiteY71" fmla="*/ 3566538 h 9173439"/>
              <a:gd name="connsiteX72" fmla="*/ 2307403 w 18227951"/>
              <a:gd name="connsiteY72" fmla="*/ 3166488 h 9173439"/>
              <a:gd name="connsiteX73" fmla="*/ 2261683 w 18227951"/>
              <a:gd name="connsiteY73" fmla="*/ 3063618 h 9173439"/>
              <a:gd name="connsiteX74" fmla="*/ 2078803 w 18227951"/>
              <a:gd name="connsiteY74" fmla="*/ 2949318 h 9173439"/>
              <a:gd name="connsiteX75" fmla="*/ 1824299 w 18227951"/>
              <a:gd name="connsiteY75" fmla="*/ 3002494 h 9173439"/>
              <a:gd name="connsiteX76" fmla="*/ 1412162 w 18227951"/>
              <a:gd name="connsiteY76" fmla="*/ 3235573 h 9173439"/>
              <a:gd name="connsiteX77" fmla="*/ 1381573 w 18227951"/>
              <a:gd name="connsiteY77" fmla="*/ 3680838 h 9173439"/>
              <a:gd name="connsiteX78" fmla="*/ 1340867 w 18227951"/>
              <a:gd name="connsiteY78" fmla="*/ 3980504 h 9173439"/>
              <a:gd name="connsiteX79" fmla="*/ 1197619 w 18227951"/>
              <a:gd name="connsiteY79" fmla="*/ 4738831 h 9173439"/>
              <a:gd name="connsiteX80" fmla="*/ 1220896 w 18227951"/>
              <a:gd name="connsiteY80" fmla="*/ 4338309 h 9173439"/>
              <a:gd name="connsiteX81" fmla="*/ 1242772 w 18227951"/>
              <a:gd name="connsiteY81" fmla="*/ 4080888 h 9173439"/>
              <a:gd name="connsiteX82" fmla="*/ 1198693 w 18227951"/>
              <a:gd name="connsiteY82" fmla="*/ 3909438 h 9173439"/>
              <a:gd name="connsiteX83" fmla="*/ 970093 w 18227951"/>
              <a:gd name="connsiteY83" fmla="*/ 3989448 h 9173439"/>
              <a:gd name="connsiteX84" fmla="*/ 766328 w 18227951"/>
              <a:gd name="connsiteY84" fmla="*/ 4131990 h 9173439"/>
              <a:gd name="connsiteX85" fmla="*/ 555808 w 18227951"/>
              <a:gd name="connsiteY85" fmla="*/ 4355688 h 9173439"/>
              <a:gd name="connsiteX86" fmla="*/ 785900 w 18227951"/>
              <a:gd name="connsiteY86" fmla="*/ 4017771 h 9173439"/>
              <a:gd name="connsiteX87" fmla="*/ 1130113 w 18227951"/>
              <a:gd name="connsiteY87" fmla="*/ 3817500 h 9173439"/>
              <a:gd name="connsiteX88" fmla="*/ 1278703 w 18227951"/>
              <a:gd name="connsiteY88" fmla="*/ 3726558 h 9173439"/>
              <a:gd name="connsiteX89" fmla="*/ 1269661 w 18227951"/>
              <a:gd name="connsiteY89" fmla="*/ 3390117 h 9173439"/>
              <a:gd name="connsiteX90" fmla="*/ 1309620 w 18227951"/>
              <a:gd name="connsiteY90" fmla="*/ 3169963 h 9173439"/>
              <a:gd name="connsiteX91" fmla="*/ 1393003 w 18227951"/>
              <a:gd name="connsiteY91" fmla="*/ 3052188 h 9173439"/>
              <a:gd name="connsiteX92" fmla="*/ 1080693 w 18227951"/>
              <a:gd name="connsiteY92" fmla="*/ 2984604 h 9173439"/>
              <a:gd name="connsiteX93" fmla="*/ 663453 w 18227951"/>
              <a:gd name="connsiteY93" fmla="*/ 3023360 h 9173439"/>
              <a:gd name="connsiteX94" fmla="*/ 235111 w 18227951"/>
              <a:gd name="connsiteY94" fmla="*/ 3217172 h 9173439"/>
              <a:gd name="connsiteX95" fmla="*/ 421453 w 18227951"/>
              <a:gd name="connsiteY95" fmla="*/ 3029328 h 9173439"/>
              <a:gd name="connsiteX96" fmla="*/ 627193 w 18227951"/>
              <a:gd name="connsiteY96" fmla="*/ 2926458 h 9173439"/>
              <a:gd name="connsiteX97" fmla="*/ 854480 w 18227951"/>
              <a:gd name="connsiteY97" fmla="*/ 2889178 h 9173439"/>
              <a:gd name="connsiteX98" fmla="*/ 1149272 w 18227951"/>
              <a:gd name="connsiteY98" fmla="*/ 2889676 h 9173439"/>
              <a:gd name="connsiteX99" fmla="*/ 1531894 w 18227951"/>
              <a:gd name="connsiteY99" fmla="*/ 2917507 h 9173439"/>
              <a:gd name="connsiteX100" fmla="*/ 1860559 w 18227951"/>
              <a:gd name="connsiteY100" fmla="*/ 2766431 h 9173439"/>
              <a:gd name="connsiteX101" fmla="*/ 1701613 w 18227951"/>
              <a:gd name="connsiteY101" fmla="*/ 2263518 h 9173439"/>
              <a:gd name="connsiteX102" fmla="*/ 1690183 w 18227951"/>
              <a:gd name="connsiteY102" fmla="*/ 1966338 h 9173439"/>
              <a:gd name="connsiteX103" fmla="*/ 1381991 w 18227951"/>
              <a:gd name="connsiteY103" fmla="*/ 1841604 h 9173439"/>
              <a:gd name="connsiteX104" fmla="*/ 1095823 w 18227951"/>
              <a:gd name="connsiteY104" fmla="*/ 1714878 h 9173439"/>
              <a:gd name="connsiteX105" fmla="*/ 746507 w 18227951"/>
              <a:gd name="connsiteY105" fmla="*/ 1626415 h 9173439"/>
              <a:gd name="connsiteX106" fmla="*/ 352873 w 18227951"/>
              <a:gd name="connsiteY106" fmla="*/ 1726308 h 9173439"/>
              <a:gd name="connsiteX107" fmla="*/ 113171 w 18227951"/>
              <a:gd name="connsiteY107" fmla="*/ 1763582 h 9173439"/>
              <a:gd name="connsiteX108" fmla="*/ 9973 w 18227951"/>
              <a:gd name="connsiteY108" fmla="*/ 1737738 h 9173439"/>
              <a:gd name="connsiteX109" fmla="*/ 348516 w 18227951"/>
              <a:gd name="connsiteY109" fmla="*/ 1643812 h 9173439"/>
              <a:gd name="connsiteX110" fmla="*/ 653097 w 18227951"/>
              <a:gd name="connsiteY110" fmla="*/ 1543920 h 9173439"/>
              <a:gd name="connsiteX111" fmla="*/ 1072963 w 18227951"/>
              <a:gd name="connsiteY111" fmla="*/ 1612008 h 9173439"/>
              <a:gd name="connsiteX112" fmla="*/ 1244413 w 18227951"/>
              <a:gd name="connsiteY112" fmla="*/ 1657728 h 9173439"/>
              <a:gd name="connsiteX113" fmla="*/ 1205766 w 18227951"/>
              <a:gd name="connsiteY113" fmla="*/ 1451988 h 9173439"/>
              <a:gd name="connsiteX114" fmla="*/ 1046313 w 18227951"/>
              <a:gd name="connsiteY114" fmla="*/ 815409 h 9173439"/>
              <a:gd name="connsiteX115" fmla="*/ 1221553 w 18227951"/>
              <a:gd name="connsiteY115" fmla="*/ 1211958 h 9173439"/>
              <a:gd name="connsiteX0" fmla="*/ 1221553 w 19234678"/>
              <a:gd name="connsiteY0" fmla="*/ 1211958 h 9708619"/>
              <a:gd name="connsiteX1" fmla="*/ 1343911 w 19234678"/>
              <a:gd name="connsiteY1" fmla="*/ 1559828 h 9708619"/>
              <a:gd name="connsiteX2" fmla="*/ 1553023 w 19234678"/>
              <a:gd name="connsiteY2" fmla="*/ 1657728 h 9708619"/>
              <a:gd name="connsiteX3" fmla="*/ 1907353 w 19234678"/>
              <a:gd name="connsiteY3" fmla="*/ 1680588 h 9708619"/>
              <a:gd name="connsiteX4" fmla="*/ 2021653 w 19234678"/>
              <a:gd name="connsiteY4" fmla="*/ 1543428 h 9708619"/>
              <a:gd name="connsiteX5" fmla="*/ 2124523 w 19234678"/>
              <a:gd name="connsiteY5" fmla="*/ 1291968 h 9708619"/>
              <a:gd name="connsiteX6" fmla="*/ 2124523 w 19234678"/>
              <a:gd name="connsiteY6" fmla="*/ 1120518 h 9708619"/>
              <a:gd name="connsiteX7" fmla="*/ 2068029 w 19234678"/>
              <a:gd name="connsiteY7" fmla="*/ 825325 h 9708619"/>
              <a:gd name="connsiteX8" fmla="*/ 2078803 w 19234678"/>
              <a:gd name="connsiteY8" fmla="*/ 777618 h 9708619"/>
              <a:gd name="connsiteX9" fmla="*/ 2170243 w 19234678"/>
              <a:gd name="connsiteY9" fmla="*/ 1086228 h 9708619"/>
              <a:gd name="connsiteX10" fmla="*/ 2215963 w 19234678"/>
              <a:gd name="connsiteY10" fmla="*/ 1269108 h 9708619"/>
              <a:gd name="connsiteX11" fmla="*/ 2284543 w 19234678"/>
              <a:gd name="connsiteY11" fmla="*/ 1303398 h 9708619"/>
              <a:gd name="connsiteX12" fmla="*/ 2330263 w 19234678"/>
              <a:gd name="connsiteY12" fmla="*/ 1166238 h 9708619"/>
              <a:gd name="connsiteX13" fmla="*/ 2467423 w 19234678"/>
              <a:gd name="connsiteY13" fmla="*/ 880488 h 9708619"/>
              <a:gd name="connsiteX14" fmla="*/ 2558863 w 19234678"/>
              <a:gd name="connsiteY14" fmla="*/ 640458 h 9708619"/>
              <a:gd name="connsiteX15" fmla="*/ 2616013 w 19234678"/>
              <a:gd name="connsiteY15" fmla="*/ 537588 h 9708619"/>
              <a:gd name="connsiteX16" fmla="*/ 2558863 w 19234678"/>
              <a:gd name="connsiteY16" fmla="*/ 789048 h 9708619"/>
              <a:gd name="connsiteX17" fmla="*/ 2444563 w 19234678"/>
              <a:gd name="connsiteY17" fmla="*/ 1097658 h 9708619"/>
              <a:gd name="connsiteX18" fmla="*/ 2375983 w 19234678"/>
              <a:gd name="connsiteY18" fmla="*/ 1406268 h 9708619"/>
              <a:gd name="connsiteX19" fmla="*/ 2558863 w 19234678"/>
              <a:gd name="connsiteY19" fmla="*/ 1577718 h 9708619"/>
              <a:gd name="connsiteX20" fmla="*/ 2878903 w 19234678"/>
              <a:gd name="connsiteY20" fmla="*/ 1657728 h 9708619"/>
              <a:gd name="connsiteX21" fmla="*/ 3187513 w 19234678"/>
              <a:gd name="connsiteY21" fmla="*/ 1657728 h 9708619"/>
              <a:gd name="connsiteX22" fmla="*/ 3370393 w 19234678"/>
              <a:gd name="connsiteY22" fmla="*/ 1566288 h 9708619"/>
              <a:gd name="connsiteX23" fmla="*/ 3488066 w 19234678"/>
              <a:gd name="connsiteY23" fmla="*/ 1246753 h 9708619"/>
              <a:gd name="connsiteX24" fmla="*/ 3495138 w 19234678"/>
              <a:gd name="connsiteY24" fmla="*/ 1115548 h 9708619"/>
              <a:gd name="connsiteX25" fmla="*/ 3493650 w 19234678"/>
              <a:gd name="connsiteY25" fmla="*/ 1063976 h 9708619"/>
              <a:gd name="connsiteX26" fmla="*/ 3450403 w 19234678"/>
              <a:gd name="connsiteY26" fmla="*/ 777618 h 9708619"/>
              <a:gd name="connsiteX27" fmla="*/ 3119893 w 19234678"/>
              <a:gd name="connsiteY27" fmla="*/ 321571 h 9708619"/>
              <a:gd name="connsiteX28" fmla="*/ 3497351 w 19234678"/>
              <a:gd name="connsiteY28" fmla="*/ 674883 h 9708619"/>
              <a:gd name="connsiteX29" fmla="*/ 3759013 w 19234678"/>
              <a:gd name="connsiteY29" fmla="*/ 571878 h 9708619"/>
              <a:gd name="connsiteX30" fmla="*/ 3999043 w 19234678"/>
              <a:gd name="connsiteY30" fmla="*/ 91818 h 9708619"/>
              <a:gd name="connsiteX31" fmla="*/ 4033333 w 19234678"/>
              <a:gd name="connsiteY31" fmla="*/ 11808 h 9708619"/>
              <a:gd name="connsiteX32" fmla="*/ 3984569 w 19234678"/>
              <a:gd name="connsiteY32" fmla="*/ 247366 h 9708619"/>
              <a:gd name="connsiteX33" fmla="*/ 3812791 w 19234678"/>
              <a:gd name="connsiteY33" fmla="*/ 647417 h 9708619"/>
              <a:gd name="connsiteX34" fmla="*/ 3592906 w 19234678"/>
              <a:gd name="connsiteY34" fmla="*/ 811408 h 9708619"/>
              <a:gd name="connsiteX35" fmla="*/ 3604425 w 19234678"/>
              <a:gd name="connsiteY35" fmla="*/ 999253 h 9708619"/>
              <a:gd name="connsiteX36" fmla="*/ 3872985 w 19234678"/>
              <a:gd name="connsiteY36" fmla="*/ 881976 h 9708619"/>
              <a:gd name="connsiteX37" fmla="*/ 4200754 w 19234678"/>
              <a:gd name="connsiteY37" fmla="*/ 774136 h 9708619"/>
              <a:gd name="connsiteX38" fmla="*/ 4064251 w 19234678"/>
              <a:gd name="connsiteY38" fmla="*/ 847195 h 9708619"/>
              <a:gd name="connsiteX39" fmla="*/ 3818880 w 19234678"/>
              <a:gd name="connsiteY39" fmla="*/ 991305 h 9708619"/>
              <a:gd name="connsiteX40" fmla="*/ 3658531 w 19234678"/>
              <a:gd name="connsiteY40" fmla="*/ 1093178 h 9708619"/>
              <a:gd name="connsiteX41" fmla="*/ 3622838 w 19234678"/>
              <a:gd name="connsiteY41" fmla="*/ 1221401 h 9708619"/>
              <a:gd name="connsiteX42" fmla="*/ 3577446 w 19234678"/>
              <a:gd name="connsiteY42" fmla="*/ 1500691 h 9708619"/>
              <a:gd name="connsiteX43" fmla="*/ 3461833 w 19234678"/>
              <a:gd name="connsiteY43" fmla="*/ 1726308 h 9708619"/>
              <a:gd name="connsiteX44" fmla="*/ 3278953 w 19234678"/>
              <a:gd name="connsiteY44" fmla="*/ 2034918 h 9708619"/>
              <a:gd name="connsiteX45" fmla="*/ 3288742 w 19234678"/>
              <a:gd name="connsiteY45" fmla="*/ 2273460 h 9708619"/>
              <a:gd name="connsiteX46" fmla="*/ 3434288 w 19234678"/>
              <a:gd name="connsiteY46" fmla="*/ 2417577 h 9708619"/>
              <a:gd name="connsiteX47" fmla="*/ 3781217 w 19234678"/>
              <a:gd name="connsiteY47" fmla="*/ 2618845 h 9708619"/>
              <a:gd name="connsiteX48" fmla="*/ 4079053 w 19234678"/>
              <a:gd name="connsiteY48" fmla="*/ 2777868 h 9708619"/>
              <a:gd name="connsiteX49" fmla="*/ 18227951 w 19234678"/>
              <a:gd name="connsiteY49" fmla="*/ 9173439 h 9708619"/>
              <a:gd name="connsiteX50" fmla="*/ 18064964 w 19234678"/>
              <a:gd name="connsiteY50" fmla="*/ 9394536 h 9708619"/>
              <a:gd name="connsiteX51" fmla="*/ 3944371 w 19234678"/>
              <a:gd name="connsiteY51" fmla="*/ 2976643 h 9708619"/>
              <a:gd name="connsiteX52" fmla="*/ 3460193 w 19234678"/>
              <a:gd name="connsiteY52" fmla="*/ 2852901 h 9708619"/>
              <a:gd name="connsiteX53" fmla="*/ 3217865 w 19234678"/>
              <a:gd name="connsiteY53" fmla="*/ 2829045 h 9708619"/>
              <a:gd name="connsiteX54" fmla="*/ 3025524 w 19234678"/>
              <a:gd name="connsiteY54" fmla="*/ 2858861 h 9708619"/>
              <a:gd name="connsiteX55" fmla="*/ 2832855 w 19234678"/>
              <a:gd name="connsiteY55" fmla="*/ 2930924 h 9708619"/>
              <a:gd name="connsiteX56" fmla="*/ 2820111 w 19234678"/>
              <a:gd name="connsiteY56" fmla="*/ 3026344 h 9708619"/>
              <a:gd name="connsiteX57" fmla="*/ 2959241 w 19234678"/>
              <a:gd name="connsiteY57" fmla="*/ 3167976 h 9708619"/>
              <a:gd name="connsiteX58" fmla="*/ 3176083 w 19234678"/>
              <a:gd name="connsiteY58" fmla="*/ 3269358 h 9708619"/>
              <a:gd name="connsiteX59" fmla="*/ 3388239 w 19234678"/>
              <a:gd name="connsiteY59" fmla="*/ 3442290 h 9708619"/>
              <a:gd name="connsiteX60" fmla="*/ 3212014 w 19234678"/>
              <a:gd name="connsiteY60" fmla="*/ 3336948 h 9708619"/>
              <a:gd name="connsiteX61" fmla="*/ 3004633 w 19234678"/>
              <a:gd name="connsiteY61" fmla="*/ 3276814 h 9708619"/>
              <a:gd name="connsiteX62" fmla="*/ 2771676 w 19234678"/>
              <a:gd name="connsiteY62" fmla="*/ 3166987 h 9708619"/>
              <a:gd name="connsiteX63" fmla="*/ 2638873 w 19234678"/>
              <a:gd name="connsiteY63" fmla="*/ 3097908 h 9708619"/>
              <a:gd name="connsiteX64" fmla="*/ 2570293 w 19234678"/>
              <a:gd name="connsiteY64" fmla="*/ 3109338 h 9708619"/>
              <a:gd name="connsiteX65" fmla="*/ 2525557 w 19234678"/>
              <a:gd name="connsiteY65" fmla="*/ 3326508 h 9708619"/>
              <a:gd name="connsiteX66" fmla="*/ 2584349 w 19234678"/>
              <a:gd name="connsiteY66" fmla="*/ 3577470 h 9708619"/>
              <a:gd name="connsiteX67" fmla="*/ 2663703 w 19234678"/>
              <a:gd name="connsiteY67" fmla="*/ 3996904 h 9708619"/>
              <a:gd name="connsiteX68" fmla="*/ 2633113 w 19234678"/>
              <a:gd name="connsiteY68" fmla="*/ 4192703 h 9708619"/>
              <a:gd name="connsiteX69" fmla="*/ 2539703 w 19234678"/>
              <a:gd name="connsiteY69" fmla="*/ 4455574 h 9708619"/>
              <a:gd name="connsiteX70" fmla="*/ 2595212 w 19234678"/>
              <a:gd name="connsiteY70" fmla="*/ 3945217 h 9708619"/>
              <a:gd name="connsiteX71" fmla="*/ 2481240 w 19234678"/>
              <a:gd name="connsiteY71" fmla="*/ 3566538 h 9708619"/>
              <a:gd name="connsiteX72" fmla="*/ 2307403 w 19234678"/>
              <a:gd name="connsiteY72" fmla="*/ 3166488 h 9708619"/>
              <a:gd name="connsiteX73" fmla="*/ 2261683 w 19234678"/>
              <a:gd name="connsiteY73" fmla="*/ 3063618 h 9708619"/>
              <a:gd name="connsiteX74" fmla="*/ 2078803 w 19234678"/>
              <a:gd name="connsiteY74" fmla="*/ 2949318 h 9708619"/>
              <a:gd name="connsiteX75" fmla="*/ 1824299 w 19234678"/>
              <a:gd name="connsiteY75" fmla="*/ 3002494 h 9708619"/>
              <a:gd name="connsiteX76" fmla="*/ 1412162 w 19234678"/>
              <a:gd name="connsiteY76" fmla="*/ 3235573 h 9708619"/>
              <a:gd name="connsiteX77" fmla="*/ 1381573 w 19234678"/>
              <a:gd name="connsiteY77" fmla="*/ 3680838 h 9708619"/>
              <a:gd name="connsiteX78" fmla="*/ 1340867 w 19234678"/>
              <a:gd name="connsiteY78" fmla="*/ 3980504 h 9708619"/>
              <a:gd name="connsiteX79" fmla="*/ 1197619 w 19234678"/>
              <a:gd name="connsiteY79" fmla="*/ 4738831 h 9708619"/>
              <a:gd name="connsiteX80" fmla="*/ 1220896 w 19234678"/>
              <a:gd name="connsiteY80" fmla="*/ 4338309 h 9708619"/>
              <a:gd name="connsiteX81" fmla="*/ 1242772 w 19234678"/>
              <a:gd name="connsiteY81" fmla="*/ 4080888 h 9708619"/>
              <a:gd name="connsiteX82" fmla="*/ 1198693 w 19234678"/>
              <a:gd name="connsiteY82" fmla="*/ 3909438 h 9708619"/>
              <a:gd name="connsiteX83" fmla="*/ 970093 w 19234678"/>
              <a:gd name="connsiteY83" fmla="*/ 3989448 h 9708619"/>
              <a:gd name="connsiteX84" fmla="*/ 766328 w 19234678"/>
              <a:gd name="connsiteY84" fmla="*/ 4131990 h 9708619"/>
              <a:gd name="connsiteX85" fmla="*/ 555808 w 19234678"/>
              <a:gd name="connsiteY85" fmla="*/ 4355688 h 9708619"/>
              <a:gd name="connsiteX86" fmla="*/ 785900 w 19234678"/>
              <a:gd name="connsiteY86" fmla="*/ 4017771 h 9708619"/>
              <a:gd name="connsiteX87" fmla="*/ 1130113 w 19234678"/>
              <a:gd name="connsiteY87" fmla="*/ 3817500 h 9708619"/>
              <a:gd name="connsiteX88" fmla="*/ 1278703 w 19234678"/>
              <a:gd name="connsiteY88" fmla="*/ 3726558 h 9708619"/>
              <a:gd name="connsiteX89" fmla="*/ 1269661 w 19234678"/>
              <a:gd name="connsiteY89" fmla="*/ 3390117 h 9708619"/>
              <a:gd name="connsiteX90" fmla="*/ 1309620 w 19234678"/>
              <a:gd name="connsiteY90" fmla="*/ 3169963 h 9708619"/>
              <a:gd name="connsiteX91" fmla="*/ 1393003 w 19234678"/>
              <a:gd name="connsiteY91" fmla="*/ 3052188 h 9708619"/>
              <a:gd name="connsiteX92" fmla="*/ 1080693 w 19234678"/>
              <a:gd name="connsiteY92" fmla="*/ 2984604 h 9708619"/>
              <a:gd name="connsiteX93" fmla="*/ 663453 w 19234678"/>
              <a:gd name="connsiteY93" fmla="*/ 3023360 h 9708619"/>
              <a:gd name="connsiteX94" fmla="*/ 235111 w 19234678"/>
              <a:gd name="connsiteY94" fmla="*/ 3217172 h 9708619"/>
              <a:gd name="connsiteX95" fmla="*/ 421453 w 19234678"/>
              <a:gd name="connsiteY95" fmla="*/ 3029328 h 9708619"/>
              <a:gd name="connsiteX96" fmla="*/ 627193 w 19234678"/>
              <a:gd name="connsiteY96" fmla="*/ 2926458 h 9708619"/>
              <a:gd name="connsiteX97" fmla="*/ 854480 w 19234678"/>
              <a:gd name="connsiteY97" fmla="*/ 2889178 h 9708619"/>
              <a:gd name="connsiteX98" fmla="*/ 1149272 w 19234678"/>
              <a:gd name="connsiteY98" fmla="*/ 2889676 h 9708619"/>
              <a:gd name="connsiteX99" fmla="*/ 1531894 w 19234678"/>
              <a:gd name="connsiteY99" fmla="*/ 2917507 h 9708619"/>
              <a:gd name="connsiteX100" fmla="*/ 1860559 w 19234678"/>
              <a:gd name="connsiteY100" fmla="*/ 2766431 h 9708619"/>
              <a:gd name="connsiteX101" fmla="*/ 1701613 w 19234678"/>
              <a:gd name="connsiteY101" fmla="*/ 2263518 h 9708619"/>
              <a:gd name="connsiteX102" fmla="*/ 1690183 w 19234678"/>
              <a:gd name="connsiteY102" fmla="*/ 1966338 h 9708619"/>
              <a:gd name="connsiteX103" fmla="*/ 1381991 w 19234678"/>
              <a:gd name="connsiteY103" fmla="*/ 1841604 h 9708619"/>
              <a:gd name="connsiteX104" fmla="*/ 1095823 w 19234678"/>
              <a:gd name="connsiteY104" fmla="*/ 1714878 h 9708619"/>
              <a:gd name="connsiteX105" fmla="*/ 746507 w 19234678"/>
              <a:gd name="connsiteY105" fmla="*/ 1626415 h 9708619"/>
              <a:gd name="connsiteX106" fmla="*/ 352873 w 19234678"/>
              <a:gd name="connsiteY106" fmla="*/ 1726308 h 9708619"/>
              <a:gd name="connsiteX107" fmla="*/ 113171 w 19234678"/>
              <a:gd name="connsiteY107" fmla="*/ 1763582 h 9708619"/>
              <a:gd name="connsiteX108" fmla="*/ 9973 w 19234678"/>
              <a:gd name="connsiteY108" fmla="*/ 1737738 h 9708619"/>
              <a:gd name="connsiteX109" fmla="*/ 348516 w 19234678"/>
              <a:gd name="connsiteY109" fmla="*/ 1643812 h 9708619"/>
              <a:gd name="connsiteX110" fmla="*/ 653097 w 19234678"/>
              <a:gd name="connsiteY110" fmla="*/ 1543920 h 9708619"/>
              <a:gd name="connsiteX111" fmla="*/ 1072963 w 19234678"/>
              <a:gd name="connsiteY111" fmla="*/ 1612008 h 9708619"/>
              <a:gd name="connsiteX112" fmla="*/ 1244413 w 19234678"/>
              <a:gd name="connsiteY112" fmla="*/ 1657728 h 9708619"/>
              <a:gd name="connsiteX113" fmla="*/ 1205766 w 19234678"/>
              <a:gd name="connsiteY113" fmla="*/ 1451988 h 9708619"/>
              <a:gd name="connsiteX114" fmla="*/ 1046313 w 19234678"/>
              <a:gd name="connsiteY114" fmla="*/ 815409 h 9708619"/>
              <a:gd name="connsiteX115" fmla="*/ 1221553 w 19234678"/>
              <a:gd name="connsiteY115" fmla="*/ 1211958 h 9708619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3944371 w 19048999"/>
              <a:gd name="connsiteY51" fmla="*/ 2976643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4025107 w 19048999"/>
              <a:gd name="connsiteY52" fmla="*/ 3081300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8233152"/>
              <a:gd name="connsiteY0" fmla="*/ 1211958 h 9394538"/>
              <a:gd name="connsiteX1" fmla="*/ 1343911 w 18233152"/>
              <a:gd name="connsiteY1" fmla="*/ 1559828 h 9394538"/>
              <a:gd name="connsiteX2" fmla="*/ 1553023 w 18233152"/>
              <a:gd name="connsiteY2" fmla="*/ 1657728 h 9394538"/>
              <a:gd name="connsiteX3" fmla="*/ 1907353 w 18233152"/>
              <a:gd name="connsiteY3" fmla="*/ 1680588 h 9394538"/>
              <a:gd name="connsiteX4" fmla="*/ 2021653 w 18233152"/>
              <a:gd name="connsiteY4" fmla="*/ 1543428 h 9394538"/>
              <a:gd name="connsiteX5" fmla="*/ 2124523 w 18233152"/>
              <a:gd name="connsiteY5" fmla="*/ 1291968 h 9394538"/>
              <a:gd name="connsiteX6" fmla="*/ 2124523 w 18233152"/>
              <a:gd name="connsiteY6" fmla="*/ 1120518 h 9394538"/>
              <a:gd name="connsiteX7" fmla="*/ 2068029 w 18233152"/>
              <a:gd name="connsiteY7" fmla="*/ 825325 h 9394538"/>
              <a:gd name="connsiteX8" fmla="*/ 2078803 w 18233152"/>
              <a:gd name="connsiteY8" fmla="*/ 777618 h 9394538"/>
              <a:gd name="connsiteX9" fmla="*/ 2170243 w 18233152"/>
              <a:gd name="connsiteY9" fmla="*/ 1086228 h 9394538"/>
              <a:gd name="connsiteX10" fmla="*/ 2215963 w 18233152"/>
              <a:gd name="connsiteY10" fmla="*/ 1269108 h 9394538"/>
              <a:gd name="connsiteX11" fmla="*/ 2284543 w 18233152"/>
              <a:gd name="connsiteY11" fmla="*/ 1303398 h 9394538"/>
              <a:gd name="connsiteX12" fmla="*/ 2330263 w 18233152"/>
              <a:gd name="connsiteY12" fmla="*/ 1166238 h 9394538"/>
              <a:gd name="connsiteX13" fmla="*/ 2467423 w 18233152"/>
              <a:gd name="connsiteY13" fmla="*/ 880488 h 9394538"/>
              <a:gd name="connsiteX14" fmla="*/ 2558863 w 18233152"/>
              <a:gd name="connsiteY14" fmla="*/ 640458 h 9394538"/>
              <a:gd name="connsiteX15" fmla="*/ 2616013 w 18233152"/>
              <a:gd name="connsiteY15" fmla="*/ 537588 h 9394538"/>
              <a:gd name="connsiteX16" fmla="*/ 2558863 w 18233152"/>
              <a:gd name="connsiteY16" fmla="*/ 789048 h 9394538"/>
              <a:gd name="connsiteX17" fmla="*/ 2444563 w 18233152"/>
              <a:gd name="connsiteY17" fmla="*/ 1097658 h 9394538"/>
              <a:gd name="connsiteX18" fmla="*/ 2375983 w 18233152"/>
              <a:gd name="connsiteY18" fmla="*/ 1406268 h 9394538"/>
              <a:gd name="connsiteX19" fmla="*/ 2558863 w 18233152"/>
              <a:gd name="connsiteY19" fmla="*/ 1577718 h 9394538"/>
              <a:gd name="connsiteX20" fmla="*/ 2878903 w 18233152"/>
              <a:gd name="connsiteY20" fmla="*/ 1657728 h 9394538"/>
              <a:gd name="connsiteX21" fmla="*/ 3187513 w 18233152"/>
              <a:gd name="connsiteY21" fmla="*/ 1657728 h 9394538"/>
              <a:gd name="connsiteX22" fmla="*/ 3370393 w 18233152"/>
              <a:gd name="connsiteY22" fmla="*/ 1566288 h 9394538"/>
              <a:gd name="connsiteX23" fmla="*/ 3488066 w 18233152"/>
              <a:gd name="connsiteY23" fmla="*/ 1246753 h 9394538"/>
              <a:gd name="connsiteX24" fmla="*/ 3495138 w 18233152"/>
              <a:gd name="connsiteY24" fmla="*/ 1115548 h 9394538"/>
              <a:gd name="connsiteX25" fmla="*/ 3493650 w 18233152"/>
              <a:gd name="connsiteY25" fmla="*/ 1063976 h 9394538"/>
              <a:gd name="connsiteX26" fmla="*/ 3450403 w 18233152"/>
              <a:gd name="connsiteY26" fmla="*/ 777618 h 9394538"/>
              <a:gd name="connsiteX27" fmla="*/ 3119893 w 18233152"/>
              <a:gd name="connsiteY27" fmla="*/ 321571 h 9394538"/>
              <a:gd name="connsiteX28" fmla="*/ 3497351 w 18233152"/>
              <a:gd name="connsiteY28" fmla="*/ 674883 h 9394538"/>
              <a:gd name="connsiteX29" fmla="*/ 3759013 w 18233152"/>
              <a:gd name="connsiteY29" fmla="*/ 571878 h 9394538"/>
              <a:gd name="connsiteX30" fmla="*/ 3999043 w 18233152"/>
              <a:gd name="connsiteY30" fmla="*/ 91818 h 9394538"/>
              <a:gd name="connsiteX31" fmla="*/ 4033333 w 18233152"/>
              <a:gd name="connsiteY31" fmla="*/ 11808 h 9394538"/>
              <a:gd name="connsiteX32" fmla="*/ 3984569 w 18233152"/>
              <a:gd name="connsiteY32" fmla="*/ 247366 h 9394538"/>
              <a:gd name="connsiteX33" fmla="*/ 3812791 w 18233152"/>
              <a:gd name="connsiteY33" fmla="*/ 647417 h 9394538"/>
              <a:gd name="connsiteX34" fmla="*/ 3592906 w 18233152"/>
              <a:gd name="connsiteY34" fmla="*/ 811408 h 9394538"/>
              <a:gd name="connsiteX35" fmla="*/ 3604425 w 18233152"/>
              <a:gd name="connsiteY35" fmla="*/ 999253 h 9394538"/>
              <a:gd name="connsiteX36" fmla="*/ 3872985 w 18233152"/>
              <a:gd name="connsiteY36" fmla="*/ 881976 h 9394538"/>
              <a:gd name="connsiteX37" fmla="*/ 4200754 w 18233152"/>
              <a:gd name="connsiteY37" fmla="*/ 774136 h 9394538"/>
              <a:gd name="connsiteX38" fmla="*/ 4064251 w 18233152"/>
              <a:gd name="connsiteY38" fmla="*/ 847195 h 9394538"/>
              <a:gd name="connsiteX39" fmla="*/ 3818880 w 18233152"/>
              <a:gd name="connsiteY39" fmla="*/ 991305 h 9394538"/>
              <a:gd name="connsiteX40" fmla="*/ 3658531 w 18233152"/>
              <a:gd name="connsiteY40" fmla="*/ 1093178 h 9394538"/>
              <a:gd name="connsiteX41" fmla="*/ 3622838 w 18233152"/>
              <a:gd name="connsiteY41" fmla="*/ 1221401 h 9394538"/>
              <a:gd name="connsiteX42" fmla="*/ 3577446 w 18233152"/>
              <a:gd name="connsiteY42" fmla="*/ 1500691 h 9394538"/>
              <a:gd name="connsiteX43" fmla="*/ 3461833 w 18233152"/>
              <a:gd name="connsiteY43" fmla="*/ 1726308 h 9394538"/>
              <a:gd name="connsiteX44" fmla="*/ 3278953 w 18233152"/>
              <a:gd name="connsiteY44" fmla="*/ 2034918 h 9394538"/>
              <a:gd name="connsiteX45" fmla="*/ 3288742 w 18233152"/>
              <a:gd name="connsiteY45" fmla="*/ 2273460 h 9394538"/>
              <a:gd name="connsiteX46" fmla="*/ 3434288 w 18233152"/>
              <a:gd name="connsiteY46" fmla="*/ 2417577 h 9394538"/>
              <a:gd name="connsiteX47" fmla="*/ 3781217 w 18233152"/>
              <a:gd name="connsiteY47" fmla="*/ 2618845 h 9394538"/>
              <a:gd name="connsiteX48" fmla="*/ 6588323 w 18233152"/>
              <a:gd name="connsiteY48" fmla="*/ 3874193 h 9394538"/>
              <a:gd name="connsiteX49" fmla="*/ 18227951 w 18233152"/>
              <a:gd name="connsiteY49" fmla="*/ 9173439 h 9394538"/>
              <a:gd name="connsiteX50" fmla="*/ 18064964 w 18233152"/>
              <a:gd name="connsiteY50" fmla="*/ 9394536 h 9394538"/>
              <a:gd name="connsiteX51" fmla="*/ 7057965 w 18233152"/>
              <a:gd name="connsiteY51" fmla="*/ 4392731 h 9394538"/>
              <a:gd name="connsiteX52" fmla="*/ 4025107 w 18233152"/>
              <a:gd name="connsiteY52" fmla="*/ 3081300 h 9394538"/>
              <a:gd name="connsiteX53" fmla="*/ 3217865 w 18233152"/>
              <a:gd name="connsiteY53" fmla="*/ 2829045 h 9394538"/>
              <a:gd name="connsiteX54" fmla="*/ 3025524 w 18233152"/>
              <a:gd name="connsiteY54" fmla="*/ 2858861 h 9394538"/>
              <a:gd name="connsiteX55" fmla="*/ 2832855 w 18233152"/>
              <a:gd name="connsiteY55" fmla="*/ 2930924 h 9394538"/>
              <a:gd name="connsiteX56" fmla="*/ 2820111 w 18233152"/>
              <a:gd name="connsiteY56" fmla="*/ 3026344 h 9394538"/>
              <a:gd name="connsiteX57" fmla="*/ 2959241 w 18233152"/>
              <a:gd name="connsiteY57" fmla="*/ 3167976 h 9394538"/>
              <a:gd name="connsiteX58" fmla="*/ 3176083 w 18233152"/>
              <a:gd name="connsiteY58" fmla="*/ 3269358 h 9394538"/>
              <a:gd name="connsiteX59" fmla="*/ 3388239 w 18233152"/>
              <a:gd name="connsiteY59" fmla="*/ 3442290 h 9394538"/>
              <a:gd name="connsiteX60" fmla="*/ 3212014 w 18233152"/>
              <a:gd name="connsiteY60" fmla="*/ 3336948 h 9394538"/>
              <a:gd name="connsiteX61" fmla="*/ 3004633 w 18233152"/>
              <a:gd name="connsiteY61" fmla="*/ 3276814 h 9394538"/>
              <a:gd name="connsiteX62" fmla="*/ 2771676 w 18233152"/>
              <a:gd name="connsiteY62" fmla="*/ 3166987 h 9394538"/>
              <a:gd name="connsiteX63" fmla="*/ 2638873 w 18233152"/>
              <a:gd name="connsiteY63" fmla="*/ 3097908 h 9394538"/>
              <a:gd name="connsiteX64" fmla="*/ 2570293 w 18233152"/>
              <a:gd name="connsiteY64" fmla="*/ 3109338 h 9394538"/>
              <a:gd name="connsiteX65" fmla="*/ 2525557 w 18233152"/>
              <a:gd name="connsiteY65" fmla="*/ 3326508 h 9394538"/>
              <a:gd name="connsiteX66" fmla="*/ 2584349 w 18233152"/>
              <a:gd name="connsiteY66" fmla="*/ 3577470 h 9394538"/>
              <a:gd name="connsiteX67" fmla="*/ 2663703 w 18233152"/>
              <a:gd name="connsiteY67" fmla="*/ 3996904 h 9394538"/>
              <a:gd name="connsiteX68" fmla="*/ 2633113 w 18233152"/>
              <a:gd name="connsiteY68" fmla="*/ 4192703 h 9394538"/>
              <a:gd name="connsiteX69" fmla="*/ 2539703 w 18233152"/>
              <a:gd name="connsiteY69" fmla="*/ 4455574 h 9394538"/>
              <a:gd name="connsiteX70" fmla="*/ 2595212 w 18233152"/>
              <a:gd name="connsiteY70" fmla="*/ 3945217 h 9394538"/>
              <a:gd name="connsiteX71" fmla="*/ 2481240 w 18233152"/>
              <a:gd name="connsiteY71" fmla="*/ 3566538 h 9394538"/>
              <a:gd name="connsiteX72" fmla="*/ 2307403 w 18233152"/>
              <a:gd name="connsiteY72" fmla="*/ 3166488 h 9394538"/>
              <a:gd name="connsiteX73" fmla="*/ 2261683 w 18233152"/>
              <a:gd name="connsiteY73" fmla="*/ 3063618 h 9394538"/>
              <a:gd name="connsiteX74" fmla="*/ 2078803 w 18233152"/>
              <a:gd name="connsiteY74" fmla="*/ 2949318 h 9394538"/>
              <a:gd name="connsiteX75" fmla="*/ 1824299 w 18233152"/>
              <a:gd name="connsiteY75" fmla="*/ 3002494 h 9394538"/>
              <a:gd name="connsiteX76" fmla="*/ 1412162 w 18233152"/>
              <a:gd name="connsiteY76" fmla="*/ 3235573 h 9394538"/>
              <a:gd name="connsiteX77" fmla="*/ 1381573 w 18233152"/>
              <a:gd name="connsiteY77" fmla="*/ 3680838 h 9394538"/>
              <a:gd name="connsiteX78" fmla="*/ 1340867 w 18233152"/>
              <a:gd name="connsiteY78" fmla="*/ 3980504 h 9394538"/>
              <a:gd name="connsiteX79" fmla="*/ 1197619 w 18233152"/>
              <a:gd name="connsiteY79" fmla="*/ 4738831 h 9394538"/>
              <a:gd name="connsiteX80" fmla="*/ 1220896 w 18233152"/>
              <a:gd name="connsiteY80" fmla="*/ 4338309 h 9394538"/>
              <a:gd name="connsiteX81" fmla="*/ 1242772 w 18233152"/>
              <a:gd name="connsiteY81" fmla="*/ 4080888 h 9394538"/>
              <a:gd name="connsiteX82" fmla="*/ 1198693 w 18233152"/>
              <a:gd name="connsiteY82" fmla="*/ 3909438 h 9394538"/>
              <a:gd name="connsiteX83" fmla="*/ 970093 w 18233152"/>
              <a:gd name="connsiteY83" fmla="*/ 3989448 h 9394538"/>
              <a:gd name="connsiteX84" fmla="*/ 766328 w 18233152"/>
              <a:gd name="connsiteY84" fmla="*/ 4131990 h 9394538"/>
              <a:gd name="connsiteX85" fmla="*/ 555808 w 18233152"/>
              <a:gd name="connsiteY85" fmla="*/ 4355688 h 9394538"/>
              <a:gd name="connsiteX86" fmla="*/ 785900 w 18233152"/>
              <a:gd name="connsiteY86" fmla="*/ 4017771 h 9394538"/>
              <a:gd name="connsiteX87" fmla="*/ 1130113 w 18233152"/>
              <a:gd name="connsiteY87" fmla="*/ 3817500 h 9394538"/>
              <a:gd name="connsiteX88" fmla="*/ 1278703 w 18233152"/>
              <a:gd name="connsiteY88" fmla="*/ 3726558 h 9394538"/>
              <a:gd name="connsiteX89" fmla="*/ 1269661 w 18233152"/>
              <a:gd name="connsiteY89" fmla="*/ 3390117 h 9394538"/>
              <a:gd name="connsiteX90" fmla="*/ 1309620 w 18233152"/>
              <a:gd name="connsiteY90" fmla="*/ 3169963 h 9394538"/>
              <a:gd name="connsiteX91" fmla="*/ 1393003 w 18233152"/>
              <a:gd name="connsiteY91" fmla="*/ 3052188 h 9394538"/>
              <a:gd name="connsiteX92" fmla="*/ 1080693 w 18233152"/>
              <a:gd name="connsiteY92" fmla="*/ 2984604 h 9394538"/>
              <a:gd name="connsiteX93" fmla="*/ 663453 w 18233152"/>
              <a:gd name="connsiteY93" fmla="*/ 3023360 h 9394538"/>
              <a:gd name="connsiteX94" fmla="*/ 235111 w 18233152"/>
              <a:gd name="connsiteY94" fmla="*/ 3217172 h 9394538"/>
              <a:gd name="connsiteX95" fmla="*/ 421453 w 18233152"/>
              <a:gd name="connsiteY95" fmla="*/ 3029328 h 9394538"/>
              <a:gd name="connsiteX96" fmla="*/ 627193 w 18233152"/>
              <a:gd name="connsiteY96" fmla="*/ 2926458 h 9394538"/>
              <a:gd name="connsiteX97" fmla="*/ 854480 w 18233152"/>
              <a:gd name="connsiteY97" fmla="*/ 2889178 h 9394538"/>
              <a:gd name="connsiteX98" fmla="*/ 1149272 w 18233152"/>
              <a:gd name="connsiteY98" fmla="*/ 2889676 h 9394538"/>
              <a:gd name="connsiteX99" fmla="*/ 1531894 w 18233152"/>
              <a:gd name="connsiteY99" fmla="*/ 2917507 h 9394538"/>
              <a:gd name="connsiteX100" fmla="*/ 1860559 w 18233152"/>
              <a:gd name="connsiteY100" fmla="*/ 2766431 h 9394538"/>
              <a:gd name="connsiteX101" fmla="*/ 1701613 w 18233152"/>
              <a:gd name="connsiteY101" fmla="*/ 2263518 h 9394538"/>
              <a:gd name="connsiteX102" fmla="*/ 1690183 w 18233152"/>
              <a:gd name="connsiteY102" fmla="*/ 1966338 h 9394538"/>
              <a:gd name="connsiteX103" fmla="*/ 1381991 w 18233152"/>
              <a:gd name="connsiteY103" fmla="*/ 1841604 h 9394538"/>
              <a:gd name="connsiteX104" fmla="*/ 1095823 w 18233152"/>
              <a:gd name="connsiteY104" fmla="*/ 1714878 h 9394538"/>
              <a:gd name="connsiteX105" fmla="*/ 746507 w 18233152"/>
              <a:gd name="connsiteY105" fmla="*/ 1626415 h 9394538"/>
              <a:gd name="connsiteX106" fmla="*/ 352873 w 18233152"/>
              <a:gd name="connsiteY106" fmla="*/ 1726308 h 9394538"/>
              <a:gd name="connsiteX107" fmla="*/ 113171 w 18233152"/>
              <a:gd name="connsiteY107" fmla="*/ 1763582 h 9394538"/>
              <a:gd name="connsiteX108" fmla="*/ 9973 w 18233152"/>
              <a:gd name="connsiteY108" fmla="*/ 1737738 h 9394538"/>
              <a:gd name="connsiteX109" fmla="*/ 348516 w 18233152"/>
              <a:gd name="connsiteY109" fmla="*/ 1643812 h 9394538"/>
              <a:gd name="connsiteX110" fmla="*/ 653097 w 18233152"/>
              <a:gd name="connsiteY110" fmla="*/ 1543920 h 9394538"/>
              <a:gd name="connsiteX111" fmla="*/ 1072963 w 18233152"/>
              <a:gd name="connsiteY111" fmla="*/ 1612008 h 9394538"/>
              <a:gd name="connsiteX112" fmla="*/ 1244413 w 18233152"/>
              <a:gd name="connsiteY112" fmla="*/ 1657728 h 9394538"/>
              <a:gd name="connsiteX113" fmla="*/ 1205766 w 18233152"/>
              <a:gd name="connsiteY113" fmla="*/ 1451988 h 9394538"/>
              <a:gd name="connsiteX114" fmla="*/ 1046313 w 18233152"/>
              <a:gd name="connsiteY114" fmla="*/ 815409 h 9394538"/>
              <a:gd name="connsiteX115" fmla="*/ 1221553 w 18233152"/>
              <a:gd name="connsiteY115" fmla="*/ 1211958 h 9394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8233152" h="9394538">
                <a:moveTo>
                  <a:pt x="1221553" y="1211958"/>
                </a:moveTo>
                <a:cubicBezTo>
                  <a:pt x="1271153" y="1336028"/>
                  <a:pt x="1288666" y="1485533"/>
                  <a:pt x="1343911" y="1559828"/>
                </a:cubicBezTo>
                <a:cubicBezTo>
                  <a:pt x="1399156" y="1634123"/>
                  <a:pt x="1459116" y="1637601"/>
                  <a:pt x="1553023" y="1657728"/>
                </a:cubicBezTo>
                <a:cubicBezTo>
                  <a:pt x="1646930" y="1677855"/>
                  <a:pt x="1829248" y="1699638"/>
                  <a:pt x="1907353" y="1680588"/>
                </a:cubicBezTo>
                <a:cubicBezTo>
                  <a:pt x="1985458" y="1661538"/>
                  <a:pt x="1985458" y="1608198"/>
                  <a:pt x="2021653" y="1543428"/>
                </a:cubicBezTo>
                <a:cubicBezTo>
                  <a:pt x="2057848" y="1478658"/>
                  <a:pt x="2107378" y="1362453"/>
                  <a:pt x="2124523" y="1291968"/>
                </a:cubicBezTo>
                <a:cubicBezTo>
                  <a:pt x="2141668" y="1221483"/>
                  <a:pt x="2133939" y="1198292"/>
                  <a:pt x="2124523" y="1120518"/>
                </a:cubicBezTo>
                <a:cubicBezTo>
                  <a:pt x="2115107" y="1042744"/>
                  <a:pt x="2075649" y="882475"/>
                  <a:pt x="2068029" y="825325"/>
                </a:cubicBezTo>
                <a:cubicBezTo>
                  <a:pt x="2060409" y="768175"/>
                  <a:pt x="2061767" y="734134"/>
                  <a:pt x="2078803" y="777618"/>
                </a:cubicBezTo>
                <a:cubicBezTo>
                  <a:pt x="2095839" y="821102"/>
                  <a:pt x="2147383" y="1004313"/>
                  <a:pt x="2170243" y="1086228"/>
                </a:cubicBezTo>
                <a:cubicBezTo>
                  <a:pt x="2193103" y="1168143"/>
                  <a:pt x="2196913" y="1232913"/>
                  <a:pt x="2215963" y="1269108"/>
                </a:cubicBezTo>
                <a:cubicBezTo>
                  <a:pt x="2235013" y="1305303"/>
                  <a:pt x="2265493" y="1320543"/>
                  <a:pt x="2284543" y="1303398"/>
                </a:cubicBezTo>
                <a:cubicBezTo>
                  <a:pt x="2303593" y="1286253"/>
                  <a:pt x="2299783" y="1236723"/>
                  <a:pt x="2330263" y="1166238"/>
                </a:cubicBezTo>
                <a:cubicBezTo>
                  <a:pt x="2360743" y="1095753"/>
                  <a:pt x="2429323" y="968118"/>
                  <a:pt x="2467423" y="880488"/>
                </a:cubicBezTo>
                <a:cubicBezTo>
                  <a:pt x="2505523" y="792858"/>
                  <a:pt x="2534098" y="697608"/>
                  <a:pt x="2558863" y="640458"/>
                </a:cubicBezTo>
                <a:cubicBezTo>
                  <a:pt x="2583628" y="583308"/>
                  <a:pt x="2616013" y="512823"/>
                  <a:pt x="2616013" y="537588"/>
                </a:cubicBezTo>
                <a:cubicBezTo>
                  <a:pt x="2616013" y="562353"/>
                  <a:pt x="2587438" y="695703"/>
                  <a:pt x="2558863" y="789048"/>
                </a:cubicBezTo>
                <a:cubicBezTo>
                  <a:pt x="2530288" y="882393"/>
                  <a:pt x="2475043" y="994788"/>
                  <a:pt x="2444563" y="1097658"/>
                </a:cubicBezTo>
                <a:cubicBezTo>
                  <a:pt x="2414083" y="1200528"/>
                  <a:pt x="2356933" y="1326258"/>
                  <a:pt x="2375983" y="1406268"/>
                </a:cubicBezTo>
                <a:cubicBezTo>
                  <a:pt x="2395033" y="1486278"/>
                  <a:pt x="2475043" y="1535808"/>
                  <a:pt x="2558863" y="1577718"/>
                </a:cubicBezTo>
                <a:cubicBezTo>
                  <a:pt x="2642683" y="1619628"/>
                  <a:pt x="2774128" y="1644393"/>
                  <a:pt x="2878903" y="1657728"/>
                </a:cubicBezTo>
                <a:cubicBezTo>
                  <a:pt x="2983678" y="1671063"/>
                  <a:pt x="3105598" y="1672968"/>
                  <a:pt x="3187513" y="1657728"/>
                </a:cubicBezTo>
                <a:cubicBezTo>
                  <a:pt x="3269428" y="1642488"/>
                  <a:pt x="3320301" y="1634784"/>
                  <a:pt x="3370393" y="1566288"/>
                </a:cubicBezTo>
                <a:cubicBezTo>
                  <a:pt x="3420485" y="1497792"/>
                  <a:pt x="3467275" y="1321876"/>
                  <a:pt x="3488066" y="1246753"/>
                </a:cubicBezTo>
                <a:cubicBezTo>
                  <a:pt x="3508857" y="1171630"/>
                  <a:pt x="3494207" y="1146011"/>
                  <a:pt x="3495138" y="1115548"/>
                </a:cubicBezTo>
                <a:cubicBezTo>
                  <a:pt x="3496069" y="1085085"/>
                  <a:pt x="3495555" y="1117316"/>
                  <a:pt x="3493650" y="1063976"/>
                </a:cubicBezTo>
                <a:cubicBezTo>
                  <a:pt x="3491745" y="1010636"/>
                  <a:pt x="3512696" y="901352"/>
                  <a:pt x="3450403" y="777618"/>
                </a:cubicBezTo>
                <a:cubicBezTo>
                  <a:pt x="3388110" y="653884"/>
                  <a:pt x="3101583" y="362546"/>
                  <a:pt x="3119893" y="321571"/>
                </a:cubicBezTo>
                <a:cubicBezTo>
                  <a:pt x="3138203" y="280596"/>
                  <a:pt x="3390831" y="633165"/>
                  <a:pt x="3497351" y="674883"/>
                </a:cubicBezTo>
                <a:cubicBezTo>
                  <a:pt x="3529859" y="730018"/>
                  <a:pt x="3675398" y="669055"/>
                  <a:pt x="3759013" y="571878"/>
                </a:cubicBezTo>
                <a:cubicBezTo>
                  <a:pt x="3842628" y="474701"/>
                  <a:pt x="3953323" y="185163"/>
                  <a:pt x="3999043" y="91818"/>
                </a:cubicBezTo>
                <a:cubicBezTo>
                  <a:pt x="4044763" y="-1527"/>
                  <a:pt x="4035745" y="-14117"/>
                  <a:pt x="4033333" y="11808"/>
                </a:cubicBezTo>
                <a:cubicBezTo>
                  <a:pt x="4030921" y="37733"/>
                  <a:pt x="4021326" y="141431"/>
                  <a:pt x="3984569" y="247366"/>
                </a:cubicBezTo>
                <a:cubicBezTo>
                  <a:pt x="3947812" y="353301"/>
                  <a:pt x="3878068" y="553410"/>
                  <a:pt x="3812791" y="647417"/>
                </a:cubicBezTo>
                <a:cubicBezTo>
                  <a:pt x="3747514" y="741424"/>
                  <a:pt x="3627634" y="752769"/>
                  <a:pt x="3592906" y="811408"/>
                </a:cubicBezTo>
                <a:cubicBezTo>
                  <a:pt x="3558178" y="870047"/>
                  <a:pt x="3557745" y="987492"/>
                  <a:pt x="3604425" y="999253"/>
                </a:cubicBezTo>
                <a:cubicBezTo>
                  <a:pt x="3651105" y="1011014"/>
                  <a:pt x="3773597" y="919495"/>
                  <a:pt x="3872985" y="881976"/>
                </a:cubicBezTo>
                <a:cubicBezTo>
                  <a:pt x="3972373" y="844457"/>
                  <a:pt x="4168876" y="779933"/>
                  <a:pt x="4200754" y="774136"/>
                </a:cubicBezTo>
                <a:cubicBezTo>
                  <a:pt x="4232632" y="768339"/>
                  <a:pt x="4127897" y="811000"/>
                  <a:pt x="4064251" y="847195"/>
                </a:cubicBezTo>
                <a:cubicBezTo>
                  <a:pt x="4000605" y="883390"/>
                  <a:pt x="3886500" y="950308"/>
                  <a:pt x="3818880" y="991305"/>
                </a:cubicBezTo>
                <a:cubicBezTo>
                  <a:pt x="3751260" y="1032302"/>
                  <a:pt x="3691205" y="1054829"/>
                  <a:pt x="3658531" y="1093178"/>
                </a:cubicBezTo>
                <a:cubicBezTo>
                  <a:pt x="3625857" y="1131527"/>
                  <a:pt x="3636352" y="1153482"/>
                  <a:pt x="3622838" y="1221401"/>
                </a:cubicBezTo>
                <a:cubicBezTo>
                  <a:pt x="3609324" y="1289320"/>
                  <a:pt x="3604280" y="1416540"/>
                  <a:pt x="3577446" y="1500691"/>
                </a:cubicBezTo>
                <a:cubicBezTo>
                  <a:pt x="3550612" y="1584842"/>
                  <a:pt x="3511582" y="1637270"/>
                  <a:pt x="3461833" y="1726308"/>
                </a:cubicBezTo>
                <a:cubicBezTo>
                  <a:pt x="3412084" y="1815346"/>
                  <a:pt x="3307802" y="1943726"/>
                  <a:pt x="3278953" y="2034918"/>
                </a:cubicBezTo>
                <a:cubicBezTo>
                  <a:pt x="3250105" y="2126110"/>
                  <a:pt x="3262853" y="2209684"/>
                  <a:pt x="3288742" y="2273460"/>
                </a:cubicBezTo>
                <a:cubicBezTo>
                  <a:pt x="3314631" y="2337237"/>
                  <a:pt x="3352209" y="2360013"/>
                  <a:pt x="3434288" y="2417577"/>
                </a:cubicBezTo>
                <a:cubicBezTo>
                  <a:pt x="3516367" y="2475141"/>
                  <a:pt x="3255545" y="2376076"/>
                  <a:pt x="3781217" y="2618845"/>
                </a:cubicBezTo>
                <a:cubicBezTo>
                  <a:pt x="4306889" y="2861614"/>
                  <a:pt x="4180534" y="2781761"/>
                  <a:pt x="6588323" y="3874193"/>
                </a:cubicBezTo>
                <a:lnTo>
                  <a:pt x="18227951" y="9173439"/>
                </a:lnTo>
                <a:cubicBezTo>
                  <a:pt x="18262059" y="9259832"/>
                  <a:pt x="18119293" y="9320837"/>
                  <a:pt x="18064964" y="9394536"/>
                </a:cubicBezTo>
                <a:cubicBezTo>
                  <a:pt x="18033882" y="9397848"/>
                  <a:pt x="9397941" y="5444937"/>
                  <a:pt x="7057965" y="4392731"/>
                </a:cubicBezTo>
                <a:cubicBezTo>
                  <a:pt x="4717989" y="3340525"/>
                  <a:pt x="4665124" y="3341914"/>
                  <a:pt x="4025107" y="3081300"/>
                </a:cubicBezTo>
                <a:cubicBezTo>
                  <a:pt x="3385090" y="2820686"/>
                  <a:pt x="3384462" y="2866118"/>
                  <a:pt x="3217865" y="2829045"/>
                </a:cubicBezTo>
                <a:cubicBezTo>
                  <a:pt x="3051268" y="2791972"/>
                  <a:pt x="3089692" y="2841881"/>
                  <a:pt x="3025524" y="2858861"/>
                </a:cubicBezTo>
                <a:cubicBezTo>
                  <a:pt x="2961356" y="2875841"/>
                  <a:pt x="2867091" y="2903010"/>
                  <a:pt x="2832855" y="2930924"/>
                </a:cubicBezTo>
                <a:cubicBezTo>
                  <a:pt x="2798620" y="2958838"/>
                  <a:pt x="2799047" y="2986835"/>
                  <a:pt x="2820111" y="3026344"/>
                </a:cubicBezTo>
                <a:cubicBezTo>
                  <a:pt x="2841175" y="3065853"/>
                  <a:pt x="2899912" y="3127474"/>
                  <a:pt x="2959241" y="3167976"/>
                </a:cubicBezTo>
                <a:cubicBezTo>
                  <a:pt x="3018570" y="3208478"/>
                  <a:pt x="3104583" y="3223639"/>
                  <a:pt x="3176083" y="3269358"/>
                </a:cubicBezTo>
                <a:cubicBezTo>
                  <a:pt x="3247583" y="3315077"/>
                  <a:pt x="3382251" y="3431025"/>
                  <a:pt x="3388239" y="3442290"/>
                </a:cubicBezTo>
                <a:cubicBezTo>
                  <a:pt x="3394228" y="3453555"/>
                  <a:pt x="3275948" y="3364527"/>
                  <a:pt x="3212014" y="3336948"/>
                </a:cubicBezTo>
                <a:cubicBezTo>
                  <a:pt x="3148080" y="3309369"/>
                  <a:pt x="3078023" y="3305141"/>
                  <a:pt x="3004633" y="3276814"/>
                </a:cubicBezTo>
                <a:cubicBezTo>
                  <a:pt x="2931243" y="3248487"/>
                  <a:pt x="2832636" y="3196805"/>
                  <a:pt x="2771676" y="3166987"/>
                </a:cubicBezTo>
                <a:cubicBezTo>
                  <a:pt x="2710716" y="3137169"/>
                  <a:pt x="2672437" y="3107516"/>
                  <a:pt x="2638873" y="3097908"/>
                </a:cubicBezTo>
                <a:cubicBezTo>
                  <a:pt x="2605309" y="3088300"/>
                  <a:pt x="2589179" y="3071238"/>
                  <a:pt x="2570293" y="3109338"/>
                </a:cubicBezTo>
                <a:cubicBezTo>
                  <a:pt x="2551407" y="3147438"/>
                  <a:pt x="2523214" y="3248486"/>
                  <a:pt x="2525557" y="3326508"/>
                </a:cubicBezTo>
                <a:cubicBezTo>
                  <a:pt x="2527900" y="3404530"/>
                  <a:pt x="2561325" y="3465737"/>
                  <a:pt x="2584349" y="3577470"/>
                </a:cubicBezTo>
                <a:cubicBezTo>
                  <a:pt x="2607373" y="3689203"/>
                  <a:pt x="2655576" y="3894365"/>
                  <a:pt x="2663703" y="3996904"/>
                </a:cubicBezTo>
                <a:cubicBezTo>
                  <a:pt x="2671830" y="4099443"/>
                  <a:pt x="2653780" y="4116258"/>
                  <a:pt x="2633113" y="4192703"/>
                </a:cubicBezTo>
                <a:cubicBezTo>
                  <a:pt x="2612446" y="4269148"/>
                  <a:pt x="2546020" y="4496822"/>
                  <a:pt x="2539703" y="4455574"/>
                </a:cubicBezTo>
                <a:cubicBezTo>
                  <a:pt x="2533386" y="4414326"/>
                  <a:pt x="2604956" y="4093390"/>
                  <a:pt x="2595212" y="3945217"/>
                </a:cubicBezTo>
                <a:cubicBezTo>
                  <a:pt x="2585468" y="3797044"/>
                  <a:pt x="2529208" y="3696326"/>
                  <a:pt x="2481240" y="3566538"/>
                </a:cubicBezTo>
                <a:cubicBezTo>
                  <a:pt x="2433272" y="3436750"/>
                  <a:pt x="2343996" y="3250308"/>
                  <a:pt x="2307403" y="3166488"/>
                </a:cubicBezTo>
                <a:cubicBezTo>
                  <a:pt x="2270810" y="3082668"/>
                  <a:pt x="2299783" y="3099813"/>
                  <a:pt x="2261683" y="3063618"/>
                </a:cubicBezTo>
                <a:cubicBezTo>
                  <a:pt x="2223583" y="3027423"/>
                  <a:pt x="2151700" y="2959505"/>
                  <a:pt x="2078803" y="2949318"/>
                </a:cubicBezTo>
                <a:cubicBezTo>
                  <a:pt x="2005906" y="2939131"/>
                  <a:pt x="1935406" y="2954785"/>
                  <a:pt x="1824299" y="3002494"/>
                </a:cubicBezTo>
                <a:cubicBezTo>
                  <a:pt x="1713192" y="3050203"/>
                  <a:pt x="1485950" y="3122516"/>
                  <a:pt x="1412162" y="3235573"/>
                </a:cubicBezTo>
                <a:cubicBezTo>
                  <a:pt x="1338374" y="3348630"/>
                  <a:pt x="1393455" y="3556683"/>
                  <a:pt x="1381573" y="3680838"/>
                </a:cubicBezTo>
                <a:cubicBezTo>
                  <a:pt x="1369691" y="3804993"/>
                  <a:pt x="1371526" y="3804172"/>
                  <a:pt x="1340867" y="3980504"/>
                </a:cubicBezTo>
                <a:cubicBezTo>
                  <a:pt x="1310208" y="4156836"/>
                  <a:pt x="1217614" y="4679197"/>
                  <a:pt x="1197619" y="4738831"/>
                </a:cubicBezTo>
                <a:cubicBezTo>
                  <a:pt x="1177624" y="4798465"/>
                  <a:pt x="1213371" y="4447966"/>
                  <a:pt x="1220896" y="4338309"/>
                </a:cubicBezTo>
                <a:cubicBezTo>
                  <a:pt x="1228421" y="4228652"/>
                  <a:pt x="1246473" y="4152367"/>
                  <a:pt x="1242772" y="4080888"/>
                </a:cubicBezTo>
                <a:cubicBezTo>
                  <a:pt x="1239072" y="4009410"/>
                  <a:pt x="1244139" y="3924678"/>
                  <a:pt x="1198693" y="3909438"/>
                </a:cubicBezTo>
                <a:cubicBezTo>
                  <a:pt x="1153247" y="3894198"/>
                  <a:pt x="1042154" y="3952356"/>
                  <a:pt x="970093" y="3989448"/>
                </a:cubicBezTo>
                <a:cubicBezTo>
                  <a:pt x="898032" y="4026540"/>
                  <a:pt x="835376" y="4070950"/>
                  <a:pt x="766328" y="4131990"/>
                </a:cubicBezTo>
                <a:cubicBezTo>
                  <a:pt x="697281" y="4193030"/>
                  <a:pt x="552546" y="4374724"/>
                  <a:pt x="555808" y="4355688"/>
                </a:cubicBezTo>
                <a:cubicBezTo>
                  <a:pt x="559070" y="4336652"/>
                  <a:pt x="690183" y="4107469"/>
                  <a:pt x="785900" y="4017771"/>
                </a:cubicBezTo>
                <a:cubicBezTo>
                  <a:pt x="881618" y="3928073"/>
                  <a:pt x="1047979" y="3866035"/>
                  <a:pt x="1130113" y="3817500"/>
                </a:cubicBezTo>
                <a:cubicBezTo>
                  <a:pt x="1212247" y="3768965"/>
                  <a:pt x="1255445" y="3797788"/>
                  <a:pt x="1278703" y="3726558"/>
                </a:cubicBezTo>
                <a:cubicBezTo>
                  <a:pt x="1301961" y="3655328"/>
                  <a:pt x="1264508" y="3482883"/>
                  <a:pt x="1269661" y="3390117"/>
                </a:cubicBezTo>
                <a:cubicBezTo>
                  <a:pt x="1274814" y="3297351"/>
                  <a:pt x="1289063" y="3226285"/>
                  <a:pt x="1309620" y="3169963"/>
                </a:cubicBezTo>
                <a:cubicBezTo>
                  <a:pt x="1330177" y="3113642"/>
                  <a:pt x="1431158" y="3083081"/>
                  <a:pt x="1393003" y="3052188"/>
                </a:cubicBezTo>
                <a:cubicBezTo>
                  <a:pt x="1354849" y="3021295"/>
                  <a:pt x="1202285" y="2989409"/>
                  <a:pt x="1080693" y="2984604"/>
                </a:cubicBezTo>
                <a:cubicBezTo>
                  <a:pt x="959101" y="2979799"/>
                  <a:pt x="804383" y="2984599"/>
                  <a:pt x="663453" y="3023360"/>
                </a:cubicBezTo>
                <a:cubicBezTo>
                  <a:pt x="522523" y="3062121"/>
                  <a:pt x="275444" y="3216177"/>
                  <a:pt x="235111" y="3217172"/>
                </a:cubicBezTo>
                <a:cubicBezTo>
                  <a:pt x="194778" y="3218167"/>
                  <a:pt x="356106" y="3077780"/>
                  <a:pt x="421453" y="3029328"/>
                </a:cubicBezTo>
                <a:cubicBezTo>
                  <a:pt x="486800" y="2980876"/>
                  <a:pt x="555022" y="2949816"/>
                  <a:pt x="627193" y="2926458"/>
                </a:cubicBezTo>
                <a:cubicBezTo>
                  <a:pt x="699364" y="2903100"/>
                  <a:pt x="767467" y="2895308"/>
                  <a:pt x="854480" y="2889178"/>
                </a:cubicBezTo>
                <a:cubicBezTo>
                  <a:pt x="941493" y="2883048"/>
                  <a:pt x="1036370" y="2884954"/>
                  <a:pt x="1149272" y="2889676"/>
                </a:cubicBezTo>
                <a:cubicBezTo>
                  <a:pt x="1262174" y="2894398"/>
                  <a:pt x="1413346" y="2938048"/>
                  <a:pt x="1531894" y="2917507"/>
                </a:cubicBezTo>
                <a:cubicBezTo>
                  <a:pt x="1650442" y="2896966"/>
                  <a:pt x="1832273" y="2875429"/>
                  <a:pt x="1860559" y="2766431"/>
                </a:cubicBezTo>
                <a:cubicBezTo>
                  <a:pt x="1888846" y="2657433"/>
                  <a:pt x="1730009" y="2396867"/>
                  <a:pt x="1701613" y="2263518"/>
                </a:cubicBezTo>
                <a:cubicBezTo>
                  <a:pt x="1673217" y="2130169"/>
                  <a:pt x="1743453" y="2036657"/>
                  <a:pt x="1690183" y="1966338"/>
                </a:cubicBezTo>
                <a:cubicBezTo>
                  <a:pt x="1636913" y="1896019"/>
                  <a:pt x="1481051" y="1883514"/>
                  <a:pt x="1381991" y="1841604"/>
                </a:cubicBezTo>
                <a:cubicBezTo>
                  <a:pt x="1282931" y="1799694"/>
                  <a:pt x="1201737" y="1750743"/>
                  <a:pt x="1095823" y="1714878"/>
                </a:cubicBezTo>
                <a:cubicBezTo>
                  <a:pt x="989909" y="1679013"/>
                  <a:pt x="870332" y="1624510"/>
                  <a:pt x="746507" y="1626415"/>
                </a:cubicBezTo>
                <a:cubicBezTo>
                  <a:pt x="622682" y="1628320"/>
                  <a:pt x="458429" y="1703447"/>
                  <a:pt x="352873" y="1726308"/>
                </a:cubicBezTo>
                <a:cubicBezTo>
                  <a:pt x="247317" y="1749169"/>
                  <a:pt x="170321" y="1761677"/>
                  <a:pt x="113171" y="1763582"/>
                </a:cubicBezTo>
                <a:cubicBezTo>
                  <a:pt x="56021" y="1765487"/>
                  <a:pt x="-29251" y="1757700"/>
                  <a:pt x="9973" y="1737738"/>
                </a:cubicBezTo>
                <a:cubicBezTo>
                  <a:pt x="49197" y="1717776"/>
                  <a:pt x="241329" y="1676115"/>
                  <a:pt x="348516" y="1643812"/>
                </a:cubicBezTo>
                <a:cubicBezTo>
                  <a:pt x="455703" y="1611509"/>
                  <a:pt x="532356" y="1549221"/>
                  <a:pt x="653097" y="1543920"/>
                </a:cubicBezTo>
                <a:cubicBezTo>
                  <a:pt x="773838" y="1538619"/>
                  <a:pt x="974410" y="1593040"/>
                  <a:pt x="1072963" y="1612008"/>
                </a:cubicBezTo>
                <a:cubicBezTo>
                  <a:pt x="1171516" y="1630976"/>
                  <a:pt x="1222279" y="1684398"/>
                  <a:pt x="1244413" y="1657728"/>
                </a:cubicBezTo>
                <a:cubicBezTo>
                  <a:pt x="1266547" y="1631058"/>
                  <a:pt x="1217196" y="1531998"/>
                  <a:pt x="1205766" y="1451988"/>
                </a:cubicBezTo>
                <a:cubicBezTo>
                  <a:pt x="1194336" y="1371978"/>
                  <a:pt x="1043682" y="855414"/>
                  <a:pt x="1046313" y="815409"/>
                </a:cubicBezTo>
                <a:cubicBezTo>
                  <a:pt x="1048944" y="775404"/>
                  <a:pt x="1171953" y="1087888"/>
                  <a:pt x="1221553" y="1211958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62" name="Skupina 61"/>
          <p:cNvGrpSpPr/>
          <p:nvPr/>
        </p:nvGrpSpPr>
        <p:grpSpPr>
          <a:xfrm>
            <a:off x="644690" y="3140968"/>
            <a:ext cx="6303574" cy="3346767"/>
            <a:chOff x="1518328" y="1982132"/>
            <a:chExt cx="6303574" cy="3346767"/>
          </a:xfrm>
        </p:grpSpPr>
        <p:sp>
          <p:nvSpPr>
            <p:cNvPr id="4" name="Obdélník 3"/>
            <p:cNvSpPr/>
            <p:nvPr/>
          </p:nvSpPr>
          <p:spPr>
            <a:xfrm rot="1620000" flipH="1">
              <a:off x="1681782" y="3390493"/>
              <a:ext cx="5976664" cy="720080"/>
            </a:xfrm>
            <a:prstGeom prst="rect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61" name="Obdélník 60"/>
            <p:cNvSpPr/>
            <p:nvPr/>
          </p:nvSpPr>
          <p:spPr>
            <a:xfrm rot="1620000">
              <a:off x="3956782" y="3439828"/>
              <a:ext cx="1546557" cy="670445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5" name="Přímá spojnice 4"/>
            <p:cNvCxnSpPr/>
            <p:nvPr/>
          </p:nvCxnSpPr>
          <p:spPr>
            <a:xfrm rot="1620000" flipH="1">
              <a:off x="1845238" y="3429736"/>
              <a:ext cx="5976664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Přímá spojnice 5"/>
            <p:cNvCxnSpPr/>
            <p:nvPr/>
          </p:nvCxnSpPr>
          <p:spPr>
            <a:xfrm rot="1620000" flipH="1">
              <a:off x="1518328" y="4071332"/>
              <a:ext cx="5976664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Minus 6"/>
            <p:cNvSpPr/>
            <p:nvPr/>
          </p:nvSpPr>
          <p:spPr>
            <a:xfrm rot="1620000" flipH="1">
              <a:off x="6528849" y="4429887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8" name="Plus 7"/>
            <p:cNvSpPr/>
            <p:nvPr/>
          </p:nvSpPr>
          <p:spPr>
            <a:xfrm rot="1620000" flipH="1">
              <a:off x="6740906" y="4073577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" name="Minus 8"/>
            <p:cNvSpPr/>
            <p:nvPr/>
          </p:nvSpPr>
          <p:spPr>
            <a:xfrm rot="1620000" flipH="1">
              <a:off x="6214564" y="426975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0" name="Minus 9"/>
            <p:cNvSpPr/>
            <p:nvPr/>
          </p:nvSpPr>
          <p:spPr>
            <a:xfrm rot="1620000" flipH="1">
              <a:off x="5900278" y="4109614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1" name="Minus 10"/>
            <p:cNvSpPr/>
            <p:nvPr/>
          </p:nvSpPr>
          <p:spPr>
            <a:xfrm rot="1620000" flipH="1">
              <a:off x="5585993" y="3949478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2" name="Plus 11"/>
            <p:cNvSpPr/>
            <p:nvPr/>
          </p:nvSpPr>
          <p:spPr>
            <a:xfrm rot="1620000" flipH="1">
              <a:off x="6417220" y="390865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3" name="Plus 12"/>
            <p:cNvSpPr/>
            <p:nvPr/>
          </p:nvSpPr>
          <p:spPr>
            <a:xfrm rot="1620000" flipH="1">
              <a:off x="6093534" y="3743724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4" name="Plus 13"/>
            <p:cNvSpPr/>
            <p:nvPr/>
          </p:nvSpPr>
          <p:spPr>
            <a:xfrm rot="1620000" flipH="1">
              <a:off x="5769849" y="3578798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" name="Minus 14"/>
            <p:cNvSpPr/>
            <p:nvPr/>
          </p:nvSpPr>
          <p:spPr>
            <a:xfrm rot="1620000" flipH="1">
              <a:off x="6321649" y="482592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" name="Minus 15"/>
            <p:cNvSpPr/>
            <p:nvPr/>
          </p:nvSpPr>
          <p:spPr>
            <a:xfrm rot="1620000" flipH="1">
              <a:off x="6007363" y="466578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" name="Minus 16"/>
            <p:cNvSpPr/>
            <p:nvPr/>
          </p:nvSpPr>
          <p:spPr>
            <a:xfrm rot="1620000" flipH="1">
              <a:off x="5693077" y="4505647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" name="Minus 17"/>
            <p:cNvSpPr/>
            <p:nvPr/>
          </p:nvSpPr>
          <p:spPr>
            <a:xfrm rot="1620000" flipH="1">
              <a:off x="5378793" y="434551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" name="Plus 18"/>
            <p:cNvSpPr/>
            <p:nvPr/>
          </p:nvSpPr>
          <p:spPr>
            <a:xfrm rot="1620000" flipH="1">
              <a:off x="6165266" y="507689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0" name="Plus 19"/>
            <p:cNvSpPr/>
            <p:nvPr/>
          </p:nvSpPr>
          <p:spPr>
            <a:xfrm rot="1620000" flipH="1">
              <a:off x="5841580" y="491197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1" name="Plus 20"/>
            <p:cNvSpPr/>
            <p:nvPr/>
          </p:nvSpPr>
          <p:spPr>
            <a:xfrm rot="1620000" flipH="1">
              <a:off x="5517894" y="4747047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2" name="Plus 21"/>
            <p:cNvSpPr/>
            <p:nvPr/>
          </p:nvSpPr>
          <p:spPr>
            <a:xfrm rot="1620000" flipH="1">
              <a:off x="5194209" y="458212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3" name="Minus 22"/>
            <p:cNvSpPr/>
            <p:nvPr/>
          </p:nvSpPr>
          <p:spPr>
            <a:xfrm rot="1620000" flipH="1">
              <a:off x="5008921" y="324437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4" name="Minus 23"/>
            <p:cNvSpPr/>
            <p:nvPr/>
          </p:nvSpPr>
          <p:spPr>
            <a:xfrm rot="1620000" flipH="1">
              <a:off x="4694636" y="3084234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5" name="Minus 24"/>
            <p:cNvSpPr/>
            <p:nvPr/>
          </p:nvSpPr>
          <p:spPr>
            <a:xfrm rot="1620000" flipH="1">
              <a:off x="4461438" y="4244747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6" name="Minus 25"/>
            <p:cNvSpPr/>
            <p:nvPr/>
          </p:nvSpPr>
          <p:spPr>
            <a:xfrm rot="1620000" flipH="1">
              <a:off x="4147152" y="408461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7" name="Minus 26"/>
            <p:cNvSpPr/>
            <p:nvPr/>
          </p:nvSpPr>
          <p:spPr>
            <a:xfrm rot="1620000" flipH="1">
              <a:off x="3645073" y="2981894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8" name="Minus 27"/>
            <p:cNvSpPr/>
            <p:nvPr/>
          </p:nvSpPr>
          <p:spPr>
            <a:xfrm rot="1620000" flipH="1">
              <a:off x="3330787" y="2821757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9" name="Minus 28"/>
            <p:cNvSpPr/>
            <p:nvPr/>
          </p:nvSpPr>
          <p:spPr>
            <a:xfrm rot="1620000" flipH="1">
              <a:off x="3016501" y="2661621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0" name="Minus 29"/>
            <p:cNvSpPr/>
            <p:nvPr/>
          </p:nvSpPr>
          <p:spPr>
            <a:xfrm rot="1620000" flipH="1">
              <a:off x="2702217" y="250148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1" name="Minus 30"/>
            <p:cNvSpPr/>
            <p:nvPr/>
          </p:nvSpPr>
          <p:spPr>
            <a:xfrm rot="1620000" flipH="1">
              <a:off x="3448458" y="3345964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2" name="Minus 31"/>
            <p:cNvSpPr/>
            <p:nvPr/>
          </p:nvSpPr>
          <p:spPr>
            <a:xfrm rot="1620000" flipH="1">
              <a:off x="3134173" y="3185828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3" name="Minus 32"/>
            <p:cNvSpPr/>
            <p:nvPr/>
          </p:nvSpPr>
          <p:spPr>
            <a:xfrm rot="1620000" flipH="1">
              <a:off x="2819887" y="3025691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4" name="Minus 33"/>
            <p:cNvSpPr/>
            <p:nvPr/>
          </p:nvSpPr>
          <p:spPr>
            <a:xfrm rot="1620000" flipH="1">
              <a:off x="2505602" y="286555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5" name="Minus 34"/>
            <p:cNvSpPr/>
            <p:nvPr/>
          </p:nvSpPr>
          <p:spPr>
            <a:xfrm rot="1620000" flipH="1">
              <a:off x="2364406" y="234047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6" name="Minus 35"/>
            <p:cNvSpPr/>
            <p:nvPr/>
          </p:nvSpPr>
          <p:spPr>
            <a:xfrm rot="1620000" flipH="1">
              <a:off x="2167792" y="270454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7" name="Plus 36"/>
            <p:cNvSpPr/>
            <p:nvPr/>
          </p:nvSpPr>
          <p:spPr>
            <a:xfrm rot="1620000" flipH="1">
              <a:off x="3275334" y="3628844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8" name="Plus 37"/>
            <p:cNvSpPr/>
            <p:nvPr/>
          </p:nvSpPr>
          <p:spPr>
            <a:xfrm rot="1620000" flipH="1">
              <a:off x="2951649" y="3463918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9" name="Plus 38"/>
            <p:cNvSpPr/>
            <p:nvPr/>
          </p:nvSpPr>
          <p:spPr>
            <a:xfrm rot="1620000" flipH="1">
              <a:off x="2627963" y="3298992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0" name="Plus 39"/>
            <p:cNvSpPr/>
            <p:nvPr/>
          </p:nvSpPr>
          <p:spPr>
            <a:xfrm rot="1620000" flipH="1">
              <a:off x="2304277" y="3134066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1" name="Plus 40"/>
            <p:cNvSpPr/>
            <p:nvPr/>
          </p:nvSpPr>
          <p:spPr>
            <a:xfrm rot="1620000" flipH="1">
              <a:off x="3877970" y="263254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2" name="Plus 41"/>
            <p:cNvSpPr/>
            <p:nvPr/>
          </p:nvSpPr>
          <p:spPr>
            <a:xfrm rot="1620000" flipH="1">
              <a:off x="3554284" y="2467617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3" name="Plus 42"/>
            <p:cNvSpPr/>
            <p:nvPr/>
          </p:nvSpPr>
          <p:spPr>
            <a:xfrm rot="1620000" flipH="1">
              <a:off x="3230599" y="230269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4" name="Plus 43"/>
            <p:cNvSpPr/>
            <p:nvPr/>
          </p:nvSpPr>
          <p:spPr>
            <a:xfrm rot="1620000" flipH="1">
              <a:off x="2906913" y="2137764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5" name="Plus 44"/>
            <p:cNvSpPr/>
            <p:nvPr/>
          </p:nvSpPr>
          <p:spPr>
            <a:xfrm rot="1620000" flipH="1">
              <a:off x="2022818" y="299329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6" name="Plus 45"/>
            <p:cNvSpPr/>
            <p:nvPr/>
          </p:nvSpPr>
          <p:spPr>
            <a:xfrm rot="1620000" flipH="1">
              <a:off x="2571123" y="1982132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7" name="Plus 46"/>
            <p:cNvSpPr/>
            <p:nvPr/>
          </p:nvSpPr>
          <p:spPr>
            <a:xfrm rot="1620000" flipH="1">
              <a:off x="4802331" y="355458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8" name="Plus 47"/>
            <p:cNvSpPr/>
            <p:nvPr/>
          </p:nvSpPr>
          <p:spPr>
            <a:xfrm rot="1620000" flipH="1">
              <a:off x="4478645" y="338965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9" name="Plus 48"/>
            <p:cNvSpPr/>
            <p:nvPr/>
          </p:nvSpPr>
          <p:spPr>
            <a:xfrm rot="1620000" flipH="1">
              <a:off x="4628364" y="391339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0" name="Plus 49"/>
            <p:cNvSpPr/>
            <p:nvPr/>
          </p:nvSpPr>
          <p:spPr>
            <a:xfrm rot="1620000" flipH="1">
              <a:off x="4304678" y="374847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1" name="Volný tvar 50"/>
            <p:cNvSpPr/>
            <p:nvPr/>
          </p:nvSpPr>
          <p:spPr>
            <a:xfrm rot="1620000" flipH="1">
              <a:off x="5192283" y="3525339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2" name="Volný tvar 51"/>
            <p:cNvSpPr/>
            <p:nvPr/>
          </p:nvSpPr>
          <p:spPr>
            <a:xfrm rot="12420000">
              <a:off x="4852543" y="4210257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3" name="Volný tvar 52"/>
            <p:cNvSpPr/>
            <p:nvPr/>
          </p:nvSpPr>
          <p:spPr>
            <a:xfrm rot="12420000">
              <a:off x="5217530" y="3510012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4" name="Volný tvar 53"/>
            <p:cNvSpPr/>
            <p:nvPr/>
          </p:nvSpPr>
          <p:spPr>
            <a:xfrm rot="12420000">
              <a:off x="4022437" y="2929272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5" name="Volný tvar 54"/>
            <p:cNvSpPr/>
            <p:nvPr/>
          </p:nvSpPr>
          <p:spPr>
            <a:xfrm rot="12420000">
              <a:off x="3663174" y="3608981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6" name="Volný tvar 55"/>
            <p:cNvSpPr/>
            <p:nvPr/>
          </p:nvSpPr>
          <p:spPr>
            <a:xfrm rot="1620000" flipH="1">
              <a:off x="4855756" y="4201508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7" name="Volný tvar 56"/>
            <p:cNvSpPr/>
            <p:nvPr/>
          </p:nvSpPr>
          <p:spPr>
            <a:xfrm rot="1620000" flipH="1">
              <a:off x="4029863" y="2919690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8" name="Volný tvar 57"/>
            <p:cNvSpPr/>
            <p:nvPr/>
          </p:nvSpPr>
          <p:spPr>
            <a:xfrm rot="1620000" flipH="1">
              <a:off x="3630881" y="3577402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9" name="Šipka doprava 58"/>
            <p:cNvSpPr/>
            <p:nvPr/>
          </p:nvSpPr>
          <p:spPr>
            <a:xfrm rot="1620000">
              <a:off x="4267902" y="3670227"/>
              <a:ext cx="850393" cy="233650"/>
            </a:xfrm>
            <a:prstGeom prst="rightArrow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64" name="Volný tvar 63"/>
          <p:cNvSpPr/>
          <p:nvPr/>
        </p:nvSpPr>
        <p:spPr>
          <a:xfrm>
            <a:off x="1488074" y="1079568"/>
            <a:ext cx="343904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67" name="Skupina 66"/>
          <p:cNvGrpSpPr/>
          <p:nvPr/>
        </p:nvGrpSpPr>
        <p:grpSpPr>
          <a:xfrm>
            <a:off x="3379584" y="2847922"/>
            <a:ext cx="1926182" cy="2106755"/>
            <a:chOff x="3017899" y="2664059"/>
            <a:chExt cx="1926182" cy="2106755"/>
          </a:xfrm>
        </p:grpSpPr>
        <p:sp>
          <p:nvSpPr>
            <p:cNvPr id="68" name="Šipka doprava 67"/>
            <p:cNvSpPr/>
            <p:nvPr/>
          </p:nvSpPr>
          <p:spPr>
            <a:xfrm rot="1620000">
              <a:off x="4584081" y="2664059"/>
              <a:ext cx="360000" cy="180000"/>
            </a:xfrm>
            <a:prstGeom prst="rightArrow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69" name="Přímá spojnice 68"/>
            <p:cNvCxnSpPr/>
            <p:nvPr/>
          </p:nvCxnSpPr>
          <p:spPr>
            <a:xfrm flipH="1">
              <a:off x="3017899" y="2782949"/>
              <a:ext cx="1618598" cy="1308225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Přímá spojnice 69"/>
            <p:cNvCxnSpPr/>
            <p:nvPr/>
          </p:nvCxnSpPr>
          <p:spPr>
            <a:xfrm flipH="1">
              <a:off x="4335878" y="2852936"/>
              <a:ext cx="461778" cy="1917878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2" name="Volný tvar 71"/>
          <p:cNvSpPr/>
          <p:nvPr/>
        </p:nvSpPr>
        <p:spPr>
          <a:xfrm rot="1701708" flipH="1">
            <a:off x="5182537" y="2219234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71" name="Obdélník 70"/>
          <p:cNvSpPr/>
          <p:nvPr/>
        </p:nvSpPr>
        <p:spPr>
          <a:xfrm>
            <a:off x="2500649" y="273955"/>
            <a:ext cx="4286494" cy="8925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Šíření akčního potenciálu </a:t>
            </a:r>
          </a:p>
          <a:p>
            <a:r>
              <a:rPr lang="cs-CZ" sz="2400" dirty="0"/>
              <a:t>(nemyelinizované vlákno) - detail</a:t>
            </a:r>
          </a:p>
        </p:txBody>
      </p:sp>
    </p:spTree>
    <p:extLst>
      <p:ext uri="{BB962C8B-B14F-4D97-AF65-F5344CB8AC3E}">
        <p14:creationId xmlns:p14="http://schemas.microsoft.com/office/powerpoint/2010/main" val="324221723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0825976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olný tvar 1"/>
          <p:cNvSpPr/>
          <p:nvPr/>
        </p:nvSpPr>
        <p:spPr>
          <a:xfrm>
            <a:off x="619736" y="197402"/>
            <a:ext cx="7704856" cy="4389414"/>
          </a:xfrm>
          <a:custGeom>
            <a:avLst/>
            <a:gdLst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264784 w 4199729"/>
              <a:gd name="connsiteY98" fmla="*/ 1886654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50608 w 4199729"/>
              <a:gd name="connsiteY105" fmla="*/ 1544246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20084 w 4200749"/>
              <a:gd name="connsiteY0" fmla="*/ 1212284 h 4338987"/>
              <a:gd name="connsiteX1" fmla="*/ 1357244 w 4200749"/>
              <a:gd name="connsiteY1" fmla="*/ 1578044 h 4338987"/>
              <a:gd name="connsiteX2" fmla="*/ 1551554 w 4200749"/>
              <a:gd name="connsiteY2" fmla="*/ 1658054 h 4338987"/>
              <a:gd name="connsiteX3" fmla="*/ 1905884 w 4200749"/>
              <a:gd name="connsiteY3" fmla="*/ 1680914 h 4338987"/>
              <a:gd name="connsiteX4" fmla="*/ 2020184 w 4200749"/>
              <a:gd name="connsiteY4" fmla="*/ 1543754 h 4338987"/>
              <a:gd name="connsiteX5" fmla="*/ 2123054 w 4200749"/>
              <a:gd name="connsiteY5" fmla="*/ 1292294 h 4338987"/>
              <a:gd name="connsiteX6" fmla="*/ 2123054 w 4200749"/>
              <a:gd name="connsiteY6" fmla="*/ 1120844 h 4338987"/>
              <a:gd name="connsiteX7" fmla="*/ 2088764 w 4200749"/>
              <a:gd name="connsiteY7" fmla="*/ 812234 h 4338987"/>
              <a:gd name="connsiteX8" fmla="*/ 2077334 w 4200749"/>
              <a:gd name="connsiteY8" fmla="*/ 777944 h 4338987"/>
              <a:gd name="connsiteX9" fmla="*/ 2168774 w 4200749"/>
              <a:gd name="connsiteY9" fmla="*/ 1086554 h 4338987"/>
              <a:gd name="connsiteX10" fmla="*/ 2214494 w 4200749"/>
              <a:gd name="connsiteY10" fmla="*/ 1269434 h 4338987"/>
              <a:gd name="connsiteX11" fmla="*/ 2283074 w 4200749"/>
              <a:gd name="connsiteY11" fmla="*/ 1303724 h 4338987"/>
              <a:gd name="connsiteX12" fmla="*/ 2328794 w 4200749"/>
              <a:gd name="connsiteY12" fmla="*/ 1166564 h 4338987"/>
              <a:gd name="connsiteX13" fmla="*/ 2465954 w 4200749"/>
              <a:gd name="connsiteY13" fmla="*/ 880814 h 4338987"/>
              <a:gd name="connsiteX14" fmla="*/ 2557394 w 4200749"/>
              <a:gd name="connsiteY14" fmla="*/ 640784 h 4338987"/>
              <a:gd name="connsiteX15" fmla="*/ 2614544 w 4200749"/>
              <a:gd name="connsiteY15" fmla="*/ 537914 h 4338987"/>
              <a:gd name="connsiteX16" fmla="*/ 2557394 w 4200749"/>
              <a:gd name="connsiteY16" fmla="*/ 789374 h 4338987"/>
              <a:gd name="connsiteX17" fmla="*/ 2443094 w 4200749"/>
              <a:gd name="connsiteY17" fmla="*/ 1097984 h 4338987"/>
              <a:gd name="connsiteX18" fmla="*/ 2374514 w 4200749"/>
              <a:gd name="connsiteY18" fmla="*/ 1406594 h 4338987"/>
              <a:gd name="connsiteX19" fmla="*/ 2557394 w 4200749"/>
              <a:gd name="connsiteY19" fmla="*/ 1578044 h 4338987"/>
              <a:gd name="connsiteX20" fmla="*/ 2877434 w 4200749"/>
              <a:gd name="connsiteY20" fmla="*/ 1658054 h 4338987"/>
              <a:gd name="connsiteX21" fmla="*/ 3186044 w 4200749"/>
              <a:gd name="connsiteY21" fmla="*/ 1658054 h 4338987"/>
              <a:gd name="connsiteX22" fmla="*/ 3368924 w 4200749"/>
              <a:gd name="connsiteY22" fmla="*/ 1566614 h 4338987"/>
              <a:gd name="connsiteX23" fmla="*/ 3471794 w 4200749"/>
              <a:gd name="connsiteY23" fmla="*/ 1372304 h 4338987"/>
              <a:gd name="connsiteX24" fmla="*/ 3460364 w 4200749"/>
              <a:gd name="connsiteY24" fmla="*/ 1097984 h 4338987"/>
              <a:gd name="connsiteX25" fmla="*/ 3448934 w 4200749"/>
              <a:gd name="connsiteY25" fmla="*/ 777944 h 4338987"/>
              <a:gd name="connsiteX26" fmla="*/ 3757544 w 4200749"/>
              <a:gd name="connsiteY26" fmla="*/ 572204 h 4338987"/>
              <a:gd name="connsiteX27" fmla="*/ 3997574 w 4200749"/>
              <a:gd name="connsiteY27" fmla="*/ 92144 h 4338987"/>
              <a:gd name="connsiteX28" fmla="*/ 4031864 w 4200749"/>
              <a:gd name="connsiteY28" fmla="*/ 12134 h 4338987"/>
              <a:gd name="connsiteX29" fmla="*/ 4009004 w 4200749"/>
              <a:gd name="connsiteY29" fmla="*/ 252164 h 4338987"/>
              <a:gd name="connsiteX30" fmla="*/ 3826124 w 4200749"/>
              <a:gd name="connsiteY30" fmla="*/ 652214 h 4338987"/>
              <a:gd name="connsiteX31" fmla="*/ 3643244 w 4200749"/>
              <a:gd name="connsiteY31" fmla="*/ 789374 h 4338987"/>
              <a:gd name="connsiteX32" fmla="*/ 3528944 w 4200749"/>
              <a:gd name="connsiteY32" fmla="*/ 892244 h 4338987"/>
              <a:gd name="connsiteX33" fmla="*/ 3860414 w 4200749"/>
              <a:gd name="connsiteY33" fmla="*/ 846524 h 4338987"/>
              <a:gd name="connsiteX34" fmla="*/ 4191884 w 4200749"/>
              <a:gd name="connsiteY34" fmla="*/ 720794 h 4338987"/>
              <a:gd name="connsiteX35" fmla="*/ 4077584 w 4200749"/>
              <a:gd name="connsiteY35" fmla="*/ 892244 h 4338987"/>
              <a:gd name="connsiteX36" fmla="*/ 3780404 w 4200749"/>
              <a:gd name="connsiteY36" fmla="*/ 937964 h 4338987"/>
              <a:gd name="connsiteX37" fmla="*/ 3608954 w 4200749"/>
              <a:gd name="connsiteY37" fmla="*/ 995114 h 4338987"/>
              <a:gd name="connsiteX38" fmla="*/ 3654674 w 4200749"/>
              <a:gd name="connsiteY38" fmla="*/ 1235144 h 4338987"/>
              <a:gd name="connsiteX39" fmla="*/ 3620384 w 4200749"/>
              <a:gd name="connsiteY39" fmla="*/ 1532324 h 4338987"/>
              <a:gd name="connsiteX40" fmla="*/ 3460364 w 4200749"/>
              <a:gd name="connsiteY40" fmla="*/ 1726634 h 4338987"/>
              <a:gd name="connsiteX41" fmla="*/ 3277484 w 4200749"/>
              <a:gd name="connsiteY41" fmla="*/ 2035244 h 4338987"/>
              <a:gd name="connsiteX42" fmla="*/ 3231764 w 4200749"/>
              <a:gd name="connsiteY42" fmla="*/ 2309564 h 4338987"/>
              <a:gd name="connsiteX43" fmla="*/ 3403214 w 4200749"/>
              <a:gd name="connsiteY43" fmla="*/ 2458154 h 4338987"/>
              <a:gd name="connsiteX44" fmla="*/ 3757544 w 4200749"/>
              <a:gd name="connsiteY44" fmla="*/ 2663894 h 4338987"/>
              <a:gd name="connsiteX45" fmla="*/ 4077584 w 4200749"/>
              <a:gd name="connsiteY45" fmla="*/ 2778194 h 4338987"/>
              <a:gd name="connsiteX46" fmla="*/ 4077584 w 4200749"/>
              <a:gd name="connsiteY46" fmla="*/ 2881064 h 4338987"/>
              <a:gd name="connsiteX47" fmla="*/ 3768974 w 4200749"/>
              <a:gd name="connsiteY47" fmla="*/ 2869634 h 4338987"/>
              <a:gd name="connsiteX48" fmla="*/ 3403214 w 4200749"/>
              <a:gd name="connsiteY48" fmla="*/ 2732474 h 4338987"/>
              <a:gd name="connsiteX49" fmla="*/ 3083174 w 4200749"/>
              <a:gd name="connsiteY49" fmla="*/ 2663894 h 4338987"/>
              <a:gd name="connsiteX50" fmla="*/ 2957444 w 4200749"/>
              <a:gd name="connsiteY50" fmla="*/ 2698184 h 4338987"/>
              <a:gd name="connsiteX51" fmla="*/ 2820284 w 4200749"/>
              <a:gd name="connsiteY51" fmla="*/ 2823914 h 4338987"/>
              <a:gd name="connsiteX52" fmla="*/ 2763134 w 4200749"/>
              <a:gd name="connsiteY52" fmla="*/ 2995364 h 4338987"/>
              <a:gd name="connsiteX53" fmla="*/ 2968874 w 4200749"/>
              <a:gd name="connsiteY53" fmla="*/ 3132524 h 4338987"/>
              <a:gd name="connsiteX54" fmla="*/ 3174614 w 4200749"/>
              <a:gd name="connsiteY54" fmla="*/ 3269684 h 4338987"/>
              <a:gd name="connsiteX55" fmla="*/ 3346064 w 4200749"/>
              <a:gd name="connsiteY55" fmla="*/ 3303974 h 4338987"/>
              <a:gd name="connsiteX56" fmla="*/ 3266054 w 4200749"/>
              <a:gd name="connsiteY56" fmla="*/ 3395414 h 4338987"/>
              <a:gd name="connsiteX57" fmla="*/ 3003164 w 4200749"/>
              <a:gd name="connsiteY57" fmla="*/ 3303974 h 4338987"/>
              <a:gd name="connsiteX58" fmla="*/ 2751704 w 4200749"/>
              <a:gd name="connsiteY58" fmla="*/ 3189674 h 4338987"/>
              <a:gd name="connsiteX59" fmla="*/ 2637404 w 4200749"/>
              <a:gd name="connsiteY59" fmla="*/ 3098234 h 4338987"/>
              <a:gd name="connsiteX60" fmla="*/ 2568824 w 4200749"/>
              <a:gd name="connsiteY60" fmla="*/ 3109664 h 4338987"/>
              <a:gd name="connsiteX61" fmla="*/ 2557394 w 4200749"/>
              <a:gd name="connsiteY61" fmla="*/ 3326834 h 4338987"/>
              <a:gd name="connsiteX62" fmla="*/ 2671694 w 4200749"/>
              <a:gd name="connsiteY62" fmla="*/ 3555434 h 4338987"/>
              <a:gd name="connsiteX63" fmla="*/ 2728844 w 4200749"/>
              <a:gd name="connsiteY63" fmla="*/ 4024064 h 4338987"/>
              <a:gd name="connsiteX64" fmla="*/ 2694554 w 4200749"/>
              <a:gd name="connsiteY64" fmla="*/ 4184084 h 4338987"/>
              <a:gd name="connsiteX65" fmla="*/ 2534534 w 4200749"/>
              <a:gd name="connsiteY65" fmla="*/ 4138364 h 4338987"/>
              <a:gd name="connsiteX66" fmla="*/ 2534534 w 4200749"/>
              <a:gd name="connsiteY66" fmla="*/ 3909764 h 4338987"/>
              <a:gd name="connsiteX67" fmla="*/ 2431664 w 4200749"/>
              <a:gd name="connsiteY67" fmla="*/ 3566864 h 4338987"/>
              <a:gd name="connsiteX68" fmla="*/ 2305934 w 4200749"/>
              <a:gd name="connsiteY68" fmla="*/ 3166814 h 4338987"/>
              <a:gd name="connsiteX69" fmla="*/ 2260214 w 4200749"/>
              <a:gd name="connsiteY69" fmla="*/ 3063944 h 4338987"/>
              <a:gd name="connsiteX70" fmla="*/ 2077334 w 4200749"/>
              <a:gd name="connsiteY70" fmla="*/ 2949644 h 4338987"/>
              <a:gd name="connsiteX71" fmla="*/ 1848734 w 4200749"/>
              <a:gd name="connsiteY71" fmla="*/ 3029654 h 4338987"/>
              <a:gd name="connsiteX72" fmla="*/ 1414394 w 4200749"/>
              <a:gd name="connsiteY72" fmla="*/ 3361124 h 4338987"/>
              <a:gd name="connsiteX73" fmla="*/ 1380104 w 4200749"/>
              <a:gd name="connsiteY73" fmla="*/ 3681164 h 4338987"/>
              <a:gd name="connsiteX74" fmla="*/ 1380104 w 4200749"/>
              <a:gd name="connsiteY74" fmla="*/ 3989774 h 4338987"/>
              <a:gd name="connsiteX75" fmla="*/ 1288664 w 4200749"/>
              <a:gd name="connsiteY75" fmla="*/ 4309814 h 4338987"/>
              <a:gd name="connsiteX76" fmla="*/ 1197224 w 4200749"/>
              <a:gd name="connsiteY76" fmla="*/ 4298384 h 4338987"/>
              <a:gd name="connsiteX77" fmla="*/ 1185794 w 4200749"/>
              <a:gd name="connsiteY77" fmla="*/ 4081214 h 4338987"/>
              <a:gd name="connsiteX78" fmla="*/ 1197224 w 4200749"/>
              <a:gd name="connsiteY78" fmla="*/ 3909764 h 4338987"/>
              <a:gd name="connsiteX79" fmla="*/ 968624 w 4200749"/>
              <a:gd name="connsiteY79" fmla="*/ 3989774 h 4338987"/>
              <a:gd name="connsiteX80" fmla="*/ 717164 w 4200749"/>
              <a:gd name="connsiteY80" fmla="*/ 4069784 h 4338987"/>
              <a:gd name="connsiteX81" fmla="*/ 740024 w 4200749"/>
              <a:gd name="connsiteY81" fmla="*/ 3955484 h 4338987"/>
              <a:gd name="connsiteX82" fmla="*/ 1128644 w 4200749"/>
              <a:gd name="connsiteY82" fmla="*/ 3795464 h 4338987"/>
              <a:gd name="connsiteX83" fmla="*/ 1277234 w 4200749"/>
              <a:gd name="connsiteY83" fmla="*/ 3726884 h 4338987"/>
              <a:gd name="connsiteX84" fmla="*/ 1220084 w 4200749"/>
              <a:gd name="connsiteY84" fmla="*/ 3372554 h 4338987"/>
              <a:gd name="connsiteX85" fmla="*/ 1322954 w 4200749"/>
              <a:gd name="connsiteY85" fmla="*/ 3121094 h 4338987"/>
              <a:gd name="connsiteX86" fmla="*/ 1391534 w 4200749"/>
              <a:gd name="connsiteY86" fmla="*/ 3052514 h 4338987"/>
              <a:gd name="connsiteX87" fmla="*/ 1082924 w 4200749"/>
              <a:gd name="connsiteY87" fmla="*/ 3029654 h 4338987"/>
              <a:gd name="connsiteX88" fmla="*/ 728594 w 4200749"/>
              <a:gd name="connsiteY88" fmla="*/ 2961074 h 4338987"/>
              <a:gd name="connsiteX89" fmla="*/ 374264 w 4200749"/>
              <a:gd name="connsiteY89" fmla="*/ 3132524 h 4338987"/>
              <a:gd name="connsiteX90" fmla="*/ 419984 w 4200749"/>
              <a:gd name="connsiteY90" fmla="*/ 3029654 h 4338987"/>
              <a:gd name="connsiteX91" fmla="*/ 625724 w 4200749"/>
              <a:gd name="connsiteY91" fmla="*/ 2926784 h 4338987"/>
              <a:gd name="connsiteX92" fmla="*/ 808604 w 4200749"/>
              <a:gd name="connsiteY92" fmla="*/ 2755334 h 4338987"/>
              <a:gd name="connsiteX93" fmla="*/ 1151504 w 4200749"/>
              <a:gd name="connsiteY93" fmla="*/ 2778194 h 4338987"/>
              <a:gd name="connsiteX94" fmla="*/ 1460114 w 4200749"/>
              <a:gd name="connsiteY94" fmla="*/ 2823914 h 4338987"/>
              <a:gd name="connsiteX95" fmla="*/ 1951604 w 4200749"/>
              <a:gd name="connsiteY95" fmla="*/ 2663894 h 4338987"/>
              <a:gd name="connsiteX96" fmla="*/ 1700144 w 4200749"/>
              <a:gd name="connsiteY96" fmla="*/ 2263844 h 4338987"/>
              <a:gd name="connsiteX97" fmla="*/ 1688714 w 4200749"/>
              <a:gd name="connsiteY97" fmla="*/ 1966664 h 4338987"/>
              <a:gd name="connsiteX98" fmla="*/ 1380522 w 4200749"/>
              <a:gd name="connsiteY98" fmla="*/ 1841930 h 4338987"/>
              <a:gd name="connsiteX99" fmla="*/ 1094354 w 4200749"/>
              <a:gd name="connsiteY99" fmla="*/ 1715204 h 4338987"/>
              <a:gd name="connsiteX100" fmla="*/ 745038 w 4200749"/>
              <a:gd name="connsiteY100" fmla="*/ 1626741 h 4338987"/>
              <a:gd name="connsiteX101" fmla="*/ 351404 w 4200749"/>
              <a:gd name="connsiteY101" fmla="*/ 1726634 h 4338987"/>
              <a:gd name="connsiteX102" fmla="*/ 122804 w 4200749"/>
              <a:gd name="connsiteY102" fmla="*/ 1795214 h 4338987"/>
              <a:gd name="connsiteX103" fmla="*/ 8504 w 4200749"/>
              <a:gd name="connsiteY103" fmla="*/ 1738064 h 4338987"/>
              <a:gd name="connsiteX104" fmla="*/ 347047 w 4200749"/>
              <a:gd name="connsiteY104" fmla="*/ 1644138 h 4338987"/>
              <a:gd name="connsiteX105" fmla="*/ 651628 w 4200749"/>
              <a:gd name="connsiteY105" fmla="*/ 1544246 h 4338987"/>
              <a:gd name="connsiteX106" fmla="*/ 1071494 w 4200749"/>
              <a:gd name="connsiteY106" fmla="*/ 1612334 h 4338987"/>
              <a:gd name="connsiteX107" fmla="*/ 1242944 w 4200749"/>
              <a:gd name="connsiteY107" fmla="*/ 1658054 h 4338987"/>
              <a:gd name="connsiteX108" fmla="*/ 1185794 w 4200749"/>
              <a:gd name="connsiteY108" fmla="*/ 1452314 h 4338987"/>
              <a:gd name="connsiteX109" fmla="*/ 1174364 w 4200749"/>
              <a:gd name="connsiteY109" fmla="*/ 1177994 h 4338987"/>
              <a:gd name="connsiteX110" fmla="*/ 1220084 w 4200749"/>
              <a:gd name="connsiteY110" fmla="*/ 1212284 h 4338987"/>
              <a:gd name="connsiteX0" fmla="*/ 1221553 w 4202218"/>
              <a:gd name="connsiteY0" fmla="*/ 1212284 h 4338987"/>
              <a:gd name="connsiteX1" fmla="*/ 1358713 w 4202218"/>
              <a:gd name="connsiteY1" fmla="*/ 157804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75917 w 4202218"/>
              <a:gd name="connsiteY109" fmla="*/ 547397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876086 w 4202218"/>
              <a:gd name="connsiteY109" fmla="*/ 10016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63719 w 4202218"/>
              <a:gd name="connsiteY32" fmla="*/ 977218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1796"/>
              <a:gd name="connsiteY0" fmla="*/ 1212284 h 4338987"/>
              <a:gd name="connsiteX1" fmla="*/ 1343911 w 4201796"/>
              <a:gd name="connsiteY1" fmla="*/ 1560154 h 4338987"/>
              <a:gd name="connsiteX2" fmla="*/ 1553023 w 4201796"/>
              <a:gd name="connsiteY2" fmla="*/ 1658054 h 4338987"/>
              <a:gd name="connsiteX3" fmla="*/ 1907353 w 4201796"/>
              <a:gd name="connsiteY3" fmla="*/ 1680914 h 4338987"/>
              <a:gd name="connsiteX4" fmla="*/ 2021653 w 4201796"/>
              <a:gd name="connsiteY4" fmla="*/ 1543754 h 4338987"/>
              <a:gd name="connsiteX5" fmla="*/ 2124523 w 4201796"/>
              <a:gd name="connsiteY5" fmla="*/ 1292294 h 4338987"/>
              <a:gd name="connsiteX6" fmla="*/ 2124523 w 4201796"/>
              <a:gd name="connsiteY6" fmla="*/ 1120844 h 4338987"/>
              <a:gd name="connsiteX7" fmla="*/ 2068029 w 4201796"/>
              <a:gd name="connsiteY7" fmla="*/ 825651 h 4338987"/>
              <a:gd name="connsiteX8" fmla="*/ 2078803 w 4201796"/>
              <a:gd name="connsiteY8" fmla="*/ 777944 h 4338987"/>
              <a:gd name="connsiteX9" fmla="*/ 2170243 w 4201796"/>
              <a:gd name="connsiteY9" fmla="*/ 1086554 h 4338987"/>
              <a:gd name="connsiteX10" fmla="*/ 2215963 w 4201796"/>
              <a:gd name="connsiteY10" fmla="*/ 1269434 h 4338987"/>
              <a:gd name="connsiteX11" fmla="*/ 2284543 w 4201796"/>
              <a:gd name="connsiteY11" fmla="*/ 1303724 h 4338987"/>
              <a:gd name="connsiteX12" fmla="*/ 2330263 w 4201796"/>
              <a:gd name="connsiteY12" fmla="*/ 1166564 h 4338987"/>
              <a:gd name="connsiteX13" fmla="*/ 2467423 w 4201796"/>
              <a:gd name="connsiteY13" fmla="*/ 880814 h 4338987"/>
              <a:gd name="connsiteX14" fmla="*/ 2558863 w 4201796"/>
              <a:gd name="connsiteY14" fmla="*/ 640784 h 4338987"/>
              <a:gd name="connsiteX15" fmla="*/ 2616013 w 4201796"/>
              <a:gd name="connsiteY15" fmla="*/ 537914 h 4338987"/>
              <a:gd name="connsiteX16" fmla="*/ 2558863 w 4201796"/>
              <a:gd name="connsiteY16" fmla="*/ 789374 h 4338987"/>
              <a:gd name="connsiteX17" fmla="*/ 2444563 w 4201796"/>
              <a:gd name="connsiteY17" fmla="*/ 1097984 h 4338987"/>
              <a:gd name="connsiteX18" fmla="*/ 2375983 w 4201796"/>
              <a:gd name="connsiteY18" fmla="*/ 1406594 h 4338987"/>
              <a:gd name="connsiteX19" fmla="*/ 2558863 w 4201796"/>
              <a:gd name="connsiteY19" fmla="*/ 1578044 h 4338987"/>
              <a:gd name="connsiteX20" fmla="*/ 2878903 w 4201796"/>
              <a:gd name="connsiteY20" fmla="*/ 1658054 h 4338987"/>
              <a:gd name="connsiteX21" fmla="*/ 3187513 w 4201796"/>
              <a:gd name="connsiteY21" fmla="*/ 1658054 h 4338987"/>
              <a:gd name="connsiteX22" fmla="*/ 3370393 w 4201796"/>
              <a:gd name="connsiteY22" fmla="*/ 1566614 h 4338987"/>
              <a:gd name="connsiteX23" fmla="*/ 3473263 w 4201796"/>
              <a:gd name="connsiteY23" fmla="*/ 1372304 h 4338987"/>
              <a:gd name="connsiteX24" fmla="*/ 3461833 w 4201796"/>
              <a:gd name="connsiteY24" fmla="*/ 1097984 h 4338987"/>
              <a:gd name="connsiteX25" fmla="*/ 3450403 w 4201796"/>
              <a:gd name="connsiteY25" fmla="*/ 777944 h 4338987"/>
              <a:gd name="connsiteX26" fmla="*/ 3759013 w 4201796"/>
              <a:gd name="connsiteY26" fmla="*/ 572204 h 4338987"/>
              <a:gd name="connsiteX27" fmla="*/ 3999043 w 4201796"/>
              <a:gd name="connsiteY27" fmla="*/ 92144 h 4338987"/>
              <a:gd name="connsiteX28" fmla="*/ 4033333 w 4201796"/>
              <a:gd name="connsiteY28" fmla="*/ 12134 h 4338987"/>
              <a:gd name="connsiteX29" fmla="*/ 4010473 w 4201796"/>
              <a:gd name="connsiteY29" fmla="*/ 252164 h 4338987"/>
              <a:gd name="connsiteX30" fmla="*/ 3827593 w 4201796"/>
              <a:gd name="connsiteY30" fmla="*/ 652214 h 4338987"/>
              <a:gd name="connsiteX31" fmla="*/ 3644713 w 4201796"/>
              <a:gd name="connsiteY31" fmla="*/ 789374 h 4338987"/>
              <a:gd name="connsiteX32" fmla="*/ 3563719 w 4201796"/>
              <a:gd name="connsiteY32" fmla="*/ 977218 h 4338987"/>
              <a:gd name="connsiteX33" fmla="*/ 3861883 w 4201796"/>
              <a:gd name="connsiteY33" fmla="*/ 846524 h 4338987"/>
              <a:gd name="connsiteX34" fmla="*/ 4193353 w 4201796"/>
              <a:gd name="connsiteY34" fmla="*/ 720794 h 4338987"/>
              <a:gd name="connsiteX35" fmla="*/ 4079053 w 4201796"/>
              <a:gd name="connsiteY35" fmla="*/ 892244 h 4338987"/>
              <a:gd name="connsiteX36" fmla="*/ 3818880 w 4201796"/>
              <a:gd name="connsiteY36" fmla="*/ 991631 h 4338987"/>
              <a:gd name="connsiteX37" fmla="*/ 3658531 w 4201796"/>
              <a:gd name="connsiteY37" fmla="*/ 1093504 h 4338987"/>
              <a:gd name="connsiteX38" fmla="*/ 3656143 w 4201796"/>
              <a:gd name="connsiteY38" fmla="*/ 1235144 h 4338987"/>
              <a:gd name="connsiteX39" fmla="*/ 3621853 w 4201796"/>
              <a:gd name="connsiteY39" fmla="*/ 1532324 h 4338987"/>
              <a:gd name="connsiteX40" fmla="*/ 3461833 w 4201796"/>
              <a:gd name="connsiteY40" fmla="*/ 1726634 h 4338987"/>
              <a:gd name="connsiteX41" fmla="*/ 3278953 w 4201796"/>
              <a:gd name="connsiteY41" fmla="*/ 2035244 h 4338987"/>
              <a:gd name="connsiteX42" fmla="*/ 3233233 w 4201796"/>
              <a:gd name="connsiteY42" fmla="*/ 2309564 h 4338987"/>
              <a:gd name="connsiteX43" fmla="*/ 3404683 w 4201796"/>
              <a:gd name="connsiteY43" fmla="*/ 2458154 h 4338987"/>
              <a:gd name="connsiteX44" fmla="*/ 3759013 w 4201796"/>
              <a:gd name="connsiteY44" fmla="*/ 2663894 h 4338987"/>
              <a:gd name="connsiteX45" fmla="*/ 4079053 w 4201796"/>
              <a:gd name="connsiteY45" fmla="*/ 2778194 h 4338987"/>
              <a:gd name="connsiteX46" fmla="*/ 4079053 w 4201796"/>
              <a:gd name="connsiteY46" fmla="*/ 2881064 h 4338987"/>
              <a:gd name="connsiteX47" fmla="*/ 3770443 w 4201796"/>
              <a:gd name="connsiteY47" fmla="*/ 2869634 h 4338987"/>
              <a:gd name="connsiteX48" fmla="*/ 3404683 w 4201796"/>
              <a:gd name="connsiteY48" fmla="*/ 2732474 h 4338987"/>
              <a:gd name="connsiteX49" fmla="*/ 3084643 w 4201796"/>
              <a:gd name="connsiteY49" fmla="*/ 2663894 h 4338987"/>
              <a:gd name="connsiteX50" fmla="*/ 2958913 w 4201796"/>
              <a:gd name="connsiteY50" fmla="*/ 2698184 h 4338987"/>
              <a:gd name="connsiteX51" fmla="*/ 2821753 w 4201796"/>
              <a:gd name="connsiteY51" fmla="*/ 2823914 h 4338987"/>
              <a:gd name="connsiteX52" fmla="*/ 2764603 w 4201796"/>
              <a:gd name="connsiteY52" fmla="*/ 2995364 h 4338987"/>
              <a:gd name="connsiteX53" fmla="*/ 2970343 w 4201796"/>
              <a:gd name="connsiteY53" fmla="*/ 3132524 h 4338987"/>
              <a:gd name="connsiteX54" fmla="*/ 3176083 w 4201796"/>
              <a:gd name="connsiteY54" fmla="*/ 3269684 h 4338987"/>
              <a:gd name="connsiteX55" fmla="*/ 3347533 w 4201796"/>
              <a:gd name="connsiteY55" fmla="*/ 3303974 h 4338987"/>
              <a:gd name="connsiteX56" fmla="*/ 3267523 w 4201796"/>
              <a:gd name="connsiteY56" fmla="*/ 3395414 h 4338987"/>
              <a:gd name="connsiteX57" fmla="*/ 3004633 w 4201796"/>
              <a:gd name="connsiteY57" fmla="*/ 3303974 h 4338987"/>
              <a:gd name="connsiteX58" fmla="*/ 2753173 w 4201796"/>
              <a:gd name="connsiteY58" fmla="*/ 3189674 h 4338987"/>
              <a:gd name="connsiteX59" fmla="*/ 2638873 w 4201796"/>
              <a:gd name="connsiteY59" fmla="*/ 3098234 h 4338987"/>
              <a:gd name="connsiteX60" fmla="*/ 2570293 w 4201796"/>
              <a:gd name="connsiteY60" fmla="*/ 3109664 h 4338987"/>
              <a:gd name="connsiteX61" fmla="*/ 2558863 w 4201796"/>
              <a:gd name="connsiteY61" fmla="*/ 3326834 h 4338987"/>
              <a:gd name="connsiteX62" fmla="*/ 2673163 w 4201796"/>
              <a:gd name="connsiteY62" fmla="*/ 3555434 h 4338987"/>
              <a:gd name="connsiteX63" fmla="*/ 2730313 w 4201796"/>
              <a:gd name="connsiteY63" fmla="*/ 4024064 h 4338987"/>
              <a:gd name="connsiteX64" fmla="*/ 2696023 w 4201796"/>
              <a:gd name="connsiteY64" fmla="*/ 4184084 h 4338987"/>
              <a:gd name="connsiteX65" fmla="*/ 2536003 w 4201796"/>
              <a:gd name="connsiteY65" fmla="*/ 4138364 h 4338987"/>
              <a:gd name="connsiteX66" fmla="*/ 2536003 w 4201796"/>
              <a:gd name="connsiteY66" fmla="*/ 3909764 h 4338987"/>
              <a:gd name="connsiteX67" fmla="*/ 2433133 w 4201796"/>
              <a:gd name="connsiteY67" fmla="*/ 3566864 h 4338987"/>
              <a:gd name="connsiteX68" fmla="*/ 2307403 w 4201796"/>
              <a:gd name="connsiteY68" fmla="*/ 3166814 h 4338987"/>
              <a:gd name="connsiteX69" fmla="*/ 2261683 w 4201796"/>
              <a:gd name="connsiteY69" fmla="*/ 3063944 h 4338987"/>
              <a:gd name="connsiteX70" fmla="*/ 2078803 w 4201796"/>
              <a:gd name="connsiteY70" fmla="*/ 2949644 h 4338987"/>
              <a:gd name="connsiteX71" fmla="*/ 1850203 w 4201796"/>
              <a:gd name="connsiteY71" fmla="*/ 3029654 h 4338987"/>
              <a:gd name="connsiteX72" fmla="*/ 1415863 w 4201796"/>
              <a:gd name="connsiteY72" fmla="*/ 3361124 h 4338987"/>
              <a:gd name="connsiteX73" fmla="*/ 1381573 w 4201796"/>
              <a:gd name="connsiteY73" fmla="*/ 3681164 h 4338987"/>
              <a:gd name="connsiteX74" fmla="*/ 1381573 w 4201796"/>
              <a:gd name="connsiteY74" fmla="*/ 3989774 h 4338987"/>
              <a:gd name="connsiteX75" fmla="*/ 1290133 w 4201796"/>
              <a:gd name="connsiteY75" fmla="*/ 4309814 h 4338987"/>
              <a:gd name="connsiteX76" fmla="*/ 1198693 w 4201796"/>
              <a:gd name="connsiteY76" fmla="*/ 4298384 h 4338987"/>
              <a:gd name="connsiteX77" fmla="*/ 1187263 w 4201796"/>
              <a:gd name="connsiteY77" fmla="*/ 4081214 h 4338987"/>
              <a:gd name="connsiteX78" fmla="*/ 1198693 w 4201796"/>
              <a:gd name="connsiteY78" fmla="*/ 3909764 h 4338987"/>
              <a:gd name="connsiteX79" fmla="*/ 970093 w 4201796"/>
              <a:gd name="connsiteY79" fmla="*/ 3989774 h 4338987"/>
              <a:gd name="connsiteX80" fmla="*/ 718633 w 4201796"/>
              <a:gd name="connsiteY80" fmla="*/ 4069784 h 4338987"/>
              <a:gd name="connsiteX81" fmla="*/ 741493 w 4201796"/>
              <a:gd name="connsiteY81" fmla="*/ 3955484 h 4338987"/>
              <a:gd name="connsiteX82" fmla="*/ 1130113 w 4201796"/>
              <a:gd name="connsiteY82" fmla="*/ 3795464 h 4338987"/>
              <a:gd name="connsiteX83" fmla="*/ 1278703 w 4201796"/>
              <a:gd name="connsiteY83" fmla="*/ 3726884 h 4338987"/>
              <a:gd name="connsiteX84" fmla="*/ 1221553 w 4201796"/>
              <a:gd name="connsiteY84" fmla="*/ 3372554 h 4338987"/>
              <a:gd name="connsiteX85" fmla="*/ 1324423 w 4201796"/>
              <a:gd name="connsiteY85" fmla="*/ 3121094 h 4338987"/>
              <a:gd name="connsiteX86" fmla="*/ 1393003 w 4201796"/>
              <a:gd name="connsiteY86" fmla="*/ 3052514 h 4338987"/>
              <a:gd name="connsiteX87" fmla="*/ 1084393 w 4201796"/>
              <a:gd name="connsiteY87" fmla="*/ 3029654 h 4338987"/>
              <a:gd name="connsiteX88" fmla="*/ 730063 w 4201796"/>
              <a:gd name="connsiteY88" fmla="*/ 2961074 h 4338987"/>
              <a:gd name="connsiteX89" fmla="*/ 375733 w 4201796"/>
              <a:gd name="connsiteY89" fmla="*/ 3132524 h 4338987"/>
              <a:gd name="connsiteX90" fmla="*/ 421453 w 4201796"/>
              <a:gd name="connsiteY90" fmla="*/ 3029654 h 4338987"/>
              <a:gd name="connsiteX91" fmla="*/ 627193 w 4201796"/>
              <a:gd name="connsiteY91" fmla="*/ 2926784 h 4338987"/>
              <a:gd name="connsiteX92" fmla="*/ 810073 w 4201796"/>
              <a:gd name="connsiteY92" fmla="*/ 2755334 h 4338987"/>
              <a:gd name="connsiteX93" fmla="*/ 1152973 w 4201796"/>
              <a:gd name="connsiteY93" fmla="*/ 2778194 h 4338987"/>
              <a:gd name="connsiteX94" fmla="*/ 1461583 w 4201796"/>
              <a:gd name="connsiteY94" fmla="*/ 2823914 h 4338987"/>
              <a:gd name="connsiteX95" fmla="*/ 1953073 w 4201796"/>
              <a:gd name="connsiteY95" fmla="*/ 2663894 h 4338987"/>
              <a:gd name="connsiteX96" fmla="*/ 1701613 w 4201796"/>
              <a:gd name="connsiteY96" fmla="*/ 2263844 h 4338987"/>
              <a:gd name="connsiteX97" fmla="*/ 1690183 w 4201796"/>
              <a:gd name="connsiteY97" fmla="*/ 1966664 h 4338987"/>
              <a:gd name="connsiteX98" fmla="*/ 1381991 w 4201796"/>
              <a:gd name="connsiteY98" fmla="*/ 1841930 h 4338987"/>
              <a:gd name="connsiteX99" fmla="*/ 1095823 w 4201796"/>
              <a:gd name="connsiteY99" fmla="*/ 1715204 h 4338987"/>
              <a:gd name="connsiteX100" fmla="*/ 746507 w 4201796"/>
              <a:gd name="connsiteY100" fmla="*/ 1626741 h 4338987"/>
              <a:gd name="connsiteX101" fmla="*/ 352873 w 4201796"/>
              <a:gd name="connsiteY101" fmla="*/ 1726634 h 4338987"/>
              <a:gd name="connsiteX102" fmla="*/ 113171 w 4201796"/>
              <a:gd name="connsiteY102" fmla="*/ 1763908 h 4338987"/>
              <a:gd name="connsiteX103" fmla="*/ 9973 w 4201796"/>
              <a:gd name="connsiteY103" fmla="*/ 1738064 h 4338987"/>
              <a:gd name="connsiteX104" fmla="*/ 348516 w 4201796"/>
              <a:gd name="connsiteY104" fmla="*/ 1644138 h 4338987"/>
              <a:gd name="connsiteX105" fmla="*/ 653097 w 4201796"/>
              <a:gd name="connsiteY105" fmla="*/ 1544246 h 4338987"/>
              <a:gd name="connsiteX106" fmla="*/ 1072963 w 4201796"/>
              <a:gd name="connsiteY106" fmla="*/ 1612334 h 4338987"/>
              <a:gd name="connsiteX107" fmla="*/ 1244413 w 4201796"/>
              <a:gd name="connsiteY107" fmla="*/ 1658054 h 4338987"/>
              <a:gd name="connsiteX108" fmla="*/ 1205766 w 4201796"/>
              <a:gd name="connsiteY108" fmla="*/ 1452314 h 4338987"/>
              <a:gd name="connsiteX109" fmla="*/ 1046313 w 4201796"/>
              <a:gd name="connsiteY109" fmla="*/ 815735 h 4338987"/>
              <a:gd name="connsiteX110" fmla="*/ 1221553 w 4201796"/>
              <a:gd name="connsiteY110" fmla="*/ 1212284 h 4338987"/>
              <a:gd name="connsiteX0" fmla="*/ 1221553 w 4200104"/>
              <a:gd name="connsiteY0" fmla="*/ 1212284 h 4338987"/>
              <a:gd name="connsiteX1" fmla="*/ 1343911 w 4200104"/>
              <a:gd name="connsiteY1" fmla="*/ 1560154 h 4338987"/>
              <a:gd name="connsiteX2" fmla="*/ 1553023 w 4200104"/>
              <a:gd name="connsiteY2" fmla="*/ 1658054 h 4338987"/>
              <a:gd name="connsiteX3" fmla="*/ 1907353 w 4200104"/>
              <a:gd name="connsiteY3" fmla="*/ 1680914 h 4338987"/>
              <a:gd name="connsiteX4" fmla="*/ 2021653 w 4200104"/>
              <a:gd name="connsiteY4" fmla="*/ 1543754 h 4338987"/>
              <a:gd name="connsiteX5" fmla="*/ 2124523 w 4200104"/>
              <a:gd name="connsiteY5" fmla="*/ 1292294 h 4338987"/>
              <a:gd name="connsiteX6" fmla="*/ 2124523 w 4200104"/>
              <a:gd name="connsiteY6" fmla="*/ 1120844 h 4338987"/>
              <a:gd name="connsiteX7" fmla="*/ 2068029 w 4200104"/>
              <a:gd name="connsiteY7" fmla="*/ 825651 h 4338987"/>
              <a:gd name="connsiteX8" fmla="*/ 2078803 w 4200104"/>
              <a:gd name="connsiteY8" fmla="*/ 777944 h 4338987"/>
              <a:gd name="connsiteX9" fmla="*/ 2170243 w 4200104"/>
              <a:gd name="connsiteY9" fmla="*/ 1086554 h 4338987"/>
              <a:gd name="connsiteX10" fmla="*/ 2215963 w 4200104"/>
              <a:gd name="connsiteY10" fmla="*/ 1269434 h 4338987"/>
              <a:gd name="connsiteX11" fmla="*/ 2284543 w 4200104"/>
              <a:gd name="connsiteY11" fmla="*/ 1303724 h 4338987"/>
              <a:gd name="connsiteX12" fmla="*/ 2330263 w 4200104"/>
              <a:gd name="connsiteY12" fmla="*/ 1166564 h 4338987"/>
              <a:gd name="connsiteX13" fmla="*/ 2467423 w 4200104"/>
              <a:gd name="connsiteY13" fmla="*/ 880814 h 4338987"/>
              <a:gd name="connsiteX14" fmla="*/ 2558863 w 4200104"/>
              <a:gd name="connsiteY14" fmla="*/ 640784 h 4338987"/>
              <a:gd name="connsiteX15" fmla="*/ 2616013 w 4200104"/>
              <a:gd name="connsiteY15" fmla="*/ 537914 h 4338987"/>
              <a:gd name="connsiteX16" fmla="*/ 2558863 w 4200104"/>
              <a:gd name="connsiteY16" fmla="*/ 789374 h 4338987"/>
              <a:gd name="connsiteX17" fmla="*/ 2444563 w 4200104"/>
              <a:gd name="connsiteY17" fmla="*/ 1097984 h 4338987"/>
              <a:gd name="connsiteX18" fmla="*/ 2375983 w 4200104"/>
              <a:gd name="connsiteY18" fmla="*/ 1406594 h 4338987"/>
              <a:gd name="connsiteX19" fmla="*/ 2558863 w 4200104"/>
              <a:gd name="connsiteY19" fmla="*/ 1578044 h 4338987"/>
              <a:gd name="connsiteX20" fmla="*/ 2878903 w 4200104"/>
              <a:gd name="connsiteY20" fmla="*/ 1658054 h 4338987"/>
              <a:gd name="connsiteX21" fmla="*/ 3187513 w 4200104"/>
              <a:gd name="connsiteY21" fmla="*/ 1658054 h 4338987"/>
              <a:gd name="connsiteX22" fmla="*/ 3370393 w 4200104"/>
              <a:gd name="connsiteY22" fmla="*/ 1566614 h 4338987"/>
              <a:gd name="connsiteX23" fmla="*/ 3473263 w 4200104"/>
              <a:gd name="connsiteY23" fmla="*/ 1372304 h 4338987"/>
              <a:gd name="connsiteX24" fmla="*/ 3461833 w 4200104"/>
              <a:gd name="connsiteY24" fmla="*/ 1097984 h 4338987"/>
              <a:gd name="connsiteX25" fmla="*/ 3450403 w 4200104"/>
              <a:gd name="connsiteY25" fmla="*/ 777944 h 4338987"/>
              <a:gd name="connsiteX26" fmla="*/ 3759013 w 4200104"/>
              <a:gd name="connsiteY26" fmla="*/ 572204 h 4338987"/>
              <a:gd name="connsiteX27" fmla="*/ 3999043 w 4200104"/>
              <a:gd name="connsiteY27" fmla="*/ 92144 h 4338987"/>
              <a:gd name="connsiteX28" fmla="*/ 4033333 w 4200104"/>
              <a:gd name="connsiteY28" fmla="*/ 12134 h 4338987"/>
              <a:gd name="connsiteX29" fmla="*/ 4010473 w 4200104"/>
              <a:gd name="connsiteY29" fmla="*/ 252164 h 4338987"/>
              <a:gd name="connsiteX30" fmla="*/ 3827593 w 4200104"/>
              <a:gd name="connsiteY30" fmla="*/ 652214 h 4338987"/>
              <a:gd name="connsiteX31" fmla="*/ 3644713 w 4200104"/>
              <a:gd name="connsiteY31" fmla="*/ 789374 h 4338987"/>
              <a:gd name="connsiteX32" fmla="*/ 3563719 w 4200104"/>
              <a:gd name="connsiteY32" fmla="*/ 977218 h 4338987"/>
              <a:gd name="connsiteX33" fmla="*/ 3861883 w 4200104"/>
              <a:gd name="connsiteY33" fmla="*/ 846524 h 4338987"/>
              <a:gd name="connsiteX34" fmla="*/ 4193353 w 4200104"/>
              <a:gd name="connsiteY34" fmla="*/ 720794 h 4338987"/>
              <a:gd name="connsiteX35" fmla="*/ 4064251 w 4200104"/>
              <a:gd name="connsiteY35" fmla="*/ 847521 h 4338987"/>
              <a:gd name="connsiteX36" fmla="*/ 3818880 w 4200104"/>
              <a:gd name="connsiteY36" fmla="*/ 991631 h 4338987"/>
              <a:gd name="connsiteX37" fmla="*/ 3658531 w 4200104"/>
              <a:gd name="connsiteY37" fmla="*/ 1093504 h 4338987"/>
              <a:gd name="connsiteX38" fmla="*/ 3656143 w 4200104"/>
              <a:gd name="connsiteY38" fmla="*/ 1235144 h 4338987"/>
              <a:gd name="connsiteX39" fmla="*/ 3621853 w 4200104"/>
              <a:gd name="connsiteY39" fmla="*/ 1532324 h 4338987"/>
              <a:gd name="connsiteX40" fmla="*/ 3461833 w 4200104"/>
              <a:gd name="connsiteY40" fmla="*/ 1726634 h 4338987"/>
              <a:gd name="connsiteX41" fmla="*/ 3278953 w 4200104"/>
              <a:gd name="connsiteY41" fmla="*/ 2035244 h 4338987"/>
              <a:gd name="connsiteX42" fmla="*/ 3233233 w 4200104"/>
              <a:gd name="connsiteY42" fmla="*/ 2309564 h 4338987"/>
              <a:gd name="connsiteX43" fmla="*/ 3404683 w 4200104"/>
              <a:gd name="connsiteY43" fmla="*/ 2458154 h 4338987"/>
              <a:gd name="connsiteX44" fmla="*/ 3759013 w 4200104"/>
              <a:gd name="connsiteY44" fmla="*/ 2663894 h 4338987"/>
              <a:gd name="connsiteX45" fmla="*/ 4079053 w 4200104"/>
              <a:gd name="connsiteY45" fmla="*/ 2778194 h 4338987"/>
              <a:gd name="connsiteX46" fmla="*/ 4079053 w 4200104"/>
              <a:gd name="connsiteY46" fmla="*/ 2881064 h 4338987"/>
              <a:gd name="connsiteX47" fmla="*/ 3770443 w 4200104"/>
              <a:gd name="connsiteY47" fmla="*/ 2869634 h 4338987"/>
              <a:gd name="connsiteX48" fmla="*/ 3404683 w 4200104"/>
              <a:gd name="connsiteY48" fmla="*/ 2732474 h 4338987"/>
              <a:gd name="connsiteX49" fmla="*/ 3084643 w 4200104"/>
              <a:gd name="connsiteY49" fmla="*/ 2663894 h 4338987"/>
              <a:gd name="connsiteX50" fmla="*/ 2958913 w 4200104"/>
              <a:gd name="connsiteY50" fmla="*/ 2698184 h 4338987"/>
              <a:gd name="connsiteX51" fmla="*/ 2821753 w 4200104"/>
              <a:gd name="connsiteY51" fmla="*/ 2823914 h 4338987"/>
              <a:gd name="connsiteX52" fmla="*/ 2764603 w 4200104"/>
              <a:gd name="connsiteY52" fmla="*/ 2995364 h 4338987"/>
              <a:gd name="connsiteX53" fmla="*/ 2970343 w 4200104"/>
              <a:gd name="connsiteY53" fmla="*/ 3132524 h 4338987"/>
              <a:gd name="connsiteX54" fmla="*/ 3176083 w 4200104"/>
              <a:gd name="connsiteY54" fmla="*/ 3269684 h 4338987"/>
              <a:gd name="connsiteX55" fmla="*/ 3347533 w 4200104"/>
              <a:gd name="connsiteY55" fmla="*/ 3303974 h 4338987"/>
              <a:gd name="connsiteX56" fmla="*/ 3267523 w 4200104"/>
              <a:gd name="connsiteY56" fmla="*/ 3395414 h 4338987"/>
              <a:gd name="connsiteX57" fmla="*/ 3004633 w 4200104"/>
              <a:gd name="connsiteY57" fmla="*/ 3303974 h 4338987"/>
              <a:gd name="connsiteX58" fmla="*/ 2753173 w 4200104"/>
              <a:gd name="connsiteY58" fmla="*/ 3189674 h 4338987"/>
              <a:gd name="connsiteX59" fmla="*/ 2638873 w 4200104"/>
              <a:gd name="connsiteY59" fmla="*/ 3098234 h 4338987"/>
              <a:gd name="connsiteX60" fmla="*/ 2570293 w 4200104"/>
              <a:gd name="connsiteY60" fmla="*/ 3109664 h 4338987"/>
              <a:gd name="connsiteX61" fmla="*/ 2558863 w 4200104"/>
              <a:gd name="connsiteY61" fmla="*/ 3326834 h 4338987"/>
              <a:gd name="connsiteX62" fmla="*/ 2673163 w 4200104"/>
              <a:gd name="connsiteY62" fmla="*/ 3555434 h 4338987"/>
              <a:gd name="connsiteX63" fmla="*/ 2730313 w 4200104"/>
              <a:gd name="connsiteY63" fmla="*/ 4024064 h 4338987"/>
              <a:gd name="connsiteX64" fmla="*/ 2696023 w 4200104"/>
              <a:gd name="connsiteY64" fmla="*/ 4184084 h 4338987"/>
              <a:gd name="connsiteX65" fmla="*/ 2536003 w 4200104"/>
              <a:gd name="connsiteY65" fmla="*/ 4138364 h 4338987"/>
              <a:gd name="connsiteX66" fmla="*/ 2536003 w 4200104"/>
              <a:gd name="connsiteY66" fmla="*/ 3909764 h 4338987"/>
              <a:gd name="connsiteX67" fmla="*/ 2433133 w 4200104"/>
              <a:gd name="connsiteY67" fmla="*/ 3566864 h 4338987"/>
              <a:gd name="connsiteX68" fmla="*/ 2307403 w 4200104"/>
              <a:gd name="connsiteY68" fmla="*/ 3166814 h 4338987"/>
              <a:gd name="connsiteX69" fmla="*/ 2261683 w 4200104"/>
              <a:gd name="connsiteY69" fmla="*/ 3063944 h 4338987"/>
              <a:gd name="connsiteX70" fmla="*/ 2078803 w 4200104"/>
              <a:gd name="connsiteY70" fmla="*/ 2949644 h 4338987"/>
              <a:gd name="connsiteX71" fmla="*/ 1850203 w 4200104"/>
              <a:gd name="connsiteY71" fmla="*/ 3029654 h 4338987"/>
              <a:gd name="connsiteX72" fmla="*/ 1415863 w 4200104"/>
              <a:gd name="connsiteY72" fmla="*/ 3361124 h 4338987"/>
              <a:gd name="connsiteX73" fmla="*/ 1381573 w 4200104"/>
              <a:gd name="connsiteY73" fmla="*/ 3681164 h 4338987"/>
              <a:gd name="connsiteX74" fmla="*/ 1381573 w 4200104"/>
              <a:gd name="connsiteY74" fmla="*/ 3989774 h 4338987"/>
              <a:gd name="connsiteX75" fmla="*/ 1290133 w 4200104"/>
              <a:gd name="connsiteY75" fmla="*/ 4309814 h 4338987"/>
              <a:gd name="connsiteX76" fmla="*/ 1198693 w 4200104"/>
              <a:gd name="connsiteY76" fmla="*/ 4298384 h 4338987"/>
              <a:gd name="connsiteX77" fmla="*/ 1187263 w 4200104"/>
              <a:gd name="connsiteY77" fmla="*/ 4081214 h 4338987"/>
              <a:gd name="connsiteX78" fmla="*/ 1198693 w 4200104"/>
              <a:gd name="connsiteY78" fmla="*/ 3909764 h 4338987"/>
              <a:gd name="connsiteX79" fmla="*/ 970093 w 4200104"/>
              <a:gd name="connsiteY79" fmla="*/ 3989774 h 4338987"/>
              <a:gd name="connsiteX80" fmla="*/ 718633 w 4200104"/>
              <a:gd name="connsiteY80" fmla="*/ 4069784 h 4338987"/>
              <a:gd name="connsiteX81" fmla="*/ 741493 w 4200104"/>
              <a:gd name="connsiteY81" fmla="*/ 3955484 h 4338987"/>
              <a:gd name="connsiteX82" fmla="*/ 1130113 w 4200104"/>
              <a:gd name="connsiteY82" fmla="*/ 3795464 h 4338987"/>
              <a:gd name="connsiteX83" fmla="*/ 1278703 w 4200104"/>
              <a:gd name="connsiteY83" fmla="*/ 3726884 h 4338987"/>
              <a:gd name="connsiteX84" fmla="*/ 1221553 w 4200104"/>
              <a:gd name="connsiteY84" fmla="*/ 3372554 h 4338987"/>
              <a:gd name="connsiteX85" fmla="*/ 1324423 w 4200104"/>
              <a:gd name="connsiteY85" fmla="*/ 3121094 h 4338987"/>
              <a:gd name="connsiteX86" fmla="*/ 1393003 w 4200104"/>
              <a:gd name="connsiteY86" fmla="*/ 3052514 h 4338987"/>
              <a:gd name="connsiteX87" fmla="*/ 1084393 w 4200104"/>
              <a:gd name="connsiteY87" fmla="*/ 3029654 h 4338987"/>
              <a:gd name="connsiteX88" fmla="*/ 730063 w 4200104"/>
              <a:gd name="connsiteY88" fmla="*/ 2961074 h 4338987"/>
              <a:gd name="connsiteX89" fmla="*/ 375733 w 4200104"/>
              <a:gd name="connsiteY89" fmla="*/ 3132524 h 4338987"/>
              <a:gd name="connsiteX90" fmla="*/ 421453 w 4200104"/>
              <a:gd name="connsiteY90" fmla="*/ 3029654 h 4338987"/>
              <a:gd name="connsiteX91" fmla="*/ 627193 w 4200104"/>
              <a:gd name="connsiteY91" fmla="*/ 2926784 h 4338987"/>
              <a:gd name="connsiteX92" fmla="*/ 810073 w 4200104"/>
              <a:gd name="connsiteY92" fmla="*/ 2755334 h 4338987"/>
              <a:gd name="connsiteX93" fmla="*/ 1152973 w 4200104"/>
              <a:gd name="connsiteY93" fmla="*/ 2778194 h 4338987"/>
              <a:gd name="connsiteX94" fmla="*/ 1461583 w 4200104"/>
              <a:gd name="connsiteY94" fmla="*/ 2823914 h 4338987"/>
              <a:gd name="connsiteX95" fmla="*/ 1953073 w 4200104"/>
              <a:gd name="connsiteY95" fmla="*/ 2663894 h 4338987"/>
              <a:gd name="connsiteX96" fmla="*/ 1701613 w 4200104"/>
              <a:gd name="connsiteY96" fmla="*/ 2263844 h 4338987"/>
              <a:gd name="connsiteX97" fmla="*/ 1690183 w 4200104"/>
              <a:gd name="connsiteY97" fmla="*/ 1966664 h 4338987"/>
              <a:gd name="connsiteX98" fmla="*/ 1381991 w 4200104"/>
              <a:gd name="connsiteY98" fmla="*/ 1841930 h 4338987"/>
              <a:gd name="connsiteX99" fmla="*/ 1095823 w 4200104"/>
              <a:gd name="connsiteY99" fmla="*/ 1715204 h 4338987"/>
              <a:gd name="connsiteX100" fmla="*/ 746507 w 4200104"/>
              <a:gd name="connsiteY100" fmla="*/ 1626741 h 4338987"/>
              <a:gd name="connsiteX101" fmla="*/ 352873 w 4200104"/>
              <a:gd name="connsiteY101" fmla="*/ 1726634 h 4338987"/>
              <a:gd name="connsiteX102" fmla="*/ 113171 w 4200104"/>
              <a:gd name="connsiteY102" fmla="*/ 1763908 h 4338987"/>
              <a:gd name="connsiteX103" fmla="*/ 9973 w 4200104"/>
              <a:gd name="connsiteY103" fmla="*/ 1738064 h 4338987"/>
              <a:gd name="connsiteX104" fmla="*/ 348516 w 4200104"/>
              <a:gd name="connsiteY104" fmla="*/ 1644138 h 4338987"/>
              <a:gd name="connsiteX105" fmla="*/ 653097 w 4200104"/>
              <a:gd name="connsiteY105" fmla="*/ 1544246 h 4338987"/>
              <a:gd name="connsiteX106" fmla="*/ 1072963 w 4200104"/>
              <a:gd name="connsiteY106" fmla="*/ 1612334 h 4338987"/>
              <a:gd name="connsiteX107" fmla="*/ 1244413 w 4200104"/>
              <a:gd name="connsiteY107" fmla="*/ 1658054 h 4338987"/>
              <a:gd name="connsiteX108" fmla="*/ 1205766 w 4200104"/>
              <a:gd name="connsiteY108" fmla="*/ 1452314 h 4338987"/>
              <a:gd name="connsiteX109" fmla="*/ 1046313 w 4200104"/>
              <a:gd name="connsiteY109" fmla="*/ 815735 h 4338987"/>
              <a:gd name="connsiteX110" fmla="*/ 1221553 w 4200104"/>
              <a:gd name="connsiteY110" fmla="*/ 1212284 h 4338987"/>
              <a:gd name="connsiteX0" fmla="*/ 1221553 w 4207197"/>
              <a:gd name="connsiteY0" fmla="*/ 1212284 h 4338987"/>
              <a:gd name="connsiteX1" fmla="*/ 1343911 w 4207197"/>
              <a:gd name="connsiteY1" fmla="*/ 1560154 h 4338987"/>
              <a:gd name="connsiteX2" fmla="*/ 1553023 w 4207197"/>
              <a:gd name="connsiteY2" fmla="*/ 1658054 h 4338987"/>
              <a:gd name="connsiteX3" fmla="*/ 1907353 w 4207197"/>
              <a:gd name="connsiteY3" fmla="*/ 1680914 h 4338987"/>
              <a:gd name="connsiteX4" fmla="*/ 2021653 w 4207197"/>
              <a:gd name="connsiteY4" fmla="*/ 1543754 h 4338987"/>
              <a:gd name="connsiteX5" fmla="*/ 2124523 w 4207197"/>
              <a:gd name="connsiteY5" fmla="*/ 1292294 h 4338987"/>
              <a:gd name="connsiteX6" fmla="*/ 2124523 w 4207197"/>
              <a:gd name="connsiteY6" fmla="*/ 1120844 h 4338987"/>
              <a:gd name="connsiteX7" fmla="*/ 2068029 w 4207197"/>
              <a:gd name="connsiteY7" fmla="*/ 825651 h 4338987"/>
              <a:gd name="connsiteX8" fmla="*/ 2078803 w 4207197"/>
              <a:gd name="connsiteY8" fmla="*/ 777944 h 4338987"/>
              <a:gd name="connsiteX9" fmla="*/ 2170243 w 4207197"/>
              <a:gd name="connsiteY9" fmla="*/ 1086554 h 4338987"/>
              <a:gd name="connsiteX10" fmla="*/ 2215963 w 4207197"/>
              <a:gd name="connsiteY10" fmla="*/ 1269434 h 4338987"/>
              <a:gd name="connsiteX11" fmla="*/ 2284543 w 4207197"/>
              <a:gd name="connsiteY11" fmla="*/ 1303724 h 4338987"/>
              <a:gd name="connsiteX12" fmla="*/ 2330263 w 4207197"/>
              <a:gd name="connsiteY12" fmla="*/ 1166564 h 4338987"/>
              <a:gd name="connsiteX13" fmla="*/ 2467423 w 4207197"/>
              <a:gd name="connsiteY13" fmla="*/ 880814 h 4338987"/>
              <a:gd name="connsiteX14" fmla="*/ 2558863 w 4207197"/>
              <a:gd name="connsiteY14" fmla="*/ 640784 h 4338987"/>
              <a:gd name="connsiteX15" fmla="*/ 2616013 w 4207197"/>
              <a:gd name="connsiteY15" fmla="*/ 537914 h 4338987"/>
              <a:gd name="connsiteX16" fmla="*/ 2558863 w 4207197"/>
              <a:gd name="connsiteY16" fmla="*/ 789374 h 4338987"/>
              <a:gd name="connsiteX17" fmla="*/ 2444563 w 4207197"/>
              <a:gd name="connsiteY17" fmla="*/ 1097984 h 4338987"/>
              <a:gd name="connsiteX18" fmla="*/ 2375983 w 4207197"/>
              <a:gd name="connsiteY18" fmla="*/ 1406594 h 4338987"/>
              <a:gd name="connsiteX19" fmla="*/ 2558863 w 4207197"/>
              <a:gd name="connsiteY19" fmla="*/ 1578044 h 4338987"/>
              <a:gd name="connsiteX20" fmla="*/ 2878903 w 4207197"/>
              <a:gd name="connsiteY20" fmla="*/ 1658054 h 4338987"/>
              <a:gd name="connsiteX21" fmla="*/ 3187513 w 4207197"/>
              <a:gd name="connsiteY21" fmla="*/ 1658054 h 4338987"/>
              <a:gd name="connsiteX22" fmla="*/ 3370393 w 4207197"/>
              <a:gd name="connsiteY22" fmla="*/ 1566614 h 4338987"/>
              <a:gd name="connsiteX23" fmla="*/ 3473263 w 4207197"/>
              <a:gd name="connsiteY23" fmla="*/ 1372304 h 4338987"/>
              <a:gd name="connsiteX24" fmla="*/ 3461833 w 4207197"/>
              <a:gd name="connsiteY24" fmla="*/ 1097984 h 4338987"/>
              <a:gd name="connsiteX25" fmla="*/ 3450403 w 4207197"/>
              <a:gd name="connsiteY25" fmla="*/ 777944 h 4338987"/>
              <a:gd name="connsiteX26" fmla="*/ 3759013 w 4207197"/>
              <a:gd name="connsiteY26" fmla="*/ 572204 h 4338987"/>
              <a:gd name="connsiteX27" fmla="*/ 3999043 w 4207197"/>
              <a:gd name="connsiteY27" fmla="*/ 92144 h 4338987"/>
              <a:gd name="connsiteX28" fmla="*/ 4033333 w 4207197"/>
              <a:gd name="connsiteY28" fmla="*/ 12134 h 4338987"/>
              <a:gd name="connsiteX29" fmla="*/ 4010473 w 4207197"/>
              <a:gd name="connsiteY29" fmla="*/ 252164 h 4338987"/>
              <a:gd name="connsiteX30" fmla="*/ 3827593 w 4207197"/>
              <a:gd name="connsiteY30" fmla="*/ 652214 h 4338987"/>
              <a:gd name="connsiteX31" fmla="*/ 3644713 w 4207197"/>
              <a:gd name="connsiteY31" fmla="*/ 789374 h 4338987"/>
              <a:gd name="connsiteX32" fmla="*/ 3563719 w 4207197"/>
              <a:gd name="connsiteY32" fmla="*/ 977218 h 4338987"/>
              <a:gd name="connsiteX33" fmla="*/ 3861883 w 4207197"/>
              <a:gd name="connsiteY33" fmla="*/ 846524 h 4338987"/>
              <a:gd name="connsiteX34" fmla="*/ 4200754 w 4207197"/>
              <a:gd name="connsiteY34" fmla="*/ 774462 h 4338987"/>
              <a:gd name="connsiteX35" fmla="*/ 4064251 w 4207197"/>
              <a:gd name="connsiteY35" fmla="*/ 847521 h 4338987"/>
              <a:gd name="connsiteX36" fmla="*/ 3818880 w 4207197"/>
              <a:gd name="connsiteY36" fmla="*/ 991631 h 4338987"/>
              <a:gd name="connsiteX37" fmla="*/ 3658531 w 4207197"/>
              <a:gd name="connsiteY37" fmla="*/ 1093504 h 4338987"/>
              <a:gd name="connsiteX38" fmla="*/ 3656143 w 4207197"/>
              <a:gd name="connsiteY38" fmla="*/ 1235144 h 4338987"/>
              <a:gd name="connsiteX39" fmla="*/ 3621853 w 4207197"/>
              <a:gd name="connsiteY39" fmla="*/ 1532324 h 4338987"/>
              <a:gd name="connsiteX40" fmla="*/ 3461833 w 4207197"/>
              <a:gd name="connsiteY40" fmla="*/ 1726634 h 4338987"/>
              <a:gd name="connsiteX41" fmla="*/ 3278953 w 4207197"/>
              <a:gd name="connsiteY41" fmla="*/ 2035244 h 4338987"/>
              <a:gd name="connsiteX42" fmla="*/ 3233233 w 4207197"/>
              <a:gd name="connsiteY42" fmla="*/ 2309564 h 4338987"/>
              <a:gd name="connsiteX43" fmla="*/ 3404683 w 4207197"/>
              <a:gd name="connsiteY43" fmla="*/ 2458154 h 4338987"/>
              <a:gd name="connsiteX44" fmla="*/ 3759013 w 4207197"/>
              <a:gd name="connsiteY44" fmla="*/ 2663894 h 4338987"/>
              <a:gd name="connsiteX45" fmla="*/ 4079053 w 4207197"/>
              <a:gd name="connsiteY45" fmla="*/ 2778194 h 4338987"/>
              <a:gd name="connsiteX46" fmla="*/ 4079053 w 4207197"/>
              <a:gd name="connsiteY46" fmla="*/ 2881064 h 4338987"/>
              <a:gd name="connsiteX47" fmla="*/ 3770443 w 4207197"/>
              <a:gd name="connsiteY47" fmla="*/ 2869634 h 4338987"/>
              <a:gd name="connsiteX48" fmla="*/ 3404683 w 4207197"/>
              <a:gd name="connsiteY48" fmla="*/ 2732474 h 4338987"/>
              <a:gd name="connsiteX49" fmla="*/ 3084643 w 4207197"/>
              <a:gd name="connsiteY49" fmla="*/ 2663894 h 4338987"/>
              <a:gd name="connsiteX50" fmla="*/ 2958913 w 4207197"/>
              <a:gd name="connsiteY50" fmla="*/ 2698184 h 4338987"/>
              <a:gd name="connsiteX51" fmla="*/ 2821753 w 4207197"/>
              <a:gd name="connsiteY51" fmla="*/ 2823914 h 4338987"/>
              <a:gd name="connsiteX52" fmla="*/ 2764603 w 4207197"/>
              <a:gd name="connsiteY52" fmla="*/ 2995364 h 4338987"/>
              <a:gd name="connsiteX53" fmla="*/ 2970343 w 4207197"/>
              <a:gd name="connsiteY53" fmla="*/ 3132524 h 4338987"/>
              <a:gd name="connsiteX54" fmla="*/ 3176083 w 4207197"/>
              <a:gd name="connsiteY54" fmla="*/ 3269684 h 4338987"/>
              <a:gd name="connsiteX55" fmla="*/ 3347533 w 4207197"/>
              <a:gd name="connsiteY55" fmla="*/ 3303974 h 4338987"/>
              <a:gd name="connsiteX56" fmla="*/ 3267523 w 4207197"/>
              <a:gd name="connsiteY56" fmla="*/ 3395414 h 4338987"/>
              <a:gd name="connsiteX57" fmla="*/ 3004633 w 4207197"/>
              <a:gd name="connsiteY57" fmla="*/ 3303974 h 4338987"/>
              <a:gd name="connsiteX58" fmla="*/ 2753173 w 4207197"/>
              <a:gd name="connsiteY58" fmla="*/ 3189674 h 4338987"/>
              <a:gd name="connsiteX59" fmla="*/ 2638873 w 4207197"/>
              <a:gd name="connsiteY59" fmla="*/ 3098234 h 4338987"/>
              <a:gd name="connsiteX60" fmla="*/ 2570293 w 4207197"/>
              <a:gd name="connsiteY60" fmla="*/ 3109664 h 4338987"/>
              <a:gd name="connsiteX61" fmla="*/ 2558863 w 4207197"/>
              <a:gd name="connsiteY61" fmla="*/ 3326834 h 4338987"/>
              <a:gd name="connsiteX62" fmla="*/ 2673163 w 4207197"/>
              <a:gd name="connsiteY62" fmla="*/ 3555434 h 4338987"/>
              <a:gd name="connsiteX63" fmla="*/ 2730313 w 4207197"/>
              <a:gd name="connsiteY63" fmla="*/ 4024064 h 4338987"/>
              <a:gd name="connsiteX64" fmla="*/ 2696023 w 4207197"/>
              <a:gd name="connsiteY64" fmla="*/ 4184084 h 4338987"/>
              <a:gd name="connsiteX65" fmla="*/ 2536003 w 4207197"/>
              <a:gd name="connsiteY65" fmla="*/ 4138364 h 4338987"/>
              <a:gd name="connsiteX66" fmla="*/ 2536003 w 4207197"/>
              <a:gd name="connsiteY66" fmla="*/ 3909764 h 4338987"/>
              <a:gd name="connsiteX67" fmla="*/ 2433133 w 4207197"/>
              <a:gd name="connsiteY67" fmla="*/ 3566864 h 4338987"/>
              <a:gd name="connsiteX68" fmla="*/ 2307403 w 4207197"/>
              <a:gd name="connsiteY68" fmla="*/ 3166814 h 4338987"/>
              <a:gd name="connsiteX69" fmla="*/ 2261683 w 4207197"/>
              <a:gd name="connsiteY69" fmla="*/ 3063944 h 4338987"/>
              <a:gd name="connsiteX70" fmla="*/ 2078803 w 4207197"/>
              <a:gd name="connsiteY70" fmla="*/ 2949644 h 4338987"/>
              <a:gd name="connsiteX71" fmla="*/ 1850203 w 4207197"/>
              <a:gd name="connsiteY71" fmla="*/ 3029654 h 4338987"/>
              <a:gd name="connsiteX72" fmla="*/ 1415863 w 4207197"/>
              <a:gd name="connsiteY72" fmla="*/ 3361124 h 4338987"/>
              <a:gd name="connsiteX73" fmla="*/ 1381573 w 4207197"/>
              <a:gd name="connsiteY73" fmla="*/ 3681164 h 4338987"/>
              <a:gd name="connsiteX74" fmla="*/ 1381573 w 4207197"/>
              <a:gd name="connsiteY74" fmla="*/ 3989774 h 4338987"/>
              <a:gd name="connsiteX75" fmla="*/ 1290133 w 4207197"/>
              <a:gd name="connsiteY75" fmla="*/ 4309814 h 4338987"/>
              <a:gd name="connsiteX76" fmla="*/ 1198693 w 4207197"/>
              <a:gd name="connsiteY76" fmla="*/ 4298384 h 4338987"/>
              <a:gd name="connsiteX77" fmla="*/ 1187263 w 4207197"/>
              <a:gd name="connsiteY77" fmla="*/ 4081214 h 4338987"/>
              <a:gd name="connsiteX78" fmla="*/ 1198693 w 4207197"/>
              <a:gd name="connsiteY78" fmla="*/ 3909764 h 4338987"/>
              <a:gd name="connsiteX79" fmla="*/ 970093 w 4207197"/>
              <a:gd name="connsiteY79" fmla="*/ 3989774 h 4338987"/>
              <a:gd name="connsiteX80" fmla="*/ 718633 w 4207197"/>
              <a:gd name="connsiteY80" fmla="*/ 4069784 h 4338987"/>
              <a:gd name="connsiteX81" fmla="*/ 741493 w 4207197"/>
              <a:gd name="connsiteY81" fmla="*/ 3955484 h 4338987"/>
              <a:gd name="connsiteX82" fmla="*/ 1130113 w 4207197"/>
              <a:gd name="connsiteY82" fmla="*/ 3795464 h 4338987"/>
              <a:gd name="connsiteX83" fmla="*/ 1278703 w 4207197"/>
              <a:gd name="connsiteY83" fmla="*/ 3726884 h 4338987"/>
              <a:gd name="connsiteX84" fmla="*/ 1221553 w 4207197"/>
              <a:gd name="connsiteY84" fmla="*/ 3372554 h 4338987"/>
              <a:gd name="connsiteX85" fmla="*/ 1324423 w 4207197"/>
              <a:gd name="connsiteY85" fmla="*/ 3121094 h 4338987"/>
              <a:gd name="connsiteX86" fmla="*/ 1393003 w 4207197"/>
              <a:gd name="connsiteY86" fmla="*/ 3052514 h 4338987"/>
              <a:gd name="connsiteX87" fmla="*/ 1084393 w 4207197"/>
              <a:gd name="connsiteY87" fmla="*/ 3029654 h 4338987"/>
              <a:gd name="connsiteX88" fmla="*/ 730063 w 4207197"/>
              <a:gd name="connsiteY88" fmla="*/ 2961074 h 4338987"/>
              <a:gd name="connsiteX89" fmla="*/ 375733 w 4207197"/>
              <a:gd name="connsiteY89" fmla="*/ 3132524 h 4338987"/>
              <a:gd name="connsiteX90" fmla="*/ 421453 w 4207197"/>
              <a:gd name="connsiteY90" fmla="*/ 3029654 h 4338987"/>
              <a:gd name="connsiteX91" fmla="*/ 627193 w 4207197"/>
              <a:gd name="connsiteY91" fmla="*/ 2926784 h 4338987"/>
              <a:gd name="connsiteX92" fmla="*/ 810073 w 4207197"/>
              <a:gd name="connsiteY92" fmla="*/ 2755334 h 4338987"/>
              <a:gd name="connsiteX93" fmla="*/ 1152973 w 4207197"/>
              <a:gd name="connsiteY93" fmla="*/ 2778194 h 4338987"/>
              <a:gd name="connsiteX94" fmla="*/ 1461583 w 4207197"/>
              <a:gd name="connsiteY94" fmla="*/ 2823914 h 4338987"/>
              <a:gd name="connsiteX95" fmla="*/ 1953073 w 4207197"/>
              <a:gd name="connsiteY95" fmla="*/ 2663894 h 4338987"/>
              <a:gd name="connsiteX96" fmla="*/ 1701613 w 4207197"/>
              <a:gd name="connsiteY96" fmla="*/ 2263844 h 4338987"/>
              <a:gd name="connsiteX97" fmla="*/ 1690183 w 4207197"/>
              <a:gd name="connsiteY97" fmla="*/ 1966664 h 4338987"/>
              <a:gd name="connsiteX98" fmla="*/ 1381991 w 4207197"/>
              <a:gd name="connsiteY98" fmla="*/ 1841930 h 4338987"/>
              <a:gd name="connsiteX99" fmla="*/ 1095823 w 4207197"/>
              <a:gd name="connsiteY99" fmla="*/ 1715204 h 4338987"/>
              <a:gd name="connsiteX100" fmla="*/ 746507 w 4207197"/>
              <a:gd name="connsiteY100" fmla="*/ 1626741 h 4338987"/>
              <a:gd name="connsiteX101" fmla="*/ 352873 w 4207197"/>
              <a:gd name="connsiteY101" fmla="*/ 1726634 h 4338987"/>
              <a:gd name="connsiteX102" fmla="*/ 113171 w 4207197"/>
              <a:gd name="connsiteY102" fmla="*/ 1763908 h 4338987"/>
              <a:gd name="connsiteX103" fmla="*/ 9973 w 4207197"/>
              <a:gd name="connsiteY103" fmla="*/ 1738064 h 4338987"/>
              <a:gd name="connsiteX104" fmla="*/ 348516 w 4207197"/>
              <a:gd name="connsiteY104" fmla="*/ 1644138 h 4338987"/>
              <a:gd name="connsiteX105" fmla="*/ 653097 w 4207197"/>
              <a:gd name="connsiteY105" fmla="*/ 1544246 h 4338987"/>
              <a:gd name="connsiteX106" fmla="*/ 1072963 w 4207197"/>
              <a:gd name="connsiteY106" fmla="*/ 1612334 h 4338987"/>
              <a:gd name="connsiteX107" fmla="*/ 1244413 w 4207197"/>
              <a:gd name="connsiteY107" fmla="*/ 1658054 h 4338987"/>
              <a:gd name="connsiteX108" fmla="*/ 1205766 w 4207197"/>
              <a:gd name="connsiteY108" fmla="*/ 1452314 h 4338987"/>
              <a:gd name="connsiteX109" fmla="*/ 1046313 w 4207197"/>
              <a:gd name="connsiteY109" fmla="*/ 815735 h 4338987"/>
              <a:gd name="connsiteX110" fmla="*/ 1221553 w 4207197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644713 w 4206653"/>
              <a:gd name="connsiteY31" fmla="*/ 789374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12791 w 4206653"/>
              <a:gd name="connsiteY30" fmla="*/ 647743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621853 w 4206653"/>
              <a:gd name="connsiteY39" fmla="*/ 1531998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22838 w 4206653"/>
              <a:gd name="connsiteY38" fmla="*/ 1221401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759013 w 4206653"/>
              <a:gd name="connsiteY27" fmla="*/ 571878 h 4338661"/>
              <a:gd name="connsiteX28" fmla="*/ 3999043 w 4206653"/>
              <a:gd name="connsiteY28" fmla="*/ 91818 h 4338661"/>
              <a:gd name="connsiteX29" fmla="*/ 4033333 w 4206653"/>
              <a:gd name="connsiteY29" fmla="*/ 11808 h 4338661"/>
              <a:gd name="connsiteX30" fmla="*/ 3984569 w 4206653"/>
              <a:gd name="connsiteY30" fmla="*/ 247366 h 4338661"/>
              <a:gd name="connsiteX31" fmla="*/ 3812791 w 4206653"/>
              <a:gd name="connsiteY31" fmla="*/ 647417 h 4338661"/>
              <a:gd name="connsiteX32" fmla="*/ 3541098 w 4206653"/>
              <a:gd name="connsiteY32" fmla="*/ 811409 h 4338661"/>
              <a:gd name="connsiteX33" fmla="*/ 3563719 w 4206653"/>
              <a:gd name="connsiteY33" fmla="*/ 976892 h 4338661"/>
              <a:gd name="connsiteX34" fmla="*/ 3872985 w 4206653"/>
              <a:gd name="connsiteY34" fmla="*/ 881976 h 4338661"/>
              <a:gd name="connsiteX35" fmla="*/ 4200754 w 4206653"/>
              <a:gd name="connsiteY35" fmla="*/ 774136 h 4338661"/>
              <a:gd name="connsiteX36" fmla="*/ 4064251 w 4206653"/>
              <a:gd name="connsiteY36" fmla="*/ 847195 h 4338661"/>
              <a:gd name="connsiteX37" fmla="*/ 3818880 w 4206653"/>
              <a:gd name="connsiteY37" fmla="*/ 991305 h 4338661"/>
              <a:gd name="connsiteX38" fmla="*/ 3658531 w 4206653"/>
              <a:gd name="connsiteY38" fmla="*/ 1093178 h 4338661"/>
              <a:gd name="connsiteX39" fmla="*/ 3622838 w 4206653"/>
              <a:gd name="connsiteY39" fmla="*/ 1221401 h 4338661"/>
              <a:gd name="connsiteX40" fmla="*/ 3577446 w 4206653"/>
              <a:gd name="connsiteY40" fmla="*/ 1500691 h 4338661"/>
              <a:gd name="connsiteX41" fmla="*/ 3461833 w 4206653"/>
              <a:gd name="connsiteY41" fmla="*/ 1726308 h 4338661"/>
              <a:gd name="connsiteX42" fmla="*/ 3278953 w 4206653"/>
              <a:gd name="connsiteY42" fmla="*/ 2034918 h 4338661"/>
              <a:gd name="connsiteX43" fmla="*/ 3233233 w 4206653"/>
              <a:gd name="connsiteY43" fmla="*/ 2309238 h 4338661"/>
              <a:gd name="connsiteX44" fmla="*/ 3404683 w 4206653"/>
              <a:gd name="connsiteY44" fmla="*/ 2457828 h 4338661"/>
              <a:gd name="connsiteX45" fmla="*/ 3759013 w 4206653"/>
              <a:gd name="connsiteY45" fmla="*/ 2663568 h 4338661"/>
              <a:gd name="connsiteX46" fmla="*/ 4079053 w 4206653"/>
              <a:gd name="connsiteY46" fmla="*/ 2777868 h 4338661"/>
              <a:gd name="connsiteX47" fmla="*/ 4079053 w 4206653"/>
              <a:gd name="connsiteY47" fmla="*/ 2880738 h 4338661"/>
              <a:gd name="connsiteX48" fmla="*/ 3770443 w 4206653"/>
              <a:gd name="connsiteY48" fmla="*/ 2869308 h 4338661"/>
              <a:gd name="connsiteX49" fmla="*/ 3404683 w 4206653"/>
              <a:gd name="connsiteY49" fmla="*/ 2732148 h 4338661"/>
              <a:gd name="connsiteX50" fmla="*/ 3084643 w 4206653"/>
              <a:gd name="connsiteY50" fmla="*/ 2663568 h 4338661"/>
              <a:gd name="connsiteX51" fmla="*/ 2958913 w 4206653"/>
              <a:gd name="connsiteY51" fmla="*/ 2697858 h 4338661"/>
              <a:gd name="connsiteX52" fmla="*/ 2821753 w 4206653"/>
              <a:gd name="connsiteY52" fmla="*/ 2823588 h 4338661"/>
              <a:gd name="connsiteX53" fmla="*/ 2764603 w 4206653"/>
              <a:gd name="connsiteY53" fmla="*/ 2995038 h 4338661"/>
              <a:gd name="connsiteX54" fmla="*/ 2970343 w 4206653"/>
              <a:gd name="connsiteY54" fmla="*/ 3132198 h 4338661"/>
              <a:gd name="connsiteX55" fmla="*/ 3176083 w 4206653"/>
              <a:gd name="connsiteY55" fmla="*/ 3269358 h 4338661"/>
              <a:gd name="connsiteX56" fmla="*/ 3347533 w 4206653"/>
              <a:gd name="connsiteY56" fmla="*/ 3303648 h 4338661"/>
              <a:gd name="connsiteX57" fmla="*/ 3267523 w 4206653"/>
              <a:gd name="connsiteY57" fmla="*/ 3395088 h 4338661"/>
              <a:gd name="connsiteX58" fmla="*/ 3004633 w 4206653"/>
              <a:gd name="connsiteY58" fmla="*/ 3303648 h 4338661"/>
              <a:gd name="connsiteX59" fmla="*/ 2753173 w 4206653"/>
              <a:gd name="connsiteY59" fmla="*/ 3189348 h 4338661"/>
              <a:gd name="connsiteX60" fmla="*/ 2638873 w 4206653"/>
              <a:gd name="connsiteY60" fmla="*/ 3097908 h 4338661"/>
              <a:gd name="connsiteX61" fmla="*/ 2570293 w 4206653"/>
              <a:gd name="connsiteY61" fmla="*/ 3109338 h 4338661"/>
              <a:gd name="connsiteX62" fmla="*/ 2558863 w 4206653"/>
              <a:gd name="connsiteY62" fmla="*/ 3326508 h 4338661"/>
              <a:gd name="connsiteX63" fmla="*/ 2673163 w 4206653"/>
              <a:gd name="connsiteY63" fmla="*/ 3555108 h 4338661"/>
              <a:gd name="connsiteX64" fmla="*/ 2730313 w 4206653"/>
              <a:gd name="connsiteY64" fmla="*/ 4023738 h 4338661"/>
              <a:gd name="connsiteX65" fmla="*/ 2696023 w 4206653"/>
              <a:gd name="connsiteY65" fmla="*/ 4183758 h 4338661"/>
              <a:gd name="connsiteX66" fmla="*/ 2536003 w 4206653"/>
              <a:gd name="connsiteY66" fmla="*/ 4138038 h 4338661"/>
              <a:gd name="connsiteX67" fmla="*/ 2536003 w 4206653"/>
              <a:gd name="connsiteY67" fmla="*/ 3909438 h 4338661"/>
              <a:gd name="connsiteX68" fmla="*/ 2433133 w 4206653"/>
              <a:gd name="connsiteY68" fmla="*/ 3566538 h 4338661"/>
              <a:gd name="connsiteX69" fmla="*/ 2307403 w 4206653"/>
              <a:gd name="connsiteY69" fmla="*/ 3166488 h 4338661"/>
              <a:gd name="connsiteX70" fmla="*/ 2261683 w 4206653"/>
              <a:gd name="connsiteY70" fmla="*/ 3063618 h 4338661"/>
              <a:gd name="connsiteX71" fmla="*/ 2078803 w 4206653"/>
              <a:gd name="connsiteY71" fmla="*/ 2949318 h 4338661"/>
              <a:gd name="connsiteX72" fmla="*/ 1850203 w 4206653"/>
              <a:gd name="connsiteY72" fmla="*/ 3029328 h 4338661"/>
              <a:gd name="connsiteX73" fmla="*/ 1415863 w 4206653"/>
              <a:gd name="connsiteY73" fmla="*/ 3360798 h 4338661"/>
              <a:gd name="connsiteX74" fmla="*/ 1381573 w 4206653"/>
              <a:gd name="connsiteY74" fmla="*/ 3680838 h 4338661"/>
              <a:gd name="connsiteX75" fmla="*/ 1381573 w 4206653"/>
              <a:gd name="connsiteY75" fmla="*/ 3989448 h 4338661"/>
              <a:gd name="connsiteX76" fmla="*/ 1290133 w 4206653"/>
              <a:gd name="connsiteY76" fmla="*/ 4309488 h 4338661"/>
              <a:gd name="connsiteX77" fmla="*/ 1198693 w 4206653"/>
              <a:gd name="connsiteY77" fmla="*/ 4298058 h 4338661"/>
              <a:gd name="connsiteX78" fmla="*/ 1187263 w 4206653"/>
              <a:gd name="connsiteY78" fmla="*/ 4080888 h 4338661"/>
              <a:gd name="connsiteX79" fmla="*/ 1198693 w 4206653"/>
              <a:gd name="connsiteY79" fmla="*/ 3909438 h 4338661"/>
              <a:gd name="connsiteX80" fmla="*/ 970093 w 4206653"/>
              <a:gd name="connsiteY80" fmla="*/ 3989448 h 4338661"/>
              <a:gd name="connsiteX81" fmla="*/ 718633 w 4206653"/>
              <a:gd name="connsiteY81" fmla="*/ 4069458 h 4338661"/>
              <a:gd name="connsiteX82" fmla="*/ 741493 w 4206653"/>
              <a:gd name="connsiteY82" fmla="*/ 3955158 h 4338661"/>
              <a:gd name="connsiteX83" fmla="*/ 1130113 w 4206653"/>
              <a:gd name="connsiteY83" fmla="*/ 3795138 h 4338661"/>
              <a:gd name="connsiteX84" fmla="*/ 1278703 w 4206653"/>
              <a:gd name="connsiteY84" fmla="*/ 3726558 h 4338661"/>
              <a:gd name="connsiteX85" fmla="*/ 1221553 w 4206653"/>
              <a:gd name="connsiteY85" fmla="*/ 3372228 h 4338661"/>
              <a:gd name="connsiteX86" fmla="*/ 1324423 w 4206653"/>
              <a:gd name="connsiteY86" fmla="*/ 3120768 h 4338661"/>
              <a:gd name="connsiteX87" fmla="*/ 1393003 w 4206653"/>
              <a:gd name="connsiteY87" fmla="*/ 3052188 h 4338661"/>
              <a:gd name="connsiteX88" fmla="*/ 1084393 w 4206653"/>
              <a:gd name="connsiteY88" fmla="*/ 3029328 h 4338661"/>
              <a:gd name="connsiteX89" fmla="*/ 730063 w 4206653"/>
              <a:gd name="connsiteY89" fmla="*/ 2960748 h 4338661"/>
              <a:gd name="connsiteX90" fmla="*/ 375733 w 4206653"/>
              <a:gd name="connsiteY90" fmla="*/ 3132198 h 4338661"/>
              <a:gd name="connsiteX91" fmla="*/ 421453 w 4206653"/>
              <a:gd name="connsiteY91" fmla="*/ 3029328 h 4338661"/>
              <a:gd name="connsiteX92" fmla="*/ 627193 w 4206653"/>
              <a:gd name="connsiteY92" fmla="*/ 2926458 h 4338661"/>
              <a:gd name="connsiteX93" fmla="*/ 810073 w 4206653"/>
              <a:gd name="connsiteY93" fmla="*/ 2755008 h 4338661"/>
              <a:gd name="connsiteX94" fmla="*/ 1152973 w 4206653"/>
              <a:gd name="connsiteY94" fmla="*/ 2777868 h 4338661"/>
              <a:gd name="connsiteX95" fmla="*/ 1461583 w 4206653"/>
              <a:gd name="connsiteY95" fmla="*/ 2823588 h 4338661"/>
              <a:gd name="connsiteX96" fmla="*/ 1953073 w 4206653"/>
              <a:gd name="connsiteY96" fmla="*/ 2663568 h 4338661"/>
              <a:gd name="connsiteX97" fmla="*/ 1701613 w 4206653"/>
              <a:gd name="connsiteY97" fmla="*/ 2263518 h 4338661"/>
              <a:gd name="connsiteX98" fmla="*/ 1690183 w 4206653"/>
              <a:gd name="connsiteY98" fmla="*/ 1966338 h 4338661"/>
              <a:gd name="connsiteX99" fmla="*/ 1381991 w 4206653"/>
              <a:gd name="connsiteY99" fmla="*/ 1841604 h 4338661"/>
              <a:gd name="connsiteX100" fmla="*/ 1095823 w 4206653"/>
              <a:gd name="connsiteY100" fmla="*/ 1714878 h 4338661"/>
              <a:gd name="connsiteX101" fmla="*/ 746507 w 4206653"/>
              <a:gd name="connsiteY101" fmla="*/ 1626415 h 4338661"/>
              <a:gd name="connsiteX102" fmla="*/ 352873 w 4206653"/>
              <a:gd name="connsiteY102" fmla="*/ 1726308 h 4338661"/>
              <a:gd name="connsiteX103" fmla="*/ 113171 w 4206653"/>
              <a:gd name="connsiteY103" fmla="*/ 1763582 h 4338661"/>
              <a:gd name="connsiteX104" fmla="*/ 9973 w 4206653"/>
              <a:gd name="connsiteY104" fmla="*/ 1737738 h 4338661"/>
              <a:gd name="connsiteX105" fmla="*/ 348516 w 4206653"/>
              <a:gd name="connsiteY105" fmla="*/ 1643812 h 4338661"/>
              <a:gd name="connsiteX106" fmla="*/ 653097 w 4206653"/>
              <a:gd name="connsiteY106" fmla="*/ 1543920 h 4338661"/>
              <a:gd name="connsiteX107" fmla="*/ 1072963 w 4206653"/>
              <a:gd name="connsiteY107" fmla="*/ 1612008 h 4338661"/>
              <a:gd name="connsiteX108" fmla="*/ 1244413 w 4206653"/>
              <a:gd name="connsiteY108" fmla="*/ 1657728 h 4338661"/>
              <a:gd name="connsiteX109" fmla="*/ 1205766 w 4206653"/>
              <a:gd name="connsiteY109" fmla="*/ 1451988 h 4338661"/>
              <a:gd name="connsiteX110" fmla="*/ 1046313 w 4206653"/>
              <a:gd name="connsiteY110" fmla="*/ 815409 h 4338661"/>
              <a:gd name="connsiteX111" fmla="*/ 1221553 w 4206653"/>
              <a:gd name="connsiteY111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89205 w 4206653"/>
              <a:gd name="connsiteY33" fmla="*/ 829298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26816 w 4206653"/>
              <a:gd name="connsiteY59" fmla="*/ 3390616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47915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460042"/>
              <a:gd name="connsiteX1" fmla="*/ 1343911 w 4206653"/>
              <a:gd name="connsiteY1" fmla="*/ 1559828 h 4460042"/>
              <a:gd name="connsiteX2" fmla="*/ 1553023 w 4206653"/>
              <a:gd name="connsiteY2" fmla="*/ 1657728 h 4460042"/>
              <a:gd name="connsiteX3" fmla="*/ 1907353 w 4206653"/>
              <a:gd name="connsiteY3" fmla="*/ 1680588 h 4460042"/>
              <a:gd name="connsiteX4" fmla="*/ 2021653 w 4206653"/>
              <a:gd name="connsiteY4" fmla="*/ 1543428 h 4460042"/>
              <a:gd name="connsiteX5" fmla="*/ 2124523 w 4206653"/>
              <a:gd name="connsiteY5" fmla="*/ 1291968 h 4460042"/>
              <a:gd name="connsiteX6" fmla="*/ 2124523 w 4206653"/>
              <a:gd name="connsiteY6" fmla="*/ 1120518 h 4460042"/>
              <a:gd name="connsiteX7" fmla="*/ 2068029 w 4206653"/>
              <a:gd name="connsiteY7" fmla="*/ 825325 h 4460042"/>
              <a:gd name="connsiteX8" fmla="*/ 2078803 w 4206653"/>
              <a:gd name="connsiteY8" fmla="*/ 777618 h 4460042"/>
              <a:gd name="connsiteX9" fmla="*/ 2170243 w 4206653"/>
              <a:gd name="connsiteY9" fmla="*/ 1086228 h 4460042"/>
              <a:gd name="connsiteX10" fmla="*/ 2215963 w 4206653"/>
              <a:gd name="connsiteY10" fmla="*/ 1269108 h 4460042"/>
              <a:gd name="connsiteX11" fmla="*/ 2284543 w 4206653"/>
              <a:gd name="connsiteY11" fmla="*/ 1303398 h 4460042"/>
              <a:gd name="connsiteX12" fmla="*/ 2330263 w 4206653"/>
              <a:gd name="connsiteY12" fmla="*/ 1166238 h 4460042"/>
              <a:gd name="connsiteX13" fmla="*/ 2467423 w 4206653"/>
              <a:gd name="connsiteY13" fmla="*/ 880488 h 4460042"/>
              <a:gd name="connsiteX14" fmla="*/ 2558863 w 4206653"/>
              <a:gd name="connsiteY14" fmla="*/ 640458 h 4460042"/>
              <a:gd name="connsiteX15" fmla="*/ 2616013 w 4206653"/>
              <a:gd name="connsiteY15" fmla="*/ 537588 h 4460042"/>
              <a:gd name="connsiteX16" fmla="*/ 2558863 w 4206653"/>
              <a:gd name="connsiteY16" fmla="*/ 789048 h 4460042"/>
              <a:gd name="connsiteX17" fmla="*/ 2444563 w 4206653"/>
              <a:gd name="connsiteY17" fmla="*/ 1097658 h 4460042"/>
              <a:gd name="connsiteX18" fmla="*/ 2375983 w 4206653"/>
              <a:gd name="connsiteY18" fmla="*/ 1406268 h 4460042"/>
              <a:gd name="connsiteX19" fmla="*/ 2558863 w 4206653"/>
              <a:gd name="connsiteY19" fmla="*/ 1577718 h 4460042"/>
              <a:gd name="connsiteX20" fmla="*/ 2878903 w 4206653"/>
              <a:gd name="connsiteY20" fmla="*/ 1657728 h 4460042"/>
              <a:gd name="connsiteX21" fmla="*/ 3187513 w 4206653"/>
              <a:gd name="connsiteY21" fmla="*/ 1657728 h 4460042"/>
              <a:gd name="connsiteX22" fmla="*/ 3370393 w 4206653"/>
              <a:gd name="connsiteY22" fmla="*/ 1566288 h 4460042"/>
              <a:gd name="connsiteX23" fmla="*/ 3488066 w 4206653"/>
              <a:gd name="connsiteY23" fmla="*/ 1246753 h 4460042"/>
              <a:gd name="connsiteX24" fmla="*/ 3495138 w 4206653"/>
              <a:gd name="connsiteY24" fmla="*/ 1115548 h 4460042"/>
              <a:gd name="connsiteX25" fmla="*/ 3493650 w 4206653"/>
              <a:gd name="connsiteY25" fmla="*/ 1063976 h 4460042"/>
              <a:gd name="connsiteX26" fmla="*/ 3450403 w 4206653"/>
              <a:gd name="connsiteY26" fmla="*/ 777618 h 4460042"/>
              <a:gd name="connsiteX27" fmla="*/ 3119893 w 4206653"/>
              <a:gd name="connsiteY27" fmla="*/ 321571 h 4460042"/>
              <a:gd name="connsiteX28" fmla="*/ 3497351 w 4206653"/>
              <a:gd name="connsiteY28" fmla="*/ 674883 h 4460042"/>
              <a:gd name="connsiteX29" fmla="*/ 3759013 w 4206653"/>
              <a:gd name="connsiteY29" fmla="*/ 571878 h 4460042"/>
              <a:gd name="connsiteX30" fmla="*/ 3999043 w 4206653"/>
              <a:gd name="connsiteY30" fmla="*/ 91818 h 4460042"/>
              <a:gd name="connsiteX31" fmla="*/ 4033333 w 4206653"/>
              <a:gd name="connsiteY31" fmla="*/ 11808 h 4460042"/>
              <a:gd name="connsiteX32" fmla="*/ 3984569 w 4206653"/>
              <a:gd name="connsiteY32" fmla="*/ 247366 h 4460042"/>
              <a:gd name="connsiteX33" fmla="*/ 3812791 w 4206653"/>
              <a:gd name="connsiteY33" fmla="*/ 647417 h 4460042"/>
              <a:gd name="connsiteX34" fmla="*/ 3592906 w 4206653"/>
              <a:gd name="connsiteY34" fmla="*/ 811408 h 4460042"/>
              <a:gd name="connsiteX35" fmla="*/ 3604425 w 4206653"/>
              <a:gd name="connsiteY35" fmla="*/ 999253 h 4460042"/>
              <a:gd name="connsiteX36" fmla="*/ 3872985 w 4206653"/>
              <a:gd name="connsiteY36" fmla="*/ 881976 h 4460042"/>
              <a:gd name="connsiteX37" fmla="*/ 4200754 w 4206653"/>
              <a:gd name="connsiteY37" fmla="*/ 774136 h 4460042"/>
              <a:gd name="connsiteX38" fmla="*/ 4064251 w 4206653"/>
              <a:gd name="connsiteY38" fmla="*/ 847195 h 4460042"/>
              <a:gd name="connsiteX39" fmla="*/ 3818880 w 4206653"/>
              <a:gd name="connsiteY39" fmla="*/ 991305 h 4460042"/>
              <a:gd name="connsiteX40" fmla="*/ 3658531 w 4206653"/>
              <a:gd name="connsiteY40" fmla="*/ 1093178 h 4460042"/>
              <a:gd name="connsiteX41" fmla="*/ 3622838 w 4206653"/>
              <a:gd name="connsiteY41" fmla="*/ 1221401 h 4460042"/>
              <a:gd name="connsiteX42" fmla="*/ 3577446 w 4206653"/>
              <a:gd name="connsiteY42" fmla="*/ 1500691 h 4460042"/>
              <a:gd name="connsiteX43" fmla="*/ 3461833 w 4206653"/>
              <a:gd name="connsiteY43" fmla="*/ 1726308 h 4460042"/>
              <a:gd name="connsiteX44" fmla="*/ 3278953 w 4206653"/>
              <a:gd name="connsiteY44" fmla="*/ 2034918 h 4460042"/>
              <a:gd name="connsiteX45" fmla="*/ 3233233 w 4206653"/>
              <a:gd name="connsiteY45" fmla="*/ 2309238 h 4460042"/>
              <a:gd name="connsiteX46" fmla="*/ 3404683 w 4206653"/>
              <a:gd name="connsiteY46" fmla="*/ 2457828 h 4460042"/>
              <a:gd name="connsiteX47" fmla="*/ 3759013 w 4206653"/>
              <a:gd name="connsiteY47" fmla="*/ 2663568 h 4460042"/>
              <a:gd name="connsiteX48" fmla="*/ 4079053 w 4206653"/>
              <a:gd name="connsiteY48" fmla="*/ 2777868 h 4460042"/>
              <a:gd name="connsiteX49" fmla="*/ 4079053 w 4206653"/>
              <a:gd name="connsiteY49" fmla="*/ 2880738 h 4460042"/>
              <a:gd name="connsiteX50" fmla="*/ 3770443 w 4206653"/>
              <a:gd name="connsiteY50" fmla="*/ 2869308 h 4460042"/>
              <a:gd name="connsiteX51" fmla="*/ 3404683 w 4206653"/>
              <a:gd name="connsiteY51" fmla="*/ 2732148 h 4460042"/>
              <a:gd name="connsiteX52" fmla="*/ 3084643 w 4206653"/>
              <a:gd name="connsiteY52" fmla="*/ 2663568 h 4460042"/>
              <a:gd name="connsiteX53" fmla="*/ 2995919 w 4206653"/>
              <a:gd name="connsiteY53" fmla="*/ 2782832 h 4460042"/>
              <a:gd name="connsiteX54" fmla="*/ 2832855 w 4206653"/>
              <a:gd name="connsiteY54" fmla="*/ 2930924 h 4460042"/>
              <a:gd name="connsiteX55" fmla="*/ 2820111 w 4206653"/>
              <a:gd name="connsiteY55" fmla="*/ 3026344 h 4460042"/>
              <a:gd name="connsiteX56" fmla="*/ 2959241 w 4206653"/>
              <a:gd name="connsiteY56" fmla="*/ 3167976 h 4460042"/>
              <a:gd name="connsiteX57" fmla="*/ 3176083 w 4206653"/>
              <a:gd name="connsiteY57" fmla="*/ 3269358 h 4460042"/>
              <a:gd name="connsiteX58" fmla="*/ 3388239 w 4206653"/>
              <a:gd name="connsiteY58" fmla="*/ 3442290 h 4460042"/>
              <a:gd name="connsiteX59" fmla="*/ 3212014 w 4206653"/>
              <a:gd name="connsiteY59" fmla="*/ 3363782 h 4460042"/>
              <a:gd name="connsiteX60" fmla="*/ 3004633 w 4206653"/>
              <a:gd name="connsiteY60" fmla="*/ 3276814 h 4460042"/>
              <a:gd name="connsiteX61" fmla="*/ 2771676 w 4206653"/>
              <a:gd name="connsiteY61" fmla="*/ 3166987 h 4460042"/>
              <a:gd name="connsiteX62" fmla="*/ 2638873 w 4206653"/>
              <a:gd name="connsiteY62" fmla="*/ 3097908 h 4460042"/>
              <a:gd name="connsiteX63" fmla="*/ 2570293 w 4206653"/>
              <a:gd name="connsiteY63" fmla="*/ 3109338 h 4460042"/>
              <a:gd name="connsiteX64" fmla="*/ 2525557 w 4206653"/>
              <a:gd name="connsiteY64" fmla="*/ 3326508 h 4460042"/>
              <a:gd name="connsiteX65" fmla="*/ 2610253 w 4206653"/>
              <a:gd name="connsiteY65" fmla="*/ 3564053 h 4460042"/>
              <a:gd name="connsiteX66" fmla="*/ 2682206 w 4206653"/>
              <a:gd name="connsiteY66" fmla="*/ 4005849 h 4460042"/>
              <a:gd name="connsiteX67" fmla="*/ 2647915 w 4206653"/>
              <a:gd name="connsiteY67" fmla="*/ 4183758 h 4460042"/>
              <a:gd name="connsiteX68" fmla="*/ 2539703 w 4206653"/>
              <a:gd name="connsiteY68" fmla="*/ 4455574 h 4460042"/>
              <a:gd name="connsiteX69" fmla="*/ 2595212 w 4206653"/>
              <a:gd name="connsiteY69" fmla="*/ 3945217 h 4460042"/>
              <a:gd name="connsiteX70" fmla="*/ 2481240 w 4206653"/>
              <a:gd name="connsiteY70" fmla="*/ 3566538 h 4460042"/>
              <a:gd name="connsiteX71" fmla="*/ 2307403 w 4206653"/>
              <a:gd name="connsiteY71" fmla="*/ 3166488 h 4460042"/>
              <a:gd name="connsiteX72" fmla="*/ 2261683 w 4206653"/>
              <a:gd name="connsiteY72" fmla="*/ 3063618 h 4460042"/>
              <a:gd name="connsiteX73" fmla="*/ 2078803 w 4206653"/>
              <a:gd name="connsiteY73" fmla="*/ 2949318 h 4460042"/>
              <a:gd name="connsiteX74" fmla="*/ 1850203 w 4206653"/>
              <a:gd name="connsiteY74" fmla="*/ 3029328 h 4460042"/>
              <a:gd name="connsiteX75" fmla="*/ 1415863 w 4206653"/>
              <a:gd name="connsiteY75" fmla="*/ 3360798 h 4460042"/>
              <a:gd name="connsiteX76" fmla="*/ 1381573 w 4206653"/>
              <a:gd name="connsiteY76" fmla="*/ 3680838 h 4460042"/>
              <a:gd name="connsiteX77" fmla="*/ 1381573 w 4206653"/>
              <a:gd name="connsiteY77" fmla="*/ 3989448 h 4460042"/>
              <a:gd name="connsiteX78" fmla="*/ 1290133 w 4206653"/>
              <a:gd name="connsiteY78" fmla="*/ 4309488 h 4460042"/>
              <a:gd name="connsiteX79" fmla="*/ 1198693 w 4206653"/>
              <a:gd name="connsiteY79" fmla="*/ 4298058 h 4460042"/>
              <a:gd name="connsiteX80" fmla="*/ 1187263 w 4206653"/>
              <a:gd name="connsiteY80" fmla="*/ 4080888 h 4460042"/>
              <a:gd name="connsiteX81" fmla="*/ 1198693 w 4206653"/>
              <a:gd name="connsiteY81" fmla="*/ 3909438 h 4460042"/>
              <a:gd name="connsiteX82" fmla="*/ 970093 w 4206653"/>
              <a:gd name="connsiteY82" fmla="*/ 3989448 h 4460042"/>
              <a:gd name="connsiteX83" fmla="*/ 718633 w 4206653"/>
              <a:gd name="connsiteY83" fmla="*/ 4069458 h 4460042"/>
              <a:gd name="connsiteX84" fmla="*/ 741493 w 4206653"/>
              <a:gd name="connsiteY84" fmla="*/ 3955158 h 4460042"/>
              <a:gd name="connsiteX85" fmla="*/ 1130113 w 4206653"/>
              <a:gd name="connsiteY85" fmla="*/ 3795138 h 4460042"/>
              <a:gd name="connsiteX86" fmla="*/ 1278703 w 4206653"/>
              <a:gd name="connsiteY86" fmla="*/ 3726558 h 4460042"/>
              <a:gd name="connsiteX87" fmla="*/ 1221553 w 4206653"/>
              <a:gd name="connsiteY87" fmla="*/ 3372228 h 4460042"/>
              <a:gd name="connsiteX88" fmla="*/ 1324423 w 4206653"/>
              <a:gd name="connsiteY88" fmla="*/ 3120768 h 4460042"/>
              <a:gd name="connsiteX89" fmla="*/ 1393003 w 4206653"/>
              <a:gd name="connsiteY89" fmla="*/ 3052188 h 4460042"/>
              <a:gd name="connsiteX90" fmla="*/ 1084393 w 4206653"/>
              <a:gd name="connsiteY90" fmla="*/ 3029328 h 4460042"/>
              <a:gd name="connsiteX91" fmla="*/ 730063 w 4206653"/>
              <a:gd name="connsiteY91" fmla="*/ 2960748 h 4460042"/>
              <a:gd name="connsiteX92" fmla="*/ 375733 w 4206653"/>
              <a:gd name="connsiteY92" fmla="*/ 3132198 h 4460042"/>
              <a:gd name="connsiteX93" fmla="*/ 421453 w 4206653"/>
              <a:gd name="connsiteY93" fmla="*/ 3029328 h 4460042"/>
              <a:gd name="connsiteX94" fmla="*/ 627193 w 4206653"/>
              <a:gd name="connsiteY94" fmla="*/ 2926458 h 4460042"/>
              <a:gd name="connsiteX95" fmla="*/ 810073 w 4206653"/>
              <a:gd name="connsiteY95" fmla="*/ 2755008 h 4460042"/>
              <a:gd name="connsiteX96" fmla="*/ 1152973 w 4206653"/>
              <a:gd name="connsiteY96" fmla="*/ 2777868 h 4460042"/>
              <a:gd name="connsiteX97" fmla="*/ 1461583 w 4206653"/>
              <a:gd name="connsiteY97" fmla="*/ 2823588 h 4460042"/>
              <a:gd name="connsiteX98" fmla="*/ 1953073 w 4206653"/>
              <a:gd name="connsiteY98" fmla="*/ 2663568 h 4460042"/>
              <a:gd name="connsiteX99" fmla="*/ 1701613 w 4206653"/>
              <a:gd name="connsiteY99" fmla="*/ 2263518 h 4460042"/>
              <a:gd name="connsiteX100" fmla="*/ 1690183 w 4206653"/>
              <a:gd name="connsiteY100" fmla="*/ 1966338 h 4460042"/>
              <a:gd name="connsiteX101" fmla="*/ 1381991 w 4206653"/>
              <a:gd name="connsiteY101" fmla="*/ 1841604 h 4460042"/>
              <a:gd name="connsiteX102" fmla="*/ 1095823 w 4206653"/>
              <a:gd name="connsiteY102" fmla="*/ 1714878 h 4460042"/>
              <a:gd name="connsiteX103" fmla="*/ 746507 w 4206653"/>
              <a:gd name="connsiteY103" fmla="*/ 1626415 h 4460042"/>
              <a:gd name="connsiteX104" fmla="*/ 352873 w 4206653"/>
              <a:gd name="connsiteY104" fmla="*/ 1726308 h 4460042"/>
              <a:gd name="connsiteX105" fmla="*/ 113171 w 4206653"/>
              <a:gd name="connsiteY105" fmla="*/ 1763582 h 4460042"/>
              <a:gd name="connsiteX106" fmla="*/ 9973 w 4206653"/>
              <a:gd name="connsiteY106" fmla="*/ 1737738 h 4460042"/>
              <a:gd name="connsiteX107" fmla="*/ 348516 w 4206653"/>
              <a:gd name="connsiteY107" fmla="*/ 1643812 h 4460042"/>
              <a:gd name="connsiteX108" fmla="*/ 653097 w 4206653"/>
              <a:gd name="connsiteY108" fmla="*/ 1543920 h 4460042"/>
              <a:gd name="connsiteX109" fmla="*/ 1072963 w 4206653"/>
              <a:gd name="connsiteY109" fmla="*/ 1612008 h 4460042"/>
              <a:gd name="connsiteX110" fmla="*/ 1244413 w 4206653"/>
              <a:gd name="connsiteY110" fmla="*/ 1657728 h 4460042"/>
              <a:gd name="connsiteX111" fmla="*/ 1205766 w 4206653"/>
              <a:gd name="connsiteY111" fmla="*/ 1451988 h 4460042"/>
              <a:gd name="connsiteX112" fmla="*/ 1046313 w 4206653"/>
              <a:gd name="connsiteY112" fmla="*/ 815409 h 4460042"/>
              <a:gd name="connsiteX113" fmla="*/ 1221553 w 4206653"/>
              <a:gd name="connsiteY113" fmla="*/ 1211958 h 4460042"/>
              <a:gd name="connsiteX0" fmla="*/ 1221553 w 4206653"/>
              <a:gd name="connsiteY0" fmla="*/ 1211958 h 4460500"/>
              <a:gd name="connsiteX1" fmla="*/ 1343911 w 4206653"/>
              <a:gd name="connsiteY1" fmla="*/ 1559828 h 4460500"/>
              <a:gd name="connsiteX2" fmla="*/ 1553023 w 4206653"/>
              <a:gd name="connsiteY2" fmla="*/ 1657728 h 4460500"/>
              <a:gd name="connsiteX3" fmla="*/ 1907353 w 4206653"/>
              <a:gd name="connsiteY3" fmla="*/ 1680588 h 4460500"/>
              <a:gd name="connsiteX4" fmla="*/ 2021653 w 4206653"/>
              <a:gd name="connsiteY4" fmla="*/ 1543428 h 4460500"/>
              <a:gd name="connsiteX5" fmla="*/ 2124523 w 4206653"/>
              <a:gd name="connsiteY5" fmla="*/ 1291968 h 4460500"/>
              <a:gd name="connsiteX6" fmla="*/ 2124523 w 4206653"/>
              <a:gd name="connsiteY6" fmla="*/ 1120518 h 4460500"/>
              <a:gd name="connsiteX7" fmla="*/ 2068029 w 4206653"/>
              <a:gd name="connsiteY7" fmla="*/ 825325 h 4460500"/>
              <a:gd name="connsiteX8" fmla="*/ 2078803 w 4206653"/>
              <a:gd name="connsiteY8" fmla="*/ 777618 h 4460500"/>
              <a:gd name="connsiteX9" fmla="*/ 2170243 w 4206653"/>
              <a:gd name="connsiteY9" fmla="*/ 1086228 h 4460500"/>
              <a:gd name="connsiteX10" fmla="*/ 2215963 w 4206653"/>
              <a:gd name="connsiteY10" fmla="*/ 1269108 h 4460500"/>
              <a:gd name="connsiteX11" fmla="*/ 2284543 w 4206653"/>
              <a:gd name="connsiteY11" fmla="*/ 1303398 h 4460500"/>
              <a:gd name="connsiteX12" fmla="*/ 2330263 w 4206653"/>
              <a:gd name="connsiteY12" fmla="*/ 1166238 h 4460500"/>
              <a:gd name="connsiteX13" fmla="*/ 2467423 w 4206653"/>
              <a:gd name="connsiteY13" fmla="*/ 880488 h 4460500"/>
              <a:gd name="connsiteX14" fmla="*/ 2558863 w 4206653"/>
              <a:gd name="connsiteY14" fmla="*/ 640458 h 4460500"/>
              <a:gd name="connsiteX15" fmla="*/ 2616013 w 4206653"/>
              <a:gd name="connsiteY15" fmla="*/ 537588 h 4460500"/>
              <a:gd name="connsiteX16" fmla="*/ 2558863 w 4206653"/>
              <a:gd name="connsiteY16" fmla="*/ 789048 h 4460500"/>
              <a:gd name="connsiteX17" fmla="*/ 2444563 w 4206653"/>
              <a:gd name="connsiteY17" fmla="*/ 1097658 h 4460500"/>
              <a:gd name="connsiteX18" fmla="*/ 2375983 w 4206653"/>
              <a:gd name="connsiteY18" fmla="*/ 1406268 h 4460500"/>
              <a:gd name="connsiteX19" fmla="*/ 2558863 w 4206653"/>
              <a:gd name="connsiteY19" fmla="*/ 1577718 h 4460500"/>
              <a:gd name="connsiteX20" fmla="*/ 2878903 w 4206653"/>
              <a:gd name="connsiteY20" fmla="*/ 1657728 h 4460500"/>
              <a:gd name="connsiteX21" fmla="*/ 3187513 w 4206653"/>
              <a:gd name="connsiteY21" fmla="*/ 1657728 h 4460500"/>
              <a:gd name="connsiteX22" fmla="*/ 3370393 w 4206653"/>
              <a:gd name="connsiteY22" fmla="*/ 1566288 h 4460500"/>
              <a:gd name="connsiteX23" fmla="*/ 3488066 w 4206653"/>
              <a:gd name="connsiteY23" fmla="*/ 1246753 h 4460500"/>
              <a:gd name="connsiteX24" fmla="*/ 3495138 w 4206653"/>
              <a:gd name="connsiteY24" fmla="*/ 1115548 h 4460500"/>
              <a:gd name="connsiteX25" fmla="*/ 3493650 w 4206653"/>
              <a:gd name="connsiteY25" fmla="*/ 1063976 h 4460500"/>
              <a:gd name="connsiteX26" fmla="*/ 3450403 w 4206653"/>
              <a:gd name="connsiteY26" fmla="*/ 777618 h 4460500"/>
              <a:gd name="connsiteX27" fmla="*/ 3119893 w 4206653"/>
              <a:gd name="connsiteY27" fmla="*/ 321571 h 4460500"/>
              <a:gd name="connsiteX28" fmla="*/ 3497351 w 4206653"/>
              <a:gd name="connsiteY28" fmla="*/ 674883 h 4460500"/>
              <a:gd name="connsiteX29" fmla="*/ 3759013 w 4206653"/>
              <a:gd name="connsiteY29" fmla="*/ 571878 h 4460500"/>
              <a:gd name="connsiteX30" fmla="*/ 3999043 w 4206653"/>
              <a:gd name="connsiteY30" fmla="*/ 91818 h 4460500"/>
              <a:gd name="connsiteX31" fmla="*/ 4033333 w 4206653"/>
              <a:gd name="connsiteY31" fmla="*/ 11808 h 4460500"/>
              <a:gd name="connsiteX32" fmla="*/ 3984569 w 4206653"/>
              <a:gd name="connsiteY32" fmla="*/ 247366 h 4460500"/>
              <a:gd name="connsiteX33" fmla="*/ 3812791 w 4206653"/>
              <a:gd name="connsiteY33" fmla="*/ 647417 h 4460500"/>
              <a:gd name="connsiteX34" fmla="*/ 3592906 w 4206653"/>
              <a:gd name="connsiteY34" fmla="*/ 811408 h 4460500"/>
              <a:gd name="connsiteX35" fmla="*/ 3604425 w 4206653"/>
              <a:gd name="connsiteY35" fmla="*/ 999253 h 4460500"/>
              <a:gd name="connsiteX36" fmla="*/ 3872985 w 4206653"/>
              <a:gd name="connsiteY36" fmla="*/ 881976 h 4460500"/>
              <a:gd name="connsiteX37" fmla="*/ 4200754 w 4206653"/>
              <a:gd name="connsiteY37" fmla="*/ 774136 h 4460500"/>
              <a:gd name="connsiteX38" fmla="*/ 4064251 w 4206653"/>
              <a:gd name="connsiteY38" fmla="*/ 847195 h 4460500"/>
              <a:gd name="connsiteX39" fmla="*/ 3818880 w 4206653"/>
              <a:gd name="connsiteY39" fmla="*/ 991305 h 4460500"/>
              <a:gd name="connsiteX40" fmla="*/ 3658531 w 4206653"/>
              <a:gd name="connsiteY40" fmla="*/ 1093178 h 4460500"/>
              <a:gd name="connsiteX41" fmla="*/ 3622838 w 4206653"/>
              <a:gd name="connsiteY41" fmla="*/ 1221401 h 4460500"/>
              <a:gd name="connsiteX42" fmla="*/ 3577446 w 4206653"/>
              <a:gd name="connsiteY42" fmla="*/ 1500691 h 4460500"/>
              <a:gd name="connsiteX43" fmla="*/ 3461833 w 4206653"/>
              <a:gd name="connsiteY43" fmla="*/ 1726308 h 4460500"/>
              <a:gd name="connsiteX44" fmla="*/ 3278953 w 4206653"/>
              <a:gd name="connsiteY44" fmla="*/ 2034918 h 4460500"/>
              <a:gd name="connsiteX45" fmla="*/ 3233233 w 4206653"/>
              <a:gd name="connsiteY45" fmla="*/ 2309238 h 4460500"/>
              <a:gd name="connsiteX46" fmla="*/ 3404683 w 4206653"/>
              <a:gd name="connsiteY46" fmla="*/ 2457828 h 4460500"/>
              <a:gd name="connsiteX47" fmla="*/ 3759013 w 4206653"/>
              <a:gd name="connsiteY47" fmla="*/ 2663568 h 4460500"/>
              <a:gd name="connsiteX48" fmla="*/ 4079053 w 4206653"/>
              <a:gd name="connsiteY48" fmla="*/ 2777868 h 4460500"/>
              <a:gd name="connsiteX49" fmla="*/ 4079053 w 4206653"/>
              <a:gd name="connsiteY49" fmla="*/ 2880738 h 4460500"/>
              <a:gd name="connsiteX50" fmla="*/ 3770443 w 4206653"/>
              <a:gd name="connsiteY50" fmla="*/ 2869308 h 4460500"/>
              <a:gd name="connsiteX51" fmla="*/ 3404683 w 4206653"/>
              <a:gd name="connsiteY51" fmla="*/ 2732148 h 4460500"/>
              <a:gd name="connsiteX52" fmla="*/ 3084643 w 4206653"/>
              <a:gd name="connsiteY52" fmla="*/ 2663568 h 4460500"/>
              <a:gd name="connsiteX53" fmla="*/ 2995919 w 4206653"/>
              <a:gd name="connsiteY53" fmla="*/ 2782832 h 4460500"/>
              <a:gd name="connsiteX54" fmla="*/ 2832855 w 4206653"/>
              <a:gd name="connsiteY54" fmla="*/ 2930924 h 4460500"/>
              <a:gd name="connsiteX55" fmla="*/ 2820111 w 4206653"/>
              <a:gd name="connsiteY55" fmla="*/ 3026344 h 4460500"/>
              <a:gd name="connsiteX56" fmla="*/ 2959241 w 4206653"/>
              <a:gd name="connsiteY56" fmla="*/ 3167976 h 4460500"/>
              <a:gd name="connsiteX57" fmla="*/ 3176083 w 4206653"/>
              <a:gd name="connsiteY57" fmla="*/ 3269358 h 4460500"/>
              <a:gd name="connsiteX58" fmla="*/ 3388239 w 4206653"/>
              <a:gd name="connsiteY58" fmla="*/ 3442290 h 4460500"/>
              <a:gd name="connsiteX59" fmla="*/ 3212014 w 4206653"/>
              <a:gd name="connsiteY59" fmla="*/ 3363782 h 4460500"/>
              <a:gd name="connsiteX60" fmla="*/ 3004633 w 4206653"/>
              <a:gd name="connsiteY60" fmla="*/ 3276814 h 4460500"/>
              <a:gd name="connsiteX61" fmla="*/ 2771676 w 4206653"/>
              <a:gd name="connsiteY61" fmla="*/ 3166987 h 4460500"/>
              <a:gd name="connsiteX62" fmla="*/ 2638873 w 4206653"/>
              <a:gd name="connsiteY62" fmla="*/ 3097908 h 4460500"/>
              <a:gd name="connsiteX63" fmla="*/ 2570293 w 4206653"/>
              <a:gd name="connsiteY63" fmla="*/ 3109338 h 4460500"/>
              <a:gd name="connsiteX64" fmla="*/ 2525557 w 4206653"/>
              <a:gd name="connsiteY64" fmla="*/ 3326508 h 4460500"/>
              <a:gd name="connsiteX65" fmla="*/ 2610253 w 4206653"/>
              <a:gd name="connsiteY65" fmla="*/ 3564053 h 4460500"/>
              <a:gd name="connsiteX66" fmla="*/ 2682206 w 4206653"/>
              <a:gd name="connsiteY66" fmla="*/ 4005849 h 4460500"/>
              <a:gd name="connsiteX67" fmla="*/ 2633113 w 4206653"/>
              <a:gd name="connsiteY67" fmla="*/ 4192703 h 4460500"/>
              <a:gd name="connsiteX68" fmla="*/ 2539703 w 4206653"/>
              <a:gd name="connsiteY68" fmla="*/ 4455574 h 4460500"/>
              <a:gd name="connsiteX69" fmla="*/ 2595212 w 4206653"/>
              <a:gd name="connsiteY69" fmla="*/ 3945217 h 4460500"/>
              <a:gd name="connsiteX70" fmla="*/ 2481240 w 4206653"/>
              <a:gd name="connsiteY70" fmla="*/ 3566538 h 4460500"/>
              <a:gd name="connsiteX71" fmla="*/ 2307403 w 4206653"/>
              <a:gd name="connsiteY71" fmla="*/ 3166488 h 4460500"/>
              <a:gd name="connsiteX72" fmla="*/ 2261683 w 4206653"/>
              <a:gd name="connsiteY72" fmla="*/ 3063618 h 4460500"/>
              <a:gd name="connsiteX73" fmla="*/ 2078803 w 4206653"/>
              <a:gd name="connsiteY73" fmla="*/ 2949318 h 4460500"/>
              <a:gd name="connsiteX74" fmla="*/ 1850203 w 4206653"/>
              <a:gd name="connsiteY74" fmla="*/ 3029328 h 4460500"/>
              <a:gd name="connsiteX75" fmla="*/ 1415863 w 4206653"/>
              <a:gd name="connsiteY75" fmla="*/ 3360798 h 4460500"/>
              <a:gd name="connsiteX76" fmla="*/ 1381573 w 4206653"/>
              <a:gd name="connsiteY76" fmla="*/ 3680838 h 4460500"/>
              <a:gd name="connsiteX77" fmla="*/ 1381573 w 4206653"/>
              <a:gd name="connsiteY77" fmla="*/ 3989448 h 4460500"/>
              <a:gd name="connsiteX78" fmla="*/ 1290133 w 4206653"/>
              <a:gd name="connsiteY78" fmla="*/ 4309488 h 4460500"/>
              <a:gd name="connsiteX79" fmla="*/ 1198693 w 4206653"/>
              <a:gd name="connsiteY79" fmla="*/ 4298058 h 4460500"/>
              <a:gd name="connsiteX80" fmla="*/ 1187263 w 4206653"/>
              <a:gd name="connsiteY80" fmla="*/ 4080888 h 4460500"/>
              <a:gd name="connsiteX81" fmla="*/ 1198693 w 4206653"/>
              <a:gd name="connsiteY81" fmla="*/ 3909438 h 4460500"/>
              <a:gd name="connsiteX82" fmla="*/ 970093 w 4206653"/>
              <a:gd name="connsiteY82" fmla="*/ 3989448 h 4460500"/>
              <a:gd name="connsiteX83" fmla="*/ 718633 w 4206653"/>
              <a:gd name="connsiteY83" fmla="*/ 4069458 h 4460500"/>
              <a:gd name="connsiteX84" fmla="*/ 741493 w 4206653"/>
              <a:gd name="connsiteY84" fmla="*/ 3955158 h 4460500"/>
              <a:gd name="connsiteX85" fmla="*/ 1130113 w 4206653"/>
              <a:gd name="connsiteY85" fmla="*/ 3795138 h 4460500"/>
              <a:gd name="connsiteX86" fmla="*/ 1278703 w 4206653"/>
              <a:gd name="connsiteY86" fmla="*/ 3726558 h 4460500"/>
              <a:gd name="connsiteX87" fmla="*/ 1221553 w 4206653"/>
              <a:gd name="connsiteY87" fmla="*/ 3372228 h 4460500"/>
              <a:gd name="connsiteX88" fmla="*/ 1324423 w 4206653"/>
              <a:gd name="connsiteY88" fmla="*/ 3120768 h 4460500"/>
              <a:gd name="connsiteX89" fmla="*/ 1393003 w 4206653"/>
              <a:gd name="connsiteY89" fmla="*/ 3052188 h 4460500"/>
              <a:gd name="connsiteX90" fmla="*/ 1084393 w 4206653"/>
              <a:gd name="connsiteY90" fmla="*/ 3029328 h 4460500"/>
              <a:gd name="connsiteX91" fmla="*/ 730063 w 4206653"/>
              <a:gd name="connsiteY91" fmla="*/ 2960748 h 4460500"/>
              <a:gd name="connsiteX92" fmla="*/ 375733 w 4206653"/>
              <a:gd name="connsiteY92" fmla="*/ 3132198 h 4460500"/>
              <a:gd name="connsiteX93" fmla="*/ 421453 w 4206653"/>
              <a:gd name="connsiteY93" fmla="*/ 3029328 h 4460500"/>
              <a:gd name="connsiteX94" fmla="*/ 627193 w 4206653"/>
              <a:gd name="connsiteY94" fmla="*/ 2926458 h 4460500"/>
              <a:gd name="connsiteX95" fmla="*/ 810073 w 4206653"/>
              <a:gd name="connsiteY95" fmla="*/ 2755008 h 4460500"/>
              <a:gd name="connsiteX96" fmla="*/ 1152973 w 4206653"/>
              <a:gd name="connsiteY96" fmla="*/ 2777868 h 4460500"/>
              <a:gd name="connsiteX97" fmla="*/ 1461583 w 4206653"/>
              <a:gd name="connsiteY97" fmla="*/ 2823588 h 4460500"/>
              <a:gd name="connsiteX98" fmla="*/ 1953073 w 4206653"/>
              <a:gd name="connsiteY98" fmla="*/ 2663568 h 4460500"/>
              <a:gd name="connsiteX99" fmla="*/ 1701613 w 4206653"/>
              <a:gd name="connsiteY99" fmla="*/ 2263518 h 4460500"/>
              <a:gd name="connsiteX100" fmla="*/ 1690183 w 4206653"/>
              <a:gd name="connsiteY100" fmla="*/ 1966338 h 4460500"/>
              <a:gd name="connsiteX101" fmla="*/ 1381991 w 4206653"/>
              <a:gd name="connsiteY101" fmla="*/ 1841604 h 4460500"/>
              <a:gd name="connsiteX102" fmla="*/ 1095823 w 4206653"/>
              <a:gd name="connsiteY102" fmla="*/ 1714878 h 4460500"/>
              <a:gd name="connsiteX103" fmla="*/ 746507 w 4206653"/>
              <a:gd name="connsiteY103" fmla="*/ 1626415 h 4460500"/>
              <a:gd name="connsiteX104" fmla="*/ 352873 w 4206653"/>
              <a:gd name="connsiteY104" fmla="*/ 1726308 h 4460500"/>
              <a:gd name="connsiteX105" fmla="*/ 113171 w 4206653"/>
              <a:gd name="connsiteY105" fmla="*/ 1763582 h 4460500"/>
              <a:gd name="connsiteX106" fmla="*/ 9973 w 4206653"/>
              <a:gd name="connsiteY106" fmla="*/ 1737738 h 4460500"/>
              <a:gd name="connsiteX107" fmla="*/ 348516 w 4206653"/>
              <a:gd name="connsiteY107" fmla="*/ 1643812 h 4460500"/>
              <a:gd name="connsiteX108" fmla="*/ 653097 w 4206653"/>
              <a:gd name="connsiteY108" fmla="*/ 1543920 h 4460500"/>
              <a:gd name="connsiteX109" fmla="*/ 1072963 w 4206653"/>
              <a:gd name="connsiteY109" fmla="*/ 1612008 h 4460500"/>
              <a:gd name="connsiteX110" fmla="*/ 1244413 w 4206653"/>
              <a:gd name="connsiteY110" fmla="*/ 1657728 h 4460500"/>
              <a:gd name="connsiteX111" fmla="*/ 1205766 w 4206653"/>
              <a:gd name="connsiteY111" fmla="*/ 1451988 h 4460500"/>
              <a:gd name="connsiteX112" fmla="*/ 1046313 w 4206653"/>
              <a:gd name="connsiteY112" fmla="*/ 815409 h 4460500"/>
              <a:gd name="connsiteX113" fmla="*/ 1221553 w 4206653"/>
              <a:gd name="connsiteY113" fmla="*/ 1211958 h 4460500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610253 w 4206653"/>
              <a:gd name="connsiteY65" fmla="*/ 3564053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40867 w 4206653"/>
              <a:gd name="connsiteY77" fmla="*/ 3980504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187263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555808 w 4206653"/>
              <a:gd name="connsiteY83" fmla="*/ 4355688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70028 w 4206653"/>
              <a:gd name="connsiteY83" fmla="*/ 4167767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66328 w 4206653"/>
              <a:gd name="connsiteY83" fmla="*/ 4145406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45406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4070190 w 4206653"/>
              <a:gd name="connsiteY50" fmla="*/ 3021367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084643 w 4560132"/>
              <a:gd name="connsiteY52" fmla="*/ 2663568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60193 w 4560132"/>
              <a:gd name="connsiteY51" fmla="*/ 285290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5011600"/>
              <a:gd name="connsiteY0" fmla="*/ 1211958 h 4745608"/>
              <a:gd name="connsiteX1" fmla="*/ 1343911 w 5011600"/>
              <a:gd name="connsiteY1" fmla="*/ 1559828 h 4745608"/>
              <a:gd name="connsiteX2" fmla="*/ 1553023 w 5011600"/>
              <a:gd name="connsiteY2" fmla="*/ 1657728 h 4745608"/>
              <a:gd name="connsiteX3" fmla="*/ 1907353 w 5011600"/>
              <a:gd name="connsiteY3" fmla="*/ 1680588 h 4745608"/>
              <a:gd name="connsiteX4" fmla="*/ 2021653 w 5011600"/>
              <a:gd name="connsiteY4" fmla="*/ 1543428 h 4745608"/>
              <a:gd name="connsiteX5" fmla="*/ 2124523 w 5011600"/>
              <a:gd name="connsiteY5" fmla="*/ 1291968 h 4745608"/>
              <a:gd name="connsiteX6" fmla="*/ 2124523 w 5011600"/>
              <a:gd name="connsiteY6" fmla="*/ 1120518 h 4745608"/>
              <a:gd name="connsiteX7" fmla="*/ 2068029 w 5011600"/>
              <a:gd name="connsiteY7" fmla="*/ 825325 h 4745608"/>
              <a:gd name="connsiteX8" fmla="*/ 2078803 w 5011600"/>
              <a:gd name="connsiteY8" fmla="*/ 777618 h 4745608"/>
              <a:gd name="connsiteX9" fmla="*/ 2170243 w 5011600"/>
              <a:gd name="connsiteY9" fmla="*/ 1086228 h 4745608"/>
              <a:gd name="connsiteX10" fmla="*/ 2215963 w 5011600"/>
              <a:gd name="connsiteY10" fmla="*/ 1269108 h 4745608"/>
              <a:gd name="connsiteX11" fmla="*/ 2284543 w 5011600"/>
              <a:gd name="connsiteY11" fmla="*/ 1303398 h 4745608"/>
              <a:gd name="connsiteX12" fmla="*/ 2330263 w 5011600"/>
              <a:gd name="connsiteY12" fmla="*/ 1166238 h 4745608"/>
              <a:gd name="connsiteX13" fmla="*/ 2467423 w 5011600"/>
              <a:gd name="connsiteY13" fmla="*/ 880488 h 4745608"/>
              <a:gd name="connsiteX14" fmla="*/ 2558863 w 5011600"/>
              <a:gd name="connsiteY14" fmla="*/ 640458 h 4745608"/>
              <a:gd name="connsiteX15" fmla="*/ 2616013 w 5011600"/>
              <a:gd name="connsiteY15" fmla="*/ 537588 h 4745608"/>
              <a:gd name="connsiteX16" fmla="*/ 2558863 w 5011600"/>
              <a:gd name="connsiteY16" fmla="*/ 789048 h 4745608"/>
              <a:gd name="connsiteX17" fmla="*/ 2444563 w 5011600"/>
              <a:gd name="connsiteY17" fmla="*/ 1097658 h 4745608"/>
              <a:gd name="connsiteX18" fmla="*/ 2375983 w 5011600"/>
              <a:gd name="connsiteY18" fmla="*/ 1406268 h 4745608"/>
              <a:gd name="connsiteX19" fmla="*/ 2558863 w 5011600"/>
              <a:gd name="connsiteY19" fmla="*/ 1577718 h 4745608"/>
              <a:gd name="connsiteX20" fmla="*/ 2878903 w 5011600"/>
              <a:gd name="connsiteY20" fmla="*/ 1657728 h 4745608"/>
              <a:gd name="connsiteX21" fmla="*/ 3187513 w 5011600"/>
              <a:gd name="connsiteY21" fmla="*/ 1657728 h 4745608"/>
              <a:gd name="connsiteX22" fmla="*/ 3370393 w 5011600"/>
              <a:gd name="connsiteY22" fmla="*/ 1566288 h 4745608"/>
              <a:gd name="connsiteX23" fmla="*/ 3488066 w 5011600"/>
              <a:gd name="connsiteY23" fmla="*/ 1246753 h 4745608"/>
              <a:gd name="connsiteX24" fmla="*/ 3495138 w 5011600"/>
              <a:gd name="connsiteY24" fmla="*/ 1115548 h 4745608"/>
              <a:gd name="connsiteX25" fmla="*/ 3493650 w 5011600"/>
              <a:gd name="connsiteY25" fmla="*/ 1063976 h 4745608"/>
              <a:gd name="connsiteX26" fmla="*/ 3450403 w 5011600"/>
              <a:gd name="connsiteY26" fmla="*/ 777618 h 4745608"/>
              <a:gd name="connsiteX27" fmla="*/ 3119893 w 5011600"/>
              <a:gd name="connsiteY27" fmla="*/ 321571 h 4745608"/>
              <a:gd name="connsiteX28" fmla="*/ 3497351 w 5011600"/>
              <a:gd name="connsiteY28" fmla="*/ 674883 h 4745608"/>
              <a:gd name="connsiteX29" fmla="*/ 3759013 w 5011600"/>
              <a:gd name="connsiteY29" fmla="*/ 571878 h 4745608"/>
              <a:gd name="connsiteX30" fmla="*/ 3999043 w 5011600"/>
              <a:gd name="connsiteY30" fmla="*/ 91818 h 4745608"/>
              <a:gd name="connsiteX31" fmla="*/ 4033333 w 5011600"/>
              <a:gd name="connsiteY31" fmla="*/ 11808 h 4745608"/>
              <a:gd name="connsiteX32" fmla="*/ 3984569 w 5011600"/>
              <a:gd name="connsiteY32" fmla="*/ 247366 h 4745608"/>
              <a:gd name="connsiteX33" fmla="*/ 3812791 w 5011600"/>
              <a:gd name="connsiteY33" fmla="*/ 647417 h 4745608"/>
              <a:gd name="connsiteX34" fmla="*/ 3592906 w 5011600"/>
              <a:gd name="connsiteY34" fmla="*/ 811408 h 4745608"/>
              <a:gd name="connsiteX35" fmla="*/ 3604425 w 5011600"/>
              <a:gd name="connsiteY35" fmla="*/ 999253 h 4745608"/>
              <a:gd name="connsiteX36" fmla="*/ 3872985 w 5011600"/>
              <a:gd name="connsiteY36" fmla="*/ 881976 h 4745608"/>
              <a:gd name="connsiteX37" fmla="*/ 4200754 w 5011600"/>
              <a:gd name="connsiteY37" fmla="*/ 774136 h 4745608"/>
              <a:gd name="connsiteX38" fmla="*/ 4064251 w 5011600"/>
              <a:gd name="connsiteY38" fmla="*/ 847195 h 4745608"/>
              <a:gd name="connsiteX39" fmla="*/ 3818880 w 5011600"/>
              <a:gd name="connsiteY39" fmla="*/ 991305 h 4745608"/>
              <a:gd name="connsiteX40" fmla="*/ 3658531 w 5011600"/>
              <a:gd name="connsiteY40" fmla="*/ 1093178 h 4745608"/>
              <a:gd name="connsiteX41" fmla="*/ 3622838 w 5011600"/>
              <a:gd name="connsiteY41" fmla="*/ 1221401 h 4745608"/>
              <a:gd name="connsiteX42" fmla="*/ 3577446 w 5011600"/>
              <a:gd name="connsiteY42" fmla="*/ 1500691 h 4745608"/>
              <a:gd name="connsiteX43" fmla="*/ 3461833 w 5011600"/>
              <a:gd name="connsiteY43" fmla="*/ 1726308 h 4745608"/>
              <a:gd name="connsiteX44" fmla="*/ 3278953 w 5011600"/>
              <a:gd name="connsiteY44" fmla="*/ 2034918 h 4745608"/>
              <a:gd name="connsiteX45" fmla="*/ 3288742 w 5011600"/>
              <a:gd name="connsiteY45" fmla="*/ 2273460 h 4745608"/>
              <a:gd name="connsiteX46" fmla="*/ 3434288 w 5011600"/>
              <a:gd name="connsiteY46" fmla="*/ 2417577 h 4745608"/>
              <a:gd name="connsiteX47" fmla="*/ 3781217 w 5011600"/>
              <a:gd name="connsiteY47" fmla="*/ 2618845 h 4745608"/>
              <a:gd name="connsiteX48" fmla="*/ 4079053 w 5011600"/>
              <a:gd name="connsiteY48" fmla="*/ 2777868 h 4745608"/>
              <a:gd name="connsiteX49" fmla="*/ 5011598 w 5011600"/>
              <a:gd name="connsiteY49" fmla="*/ 3189329 h 4745608"/>
              <a:gd name="connsiteX50" fmla="*/ 4070190 w 5011600"/>
              <a:gd name="connsiteY50" fmla="*/ 3021367 h 4745608"/>
              <a:gd name="connsiteX51" fmla="*/ 3460193 w 5011600"/>
              <a:gd name="connsiteY51" fmla="*/ 2852901 h 4745608"/>
              <a:gd name="connsiteX52" fmla="*/ 3217865 w 5011600"/>
              <a:gd name="connsiteY52" fmla="*/ 2829045 h 4745608"/>
              <a:gd name="connsiteX53" fmla="*/ 3025524 w 5011600"/>
              <a:gd name="connsiteY53" fmla="*/ 2858861 h 4745608"/>
              <a:gd name="connsiteX54" fmla="*/ 2832855 w 5011600"/>
              <a:gd name="connsiteY54" fmla="*/ 2930924 h 4745608"/>
              <a:gd name="connsiteX55" fmla="*/ 2820111 w 5011600"/>
              <a:gd name="connsiteY55" fmla="*/ 3026344 h 4745608"/>
              <a:gd name="connsiteX56" fmla="*/ 2959241 w 5011600"/>
              <a:gd name="connsiteY56" fmla="*/ 3167976 h 4745608"/>
              <a:gd name="connsiteX57" fmla="*/ 3176083 w 5011600"/>
              <a:gd name="connsiteY57" fmla="*/ 3269358 h 4745608"/>
              <a:gd name="connsiteX58" fmla="*/ 3388239 w 5011600"/>
              <a:gd name="connsiteY58" fmla="*/ 3442290 h 4745608"/>
              <a:gd name="connsiteX59" fmla="*/ 3212014 w 5011600"/>
              <a:gd name="connsiteY59" fmla="*/ 3336948 h 4745608"/>
              <a:gd name="connsiteX60" fmla="*/ 3004633 w 5011600"/>
              <a:gd name="connsiteY60" fmla="*/ 3276814 h 4745608"/>
              <a:gd name="connsiteX61" fmla="*/ 2771676 w 5011600"/>
              <a:gd name="connsiteY61" fmla="*/ 3166987 h 4745608"/>
              <a:gd name="connsiteX62" fmla="*/ 2638873 w 5011600"/>
              <a:gd name="connsiteY62" fmla="*/ 3097908 h 4745608"/>
              <a:gd name="connsiteX63" fmla="*/ 2570293 w 5011600"/>
              <a:gd name="connsiteY63" fmla="*/ 3109338 h 4745608"/>
              <a:gd name="connsiteX64" fmla="*/ 2525557 w 5011600"/>
              <a:gd name="connsiteY64" fmla="*/ 3326508 h 4745608"/>
              <a:gd name="connsiteX65" fmla="*/ 2584349 w 5011600"/>
              <a:gd name="connsiteY65" fmla="*/ 3577470 h 4745608"/>
              <a:gd name="connsiteX66" fmla="*/ 2663703 w 5011600"/>
              <a:gd name="connsiteY66" fmla="*/ 3996904 h 4745608"/>
              <a:gd name="connsiteX67" fmla="*/ 2633113 w 5011600"/>
              <a:gd name="connsiteY67" fmla="*/ 4192703 h 4745608"/>
              <a:gd name="connsiteX68" fmla="*/ 2539703 w 5011600"/>
              <a:gd name="connsiteY68" fmla="*/ 4455574 h 4745608"/>
              <a:gd name="connsiteX69" fmla="*/ 2595212 w 5011600"/>
              <a:gd name="connsiteY69" fmla="*/ 3945217 h 4745608"/>
              <a:gd name="connsiteX70" fmla="*/ 2481240 w 5011600"/>
              <a:gd name="connsiteY70" fmla="*/ 3566538 h 4745608"/>
              <a:gd name="connsiteX71" fmla="*/ 2307403 w 5011600"/>
              <a:gd name="connsiteY71" fmla="*/ 3166488 h 4745608"/>
              <a:gd name="connsiteX72" fmla="*/ 2261683 w 5011600"/>
              <a:gd name="connsiteY72" fmla="*/ 3063618 h 4745608"/>
              <a:gd name="connsiteX73" fmla="*/ 2078803 w 5011600"/>
              <a:gd name="connsiteY73" fmla="*/ 2949318 h 4745608"/>
              <a:gd name="connsiteX74" fmla="*/ 1824299 w 5011600"/>
              <a:gd name="connsiteY74" fmla="*/ 3002494 h 4745608"/>
              <a:gd name="connsiteX75" fmla="*/ 1412162 w 5011600"/>
              <a:gd name="connsiteY75" fmla="*/ 3235573 h 4745608"/>
              <a:gd name="connsiteX76" fmla="*/ 1381573 w 5011600"/>
              <a:gd name="connsiteY76" fmla="*/ 3680838 h 4745608"/>
              <a:gd name="connsiteX77" fmla="*/ 1340867 w 5011600"/>
              <a:gd name="connsiteY77" fmla="*/ 3980504 h 4745608"/>
              <a:gd name="connsiteX78" fmla="*/ 1197619 w 5011600"/>
              <a:gd name="connsiteY78" fmla="*/ 4738831 h 4745608"/>
              <a:gd name="connsiteX79" fmla="*/ 1220896 w 5011600"/>
              <a:gd name="connsiteY79" fmla="*/ 4338309 h 4745608"/>
              <a:gd name="connsiteX80" fmla="*/ 1242772 w 5011600"/>
              <a:gd name="connsiteY80" fmla="*/ 4080888 h 4745608"/>
              <a:gd name="connsiteX81" fmla="*/ 1198693 w 5011600"/>
              <a:gd name="connsiteY81" fmla="*/ 3909438 h 4745608"/>
              <a:gd name="connsiteX82" fmla="*/ 970093 w 5011600"/>
              <a:gd name="connsiteY82" fmla="*/ 3989448 h 4745608"/>
              <a:gd name="connsiteX83" fmla="*/ 766328 w 5011600"/>
              <a:gd name="connsiteY83" fmla="*/ 4131990 h 4745608"/>
              <a:gd name="connsiteX84" fmla="*/ 555808 w 5011600"/>
              <a:gd name="connsiteY84" fmla="*/ 4355688 h 4745608"/>
              <a:gd name="connsiteX85" fmla="*/ 785900 w 5011600"/>
              <a:gd name="connsiteY85" fmla="*/ 4017771 h 4745608"/>
              <a:gd name="connsiteX86" fmla="*/ 1130113 w 5011600"/>
              <a:gd name="connsiteY86" fmla="*/ 3817500 h 4745608"/>
              <a:gd name="connsiteX87" fmla="*/ 1278703 w 5011600"/>
              <a:gd name="connsiteY87" fmla="*/ 3726558 h 4745608"/>
              <a:gd name="connsiteX88" fmla="*/ 1269661 w 5011600"/>
              <a:gd name="connsiteY88" fmla="*/ 3390117 h 4745608"/>
              <a:gd name="connsiteX89" fmla="*/ 1309620 w 5011600"/>
              <a:gd name="connsiteY89" fmla="*/ 3169963 h 4745608"/>
              <a:gd name="connsiteX90" fmla="*/ 1393003 w 5011600"/>
              <a:gd name="connsiteY90" fmla="*/ 3052188 h 4745608"/>
              <a:gd name="connsiteX91" fmla="*/ 1080693 w 5011600"/>
              <a:gd name="connsiteY91" fmla="*/ 2984604 h 4745608"/>
              <a:gd name="connsiteX92" fmla="*/ 663453 w 5011600"/>
              <a:gd name="connsiteY92" fmla="*/ 3023360 h 4745608"/>
              <a:gd name="connsiteX93" fmla="*/ 235111 w 5011600"/>
              <a:gd name="connsiteY93" fmla="*/ 3217172 h 4745608"/>
              <a:gd name="connsiteX94" fmla="*/ 421453 w 5011600"/>
              <a:gd name="connsiteY94" fmla="*/ 3029328 h 4745608"/>
              <a:gd name="connsiteX95" fmla="*/ 627193 w 5011600"/>
              <a:gd name="connsiteY95" fmla="*/ 2926458 h 4745608"/>
              <a:gd name="connsiteX96" fmla="*/ 854480 w 5011600"/>
              <a:gd name="connsiteY96" fmla="*/ 2889178 h 4745608"/>
              <a:gd name="connsiteX97" fmla="*/ 1149272 w 5011600"/>
              <a:gd name="connsiteY97" fmla="*/ 2889676 h 4745608"/>
              <a:gd name="connsiteX98" fmla="*/ 1531894 w 5011600"/>
              <a:gd name="connsiteY98" fmla="*/ 2917507 h 4745608"/>
              <a:gd name="connsiteX99" fmla="*/ 1860559 w 5011600"/>
              <a:gd name="connsiteY99" fmla="*/ 2766431 h 4745608"/>
              <a:gd name="connsiteX100" fmla="*/ 1701613 w 5011600"/>
              <a:gd name="connsiteY100" fmla="*/ 2263518 h 4745608"/>
              <a:gd name="connsiteX101" fmla="*/ 1690183 w 5011600"/>
              <a:gd name="connsiteY101" fmla="*/ 1966338 h 4745608"/>
              <a:gd name="connsiteX102" fmla="*/ 1381991 w 5011600"/>
              <a:gd name="connsiteY102" fmla="*/ 1841604 h 4745608"/>
              <a:gd name="connsiteX103" fmla="*/ 1095823 w 5011600"/>
              <a:gd name="connsiteY103" fmla="*/ 1714878 h 4745608"/>
              <a:gd name="connsiteX104" fmla="*/ 746507 w 5011600"/>
              <a:gd name="connsiteY104" fmla="*/ 1626415 h 4745608"/>
              <a:gd name="connsiteX105" fmla="*/ 352873 w 5011600"/>
              <a:gd name="connsiteY105" fmla="*/ 1726308 h 4745608"/>
              <a:gd name="connsiteX106" fmla="*/ 113171 w 5011600"/>
              <a:gd name="connsiteY106" fmla="*/ 1763582 h 4745608"/>
              <a:gd name="connsiteX107" fmla="*/ 9973 w 5011600"/>
              <a:gd name="connsiteY107" fmla="*/ 1737738 h 4745608"/>
              <a:gd name="connsiteX108" fmla="*/ 348516 w 5011600"/>
              <a:gd name="connsiteY108" fmla="*/ 1643812 h 4745608"/>
              <a:gd name="connsiteX109" fmla="*/ 653097 w 5011600"/>
              <a:gd name="connsiteY109" fmla="*/ 1543920 h 4745608"/>
              <a:gd name="connsiteX110" fmla="*/ 1072963 w 5011600"/>
              <a:gd name="connsiteY110" fmla="*/ 1612008 h 4745608"/>
              <a:gd name="connsiteX111" fmla="*/ 1244413 w 5011600"/>
              <a:gd name="connsiteY111" fmla="*/ 1657728 h 4745608"/>
              <a:gd name="connsiteX112" fmla="*/ 1205766 w 5011600"/>
              <a:gd name="connsiteY112" fmla="*/ 1451988 h 4745608"/>
              <a:gd name="connsiteX113" fmla="*/ 1046313 w 5011600"/>
              <a:gd name="connsiteY113" fmla="*/ 815409 h 4745608"/>
              <a:gd name="connsiteX114" fmla="*/ 1221553 w 5011600"/>
              <a:gd name="connsiteY114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41218"/>
              <a:gd name="connsiteY0" fmla="*/ 1211958 h 4745608"/>
              <a:gd name="connsiteX1" fmla="*/ 1343911 w 5041218"/>
              <a:gd name="connsiteY1" fmla="*/ 1559828 h 4745608"/>
              <a:gd name="connsiteX2" fmla="*/ 1553023 w 5041218"/>
              <a:gd name="connsiteY2" fmla="*/ 1657728 h 4745608"/>
              <a:gd name="connsiteX3" fmla="*/ 1907353 w 5041218"/>
              <a:gd name="connsiteY3" fmla="*/ 1680588 h 4745608"/>
              <a:gd name="connsiteX4" fmla="*/ 2021653 w 5041218"/>
              <a:gd name="connsiteY4" fmla="*/ 1543428 h 4745608"/>
              <a:gd name="connsiteX5" fmla="*/ 2124523 w 5041218"/>
              <a:gd name="connsiteY5" fmla="*/ 1291968 h 4745608"/>
              <a:gd name="connsiteX6" fmla="*/ 2124523 w 5041218"/>
              <a:gd name="connsiteY6" fmla="*/ 1120518 h 4745608"/>
              <a:gd name="connsiteX7" fmla="*/ 2068029 w 5041218"/>
              <a:gd name="connsiteY7" fmla="*/ 825325 h 4745608"/>
              <a:gd name="connsiteX8" fmla="*/ 2078803 w 5041218"/>
              <a:gd name="connsiteY8" fmla="*/ 777618 h 4745608"/>
              <a:gd name="connsiteX9" fmla="*/ 2170243 w 5041218"/>
              <a:gd name="connsiteY9" fmla="*/ 1086228 h 4745608"/>
              <a:gd name="connsiteX10" fmla="*/ 2215963 w 5041218"/>
              <a:gd name="connsiteY10" fmla="*/ 1269108 h 4745608"/>
              <a:gd name="connsiteX11" fmla="*/ 2284543 w 5041218"/>
              <a:gd name="connsiteY11" fmla="*/ 1303398 h 4745608"/>
              <a:gd name="connsiteX12" fmla="*/ 2330263 w 5041218"/>
              <a:gd name="connsiteY12" fmla="*/ 1166238 h 4745608"/>
              <a:gd name="connsiteX13" fmla="*/ 2467423 w 5041218"/>
              <a:gd name="connsiteY13" fmla="*/ 880488 h 4745608"/>
              <a:gd name="connsiteX14" fmla="*/ 2558863 w 5041218"/>
              <a:gd name="connsiteY14" fmla="*/ 640458 h 4745608"/>
              <a:gd name="connsiteX15" fmla="*/ 2616013 w 5041218"/>
              <a:gd name="connsiteY15" fmla="*/ 537588 h 4745608"/>
              <a:gd name="connsiteX16" fmla="*/ 2558863 w 5041218"/>
              <a:gd name="connsiteY16" fmla="*/ 789048 h 4745608"/>
              <a:gd name="connsiteX17" fmla="*/ 2444563 w 5041218"/>
              <a:gd name="connsiteY17" fmla="*/ 1097658 h 4745608"/>
              <a:gd name="connsiteX18" fmla="*/ 2375983 w 5041218"/>
              <a:gd name="connsiteY18" fmla="*/ 1406268 h 4745608"/>
              <a:gd name="connsiteX19" fmla="*/ 2558863 w 5041218"/>
              <a:gd name="connsiteY19" fmla="*/ 1577718 h 4745608"/>
              <a:gd name="connsiteX20" fmla="*/ 2878903 w 5041218"/>
              <a:gd name="connsiteY20" fmla="*/ 1657728 h 4745608"/>
              <a:gd name="connsiteX21" fmla="*/ 3187513 w 5041218"/>
              <a:gd name="connsiteY21" fmla="*/ 1657728 h 4745608"/>
              <a:gd name="connsiteX22" fmla="*/ 3370393 w 5041218"/>
              <a:gd name="connsiteY22" fmla="*/ 1566288 h 4745608"/>
              <a:gd name="connsiteX23" fmla="*/ 3488066 w 5041218"/>
              <a:gd name="connsiteY23" fmla="*/ 1246753 h 4745608"/>
              <a:gd name="connsiteX24" fmla="*/ 3495138 w 5041218"/>
              <a:gd name="connsiteY24" fmla="*/ 1115548 h 4745608"/>
              <a:gd name="connsiteX25" fmla="*/ 3493650 w 5041218"/>
              <a:gd name="connsiteY25" fmla="*/ 1063976 h 4745608"/>
              <a:gd name="connsiteX26" fmla="*/ 3450403 w 5041218"/>
              <a:gd name="connsiteY26" fmla="*/ 777618 h 4745608"/>
              <a:gd name="connsiteX27" fmla="*/ 3119893 w 5041218"/>
              <a:gd name="connsiteY27" fmla="*/ 321571 h 4745608"/>
              <a:gd name="connsiteX28" fmla="*/ 3497351 w 5041218"/>
              <a:gd name="connsiteY28" fmla="*/ 674883 h 4745608"/>
              <a:gd name="connsiteX29" fmla="*/ 3759013 w 5041218"/>
              <a:gd name="connsiteY29" fmla="*/ 571878 h 4745608"/>
              <a:gd name="connsiteX30" fmla="*/ 3999043 w 5041218"/>
              <a:gd name="connsiteY30" fmla="*/ 91818 h 4745608"/>
              <a:gd name="connsiteX31" fmla="*/ 4033333 w 5041218"/>
              <a:gd name="connsiteY31" fmla="*/ 11808 h 4745608"/>
              <a:gd name="connsiteX32" fmla="*/ 3984569 w 5041218"/>
              <a:gd name="connsiteY32" fmla="*/ 247366 h 4745608"/>
              <a:gd name="connsiteX33" fmla="*/ 3812791 w 5041218"/>
              <a:gd name="connsiteY33" fmla="*/ 647417 h 4745608"/>
              <a:gd name="connsiteX34" fmla="*/ 3592906 w 5041218"/>
              <a:gd name="connsiteY34" fmla="*/ 811408 h 4745608"/>
              <a:gd name="connsiteX35" fmla="*/ 3604425 w 5041218"/>
              <a:gd name="connsiteY35" fmla="*/ 999253 h 4745608"/>
              <a:gd name="connsiteX36" fmla="*/ 3872985 w 5041218"/>
              <a:gd name="connsiteY36" fmla="*/ 881976 h 4745608"/>
              <a:gd name="connsiteX37" fmla="*/ 4200754 w 5041218"/>
              <a:gd name="connsiteY37" fmla="*/ 774136 h 4745608"/>
              <a:gd name="connsiteX38" fmla="*/ 4064251 w 5041218"/>
              <a:gd name="connsiteY38" fmla="*/ 847195 h 4745608"/>
              <a:gd name="connsiteX39" fmla="*/ 3818880 w 5041218"/>
              <a:gd name="connsiteY39" fmla="*/ 991305 h 4745608"/>
              <a:gd name="connsiteX40" fmla="*/ 3658531 w 5041218"/>
              <a:gd name="connsiteY40" fmla="*/ 1093178 h 4745608"/>
              <a:gd name="connsiteX41" fmla="*/ 3622838 w 5041218"/>
              <a:gd name="connsiteY41" fmla="*/ 1221401 h 4745608"/>
              <a:gd name="connsiteX42" fmla="*/ 3577446 w 5041218"/>
              <a:gd name="connsiteY42" fmla="*/ 1500691 h 4745608"/>
              <a:gd name="connsiteX43" fmla="*/ 3461833 w 5041218"/>
              <a:gd name="connsiteY43" fmla="*/ 1726308 h 4745608"/>
              <a:gd name="connsiteX44" fmla="*/ 3278953 w 5041218"/>
              <a:gd name="connsiteY44" fmla="*/ 2034918 h 4745608"/>
              <a:gd name="connsiteX45" fmla="*/ 3288742 w 5041218"/>
              <a:gd name="connsiteY45" fmla="*/ 2273460 h 4745608"/>
              <a:gd name="connsiteX46" fmla="*/ 3434288 w 5041218"/>
              <a:gd name="connsiteY46" fmla="*/ 2417577 h 4745608"/>
              <a:gd name="connsiteX47" fmla="*/ 3781217 w 5041218"/>
              <a:gd name="connsiteY47" fmla="*/ 2618845 h 4745608"/>
              <a:gd name="connsiteX48" fmla="*/ 4079053 w 5041218"/>
              <a:gd name="connsiteY48" fmla="*/ 2777868 h 4745608"/>
              <a:gd name="connsiteX49" fmla="*/ 5011598 w 5041218"/>
              <a:gd name="connsiteY49" fmla="*/ 3189329 h 4745608"/>
              <a:gd name="connsiteX50" fmla="*/ 4818456 w 5041218"/>
              <a:gd name="connsiteY50" fmla="*/ 3291193 h 4745608"/>
              <a:gd name="connsiteX51" fmla="*/ 4070190 w 5041218"/>
              <a:gd name="connsiteY51" fmla="*/ 3021367 h 4745608"/>
              <a:gd name="connsiteX52" fmla="*/ 3460193 w 5041218"/>
              <a:gd name="connsiteY52" fmla="*/ 2852901 h 4745608"/>
              <a:gd name="connsiteX53" fmla="*/ 3217865 w 5041218"/>
              <a:gd name="connsiteY53" fmla="*/ 2829045 h 4745608"/>
              <a:gd name="connsiteX54" fmla="*/ 3025524 w 5041218"/>
              <a:gd name="connsiteY54" fmla="*/ 2858861 h 4745608"/>
              <a:gd name="connsiteX55" fmla="*/ 2832855 w 5041218"/>
              <a:gd name="connsiteY55" fmla="*/ 2930924 h 4745608"/>
              <a:gd name="connsiteX56" fmla="*/ 2820111 w 5041218"/>
              <a:gd name="connsiteY56" fmla="*/ 3026344 h 4745608"/>
              <a:gd name="connsiteX57" fmla="*/ 2959241 w 5041218"/>
              <a:gd name="connsiteY57" fmla="*/ 3167976 h 4745608"/>
              <a:gd name="connsiteX58" fmla="*/ 3176083 w 5041218"/>
              <a:gd name="connsiteY58" fmla="*/ 3269358 h 4745608"/>
              <a:gd name="connsiteX59" fmla="*/ 3388239 w 5041218"/>
              <a:gd name="connsiteY59" fmla="*/ 3442290 h 4745608"/>
              <a:gd name="connsiteX60" fmla="*/ 3212014 w 5041218"/>
              <a:gd name="connsiteY60" fmla="*/ 3336948 h 4745608"/>
              <a:gd name="connsiteX61" fmla="*/ 3004633 w 5041218"/>
              <a:gd name="connsiteY61" fmla="*/ 3276814 h 4745608"/>
              <a:gd name="connsiteX62" fmla="*/ 2771676 w 5041218"/>
              <a:gd name="connsiteY62" fmla="*/ 3166987 h 4745608"/>
              <a:gd name="connsiteX63" fmla="*/ 2638873 w 5041218"/>
              <a:gd name="connsiteY63" fmla="*/ 3097908 h 4745608"/>
              <a:gd name="connsiteX64" fmla="*/ 2570293 w 5041218"/>
              <a:gd name="connsiteY64" fmla="*/ 3109338 h 4745608"/>
              <a:gd name="connsiteX65" fmla="*/ 2525557 w 5041218"/>
              <a:gd name="connsiteY65" fmla="*/ 3326508 h 4745608"/>
              <a:gd name="connsiteX66" fmla="*/ 2584349 w 5041218"/>
              <a:gd name="connsiteY66" fmla="*/ 3577470 h 4745608"/>
              <a:gd name="connsiteX67" fmla="*/ 2663703 w 5041218"/>
              <a:gd name="connsiteY67" fmla="*/ 3996904 h 4745608"/>
              <a:gd name="connsiteX68" fmla="*/ 2633113 w 5041218"/>
              <a:gd name="connsiteY68" fmla="*/ 4192703 h 4745608"/>
              <a:gd name="connsiteX69" fmla="*/ 2539703 w 5041218"/>
              <a:gd name="connsiteY69" fmla="*/ 4455574 h 4745608"/>
              <a:gd name="connsiteX70" fmla="*/ 2595212 w 5041218"/>
              <a:gd name="connsiteY70" fmla="*/ 3945217 h 4745608"/>
              <a:gd name="connsiteX71" fmla="*/ 2481240 w 5041218"/>
              <a:gd name="connsiteY71" fmla="*/ 3566538 h 4745608"/>
              <a:gd name="connsiteX72" fmla="*/ 2307403 w 5041218"/>
              <a:gd name="connsiteY72" fmla="*/ 3166488 h 4745608"/>
              <a:gd name="connsiteX73" fmla="*/ 2261683 w 5041218"/>
              <a:gd name="connsiteY73" fmla="*/ 3063618 h 4745608"/>
              <a:gd name="connsiteX74" fmla="*/ 2078803 w 5041218"/>
              <a:gd name="connsiteY74" fmla="*/ 2949318 h 4745608"/>
              <a:gd name="connsiteX75" fmla="*/ 1824299 w 5041218"/>
              <a:gd name="connsiteY75" fmla="*/ 3002494 h 4745608"/>
              <a:gd name="connsiteX76" fmla="*/ 1412162 w 5041218"/>
              <a:gd name="connsiteY76" fmla="*/ 3235573 h 4745608"/>
              <a:gd name="connsiteX77" fmla="*/ 1381573 w 5041218"/>
              <a:gd name="connsiteY77" fmla="*/ 3680838 h 4745608"/>
              <a:gd name="connsiteX78" fmla="*/ 1340867 w 5041218"/>
              <a:gd name="connsiteY78" fmla="*/ 3980504 h 4745608"/>
              <a:gd name="connsiteX79" fmla="*/ 1197619 w 5041218"/>
              <a:gd name="connsiteY79" fmla="*/ 4738831 h 4745608"/>
              <a:gd name="connsiteX80" fmla="*/ 1220896 w 5041218"/>
              <a:gd name="connsiteY80" fmla="*/ 4338309 h 4745608"/>
              <a:gd name="connsiteX81" fmla="*/ 1242772 w 5041218"/>
              <a:gd name="connsiteY81" fmla="*/ 4080888 h 4745608"/>
              <a:gd name="connsiteX82" fmla="*/ 1198693 w 5041218"/>
              <a:gd name="connsiteY82" fmla="*/ 3909438 h 4745608"/>
              <a:gd name="connsiteX83" fmla="*/ 970093 w 5041218"/>
              <a:gd name="connsiteY83" fmla="*/ 3989448 h 4745608"/>
              <a:gd name="connsiteX84" fmla="*/ 766328 w 5041218"/>
              <a:gd name="connsiteY84" fmla="*/ 4131990 h 4745608"/>
              <a:gd name="connsiteX85" fmla="*/ 555808 w 5041218"/>
              <a:gd name="connsiteY85" fmla="*/ 4355688 h 4745608"/>
              <a:gd name="connsiteX86" fmla="*/ 785900 w 5041218"/>
              <a:gd name="connsiteY86" fmla="*/ 4017771 h 4745608"/>
              <a:gd name="connsiteX87" fmla="*/ 1130113 w 5041218"/>
              <a:gd name="connsiteY87" fmla="*/ 3817500 h 4745608"/>
              <a:gd name="connsiteX88" fmla="*/ 1278703 w 5041218"/>
              <a:gd name="connsiteY88" fmla="*/ 3726558 h 4745608"/>
              <a:gd name="connsiteX89" fmla="*/ 1269661 w 5041218"/>
              <a:gd name="connsiteY89" fmla="*/ 3390117 h 4745608"/>
              <a:gd name="connsiteX90" fmla="*/ 1309620 w 5041218"/>
              <a:gd name="connsiteY90" fmla="*/ 3169963 h 4745608"/>
              <a:gd name="connsiteX91" fmla="*/ 1393003 w 5041218"/>
              <a:gd name="connsiteY91" fmla="*/ 3052188 h 4745608"/>
              <a:gd name="connsiteX92" fmla="*/ 1080693 w 5041218"/>
              <a:gd name="connsiteY92" fmla="*/ 2984604 h 4745608"/>
              <a:gd name="connsiteX93" fmla="*/ 663453 w 5041218"/>
              <a:gd name="connsiteY93" fmla="*/ 3023360 h 4745608"/>
              <a:gd name="connsiteX94" fmla="*/ 235111 w 5041218"/>
              <a:gd name="connsiteY94" fmla="*/ 3217172 h 4745608"/>
              <a:gd name="connsiteX95" fmla="*/ 421453 w 5041218"/>
              <a:gd name="connsiteY95" fmla="*/ 3029328 h 4745608"/>
              <a:gd name="connsiteX96" fmla="*/ 627193 w 5041218"/>
              <a:gd name="connsiteY96" fmla="*/ 2926458 h 4745608"/>
              <a:gd name="connsiteX97" fmla="*/ 854480 w 5041218"/>
              <a:gd name="connsiteY97" fmla="*/ 2889178 h 4745608"/>
              <a:gd name="connsiteX98" fmla="*/ 1149272 w 5041218"/>
              <a:gd name="connsiteY98" fmla="*/ 2889676 h 4745608"/>
              <a:gd name="connsiteX99" fmla="*/ 1531894 w 5041218"/>
              <a:gd name="connsiteY99" fmla="*/ 2917507 h 4745608"/>
              <a:gd name="connsiteX100" fmla="*/ 1860559 w 5041218"/>
              <a:gd name="connsiteY100" fmla="*/ 2766431 h 4745608"/>
              <a:gd name="connsiteX101" fmla="*/ 1701613 w 5041218"/>
              <a:gd name="connsiteY101" fmla="*/ 2263518 h 4745608"/>
              <a:gd name="connsiteX102" fmla="*/ 1690183 w 5041218"/>
              <a:gd name="connsiteY102" fmla="*/ 1966338 h 4745608"/>
              <a:gd name="connsiteX103" fmla="*/ 1381991 w 5041218"/>
              <a:gd name="connsiteY103" fmla="*/ 1841604 h 4745608"/>
              <a:gd name="connsiteX104" fmla="*/ 1095823 w 5041218"/>
              <a:gd name="connsiteY104" fmla="*/ 1714878 h 4745608"/>
              <a:gd name="connsiteX105" fmla="*/ 746507 w 5041218"/>
              <a:gd name="connsiteY105" fmla="*/ 1626415 h 4745608"/>
              <a:gd name="connsiteX106" fmla="*/ 352873 w 5041218"/>
              <a:gd name="connsiteY106" fmla="*/ 1726308 h 4745608"/>
              <a:gd name="connsiteX107" fmla="*/ 113171 w 5041218"/>
              <a:gd name="connsiteY107" fmla="*/ 1763582 h 4745608"/>
              <a:gd name="connsiteX108" fmla="*/ 9973 w 5041218"/>
              <a:gd name="connsiteY108" fmla="*/ 1737738 h 4745608"/>
              <a:gd name="connsiteX109" fmla="*/ 348516 w 5041218"/>
              <a:gd name="connsiteY109" fmla="*/ 1643812 h 4745608"/>
              <a:gd name="connsiteX110" fmla="*/ 653097 w 5041218"/>
              <a:gd name="connsiteY110" fmla="*/ 1543920 h 4745608"/>
              <a:gd name="connsiteX111" fmla="*/ 1072963 w 5041218"/>
              <a:gd name="connsiteY111" fmla="*/ 1612008 h 4745608"/>
              <a:gd name="connsiteX112" fmla="*/ 1244413 w 5041218"/>
              <a:gd name="connsiteY112" fmla="*/ 1657728 h 4745608"/>
              <a:gd name="connsiteX113" fmla="*/ 1205766 w 5041218"/>
              <a:gd name="connsiteY113" fmla="*/ 1451988 h 4745608"/>
              <a:gd name="connsiteX114" fmla="*/ 1046313 w 5041218"/>
              <a:gd name="connsiteY114" fmla="*/ 815409 h 4745608"/>
              <a:gd name="connsiteX115" fmla="*/ 1221553 w 5041218"/>
              <a:gd name="connsiteY115" fmla="*/ 1211958 h 4745608"/>
              <a:gd name="connsiteX0" fmla="*/ 1221553 w 5067201"/>
              <a:gd name="connsiteY0" fmla="*/ 1211958 h 4745608"/>
              <a:gd name="connsiteX1" fmla="*/ 1343911 w 5067201"/>
              <a:gd name="connsiteY1" fmla="*/ 1559828 h 4745608"/>
              <a:gd name="connsiteX2" fmla="*/ 1553023 w 5067201"/>
              <a:gd name="connsiteY2" fmla="*/ 1657728 h 4745608"/>
              <a:gd name="connsiteX3" fmla="*/ 1907353 w 5067201"/>
              <a:gd name="connsiteY3" fmla="*/ 1680588 h 4745608"/>
              <a:gd name="connsiteX4" fmla="*/ 2021653 w 5067201"/>
              <a:gd name="connsiteY4" fmla="*/ 1543428 h 4745608"/>
              <a:gd name="connsiteX5" fmla="*/ 2124523 w 5067201"/>
              <a:gd name="connsiteY5" fmla="*/ 1291968 h 4745608"/>
              <a:gd name="connsiteX6" fmla="*/ 2124523 w 5067201"/>
              <a:gd name="connsiteY6" fmla="*/ 1120518 h 4745608"/>
              <a:gd name="connsiteX7" fmla="*/ 2068029 w 5067201"/>
              <a:gd name="connsiteY7" fmla="*/ 825325 h 4745608"/>
              <a:gd name="connsiteX8" fmla="*/ 2078803 w 5067201"/>
              <a:gd name="connsiteY8" fmla="*/ 777618 h 4745608"/>
              <a:gd name="connsiteX9" fmla="*/ 2170243 w 5067201"/>
              <a:gd name="connsiteY9" fmla="*/ 1086228 h 4745608"/>
              <a:gd name="connsiteX10" fmla="*/ 2215963 w 5067201"/>
              <a:gd name="connsiteY10" fmla="*/ 1269108 h 4745608"/>
              <a:gd name="connsiteX11" fmla="*/ 2284543 w 5067201"/>
              <a:gd name="connsiteY11" fmla="*/ 1303398 h 4745608"/>
              <a:gd name="connsiteX12" fmla="*/ 2330263 w 5067201"/>
              <a:gd name="connsiteY12" fmla="*/ 1166238 h 4745608"/>
              <a:gd name="connsiteX13" fmla="*/ 2467423 w 5067201"/>
              <a:gd name="connsiteY13" fmla="*/ 880488 h 4745608"/>
              <a:gd name="connsiteX14" fmla="*/ 2558863 w 5067201"/>
              <a:gd name="connsiteY14" fmla="*/ 640458 h 4745608"/>
              <a:gd name="connsiteX15" fmla="*/ 2616013 w 5067201"/>
              <a:gd name="connsiteY15" fmla="*/ 537588 h 4745608"/>
              <a:gd name="connsiteX16" fmla="*/ 2558863 w 5067201"/>
              <a:gd name="connsiteY16" fmla="*/ 789048 h 4745608"/>
              <a:gd name="connsiteX17" fmla="*/ 2444563 w 5067201"/>
              <a:gd name="connsiteY17" fmla="*/ 1097658 h 4745608"/>
              <a:gd name="connsiteX18" fmla="*/ 2375983 w 5067201"/>
              <a:gd name="connsiteY18" fmla="*/ 1406268 h 4745608"/>
              <a:gd name="connsiteX19" fmla="*/ 2558863 w 5067201"/>
              <a:gd name="connsiteY19" fmla="*/ 1577718 h 4745608"/>
              <a:gd name="connsiteX20" fmla="*/ 2878903 w 5067201"/>
              <a:gd name="connsiteY20" fmla="*/ 1657728 h 4745608"/>
              <a:gd name="connsiteX21" fmla="*/ 3187513 w 5067201"/>
              <a:gd name="connsiteY21" fmla="*/ 1657728 h 4745608"/>
              <a:gd name="connsiteX22" fmla="*/ 3370393 w 5067201"/>
              <a:gd name="connsiteY22" fmla="*/ 1566288 h 4745608"/>
              <a:gd name="connsiteX23" fmla="*/ 3488066 w 5067201"/>
              <a:gd name="connsiteY23" fmla="*/ 1246753 h 4745608"/>
              <a:gd name="connsiteX24" fmla="*/ 3495138 w 5067201"/>
              <a:gd name="connsiteY24" fmla="*/ 1115548 h 4745608"/>
              <a:gd name="connsiteX25" fmla="*/ 3493650 w 5067201"/>
              <a:gd name="connsiteY25" fmla="*/ 1063976 h 4745608"/>
              <a:gd name="connsiteX26" fmla="*/ 3450403 w 5067201"/>
              <a:gd name="connsiteY26" fmla="*/ 777618 h 4745608"/>
              <a:gd name="connsiteX27" fmla="*/ 3119893 w 5067201"/>
              <a:gd name="connsiteY27" fmla="*/ 321571 h 4745608"/>
              <a:gd name="connsiteX28" fmla="*/ 3497351 w 5067201"/>
              <a:gd name="connsiteY28" fmla="*/ 674883 h 4745608"/>
              <a:gd name="connsiteX29" fmla="*/ 3759013 w 5067201"/>
              <a:gd name="connsiteY29" fmla="*/ 571878 h 4745608"/>
              <a:gd name="connsiteX30" fmla="*/ 3999043 w 5067201"/>
              <a:gd name="connsiteY30" fmla="*/ 91818 h 4745608"/>
              <a:gd name="connsiteX31" fmla="*/ 4033333 w 5067201"/>
              <a:gd name="connsiteY31" fmla="*/ 11808 h 4745608"/>
              <a:gd name="connsiteX32" fmla="*/ 3984569 w 5067201"/>
              <a:gd name="connsiteY32" fmla="*/ 247366 h 4745608"/>
              <a:gd name="connsiteX33" fmla="*/ 3812791 w 5067201"/>
              <a:gd name="connsiteY33" fmla="*/ 647417 h 4745608"/>
              <a:gd name="connsiteX34" fmla="*/ 3592906 w 5067201"/>
              <a:gd name="connsiteY34" fmla="*/ 811408 h 4745608"/>
              <a:gd name="connsiteX35" fmla="*/ 3604425 w 5067201"/>
              <a:gd name="connsiteY35" fmla="*/ 999253 h 4745608"/>
              <a:gd name="connsiteX36" fmla="*/ 3872985 w 5067201"/>
              <a:gd name="connsiteY36" fmla="*/ 881976 h 4745608"/>
              <a:gd name="connsiteX37" fmla="*/ 4200754 w 5067201"/>
              <a:gd name="connsiteY37" fmla="*/ 774136 h 4745608"/>
              <a:gd name="connsiteX38" fmla="*/ 4064251 w 5067201"/>
              <a:gd name="connsiteY38" fmla="*/ 847195 h 4745608"/>
              <a:gd name="connsiteX39" fmla="*/ 3818880 w 5067201"/>
              <a:gd name="connsiteY39" fmla="*/ 991305 h 4745608"/>
              <a:gd name="connsiteX40" fmla="*/ 3658531 w 5067201"/>
              <a:gd name="connsiteY40" fmla="*/ 1093178 h 4745608"/>
              <a:gd name="connsiteX41" fmla="*/ 3622838 w 5067201"/>
              <a:gd name="connsiteY41" fmla="*/ 1221401 h 4745608"/>
              <a:gd name="connsiteX42" fmla="*/ 3577446 w 5067201"/>
              <a:gd name="connsiteY42" fmla="*/ 1500691 h 4745608"/>
              <a:gd name="connsiteX43" fmla="*/ 3461833 w 5067201"/>
              <a:gd name="connsiteY43" fmla="*/ 1726308 h 4745608"/>
              <a:gd name="connsiteX44" fmla="*/ 3278953 w 5067201"/>
              <a:gd name="connsiteY44" fmla="*/ 2034918 h 4745608"/>
              <a:gd name="connsiteX45" fmla="*/ 3288742 w 5067201"/>
              <a:gd name="connsiteY45" fmla="*/ 2273460 h 4745608"/>
              <a:gd name="connsiteX46" fmla="*/ 3434288 w 5067201"/>
              <a:gd name="connsiteY46" fmla="*/ 2417577 h 4745608"/>
              <a:gd name="connsiteX47" fmla="*/ 3781217 w 5067201"/>
              <a:gd name="connsiteY47" fmla="*/ 2618845 h 4745608"/>
              <a:gd name="connsiteX48" fmla="*/ 4079053 w 5067201"/>
              <a:gd name="connsiteY48" fmla="*/ 2777868 h 4745608"/>
              <a:gd name="connsiteX49" fmla="*/ 5011598 w 5067201"/>
              <a:gd name="connsiteY49" fmla="*/ 3189329 h 4745608"/>
              <a:gd name="connsiteX50" fmla="*/ 4955377 w 5067201"/>
              <a:gd name="connsiteY50" fmla="*/ 3340389 h 4745608"/>
              <a:gd name="connsiteX51" fmla="*/ 4070190 w 5067201"/>
              <a:gd name="connsiteY51" fmla="*/ 3021367 h 4745608"/>
              <a:gd name="connsiteX52" fmla="*/ 3460193 w 5067201"/>
              <a:gd name="connsiteY52" fmla="*/ 2852901 h 4745608"/>
              <a:gd name="connsiteX53" fmla="*/ 3217865 w 5067201"/>
              <a:gd name="connsiteY53" fmla="*/ 2829045 h 4745608"/>
              <a:gd name="connsiteX54" fmla="*/ 3025524 w 5067201"/>
              <a:gd name="connsiteY54" fmla="*/ 2858861 h 4745608"/>
              <a:gd name="connsiteX55" fmla="*/ 2832855 w 5067201"/>
              <a:gd name="connsiteY55" fmla="*/ 2930924 h 4745608"/>
              <a:gd name="connsiteX56" fmla="*/ 2820111 w 5067201"/>
              <a:gd name="connsiteY56" fmla="*/ 3026344 h 4745608"/>
              <a:gd name="connsiteX57" fmla="*/ 2959241 w 5067201"/>
              <a:gd name="connsiteY57" fmla="*/ 3167976 h 4745608"/>
              <a:gd name="connsiteX58" fmla="*/ 3176083 w 5067201"/>
              <a:gd name="connsiteY58" fmla="*/ 3269358 h 4745608"/>
              <a:gd name="connsiteX59" fmla="*/ 3388239 w 5067201"/>
              <a:gd name="connsiteY59" fmla="*/ 3442290 h 4745608"/>
              <a:gd name="connsiteX60" fmla="*/ 3212014 w 5067201"/>
              <a:gd name="connsiteY60" fmla="*/ 3336948 h 4745608"/>
              <a:gd name="connsiteX61" fmla="*/ 3004633 w 5067201"/>
              <a:gd name="connsiteY61" fmla="*/ 3276814 h 4745608"/>
              <a:gd name="connsiteX62" fmla="*/ 2771676 w 5067201"/>
              <a:gd name="connsiteY62" fmla="*/ 3166987 h 4745608"/>
              <a:gd name="connsiteX63" fmla="*/ 2638873 w 5067201"/>
              <a:gd name="connsiteY63" fmla="*/ 3097908 h 4745608"/>
              <a:gd name="connsiteX64" fmla="*/ 2570293 w 5067201"/>
              <a:gd name="connsiteY64" fmla="*/ 3109338 h 4745608"/>
              <a:gd name="connsiteX65" fmla="*/ 2525557 w 5067201"/>
              <a:gd name="connsiteY65" fmla="*/ 3326508 h 4745608"/>
              <a:gd name="connsiteX66" fmla="*/ 2584349 w 5067201"/>
              <a:gd name="connsiteY66" fmla="*/ 3577470 h 4745608"/>
              <a:gd name="connsiteX67" fmla="*/ 2663703 w 5067201"/>
              <a:gd name="connsiteY67" fmla="*/ 3996904 h 4745608"/>
              <a:gd name="connsiteX68" fmla="*/ 2633113 w 5067201"/>
              <a:gd name="connsiteY68" fmla="*/ 4192703 h 4745608"/>
              <a:gd name="connsiteX69" fmla="*/ 2539703 w 5067201"/>
              <a:gd name="connsiteY69" fmla="*/ 4455574 h 4745608"/>
              <a:gd name="connsiteX70" fmla="*/ 2595212 w 5067201"/>
              <a:gd name="connsiteY70" fmla="*/ 3945217 h 4745608"/>
              <a:gd name="connsiteX71" fmla="*/ 2481240 w 5067201"/>
              <a:gd name="connsiteY71" fmla="*/ 3566538 h 4745608"/>
              <a:gd name="connsiteX72" fmla="*/ 2307403 w 5067201"/>
              <a:gd name="connsiteY72" fmla="*/ 3166488 h 4745608"/>
              <a:gd name="connsiteX73" fmla="*/ 2261683 w 5067201"/>
              <a:gd name="connsiteY73" fmla="*/ 3063618 h 4745608"/>
              <a:gd name="connsiteX74" fmla="*/ 2078803 w 5067201"/>
              <a:gd name="connsiteY74" fmla="*/ 2949318 h 4745608"/>
              <a:gd name="connsiteX75" fmla="*/ 1824299 w 5067201"/>
              <a:gd name="connsiteY75" fmla="*/ 3002494 h 4745608"/>
              <a:gd name="connsiteX76" fmla="*/ 1412162 w 5067201"/>
              <a:gd name="connsiteY76" fmla="*/ 3235573 h 4745608"/>
              <a:gd name="connsiteX77" fmla="*/ 1381573 w 5067201"/>
              <a:gd name="connsiteY77" fmla="*/ 3680838 h 4745608"/>
              <a:gd name="connsiteX78" fmla="*/ 1340867 w 5067201"/>
              <a:gd name="connsiteY78" fmla="*/ 3980504 h 4745608"/>
              <a:gd name="connsiteX79" fmla="*/ 1197619 w 5067201"/>
              <a:gd name="connsiteY79" fmla="*/ 4738831 h 4745608"/>
              <a:gd name="connsiteX80" fmla="*/ 1220896 w 5067201"/>
              <a:gd name="connsiteY80" fmla="*/ 4338309 h 4745608"/>
              <a:gd name="connsiteX81" fmla="*/ 1242772 w 5067201"/>
              <a:gd name="connsiteY81" fmla="*/ 4080888 h 4745608"/>
              <a:gd name="connsiteX82" fmla="*/ 1198693 w 5067201"/>
              <a:gd name="connsiteY82" fmla="*/ 3909438 h 4745608"/>
              <a:gd name="connsiteX83" fmla="*/ 970093 w 5067201"/>
              <a:gd name="connsiteY83" fmla="*/ 3989448 h 4745608"/>
              <a:gd name="connsiteX84" fmla="*/ 766328 w 5067201"/>
              <a:gd name="connsiteY84" fmla="*/ 4131990 h 4745608"/>
              <a:gd name="connsiteX85" fmla="*/ 555808 w 5067201"/>
              <a:gd name="connsiteY85" fmla="*/ 4355688 h 4745608"/>
              <a:gd name="connsiteX86" fmla="*/ 785900 w 5067201"/>
              <a:gd name="connsiteY86" fmla="*/ 4017771 h 4745608"/>
              <a:gd name="connsiteX87" fmla="*/ 1130113 w 5067201"/>
              <a:gd name="connsiteY87" fmla="*/ 3817500 h 4745608"/>
              <a:gd name="connsiteX88" fmla="*/ 1278703 w 5067201"/>
              <a:gd name="connsiteY88" fmla="*/ 3726558 h 4745608"/>
              <a:gd name="connsiteX89" fmla="*/ 1269661 w 5067201"/>
              <a:gd name="connsiteY89" fmla="*/ 3390117 h 4745608"/>
              <a:gd name="connsiteX90" fmla="*/ 1309620 w 5067201"/>
              <a:gd name="connsiteY90" fmla="*/ 3169963 h 4745608"/>
              <a:gd name="connsiteX91" fmla="*/ 1393003 w 5067201"/>
              <a:gd name="connsiteY91" fmla="*/ 3052188 h 4745608"/>
              <a:gd name="connsiteX92" fmla="*/ 1080693 w 5067201"/>
              <a:gd name="connsiteY92" fmla="*/ 2984604 h 4745608"/>
              <a:gd name="connsiteX93" fmla="*/ 663453 w 5067201"/>
              <a:gd name="connsiteY93" fmla="*/ 3023360 h 4745608"/>
              <a:gd name="connsiteX94" fmla="*/ 235111 w 5067201"/>
              <a:gd name="connsiteY94" fmla="*/ 3217172 h 4745608"/>
              <a:gd name="connsiteX95" fmla="*/ 421453 w 5067201"/>
              <a:gd name="connsiteY95" fmla="*/ 3029328 h 4745608"/>
              <a:gd name="connsiteX96" fmla="*/ 627193 w 5067201"/>
              <a:gd name="connsiteY96" fmla="*/ 2926458 h 4745608"/>
              <a:gd name="connsiteX97" fmla="*/ 854480 w 5067201"/>
              <a:gd name="connsiteY97" fmla="*/ 2889178 h 4745608"/>
              <a:gd name="connsiteX98" fmla="*/ 1149272 w 5067201"/>
              <a:gd name="connsiteY98" fmla="*/ 2889676 h 4745608"/>
              <a:gd name="connsiteX99" fmla="*/ 1531894 w 5067201"/>
              <a:gd name="connsiteY99" fmla="*/ 2917507 h 4745608"/>
              <a:gd name="connsiteX100" fmla="*/ 1860559 w 5067201"/>
              <a:gd name="connsiteY100" fmla="*/ 2766431 h 4745608"/>
              <a:gd name="connsiteX101" fmla="*/ 1701613 w 5067201"/>
              <a:gd name="connsiteY101" fmla="*/ 2263518 h 4745608"/>
              <a:gd name="connsiteX102" fmla="*/ 1690183 w 5067201"/>
              <a:gd name="connsiteY102" fmla="*/ 1966338 h 4745608"/>
              <a:gd name="connsiteX103" fmla="*/ 1381991 w 5067201"/>
              <a:gd name="connsiteY103" fmla="*/ 1841604 h 4745608"/>
              <a:gd name="connsiteX104" fmla="*/ 1095823 w 5067201"/>
              <a:gd name="connsiteY104" fmla="*/ 1714878 h 4745608"/>
              <a:gd name="connsiteX105" fmla="*/ 746507 w 5067201"/>
              <a:gd name="connsiteY105" fmla="*/ 1626415 h 4745608"/>
              <a:gd name="connsiteX106" fmla="*/ 352873 w 5067201"/>
              <a:gd name="connsiteY106" fmla="*/ 1726308 h 4745608"/>
              <a:gd name="connsiteX107" fmla="*/ 113171 w 5067201"/>
              <a:gd name="connsiteY107" fmla="*/ 1763582 h 4745608"/>
              <a:gd name="connsiteX108" fmla="*/ 9973 w 5067201"/>
              <a:gd name="connsiteY108" fmla="*/ 1737738 h 4745608"/>
              <a:gd name="connsiteX109" fmla="*/ 348516 w 5067201"/>
              <a:gd name="connsiteY109" fmla="*/ 1643812 h 4745608"/>
              <a:gd name="connsiteX110" fmla="*/ 653097 w 5067201"/>
              <a:gd name="connsiteY110" fmla="*/ 1543920 h 4745608"/>
              <a:gd name="connsiteX111" fmla="*/ 1072963 w 5067201"/>
              <a:gd name="connsiteY111" fmla="*/ 1612008 h 4745608"/>
              <a:gd name="connsiteX112" fmla="*/ 1244413 w 5067201"/>
              <a:gd name="connsiteY112" fmla="*/ 1657728 h 4745608"/>
              <a:gd name="connsiteX113" fmla="*/ 1205766 w 5067201"/>
              <a:gd name="connsiteY113" fmla="*/ 1451988 h 4745608"/>
              <a:gd name="connsiteX114" fmla="*/ 1046313 w 5067201"/>
              <a:gd name="connsiteY114" fmla="*/ 815409 h 4745608"/>
              <a:gd name="connsiteX115" fmla="*/ 1221553 w 5067201"/>
              <a:gd name="connsiteY115" fmla="*/ 1211958 h 4745608"/>
              <a:gd name="connsiteX0" fmla="*/ 1221553 w 5015709"/>
              <a:gd name="connsiteY0" fmla="*/ 1211958 h 4745608"/>
              <a:gd name="connsiteX1" fmla="*/ 1343911 w 5015709"/>
              <a:gd name="connsiteY1" fmla="*/ 1559828 h 4745608"/>
              <a:gd name="connsiteX2" fmla="*/ 1553023 w 5015709"/>
              <a:gd name="connsiteY2" fmla="*/ 1657728 h 4745608"/>
              <a:gd name="connsiteX3" fmla="*/ 1907353 w 5015709"/>
              <a:gd name="connsiteY3" fmla="*/ 1680588 h 4745608"/>
              <a:gd name="connsiteX4" fmla="*/ 2021653 w 5015709"/>
              <a:gd name="connsiteY4" fmla="*/ 1543428 h 4745608"/>
              <a:gd name="connsiteX5" fmla="*/ 2124523 w 5015709"/>
              <a:gd name="connsiteY5" fmla="*/ 1291968 h 4745608"/>
              <a:gd name="connsiteX6" fmla="*/ 2124523 w 5015709"/>
              <a:gd name="connsiteY6" fmla="*/ 1120518 h 4745608"/>
              <a:gd name="connsiteX7" fmla="*/ 2068029 w 5015709"/>
              <a:gd name="connsiteY7" fmla="*/ 825325 h 4745608"/>
              <a:gd name="connsiteX8" fmla="*/ 2078803 w 5015709"/>
              <a:gd name="connsiteY8" fmla="*/ 777618 h 4745608"/>
              <a:gd name="connsiteX9" fmla="*/ 2170243 w 5015709"/>
              <a:gd name="connsiteY9" fmla="*/ 1086228 h 4745608"/>
              <a:gd name="connsiteX10" fmla="*/ 2215963 w 5015709"/>
              <a:gd name="connsiteY10" fmla="*/ 1269108 h 4745608"/>
              <a:gd name="connsiteX11" fmla="*/ 2284543 w 5015709"/>
              <a:gd name="connsiteY11" fmla="*/ 1303398 h 4745608"/>
              <a:gd name="connsiteX12" fmla="*/ 2330263 w 5015709"/>
              <a:gd name="connsiteY12" fmla="*/ 1166238 h 4745608"/>
              <a:gd name="connsiteX13" fmla="*/ 2467423 w 5015709"/>
              <a:gd name="connsiteY13" fmla="*/ 880488 h 4745608"/>
              <a:gd name="connsiteX14" fmla="*/ 2558863 w 5015709"/>
              <a:gd name="connsiteY14" fmla="*/ 640458 h 4745608"/>
              <a:gd name="connsiteX15" fmla="*/ 2616013 w 5015709"/>
              <a:gd name="connsiteY15" fmla="*/ 537588 h 4745608"/>
              <a:gd name="connsiteX16" fmla="*/ 2558863 w 5015709"/>
              <a:gd name="connsiteY16" fmla="*/ 789048 h 4745608"/>
              <a:gd name="connsiteX17" fmla="*/ 2444563 w 5015709"/>
              <a:gd name="connsiteY17" fmla="*/ 1097658 h 4745608"/>
              <a:gd name="connsiteX18" fmla="*/ 2375983 w 5015709"/>
              <a:gd name="connsiteY18" fmla="*/ 1406268 h 4745608"/>
              <a:gd name="connsiteX19" fmla="*/ 2558863 w 5015709"/>
              <a:gd name="connsiteY19" fmla="*/ 1577718 h 4745608"/>
              <a:gd name="connsiteX20" fmla="*/ 2878903 w 5015709"/>
              <a:gd name="connsiteY20" fmla="*/ 1657728 h 4745608"/>
              <a:gd name="connsiteX21" fmla="*/ 3187513 w 5015709"/>
              <a:gd name="connsiteY21" fmla="*/ 1657728 h 4745608"/>
              <a:gd name="connsiteX22" fmla="*/ 3370393 w 5015709"/>
              <a:gd name="connsiteY22" fmla="*/ 1566288 h 4745608"/>
              <a:gd name="connsiteX23" fmla="*/ 3488066 w 5015709"/>
              <a:gd name="connsiteY23" fmla="*/ 1246753 h 4745608"/>
              <a:gd name="connsiteX24" fmla="*/ 3495138 w 5015709"/>
              <a:gd name="connsiteY24" fmla="*/ 1115548 h 4745608"/>
              <a:gd name="connsiteX25" fmla="*/ 3493650 w 5015709"/>
              <a:gd name="connsiteY25" fmla="*/ 1063976 h 4745608"/>
              <a:gd name="connsiteX26" fmla="*/ 3450403 w 5015709"/>
              <a:gd name="connsiteY26" fmla="*/ 777618 h 4745608"/>
              <a:gd name="connsiteX27" fmla="*/ 3119893 w 5015709"/>
              <a:gd name="connsiteY27" fmla="*/ 321571 h 4745608"/>
              <a:gd name="connsiteX28" fmla="*/ 3497351 w 5015709"/>
              <a:gd name="connsiteY28" fmla="*/ 674883 h 4745608"/>
              <a:gd name="connsiteX29" fmla="*/ 3759013 w 5015709"/>
              <a:gd name="connsiteY29" fmla="*/ 571878 h 4745608"/>
              <a:gd name="connsiteX30" fmla="*/ 3999043 w 5015709"/>
              <a:gd name="connsiteY30" fmla="*/ 91818 h 4745608"/>
              <a:gd name="connsiteX31" fmla="*/ 4033333 w 5015709"/>
              <a:gd name="connsiteY31" fmla="*/ 11808 h 4745608"/>
              <a:gd name="connsiteX32" fmla="*/ 3984569 w 5015709"/>
              <a:gd name="connsiteY32" fmla="*/ 247366 h 4745608"/>
              <a:gd name="connsiteX33" fmla="*/ 3812791 w 5015709"/>
              <a:gd name="connsiteY33" fmla="*/ 647417 h 4745608"/>
              <a:gd name="connsiteX34" fmla="*/ 3592906 w 5015709"/>
              <a:gd name="connsiteY34" fmla="*/ 811408 h 4745608"/>
              <a:gd name="connsiteX35" fmla="*/ 3604425 w 5015709"/>
              <a:gd name="connsiteY35" fmla="*/ 999253 h 4745608"/>
              <a:gd name="connsiteX36" fmla="*/ 3872985 w 5015709"/>
              <a:gd name="connsiteY36" fmla="*/ 881976 h 4745608"/>
              <a:gd name="connsiteX37" fmla="*/ 4200754 w 5015709"/>
              <a:gd name="connsiteY37" fmla="*/ 774136 h 4745608"/>
              <a:gd name="connsiteX38" fmla="*/ 4064251 w 5015709"/>
              <a:gd name="connsiteY38" fmla="*/ 847195 h 4745608"/>
              <a:gd name="connsiteX39" fmla="*/ 3818880 w 5015709"/>
              <a:gd name="connsiteY39" fmla="*/ 991305 h 4745608"/>
              <a:gd name="connsiteX40" fmla="*/ 3658531 w 5015709"/>
              <a:gd name="connsiteY40" fmla="*/ 1093178 h 4745608"/>
              <a:gd name="connsiteX41" fmla="*/ 3622838 w 5015709"/>
              <a:gd name="connsiteY41" fmla="*/ 1221401 h 4745608"/>
              <a:gd name="connsiteX42" fmla="*/ 3577446 w 5015709"/>
              <a:gd name="connsiteY42" fmla="*/ 1500691 h 4745608"/>
              <a:gd name="connsiteX43" fmla="*/ 3461833 w 5015709"/>
              <a:gd name="connsiteY43" fmla="*/ 1726308 h 4745608"/>
              <a:gd name="connsiteX44" fmla="*/ 3278953 w 5015709"/>
              <a:gd name="connsiteY44" fmla="*/ 2034918 h 4745608"/>
              <a:gd name="connsiteX45" fmla="*/ 3288742 w 5015709"/>
              <a:gd name="connsiteY45" fmla="*/ 2273460 h 4745608"/>
              <a:gd name="connsiteX46" fmla="*/ 3434288 w 5015709"/>
              <a:gd name="connsiteY46" fmla="*/ 2417577 h 4745608"/>
              <a:gd name="connsiteX47" fmla="*/ 3781217 w 5015709"/>
              <a:gd name="connsiteY47" fmla="*/ 2618845 h 4745608"/>
              <a:gd name="connsiteX48" fmla="*/ 4079053 w 5015709"/>
              <a:gd name="connsiteY48" fmla="*/ 2777868 h 4745608"/>
              <a:gd name="connsiteX49" fmla="*/ 5011598 w 5015709"/>
              <a:gd name="connsiteY49" fmla="*/ 3189329 h 4745608"/>
              <a:gd name="connsiteX50" fmla="*/ 4955377 w 5015709"/>
              <a:gd name="connsiteY50" fmla="*/ 3340389 h 4745608"/>
              <a:gd name="connsiteX51" fmla="*/ 4070190 w 5015709"/>
              <a:gd name="connsiteY51" fmla="*/ 3021367 h 4745608"/>
              <a:gd name="connsiteX52" fmla="*/ 3460193 w 5015709"/>
              <a:gd name="connsiteY52" fmla="*/ 2852901 h 4745608"/>
              <a:gd name="connsiteX53" fmla="*/ 3217865 w 5015709"/>
              <a:gd name="connsiteY53" fmla="*/ 2829045 h 4745608"/>
              <a:gd name="connsiteX54" fmla="*/ 3025524 w 5015709"/>
              <a:gd name="connsiteY54" fmla="*/ 2858861 h 4745608"/>
              <a:gd name="connsiteX55" fmla="*/ 2832855 w 5015709"/>
              <a:gd name="connsiteY55" fmla="*/ 2930924 h 4745608"/>
              <a:gd name="connsiteX56" fmla="*/ 2820111 w 5015709"/>
              <a:gd name="connsiteY56" fmla="*/ 3026344 h 4745608"/>
              <a:gd name="connsiteX57" fmla="*/ 2959241 w 5015709"/>
              <a:gd name="connsiteY57" fmla="*/ 3167976 h 4745608"/>
              <a:gd name="connsiteX58" fmla="*/ 3176083 w 5015709"/>
              <a:gd name="connsiteY58" fmla="*/ 3269358 h 4745608"/>
              <a:gd name="connsiteX59" fmla="*/ 3388239 w 5015709"/>
              <a:gd name="connsiteY59" fmla="*/ 3442290 h 4745608"/>
              <a:gd name="connsiteX60" fmla="*/ 3212014 w 5015709"/>
              <a:gd name="connsiteY60" fmla="*/ 3336948 h 4745608"/>
              <a:gd name="connsiteX61" fmla="*/ 3004633 w 5015709"/>
              <a:gd name="connsiteY61" fmla="*/ 3276814 h 4745608"/>
              <a:gd name="connsiteX62" fmla="*/ 2771676 w 5015709"/>
              <a:gd name="connsiteY62" fmla="*/ 3166987 h 4745608"/>
              <a:gd name="connsiteX63" fmla="*/ 2638873 w 5015709"/>
              <a:gd name="connsiteY63" fmla="*/ 3097908 h 4745608"/>
              <a:gd name="connsiteX64" fmla="*/ 2570293 w 5015709"/>
              <a:gd name="connsiteY64" fmla="*/ 3109338 h 4745608"/>
              <a:gd name="connsiteX65" fmla="*/ 2525557 w 5015709"/>
              <a:gd name="connsiteY65" fmla="*/ 3326508 h 4745608"/>
              <a:gd name="connsiteX66" fmla="*/ 2584349 w 5015709"/>
              <a:gd name="connsiteY66" fmla="*/ 3577470 h 4745608"/>
              <a:gd name="connsiteX67" fmla="*/ 2663703 w 5015709"/>
              <a:gd name="connsiteY67" fmla="*/ 3996904 h 4745608"/>
              <a:gd name="connsiteX68" fmla="*/ 2633113 w 5015709"/>
              <a:gd name="connsiteY68" fmla="*/ 4192703 h 4745608"/>
              <a:gd name="connsiteX69" fmla="*/ 2539703 w 5015709"/>
              <a:gd name="connsiteY69" fmla="*/ 4455574 h 4745608"/>
              <a:gd name="connsiteX70" fmla="*/ 2595212 w 5015709"/>
              <a:gd name="connsiteY70" fmla="*/ 3945217 h 4745608"/>
              <a:gd name="connsiteX71" fmla="*/ 2481240 w 5015709"/>
              <a:gd name="connsiteY71" fmla="*/ 3566538 h 4745608"/>
              <a:gd name="connsiteX72" fmla="*/ 2307403 w 5015709"/>
              <a:gd name="connsiteY72" fmla="*/ 3166488 h 4745608"/>
              <a:gd name="connsiteX73" fmla="*/ 2261683 w 5015709"/>
              <a:gd name="connsiteY73" fmla="*/ 3063618 h 4745608"/>
              <a:gd name="connsiteX74" fmla="*/ 2078803 w 5015709"/>
              <a:gd name="connsiteY74" fmla="*/ 2949318 h 4745608"/>
              <a:gd name="connsiteX75" fmla="*/ 1824299 w 5015709"/>
              <a:gd name="connsiteY75" fmla="*/ 3002494 h 4745608"/>
              <a:gd name="connsiteX76" fmla="*/ 1412162 w 5015709"/>
              <a:gd name="connsiteY76" fmla="*/ 3235573 h 4745608"/>
              <a:gd name="connsiteX77" fmla="*/ 1381573 w 5015709"/>
              <a:gd name="connsiteY77" fmla="*/ 3680838 h 4745608"/>
              <a:gd name="connsiteX78" fmla="*/ 1340867 w 5015709"/>
              <a:gd name="connsiteY78" fmla="*/ 3980504 h 4745608"/>
              <a:gd name="connsiteX79" fmla="*/ 1197619 w 5015709"/>
              <a:gd name="connsiteY79" fmla="*/ 4738831 h 4745608"/>
              <a:gd name="connsiteX80" fmla="*/ 1220896 w 5015709"/>
              <a:gd name="connsiteY80" fmla="*/ 4338309 h 4745608"/>
              <a:gd name="connsiteX81" fmla="*/ 1242772 w 5015709"/>
              <a:gd name="connsiteY81" fmla="*/ 4080888 h 4745608"/>
              <a:gd name="connsiteX82" fmla="*/ 1198693 w 5015709"/>
              <a:gd name="connsiteY82" fmla="*/ 3909438 h 4745608"/>
              <a:gd name="connsiteX83" fmla="*/ 970093 w 5015709"/>
              <a:gd name="connsiteY83" fmla="*/ 3989448 h 4745608"/>
              <a:gd name="connsiteX84" fmla="*/ 766328 w 5015709"/>
              <a:gd name="connsiteY84" fmla="*/ 4131990 h 4745608"/>
              <a:gd name="connsiteX85" fmla="*/ 555808 w 5015709"/>
              <a:gd name="connsiteY85" fmla="*/ 4355688 h 4745608"/>
              <a:gd name="connsiteX86" fmla="*/ 785900 w 5015709"/>
              <a:gd name="connsiteY86" fmla="*/ 4017771 h 4745608"/>
              <a:gd name="connsiteX87" fmla="*/ 1130113 w 5015709"/>
              <a:gd name="connsiteY87" fmla="*/ 3817500 h 4745608"/>
              <a:gd name="connsiteX88" fmla="*/ 1278703 w 5015709"/>
              <a:gd name="connsiteY88" fmla="*/ 3726558 h 4745608"/>
              <a:gd name="connsiteX89" fmla="*/ 1269661 w 5015709"/>
              <a:gd name="connsiteY89" fmla="*/ 3390117 h 4745608"/>
              <a:gd name="connsiteX90" fmla="*/ 1309620 w 5015709"/>
              <a:gd name="connsiteY90" fmla="*/ 3169963 h 4745608"/>
              <a:gd name="connsiteX91" fmla="*/ 1393003 w 5015709"/>
              <a:gd name="connsiteY91" fmla="*/ 3052188 h 4745608"/>
              <a:gd name="connsiteX92" fmla="*/ 1080693 w 5015709"/>
              <a:gd name="connsiteY92" fmla="*/ 2984604 h 4745608"/>
              <a:gd name="connsiteX93" fmla="*/ 663453 w 5015709"/>
              <a:gd name="connsiteY93" fmla="*/ 3023360 h 4745608"/>
              <a:gd name="connsiteX94" fmla="*/ 235111 w 5015709"/>
              <a:gd name="connsiteY94" fmla="*/ 3217172 h 4745608"/>
              <a:gd name="connsiteX95" fmla="*/ 421453 w 5015709"/>
              <a:gd name="connsiteY95" fmla="*/ 3029328 h 4745608"/>
              <a:gd name="connsiteX96" fmla="*/ 627193 w 5015709"/>
              <a:gd name="connsiteY96" fmla="*/ 2926458 h 4745608"/>
              <a:gd name="connsiteX97" fmla="*/ 854480 w 5015709"/>
              <a:gd name="connsiteY97" fmla="*/ 2889178 h 4745608"/>
              <a:gd name="connsiteX98" fmla="*/ 1149272 w 5015709"/>
              <a:gd name="connsiteY98" fmla="*/ 2889676 h 4745608"/>
              <a:gd name="connsiteX99" fmla="*/ 1531894 w 5015709"/>
              <a:gd name="connsiteY99" fmla="*/ 2917507 h 4745608"/>
              <a:gd name="connsiteX100" fmla="*/ 1860559 w 5015709"/>
              <a:gd name="connsiteY100" fmla="*/ 2766431 h 4745608"/>
              <a:gd name="connsiteX101" fmla="*/ 1701613 w 5015709"/>
              <a:gd name="connsiteY101" fmla="*/ 2263518 h 4745608"/>
              <a:gd name="connsiteX102" fmla="*/ 1690183 w 5015709"/>
              <a:gd name="connsiteY102" fmla="*/ 1966338 h 4745608"/>
              <a:gd name="connsiteX103" fmla="*/ 1381991 w 5015709"/>
              <a:gd name="connsiteY103" fmla="*/ 1841604 h 4745608"/>
              <a:gd name="connsiteX104" fmla="*/ 1095823 w 5015709"/>
              <a:gd name="connsiteY104" fmla="*/ 1714878 h 4745608"/>
              <a:gd name="connsiteX105" fmla="*/ 746507 w 5015709"/>
              <a:gd name="connsiteY105" fmla="*/ 1626415 h 4745608"/>
              <a:gd name="connsiteX106" fmla="*/ 352873 w 5015709"/>
              <a:gd name="connsiteY106" fmla="*/ 1726308 h 4745608"/>
              <a:gd name="connsiteX107" fmla="*/ 113171 w 5015709"/>
              <a:gd name="connsiteY107" fmla="*/ 1763582 h 4745608"/>
              <a:gd name="connsiteX108" fmla="*/ 9973 w 5015709"/>
              <a:gd name="connsiteY108" fmla="*/ 1737738 h 4745608"/>
              <a:gd name="connsiteX109" fmla="*/ 348516 w 5015709"/>
              <a:gd name="connsiteY109" fmla="*/ 1643812 h 4745608"/>
              <a:gd name="connsiteX110" fmla="*/ 653097 w 5015709"/>
              <a:gd name="connsiteY110" fmla="*/ 1543920 h 4745608"/>
              <a:gd name="connsiteX111" fmla="*/ 1072963 w 5015709"/>
              <a:gd name="connsiteY111" fmla="*/ 1612008 h 4745608"/>
              <a:gd name="connsiteX112" fmla="*/ 1244413 w 5015709"/>
              <a:gd name="connsiteY112" fmla="*/ 1657728 h 4745608"/>
              <a:gd name="connsiteX113" fmla="*/ 1205766 w 5015709"/>
              <a:gd name="connsiteY113" fmla="*/ 1451988 h 4745608"/>
              <a:gd name="connsiteX114" fmla="*/ 1046313 w 5015709"/>
              <a:gd name="connsiteY114" fmla="*/ 815409 h 4745608"/>
              <a:gd name="connsiteX115" fmla="*/ 1221553 w 5015709"/>
              <a:gd name="connsiteY115" fmla="*/ 1211958 h 4745608"/>
              <a:gd name="connsiteX0" fmla="*/ 1221553 w 5063469"/>
              <a:gd name="connsiteY0" fmla="*/ 1211958 h 4745608"/>
              <a:gd name="connsiteX1" fmla="*/ 1343911 w 5063469"/>
              <a:gd name="connsiteY1" fmla="*/ 1559828 h 4745608"/>
              <a:gd name="connsiteX2" fmla="*/ 1553023 w 5063469"/>
              <a:gd name="connsiteY2" fmla="*/ 1657728 h 4745608"/>
              <a:gd name="connsiteX3" fmla="*/ 1907353 w 5063469"/>
              <a:gd name="connsiteY3" fmla="*/ 1680588 h 4745608"/>
              <a:gd name="connsiteX4" fmla="*/ 2021653 w 5063469"/>
              <a:gd name="connsiteY4" fmla="*/ 1543428 h 4745608"/>
              <a:gd name="connsiteX5" fmla="*/ 2124523 w 5063469"/>
              <a:gd name="connsiteY5" fmla="*/ 1291968 h 4745608"/>
              <a:gd name="connsiteX6" fmla="*/ 2124523 w 5063469"/>
              <a:gd name="connsiteY6" fmla="*/ 1120518 h 4745608"/>
              <a:gd name="connsiteX7" fmla="*/ 2068029 w 5063469"/>
              <a:gd name="connsiteY7" fmla="*/ 825325 h 4745608"/>
              <a:gd name="connsiteX8" fmla="*/ 2078803 w 5063469"/>
              <a:gd name="connsiteY8" fmla="*/ 777618 h 4745608"/>
              <a:gd name="connsiteX9" fmla="*/ 2170243 w 5063469"/>
              <a:gd name="connsiteY9" fmla="*/ 1086228 h 4745608"/>
              <a:gd name="connsiteX10" fmla="*/ 2215963 w 5063469"/>
              <a:gd name="connsiteY10" fmla="*/ 1269108 h 4745608"/>
              <a:gd name="connsiteX11" fmla="*/ 2284543 w 5063469"/>
              <a:gd name="connsiteY11" fmla="*/ 1303398 h 4745608"/>
              <a:gd name="connsiteX12" fmla="*/ 2330263 w 5063469"/>
              <a:gd name="connsiteY12" fmla="*/ 1166238 h 4745608"/>
              <a:gd name="connsiteX13" fmla="*/ 2467423 w 5063469"/>
              <a:gd name="connsiteY13" fmla="*/ 880488 h 4745608"/>
              <a:gd name="connsiteX14" fmla="*/ 2558863 w 5063469"/>
              <a:gd name="connsiteY14" fmla="*/ 640458 h 4745608"/>
              <a:gd name="connsiteX15" fmla="*/ 2616013 w 5063469"/>
              <a:gd name="connsiteY15" fmla="*/ 537588 h 4745608"/>
              <a:gd name="connsiteX16" fmla="*/ 2558863 w 5063469"/>
              <a:gd name="connsiteY16" fmla="*/ 789048 h 4745608"/>
              <a:gd name="connsiteX17" fmla="*/ 2444563 w 5063469"/>
              <a:gd name="connsiteY17" fmla="*/ 1097658 h 4745608"/>
              <a:gd name="connsiteX18" fmla="*/ 2375983 w 5063469"/>
              <a:gd name="connsiteY18" fmla="*/ 1406268 h 4745608"/>
              <a:gd name="connsiteX19" fmla="*/ 2558863 w 5063469"/>
              <a:gd name="connsiteY19" fmla="*/ 1577718 h 4745608"/>
              <a:gd name="connsiteX20" fmla="*/ 2878903 w 5063469"/>
              <a:gd name="connsiteY20" fmla="*/ 1657728 h 4745608"/>
              <a:gd name="connsiteX21" fmla="*/ 3187513 w 5063469"/>
              <a:gd name="connsiteY21" fmla="*/ 1657728 h 4745608"/>
              <a:gd name="connsiteX22" fmla="*/ 3370393 w 5063469"/>
              <a:gd name="connsiteY22" fmla="*/ 1566288 h 4745608"/>
              <a:gd name="connsiteX23" fmla="*/ 3488066 w 5063469"/>
              <a:gd name="connsiteY23" fmla="*/ 1246753 h 4745608"/>
              <a:gd name="connsiteX24" fmla="*/ 3495138 w 5063469"/>
              <a:gd name="connsiteY24" fmla="*/ 1115548 h 4745608"/>
              <a:gd name="connsiteX25" fmla="*/ 3493650 w 5063469"/>
              <a:gd name="connsiteY25" fmla="*/ 1063976 h 4745608"/>
              <a:gd name="connsiteX26" fmla="*/ 3450403 w 5063469"/>
              <a:gd name="connsiteY26" fmla="*/ 777618 h 4745608"/>
              <a:gd name="connsiteX27" fmla="*/ 3119893 w 5063469"/>
              <a:gd name="connsiteY27" fmla="*/ 321571 h 4745608"/>
              <a:gd name="connsiteX28" fmla="*/ 3497351 w 5063469"/>
              <a:gd name="connsiteY28" fmla="*/ 674883 h 4745608"/>
              <a:gd name="connsiteX29" fmla="*/ 3759013 w 5063469"/>
              <a:gd name="connsiteY29" fmla="*/ 571878 h 4745608"/>
              <a:gd name="connsiteX30" fmla="*/ 3999043 w 5063469"/>
              <a:gd name="connsiteY30" fmla="*/ 91818 h 4745608"/>
              <a:gd name="connsiteX31" fmla="*/ 4033333 w 5063469"/>
              <a:gd name="connsiteY31" fmla="*/ 11808 h 4745608"/>
              <a:gd name="connsiteX32" fmla="*/ 3984569 w 5063469"/>
              <a:gd name="connsiteY32" fmla="*/ 247366 h 4745608"/>
              <a:gd name="connsiteX33" fmla="*/ 3812791 w 5063469"/>
              <a:gd name="connsiteY33" fmla="*/ 647417 h 4745608"/>
              <a:gd name="connsiteX34" fmla="*/ 3592906 w 5063469"/>
              <a:gd name="connsiteY34" fmla="*/ 811408 h 4745608"/>
              <a:gd name="connsiteX35" fmla="*/ 3604425 w 5063469"/>
              <a:gd name="connsiteY35" fmla="*/ 999253 h 4745608"/>
              <a:gd name="connsiteX36" fmla="*/ 3872985 w 5063469"/>
              <a:gd name="connsiteY36" fmla="*/ 881976 h 4745608"/>
              <a:gd name="connsiteX37" fmla="*/ 4200754 w 5063469"/>
              <a:gd name="connsiteY37" fmla="*/ 774136 h 4745608"/>
              <a:gd name="connsiteX38" fmla="*/ 4064251 w 5063469"/>
              <a:gd name="connsiteY38" fmla="*/ 847195 h 4745608"/>
              <a:gd name="connsiteX39" fmla="*/ 3818880 w 5063469"/>
              <a:gd name="connsiteY39" fmla="*/ 991305 h 4745608"/>
              <a:gd name="connsiteX40" fmla="*/ 3658531 w 5063469"/>
              <a:gd name="connsiteY40" fmla="*/ 1093178 h 4745608"/>
              <a:gd name="connsiteX41" fmla="*/ 3622838 w 5063469"/>
              <a:gd name="connsiteY41" fmla="*/ 1221401 h 4745608"/>
              <a:gd name="connsiteX42" fmla="*/ 3577446 w 5063469"/>
              <a:gd name="connsiteY42" fmla="*/ 1500691 h 4745608"/>
              <a:gd name="connsiteX43" fmla="*/ 3461833 w 5063469"/>
              <a:gd name="connsiteY43" fmla="*/ 1726308 h 4745608"/>
              <a:gd name="connsiteX44" fmla="*/ 3278953 w 5063469"/>
              <a:gd name="connsiteY44" fmla="*/ 2034918 h 4745608"/>
              <a:gd name="connsiteX45" fmla="*/ 3288742 w 5063469"/>
              <a:gd name="connsiteY45" fmla="*/ 2273460 h 4745608"/>
              <a:gd name="connsiteX46" fmla="*/ 3434288 w 5063469"/>
              <a:gd name="connsiteY46" fmla="*/ 2417577 h 4745608"/>
              <a:gd name="connsiteX47" fmla="*/ 3781217 w 5063469"/>
              <a:gd name="connsiteY47" fmla="*/ 2618845 h 4745608"/>
              <a:gd name="connsiteX48" fmla="*/ 4079053 w 5063469"/>
              <a:gd name="connsiteY48" fmla="*/ 2777868 h 4745608"/>
              <a:gd name="connsiteX49" fmla="*/ 5011598 w 5063469"/>
              <a:gd name="connsiteY49" fmla="*/ 3189329 h 4745608"/>
              <a:gd name="connsiteX50" fmla="*/ 4940575 w 5063469"/>
              <a:gd name="connsiteY50" fmla="*/ 3376168 h 4745608"/>
              <a:gd name="connsiteX51" fmla="*/ 4070190 w 5063469"/>
              <a:gd name="connsiteY51" fmla="*/ 3021367 h 4745608"/>
              <a:gd name="connsiteX52" fmla="*/ 3460193 w 5063469"/>
              <a:gd name="connsiteY52" fmla="*/ 2852901 h 4745608"/>
              <a:gd name="connsiteX53" fmla="*/ 3217865 w 5063469"/>
              <a:gd name="connsiteY53" fmla="*/ 2829045 h 4745608"/>
              <a:gd name="connsiteX54" fmla="*/ 3025524 w 5063469"/>
              <a:gd name="connsiteY54" fmla="*/ 2858861 h 4745608"/>
              <a:gd name="connsiteX55" fmla="*/ 2832855 w 5063469"/>
              <a:gd name="connsiteY55" fmla="*/ 2930924 h 4745608"/>
              <a:gd name="connsiteX56" fmla="*/ 2820111 w 5063469"/>
              <a:gd name="connsiteY56" fmla="*/ 3026344 h 4745608"/>
              <a:gd name="connsiteX57" fmla="*/ 2959241 w 5063469"/>
              <a:gd name="connsiteY57" fmla="*/ 3167976 h 4745608"/>
              <a:gd name="connsiteX58" fmla="*/ 3176083 w 5063469"/>
              <a:gd name="connsiteY58" fmla="*/ 3269358 h 4745608"/>
              <a:gd name="connsiteX59" fmla="*/ 3388239 w 5063469"/>
              <a:gd name="connsiteY59" fmla="*/ 3442290 h 4745608"/>
              <a:gd name="connsiteX60" fmla="*/ 3212014 w 5063469"/>
              <a:gd name="connsiteY60" fmla="*/ 3336948 h 4745608"/>
              <a:gd name="connsiteX61" fmla="*/ 3004633 w 5063469"/>
              <a:gd name="connsiteY61" fmla="*/ 3276814 h 4745608"/>
              <a:gd name="connsiteX62" fmla="*/ 2771676 w 5063469"/>
              <a:gd name="connsiteY62" fmla="*/ 3166987 h 4745608"/>
              <a:gd name="connsiteX63" fmla="*/ 2638873 w 5063469"/>
              <a:gd name="connsiteY63" fmla="*/ 3097908 h 4745608"/>
              <a:gd name="connsiteX64" fmla="*/ 2570293 w 5063469"/>
              <a:gd name="connsiteY64" fmla="*/ 3109338 h 4745608"/>
              <a:gd name="connsiteX65" fmla="*/ 2525557 w 5063469"/>
              <a:gd name="connsiteY65" fmla="*/ 3326508 h 4745608"/>
              <a:gd name="connsiteX66" fmla="*/ 2584349 w 5063469"/>
              <a:gd name="connsiteY66" fmla="*/ 3577470 h 4745608"/>
              <a:gd name="connsiteX67" fmla="*/ 2663703 w 5063469"/>
              <a:gd name="connsiteY67" fmla="*/ 3996904 h 4745608"/>
              <a:gd name="connsiteX68" fmla="*/ 2633113 w 5063469"/>
              <a:gd name="connsiteY68" fmla="*/ 4192703 h 4745608"/>
              <a:gd name="connsiteX69" fmla="*/ 2539703 w 5063469"/>
              <a:gd name="connsiteY69" fmla="*/ 4455574 h 4745608"/>
              <a:gd name="connsiteX70" fmla="*/ 2595212 w 5063469"/>
              <a:gd name="connsiteY70" fmla="*/ 3945217 h 4745608"/>
              <a:gd name="connsiteX71" fmla="*/ 2481240 w 5063469"/>
              <a:gd name="connsiteY71" fmla="*/ 3566538 h 4745608"/>
              <a:gd name="connsiteX72" fmla="*/ 2307403 w 5063469"/>
              <a:gd name="connsiteY72" fmla="*/ 3166488 h 4745608"/>
              <a:gd name="connsiteX73" fmla="*/ 2261683 w 5063469"/>
              <a:gd name="connsiteY73" fmla="*/ 3063618 h 4745608"/>
              <a:gd name="connsiteX74" fmla="*/ 2078803 w 5063469"/>
              <a:gd name="connsiteY74" fmla="*/ 2949318 h 4745608"/>
              <a:gd name="connsiteX75" fmla="*/ 1824299 w 5063469"/>
              <a:gd name="connsiteY75" fmla="*/ 3002494 h 4745608"/>
              <a:gd name="connsiteX76" fmla="*/ 1412162 w 5063469"/>
              <a:gd name="connsiteY76" fmla="*/ 3235573 h 4745608"/>
              <a:gd name="connsiteX77" fmla="*/ 1381573 w 5063469"/>
              <a:gd name="connsiteY77" fmla="*/ 3680838 h 4745608"/>
              <a:gd name="connsiteX78" fmla="*/ 1340867 w 5063469"/>
              <a:gd name="connsiteY78" fmla="*/ 3980504 h 4745608"/>
              <a:gd name="connsiteX79" fmla="*/ 1197619 w 5063469"/>
              <a:gd name="connsiteY79" fmla="*/ 4738831 h 4745608"/>
              <a:gd name="connsiteX80" fmla="*/ 1220896 w 5063469"/>
              <a:gd name="connsiteY80" fmla="*/ 4338309 h 4745608"/>
              <a:gd name="connsiteX81" fmla="*/ 1242772 w 5063469"/>
              <a:gd name="connsiteY81" fmla="*/ 4080888 h 4745608"/>
              <a:gd name="connsiteX82" fmla="*/ 1198693 w 5063469"/>
              <a:gd name="connsiteY82" fmla="*/ 3909438 h 4745608"/>
              <a:gd name="connsiteX83" fmla="*/ 970093 w 5063469"/>
              <a:gd name="connsiteY83" fmla="*/ 3989448 h 4745608"/>
              <a:gd name="connsiteX84" fmla="*/ 766328 w 5063469"/>
              <a:gd name="connsiteY84" fmla="*/ 4131990 h 4745608"/>
              <a:gd name="connsiteX85" fmla="*/ 555808 w 5063469"/>
              <a:gd name="connsiteY85" fmla="*/ 4355688 h 4745608"/>
              <a:gd name="connsiteX86" fmla="*/ 785900 w 5063469"/>
              <a:gd name="connsiteY86" fmla="*/ 4017771 h 4745608"/>
              <a:gd name="connsiteX87" fmla="*/ 1130113 w 5063469"/>
              <a:gd name="connsiteY87" fmla="*/ 3817500 h 4745608"/>
              <a:gd name="connsiteX88" fmla="*/ 1278703 w 5063469"/>
              <a:gd name="connsiteY88" fmla="*/ 3726558 h 4745608"/>
              <a:gd name="connsiteX89" fmla="*/ 1269661 w 5063469"/>
              <a:gd name="connsiteY89" fmla="*/ 3390117 h 4745608"/>
              <a:gd name="connsiteX90" fmla="*/ 1309620 w 5063469"/>
              <a:gd name="connsiteY90" fmla="*/ 3169963 h 4745608"/>
              <a:gd name="connsiteX91" fmla="*/ 1393003 w 5063469"/>
              <a:gd name="connsiteY91" fmla="*/ 3052188 h 4745608"/>
              <a:gd name="connsiteX92" fmla="*/ 1080693 w 5063469"/>
              <a:gd name="connsiteY92" fmla="*/ 2984604 h 4745608"/>
              <a:gd name="connsiteX93" fmla="*/ 663453 w 5063469"/>
              <a:gd name="connsiteY93" fmla="*/ 3023360 h 4745608"/>
              <a:gd name="connsiteX94" fmla="*/ 235111 w 5063469"/>
              <a:gd name="connsiteY94" fmla="*/ 3217172 h 4745608"/>
              <a:gd name="connsiteX95" fmla="*/ 421453 w 5063469"/>
              <a:gd name="connsiteY95" fmla="*/ 3029328 h 4745608"/>
              <a:gd name="connsiteX96" fmla="*/ 627193 w 5063469"/>
              <a:gd name="connsiteY96" fmla="*/ 2926458 h 4745608"/>
              <a:gd name="connsiteX97" fmla="*/ 854480 w 5063469"/>
              <a:gd name="connsiteY97" fmla="*/ 2889178 h 4745608"/>
              <a:gd name="connsiteX98" fmla="*/ 1149272 w 5063469"/>
              <a:gd name="connsiteY98" fmla="*/ 2889676 h 4745608"/>
              <a:gd name="connsiteX99" fmla="*/ 1531894 w 5063469"/>
              <a:gd name="connsiteY99" fmla="*/ 2917507 h 4745608"/>
              <a:gd name="connsiteX100" fmla="*/ 1860559 w 5063469"/>
              <a:gd name="connsiteY100" fmla="*/ 2766431 h 4745608"/>
              <a:gd name="connsiteX101" fmla="*/ 1701613 w 5063469"/>
              <a:gd name="connsiteY101" fmla="*/ 2263518 h 4745608"/>
              <a:gd name="connsiteX102" fmla="*/ 1690183 w 5063469"/>
              <a:gd name="connsiteY102" fmla="*/ 1966338 h 4745608"/>
              <a:gd name="connsiteX103" fmla="*/ 1381991 w 5063469"/>
              <a:gd name="connsiteY103" fmla="*/ 1841604 h 4745608"/>
              <a:gd name="connsiteX104" fmla="*/ 1095823 w 5063469"/>
              <a:gd name="connsiteY104" fmla="*/ 1714878 h 4745608"/>
              <a:gd name="connsiteX105" fmla="*/ 746507 w 5063469"/>
              <a:gd name="connsiteY105" fmla="*/ 1626415 h 4745608"/>
              <a:gd name="connsiteX106" fmla="*/ 352873 w 5063469"/>
              <a:gd name="connsiteY106" fmla="*/ 1726308 h 4745608"/>
              <a:gd name="connsiteX107" fmla="*/ 113171 w 5063469"/>
              <a:gd name="connsiteY107" fmla="*/ 1763582 h 4745608"/>
              <a:gd name="connsiteX108" fmla="*/ 9973 w 5063469"/>
              <a:gd name="connsiteY108" fmla="*/ 1737738 h 4745608"/>
              <a:gd name="connsiteX109" fmla="*/ 348516 w 5063469"/>
              <a:gd name="connsiteY109" fmla="*/ 1643812 h 4745608"/>
              <a:gd name="connsiteX110" fmla="*/ 653097 w 5063469"/>
              <a:gd name="connsiteY110" fmla="*/ 1543920 h 4745608"/>
              <a:gd name="connsiteX111" fmla="*/ 1072963 w 5063469"/>
              <a:gd name="connsiteY111" fmla="*/ 1612008 h 4745608"/>
              <a:gd name="connsiteX112" fmla="*/ 1244413 w 5063469"/>
              <a:gd name="connsiteY112" fmla="*/ 1657728 h 4745608"/>
              <a:gd name="connsiteX113" fmla="*/ 1205766 w 5063469"/>
              <a:gd name="connsiteY113" fmla="*/ 1451988 h 4745608"/>
              <a:gd name="connsiteX114" fmla="*/ 1046313 w 5063469"/>
              <a:gd name="connsiteY114" fmla="*/ 815409 h 4745608"/>
              <a:gd name="connsiteX115" fmla="*/ 1221553 w 506346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4070190 w 5015379"/>
              <a:gd name="connsiteY51" fmla="*/ 3021367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3944371 w 5015379"/>
              <a:gd name="connsiteY51" fmla="*/ 2976643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13992332"/>
              <a:gd name="connsiteY0" fmla="*/ 1211958 h 7396030"/>
              <a:gd name="connsiteX1" fmla="*/ 1343911 w 13992332"/>
              <a:gd name="connsiteY1" fmla="*/ 1559828 h 7396030"/>
              <a:gd name="connsiteX2" fmla="*/ 1553023 w 13992332"/>
              <a:gd name="connsiteY2" fmla="*/ 1657728 h 7396030"/>
              <a:gd name="connsiteX3" fmla="*/ 1907353 w 13992332"/>
              <a:gd name="connsiteY3" fmla="*/ 1680588 h 7396030"/>
              <a:gd name="connsiteX4" fmla="*/ 2021653 w 13992332"/>
              <a:gd name="connsiteY4" fmla="*/ 1543428 h 7396030"/>
              <a:gd name="connsiteX5" fmla="*/ 2124523 w 13992332"/>
              <a:gd name="connsiteY5" fmla="*/ 1291968 h 7396030"/>
              <a:gd name="connsiteX6" fmla="*/ 2124523 w 13992332"/>
              <a:gd name="connsiteY6" fmla="*/ 1120518 h 7396030"/>
              <a:gd name="connsiteX7" fmla="*/ 2068029 w 13992332"/>
              <a:gd name="connsiteY7" fmla="*/ 825325 h 7396030"/>
              <a:gd name="connsiteX8" fmla="*/ 2078803 w 13992332"/>
              <a:gd name="connsiteY8" fmla="*/ 777618 h 7396030"/>
              <a:gd name="connsiteX9" fmla="*/ 2170243 w 13992332"/>
              <a:gd name="connsiteY9" fmla="*/ 1086228 h 7396030"/>
              <a:gd name="connsiteX10" fmla="*/ 2215963 w 13992332"/>
              <a:gd name="connsiteY10" fmla="*/ 1269108 h 7396030"/>
              <a:gd name="connsiteX11" fmla="*/ 2284543 w 13992332"/>
              <a:gd name="connsiteY11" fmla="*/ 1303398 h 7396030"/>
              <a:gd name="connsiteX12" fmla="*/ 2330263 w 13992332"/>
              <a:gd name="connsiteY12" fmla="*/ 1166238 h 7396030"/>
              <a:gd name="connsiteX13" fmla="*/ 2467423 w 13992332"/>
              <a:gd name="connsiteY13" fmla="*/ 880488 h 7396030"/>
              <a:gd name="connsiteX14" fmla="*/ 2558863 w 13992332"/>
              <a:gd name="connsiteY14" fmla="*/ 640458 h 7396030"/>
              <a:gd name="connsiteX15" fmla="*/ 2616013 w 13992332"/>
              <a:gd name="connsiteY15" fmla="*/ 537588 h 7396030"/>
              <a:gd name="connsiteX16" fmla="*/ 2558863 w 13992332"/>
              <a:gd name="connsiteY16" fmla="*/ 789048 h 7396030"/>
              <a:gd name="connsiteX17" fmla="*/ 2444563 w 13992332"/>
              <a:gd name="connsiteY17" fmla="*/ 1097658 h 7396030"/>
              <a:gd name="connsiteX18" fmla="*/ 2375983 w 13992332"/>
              <a:gd name="connsiteY18" fmla="*/ 1406268 h 7396030"/>
              <a:gd name="connsiteX19" fmla="*/ 2558863 w 13992332"/>
              <a:gd name="connsiteY19" fmla="*/ 1577718 h 7396030"/>
              <a:gd name="connsiteX20" fmla="*/ 2878903 w 13992332"/>
              <a:gd name="connsiteY20" fmla="*/ 1657728 h 7396030"/>
              <a:gd name="connsiteX21" fmla="*/ 3187513 w 13992332"/>
              <a:gd name="connsiteY21" fmla="*/ 1657728 h 7396030"/>
              <a:gd name="connsiteX22" fmla="*/ 3370393 w 13992332"/>
              <a:gd name="connsiteY22" fmla="*/ 1566288 h 7396030"/>
              <a:gd name="connsiteX23" fmla="*/ 3488066 w 13992332"/>
              <a:gd name="connsiteY23" fmla="*/ 1246753 h 7396030"/>
              <a:gd name="connsiteX24" fmla="*/ 3495138 w 13992332"/>
              <a:gd name="connsiteY24" fmla="*/ 1115548 h 7396030"/>
              <a:gd name="connsiteX25" fmla="*/ 3493650 w 13992332"/>
              <a:gd name="connsiteY25" fmla="*/ 1063976 h 7396030"/>
              <a:gd name="connsiteX26" fmla="*/ 3450403 w 13992332"/>
              <a:gd name="connsiteY26" fmla="*/ 777618 h 7396030"/>
              <a:gd name="connsiteX27" fmla="*/ 3119893 w 13992332"/>
              <a:gd name="connsiteY27" fmla="*/ 321571 h 7396030"/>
              <a:gd name="connsiteX28" fmla="*/ 3497351 w 13992332"/>
              <a:gd name="connsiteY28" fmla="*/ 674883 h 7396030"/>
              <a:gd name="connsiteX29" fmla="*/ 3759013 w 13992332"/>
              <a:gd name="connsiteY29" fmla="*/ 571878 h 7396030"/>
              <a:gd name="connsiteX30" fmla="*/ 3999043 w 13992332"/>
              <a:gd name="connsiteY30" fmla="*/ 91818 h 7396030"/>
              <a:gd name="connsiteX31" fmla="*/ 4033333 w 13992332"/>
              <a:gd name="connsiteY31" fmla="*/ 11808 h 7396030"/>
              <a:gd name="connsiteX32" fmla="*/ 3984569 w 13992332"/>
              <a:gd name="connsiteY32" fmla="*/ 247366 h 7396030"/>
              <a:gd name="connsiteX33" fmla="*/ 3812791 w 13992332"/>
              <a:gd name="connsiteY33" fmla="*/ 647417 h 7396030"/>
              <a:gd name="connsiteX34" fmla="*/ 3592906 w 13992332"/>
              <a:gd name="connsiteY34" fmla="*/ 811408 h 7396030"/>
              <a:gd name="connsiteX35" fmla="*/ 3604425 w 13992332"/>
              <a:gd name="connsiteY35" fmla="*/ 999253 h 7396030"/>
              <a:gd name="connsiteX36" fmla="*/ 3872985 w 13992332"/>
              <a:gd name="connsiteY36" fmla="*/ 881976 h 7396030"/>
              <a:gd name="connsiteX37" fmla="*/ 4200754 w 13992332"/>
              <a:gd name="connsiteY37" fmla="*/ 774136 h 7396030"/>
              <a:gd name="connsiteX38" fmla="*/ 4064251 w 13992332"/>
              <a:gd name="connsiteY38" fmla="*/ 847195 h 7396030"/>
              <a:gd name="connsiteX39" fmla="*/ 3818880 w 13992332"/>
              <a:gd name="connsiteY39" fmla="*/ 991305 h 7396030"/>
              <a:gd name="connsiteX40" fmla="*/ 3658531 w 13992332"/>
              <a:gd name="connsiteY40" fmla="*/ 1093178 h 7396030"/>
              <a:gd name="connsiteX41" fmla="*/ 3622838 w 13992332"/>
              <a:gd name="connsiteY41" fmla="*/ 1221401 h 7396030"/>
              <a:gd name="connsiteX42" fmla="*/ 3577446 w 13992332"/>
              <a:gd name="connsiteY42" fmla="*/ 1500691 h 7396030"/>
              <a:gd name="connsiteX43" fmla="*/ 3461833 w 13992332"/>
              <a:gd name="connsiteY43" fmla="*/ 1726308 h 7396030"/>
              <a:gd name="connsiteX44" fmla="*/ 3278953 w 13992332"/>
              <a:gd name="connsiteY44" fmla="*/ 2034918 h 7396030"/>
              <a:gd name="connsiteX45" fmla="*/ 3288742 w 13992332"/>
              <a:gd name="connsiteY45" fmla="*/ 2273460 h 7396030"/>
              <a:gd name="connsiteX46" fmla="*/ 3434288 w 13992332"/>
              <a:gd name="connsiteY46" fmla="*/ 2417577 h 7396030"/>
              <a:gd name="connsiteX47" fmla="*/ 3781217 w 13992332"/>
              <a:gd name="connsiteY47" fmla="*/ 2618845 h 7396030"/>
              <a:gd name="connsiteX48" fmla="*/ 4079053 w 13992332"/>
              <a:gd name="connsiteY48" fmla="*/ 2777868 h 7396030"/>
              <a:gd name="connsiteX49" fmla="*/ 5011598 w 13992332"/>
              <a:gd name="connsiteY49" fmla="*/ 3189329 h 7396030"/>
              <a:gd name="connsiteX50" fmla="*/ 13992332 w 13992332"/>
              <a:gd name="connsiteY50" fmla="*/ 7396027 h 7396030"/>
              <a:gd name="connsiteX51" fmla="*/ 3944371 w 13992332"/>
              <a:gd name="connsiteY51" fmla="*/ 2976643 h 7396030"/>
              <a:gd name="connsiteX52" fmla="*/ 3460193 w 13992332"/>
              <a:gd name="connsiteY52" fmla="*/ 2852901 h 7396030"/>
              <a:gd name="connsiteX53" fmla="*/ 3217865 w 13992332"/>
              <a:gd name="connsiteY53" fmla="*/ 2829045 h 7396030"/>
              <a:gd name="connsiteX54" fmla="*/ 3025524 w 13992332"/>
              <a:gd name="connsiteY54" fmla="*/ 2858861 h 7396030"/>
              <a:gd name="connsiteX55" fmla="*/ 2832855 w 13992332"/>
              <a:gd name="connsiteY55" fmla="*/ 2930924 h 7396030"/>
              <a:gd name="connsiteX56" fmla="*/ 2820111 w 13992332"/>
              <a:gd name="connsiteY56" fmla="*/ 3026344 h 7396030"/>
              <a:gd name="connsiteX57" fmla="*/ 2959241 w 13992332"/>
              <a:gd name="connsiteY57" fmla="*/ 3167976 h 7396030"/>
              <a:gd name="connsiteX58" fmla="*/ 3176083 w 13992332"/>
              <a:gd name="connsiteY58" fmla="*/ 3269358 h 7396030"/>
              <a:gd name="connsiteX59" fmla="*/ 3388239 w 13992332"/>
              <a:gd name="connsiteY59" fmla="*/ 3442290 h 7396030"/>
              <a:gd name="connsiteX60" fmla="*/ 3212014 w 13992332"/>
              <a:gd name="connsiteY60" fmla="*/ 3336948 h 7396030"/>
              <a:gd name="connsiteX61" fmla="*/ 3004633 w 13992332"/>
              <a:gd name="connsiteY61" fmla="*/ 3276814 h 7396030"/>
              <a:gd name="connsiteX62" fmla="*/ 2771676 w 13992332"/>
              <a:gd name="connsiteY62" fmla="*/ 3166987 h 7396030"/>
              <a:gd name="connsiteX63" fmla="*/ 2638873 w 13992332"/>
              <a:gd name="connsiteY63" fmla="*/ 3097908 h 7396030"/>
              <a:gd name="connsiteX64" fmla="*/ 2570293 w 13992332"/>
              <a:gd name="connsiteY64" fmla="*/ 3109338 h 7396030"/>
              <a:gd name="connsiteX65" fmla="*/ 2525557 w 13992332"/>
              <a:gd name="connsiteY65" fmla="*/ 3326508 h 7396030"/>
              <a:gd name="connsiteX66" fmla="*/ 2584349 w 13992332"/>
              <a:gd name="connsiteY66" fmla="*/ 3577470 h 7396030"/>
              <a:gd name="connsiteX67" fmla="*/ 2663703 w 13992332"/>
              <a:gd name="connsiteY67" fmla="*/ 3996904 h 7396030"/>
              <a:gd name="connsiteX68" fmla="*/ 2633113 w 13992332"/>
              <a:gd name="connsiteY68" fmla="*/ 4192703 h 7396030"/>
              <a:gd name="connsiteX69" fmla="*/ 2539703 w 13992332"/>
              <a:gd name="connsiteY69" fmla="*/ 4455574 h 7396030"/>
              <a:gd name="connsiteX70" fmla="*/ 2595212 w 13992332"/>
              <a:gd name="connsiteY70" fmla="*/ 3945217 h 7396030"/>
              <a:gd name="connsiteX71" fmla="*/ 2481240 w 13992332"/>
              <a:gd name="connsiteY71" fmla="*/ 3566538 h 7396030"/>
              <a:gd name="connsiteX72" fmla="*/ 2307403 w 13992332"/>
              <a:gd name="connsiteY72" fmla="*/ 3166488 h 7396030"/>
              <a:gd name="connsiteX73" fmla="*/ 2261683 w 13992332"/>
              <a:gd name="connsiteY73" fmla="*/ 3063618 h 7396030"/>
              <a:gd name="connsiteX74" fmla="*/ 2078803 w 13992332"/>
              <a:gd name="connsiteY74" fmla="*/ 2949318 h 7396030"/>
              <a:gd name="connsiteX75" fmla="*/ 1824299 w 13992332"/>
              <a:gd name="connsiteY75" fmla="*/ 3002494 h 7396030"/>
              <a:gd name="connsiteX76" fmla="*/ 1412162 w 13992332"/>
              <a:gd name="connsiteY76" fmla="*/ 3235573 h 7396030"/>
              <a:gd name="connsiteX77" fmla="*/ 1381573 w 13992332"/>
              <a:gd name="connsiteY77" fmla="*/ 3680838 h 7396030"/>
              <a:gd name="connsiteX78" fmla="*/ 1340867 w 13992332"/>
              <a:gd name="connsiteY78" fmla="*/ 3980504 h 7396030"/>
              <a:gd name="connsiteX79" fmla="*/ 1197619 w 13992332"/>
              <a:gd name="connsiteY79" fmla="*/ 4738831 h 7396030"/>
              <a:gd name="connsiteX80" fmla="*/ 1220896 w 13992332"/>
              <a:gd name="connsiteY80" fmla="*/ 4338309 h 7396030"/>
              <a:gd name="connsiteX81" fmla="*/ 1242772 w 13992332"/>
              <a:gd name="connsiteY81" fmla="*/ 4080888 h 7396030"/>
              <a:gd name="connsiteX82" fmla="*/ 1198693 w 13992332"/>
              <a:gd name="connsiteY82" fmla="*/ 3909438 h 7396030"/>
              <a:gd name="connsiteX83" fmla="*/ 970093 w 13992332"/>
              <a:gd name="connsiteY83" fmla="*/ 3989448 h 7396030"/>
              <a:gd name="connsiteX84" fmla="*/ 766328 w 13992332"/>
              <a:gd name="connsiteY84" fmla="*/ 4131990 h 7396030"/>
              <a:gd name="connsiteX85" fmla="*/ 555808 w 13992332"/>
              <a:gd name="connsiteY85" fmla="*/ 4355688 h 7396030"/>
              <a:gd name="connsiteX86" fmla="*/ 785900 w 13992332"/>
              <a:gd name="connsiteY86" fmla="*/ 4017771 h 7396030"/>
              <a:gd name="connsiteX87" fmla="*/ 1130113 w 13992332"/>
              <a:gd name="connsiteY87" fmla="*/ 3817500 h 7396030"/>
              <a:gd name="connsiteX88" fmla="*/ 1278703 w 13992332"/>
              <a:gd name="connsiteY88" fmla="*/ 3726558 h 7396030"/>
              <a:gd name="connsiteX89" fmla="*/ 1269661 w 13992332"/>
              <a:gd name="connsiteY89" fmla="*/ 3390117 h 7396030"/>
              <a:gd name="connsiteX90" fmla="*/ 1309620 w 13992332"/>
              <a:gd name="connsiteY90" fmla="*/ 3169963 h 7396030"/>
              <a:gd name="connsiteX91" fmla="*/ 1393003 w 13992332"/>
              <a:gd name="connsiteY91" fmla="*/ 3052188 h 7396030"/>
              <a:gd name="connsiteX92" fmla="*/ 1080693 w 13992332"/>
              <a:gd name="connsiteY92" fmla="*/ 2984604 h 7396030"/>
              <a:gd name="connsiteX93" fmla="*/ 663453 w 13992332"/>
              <a:gd name="connsiteY93" fmla="*/ 3023360 h 7396030"/>
              <a:gd name="connsiteX94" fmla="*/ 235111 w 13992332"/>
              <a:gd name="connsiteY94" fmla="*/ 3217172 h 7396030"/>
              <a:gd name="connsiteX95" fmla="*/ 421453 w 13992332"/>
              <a:gd name="connsiteY95" fmla="*/ 3029328 h 7396030"/>
              <a:gd name="connsiteX96" fmla="*/ 627193 w 13992332"/>
              <a:gd name="connsiteY96" fmla="*/ 2926458 h 7396030"/>
              <a:gd name="connsiteX97" fmla="*/ 854480 w 13992332"/>
              <a:gd name="connsiteY97" fmla="*/ 2889178 h 7396030"/>
              <a:gd name="connsiteX98" fmla="*/ 1149272 w 13992332"/>
              <a:gd name="connsiteY98" fmla="*/ 2889676 h 7396030"/>
              <a:gd name="connsiteX99" fmla="*/ 1531894 w 13992332"/>
              <a:gd name="connsiteY99" fmla="*/ 2917507 h 7396030"/>
              <a:gd name="connsiteX100" fmla="*/ 1860559 w 13992332"/>
              <a:gd name="connsiteY100" fmla="*/ 2766431 h 7396030"/>
              <a:gd name="connsiteX101" fmla="*/ 1701613 w 13992332"/>
              <a:gd name="connsiteY101" fmla="*/ 2263518 h 7396030"/>
              <a:gd name="connsiteX102" fmla="*/ 1690183 w 13992332"/>
              <a:gd name="connsiteY102" fmla="*/ 1966338 h 7396030"/>
              <a:gd name="connsiteX103" fmla="*/ 1381991 w 13992332"/>
              <a:gd name="connsiteY103" fmla="*/ 1841604 h 7396030"/>
              <a:gd name="connsiteX104" fmla="*/ 1095823 w 13992332"/>
              <a:gd name="connsiteY104" fmla="*/ 1714878 h 7396030"/>
              <a:gd name="connsiteX105" fmla="*/ 746507 w 13992332"/>
              <a:gd name="connsiteY105" fmla="*/ 1626415 h 7396030"/>
              <a:gd name="connsiteX106" fmla="*/ 352873 w 13992332"/>
              <a:gd name="connsiteY106" fmla="*/ 1726308 h 7396030"/>
              <a:gd name="connsiteX107" fmla="*/ 113171 w 13992332"/>
              <a:gd name="connsiteY107" fmla="*/ 1763582 h 7396030"/>
              <a:gd name="connsiteX108" fmla="*/ 9973 w 13992332"/>
              <a:gd name="connsiteY108" fmla="*/ 1737738 h 7396030"/>
              <a:gd name="connsiteX109" fmla="*/ 348516 w 13992332"/>
              <a:gd name="connsiteY109" fmla="*/ 1643812 h 7396030"/>
              <a:gd name="connsiteX110" fmla="*/ 653097 w 13992332"/>
              <a:gd name="connsiteY110" fmla="*/ 1543920 h 7396030"/>
              <a:gd name="connsiteX111" fmla="*/ 1072963 w 13992332"/>
              <a:gd name="connsiteY111" fmla="*/ 1612008 h 7396030"/>
              <a:gd name="connsiteX112" fmla="*/ 1244413 w 13992332"/>
              <a:gd name="connsiteY112" fmla="*/ 1657728 h 7396030"/>
              <a:gd name="connsiteX113" fmla="*/ 1205766 w 13992332"/>
              <a:gd name="connsiteY113" fmla="*/ 1451988 h 7396030"/>
              <a:gd name="connsiteX114" fmla="*/ 1046313 w 13992332"/>
              <a:gd name="connsiteY114" fmla="*/ 815409 h 7396030"/>
              <a:gd name="connsiteX115" fmla="*/ 1221553 w 13992332"/>
              <a:gd name="connsiteY115" fmla="*/ 1211958 h 7396030"/>
              <a:gd name="connsiteX0" fmla="*/ 1221553 w 14352380"/>
              <a:gd name="connsiteY0" fmla="*/ 1211958 h 7396030"/>
              <a:gd name="connsiteX1" fmla="*/ 1343911 w 14352380"/>
              <a:gd name="connsiteY1" fmla="*/ 1559828 h 7396030"/>
              <a:gd name="connsiteX2" fmla="*/ 1553023 w 14352380"/>
              <a:gd name="connsiteY2" fmla="*/ 1657728 h 7396030"/>
              <a:gd name="connsiteX3" fmla="*/ 1907353 w 14352380"/>
              <a:gd name="connsiteY3" fmla="*/ 1680588 h 7396030"/>
              <a:gd name="connsiteX4" fmla="*/ 2021653 w 14352380"/>
              <a:gd name="connsiteY4" fmla="*/ 1543428 h 7396030"/>
              <a:gd name="connsiteX5" fmla="*/ 2124523 w 14352380"/>
              <a:gd name="connsiteY5" fmla="*/ 1291968 h 7396030"/>
              <a:gd name="connsiteX6" fmla="*/ 2124523 w 14352380"/>
              <a:gd name="connsiteY6" fmla="*/ 1120518 h 7396030"/>
              <a:gd name="connsiteX7" fmla="*/ 2068029 w 14352380"/>
              <a:gd name="connsiteY7" fmla="*/ 825325 h 7396030"/>
              <a:gd name="connsiteX8" fmla="*/ 2078803 w 14352380"/>
              <a:gd name="connsiteY8" fmla="*/ 777618 h 7396030"/>
              <a:gd name="connsiteX9" fmla="*/ 2170243 w 14352380"/>
              <a:gd name="connsiteY9" fmla="*/ 1086228 h 7396030"/>
              <a:gd name="connsiteX10" fmla="*/ 2215963 w 14352380"/>
              <a:gd name="connsiteY10" fmla="*/ 1269108 h 7396030"/>
              <a:gd name="connsiteX11" fmla="*/ 2284543 w 14352380"/>
              <a:gd name="connsiteY11" fmla="*/ 1303398 h 7396030"/>
              <a:gd name="connsiteX12" fmla="*/ 2330263 w 14352380"/>
              <a:gd name="connsiteY12" fmla="*/ 1166238 h 7396030"/>
              <a:gd name="connsiteX13" fmla="*/ 2467423 w 14352380"/>
              <a:gd name="connsiteY13" fmla="*/ 880488 h 7396030"/>
              <a:gd name="connsiteX14" fmla="*/ 2558863 w 14352380"/>
              <a:gd name="connsiteY14" fmla="*/ 640458 h 7396030"/>
              <a:gd name="connsiteX15" fmla="*/ 2616013 w 14352380"/>
              <a:gd name="connsiteY15" fmla="*/ 537588 h 7396030"/>
              <a:gd name="connsiteX16" fmla="*/ 2558863 w 14352380"/>
              <a:gd name="connsiteY16" fmla="*/ 789048 h 7396030"/>
              <a:gd name="connsiteX17" fmla="*/ 2444563 w 14352380"/>
              <a:gd name="connsiteY17" fmla="*/ 1097658 h 7396030"/>
              <a:gd name="connsiteX18" fmla="*/ 2375983 w 14352380"/>
              <a:gd name="connsiteY18" fmla="*/ 1406268 h 7396030"/>
              <a:gd name="connsiteX19" fmla="*/ 2558863 w 14352380"/>
              <a:gd name="connsiteY19" fmla="*/ 1577718 h 7396030"/>
              <a:gd name="connsiteX20" fmla="*/ 2878903 w 14352380"/>
              <a:gd name="connsiteY20" fmla="*/ 1657728 h 7396030"/>
              <a:gd name="connsiteX21" fmla="*/ 3187513 w 14352380"/>
              <a:gd name="connsiteY21" fmla="*/ 1657728 h 7396030"/>
              <a:gd name="connsiteX22" fmla="*/ 3370393 w 14352380"/>
              <a:gd name="connsiteY22" fmla="*/ 1566288 h 7396030"/>
              <a:gd name="connsiteX23" fmla="*/ 3488066 w 14352380"/>
              <a:gd name="connsiteY23" fmla="*/ 1246753 h 7396030"/>
              <a:gd name="connsiteX24" fmla="*/ 3495138 w 14352380"/>
              <a:gd name="connsiteY24" fmla="*/ 1115548 h 7396030"/>
              <a:gd name="connsiteX25" fmla="*/ 3493650 w 14352380"/>
              <a:gd name="connsiteY25" fmla="*/ 1063976 h 7396030"/>
              <a:gd name="connsiteX26" fmla="*/ 3450403 w 14352380"/>
              <a:gd name="connsiteY26" fmla="*/ 777618 h 7396030"/>
              <a:gd name="connsiteX27" fmla="*/ 3119893 w 14352380"/>
              <a:gd name="connsiteY27" fmla="*/ 321571 h 7396030"/>
              <a:gd name="connsiteX28" fmla="*/ 3497351 w 14352380"/>
              <a:gd name="connsiteY28" fmla="*/ 674883 h 7396030"/>
              <a:gd name="connsiteX29" fmla="*/ 3759013 w 14352380"/>
              <a:gd name="connsiteY29" fmla="*/ 571878 h 7396030"/>
              <a:gd name="connsiteX30" fmla="*/ 3999043 w 14352380"/>
              <a:gd name="connsiteY30" fmla="*/ 91818 h 7396030"/>
              <a:gd name="connsiteX31" fmla="*/ 4033333 w 14352380"/>
              <a:gd name="connsiteY31" fmla="*/ 11808 h 7396030"/>
              <a:gd name="connsiteX32" fmla="*/ 3984569 w 14352380"/>
              <a:gd name="connsiteY32" fmla="*/ 247366 h 7396030"/>
              <a:gd name="connsiteX33" fmla="*/ 3812791 w 14352380"/>
              <a:gd name="connsiteY33" fmla="*/ 647417 h 7396030"/>
              <a:gd name="connsiteX34" fmla="*/ 3592906 w 14352380"/>
              <a:gd name="connsiteY34" fmla="*/ 811408 h 7396030"/>
              <a:gd name="connsiteX35" fmla="*/ 3604425 w 14352380"/>
              <a:gd name="connsiteY35" fmla="*/ 999253 h 7396030"/>
              <a:gd name="connsiteX36" fmla="*/ 3872985 w 14352380"/>
              <a:gd name="connsiteY36" fmla="*/ 881976 h 7396030"/>
              <a:gd name="connsiteX37" fmla="*/ 4200754 w 14352380"/>
              <a:gd name="connsiteY37" fmla="*/ 774136 h 7396030"/>
              <a:gd name="connsiteX38" fmla="*/ 4064251 w 14352380"/>
              <a:gd name="connsiteY38" fmla="*/ 847195 h 7396030"/>
              <a:gd name="connsiteX39" fmla="*/ 3818880 w 14352380"/>
              <a:gd name="connsiteY39" fmla="*/ 991305 h 7396030"/>
              <a:gd name="connsiteX40" fmla="*/ 3658531 w 14352380"/>
              <a:gd name="connsiteY40" fmla="*/ 1093178 h 7396030"/>
              <a:gd name="connsiteX41" fmla="*/ 3622838 w 14352380"/>
              <a:gd name="connsiteY41" fmla="*/ 1221401 h 7396030"/>
              <a:gd name="connsiteX42" fmla="*/ 3577446 w 14352380"/>
              <a:gd name="connsiteY42" fmla="*/ 1500691 h 7396030"/>
              <a:gd name="connsiteX43" fmla="*/ 3461833 w 14352380"/>
              <a:gd name="connsiteY43" fmla="*/ 1726308 h 7396030"/>
              <a:gd name="connsiteX44" fmla="*/ 3278953 w 14352380"/>
              <a:gd name="connsiteY44" fmla="*/ 2034918 h 7396030"/>
              <a:gd name="connsiteX45" fmla="*/ 3288742 w 14352380"/>
              <a:gd name="connsiteY45" fmla="*/ 2273460 h 7396030"/>
              <a:gd name="connsiteX46" fmla="*/ 3434288 w 14352380"/>
              <a:gd name="connsiteY46" fmla="*/ 2417577 h 7396030"/>
              <a:gd name="connsiteX47" fmla="*/ 3781217 w 14352380"/>
              <a:gd name="connsiteY47" fmla="*/ 2618845 h 7396030"/>
              <a:gd name="connsiteX48" fmla="*/ 4079053 w 14352380"/>
              <a:gd name="connsiteY48" fmla="*/ 2777868 h 7396030"/>
              <a:gd name="connsiteX49" fmla="*/ 14352380 w 14352380"/>
              <a:gd name="connsiteY49" fmla="*/ 7369070 h 7396030"/>
              <a:gd name="connsiteX50" fmla="*/ 13992332 w 14352380"/>
              <a:gd name="connsiteY50" fmla="*/ 7396027 h 7396030"/>
              <a:gd name="connsiteX51" fmla="*/ 3944371 w 14352380"/>
              <a:gd name="connsiteY51" fmla="*/ 2976643 h 7396030"/>
              <a:gd name="connsiteX52" fmla="*/ 3460193 w 14352380"/>
              <a:gd name="connsiteY52" fmla="*/ 2852901 h 7396030"/>
              <a:gd name="connsiteX53" fmla="*/ 3217865 w 14352380"/>
              <a:gd name="connsiteY53" fmla="*/ 2829045 h 7396030"/>
              <a:gd name="connsiteX54" fmla="*/ 3025524 w 14352380"/>
              <a:gd name="connsiteY54" fmla="*/ 2858861 h 7396030"/>
              <a:gd name="connsiteX55" fmla="*/ 2832855 w 14352380"/>
              <a:gd name="connsiteY55" fmla="*/ 2930924 h 7396030"/>
              <a:gd name="connsiteX56" fmla="*/ 2820111 w 14352380"/>
              <a:gd name="connsiteY56" fmla="*/ 3026344 h 7396030"/>
              <a:gd name="connsiteX57" fmla="*/ 2959241 w 14352380"/>
              <a:gd name="connsiteY57" fmla="*/ 3167976 h 7396030"/>
              <a:gd name="connsiteX58" fmla="*/ 3176083 w 14352380"/>
              <a:gd name="connsiteY58" fmla="*/ 3269358 h 7396030"/>
              <a:gd name="connsiteX59" fmla="*/ 3388239 w 14352380"/>
              <a:gd name="connsiteY59" fmla="*/ 3442290 h 7396030"/>
              <a:gd name="connsiteX60" fmla="*/ 3212014 w 14352380"/>
              <a:gd name="connsiteY60" fmla="*/ 3336948 h 7396030"/>
              <a:gd name="connsiteX61" fmla="*/ 3004633 w 14352380"/>
              <a:gd name="connsiteY61" fmla="*/ 3276814 h 7396030"/>
              <a:gd name="connsiteX62" fmla="*/ 2771676 w 14352380"/>
              <a:gd name="connsiteY62" fmla="*/ 3166987 h 7396030"/>
              <a:gd name="connsiteX63" fmla="*/ 2638873 w 14352380"/>
              <a:gd name="connsiteY63" fmla="*/ 3097908 h 7396030"/>
              <a:gd name="connsiteX64" fmla="*/ 2570293 w 14352380"/>
              <a:gd name="connsiteY64" fmla="*/ 3109338 h 7396030"/>
              <a:gd name="connsiteX65" fmla="*/ 2525557 w 14352380"/>
              <a:gd name="connsiteY65" fmla="*/ 3326508 h 7396030"/>
              <a:gd name="connsiteX66" fmla="*/ 2584349 w 14352380"/>
              <a:gd name="connsiteY66" fmla="*/ 3577470 h 7396030"/>
              <a:gd name="connsiteX67" fmla="*/ 2663703 w 14352380"/>
              <a:gd name="connsiteY67" fmla="*/ 3996904 h 7396030"/>
              <a:gd name="connsiteX68" fmla="*/ 2633113 w 14352380"/>
              <a:gd name="connsiteY68" fmla="*/ 4192703 h 7396030"/>
              <a:gd name="connsiteX69" fmla="*/ 2539703 w 14352380"/>
              <a:gd name="connsiteY69" fmla="*/ 4455574 h 7396030"/>
              <a:gd name="connsiteX70" fmla="*/ 2595212 w 14352380"/>
              <a:gd name="connsiteY70" fmla="*/ 3945217 h 7396030"/>
              <a:gd name="connsiteX71" fmla="*/ 2481240 w 14352380"/>
              <a:gd name="connsiteY71" fmla="*/ 3566538 h 7396030"/>
              <a:gd name="connsiteX72" fmla="*/ 2307403 w 14352380"/>
              <a:gd name="connsiteY72" fmla="*/ 3166488 h 7396030"/>
              <a:gd name="connsiteX73" fmla="*/ 2261683 w 14352380"/>
              <a:gd name="connsiteY73" fmla="*/ 3063618 h 7396030"/>
              <a:gd name="connsiteX74" fmla="*/ 2078803 w 14352380"/>
              <a:gd name="connsiteY74" fmla="*/ 2949318 h 7396030"/>
              <a:gd name="connsiteX75" fmla="*/ 1824299 w 14352380"/>
              <a:gd name="connsiteY75" fmla="*/ 3002494 h 7396030"/>
              <a:gd name="connsiteX76" fmla="*/ 1412162 w 14352380"/>
              <a:gd name="connsiteY76" fmla="*/ 3235573 h 7396030"/>
              <a:gd name="connsiteX77" fmla="*/ 1381573 w 14352380"/>
              <a:gd name="connsiteY77" fmla="*/ 3680838 h 7396030"/>
              <a:gd name="connsiteX78" fmla="*/ 1340867 w 14352380"/>
              <a:gd name="connsiteY78" fmla="*/ 3980504 h 7396030"/>
              <a:gd name="connsiteX79" fmla="*/ 1197619 w 14352380"/>
              <a:gd name="connsiteY79" fmla="*/ 4738831 h 7396030"/>
              <a:gd name="connsiteX80" fmla="*/ 1220896 w 14352380"/>
              <a:gd name="connsiteY80" fmla="*/ 4338309 h 7396030"/>
              <a:gd name="connsiteX81" fmla="*/ 1242772 w 14352380"/>
              <a:gd name="connsiteY81" fmla="*/ 4080888 h 7396030"/>
              <a:gd name="connsiteX82" fmla="*/ 1198693 w 14352380"/>
              <a:gd name="connsiteY82" fmla="*/ 3909438 h 7396030"/>
              <a:gd name="connsiteX83" fmla="*/ 970093 w 14352380"/>
              <a:gd name="connsiteY83" fmla="*/ 3989448 h 7396030"/>
              <a:gd name="connsiteX84" fmla="*/ 766328 w 14352380"/>
              <a:gd name="connsiteY84" fmla="*/ 4131990 h 7396030"/>
              <a:gd name="connsiteX85" fmla="*/ 555808 w 14352380"/>
              <a:gd name="connsiteY85" fmla="*/ 4355688 h 7396030"/>
              <a:gd name="connsiteX86" fmla="*/ 785900 w 14352380"/>
              <a:gd name="connsiteY86" fmla="*/ 4017771 h 7396030"/>
              <a:gd name="connsiteX87" fmla="*/ 1130113 w 14352380"/>
              <a:gd name="connsiteY87" fmla="*/ 3817500 h 7396030"/>
              <a:gd name="connsiteX88" fmla="*/ 1278703 w 14352380"/>
              <a:gd name="connsiteY88" fmla="*/ 3726558 h 7396030"/>
              <a:gd name="connsiteX89" fmla="*/ 1269661 w 14352380"/>
              <a:gd name="connsiteY89" fmla="*/ 3390117 h 7396030"/>
              <a:gd name="connsiteX90" fmla="*/ 1309620 w 14352380"/>
              <a:gd name="connsiteY90" fmla="*/ 3169963 h 7396030"/>
              <a:gd name="connsiteX91" fmla="*/ 1393003 w 14352380"/>
              <a:gd name="connsiteY91" fmla="*/ 3052188 h 7396030"/>
              <a:gd name="connsiteX92" fmla="*/ 1080693 w 14352380"/>
              <a:gd name="connsiteY92" fmla="*/ 2984604 h 7396030"/>
              <a:gd name="connsiteX93" fmla="*/ 663453 w 14352380"/>
              <a:gd name="connsiteY93" fmla="*/ 3023360 h 7396030"/>
              <a:gd name="connsiteX94" fmla="*/ 235111 w 14352380"/>
              <a:gd name="connsiteY94" fmla="*/ 3217172 h 7396030"/>
              <a:gd name="connsiteX95" fmla="*/ 421453 w 14352380"/>
              <a:gd name="connsiteY95" fmla="*/ 3029328 h 7396030"/>
              <a:gd name="connsiteX96" fmla="*/ 627193 w 14352380"/>
              <a:gd name="connsiteY96" fmla="*/ 2926458 h 7396030"/>
              <a:gd name="connsiteX97" fmla="*/ 854480 w 14352380"/>
              <a:gd name="connsiteY97" fmla="*/ 2889178 h 7396030"/>
              <a:gd name="connsiteX98" fmla="*/ 1149272 w 14352380"/>
              <a:gd name="connsiteY98" fmla="*/ 2889676 h 7396030"/>
              <a:gd name="connsiteX99" fmla="*/ 1531894 w 14352380"/>
              <a:gd name="connsiteY99" fmla="*/ 2917507 h 7396030"/>
              <a:gd name="connsiteX100" fmla="*/ 1860559 w 14352380"/>
              <a:gd name="connsiteY100" fmla="*/ 2766431 h 7396030"/>
              <a:gd name="connsiteX101" fmla="*/ 1701613 w 14352380"/>
              <a:gd name="connsiteY101" fmla="*/ 2263518 h 7396030"/>
              <a:gd name="connsiteX102" fmla="*/ 1690183 w 14352380"/>
              <a:gd name="connsiteY102" fmla="*/ 1966338 h 7396030"/>
              <a:gd name="connsiteX103" fmla="*/ 1381991 w 14352380"/>
              <a:gd name="connsiteY103" fmla="*/ 1841604 h 7396030"/>
              <a:gd name="connsiteX104" fmla="*/ 1095823 w 14352380"/>
              <a:gd name="connsiteY104" fmla="*/ 1714878 h 7396030"/>
              <a:gd name="connsiteX105" fmla="*/ 746507 w 14352380"/>
              <a:gd name="connsiteY105" fmla="*/ 1626415 h 7396030"/>
              <a:gd name="connsiteX106" fmla="*/ 352873 w 14352380"/>
              <a:gd name="connsiteY106" fmla="*/ 1726308 h 7396030"/>
              <a:gd name="connsiteX107" fmla="*/ 113171 w 14352380"/>
              <a:gd name="connsiteY107" fmla="*/ 1763582 h 7396030"/>
              <a:gd name="connsiteX108" fmla="*/ 9973 w 14352380"/>
              <a:gd name="connsiteY108" fmla="*/ 1737738 h 7396030"/>
              <a:gd name="connsiteX109" fmla="*/ 348516 w 14352380"/>
              <a:gd name="connsiteY109" fmla="*/ 1643812 h 7396030"/>
              <a:gd name="connsiteX110" fmla="*/ 653097 w 14352380"/>
              <a:gd name="connsiteY110" fmla="*/ 1543920 h 7396030"/>
              <a:gd name="connsiteX111" fmla="*/ 1072963 w 14352380"/>
              <a:gd name="connsiteY111" fmla="*/ 1612008 h 7396030"/>
              <a:gd name="connsiteX112" fmla="*/ 1244413 w 14352380"/>
              <a:gd name="connsiteY112" fmla="*/ 1657728 h 7396030"/>
              <a:gd name="connsiteX113" fmla="*/ 1205766 w 14352380"/>
              <a:gd name="connsiteY113" fmla="*/ 1451988 h 7396030"/>
              <a:gd name="connsiteX114" fmla="*/ 1046313 w 14352380"/>
              <a:gd name="connsiteY114" fmla="*/ 815409 h 7396030"/>
              <a:gd name="connsiteX115" fmla="*/ 1221553 w 14352380"/>
              <a:gd name="connsiteY115" fmla="*/ 1211958 h 7396030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8227951"/>
              <a:gd name="connsiteY0" fmla="*/ 1211958 h 9173439"/>
              <a:gd name="connsiteX1" fmla="*/ 1343911 w 18227951"/>
              <a:gd name="connsiteY1" fmla="*/ 1559828 h 9173439"/>
              <a:gd name="connsiteX2" fmla="*/ 1553023 w 18227951"/>
              <a:gd name="connsiteY2" fmla="*/ 1657728 h 9173439"/>
              <a:gd name="connsiteX3" fmla="*/ 1907353 w 18227951"/>
              <a:gd name="connsiteY3" fmla="*/ 1680588 h 9173439"/>
              <a:gd name="connsiteX4" fmla="*/ 2021653 w 18227951"/>
              <a:gd name="connsiteY4" fmla="*/ 1543428 h 9173439"/>
              <a:gd name="connsiteX5" fmla="*/ 2124523 w 18227951"/>
              <a:gd name="connsiteY5" fmla="*/ 1291968 h 9173439"/>
              <a:gd name="connsiteX6" fmla="*/ 2124523 w 18227951"/>
              <a:gd name="connsiteY6" fmla="*/ 1120518 h 9173439"/>
              <a:gd name="connsiteX7" fmla="*/ 2068029 w 18227951"/>
              <a:gd name="connsiteY7" fmla="*/ 825325 h 9173439"/>
              <a:gd name="connsiteX8" fmla="*/ 2078803 w 18227951"/>
              <a:gd name="connsiteY8" fmla="*/ 777618 h 9173439"/>
              <a:gd name="connsiteX9" fmla="*/ 2170243 w 18227951"/>
              <a:gd name="connsiteY9" fmla="*/ 1086228 h 9173439"/>
              <a:gd name="connsiteX10" fmla="*/ 2215963 w 18227951"/>
              <a:gd name="connsiteY10" fmla="*/ 1269108 h 9173439"/>
              <a:gd name="connsiteX11" fmla="*/ 2284543 w 18227951"/>
              <a:gd name="connsiteY11" fmla="*/ 1303398 h 9173439"/>
              <a:gd name="connsiteX12" fmla="*/ 2330263 w 18227951"/>
              <a:gd name="connsiteY12" fmla="*/ 1166238 h 9173439"/>
              <a:gd name="connsiteX13" fmla="*/ 2467423 w 18227951"/>
              <a:gd name="connsiteY13" fmla="*/ 880488 h 9173439"/>
              <a:gd name="connsiteX14" fmla="*/ 2558863 w 18227951"/>
              <a:gd name="connsiteY14" fmla="*/ 640458 h 9173439"/>
              <a:gd name="connsiteX15" fmla="*/ 2616013 w 18227951"/>
              <a:gd name="connsiteY15" fmla="*/ 537588 h 9173439"/>
              <a:gd name="connsiteX16" fmla="*/ 2558863 w 18227951"/>
              <a:gd name="connsiteY16" fmla="*/ 789048 h 9173439"/>
              <a:gd name="connsiteX17" fmla="*/ 2444563 w 18227951"/>
              <a:gd name="connsiteY17" fmla="*/ 1097658 h 9173439"/>
              <a:gd name="connsiteX18" fmla="*/ 2375983 w 18227951"/>
              <a:gd name="connsiteY18" fmla="*/ 1406268 h 9173439"/>
              <a:gd name="connsiteX19" fmla="*/ 2558863 w 18227951"/>
              <a:gd name="connsiteY19" fmla="*/ 1577718 h 9173439"/>
              <a:gd name="connsiteX20" fmla="*/ 2878903 w 18227951"/>
              <a:gd name="connsiteY20" fmla="*/ 1657728 h 9173439"/>
              <a:gd name="connsiteX21" fmla="*/ 3187513 w 18227951"/>
              <a:gd name="connsiteY21" fmla="*/ 1657728 h 9173439"/>
              <a:gd name="connsiteX22" fmla="*/ 3370393 w 18227951"/>
              <a:gd name="connsiteY22" fmla="*/ 1566288 h 9173439"/>
              <a:gd name="connsiteX23" fmla="*/ 3488066 w 18227951"/>
              <a:gd name="connsiteY23" fmla="*/ 1246753 h 9173439"/>
              <a:gd name="connsiteX24" fmla="*/ 3495138 w 18227951"/>
              <a:gd name="connsiteY24" fmla="*/ 1115548 h 9173439"/>
              <a:gd name="connsiteX25" fmla="*/ 3493650 w 18227951"/>
              <a:gd name="connsiteY25" fmla="*/ 1063976 h 9173439"/>
              <a:gd name="connsiteX26" fmla="*/ 3450403 w 18227951"/>
              <a:gd name="connsiteY26" fmla="*/ 777618 h 9173439"/>
              <a:gd name="connsiteX27" fmla="*/ 3119893 w 18227951"/>
              <a:gd name="connsiteY27" fmla="*/ 321571 h 9173439"/>
              <a:gd name="connsiteX28" fmla="*/ 3497351 w 18227951"/>
              <a:gd name="connsiteY28" fmla="*/ 674883 h 9173439"/>
              <a:gd name="connsiteX29" fmla="*/ 3759013 w 18227951"/>
              <a:gd name="connsiteY29" fmla="*/ 571878 h 9173439"/>
              <a:gd name="connsiteX30" fmla="*/ 3999043 w 18227951"/>
              <a:gd name="connsiteY30" fmla="*/ 91818 h 9173439"/>
              <a:gd name="connsiteX31" fmla="*/ 4033333 w 18227951"/>
              <a:gd name="connsiteY31" fmla="*/ 11808 h 9173439"/>
              <a:gd name="connsiteX32" fmla="*/ 3984569 w 18227951"/>
              <a:gd name="connsiteY32" fmla="*/ 247366 h 9173439"/>
              <a:gd name="connsiteX33" fmla="*/ 3812791 w 18227951"/>
              <a:gd name="connsiteY33" fmla="*/ 647417 h 9173439"/>
              <a:gd name="connsiteX34" fmla="*/ 3592906 w 18227951"/>
              <a:gd name="connsiteY34" fmla="*/ 811408 h 9173439"/>
              <a:gd name="connsiteX35" fmla="*/ 3604425 w 18227951"/>
              <a:gd name="connsiteY35" fmla="*/ 999253 h 9173439"/>
              <a:gd name="connsiteX36" fmla="*/ 3872985 w 18227951"/>
              <a:gd name="connsiteY36" fmla="*/ 881976 h 9173439"/>
              <a:gd name="connsiteX37" fmla="*/ 4200754 w 18227951"/>
              <a:gd name="connsiteY37" fmla="*/ 774136 h 9173439"/>
              <a:gd name="connsiteX38" fmla="*/ 4064251 w 18227951"/>
              <a:gd name="connsiteY38" fmla="*/ 847195 h 9173439"/>
              <a:gd name="connsiteX39" fmla="*/ 3818880 w 18227951"/>
              <a:gd name="connsiteY39" fmla="*/ 991305 h 9173439"/>
              <a:gd name="connsiteX40" fmla="*/ 3658531 w 18227951"/>
              <a:gd name="connsiteY40" fmla="*/ 1093178 h 9173439"/>
              <a:gd name="connsiteX41" fmla="*/ 3622838 w 18227951"/>
              <a:gd name="connsiteY41" fmla="*/ 1221401 h 9173439"/>
              <a:gd name="connsiteX42" fmla="*/ 3577446 w 18227951"/>
              <a:gd name="connsiteY42" fmla="*/ 1500691 h 9173439"/>
              <a:gd name="connsiteX43" fmla="*/ 3461833 w 18227951"/>
              <a:gd name="connsiteY43" fmla="*/ 1726308 h 9173439"/>
              <a:gd name="connsiteX44" fmla="*/ 3278953 w 18227951"/>
              <a:gd name="connsiteY44" fmla="*/ 2034918 h 9173439"/>
              <a:gd name="connsiteX45" fmla="*/ 3288742 w 18227951"/>
              <a:gd name="connsiteY45" fmla="*/ 2273460 h 9173439"/>
              <a:gd name="connsiteX46" fmla="*/ 3434288 w 18227951"/>
              <a:gd name="connsiteY46" fmla="*/ 2417577 h 9173439"/>
              <a:gd name="connsiteX47" fmla="*/ 3781217 w 18227951"/>
              <a:gd name="connsiteY47" fmla="*/ 2618845 h 9173439"/>
              <a:gd name="connsiteX48" fmla="*/ 4079053 w 18227951"/>
              <a:gd name="connsiteY48" fmla="*/ 2777868 h 9173439"/>
              <a:gd name="connsiteX49" fmla="*/ 18227951 w 18227951"/>
              <a:gd name="connsiteY49" fmla="*/ 9173439 h 9173439"/>
              <a:gd name="connsiteX50" fmla="*/ 13992332 w 18227951"/>
              <a:gd name="connsiteY50" fmla="*/ 7396027 h 9173439"/>
              <a:gd name="connsiteX51" fmla="*/ 3944371 w 18227951"/>
              <a:gd name="connsiteY51" fmla="*/ 2976643 h 9173439"/>
              <a:gd name="connsiteX52" fmla="*/ 3460193 w 18227951"/>
              <a:gd name="connsiteY52" fmla="*/ 2852901 h 9173439"/>
              <a:gd name="connsiteX53" fmla="*/ 3217865 w 18227951"/>
              <a:gd name="connsiteY53" fmla="*/ 2829045 h 9173439"/>
              <a:gd name="connsiteX54" fmla="*/ 3025524 w 18227951"/>
              <a:gd name="connsiteY54" fmla="*/ 2858861 h 9173439"/>
              <a:gd name="connsiteX55" fmla="*/ 2832855 w 18227951"/>
              <a:gd name="connsiteY55" fmla="*/ 2930924 h 9173439"/>
              <a:gd name="connsiteX56" fmla="*/ 2820111 w 18227951"/>
              <a:gd name="connsiteY56" fmla="*/ 3026344 h 9173439"/>
              <a:gd name="connsiteX57" fmla="*/ 2959241 w 18227951"/>
              <a:gd name="connsiteY57" fmla="*/ 3167976 h 9173439"/>
              <a:gd name="connsiteX58" fmla="*/ 3176083 w 18227951"/>
              <a:gd name="connsiteY58" fmla="*/ 3269358 h 9173439"/>
              <a:gd name="connsiteX59" fmla="*/ 3388239 w 18227951"/>
              <a:gd name="connsiteY59" fmla="*/ 3442290 h 9173439"/>
              <a:gd name="connsiteX60" fmla="*/ 3212014 w 18227951"/>
              <a:gd name="connsiteY60" fmla="*/ 3336948 h 9173439"/>
              <a:gd name="connsiteX61" fmla="*/ 3004633 w 18227951"/>
              <a:gd name="connsiteY61" fmla="*/ 3276814 h 9173439"/>
              <a:gd name="connsiteX62" fmla="*/ 2771676 w 18227951"/>
              <a:gd name="connsiteY62" fmla="*/ 3166987 h 9173439"/>
              <a:gd name="connsiteX63" fmla="*/ 2638873 w 18227951"/>
              <a:gd name="connsiteY63" fmla="*/ 3097908 h 9173439"/>
              <a:gd name="connsiteX64" fmla="*/ 2570293 w 18227951"/>
              <a:gd name="connsiteY64" fmla="*/ 3109338 h 9173439"/>
              <a:gd name="connsiteX65" fmla="*/ 2525557 w 18227951"/>
              <a:gd name="connsiteY65" fmla="*/ 3326508 h 9173439"/>
              <a:gd name="connsiteX66" fmla="*/ 2584349 w 18227951"/>
              <a:gd name="connsiteY66" fmla="*/ 3577470 h 9173439"/>
              <a:gd name="connsiteX67" fmla="*/ 2663703 w 18227951"/>
              <a:gd name="connsiteY67" fmla="*/ 3996904 h 9173439"/>
              <a:gd name="connsiteX68" fmla="*/ 2633113 w 18227951"/>
              <a:gd name="connsiteY68" fmla="*/ 4192703 h 9173439"/>
              <a:gd name="connsiteX69" fmla="*/ 2539703 w 18227951"/>
              <a:gd name="connsiteY69" fmla="*/ 4455574 h 9173439"/>
              <a:gd name="connsiteX70" fmla="*/ 2595212 w 18227951"/>
              <a:gd name="connsiteY70" fmla="*/ 3945217 h 9173439"/>
              <a:gd name="connsiteX71" fmla="*/ 2481240 w 18227951"/>
              <a:gd name="connsiteY71" fmla="*/ 3566538 h 9173439"/>
              <a:gd name="connsiteX72" fmla="*/ 2307403 w 18227951"/>
              <a:gd name="connsiteY72" fmla="*/ 3166488 h 9173439"/>
              <a:gd name="connsiteX73" fmla="*/ 2261683 w 18227951"/>
              <a:gd name="connsiteY73" fmla="*/ 3063618 h 9173439"/>
              <a:gd name="connsiteX74" fmla="*/ 2078803 w 18227951"/>
              <a:gd name="connsiteY74" fmla="*/ 2949318 h 9173439"/>
              <a:gd name="connsiteX75" fmla="*/ 1824299 w 18227951"/>
              <a:gd name="connsiteY75" fmla="*/ 3002494 h 9173439"/>
              <a:gd name="connsiteX76" fmla="*/ 1412162 w 18227951"/>
              <a:gd name="connsiteY76" fmla="*/ 3235573 h 9173439"/>
              <a:gd name="connsiteX77" fmla="*/ 1381573 w 18227951"/>
              <a:gd name="connsiteY77" fmla="*/ 3680838 h 9173439"/>
              <a:gd name="connsiteX78" fmla="*/ 1340867 w 18227951"/>
              <a:gd name="connsiteY78" fmla="*/ 3980504 h 9173439"/>
              <a:gd name="connsiteX79" fmla="*/ 1197619 w 18227951"/>
              <a:gd name="connsiteY79" fmla="*/ 4738831 h 9173439"/>
              <a:gd name="connsiteX80" fmla="*/ 1220896 w 18227951"/>
              <a:gd name="connsiteY80" fmla="*/ 4338309 h 9173439"/>
              <a:gd name="connsiteX81" fmla="*/ 1242772 w 18227951"/>
              <a:gd name="connsiteY81" fmla="*/ 4080888 h 9173439"/>
              <a:gd name="connsiteX82" fmla="*/ 1198693 w 18227951"/>
              <a:gd name="connsiteY82" fmla="*/ 3909438 h 9173439"/>
              <a:gd name="connsiteX83" fmla="*/ 970093 w 18227951"/>
              <a:gd name="connsiteY83" fmla="*/ 3989448 h 9173439"/>
              <a:gd name="connsiteX84" fmla="*/ 766328 w 18227951"/>
              <a:gd name="connsiteY84" fmla="*/ 4131990 h 9173439"/>
              <a:gd name="connsiteX85" fmla="*/ 555808 w 18227951"/>
              <a:gd name="connsiteY85" fmla="*/ 4355688 h 9173439"/>
              <a:gd name="connsiteX86" fmla="*/ 785900 w 18227951"/>
              <a:gd name="connsiteY86" fmla="*/ 4017771 h 9173439"/>
              <a:gd name="connsiteX87" fmla="*/ 1130113 w 18227951"/>
              <a:gd name="connsiteY87" fmla="*/ 3817500 h 9173439"/>
              <a:gd name="connsiteX88" fmla="*/ 1278703 w 18227951"/>
              <a:gd name="connsiteY88" fmla="*/ 3726558 h 9173439"/>
              <a:gd name="connsiteX89" fmla="*/ 1269661 w 18227951"/>
              <a:gd name="connsiteY89" fmla="*/ 3390117 h 9173439"/>
              <a:gd name="connsiteX90" fmla="*/ 1309620 w 18227951"/>
              <a:gd name="connsiteY90" fmla="*/ 3169963 h 9173439"/>
              <a:gd name="connsiteX91" fmla="*/ 1393003 w 18227951"/>
              <a:gd name="connsiteY91" fmla="*/ 3052188 h 9173439"/>
              <a:gd name="connsiteX92" fmla="*/ 1080693 w 18227951"/>
              <a:gd name="connsiteY92" fmla="*/ 2984604 h 9173439"/>
              <a:gd name="connsiteX93" fmla="*/ 663453 w 18227951"/>
              <a:gd name="connsiteY93" fmla="*/ 3023360 h 9173439"/>
              <a:gd name="connsiteX94" fmla="*/ 235111 w 18227951"/>
              <a:gd name="connsiteY94" fmla="*/ 3217172 h 9173439"/>
              <a:gd name="connsiteX95" fmla="*/ 421453 w 18227951"/>
              <a:gd name="connsiteY95" fmla="*/ 3029328 h 9173439"/>
              <a:gd name="connsiteX96" fmla="*/ 627193 w 18227951"/>
              <a:gd name="connsiteY96" fmla="*/ 2926458 h 9173439"/>
              <a:gd name="connsiteX97" fmla="*/ 854480 w 18227951"/>
              <a:gd name="connsiteY97" fmla="*/ 2889178 h 9173439"/>
              <a:gd name="connsiteX98" fmla="*/ 1149272 w 18227951"/>
              <a:gd name="connsiteY98" fmla="*/ 2889676 h 9173439"/>
              <a:gd name="connsiteX99" fmla="*/ 1531894 w 18227951"/>
              <a:gd name="connsiteY99" fmla="*/ 2917507 h 9173439"/>
              <a:gd name="connsiteX100" fmla="*/ 1860559 w 18227951"/>
              <a:gd name="connsiteY100" fmla="*/ 2766431 h 9173439"/>
              <a:gd name="connsiteX101" fmla="*/ 1701613 w 18227951"/>
              <a:gd name="connsiteY101" fmla="*/ 2263518 h 9173439"/>
              <a:gd name="connsiteX102" fmla="*/ 1690183 w 18227951"/>
              <a:gd name="connsiteY102" fmla="*/ 1966338 h 9173439"/>
              <a:gd name="connsiteX103" fmla="*/ 1381991 w 18227951"/>
              <a:gd name="connsiteY103" fmla="*/ 1841604 h 9173439"/>
              <a:gd name="connsiteX104" fmla="*/ 1095823 w 18227951"/>
              <a:gd name="connsiteY104" fmla="*/ 1714878 h 9173439"/>
              <a:gd name="connsiteX105" fmla="*/ 746507 w 18227951"/>
              <a:gd name="connsiteY105" fmla="*/ 1626415 h 9173439"/>
              <a:gd name="connsiteX106" fmla="*/ 352873 w 18227951"/>
              <a:gd name="connsiteY106" fmla="*/ 1726308 h 9173439"/>
              <a:gd name="connsiteX107" fmla="*/ 113171 w 18227951"/>
              <a:gd name="connsiteY107" fmla="*/ 1763582 h 9173439"/>
              <a:gd name="connsiteX108" fmla="*/ 9973 w 18227951"/>
              <a:gd name="connsiteY108" fmla="*/ 1737738 h 9173439"/>
              <a:gd name="connsiteX109" fmla="*/ 348516 w 18227951"/>
              <a:gd name="connsiteY109" fmla="*/ 1643812 h 9173439"/>
              <a:gd name="connsiteX110" fmla="*/ 653097 w 18227951"/>
              <a:gd name="connsiteY110" fmla="*/ 1543920 h 9173439"/>
              <a:gd name="connsiteX111" fmla="*/ 1072963 w 18227951"/>
              <a:gd name="connsiteY111" fmla="*/ 1612008 h 9173439"/>
              <a:gd name="connsiteX112" fmla="*/ 1244413 w 18227951"/>
              <a:gd name="connsiteY112" fmla="*/ 1657728 h 9173439"/>
              <a:gd name="connsiteX113" fmla="*/ 1205766 w 18227951"/>
              <a:gd name="connsiteY113" fmla="*/ 1451988 h 9173439"/>
              <a:gd name="connsiteX114" fmla="*/ 1046313 w 18227951"/>
              <a:gd name="connsiteY114" fmla="*/ 815409 h 9173439"/>
              <a:gd name="connsiteX115" fmla="*/ 1221553 w 18227951"/>
              <a:gd name="connsiteY115" fmla="*/ 1211958 h 9173439"/>
              <a:gd name="connsiteX0" fmla="*/ 1221553 w 19234678"/>
              <a:gd name="connsiteY0" fmla="*/ 1211958 h 9708619"/>
              <a:gd name="connsiteX1" fmla="*/ 1343911 w 19234678"/>
              <a:gd name="connsiteY1" fmla="*/ 1559828 h 9708619"/>
              <a:gd name="connsiteX2" fmla="*/ 1553023 w 19234678"/>
              <a:gd name="connsiteY2" fmla="*/ 1657728 h 9708619"/>
              <a:gd name="connsiteX3" fmla="*/ 1907353 w 19234678"/>
              <a:gd name="connsiteY3" fmla="*/ 1680588 h 9708619"/>
              <a:gd name="connsiteX4" fmla="*/ 2021653 w 19234678"/>
              <a:gd name="connsiteY4" fmla="*/ 1543428 h 9708619"/>
              <a:gd name="connsiteX5" fmla="*/ 2124523 w 19234678"/>
              <a:gd name="connsiteY5" fmla="*/ 1291968 h 9708619"/>
              <a:gd name="connsiteX6" fmla="*/ 2124523 w 19234678"/>
              <a:gd name="connsiteY6" fmla="*/ 1120518 h 9708619"/>
              <a:gd name="connsiteX7" fmla="*/ 2068029 w 19234678"/>
              <a:gd name="connsiteY7" fmla="*/ 825325 h 9708619"/>
              <a:gd name="connsiteX8" fmla="*/ 2078803 w 19234678"/>
              <a:gd name="connsiteY8" fmla="*/ 777618 h 9708619"/>
              <a:gd name="connsiteX9" fmla="*/ 2170243 w 19234678"/>
              <a:gd name="connsiteY9" fmla="*/ 1086228 h 9708619"/>
              <a:gd name="connsiteX10" fmla="*/ 2215963 w 19234678"/>
              <a:gd name="connsiteY10" fmla="*/ 1269108 h 9708619"/>
              <a:gd name="connsiteX11" fmla="*/ 2284543 w 19234678"/>
              <a:gd name="connsiteY11" fmla="*/ 1303398 h 9708619"/>
              <a:gd name="connsiteX12" fmla="*/ 2330263 w 19234678"/>
              <a:gd name="connsiteY12" fmla="*/ 1166238 h 9708619"/>
              <a:gd name="connsiteX13" fmla="*/ 2467423 w 19234678"/>
              <a:gd name="connsiteY13" fmla="*/ 880488 h 9708619"/>
              <a:gd name="connsiteX14" fmla="*/ 2558863 w 19234678"/>
              <a:gd name="connsiteY14" fmla="*/ 640458 h 9708619"/>
              <a:gd name="connsiteX15" fmla="*/ 2616013 w 19234678"/>
              <a:gd name="connsiteY15" fmla="*/ 537588 h 9708619"/>
              <a:gd name="connsiteX16" fmla="*/ 2558863 w 19234678"/>
              <a:gd name="connsiteY16" fmla="*/ 789048 h 9708619"/>
              <a:gd name="connsiteX17" fmla="*/ 2444563 w 19234678"/>
              <a:gd name="connsiteY17" fmla="*/ 1097658 h 9708619"/>
              <a:gd name="connsiteX18" fmla="*/ 2375983 w 19234678"/>
              <a:gd name="connsiteY18" fmla="*/ 1406268 h 9708619"/>
              <a:gd name="connsiteX19" fmla="*/ 2558863 w 19234678"/>
              <a:gd name="connsiteY19" fmla="*/ 1577718 h 9708619"/>
              <a:gd name="connsiteX20" fmla="*/ 2878903 w 19234678"/>
              <a:gd name="connsiteY20" fmla="*/ 1657728 h 9708619"/>
              <a:gd name="connsiteX21" fmla="*/ 3187513 w 19234678"/>
              <a:gd name="connsiteY21" fmla="*/ 1657728 h 9708619"/>
              <a:gd name="connsiteX22" fmla="*/ 3370393 w 19234678"/>
              <a:gd name="connsiteY22" fmla="*/ 1566288 h 9708619"/>
              <a:gd name="connsiteX23" fmla="*/ 3488066 w 19234678"/>
              <a:gd name="connsiteY23" fmla="*/ 1246753 h 9708619"/>
              <a:gd name="connsiteX24" fmla="*/ 3495138 w 19234678"/>
              <a:gd name="connsiteY24" fmla="*/ 1115548 h 9708619"/>
              <a:gd name="connsiteX25" fmla="*/ 3493650 w 19234678"/>
              <a:gd name="connsiteY25" fmla="*/ 1063976 h 9708619"/>
              <a:gd name="connsiteX26" fmla="*/ 3450403 w 19234678"/>
              <a:gd name="connsiteY26" fmla="*/ 777618 h 9708619"/>
              <a:gd name="connsiteX27" fmla="*/ 3119893 w 19234678"/>
              <a:gd name="connsiteY27" fmla="*/ 321571 h 9708619"/>
              <a:gd name="connsiteX28" fmla="*/ 3497351 w 19234678"/>
              <a:gd name="connsiteY28" fmla="*/ 674883 h 9708619"/>
              <a:gd name="connsiteX29" fmla="*/ 3759013 w 19234678"/>
              <a:gd name="connsiteY29" fmla="*/ 571878 h 9708619"/>
              <a:gd name="connsiteX30" fmla="*/ 3999043 w 19234678"/>
              <a:gd name="connsiteY30" fmla="*/ 91818 h 9708619"/>
              <a:gd name="connsiteX31" fmla="*/ 4033333 w 19234678"/>
              <a:gd name="connsiteY31" fmla="*/ 11808 h 9708619"/>
              <a:gd name="connsiteX32" fmla="*/ 3984569 w 19234678"/>
              <a:gd name="connsiteY32" fmla="*/ 247366 h 9708619"/>
              <a:gd name="connsiteX33" fmla="*/ 3812791 w 19234678"/>
              <a:gd name="connsiteY33" fmla="*/ 647417 h 9708619"/>
              <a:gd name="connsiteX34" fmla="*/ 3592906 w 19234678"/>
              <a:gd name="connsiteY34" fmla="*/ 811408 h 9708619"/>
              <a:gd name="connsiteX35" fmla="*/ 3604425 w 19234678"/>
              <a:gd name="connsiteY35" fmla="*/ 999253 h 9708619"/>
              <a:gd name="connsiteX36" fmla="*/ 3872985 w 19234678"/>
              <a:gd name="connsiteY36" fmla="*/ 881976 h 9708619"/>
              <a:gd name="connsiteX37" fmla="*/ 4200754 w 19234678"/>
              <a:gd name="connsiteY37" fmla="*/ 774136 h 9708619"/>
              <a:gd name="connsiteX38" fmla="*/ 4064251 w 19234678"/>
              <a:gd name="connsiteY38" fmla="*/ 847195 h 9708619"/>
              <a:gd name="connsiteX39" fmla="*/ 3818880 w 19234678"/>
              <a:gd name="connsiteY39" fmla="*/ 991305 h 9708619"/>
              <a:gd name="connsiteX40" fmla="*/ 3658531 w 19234678"/>
              <a:gd name="connsiteY40" fmla="*/ 1093178 h 9708619"/>
              <a:gd name="connsiteX41" fmla="*/ 3622838 w 19234678"/>
              <a:gd name="connsiteY41" fmla="*/ 1221401 h 9708619"/>
              <a:gd name="connsiteX42" fmla="*/ 3577446 w 19234678"/>
              <a:gd name="connsiteY42" fmla="*/ 1500691 h 9708619"/>
              <a:gd name="connsiteX43" fmla="*/ 3461833 w 19234678"/>
              <a:gd name="connsiteY43" fmla="*/ 1726308 h 9708619"/>
              <a:gd name="connsiteX44" fmla="*/ 3278953 w 19234678"/>
              <a:gd name="connsiteY44" fmla="*/ 2034918 h 9708619"/>
              <a:gd name="connsiteX45" fmla="*/ 3288742 w 19234678"/>
              <a:gd name="connsiteY45" fmla="*/ 2273460 h 9708619"/>
              <a:gd name="connsiteX46" fmla="*/ 3434288 w 19234678"/>
              <a:gd name="connsiteY46" fmla="*/ 2417577 h 9708619"/>
              <a:gd name="connsiteX47" fmla="*/ 3781217 w 19234678"/>
              <a:gd name="connsiteY47" fmla="*/ 2618845 h 9708619"/>
              <a:gd name="connsiteX48" fmla="*/ 4079053 w 19234678"/>
              <a:gd name="connsiteY48" fmla="*/ 2777868 h 9708619"/>
              <a:gd name="connsiteX49" fmla="*/ 18227951 w 19234678"/>
              <a:gd name="connsiteY49" fmla="*/ 9173439 h 9708619"/>
              <a:gd name="connsiteX50" fmla="*/ 18064964 w 19234678"/>
              <a:gd name="connsiteY50" fmla="*/ 9394536 h 9708619"/>
              <a:gd name="connsiteX51" fmla="*/ 3944371 w 19234678"/>
              <a:gd name="connsiteY51" fmla="*/ 2976643 h 9708619"/>
              <a:gd name="connsiteX52" fmla="*/ 3460193 w 19234678"/>
              <a:gd name="connsiteY52" fmla="*/ 2852901 h 9708619"/>
              <a:gd name="connsiteX53" fmla="*/ 3217865 w 19234678"/>
              <a:gd name="connsiteY53" fmla="*/ 2829045 h 9708619"/>
              <a:gd name="connsiteX54" fmla="*/ 3025524 w 19234678"/>
              <a:gd name="connsiteY54" fmla="*/ 2858861 h 9708619"/>
              <a:gd name="connsiteX55" fmla="*/ 2832855 w 19234678"/>
              <a:gd name="connsiteY55" fmla="*/ 2930924 h 9708619"/>
              <a:gd name="connsiteX56" fmla="*/ 2820111 w 19234678"/>
              <a:gd name="connsiteY56" fmla="*/ 3026344 h 9708619"/>
              <a:gd name="connsiteX57" fmla="*/ 2959241 w 19234678"/>
              <a:gd name="connsiteY57" fmla="*/ 3167976 h 9708619"/>
              <a:gd name="connsiteX58" fmla="*/ 3176083 w 19234678"/>
              <a:gd name="connsiteY58" fmla="*/ 3269358 h 9708619"/>
              <a:gd name="connsiteX59" fmla="*/ 3388239 w 19234678"/>
              <a:gd name="connsiteY59" fmla="*/ 3442290 h 9708619"/>
              <a:gd name="connsiteX60" fmla="*/ 3212014 w 19234678"/>
              <a:gd name="connsiteY60" fmla="*/ 3336948 h 9708619"/>
              <a:gd name="connsiteX61" fmla="*/ 3004633 w 19234678"/>
              <a:gd name="connsiteY61" fmla="*/ 3276814 h 9708619"/>
              <a:gd name="connsiteX62" fmla="*/ 2771676 w 19234678"/>
              <a:gd name="connsiteY62" fmla="*/ 3166987 h 9708619"/>
              <a:gd name="connsiteX63" fmla="*/ 2638873 w 19234678"/>
              <a:gd name="connsiteY63" fmla="*/ 3097908 h 9708619"/>
              <a:gd name="connsiteX64" fmla="*/ 2570293 w 19234678"/>
              <a:gd name="connsiteY64" fmla="*/ 3109338 h 9708619"/>
              <a:gd name="connsiteX65" fmla="*/ 2525557 w 19234678"/>
              <a:gd name="connsiteY65" fmla="*/ 3326508 h 9708619"/>
              <a:gd name="connsiteX66" fmla="*/ 2584349 w 19234678"/>
              <a:gd name="connsiteY66" fmla="*/ 3577470 h 9708619"/>
              <a:gd name="connsiteX67" fmla="*/ 2663703 w 19234678"/>
              <a:gd name="connsiteY67" fmla="*/ 3996904 h 9708619"/>
              <a:gd name="connsiteX68" fmla="*/ 2633113 w 19234678"/>
              <a:gd name="connsiteY68" fmla="*/ 4192703 h 9708619"/>
              <a:gd name="connsiteX69" fmla="*/ 2539703 w 19234678"/>
              <a:gd name="connsiteY69" fmla="*/ 4455574 h 9708619"/>
              <a:gd name="connsiteX70" fmla="*/ 2595212 w 19234678"/>
              <a:gd name="connsiteY70" fmla="*/ 3945217 h 9708619"/>
              <a:gd name="connsiteX71" fmla="*/ 2481240 w 19234678"/>
              <a:gd name="connsiteY71" fmla="*/ 3566538 h 9708619"/>
              <a:gd name="connsiteX72" fmla="*/ 2307403 w 19234678"/>
              <a:gd name="connsiteY72" fmla="*/ 3166488 h 9708619"/>
              <a:gd name="connsiteX73" fmla="*/ 2261683 w 19234678"/>
              <a:gd name="connsiteY73" fmla="*/ 3063618 h 9708619"/>
              <a:gd name="connsiteX74" fmla="*/ 2078803 w 19234678"/>
              <a:gd name="connsiteY74" fmla="*/ 2949318 h 9708619"/>
              <a:gd name="connsiteX75" fmla="*/ 1824299 w 19234678"/>
              <a:gd name="connsiteY75" fmla="*/ 3002494 h 9708619"/>
              <a:gd name="connsiteX76" fmla="*/ 1412162 w 19234678"/>
              <a:gd name="connsiteY76" fmla="*/ 3235573 h 9708619"/>
              <a:gd name="connsiteX77" fmla="*/ 1381573 w 19234678"/>
              <a:gd name="connsiteY77" fmla="*/ 3680838 h 9708619"/>
              <a:gd name="connsiteX78" fmla="*/ 1340867 w 19234678"/>
              <a:gd name="connsiteY78" fmla="*/ 3980504 h 9708619"/>
              <a:gd name="connsiteX79" fmla="*/ 1197619 w 19234678"/>
              <a:gd name="connsiteY79" fmla="*/ 4738831 h 9708619"/>
              <a:gd name="connsiteX80" fmla="*/ 1220896 w 19234678"/>
              <a:gd name="connsiteY80" fmla="*/ 4338309 h 9708619"/>
              <a:gd name="connsiteX81" fmla="*/ 1242772 w 19234678"/>
              <a:gd name="connsiteY81" fmla="*/ 4080888 h 9708619"/>
              <a:gd name="connsiteX82" fmla="*/ 1198693 w 19234678"/>
              <a:gd name="connsiteY82" fmla="*/ 3909438 h 9708619"/>
              <a:gd name="connsiteX83" fmla="*/ 970093 w 19234678"/>
              <a:gd name="connsiteY83" fmla="*/ 3989448 h 9708619"/>
              <a:gd name="connsiteX84" fmla="*/ 766328 w 19234678"/>
              <a:gd name="connsiteY84" fmla="*/ 4131990 h 9708619"/>
              <a:gd name="connsiteX85" fmla="*/ 555808 w 19234678"/>
              <a:gd name="connsiteY85" fmla="*/ 4355688 h 9708619"/>
              <a:gd name="connsiteX86" fmla="*/ 785900 w 19234678"/>
              <a:gd name="connsiteY86" fmla="*/ 4017771 h 9708619"/>
              <a:gd name="connsiteX87" fmla="*/ 1130113 w 19234678"/>
              <a:gd name="connsiteY87" fmla="*/ 3817500 h 9708619"/>
              <a:gd name="connsiteX88" fmla="*/ 1278703 w 19234678"/>
              <a:gd name="connsiteY88" fmla="*/ 3726558 h 9708619"/>
              <a:gd name="connsiteX89" fmla="*/ 1269661 w 19234678"/>
              <a:gd name="connsiteY89" fmla="*/ 3390117 h 9708619"/>
              <a:gd name="connsiteX90" fmla="*/ 1309620 w 19234678"/>
              <a:gd name="connsiteY90" fmla="*/ 3169963 h 9708619"/>
              <a:gd name="connsiteX91" fmla="*/ 1393003 w 19234678"/>
              <a:gd name="connsiteY91" fmla="*/ 3052188 h 9708619"/>
              <a:gd name="connsiteX92" fmla="*/ 1080693 w 19234678"/>
              <a:gd name="connsiteY92" fmla="*/ 2984604 h 9708619"/>
              <a:gd name="connsiteX93" fmla="*/ 663453 w 19234678"/>
              <a:gd name="connsiteY93" fmla="*/ 3023360 h 9708619"/>
              <a:gd name="connsiteX94" fmla="*/ 235111 w 19234678"/>
              <a:gd name="connsiteY94" fmla="*/ 3217172 h 9708619"/>
              <a:gd name="connsiteX95" fmla="*/ 421453 w 19234678"/>
              <a:gd name="connsiteY95" fmla="*/ 3029328 h 9708619"/>
              <a:gd name="connsiteX96" fmla="*/ 627193 w 19234678"/>
              <a:gd name="connsiteY96" fmla="*/ 2926458 h 9708619"/>
              <a:gd name="connsiteX97" fmla="*/ 854480 w 19234678"/>
              <a:gd name="connsiteY97" fmla="*/ 2889178 h 9708619"/>
              <a:gd name="connsiteX98" fmla="*/ 1149272 w 19234678"/>
              <a:gd name="connsiteY98" fmla="*/ 2889676 h 9708619"/>
              <a:gd name="connsiteX99" fmla="*/ 1531894 w 19234678"/>
              <a:gd name="connsiteY99" fmla="*/ 2917507 h 9708619"/>
              <a:gd name="connsiteX100" fmla="*/ 1860559 w 19234678"/>
              <a:gd name="connsiteY100" fmla="*/ 2766431 h 9708619"/>
              <a:gd name="connsiteX101" fmla="*/ 1701613 w 19234678"/>
              <a:gd name="connsiteY101" fmla="*/ 2263518 h 9708619"/>
              <a:gd name="connsiteX102" fmla="*/ 1690183 w 19234678"/>
              <a:gd name="connsiteY102" fmla="*/ 1966338 h 9708619"/>
              <a:gd name="connsiteX103" fmla="*/ 1381991 w 19234678"/>
              <a:gd name="connsiteY103" fmla="*/ 1841604 h 9708619"/>
              <a:gd name="connsiteX104" fmla="*/ 1095823 w 19234678"/>
              <a:gd name="connsiteY104" fmla="*/ 1714878 h 9708619"/>
              <a:gd name="connsiteX105" fmla="*/ 746507 w 19234678"/>
              <a:gd name="connsiteY105" fmla="*/ 1626415 h 9708619"/>
              <a:gd name="connsiteX106" fmla="*/ 352873 w 19234678"/>
              <a:gd name="connsiteY106" fmla="*/ 1726308 h 9708619"/>
              <a:gd name="connsiteX107" fmla="*/ 113171 w 19234678"/>
              <a:gd name="connsiteY107" fmla="*/ 1763582 h 9708619"/>
              <a:gd name="connsiteX108" fmla="*/ 9973 w 19234678"/>
              <a:gd name="connsiteY108" fmla="*/ 1737738 h 9708619"/>
              <a:gd name="connsiteX109" fmla="*/ 348516 w 19234678"/>
              <a:gd name="connsiteY109" fmla="*/ 1643812 h 9708619"/>
              <a:gd name="connsiteX110" fmla="*/ 653097 w 19234678"/>
              <a:gd name="connsiteY110" fmla="*/ 1543920 h 9708619"/>
              <a:gd name="connsiteX111" fmla="*/ 1072963 w 19234678"/>
              <a:gd name="connsiteY111" fmla="*/ 1612008 h 9708619"/>
              <a:gd name="connsiteX112" fmla="*/ 1244413 w 19234678"/>
              <a:gd name="connsiteY112" fmla="*/ 1657728 h 9708619"/>
              <a:gd name="connsiteX113" fmla="*/ 1205766 w 19234678"/>
              <a:gd name="connsiteY113" fmla="*/ 1451988 h 9708619"/>
              <a:gd name="connsiteX114" fmla="*/ 1046313 w 19234678"/>
              <a:gd name="connsiteY114" fmla="*/ 815409 h 9708619"/>
              <a:gd name="connsiteX115" fmla="*/ 1221553 w 19234678"/>
              <a:gd name="connsiteY115" fmla="*/ 1211958 h 9708619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3944371 w 19048999"/>
              <a:gd name="connsiteY51" fmla="*/ 2976643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4025107 w 19048999"/>
              <a:gd name="connsiteY52" fmla="*/ 3081300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8233152"/>
              <a:gd name="connsiteY0" fmla="*/ 1211958 h 9394538"/>
              <a:gd name="connsiteX1" fmla="*/ 1343911 w 18233152"/>
              <a:gd name="connsiteY1" fmla="*/ 1559828 h 9394538"/>
              <a:gd name="connsiteX2" fmla="*/ 1553023 w 18233152"/>
              <a:gd name="connsiteY2" fmla="*/ 1657728 h 9394538"/>
              <a:gd name="connsiteX3" fmla="*/ 1907353 w 18233152"/>
              <a:gd name="connsiteY3" fmla="*/ 1680588 h 9394538"/>
              <a:gd name="connsiteX4" fmla="*/ 2021653 w 18233152"/>
              <a:gd name="connsiteY4" fmla="*/ 1543428 h 9394538"/>
              <a:gd name="connsiteX5" fmla="*/ 2124523 w 18233152"/>
              <a:gd name="connsiteY5" fmla="*/ 1291968 h 9394538"/>
              <a:gd name="connsiteX6" fmla="*/ 2124523 w 18233152"/>
              <a:gd name="connsiteY6" fmla="*/ 1120518 h 9394538"/>
              <a:gd name="connsiteX7" fmla="*/ 2068029 w 18233152"/>
              <a:gd name="connsiteY7" fmla="*/ 825325 h 9394538"/>
              <a:gd name="connsiteX8" fmla="*/ 2078803 w 18233152"/>
              <a:gd name="connsiteY8" fmla="*/ 777618 h 9394538"/>
              <a:gd name="connsiteX9" fmla="*/ 2170243 w 18233152"/>
              <a:gd name="connsiteY9" fmla="*/ 1086228 h 9394538"/>
              <a:gd name="connsiteX10" fmla="*/ 2215963 w 18233152"/>
              <a:gd name="connsiteY10" fmla="*/ 1269108 h 9394538"/>
              <a:gd name="connsiteX11" fmla="*/ 2284543 w 18233152"/>
              <a:gd name="connsiteY11" fmla="*/ 1303398 h 9394538"/>
              <a:gd name="connsiteX12" fmla="*/ 2330263 w 18233152"/>
              <a:gd name="connsiteY12" fmla="*/ 1166238 h 9394538"/>
              <a:gd name="connsiteX13" fmla="*/ 2467423 w 18233152"/>
              <a:gd name="connsiteY13" fmla="*/ 880488 h 9394538"/>
              <a:gd name="connsiteX14" fmla="*/ 2558863 w 18233152"/>
              <a:gd name="connsiteY14" fmla="*/ 640458 h 9394538"/>
              <a:gd name="connsiteX15" fmla="*/ 2616013 w 18233152"/>
              <a:gd name="connsiteY15" fmla="*/ 537588 h 9394538"/>
              <a:gd name="connsiteX16" fmla="*/ 2558863 w 18233152"/>
              <a:gd name="connsiteY16" fmla="*/ 789048 h 9394538"/>
              <a:gd name="connsiteX17" fmla="*/ 2444563 w 18233152"/>
              <a:gd name="connsiteY17" fmla="*/ 1097658 h 9394538"/>
              <a:gd name="connsiteX18" fmla="*/ 2375983 w 18233152"/>
              <a:gd name="connsiteY18" fmla="*/ 1406268 h 9394538"/>
              <a:gd name="connsiteX19" fmla="*/ 2558863 w 18233152"/>
              <a:gd name="connsiteY19" fmla="*/ 1577718 h 9394538"/>
              <a:gd name="connsiteX20" fmla="*/ 2878903 w 18233152"/>
              <a:gd name="connsiteY20" fmla="*/ 1657728 h 9394538"/>
              <a:gd name="connsiteX21" fmla="*/ 3187513 w 18233152"/>
              <a:gd name="connsiteY21" fmla="*/ 1657728 h 9394538"/>
              <a:gd name="connsiteX22" fmla="*/ 3370393 w 18233152"/>
              <a:gd name="connsiteY22" fmla="*/ 1566288 h 9394538"/>
              <a:gd name="connsiteX23" fmla="*/ 3488066 w 18233152"/>
              <a:gd name="connsiteY23" fmla="*/ 1246753 h 9394538"/>
              <a:gd name="connsiteX24" fmla="*/ 3495138 w 18233152"/>
              <a:gd name="connsiteY24" fmla="*/ 1115548 h 9394538"/>
              <a:gd name="connsiteX25" fmla="*/ 3493650 w 18233152"/>
              <a:gd name="connsiteY25" fmla="*/ 1063976 h 9394538"/>
              <a:gd name="connsiteX26" fmla="*/ 3450403 w 18233152"/>
              <a:gd name="connsiteY26" fmla="*/ 777618 h 9394538"/>
              <a:gd name="connsiteX27" fmla="*/ 3119893 w 18233152"/>
              <a:gd name="connsiteY27" fmla="*/ 321571 h 9394538"/>
              <a:gd name="connsiteX28" fmla="*/ 3497351 w 18233152"/>
              <a:gd name="connsiteY28" fmla="*/ 674883 h 9394538"/>
              <a:gd name="connsiteX29" fmla="*/ 3759013 w 18233152"/>
              <a:gd name="connsiteY29" fmla="*/ 571878 h 9394538"/>
              <a:gd name="connsiteX30" fmla="*/ 3999043 w 18233152"/>
              <a:gd name="connsiteY30" fmla="*/ 91818 h 9394538"/>
              <a:gd name="connsiteX31" fmla="*/ 4033333 w 18233152"/>
              <a:gd name="connsiteY31" fmla="*/ 11808 h 9394538"/>
              <a:gd name="connsiteX32" fmla="*/ 3984569 w 18233152"/>
              <a:gd name="connsiteY32" fmla="*/ 247366 h 9394538"/>
              <a:gd name="connsiteX33" fmla="*/ 3812791 w 18233152"/>
              <a:gd name="connsiteY33" fmla="*/ 647417 h 9394538"/>
              <a:gd name="connsiteX34" fmla="*/ 3592906 w 18233152"/>
              <a:gd name="connsiteY34" fmla="*/ 811408 h 9394538"/>
              <a:gd name="connsiteX35" fmla="*/ 3604425 w 18233152"/>
              <a:gd name="connsiteY35" fmla="*/ 999253 h 9394538"/>
              <a:gd name="connsiteX36" fmla="*/ 3872985 w 18233152"/>
              <a:gd name="connsiteY36" fmla="*/ 881976 h 9394538"/>
              <a:gd name="connsiteX37" fmla="*/ 4200754 w 18233152"/>
              <a:gd name="connsiteY37" fmla="*/ 774136 h 9394538"/>
              <a:gd name="connsiteX38" fmla="*/ 4064251 w 18233152"/>
              <a:gd name="connsiteY38" fmla="*/ 847195 h 9394538"/>
              <a:gd name="connsiteX39" fmla="*/ 3818880 w 18233152"/>
              <a:gd name="connsiteY39" fmla="*/ 991305 h 9394538"/>
              <a:gd name="connsiteX40" fmla="*/ 3658531 w 18233152"/>
              <a:gd name="connsiteY40" fmla="*/ 1093178 h 9394538"/>
              <a:gd name="connsiteX41" fmla="*/ 3622838 w 18233152"/>
              <a:gd name="connsiteY41" fmla="*/ 1221401 h 9394538"/>
              <a:gd name="connsiteX42" fmla="*/ 3577446 w 18233152"/>
              <a:gd name="connsiteY42" fmla="*/ 1500691 h 9394538"/>
              <a:gd name="connsiteX43" fmla="*/ 3461833 w 18233152"/>
              <a:gd name="connsiteY43" fmla="*/ 1726308 h 9394538"/>
              <a:gd name="connsiteX44" fmla="*/ 3278953 w 18233152"/>
              <a:gd name="connsiteY44" fmla="*/ 2034918 h 9394538"/>
              <a:gd name="connsiteX45" fmla="*/ 3288742 w 18233152"/>
              <a:gd name="connsiteY45" fmla="*/ 2273460 h 9394538"/>
              <a:gd name="connsiteX46" fmla="*/ 3434288 w 18233152"/>
              <a:gd name="connsiteY46" fmla="*/ 2417577 h 9394538"/>
              <a:gd name="connsiteX47" fmla="*/ 3781217 w 18233152"/>
              <a:gd name="connsiteY47" fmla="*/ 2618845 h 9394538"/>
              <a:gd name="connsiteX48" fmla="*/ 6588323 w 18233152"/>
              <a:gd name="connsiteY48" fmla="*/ 3874193 h 9394538"/>
              <a:gd name="connsiteX49" fmla="*/ 18227951 w 18233152"/>
              <a:gd name="connsiteY49" fmla="*/ 9173439 h 9394538"/>
              <a:gd name="connsiteX50" fmla="*/ 18064964 w 18233152"/>
              <a:gd name="connsiteY50" fmla="*/ 9394536 h 9394538"/>
              <a:gd name="connsiteX51" fmla="*/ 7057965 w 18233152"/>
              <a:gd name="connsiteY51" fmla="*/ 4392731 h 9394538"/>
              <a:gd name="connsiteX52" fmla="*/ 4025107 w 18233152"/>
              <a:gd name="connsiteY52" fmla="*/ 3081300 h 9394538"/>
              <a:gd name="connsiteX53" fmla="*/ 3217865 w 18233152"/>
              <a:gd name="connsiteY53" fmla="*/ 2829045 h 9394538"/>
              <a:gd name="connsiteX54" fmla="*/ 3025524 w 18233152"/>
              <a:gd name="connsiteY54" fmla="*/ 2858861 h 9394538"/>
              <a:gd name="connsiteX55" fmla="*/ 2832855 w 18233152"/>
              <a:gd name="connsiteY55" fmla="*/ 2930924 h 9394538"/>
              <a:gd name="connsiteX56" fmla="*/ 2820111 w 18233152"/>
              <a:gd name="connsiteY56" fmla="*/ 3026344 h 9394538"/>
              <a:gd name="connsiteX57" fmla="*/ 2959241 w 18233152"/>
              <a:gd name="connsiteY57" fmla="*/ 3167976 h 9394538"/>
              <a:gd name="connsiteX58" fmla="*/ 3176083 w 18233152"/>
              <a:gd name="connsiteY58" fmla="*/ 3269358 h 9394538"/>
              <a:gd name="connsiteX59" fmla="*/ 3388239 w 18233152"/>
              <a:gd name="connsiteY59" fmla="*/ 3442290 h 9394538"/>
              <a:gd name="connsiteX60" fmla="*/ 3212014 w 18233152"/>
              <a:gd name="connsiteY60" fmla="*/ 3336948 h 9394538"/>
              <a:gd name="connsiteX61" fmla="*/ 3004633 w 18233152"/>
              <a:gd name="connsiteY61" fmla="*/ 3276814 h 9394538"/>
              <a:gd name="connsiteX62" fmla="*/ 2771676 w 18233152"/>
              <a:gd name="connsiteY62" fmla="*/ 3166987 h 9394538"/>
              <a:gd name="connsiteX63" fmla="*/ 2638873 w 18233152"/>
              <a:gd name="connsiteY63" fmla="*/ 3097908 h 9394538"/>
              <a:gd name="connsiteX64" fmla="*/ 2570293 w 18233152"/>
              <a:gd name="connsiteY64" fmla="*/ 3109338 h 9394538"/>
              <a:gd name="connsiteX65" fmla="*/ 2525557 w 18233152"/>
              <a:gd name="connsiteY65" fmla="*/ 3326508 h 9394538"/>
              <a:gd name="connsiteX66" fmla="*/ 2584349 w 18233152"/>
              <a:gd name="connsiteY66" fmla="*/ 3577470 h 9394538"/>
              <a:gd name="connsiteX67" fmla="*/ 2663703 w 18233152"/>
              <a:gd name="connsiteY67" fmla="*/ 3996904 h 9394538"/>
              <a:gd name="connsiteX68" fmla="*/ 2633113 w 18233152"/>
              <a:gd name="connsiteY68" fmla="*/ 4192703 h 9394538"/>
              <a:gd name="connsiteX69" fmla="*/ 2539703 w 18233152"/>
              <a:gd name="connsiteY69" fmla="*/ 4455574 h 9394538"/>
              <a:gd name="connsiteX70" fmla="*/ 2595212 w 18233152"/>
              <a:gd name="connsiteY70" fmla="*/ 3945217 h 9394538"/>
              <a:gd name="connsiteX71" fmla="*/ 2481240 w 18233152"/>
              <a:gd name="connsiteY71" fmla="*/ 3566538 h 9394538"/>
              <a:gd name="connsiteX72" fmla="*/ 2307403 w 18233152"/>
              <a:gd name="connsiteY72" fmla="*/ 3166488 h 9394538"/>
              <a:gd name="connsiteX73" fmla="*/ 2261683 w 18233152"/>
              <a:gd name="connsiteY73" fmla="*/ 3063618 h 9394538"/>
              <a:gd name="connsiteX74" fmla="*/ 2078803 w 18233152"/>
              <a:gd name="connsiteY74" fmla="*/ 2949318 h 9394538"/>
              <a:gd name="connsiteX75" fmla="*/ 1824299 w 18233152"/>
              <a:gd name="connsiteY75" fmla="*/ 3002494 h 9394538"/>
              <a:gd name="connsiteX76" fmla="*/ 1412162 w 18233152"/>
              <a:gd name="connsiteY76" fmla="*/ 3235573 h 9394538"/>
              <a:gd name="connsiteX77" fmla="*/ 1381573 w 18233152"/>
              <a:gd name="connsiteY77" fmla="*/ 3680838 h 9394538"/>
              <a:gd name="connsiteX78" fmla="*/ 1340867 w 18233152"/>
              <a:gd name="connsiteY78" fmla="*/ 3980504 h 9394538"/>
              <a:gd name="connsiteX79" fmla="*/ 1197619 w 18233152"/>
              <a:gd name="connsiteY79" fmla="*/ 4738831 h 9394538"/>
              <a:gd name="connsiteX80" fmla="*/ 1220896 w 18233152"/>
              <a:gd name="connsiteY80" fmla="*/ 4338309 h 9394538"/>
              <a:gd name="connsiteX81" fmla="*/ 1242772 w 18233152"/>
              <a:gd name="connsiteY81" fmla="*/ 4080888 h 9394538"/>
              <a:gd name="connsiteX82" fmla="*/ 1198693 w 18233152"/>
              <a:gd name="connsiteY82" fmla="*/ 3909438 h 9394538"/>
              <a:gd name="connsiteX83" fmla="*/ 970093 w 18233152"/>
              <a:gd name="connsiteY83" fmla="*/ 3989448 h 9394538"/>
              <a:gd name="connsiteX84" fmla="*/ 766328 w 18233152"/>
              <a:gd name="connsiteY84" fmla="*/ 4131990 h 9394538"/>
              <a:gd name="connsiteX85" fmla="*/ 555808 w 18233152"/>
              <a:gd name="connsiteY85" fmla="*/ 4355688 h 9394538"/>
              <a:gd name="connsiteX86" fmla="*/ 785900 w 18233152"/>
              <a:gd name="connsiteY86" fmla="*/ 4017771 h 9394538"/>
              <a:gd name="connsiteX87" fmla="*/ 1130113 w 18233152"/>
              <a:gd name="connsiteY87" fmla="*/ 3817500 h 9394538"/>
              <a:gd name="connsiteX88" fmla="*/ 1278703 w 18233152"/>
              <a:gd name="connsiteY88" fmla="*/ 3726558 h 9394538"/>
              <a:gd name="connsiteX89" fmla="*/ 1269661 w 18233152"/>
              <a:gd name="connsiteY89" fmla="*/ 3390117 h 9394538"/>
              <a:gd name="connsiteX90" fmla="*/ 1309620 w 18233152"/>
              <a:gd name="connsiteY90" fmla="*/ 3169963 h 9394538"/>
              <a:gd name="connsiteX91" fmla="*/ 1393003 w 18233152"/>
              <a:gd name="connsiteY91" fmla="*/ 3052188 h 9394538"/>
              <a:gd name="connsiteX92" fmla="*/ 1080693 w 18233152"/>
              <a:gd name="connsiteY92" fmla="*/ 2984604 h 9394538"/>
              <a:gd name="connsiteX93" fmla="*/ 663453 w 18233152"/>
              <a:gd name="connsiteY93" fmla="*/ 3023360 h 9394538"/>
              <a:gd name="connsiteX94" fmla="*/ 235111 w 18233152"/>
              <a:gd name="connsiteY94" fmla="*/ 3217172 h 9394538"/>
              <a:gd name="connsiteX95" fmla="*/ 421453 w 18233152"/>
              <a:gd name="connsiteY95" fmla="*/ 3029328 h 9394538"/>
              <a:gd name="connsiteX96" fmla="*/ 627193 w 18233152"/>
              <a:gd name="connsiteY96" fmla="*/ 2926458 h 9394538"/>
              <a:gd name="connsiteX97" fmla="*/ 854480 w 18233152"/>
              <a:gd name="connsiteY97" fmla="*/ 2889178 h 9394538"/>
              <a:gd name="connsiteX98" fmla="*/ 1149272 w 18233152"/>
              <a:gd name="connsiteY98" fmla="*/ 2889676 h 9394538"/>
              <a:gd name="connsiteX99" fmla="*/ 1531894 w 18233152"/>
              <a:gd name="connsiteY99" fmla="*/ 2917507 h 9394538"/>
              <a:gd name="connsiteX100" fmla="*/ 1860559 w 18233152"/>
              <a:gd name="connsiteY100" fmla="*/ 2766431 h 9394538"/>
              <a:gd name="connsiteX101" fmla="*/ 1701613 w 18233152"/>
              <a:gd name="connsiteY101" fmla="*/ 2263518 h 9394538"/>
              <a:gd name="connsiteX102" fmla="*/ 1690183 w 18233152"/>
              <a:gd name="connsiteY102" fmla="*/ 1966338 h 9394538"/>
              <a:gd name="connsiteX103" fmla="*/ 1381991 w 18233152"/>
              <a:gd name="connsiteY103" fmla="*/ 1841604 h 9394538"/>
              <a:gd name="connsiteX104" fmla="*/ 1095823 w 18233152"/>
              <a:gd name="connsiteY104" fmla="*/ 1714878 h 9394538"/>
              <a:gd name="connsiteX105" fmla="*/ 746507 w 18233152"/>
              <a:gd name="connsiteY105" fmla="*/ 1626415 h 9394538"/>
              <a:gd name="connsiteX106" fmla="*/ 352873 w 18233152"/>
              <a:gd name="connsiteY106" fmla="*/ 1726308 h 9394538"/>
              <a:gd name="connsiteX107" fmla="*/ 113171 w 18233152"/>
              <a:gd name="connsiteY107" fmla="*/ 1763582 h 9394538"/>
              <a:gd name="connsiteX108" fmla="*/ 9973 w 18233152"/>
              <a:gd name="connsiteY108" fmla="*/ 1737738 h 9394538"/>
              <a:gd name="connsiteX109" fmla="*/ 348516 w 18233152"/>
              <a:gd name="connsiteY109" fmla="*/ 1643812 h 9394538"/>
              <a:gd name="connsiteX110" fmla="*/ 653097 w 18233152"/>
              <a:gd name="connsiteY110" fmla="*/ 1543920 h 9394538"/>
              <a:gd name="connsiteX111" fmla="*/ 1072963 w 18233152"/>
              <a:gd name="connsiteY111" fmla="*/ 1612008 h 9394538"/>
              <a:gd name="connsiteX112" fmla="*/ 1244413 w 18233152"/>
              <a:gd name="connsiteY112" fmla="*/ 1657728 h 9394538"/>
              <a:gd name="connsiteX113" fmla="*/ 1205766 w 18233152"/>
              <a:gd name="connsiteY113" fmla="*/ 1451988 h 9394538"/>
              <a:gd name="connsiteX114" fmla="*/ 1046313 w 18233152"/>
              <a:gd name="connsiteY114" fmla="*/ 815409 h 9394538"/>
              <a:gd name="connsiteX115" fmla="*/ 1221553 w 18233152"/>
              <a:gd name="connsiteY115" fmla="*/ 1211958 h 9394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8233152" h="9394538">
                <a:moveTo>
                  <a:pt x="1221553" y="1211958"/>
                </a:moveTo>
                <a:cubicBezTo>
                  <a:pt x="1271153" y="1336028"/>
                  <a:pt x="1288666" y="1485533"/>
                  <a:pt x="1343911" y="1559828"/>
                </a:cubicBezTo>
                <a:cubicBezTo>
                  <a:pt x="1399156" y="1634123"/>
                  <a:pt x="1459116" y="1637601"/>
                  <a:pt x="1553023" y="1657728"/>
                </a:cubicBezTo>
                <a:cubicBezTo>
                  <a:pt x="1646930" y="1677855"/>
                  <a:pt x="1829248" y="1699638"/>
                  <a:pt x="1907353" y="1680588"/>
                </a:cubicBezTo>
                <a:cubicBezTo>
                  <a:pt x="1985458" y="1661538"/>
                  <a:pt x="1985458" y="1608198"/>
                  <a:pt x="2021653" y="1543428"/>
                </a:cubicBezTo>
                <a:cubicBezTo>
                  <a:pt x="2057848" y="1478658"/>
                  <a:pt x="2107378" y="1362453"/>
                  <a:pt x="2124523" y="1291968"/>
                </a:cubicBezTo>
                <a:cubicBezTo>
                  <a:pt x="2141668" y="1221483"/>
                  <a:pt x="2133939" y="1198292"/>
                  <a:pt x="2124523" y="1120518"/>
                </a:cubicBezTo>
                <a:cubicBezTo>
                  <a:pt x="2115107" y="1042744"/>
                  <a:pt x="2075649" y="882475"/>
                  <a:pt x="2068029" y="825325"/>
                </a:cubicBezTo>
                <a:cubicBezTo>
                  <a:pt x="2060409" y="768175"/>
                  <a:pt x="2061767" y="734134"/>
                  <a:pt x="2078803" y="777618"/>
                </a:cubicBezTo>
                <a:cubicBezTo>
                  <a:pt x="2095839" y="821102"/>
                  <a:pt x="2147383" y="1004313"/>
                  <a:pt x="2170243" y="1086228"/>
                </a:cubicBezTo>
                <a:cubicBezTo>
                  <a:pt x="2193103" y="1168143"/>
                  <a:pt x="2196913" y="1232913"/>
                  <a:pt x="2215963" y="1269108"/>
                </a:cubicBezTo>
                <a:cubicBezTo>
                  <a:pt x="2235013" y="1305303"/>
                  <a:pt x="2265493" y="1320543"/>
                  <a:pt x="2284543" y="1303398"/>
                </a:cubicBezTo>
                <a:cubicBezTo>
                  <a:pt x="2303593" y="1286253"/>
                  <a:pt x="2299783" y="1236723"/>
                  <a:pt x="2330263" y="1166238"/>
                </a:cubicBezTo>
                <a:cubicBezTo>
                  <a:pt x="2360743" y="1095753"/>
                  <a:pt x="2429323" y="968118"/>
                  <a:pt x="2467423" y="880488"/>
                </a:cubicBezTo>
                <a:cubicBezTo>
                  <a:pt x="2505523" y="792858"/>
                  <a:pt x="2534098" y="697608"/>
                  <a:pt x="2558863" y="640458"/>
                </a:cubicBezTo>
                <a:cubicBezTo>
                  <a:pt x="2583628" y="583308"/>
                  <a:pt x="2616013" y="512823"/>
                  <a:pt x="2616013" y="537588"/>
                </a:cubicBezTo>
                <a:cubicBezTo>
                  <a:pt x="2616013" y="562353"/>
                  <a:pt x="2587438" y="695703"/>
                  <a:pt x="2558863" y="789048"/>
                </a:cubicBezTo>
                <a:cubicBezTo>
                  <a:pt x="2530288" y="882393"/>
                  <a:pt x="2475043" y="994788"/>
                  <a:pt x="2444563" y="1097658"/>
                </a:cubicBezTo>
                <a:cubicBezTo>
                  <a:pt x="2414083" y="1200528"/>
                  <a:pt x="2356933" y="1326258"/>
                  <a:pt x="2375983" y="1406268"/>
                </a:cubicBezTo>
                <a:cubicBezTo>
                  <a:pt x="2395033" y="1486278"/>
                  <a:pt x="2475043" y="1535808"/>
                  <a:pt x="2558863" y="1577718"/>
                </a:cubicBezTo>
                <a:cubicBezTo>
                  <a:pt x="2642683" y="1619628"/>
                  <a:pt x="2774128" y="1644393"/>
                  <a:pt x="2878903" y="1657728"/>
                </a:cubicBezTo>
                <a:cubicBezTo>
                  <a:pt x="2983678" y="1671063"/>
                  <a:pt x="3105598" y="1672968"/>
                  <a:pt x="3187513" y="1657728"/>
                </a:cubicBezTo>
                <a:cubicBezTo>
                  <a:pt x="3269428" y="1642488"/>
                  <a:pt x="3320301" y="1634784"/>
                  <a:pt x="3370393" y="1566288"/>
                </a:cubicBezTo>
                <a:cubicBezTo>
                  <a:pt x="3420485" y="1497792"/>
                  <a:pt x="3467275" y="1321876"/>
                  <a:pt x="3488066" y="1246753"/>
                </a:cubicBezTo>
                <a:cubicBezTo>
                  <a:pt x="3508857" y="1171630"/>
                  <a:pt x="3494207" y="1146011"/>
                  <a:pt x="3495138" y="1115548"/>
                </a:cubicBezTo>
                <a:cubicBezTo>
                  <a:pt x="3496069" y="1085085"/>
                  <a:pt x="3495555" y="1117316"/>
                  <a:pt x="3493650" y="1063976"/>
                </a:cubicBezTo>
                <a:cubicBezTo>
                  <a:pt x="3491745" y="1010636"/>
                  <a:pt x="3512696" y="901352"/>
                  <a:pt x="3450403" y="777618"/>
                </a:cubicBezTo>
                <a:cubicBezTo>
                  <a:pt x="3388110" y="653884"/>
                  <a:pt x="3101583" y="362546"/>
                  <a:pt x="3119893" y="321571"/>
                </a:cubicBezTo>
                <a:cubicBezTo>
                  <a:pt x="3138203" y="280596"/>
                  <a:pt x="3390831" y="633165"/>
                  <a:pt x="3497351" y="674883"/>
                </a:cubicBezTo>
                <a:cubicBezTo>
                  <a:pt x="3529859" y="730018"/>
                  <a:pt x="3675398" y="669055"/>
                  <a:pt x="3759013" y="571878"/>
                </a:cubicBezTo>
                <a:cubicBezTo>
                  <a:pt x="3842628" y="474701"/>
                  <a:pt x="3953323" y="185163"/>
                  <a:pt x="3999043" y="91818"/>
                </a:cubicBezTo>
                <a:cubicBezTo>
                  <a:pt x="4044763" y="-1527"/>
                  <a:pt x="4035745" y="-14117"/>
                  <a:pt x="4033333" y="11808"/>
                </a:cubicBezTo>
                <a:cubicBezTo>
                  <a:pt x="4030921" y="37733"/>
                  <a:pt x="4021326" y="141431"/>
                  <a:pt x="3984569" y="247366"/>
                </a:cubicBezTo>
                <a:cubicBezTo>
                  <a:pt x="3947812" y="353301"/>
                  <a:pt x="3878068" y="553410"/>
                  <a:pt x="3812791" y="647417"/>
                </a:cubicBezTo>
                <a:cubicBezTo>
                  <a:pt x="3747514" y="741424"/>
                  <a:pt x="3627634" y="752769"/>
                  <a:pt x="3592906" y="811408"/>
                </a:cubicBezTo>
                <a:cubicBezTo>
                  <a:pt x="3558178" y="870047"/>
                  <a:pt x="3557745" y="987492"/>
                  <a:pt x="3604425" y="999253"/>
                </a:cubicBezTo>
                <a:cubicBezTo>
                  <a:pt x="3651105" y="1011014"/>
                  <a:pt x="3773597" y="919495"/>
                  <a:pt x="3872985" y="881976"/>
                </a:cubicBezTo>
                <a:cubicBezTo>
                  <a:pt x="3972373" y="844457"/>
                  <a:pt x="4168876" y="779933"/>
                  <a:pt x="4200754" y="774136"/>
                </a:cubicBezTo>
                <a:cubicBezTo>
                  <a:pt x="4232632" y="768339"/>
                  <a:pt x="4127897" y="811000"/>
                  <a:pt x="4064251" y="847195"/>
                </a:cubicBezTo>
                <a:cubicBezTo>
                  <a:pt x="4000605" y="883390"/>
                  <a:pt x="3886500" y="950308"/>
                  <a:pt x="3818880" y="991305"/>
                </a:cubicBezTo>
                <a:cubicBezTo>
                  <a:pt x="3751260" y="1032302"/>
                  <a:pt x="3691205" y="1054829"/>
                  <a:pt x="3658531" y="1093178"/>
                </a:cubicBezTo>
                <a:cubicBezTo>
                  <a:pt x="3625857" y="1131527"/>
                  <a:pt x="3636352" y="1153482"/>
                  <a:pt x="3622838" y="1221401"/>
                </a:cubicBezTo>
                <a:cubicBezTo>
                  <a:pt x="3609324" y="1289320"/>
                  <a:pt x="3604280" y="1416540"/>
                  <a:pt x="3577446" y="1500691"/>
                </a:cubicBezTo>
                <a:cubicBezTo>
                  <a:pt x="3550612" y="1584842"/>
                  <a:pt x="3511582" y="1637270"/>
                  <a:pt x="3461833" y="1726308"/>
                </a:cubicBezTo>
                <a:cubicBezTo>
                  <a:pt x="3412084" y="1815346"/>
                  <a:pt x="3307802" y="1943726"/>
                  <a:pt x="3278953" y="2034918"/>
                </a:cubicBezTo>
                <a:cubicBezTo>
                  <a:pt x="3250105" y="2126110"/>
                  <a:pt x="3262853" y="2209684"/>
                  <a:pt x="3288742" y="2273460"/>
                </a:cubicBezTo>
                <a:cubicBezTo>
                  <a:pt x="3314631" y="2337237"/>
                  <a:pt x="3352209" y="2360013"/>
                  <a:pt x="3434288" y="2417577"/>
                </a:cubicBezTo>
                <a:cubicBezTo>
                  <a:pt x="3516367" y="2475141"/>
                  <a:pt x="3255545" y="2376076"/>
                  <a:pt x="3781217" y="2618845"/>
                </a:cubicBezTo>
                <a:cubicBezTo>
                  <a:pt x="4306889" y="2861614"/>
                  <a:pt x="4180534" y="2781761"/>
                  <a:pt x="6588323" y="3874193"/>
                </a:cubicBezTo>
                <a:lnTo>
                  <a:pt x="18227951" y="9173439"/>
                </a:lnTo>
                <a:cubicBezTo>
                  <a:pt x="18262059" y="9259832"/>
                  <a:pt x="18119293" y="9320837"/>
                  <a:pt x="18064964" y="9394536"/>
                </a:cubicBezTo>
                <a:cubicBezTo>
                  <a:pt x="18033882" y="9397848"/>
                  <a:pt x="9397941" y="5444937"/>
                  <a:pt x="7057965" y="4392731"/>
                </a:cubicBezTo>
                <a:cubicBezTo>
                  <a:pt x="4717989" y="3340525"/>
                  <a:pt x="4665124" y="3341914"/>
                  <a:pt x="4025107" y="3081300"/>
                </a:cubicBezTo>
                <a:cubicBezTo>
                  <a:pt x="3385090" y="2820686"/>
                  <a:pt x="3384462" y="2866118"/>
                  <a:pt x="3217865" y="2829045"/>
                </a:cubicBezTo>
                <a:cubicBezTo>
                  <a:pt x="3051268" y="2791972"/>
                  <a:pt x="3089692" y="2841881"/>
                  <a:pt x="3025524" y="2858861"/>
                </a:cubicBezTo>
                <a:cubicBezTo>
                  <a:pt x="2961356" y="2875841"/>
                  <a:pt x="2867091" y="2903010"/>
                  <a:pt x="2832855" y="2930924"/>
                </a:cubicBezTo>
                <a:cubicBezTo>
                  <a:pt x="2798620" y="2958838"/>
                  <a:pt x="2799047" y="2986835"/>
                  <a:pt x="2820111" y="3026344"/>
                </a:cubicBezTo>
                <a:cubicBezTo>
                  <a:pt x="2841175" y="3065853"/>
                  <a:pt x="2899912" y="3127474"/>
                  <a:pt x="2959241" y="3167976"/>
                </a:cubicBezTo>
                <a:cubicBezTo>
                  <a:pt x="3018570" y="3208478"/>
                  <a:pt x="3104583" y="3223639"/>
                  <a:pt x="3176083" y="3269358"/>
                </a:cubicBezTo>
                <a:cubicBezTo>
                  <a:pt x="3247583" y="3315077"/>
                  <a:pt x="3382251" y="3431025"/>
                  <a:pt x="3388239" y="3442290"/>
                </a:cubicBezTo>
                <a:cubicBezTo>
                  <a:pt x="3394228" y="3453555"/>
                  <a:pt x="3275948" y="3364527"/>
                  <a:pt x="3212014" y="3336948"/>
                </a:cubicBezTo>
                <a:cubicBezTo>
                  <a:pt x="3148080" y="3309369"/>
                  <a:pt x="3078023" y="3305141"/>
                  <a:pt x="3004633" y="3276814"/>
                </a:cubicBezTo>
                <a:cubicBezTo>
                  <a:pt x="2931243" y="3248487"/>
                  <a:pt x="2832636" y="3196805"/>
                  <a:pt x="2771676" y="3166987"/>
                </a:cubicBezTo>
                <a:cubicBezTo>
                  <a:pt x="2710716" y="3137169"/>
                  <a:pt x="2672437" y="3107516"/>
                  <a:pt x="2638873" y="3097908"/>
                </a:cubicBezTo>
                <a:cubicBezTo>
                  <a:pt x="2605309" y="3088300"/>
                  <a:pt x="2589179" y="3071238"/>
                  <a:pt x="2570293" y="3109338"/>
                </a:cubicBezTo>
                <a:cubicBezTo>
                  <a:pt x="2551407" y="3147438"/>
                  <a:pt x="2523214" y="3248486"/>
                  <a:pt x="2525557" y="3326508"/>
                </a:cubicBezTo>
                <a:cubicBezTo>
                  <a:pt x="2527900" y="3404530"/>
                  <a:pt x="2561325" y="3465737"/>
                  <a:pt x="2584349" y="3577470"/>
                </a:cubicBezTo>
                <a:cubicBezTo>
                  <a:pt x="2607373" y="3689203"/>
                  <a:pt x="2655576" y="3894365"/>
                  <a:pt x="2663703" y="3996904"/>
                </a:cubicBezTo>
                <a:cubicBezTo>
                  <a:pt x="2671830" y="4099443"/>
                  <a:pt x="2653780" y="4116258"/>
                  <a:pt x="2633113" y="4192703"/>
                </a:cubicBezTo>
                <a:cubicBezTo>
                  <a:pt x="2612446" y="4269148"/>
                  <a:pt x="2546020" y="4496822"/>
                  <a:pt x="2539703" y="4455574"/>
                </a:cubicBezTo>
                <a:cubicBezTo>
                  <a:pt x="2533386" y="4414326"/>
                  <a:pt x="2604956" y="4093390"/>
                  <a:pt x="2595212" y="3945217"/>
                </a:cubicBezTo>
                <a:cubicBezTo>
                  <a:pt x="2585468" y="3797044"/>
                  <a:pt x="2529208" y="3696326"/>
                  <a:pt x="2481240" y="3566538"/>
                </a:cubicBezTo>
                <a:cubicBezTo>
                  <a:pt x="2433272" y="3436750"/>
                  <a:pt x="2343996" y="3250308"/>
                  <a:pt x="2307403" y="3166488"/>
                </a:cubicBezTo>
                <a:cubicBezTo>
                  <a:pt x="2270810" y="3082668"/>
                  <a:pt x="2299783" y="3099813"/>
                  <a:pt x="2261683" y="3063618"/>
                </a:cubicBezTo>
                <a:cubicBezTo>
                  <a:pt x="2223583" y="3027423"/>
                  <a:pt x="2151700" y="2959505"/>
                  <a:pt x="2078803" y="2949318"/>
                </a:cubicBezTo>
                <a:cubicBezTo>
                  <a:pt x="2005906" y="2939131"/>
                  <a:pt x="1935406" y="2954785"/>
                  <a:pt x="1824299" y="3002494"/>
                </a:cubicBezTo>
                <a:cubicBezTo>
                  <a:pt x="1713192" y="3050203"/>
                  <a:pt x="1485950" y="3122516"/>
                  <a:pt x="1412162" y="3235573"/>
                </a:cubicBezTo>
                <a:cubicBezTo>
                  <a:pt x="1338374" y="3348630"/>
                  <a:pt x="1393455" y="3556683"/>
                  <a:pt x="1381573" y="3680838"/>
                </a:cubicBezTo>
                <a:cubicBezTo>
                  <a:pt x="1369691" y="3804993"/>
                  <a:pt x="1371526" y="3804172"/>
                  <a:pt x="1340867" y="3980504"/>
                </a:cubicBezTo>
                <a:cubicBezTo>
                  <a:pt x="1310208" y="4156836"/>
                  <a:pt x="1217614" y="4679197"/>
                  <a:pt x="1197619" y="4738831"/>
                </a:cubicBezTo>
                <a:cubicBezTo>
                  <a:pt x="1177624" y="4798465"/>
                  <a:pt x="1213371" y="4447966"/>
                  <a:pt x="1220896" y="4338309"/>
                </a:cubicBezTo>
                <a:cubicBezTo>
                  <a:pt x="1228421" y="4228652"/>
                  <a:pt x="1246473" y="4152367"/>
                  <a:pt x="1242772" y="4080888"/>
                </a:cubicBezTo>
                <a:cubicBezTo>
                  <a:pt x="1239072" y="4009410"/>
                  <a:pt x="1244139" y="3924678"/>
                  <a:pt x="1198693" y="3909438"/>
                </a:cubicBezTo>
                <a:cubicBezTo>
                  <a:pt x="1153247" y="3894198"/>
                  <a:pt x="1042154" y="3952356"/>
                  <a:pt x="970093" y="3989448"/>
                </a:cubicBezTo>
                <a:cubicBezTo>
                  <a:pt x="898032" y="4026540"/>
                  <a:pt x="835376" y="4070950"/>
                  <a:pt x="766328" y="4131990"/>
                </a:cubicBezTo>
                <a:cubicBezTo>
                  <a:pt x="697281" y="4193030"/>
                  <a:pt x="552546" y="4374724"/>
                  <a:pt x="555808" y="4355688"/>
                </a:cubicBezTo>
                <a:cubicBezTo>
                  <a:pt x="559070" y="4336652"/>
                  <a:pt x="690183" y="4107469"/>
                  <a:pt x="785900" y="4017771"/>
                </a:cubicBezTo>
                <a:cubicBezTo>
                  <a:pt x="881618" y="3928073"/>
                  <a:pt x="1047979" y="3866035"/>
                  <a:pt x="1130113" y="3817500"/>
                </a:cubicBezTo>
                <a:cubicBezTo>
                  <a:pt x="1212247" y="3768965"/>
                  <a:pt x="1255445" y="3797788"/>
                  <a:pt x="1278703" y="3726558"/>
                </a:cubicBezTo>
                <a:cubicBezTo>
                  <a:pt x="1301961" y="3655328"/>
                  <a:pt x="1264508" y="3482883"/>
                  <a:pt x="1269661" y="3390117"/>
                </a:cubicBezTo>
                <a:cubicBezTo>
                  <a:pt x="1274814" y="3297351"/>
                  <a:pt x="1289063" y="3226285"/>
                  <a:pt x="1309620" y="3169963"/>
                </a:cubicBezTo>
                <a:cubicBezTo>
                  <a:pt x="1330177" y="3113642"/>
                  <a:pt x="1431158" y="3083081"/>
                  <a:pt x="1393003" y="3052188"/>
                </a:cubicBezTo>
                <a:cubicBezTo>
                  <a:pt x="1354849" y="3021295"/>
                  <a:pt x="1202285" y="2989409"/>
                  <a:pt x="1080693" y="2984604"/>
                </a:cubicBezTo>
                <a:cubicBezTo>
                  <a:pt x="959101" y="2979799"/>
                  <a:pt x="804383" y="2984599"/>
                  <a:pt x="663453" y="3023360"/>
                </a:cubicBezTo>
                <a:cubicBezTo>
                  <a:pt x="522523" y="3062121"/>
                  <a:pt x="275444" y="3216177"/>
                  <a:pt x="235111" y="3217172"/>
                </a:cubicBezTo>
                <a:cubicBezTo>
                  <a:pt x="194778" y="3218167"/>
                  <a:pt x="356106" y="3077780"/>
                  <a:pt x="421453" y="3029328"/>
                </a:cubicBezTo>
                <a:cubicBezTo>
                  <a:pt x="486800" y="2980876"/>
                  <a:pt x="555022" y="2949816"/>
                  <a:pt x="627193" y="2926458"/>
                </a:cubicBezTo>
                <a:cubicBezTo>
                  <a:pt x="699364" y="2903100"/>
                  <a:pt x="767467" y="2895308"/>
                  <a:pt x="854480" y="2889178"/>
                </a:cubicBezTo>
                <a:cubicBezTo>
                  <a:pt x="941493" y="2883048"/>
                  <a:pt x="1036370" y="2884954"/>
                  <a:pt x="1149272" y="2889676"/>
                </a:cubicBezTo>
                <a:cubicBezTo>
                  <a:pt x="1262174" y="2894398"/>
                  <a:pt x="1413346" y="2938048"/>
                  <a:pt x="1531894" y="2917507"/>
                </a:cubicBezTo>
                <a:cubicBezTo>
                  <a:pt x="1650442" y="2896966"/>
                  <a:pt x="1832273" y="2875429"/>
                  <a:pt x="1860559" y="2766431"/>
                </a:cubicBezTo>
                <a:cubicBezTo>
                  <a:pt x="1888846" y="2657433"/>
                  <a:pt x="1730009" y="2396867"/>
                  <a:pt x="1701613" y="2263518"/>
                </a:cubicBezTo>
                <a:cubicBezTo>
                  <a:pt x="1673217" y="2130169"/>
                  <a:pt x="1743453" y="2036657"/>
                  <a:pt x="1690183" y="1966338"/>
                </a:cubicBezTo>
                <a:cubicBezTo>
                  <a:pt x="1636913" y="1896019"/>
                  <a:pt x="1481051" y="1883514"/>
                  <a:pt x="1381991" y="1841604"/>
                </a:cubicBezTo>
                <a:cubicBezTo>
                  <a:pt x="1282931" y="1799694"/>
                  <a:pt x="1201737" y="1750743"/>
                  <a:pt x="1095823" y="1714878"/>
                </a:cubicBezTo>
                <a:cubicBezTo>
                  <a:pt x="989909" y="1679013"/>
                  <a:pt x="870332" y="1624510"/>
                  <a:pt x="746507" y="1626415"/>
                </a:cubicBezTo>
                <a:cubicBezTo>
                  <a:pt x="622682" y="1628320"/>
                  <a:pt x="458429" y="1703447"/>
                  <a:pt x="352873" y="1726308"/>
                </a:cubicBezTo>
                <a:cubicBezTo>
                  <a:pt x="247317" y="1749169"/>
                  <a:pt x="170321" y="1761677"/>
                  <a:pt x="113171" y="1763582"/>
                </a:cubicBezTo>
                <a:cubicBezTo>
                  <a:pt x="56021" y="1765487"/>
                  <a:pt x="-29251" y="1757700"/>
                  <a:pt x="9973" y="1737738"/>
                </a:cubicBezTo>
                <a:cubicBezTo>
                  <a:pt x="49197" y="1717776"/>
                  <a:pt x="241329" y="1676115"/>
                  <a:pt x="348516" y="1643812"/>
                </a:cubicBezTo>
                <a:cubicBezTo>
                  <a:pt x="455703" y="1611509"/>
                  <a:pt x="532356" y="1549221"/>
                  <a:pt x="653097" y="1543920"/>
                </a:cubicBezTo>
                <a:cubicBezTo>
                  <a:pt x="773838" y="1538619"/>
                  <a:pt x="974410" y="1593040"/>
                  <a:pt x="1072963" y="1612008"/>
                </a:cubicBezTo>
                <a:cubicBezTo>
                  <a:pt x="1171516" y="1630976"/>
                  <a:pt x="1222279" y="1684398"/>
                  <a:pt x="1244413" y="1657728"/>
                </a:cubicBezTo>
                <a:cubicBezTo>
                  <a:pt x="1266547" y="1631058"/>
                  <a:pt x="1217196" y="1531998"/>
                  <a:pt x="1205766" y="1451988"/>
                </a:cubicBezTo>
                <a:cubicBezTo>
                  <a:pt x="1194336" y="1371978"/>
                  <a:pt x="1043682" y="855414"/>
                  <a:pt x="1046313" y="815409"/>
                </a:cubicBezTo>
                <a:cubicBezTo>
                  <a:pt x="1048944" y="775404"/>
                  <a:pt x="1171953" y="1087888"/>
                  <a:pt x="1221553" y="1211958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62" name="Skupina 61"/>
          <p:cNvGrpSpPr/>
          <p:nvPr/>
        </p:nvGrpSpPr>
        <p:grpSpPr>
          <a:xfrm>
            <a:off x="683568" y="3106569"/>
            <a:ext cx="6303574" cy="3346767"/>
            <a:chOff x="1525597" y="1970848"/>
            <a:chExt cx="6303574" cy="3346767"/>
          </a:xfrm>
        </p:grpSpPr>
        <p:sp>
          <p:nvSpPr>
            <p:cNvPr id="4" name="Obdélník 3"/>
            <p:cNvSpPr/>
            <p:nvPr/>
          </p:nvSpPr>
          <p:spPr>
            <a:xfrm rot="1620000" flipH="1">
              <a:off x="1689051" y="3405636"/>
              <a:ext cx="5976664" cy="720080"/>
            </a:xfrm>
            <a:prstGeom prst="rect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61" name="Obdélník 60"/>
            <p:cNvSpPr/>
            <p:nvPr/>
          </p:nvSpPr>
          <p:spPr>
            <a:xfrm rot="1620000">
              <a:off x="4219359" y="3598581"/>
              <a:ext cx="1546557" cy="670445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5" name="Přímá spojnice 4"/>
            <p:cNvCxnSpPr/>
            <p:nvPr/>
          </p:nvCxnSpPr>
          <p:spPr>
            <a:xfrm rot="1620000" flipH="1">
              <a:off x="1852507" y="3444879"/>
              <a:ext cx="5976664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Přímá spojnice 5"/>
            <p:cNvCxnSpPr/>
            <p:nvPr/>
          </p:nvCxnSpPr>
          <p:spPr>
            <a:xfrm rot="1620000" flipH="1">
              <a:off x="1525597" y="4086475"/>
              <a:ext cx="5976664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Minus 6"/>
            <p:cNvSpPr/>
            <p:nvPr/>
          </p:nvSpPr>
          <p:spPr>
            <a:xfrm rot="1620000" flipH="1">
              <a:off x="6493653" y="442339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8" name="Minus 7"/>
            <p:cNvSpPr/>
            <p:nvPr/>
          </p:nvSpPr>
          <p:spPr>
            <a:xfrm rot="1620000" flipH="1">
              <a:off x="6179367" y="4263256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" name="Minus 8"/>
            <p:cNvSpPr/>
            <p:nvPr/>
          </p:nvSpPr>
          <p:spPr>
            <a:xfrm rot="1620000" flipH="1">
              <a:off x="5865083" y="410312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0" name="Plus 9"/>
            <p:cNvSpPr/>
            <p:nvPr/>
          </p:nvSpPr>
          <p:spPr>
            <a:xfrm rot="1620000" flipH="1">
              <a:off x="6696309" y="406229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1" name="Plus 10"/>
            <p:cNvSpPr/>
            <p:nvPr/>
          </p:nvSpPr>
          <p:spPr>
            <a:xfrm rot="1620000" flipH="1">
              <a:off x="6372624" y="3897367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2" name="Plus 11"/>
            <p:cNvSpPr/>
            <p:nvPr/>
          </p:nvSpPr>
          <p:spPr>
            <a:xfrm rot="1620000" flipH="1">
              <a:off x="6048938" y="373244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3" name="Minus 12"/>
            <p:cNvSpPr/>
            <p:nvPr/>
          </p:nvSpPr>
          <p:spPr>
            <a:xfrm rot="1620000" flipH="1">
              <a:off x="6286452" y="481942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4" name="Minus 13"/>
            <p:cNvSpPr/>
            <p:nvPr/>
          </p:nvSpPr>
          <p:spPr>
            <a:xfrm rot="1620000" flipH="1">
              <a:off x="5972167" y="4659289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" name="Minus 14"/>
            <p:cNvSpPr/>
            <p:nvPr/>
          </p:nvSpPr>
          <p:spPr>
            <a:xfrm rot="1620000" flipH="1">
              <a:off x="5657882" y="449915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" name="Plus 15"/>
            <p:cNvSpPr/>
            <p:nvPr/>
          </p:nvSpPr>
          <p:spPr>
            <a:xfrm rot="1620000" flipH="1">
              <a:off x="6120669" y="506561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" name="Plus 16"/>
            <p:cNvSpPr/>
            <p:nvPr/>
          </p:nvSpPr>
          <p:spPr>
            <a:xfrm rot="1620000" flipH="1">
              <a:off x="5796984" y="490068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" name="Plus 17"/>
            <p:cNvSpPr/>
            <p:nvPr/>
          </p:nvSpPr>
          <p:spPr>
            <a:xfrm rot="1620000" flipH="1">
              <a:off x="5473298" y="473576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" name="Minus 18"/>
            <p:cNvSpPr/>
            <p:nvPr/>
          </p:nvSpPr>
          <p:spPr>
            <a:xfrm rot="1620000" flipH="1">
              <a:off x="5288011" y="339801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0" name="Minus 19"/>
            <p:cNvSpPr/>
            <p:nvPr/>
          </p:nvSpPr>
          <p:spPr>
            <a:xfrm rot="1620000" flipH="1">
              <a:off x="4973725" y="3237876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1" name="Minus 20"/>
            <p:cNvSpPr/>
            <p:nvPr/>
          </p:nvSpPr>
          <p:spPr>
            <a:xfrm rot="1620000" flipH="1">
              <a:off x="4740527" y="4398389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2" name="Minus 21"/>
            <p:cNvSpPr/>
            <p:nvPr/>
          </p:nvSpPr>
          <p:spPr>
            <a:xfrm rot="1620000" flipH="1">
              <a:off x="4426242" y="4238252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3" name="Minus 22"/>
            <p:cNvSpPr/>
            <p:nvPr/>
          </p:nvSpPr>
          <p:spPr>
            <a:xfrm rot="1620000" flipH="1">
              <a:off x="3924162" y="3135536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4" name="Minus 23"/>
            <p:cNvSpPr/>
            <p:nvPr/>
          </p:nvSpPr>
          <p:spPr>
            <a:xfrm rot="1620000" flipH="1">
              <a:off x="3609876" y="297540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5" name="Minus 24"/>
            <p:cNvSpPr/>
            <p:nvPr/>
          </p:nvSpPr>
          <p:spPr>
            <a:xfrm rot="1620000" flipH="1">
              <a:off x="3295591" y="281526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6" name="Minus 25"/>
            <p:cNvSpPr/>
            <p:nvPr/>
          </p:nvSpPr>
          <p:spPr>
            <a:xfrm rot="1620000" flipH="1">
              <a:off x="2981306" y="2655127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7" name="Minus 26"/>
            <p:cNvSpPr/>
            <p:nvPr/>
          </p:nvSpPr>
          <p:spPr>
            <a:xfrm rot="1620000" flipH="1">
              <a:off x="3727548" y="3499606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8" name="Minus 27"/>
            <p:cNvSpPr/>
            <p:nvPr/>
          </p:nvSpPr>
          <p:spPr>
            <a:xfrm rot="1620000" flipH="1">
              <a:off x="3413262" y="333947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9" name="Minus 28"/>
            <p:cNvSpPr/>
            <p:nvPr/>
          </p:nvSpPr>
          <p:spPr>
            <a:xfrm rot="1620000" flipH="1">
              <a:off x="3098976" y="317933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0" name="Minus 29"/>
            <p:cNvSpPr/>
            <p:nvPr/>
          </p:nvSpPr>
          <p:spPr>
            <a:xfrm rot="1620000" flipH="1">
              <a:off x="2784692" y="3019197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1" name="Minus 30"/>
            <p:cNvSpPr/>
            <p:nvPr/>
          </p:nvSpPr>
          <p:spPr>
            <a:xfrm rot="1620000" flipH="1">
              <a:off x="2643496" y="249411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2" name="Minus 31"/>
            <p:cNvSpPr/>
            <p:nvPr/>
          </p:nvSpPr>
          <p:spPr>
            <a:xfrm rot="1620000" flipH="1">
              <a:off x="2329210" y="2333979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3" name="Minus 32"/>
            <p:cNvSpPr/>
            <p:nvPr/>
          </p:nvSpPr>
          <p:spPr>
            <a:xfrm rot="1620000" flipH="1">
              <a:off x="2446881" y="285818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4" name="Minus 33"/>
            <p:cNvSpPr/>
            <p:nvPr/>
          </p:nvSpPr>
          <p:spPr>
            <a:xfrm rot="1620000" flipH="1">
              <a:off x="2132596" y="2698049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5" name="Plus 34"/>
            <p:cNvSpPr/>
            <p:nvPr/>
          </p:nvSpPr>
          <p:spPr>
            <a:xfrm rot="1620000" flipH="1">
              <a:off x="3554424" y="3782487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6" name="Plus 35"/>
            <p:cNvSpPr/>
            <p:nvPr/>
          </p:nvSpPr>
          <p:spPr>
            <a:xfrm rot="1620000" flipH="1">
              <a:off x="3230738" y="3617560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7" name="Plus 36"/>
            <p:cNvSpPr/>
            <p:nvPr/>
          </p:nvSpPr>
          <p:spPr>
            <a:xfrm rot="1620000" flipH="1">
              <a:off x="2907052" y="3452634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8" name="Plus 37"/>
            <p:cNvSpPr/>
            <p:nvPr/>
          </p:nvSpPr>
          <p:spPr>
            <a:xfrm rot="1620000" flipH="1">
              <a:off x="2583366" y="3287708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9" name="Plus 38"/>
            <p:cNvSpPr/>
            <p:nvPr/>
          </p:nvSpPr>
          <p:spPr>
            <a:xfrm rot="1620000" flipH="1">
              <a:off x="4157059" y="278618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0" name="Plus 39"/>
            <p:cNvSpPr/>
            <p:nvPr/>
          </p:nvSpPr>
          <p:spPr>
            <a:xfrm rot="1620000" flipH="1">
              <a:off x="3833374" y="262125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1" name="Plus 40"/>
            <p:cNvSpPr/>
            <p:nvPr/>
          </p:nvSpPr>
          <p:spPr>
            <a:xfrm rot="1620000" flipH="1">
              <a:off x="3509688" y="245633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2" name="Plus 41"/>
            <p:cNvSpPr/>
            <p:nvPr/>
          </p:nvSpPr>
          <p:spPr>
            <a:xfrm rot="1620000" flipH="1">
              <a:off x="3186002" y="2291407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3" name="Plus 42"/>
            <p:cNvSpPr/>
            <p:nvPr/>
          </p:nvSpPr>
          <p:spPr>
            <a:xfrm rot="1620000" flipH="1">
              <a:off x="2301907" y="314693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4" name="Plus 43"/>
            <p:cNvSpPr/>
            <p:nvPr/>
          </p:nvSpPr>
          <p:spPr>
            <a:xfrm rot="1620000" flipH="1">
              <a:off x="1978221" y="298200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5" name="Plus 44"/>
            <p:cNvSpPr/>
            <p:nvPr/>
          </p:nvSpPr>
          <p:spPr>
            <a:xfrm rot="1620000" flipH="1">
              <a:off x="2850212" y="2135774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6" name="Plus 45"/>
            <p:cNvSpPr/>
            <p:nvPr/>
          </p:nvSpPr>
          <p:spPr>
            <a:xfrm rot="1620000" flipH="1">
              <a:off x="2526526" y="1970848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7" name="Plus 46"/>
            <p:cNvSpPr/>
            <p:nvPr/>
          </p:nvSpPr>
          <p:spPr>
            <a:xfrm rot="1620000" flipH="1">
              <a:off x="5081420" y="3708228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8" name="Plus 47"/>
            <p:cNvSpPr/>
            <p:nvPr/>
          </p:nvSpPr>
          <p:spPr>
            <a:xfrm rot="1620000" flipH="1">
              <a:off x="4757734" y="3543302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9" name="Plus 48"/>
            <p:cNvSpPr/>
            <p:nvPr/>
          </p:nvSpPr>
          <p:spPr>
            <a:xfrm rot="1620000" flipH="1">
              <a:off x="4907453" y="4067042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0" name="Plus 49"/>
            <p:cNvSpPr/>
            <p:nvPr/>
          </p:nvSpPr>
          <p:spPr>
            <a:xfrm rot="1620000" flipH="1">
              <a:off x="4583767" y="390211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1" name="Volný tvar 50"/>
            <p:cNvSpPr/>
            <p:nvPr/>
          </p:nvSpPr>
          <p:spPr>
            <a:xfrm rot="1620000" flipH="1">
              <a:off x="5471372" y="3678981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2" name="Volný tvar 51"/>
            <p:cNvSpPr/>
            <p:nvPr/>
          </p:nvSpPr>
          <p:spPr>
            <a:xfrm rot="12420000">
              <a:off x="5131632" y="4363899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3" name="Volný tvar 52"/>
            <p:cNvSpPr/>
            <p:nvPr/>
          </p:nvSpPr>
          <p:spPr>
            <a:xfrm rot="12420000">
              <a:off x="5496619" y="3663654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4" name="Volný tvar 53"/>
            <p:cNvSpPr/>
            <p:nvPr/>
          </p:nvSpPr>
          <p:spPr>
            <a:xfrm rot="12420000">
              <a:off x="4301526" y="3082915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5" name="Volný tvar 54"/>
            <p:cNvSpPr/>
            <p:nvPr/>
          </p:nvSpPr>
          <p:spPr>
            <a:xfrm rot="12420000">
              <a:off x="3942263" y="3762624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6" name="Volný tvar 55"/>
            <p:cNvSpPr/>
            <p:nvPr/>
          </p:nvSpPr>
          <p:spPr>
            <a:xfrm rot="1620000" flipH="1">
              <a:off x="5134845" y="4355150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7" name="Volný tvar 56"/>
            <p:cNvSpPr/>
            <p:nvPr/>
          </p:nvSpPr>
          <p:spPr>
            <a:xfrm rot="1620000" flipH="1">
              <a:off x="4308952" y="3073333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8" name="Volný tvar 57"/>
            <p:cNvSpPr/>
            <p:nvPr/>
          </p:nvSpPr>
          <p:spPr>
            <a:xfrm rot="1620000" flipH="1">
              <a:off x="3909970" y="3731045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9" name="Šipka doprava 58"/>
            <p:cNvSpPr/>
            <p:nvPr/>
          </p:nvSpPr>
          <p:spPr>
            <a:xfrm rot="1620000">
              <a:off x="4545570" y="3830826"/>
              <a:ext cx="850393" cy="233650"/>
            </a:xfrm>
            <a:prstGeom prst="rightArrow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64" name="Volný tvar 63"/>
          <p:cNvSpPr/>
          <p:nvPr/>
        </p:nvSpPr>
        <p:spPr>
          <a:xfrm>
            <a:off x="1488074" y="1079568"/>
            <a:ext cx="343904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65" name="Skupina 64"/>
          <p:cNvGrpSpPr/>
          <p:nvPr/>
        </p:nvGrpSpPr>
        <p:grpSpPr>
          <a:xfrm>
            <a:off x="3658383" y="3000524"/>
            <a:ext cx="1926182" cy="2106755"/>
            <a:chOff x="3017899" y="2664059"/>
            <a:chExt cx="1926182" cy="2106755"/>
          </a:xfrm>
        </p:grpSpPr>
        <p:sp>
          <p:nvSpPr>
            <p:cNvPr id="66" name="Šipka doprava 65"/>
            <p:cNvSpPr/>
            <p:nvPr/>
          </p:nvSpPr>
          <p:spPr>
            <a:xfrm rot="1620000">
              <a:off x="4584081" y="2664059"/>
              <a:ext cx="360000" cy="180000"/>
            </a:xfrm>
            <a:prstGeom prst="rightArrow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67" name="Přímá spojnice 66"/>
            <p:cNvCxnSpPr/>
            <p:nvPr/>
          </p:nvCxnSpPr>
          <p:spPr>
            <a:xfrm flipH="1">
              <a:off x="3017899" y="2782949"/>
              <a:ext cx="1618598" cy="1308225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Přímá spojnice 67"/>
            <p:cNvCxnSpPr/>
            <p:nvPr/>
          </p:nvCxnSpPr>
          <p:spPr>
            <a:xfrm flipH="1">
              <a:off x="4335878" y="2852936"/>
              <a:ext cx="461778" cy="1917878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0" name="Volný tvar 69"/>
          <p:cNvSpPr/>
          <p:nvPr/>
        </p:nvSpPr>
        <p:spPr>
          <a:xfrm rot="1701708" flipH="1">
            <a:off x="5449645" y="2397938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9" name="Obdélník 68"/>
          <p:cNvSpPr/>
          <p:nvPr/>
        </p:nvSpPr>
        <p:spPr>
          <a:xfrm>
            <a:off x="2500649" y="273955"/>
            <a:ext cx="4286494" cy="8925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Šíření akčního potenciálu </a:t>
            </a:r>
          </a:p>
          <a:p>
            <a:r>
              <a:rPr lang="cs-CZ" sz="2400" dirty="0"/>
              <a:t>(nemyelinizované vlákno) - detail</a:t>
            </a:r>
          </a:p>
        </p:txBody>
      </p:sp>
    </p:spTree>
    <p:extLst>
      <p:ext uri="{BB962C8B-B14F-4D97-AF65-F5344CB8AC3E}">
        <p14:creationId xmlns:p14="http://schemas.microsoft.com/office/powerpoint/2010/main" val="3242217231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olný tvar 1"/>
          <p:cNvSpPr/>
          <p:nvPr/>
        </p:nvSpPr>
        <p:spPr>
          <a:xfrm>
            <a:off x="619736" y="197402"/>
            <a:ext cx="7704856" cy="4389414"/>
          </a:xfrm>
          <a:custGeom>
            <a:avLst/>
            <a:gdLst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264784 w 4199729"/>
              <a:gd name="connsiteY98" fmla="*/ 1886654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50608 w 4199729"/>
              <a:gd name="connsiteY105" fmla="*/ 1544246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20084 w 4200749"/>
              <a:gd name="connsiteY0" fmla="*/ 1212284 h 4338987"/>
              <a:gd name="connsiteX1" fmla="*/ 1357244 w 4200749"/>
              <a:gd name="connsiteY1" fmla="*/ 1578044 h 4338987"/>
              <a:gd name="connsiteX2" fmla="*/ 1551554 w 4200749"/>
              <a:gd name="connsiteY2" fmla="*/ 1658054 h 4338987"/>
              <a:gd name="connsiteX3" fmla="*/ 1905884 w 4200749"/>
              <a:gd name="connsiteY3" fmla="*/ 1680914 h 4338987"/>
              <a:gd name="connsiteX4" fmla="*/ 2020184 w 4200749"/>
              <a:gd name="connsiteY4" fmla="*/ 1543754 h 4338987"/>
              <a:gd name="connsiteX5" fmla="*/ 2123054 w 4200749"/>
              <a:gd name="connsiteY5" fmla="*/ 1292294 h 4338987"/>
              <a:gd name="connsiteX6" fmla="*/ 2123054 w 4200749"/>
              <a:gd name="connsiteY6" fmla="*/ 1120844 h 4338987"/>
              <a:gd name="connsiteX7" fmla="*/ 2088764 w 4200749"/>
              <a:gd name="connsiteY7" fmla="*/ 812234 h 4338987"/>
              <a:gd name="connsiteX8" fmla="*/ 2077334 w 4200749"/>
              <a:gd name="connsiteY8" fmla="*/ 777944 h 4338987"/>
              <a:gd name="connsiteX9" fmla="*/ 2168774 w 4200749"/>
              <a:gd name="connsiteY9" fmla="*/ 1086554 h 4338987"/>
              <a:gd name="connsiteX10" fmla="*/ 2214494 w 4200749"/>
              <a:gd name="connsiteY10" fmla="*/ 1269434 h 4338987"/>
              <a:gd name="connsiteX11" fmla="*/ 2283074 w 4200749"/>
              <a:gd name="connsiteY11" fmla="*/ 1303724 h 4338987"/>
              <a:gd name="connsiteX12" fmla="*/ 2328794 w 4200749"/>
              <a:gd name="connsiteY12" fmla="*/ 1166564 h 4338987"/>
              <a:gd name="connsiteX13" fmla="*/ 2465954 w 4200749"/>
              <a:gd name="connsiteY13" fmla="*/ 880814 h 4338987"/>
              <a:gd name="connsiteX14" fmla="*/ 2557394 w 4200749"/>
              <a:gd name="connsiteY14" fmla="*/ 640784 h 4338987"/>
              <a:gd name="connsiteX15" fmla="*/ 2614544 w 4200749"/>
              <a:gd name="connsiteY15" fmla="*/ 537914 h 4338987"/>
              <a:gd name="connsiteX16" fmla="*/ 2557394 w 4200749"/>
              <a:gd name="connsiteY16" fmla="*/ 789374 h 4338987"/>
              <a:gd name="connsiteX17" fmla="*/ 2443094 w 4200749"/>
              <a:gd name="connsiteY17" fmla="*/ 1097984 h 4338987"/>
              <a:gd name="connsiteX18" fmla="*/ 2374514 w 4200749"/>
              <a:gd name="connsiteY18" fmla="*/ 1406594 h 4338987"/>
              <a:gd name="connsiteX19" fmla="*/ 2557394 w 4200749"/>
              <a:gd name="connsiteY19" fmla="*/ 1578044 h 4338987"/>
              <a:gd name="connsiteX20" fmla="*/ 2877434 w 4200749"/>
              <a:gd name="connsiteY20" fmla="*/ 1658054 h 4338987"/>
              <a:gd name="connsiteX21" fmla="*/ 3186044 w 4200749"/>
              <a:gd name="connsiteY21" fmla="*/ 1658054 h 4338987"/>
              <a:gd name="connsiteX22" fmla="*/ 3368924 w 4200749"/>
              <a:gd name="connsiteY22" fmla="*/ 1566614 h 4338987"/>
              <a:gd name="connsiteX23" fmla="*/ 3471794 w 4200749"/>
              <a:gd name="connsiteY23" fmla="*/ 1372304 h 4338987"/>
              <a:gd name="connsiteX24" fmla="*/ 3460364 w 4200749"/>
              <a:gd name="connsiteY24" fmla="*/ 1097984 h 4338987"/>
              <a:gd name="connsiteX25" fmla="*/ 3448934 w 4200749"/>
              <a:gd name="connsiteY25" fmla="*/ 777944 h 4338987"/>
              <a:gd name="connsiteX26" fmla="*/ 3757544 w 4200749"/>
              <a:gd name="connsiteY26" fmla="*/ 572204 h 4338987"/>
              <a:gd name="connsiteX27" fmla="*/ 3997574 w 4200749"/>
              <a:gd name="connsiteY27" fmla="*/ 92144 h 4338987"/>
              <a:gd name="connsiteX28" fmla="*/ 4031864 w 4200749"/>
              <a:gd name="connsiteY28" fmla="*/ 12134 h 4338987"/>
              <a:gd name="connsiteX29" fmla="*/ 4009004 w 4200749"/>
              <a:gd name="connsiteY29" fmla="*/ 252164 h 4338987"/>
              <a:gd name="connsiteX30" fmla="*/ 3826124 w 4200749"/>
              <a:gd name="connsiteY30" fmla="*/ 652214 h 4338987"/>
              <a:gd name="connsiteX31" fmla="*/ 3643244 w 4200749"/>
              <a:gd name="connsiteY31" fmla="*/ 789374 h 4338987"/>
              <a:gd name="connsiteX32" fmla="*/ 3528944 w 4200749"/>
              <a:gd name="connsiteY32" fmla="*/ 892244 h 4338987"/>
              <a:gd name="connsiteX33" fmla="*/ 3860414 w 4200749"/>
              <a:gd name="connsiteY33" fmla="*/ 846524 h 4338987"/>
              <a:gd name="connsiteX34" fmla="*/ 4191884 w 4200749"/>
              <a:gd name="connsiteY34" fmla="*/ 720794 h 4338987"/>
              <a:gd name="connsiteX35" fmla="*/ 4077584 w 4200749"/>
              <a:gd name="connsiteY35" fmla="*/ 892244 h 4338987"/>
              <a:gd name="connsiteX36" fmla="*/ 3780404 w 4200749"/>
              <a:gd name="connsiteY36" fmla="*/ 937964 h 4338987"/>
              <a:gd name="connsiteX37" fmla="*/ 3608954 w 4200749"/>
              <a:gd name="connsiteY37" fmla="*/ 995114 h 4338987"/>
              <a:gd name="connsiteX38" fmla="*/ 3654674 w 4200749"/>
              <a:gd name="connsiteY38" fmla="*/ 1235144 h 4338987"/>
              <a:gd name="connsiteX39" fmla="*/ 3620384 w 4200749"/>
              <a:gd name="connsiteY39" fmla="*/ 1532324 h 4338987"/>
              <a:gd name="connsiteX40" fmla="*/ 3460364 w 4200749"/>
              <a:gd name="connsiteY40" fmla="*/ 1726634 h 4338987"/>
              <a:gd name="connsiteX41" fmla="*/ 3277484 w 4200749"/>
              <a:gd name="connsiteY41" fmla="*/ 2035244 h 4338987"/>
              <a:gd name="connsiteX42" fmla="*/ 3231764 w 4200749"/>
              <a:gd name="connsiteY42" fmla="*/ 2309564 h 4338987"/>
              <a:gd name="connsiteX43" fmla="*/ 3403214 w 4200749"/>
              <a:gd name="connsiteY43" fmla="*/ 2458154 h 4338987"/>
              <a:gd name="connsiteX44" fmla="*/ 3757544 w 4200749"/>
              <a:gd name="connsiteY44" fmla="*/ 2663894 h 4338987"/>
              <a:gd name="connsiteX45" fmla="*/ 4077584 w 4200749"/>
              <a:gd name="connsiteY45" fmla="*/ 2778194 h 4338987"/>
              <a:gd name="connsiteX46" fmla="*/ 4077584 w 4200749"/>
              <a:gd name="connsiteY46" fmla="*/ 2881064 h 4338987"/>
              <a:gd name="connsiteX47" fmla="*/ 3768974 w 4200749"/>
              <a:gd name="connsiteY47" fmla="*/ 2869634 h 4338987"/>
              <a:gd name="connsiteX48" fmla="*/ 3403214 w 4200749"/>
              <a:gd name="connsiteY48" fmla="*/ 2732474 h 4338987"/>
              <a:gd name="connsiteX49" fmla="*/ 3083174 w 4200749"/>
              <a:gd name="connsiteY49" fmla="*/ 2663894 h 4338987"/>
              <a:gd name="connsiteX50" fmla="*/ 2957444 w 4200749"/>
              <a:gd name="connsiteY50" fmla="*/ 2698184 h 4338987"/>
              <a:gd name="connsiteX51" fmla="*/ 2820284 w 4200749"/>
              <a:gd name="connsiteY51" fmla="*/ 2823914 h 4338987"/>
              <a:gd name="connsiteX52" fmla="*/ 2763134 w 4200749"/>
              <a:gd name="connsiteY52" fmla="*/ 2995364 h 4338987"/>
              <a:gd name="connsiteX53" fmla="*/ 2968874 w 4200749"/>
              <a:gd name="connsiteY53" fmla="*/ 3132524 h 4338987"/>
              <a:gd name="connsiteX54" fmla="*/ 3174614 w 4200749"/>
              <a:gd name="connsiteY54" fmla="*/ 3269684 h 4338987"/>
              <a:gd name="connsiteX55" fmla="*/ 3346064 w 4200749"/>
              <a:gd name="connsiteY55" fmla="*/ 3303974 h 4338987"/>
              <a:gd name="connsiteX56" fmla="*/ 3266054 w 4200749"/>
              <a:gd name="connsiteY56" fmla="*/ 3395414 h 4338987"/>
              <a:gd name="connsiteX57" fmla="*/ 3003164 w 4200749"/>
              <a:gd name="connsiteY57" fmla="*/ 3303974 h 4338987"/>
              <a:gd name="connsiteX58" fmla="*/ 2751704 w 4200749"/>
              <a:gd name="connsiteY58" fmla="*/ 3189674 h 4338987"/>
              <a:gd name="connsiteX59" fmla="*/ 2637404 w 4200749"/>
              <a:gd name="connsiteY59" fmla="*/ 3098234 h 4338987"/>
              <a:gd name="connsiteX60" fmla="*/ 2568824 w 4200749"/>
              <a:gd name="connsiteY60" fmla="*/ 3109664 h 4338987"/>
              <a:gd name="connsiteX61" fmla="*/ 2557394 w 4200749"/>
              <a:gd name="connsiteY61" fmla="*/ 3326834 h 4338987"/>
              <a:gd name="connsiteX62" fmla="*/ 2671694 w 4200749"/>
              <a:gd name="connsiteY62" fmla="*/ 3555434 h 4338987"/>
              <a:gd name="connsiteX63" fmla="*/ 2728844 w 4200749"/>
              <a:gd name="connsiteY63" fmla="*/ 4024064 h 4338987"/>
              <a:gd name="connsiteX64" fmla="*/ 2694554 w 4200749"/>
              <a:gd name="connsiteY64" fmla="*/ 4184084 h 4338987"/>
              <a:gd name="connsiteX65" fmla="*/ 2534534 w 4200749"/>
              <a:gd name="connsiteY65" fmla="*/ 4138364 h 4338987"/>
              <a:gd name="connsiteX66" fmla="*/ 2534534 w 4200749"/>
              <a:gd name="connsiteY66" fmla="*/ 3909764 h 4338987"/>
              <a:gd name="connsiteX67" fmla="*/ 2431664 w 4200749"/>
              <a:gd name="connsiteY67" fmla="*/ 3566864 h 4338987"/>
              <a:gd name="connsiteX68" fmla="*/ 2305934 w 4200749"/>
              <a:gd name="connsiteY68" fmla="*/ 3166814 h 4338987"/>
              <a:gd name="connsiteX69" fmla="*/ 2260214 w 4200749"/>
              <a:gd name="connsiteY69" fmla="*/ 3063944 h 4338987"/>
              <a:gd name="connsiteX70" fmla="*/ 2077334 w 4200749"/>
              <a:gd name="connsiteY70" fmla="*/ 2949644 h 4338987"/>
              <a:gd name="connsiteX71" fmla="*/ 1848734 w 4200749"/>
              <a:gd name="connsiteY71" fmla="*/ 3029654 h 4338987"/>
              <a:gd name="connsiteX72" fmla="*/ 1414394 w 4200749"/>
              <a:gd name="connsiteY72" fmla="*/ 3361124 h 4338987"/>
              <a:gd name="connsiteX73" fmla="*/ 1380104 w 4200749"/>
              <a:gd name="connsiteY73" fmla="*/ 3681164 h 4338987"/>
              <a:gd name="connsiteX74" fmla="*/ 1380104 w 4200749"/>
              <a:gd name="connsiteY74" fmla="*/ 3989774 h 4338987"/>
              <a:gd name="connsiteX75" fmla="*/ 1288664 w 4200749"/>
              <a:gd name="connsiteY75" fmla="*/ 4309814 h 4338987"/>
              <a:gd name="connsiteX76" fmla="*/ 1197224 w 4200749"/>
              <a:gd name="connsiteY76" fmla="*/ 4298384 h 4338987"/>
              <a:gd name="connsiteX77" fmla="*/ 1185794 w 4200749"/>
              <a:gd name="connsiteY77" fmla="*/ 4081214 h 4338987"/>
              <a:gd name="connsiteX78" fmla="*/ 1197224 w 4200749"/>
              <a:gd name="connsiteY78" fmla="*/ 3909764 h 4338987"/>
              <a:gd name="connsiteX79" fmla="*/ 968624 w 4200749"/>
              <a:gd name="connsiteY79" fmla="*/ 3989774 h 4338987"/>
              <a:gd name="connsiteX80" fmla="*/ 717164 w 4200749"/>
              <a:gd name="connsiteY80" fmla="*/ 4069784 h 4338987"/>
              <a:gd name="connsiteX81" fmla="*/ 740024 w 4200749"/>
              <a:gd name="connsiteY81" fmla="*/ 3955484 h 4338987"/>
              <a:gd name="connsiteX82" fmla="*/ 1128644 w 4200749"/>
              <a:gd name="connsiteY82" fmla="*/ 3795464 h 4338987"/>
              <a:gd name="connsiteX83" fmla="*/ 1277234 w 4200749"/>
              <a:gd name="connsiteY83" fmla="*/ 3726884 h 4338987"/>
              <a:gd name="connsiteX84" fmla="*/ 1220084 w 4200749"/>
              <a:gd name="connsiteY84" fmla="*/ 3372554 h 4338987"/>
              <a:gd name="connsiteX85" fmla="*/ 1322954 w 4200749"/>
              <a:gd name="connsiteY85" fmla="*/ 3121094 h 4338987"/>
              <a:gd name="connsiteX86" fmla="*/ 1391534 w 4200749"/>
              <a:gd name="connsiteY86" fmla="*/ 3052514 h 4338987"/>
              <a:gd name="connsiteX87" fmla="*/ 1082924 w 4200749"/>
              <a:gd name="connsiteY87" fmla="*/ 3029654 h 4338987"/>
              <a:gd name="connsiteX88" fmla="*/ 728594 w 4200749"/>
              <a:gd name="connsiteY88" fmla="*/ 2961074 h 4338987"/>
              <a:gd name="connsiteX89" fmla="*/ 374264 w 4200749"/>
              <a:gd name="connsiteY89" fmla="*/ 3132524 h 4338987"/>
              <a:gd name="connsiteX90" fmla="*/ 419984 w 4200749"/>
              <a:gd name="connsiteY90" fmla="*/ 3029654 h 4338987"/>
              <a:gd name="connsiteX91" fmla="*/ 625724 w 4200749"/>
              <a:gd name="connsiteY91" fmla="*/ 2926784 h 4338987"/>
              <a:gd name="connsiteX92" fmla="*/ 808604 w 4200749"/>
              <a:gd name="connsiteY92" fmla="*/ 2755334 h 4338987"/>
              <a:gd name="connsiteX93" fmla="*/ 1151504 w 4200749"/>
              <a:gd name="connsiteY93" fmla="*/ 2778194 h 4338987"/>
              <a:gd name="connsiteX94" fmla="*/ 1460114 w 4200749"/>
              <a:gd name="connsiteY94" fmla="*/ 2823914 h 4338987"/>
              <a:gd name="connsiteX95" fmla="*/ 1951604 w 4200749"/>
              <a:gd name="connsiteY95" fmla="*/ 2663894 h 4338987"/>
              <a:gd name="connsiteX96" fmla="*/ 1700144 w 4200749"/>
              <a:gd name="connsiteY96" fmla="*/ 2263844 h 4338987"/>
              <a:gd name="connsiteX97" fmla="*/ 1688714 w 4200749"/>
              <a:gd name="connsiteY97" fmla="*/ 1966664 h 4338987"/>
              <a:gd name="connsiteX98" fmla="*/ 1380522 w 4200749"/>
              <a:gd name="connsiteY98" fmla="*/ 1841930 h 4338987"/>
              <a:gd name="connsiteX99" fmla="*/ 1094354 w 4200749"/>
              <a:gd name="connsiteY99" fmla="*/ 1715204 h 4338987"/>
              <a:gd name="connsiteX100" fmla="*/ 745038 w 4200749"/>
              <a:gd name="connsiteY100" fmla="*/ 1626741 h 4338987"/>
              <a:gd name="connsiteX101" fmla="*/ 351404 w 4200749"/>
              <a:gd name="connsiteY101" fmla="*/ 1726634 h 4338987"/>
              <a:gd name="connsiteX102" fmla="*/ 122804 w 4200749"/>
              <a:gd name="connsiteY102" fmla="*/ 1795214 h 4338987"/>
              <a:gd name="connsiteX103" fmla="*/ 8504 w 4200749"/>
              <a:gd name="connsiteY103" fmla="*/ 1738064 h 4338987"/>
              <a:gd name="connsiteX104" fmla="*/ 347047 w 4200749"/>
              <a:gd name="connsiteY104" fmla="*/ 1644138 h 4338987"/>
              <a:gd name="connsiteX105" fmla="*/ 651628 w 4200749"/>
              <a:gd name="connsiteY105" fmla="*/ 1544246 h 4338987"/>
              <a:gd name="connsiteX106" fmla="*/ 1071494 w 4200749"/>
              <a:gd name="connsiteY106" fmla="*/ 1612334 h 4338987"/>
              <a:gd name="connsiteX107" fmla="*/ 1242944 w 4200749"/>
              <a:gd name="connsiteY107" fmla="*/ 1658054 h 4338987"/>
              <a:gd name="connsiteX108" fmla="*/ 1185794 w 4200749"/>
              <a:gd name="connsiteY108" fmla="*/ 1452314 h 4338987"/>
              <a:gd name="connsiteX109" fmla="*/ 1174364 w 4200749"/>
              <a:gd name="connsiteY109" fmla="*/ 1177994 h 4338987"/>
              <a:gd name="connsiteX110" fmla="*/ 1220084 w 4200749"/>
              <a:gd name="connsiteY110" fmla="*/ 1212284 h 4338987"/>
              <a:gd name="connsiteX0" fmla="*/ 1221553 w 4202218"/>
              <a:gd name="connsiteY0" fmla="*/ 1212284 h 4338987"/>
              <a:gd name="connsiteX1" fmla="*/ 1358713 w 4202218"/>
              <a:gd name="connsiteY1" fmla="*/ 157804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75917 w 4202218"/>
              <a:gd name="connsiteY109" fmla="*/ 547397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876086 w 4202218"/>
              <a:gd name="connsiteY109" fmla="*/ 10016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63719 w 4202218"/>
              <a:gd name="connsiteY32" fmla="*/ 977218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1796"/>
              <a:gd name="connsiteY0" fmla="*/ 1212284 h 4338987"/>
              <a:gd name="connsiteX1" fmla="*/ 1343911 w 4201796"/>
              <a:gd name="connsiteY1" fmla="*/ 1560154 h 4338987"/>
              <a:gd name="connsiteX2" fmla="*/ 1553023 w 4201796"/>
              <a:gd name="connsiteY2" fmla="*/ 1658054 h 4338987"/>
              <a:gd name="connsiteX3" fmla="*/ 1907353 w 4201796"/>
              <a:gd name="connsiteY3" fmla="*/ 1680914 h 4338987"/>
              <a:gd name="connsiteX4" fmla="*/ 2021653 w 4201796"/>
              <a:gd name="connsiteY4" fmla="*/ 1543754 h 4338987"/>
              <a:gd name="connsiteX5" fmla="*/ 2124523 w 4201796"/>
              <a:gd name="connsiteY5" fmla="*/ 1292294 h 4338987"/>
              <a:gd name="connsiteX6" fmla="*/ 2124523 w 4201796"/>
              <a:gd name="connsiteY6" fmla="*/ 1120844 h 4338987"/>
              <a:gd name="connsiteX7" fmla="*/ 2068029 w 4201796"/>
              <a:gd name="connsiteY7" fmla="*/ 825651 h 4338987"/>
              <a:gd name="connsiteX8" fmla="*/ 2078803 w 4201796"/>
              <a:gd name="connsiteY8" fmla="*/ 777944 h 4338987"/>
              <a:gd name="connsiteX9" fmla="*/ 2170243 w 4201796"/>
              <a:gd name="connsiteY9" fmla="*/ 1086554 h 4338987"/>
              <a:gd name="connsiteX10" fmla="*/ 2215963 w 4201796"/>
              <a:gd name="connsiteY10" fmla="*/ 1269434 h 4338987"/>
              <a:gd name="connsiteX11" fmla="*/ 2284543 w 4201796"/>
              <a:gd name="connsiteY11" fmla="*/ 1303724 h 4338987"/>
              <a:gd name="connsiteX12" fmla="*/ 2330263 w 4201796"/>
              <a:gd name="connsiteY12" fmla="*/ 1166564 h 4338987"/>
              <a:gd name="connsiteX13" fmla="*/ 2467423 w 4201796"/>
              <a:gd name="connsiteY13" fmla="*/ 880814 h 4338987"/>
              <a:gd name="connsiteX14" fmla="*/ 2558863 w 4201796"/>
              <a:gd name="connsiteY14" fmla="*/ 640784 h 4338987"/>
              <a:gd name="connsiteX15" fmla="*/ 2616013 w 4201796"/>
              <a:gd name="connsiteY15" fmla="*/ 537914 h 4338987"/>
              <a:gd name="connsiteX16" fmla="*/ 2558863 w 4201796"/>
              <a:gd name="connsiteY16" fmla="*/ 789374 h 4338987"/>
              <a:gd name="connsiteX17" fmla="*/ 2444563 w 4201796"/>
              <a:gd name="connsiteY17" fmla="*/ 1097984 h 4338987"/>
              <a:gd name="connsiteX18" fmla="*/ 2375983 w 4201796"/>
              <a:gd name="connsiteY18" fmla="*/ 1406594 h 4338987"/>
              <a:gd name="connsiteX19" fmla="*/ 2558863 w 4201796"/>
              <a:gd name="connsiteY19" fmla="*/ 1578044 h 4338987"/>
              <a:gd name="connsiteX20" fmla="*/ 2878903 w 4201796"/>
              <a:gd name="connsiteY20" fmla="*/ 1658054 h 4338987"/>
              <a:gd name="connsiteX21" fmla="*/ 3187513 w 4201796"/>
              <a:gd name="connsiteY21" fmla="*/ 1658054 h 4338987"/>
              <a:gd name="connsiteX22" fmla="*/ 3370393 w 4201796"/>
              <a:gd name="connsiteY22" fmla="*/ 1566614 h 4338987"/>
              <a:gd name="connsiteX23" fmla="*/ 3473263 w 4201796"/>
              <a:gd name="connsiteY23" fmla="*/ 1372304 h 4338987"/>
              <a:gd name="connsiteX24" fmla="*/ 3461833 w 4201796"/>
              <a:gd name="connsiteY24" fmla="*/ 1097984 h 4338987"/>
              <a:gd name="connsiteX25" fmla="*/ 3450403 w 4201796"/>
              <a:gd name="connsiteY25" fmla="*/ 777944 h 4338987"/>
              <a:gd name="connsiteX26" fmla="*/ 3759013 w 4201796"/>
              <a:gd name="connsiteY26" fmla="*/ 572204 h 4338987"/>
              <a:gd name="connsiteX27" fmla="*/ 3999043 w 4201796"/>
              <a:gd name="connsiteY27" fmla="*/ 92144 h 4338987"/>
              <a:gd name="connsiteX28" fmla="*/ 4033333 w 4201796"/>
              <a:gd name="connsiteY28" fmla="*/ 12134 h 4338987"/>
              <a:gd name="connsiteX29" fmla="*/ 4010473 w 4201796"/>
              <a:gd name="connsiteY29" fmla="*/ 252164 h 4338987"/>
              <a:gd name="connsiteX30" fmla="*/ 3827593 w 4201796"/>
              <a:gd name="connsiteY30" fmla="*/ 652214 h 4338987"/>
              <a:gd name="connsiteX31" fmla="*/ 3644713 w 4201796"/>
              <a:gd name="connsiteY31" fmla="*/ 789374 h 4338987"/>
              <a:gd name="connsiteX32" fmla="*/ 3563719 w 4201796"/>
              <a:gd name="connsiteY32" fmla="*/ 977218 h 4338987"/>
              <a:gd name="connsiteX33" fmla="*/ 3861883 w 4201796"/>
              <a:gd name="connsiteY33" fmla="*/ 846524 h 4338987"/>
              <a:gd name="connsiteX34" fmla="*/ 4193353 w 4201796"/>
              <a:gd name="connsiteY34" fmla="*/ 720794 h 4338987"/>
              <a:gd name="connsiteX35" fmla="*/ 4079053 w 4201796"/>
              <a:gd name="connsiteY35" fmla="*/ 892244 h 4338987"/>
              <a:gd name="connsiteX36" fmla="*/ 3818880 w 4201796"/>
              <a:gd name="connsiteY36" fmla="*/ 991631 h 4338987"/>
              <a:gd name="connsiteX37" fmla="*/ 3658531 w 4201796"/>
              <a:gd name="connsiteY37" fmla="*/ 1093504 h 4338987"/>
              <a:gd name="connsiteX38" fmla="*/ 3656143 w 4201796"/>
              <a:gd name="connsiteY38" fmla="*/ 1235144 h 4338987"/>
              <a:gd name="connsiteX39" fmla="*/ 3621853 w 4201796"/>
              <a:gd name="connsiteY39" fmla="*/ 1532324 h 4338987"/>
              <a:gd name="connsiteX40" fmla="*/ 3461833 w 4201796"/>
              <a:gd name="connsiteY40" fmla="*/ 1726634 h 4338987"/>
              <a:gd name="connsiteX41" fmla="*/ 3278953 w 4201796"/>
              <a:gd name="connsiteY41" fmla="*/ 2035244 h 4338987"/>
              <a:gd name="connsiteX42" fmla="*/ 3233233 w 4201796"/>
              <a:gd name="connsiteY42" fmla="*/ 2309564 h 4338987"/>
              <a:gd name="connsiteX43" fmla="*/ 3404683 w 4201796"/>
              <a:gd name="connsiteY43" fmla="*/ 2458154 h 4338987"/>
              <a:gd name="connsiteX44" fmla="*/ 3759013 w 4201796"/>
              <a:gd name="connsiteY44" fmla="*/ 2663894 h 4338987"/>
              <a:gd name="connsiteX45" fmla="*/ 4079053 w 4201796"/>
              <a:gd name="connsiteY45" fmla="*/ 2778194 h 4338987"/>
              <a:gd name="connsiteX46" fmla="*/ 4079053 w 4201796"/>
              <a:gd name="connsiteY46" fmla="*/ 2881064 h 4338987"/>
              <a:gd name="connsiteX47" fmla="*/ 3770443 w 4201796"/>
              <a:gd name="connsiteY47" fmla="*/ 2869634 h 4338987"/>
              <a:gd name="connsiteX48" fmla="*/ 3404683 w 4201796"/>
              <a:gd name="connsiteY48" fmla="*/ 2732474 h 4338987"/>
              <a:gd name="connsiteX49" fmla="*/ 3084643 w 4201796"/>
              <a:gd name="connsiteY49" fmla="*/ 2663894 h 4338987"/>
              <a:gd name="connsiteX50" fmla="*/ 2958913 w 4201796"/>
              <a:gd name="connsiteY50" fmla="*/ 2698184 h 4338987"/>
              <a:gd name="connsiteX51" fmla="*/ 2821753 w 4201796"/>
              <a:gd name="connsiteY51" fmla="*/ 2823914 h 4338987"/>
              <a:gd name="connsiteX52" fmla="*/ 2764603 w 4201796"/>
              <a:gd name="connsiteY52" fmla="*/ 2995364 h 4338987"/>
              <a:gd name="connsiteX53" fmla="*/ 2970343 w 4201796"/>
              <a:gd name="connsiteY53" fmla="*/ 3132524 h 4338987"/>
              <a:gd name="connsiteX54" fmla="*/ 3176083 w 4201796"/>
              <a:gd name="connsiteY54" fmla="*/ 3269684 h 4338987"/>
              <a:gd name="connsiteX55" fmla="*/ 3347533 w 4201796"/>
              <a:gd name="connsiteY55" fmla="*/ 3303974 h 4338987"/>
              <a:gd name="connsiteX56" fmla="*/ 3267523 w 4201796"/>
              <a:gd name="connsiteY56" fmla="*/ 3395414 h 4338987"/>
              <a:gd name="connsiteX57" fmla="*/ 3004633 w 4201796"/>
              <a:gd name="connsiteY57" fmla="*/ 3303974 h 4338987"/>
              <a:gd name="connsiteX58" fmla="*/ 2753173 w 4201796"/>
              <a:gd name="connsiteY58" fmla="*/ 3189674 h 4338987"/>
              <a:gd name="connsiteX59" fmla="*/ 2638873 w 4201796"/>
              <a:gd name="connsiteY59" fmla="*/ 3098234 h 4338987"/>
              <a:gd name="connsiteX60" fmla="*/ 2570293 w 4201796"/>
              <a:gd name="connsiteY60" fmla="*/ 3109664 h 4338987"/>
              <a:gd name="connsiteX61" fmla="*/ 2558863 w 4201796"/>
              <a:gd name="connsiteY61" fmla="*/ 3326834 h 4338987"/>
              <a:gd name="connsiteX62" fmla="*/ 2673163 w 4201796"/>
              <a:gd name="connsiteY62" fmla="*/ 3555434 h 4338987"/>
              <a:gd name="connsiteX63" fmla="*/ 2730313 w 4201796"/>
              <a:gd name="connsiteY63" fmla="*/ 4024064 h 4338987"/>
              <a:gd name="connsiteX64" fmla="*/ 2696023 w 4201796"/>
              <a:gd name="connsiteY64" fmla="*/ 4184084 h 4338987"/>
              <a:gd name="connsiteX65" fmla="*/ 2536003 w 4201796"/>
              <a:gd name="connsiteY65" fmla="*/ 4138364 h 4338987"/>
              <a:gd name="connsiteX66" fmla="*/ 2536003 w 4201796"/>
              <a:gd name="connsiteY66" fmla="*/ 3909764 h 4338987"/>
              <a:gd name="connsiteX67" fmla="*/ 2433133 w 4201796"/>
              <a:gd name="connsiteY67" fmla="*/ 3566864 h 4338987"/>
              <a:gd name="connsiteX68" fmla="*/ 2307403 w 4201796"/>
              <a:gd name="connsiteY68" fmla="*/ 3166814 h 4338987"/>
              <a:gd name="connsiteX69" fmla="*/ 2261683 w 4201796"/>
              <a:gd name="connsiteY69" fmla="*/ 3063944 h 4338987"/>
              <a:gd name="connsiteX70" fmla="*/ 2078803 w 4201796"/>
              <a:gd name="connsiteY70" fmla="*/ 2949644 h 4338987"/>
              <a:gd name="connsiteX71" fmla="*/ 1850203 w 4201796"/>
              <a:gd name="connsiteY71" fmla="*/ 3029654 h 4338987"/>
              <a:gd name="connsiteX72" fmla="*/ 1415863 w 4201796"/>
              <a:gd name="connsiteY72" fmla="*/ 3361124 h 4338987"/>
              <a:gd name="connsiteX73" fmla="*/ 1381573 w 4201796"/>
              <a:gd name="connsiteY73" fmla="*/ 3681164 h 4338987"/>
              <a:gd name="connsiteX74" fmla="*/ 1381573 w 4201796"/>
              <a:gd name="connsiteY74" fmla="*/ 3989774 h 4338987"/>
              <a:gd name="connsiteX75" fmla="*/ 1290133 w 4201796"/>
              <a:gd name="connsiteY75" fmla="*/ 4309814 h 4338987"/>
              <a:gd name="connsiteX76" fmla="*/ 1198693 w 4201796"/>
              <a:gd name="connsiteY76" fmla="*/ 4298384 h 4338987"/>
              <a:gd name="connsiteX77" fmla="*/ 1187263 w 4201796"/>
              <a:gd name="connsiteY77" fmla="*/ 4081214 h 4338987"/>
              <a:gd name="connsiteX78" fmla="*/ 1198693 w 4201796"/>
              <a:gd name="connsiteY78" fmla="*/ 3909764 h 4338987"/>
              <a:gd name="connsiteX79" fmla="*/ 970093 w 4201796"/>
              <a:gd name="connsiteY79" fmla="*/ 3989774 h 4338987"/>
              <a:gd name="connsiteX80" fmla="*/ 718633 w 4201796"/>
              <a:gd name="connsiteY80" fmla="*/ 4069784 h 4338987"/>
              <a:gd name="connsiteX81" fmla="*/ 741493 w 4201796"/>
              <a:gd name="connsiteY81" fmla="*/ 3955484 h 4338987"/>
              <a:gd name="connsiteX82" fmla="*/ 1130113 w 4201796"/>
              <a:gd name="connsiteY82" fmla="*/ 3795464 h 4338987"/>
              <a:gd name="connsiteX83" fmla="*/ 1278703 w 4201796"/>
              <a:gd name="connsiteY83" fmla="*/ 3726884 h 4338987"/>
              <a:gd name="connsiteX84" fmla="*/ 1221553 w 4201796"/>
              <a:gd name="connsiteY84" fmla="*/ 3372554 h 4338987"/>
              <a:gd name="connsiteX85" fmla="*/ 1324423 w 4201796"/>
              <a:gd name="connsiteY85" fmla="*/ 3121094 h 4338987"/>
              <a:gd name="connsiteX86" fmla="*/ 1393003 w 4201796"/>
              <a:gd name="connsiteY86" fmla="*/ 3052514 h 4338987"/>
              <a:gd name="connsiteX87" fmla="*/ 1084393 w 4201796"/>
              <a:gd name="connsiteY87" fmla="*/ 3029654 h 4338987"/>
              <a:gd name="connsiteX88" fmla="*/ 730063 w 4201796"/>
              <a:gd name="connsiteY88" fmla="*/ 2961074 h 4338987"/>
              <a:gd name="connsiteX89" fmla="*/ 375733 w 4201796"/>
              <a:gd name="connsiteY89" fmla="*/ 3132524 h 4338987"/>
              <a:gd name="connsiteX90" fmla="*/ 421453 w 4201796"/>
              <a:gd name="connsiteY90" fmla="*/ 3029654 h 4338987"/>
              <a:gd name="connsiteX91" fmla="*/ 627193 w 4201796"/>
              <a:gd name="connsiteY91" fmla="*/ 2926784 h 4338987"/>
              <a:gd name="connsiteX92" fmla="*/ 810073 w 4201796"/>
              <a:gd name="connsiteY92" fmla="*/ 2755334 h 4338987"/>
              <a:gd name="connsiteX93" fmla="*/ 1152973 w 4201796"/>
              <a:gd name="connsiteY93" fmla="*/ 2778194 h 4338987"/>
              <a:gd name="connsiteX94" fmla="*/ 1461583 w 4201796"/>
              <a:gd name="connsiteY94" fmla="*/ 2823914 h 4338987"/>
              <a:gd name="connsiteX95" fmla="*/ 1953073 w 4201796"/>
              <a:gd name="connsiteY95" fmla="*/ 2663894 h 4338987"/>
              <a:gd name="connsiteX96" fmla="*/ 1701613 w 4201796"/>
              <a:gd name="connsiteY96" fmla="*/ 2263844 h 4338987"/>
              <a:gd name="connsiteX97" fmla="*/ 1690183 w 4201796"/>
              <a:gd name="connsiteY97" fmla="*/ 1966664 h 4338987"/>
              <a:gd name="connsiteX98" fmla="*/ 1381991 w 4201796"/>
              <a:gd name="connsiteY98" fmla="*/ 1841930 h 4338987"/>
              <a:gd name="connsiteX99" fmla="*/ 1095823 w 4201796"/>
              <a:gd name="connsiteY99" fmla="*/ 1715204 h 4338987"/>
              <a:gd name="connsiteX100" fmla="*/ 746507 w 4201796"/>
              <a:gd name="connsiteY100" fmla="*/ 1626741 h 4338987"/>
              <a:gd name="connsiteX101" fmla="*/ 352873 w 4201796"/>
              <a:gd name="connsiteY101" fmla="*/ 1726634 h 4338987"/>
              <a:gd name="connsiteX102" fmla="*/ 113171 w 4201796"/>
              <a:gd name="connsiteY102" fmla="*/ 1763908 h 4338987"/>
              <a:gd name="connsiteX103" fmla="*/ 9973 w 4201796"/>
              <a:gd name="connsiteY103" fmla="*/ 1738064 h 4338987"/>
              <a:gd name="connsiteX104" fmla="*/ 348516 w 4201796"/>
              <a:gd name="connsiteY104" fmla="*/ 1644138 h 4338987"/>
              <a:gd name="connsiteX105" fmla="*/ 653097 w 4201796"/>
              <a:gd name="connsiteY105" fmla="*/ 1544246 h 4338987"/>
              <a:gd name="connsiteX106" fmla="*/ 1072963 w 4201796"/>
              <a:gd name="connsiteY106" fmla="*/ 1612334 h 4338987"/>
              <a:gd name="connsiteX107" fmla="*/ 1244413 w 4201796"/>
              <a:gd name="connsiteY107" fmla="*/ 1658054 h 4338987"/>
              <a:gd name="connsiteX108" fmla="*/ 1205766 w 4201796"/>
              <a:gd name="connsiteY108" fmla="*/ 1452314 h 4338987"/>
              <a:gd name="connsiteX109" fmla="*/ 1046313 w 4201796"/>
              <a:gd name="connsiteY109" fmla="*/ 815735 h 4338987"/>
              <a:gd name="connsiteX110" fmla="*/ 1221553 w 4201796"/>
              <a:gd name="connsiteY110" fmla="*/ 1212284 h 4338987"/>
              <a:gd name="connsiteX0" fmla="*/ 1221553 w 4200104"/>
              <a:gd name="connsiteY0" fmla="*/ 1212284 h 4338987"/>
              <a:gd name="connsiteX1" fmla="*/ 1343911 w 4200104"/>
              <a:gd name="connsiteY1" fmla="*/ 1560154 h 4338987"/>
              <a:gd name="connsiteX2" fmla="*/ 1553023 w 4200104"/>
              <a:gd name="connsiteY2" fmla="*/ 1658054 h 4338987"/>
              <a:gd name="connsiteX3" fmla="*/ 1907353 w 4200104"/>
              <a:gd name="connsiteY3" fmla="*/ 1680914 h 4338987"/>
              <a:gd name="connsiteX4" fmla="*/ 2021653 w 4200104"/>
              <a:gd name="connsiteY4" fmla="*/ 1543754 h 4338987"/>
              <a:gd name="connsiteX5" fmla="*/ 2124523 w 4200104"/>
              <a:gd name="connsiteY5" fmla="*/ 1292294 h 4338987"/>
              <a:gd name="connsiteX6" fmla="*/ 2124523 w 4200104"/>
              <a:gd name="connsiteY6" fmla="*/ 1120844 h 4338987"/>
              <a:gd name="connsiteX7" fmla="*/ 2068029 w 4200104"/>
              <a:gd name="connsiteY7" fmla="*/ 825651 h 4338987"/>
              <a:gd name="connsiteX8" fmla="*/ 2078803 w 4200104"/>
              <a:gd name="connsiteY8" fmla="*/ 777944 h 4338987"/>
              <a:gd name="connsiteX9" fmla="*/ 2170243 w 4200104"/>
              <a:gd name="connsiteY9" fmla="*/ 1086554 h 4338987"/>
              <a:gd name="connsiteX10" fmla="*/ 2215963 w 4200104"/>
              <a:gd name="connsiteY10" fmla="*/ 1269434 h 4338987"/>
              <a:gd name="connsiteX11" fmla="*/ 2284543 w 4200104"/>
              <a:gd name="connsiteY11" fmla="*/ 1303724 h 4338987"/>
              <a:gd name="connsiteX12" fmla="*/ 2330263 w 4200104"/>
              <a:gd name="connsiteY12" fmla="*/ 1166564 h 4338987"/>
              <a:gd name="connsiteX13" fmla="*/ 2467423 w 4200104"/>
              <a:gd name="connsiteY13" fmla="*/ 880814 h 4338987"/>
              <a:gd name="connsiteX14" fmla="*/ 2558863 w 4200104"/>
              <a:gd name="connsiteY14" fmla="*/ 640784 h 4338987"/>
              <a:gd name="connsiteX15" fmla="*/ 2616013 w 4200104"/>
              <a:gd name="connsiteY15" fmla="*/ 537914 h 4338987"/>
              <a:gd name="connsiteX16" fmla="*/ 2558863 w 4200104"/>
              <a:gd name="connsiteY16" fmla="*/ 789374 h 4338987"/>
              <a:gd name="connsiteX17" fmla="*/ 2444563 w 4200104"/>
              <a:gd name="connsiteY17" fmla="*/ 1097984 h 4338987"/>
              <a:gd name="connsiteX18" fmla="*/ 2375983 w 4200104"/>
              <a:gd name="connsiteY18" fmla="*/ 1406594 h 4338987"/>
              <a:gd name="connsiteX19" fmla="*/ 2558863 w 4200104"/>
              <a:gd name="connsiteY19" fmla="*/ 1578044 h 4338987"/>
              <a:gd name="connsiteX20" fmla="*/ 2878903 w 4200104"/>
              <a:gd name="connsiteY20" fmla="*/ 1658054 h 4338987"/>
              <a:gd name="connsiteX21" fmla="*/ 3187513 w 4200104"/>
              <a:gd name="connsiteY21" fmla="*/ 1658054 h 4338987"/>
              <a:gd name="connsiteX22" fmla="*/ 3370393 w 4200104"/>
              <a:gd name="connsiteY22" fmla="*/ 1566614 h 4338987"/>
              <a:gd name="connsiteX23" fmla="*/ 3473263 w 4200104"/>
              <a:gd name="connsiteY23" fmla="*/ 1372304 h 4338987"/>
              <a:gd name="connsiteX24" fmla="*/ 3461833 w 4200104"/>
              <a:gd name="connsiteY24" fmla="*/ 1097984 h 4338987"/>
              <a:gd name="connsiteX25" fmla="*/ 3450403 w 4200104"/>
              <a:gd name="connsiteY25" fmla="*/ 777944 h 4338987"/>
              <a:gd name="connsiteX26" fmla="*/ 3759013 w 4200104"/>
              <a:gd name="connsiteY26" fmla="*/ 572204 h 4338987"/>
              <a:gd name="connsiteX27" fmla="*/ 3999043 w 4200104"/>
              <a:gd name="connsiteY27" fmla="*/ 92144 h 4338987"/>
              <a:gd name="connsiteX28" fmla="*/ 4033333 w 4200104"/>
              <a:gd name="connsiteY28" fmla="*/ 12134 h 4338987"/>
              <a:gd name="connsiteX29" fmla="*/ 4010473 w 4200104"/>
              <a:gd name="connsiteY29" fmla="*/ 252164 h 4338987"/>
              <a:gd name="connsiteX30" fmla="*/ 3827593 w 4200104"/>
              <a:gd name="connsiteY30" fmla="*/ 652214 h 4338987"/>
              <a:gd name="connsiteX31" fmla="*/ 3644713 w 4200104"/>
              <a:gd name="connsiteY31" fmla="*/ 789374 h 4338987"/>
              <a:gd name="connsiteX32" fmla="*/ 3563719 w 4200104"/>
              <a:gd name="connsiteY32" fmla="*/ 977218 h 4338987"/>
              <a:gd name="connsiteX33" fmla="*/ 3861883 w 4200104"/>
              <a:gd name="connsiteY33" fmla="*/ 846524 h 4338987"/>
              <a:gd name="connsiteX34" fmla="*/ 4193353 w 4200104"/>
              <a:gd name="connsiteY34" fmla="*/ 720794 h 4338987"/>
              <a:gd name="connsiteX35" fmla="*/ 4064251 w 4200104"/>
              <a:gd name="connsiteY35" fmla="*/ 847521 h 4338987"/>
              <a:gd name="connsiteX36" fmla="*/ 3818880 w 4200104"/>
              <a:gd name="connsiteY36" fmla="*/ 991631 h 4338987"/>
              <a:gd name="connsiteX37" fmla="*/ 3658531 w 4200104"/>
              <a:gd name="connsiteY37" fmla="*/ 1093504 h 4338987"/>
              <a:gd name="connsiteX38" fmla="*/ 3656143 w 4200104"/>
              <a:gd name="connsiteY38" fmla="*/ 1235144 h 4338987"/>
              <a:gd name="connsiteX39" fmla="*/ 3621853 w 4200104"/>
              <a:gd name="connsiteY39" fmla="*/ 1532324 h 4338987"/>
              <a:gd name="connsiteX40" fmla="*/ 3461833 w 4200104"/>
              <a:gd name="connsiteY40" fmla="*/ 1726634 h 4338987"/>
              <a:gd name="connsiteX41" fmla="*/ 3278953 w 4200104"/>
              <a:gd name="connsiteY41" fmla="*/ 2035244 h 4338987"/>
              <a:gd name="connsiteX42" fmla="*/ 3233233 w 4200104"/>
              <a:gd name="connsiteY42" fmla="*/ 2309564 h 4338987"/>
              <a:gd name="connsiteX43" fmla="*/ 3404683 w 4200104"/>
              <a:gd name="connsiteY43" fmla="*/ 2458154 h 4338987"/>
              <a:gd name="connsiteX44" fmla="*/ 3759013 w 4200104"/>
              <a:gd name="connsiteY44" fmla="*/ 2663894 h 4338987"/>
              <a:gd name="connsiteX45" fmla="*/ 4079053 w 4200104"/>
              <a:gd name="connsiteY45" fmla="*/ 2778194 h 4338987"/>
              <a:gd name="connsiteX46" fmla="*/ 4079053 w 4200104"/>
              <a:gd name="connsiteY46" fmla="*/ 2881064 h 4338987"/>
              <a:gd name="connsiteX47" fmla="*/ 3770443 w 4200104"/>
              <a:gd name="connsiteY47" fmla="*/ 2869634 h 4338987"/>
              <a:gd name="connsiteX48" fmla="*/ 3404683 w 4200104"/>
              <a:gd name="connsiteY48" fmla="*/ 2732474 h 4338987"/>
              <a:gd name="connsiteX49" fmla="*/ 3084643 w 4200104"/>
              <a:gd name="connsiteY49" fmla="*/ 2663894 h 4338987"/>
              <a:gd name="connsiteX50" fmla="*/ 2958913 w 4200104"/>
              <a:gd name="connsiteY50" fmla="*/ 2698184 h 4338987"/>
              <a:gd name="connsiteX51" fmla="*/ 2821753 w 4200104"/>
              <a:gd name="connsiteY51" fmla="*/ 2823914 h 4338987"/>
              <a:gd name="connsiteX52" fmla="*/ 2764603 w 4200104"/>
              <a:gd name="connsiteY52" fmla="*/ 2995364 h 4338987"/>
              <a:gd name="connsiteX53" fmla="*/ 2970343 w 4200104"/>
              <a:gd name="connsiteY53" fmla="*/ 3132524 h 4338987"/>
              <a:gd name="connsiteX54" fmla="*/ 3176083 w 4200104"/>
              <a:gd name="connsiteY54" fmla="*/ 3269684 h 4338987"/>
              <a:gd name="connsiteX55" fmla="*/ 3347533 w 4200104"/>
              <a:gd name="connsiteY55" fmla="*/ 3303974 h 4338987"/>
              <a:gd name="connsiteX56" fmla="*/ 3267523 w 4200104"/>
              <a:gd name="connsiteY56" fmla="*/ 3395414 h 4338987"/>
              <a:gd name="connsiteX57" fmla="*/ 3004633 w 4200104"/>
              <a:gd name="connsiteY57" fmla="*/ 3303974 h 4338987"/>
              <a:gd name="connsiteX58" fmla="*/ 2753173 w 4200104"/>
              <a:gd name="connsiteY58" fmla="*/ 3189674 h 4338987"/>
              <a:gd name="connsiteX59" fmla="*/ 2638873 w 4200104"/>
              <a:gd name="connsiteY59" fmla="*/ 3098234 h 4338987"/>
              <a:gd name="connsiteX60" fmla="*/ 2570293 w 4200104"/>
              <a:gd name="connsiteY60" fmla="*/ 3109664 h 4338987"/>
              <a:gd name="connsiteX61" fmla="*/ 2558863 w 4200104"/>
              <a:gd name="connsiteY61" fmla="*/ 3326834 h 4338987"/>
              <a:gd name="connsiteX62" fmla="*/ 2673163 w 4200104"/>
              <a:gd name="connsiteY62" fmla="*/ 3555434 h 4338987"/>
              <a:gd name="connsiteX63" fmla="*/ 2730313 w 4200104"/>
              <a:gd name="connsiteY63" fmla="*/ 4024064 h 4338987"/>
              <a:gd name="connsiteX64" fmla="*/ 2696023 w 4200104"/>
              <a:gd name="connsiteY64" fmla="*/ 4184084 h 4338987"/>
              <a:gd name="connsiteX65" fmla="*/ 2536003 w 4200104"/>
              <a:gd name="connsiteY65" fmla="*/ 4138364 h 4338987"/>
              <a:gd name="connsiteX66" fmla="*/ 2536003 w 4200104"/>
              <a:gd name="connsiteY66" fmla="*/ 3909764 h 4338987"/>
              <a:gd name="connsiteX67" fmla="*/ 2433133 w 4200104"/>
              <a:gd name="connsiteY67" fmla="*/ 3566864 h 4338987"/>
              <a:gd name="connsiteX68" fmla="*/ 2307403 w 4200104"/>
              <a:gd name="connsiteY68" fmla="*/ 3166814 h 4338987"/>
              <a:gd name="connsiteX69" fmla="*/ 2261683 w 4200104"/>
              <a:gd name="connsiteY69" fmla="*/ 3063944 h 4338987"/>
              <a:gd name="connsiteX70" fmla="*/ 2078803 w 4200104"/>
              <a:gd name="connsiteY70" fmla="*/ 2949644 h 4338987"/>
              <a:gd name="connsiteX71" fmla="*/ 1850203 w 4200104"/>
              <a:gd name="connsiteY71" fmla="*/ 3029654 h 4338987"/>
              <a:gd name="connsiteX72" fmla="*/ 1415863 w 4200104"/>
              <a:gd name="connsiteY72" fmla="*/ 3361124 h 4338987"/>
              <a:gd name="connsiteX73" fmla="*/ 1381573 w 4200104"/>
              <a:gd name="connsiteY73" fmla="*/ 3681164 h 4338987"/>
              <a:gd name="connsiteX74" fmla="*/ 1381573 w 4200104"/>
              <a:gd name="connsiteY74" fmla="*/ 3989774 h 4338987"/>
              <a:gd name="connsiteX75" fmla="*/ 1290133 w 4200104"/>
              <a:gd name="connsiteY75" fmla="*/ 4309814 h 4338987"/>
              <a:gd name="connsiteX76" fmla="*/ 1198693 w 4200104"/>
              <a:gd name="connsiteY76" fmla="*/ 4298384 h 4338987"/>
              <a:gd name="connsiteX77" fmla="*/ 1187263 w 4200104"/>
              <a:gd name="connsiteY77" fmla="*/ 4081214 h 4338987"/>
              <a:gd name="connsiteX78" fmla="*/ 1198693 w 4200104"/>
              <a:gd name="connsiteY78" fmla="*/ 3909764 h 4338987"/>
              <a:gd name="connsiteX79" fmla="*/ 970093 w 4200104"/>
              <a:gd name="connsiteY79" fmla="*/ 3989774 h 4338987"/>
              <a:gd name="connsiteX80" fmla="*/ 718633 w 4200104"/>
              <a:gd name="connsiteY80" fmla="*/ 4069784 h 4338987"/>
              <a:gd name="connsiteX81" fmla="*/ 741493 w 4200104"/>
              <a:gd name="connsiteY81" fmla="*/ 3955484 h 4338987"/>
              <a:gd name="connsiteX82" fmla="*/ 1130113 w 4200104"/>
              <a:gd name="connsiteY82" fmla="*/ 3795464 h 4338987"/>
              <a:gd name="connsiteX83" fmla="*/ 1278703 w 4200104"/>
              <a:gd name="connsiteY83" fmla="*/ 3726884 h 4338987"/>
              <a:gd name="connsiteX84" fmla="*/ 1221553 w 4200104"/>
              <a:gd name="connsiteY84" fmla="*/ 3372554 h 4338987"/>
              <a:gd name="connsiteX85" fmla="*/ 1324423 w 4200104"/>
              <a:gd name="connsiteY85" fmla="*/ 3121094 h 4338987"/>
              <a:gd name="connsiteX86" fmla="*/ 1393003 w 4200104"/>
              <a:gd name="connsiteY86" fmla="*/ 3052514 h 4338987"/>
              <a:gd name="connsiteX87" fmla="*/ 1084393 w 4200104"/>
              <a:gd name="connsiteY87" fmla="*/ 3029654 h 4338987"/>
              <a:gd name="connsiteX88" fmla="*/ 730063 w 4200104"/>
              <a:gd name="connsiteY88" fmla="*/ 2961074 h 4338987"/>
              <a:gd name="connsiteX89" fmla="*/ 375733 w 4200104"/>
              <a:gd name="connsiteY89" fmla="*/ 3132524 h 4338987"/>
              <a:gd name="connsiteX90" fmla="*/ 421453 w 4200104"/>
              <a:gd name="connsiteY90" fmla="*/ 3029654 h 4338987"/>
              <a:gd name="connsiteX91" fmla="*/ 627193 w 4200104"/>
              <a:gd name="connsiteY91" fmla="*/ 2926784 h 4338987"/>
              <a:gd name="connsiteX92" fmla="*/ 810073 w 4200104"/>
              <a:gd name="connsiteY92" fmla="*/ 2755334 h 4338987"/>
              <a:gd name="connsiteX93" fmla="*/ 1152973 w 4200104"/>
              <a:gd name="connsiteY93" fmla="*/ 2778194 h 4338987"/>
              <a:gd name="connsiteX94" fmla="*/ 1461583 w 4200104"/>
              <a:gd name="connsiteY94" fmla="*/ 2823914 h 4338987"/>
              <a:gd name="connsiteX95" fmla="*/ 1953073 w 4200104"/>
              <a:gd name="connsiteY95" fmla="*/ 2663894 h 4338987"/>
              <a:gd name="connsiteX96" fmla="*/ 1701613 w 4200104"/>
              <a:gd name="connsiteY96" fmla="*/ 2263844 h 4338987"/>
              <a:gd name="connsiteX97" fmla="*/ 1690183 w 4200104"/>
              <a:gd name="connsiteY97" fmla="*/ 1966664 h 4338987"/>
              <a:gd name="connsiteX98" fmla="*/ 1381991 w 4200104"/>
              <a:gd name="connsiteY98" fmla="*/ 1841930 h 4338987"/>
              <a:gd name="connsiteX99" fmla="*/ 1095823 w 4200104"/>
              <a:gd name="connsiteY99" fmla="*/ 1715204 h 4338987"/>
              <a:gd name="connsiteX100" fmla="*/ 746507 w 4200104"/>
              <a:gd name="connsiteY100" fmla="*/ 1626741 h 4338987"/>
              <a:gd name="connsiteX101" fmla="*/ 352873 w 4200104"/>
              <a:gd name="connsiteY101" fmla="*/ 1726634 h 4338987"/>
              <a:gd name="connsiteX102" fmla="*/ 113171 w 4200104"/>
              <a:gd name="connsiteY102" fmla="*/ 1763908 h 4338987"/>
              <a:gd name="connsiteX103" fmla="*/ 9973 w 4200104"/>
              <a:gd name="connsiteY103" fmla="*/ 1738064 h 4338987"/>
              <a:gd name="connsiteX104" fmla="*/ 348516 w 4200104"/>
              <a:gd name="connsiteY104" fmla="*/ 1644138 h 4338987"/>
              <a:gd name="connsiteX105" fmla="*/ 653097 w 4200104"/>
              <a:gd name="connsiteY105" fmla="*/ 1544246 h 4338987"/>
              <a:gd name="connsiteX106" fmla="*/ 1072963 w 4200104"/>
              <a:gd name="connsiteY106" fmla="*/ 1612334 h 4338987"/>
              <a:gd name="connsiteX107" fmla="*/ 1244413 w 4200104"/>
              <a:gd name="connsiteY107" fmla="*/ 1658054 h 4338987"/>
              <a:gd name="connsiteX108" fmla="*/ 1205766 w 4200104"/>
              <a:gd name="connsiteY108" fmla="*/ 1452314 h 4338987"/>
              <a:gd name="connsiteX109" fmla="*/ 1046313 w 4200104"/>
              <a:gd name="connsiteY109" fmla="*/ 815735 h 4338987"/>
              <a:gd name="connsiteX110" fmla="*/ 1221553 w 4200104"/>
              <a:gd name="connsiteY110" fmla="*/ 1212284 h 4338987"/>
              <a:gd name="connsiteX0" fmla="*/ 1221553 w 4207197"/>
              <a:gd name="connsiteY0" fmla="*/ 1212284 h 4338987"/>
              <a:gd name="connsiteX1" fmla="*/ 1343911 w 4207197"/>
              <a:gd name="connsiteY1" fmla="*/ 1560154 h 4338987"/>
              <a:gd name="connsiteX2" fmla="*/ 1553023 w 4207197"/>
              <a:gd name="connsiteY2" fmla="*/ 1658054 h 4338987"/>
              <a:gd name="connsiteX3" fmla="*/ 1907353 w 4207197"/>
              <a:gd name="connsiteY3" fmla="*/ 1680914 h 4338987"/>
              <a:gd name="connsiteX4" fmla="*/ 2021653 w 4207197"/>
              <a:gd name="connsiteY4" fmla="*/ 1543754 h 4338987"/>
              <a:gd name="connsiteX5" fmla="*/ 2124523 w 4207197"/>
              <a:gd name="connsiteY5" fmla="*/ 1292294 h 4338987"/>
              <a:gd name="connsiteX6" fmla="*/ 2124523 w 4207197"/>
              <a:gd name="connsiteY6" fmla="*/ 1120844 h 4338987"/>
              <a:gd name="connsiteX7" fmla="*/ 2068029 w 4207197"/>
              <a:gd name="connsiteY7" fmla="*/ 825651 h 4338987"/>
              <a:gd name="connsiteX8" fmla="*/ 2078803 w 4207197"/>
              <a:gd name="connsiteY8" fmla="*/ 777944 h 4338987"/>
              <a:gd name="connsiteX9" fmla="*/ 2170243 w 4207197"/>
              <a:gd name="connsiteY9" fmla="*/ 1086554 h 4338987"/>
              <a:gd name="connsiteX10" fmla="*/ 2215963 w 4207197"/>
              <a:gd name="connsiteY10" fmla="*/ 1269434 h 4338987"/>
              <a:gd name="connsiteX11" fmla="*/ 2284543 w 4207197"/>
              <a:gd name="connsiteY11" fmla="*/ 1303724 h 4338987"/>
              <a:gd name="connsiteX12" fmla="*/ 2330263 w 4207197"/>
              <a:gd name="connsiteY12" fmla="*/ 1166564 h 4338987"/>
              <a:gd name="connsiteX13" fmla="*/ 2467423 w 4207197"/>
              <a:gd name="connsiteY13" fmla="*/ 880814 h 4338987"/>
              <a:gd name="connsiteX14" fmla="*/ 2558863 w 4207197"/>
              <a:gd name="connsiteY14" fmla="*/ 640784 h 4338987"/>
              <a:gd name="connsiteX15" fmla="*/ 2616013 w 4207197"/>
              <a:gd name="connsiteY15" fmla="*/ 537914 h 4338987"/>
              <a:gd name="connsiteX16" fmla="*/ 2558863 w 4207197"/>
              <a:gd name="connsiteY16" fmla="*/ 789374 h 4338987"/>
              <a:gd name="connsiteX17" fmla="*/ 2444563 w 4207197"/>
              <a:gd name="connsiteY17" fmla="*/ 1097984 h 4338987"/>
              <a:gd name="connsiteX18" fmla="*/ 2375983 w 4207197"/>
              <a:gd name="connsiteY18" fmla="*/ 1406594 h 4338987"/>
              <a:gd name="connsiteX19" fmla="*/ 2558863 w 4207197"/>
              <a:gd name="connsiteY19" fmla="*/ 1578044 h 4338987"/>
              <a:gd name="connsiteX20" fmla="*/ 2878903 w 4207197"/>
              <a:gd name="connsiteY20" fmla="*/ 1658054 h 4338987"/>
              <a:gd name="connsiteX21" fmla="*/ 3187513 w 4207197"/>
              <a:gd name="connsiteY21" fmla="*/ 1658054 h 4338987"/>
              <a:gd name="connsiteX22" fmla="*/ 3370393 w 4207197"/>
              <a:gd name="connsiteY22" fmla="*/ 1566614 h 4338987"/>
              <a:gd name="connsiteX23" fmla="*/ 3473263 w 4207197"/>
              <a:gd name="connsiteY23" fmla="*/ 1372304 h 4338987"/>
              <a:gd name="connsiteX24" fmla="*/ 3461833 w 4207197"/>
              <a:gd name="connsiteY24" fmla="*/ 1097984 h 4338987"/>
              <a:gd name="connsiteX25" fmla="*/ 3450403 w 4207197"/>
              <a:gd name="connsiteY25" fmla="*/ 777944 h 4338987"/>
              <a:gd name="connsiteX26" fmla="*/ 3759013 w 4207197"/>
              <a:gd name="connsiteY26" fmla="*/ 572204 h 4338987"/>
              <a:gd name="connsiteX27" fmla="*/ 3999043 w 4207197"/>
              <a:gd name="connsiteY27" fmla="*/ 92144 h 4338987"/>
              <a:gd name="connsiteX28" fmla="*/ 4033333 w 4207197"/>
              <a:gd name="connsiteY28" fmla="*/ 12134 h 4338987"/>
              <a:gd name="connsiteX29" fmla="*/ 4010473 w 4207197"/>
              <a:gd name="connsiteY29" fmla="*/ 252164 h 4338987"/>
              <a:gd name="connsiteX30" fmla="*/ 3827593 w 4207197"/>
              <a:gd name="connsiteY30" fmla="*/ 652214 h 4338987"/>
              <a:gd name="connsiteX31" fmla="*/ 3644713 w 4207197"/>
              <a:gd name="connsiteY31" fmla="*/ 789374 h 4338987"/>
              <a:gd name="connsiteX32" fmla="*/ 3563719 w 4207197"/>
              <a:gd name="connsiteY32" fmla="*/ 977218 h 4338987"/>
              <a:gd name="connsiteX33" fmla="*/ 3861883 w 4207197"/>
              <a:gd name="connsiteY33" fmla="*/ 846524 h 4338987"/>
              <a:gd name="connsiteX34" fmla="*/ 4200754 w 4207197"/>
              <a:gd name="connsiteY34" fmla="*/ 774462 h 4338987"/>
              <a:gd name="connsiteX35" fmla="*/ 4064251 w 4207197"/>
              <a:gd name="connsiteY35" fmla="*/ 847521 h 4338987"/>
              <a:gd name="connsiteX36" fmla="*/ 3818880 w 4207197"/>
              <a:gd name="connsiteY36" fmla="*/ 991631 h 4338987"/>
              <a:gd name="connsiteX37" fmla="*/ 3658531 w 4207197"/>
              <a:gd name="connsiteY37" fmla="*/ 1093504 h 4338987"/>
              <a:gd name="connsiteX38" fmla="*/ 3656143 w 4207197"/>
              <a:gd name="connsiteY38" fmla="*/ 1235144 h 4338987"/>
              <a:gd name="connsiteX39" fmla="*/ 3621853 w 4207197"/>
              <a:gd name="connsiteY39" fmla="*/ 1532324 h 4338987"/>
              <a:gd name="connsiteX40" fmla="*/ 3461833 w 4207197"/>
              <a:gd name="connsiteY40" fmla="*/ 1726634 h 4338987"/>
              <a:gd name="connsiteX41" fmla="*/ 3278953 w 4207197"/>
              <a:gd name="connsiteY41" fmla="*/ 2035244 h 4338987"/>
              <a:gd name="connsiteX42" fmla="*/ 3233233 w 4207197"/>
              <a:gd name="connsiteY42" fmla="*/ 2309564 h 4338987"/>
              <a:gd name="connsiteX43" fmla="*/ 3404683 w 4207197"/>
              <a:gd name="connsiteY43" fmla="*/ 2458154 h 4338987"/>
              <a:gd name="connsiteX44" fmla="*/ 3759013 w 4207197"/>
              <a:gd name="connsiteY44" fmla="*/ 2663894 h 4338987"/>
              <a:gd name="connsiteX45" fmla="*/ 4079053 w 4207197"/>
              <a:gd name="connsiteY45" fmla="*/ 2778194 h 4338987"/>
              <a:gd name="connsiteX46" fmla="*/ 4079053 w 4207197"/>
              <a:gd name="connsiteY46" fmla="*/ 2881064 h 4338987"/>
              <a:gd name="connsiteX47" fmla="*/ 3770443 w 4207197"/>
              <a:gd name="connsiteY47" fmla="*/ 2869634 h 4338987"/>
              <a:gd name="connsiteX48" fmla="*/ 3404683 w 4207197"/>
              <a:gd name="connsiteY48" fmla="*/ 2732474 h 4338987"/>
              <a:gd name="connsiteX49" fmla="*/ 3084643 w 4207197"/>
              <a:gd name="connsiteY49" fmla="*/ 2663894 h 4338987"/>
              <a:gd name="connsiteX50" fmla="*/ 2958913 w 4207197"/>
              <a:gd name="connsiteY50" fmla="*/ 2698184 h 4338987"/>
              <a:gd name="connsiteX51" fmla="*/ 2821753 w 4207197"/>
              <a:gd name="connsiteY51" fmla="*/ 2823914 h 4338987"/>
              <a:gd name="connsiteX52" fmla="*/ 2764603 w 4207197"/>
              <a:gd name="connsiteY52" fmla="*/ 2995364 h 4338987"/>
              <a:gd name="connsiteX53" fmla="*/ 2970343 w 4207197"/>
              <a:gd name="connsiteY53" fmla="*/ 3132524 h 4338987"/>
              <a:gd name="connsiteX54" fmla="*/ 3176083 w 4207197"/>
              <a:gd name="connsiteY54" fmla="*/ 3269684 h 4338987"/>
              <a:gd name="connsiteX55" fmla="*/ 3347533 w 4207197"/>
              <a:gd name="connsiteY55" fmla="*/ 3303974 h 4338987"/>
              <a:gd name="connsiteX56" fmla="*/ 3267523 w 4207197"/>
              <a:gd name="connsiteY56" fmla="*/ 3395414 h 4338987"/>
              <a:gd name="connsiteX57" fmla="*/ 3004633 w 4207197"/>
              <a:gd name="connsiteY57" fmla="*/ 3303974 h 4338987"/>
              <a:gd name="connsiteX58" fmla="*/ 2753173 w 4207197"/>
              <a:gd name="connsiteY58" fmla="*/ 3189674 h 4338987"/>
              <a:gd name="connsiteX59" fmla="*/ 2638873 w 4207197"/>
              <a:gd name="connsiteY59" fmla="*/ 3098234 h 4338987"/>
              <a:gd name="connsiteX60" fmla="*/ 2570293 w 4207197"/>
              <a:gd name="connsiteY60" fmla="*/ 3109664 h 4338987"/>
              <a:gd name="connsiteX61" fmla="*/ 2558863 w 4207197"/>
              <a:gd name="connsiteY61" fmla="*/ 3326834 h 4338987"/>
              <a:gd name="connsiteX62" fmla="*/ 2673163 w 4207197"/>
              <a:gd name="connsiteY62" fmla="*/ 3555434 h 4338987"/>
              <a:gd name="connsiteX63" fmla="*/ 2730313 w 4207197"/>
              <a:gd name="connsiteY63" fmla="*/ 4024064 h 4338987"/>
              <a:gd name="connsiteX64" fmla="*/ 2696023 w 4207197"/>
              <a:gd name="connsiteY64" fmla="*/ 4184084 h 4338987"/>
              <a:gd name="connsiteX65" fmla="*/ 2536003 w 4207197"/>
              <a:gd name="connsiteY65" fmla="*/ 4138364 h 4338987"/>
              <a:gd name="connsiteX66" fmla="*/ 2536003 w 4207197"/>
              <a:gd name="connsiteY66" fmla="*/ 3909764 h 4338987"/>
              <a:gd name="connsiteX67" fmla="*/ 2433133 w 4207197"/>
              <a:gd name="connsiteY67" fmla="*/ 3566864 h 4338987"/>
              <a:gd name="connsiteX68" fmla="*/ 2307403 w 4207197"/>
              <a:gd name="connsiteY68" fmla="*/ 3166814 h 4338987"/>
              <a:gd name="connsiteX69" fmla="*/ 2261683 w 4207197"/>
              <a:gd name="connsiteY69" fmla="*/ 3063944 h 4338987"/>
              <a:gd name="connsiteX70" fmla="*/ 2078803 w 4207197"/>
              <a:gd name="connsiteY70" fmla="*/ 2949644 h 4338987"/>
              <a:gd name="connsiteX71" fmla="*/ 1850203 w 4207197"/>
              <a:gd name="connsiteY71" fmla="*/ 3029654 h 4338987"/>
              <a:gd name="connsiteX72" fmla="*/ 1415863 w 4207197"/>
              <a:gd name="connsiteY72" fmla="*/ 3361124 h 4338987"/>
              <a:gd name="connsiteX73" fmla="*/ 1381573 w 4207197"/>
              <a:gd name="connsiteY73" fmla="*/ 3681164 h 4338987"/>
              <a:gd name="connsiteX74" fmla="*/ 1381573 w 4207197"/>
              <a:gd name="connsiteY74" fmla="*/ 3989774 h 4338987"/>
              <a:gd name="connsiteX75" fmla="*/ 1290133 w 4207197"/>
              <a:gd name="connsiteY75" fmla="*/ 4309814 h 4338987"/>
              <a:gd name="connsiteX76" fmla="*/ 1198693 w 4207197"/>
              <a:gd name="connsiteY76" fmla="*/ 4298384 h 4338987"/>
              <a:gd name="connsiteX77" fmla="*/ 1187263 w 4207197"/>
              <a:gd name="connsiteY77" fmla="*/ 4081214 h 4338987"/>
              <a:gd name="connsiteX78" fmla="*/ 1198693 w 4207197"/>
              <a:gd name="connsiteY78" fmla="*/ 3909764 h 4338987"/>
              <a:gd name="connsiteX79" fmla="*/ 970093 w 4207197"/>
              <a:gd name="connsiteY79" fmla="*/ 3989774 h 4338987"/>
              <a:gd name="connsiteX80" fmla="*/ 718633 w 4207197"/>
              <a:gd name="connsiteY80" fmla="*/ 4069784 h 4338987"/>
              <a:gd name="connsiteX81" fmla="*/ 741493 w 4207197"/>
              <a:gd name="connsiteY81" fmla="*/ 3955484 h 4338987"/>
              <a:gd name="connsiteX82" fmla="*/ 1130113 w 4207197"/>
              <a:gd name="connsiteY82" fmla="*/ 3795464 h 4338987"/>
              <a:gd name="connsiteX83" fmla="*/ 1278703 w 4207197"/>
              <a:gd name="connsiteY83" fmla="*/ 3726884 h 4338987"/>
              <a:gd name="connsiteX84" fmla="*/ 1221553 w 4207197"/>
              <a:gd name="connsiteY84" fmla="*/ 3372554 h 4338987"/>
              <a:gd name="connsiteX85" fmla="*/ 1324423 w 4207197"/>
              <a:gd name="connsiteY85" fmla="*/ 3121094 h 4338987"/>
              <a:gd name="connsiteX86" fmla="*/ 1393003 w 4207197"/>
              <a:gd name="connsiteY86" fmla="*/ 3052514 h 4338987"/>
              <a:gd name="connsiteX87" fmla="*/ 1084393 w 4207197"/>
              <a:gd name="connsiteY87" fmla="*/ 3029654 h 4338987"/>
              <a:gd name="connsiteX88" fmla="*/ 730063 w 4207197"/>
              <a:gd name="connsiteY88" fmla="*/ 2961074 h 4338987"/>
              <a:gd name="connsiteX89" fmla="*/ 375733 w 4207197"/>
              <a:gd name="connsiteY89" fmla="*/ 3132524 h 4338987"/>
              <a:gd name="connsiteX90" fmla="*/ 421453 w 4207197"/>
              <a:gd name="connsiteY90" fmla="*/ 3029654 h 4338987"/>
              <a:gd name="connsiteX91" fmla="*/ 627193 w 4207197"/>
              <a:gd name="connsiteY91" fmla="*/ 2926784 h 4338987"/>
              <a:gd name="connsiteX92" fmla="*/ 810073 w 4207197"/>
              <a:gd name="connsiteY92" fmla="*/ 2755334 h 4338987"/>
              <a:gd name="connsiteX93" fmla="*/ 1152973 w 4207197"/>
              <a:gd name="connsiteY93" fmla="*/ 2778194 h 4338987"/>
              <a:gd name="connsiteX94" fmla="*/ 1461583 w 4207197"/>
              <a:gd name="connsiteY94" fmla="*/ 2823914 h 4338987"/>
              <a:gd name="connsiteX95" fmla="*/ 1953073 w 4207197"/>
              <a:gd name="connsiteY95" fmla="*/ 2663894 h 4338987"/>
              <a:gd name="connsiteX96" fmla="*/ 1701613 w 4207197"/>
              <a:gd name="connsiteY96" fmla="*/ 2263844 h 4338987"/>
              <a:gd name="connsiteX97" fmla="*/ 1690183 w 4207197"/>
              <a:gd name="connsiteY97" fmla="*/ 1966664 h 4338987"/>
              <a:gd name="connsiteX98" fmla="*/ 1381991 w 4207197"/>
              <a:gd name="connsiteY98" fmla="*/ 1841930 h 4338987"/>
              <a:gd name="connsiteX99" fmla="*/ 1095823 w 4207197"/>
              <a:gd name="connsiteY99" fmla="*/ 1715204 h 4338987"/>
              <a:gd name="connsiteX100" fmla="*/ 746507 w 4207197"/>
              <a:gd name="connsiteY100" fmla="*/ 1626741 h 4338987"/>
              <a:gd name="connsiteX101" fmla="*/ 352873 w 4207197"/>
              <a:gd name="connsiteY101" fmla="*/ 1726634 h 4338987"/>
              <a:gd name="connsiteX102" fmla="*/ 113171 w 4207197"/>
              <a:gd name="connsiteY102" fmla="*/ 1763908 h 4338987"/>
              <a:gd name="connsiteX103" fmla="*/ 9973 w 4207197"/>
              <a:gd name="connsiteY103" fmla="*/ 1738064 h 4338987"/>
              <a:gd name="connsiteX104" fmla="*/ 348516 w 4207197"/>
              <a:gd name="connsiteY104" fmla="*/ 1644138 h 4338987"/>
              <a:gd name="connsiteX105" fmla="*/ 653097 w 4207197"/>
              <a:gd name="connsiteY105" fmla="*/ 1544246 h 4338987"/>
              <a:gd name="connsiteX106" fmla="*/ 1072963 w 4207197"/>
              <a:gd name="connsiteY106" fmla="*/ 1612334 h 4338987"/>
              <a:gd name="connsiteX107" fmla="*/ 1244413 w 4207197"/>
              <a:gd name="connsiteY107" fmla="*/ 1658054 h 4338987"/>
              <a:gd name="connsiteX108" fmla="*/ 1205766 w 4207197"/>
              <a:gd name="connsiteY108" fmla="*/ 1452314 h 4338987"/>
              <a:gd name="connsiteX109" fmla="*/ 1046313 w 4207197"/>
              <a:gd name="connsiteY109" fmla="*/ 815735 h 4338987"/>
              <a:gd name="connsiteX110" fmla="*/ 1221553 w 4207197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644713 w 4206653"/>
              <a:gd name="connsiteY31" fmla="*/ 789374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12791 w 4206653"/>
              <a:gd name="connsiteY30" fmla="*/ 647743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621853 w 4206653"/>
              <a:gd name="connsiteY39" fmla="*/ 1531998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22838 w 4206653"/>
              <a:gd name="connsiteY38" fmla="*/ 1221401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759013 w 4206653"/>
              <a:gd name="connsiteY27" fmla="*/ 571878 h 4338661"/>
              <a:gd name="connsiteX28" fmla="*/ 3999043 w 4206653"/>
              <a:gd name="connsiteY28" fmla="*/ 91818 h 4338661"/>
              <a:gd name="connsiteX29" fmla="*/ 4033333 w 4206653"/>
              <a:gd name="connsiteY29" fmla="*/ 11808 h 4338661"/>
              <a:gd name="connsiteX30" fmla="*/ 3984569 w 4206653"/>
              <a:gd name="connsiteY30" fmla="*/ 247366 h 4338661"/>
              <a:gd name="connsiteX31" fmla="*/ 3812791 w 4206653"/>
              <a:gd name="connsiteY31" fmla="*/ 647417 h 4338661"/>
              <a:gd name="connsiteX32" fmla="*/ 3541098 w 4206653"/>
              <a:gd name="connsiteY32" fmla="*/ 811409 h 4338661"/>
              <a:gd name="connsiteX33" fmla="*/ 3563719 w 4206653"/>
              <a:gd name="connsiteY33" fmla="*/ 976892 h 4338661"/>
              <a:gd name="connsiteX34" fmla="*/ 3872985 w 4206653"/>
              <a:gd name="connsiteY34" fmla="*/ 881976 h 4338661"/>
              <a:gd name="connsiteX35" fmla="*/ 4200754 w 4206653"/>
              <a:gd name="connsiteY35" fmla="*/ 774136 h 4338661"/>
              <a:gd name="connsiteX36" fmla="*/ 4064251 w 4206653"/>
              <a:gd name="connsiteY36" fmla="*/ 847195 h 4338661"/>
              <a:gd name="connsiteX37" fmla="*/ 3818880 w 4206653"/>
              <a:gd name="connsiteY37" fmla="*/ 991305 h 4338661"/>
              <a:gd name="connsiteX38" fmla="*/ 3658531 w 4206653"/>
              <a:gd name="connsiteY38" fmla="*/ 1093178 h 4338661"/>
              <a:gd name="connsiteX39" fmla="*/ 3622838 w 4206653"/>
              <a:gd name="connsiteY39" fmla="*/ 1221401 h 4338661"/>
              <a:gd name="connsiteX40" fmla="*/ 3577446 w 4206653"/>
              <a:gd name="connsiteY40" fmla="*/ 1500691 h 4338661"/>
              <a:gd name="connsiteX41" fmla="*/ 3461833 w 4206653"/>
              <a:gd name="connsiteY41" fmla="*/ 1726308 h 4338661"/>
              <a:gd name="connsiteX42" fmla="*/ 3278953 w 4206653"/>
              <a:gd name="connsiteY42" fmla="*/ 2034918 h 4338661"/>
              <a:gd name="connsiteX43" fmla="*/ 3233233 w 4206653"/>
              <a:gd name="connsiteY43" fmla="*/ 2309238 h 4338661"/>
              <a:gd name="connsiteX44" fmla="*/ 3404683 w 4206653"/>
              <a:gd name="connsiteY44" fmla="*/ 2457828 h 4338661"/>
              <a:gd name="connsiteX45" fmla="*/ 3759013 w 4206653"/>
              <a:gd name="connsiteY45" fmla="*/ 2663568 h 4338661"/>
              <a:gd name="connsiteX46" fmla="*/ 4079053 w 4206653"/>
              <a:gd name="connsiteY46" fmla="*/ 2777868 h 4338661"/>
              <a:gd name="connsiteX47" fmla="*/ 4079053 w 4206653"/>
              <a:gd name="connsiteY47" fmla="*/ 2880738 h 4338661"/>
              <a:gd name="connsiteX48" fmla="*/ 3770443 w 4206653"/>
              <a:gd name="connsiteY48" fmla="*/ 2869308 h 4338661"/>
              <a:gd name="connsiteX49" fmla="*/ 3404683 w 4206653"/>
              <a:gd name="connsiteY49" fmla="*/ 2732148 h 4338661"/>
              <a:gd name="connsiteX50" fmla="*/ 3084643 w 4206653"/>
              <a:gd name="connsiteY50" fmla="*/ 2663568 h 4338661"/>
              <a:gd name="connsiteX51" fmla="*/ 2958913 w 4206653"/>
              <a:gd name="connsiteY51" fmla="*/ 2697858 h 4338661"/>
              <a:gd name="connsiteX52" fmla="*/ 2821753 w 4206653"/>
              <a:gd name="connsiteY52" fmla="*/ 2823588 h 4338661"/>
              <a:gd name="connsiteX53" fmla="*/ 2764603 w 4206653"/>
              <a:gd name="connsiteY53" fmla="*/ 2995038 h 4338661"/>
              <a:gd name="connsiteX54" fmla="*/ 2970343 w 4206653"/>
              <a:gd name="connsiteY54" fmla="*/ 3132198 h 4338661"/>
              <a:gd name="connsiteX55" fmla="*/ 3176083 w 4206653"/>
              <a:gd name="connsiteY55" fmla="*/ 3269358 h 4338661"/>
              <a:gd name="connsiteX56" fmla="*/ 3347533 w 4206653"/>
              <a:gd name="connsiteY56" fmla="*/ 3303648 h 4338661"/>
              <a:gd name="connsiteX57" fmla="*/ 3267523 w 4206653"/>
              <a:gd name="connsiteY57" fmla="*/ 3395088 h 4338661"/>
              <a:gd name="connsiteX58" fmla="*/ 3004633 w 4206653"/>
              <a:gd name="connsiteY58" fmla="*/ 3303648 h 4338661"/>
              <a:gd name="connsiteX59" fmla="*/ 2753173 w 4206653"/>
              <a:gd name="connsiteY59" fmla="*/ 3189348 h 4338661"/>
              <a:gd name="connsiteX60" fmla="*/ 2638873 w 4206653"/>
              <a:gd name="connsiteY60" fmla="*/ 3097908 h 4338661"/>
              <a:gd name="connsiteX61" fmla="*/ 2570293 w 4206653"/>
              <a:gd name="connsiteY61" fmla="*/ 3109338 h 4338661"/>
              <a:gd name="connsiteX62" fmla="*/ 2558863 w 4206653"/>
              <a:gd name="connsiteY62" fmla="*/ 3326508 h 4338661"/>
              <a:gd name="connsiteX63" fmla="*/ 2673163 w 4206653"/>
              <a:gd name="connsiteY63" fmla="*/ 3555108 h 4338661"/>
              <a:gd name="connsiteX64" fmla="*/ 2730313 w 4206653"/>
              <a:gd name="connsiteY64" fmla="*/ 4023738 h 4338661"/>
              <a:gd name="connsiteX65" fmla="*/ 2696023 w 4206653"/>
              <a:gd name="connsiteY65" fmla="*/ 4183758 h 4338661"/>
              <a:gd name="connsiteX66" fmla="*/ 2536003 w 4206653"/>
              <a:gd name="connsiteY66" fmla="*/ 4138038 h 4338661"/>
              <a:gd name="connsiteX67" fmla="*/ 2536003 w 4206653"/>
              <a:gd name="connsiteY67" fmla="*/ 3909438 h 4338661"/>
              <a:gd name="connsiteX68" fmla="*/ 2433133 w 4206653"/>
              <a:gd name="connsiteY68" fmla="*/ 3566538 h 4338661"/>
              <a:gd name="connsiteX69" fmla="*/ 2307403 w 4206653"/>
              <a:gd name="connsiteY69" fmla="*/ 3166488 h 4338661"/>
              <a:gd name="connsiteX70" fmla="*/ 2261683 w 4206653"/>
              <a:gd name="connsiteY70" fmla="*/ 3063618 h 4338661"/>
              <a:gd name="connsiteX71" fmla="*/ 2078803 w 4206653"/>
              <a:gd name="connsiteY71" fmla="*/ 2949318 h 4338661"/>
              <a:gd name="connsiteX72" fmla="*/ 1850203 w 4206653"/>
              <a:gd name="connsiteY72" fmla="*/ 3029328 h 4338661"/>
              <a:gd name="connsiteX73" fmla="*/ 1415863 w 4206653"/>
              <a:gd name="connsiteY73" fmla="*/ 3360798 h 4338661"/>
              <a:gd name="connsiteX74" fmla="*/ 1381573 w 4206653"/>
              <a:gd name="connsiteY74" fmla="*/ 3680838 h 4338661"/>
              <a:gd name="connsiteX75" fmla="*/ 1381573 w 4206653"/>
              <a:gd name="connsiteY75" fmla="*/ 3989448 h 4338661"/>
              <a:gd name="connsiteX76" fmla="*/ 1290133 w 4206653"/>
              <a:gd name="connsiteY76" fmla="*/ 4309488 h 4338661"/>
              <a:gd name="connsiteX77" fmla="*/ 1198693 w 4206653"/>
              <a:gd name="connsiteY77" fmla="*/ 4298058 h 4338661"/>
              <a:gd name="connsiteX78" fmla="*/ 1187263 w 4206653"/>
              <a:gd name="connsiteY78" fmla="*/ 4080888 h 4338661"/>
              <a:gd name="connsiteX79" fmla="*/ 1198693 w 4206653"/>
              <a:gd name="connsiteY79" fmla="*/ 3909438 h 4338661"/>
              <a:gd name="connsiteX80" fmla="*/ 970093 w 4206653"/>
              <a:gd name="connsiteY80" fmla="*/ 3989448 h 4338661"/>
              <a:gd name="connsiteX81" fmla="*/ 718633 w 4206653"/>
              <a:gd name="connsiteY81" fmla="*/ 4069458 h 4338661"/>
              <a:gd name="connsiteX82" fmla="*/ 741493 w 4206653"/>
              <a:gd name="connsiteY82" fmla="*/ 3955158 h 4338661"/>
              <a:gd name="connsiteX83" fmla="*/ 1130113 w 4206653"/>
              <a:gd name="connsiteY83" fmla="*/ 3795138 h 4338661"/>
              <a:gd name="connsiteX84" fmla="*/ 1278703 w 4206653"/>
              <a:gd name="connsiteY84" fmla="*/ 3726558 h 4338661"/>
              <a:gd name="connsiteX85" fmla="*/ 1221553 w 4206653"/>
              <a:gd name="connsiteY85" fmla="*/ 3372228 h 4338661"/>
              <a:gd name="connsiteX86" fmla="*/ 1324423 w 4206653"/>
              <a:gd name="connsiteY86" fmla="*/ 3120768 h 4338661"/>
              <a:gd name="connsiteX87" fmla="*/ 1393003 w 4206653"/>
              <a:gd name="connsiteY87" fmla="*/ 3052188 h 4338661"/>
              <a:gd name="connsiteX88" fmla="*/ 1084393 w 4206653"/>
              <a:gd name="connsiteY88" fmla="*/ 3029328 h 4338661"/>
              <a:gd name="connsiteX89" fmla="*/ 730063 w 4206653"/>
              <a:gd name="connsiteY89" fmla="*/ 2960748 h 4338661"/>
              <a:gd name="connsiteX90" fmla="*/ 375733 w 4206653"/>
              <a:gd name="connsiteY90" fmla="*/ 3132198 h 4338661"/>
              <a:gd name="connsiteX91" fmla="*/ 421453 w 4206653"/>
              <a:gd name="connsiteY91" fmla="*/ 3029328 h 4338661"/>
              <a:gd name="connsiteX92" fmla="*/ 627193 w 4206653"/>
              <a:gd name="connsiteY92" fmla="*/ 2926458 h 4338661"/>
              <a:gd name="connsiteX93" fmla="*/ 810073 w 4206653"/>
              <a:gd name="connsiteY93" fmla="*/ 2755008 h 4338661"/>
              <a:gd name="connsiteX94" fmla="*/ 1152973 w 4206653"/>
              <a:gd name="connsiteY94" fmla="*/ 2777868 h 4338661"/>
              <a:gd name="connsiteX95" fmla="*/ 1461583 w 4206653"/>
              <a:gd name="connsiteY95" fmla="*/ 2823588 h 4338661"/>
              <a:gd name="connsiteX96" fmla="*/ 1953073 w 4206653"/>
              <a:gd name="connsiteY96" fmla="*/ 2663568 h 4338661"/>
              <a:gd name="connsiteX97" fmla="*/ 1701613 w 4206653"/>
              <a:gd name="connsiteY97" fmla="*/ 2263518 h 4338661"/>
              <a:gd name="connsiteX98" fmla="*/ 1690183 w 4206653"/>
              <a:gd name="connsiteY98" fmla="*/ 1966338 h 4338661"/>
              <a:gd name="connsiteX99" fmla="*/ 1381991 w 4206653"/>
              <a:gd name="connsiteY99" fmla="*/ 1841604 h 4338661"/>
              <a:gd name="connsiteX100" fmla="*/ 1095823 w 4206653"/>
              <a:gd name="connsiteY100" fmla="*/ 1714878 h 4338661"/>
              <a:gd name="connsiteX101" fmla="*/ 746507 w 4206653"/>
              <a:gd name="connsiteY101" fmla="*/ 1626415 h 4338661"/>
              <a:gd name="connsiteX102" fmla="*/ 352873 w 4206653"/>
              <a:gd name="connsiteY102" fmla="*/ 1726308 h 4338661"/>
              <a:gd name="connsiteX103" fmla="*/ 113171 w 4206653"/>
              <a:gd name="connsiteY103" fmla="*/ 1763582 h 4338661"/>
              <a:gd name="connsiteX104" fmla="*/ 9973 w 4206653"/>
              <a:gd name="connsiteY104" fmla="*/ 1737738 h 4338661"/>
              <a:gd name="connsiteX105" fmla="*/ 348516 w 4206653"/>
              <a:gd name="connsiteY105" fmla="*/ 1643812 h 4338661"/>
              <a:gd name="connsiteX106" fmla="*/ 653097 w 4206653"/>
              <a:gd name="connsiteY106" fmla="*/ 1543920 h 4338661"/>
              <a:gd name="connsiteX107" fmla="*/ 1072963 w 4206653"/>
              <a:gd name="connsiteY107" fmla="*/ 1612008 h 4338661"/>
              <a:gd name="connsiteX108" fmla="*/ 1244413 w 4206653"/>
              <a:gd name="connsiteY108" fmla="*/ 1657728 h 4338661"/>
              <a:gd name="connsiteX109" fmla="*/ 1205766 w 4206653"/>
              <a:gd name="connsiteY109" fmla="*/ 1451988 h 4338661"/>
              <a:gd name="connsiteX110" fmla="*/ 1046313 w 4206653"/>
              <a:gd name="connsiteY110" fmla="*/ 815409 h 4338661"/>
              <a:gd name="connsiteX111" fmla="*/ 1221553 w 4206653"/>
              <a:gd name="connsiteY111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89205 w 4206653"/>
              <a:gd name="connsiteY33" fmla="*/ 829298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26816 w 4206653"/>
              <a:gd name="connsiteY59" fmla="*/ 3390616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47915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460042"/>
              <a:gd name="connsiteX1" fmla="*/ 1343911 w 4206653"/>
              <a:gd name="connsiteY1" fmla="*/ 1559828 h 4460042"/>
              <a:gd name="connsiteX2" fmla="*/ 1553023 w 4206653"/>
              <a:gd name="connsiteY2" fmla="*/ 1657728 h 4460042"/>
              <a:gd name="connsiteX3" fmla="*/ 1907353 w 4206653"/>
              <a:gd name="connsiteY3" fmla="*/ 1680588 h 4460042"/>
              <a:gd name="connsiteX4" fmla="*/ 2021653 w 4206653"/>
              <a:gd name="connsiteY4" fmla="*/ 1543428 h 4460042"/>
              <a:gd name="connsiteX5" fmla="*/ 2124523 w 4206653"/>
              <a:gd name="connsiteY5" fmla="*/ 1291968 h 4460042"/>
              <a:gd name="connsiteX6" fmla="*/ 2124523 w 4206653"/>
              <a:gd name="connsiteY6" fmla="*/ 1120518 h 4460042"/>
              <a:gd name="connsiteX7" fmla="*/ 2068029 w 4206653"/>
              <a:gd name="connsiteY7" fmla="*/ 825325 h 4460042"/>
              <a:gd name="connsiteX8" fmla="*/ 2078803 w 4206653"/>
              <a:gd name="connsiteY8" fmla="*/ 777618 h 4460042"/>
              <a:gd name="connsiteX9" fmla="*/ 2170243 w 4206653"/>
              <a:gd name="connsiteY9" fmla="*/ 1086228 h 4460042"/>
              <a:gd name="connsiteX10" fmla="*/ 2215963 w 4206653"/>
              <a:gd name="connsiteY10" fmla="*/ 1269108 h 4460042"/>
              <a:gd name="connsiteX11" fmla="*/ 2284543 w 4206653"/>
              <a:gd name="connsiteY11" fmla="*/ 1303398 h 4460042"/>
              <a:gd name="connsiteX12" fmla="*/ 2330263 w 4206653"/>
              <a:gd name="connsiteY12" fmla="*/ 1166238 h 4460042"/>
              <a:gd name="connsiteX13" fmla="*/ 2467423 w 4206653"/>
              <a:gd name="connsiteY13" fmla="*/ 880488 h 4460042"/>
              <a:gd name="connsiteX14" fmla="*/ 2558863 w 4206653"/>
              <a:gd name="connsiteY14" fmla="*/ 640458 h 4460042"/>
              <a:gd name="connsiteX15" fmla="*/ 2616013 w 4206653"/>
              <a:gd name="connsiteY15" fmla="*/ 537588 h 4460042"/>
              <a:gd name="connsiteX16" fmla="*/ 2558863 w 4206653"/>
              <a:gd name="connsiteY16" fmla="*/ 789048 h 4460042"/>
              <a:gd name="connsiteX17" fmla="*/ 2444563 w 4206653"/>
              <a:gd name="connsiteY17" fmla="*/ 1097658 h 4460042"/>
              <a:gd name="connsiteX18" fmla="*/ 2375983 w 4206653"/>
              <a:gd name="connsiteY18" fmla="*/ 1406268 h 4460042"/>
              <a:gd name="connsiteX19" fmla="*/ 2558863 w 4206653"/>
              <a:gd name="connsiteY19" fmla="*/ 1577718 h 4460042"/>
              <a:gd name="connsiteX20" fmla="*/ 2878903 w 4206653"/>
              <a:gd name="connsiteY20" fmla="*/ 1657728 h 4460042"/>
              <a:gd name="connsiteX21" fmla="*/ 3187513 w 4206653"/>
              <a:gd name="connsiteY21" fmla="*/ 1657728 h 4460042"/>
              <a:gd name="connsiteX22" fmla="*/ 3370393 w 4206653"/>
              <a:gd name="connsiteY22" fmla="*/ 1566288 h 4460042"/>
              <a:gd name="connsiteX23" fmla="*/ 3488066 w 4206653"/>
              <a:gd name="connsiteY23" fmla="*/ 1246753 h 4460042"/>
              <a:gd name="connsiteX24" fmla="*/ 3495138 w 4206653"/>
              <a:gd name="connsiteY24" fmla="*/ 1115548 h 4460042"/>
              <a:gd name="connsiteX25" fmla="*/ 3493650 w 4206653"/>
              <a:gd name="connsiteY25" fmla="*/ 1063976 h 4460042"/>
              <a:gd name="connsiteX26" fmla="*/ 3450403 w 4206653"/>
              <a:gd name="connsiteY26" fmla="*/ 777618 h 4460042"/>
              <a:gd name="connsiteX27" fmla="*/ 3119893 w 4206653"/>
              <a:gd name="connsiteY27" fmla="*/ 321571 h 4460042"/>
              <a:gd name="connsiteX28" fmla="*/ 3497351 w 4206653"/>
              <a:gd name="connsiteY28" fmla="*/ 674883 h 4460042"/>
              <a:gd name="connsiteX29" fmla="*/ 3759013 w 4206653"/>
              <a:gd name="connsiteY29" fmla="*/ 571878 h 4460042"/>
              <a:gd name="connsiteX30" fmla="*/ 3999043 w 4206653"/>
              <a:gd name="connsiteY30" fmla="*/ 91818 h 4460042"/>
              <a:gd name="connsiteX31" fmla="*/ 4033333 w 4206653"/>
              <a:gd name="connsiteY31" fmla="*/ 11808 h 4460042"/>
              <a:gd name="connsiteX32" fmla="*/ 3984569 w 4206653"/>
              <a:gd name="connsiteY32" fmla="*/ 247366 h 4460042"/>
              <a:gd name="connsiteX33" fmla="*/ 3812791 w 4206653"/>
              <a:gd name="connsiteY33" fmla="*/ 647417 h 4460042"/>
              <a:gd name="connsiteX34" fmla="*/ 3592906 w 4206653"/>
              <a:gd name="connsiteY34" fmla="*/ 811408 h 4460042"/>
              <a:gd name="connsiteX35" fmla="*/ 3604425 w 4206653"/>
              <a:gd name="connsiteY35" fmla="*/ 999253 h 4460042"/>
              <a:gd name="connsiteX36" fmla="*/ 3872985 w 4206653"/>
              <a:gd name="connsiteY36" fmla="*/ 881976 h 4460042"/>
              <a:gd name="connsiteX37" fmla="*/ 4200754 w 4206653"/>
              <a:gd name="connsiteY37" fmla="*/ 774136 h 4460042"/>
              <a:gd name="connsiteX38" fmla="*/ 4064251 w 4206653"/>
              <a:gd name="connsiteY38" fmla="*/ 847195 h 4460042"/>
              <a:gd name="connsiteX39" fmla="*/ 3818880 w 4206653"/>
              <a:gd name="connsiteY39" fmla="*/ 991305 h 4460042"/>
              <a:gd name="connsiteX40" fmla="*/ 3658531 w 4206653"/>
              <a:gd name="connsiteY40" fmla="*/ 1093178 h 4460042"/>
              <a:gd name="connsiteX41" fmla="*/ 3622838 w 4206653"/>
              <a:gd name="connsiteY41" fmla="*/ 1221401 h 4460042"/>
              <a:gd name="connsiteX42" fmla="*/ 3577446 w 4206653"/>
              <a:gd name="connsiteY42" fmla="*/ 1500691 h 4460042"/>
              <a:gd name="connsiteX43" fmla="*/ 3461833 w 4206653"/>
              <a:gd name="connsiteY43" fmla="*/ 1726308 h 4460042"/>
              <a:gd name="connsiteX44" fmla="*/ 3278953 w 4206653"/>
              <a:gd name="connsiteY44" fmla="*/ 2034918 h 4460042"/>
              <a:gd name="connsiteX45" fmla="*/ 3233233 w 4206653"/>
              <a:gd name="connsiteY45" fmla="*/ 2309238 h 4460042"/>
              <a:gd name="connsiteX46" fmla="*/ 3404683 w 4206653"/>
              <a:gd name="connsiteY46" fmla="*/ 2457828 h 4460042"/>
              <a:gd name="connsiteX47" fmla="*/ 3759013 w 4206653"/>
              <a:gd name="connsiteY47" fmla="*/ 2663568 h 4460042"/>
              <a:gd name="connsiteX48" fmla="*/ 4079053 w 4206653"/>
              <a:gd name="connsiteY48" fmla="*/ 2777868 h 4460042"/>
              <a:gd name="connsiteX49" fmla="*/ 4079053 w 4206653"/>
              <a:gd name="connsiteY49" fmla="*/ 2880738 h 4460042"/>
              <a:gd name="connsiteX50" fmla="*/ 3770443 w 4206653"/>
              <a:gd name="connsiteY50" fmla="*/ 2869308 h 4460042"/>
              <a:gd name="connsiteX51" fmla="*/ 3404683 w 4206653"/>
              <a:gd name="connsiteY51" fmla="*/ 2732148 h 4460042"/>
              <a:gd name="connsiteX52" fmla="*/ 3084643 w 4206653"/>
              <a:gd name="connsiteY52" fmla="*/ 2663568 h 4460042"/>
              <a:gd name="connsiteX53" fmla="*/ 2995919 w 4206653"/>
              <a:gd name="connsiteY53" fmla="*/ 2782832 h 4460042"/>
              <a:gd name="connsiteX54" fmla="*/ 2832855 w 4206653"/>
              <a:gd name="connsiteY54" fmla="*/ 2930924 h 4460042"/>
              <a:gd name="connsiteX55" fmla="*/ 2820111 w 4206653"/>
              <a:gd name="connsiteY55" fmla="*/ 3026344 h 4460042"/>
              <a:gd name="connsiteX56" fmla="*/ 2959241 w 4206653"/>
              <a:gd name="connsiteY56" fmla="*/ 3167976 h 4460042"/>
              <a:gd name="connsiteX57" fmla="*/ 3176083 w 4206653"/>
              <a:gd name="connsiteY57" fmla="*/ 3269358 h 4460042"/>
              <a:gd name="connsiteX58" fmla="*/ 3388239 w 4206653"/>
              <a:gd name="connsiteY58" fmla="*/ 3442290 h 4460042"/>
              <a:gd name="connsiteX59" fmla="*/ 3212014 w 4206653"/>
              <a:gd name="connsiteY59" fmla="*/ 3363782 h 4460042"/>
              <a:gd name="connsiteX60" fmla="*/ 3004633 w 4206653"/>
              <a:gd name="connsiteY60" fmla="*/ 3276814 h 4460042"/>
              <a:gd name="connsiteX61" fmla="*/ 2771676 w 4206653"/>
              <a:gd name="connsiteY61" fmla="*/ 3166987 h 4460042"/>
              <a:gd name="connsiteX62" fmla="*/ 2638873 w 4206653"/>
              <a:gd name="connsiteY62" fmla="*/ 3097908 h 4460042"/>
              <a:gd name="connsiteX63" fmla="*/ 2570293 w 4206653"/>
              <a:gd name="connsiteY63" fmla="*/ 3109338 h 4460042"/>
              <a:gd name="connsiteX64" fmla="*/ 2525557 w 4206653"/>
              <a:gd name="connsiteY64" fmla="*/ 3326508 h 4460042"/>
              <a:gd name="connsiteX65" fmla="*/ 2610253 w 4206653"/>
              <a:gd name="connsiteY65" fmla="*/ 3564053 h 4460042"/>
              <a:gd name="connsiteX66" fmla="*/ 2682206 w 4206653"/>
              <a:gd name="connsiteY66" fmla="*/ 4005849 h 4460042"/>
              <a:gd name="connsiteX67" fmla="*/ 2647915 w 4206653"/>
              <a:gd name="connsiteY67" fmla="*/ 4183758 h 4460042"/>
              <a:gd name="connsiteX68" fmla="*/ 2539703 w 4206653"/>
              <a:gd name="connsiteY68" fmla="*/ 4455574 h 4460042"/>
              <a:gd name="connsiteX69" fmla="*/ 2595212 w 4206653"/>
              <a:gd name="connsiteY69" fmla="*/ 3945217 h 4460042"/>
              <a:gd name="connsiteX70" fmla="*/ 2481240 w 4206653"/>
              <a:gd name="connsiteY70" fmla="*/ 3566538 h 4460042"/>
              <a:gd name="connsiteX71" fmla="*/ 2307403 w 4206653"/>
              <a:gd name="connsiteY71" fmla="*/ 3166488 h 4460042"/>
              <a:gd name="connsiteX72" fmla="*/ 2261683 w 4206653"/>
              <a:gd name="connsiteY72" fmla="*/ 3063618 h 4460042"/>
              <a:gd name="connsiteX73" fmla="*/ 2078803 w 4206653"/>
              <a:gd name="connsiteY73" fmla="*/ 2949318 h 4460042"/>
              <a:gd name="connsiteX74" fmla="*/ 1850203 w 4206653"/>
              <a:gd name="connsiteY74" fmla="*/ 3029328 h 4460042"/>
              <a:gd name="connsiteX75" fmla="*/ 1415863 w 4206653"/>
              <a:gd name="connsiteY75" fmla="*/ 3360798 h 4460042"/>
              <a:gd name="connsiteX76" fmla="*/ 1381573 w 4206653"/>
              <a:gd name="connsiteY76" fmla="*/ 3680838 h 4460042"/>
              <a:gd name="connsiteX77" fmla="*/ 1381573 w 4206653"/>
              <a:gd name="connsiteY77" fmla="*/ 3989448 h 4460042"/>
              <a:gd name="connsiteX78" fmla="*/ 1290133 w 4206653"/>
              <a:gd name="connsiteY78" fmla="*/ 4309488 h 4460042"/>
              <a:gd name="connsiteX79" fmla="*/ 1198693 w 4206653"/>
              <a:gd name="connsiteY79" fmla="*/ 4298058 h 4460042"/>
              <a:gd name="connsiteX80" fmla="*/ 1187263 w 4206653"/>
              <a:gd name="connsiteY80" fmla="*/ 4080888 h 4460042"/>
              <a:gd name="connsiteX81" fmla="*/ 1198693 w 4206653"/>
              <a:gd name="connsiteY81" fmla="*/ 3909438 h 4460042"/>
              <a:gd name="connsiteX82" fmla="*/ 970093 w 4206653"/>
              <a:gd name="connsiteY82" fmla="*/ 3989448 h 4460042"/>
              <a:gd name="connsiteX83" fmla="*/ 718633 w 4206653"/>
              <a:gd name="connsiteY83" fmla="*/ 4069458 h 4460042"/>
              <a:gd name="connsiteX84" fmla="*/ 741493 w 4206653"/>
              <a:gd name="connsiteY84" fmla="*/ 3955158 h 4460042"/>
              <a:gd name="connsiteX85" fmla="*/ 1130113 w 4206653"/>
              <a:gd name="connsiteY85" fmla="*/ 3795138 h 4460042"/>
              <a:gd name="connsiteX86" fmla="*/ 1278703 w 4206653"/>
              <a:gd name="connsiteY86" fmla="*/ 3726558 h 4460042"/>
              <a:gd name="connsiteX87" fmla="*/ 1221553 w 4206653"/>
              <a:gd name="connsiteY87" fmla="*/ 3372228 h 4460042"/>
              <a:gd name="connsiteX88" fmla="*/ 1324423 w 4206653"/>
              <a:gd name="connsiteY88" fmla="*/ 3120768 h 4460042"/>
              <a:gd name="connsiteX89" fmla="*/ 1393003 w 4206653"/>
              <a:gd name="connsiteY89" fmla="*/ 3052188 h 4460042"/>
              <a:gd name="connsiteX90" fmla="*/ 1084393 w 4206653"/>
              <a:gd name="connsiteY90" fmla="*/ 3029328 h 4460042"/>
              <a:gd name="connsiteX91" fmla="*/ 730063 w 4206653"/>
              <a:gd name="connsiteY91" fmla="*/ 2960748 h 4460042"/>
              <a:gd name="connsiteX92" fmla="*/ 375733 w 4206653"/>
              <a:gd name="connsiteY92" fmla="*/ 3132198 h 4460042"/>
              <a:gd name="connsiteX93" fmla="*/ 421453 w 4206653"/>
              <a:gd name="connsiteY93" fmla="*/ 3029328 h 4460042"/>
              <a:gd name="connsiteX94" fmla="*/ 627193 w 4206653"/>
              <a:gd name="connsiteY94" fmla="*/ 2926458 h 4460042"/>
              <a:gd name="connsiteX95" fmla="*/ 810073 w 4206653"/>
              <a:gd name="connsiteY95" fmla="*/ 2755008 h 4460042"/>
              <a:gd name="connsiteX96" fmla="*/ 1152973 w 4206653"/>
              <a:gd name="connsiteY96" fmla="*/ 2777868 h 4460042"/>
              <a:gd name="connsiteX97" fmla="*/ 1461583 w 4206653"/>
              <a:gd name="connsiteY97" fmla="*/ 2823588 h 4460042"/>
              <a:gd name="connsiteX98" fmla="*/ 1953073 w 4206653"/>
              <a:gd name="connsiteY98" fmla="*/ 2663568 h 4460042"/>
              <a:gd name="connsiteX99" fmla="*/ 1701613 w 4206653"/>
              <a:gd name="connsiteY99" fmla="*/ 2263518 h 4460042"/>
              <a:gd name="connsiteX100" fmla="*/ 1690183 w 4206653"/>
              <a:gd name="connsiteY100" fmla="*/ 1966338 h 4460042"/>
              <a:gd name="connsiteX101" fmla="*/ 1381991 w 4206653"/>
              <a:gd name="connsiteY101" fmla="*/ 1841604 h 4460042"/>
              <a:gd name="connsiteX102" fmla="*/ 1095823 w 4206653"/>
              <a:gd name="connsiteY102" fmla="*/ 1714878 h 4460042"/>
              <a:gd name="connsiteX103" fmla="*/ 746507 w 4206653"/>
              <a:gd name="connsiteY103" fmla="*/ 1626415 h 4460042"/>
              <a:gd name="connsiteX104" fmla="*/ 352873 w 4206653"/>
              <a:gd name="connsiteY104" fmla="*/ 1726308 h 4460042"/>
              <a:gd name="connsiteX105" fmla="*/ 113171 w 4206653"/>
              <a:gd name="connsiteY105" fmla="*/ 1763582 h 4460042"/>
              <a:gd name="connsiteX106" fmla="*/ 9973 w 4206653"/>
              <a:gd name="connsiteY106" fmla="*/ 1737738 h 4460042"/>
              <a:gd name="connsiteX107" fmla="*/ 348516 w 4206653"/>
              <a:gd name="connsiteY107" fmla="*/ 1643812 h 4460042"/>
              <a:gd name="connsiteX108" fmla="*/ 653097 w 4206653"/>
              <a:gd name="connsiteY108" fmla="*/ 1543920 h 4460042"/>
              <a:gd name="connsiteX109" fmla="*/ 1072963 w 4206653"/>
              <a:gd name="connsiteY109" fmla="*/ 1612008 h 4460042"/>
              <a:gd name="connsiteX110" fmla="*/ 1244413 w 4206653"/>
              <a:gd name="connsiteY110" fmla="*/ 1657728 h 4460042"/>
              <a:gd name="connsiteX111" fmla="*/ 1205766 w 4206653"/>
              <a:gd name="connsiteY111" fmla="*/ 1451988 h 4460042"/>
              <a:gd name="connsiteX112" fmla="*/ 1046313 w 4206653"/>
              <a:gd name="connsiteY112" fmla="*/ 815409 h 4460042"/>
              <a:gd name="connsiteX113" fmla="*/ 1221553 w 4206653"/>
              <a:gd name="connsiteY113" fmla="*/ 1211958 h 4460042"/>
              <a:gd name="connsiteX0" fmla="*/ 1221553 w 4206653"/>
              <a:gd name="connsiteY0" fmla="*/ 1211958 h 4460500"/>
              <a:gd name="connsiteX1" fmla="*/ 1343911 w 4206653"/>
              <a:gd name="connsiteY1" fmla="*/ 1559828 h 4460500"/>
              <a:gd name="connsiteX2" fmla="*/ 1553023 w 4206653"/>
              <a:gd name="connsiteY2" fmla="*/ 1657728 h 4460500"/>
              <a:gd name="connsiteX3" fmla="*/ 1907353 w 4206653"/>
              <a:gd name="connsiteY3" fmla="*/ 1680588 h 4460500"/>
              <a:gd name="connsiteX4" fmla="*/ 2021653 w 4206653"/>
              <a:gd name="connsiteY4" fmla="*/ 1543428 h 4460500"/>
              <a:gd name="connsiteX5" fmla="*/ 2124523 w 4206653"/>
              <a:gd name="connsiteY5" fmla="*/ 1291968 h 4460500"/>
              <a:gd name="connsiteX6" fmla="*/ 2124523 w 4206653"/>
              <a:gd name="connsiteY6" fmla="*/ 1120518 h 4460500"/>
              <a:gd name="connsiteX7" fmla="*/ 2068029 w 4206653"/>
              <a:gd name="connsiteY7" fmla="*/ 825325 h 4460500"/>
              <a:gd name="connsiteX8" fmla="*/ 2078803 w 4206653"/>
              <a:gd name="connsiteY8" fmla="*/ 777618 h 4460500"/>
              <a:gd name="connsiteX9" fmla="*/ 2170243 w 4206653"/>
              <a:gd name="connsiteY9" fmla="*/ 1086228 h 4460500"/>
              <a:gd name="connsiteX10" fmla="*/ 2215963 w 4206653"/>
              <a:gd name="connsiteY10" fmla="*/ 1269108 h 4460500"/>
              <a:gd name="connsiteX11" fmla="*/ 2284543 w 4206653"/>
              <a:gd name="connsiteY11" fmla="*/ 1303398 h 4460500"/>
              <a:gd name="connsiteX12" fmla="*/ 2330263 w 4206653"/>
              <a:gd name="connsiteY12" fmla="*/ 1166238 h 4460500"/>
              <a:gd name="connsiteX13" fmla="*/ 2467423 w 4206653"/>
              <a:gd name="connsiteY13" fmla="*/ 880488 h 4460500"/>
              <a:gd name="connsiteX14" fmla="*/ 2558863 w 4206653"/>
              <a:gd name="connsiteY14" fmla="*/ 640458 h 4460500"/>
              <a:gd name="connsiteX15" fmla="*/ 2616013 w 4206653"/>
              <a:gd name="connsiteY15" fmla="*/ 537588 h 4460500"/>
              <a:gd name="connsiteX16" fmla="*/ 2558863 w 4206653"/>
              <a:gd name="connsiteY16" fmla="*/ 789048 h 4460500"/>
              <a:gd name="connsiteX17" fmla="*/ 2444563 w 4206653"/>
              <a:gd name="connsiteY17" fmla="*/ 1097658 h 4460500"/>
              <a:gd name="connsiteX18" fmla="*/ 2375983 w 4206653"/>
              <a:gd name="connsiteY18" fmla="*/ 1406268 h 4460500"/>
              <a:gd name="connsiteX19" fmla="*/ 2558863 w 4206653"/>
              <a:gd name="connsiteY19" fmla="*/ 1577718 h 4460500"/>
              <a:gd name="connsiteX20" fmla="*/ 2878903 w 4206653"/>
              <a:gd name="connsiteY20" fmla="*/ 1657728 h 4460500"/>
              <a:gd name="connsiteX21" fmla="*/ 3187513 w 4206653"/>
              <a:gd name="connsiteY21" fmla="*/ 1657728 h 4460500"/>
              <a:gd name="connsiteX22" fmla="*/ 3370393 w 4206653"/>
              <a:gd name="connsiteY22" fmla="*/ 1566288 h 4460500"/>
              <a:gd name="connsiteX23" fmla="*/ 3488066 w 4206653"/>
              <a:gd name="connsiteY23" fmla="*/ 1246753 h 4460500"/>
              <a:gd name="connsiteX24" fmla="*/ 3495138 w 4206653"/>
              <a:gd name="connsiteY24" fmla="*/ 1115548 h 4460500"/>
              <a:gd name="connsiteX25" fmla="*/ 3493650 w 4206653"/>
              <a:gd name="connsiteY25" fmla="*/ 1063976 h 4460500"/>
              <a:gd name="connsiteX26" fmla="*/ 3450403 w 4206653"/>
              <a:gd name="connsiteY26" fmla="*/ 777618 h 4460500"/>
              <a:gd name="connsiteX27" fmla="*/ 3119893 w 4206653"/>
              <a:gd name="connsiteY27" fmla="*/ 321571 h 4460500"/>
              <a:gd name="connsiteX28" fmla="*/ 3497351 w 4206653"/>
              <a:gd name="connsiteY28" fmla="*/ 674883 h 4460500"/>
              <a:gd name="connsiteX29" fmla="*/ 3759013 w 4206653"/>
              <a:gd name="connsiteY29" fmla="*/ 571878 h 4460500"/>
              <a:gd name="connsiteX30" fmla="*/ 3999043 w 4206653"/>
              <a:gd name="connsiteY30" fmla="*/ 91818 h 4460500"/>
              <a:gd name="connsiteX31" fmla="*/ 4033333 w 4206653"/>
              <a:gd name="connsiteY31" fmla="*/ 11808 h 4460500"/>
              <a:gd name="connsiteX32" fmla="*/ 3984569 w 4206653"/>
              <a:gd name="connsiteY32" fmla="*/ 247366 h 4460500"/>
              <a:gd name="connsiteX33" fmla="*/ 3812791 w 4206653"/>
              <a:gd name="connsiteY33" fmla="*/ 647417 h 4460500"/>
              <a:gd name="connsiteX34" fmla="*/ 3592906 w 4206653"/>
              <a:gd name="connsiteY34" fmla="*/ 811408 h 4460500"/>
              <a:gd name="connsiteX35" fmla="*/ 3604425 w 4206653"/>
              <a:gd name="connsiteY35" fmla="*/ 999253 h 4460500"/>
              <a:gd name="connsiteX36" fmla="*/ 3872985 w 4206653"/>
              <a:gd name="connsiteY36" fmla="*/ 881976 h 4460500"/>
              <a:gd name="connsiteX37" fmla="*/ 4200754 w 4206653"/>
              <a:gd name="connsiteY37" fmla="*/ 774136 h 4460500"/>
              <a:gd name="connsiteX38" fmla="*/ 4064251 w 4206653"/>
              <a:gd name="connsiteY38" fmla="*/ 847195 h 4460500"/>
              <a:gd name="connsiteX39" fmla="*/ 3818880 w 4206653"/>
              <a:gd name="connsiteY39" fmla="*/ 991305 h 4460500"/>
              <a:gd name="connsiteX40" fmla="*/ 3658531 w 4206653"/>
              <a:gd name="connsiteY40" fmla="*/ 1093178 h 4460500"/>
              <a:gd name="connsiteX41" fmla="*/ 3622838 w 4206653"/>
              <a:gd name="connsiteY41" fmla="*/ 1221401 h 4460500"/>
              <a:gd name="connsiteX42" fmla="*/ 3577446 w 4206653"/>
              <a:gd name="connsiteY42" fmla="*/ 1500691 h 4460500"/>
              <a:gd name="connsiteX43" fmla="*/ 3461833 w 4206653"/>
              <a:gd name="connsiteY43" fmla="*/ 1726308 h 4460500"/>
              <a:gd name="connsiteX44" fmla="*/ 3278953 w 4206653"/>
              <a:gd name="connsiteY44" fmla="*/ 2034918 h 4460500"/>
              <a:gd name="connsiteX45" fmla="*/ 3233233 w 4206653"/>
              <a:gd name="connsiteY45" fmla="*/ 2309238 h 4460500"/>
              <a:gd name="connsiteX46" fmla="*/ 3404683 w 4206653"/>
              <a:gd name="connsiteY46" fmla="*/ 2457828 h 4460500"/>
              <a:gd name="connsiteX47" fmla="*/ 3759013 w 4206653"/>
              <a:gd name="connsiteY47" fmla="*/ 2663568 h 4460500"/>
              <a:gd name="connsiteX48" fmla="*/ 4079053 w 4206653"/>
              <a:gd name="connsiteY48" fmla="*/ 2777868 h 4460500"/>
              <a:gd name="connsiteX49" fmla="*/ 4079053 w 4206653"/>
              <a:gd name="connsiteY49" fmla="*/ 2880738 h 4460500"/>
              <a:gd name="connsiteX50" fmla="*/ 3770443 w 4206653"/>
              <a:gd name="connsiteY50" fmla="*/ 2869308 h 4460500"/>
              <a:gd name="connsiteX51" fmla="*/ 3404683 w 4206653"/>
              <a:gd name="connsiteY51" fmla="*/ 2732148 h 4460500"/>
              <a:gd name="connsiteX52" fmla="*/ 3084643 w 4206653"/>
              <a:gd name="connsiteY52" fmla="*/ 2663568 h 4460500"/>
              <a:gd name="connsiteX53" fmla="*/ 2995919 w 4206653"/>
              <a:gd name="connsiteY53" fmla="*/ 2782832 h 4460500"/>
              <a:gd name="connsiteX54" fmla="*/ 2832855 w 4206653"/>
              <a:gd name="connsiteY54" fmla="*/ 2930924 h 4460500"/>
              <a:gd name="connsiteX55" fmla="*/ 2820111 w 4206653"/>
              <a:gd name="connsiteY55" fmla="*/ 3026344 h 4460500"/>
              <a:gd name="connsiteX56" fmla="*/ 2959241 w 4206653"/>
              <a:gd name="connsiteY56" fmla="*/ 3167976 h 4460500"/>
              <a:gd name="connsiteX57" fmla="*/ 3176083 w 4206653"/>
              <a:gd name="connsiteY57" fmla="*/ 3269358 h 4460500"/>
              <a:gd name="connsiteX58" fmla="*/ 3388239 w 4206653"/>
              <a:gd name="connsiteY58" fmla="*/ 3442290 h 4460500"/>
              <a:gd name="connsiteX59" fmla="*/ 3212014 w 4206653"/>
              <a:gd name="connsiteY59" fmla="*/ 3363782 h 4460500"/>
              <a:gd name="connsiteX60" fmla="*/ 3004633 w 4206653"/>
              <a:gd name="connsiteY60" fmla="*/ 3276814 h 4460500"/>
              <a:gd name="connsiteX61" fmla="*/ 2771676 w 4206653"/>
              <a:gd name="connsiteY61" fmla="*/ 3166987 h 4460500"/>
              <a:gd name="connsiteX62" fmla="*/ 2638873 w 4206653"/>
              <a:gd name="connsiteY62" fmla="*/ 3097908 h 4460500"/>
              <a:gd name="connsiteX63" fmla="*/ 2570293 w 4206653"/>
              <a:gd name="connsiteY63" fmla="*/ 3109338 h 4460500"/>
              <a:gd name="connsiteX64" fmla="*/ 2525557 w 4206653"/>
              <a:gd name="connsiteY64" fmla="*/ 3326508 h 4460500"/>
              <a:gd name="connsiteX65" fmla="*/ 2610253 w 4206653"/>
              <a:gd name="connsiteY65" fmla="*/ 3564053 h 4460500"/>
              <a:gd name="connsiteX66" fmla="*/ 2682206 w 4206653"/>
              <a:gd name="connsiteY66" fmla="*/ 4005849 h 4460500"/>
              <a:gd name="connsiteX67" fmla="*/ 2633113 w 4206653"/>
              <a:gd name="connsiteY67" fmla="*/ 4192703 h 4460500"/>
              <a:gd name="connsiteX68" fmla="*/ 2539703 w 4206653"/>
              <a:gd name="connsiteY68" fmla="*/ 4455574 h 4460500"/>
              <a:gd name="connsiteX69" fmla="*/ 2595212 w 4206653"/>
              <a:gd name="connsiteY69" fmla="*/ 3945217 h 4460500"/>
              <a:gd name="connsiteX70" fmla="*/ 2481240 w 4206653"/>
              <a:gd name="connsiteY70" fmla="*/ 3566538 h 4460500"/>
              <a:gd name="connsiteX71" fmla="*/ 2307403 w 4206653"/>
              <a:gd name="connsiteY71" fmla="*/ 3166488 h 4460500"/>
              <a:gd name="connsiteX72" fmla="*/ 2261683 w 4206653"/>
              <a:gd name="connsiteY72" fmla="*/ 3063618 h 4460500"/>
              <a:gd name="connsiteX73" fmla="*/ 2078803 w 4206653"/>
              <a:gd name="connsiteY73" fmla="*/ 2949318 h 4460500"/>
              <a:gd name="connsiteX74" fmla="*/ 1850203 w 4206653"/>
              <a:gd name="connsiteY74" fmla="*/ 3029328 h 4460500"/>
              <a:gd name="connsiteX75" fmla="*/ 1415863 w 4206653"/>
              <a:gd name="connsiteY75" fmla="*/ 3360798 h 4460500"/>
              <a:gd name="connsiteX76" fmla="*/ 1381573 w 4206653"/>
              <a:gd name="connsiteY76" fmla="*/ 3680838 h 4460500"/>
              <a:gd name="connsiteX77" fmla="*/ 1381573 w 4206653"/>
              <a:gd name="connsiteY77" fmla="*/ 3989448 h 4460500"/>
              <a:gd name="connsiteX78" fmla="*/ 1290133 w 4206653"/>
              <a:gd name="connsiteY78" fmla="*/ 4309488 h 4460500"/>
              <a:gd name="connsiteX79" fmla="*/ 1198693 w 4206653"/>
              <a:gd name="connsiteY79" fmla="*/ 4298058 h 4460500"/>
              <a:gd name="connsiteX80" fmla="*/ 1187263 w 4206653"/>
              <a:gd name="connsiteY80" fmla="*/ 4080888 h 4460500"/>
              <a:gd name="connsiteX81" fmla="*/ 1198693 w 4206653"/>
              <a:gd name="connsiteY81" fmla="*/ 3909438 h 4460500"/>
              <a:gd name="connsiteX82" fmla="*/ 970093 w 4206653"/>
              <a:gd name="connsiteY82" fmla="*/ 3989448 h 4460500"/>
              <a:gd name="connsiteX83" fmla="*/ 718633 w 4206653"/>
              <a:gd name="connsiteY83" fmla="*/ 4069458 h 4460500"/>
              <a:gd name="connsiteX84" fmla="*/ 741493 w 4206653"/>
              <a:gd name="connsiteY84" fmla="*/ 3955158 h 4460500"/>
              <a:gd name="connsiteX85" fmla="*/ 1130113 w 4206653"/>
              <a:gd name="connsiteY85" fmla="*/ 3795138 h 4460500"/>
              <a:gd name="connsiteX86" fmla="*/ 1278703 w 4206653"/>
              <a:gd name="connsiteY86" fmla="*/ 3726558 h 4460500"/>
              <a:gd name="connsiteX87" fmla="*/ 1221553 w 4206653"/>
              <a:gd name="connsiteY87" fmla="*/ 3372228 h 4460500"/>
              <a:gd name="connsiteX88" fmla="*/ 1324423 w 4206653"/>
              <a:gd name="connsiteY88" fmla="*/ 3120768 h 4460500"/>
              <a:gd name="connsiteX89" fmla="*/ 1393003 w 4206653"/>
              <a:gd name="connsiteY89" fmla="*/ 3052188 h 4460500"/>
              <a:gd name="connsiteX90" fmla="*/ 1084393 w 4206653"/>
              <a:gd name="connsiteY90" fmla="*/ 3029328 h 4460500"/>
              <a:gd name="connsiteX91" fmla="*/ 730063 w 4206653"/>
              <a:gd name="connsiteY91" fmla="*/ 2960748 h 4460500"/>
              <a:gd name="connsiteX92" fmla="*/ 375733 w 4206653"/>
              <a:gd name="connsiteY92" fmla="*/ 3132198 h 4460500"/>
              <a:gd name="connsiteX93" fmla="*/ 421453 w 4206653"/>
              <a:gd name="connsiteY93" fmla="*/ 3029328 h 4460500"/>
              <a:gd name="connsiteX94" fmla="*/ 627193 w 4206653"/>
              <a:gd name="connsiteY94" fmla="*/ 2926458 h 4460500"/>
              <a:gd name="connsiteX95" fmla="*/ 810073 w 4206653"/>
              <a:gd name="connsiteY95" fmla="*/ 2755008 h 4460500"/>
              <a:gd name="connsiteX96" fmla="*/ 1152973 w 4206653"/>
              <a:gd name="connsiteY96" fmla="*/ 2777868 h 4460500"/>
              <a:gd name="connsiteX97" fmla="*/ 1461583 w 4206653"/>
              <a:gd name="connsiteY97" fmla="*/ 2823588 h 4460500"/>
              <a:gd name="connsiteX98" fmla="*/ 1953073 w 4206653"/>
              <a:gd name="connsiteY98" fmla="*/ 2663568 h 4460500"/>
              <a:gd name="connsiteX99" fmla="*/ 1701613 w 4206653"/>
              <a:gd name="connsiteY99" fmla="*/ 2263518 h 4460500"/>
              <a:gd name="connsiteX100" fmla="*/ 1690183 w 4206653"/>
              <a:gd name="connsiteY100" fmla="*/ 1966338 h 4460500"/>
              <a:gd name="connsiteX101" fmla="*/ 1381991 w 4206653"/>
              <a:gd name="connsiteY101" fmla="*/ 1841604 h 4460500"/>
              <a:gd name="connsiteX102" fmla="*/ 1095823 w 4206653"/>
              <a:gd name="connsiteY102" fmla="*/ 1714878 h 4460500"/>
              <a:gd name="connsiteX103" fmla="*/ 746507 w 4206653"/>
              <a:gd name="connsiteY103" fmla="*/ 1626415 h 4460500"/>
              <a:gd name="connsiteX104" fmla="*/ 352873 w 4206653"/>
              <a:gd name="connsiteY104" fmla="*/ 1726308 h 4460500"/>
              <a:gd name="connsiteX105" fmla="*/ 113171 w 4206653"/>
              <a:gd name="connsiteY105" fmla="*/ 1763582 h 4460500"/>
              <a:gd name="connsiteX106" fmla="*/ 9973 w 4206653"/>
              <a:gd name="connsiteY106" fmla="*/ 1737738 h 4460500"/>
              <a:gd name="connsiteX107" fmla="*/ 348516 w 4206653"/>
              <a:gd name="connsiteY107" fmla="*/ 1643812 h 4460500"/>
              <a:gd name="connsiteX108" fmla="*/ 653097 w 4206653"/>
              <a:gd name="connsiteY108" fmla="*/ 1543920 h 4460500"/>
              <a:gd name="connsiteX109" fmla="*/ 1072963 w 4206653"/>
              <a:gd name="connsiteY109" fmla="*/ 1612008 h 4460500"/>
              <a:gd name="connsiteX110" fmla="*/ 1244413 w 4206653"/>
              <a:gd name="connsiteY110" fmla="*/ 1657728 h 4460500"/>
              <a:gd name="connsiteX111" fmla="*/ 1205766 w 4206653"/>
              <a:gd name="connsiteY111" fmla="*/ 1451988 h 4460500"/>
              <a:gd name="connsiteX112" fmla="*/ 1046313 w 4206653"/>
              <a:gd name="connsiteY112" fmla="*/ 815409 h 4460500"/>
              <a:gd name="connsiteX113" fmla="*/ 1221553 w 4206653"/>
              <a:gd name="connsiteY113" fmla="*/ 1211958 h 4460500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610253 w 4206653"/>
              <a:gd name="connsiteY65" fmla="*/ 3564053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40867 w 4206653"/>
              <a:gd name="connsiteY77" fmla="*/ 3980504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187263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555808 w 4206653"/>
              <a:gd name="connsiteY83" fmla="*/ 4355688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70028 w 4206653"/>
              <a:gd name="connsiteY83" fmla="*/ 4167767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66328 w 4206653"/>
              <a:gd name="connsiteY83" fmla="*/ 4145406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45406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4070190 w 4206653"/>
              <a:gd name="connsiteY50" fmla="*/ 3021367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084643 w 4560132"/>
              <a:gd name="connsiteY52" fmla="*/ 2663568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60193 w 4560132"/>
              <a:gd name="connsiteY51" fmla="*/ 285290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5011600"/>
              <a:gd name="connsiteY0" fmla="*/ 1211958 h 4745608"/>
              <a:gd name="connsiteX1" fmla="*/ 1343911 w 5011600"/>
              <a:gd name="connsiteY1" fmla="*/ 1559828 h 4745608"/>
              <a:gd name="connsiteX2" fmla="*/ 1553023 w 5011600"/>
              <a:gd name="connsiteY2" fmla="*/ 1657728 h 4745608"/>
              <a:gd name="connsiteX3" fmla="*/ 1907353 w 5011600"/>
              <a:gd name="connsiteY3" fmla="*/ 1680588 h 4745608"/>
              <a:gd name="connsiteX4" fmla="*/ 2021653 w 5011600"/>
              <a:gd name="connsiteY4" fmla="*/ 1543428 h 4745608"/>
              <a:gd name="connsiteX5" fmla="*/ 2124523 w 5011600"/>
              <a:gd name="connsiteY5" fmla="*/ 1291968 h 4745608"/>
              <a:gd name="connsiteX6" fmla="*/ 2124523 w 5011600"/>
              <a:gd name="connsiteY6" fmla="*/ 1120518 h 4745608"/>
              <a:gd name="connsiteX7" fmla="*/ 2068029 w 5011600"/>
              <a:gd name="connsiteY7" fmla="*/ 825325 h 4745608"/>
              <a:gd name="connsiteX8" fmla="*/ 2078803 w 5011600"/>
              <a:gd name="connsiteY8" fmla="*/ 777618 h 4745608"/>
              <a:gd name="connsiteX9" fmla="*/ 2170243 w 5011600"/>
              <a:gd name="connsiteY9" fmla="*/ 1086228 h 4745608"/>
              <a:gd name="connsiteX10" fmla="*/ 2215963 w 5011600"/>
              <a:gd name="connsiteY10" fmla="*/ 1269108 h 4745608"/>
              <a:gd name="connsiteX11" fmla="*/ 2284543 w 5011600"/>
              <a:gd name="connsiteY11" fmla="*/ 1303398 h 4745608"/>
              <a:gd name="connsiteX12" fmla="*/ 2330263 w 5011600"/>
              <a:gd name="connsiteY12" fmla="*/ 1166238 h 4745608"/>
              <a:gd name="connsiteX13" fmla="*/ 2467423 w 5011600"/>
              <a:gd name="connsiteY13" fmla="*/ 880488 h 4745608"/>
              <a:gd name="connsiteX14" fmla="*/ 2558863 w 5011600"/>
              <a:gd name="connsiteY14" fmla="*/ 640458 h 4745608"/>
              <a:gd name="connsiteX15" fmla="*/ 2616013 w 5011600"/>
              <a:gd name="connsiteY15" fmla="*/ 537588 h 4745608"/>
              <a:gd name="connsiteX16" fmla="*/ 2558863 w 5011600"/>
              <a:gd name="connsiteY16" fmla="*/ 789048 h 4745608"/>
              <a:gd name="connsiteX17" fmla="*/ 2444563 w 5011600"/>
              <a:gd name="connsiteY17" fmla="*/ 1097658 h 4745608"/>
              <a:gd name="connsiteX18" fmla="*/ 2375983 w 5011600"/>
              <a:gd name="connsiteY18" fmla="*/ 1406268 h 4745608"/>
              <a:gd name="connsiteX19" fmla="*/ 2558863 w 5011600"/>
              <a:gd name="connsiteY19" fmla="*/ 1577718 h 4745608"/>
              <a:gd name="connsiteX20" fmla="*/ 2878903 w 5011600"/>
              <a:gd name="connsiteY20" fmla="*/ 1657728 h 4745608"/>
              <a:gd name="connsiteX21" fmla="*/ 3187513 w 5011600"/>
              <a:gd name="connsiteY21" fmla="*/ 1657728 h 4745608"/>
              <a:gd name="connsiteX22" fmla="*/ 3370393 w 5011600"/>
              <a:gd name="connsiteY22" fmla="*/ 1566288 h 4745608"/>
              <a:gd name="connsiteX23" fmla="*/ 3488066 w 5011600"/>
              <a:gd name="connsiteY23" fmla="*/ 1246753 h 4745608"/>
              <a:gd name="connsiteX24" fmla="*/ 3495138 w 5011600"/>
              <a:gd name="connsiteY24" fmla="*/ 1115548 h 4745608"/>
              <a:gd name="connsiteX25" fmla="*/ 3493650 w 5011600"/>
              <a:gd name="connsiteY25" fmla="*/ 1063976 h 4745608"/>
              <a:gd name="connsiteX26" fmla="*/ 3450403 w 5011600"/>
              <a:gd name="connsiteY26" fmla="*/ 777618 h 4745608"/>
              <a:gd name="connsiteX27" fmla="*/ 3119893 w 5011600"/>
              <a:gd name="connsiteY27" fmla="*/ 321571 h 4745608"/>
              <a:gd name="connsiteX28" fmla="*/ 3497351 w 5011600"/>
              <a:gd name="connsiteY28" fmla="*/ 674883 h 4745608"/>
              <a:gd name="connsiteX29" fmla="*/ 3759013 w 5011600"/>
              <a:gd name="connsiteY29" fmla="*/ 571878 h 4745608"/>
              <a:gd name="connsiteX30" fmla="*/ 3999043 w 5011600"/>
              <a:gd name="connsiteY30" fmla="*/ 91818 h 4745608"/>
              <a:gd name="connsiteX31" fmla="*/ 4033333 w 5011600"/>
              <a:gd name="connsiteY31" fmla="*/ 11808 h 4745608"/>
              <a:gd name="connsiteX32" fmla="*/ 3984569 w 5011600"/>
              <a:gd name="connsiteY32" fmla="*/ 247366 h 4745608"/>
              <a:gd name="connsiteX33" fmla="*/ 3812791 w 5011600"/>
              <a:gd name="connsiteY33" fmla="*/ 647417 h 4745608"/>
              <a:gd name="connsiteX34" fmla="*/ 3592906 w 5011600"/>
              <a:gd name="connsiteY34" fmla="*/ 811408 h 4745608"/>
              <a:gd name="connsiteX35" fmla="*/ 3604425 w 5011600"/>
              <a:gd name="connsiteY35" fmla="*/ 999253 h 4745608"/>
              <a:gd name="connsiteX36" fmla="*/ 3872985 w 5011600"/>
              <a:gd name="connsiteY36" fmla="*/ 881976 h 4745608"/>
              <a:gd name="connsiteX37" fmla="*/ 4200754 w 5011600"/>
              <a:gd name="connsiteY37" fmla="*/ 774136 h 4745608"/>
              <a:gd name="connsiteX38" fmla="*/ 4064251 w 5011600"/>
              <a:gd name="connsiteY38" fmla="*/ 847195 h 4745608"/>
              <a:gd name="connsiteX39" fmla="*/ 3818880 w 5011600"/>
              <a:gd name="connsiteY39" fmla="*/ 991305 h 4745608"/>
              <a:gd name="connsiteX40" fmla="*/ 3658531 w 5011600"/>
              <a:gd name="connsiteY40" fmla="*/ 1093178 h 4745608"/>
              <a:gd name="connsiteX41" fmla="*/ 3622838 w 5011600"/>
              <a:gd name="connsiteY41" fmla="*/ 1221401 h 4745608"/>
              <a:gd name="connsiteX42" fmla="*/ 3577446 w 5011600"/>
              <a:gd name="connsiteY42" fmla="*/ 1500691 h 4745608"/>
              <a:gd name="connsiteX43" fmla="*/ 3461833 w 5011600"/>
              <a:gd name="connsiteY43" fmla="*/ 1726308 h 4745608"/>
              <a:gd name="connsiteX44" fmla="*/ 3278953 w 5011600"/>
              <a:gd name="connsiteY44" fmla="*/ 2034918 h 4745608"/>
              <a:gd name="connsiteX45" fmla="*/ 3288742 w 5011600"/>
              <a:gd name="connsiteY45" fmla="*/ 2273460 h 4745608"/>
              <a:gd name="connsiteX46" fmla="*/ 3434288 w 5011600"/>
              <a:gd name="connsiteY46" fmla="*/ 2417577 h 4745608"/>
              <a:gd name="connsiteX47" fmla="*/ 3781217 w 5011600"/>
              <a:gd name="connsiteY47" fmla="*/ 2618845 h 4745608"/>
              <a:gd name="connsiteX48" fmla="*/ 4079053 w 5011600"/>
              <a:gd name="connsiteY48" fmla="*/ 2777868 h 4745608"/>
              <a:gd name="connsiteX49" fmla="*/ 5011598 w 5011600"/>
              <a:gd name="connsiteY49" fmla="*/ 3189329 h 4745608"/>
              <a:gd name="connsiteX50" fmla="*/ 4070190 w 5011600"/>
              <a:gd name="connsiteY50" fmla="*/ 3021367 h 4745608"/>
              <a:gd name="connsiteX51" fmla="*/ 3460193 w 5011600"/>
              <a:gd name="connsiteY51" fmla="*/ 2852901 h 4745608"/>
              <a:gd name="connsiteX52" fmla="*/ 3217865 w 5011600"/>
              <a:gd name="connsiteY52" fmla="*/ 2829045 h 4745608"/>
              <a:gd name="connsiteX53" fmla="*/ 3025524 w 5011600"/>
              <a:gd name="connsiteY53" fmla="*/ 2858861 h 4745608"/>
              <a:gd name="connsiteX54" fmla="*/ 2832855 w 5011600"/>
              <a:gd name="connsiteY54" fmla="*/ 2930924 h 4745608"/>
              <a:gd name="connsiteX55" fmla="*/ 2820111 w 5011600"/>
              <a:gd name="connsiteY55" fmla="*/ 3026344 h 4745608"/>
              <a:gd name="connsiteX56" fmla="*/ 2959241 w 5011600"/>
              <a:gd name="connsiteY56" fmla="*/ 3167976 h 4745608"/>
              <a:gd name="connsiteX57" fmla="*/ 3176083 w 5011600"/>
              <a:gd name="connsiteY57" fmla="*/ 3269358 h 4745608"/>
              <a:gd name="connsiteX58" fmla="*/ 3388239 w 5011600"/>
              <a:gd name="connsiteY58" fmla="*/ 3442290 h 4745608"/>
              <a:gd name="connsiteX59" fmla="*/ 3212014 w 5011600"/>
              <a:gd name="connsiteY59" fmla="*/ 3336948 h 4745608"/>
              <a:gd name="connsiteX60" fmla="*/ 3004633 w 5011600"/>
              <a:gd name="connsiteY60" fmla="*/ 3276814 h 4745608"/>
              <a:gd name="connsiteX61" fmla="*/ 2771676 w 5011600"/>
              <a:gd name="connsiteY61" fmla="*/ 3166987 h 4745608"/>
              <a:gd name="connsiteX62" fmla="*/ 2638873 w 5011600"/>
              <a:gd name="connsiteY62" fmla="*/ 3097908 h 4745608"/>
              <a:gd name="connsiteX63" fmla="*/ 2570293 w 5011600"/>
              <a:gd name="connsiteY63" fmla="*/ 3109338 h 4745608"/>
              <a:gd name="connsiteX64" fmla="*/ 2525557 w 5011600"/>
              <a:gd name="connsiteY64" fmla="*/ 3326508 h 4745608"/>
              <a:gd name="connsiteX65" fmla="*/ 2584349 w 5011600"/>
              <a:gd name="connsiteY65" fmla="*/ 3577470 h 4745608"/>
              <a:gd name="connsiteX66" fmla="*/ 2663703 w 5011600"/>
              <a:gd name="connsiteY66" fmla="*/ 3996904 h 4745608"/>
              <a:gd name="connsiteX67" fmla="*/ 2633113 w 5011600"/>
              <a:gd name="connsiteY67" fmla="*/ 4192703 h 4745608"/>
              <a:gd name="connsiteX68" fmla="*/ 2539703 w 5011600"/>
              <a:gd name="connsiteY68" fmla="*/ 4455574 h 4745608"/>
              <a:gd name="connsiteX69" fmla="*/ 2595212 w 5011600"/>
              <a:gd name="connsiteY69" fmla="*/ 3945217 h 4745608"/>
              <a:gd name="connsiteX70" fmla="*/ 2481240 w 5011600"/>
              <a:gd name="connsiteY70" fmla="*/ 3566538 h 4745608"/>
              <a:gd name="connsiteX71" fmla="*/ 2307403 w 5011600"/>
              <a:gd name="connsiteY71" fmla="*/ 3166488 h 4745608"/>
              <a:gd name="connsiteX72" fmla="*/ 2261683 w 5011600"/>
              <a:gd name="connsiteY72" fmla="*/ 3063618 h 4745608"/>
              <a:gd name="connsiteX73" fmla="*/ 2078803 w 5011600"/>
              <a:gd name="connsiteY73" fmla="*/ 2949318 h 4745608"/>
              <a:gd name="connsiteX74" fmla="*/ 1824299 w 5011600"/>
              <a:gd name="connsiteY74" fmla="*/ 3002494 h 4745608"/>
              <a:gd name="connsiteX75" fmla="*/ 1412162 w 5011600"/>
              <a:gd name="connsiteY75" fmla="*/ 3235573 h 4745608"/>
              <a:gd name="connsiteX76" fmla="*/ 1381573 w 5011600"/>
              <a:gd name="connsiteY76" fmla="*/ 3680838 h 4745608"/>
              <a:gd name="connsiteX77" fmla="*/ 1340867 w 5011600"/>
              <a:gd name="connsiteY77" fmla="*/ 3980504 h 4745608"/>
              <a:gd name="connsiteX78" fmla="*/ 1197619 w 5011600"/>
              <a:gd name="connsiteY78" fmla="*/ 4738831 h 4745608"/>
              <a:gd name="connsiteX79" fmla="*/ 1220896 w 5011600"/>
              <a:gd name="connsiteY79" fmla="*/ 4338309 h 4745608"/>
              <a:gd name="connsiteX80" fmla="*/ 1242772 w 5011600"/>
              <a:gd name="connsiteY80" fmla="*/ 4080888 h 4745608"/>
              <a:gd name="connsiteX81" fmla="*/ 1198693 w 5011600"/>
              <a:gd name="connsiteY81" fmla="*/ 3909438 h 4745608"/>
              <a:gd name="connsiteX82" fmla="*/ 970093 w 5011600"/>
              <a:gd name="connsiteY82" fmla="*/ 3989448 h 4745608"/>
              <a:gd name="connsiteX83" fmla="*/ 766328 w 5011600"/>
              <a:gd name="connsiteY83" fmla="*/ 4131990 h 4745608"/>
              <a:gd name="connsiteX84" fmla="*/ 555808 w 5011600"/>
              <a:gd name="connsiteY84" fmla="*/ 4355688 h 4745608"/>
              <a:gd name="connsiteX85" fmla="*/ 785900 w 5011600"/>
              <a:gd name="connsiteY85" fmla="*/ 4017771 h 4745608"/>
              <a:gd name="connsiteX86" fmla="*/ 1130113 w 5011600"/>
              <a:gd name="connsiteY86" fmla="*/ 3817500 h 4745608"/>
              <a:gd name="connsiteX87" fmla="*/ 1278703 w 5011600"/>
              <a:gd name="connsiteY87" fmla="*/ 3726558 h 4745608"/>
              <a:gd name="connsiteX88" fmla="*/ 1269661 w 5011600"/>
              <a:gd name="connsiteY88" fmla="*/ 3390117 h 4745608"/>
              <a:gd name="connsiteX89" fmla="*/ 1309620 w 5011600"/>
              <a:gd name="connsiteY89" fmla="*/ 3169963 h 4745608"/>
              <a:gd name="connsiteX90" fmla="*/ 1393003 w 5011600"/>
              <a:gd name="connsiteY90" fmla="*/ 3052188 h 4745608"/>
              <a:gd name="connsiteX91" fmla="*/ 1080693 w 5011600"/>
              <a:gd name="connsiteY91" fmla="*/ 2984604 h 4745608"/>
              <a:gd name="connsiteX92" fmla="*/ 663453 w 5011600"/>
              <a:gd name="connsiteY92" fmla="*/ 3023360 h 4745608"/>
              <a:gd name="connsiteX93" fmla="*/ 235111 w 5011600"/>
              <a:gd name="connsiteY93" fmla="*/ 3217172 h 4745608"/>
              <a:gd name="connsiteX94" fmla="*/ 421453 w 5011600"/>
              <a:gd name="connsiteY94" fmla="*/ 3029328 h 4745608"/>
              <a:gd name="connsiteX95" fmla="*/ 627193 w 5011600"/>
              <a:gd name="connsiteY95" fmla="*/ 2926458 h 4745608"/>
              <a:gd name="connsiteX96" fmla="*/ 854480 w 5011600"/>
              <a:gd name="connsiteY96" fmla="*/ 2889178 h 4745608"/>
              <a:gd name="connsiteX97" fmla="*/ 1149272 w 5011600"/>
              <a:gd name="connsiteY97" fmla="*/ 2889676 h 4745608"/>
              <a:gd name="connsiteX98" fmla="*/ 1531894 w 5011600"/>
              <a:gd name="connsiteY98" fmla="*/ 2917507 h 4745608"/>
              <a:gd name="connsiteX99" fmla="*/ 1860559 w 5011600"/>
              <a:gd name="connsiteY99" fmla="*/ 2766431 h 4745608"/>
              <a:gd name="connsiteX100" fmla="*/ 1701613 w 5011600"/>
              <a:gd name="connsiteY100" fmla="*/ 2263518 h 4745608"/>
              <a:gd name="connsiteX101" fmla="*/ 1690183 w 5011600"/>
              <a:gd name="connsiteY101" fmla="*/ 1966338 h 4745608"/>
              <a:gd name="connsiteX102" fmla="*/ 1381991 w 5011600"/>
              <a:gd name="connsiteY102" fmla="*/ 1841604 h 4745608"/>
              <a:gd name="connsiteX103" fmla="*/ 1095823 w 5011600"/>
              <a:gd name="connsiteY103" fmla="*/ 1714878 h 4745608"/>
              <a:gd name="connsiteX104" fmla="*/ 746507 w 5011600"/>
              <a:gd name="connsiteY104" fmla="*/ 1626415 h 4745608"/>
              <a:gd name="connsiteX105" fmla="*/ 352873 w 5011600"/>
              <a:gd name="connsiteY105" fmla="*/ 1726308 h 4745608"/>
              <a:gd name="connsiteX106" fmla="*/ 113171 w 5011600"/>
              <a:gd name="connsiteY106" fmla="*/ 1763582 h 4745608"/>
              <a:gd name="connsiteX107" fmla="*/ 9973 w 5011600"/>
              <a:gd name="connsiteY107" fmla="*/ 1737738 h 4745608"/>
              <a:gd name="connsiteX108" fmla="*/ 348516 w 5011600"/>
              <a:gd name="connsiteY108" fmla="*/ 1643812 h 4745608"/>
              <a:gd name="connsiteX109" fmla="*/ 653097 w 5011600"/>
              <a:gd name="connsiteY109" fmla="*/ 1543920 h 4745608"/>
              <a:gd name="connsiteX110" fmla="*/ 1072963 w 5011600"/>
              <a:gd name="connsiteY110" fmla="*/ 1612008 h 4745608"/>
              <a:gd name="connsiteX111" fmla="*/ 1244413 w 5011600"/>
              <a:gd name="connsiteY111" fmla="*/ 1657728 h 4745608"/>
              <a:gd name="connsiteX112" fmla="*/ 1205766 w 5011600"/>
              <a:gd name="connsiteY112" fmla="*/ 1451988 h 4745608"/>
              <a:gd name="connsiteX113" fmla="*/ 1046313 w 5011600"/>
              <a:gd name="connsiteY113" fmla="*/ 815409 h 4745608"/>
              <a:gd name="connsiteX114" fmla="*/ 1221553 w 5011600"/>
              <a:gd name="connsiteY114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41218"/>
              <a:gd name="connsiteY0" fmla="*/ 1211958 h 4745608"/>
              <a:gd name="connsiteX1" fmla="*/ 1343911 w 5041218"/>
              <a:gd name="connsiteY1" fmla="*/ 1559828 h 4745608"/>
              <a:gd name="connsiteX2" fmla="*/ 1553023 w 5041218"/>
              <a:gd name="connsiteY2" fmla="*/ 1657728 h 4745608"/>
              <a:gd name="connsiteX3" fmla="*/ 1907353 w 5041218"/>
              <a:gd name="connsiteY3" fmla="*/ 1680588 h 4745608"/>
              <a:gd name="connsiteX4" fmla="*/ 2021653 w 5041218"/>
              <a:gd name="connsiteY4" fmla="*/ 1543428 h 4745608"/>
              <a:gd name="connsiteX5" fmla="*/ 2124523 w 5041218"/>
              <a:gd name="connsiteY5" fmla="*/ 1291968 h 4745608"/>
              <a:gd name="connsiteX6" fmla="*/ 2124523 w 5041218"/>
              <a:gd name="connsiteY6" fmla="*/ 1120518 h 4745608"/>
              <a:gd name="connsiteX7" fmla="*/ 2068029 w 5041218"/>
              <a:gd name="connsiteY7" fmla="*/ 825325 h 4745608"/>
              <a:gd name="connsiteX8" fmla="*/ 2078803 w 5041218"/>
              <a:gd name="connsiteY8" fmla="*/ 777618 h 4745608"/>
              <a:gd name="connsiteX9" fmla="*/ 2170243 w 5041218"/>
              <a:gd name="connsiteY9" fmla="*/ 1086228 h 4745608"/>
              <a:gd name="connsiteX10" fmla="*/ 2215963 w 5041218"/>
              <a:gd name="connsiteY10" fmla="*/ 1269108 h 4745608"/>
              <a:gd name="connsiteX11" fmla="*/ 2284543 w 5041218"/>
              <a:gd name="connsiteY11" fmla="*/ 1303398 h 4745608"/>
              <a:gd name="connsiteX12" fmla="*/ 2330263 w 5041218"/>
              <a:gd name="connsiteY12" fmla="*/ 1166238 h 4745608"/>
              <a:gd name="connsiteX13" fmla="*/ 2467423 w 5041218"/>
              <a:gd name="connsiteY13" fmla="*/ 880488 h 4745608"/>
              <a:gd name="connsiteX14" fmla="*/ 2558863 w 5041218"/>
              <a:gd name="connsiteY14" fmla="*/ 640458 h 4745608"/>
              <a:gd name="connsiteX15" fmla="*/ 2616013 w 5041218"/>
              <a:gd name="connsiteY15" fmla="*/ 537588 h 4745608"/>
              <a:gd name="connsiteX16" fmla="*/ 2558863 w 5041218"/>
              <a:gd name="connsiteY16" fmla="*/ 789048 h 4745608"/>
              <a:gd name="connsiteX17" fmla="*/ 2444563 w 5041218"/>
              <a:gd name="connsiteY17" fmla="*/ 1097658 h 4745608"/>
              <a:gd name="connsiteX18" fmla="*/ 2375983 w 5041218"/>
              <a:gd name="connsiteY18" fmla="*/ 1406268 h 4745608"/>
              <a:gd name="connsiteX19" fmla="*/ 2558863 w 5041218"/>
              <a:gd name="connsiteY19" fmla="*/ 1577718 h 4745608"/>
              <a:gd name="connsiteX20" fmla="*/ 2878903 w 5041218"/>
              <a:gd name="connsiteY20" fmla="*/ 1657728 h 4745608"/>
              <a:gd name="connsiteX21" fmla="*/ 3187513 w 5041218"/>
              <a:gd name="connsiteY21" fmla="*/ 1657728 h 4745608"/>
              <a:gd name="connsiteX22" fmla="*/ 3370393 w 5041218"/>
              <a:gd name="connsiteY22" fmla="*/ 1566288 h 4745608"/>
              <a:gd name="connsiteX23" fmla="*/ 3488066 w 5041218"/>
              <a:gd name="connsiteY23" fmla="*/ 1246753 h 4745608"/>
              <a:gd name="connsiteX24" fmla="*/ 3495138 w 5041218"/>
              <a:gd name="connsiteY24" fmla="*/ 1115548 h 4745608"/>
              <a:gd name="connsiteX25" fmla="*/ 3493650 w 5041218"/>
              <a:gd name="connsiteY25" fmla="*/ 1063976 h 4745608"/>
              <a:gd name="connsiteX26" fmla="*/ 3450403 w 5041218"/>
              <a:gd name="connsiteY26" fmla="*/ 777618 h 4745608"/>
              <a:gd name="connsiteX27" fmla="*/ 3119893 w 5041218"/>
              <a:gd name="connsiteY27" fmla="*/ 321571 h 4745608"/>
              <a:gd name="connsiteX28" fmla="*/ 3497351 w 5041218"/>
              <a:gd name="connsiteY28" fmla="*/ 674883 h 4745608"/>
              <a:gd name="connsiteX29" fmla="*/ 3759013 w 5041218"/>
              <a:gd name="connsiteY29" fmla="*/ 571878 h 4745608"/>
              <a:gd name="connsiteX30" fmla="*/ 3999043 w 5041218"/>
              <a:gd name="connsiteY30" fmla="*/ 91818 h 4745608"/>
              <a:gd name="connsiteX31" fmla="*/ 4033333 w 5041218"/>
              <a:gd name="connsiteY31" fmla="*/ 11808 h 4745608"/>
              <a:gd name="connsiteX32" fmla="*/ 3984569 w 5041218"/>
              <a:gd name="connsiteY32" fmla="*/ 247366 h 4745608"/>
              <a:gd name="connsiteX33" fmla="*/ 3812791 w 5041218"/>
              <a:gd name="connsiteY33" fmla="*/ 647417 h 4745608"/>
              <a:gd name="connsiteX34" fmla="*/ 3592906 w 5041218"/>
              <a:gd name="connsiteY34" fmla="*/ 811408 h 4745608"/>
              <a:gd name="connsiteX35" fmla="*/ 3604425 w 5041218"/>
              <a:gd name="connsiteY35" fmla="*/ 999253 h 4745608"/>
              <a:gd name="connsiteX36" fmla="*/ 3872985 w 5041218"/>
              <a:gd name="connsiteY36" fmla="*/ 881976 h 4745608"/>
              <a:gd name="connsiteX37" fmla="*/ 4200754 w 5041218"/>
              <a:gd name="connsiteY37" fmla="*/ 774136 h 4745608"/>
              <a:gd name="connsiteX38" fmla="*/ 4064251 w 5041218"/>
              <a:gd name="connsiteY38" fmla="*/ 847195 h 4745608"/>
              <a:gd name="connsiteX39" fmla="*/ 3818880 w 5041218"/>
              <a:gd name="connsiteY39" fmla="*/ 991305 h 4745608"/>
              <a:gd name="connsiteX40" fmla="*/ 3658531 w 5041218"/>
              <a:gd name="connsiteY40" fmla="*/ 1093178 h 4745608"/>
              <a:gd name="connsiteX41" fmla="*/ 3622838 w 5041218"/>
              <a:gd name="connsiteY41" fmla="*/ 1221401 h 4745608"/>
              <a:gd name="connsiteX42" fmla="*/ 3577446 w 5041218"/>
              <a:gd name="connsiteY42" fmla="*/ 1500691 h 4745608"/>
              <a:gd name="connsiteX43" fmla="*/ 3461833 w 5041218"/>
              <a:gd name="connsiteY43" fmla="*/ 1726308 h 4745608"/>
              <a:gd name="connsiteX44" fmla="*/ 3278953 w 5041218"/>
              <a:gd name="connsiteY44" fmla="*/ 2034918 h 4745608"/>
              <a:gd name="connsiteX45" fmla="*/ 3288742 w 5041218"/>
              <a:gd name="connsiteY45" fmla="*/ 2273460 h 4745608"/>
              <a:gd name="connsiteX46" fmla="*/ 3434288 w 5041218"/>
              <a:gd name="connsiteY46" fmla="*/ 2417577 h 4745608"/>
              <a:gd name="connsiteX47" fmla="*/ 3781217 w 5041218"/>
              <a:gd name="connsiteY47" fmla="*/ 2618845 h 4745608"/>
              <a:gd name="connsiteX48" fmla="*/ 4079053 w 5041218"/>
              <a:gd name="connsiteY48" fmla="*/ 2777868 h 4745608"/>
              <a:gd name="connsiteX49" fmla="*/ 5011598 w 5041218"/>
              <a:gd name="connsiteY49" fmla="*/ 3189329 h 4745608"/>
              <a:gd name="connsiteX50" fmla="*/ 4818456 w 5041218"/>
              <a:gd name="connsiteY50" fmla="*/ 3291193 h 4745608"/>
              <a:gd name="connsiteX51" fmla="*/ 4070190 w 5041218"/>
              <a:gd name="connsiteY51" fmla="*/ 3021367 h 4745608"/>
              <a:gd name="connsiteX52" fmla="*/ 3460193 w 5041218"/>
              <a:gd name="connsiteY52" fmla="*/ 2852901 h 4745608"/>
              <a:gd name="connsiteX53" fmla="*/ 3217865 w 5041218"/>
              <a:gd name="connsiteY53" fmla="*/ 2829045 h 4745608"/>
              <a:gd name="connsiteX54" fmla="*/ 3025524 w 5041218"/>
              <a:gd name="connsiteY54" fmla="*/ 2858861 h 4745608"/>
              <a:gd name="connsiteX55" fmla="*/ 2832855 w 5041218"/>
              <a:gd name="connsiteY55" fmla="*/ 2930924 h 4745608"/>
              <a:gd name="connsiteX56" fmla="*/ 2820111 w 5041218"/>
              <a:gd name="connsiteY56" fmla="*/ 3026344 h 4745608"/>
              <a:gd name="connsiteX57" fmla="*/ 2959241 w 5041218"/>
              <a:gd name="connsiteY57" fmla="*/ 3167976 h 4745608"/>
              <a:gd name="connsiteX58" fmla="*/ 3176083 w 5041218"/>
              <a:gd name="connsiteY58" fmla="*/ 3269358 h 4745608"/>
              <a:gd name="connsiteX59" fmla="*/ 3388239 w 5041218"/>
              <a:gd name="connsiteY59" fmla="*/ 3442290 h 4745608"/>
              <a:gd name="connsiteX60" fmla="*/ 3212014 w 5041218"/>
              <a:gd name="connsiteY60" fmla="*/ 3336948 h 4745608"/>
              <a:gd name="connsiteX61" fmla="*/ 3004633 w 5041218"/>
              <a:gd name="connsiteY61" fmla="*/ 3276814 h 4745608"/>
              <a:gd name="connsiteX62" fmla="*/ 2771676 w 5041218"/>
              <a:gd name="connsiteY62" fmla="*/ 3166987 h 4745608"/>
              <a:gd name="connsiteX63" fmla="*/ 2638873 w 5041218"/>
              <a:gd name="connsiteY63" fmla="*/ 3097908 h 4745608"/>
              <a:gd name="connsiteX64" fmla="*/ 2570293 w 5041218"/>
              <a:gd name="connsiteY64" fmla="*/ 3109338 h 4745608"/>
              <a:gd name="connsiteX65" fmla="*/ 2525557 w 5041218"/>
              <a:gd name="connsiteY65" fmla="*/ 3326508 h 4745608"/>
              <a:gd name="connsiteX66" fmla="*/ 2584349 w 5041218"/>
              <a:gd name="connsiteY66" fmla="*/ 3577470 h 4745608"/>
              <a:gd name="connsiteX67" fmla="*/ 2663703 w 5041218"/>
              <a:gd name="connsiteY67" fmla="*/ 3996904 h 4745608"/>
              <a:gd name="connsiteX68" fmla="*/ 2633113 w 5041218"/>
              <a:gd name="connsiteY68" fmla="*/ 4192703 h 4745608"/>
              <a:gd name="connsiteX69" fmla="*/ 2539703 w 5041218"/>
              <a:gd name="connsiteY69" fmla="*/ 4455574 h 4745608"/>
              <a:gd name="connsiteX70" fmla="*/ 2595212 w 5041218"/>
              <a:gd name="connsiteY70" fmla="*/ 3945217 h 4745608"/>
              <a:gd name="connsiteX71" fmla="*/ 2481240 w 5041218"/>
              <a:gd name="connsiteY71" fmla="*/ 3566538 h 4745608"/>
              <a:gd name="connsiteX72" fmla="*/ 2307403 w 5041218"/>
              <a:gd name="connsiteY72" fmla="*/ 3166488 h 4745608"/>
              <a:gd name="connsiteX73" fmla="*/ 2261683 w 5041218"/>
              <a:gd name="connsiteY73" fmla="*/ 3063618 h 4745608"/>
              <a:gd name="connsiteX74" fmla="*/ 2078803 w 5041218"/>
              <a:gd name="connsiteY74" fmla="*/ 2949318 h 4745608"/>
              <a:gd name="connsiteX75" fmla="*/ 1824299 w 5041218"/>
              <a:gd name="connsiteY75" fmla="*/ 3002494 h 4745608"/>
              <a:gd name="connsiteX76" fmla="*/ 1412162 w 5041218"/>
              <a:gd name="connsiteY76" fmla="*/ 3235573 h 4745608"/>
              <a:gd name="connsiteX77" fmla="*/ 1381573 w 5041218"/>
              <a:gd name="connsiteY77" fmla="*/ 3680838 h 4745608"/>
              <a:gd name="connsiteX78" fmla="*/ 1340867 w 5041218"/>
              <a:gd name="connsiteY78" fmla="*/ 3980504 h 4745608"/>
              <a:gd name="connsiteX79" fmla="*/ 1197619 w 5041218"/>
              <a:gd name="connsiteY79" fmla="*/ 4738831 h 4745608"/>
              <a:gd name="connsiteX80" fmla="*/ 1220896 w 5041218"/>
              <a:gd name="connsiteY80" fmla="*/ 4338309 h 4745608"/>
              <a:gd name="connsiteX81" fmla="*/ 1242772 w 5041218"/>
              <a:gd name="connsiteY81" fmla="*/ 4080888 h 4745608"/>
              <a:gd name="connsiteX82" fmla="*/ 1198693 w 5041218"/>
              <a:gd name="connsiteY82" fmla="*/ 3909438 h 4745608"/>
              <a:gd name="connsiteX83" fmla="*/ 970093 w 5041218"/>
              <a:gd name="connsiteY83" fmla="*/ 3989448 h 4745608"/>
              <a:gd name="connsiteX84" fmla="*/ 766328 w 5041218"/>
              <a:gd name="connsiteY84" fmla="*/ 4131990 h 4745608"/>
              <a:gd name="connsiteX85" fmla="*/ 555808 w 5041218"/>
              <a:gd name="connsiteY85" fmla="*/ 4355688 h 4745608"/>
              <a:gd name="connsiteX86" fmla="*/ 785900 w 5041218"/>
              <a:gd name="connsiteY86" fmla="*/ 4017771 h 4745608"/>
              <a:gd name="connsiteX87" fmla="*/ 1130113 w 5041218"/>
              <a:gd name="connsiteY87" fmla="*/ 3817500 h 4745608"/>
              <a:gd name="connsiteX88" fmla="*/ 1278703 w 5041218"/>
              <a:gd name="connsiteY88" fmla="*/ 3726558 h 4745608"/>
              <a:gd name="connsiteX89" fmla="*/ 1269661 w 5041218"/>
              <a:gd name="connsiteY89" fmla="*/ 3390117 h 4745608"/>
              <a:gd name="connsiteX90" fmla="*/ 1309620 w 5041218"/>
              <a:gd name="connsiteY90" fmla="*/ 3169963 h 4745608"/>
              <a:gd name="connsiteX91" fmla="*/ 1393003 w 5041218"/>
              <a:gd name="connsiteY91" fmla="*/ 3052188 h 4745608"/>
              <a:gd name="connsiteX92" fmla="*/ 1080693 w 5041218"/>
              <a:gd name="connsiteY92" fmla="*/ 2984604 h 4745608"/>
              <a:gd name="connsiteX93" fmla="*/ 663453 w 5041218"/>
              <a:gd name="connsiteY93" fmla="*/ 3023360 h 4745608"/>
              <a:gd name="connsiteX94" fmla="*/ 235111 w 5041218"/>
              <a:gd name="connsiteY94" fmla="*/ 3217172 h 4745608"/>
              <a:gd name="connsiteX95" fmla="*/ 421453 w 5041218"/>
              <a:gd name="connsiteY95" fmla="*/ 3029328 h 4745608"/>
              <a:gd name="connsiteX96" fmla="*/ 627193 w 5041218"/>
              <a:gd name="connsiteY96" fmla="*/ 2926458 h 4745608"/>
              <a:gd name="connsiteX97" fmla="*/ 854480 w 5041218"/>
              <a:gd name="connsiteY97" fmla="*/ 2889178 h 4745608"/>
              <a:gd name="connsiteX98" fmla="*/ 1149272 w 5041218"/>
              <a:gd name="connsiteY98" fmla="*/ 2889676 h 4745608"/>
              <a:gd name="connsiteX99" fmla="*/ 1531894 w 5041218"/>
              <a:gd name="connsiteY99" fmla="*/ 2917507 h 4745608"/>
              <a:gd name="connsiteX100" fmla="*/ 1860559 w 5041218"/>
              <a:gd name="connsiteY100" fmla="*/ 2766431 h 4745608"/>
              <a:gd name="connsiteX101" fmla="*/ 1701613 w 5041218"/>
              <a:gd name="connsiteY101" fmla="*/ 2263518 h 4745608"/>
              <a:gd name="connsiteX102" fmla="*/ 1690183 w 5041218"/>
              <a:gd name="connsiteY102" fmla="*/ 1966338 h 4745608"/>
              <a:gd name="connsiteX103" fmla="*/ 1381991 w 5041218"/>
              <a:gd name="connsiteY103" fmla="*/ 1841604 h 4745608"/>
              <a:gd name="connsiteX104" fmla="*/ 1095823 w 5041218"/>
              <a:gd name="connsiteY104" fmla="*/ 1714878 h 4745608"/>
              <a:gd name="connsiteX105" fmla="*/ 746507 w 5041218"/>
              <a:gd name="connsiteY105" fmla="*/ 1626415 h 4745608"/>
              <a:gd name="connsiteX106" fmla="*/ 352873 w 5041218"/>
              <a:gd name="connsiteY106" fmla="*/ 1726308 h 4745608"/>
              <a:gd name="connsiteX107" fmla="*/ 113171 w 5041218"/>
              <a:gd name="connsiteY107" fmla="*/ 1763582 h 4745608"/>
              <a:gd name="connsiteX108" fmla="*/ 9973 w 5041218"/>
              <a:gd name="connsiteY108" fmla="*/ 1737738 h 4745608"/>
              <a:gd name="connsiteX109" fmla="*/ 348516 w 5041218"/>
              <a:gd name="connsiteY109" fmla="*/ 1643812 h 4745608"/>
              <a:gd name="connsiteX110" fmla="*/ 653097 w 5041218"/>
              <a:gd name="connsiteY110" fmla="*/ 1543920 h 4745608"/>
              <a:gd name="connsiteX111" fmla="*/ 1072963 w 5041218"/>
              <a:gd name="connsiteY111" fmla="*/ 1612008 h 4745608"/>
              <a:gd name="connsiteX112" fmla="*/ 1244413 w 5041218"/>
              <a:gd name="connsiteY112" fmla="*/ 1657728 h 4745608"/>
              <a:gd name="connsiteX113" fmla="*/ 1205766 w 5041218"/>
              <a:gd name="connsiteY113" fmla="*/ 1451988 h 4745608"/>
              <a:gd name="connsiteX114" fmla="*/ 1046313 w 5041218"/>
              <a:gd name="connsiteY114" fmla="*/ 815409 h 4745608"/>
              <a:gd name="connsiteX115" fmla="*/ 1221553 w 5041218"/>
              <a:gd name="connsiteY115" fmla="*/ 1211958 h 4745608"/>
              <a:gd name="connsiteX0" fmla="*/ 1221553 w 5067201"/>
              <a:gd name="connsiteY0" fmla="*/ 1211958 h 4745608"/>
              <a:gd name="connsiteX1" fmla="*/ 1343911 w 5067201"/>
              <a:gd name="connsiteY1" fmla="*/ 1559828 h 4745608"/>
              <a:gd name="connsiteX2" fmla="*/ 1553023 w 5067201"/>
              <a:gd name="connsiteY2" fmla="*/ 1657728 h 4745608"/>
              <a:gd name="connsiteX3" fmla="*/ 1907353 w 5067201"/>
              <a:gd name="connsiteY3" fmla="*/ 1680588 h 4745608"/>
              <a:gd name="connsiteX4" fmla="*/ 2021653 w 5067201"/>
              <a:gd name="connsiteY4" fmla="*/ 1543428 h 4745608"/>
              <a:gd name="connsiteX5" fmla="*/ 2124523 w 5067201"/>
              <a:gd name="connsiteY5" fmla="*/ 1291968 h 4745608"/>
              <a:gd name="connsiteX6" fmla="*/ 2124523 w 5067201"/>
              <a:gd name="connsiteY6" fmla="*/ 1120518 h 4745608"/>
              <a:gd name="connsiteX7" fmla="*/ 2068029 w 5067201"/>
              <a:gd name="connsiteY7" fmla="*/ 825325 h 4745608"/>
              <a:gd name="connsiteX8" fmla="*/ 2078803 w 5067201"/>
              <a:gd name="connsiteY8" fmla="*/ 777618 h 4745608"/>
              <a:gd name="connsiteX9" fmla="*/ 2170243 w 5067201"/>
              <a:gd name="connsiteY9" fmla="*/ 1086228 h 4745608"/>
              <a:gd name="connsiteX10" fmla="*/ 2215963 w 5067201"/>
              <a:gd name="connsiteY10" fmla="*/ 1269108 h 4745608"/>
              <a:gd name="connsiteX11" fmla="*/ 2284543 w 5067201"/>
              <a:gd name="connsiteY11" fmla="*/ 1303398 h 4745608"/>
              <a:gd name="connsiteX12" fmla="*/ 2330263 w 5067201"/>
              <a:gd name="connsiteY12" fmla="*/ 1166238 h 4745608"/>
              <a:gd name="connsiteX13" fmla="*/ 2467423 w 5067201"/>
              <a:gd name="connsiteY13" fmla="*/ 880488 h 4745608"/>
              <a:gd name="connsiteX14" fmla="*/ 2558863 w 5067201"/>
              <a:gd name="connsiteY14" fmla="*/ 640458 h 4745608"/>
              <a:gd name="connsiteX15" fmla="*/ 2616013 w 5067201"/>
              <a:gd name="connsiteY15" fmla="*/ 537588 h 4745608"/>
              <a:gd name="connsiteX16" fmla="*/ 2558863 w 5067201"/>
              <a:gd name="connsiteY16" fmla="*/ 789048 h 4745608"/>
              <a:gd name="connsiteX17" fmla="*/ 2444563 w 5067201"/>
              <a:gd name="connsiteY17" fmla="*/ 1097658 h 4745608"/>
              <a:gd name="connsiteX18" fmla="*/ 2375983 w 5067201"/>
              <a:gd name="connsiteY18" fmla="*/ 1406268 h 4745608"/>
              <a:gd name="connsiteX19" fmla="*/ 2558863 w 5067201"/>
              <a:gd name="connsiteY19" fmla="*/ 1577718 h 4745608"/>
              <a:gd name="connsiteX20" fmla="*/ 2878903 w 5067201"/>
              <a:gd name="connsiteY20" fmla="*/ 1657728 h 4745608"/>
              <a:gd name="connsiteX21" fmla="*/ 3187513 w 5067201"/>
              <a:gd name="connsiteY21" fmla="*/ 1657728 h 4745608"/>
              <a:gd name="connsiteX22" fmla="*/ 3370393 w 5067201"/>
              <a:gd name="connsiteY22" fmla="*/ 1566288 h 4745608"/>
              <a:gd name="connsiteX23" fmla="*/ 3488066 w 5067201"/>
              <a:gd name="connsiteY23" fmla="*/ 1246753 h 4745608"/>
              <a:gd name="connsiteX24" fmla="*/ 3495138 w 5067201"/>
              <a:gd name="connsiteY24" fmla="*/ 1115548 h 4745608"/>
              <a:gd name="connsiteX25" fmla="*/ 3493650 w 5067201"/>
              <a:gd name="connsiteY25" fmla="*/ 1063976 h 4745608"/>
              <a:gd name="connsiteX26" fmla="*/ 3450403 w 5067201"/>
              <a:gd name="connsiteY26" fmla="*/ 777618 h 4745608"/>
              <a:gd name="connsiteX27" fmla="*/ 3119893 w 5067201"/>
              <a:gd name="connsiteY27" fmla="*/ 321571 h 4745608"/>
              <a:gd name="connsiteX28" fmla="*/ 3497351 w 5067201"/>
              <a:gd name="connsiteY28" fmla="*/ 674883 h 4745608"/>
              <a:gd name="connsiteX29" fmla="*/ 3759013 w 5067201"/>
              <a:gd name="connsiteY29" fmla="*/ 571878 h 4745608"/>
              <a:gd name="connsiteX30" fmla="*/ 3999043 w 5067201"/>
              <a:gd name="connsiteY30" fmla="*/ 91818 h 4745608"/>
              <a:gd name="connsiteX31" fmla="*/ 4033333 w 5067201"/>
              <a:gd name="connsiteY31" fmla="*/ 11808 h 4745608"/>
              <a:gd name="connsiteX32" fmla="*/ 3984569 w 5067201"/>
              <a:gd name="connsiteY32" fmla="*/ 247366 h 4745608"/>
              <a:gd name="connsiteX33" fmla="*/ 3812791 w 5067201"/>
              <a:gd name="connsiteY33" fmla="*/ 647417 h 4745608"/>
              <a:gd name="connsiteX34" fmla="*/ 3592906 w 5067201"/>
              <a:gd name="connsiteY34" fmla="*/ 811408 h 4745608"/>
              <a:gd name="connsiteX35" fmla="*/ 3604425 w 5067201"/>
              <a:gd name="connsiteY35" fmla="*/ 999253 h 4745608"/>
              <a:gd name="connsiteX36" fmla="*/ 3872985 w 5067201"/>
              <a:gd name="connsiteY36" fmla="*/ 881976 h 4745608"/>
              <a:gd name="connsiteX37" fmla="*/ 4200754 w 5067201"/>
              <a:gd name="connsiteY37" fmla="*/ 774136 h 4745608"/>
              <a:gd name="connsiteX38" fmla="*/ 4064251 w 5067201"/>
              <a:gd name="connsiteY38" fmla="*/ 847195 h 4745608"/>
              <a:gd name="connsiteX39" fmla="*/ 3818880 w 5067201"/>
              <a:gd name="connsiteY39" fmla="*/ 991305 h 4745608"/>
              <a:gd name="connsiteX40" fmla="*/ 3658531 w 5067201"/>
              <a:gd name="connsiteY40" fmla="*/ 1093178 h 4745608"/>
              <a:gd name="connsiteX41" fmla="*/ 3622838 w 5067201"/>
              <a:gd name="connsiteY41" fmla="*/ 1221401 h 4745608"/>
              <a:gd name="connsiteX42" fmla="*/ 3577446 w 5067201"/>
              <a:gd name="connsiteY42" fmla="*/ 1500691 h 4745608"/>
              <a:gd name="connsiteX43" fmla="*/ 3461833 w 5067201"/>
              <a:gd name="connsiteY43" fmla="*/ 1726308 h 4745608"/>
              <a:gd name="connsiteX44" fmla="*/ 3278953 w 5067201"/>
              <a:gd name="connsiteY44" fmla="*/ 2034918 h 4745608"/>
              <a:gd name="connsiteX45" fmla="*/ 3288742 w 5067201"/>
              <a:gd name="connsiteY45" fmla="*/ 2273460 h 4745608"/>
              <a:gd name="connsiteX46" fmla="*/ 3434288 w 5067201"/>
              <a:gd name="connsiteY46" fmla="*/ 2417577 h 4745608"/>
              <a:gd name="connsiteX47" fmla="*/ 3781217 w 5067201"/>
              <a:gd name="connsiteY47" fmla="*/ 2618845 h 4745608"/>
              <a:gd name="connsiteX48" fmla="*/ 4079053 w 5067201"/>
              <a:gd name="connsiteY48" fmla="*/ 2777868 h 4745608"/>
              <a:gd name="connsiteX49" fmla="*/ 5011598 w 5067201"/>
              <a:gd name="connsiteY49" fmla="*/ 3189329 h 4745608"/>
              <a:gd name="connsiteX50" fmla="*/ 4955377 w 5067201"/>
              <a:gd name="connsiteY50" fmla="*/ 3340389 h 4745608"/>
              <a:gd name="connsiteX51" fmla="*/ 4070190 w 5067201"/>
              <a:gd name="connsiteY51" fmla="*/ 3021367 h 4745608"/>
              <a:gd name="connsiteX52" fmla="*/ 3460193 w 5067201"/>
              <a:gd name="connsiteY52" fmla="*/ 2852901 h 4745608"/>
              <a:gd name="connsiteX53" fmla="*/ 3217865 w 5067201"/>
              <a:gd name="connsiteY53" fmla="*/ 2829045 h 4745608"/>
              <a:gd name="connsiteX54" fmla="*/ 3025524 w 5067201"/>
              <a:gd name="connsiteY54" fmla="*/ 2858861 h 4745608"/>
              <a:gd name="connsiteX55" fmla="*/ 2832855 w 5067201"/>
              <a:gd name="connsiteY55" fmla="*/ 2930924 h 4745608"/>
              <a:gd name="connsiteX56" fmla="*/ 2820111 w 5067201"/>
              <a:gd name="connsiteY56" fmla="*/ 3026344 h 4745608"/>
              <a:gd name="connsiteX57" fmla="*/ 2959241 w 5067201"/>
              <a:gd name="connsiteY57" fmla="*/ 3167976 h 4745608"/>
              <a:gd name="connsiteX58" fmla="*/ 3176083 w 5067201"/>
              <a:gd name="connsiteY58" fmla="*/ 3269358 h 4745608"/>
              <a:gd name="connsiteX59" fmla="*/ 3388239 w 5067201"/>
              <a:gd name="connsiteY59" fmla="*/ 3442290 h 4745608"/>
              <a:gd name="connsiteX60" fmla="*/ 3212014 w 5067201"/>
              <a:gd name="connsiteY60" fmla="*/ 3336948 h 4745608"/>
              <a:gd name="connsiteX61" fmla="*/ 3004633 w 5067201"/>
              <a:gd name="connsiteY61" fmla="*/ 3276814 h 4745608"/>
              <a:gd name="connsiteX62" fmla="*/ 2771676 w 5067201"/>
              <a:gd name="connsiteY62" fmla="*/ 3166987 h 4745608"/>
              <a:gd name="connsiteX63" fmla="*/ 2638873 w 5067201"/>
              <a:gd name="connsiteY63" fmla="*/ 3097908 h 4745608"/>
              <a:gd name="connsiteX64" fmla="*/ 2570293 w 5067201"/>
              <a:gd name="connsiteY64" fmla="*/ 3109338 h 4745608"/>
              <a:gd name="connsiteX65" fmla="*/ 2525557 w 5067201"/>
              <a:gd name="connsiteY65" fmla="*/ 3326508 h 4745608"/>
              <a:gd name="connsiteX66" fmla="*/ 2584349 w 5067201"/>
              <a:gd name="connsiteY66" fmla="*/ 3577470 h 4745608"/>
              <a:gd name="connsiteX67" fmla="*/ 2663703 w 5067201"/>
              <a:gd name="connsiteY67" fmla="*/ 3996904 h 4745608"/>
              <a:gd name="connsiteX68" fmla="*/ 2633113 w 5067201"/>
              <a:gd name="connsiteY68" fmla="*/ 4192703 h 4745608"/>
              <a:gd name="connsiteX69" fmla="*/ 2539703 w 5067201"/>
              <a:gd name="connsiteY69" fmla="*/ 4455574 h 4745608"/>
              <a:gd name="connsiteX70" fmla="*/ 2595212 w 5067201"/>
              <a:gd name="connsiteY70" fmla="*/ 3945217 h 4745608"/>
              <a:gd name="connsiteX71" fmla="*/ 2481240 w 5067201"/>
              <a:gd name="connsiteY71" fmla="*/ 3566538 h 4745608"/>
              <a:gd name="connsiteX72" fmla="*/ 2307403 w 5067201"/>
              <a:gd name="connsiteY72" fmla="*/ 3166488 h 4745608"/>
              <a:gd name="connsiteX73" fmla="*/ 2261683 w 5067201"/>
              <a:gd name="connsiteY73" fmla="*/ 3063618 h 4745608"/>
              <a:gd name="connsiteX74" fmla="*/ 2078803 w 5067201"/>
              <a:gd name="connsiteY74" fmla="*/ 2949318 h 4745608"/>
              <a:gd name="connsiteX75" fmla="*/ 1824299 w 5067201"/>
              <a:gd name="connsiteY75" fmla="*/ 3002494 h 4745608"/>
              <a:gd name="connsiteX76" fmla="*/ 1412162 w 5067201"/>
              <a:gd name="connsiteY76" fmla="*/ 3235573 h 4745608"/>
              <a:gd name="connsiteX77" fmla="*/ 1381573 w 5067201"/>
              <a:gd name="connsiteY77" fmla="*/ 3680838 h 4745608"/>
              <a:gd name="connsiteX78" fmla="*/ 1340867 w 5067201"/>
              <a:gd name="connsiteY78" fmla="*/ 3980504 h 4745608"/>
              <a:gd name="connsiteX79" fmla="*/ 1197619 w 5067201"/>
              <a:gd name="connsiteY79" fmla="*/ 4738831 h 4745608"/>
              <a:gd name="connsiteX80" fmla="*/ 1220896 w 5067201"/>
              <a:gd name="connsiteY80" fmla="*/ 4338309 h 4745608"/>
              <a:gd name="connsiteX81" fmla="*/ 1242772 w 5067201"/>
              <a:gd name="connsiteY81" fmla="*/ 4080888 h 4745608"/>
              <a:gd name="connsiteX82" fmla="*/ 1198693 w 5067201"/>
              <a:gd name="connsiteY82" fmla="*/ 3909438 h 4745608"/>
              <a:gd name="connsiteX83" fmla="*/ 970093 w 5067201"/>
              <a:gd name="connsiteY83" fmla="*/ 3989448 h 4745608"/>
              <a:gd name="connsiteX84" fmla="*/ 766328 w 5067201"/>
              <a:gd name="connsiteY84" fmla="*/ 4131990 h 4745608"/>
              <a:gd name="connsiteX85" fmla="*/ 555808 w 5067201"/>
              <a:gd name="connsiteY85" fmla="*/ 4355688 h 4745608"/>
              <a:gd name="connsiteX86" fmla="*/ 785900 w 5067201"/>
              <a:gd name="connsiteY86" fmla="*/ 4017771 h 4745608"/>
              <a:gd name="connsiteX87" fmla="*/ 1130113 w 5067201"/>
              <a:gd name="connsiteY87" fmla="*/ 3817500 h 4745608"/>
              <a:gd name="connsiteX88" fmla="*/ 1278703 w 5067201"/>
              <a:gd name="connsiteY88" fmla="*/ 3726558 h 4745608"/>
              <a:gd name="connsiteX89" fmla="*/ 1269661 w 5067201"/>
              <a:gd name="connsiteY89" fmla="*/ 3390117 h 4745608"/>
              <a:gd name="connsiteX90" fmla="*/ 1309620 w 5067201"/>
              <a:gd name="connsiteY90" fmla="*/ 3169963 h 4745608"/>
              <a:gd name="connsiteX91" fmla="*/ 1393003 w 5067201"/>
              <a:gd name="connsiteY91" fmla="*/ 3052188 h 4745608"/>
              <a:gd name="connsiteX92" fmla="*/ 1080693 w 5067201"/>
              <a:gd name="connsiteY92" fmla="*/ 2984604 h 4745608"/>
              <a:gd name="connsiteX93" fmla="*/ 663453 w 5067201"/>
              <a:gd name="connsiteY93" fmla="*/ 3023360 h 4745608"/>
              <a:gd name="connsiteX94" fmla="*/ 235111 w 5067201"/>
              <a:gd name="connsiteY94" fmla="*/ 3217172 h 4745608"/>
              <a:gd name="connsiteX95" fmla="*/ 421453 w 5067201"/>
              <a:gd name="connsiteY95" fmla="*/ 3029328 h 4745608"/>
              <a:gd name="connsiteX96" fmla="*/ 627193 w 5067201"/>
              <a:gd name="connsiteY96" fmla="*/ 2926458 h 4745608"/>
              <a:gd name="connsiteX97" fmla="*/ 854480 w 5067201"/>
              <a:gd name="connsiteY97" fmla="*/ 2889178 h 4745608"/>
              <a:gd name="connsiteX98" fmla="*/ 1149272 w 5067201"/>
              <a:gd name="connsiteY98" fmla="*/ 2889676 h 4745608"/>
              <a:gd name="connsiteX99" fmla="*/ 1531894 w 5067201"/>
              <a:gd name="connsiteY99" fmla="*/ 2917507 h 4745608"/>
              <a:gd name="connsiteX100" fmla="*/ 1860559 w 5067201"/>
              <a:gd name="connsiteY100" fmla="*/ 2766431 h 4745608"/>
              <a:gd name="connsiteX101" fmla="*/ 1701613 w 5067201"/>
              <a:gd name="connsiteY101" fmla="*/ 2263518 h 4745608"/>
              <a:gd name="connsiteX102" fmla="*/ 1690183 w 5067201"/>
              <a:gd name="connsiteY102" fmla="*/ 1966338 h 4745608"/>
              <a:gd name="connsiteX103" fmla="*/ 1381991 w 5067201"/>
              <a:gd name="connsiteY103" fmla="*/ 1841604 h 4745608"/>
              <a:gd name="connsiteX104" fmla="*/ 1095823 w 5067201"/>
              <a:gd name="connsiteY104" fmla="*/ 1714878 h 4745608"/>
              <a:gd name="connsiteX105" fmla="*/ 746507 w 5067201"/>
              <a:gd name="connsiteY105" fmla="*/ 1626415 h 4745608"/>
              <a:gd name="connsiteX106" fmla="*/ 352873 w 5067201"/>
              <a:gd name="connsiteY106" fmla="*/ 1726308 h 4745608"/>
              <a:gd name="connsiteX107" fmla="*/ 113171 w 5067201"/>
              <a:gd name="connsiteY107" fmla="*/ 1763582 h 4745608"/>
              <a:gd name="connsiteX108" fmla="*/ 9973 w 5067201"/>
              <a:gd name="connsiteY108" fmla="*/ 1737738 h 4745608"/>
              <a:gd name="connsiteX109" fmla="*/ 348516 w 5067201"/>
              <a:gd name="connsiteY109" fmla="*/ 1643812 h 4745608"/>
              <a:gd name="connsiteX110" fmla="*/ 653097 w 5067201"/>
              <a:gd name="connsiteY110" fmla="*/ 1543920 h 4745608"/>
              <a:gd name="connsiteX111" fmla="*/ 1072963 w 5067201"/>
              <a:gd name="connsiteY111" fmla="*/ 1612008 h 4745608"/>
              <a:gd name="connsiteX112" fmla="*/ 1244413 w 5067201"/>
              <a:gd name="connsiteY112" fmla="*/ 1657728 h 4745608"/>
              <a:gd name="connsiteX113" fmla="*/ 1205766 w 5067201"/>
              <a:gd name="connsiteY113" fmla="*/ 1451988 h 4745608"/>
              <a:gd name="connsiteX114" fmla="*/ 1046313 w 5067201"/>
              <a:gd name="connsiteY114" fmla="*/ 815409 h 4745608"/>
              <a:gd name="connsiteX115" fmla="*/ 1221553 w 5067201"/>
              <a:gd name="connsiteY115" fmla="*/ 1211958 h 4745608"/>
              <a:gd name="connsiteX0" fmla="*/ 1221553 w 5015709"/>
              <a:gd name="connsiteY0" fmla="*/ 1211958 h 4745608"/>
              <a:gd name="connsiteX1" fmla="*/ 1343911 w 5015709"/>
              <a:gd name="connsiteY1" fmla="*/ 1559828 h 4745608"/>
              <a:gd name="connsiteX2" fmla="*/ 1553023 w 5015709"/>
              <a:gd name="connsiteY2" fmla="*/ 1657728 h 4745608"/>
              <a:gd name="connsiteX3" fmla="*/ 1907353 w 5015709"/>
              <a:gd name="connsiteY3" fmla="*/ 1680588 h 4745608"/>
              <a:gd name="connsiteX4" fmla="*/ 2021653 w 5015709"/>
              <a:gd name="connsiteY4" fmla="*/ 1543428 h 4745608"/>
              <a:gd name="connsiteX5" fmla="*/ 2124523 w 5015709"/>
              <a:gd name="connsiteY5" fmla="*/ 1291968 h 4745608"/>
              <a:gd name="connsiteX6" fmla="*/ 2124523 w 5015709"/>
              <a:gd name="connsiteY6" fmla="*/ 1120518 h 4745608"/>
              <a:gd name="connsiteX7" fmla="*/ 2068029 w 5015709"/>
              <a:gd name="connsiteY7" fmla="*/ 825325 h 4745608"/>
              <a:gd name="connsiteX8" fmla="*/ 2078803 w 5015709"/>
              <a:gd name="connsiteY8" fmla="*/ 777618 h 4745608"/>
              <a:gd name="connsiteX9" fmla="*/ 2170243 w 5015709"/>
              <a:gd name="connsiteY9" fmla="*/ 1086228 h 4745608"/>
              <a:gd name="connsiteX10" fmla="*/ 2215963 w 5015709"/>
              <a:gd name="connsiteY10" fmla="*/ 1269108 h 4745608"/>
              <a:gd name="connsiteX11" fmla="*/ 2284543 w 5015709"/>
              <a:gd name="connsiteY11" fmla="*/ 1303398 h 4745608"/>
              <a:gd name="connsiteX12" fmla="*/ 2330263 w 5015709"/>
              <a:gd name="connsiteY12" fmla="*/ 1166238 h 4745608"/>
              <a:gd name="connsiteX13" fmla="*/ 2467423 w 5015709"/>
              <a:gd name="connsiteY13" fmla="*/ 880488 h 4745608"/>
              <a:gd name="connsiteX14" fmla="*/ 2558863 w 5015709"/>
              <a:gd name="connsiteY14" fmla="*/ 640458 h 4745608"/>
              <a:gd name="connsiteX15" fmla="*/ 2616013 w 5015709"/>
              <a:gd name="connsiteY15" fmla="*/ 537588 h 4745608"/>
              <a:gd name="connsiteX16" fmla="*/ 2558863 w 5015709"/>
              <a:gd name="connsiteY16" fmla="*/ 789048 h 4745608"/>
              <a:gd name="connsiteX17" fmla="*/ 2444563 w 5015709"/>
              <a:gd name="connsiteY17" fmla="*/ 1097658 h 4745608"/>
              <a:gd name="connsiteX18" fmla="*/ 2375983 w 5015709"/>
              <a:gd name="connsiteY18" fmla="*/ 1406268 h 4745608"/>
              <a:gd name="connsiteX19" fmla="*/ 2558863 w 5015709"/>
              <a:gd name="connsiteY19" fmla="*/ 1577718 h 4745608"/>
              <a:gd name="connsiteX20" fmla="*/ 2878903 w 5015709"/>
              <a:gd name="connsiteY20" fmla="*/ 1657728 h 4745608"/>
              <a:gd name="connsiteX21" fmla="*/ 3187513 w 5015709"/>
              <a:gd name="connsiteY21" fmla="*/ 1657728 h 4745608"/>
              <a:gd name="connsiteX22" fmla="*/ 3370393 w 5015709"/>
              <a:gd name="connsiteY22" fmla="*/ 1566288 h 4745608"/>
              <a:gd name="connsiteX23" fmla="*/ 3488066 w 5015709"/>
              <a:gd name="connsiteY23" fmla="*/ 1246753 h 4745608"/>
              <a:gd name="connsiteX24" fmla="*/ 3495138 w 5015709"/>
              <a:gd name="connsiteY24" fmla="*/ 1115548 h 4745608"/>
              <a:gd name="connsiteX25" fmla="*/ 3493650 w 5015709"/>
              <a:gd name="connsiteY25" fmla="*/ 1063976 h 4745608"/>
              <a:gd name="connsiteX26" fmla="*/ 3450403 w 5015709"/>
              <a:gd name="connsiteY26" fmla="*/ 777618 h 4745608"/>
              <a:gd name="connsiteX27" fmla="*/ 3119893 w 5015709"/>
              <a:gd name="connsiteY27" fmla="*/ 321571 h 4745608"/>
              <a:gd name="connsiteX28" fmla="*/ 3497351 w 5015709"/>
              <a:gd name="connsiteY28" fmla="*/ 674883 h 4745608"/>
              <a:gd name="connsiteX29" fmla="*/ 3759013 w 5015709"/>
              <a:gd name="connsiteY29" fmla="*/ 571878 h 4745608"/>
              <a:gd name="connsiteX30" fmla="*/ 3999043 w 5015709"/>
              <a:gd name="connsiteY30" fmla="*/ 91818 h 4745608"/>
              <a:gd name="connsiteX31" fmla="*/ 4033333 w 5015709"/>
              <a:gd name="connsiteY31" fmla="*/ 11808 h 4745608"/>
              <a:gd name="connsiteX32" fmla="*/ 3984569 w 5015709"/>
              <a:gd name="connsiteY32" fmla="*/ 247366 h 4745608"/>
              <a:gd name="connsiteX33" fmla="*/ 3812791 w 5015709"/>
              <a:gd name="connsiteY33" fmla="*/ 647417 h 4745608"/>
              <a:gd name="connsiteX34" fmla="*/ 3592906 w 5015709"/>
              <a:gd name="connsiteY34" fmla="*/ 811408 h 4745608"/>
              <a:gd name="connsiteX35" fmla="*/ 3604425 w 5015709"/>
              <a:gd name="connsiteY35" fmla="*/ 999253 h 4745608"/>
              <a:gd name="connsiteX36" fmla="*/ 3872985 w 5015709"/>
              <a:gd name="connsiteY36" fmla="*/ 881976 h 4745608"/>
              <a:gd name="connsiteX37" fmla="*/ 4200754 w 5015709"/>
              <a:gd name="connsiteY37" fmla="*/ 774136 h 4745608"/>
              <a:gd name="connsiteX38" fmla="*/ 4064251 w 5015709"/>
              <a:gd name="connsiteY38" fmla="*/ 847195 h 4745608"/>
              <a:gd name="connsiteX39" fmla="*/ 3818880 w 5015709"/>
              <a:gd name="connsiteY39" fmla="*/ 991305 h 4745608"/>
              <a:gd name="connsiteX40" fmla="*/ 3658531 w 5015709"/>
              <a:gd name="connsiteY40" fmla="*/ 1093178 h 4745608"/>
              <a:gd name="connsiteX41" fmla="*/ 3622838 w 5015709"/>
              <a:gd name="connsiteY41" fmla="*/ 1221401 h 4745608"/>
              <a:gd name="connsiteX42" fmla="*/ 3577446 w 5015709"/>
              <a:gd name="connsiteY42" fmla="*/ 1500691 h 4745608"/>
              <a:gd name="connsiteX43" fmla="*/ 3461833 w 5015709"/>
              <a:gd name="connsiteY43" fmla="*/ 1726308 h 4745608"/>
              <a:gd name="connsiteX44" fmla="*/ 3278953 w 5015709"/>
              <a:gd name="connsiteY44" fmla="*/ 2034918 h 4745608"/>
              <a:gd name="connsiteX45" fmla="*/ 3288742 w 5015709"/>
              <a:gd name="connsiteY45" fmla="*/ 2273460 h 4745608"/>
              <a:gd name="connsiteX46" fmla="*/ 3434288 w 5015709"/>
              <a:gd name="connsiteY46" fmla="*/ 2417577 h 4745608"/>
              <a:gd name="connsiteX47" fmla="*/ 3781217 w 5015709"/>
              <a:gd name="connsiteY47" fmla="*/ 2618845 h 4745608"/>
              <a:gd name="connsiteX48" fmla="*/ 4079053 w 5015709"/>
              <a:gd name="connsiteY48" fmla="*/ 2777868 h 4745608"/>
              <a:gd name="connsiteX49" fmla="*/ 5011598 w 5015709"/>
              <a:gd name="connsiteY49" fmla="*/ 3189329 h 4745608"/>
              <a:gd name="connsiteX50" fmla="*/ 4955377 w 5015709"/>
              <a:gd name="connsiteY50" fmla="*/ 3340389 h 4745608"/>
              <a:gd name="connsiteX51" fmla="*/ 4070190 w 5015709"/>
              <a:gd name="connsiteY51" fmla="*/ 3021367 h 4745608"/>
              <a:gd name="connsiteX52" fmla="*/ 3460193 w 5015709"/>
              <a:gd name="connsiteY52" fmla="*/ 2852901 h 4745608"/>
              <a:gd name="connsiteX53" fmla="*/ 3217865 w 5015709"/>
              <a:gd name="connsiteY53" fmla="*/ 2829045 h 4745608"/>
              <a:gd name="connsiteX54" fmla="*/ 3025524 w 5015709"/>
              <a:gd name="connsiteY54" fmla="*/ 2858861 h 4745608"/>
              <a:gd name="connsiteX55" fmla="*/ 2832855 w 5015709"/>
              <a:gd name="connsiteY55" fmla="*/ 2930924 h 4745608"/>
              <a:gd name="connsiteX56" fmla="*/ 2820111 w 5015709"/>
              <a:gd name="connsiteY56" fmla="*/ 3026344 h 4745608"/>
              <a:gd name="connsiteX57" fmla="*/ 2959241 w 5015709"/>
              <a:gd name="connsiteY57" fmla="*/ 3167976 h 4745608"/>
              <a:gd name="connsiteX58" fmla="*/ 3176083 w 5015709"/>
              <a:gd name="connsiteY58" fmla="*/ 3269358 h 4745608"/>
              <a:gd name="connsiteX59" fmla="*/ 3388239 w 5015709"/>
              <a:gd name="connsiteY59" fmla="*/ 3442290 h 4745608"/>
              <a:gd name="connsiteX60" fmla="*/ 3212014 w 5015709"/>
              <a:gd name="connsiteY60" fmla="*/ 3336948 h 4745608"/>
              <a:gd name="connsiteX61" fmla="*/ 3004633 w 5015709"/>
              <a:gd name="connsiteY61" fmla="*/ 3276814 h 4745608"/>
              <a:gd name="connsiteX62" fmla="*/ 2771676 w 5015709"/>
              <a:gd name="connsiteY62" fmla="*/ 3166987 h 4745608"/>
              <a:gd name="connsiteX63" fmla="*/ 2638873 w 5015709"/>
              <a:gd name="connsiteY63" fmla="*/ 3097908 h 4745608"/>
              <a:gd name="connsiteX64" fmla="*/ 2570293 w 5015709"/>
              <a:gd name="connsiteY64" fmla="*/ 3109338 h 4745608"/>
              <a:gd name="connsiteX65" fmla="*/ 2525557 w 5015709"/>
              <a:gd name="connsiteY65" fmla="*/ 3326508 h 4745608"/>
              <a:gd name="connsiteX66" fmla="*/ 2584349 w 5015709"/>
              <a:gd name="connsiteY66" fmla="*/ 3577470 h 4745608"/>
              <a:gd name="connsiteX67" fmla="*/ 2663703 w 5015709"/>
              <a:gd name="connsiteY67" fmla="*/ 3996904 h 4745608"/>
              <a:gd name="connsiteX68" fmla="*/ 2633113 w 5015709"/>
              <a:gd name="connsiteY68" fmla="*/ 4192703 h 4745608"/>
              <a:gd name="connsiteX69" fmla="*/ 2539703 w 5015709"/>
              <a:gd name="connsiteY69" fmla="*/ 4455574 h 4745608"/>
              <a:gd name="connsiteX70" fmla="*/ 2595212 w 5015709"/>
              <a:gd name="connsiteY70" fmla="*/ 3945217 h 4745608"/>
              <a:gd name="connsiteX71" fmla="*/ 2481240 w 5015709"/>
              <a:gd name="connsiteY71" fmla="*/ 3566538 h 4745608"/>
              <a:gd name="connsiteX72" fmla="*/ 2307403 w 5015709"/>
              <a:gd name="connsiteY72" fmla="*/ 3166488 h 4745608"/>
              <a:gd name="connsiteX73" fmla="*/ 2261683 w 5015709"/>
              <a:gd name="connsiteY73" fmla="*/ 3063618 h 4745608"/>
              <a:gd name="connsiteX74" fmla="*/ 2078803 w 5015709"/>
              <a:gd name="connsiteY74" fmla="*/ 2949318 h 4745608"/>
              <a:gd name="connsiteX75" fmla="*/ 1824299 w 5015709"/>
              <a:gd name="connsiteY75" fmla="*/ 3002494 h 4745608"/>
              <a:gd name="connsiteX76" fmla="*/ 1412162 w 5015709"/>
              <a:gd name="connsiteY76" fmla="*/ 3235573 h 4745608"/>
              <a:gd name="connsiteX77" fmla="*/ 1381573 w 5015709"/>
              <a:gd name="connsiteY77" fmla="*/ 3680838 h 4745608"/>
              <a:gd name="connsiteX78" fmla="*/ 1340867 w 5015709"/>
              <a:gd name="connsiteY78" fmla="*/ 3980504 h 4745608"/>
              <a:gd name="connsiteX79" fmla="*/ 1197619 w 5015709"/>
              <a:gd name="connsiteY79" fmla="*/ 4738831 h 4745608"/>
              <a:gd name="connsiteX80" fmla="*/ 1220896 w 5015709"/>
              <a:gd name="connsiteY80" fmla="*/ 4338309 h 4745608"/>
              <a:gd name="connsiteX81" fmla="*/ 1242772 w 5015709"/>
              <a:gd name="connsiteY81" fmla="*/ 4080888 h 4745608"/>
              <a:gd name="connsiteX82" fmla="*/ 1198693 w 5015709"/>
              <a:gd name="connsiteY82" fmla="*/ 3909438 h 4745608"/>
              <a:gd name="connsiteX83" fmla="*/ 970093 w 5015709"/>
              <a:gd name="connsiteY83" fmla="*/ 3989448 h 4745608"/>
              <a:gd name="connsiteX84" fmla="*/ 766328 w 5015709"/>
              <a:gd name="connsiteY84" fmla="*/ 4131990 h 4745608"/>
              <a:gd name="connsiteX85" fmla="*/ 555808 w 5015709"/>
              <a:gd name="connsiteY85" fmla="*/ 4355688 h 4745608"/>
              <a:gd name="connsiteX86" fmla="*/ 785900 w 5015709"/>
              <a:gd name="connsiteY86" fmla="*/ 4017771 h 4745608"/>
              <a:gd name="connsiteX87" fmla="*/ 1130113 w 5015709"/>
              <a:gd name="connsiteY87" fmla="*/ 3817500 h 4745608"/>
              <a:gd name="connsiteX88" fmla="*/ 1278703 w 5015709"/>
              <a:gd name="connsiteY88" fmla="*/ 3726558 h 4745608"/>
              <a:gd name="connsiteX89" fmla="*/ 1269661 w 5015709"/>
              <a:gd name="connsiteY89" fmla="*/ 3390117 h 4745608"/>
              <a:gd name="connsiteX90" fmla="*/ 1309620 w 5015709"/>
              <a:gd name="connsiteY90" fmla="*/ 3169963 h 4745608"/>
              <a:gd name="connsiteX91" fmla="*/ 1393003 w 5015709"/>
              <a:gd name="connsiteY91" fmla="*/ 3052188 h 4745608"/>
              <a:gd name="connsiteX92" fmla="*/ 1080693 w 5015709"/>
              <a:gd name="connsiteY92" fmla="*/ 2984604 h 4745608"/>
              <a:gd name="connsiteX93" fmla="*/ 663453 w 5015709"/>
              <a:gd name="connsiteY93" fmla="*/ 3023360 h 4745608"/>
              <a:gd name="connsiteX94" fmla="*/ 235111 w 5015709"/>
              <a:gd name="connsiteY94" fmla="*/ 3217172 h 4745608"/>
              <a:gd name="connsiteX95" fmla="*/ 421453 w 5015709"/>
              <a:gd name="connsiteY95" fmla="*/ 3029328 h 4745608"/>
              <a:gd name="connsiteX96" fmla="*/ 627193 w 5015709"/>
              <a:gd name="connsiteY96" fmla="*/ 2926458 h 4745608"/>
              <a:gd name="connsiteX97" fmla="*/ 854480 w 5015709"/>
              <a:gd name="connsiteY97" fmla="*/ 2889178 h 4745608"/>
              <a:gd name="connsiteX98" fmla="*/ 1149272 w 5015709"/>
              <a:gd name="connsiteY98" fmla="*/ 2889676 h 4745608"/>
              <a:gd name="connsiteX99" fmla="*/ 1531894 w 5015709"/>
              <a:gd name="connsiteY99" fmla="*/ 2917507 h 4745608"/>
              <a:gd name="connsiteX100" fmla="*/ 1860559 w 5015709"/>
              <a:gd name="connsiteY100" fmla="*/ 2766431 h 4745608"/>
              <a:gd name="connsiteX101" fmla="*/ 1701613 w 5015709"/>
              <a:gd name="connsiteY101" fmla="*/ 2263518 h 4745608"/>
              <a:gd name="connsiteX102" fmla="*/ 1690183 w 5015709"/>
              <a:gd name="connsiteY102" fmla="*/ 1966338 h 4745608"/>
              <a:gd name="connsiteX103" fmla="*/ 1381991 w 5015709"/>
              <a:gd name="connsiteY103" fmla="*/ 1841604 h 4745608"/>
              <a:gd name="connsiteX104" fmla="*/ 1095823 w 5015709"/>
              <a:gd name="connsiteY104" fmla="*/ 1714878 h 4745608"/>
              <a:gd name="connsiteX105" fmla="*/ 746507 w 5015709"/>
              <a:gd name="connsiteY105" fmla="*/ 1626415 h 4745608"/>
              <a:gd name="connsiteX106" fmla="*/ 352873 w 5015709"/>
              <a:gd name="connsiteY106" fmla="*/ 1726308 h 4745608"/>
              <a:gd name="connsiteX107" fmla="*/ 113171 w 5015709"/>
              <a:gd name="connsiteY107" fmla="*/ 1763582 h 4745608"/>
              <a:gd name="connsiteX108" fmla="*/ 9973 w 5015709"/>
              <a:gd name="connsiteY108" fmla="*/ 1737738 h 4745608"/>
              <a:gd name="connsiteX109" fmla="*/ 348516 w 5015709"/>
              <a:gd name="connsiteY109" fmla="*/ 1643812 h 4745608"/>
              <a:gd name="connsiteX110" fmla="*/ 653097 w 5015709"/>
              <a:gd name="connsiteY110" fmla="*/ 1543920 h 4745608"/>
              <a:gd name="connsiteX111" fmla="*/ 1072963 w 5015709"/>
              <a:gd name="connsiteY111" fmla="*/ 1612008 h 4745608"/>
              <a:gd name="connsiteX112" fmla="*/ 1244413 w 5015709"/>
              <a:gd name="connsiteY112" fmla="*/ 1657728 h 4745608"/>
              <a:gd name="connsiteX113" fmla="*/ 1205766 w 5015709"/>
              <a:gd name="connsiteY113" fmla="*/ 1451988 h 4745608"/>
              <a:gd name="connsiteX114" fmla="*/ 1046313 w 5015709"/>
              <a:gd name="connsiteY114" fmla="*/ 815409 h 4745608"/>
              <a:gd name="connsiteX115" fmla="*/ 1221553 w 5015709"/>
              <a:gd name="connsiteY115" fmla="*/ 1211958 h 4745608"/>
              <a:gd name="connsiteX0" fmla="*/ 1221553 w 5063469"/>
              <a:gd name="connsiteY0" fmla="*/ 1211958 h 4745608"/>
              <a:gd name="connsiteX1" fmla="*/ 1343911 w 5063469"/>
              <a:gd name="connsiteY1" fmla="*/ 1559828 h 4745608"/>
              <a:gd name="connsiteX2" fmla="*/ 1553023 w 5063469"/>
              <a:gd name="connsiteY2" fmla="*/ 1657728 h 4745608"/>
              <a:gd name="connsiteX3" fmla="*/ 1907353 w 5063469"/>
              <a:gd name="connsiteY3" fmla="*/ 1680588 h 4745608"/>
              <a:gd name="connsiteX4" fmla="*/ 2021653 w 5063469"/>
              <a:gd name="connsiteY4" fmla="*/ 1543428 h 4745608"/>
              <a:gd name="connsiteX5" fmla="*/ 2124523 w 5063469"/>
              <a:gd name="connsiteY5" fmla="*/ 1291968 h 4745608"/>
              <a:gd name="connsiteX6" fmla="*/ 2124523 w 5063469"/>
              <a:gd name="connsiteY6" fmla="*/ 1120518 h 4745608"/>
              <a:gd name="connsiteX7" fmla="*/ 2068029 w 5063469"/>
              <a:gd name="connsiteY7" fmla="*/ 825325 h 4745608"/>
              <a:gd name="connsiteX8" fmla="*/ 2078803 w 5063469"/>
              <a:gd name="connsiteY8" fmla="*/ 777618 h 4745608"/>
              <a:gd name="connsiteX9" fmla="*/ 2170243 w 5063469"/>
              <a:gd name="connsiteY9" fmla="*/ 1086228 h 4745608"/>
              <a:gd name="connsiteX10" fmla="*/ 2215963 w 5063469"/>
              <a:gd name="connsiteY10" fmla="*/ 1269108 h 4745608"/>
              <a:gd name="connsiteX11" fmla="*/ 2284543 w 5063469"/>
              <a:gd name="connsiteY11" fmla="*/ 1303398 h 4745608"/>
              <a:gd name="connsiteX12" fmla="*/ 2330263 w 5063469"/>
              <a:gd name="connsiteY12" fmla="*/ 1166238 h 4745608"/>
              <a:gd name="connsiteX13" fmla="*/ 2467423 w 5063469"/>
              <a:gd name="connsiteY13" fmla="*/ 880488 h 4745608"/>
              <a:gd name="connsiteX14" fmla="*/ 2558863 w 5063469"/>
              <a:gd name="connsiteY14" fmla="*/ 640458 h 4745608"/>
              <a:gd name="connsiteX15" fmla="*/ 2616013 w 5063469"/>
              <a:gd name="connsiteY15" fmla="*/ 537588 h 4745608"/>
              <a:gd name="connsiteX16" fmla="*/ 2558863 w 5063469"/>
              <a:gd name="connsiteY16" fmla="*/ 789048 h 4745608"/>
              <a:gd name="connsiteX17" fmla="*/ 2444563 w 5063469"/>
              <a:gd name="connsiteY17" fmla="*/ 1097658 h 4745608"/>
              <a:gd name="connsiteX18" fmla="*/ 2375983 w 5063469"/>
              <a:gd name="connsiteY18" fmla="*/ 1406268 h 4745608"/>
              <a:gd name="connsiteX19" fmla="*/ 2558863 w 5063469"/>
              <a:gd name="connsiteY19" fmla="*/ 1577718 h 4745608"/>
              <a:gd name="connsiteX20" fmla="*/ 2878903 w 5063469"/>
              <a:gd name="connsiteY20" fmla="*/ 1657728 h 4745608"/>
              <a:gd name="connsiteX21" fmla="*/ 3187513 w 5063469"/>
              <a:gd name="connsiteY21" fmla="*/ 1657728 h 4745608"/>
              <a:gd name="connsiteX22" fmla="*/ 3370393 w 5063469"/>
              <a:gd name="connsiteY22" fmla="*/ 1566288 h 4745608"/>
              <a:gd name="connsiteX23" fmla="*/ 3488066 w 5063469"/>
              <a:gd name="connsiteY23" fmla="*/ 1246753 h 4745608"/>
              <a:gd name="connsiteX24" fmla="*/ 3495138 w 5063469"/>
              <a:gd name="connsiteY24" fmla="*/ 1115548 h 4745608"/>
              <a:gd name="connsiteX25" fmla="*/ 3493650 w 5063469"/>
              <a:gd name="connsiteY25" fmla="*/ 1063976 h 4745608"/>
              <a:gd name="connsiteX26" fmla="*/ 3450403 w 5063469"/>
              <a:gd name="connsiteY26" fmla="*/ 777618 h 4745608"/>
              <a:gd name="connsiteX27" fmla="*/ 3119893 w 5063469"/>
              <a:gd name="connsiteY27" fmla="*/ 321571 h 4745608"/>
              <a:gd name="connsiteX28" fmla="*/ 3497351 w 5063469"/>
              <a:gd name="connsiteY28" fmla="*/ 674883 h 4745608"/>
              <a:gd name="connsiteX29" fmla="*/ 3759013 w 5063469"/>
              <a:gd name="connsiteY29" fmla="*/ 571878 h 4745608"/>
              <a:gd name="connsiteX30" fmla="*/ 3999043 w 5063469"/>
              <a:gd name="connsiteY30" fmla="*/ 91818 h 4745608"/>
              <a:gd name="connsiteX31" fmla="*/ 4033333 w 5063469"/>
              <a:gd name="connsiteY31" fmla="*/ 11808 h 4745608"/>
              <a:gd name="connsiteX32" fmla="*/ 3984569 w 5063469"/>
              <a:gd name="connsiteY32" fmla="*/ 247366 h 4745608"/>
              <a:gd name="connsiteX33" fmla="*/ 3812791 w 5063469"/>
              <a:gd name="connsiteY33" fmla="*/ 647417 h 4745608"/>
              <a:gd name="connsiteX34" fmla="*/ 3592906 w 5063469"/>
              <a:gd name="connsiteY34" fmla="*/ 811408 h 4745608"/>
              <a:gd name="connsiteX35" fmla="*/ 3604425 w 5063469"/>
              <a:gd name="connsiteY35" fmla="*/ 999253 h 4745608"/>
              <a:gd name="connsiteX36" fmla="*/ 3872985 w 5063469"/>
              <a:gd name="connsiteY36" fmla="*/ 881976 h 4745608"/>
              <a:gd name="connsiteX37" fmla="*/ 4200754 w 5063469"/>
              <a:gd name="connsiteY37" fmla="*/ 774136 h 4745608"/>
              <a:gd name="connsiteX38" fmla="*/ 4064251 w 5063469"/>
              <a:gd name="connsiteY38" fmla="*/ 847195 h 4745608"/>
              <a:gd name="connsiteX39" fmla="*/ 3818880 w 5063469"/>
              <a:gd name="connsiteY39" fmla="*/ 991305 h 4745608"/>
              <a:gd name="connsiteX40" fmla="*/ 3658531 w 5063469"/>
              <a:gd name="connsiteY40" fmla="*/ 1093178 h 4745608"/>
              <a:gd name="connsiteX41" fmla="*/ 3622838 w 5063469"/>
              <a:gd name="connsiteY41" fmla="*/ 1221401 h 4745608"/>
              <a:gd name="connsiteX42" fmla="*/ 3577446 w 5063469"/>
              <a:gd name="connsiteY42" fmla="*/ 1500691 h 4745608"/>
              <a:gd name="connsiteX43" fmla="*/ 3461833 w 5063469"/>
              <a:gd name="connsiteY43" fmla="*/ 1726308 h 4745608"/>
              <a:gd name="connsiteX44" fmla="*/ 3278953 w 5063469"/>
              <a:gd name="connsiteY44" fmla="*/ 2034918 h 4745608"/>
              <a:gd name="connsiteX45" fmla="*/ 3288742 w 5063469"/>
              <a:gd name="connsiteY45" fmla="*/ 2273460 h 4745608"/>
              <a:gd name="connsiteX46" fmla="*/ 3434288 w 5063469"/>
              <a:gd name="connsiteY46" fmla="*/ 2417577 h 4745608"/>
              <a:gd name="connsiteX47" fmla="*/ 3781217 w 5063469"/>
              <a:gd name="connsiteY47" fmla="*/ 2618845 h 4745608"/>
              <a:gd name="connsiteX48" fmla="*/ 4079053 w 5063469"/>
              <a:gd name="connsiteY48" fmla="*/ 2777868 h 4745608"/>
              <a:gd name="connsiteX49" fmla="*/ 5011598 w 5063469"/>
              <a:gd name="connsiteY49" fmla="*/ 3189329 h 4745608"/>
              <a:gd name="connsiteX50" fmla="*/ 4940575 w 5063469"/>
              <a:gd name="connsiteY50" fmla="*/ 3376168 h 4745608"/>
              <a:gd name="connsiteX51" fmla="*/ 4070190 w 5063469"/>
              <a:gd name="connsiteY51" fmla="*/ 3021367 h 4745608"/>
              <a:gd name="connsiteX52" fmla="*/ 3460193 w 5063469"/>
              <a:gd name="connsiteY52" fmla="*/ 2852901 h 4745608"/>
              <a:gd name="connsiteX53" fmla="*/ 3217865 w 5063469"/>
              <a:gd name="connsiteY53" fmla="*/ 2829045 h 4745608"/>
              <a:gd name="connsiteX54" fmla="*/ 3025524 w 5063469"/>
              <a:gd name="connsiteY54" fmla="*/ 2858861 h 4745608"/>
              <a:gd name="connsiteX55" fmla="*/ 2832855 w 5063469"/>
              <a:gd name="connsiteY55" fmla="*/ 2930924 h 4745608"/>
              <a:gd name="connsiteX56" fmla="*/ 2820111 w 5063469"/>
              <a:gd name="connsiteY56" fmla="*/ 3026344 h 4745608"/>
              <a:gd name="connsiteX57" fmla="*/ 2959241 w 5063469"/>
              <a:gd name="connsiteY57" fmla="*/ 3167976 h 4745608"/>
              <a:gd name="connsiteX58" fmla="*/ 3176083 w 5063469"/>
              <a:gd name="connsiteY58" fmla="*/ 3269358 h 4745608"/>
              <a:gd name="connsiteX59" fmla="*/ 3388239 w 5063469"/>
              <a:gd name="connsiteY59" fmla="*/ 3442290 h 4745608"/>
              <a:gd name="connsiteX60" fmla="*/ 3212014 w 5063469"/>
              <a:gd name="connsiteY60" fmla="*/ 3336948 h 4745608"/>
              <a:gd name="connsiteX61" fmla="*/ 3004633 w 5063469"/>
              <a:gd name="connsiteY61" fmla="*/ 3276814 h 4745608"/>
              <a:gd name="connsiteX62" fmla="*/ 2771676 w 5063469"/>
              <a:gd name="connsiteY62" fmla="*/ 3166987 h 4745608"/>
              <a:gd name="connsiteX63" fmla="*/ 2638873 w 5063469"/>
              <a:gd name="connsiteY63" fmla="*/ 3097908 h 4745608"/>
              <a:gd name="connsiteX64" fmla="*/ 2570293 w 5063469"/>
              <a:gd name="connsiteY64" fmla="*/ 3109338 h 4745608"/>
              <a:gd name="connsiteX65" fmla="*/ 2525557 w 5063469"/>
              <a:gd name="connsiteY65" fmla="*/ 3326508 h 4745608"/>
              <a:gd name="connsiteX66" fmla="*/ 2584349 w 5063469"/>
              <a:gd name="connsiteY66" fmla="*/ 3577470 h 4745608"/>
              <a:gd name="connsiteX67" fmla="*/ 2663703 w 5063469"/>
              <a:gd name="connsiteY67" fmla="*/ 3996904 h 4745608"/>
              <a:gd name="connsiteX68" fmla="*/ 2633113 w 5063469"/>
              <a:gd name="connsiteY68" fmla="*/ 4192703 h 4745608"/>
              <a:gd name="connsiteX69" fmla="*/ 2539703 w 5063469"/>
              <a:gd name="connsiteY69" fmla="*/ 4455574 h 4745608"/>
              <a:gd name="connsiteX70" fmla="*/ 2595212 w 5063469"/>
              <a:gd name="connsiteY70" fmla="*/ 3945217 h 4745608"/>
              <a:gd name="connsiteX71" fmla="*/ 2481240 w 5063469"/>
              <a:gd name="connsiteY71" fmla="*/ 3566538 h 4745608"/>
              <a:gd name="connsiteX72" fmla="*/ 2307403 w 5063469"/>
              <a:gd name="connsiteY72" fmla="*/ 3166488 h 4745608"/>
              <a:gd name="connsiteX73" fmla="*/ 2261683 w 5063469"/>
              <a:gd name="connsiteY73" fmla="*/ 3063618 h 4745608"/>
              <a:gd name="connsiteX74" fmla="*/ 2078803 w 5063469"/>
              <a:gd name="connsiteY74" fmla="*/ 2949318 h 4745608"/>
              <a:gd name="connsiteX75" fmla="*/ 1824299 w 5063469"/>
              <a:gd name="connsiteY75" fmla="*/ 3002494 h 4745608"/>
              <a:gd name="connsiteX76" fmla="*/ 1412162 w 5063469"/>
              <a:gd name="connsiteY76" fmla="*/ 3235573 h 4745608"/>
              <a:gd name="connsiteX77" fmla="*/ 1381573 w 5063469"/>
              <a:gd name="connsiteY77" fmla="*/ 3680838 h 4745608"/>
              <a:gd name="connsiteX78" fmla="*/ 1340867 w 5063469"/>
              <a:gd name="connsiteY78" fmla="*/ 3980504 h 4745608"/>
              <a:gd name="connsiteX79" fmla="*/ 1197619 w 5063469"/>
              <a:gd name="connsiteY79" fmla="*/ 4738831 h 4745608"/>
              <a:gd name="connsiteX80" fmla="*/ 1220896 w 5063469"/>
              <a:gd name="connsiteY80" fmla="*/ 4338309 h 4745608"/>
              <a:gd name="connsiteX81" fmla="*/ 1242772 w 5063469"/>
              <a:gd name="connsiteY81" fmla="*/ 4080888 h 4745608"/>
              <a:gd name="connsiteX82" fmla="*/ 1198693 w 5063469"/>
              <a:gd name="connsiteY82" fmla="*/ 3909438 h 4745608"/>
              <a:gd name="connsiteX83" fmla="*/ 970093 w 5063469"/>
              <a:gd name="connsiteY83" fmla="*/ 3989448 h 4745608"/>
              <a:gd name="connsiteX84" fmla="*/ 766328 w 5063469"/>
              <a:gd name="connsiteY84" fmla="*/ 4131990 h 4745608"/>
              <a:gd name="connsiteX85" fmla="*/ 555808 w 5063469"/>
              <a:gd name="connsiteY85" fmla="*/ 4355688 h 4745608"/>
              <a:gd name="connsiteX86" fmla="*/ 785900 w 5063469"/>
              <a:gd name="connsiteY86" fmla="*/ 4017771 h 4745608"/>
              <a:gd name="connsiteX87" fmla="*/ 1130113 w 5063469"/>
              <a:gd name="connsiteY87" fmla="*/ 3817500 h 4745608"/>
              <a:gd name="connsiteX88" fmla="*/ 1278703 w 5063469"/>
              <a:gd name="connsiteY88" fmla="*/ 3726558 h 4745608"/>
              <a:gd name="connsiteX89" fmla="*/ 1269661 w 5063469"/>
              <a:gd name="connsiteY89" fmla="*/ 3390117 h 4745608"/>
              <a:gd name="connsiteX90" fmla="*/ 1309620 w 5063469"/>
              <a:gd name="connsiteY90" fmla="*/ 3169963 h 4745608"/>
              <a:gd name="connsiteX91" fmla="*/ 1393003 w 5063469"/>
              <a:gd name="connsiteY91" fmla="*/ 3052188 h 4745608"/>
              <a:gd name="connsiteX92" fmla="*/ 1080693 w 5063469"/>
              <a:gd name="connsiteY92" fmla="*/ 2984604 h 4745608"/>
              <a:gd name="connsiteX93" fmla="*/ 663453 w 5063469"/>
              <a:gd name="connsiteY93" fmla="*/ 3023360 h 4745608"/>
              <a:gd name="connsiteX94" fmla="*/ 235111 w 5063469"/>
              <a:gd name="connsiteY94" fmla="*/ 3217172 h 4745608"/>
              <a:gd name="connsiteX95" fmla="*/ 421453 w 5063469"/>
              <a:gd name="connsiteY95" fmla="*/ 3029328 h 4745608"/>
              <a:gd name="connsiteX96" fmla="*/ 627193 w 5063469"/>
              <a:gd name="connsiteY96" fmla="*/ 2926458 h 4745608"/>
              <a:gd name="connsiteX97" fmla="*/ 854480 w 5063469"/>
              <a:gd name="connsiteY97" fmla="*/ 2889178 h 4745608"/>
              <a:gd name="connsiteX98" fmla="*/ 1149272 w 5063469"/>
              <a:gd name="connsiteY98" fmla="*/ 2889676 h 4745608"/>
              <a:gd name="connsiteX99" fmla="*/ 1531894 w 5063469"/>
              <a:gd name="connsiteY99" fmla="*/ 2917507 h 4745608"/>
              <a:gd name="connsiteX100" fmla="*/ 1860559 w 5063469"/>
              <a:gd name="connsiteY100" fmla="*/ 2766431 h 4745608"/>
              <a:gd name="connsiteX101" fmla="*/ 1701613 w 5063469"/>
              <a:gd name="connsiteY101" fmla="*/ 2263518 h 4745608"/>
              <a:gd name="connsiteX102" fmla="*/ 1690183 w 5063469"/>
              <a:gd name="connsiteY102" fmla="*/ 1966338 h 4745608"/>
              <a:gd name="connsiteX103" fmla="*/ 1381991 w 5063469"/>
              <a:gd name="connsiteY103" fmla="*/ 1841604 h 4745608"/>
              <a:gd name="connsiteX104" fmla="*/ 1095823 w 5063469"/>
              <a:gd name="connsiteY104" fmla="*/ 1714878 h 4745608"/>
              <a:gd name="connsiteX105" fmla="*/ 746507 w 5063469"/>
              <a:gd name="connsiteY105" fmla="*/ 1626415 h 4745608"/>
              <a:gd name="connsiteX106" fmla="*/ 352873 w 5063469"/>
              <a:gd name="connsiteY106" fmla="*/ 1726308 h 4745608"/>
              <a:gd name="connsiteX107" fmla="*/ 113171 w 5063469"/>
              <a:gd name="connsiteY107" fmla="*/ 1763582 h 4745608"/>
              <a:gd name="connsiteX108" fmla="*/ 9973 w 5063469"/>
              <a:gd name="connsiteY108" fmla="*/ 1737738 h 4745608"/>
              <a:gd name="connsiteX109" fmla="*/ 348516 w 5063469"/>
              <a:gd name="connsiteY109" fmla="*/ 1643812 h 4745608"/>
              <a:gd name="connsiteX110" fmla="*/ 653097 w 5063469"/>
              <a:gd name="connsiteY110" fmla="*/ 1543920 h 4745608"/>
              <a:gd name="connsiteX111" fmla="*/ 1072963 w 5063469"/>
              <a:gd name="connsiteY111" fmla="*/ 1612008 h 4745608"/>
              <a:gd name="connsiteX112" fmla="*/ 1244413 w 5063469"/>
              <a:gd name="connsiteY112" fmla="*/ 1657728 h 4745608"/>
              <a:gd name="connsiteX113" fmla="*/ 1205766 w 5063469"/>
              <a:gd name="connsiteY113" fmla="*/ 1451988 h 4745608"/>
              <a:gd name="connsiteX114" fmla="*/ 1046313 w 5063469"/>
              <a:gd name="connsiteY114" fmla="*/ 815409 h 4745608"/>
              <a:gd name="connsiteX115" fmla="*/ 1221553 w 506346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4070190 w 5015379"/>
              <a:gd name="connsiteY51" fmla="*/ 3021367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3944371 w 5015379"/>
              <a:gd name="connsiteY51" fmla="*/ 2976643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13992332"/>
              <a:gd name="connsiteY0" fmla="*/ 1211958 h 7396030"/>
              <a:gd name="connsiteX1" fmla="*/ 1343911 w 13992332"/>
              <a:gd name="connsiteY1" fmla="*/ 1559828 h 7396030"/>
              <a:gd name="connsiteX2" fmla="*/ 1553023 w 13992332"/>
              <a:gd name="connsiteY2" fmla="*/ 1657728 h 7396030"/>
              <a:gd name="connsiteX3" fmla="*/ 1907353 w 13992332"/>
              <a:gd name="connsiteY3" fmla="*/ 1680588 h 7396030"/>
              <a:gd name="connsiteX4" fmla="*/ 2021653 w 13992332"/>
              <a:gd name="connsiteY4" fmla="*/ 1543428 h 7396030"/>
              <a:gd name="connsiteX5" fmla="*/ 2124523 w 13992332"/>
              <a:gd name="connsiteY5" fmla="*/ 1291968 h 7396030"/>
              <a:gd name="connsiteX6" fmla="*/ 2124523 w 13992332"/>
              <a:gd name="connsiteY6" fmla="*/ 1120518 h 7396030"/>
              <a:gd name="connsiteX7" fmla="*/ 2068029 w 13992332"/>
              <a:gd name="connsiteY7" fmla="*/ 825325 h 7396030"/>
              <a:gd name="connsiteX8" fmla="*/ 2078803 w 13992332"/>
              <a:gd name="connsiteY8" fmla="*/ 777618 h 7396030"/>
              <a:gd name="connsiteX9" fmla="*/ 2170243 w 13992332"/>
              <a:gd name="connsiteY9" fmla="*/ 1086228 h 7396030"/>
              <a:gd name="connsiteX10" fmla="*/ 2215963 w 13992332"/>
              <a:gd name="connsiteY10" fmla="*/ 1269108 h 7396030"/>
              <a:gd name="connsiteX11" fmla="*/ 2284543 w 13992332"/>
              <a:gd name="connsiteY11" fmla="*/ 1303398 h 7396030"/>
              <a:gd name="connsiteX12" fmla="*/ 2330263 w 13992332"/>
              <a:gd name="connsiteY12" fmla="*/ 1166238 h 7396030"/>
              <a:gd name="connsiteX13" fmla="*/ 2467423 w 13992332"/>
              <a:gd name="connsiteY13" fmla="*/ 880488 h 7396030"/>
              <a:gd name="connsiteX14" fmla="*/ 2558863 w 13992332"/>
              <a:gd name="connsiteY14" fmla="*/ 640458 h 7396030"/>
              <a:gd name="connsiteX15" fmla="*/ 2616013 w 13992332"/>
              <a:gd name="connsiteY15" fmla="*/ 537588 h 7396030"/>
              <a:gd name="connsiteX16" fmla="*/ 2558863 w 13992332"/>
              <a:gd name="connsiteY16" fmla="*/ 789048 h 7396030"/>
              <a:gd name="connsiteX17" fmla="*/ 2444563 w 13992332"/>
              <a:gd name="connsiteY17" fmla="*/ 1097658 h 7396030"/>
              <a:gd name="connsiteX18" fmla="*/ 2375983 w 13992332"/>
              <a:gd name="connsiteY18" fmla="*/ 1406268 h 7396030"/>
              <a:gd name="connsiteX19" fmla="*/ 2558863 w 13992332"/>
              <a:gd name="connsiteY19" fmla="*/ 1577718 h 7396030"/>
              <a:gd name="connsiteX20" fmla="*/ 2878903 w 13992332"/>
              <a:gd name="connsiteY20" fmla="*/ 1657728 h 7396030"/>
              <a:gd name="connsiteX21" fmla="*/ 3187513 w 13992332"/>
              <a:gd name="connsiteY21" fmla="*/ 1657728 h 7396030"/>
              <a:gd name="connsiteX22" fmla="*/ 3370393 w 13992332"/>
              <a:gd name="connsiteY22" fmla="*/ 1566288 h 7396030"/>
              <a:gd name="connsiteX23" fmla="*/ 3488066 w 13992332"/>
              <a:gd name="connsiteY23" fmla="*/ 1246753 h 7396030"/>
              <a:gd name="connsiteX24" fmla="*/ 3495138 w 13992332"/>
              <a:gd name="connsiteY24" fmla="*/ 1115548 h 7396030"/>
              <a:gd name="connsiteX25" fmla="*/ 3493650 w 13992332"/>
              <a:gd name="connsiteY25" fmla="*/ 1063976 h 7396030"/>
              <a:gd name="connsiteX26" fmla="*/ 3450403 w 13992332"/>
              <a:gd name="connsiteY26" fmla="*/ 777618 h 7396030"/>
              <a:gd name="connsiteX27" fmla="*/ 3119893 w 13992332"/>
              <a:gd name="connsiteY27" fmla="*/ 321571 h 7396030"/>
              <a:gd name="connsiteX28" fmla="*/ 3497351 w 13992332"/>
              <a:gd name="connsiteY28" fmla="*/ 674883 h 7396030"/>
              <a:gd name="connsiteX29" fmla="*/ 3759013 w 13992332"/>
              <a:gd name="connsiteY29" fmla="*/ 571878 h 7396030"/>
              <a:gd name="connsiteX30" fmla="*/ 3999043 w 13992332"/>
              <a:gd name="connsiteY30" fmla="*/ 91818 h 7396030"/>
              <a:gd name="connsiteX31" fmla="*/ 4033333 w 13992332"/>
              <a:gd name="connsiteY31" fmla="*/ 11808 h 7396030"/>
              <a:gd name="connsiteX32" fmla="*/ 3984569 w 13992332"/>
              <a:gd name="connsiteY32" fmla="*/ 247366 h 7396030"/>
              <a:gd name="connsiteX33" fmla="*/ 3812791 w 13992332"/>
              <a:gd name="connsiteY33" fmla="*/ 647417 h 7396030"/>
              <a:gd name="connsiteX34" fmla="*/ 3592906 w 13992332"/>
              <a:gd name="connsiteY34" fmla="*/ 811408 h 7396030"/>
              <a:gd name="connsiteX35" fmla="*/ 3604425 w 13992332"/>
              <a:gd name="connsiteY35" fmla="*/ 999253 h 7396030"/>
              <a:gd name="connsiteX36" fmla="*/ 3872985 w 13992332"/>
              <a:gd name="connsiteY36" fmla="*/ 881976 h 7396030"/>
              <a:gd name="connsiteX37" fmla="*/ 4200754 w 13992332"/>
              <a:gd name="connsiteY37" fmla="*/ 774136 h 7396030"/>
              <a:gd name="connsiteX38" fmla="*/ 4064251 w 13992332"/>
              <a:gd name="connsiteY38" fmla="*/ 847195 h 7396030"/>
              <a:gd name="connsiteX39" fmla="*/ 3818880 w 13992332"/>
              <a:gd name="connsiteY39" fmla="*/ 991305 h 7396030"/>
              <a:gd name="connsiteX40" fmla="*/ 3658531 w 13992332"/>
              <a:gd name="connsiteY40" fmla="*/ 1093178 h 7396030"/>
              <a:gd name="connsiteX41" fmla="*/ 3622838 w 13992332"/>
              <a:gd name="connsiteY41" fmla="*/ 1221401 h 7396030"/>
              <a:gd name="connsiteX42" fmla="*/ 3577446 w 13992332"/>
              <a:gd name="connsiteY42" fmla="*/ 1500691 h 7396030"/>
              <a:gd name="connsiteX43" fmla="*/ 3461833 w 13992332"/>
              <a:gd name="connsiteY43" fmla="*/ 1726308 h 7396030"/>
              <a:gd name="connsiteX44" fmla="*/ 3278953 w 13992332"/>
              <a:gd name="connsiteY44" fmla="*/ 2034918 h 7396030"/>
              <a:gd name="connsiteX45" fmla="*/ 3288742 w 13992332"/>
              <a:gd name="connsiteY45" fmla="*/ 2273460 h 7396030"/>
              <a:gd name="connsiteX46" fmla="*/ 3434288 w 13992332"/>
              <a:gd name="connsiteY46" fmla="*/ 2417577 h 7396030"/>
              <a:gd name="connsiteX47" fmla="*/ 3781217 w 13992332"/>
              <a:gd name="connsiteY47" fmla="*/ 2618845 h 7396030"/>
              <a:gd name="connsiteX48" fmla="*/ 4079053 w 13992332"/>
              <a:gd name="connsiteY48" fmla="*/ 2777868 h 7396030"/>
              <a:gd name="connsiteX49" fmla="*/ 5011598 w 13992332"/>
              <a:gd name="connsiteY49" fmla="*/ 3189329 h 7396030"/>
              <a:gd name="connsiteX50" fmla="*/ 13992332 w 13992332"/>
              <a:gd name="connsiteY50" fmla="*/ 7396027 h 7396030"/>
              <a:gd name="connsiteX51" fmla="*/ 3944371 w 13992332"/>
              <a:gd name="connsiteY51" fmla="*/ 2976643 h 7396030"/>
              <a:gd name="connsiteX52" fmla="*/ 3460193 w 13992332"/>
              <a:gd name="connsiteY52" fmla="*/ 2852901 h 7396030"/>
              <a:gd name="connsiteX53" fmla="*/ 3217865 w 13992332"/>
              <a:gd name="connsiteY53" fmla="*/ 2829045 h 7396030"/>
              <a:gd name="connsiteX54" fmla="*/ 3025524 w 13992332"/>
              <a:gd name="connsiteY54" fmla="*/ 2858861 h 7396030"/>
              <a:gd name="connsiteX55" fmla="*/ 2832855 w 13992332"/>
              <a:gd name="connsiteY55" fmla="*/ 2930924 h 7396030"/>
              <a:gd name="connsiteX56" fmla="*/ 2820111 w 13992332"/>
              <a:gd name="connsiteY56" fmla="*/ 3026344 h 7396030"/>
              <a:gd name="connsiteX57" fmla="*/ 2959241 w 13992332"/>
              <a:gd name="connsiteY57" fmla="*/ 3167976 h 7396030"/>
              <a:gd name="connsiteX58" fmla="*/ 3176083 w 13992332"/>
              <a:gd name="connsiteY58" fmla="*/ 3269358 h 7396030"/>
              <a:gd name="connsiteX59" fmla="*/ 3388239 w 13992332"/>
              <a:gd name="connsiteY59" fmla="*/ 3442290 h 7396030"/>
              <a:gd name="connsiteX60" fmla="*/ 3212014 w 13992332"/>
              <a:gd name="connsiteY60" fmla="*/ 3336948 h 7396030"/>
              <a:gd name="connsiteX61" fmla="*/ 3004633 w 13992332"/>
              <a:gd name="connsiteY61" fmla="*/ 3276814 h 7396030"/>
              <a:gd name="connsiteX62" fmla="*/ 2771676 w 13992332"/>
              <a:gd name="connsiteY62" fmla="*/ 3166987 h 7396030"/>
              <a:gd name="connsiteX63" fmla="*/ 2638873 w 13992332"/>
              <a:gd name="connsiteY63" fmla="*/ 3097908 h 7396030"/>
              <a:gd name="connsiteX64" fmla="*/ 2570293 w 13992332"/>
              <a:gd name="connsiteY64" fmla="*/ 3109338 h 7396030"/>
              <a:gd name="connsiteX65" fmla="*/ 2525557 w 13992332"/>
              <a:gd name="connsiteY65" fmla="*/ 3326508 h 7396030"/>
              <a:gd name="connsiteX66" fmla="*/ 2584349 w 13992332"/>
              <a:gd name="connsiteY66" fmla="*/ 3577470 h 7396030"/>
              <a:gd name="connsiteX67" fmla="*/ 2663703 w 13992332"/>
              <a:gd name="connsiteY67" fmla="*/ 3996904 h 7396030"/>
              <a:gd name="connsiteX68" fmla="*/ 2633113 w 13992332"/>
              <a:gd name="connsiteY68" fmla="*/ 4192703 h 7396030"/>
              <a:gd name="connsiteX69" fmla="*/ 2539703 w 13992332"/>
              <a:gd name="connsiteY69" fmla="*/ 4455574 h 7396030"/>
              <a:gd name="connsiteX70" fmla="*/ 2595212 w 13992332"/>
              <a:gd name="connsiteY70" fmla="*/ 3945217 h 7396030"/>
              <a:gd name="connsiteX71" fmla="*/ 2481240 w 13992332"/>
              <a:gd name="connsiteY71" fmla="*/ 3566538 h 7396030"/>
              <a:gd name="connsiteX72" fmla="*/ 2307403 w 13992332"/>
              <a:gd name="connsiteY72" fmla="*/ 3166488 h 7396030"/>
              <a:gd name="connsiteX73" fmla="*/ 2261683 w 13992332"/>
              <a:gd name="connsiteY73" fmla="*/ 3063618 h 7396030"/>
              <a:gd name="connsiteX74" fmla="*/ 2078803 w 13992332"/>
              <a:gd name="connsiteY74" fmla="*/ 2949318 h 7396030"/>
              <a:gd name="connsiteX75" fmla="*/ 1824299 w 13992332"/>
              <a:gd name="connsiteY75" fmla="*/ 3002494 h 7396030"/>
              <a:gd name="connsiteX76" fmla="*/ 1412162 w 13992332"/>
              <a:gd name="connsiteY76" fmla="*/ 3235573 h 7396030"/>
              <a:gd name="connsiteX77" fmla="*/ 1381573 w 13992332"/>
              <a:gd name="connsiteY77" fmla="*/ 3680838 h 7396030"/>
              <a:gd name="connsiteX78" fmla="*/ 1340867 w 13992332"/>
              <a:gd name="connsiteY78" fmla="*/ 3980504 h 7396030"/>
              <a:gd name="connsiteX79" fmla="*/ 1197619 w 13992332"/>
              <a:gd name="connsiteY79" fmla="*/ 4738831 h 7396030"/>
              <a:gd name="connsiteX80" fmla="*/ 1220896 w 13992332"/>
              <a:gd name="connsiteY80" fmla="*/ 4338309 h 7396030"/>
              <a:gd name="connsiteX81" fmla="*/ 1242772 w 13992332"/>
              <a:gd name="connsiteY81" fmla="*/ 4080888 h 7396030"/>
              <a:gd name="connsiteX82" fmla="*/ 1198693 w 13992332"/>
              <a:gd name="connsiteY82" fmla="*/ 3909438 h 7396030"/>
              <a:gd name="connsiteX83" fmla="*/ 970093 w 13992332"/>
              <a:gd name="connsiteY83" fmla="*/ 3989448 h 7396030"/>
              <a:gd name="connsiteX84" fmla="*/ 766328 w 13992332"/>
              <a:gd name="connsiteY84" fmla="*/ 4131990 h 7396030"/>
              <a:gd name="connsiteX85" fmla="*/ 555808 w 13992332"/>
              <a:gd name="connsiteY85" fmla="*/ 4355688 h 7396030"/>
              <a:gd name="connsiteX86" fmla="*/ 785900 w 13992332"/>
              <a:gd name="connsiteY86" fmla="*/ 4017771 h 7396030"/>
              <a:gd name="connsiteX87" fmla="*/ 1130113 w 13992332"/>
              <a:gd name="connsiteY87" fmla="*/ 3817500 h 7396030"/>
              <a:gd name="connsiteX88" fmla="*/ 1278703 w 13992332"/>
              <a:gd name="connsiteY88" fmla="*/ 3726558 h 7396030"/>
              <a:gd name="connsiteX89" fmla="*/ 1269661 w 13992332"/>
              <a:gd name="connsiteY89" fmla="*/ 3390117 h 7396030"/>
              <a:gd name="connsiteX90" fmla="*/ 1309620 w 13992332"/>
              <a:gd name="connsiteY90" fmla="*/ 3169963 h 7396030"/>
              <a:gd name="connsiteX91" fmla="*/ 1393003 w 13992332"/>
              <a:gd name="connsiteY91" fmla="*/ 3052188 h 7396030"/>
              <a:gd name="connsiteX92" fmla="*/ 1080693 w 13992332"/>
              <a:gd name="connsiteY92" fmla="*/ 2984604 h 7396030"/>
              <a:gd name="connsiteX93" fmla="*/ 663453 w 13992332"/>
              <a:gd name="connsiteY93" fmla="*/ 3023360 h 7396030"/>
              <a:gd name="connsiteX94" fmla="*/ 235111 w 13992332"/>
              <a:gd name="connsiteY94" fmla="*/ 3217172 h 7396030"/>
              <a:gd name="connsiteX95" fmla="*/ 421453 w 13992332"/>
              <a:gd name="connsiteY95" fmla="*/ 3029328 h 7396030"/>
              <a:gd name="connsiteX96" fmla="*/ 627193 w 13992332"/>
              <a:gd name="connsiteY96" fmla="*/ 2926458 h 7396030"/>
              <a:gd name="connsiteX97" fmla="*/ 854480 w 13992332"/>
              <a:gd name="connsiteY97" fmla="*/ 2889178 h 7396030"/>
              <a:gd name="connsiteX98" fmla="*/ 1149272 w 13992332"/>
              <a:gd name="connsiteY98" fmla="*/ 2889676 h 7396030"/>
              <a:gd name="connsiteX99" fmla="*/ 1531894 w 13992332"/>
              <a:gd name="connsiteY99" fmla="*/ 2917507 h 7396030"/>
              <a:gd name="connsiteX100" fmla="*/ 1860559 w 13992332"/>
              <a:gd name="connsiteY100" fmla="*/ 2766431 h 7396030"/>
              <a:gd name="connsiteX101" fmla="*/ 1701613 w 13992332"/>
              <a:gd name="connsiteY101" fmla="*/ 2263518 h 7396030"/>
              <a:gd name="connsiteX102" fmla="*/ 1690183 w 13992332"/>
              <a:gd name="connsiteY102" fmla="*/ 1966338 h 7396030"/>
              <a:gd name="connsiteX103" fmla="*/ 1381991 w 13992332"/>
              <a:gd name="connsiteY103" fmla="*/ 1841604 h 7396030"/>
              <a:gd name="connsiteX104" fmla="*/ 1095823 w 13992332"/>
              <a:gd name="connsiteY104" fmla="*/ 1714878 h 7396030"/>
              <a:gd name="connsiteX105" fmla="*/ 746507 w 13992332"/>
              <a:gd name="connsiteY105" fmla="*/ 1626415 h 7396030"/>
              <a:gd name="connsiteX106" fmla="*/ 352873 w 13992332"/>
              <a:gd name="connsiteY106" fmla="*/ 1726308 h 7396030"/>
              <a:gd name="connsiteX107" fmla="*/ 113171 w 13992332"/>
              <a:gd name="connsiteY107" fmla="*/ 1763582 h 7396030"/>
              <a:gd name="connsiteX108" fmla="*/ 9973 w 13992332"/>
              <a:gd name="connsiteY108" fmla="*/ 1737738 h 7396030"/>
              <a:gd name="connsiteX109" fmla="*/ 348516 w 13992332"/>
              <a:gd name="connsiteY109" fmla="*/ 1643812 h 7396030"/>
              <a:gd name="connsiteX110" fmla="*/ 653097 w 13992332"/>
              <a:gd name="connsiteY110" fmla="*/ 1543920 h 7396030"/>
              <a:gd name="connsiteX111" fmla="*/ 1072963 w 13992332"/>
              <a:gd name="connsiteY111" fmla="*/ 1612008 h 7396030"/>
              <a:gd name="connsiteX112" fmla="*/ 1244413 w 13992332"/>
              <a:gd name="connsiteY112" fmla="*/ 1657728 h 7396030"/>
              <a:gd name="connsiteX113" fmla="*/ 1205766 w 13992332"/>
              <a:gd name="connsiteY113" fmla="*/ 1451988 h 7396030"/>
              <a:gd name="connsiteX114" fmla="*/ 1046313 w 13992332"/>
              <a:gd name="connsiteY114" fmla="*/ 815409 h 7396030"/>
              <a:gd name="connsiteX115" fmla="*/ 1221553 w 13992332"/>
              <a:gd name="connsiteY115" fmla="*/ 1211958 h 7396030"/>
              <a:gd name="connsiteX0" fmla="*/ 1221553 w 14352380"/>
              <a:gd name="connsiteY0" fmla="*/ 1211958 h 7396030"/>
              <a:gd name="connsiteX1" fmla="*/ 1343911 w 14352380"/>
              <a:gd name="connsiteY1" fmla="*/ 1559828 h 7396030"/>
              <a:gd name="connsiteX2" fmla="*/ 1553023 w 14352380"/>
              <a:gd name="connsiteY2" fmla="*/ 1657728 h 7396030"/>
              <a:gd name="connsiteX3" fmla="*/ 1907353 w 14352380"/>
              <a:gd name="connsiteY3" fmla="*/ 1680588 h 7396030"/>
              <a:gd name="connsiteX4" fmla="*/ 2021653 w 14352380"/>
              <a:gd name="connsiteY4" fmla="*/ 1543428 h 7396030"/>
              <a:gd name="connsiteX5" fmla="*/ 2124523 w 14352380"/>
              <a:gd name="connsiteY5" fmla="*/ 1291968 h 7396030"/>
              <a:gd name="connsiteX6" fmla="*/ 2124523 w 14352380"/>
              <a:gd name="connsiteY6" fmla="*/ 1120518 h 7396030"/>
              <a:gd name="connsiteX7" fmla="*/ 2068029 w 14352380"/>
              <a:gd name="connsiteY7" fmla="*/ 825325 h 7396030"/>
              <a:gd name="connsiteX8" fmla="*/ 2078803 w 14352380"/>
              <a:gd name="connsiteY8" fmla="*/ 777618 h 7396030"/>
              <a:gd name="connsiteX9" fmla="*/ 2170243 w 14352380"/>
              <a:gd name="connsiteY9" fmla="*/ 1086228 h 7396030"/>
              <a:gd name="connsiteX10" fmla="*/ 2215963 w 14352380"/>
              <a:gd name="connsiteY10" fmla="*/ 1269108 h 7396030"/>
              <a:gd name="connsiteX11" fmla="*/ 2284543 w 14352380"/>
              <a:gd name="connsiteY11" fmla="*/ 1303398 h 7396030"/>
              <a:gd name="connsiteX12" fmla="*/ 2330263 w 14352380"/>
              <a:gd name="connsiteY12" fmla="*/ 1166238 h 7396030"/>
              <a:gd name="connsiteX13" fmla="*/ 2467423 w 14352380"/>
              <a:gd name="connsiteY13" fmla="*/ 880488 h 7396030"/>
              <a:gd name="connsiteX14" fmla="*/ 2558863 w 14352380"/>
              <a:gd name="connsiteY14" fmla="*/ 640458 h 7396030"/>
              <a:gd name="connsiteX15" fmla="*/ 2616013 w 14352380"/>
              <a:gd name="connsiteY15" fmla="*/ 537588 h 7396030"/>
              <a:gd name="connsiteX16" fmla="*/ 2558863 w 14352380"/>
              <a:gd name="connsiteY16" fmla="*/ 789048 h 7396030"/>
              <a:gd name="connsiteX17" fmla="*/ 2444563 w 14352380"/>
              <a:gd name="connsiteY17" fmla="*/ 1097658 h 7396030"/>
              <a:gd name="connsiteX18" fmla="*/ 2375983 w 14352380"/>
              <a:gd name="connsiteY18" fmla="*/ 1406268 h 7396030"/>
              <a:gd name="connsiteX19" fmla="*/ 2558863 w 14352380"/>
              <a:gd name="connsiteY19" fmla="*/ 1577718 h 7396030"/>
              <a:gd name="connsiteX20" fmla="*/ 2878903 w 14352380"/>
              <a:gd name="connsiteY20" fmla="*/ 1657728 h 7396030"/>
              <a:gd name="connsiteX21" fmla="*/ 3187513 w 14352380"/>
              <a:gd name="connsiteY21" fmla="*/ 1657728 h 7396030"/>
              <a:gd name="connsiteX22" fmla="*/ 3370393 w 14352380"/>
              <a:gd name="connsiteY22" fmla="*/ 1566288 h 7396030"/>
              <a:gd name="connsiteX23" fmla="*/ 3488066 w 14352380"/>
              <a:gd name="connsiteY23" fmla="*/ 1246753 h 7396030"/>
              <a:gd name="connsiteX24" fmla="*/ 3495138 w 14352380"/>
              <a:gd name="connsiteY24" fmla="*/ 1115548 h 7396030"/>
              <a:gd name="connsiteX25" fmla="*/ 3493650 w 14352380"/>
              <a:gd name="connsiteY25" fmla="*/ 1063976 h 7396030"/>
              <a:gd name="connsiteX26" fmla="*/ 3450403 w 14352380"/>
              <a:gd name="connsiteY26" fmla="*/ 777618 h 7396030"/>
              <a:gd name="connsiteX27" fmla="*/ 3119893 w 14352380"/>
              <a:gd name="connsiteY27" fmla="*/ 321571 h 7396030"/>
              <a:gd name="connsiteX28" fmla="*/ 3497351 w 14352380"/>
              <a:gd name="connsiteY28" fmla="*/ 674883 h 7396030"/>
              <a:gd name="connsiteX29" fmla="*/ 3759013 w 14352380"/>
              <a:gd name="connsiteY29" fmla="*/ 571878 h 7396030"/>
              <a:gd name="connsiteX30" fmla="*/ 3999043 w 14352380"/>
              <a:gd name="connsiteY30" fmla="*/ 91818 h 7396030"/>
              <a:gd name="connsiteX31" fmla="*/ 4033333 w 14352380"/>
              <a:gd name="connsiteY31" fmla="*/ 11808 h 7396030"/>
              <a:gd name="connsiteX32" fmla="*/ 3984569 w 14352380"/>
              <a:gd name="connsiteY32" fmla="*/ 247366 h 7396030"/>
              <a:gd name="connsiteX33" fmla="*/ 3812791 w 14352380"/>
              <a:gd name="connsiteY33" fmla="*/ 647417 h 7396030"/>
              <a:gd name="connsiteX34" fmla="*/ 3592906 w 14352380"/>
              <a:gd name="connsiteY34" fmla="*/ 811408 h 7396030"/>
              <a:gd name="connsiteX35" fmla="*/ 3604425 w 14352380"/>
              <a:gd name="connsiteY35" fmla="*/ 999253 h 7396030"/>
              <a:gd name="connsiteX36" fmla="*/ 3872985 w 14352380"/>
              <a:gd name="connsiteY36" fmla="*/ 881976 h 7396030"/>
              <a:gd name="connsiteX37" fmla="*/ 4200754 w 14352380"/>
              <a:gd name="connsiteY37" fmla="*/ 774136 h 7396030"/>
              <a:gd name="connsiteX38" fmla="*/ 4064251 w 14352380"/>
              <a:gd name="connsiteY38" fmla="*/ 847195 h 7396030"/>
              <a:gd name="connsiteX39" fmla="*/ 3818880 w 14352380"/>
              <a:gd name="connsiteY39" fmla="*/ 991305 h 7396030"/>
              <a:gd name="connsiteX40" fmla="*/ 3658531 w 14352380"/>
              <a:gd name="connsiteY40" fmla="*/ 1093178 h 7396030"/>
              <a:gd name="connsiteX41" fmla="*/ 3622838 w 14352380"/>
              <a:gd name="connsiteY41" fmla="*/ 1221401 h 7396030"/>
              <a:gd name="connsiteX42" fmla="*/ 3577446 w 14352380"/>
              <a:gd name="connsiteY42" fmla="*/ 1500691 h 7396030"/>
              <a:gd name="connsiteX43" fmla="*/ 3461833 w 14352380"/>
              <a:gd name="connsiteY43" fmla="*/ 1726308 h 7396030"/>
              <a:gd name="connsiteX44" fmla="*/ 3278953 w 14352380"/>
              <a:gd name="connsiteY44" fmla="*/ 2034918 h 7396030"/>
              <a:gd name="connsiteX45" fmla="*/ 3288742 w 14352380"/>
              <a:gd name="connsiteY45" fmla="*/ 2273460 h 7396030"/>
              <a:gd name="connsiteX46" fmla="*/ 3434288 w 14352380"/>
              <a:gd name="connsiteY46" fmla="*/ 2417577 h 7396030"/>
              <a:gd name="connsiteX47" fmla="*/ 3781217 w 14352380"/>
              <a:gd name="connsiteY47" fmla="*/ 2618845 h 7396030"/>
              <a:gd name="connsiteX48" fmla="*/ 4079053 w 14352380"/>
              <a:gd name="connsiteY48" fmla="*/ 2777868 h 7396030"/>
              <a:gd name="connsiteX49" fmla="*/ 14352380 w 14352380"/>
              <a:gd name="connsiteY49" fmla="*/ 7369070 h 7396030"/>
              <a:gd name="connsiteX50" fmla="*/ 13992332 w 14352380"/>
              <a:gd name="connsiteY50" fmla="*/ 7396027 h 7396030"/>
              <a:gd name="connsiteX51" fmla="*/ 3944371 w 14352380"/>
              <a:gd name="connsiteY51" fmla="*/ 2976643 h 7396030"/>
              <a:gd name="connsiteX52" fmla="*/ 3460193 w 14352380"/>
              <a:gd name="connsiteY52" fmla="*/ 2852901 h 7396030"/>
              <a:gd name="connsiteX53" fmla="*/ 3217865 w 14352380"/>
              <a:gd name="connsiteY53" fmla="*/ 2829045 h 7396030"/>
              <a:gd name="connsiteX54" fmla="*/ 3025524 w 14352380"/>
              <a:gd name="connsiteY54" fmla="*/ 2858861 h 7396030"/>
              <a:gd name="connsiteX55" fmla="*/ 2832855 w 14352380"/>
              <a:gd name="connsiteY55" fmla="*/ 2930924 h 7396030"/>
              <a:gd name="connsiteX56" fmla="*/ 2820111 w 14352380"/>
              <a:gd name="connsiteY56" fmla="*/ 3026344 h 7396030"/>
              <a:gd name="connsiteX57" fmla="*/ 2959241 w 14352380"/>
              <a:gd name="connsiteY57" fmla="*/ 3167976 h 7396030"/>
              <a:gd name="connsiteX58" fmla="*/ 3176083 w 14352380"/>
              <a:gd name="connsiteY58" fmla="*/ 3269358 h 7396030"/>
              <a:gd name="connsiteX59" fmla="*/ 3388239 w 14352380"/>
              <a:gd name="connsiteY59" fmla="*/ 3442290 h 7396030"/>
              <a:gd name="connsiteX60" fmla="*/ 3212014 w 14352380"/>
              <a:gd name="connsiteY60" fmla="*/ 3336948 h 7396030"/>
              <a:gd name="connsiteX61" fmla="*/ 3004633 w 14352380"/>
              <a:gd name="connsiteY61" fmla="*/ 3276814 h 7396030"/>
              <a:gd name="connsiteX62" fmla="*/ 2771676 w 14352380"/>
              <a:gd name="connsiteY62" fmla="*/ 3166987 h 7396030"/>
              <a:gd name="connsiteX63" fmla="*/ 2638873 w 14352380"/>
              <a:gd name="connsiteY63" fmla="*/ 3097908 h 7396030"/>
              <a:gd name="connsiteX64" fmla="*/ 2570293 w 14352380"/>
              <a:gd name="connsiteY64" fmla="*/ 3109338 h 7396030"/>
              <a:gd name="connsiteX65" fmla="*/ 2525557 w 14352380"/>
              <a:gd name="connsiteY65" fmla="*/ 3326508 h 7396030"/>
              <a:gd name="connsiteX66" fmla="*/ 2584349 w 14352380"/>
              <a:gd name="connsiteY66" fmla="*/ 3577470 h 7396030"/>
              <a:gd name="connsiteX67" fmla="*/ 2663703 w 14352380"/>
              <a:gd name="connsiteY67" fmla="*/ 3996904 h 7396030"/>
              <a:gd name="connsiteX68" fmla="*/ 2633113 w 14352380"/>
              <a:gd name="connsiteY68" fmla="*/ 4192703 h 7396030"/>
              <a:gd name="connsiteX69" fmla="*/ 2539703 w 14352380"/>
              <a:gd name="connsiteY69" fmla="*/ 4455574 h 7396030"/>
              <a:gd name="connsiteX70" fmla="*/ 2595212 w 14352380"/>
              <a:gd name="connsiteY70" fmla="*/ 3945217 h 7396030"/>
              <a:gd name="connsiteX71" fmla="*/ 2481240 w 14352380"/>
              <a:gd name="connsiteY71" fmla="*/ 3566538 h 7396030"/>
              <a:gd name="connsiteX72" fmla="*/ 2307403 w 14352380"/>
              <a:gd name="connsiteY72" fmla="*/ 3166488 h 7396030"/>
              <a:gd name="connsiteX73" fmla="*/ 2261683 w 14352380"/>
              <a:gd name="connsiteY73" fmla="*/ 3063618 h 7396030"/>
              <a:gd name="connsiteX74" fmla="*/ 2078803 w 14352380"/>
              <a:gd name="connsiteY74" fmla="*/ 2949318 h 7396030"/>
              <a:gd name="connsiteX75" fmla="*/ 1824299 w 14352380"/>
              <a:gd name="connsiteY75" fmla="*/ 3002494 h 7396030"/>
              <a:gd name="connsiteX76" fmla="*/ 1412162 w 14352380"/>
              <a:gd name="connsiteY76" fmla="*/ 3235573 h 7396030"/>
              <a:gd name="connsiteX77" fmla="*/ 1381573 w 14352380"/>
              <a:gd name="connsiteY77" fmla="*/ 3680838 h 7396030"/>
              <a:gd name="connsiteX78" fmla="*/ 1340867 w 14352380"/>
              <a:gd name="connsiteY78" fmla="*/ 3980504 h 7396030"/>
              <a:gd name="connsiteX79" fmla="*/ 1197619 w 14352380"/>
              <a:gd name="connsiteY79" fmla="*/ 4738831 h 7396030"/>
              <a:gd name="connsiteX80" fmla="*/ 1220896 w 14352380"/>
              <a:gd name="connsiteY80" fmla="*/ 4338309 h 7396030"/>
              <a:gd name="connsiteX81" fmla="*/ 1242772 w 14352380"/>
              <a:gd name="connsiteY81" fmla="*/ 4080888 h 7396030"/>
              <a:gd name="connsiteX82" fmla="*/ 1198693 w 14352380"/>
              <a:gd name="connsiteY82" fmla="*/ 3909438 h 7396030"/>
              <a:gd name="connsiteX83" fmla="*/ 970093 w 14352380"/>
              <a:gd name="connsiteY83" fmla="*/ 3989448 h 7396030"/>
              <a:gd name="connsiteX84" fmla="*/ 766328 w 14352380"/>
              <a:gd name="connsiteY84" fmla="*/ 4131990 h 7396030"/>
              <a:gd name="connsiteX85" fmla="*/ 555808 w 14352380"/>
              <a:gd name="connsiteY85" fmla="*/ 4355688 h 7396030"/>
              <a:gd name="connsiteX86" fmla="*/ 785900 w 14352380"/>
              <a:gd name="connsiteY86" fmla="*/ 4017771 h 7396030"/>
              <a:gd name="connsiteX87" fmla="*/ 1130113 w 14352380"/>
              <a:gd name="connsiteY87" fmla="*/ 3817500 h 7396030"/>
              <a:gd name="connsiteX88" fmla="*/ 1278703 w 14352380"/>
              <a:gd name="connsiteY88" fmla="*/ 3726558 h 7396030"/>
              <a:gd name="connsiteX89" fmla="*/ 1269661 w 14352380"/>
              <a:gd name="connsiteY89" fmla="*/ 3390117 h 7396030"/>
              <a:gd name="connsiteX90" fmla="*/ 1309620 w 14352380"/>
              <a:gd name="connsiteY90" fmla="*/ 3169963 h 7396030"/>
              <a:gd name="connsiteX91" fmla="*/ 1393003 w 14352380"/>
              <a:gd name="connsiteY91" fmla="*/ 3052188 h 7396030"/>
              <a:gd name="connsiteX92" fmla="*/ 1080693 w 14352380"/>
              <a:gd name="connsiteY92" fmla="*/ 2984604 h 7396030"/>
              <a:gd name="connsiteX93" fmla="*/ 663453 w 14352380"/>
              <a:gd name="connsiteY93" fmla="*/ 3023360 h 7396030"/>
              <a:gd name="connsiteX94" fmla="*/ 235111 w 14352380"/>
              <a:gd name="connsiteY94" fmla="*/ 3217172 h 7396030"/>
              <a:gd name="connsiteX95" fmla="*/ 421453 w 14352380"/>
              <a:gd name="connsiteY95" fmla="*/ 3029328 h 7396030"/>
              <a:gd name="connsiteX96" fmla="*/ 627193 w 14352380"/>
              <a:gd name="connsiteY96" fmla="*/ 2926458 h 7396030"/>
              <a:gd name="connsiteX97" fmla="*/ 854480 w 14352380"/>
              <a:gd name="connsiteY97" fmla="*/ 2889178 h 7396030"/>
              <a:gd name="connsiteX98" fmla="*/ 1149272 w 14352380"/>
              <a:gd name="connsiteY98" fmla="*/ 2889676 h 7396030"/>
              <a:gd name="connsiteX99" fmla="*/ 1531894 w 14352380"/>
              <a:gd name="connsiteY99" fmla="*/ 2917507 h 7396030"/>
              <a:gd name="connsiteX100" fmla="*/ 1860559 w 14352380"/>
              <a:gd name="connsiteY100" fmla="*/ 2766431 h 7396030"/>
              <a:gd name="connsiteX101" fmla="*/ 1701613 w 14352380"/>
              <a:gd name="connsiteY101" fmla="*/ 2263518 h 7396030"/>
              <a:gd name="connsiteX102" fmla="*/ 1690183 w 14352380"/>
              <a:gd name="connsiteY102" fmla="*/ 1966338 h 7396030"/>
              <a:gd name="connsiteX103" fmla="*/ 1381991 w 14352380"/>
              <a:gd name="connsiteY103" fmla="*/ 1841604 h 7396030"/>
              <a:gd name="connsiteX104" fmla="*/ 1095823 w 14352380"/>
              <a:gd name="connsiteY104" fmla="*/ 1714878 h 7396030"/>
              <a:gd name="connsiteX105" fmla="*/ 746507 w 14352380"/>
              <a:gd name="connsiteY105" fmla="*/ 1626415 h 7396030"/>
              <a:gd name="connsiteX106" fmla="*/ 352873 w 14352380"/>
              <a:gd name="connsiteY106" fmla="*/ 1726308 h 7396030"/>
              <a:gd name="connsiteX107" fmla="*/ 113171 w 14352380"/>
              <a:gd name="connsiteY107" fmla="*/ 1763582 h 7396030"/>
              <a:gd name="connsiteX108" fmla="*/ 9973 w 14352380"/>
              <a:gd name="connsiteY108" fmla="*/ 1737738 h 7396030"/>
              <a:gd name="connsiteX109" fmla="*/ 348516 w 14352380"/>
              <a:gd name="connsiteY109" fmla="*/ 1643812 h 7396030"/>
              <a:gd name="connsiteX110" fmla="*/ 653097 w 14352380"/>
              <a:gd name="connsiteY110" fmla="*/ 1543920 h 7396030"/>
              <a:gd name="connsiteX111" fmla="*/ 1072963 w 14352380"/>
              <a:gd name="connsiteY111" fmla="*/ 1612008 h 7396030"/>
              <a:gd name="connsiteX112" fmla="*/ 1244413 w 14352380"/>
              <a:gd name="connsiteY112" fmla="*/ 1657728 h 7396030"/>
              <a:gd name="connsiteX113" fmla="*/ 1205766 w 14352380"/>
              <a:gd name="connsiteY113" fmla="*/ 1451988 h 7396030"/>
              <a:gd name="connsiteX114" fmla="*/ 1046313 w 14352380"/>
              <a:gd name="connsiteY114" fmla="*/ 815409 h 7396030"/>
              <a:gd name="connsiteX115" fmla="*/ 1221553 w 14352380"/>
              <a:gd name="connsiteY115" fmla="*/ 1211958 h 7396030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8227951"/>
              <a:gd name="connsiteY0" fmla="*/ 1211958 h 9173439"/>
              <a:gd name="connsiteX1" fmla="*/ 1343911 w 18227951"/>
              <a:gd name="connsiteY1" fmla="*/ 1559828 h 9173439"/>
              <a:gd name="connsiteX2" fmla="*/ 1553023 w 18227951"/>
              <a:gd name="connsiteY2" fmla="*/ 1657728 h 9173439"/>
              <a:gd name="connsiteX3" fmla="*/ 1907353 w 18227951"/>
              <a:gd name="connsiteY3" fmla="*/ 1680588 h 9173439"/>
              <a:gd name="connsiteX4" fmla="*/ 2021653 w 18227951"/>
              <a:gd name="connsiteY4" fmla="*/ 1543428 h 9173439"/>
              <a:gd name="connsiteX5" fmla="*/ 2124523 w 18227951"/>
              <a:gd name="connsiteY5" fmla="*/ 1291968 h 9173439"/>
              <a:gd name="connsiteX6" fmla="*/ 2124523 w 18227951"/>
              <a:gd name="connsiteY6" fmla="*/ 1120518 h 9173439"/>
              <a:gd name="connsiteX7" fmla="*/ 2068029 w 18227951"/>
              <a:gd name="connsiteY7" fmla="*/ 825325 h 9173439"/>
              <a:gd name="connsiteX8" fmla="*/ 2078803 w 18227951"/>
              <a:gd name="connsiteY8" fmla="*/ 777618 h 9173439"/>
              <a:gd name="connsiteX9" fmla="*/ 2170243 w 18227951"/>
              <a:gd name="connsiteY9" fmla="*/ 1086228 h 9173439"/>
              <a:gd name="connsiteX10" fmla="*/ 2215963 w 18227951"/>
              <a:gd name="connsiteY10" fmla="*/ 1269108 h 9173439"/>
              <a:gd name="connsiteX11" fmla="*/ 2284543 w 18227951"/>
              <a:gd name="connsiteY11" fmla="*/ 1303398 h 9173439"/>
              <a:gd name="connsiteX12" fmla="*/ 2330263 w 18227951"/>
              <a:gd name="connsiteY12" fmla="*/ 1166238 h 9173439"/>
              <a:gd name="connsiteX13" fmla="*/ 2467423 w 18227951"/>
              <a:gd name="connsiteY13" fmla="*/ 880488 h 9173439"/>
              <a:gd name="connsiteX14" fmla="*/ 2558863 w 18227951"/>
              <a:gd name="connsiteY14" fmla="*/ 640458 h 9173439"/>
              <a:gd name="connsiteX15" fmla="*/ 2616013 w 18227951"/>
              <a:gd name="connsiteY15" fmla="*/ 537588 h 9173439"/>
              <a:gd name="connsiteX16" fmla="*/ 2558863 w 18227951"/>
              <a:gd name="connsiteY16" fmla="*/ 789048 h 9173439"/>
              <a:gd name="connsiteX17" fmla="*/ 2444563 w 18227951"/>
              <a:gd name="connsiteY17" fmla="*/ 1097658 h 9173439"/>
              <a:gd name="connsiteX18" fmla="*/ 2375983 w 18227951"/>
              <a:gd name="connsiteY18" fmla="*/ 1406268 h 9173439"/>
              <a:gd name="connsiteX19" fmla="*/ 2558863 w 18227951"/>
              <a:gd name="connsiteY19" fmla="*/ 1577718 h 9173439"/>
              <a:gd name="connsiteX20" fmla="*/ 2878903 w 18227951"/>
              <a:gd name="connsiteY20" fmla="*/ 1657728 h 9173439"/>
              <a:gd name="connsiteX21" fmla="*/ 3187513 w 18227951"/>
              <a:gd name="connsiteY21" fmla="*/ 1657728 h 9173439"/>
              <a:gd name="connsiteX22" fmla="*/ 3370393 w 18227951"/>
              <a:gd name="connsiteY22" fmla="*/ 1566288 h 9173439"/>
              <a:gd name="connsiteX23" fmla="*/ 3488066 w 18227951"/>
              <a:gd name="connsiteY23" fmla="*/ 1246753 h 9173439"/>
              <a:gd name="connsiteX24" fmla="*/ 3495138 w 18227951"/>
              <a:gd name="connsiteY24" fmla="*/ 1115548 h 9173439"/>
              <a:gd name="connsiteX25" fmla="*/ 3493650 w 18227951"/>
              <a:gd name="connsiteY25" fmla="*/ 1063976 h 9173439"/>
              <a:gd name="connsiteX26" fmla="*/ 3450403 w 18227951"/>
              <a:gd name="connsiteY26" fmla="*/ 777618 h 9173439"/>
              <a:gd name="connsiteX27" fmla="*/ 3119893 w 18227951"/>
              <a:gd name="connsiteY27" fmla="*/ 321571 h 9173439"/>
              <a:gd name="connsiteX28" fmla="*/ 3497351 w 18227951"/>
              <a:gd name="connsiteY28" fmla="*/ 674883 h 9173439"/>
              <a:gd name="connsiteX29" fmla="*/ 3759013 w 18227951"/>
              <a:gd name="connsiteY29" fmla="*/ 571878 h 9173439"/>
              <a:gd name="connsiteX30" fmla="*/ 3999043 w 18227951"/>
              <a:gd name="connsiteY30" fmla="*/ 91818 h 9173439"/>
              <a:gd name="connsiteX31" fmla="*/ 4033333 w 18227951"/>
              <a:gd name="connsiteY31" fmla="*/ 11808 h 9173439"/>
              <a:gd name="connsiteX32" fmla="*/ 3984569 w 18227951"/>
              <a:gd name="connsiteY32" fmla="*/ 247366 h 9173439"/>
              <a:gd name="connsiteX33" fmla="*/ 3812791 w 18227951"/>
              <a:gd name="connsiteY33" fmla="*/ 647417 h 9173439"/>
              <a:gd name="connsiteX34" fmla="*/ 3592906 w 18227951"/>
              <a:gd name="connsiteY34" fmla="*/ 811408 h 9173439"/>
              <a:gd name="connsiteX35" fmla="*/ 3604425 w 18227951"/>
              <a:gd name="connsiteY35" fmla="*/ 999253 h 9173439"/>
              <a:gd name="connsiteX36" fmla="*/ 3872985 w 18227951"/>
              <a:gd name="connsiteY36" fmla="*/ 881976 h 9173439"/>
              <a:gd name="connsiteX37" fmla="*/ 4200754 w 18227951"/>
              <a:gd name="connsiteY37" fmla="*/ 774136 h 9173439"/>
              <a:gd name="connsiteX38" fmla="*/ 4064251 w 18227951"/>
              <a:gd name="connsiteY38" fmla="*/ 847195 h 9173439"/>
              <a:gd name="connsiteX39" fmla="*/ 3818880 w 18227951"/>
              <a:gd name="connsiteY39" fmla="*/ 991305 h 9173439"/>
              <a:gd name="connsiteX40" fmla="*/ 3658531 w 18227951"/>
              <a:gd name="connsiteY40" fmla="*/ 1093178 h 9173439"/>
              <a:gd name="connsiteX41" fmla="*/ 3622838 w 18227951"/>
              <a:gd name="connsiteY41" fmla="*/ 1221401 h 9173439"/>
              <a:gd name="connsiteX42" fmla="*/ 3577446 w 18227951"/>
              <a:gd name="connsiteY42" fmla="*/ 1500691 h 9173439"/>
              <a:gd name="connsiteX43" fmla="*/ 3461833 w 18227951"/>
              <a:gd name="connsiteY43" fmla="*/ 1726308 h 9173439"/>
              <a:gd name="connsiteX44" fmla="*/ 3278953 w 18227951"/>
              <a:gd name="connsiteY44" fmla="*/ 2034918 h 9173439"/>
              <a:gd name="connsiteX45" fmla="*/ 3288742 w 18227951"/>
              <a:gd name="connsiteY45" fmla="*/ 2273460 h 9173439"/>
              <a:gd name="connsiteX46" fmla="*/ 3434288 w 18227951"/>
              <a:gd name="connsiteY46" fmla="*/ 2417577 h 9173439"/>
              <a:gd name="connsiteX47" fmla="*/ 3781217 w 18227951"/>
              <a:gd name="connsiteY47" fmla="*/ 2618845 h 9173439"/>
              <a:gd name="connsiteX48" fmla="*/ 4079053 w 18227951"/>
              <a:gd name="connsiteY48" fmla="*/ 2777868 h 9173439"/>
              <a:gd name="connsiteX49" fmla="*/ 18227951 w 18227951"/>
              <a:gd name="connsiteY49" fmla="*/ 9173439 h 9173439"/>
              <a:gd name="connsiteX50" fmla="*/ 13992332 w 18227951"/>
              <a:gd name="connsiteY50" fmla="*/ 7396027 h 9173439"/>
              <a:gd name="connsiteX51" fmla="*/ 3944371 w 18227951"/>
              <a:gd name="connsiteY51" fmla="*/ 2976643 h 9173439"/>
              <a:gd name="connsiteX52" fmla="*/ 3460193 w 18227951"/>
              <a:gd name="connsiteY52" fmla="*/ 2852901 h 9173439"/>
              <a:gd name="connsiteX53" fmla="*/ 3217865 w 18227951"/>
              <a:gd name="connsiteY53" fmla="*/ 2829045 h 9173439"/>
              <a:gd name="connsiteX54" fmla="*/ 3025524 w 18227951"/>
              <a:gd name="connsiteY54" fmla="*/ 2858861 h 9173439"/>
              <a:gd name="connsiteX55" fmla="*/ 2832855 w 18227951"/>
              <a:gd name="connsiteY55" fmla="*/ 2930924 h 9173439"/>
              <a:gd name="connsiteX56" fmla="*/ 2820111 w 18227951"/>
              <a:gd name="connsiteY56" fmla="*/ 3026344 h 9173439"/>
              <a:gd name="connsiteX57" fmla="*/ 2959241 w 18227951"/>
              <a:gd name="connsiteY57" fmla="*/ 3167976 h 9173439"/>
              <a:gd name="connsiteX58" fmla="*/ 3176083 w 18227951"/>
              <a:gd name="connsiteY58" fmla="*/ 3269358 h 9173439"/>
              <a:gd name="connsiteX59" fmla="*/ 3388239 w 18227951"/>
              <a:gd name="connsiteY59" fmla="*/ 3442290 h 9173439"/>
              <a:gd name="connsiteX60" fmla="*/ 3212014 w 18227951"/>
              <a:gd name="connsiteY60" fmla="*/ 3336948 h 9173439"/>
              <a:gd name="connsiteX61" fmla="*/ 3004633 w 18227951"/>
              <a:gd name="connsiteY61" fmla="*/ 3276814 h 9173439"/>
              <a:gd name="connsiteX62" fmla="*/ 2771676 w 18227951"/>
              <a:gd name="connsiteY62" fmla="*/ 3166987 h 9173439"/>
              <a:gd name="connsiteX63" fmla="*/ 2638873 w 18227951"/>
              <a:gd name="connsiteY63" fmla="*/ 3097908 h 9173439"/>
              <a:gd name="connsiteX64" fmla="*/ 2570293 w 18227951"/>
              <a:gd name="connsiteY64" fmla="*/ 3109338 h 9173439"/>
              <a:gd name="connsiteX65" fmla="*/ 2525557 w 18227951"/>
              <a:gd name="connsiteY65" fmla="*/ 3326508 h 9173439"/>
              <a:gd name="connsiteX66" fmla="*/ 2584349 w 18227951"/>
              <a:gd name="connsiteY66" fmla="*/ 3577470 h 9173439"/>
              <a:gd name="connsiteX67" fmla="*/ 2663703 w 18227951"/>
              <a:gd name="connsiteY67" fmla="*/ 3996904 h 9173439"/>
              <a:gd name="connsiteX68" fmla="*/ 2633113 w 18227951"/>
              <a:gd name="connsiteY68" fmla="*/ 4192703 h 9173439"/>
              <a:gd name="connsiteX69" fmla="*/ 2539703 w 18227951"/>
              <a:gd name="connsiteY69" fmla="*/ 4455574 h 9173439"/>
              <a:gd name="connsiteX70" fmla="*/ 2595212 w 18227951"/>
              <a:gd name="connsiteY70" fmla="*/ 3945217 h 9173439"/>
              <a:gd name="connsiteX71" fmla="*/ 2481240 w 18227951"/>
              <a:gd name="connsiteY71" fmla="*/ 3566538 h 9173439"/>
              <a:gd name="connsiteX72" fmla="*/ 2307403 w 18227951"/>
              <a:gd name="connsiteY72" fmla="*/ 3166488 h 9173439"/>
              <a:gd name="connsiteX73" fmla="*/ 2261683 w 18227951"/>
              <a:gd name="connsiteY73" fmla="*/ 3063618 h 9173439"/>
              <a:gd name="connsiteX74" fmla="*/ 2078803 w 18227951"/>
              <a:gd name="connsiteY74" fmla="*/ 2949318 h 9173439"/>
              <a:gd name="connsiteX75" fmla="*/ 1824299 w 18227951"/>
              <a:gd name="connsiteY75" fmla="*/ 3002494 h 9173439"/>
              <a:gd name="connsiteX76" fmla="*/ 1412162 w 18227951"/>
              <a:gd name="connsiteY76" fmla="*/ 3235573 h 9173439"/>
              <a:gd name="connsiteX77" fmla="*/ 1381573 w 18227951"/>
              <a:gd name="connsiteY77" fmla="*/ 3680838 h 9173439"/>
              <a:gd name="connsiteX78" fmla="*/ 1340867 w 18227951"/>
              <a:gd name="connsiteY78" fmla="*/ 3980504 h 9173439"/>
              <a:gd name="connsiteX79" fmla="*/ 1197619 w 18227951"/>
              <a:gd name="connsiteY79" fmla="*/ 4738831 h 9173439"/>
              <a:gd name="connsiteX80" fmla="*/ 1220896 w 18227951"/>
              <a:gd name="connsiteY80" fmla="*/ 4338309 h 9173439"/>
              <a:gd name="connsiteX81" fmla="*/ 1242772 w 18227951"/>
              <a:gd name="connsiteY81" fmla="*/ 4080888 h 9173439"/>
              <a:gd name="connsiteX82" fmla="*/ 1198693 w 18227951"/>
              <a:gd name="connsiteY82" fmla="*/ 3909438 h 9173439"/>
              <a:gd name="connsiteX83" fmla="*/ 970093 w 18227951"/>
              <a:gd name="connsiteY83" fmla="*/ 3989448 h 9173439"/>
              <a:gd name="connsiteX84" fmla="*/ 766328 w 18227951"/>
              <a:gd name="connsiteY84" fmla="*/ 4131990 h 9173439"/>
              <a:gd name="connsiteX85" fmla="*/ 555808 w 18227951"/>
              <a:gd name="connsiteY85" fmla="*/ 4355688 h 9173439"/>
              <a:gd name="connsiteX86" fmla="*/ 785900 w 18227951"/>
              <a:gd name="connsiteY86" fmla="*/ 4017771 h 9173439"/>
              <a:gd name="connsiteX87" fmla="*/ 1130113 w 18227951"/>
              <a:gd name="connsiteY87" fmla="*/ 3817500 h 9173439"/>
              <a:gd name="connsiteX88" fmla="*/ 1278703 w 18227951"/>
              <a:gd name="connsiteY88" fmla="*/ 3726558 h 9173439"/>
              <a:gd name="connsiteX89" fmla="*/ 1269661 w 18227951"/>
              <a:gd name="connsiteY89" fmla="*/ 3390117 h 9173439"/>
              <a:gd name="connsiteX90" fmla="*/ 1309620 w 18227951"/>
              <a:gd name="connsiteY90" fmla="*/ 3169963 h 9173439"/>
              <a:gd name="connsiteX91" fmla="*/ 1393003 w 18227951"/>
              <a:gd name="connsiteY91" fmla="*/ 3052188 h 9173439"/>
              <a:gd name="connsiteX92" fmla="*/ 1080693 w 18227951"/>
              <a:gd name="connsiteY92" fmla="*/ 2984604 h 9173439"/>
              <a:gd name="connsiteX93" fmla="*/ 663453 w 18227951"/>
              <a:gd name="connsiteY93" fmla="*/ 3023360 h 9173439"/>
              <a:gd name="connsiteX94" fmla="*/ 235111 w 18227951"/>
              <a:gd name="connsiteY94" fmla="*/ 3217172 h 9173439"/>
              <a:gd name="connsiteX95" fmla="*/ 421453 w 18227951"/>
              <a:gd name="connsiteY95" fmla="*/ 3029328 h 9173439"/>
              <a:gd name="connsiteX96" fmla="*/ 627193 w 18227951"/>
              <a:gd name="connsiteY96" fmla="*/ 2926458 h 9173439"/>
              <a:gd name="connsiteX97" fmla="*/ 854480 w 18227951"/>
              <a:gd name="connsiteY97" fmla="*/ 2889178 h 9173439"/>
              <a:gd name="connsiteX98" fmla="*/ 1149272 w 18227951"/>
              <a:gd name="connsiteY98" fmla="*/ 2889676 h 9173439"/>
              <a:gd name="connsiteX99" fmla="*/ 1531894 w 18227951"/>
              <a:gd name="connsiteY99" fmla="*/ 2917507 h 9173439"/>
              <a:gd name="connsiteX100" fmla="*/ 1860559 w 18227951"/>
              <a:gd name="connsiteY100" fmla="*/ 2766431 h 9173439"/>
              <a:gd name="connsiteX101" fmla="*/ 1701613 w 18227951"/>
              <a:gd name="connsiteY101" fmla="*/ 2263518 h 9173439"/>
              <a:gd name="connsiteX102" fmla="*/ 1690183 w 18227951"/>
              <a:gd name="connsiteY102" fmla="*/ 1966338 h 9173439"/>
              <a:gd name="connsiteX103" fmla="*/ 1381991 w 18227951"/>
              <a:gd name="connsiteY103" fmla="*/ 1841604 h 9173439"/>
              <a:gd name="connsiteX104" fmla="*/ 1095823 w 18227951"/>
              <a:gd name="connsiteY104" fmla="*/ 1714878 h 9173439"/>
              <a:gd name="connsiteX105" fmla="*/ 746507 w 18227951"/>
              <a:gd name="connsiteY105" fmla="*/ 1626415 h 9173439"/>
              <a:gd name="connsiteX106" fmla="*/ 352873 w 18227951"/>
              <a:gd name="connsiteY106" fmla="*/ 1726308 h 9173439"/>
              <a:gd name="connsiteX107" fmla="*/ 113171 w 18227951"/>
              <a:gd name="connsiteY107" fmla="*/ 1763582 h 9173439"/>
              <a:gd name="connsiteX108" fmla="*/ 9973 w 18227951"/>
              <a:gd name="connsiteY108" fmla="*/ 1737738 h 9173439"/>
              <a:gd name="connsiteX109" fmla="*/ 348516 w 18227951"/>
              <a:gd name="connsiteY109" fmla="*/ 1643812 h 9173439"/>
              <a:gd name="connsiteX110" fmla="*/ 653097 w 18227951"/>
              <a:gd name="connsiteY110" fmla="*/ 1543920 h 9173439"/>
              <a:gd name="connsiteX111" fmla="*/ 1072963 w 18227951"/>
              <a:gd name="connsiteY111" fmla="*/ 1612008 h 9173439"/>
              <a:gd name="connsiteX112" fmla="*/ 1244413 w 18227951"/>
              <a:gd name="connsiteY112" fmla="*/ 1657728 h 9173439"/>
              <a:gd name="connsiteX113" fmla="*/ 1205766 w 18227951"/>
              <a:gd name="connsiteY113" fmla="*/ 1451988 h 9173439"/>
              <a:gd name="connsiteX114" fmla="*/ 1046313 w 18227951"/>
              <a:gd name="connsiteY114" fmla="*/ 815409 h 9173439"/>
              <a:gd name="connsiteX115" fmla="*/ 1221553 w 18227951"/>
              <a:gd name="connsiteY115" fmla="*/ 1211958 h 9173439"/>
              <a:gd name="connsiteX0" fmla="*/ 1221553 w 19234678"/>
              <a:gd name="connsiteY0" fmla="*/ 1211958 h 9708619"/>
              <a:gd name="connsiteX1" fmla="*/ 1343911 w 19234678"/>
              <a:gd name="connsiteY1" fmla="*/ 1559828 h 9708619"/>
              <a:gd name="connsiteX2" fmla="*/ 1553023 w 19234678"/>
              <a:gd name="connsiteY2" fmla="*/ 1657728 h 9708619"/>
              <a:gd name="connsiteX3" fmla="*/ 1907353 w 19234678"/>
              <a:gd name="connsiteY3" fmla="*/ 1680588 h 9708619"/>
              <a:gd name="connsiteX4" fmla="*/ 2021653 w 19234678"/>
              <a:gd name="connsiteY4" fmla="*/ 1543428 h 9708619"/>
              <a:gd name="connsiteX5" fmla="*/ 2124523 w 19234678"/>
              <a:gd name="connsiteY5" fmla="*/ 1291968 h 9708619"/>
              <a:gd name="connsiteX6" fmla="*/ 2124523 w 19234678"/>
              <a:gd name="connsiteY6" fmla="*/ 1120518 h 9708619"/>
              <a:gd name="connsiteX7" fmla="*/ 2068029 w 19234678"/>
              <a:gd name="connsiteY7" fmla="*/ 825325 h 9708619"/>
              <a:gd name="connsiteX8" fmla="*/ 2078803 w 19234678"/>
              <a:gd name="connsiteY8" fmla="*/ 777618 h 9708619"/>
              <a:gd name="connsiteX9" fmla="*/ 2170243 w 19234678"/>
              <a:gd name="connsiteY9" fmla="*/ 1086228 h 9708619"/>
              <a:gd name="connsiteX10" fmla="*/ 2215963 w 19234678"/>
              <a:gd name="connsiteY10" fmla="*/ 1269108 h 9708619"/>
              <a:gd name="connsiteX11" fmla="*/ 2284543 w 19234678"/>
              <a:gd name="connsiteY11" fmla="*/ 1303398 h 9708619"/>
              <a:gd name="connsiteX12" fmla="*/ 2330263 w 19234678"/>
              <a:gd name="connsiteY12" fmla="*/ 1166238 h 9708619"/>
              <a:gd name="connsiteX13" fmla="*/ 2467423 w 19234678"/>
              <a:gd name="connsiteY13" fmla="*/ 880488 h 9708619"/>
              <a:gd name="connsiteX14" fmla="*/ 2558863 w 19234678"/>
              <a:gd name="connsiteY14" fmla="*/ 640458 h 9708619"/>
              <a:gd name="connsiteX15" fmla="*/ 2616013 w 19234678"/>
              <a:gd name="connsiteY15" fmla="*/ 537588 h 9708619"/>
              <a:gd name="connsiteX16" fmla="*/ 2558863 w 19234678"/>
              <a:gd name="connsiteY16" fmla="*/ 789048 h 9708619"/>
              <a:gd name="connsiteX17" fmla="*/ 2444563 w 19234678"/>
              <a:gd name="connsiteY17" fmla="*/ 1097658 h 9708619"/>
              <a:gd name="connsiteX18" fmla="*/ 2375983 w 19234678"/>
              <a:gd name="connsiteY18" fmla="*/ 1406268 h 9708619"/>
              <a:gd name="connsiteX19" fmla="*/ 2558863 w 19234678"/>
              <a:gd name="connsiteY19" fmla="*/ 1577718 h 9708619"/>
              <a:gd name="connsiteX20" fmla="*/ 2878903 w 19234678"/>
              <a:gd name="connsiteY20" fmla="*/ 1657728 h 9708619"/>
              <a:gd name="connsiteX21" fmla="*/ 3187513 w 19234678"/>
              <a:gd name="connsiteY21" fmla="*/ 1657728 h 9708619"/>
              <a:gd name="connsiteX22" fmla="*/ 3370393 w 19234678"/>
              <a:gd name="connsiteY22" fmla="*/ 1566288 h 9708619"/>
              <a:gd name="connsiteX23" fmla="*/ 3488066 w 19234678"/>
              <a:gd name="connsiteY23" fmla="*/ 1246753 h 9708619"/>
              <a:gd name="connsiteX24" fmla="*/ 3495138 w 19234678"/>
              <a:gd name="connsiteY24" fmla="*/ 1115548 h 9708619"/>
              <a:gd name="connsiteX25" fmla="*/ 3493650 w 19234678"/>
              <a:gd name="connsiteY25" fmla="*/ 1063976 h 9708619"/>
              <a:gd name="connsiteX26" fmla="*/ 3450403 w 19234678"/>
              <a:gd name="connsiteY26" fmla="*/ 777618 h 9708619"/>
              <a:gd name="connsiteX27" fmla="*/ 3119893 w 19234678"/>
              <a:gd name="connsiteY27" fmla="*/ 321571 h 9708619"/>
              <a:gd name="connsiteX28" fmla="*/ 3497351 w 19234678"/>
              <a:gd name="connsiteY28" fmla="*/ 674883 h 9708619"/>
              <a:gd name="connsiteX29" fmla="*/ 3759013 w 19234678"/>
              <a:gd name="connsiteY29" fmla="*/ 571878 h 9708619"/>
              <a:gd name="connsiteX30" fmla="*/ 3999043 w 19234678"/>
              <a:gd name="connsiteY30" fmla="*/ 91818 h 9708619"/>
              <a:gd name="connsiteX31" fmla="*/ 4033333 w 19234678"/>
              <a:gd name="connsiteY31" fmla="*/ 11808 h 9708619"/>
              <a:gd name="connsiteX32" fmla="*/ 3984569 w 19234678"/>
              <a:gd name="connsiteY32" fmla="*/ 247366 h 9708619"/>
              <a:gd name="connsiteX33" fmla="*/ 3812791 w 19234678"/>
              <a:gd name="connsiteY33" fmla="*/ 647417 h 9708619"/>
              <a:gd name="connsiteX34" fmla="*/ 3592906 w 19234678"/>
              <a:gd name="connsiteY34" fmla="*/ 811408 h 9708619"/>
              <a:gd name="connsiteX35" fmla="*/ 3604425 w 19234678"/>
              <a:gd name="connsiteY35" fmla="*/ 999253 h 9708619"/>
              <a:gd name="connsiteX36" fmla="*/ 3872985 w 19234678"/>
              <a:gd name="connsiteY36" fmla="*/ 881976 h 9708619"/>
              <a:gd name="connsiteX37" fmla="*/ 4200754 w 19234678"/>
              <a:gd name="connsiteY37" fmla="*/ 774136 h 9708619"/>
              <a:gd name="connsiteX38" fmla="*/ 4064251 w 19234678"/>
              <a:gd name="connsiteY38" fmla="*/ 847195 h 9708619"/>
              <a:gd name="connsiteX39" fmla="*/ 3818880 w 19234678"/>
              <a:gd name="connsiteY39" fmla="*/ 991305 h 9708619"/>
              <a:gd name="connsiteX40" fmla="*/ 3658531 w 19234678"/>
              <a:gd name="connsiteY40" fmla="*/ 1093178 h 9708619"/>
              <a:gd name="connsiteX41" fmla="*/ 3622838 w 19234678"/>
              <a:gd name="connsiteY41" fmla="*/ 1221401 h 9708619"/>
              <a:gd name="connsiteX42" fmla="*/ 3577446 w 19234678"/>
              <a:gd name="connsiteY42" fmla="*/ 1500691 h 9708619"/>
              <a:gd name="connsiteX43" fmla="*/ 3461833 w 19234678"/>
              <a:gd name="connsiteY43" fmla="*/ 1726308 h 9708619"/>
              <a:gd name="connsiteX44" fmla="*/ 3278953 w 19234678"/>
              <a:gd name="connsiteY44" fmla="*/ 2034918 h 9708619"/>
              <a:gd name="connsiteX45" fmla="*/ 3288742 w 19234678"/>
              <a:gd name="connsiteY45" fmla="*/ 2273460 h 9708619"/>
              <a:gd name="connsiteX46" fmla="*/ 3434288 w 19234678"/>
              <a:gd name="connsiteY46" fmla="*/ 2417577 h 9708619"/>
              <a:gd name="connsiteX47" fmla="*/ 3781217 w 19234678"/>
              <a:gd name="connsiteY47" fmla="*/ 2618845 h 9708619"/>
              <a:gd name="connsiteX48" fmla="*/ 4079053 w 19234678"/>
              <a:gd name="connsiteY48" fmla="*/ 2777868 h 9708619"/>
              <a:gd name="connsiteX49" fmla="*/ 18227951 w 19234678"/>
              <a:gd name="connsiteY49" fmla="*/ 9173439 h 9708619"/>
              <a:gd name="connsiteX50" fmla="*/ 18064964 w 19234678"/>
              <a:gd name="connsiteY50" fmla="*/ 9394536 h 9708619"/>
              <a:gd name="connsiteX51" fmla="*/ 3944371 w 19234678"/>
              <a:gd name="connsiteY51" fmla="*/ 2976643 h 9708619"/>
              <a:gd name="connsiteX52" fmla="*/ 3460193 w 19234678"/>
              <a:gd name="connsiteY52" fmla="*/ 2852901 h 9708619"/>
              <a:gd name="connsiteX53" fmla="*/ 3217865 w 19234678"/>
              <a:gd name="connsiteY53" fmla="*/ 2829045 h 9708619"/>
              <a:gd name="connsiteX54" fmla="*/ 3025524 w 19234678"/>
              <a:gd name="connsiteY54" fmla="*/ 2858861 h 9708619"/>
              <a:gd name="connsiteX55" fmla="*/ 2832855 w 19234678"/>
              <a:gd name="connsiteY55" fmla="*/ 2930924 h 9708619"/>
              <a:gd name="connsiteX56" fmla="*/ 2820111 w 19234678"/>
              <a:gd name="connsiteY56" fmla="*/ 3026344 h 9708619"/>
              <a:gd name="connsiteX57" fmla="*/ 2959241 w 19234678"/>
              <a:gd name="connsiteY57" fmla="*/ 3167976 h 9708619"/>
              <a:gd name="connsiteX58" fmla="*/ 3176083 w 19234678"/>
              <a:gd name="connsiteY58" fmla="*/ 3269358 h 9708619"/>
              <a:gd name="connsiteX59" fmla="*/ 3388239 w 19234678"/>
              <a:gd name="connsiteY59" fmla="*/ 3442290 h 9708619"/>
              <a:gd name="connsiteX60" fmla="*/ 3212014 w 19234678"/>
              <a:gd name="connsiteY60" fmla="*/ 3336948 h 9708619"/>
              <a:gd name="connsiteX61" fmla="*/ 3004633 w 19234678"/>
              <a:gd name="connsiteY61" fmla="*/ 3276814 h 9708619"/>
              <a:gd name="connsiteX62" fmla="*/ 2771676 w 19234678"/>
              <a:gd name="connsiteY62" fmla="*/ 3166987 h 9708619"/>
              <a:gd name="connsiteX63" fmla="*/ 2638873 w 19234678"/>
              <a:gd name="connsiteY63" fmla="*/ 3097908 h 9708619"/>
              <a:gd name="connsiteX64" fmla="*/ 2570293 w 19234678"/>
              <a:gd name="connsiteY64" fmla="*/ 3109338 h 9708619"/>
              <a:gd name="connsiteX65" fmla="*/ 2525557 w 19234678"/>
              <a:gd name="connsiteY65" fmla="*/ 3326508 h 9708619"/>
              <a:gd name="connsiteX66" fmla="*/ 2584349 w 19234678"/>
              <a:gd name="connsiteY66" fmla="*/ 3577470 h 9708619"/>
              <a:gd name="connsiteX67" fmla="*/ 2663703 w 19234678"/>
              <a:gd name="connsiteY67" fmla="*/ 3996904 h 9708619"/>
              <a:gd name="connsiteX68" fmla="*/ 2633113 w 19234678"/>
              <a:gd name="connsiteY68" fmla="*/ 4192703 h 9708619"/>
              <a:gd name="connsiteX69" fmla="*/ 2539703 w 19234678"/>
              <a:gd name="connsiteY69" fmla="*/ 4455574 h 9708619"/>
              <a:gd name="connsiteX70" fmla="*/ 2595212 w 19234678"/>
              <a:gd name="connsiteY70" fmla="*/ 3945217 h 9708619"/>
              <a:gd name="connsiteX71" fmla="*/ 2481240 w 19234678"/>
              <a:gd name="connsiteY71" fmla="*/ 3566538 h 9708619"/>
              <a:gd name="connsiteX72" fmla="*/ 2307403 w 19234678"/>
              <a:gd name="connsiteY72" fmla="*/ 3166488 h 9708619"/>
              <a:gd name="connsiteX73" fmla="*/ 2261683 w 19234678"/>
              <a:gd name="connsiteY73" fmla="*/ 3063618 h 9708619"/>
              <a:gd name="connsiteX74" fmla="*/ 2078803 w 19234678"/>
              <a:gd name="connsiteY74" fmla="*/ 2949318 h 9708619"/>
              <a:gd name="connsiteX75" fmla="*/ 1824299 w 19234678"/>
              <a:gd name="connsiteY75" fmla="*/ 3002494 h 9708619"/>
              <a:gd name="connsiteX76" fmla="*/ 1412162 w 19234678"/>
              <a:gd name="connsiteY76" fmla="*/ 3235573 h 9708619"/>
              <a:gd name="connsiteX77" fmla="*/ 1381573 w 19234678"/>
              <a:gd name="connsiteY77" fmla="*/ 3680838 h 9708619"/>
              <a:gd name="connsiteX78" fmla="*/ 1340867 w 19234678"/>
              <a:gd name="connsiteY78" fmla="*/ 3980504 h 9708619"/>
              <a:gd name="connsiteX79" fmla="*/ 1197619 w 19234678"/>
              <a:gd name="connsiteY79" fmla="*/ 4738831 h 9708619"/>
              <a:gd name="connsiteX80" fmla="*/ 1220896 w 19234678"/>
              <a:gd name="connsiteY80" fmla="*/ 4338309 h 9708619"/>
              <a:gd name="connsiteX81" fmla="*/ 1242772 w 19234678"/>
              <a:gd name="connsiteY81" fmla="*/ 4080888 h 9708619"/>
              <a:gd name="connsiteX82" fmla="*/ 1198693 w 19234678"/>
              <a:gd name="connsiteY82" fmla="*/ 3909438 h 9708619"/>
              <a:gd name="connsiteX83" fmla="*/ 970093 w 19234678"/>
              <a:gd name="connsiteY83" fmla="*/ 3989448 h 9708619"/>
              <a:gd name="connsiteX84" fmla="*/ 766328 w 19234678"/>
              <a:gd name="connsiteY84" fmla="*/ 4131990 h 9708619"/>
              <a:gd name="connsiteX85" fmla="*/ 555808 w 19234678"/>
              <a:gd name="connsiteY85" fmla="*/ 4355688 h 9708619"/>
              <a:gd name="connsiteX86" fmla="*/ 785900 w 19234678"/>
              <a:gd name="connsiteY86" fmla="*/ 4017771 h 9708619"/>
              <a:gd name="connsiteX87" fmla="*/ 1130113 w 19234678"/>
              <a:gd name="connsiteY87" fmla="*/ 3817500 h 9708619"/>
              <a:gd name="connsiteX88" fmla="*/ 1278703 w 19234678"/>
              <a:gd name="connsiteY88" fmla="*/ 3726558 h 9708619"/>
              <a:gd name="connsiteX89" fmla="*/ 1269661 w 19234678"/>
              <a:gd name="connsiteY89" fmla="*/ 3390117 h 9708619"/>
              <a:gd name="connsiteX90" fmla="*/ 1309620 w 19234678"/>
              <a:gd name="connsiteY90" fmla="*/ 3169963 h 9708619"/>
              <a:gd name="connsiteX91" fmla="*/ 1393003 w 19234678"/>
              <a:gd name="connsiteY91" fmla="*/ 3052188 h 9708619"/>
              <a:gd name="connsiteX92" fmla="*/ 1080693 w 19234678"/>
              <a:gd name="connsiteY92" fmla="*/ 2984604 h 9708619"/>
              <a:gd name="connsiteX93" fmla="*/ 663453 w 19234678"/>
              <a:gd name="connsiteY93" fmla="*/ 3023360 h 9708619"/>
              <a:gd name="connsiteX94" fmla="*/ 235111 w 19234678"/>
              <a:gd name="connsiteY94" fmla="*/ 3217172 h 9708619"/>
              <a:gd name="connsiteX95" fmla="*/ 421453 w 19234678"/>
              <a:gd name="connsiteY95" fmla="*/ 3029328 h 9708619"/>
              <a:gd name="connsiteX96" fmla="*/ 627193 w 19234678"/>
              <a:gd name="connsiteY96" fmla="*/ 2926458 h 9708619"/>
              <a:gd name="connsiteX97" fmla="*/ 854480 w 19234678"/>
              <a:gd name="connsiteY97" fmla="*/ 2889178 h 9708619"/>
              <a:gd name="connsiteX98" fmla="*/ 1149272 w 19234678"/>
              <a:gd name="connsiteY98" fmla="*/ 2889676 h 9708619"/>
              <a:gd name="connsiteX99" fmla="*/ 1531894 w 19234678"/>
              <a:gd name="connsiteY99" fmla="*/ 2917507 h 9708619"/>
              <a:gd name="connsiteX100" fmla="*/ 1860559 w 19234678"/>
              <a:gd name="connsiteY100" fmla="*/ 2766431 h 9708619"/>
              <a:gd name="connsiteX101" fmla="*/ 1701613 w 19234678"/>
              <a:gd name="connsiteY101" fmla="*/ 2263518 h 9708619"/>
              <a:gd name="connsiteX102" fmla="*/ 1690183 w 19234678"/>
              <a:gd name="connsiteY102" fmla="*/ 1966338 h 9708619"/>
              <a:gd name="connsiteX103" fmla="*/ 1381991 w 19234678"/>
              <a:gd name="connsiteY103" fmla="*/ 1841604 h 9708619"/>
              <a:gd name="connsiteX104" fmla="*/ 1095823 w 19234678"/>
              <a:gd name="connsiteY104" fmla="*/ 1714878 h 9708619"/>
              <a:gd name="connsiteX105" fmla="*/ 746507 w 19234678"/>
              <a:gd name="connsiteY105" fmla="*/ 1626415 h 9708619"/>
              <a:gd name="connsiteX106" fmla="*/ 352873 w 19234678"/>
              <a:gd name="connsiteY106" fmla="*/ 1726308 h 9708619"/>
              <a:gd name="connsiteX107" fmla="*/ 113171 w 19234678"/>
              <a:gd name="connsiteY107" fmla="*/ 1763582 h 9708619"/>
              <a:gd name="connsiteX108" fmla="*/ 9973 w 19234678"/>
              <a:gd name="connsiteY108" fmla="*/ 1737738 h 9708619"/>
              <a:gd name="connsiteX109" fmla="*/ 348516 w 19234678"/>
              <a:gd name="connsiteY109" fmla="*/ 1643812 h 9708619"/>
              <a:gd name="connsiteX110" fmla="*/ 653097 w 19234678"/>
              <a:gd name="connsiteY110" fmla="*/ 1543920 h 9708619"/>
              <a:gd name="connsiteX111" fmla="*/ 1072963 w 19234678"/>
              <a:gd name="connsiteY111" fmla="*/ 1612008 h 9708619"/>
              <a:gd name="connsiteX112" fmla="*/ 1244413 w 19234678"/>
              <a:gd name="connsiteY112" fmla="*/ 1657728 h 9708619"/>
              <a:gd name="connsiteX113" fmla="*/ 1205766 w 19234678"/>
              <a:gd name="connsiteY113" fmla="*/ 1451988 h 9708619"/>
              <a:gd name="connsiteX114" fmla="*/ 1046313 w 19234678"/>
              <a:gd name="connsiteY114" fmla="*/ 815409 h 9708619"/>
              <a:gd name="connsiteX115" fmla="*/ 1221553 w 19234678"/>
              <a:gd name="connsiteY115" fmla="*/ 1211958 h 9708619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3944371 w 19048999"/>
              <a:gd name="connsiteY51" fmla="*/ 2976643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4025107 w 19048999"/>
              <a:gd name="connsiteY52" fmla="*/ 3081300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8233152"/>
              <a:gd name="connsiteY0" fmla="*/ 1211958 h 9394538"/>
              <a:gd name="connsiteX1" fmla="*/ 1343911 w 18233152"/>
              <a:gd name="connsiteY1" fmla="*/ 1559828 h 9394538"/>
              <a:gd name="connsiteX2" fmla="*/ 1553023 w 18233152"/>
              <a:gd name="connsiteY2" fmla="*/ 1657728 h 9394538"/>
              <a:gd name="connsiteX3" fmla="*/ 1907353 w 18233152"/>
              <a:gd name="connsiteY3" fmla="*/ 1680588 h 9394538"/>
              <a:gd name="connsiteX4" fmla="*/ 2021653 w 18233152"/>
              <a:gd name="connsiteY4" fmla="*/ 1543428 h 9394538"/>
              <a:gd name="connsiteX5" fmla="*/ 2124523 w 18233152"/>
              <a:gd name="connsiteY5" fmla="*/ 1291968 h 9394538"/>
              <a:gd name="connsiteX6" fmla="*/ 2124523 w 18233152"/>
              <a:gd name="connsiteY6" fmla="*/ 1120518 h 9394538"/>
              <a:gd name="connsiteX7" fmla="*/ 2068029 w 18233152"/>
              <a:gd name="connsiteY7" fmla="*/ 825325 h 9394538"/>
              <a:gd name="connsiteX8" fmla="*/ 2078803 w 18233152"/>
              <a:gd name="connsiteY8" fmla="*/ 777618 h 9394538"/>
              <a:gd name="connsiteX9" fmla="*/ 2170243 w 18233152"/>
              <a:gd name="connsiteY9" fmla="*/ 1086228 h 9394538"/>
              <a:gd name="connsiteX10" fmla="*/ 2215963 w 18233152"/>
              <a:gd name="connsiteY10" fmla="*/ 1269108 h 9394538"/>
              <a:gd name="connsiteX11" fmla="*/ 2284543 w 18233152"/>
              <a:gd name="connsiteY11" fmla="*/ 1303398 h 9394538"/>
              <a:gd name="connsiteX12" fmla="*/ 2330263 w 18233152"/>
              <a:gd name="connsiteY12" fmla="*/ 1166238 h 9394538"/>
              <a:gd name="connsiteX13" fmla="*/ 2467423 w 18233152"/>
              <a:gd name="connsiteY13" fmla="*/ 880488 h 9394538"/>
              <a:gd name="connsiteX14" fmla="*/ 2558863 w 18233152"/>
              <a:gd name="connsiteY14" fmla="*/ 640458 h 9394538"/>
              <a:gd name="connsiteX15" fmla="*/ 2616013 w 18233152"/>
              <a:gd name="connsiteY15" fmla="*/ 537588 h 9394538"/>
              <a:gd name="connsiteX16" fmla="*/ 2558863 w 18233152"/>
              <a:gd name="connsiteY16" fmla="*/ 789048 h 9394538"/>
              <a:gd name="connsiteX17" fmla="*/ 2444563 w 18233152"/>
              <a:gd name="connsiteY17" fmla="*/ 1097658 h 9394538"/>
              <a:gd name="connsiteX18" fmla="*/ 2375983 w 18233152"/>
              <a:gd name="connsiteY18" fmla="*/ 1406268 h 9394538"/>
              <a:gd name="connsiteX19" fmla="*/ 2558863 w 18233152"/>
              <a:gd name="connsiteY19" fmla="*/ 1577718 h 9394538"/>
              <a:gd name="connsiteX20" fmla="*/ 2878903 w 18233152"/>
              <a:gd name="connsiteY20" fmla="*/ 1657728 h 9394538"/>
              <a:gd name="connsiteX21" fmla="*/ 3187513 w 18233152"/>
              <a:gd name="connsiteY21" fmla="*/ 1657728 h 9394538"/>
              <a:gd name="connsiteX22" fmla="*/ 3370393 w 18233152"/>
              <a:gd name="connsiteY22" fmla="*/ 1566288 h 9394538"/>
              <a:gd name="connsiteX23" fmla="*/ 3488066 w 18233152"/>
              <a:gd name="connsiteY23" fmla="*/ 1246753 h 9394538"/>
              <a:gd name="connsiteX24" fmla="*/ 3495138 w 18233152"/>
              <a:gd name="connsiteY24" fmla="*/ 1115548 h 9394538"/>
              <a:gd name="connsiteX25" fmla="*/ 3493650 w 18233152"/>
              <a:gd name="connsiteY25" fmla="*/ 1063976 h 9394538"/>
              <a:gd name="connsiteX26" fmla="*/ 3450403 w 18233152"/>
              <a:gd name="connsiteY26" fmla="*/ 777618 h 9394538"/>
              <a:gd name="connsiteX27" fmla="*/ 3119893 w 18233152"/>
              <a:gd name="connsiteY27" fmla="*/ 321571 h 9394538"/>
              <a:gd name="connsiteX28" fmla="*/ 3497351 w 18233152"/>
              <a:gd name="connsiteY28" fmla="*/ 674883 h 9394538"/>
              <a:gd name="connsiteX29" fmla="*/ 3759013 w 18233152"/>
              <a:gd name="connsiteY29" fmla="*/ 571878 h 9394538"/>
              <a:gd name="connsiteX30" fmla="*/ 3999043 w 18233152"/>
              <a:gd name="connsiteY30" fmla="*/ 91818 h 9394538"/>
              <a:gd name="connsiteX31" fmla="*/ 4033333 w 18233152"/>
              <a:gd name="connsiteY31" fmla="*/ 11808 h 9394538"/>
              <a:gd name="connsiteX32" fmla="*/ 3984569 w 18233152"/>
              <a:gd name="connsiteY32" fmla="*/ 247366 h 9394538"/>
              <a:gd name="connsiteX33" fmla="*/ 3812791 w 18233152"/>
              <a:gd name="connsiteY33" fmla="*/ 647417 h 9394538"/>
              <a:gd name="connsiteX34" fmla="*/ 3592906 w 18233152"/>
              <a:gd name="connsiteY34" fmla="*/ 811408 h 9394538"/>
              <a:gd name="connsiteX35" fmla="*/ 3604425 w 18233152"/>
              <a:gd name="connsiteY35" fmla="*/ 999253 h 9394538"/>
              <a:gd name="connsiteX36" fmla="*/ 3872985 w 18233152"/>
              <a:gd name="connsiteY36" fmla="*/ 881976 h 9394538"/>
              <a:gd name="connsiteX37" fmla="*/ 4200754 w 18233152"/>
              <a:gd name="connsiteY37" fmla="*/ 774136 h 9394538"/>
              <a:gd name="connsiteX38" fmla="*/ 4064251 w 18233152"/>
              <a:gd name="connsiteY38" fmla="*/ 847195 h 9394538"/>
              <a:gd name="connsiteX39" fmla="*/ 3818880 w 18233152"/>
              <a:gd name="connsiteY39" fmla="*/ 991305 h 9394538"/>
              <a:gd name="connsiteX40" fmla="*/ 3658531 w 18233152"/>
              <a:gd name="connsiteY40" fmla="*/ 1093178 h 9394538"/>
              <a:gd name="connsiteX41" fmla="*/ 3622838 w 18233152"/>
              <a:gd name="connsiteY41" fmla="*/ 1221401 h 9394538"/>
              <a:gd name="connsiteX42" fmla="*/ 3577446 w 18233152"/>
              <a:gd name="connsiteY42" fmla="*/ 1500691 h 9394538"/>
              <a:gd name="connsiteX43" fmla="*/ 3461833 w 18233152"/>
              <a:gd name="connsiteY43" fmla="*/ 1726308 h 9394538"/>
              <a:gd name="connsiteX44" fmla="*/ 3278953 w 18233152"/>
              <a:gd name="connsiteY44" fmla="*/ 2034918 h 9394538"/>
              <a:gd name="connsiteX45" fmla="*/ 3288742 w 18233152"/>
              <a:gd name="connsiteY45" fmla="*/ 2273460 h 9394538"/>
              <a:gd name="connsiteX46" fmla="*/ 3434288 w 18233152"/>
              <a:gd name="connsiteY46" fmla="*/ 2417577 h 9394538"/>
              <a:gd name="connsiteX47" fmla="*/ 3781217 w 18233152"/>
              <a:gd name="connsiteY47" fmla="*/ 2618845 h 9394538"/>
              <a:gd name="connsiteX48" fmla="*/ 6588323 w 18233152"/>
              <a:gd name="connsiteY48" fmla="*/ 3874193 h 9394538"/>
              <a:gd name="connsiteX49" fmla="*/ 18227951 w 18233152"/>
              <a:gd name="connsiteY49" fmla="*/ 9173439 h 9394538"/>
              <a:gd name="connsiteX50" fmla="*/ 18064964 w 18233152"/>
              <a:gd name="connsiteY50" fmla="*/ 9394536 h 9394538"/>
              <a:gd name="connsiteX51" fmla="*/ 7057965 w 18233152"/>
              <a:gd name="connsiteY51" fmla="*/ 4392731 h 9394538"/>
              <a:gd name="connsiteX52" fmla="*/ 4025107 w 18233152"/>
              <a:gd name="connsiteY52" fmla="*/ 3081300 h 9394538"/>
              <a:gd name="connsiteX53" fmla="*/ 3217865 w 18233152"/>
              <a:gd name="connsiteY53" fmla="*/ 2829045 h 9394538"/>
              <a:gd name="connsiteX54" fmla="*/ 3025524 w 18233152"/>
              <a:gd name="connsiteY54" fmla="*/ 2858861 h 9394538"/>
              <a:gd name="connsiteX55" fmla="*/ 2832855 w 18233152"/>
              <a:gd name="connsiteY55" fmla="*/ 2930924 h 9394538"/>
              <a:gd name="connsiteX56" fmla="*/ 2820111 w 18233152"/>
              <a:gd name="connsiteY56" fmla="*/ 3026344 h 9394538"/>
              <a:gd name="connsiteX57" fmla="*/ 2959241 w 18233152"/>
              <a:gd name="connsiteY57" fmla="*/ 3167976 h 9394538"/>
              <a:gd name="connsiteX58" fmla="*/ 3176083 w 18233152"/>
              <a:gd name="connsiteY58" fmla="*/ 3269358 h 9394538"/>
              <a:gd name="connsiteX59" fmla="*/ 3388239 w 18233152"/>
              <a:gd name="connsiteY59" fmla="*/ 3442290 h 9394538"/>
              <a:gd name="connsiteX60" fmla="*/ 3212014 w 18233152"/>
              <a:gd name="connsiteY60" fmla="*/ 3336948 h 9394538"/>
              <a:gd name="connsiteX61" fmla="*/ 3004633 w 18233152"/>
              <a:gd name="connsiteY61" fmla="*/ 3276814 h 9394538"/>
              <a:gd name="connsiteX62" fmla="*/ 2771676 w 18233152"/>
              <a:gd name="connsiteY62" fmla="*/ 3166987 h 9394538"/>
              <a:gd name="connsiteX63" fmla="*/ 2638873 w 18233152"/>
              <a:gd name="connsiteY63" fmla="*/ 3097908 h 9394538"/>
              <a:gd name="connsiteX64" fmla="*/ 2570293 w 18233152"/>
              <a:gd name="connsiteY64" fmla="*/ 3109338 h 9394538"/>
              <a:gd name="connsiteX65" fmla="*/ 2525557 w 18233152"/>
              <a:gd name="connsiteY65" fmla="*/ 3326508 h 9394538"/>
              <a:gd name="connsiteX66" fmla="*/ 2584349 w 18233152"/>
              <a:gd name="connsiteY66" fmla="*/ 3577470 h 9394538"/>
              <a:gd name="connsiteX67" fmla="*/ 2663703 w 18233152"/>
              <a:gd name="connsiteY67" fmla="*/ 3996904 h 9394538"/>
              <a:gd name="connsiteX68" fmla="*/ 2633113 w 18233152"/>
              <a:gd name="connsiteY68" fmla="*/ 4192703 h 9394538"/>
              <a:gd name="connsiteX69" fmla="*/ 2539703 w 18233152"/>
              <a:gd name="connsiteY69" fmla="*/ 4455574 h 9394538"/>
              <a:gd name="connsiteX70" fmla="*/ 2595212 w 18233152"/>
              <a:gd name="connsiteY70" fmla="*/ 3945217 h 9394538"/>
              <a:gd name="connsiteX71" fmla="*/ 2481240 w 18233152"/>
              <a:gd name="connsiteY71" fmla="*/ 3566538 h 9394538"/>
              <a:gd name="connsiteX72" fmla="*/ 2307403 w 18233152"/>
              <a:gd name="connsiteY72" fmla="*/ 3166488 h 9394538"/>
              <a:gd name="connsiteX73" fmla="*/ 2261683 w 18233152"/>
              <a:gd name="connsiteY73" fmla="*/ 3063618 h 9394538"/>
              <a:gd name="connsiteX74" fmla="*/ 2078803 w 18233152"/>
              <a:gd name="connsiteY74" fmla="*/ 2949318 h 9394538"/>
              <a:gd name="connsiteX75" fmla="*/ 1824299 w 18233152"/>
              <a:gd name="connsiteY75" fmla="*/ 3002494 h 9394538"/>
              <a:gd name="connsiteX76" fmla="*/ 1412162 w 18233152"/>
              <a:gd name="connsiteY76" fmla="*/ 3235573 h 9394538"/>
              <a:gd name="connsiteX77" fmla="*/ 1381573 w 18233152"/>
              <a:gd name="connsiteY77" fmla="*/ 3680838 h 9394538"/>
              <a:gd name="connsiteX78" fmla="*/ 1340867 w 18233152"/>
              <a:gd name="connsiteY78" fmla="*/ 3980504 h 9394538"/>
              <a:gd name="connsiteX79" fmla="*/ 1197619 w 18233152"/>
              <a:gd name="connsiteY79" fmla="*/ 4738831 h 9394538"/>
              <a:gd name="connsiteX80" fmla="*/ 1220896 w 18233152"/>
              <a:gd name="connsiteY80" fmla="*/ 4338309 h 9394538"/>
              <a:gd name="connsiteX81" fmla="*/ 1242772 w 18233152"/>
              <a:gd name="connsiteY81" fmla="*/ 4080888 h 9394538"/>
              <a:gd name="connsiteX82" fmla="*/ 1198693 w 18233152"/>
              <a:gd name="connsiteY82" fmla="*/ 3909438 h 9394538"/>
              <a:gd name="connsiteX83" fmla="*/ 970093 w 18233152"/>
              <a:gd name="connsiteY83" fmla="*/ 3989448 h 9394538"/>
              <a:gd name="connsiteX84" fmla="*/ 766328 w 18233152"/>
              <a:gd name="connsiteY84" fmla="*/ 4131990 h 9394538"/>
              <a:gd name="connsiteX85" fmla="*/ 555808 w 18233152"/>
              <a:gd name="connsiteY85" fmla="*/ 4355688 h 9394538"/>
              <a:gd name="connsiteX86" fmla="*/ 785900 w 18233152"/>
              <a:gd name="connsiteY86" fmla="*/ 4017771 h 9394538"/>
              <a:gd name="connsiteX87" fmla="*/ 1130113 w 18233152"/>
              <a:gd name="connsiteY87" fmla="*/ 3817500 h 9394538"/>
              <a:gd name="connsiteX88" fmla="*/ 1278703 w 18233152"/>
              <a:gd name="connsiteY88" fmla="*/ 3726558 h 9394538"/>
              <a:gd name="connsiteX89" fmla="*/ 1269661 w 18233152"/>
              <a:gd name="connsiteY89" fmla="*/ 3390117 h 9394538"/>
              <a:gd name="connsiteX90" fmla="*/ 1309620 w 18233152"/>
              <a:gd name="connsiteY90" fmla="*/ 3169963 h 9394538"/>
              <a:gd name="connsiteX91" fmla="*/ 1393003 w 18233152"/>
              <a:gd name="connsiteY91" fmla="*/ 3052188 h 9394538"/>
              <a:gd name="connsiteX92" fmla="*/ 1080693 w 18233152"/>
              <a:gd name="connsiteY92" fmla="*/ 2984604 h 9394538"/>
              <a:gd name="connsiteX93" fmla="*/ 663453 w 18233152"/>
              <a:gd name="connsiteY93" fmla="*/ 3023360 h 9394538"/>
              <a:gd name="connsiteX94" fmla="*/ 235111 w 18233152"/>
              <a:gd name="connsiteY94" fmla="*/ 3217172 h 9394538"/>
              <a:gd name="connsiteX95" fmla="*/ 421453 w 18233152"/>
              <a:gd name="connsiteY95" fmla="*/ 3029328 h 9394538"/>
              <a:gd name="connsiteX96" fmla="*/ 627193 w 18233152"/>
              <a:gd name="connsiteY96" fmla="*/ 2926458 h 9394538"/>
              <a:gd name="connsiteX97" fmla="*/ 854480 w 18233152"/>
              <a:gd name="connsiteY97" fmla="*/ 2889178 h 9394538"/>
              <a:gd name="connsiteX98" fmla="*/ 1149272 w 18233152"/>
              <a:gd name="connsiteY98" fmla="*/ 2889676 h 9394538"/>
              <a:gd name="connsiteX99" fmla="*/ 1531894 w 18233152"/>
              <a:gd name="connsiteY99" fmla="*/ 2917507 h 9394538"/>
              <a:gd name="connsiteX100" fmla="*/ 1860559 w 18233152"/>
              <a:gd name="connsiteY100" fmla="*/ 2766431 h 9394538"/>
              <a:gd name="connsiteX101" fmla="*/ 1701613 w 18233152"/>
              <a:gd name="connsiteY101" fmla="*/ 2263518 h 9394538"/>
              <a:gd name="connsiteX102" fmla="*/ 1690183 w 18233152"/>
              <a:gd name="connsiteY102" fmla="*/ 1966338 h 9394538"/>
              <a:gd name="connsiteX103" fmla="*/ 1381991 w 18233152"/>
              <a:gd name="connsiteY103" fmla="*/ 1841604 h 9394538"/>
              <a:gd name="connsiteX104" fmla="*/ 1095823 w 18233152"/>
              <a:gd name="connsiteY104" fmla="*/ 1714878 h 9394538"/>
              <a:gd name="connsiteX105" fmla="*/ 746507 w 18233152"/>
              <a:gd name="connsiteY105" fmla="*/ 1626415 h 9394538"/>
              <a:gd name="connsiteX106" fmla="*/ 352873 w 18233152"/>
              <a:gd name="connsiteY106" fmla="*/ 1726308 h 9394538"/>
              <a:gd name="connsiteX107" fmla="*/ 113171 w 18233152"/>
              <a:gd name="connsiteY107" fmla="*/ 1763582 h 9394538"/>
              <a:gd name="connsiteX108" fmla="*/ 9973 w 18233152"/>
              <a:gd name="connsiteY108" fmla="*/ 1737738 h 9394538"/>
              <a:gd name="connsiteX109" fmla="*/ 348516 w 18233152"/>
              <a:gd name="connsiteY109" fmla="*/ 1643812 h 9394538"/>
              <a:gd name="connsiteX110" fmla="*/ 653097 w 18233152"/>
              <a:gd name="connsiteY110" fmla="*/ 1543920 h 9394538"/>
              <a:gd name="connsiteX111" fmla="*/ 1072963 w 18233152"/>
              <a:gd name="connsiteY111" fmla="*/ 1612008 h 9394538"/>
              <a:gd name="connsiteX112" fmla="*/ 1244413 w 18233152"/>
              <a:gd name="connsiteY112" fmla="*/ 1657728 h 9394538"/>
              <a:gd name="connsiteX113" fmla="*/ 1205766 w 18233152"/>
              <a:gd name="connsiteY113" fmla="*/ 1451988 h 9394538"/>
              <a:gd name="connsiteX114" fmla="*/ 1046313 w 18233152"/>
              <a:gd name="connsiteY114" fmla="*/ 815409 h 9394538"/>
              <a:gd name="connsiteX115" fmla="*/ 1221553 w 18233152"/>
              <a:gd name="connsiteY115" fmla="*/ 1211958 h 9394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8233152" h="9394538">
                <a:moveTo>
                  <a:pt x="1221553" y="1211958"/>
                </a:moveTo>
                <a:cubicBezTo>
                  <a:pt x="1271153" y="1336028"/>
                  <a:pt x="1288666" y="1485533"/>
                  <a:pt x="1343911" y="1559828"/>
                </a:cubicBezTo>
                <a:cubicBezTo>
                  <a:pt x="1399156" y="1634123"/>
                  <a:pt x="1459116" y="1637601"/>
                  <a:pt x="1553023" y="1657728"/>
                </a:cubicBezTo>
                <a:cubicBezTo>
                  <a:pt x="1646930" y="1677855"/>
                  <a:pt x="1829248" y="1699638"/>
                  <a:pt x="1907353" y="1680588"/>
                </a:cubicBezTo>
                <a:cubicBezTo>
                  <a:pt x="1985458" y="1661538"/>
                  <a:pt x="1985458" y="1608198"/>
                  <a:pt x="2021653" y="1543428"/>
                </a:cubicBezTo>
                <a:cubicBezTo>
                  <a:pt x="2057848" y="1478658"/>
                  <a:pt x="2107378" y="1362453"/>
                  <a:pt x="2124523" y="1291968"/>
                </a:cubicBezTo>
                <a:cubicBezTo>
                  <a:pt x="2141668" y="1221483"/>
                  <a:pt x="2133939" y="1198292"/>
                  <a:pt x="2124523" y="1120518"/>
                </a:cubicBezTo>
                <a:cubicBezTo>
                  <a:pt x="2115107" y="1042744"/>
                  <a:pt x="2075649" y="882475"/>
                  <a:pt x="2068029" y="825325"/>
                </a:cubicBezTo>
                <a:cubicBezTo>
                  <a:pt x="2060409" y="768175"/>
                  <a:pt x="2061767" y="734134"/>
                  <a:pt x="2078803" y="777618"/>
                </a:cubicBezTo>
                <a:cubicBezTo>
                  <a:pt x="2095839" y="821102"/>
                  <a:pt x="2147383" y="1004313"/>
                  <a:pt x="2170243" y="1086228"/>
                </a:cubicBezTo>
                <a:cubicBezTo>
                  <a:pt x="2193103" y="1168143"/>
                  <a:pt x="2196913" y="1232913"/>
                  <a:pt x="2215963" y="1269108"/>
                </a:cubicBezTo>
                <a:cubicBezTo>
                  <a:pt x="2235013" y="1305303"/>
                  <a:pt x="2265493" y="1320543"/>
                  <a:pt x="2284543" y="1303398"/>
                </a:cubicBezTo>
                <a:cubicBezTo>
                  <a:pt x="2303593" y="1286253"/>
                  <a:pt x="2299783" y="1236723"/>
                  <a:pt x="2330263" y="1166238"/>
                </a:cubicBezTo>
                <a:cubicBezTo>
                  <a:pt x="2360743" y="1095753"/>
                  <a:pt x="2429323" y="968118"/>
                  <a:pt x="2467423" y="880488"/>
                </a:cubicBezTo>
                <a:cubicBezTo>
                  <a:pt x="2505523" y="792858"/>
                  <a:pt x="2534098" y="697608"/>
                  <a:pt x="2558863" y="640458"/>
                </a:cubicBezTo>
                <a:cubicBezTo>
                  <a:pt x="2583628" y="583308"/>
                  <a:pt x="2616013" y="512823"/>
                  <a:pt x="2616013" y="537588"/>
                </a:cubicBezTo>
                <a:cubicBezTo>
                  <a:pt x="2616013" y="562353"/>
                  <a:pt x="2587438" y="695703"/>
                  <a:pt x="2558863" y="789048"/>
                </a:cubicBezTo>
                <a:cubicBezTo>
                  <a:pt x="2530288" y="882393"/>
                  <a:pt x="2475043" y="994788"/>
                  <a:pt x="2444563" y="1097658"/>
                </a:cubicBezTo>
                <a:cubicBezTo>
                  <a:pt x="2414083" y="1200528"/>
                  <a:pt x="2356933" y="1326258"/>
                  <a:pt x="2375983" y="1406268"/>
                </a:cubicBezTo>
                <a:cubicBezTo>
                  <a:pt x="2395033" y="1486278"/>
                  <a:pt x="2475043" y="1535808"/>
                  <a:pt x="2558863" y="1577718"/>
                </a:cubicBezTo>
                <a:cubicBezTo>
                  <a:pt x="2642683" y="1619628"/>
                  <a:pt x="2774128" y="1644393"/>
                  <a:pt x="2878903" y="1657728"/>
                </a:cubicBezTo>
                <a:cubicBezTo>
                  <a:pt x="2983678" y="1671063"/>
                  <a:pt x="3105598" y="1672968"/>
                  <a:pt x="3187513" y="1657728"/>
                </a:cubicBezTo>
                <a:cubicBezTo>
                  <a:pt x="3269428" y="1642488"/>
                  <a:pt x="3320301" y="1634784"/>
                  <a:pt x="3370393" y="1566288"/>
                </a:cubicBezTo>
                <a:cubicBezTo>
                  <a:pt x="3420485" y="1497792"/>
                  <a:pt x="3467275" y="1321876"/>
                  <a:pt x="3488066" y="1246753"/>
                </a:cubicBezTo>
                <a:cubicBezTo>
                  <a:pt x="3508857" y="1171630"/>
                  <a:pt x="3494207" y="1146011"/>
                  <a:pt x="3495138" y="1115548"/>
                </a:cubicBezTo>
                <a:cubicBezTo>
                  <a:pt x="3496069" y="1085085"/>
                  <a:pt x="3495555" y="1117316"/>
                  <a:pt x="3493650" y="1063976"/>
                </a:cubicBezTo>
                <a:cubicBezTo>
                  <a:pt x="3491745" y="1010636"/>
                  <a:pt x="3512696" y="901352"/>
                  <a:pt x="3450403" y="777618"/>
                </a:cubicBezTo>
                <a:cubicBezTo>
                  <a:pt x="3388110" y="653884"/>
                  <a:pt x="3101583" y="362546"/>
                  <a:pt x="3119893" y="321571"/>
                </a:cubicBezTo>
                <a:cubicBezTo>
                  <a:pt x="3138203" y="280596"/>
                  <a:pt x="3390831" y="633165"/>
                  <a:pt x="3497351" y="674883"/>
                </a:cubicBezTo>
                <a:cubicBezTo>
                  <a:pt x="3529859" y="730018"/>
                  <a:pt x="3675398" y="669055"/>
                  <a:pt x="3759013" y="571878"/>
                </a:cubicBezTo>
                <a:cubicBezTo>
                  <a:pt x="3842628" y="474701"/>
                  <a:pt x="3953323" y="185163"/>
                  <a:pt x="3999043" y="91818"/>
                </a:cubicBezTo>
                <a:cubicBezTo>
                  <a:pt x="4044763" y="-1527"/>
                  <a:pt x="4035745" y="-14117"/>
                  <a:pt x="4033333" y="11808"/>
                </a:cubicBezTo>
                <a:cubicBezTo>
                  <a:pt x="4030921" y="37733"/>
                  <a:pt x="4021326" y="141431"/>
                  <a:pt x="3984569" y="247366"/>
                </a:cubicBezTo>
                <a:cubicBezTo>
                  <a:pt x="3947812" y="353301"/>
                  <a:pt x="3878068" y="553410"/>
                  <a:pt x="3812791" y="647417"/>
                </a:cubicBezTo>
                <a:cubicBezTo>
                  <a:pt x="3747514" y="741424"/>
                  <a:pt x="3627634" y="752769"/>
                  <a:pt x="3592906" y="811408"/>
                </a:cubicBezTo>
                <a:cubicBezTo>
                  <a:pt x="3558178" y="870047"/>
                  <a:pt x="3557745" y="987492"/>
                  <a:pt x="3604425" y="999253"/>
                </a:cubicBezTo>
                <a:cubicBezTo>
                  <a:pt x="3651105" y="1011014"/>
                  <a:pt x="3773597" y="919495"/>
                  <a:pt x="3872985" y="881976"/>
                </a:cubicBezTo>
                <a:cubicBezTo>
                  <a:pt x="3972373" y="844457"/>
                  <a:pt x="4168876" y="779933"/>
                  <a:pt x="4200754" y="774136"/>
                </a:cubicBezTo>
                <a:cubicBezTo>
                  <a:pt x="4232632" y="768339"/>
                  <a:pt x="4127897" y="811000"/>
                  <a:pt x="4064251" y="847195"/>
                </a:cubicBezTo>
                <a:cubicBezTo>
                  <a:pt x="4000605" y="883390"/>
                  <a:pt x="3886500" y="950308"/>
                  <a:pt x="3818880" y="991305"/>
                </a:cubicBezTo>
                <a:cubicBezTo>
                  <a:pt x="3751260" y="1032302"/>
                  <a:pt x="3691205" y="1054829"/>
                  <a:pt x="3658531" y="1093178"/>
                </a:cubicBezTo>
                <a:cubicBezTo>
                  <a:pt x="3625857" y="1131527"/>
                  <a:pt x="3636352" y="1153482"/>
                  <a:pt x="3622838" y="1221401"/>
                </a:cubicBezTo>
                <a:cubicBezTo>
                  <a:pt x="3609324" y="1289320"/>
                  <a:pt x="3604280" y="1416540"/>
                  <a:pt x="3577446" y="1500691"/>
                </a:cubicBezTo>
                <a:cubicBezTo>
                  <a:pt x="3550612" y="1584842"/>
                  <a:pt x="3511582" y="1637270"/>
                  <a:pt x="3461833" y="1726308"/>
                </a:cubicBezTo>
                <a:cubicBezTo>
                  <a:pt x="3412084" y="1815346"/>
                  <a:pt x="3307802" y="1943726"/>
                  <a:pt x="3278953" y="2034918"/>
                </a:cubicBezTo>
                <a:cubicBezTo>
                  <a:pt x="3250105" y="2126110"/>
                  <a:pt x="3262853" y="2209684"/>
                  <a:pt x="3288742" y="2273460"/>
                </a:cubicBezTo>
                <a:cubicBezTo>
                  <a:pt x="3314631" y="2337237"/>
                  <a:pt x="3352209" y="2360013"/>
                  <a:pt x="3434288" y="2417577"/>
                </a:cubicBezTo>
                <a:cubicBezTo>
                  <a:pt x="3516367" y="2475141"/>
                  <a:pt x="3255545" y="2376076"/>
                  <a:pt x="3781217" y="2618845"/>
                </a:cubicBezTo>
                <a:cubicBezTo>
                  <a:pt x="4306889" y="2861614"/>
                  <a:pt x="4180534" y="2781761"/>
                  <a:pt x="6588323" y="3874193"/>
                </a:cubicBezTo>
                <a:lnTo>
                  <a:pt x="18227951" y="9173439"/>
                </a:lnTo>
                <a:cubicBezTo>
                  <a:pt x="18262059" y="9259832"/>
                  <a:pt x="18119293" y="9320837"/>
                  <a:pt x="18064964" y="9394536"/>
                </a:cubicBezTo>
                <a:cubicBezTo>
                  <a:pt x="18033882" y="9397848"/>
                  <a:pt x="9397941" y="5444937"/>
                  <a:pt x="7057965" y="4392731"/>
                </a:cubicBezTo>
                <a:cubicBezTo>
                  <a:pt x="4717989" y="3340525"/>
                  <a:pt x="4665124" y="3341914"/>
                  <a:pt x="4025107" y="3081300"/>
                </a:cubicBezTo>
                <a:cubicBezTo>
                  <a:pt x="3385090" y="2820686"/>
                  <a:pt x="3384462" y="2866118"/>
                  <a:pt x="3217865" y="2829045"/>
                </a:cubicBezTo>
                <a:cubicBezTo>
                  <a:pt x="3051268" y="2791972"/>
                  <a:pt x="3089692" y="2841881"/>
                  <a:pt x="3025524" y="2858861"/>
                </a:cubicBezTo>
                <a:cubicBezTo>
                  <a:pt x="2961356" y="2875841"/>
                  <a:pt x="2867091" y="2903010"/>
                  <a:pt x="2832855" y="2930924"/>
                </a:cubicBezTo>
                <a:cubicBezTo>
                  <a:pt x="2798620" y="2958838"/>
                  <a:pt x="2799047" y="2986835"/>
                  <a:pt x="2820111" y="3026344"/>
                </a:cubicBezTo>
                <a:cubicBezTo>
                  <a:pt x="2841175" y="3065853"/>
                  <a:pt x="2899912" y="3127474"/>
                  <a:pt x="2959241" y="3167976"/>
                </a:cubicBezTo>
                <a:cubicBezTo>
                  <a:pt x="3018570" y="3208478"/>
                  <a:pt x="3104583" y="3223639"/>
                  <a:pt x="3176083" y="3269358"/>
                </a:cubicBezTo>
                <a:cubicBezTo>
                  <a:pt x="3247583" y="3315077"/>
                  <a:pt x="3382251" y="3431025"/>
                  <a:pt x="3388239" y="3442290"/>
                </a:cubicBezTo>
                <a:cubicBezTo>
                  <a:pt x="3394228" y="3453555"/>
                  <a:pt x="3275948" y="3364527"/>
                  <a:pt x="3212014" y="3336948"/>
                </a:cubicBezTo>
                <a:cubicBezTo>
                  <a:pt x="3148080" y="3309369"/>
                  <a:pt x="3078023" y="3305141"/>
                  <a:pt x="3004633" y="3276814"/>
                </a:cubicBezTo>
                <a:cubicBezTo>
                  <a:pt x="2931243" y="3248487"/>
                  <a:pt x="2832636" y="3196805"/>
                  <a:pt x="2771676" y="3166987"/>
                </a:cubicBezTo>
                <a:cubicBezTo>
                  <a:pt x="2710716" y="3137169"/>
                  <a:pt x="2672437" y="3107516"/>
                  <a:pt x="2638873" y="3097908"/>
                </a:cubicBezTo>
                <a:cubicBezTo>
                  <a:pt x="2605309" y="3088300"/>
                  <a:pt x="2589179" y="3071238"/>
                  <a:pt x="2570293" y="3109338"/>
                </a:cubicBezTo>
                <a:cubicBezTo>
                  <a:pt x="2551407" y="3147438"/>
                  <a:pt x="2523214" y="3248486"/>
                  <a:pt x="2525557" y="3326508"/>
                </a:cubicBezTo>
                <a:cubicBezTo>
                  <a:pt x="2527900" y="3404530"/>
                  <a:pt x="2561325" y="3465737"/>
                  <a:pt x="2584349" y="3577470"/>
                </a:cubicBezTo>
                <a:cubicBezTo>
                  <a:pt x="2607373" y="3689203"/>
                  <a:pt x="2655576" y="3894365"/>
                  <a:pt x="2663703" y="3996904"/>
                </a:cubicBezTo>
                <a:cubicBezTo>
                  <a:pt x="2671830" y="4099443"/>
                  <a:pt x="2653780" y="4116258"/>
                  <a:pt x="2633113" y="4192703"/>
                </a:cubicBezTo>
                <a:cubicBezTo>
                  <a:pt x="2612446" y="4269148"/>
                  <a:pt x="2546020" y="4496822"/>
                  <a:pt x="2539703" y="4455574"/>
                </a:cubicBezTo>
                <a:cubicBezTo>
                  <a:pt x="2533386" y="4414326"/>
                  <a:pt x="2604956" y="4093390"/>
                  <a:pt x="2595212" y="3945217"/>
                </a:cubicBezTo>
                <a:cubicBezTo>
                  <a:pt x="2585468" y="3797044"/>
                  <a:pt x="2529208" y="3696326"/>
                  <a:pt x="2481240" y="3566538"/>
                </a:cubicBezTo>
                <a:cubicBezTo>
                  <a:pt x="2433272" y="3436750"/>
                  <a:pt x="2343996" y="3250308"/>
                  <a:pt x="2307403" y="3166488"/>
                </a:cubicBezTo>
                <a:cubicBezTo>
                  <a:pt x="2270810" y="3082668"/>
                  <a:pt x="2299783" y="3099813"/>
                  <a:pt x="2261683" y="3063618"/>
                </a:cubicBezTo>
                <a:cubicBezTo>
                  <a:pt x="2223583" y="3027423"/>
                  <a:pt x="2151700" y="2959505"/>
                  <a:pt x="2078803" y="2949318"/>
                </a:cubicBezTo>
                <a:cubicBezTo>
                  <a:pt x="2005906" y="2939131"/>
                  <a:pt x="1935406" y="2954785"/>
                  <a:pt x="1824299" y="3002494"/>
                </a:cubicBezTo>
                <a:cubicBezTo>
                  <a:pt x="1713192" y="3050203"/>
                  <a:pt x="1485950" y="3122516"/>
                  <a:pt x="1412162" y="3235573"/>
                </a:cubicBezTo>
                <a:cubicBezTo>
                  <a:pt x="1338374" y="3348630"/>
                  <a:pt x="1393455" y="3556683"/>
                  <a:pt x="1381573" y="3680838"/>
                </a:cubicBezTo>
                <a:cubicBezTo>
                  <a:pt x="1369691" y="3804993"/>
                  <a:pt x="1371526" y="3804172"/>
                  <a:pt x="1340867" y="3980504"/>
                </a:cubicBezTo>
                <a:cubicBezTo>
                  <a:pt x="1310208" y="4156836"/>
                  <a:pt x="1217614" y="4679197"/>
                  <a:pt x="1197619" y="4738831"/>
                </a:cubicBezTo>
                <a:cubicBezTo>
                  <a:pt x="1177624" y="4798465"/>
                  <a:pt x="1213371" y="4447966"/>
                  <a:pt x="1220896" y="4338309"/>
                </a:cubicBezTo>
                <a:cubicBezTo>
                  <a:pt x="1228421" y="4228652"/>
                  <a:pt x="1246473" y="4152367"/>
                  <a:pt x="1242772" y="4080888"/>
                </a:cubicBezTo>
                <a:cubicBezTo>
                  <a:pt x="1239072" y="4009410"/>
                  <a:pt x="1244139" y="3924678"/>
                  <a:pt x="1198693" y="3909438"/>
                </a:cubicBezTo>
                <a:cubicBezTo>
                  <a:pt x="1153247" y="3894198"/>
                  <a:pt x="1042154" y="3952356"/>
                  <a:pt x="970093" y="3989448"/>
                </a:cubicBezTo>
                <a:cubicBezTo>
                  <a:pt x="898032" y="4026540"/>
                  <a:pt x="835376" y="4070950"/>
                  <a:pt x="766328" y="4131990"/>
                </a:cubicBezTo>
                <a:cubicBezTo>
                  <a:pt x="697281" y="4193030"/>
                  <a:pt x="552546" y="4374724"/>
                  <a:pt x="555808" y="4355688"/>
                </a:cubicBezTo>
                <a:cubicBezTo>
                  <a:pt x="559070" y="4336652"/>
                  <a:pt x="690183" y="4107469"/>
                  <a:pt x="785900" y="4017771"/>
                </a:cubicBezTo>
                <a:cubicBezTo>
                  <a:pt x="881618" y="3928073"/>
                  <a:pt x="1047979" y="3866035"/>
                  <a:pt x="1130113" y="3817500"/>
                </a:cubicBezTo>
                <a:cubicBezTo>
                  <a:pt x="1212247" y="3768965"/>
                  <a:pt x="1255445" y="3797788"/>
                  <a:pt x="1278703" y="3726558"/>
                </a:cubicBezTo>
                <a:cubicBezTo>
                  <a:pt x="1301961" y="3655328"/>
                  <a:pt x="1264508" y="3482883"/>
                  <a:pt x="1269661" y="3390117"/>
                </a:cubicBezTo>
                <a:cubicBezTo>
                  <a:pt x="1274814" y="3297351"/>
                  <a:pt x="1289063" y="3226285"/>
                  <a:pt x="1309620" y="3169963"/>
                </a:cubicBezTo>
                <a:cubicBezTo>
                  <a:pt x="1330177" y="3113642"/>
                  <a:pt x="1431158" y="3083081"/>
                  <a:pt x="1393003" y="3052188"/>
                </a:cubicBezTo>
                <a:cubicBezTo>
                  <a:pt x="1354849" y="3021295"/>
                  <a:pt x="1202285" y="2989409"/>
                  <a:pt x="1080693" y="2984604"/>
                </a:cubicBezTo>
                <a:cubicBezTo>
                  <a:pt x="959101" y="2979799"/>
                  <a:pt x="804383" y="2984599"/>
                  <a:pt x="663453" y="3023360"/>
                </a:cubicBezTo>
                <a:cubicBezTo>
                  <a:pt x="522523" y="3062121"/>
                  <a:pt x="275444" y="3216177"/>
                  <a:pt x="235111" y="3217172"/>
                </a:cubicBezTo>
                <a:cubicBezTo>
                  <a:pt x="194778" y="3218167"/>
                  <a:pt x="356106" y="3077780"/>
                  <a:pt x="421453" y="3029328"/>
                </a:cubicBezTo>
                <a:cubicBezTo>
                  <a:pt x="486800" y="2980876"/>
                  <a:pt x="555022" y="2949816"/>
                  <a:pt x="627193" y="2926458"/>
                </a:cubicBezTo>
                <a:cubicBezTo>
                  <a:pt x="699364" y="2903100"/>
                  <a:pt x="767467" y="2895308"/>
                  <a:pt x="854480" y="2889178"/>
                </a:cubicBezTo>
                <a:cubicBezTo>
                  <a:pt x="941493" y="2883048"/>
                  <a:pt x="1036370" y="2884954"/>
                  <a:pt x="1149272" y="2889676"/>
                </a:cubicBezTo>
                <a:cubicBezTo>
                  <a:pt x="1262174" y="2894398"/>
                  <a:pt x="1413346" y="2938048"/>
                  <a:pt x="1531894" y="2917507"/>
                </a:cubicBezTo>
                <a:cubicBezTo>
                  <a:pt x="1650442" y="2896966"/>
                  <a:pt x="1832273" y="2875429"/>
                  <a:pt x="1860559" y="2766431"/>
                </a:cubicBezTo>
                <a:cubicBezTo>
                  <a:pt x="1888846" y="2657433"/>
                  <a:pt x="1730009" y="2396867"/>
                  <a:pt x="1701613" y="2263518"/>
                </a:cubicBezTo>
                <a:cubicBezTo>
                  <a:pt x="1673217" y="2130169"/>
                  <a:pt x="1743453" y="2036657"/>
                  <a:pt x="1690183" y="1966338"/>
                </a:cubicBezTo>
                <a:cubicBezTo>
                  <a:pt x="1636913" y="1896019"/>
                  <a:pt x="1481051" y="1883514"/>
                  <a:pt x="1381991" y="1841604"/>
                </a:cubicBezTo>
                <a:cubicBezTo>
                  <a:pt x="1282931" y="1799694"/>
                  <a:pt x="1201737" y="1750743"/>
                  <a:pt x="1095823" y="1714878"/>
                </a:cubicBezTo>
                <a:cubicBezTo>
                  <a:pt x="989909" y="1679013"/>
                  <a:pt x="870332" y="1624510"/>
                  <a:pt x="746507" y="1626415"/>
                </a:cubicBezTo>
                <a:cubicBezTo>
                  <a:pt x="622682" y="1628320"/>
                  <a:pt x="458429" y="1703447"/>
                  <a:pt x="352873" y="1726308"/>
                </a:cubicBezTo>
                <a:cubicBezTo>
                  <a:pt x="247317" y="1749169"/>
                  <a:pt x="170321" y="1761677"/>
                  <a:pt x="113171" y="1763582"/>
                </a:cubicBezTo>
                <a:cubicBezTo>
                  <a:pt x="56021" y="1765487"/>
                  <a:pt x="-29251" y="1757700"/>
                  <a:pt x="9973" y="1737738"/>
                </a:cubicBezTo>
                <a:cubicBezTo>
                  <a:pt x="49197" y="1717776"/>
                  <a:pt x="241329" y="1676115"/>
                  <a:pt x="348516" y="1643812"/>
                </a:cubicBezTo>
                <a:cubicBezTo>
                  <a:pt x="455703" y="1611509"/>
                  <a:pt x="532356" y="1549221"/>
                  <a:pt x="653097" y="1543920"/>
                </a:cubicBezTo>
                <a:cubicBezTo>
                  <a:pt x="773838" y="1538619"/>
                  <a:pt x="974410" y="1593040"/>
                  <a:pt x="1072963" y="1612008"/>
                </a:cubicBezTo>
                <a:cubicBezTo>
                  <a:pt x="1171516" y="1630976"/>
                  <a:pt x="1222279" y="1684398"/>
                  <a:pt x="1244413" y="1657728"/>
                </a:cubicBezTo>
                <a:cubicBezTo>
                  <a:pt x="1266547" y="1631058"/>
                  <a:pt x="1217196" y="1531998"/>
                  <a:pt x="1205766" y="1451988"/>
                </a:cubicBezTo>
                <a:cubicBezTo>
                  <a:pt x="1194336" y="1371978"/>
                  <a:pt x="1043682" y="855414"/>
                  <a:pt x="1046313" y="815409"/>
                </a:cubicBezTo>
                <a:cubicBezTo>
                  <a:pt x="1048944" y="775404"/>
                  <a:pt x="1171953" y="1087888"/>
                  <a:pt x="1221553" y="1211958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62" name="Skupina 61"/>
          <p:cNvGrpSpPr/>
          <p:nvPr/>
        </p:nvGrpSpPr>
        <p:grpSpPr>
          <a:xfrm>
            <a:off x="683568" y="3121039"/>
            <a:ext cx="6303574" cy="3332297"/>
            <a:chOff x="1504331" y="1948772"/>
            <a:chExt cx="6303574" cy="3332297"/>
          </a:xfrm>
        </p:grpSpPr>
        <p:sp>
          <p:nvSpPr>
            <p:cNvPr id="4" name="Obdélník 3"/>
            <p:cNvSpPr/>
            <p:nvPr/>
          </p:nvSpPr>
          <p:spPr>
            <a:xfrm rot="1620000" flipH="1">
              <a:off x="1667785" y="3384370"/>
              <a:ext cx="5976664" cy="720080"/>
            </a:xfrm>
            <a:prstGeom prst="rect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61" name="Obdélník 60"/>
            <p:cNvSpPr/>
            <p:nvPr/>
          </p:nvSpPr>
          <p:spPr>
            <a:xfrm rot="1620000">
              <a:off x="4475561" y="3716291"/>
              <a:ext cx="1546557" cy="670445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5" name="Přímá spojnice 4"/>
            <p:cNvCxnSpPr/>
            <p:nvPr/>
          </p:nvCxnSpPr>
          <p:spPr>
            <a:xfrm rot="1620000" flipH="1">
              <a:off x="1831241" y="3423613"/>
              <a:ext cx="5976664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Přímá spojnice 5"/>
            <p:cNvCxnSpPr/>
            <p:nvPr/>
          </p:nvCxnSpPr>
          <p:spPr>
            <a:xfrm rot="1620000" flipH="1">
              <a:off x="1504331" y="4065209"/>
              <a:ext cx="5976664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Minus 6"/>
            <p:cNvSpPr/>
            <p:nvPr/>
          </p:nvSpPr>
          <p:spPr>
            <a:xfrm rot="1620000" flipH="1">
              <a:off x="2319263" y="2309872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8" name="Minus 7"/>
            <p:cNvSpPr/>
            <p:nvPr/>
          </p:nvSpPr>
          <p:spPr>
            <a:xfrm rot="1620000" flipH="1">
              <a:off x="6451798" y="4391636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" name="Minus 8"/>
            <p:cNvSpPr/>
            <p:nvPr/>
          </p:nvSpPr>
          <p:spPr>
            <a:xfrm rot="1620000" flipH="1">
              <a:off x="6137513" y="423150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0" name="Plus 9"/>
            <p:cNvSpPr/>
            <p:nvPr/>
          </p:nvSpPr>
          <p:spPr>
            <a:xfrm rot="1620000" flipH="1">
              <a:off x="2521920" y="1948772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1" name="Plus 10"/>
            <p:cNvSpPr/>
            <p:nvPr/>
          </p:nvSpPr>
          <p:spPr>
            <a:xfrm rot="1620000" flipH="1">
              <a:off x="6645054" y="4025746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2" name="Plus 11"/>
            <p:cNvSpPr/>
            <p:nvPr/>
          </p:nvSpPr>
          <p:spPr>
            <a:xfrm rot="1620000" flipH="1">
              <a:off x="6321368" y="3860820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3" name="Minus 12"/>
            <p:cNvSpPr/>
            <p:nvPr/>
          </p:nvSpPr>
          <p:spPr>
            <a:xfrm rot="1620000" flipH="1">
              <a:off x="2112063" y="270590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4" name="Minus 13"/>
            <p:cNvSpPr/>
            <p:nvPr/>
          </p:nvSpPr>
          <p:spPr>
            <a:xfrm rot="1620000" flipH="1">
              <a:off x="6244597" y="4787669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" name="Minus 14"/>
            <p:cNvSpPr/>
            <p:nvPr/>
          </p:nvSpPr>
          <p:spPr>
            <a:xfrm rot="1620000" flipH="1">
              <a:off x="5930312" y="462753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" name="Plus 15"/>
            <p:cNvSpPr/>
            <p:nvPr/>
          </p:nvSpPr>
          <p:spPr>
            <a:xfrm rot="1620000" flipH="1">
              <a:off x="1946280" y="295209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" name="Plus 16"/>
            <p:cNvSpPr/>
            <p:nvPr/>
          </p:nvSpPr>
          <p:spPr>
            <a:xfrm rot="1620000" flipH="1">
              <a:off x="6069414" y="502906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" name="Plus 17"/>
            <p:cNvSpPr/>
            <p:nvPr/>
          </p:nvSpPr>
          <p:spPr>
            <a:xfrm rot="1620000" flipH="1">
              <a:off x="5745728" y="486414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" name="Minus 18"/>
            <p:cNvSpPr/>
            <p:nvPr/>
          </p:nvSpPr>
          <p:spPr>
            <a:xfrm rot="1620000" flipH="1">
              <a:off x="5560441" y="3526392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0" name="Minus 19"/>
            <p:cNvSpPr/>
            <p:nvPr/>
          </p:nvSpPr>
          <p:spPr>
            <a:xfrm rot="1620000" flipH="1">
              <a:off x="5246155" y="3366256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1" name="Minus 20"/>
            <p:cNvSpPr/>
            <p:nvPr/>
          </p:nvSpPr>
          <p:spPr>
            <a:xfrm rot="1620000" flipH="1">
              <a:off x="5012957" y="4526769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2" name="Minus 21"/>
            <p:cNvSpPr/>
            <p:nvPr/>
          </p:nvSpPr>
          <p:spPr>
            <a:xfrm rot="1620000" flipH="1">
              <a:off x="4698672" y="4366632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3" name="Minus 22"/>
            <p:cNvSpPr/>
            <p:nvPr/>
          </p:nvSpPr>
          <p:spPr>
            <a:xfrm rot="1620000" flipH="1">
              <a:off x="4196592" y="3263916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4" name="Minus 23"/>
            <p:cNvSpPr/>
            <p:nvPr/>
          </p:nvSpPr>
          <p:spPr>
            <a:xfrm rot="1620000" flipH="1">
              <a:off x="3882306" y="3103779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5" name="Minus 24"/>
            <p:cNvSpPr/>
            <p:nvPr/>
          </p:nvSpPr>
          <p:spPr>
            <a:xfrm rot="1620000" flipH="1">
              <a:off x="3568021" y="294364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6" name="Minus 25"/>
            <p:cNvSpPr/>
            <p:nvPr/>
          </p:nvSpPr>
          <p:spPr>
            <a:xfrm rot="1620000" flipH="1">
              <a:off x="3253736" y="2783507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7" name="Minus 26"/>
            <p:cNvSpPr/>
            <p:nvPr/>
          </p:nvSpPr>
          <p:spPr>
            <a:xfrm rot="1620000" flipH="1">
              <a:off x="3999978" y="3627986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8" name="Minus 27"/>
            <p:cNvSpPr/>
            <p:nvPr/>
          </p:nvSpPr>
          <p:spPr>
            <a:xfrm rot="1620000" flipH="1">
              <a:off x="3685692" y="346785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9" name="Minus 28"/>
            <p:cNvSpPr/>
            <p:nvPr/>
          </p:nvSpPr>
          <p:spPr>
            <a:xfrm rot="1620000" flipH="1">
              <a:off x="3371407" y="330771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0" name="Minus 29"/>
            <p:cNvSpPr/>
            <p:nvPr/>
          </p:nvSpPr>
          <p:spPr>
            <a:xfrm rot="1620000" flipH="1">
              <a:off x="3057122" y="3147577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1" name="Minus 30"/>
            <p:cNvSpPr/>
            <p:nvPr/>
          </p:nvSpPr>
          <p:spPr>
            <a:xfrm rot="1620000" flipH="1">
              <a:off x="2915926" y="262249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2" name="Minus 31"/>
            <p:cNvSpPr/>
            <p:nvPr/>
          </p:nvSpPr>
          <p:spPr>
            <a:xfrm rot="1620000" flipH="1">
              <a:off x="2601640" y="2462358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3" name="Minus 32"/>
            <p:cNvSpPr/>
            <p:nvPr/>
          </p:nvSpPr>
          <p:spPr>
            <a:xfrm rot="1620000" flipH="1">
              <a:off x="2719312" y="298656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4" name="Minus 33"/>
            <p:cNvSpPr/>
            <p:nvPr/>
          </p:nvSpPr>
          <p:spPr>
            <a:xfrm rot="1620000" flipH="1">
              <a:off x="2405026" y="2826429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5" name="Plus 34"/>
            <p:cNvSpPr/>
            <p:nvPr/>
          </p:nvSpPr>
          <p:spPr>
            <a:xfrm rot="1620000" flipH="1">
              <a:off x="3826854" y="3910866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6" name="Plus 35"/>
            <p:cNvSpPr/>
            <p:nvPr/>
          </p:nvSpPr>
          <p:spPr>
            <a:xfrm rot="1620000" flipH="1">
              <a:off x="3503168" y="3745940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7" name="Plus 36"/>
            <p:cNvSpPr/>
            <p:nvPr/>
          </p:nvSpPr>
          <p:spPr>
            <a:xfrm rot="1620000" flipH="1">
              <a:off x="3179482" y="3581014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8" name="Plus 37"/>
            <p:cNvSpPr/>
            <p:nvPr/>
          </p:nvSpPr>
          <p:spPr>
            <a:xfrm rot="1620000" flipH="1">
              <a:off x="2855797" y="3416088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9" name="Plus 38"/>
            <p:cNvSpPr/>
            <p:nvPr/>
          </p:nvSpPr>
          <p:spPr>
            <a:xfrm rot="1620000" flipH="1">
              <a:off x="4429490" y="291456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0" name="Plus 39"/>
            <p:cNvSpPr/>
            <p:nvPr/>
          </p:nvSpPr>
          <p:spPr>
            <a:xfrm rot="1620000" flipH="1">
              <a:off x="4105804" y="274963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1" name="Plus 40"/>
            <p:cNvSpPr/>
            <p:nvPr/>
          </p:nvSpPr>
          <p:spPr>
            <a:xfrm rot="1620000" flipH="1">
              <a:off x="3782118" y="258471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2" name="Plus 41"/>
            <p:cNvSpPr/>
            <p:nvPr/>
          </p:nvSpPr>
          <p:spPr>
            <a:xfrm rot="1620000" flipH="1">
              <a:off x="3458432" y="2419786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3" name="Plus 42"/>
            <p:cNvSpPr/>
            <p:nvPr/>
          </p:nvSpPr>
          <p:spPr>
            <a:xfrm rot="1620000" flipH="1">
              <a:off x="2574337" y="327531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4" name="Plus 43"/>
            <p:cNvSpPr/>
            <p:nvPr/>
          </p:nvSpPr>
          <p:spPr>
            <a:xfrm rot="1620000" flipH="1">
              <a:off x="2250651" y="311038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5" name="Plus 44"/>
            <p:cNvSpPr/>
            <p:nvPr/>
          </p:nvSpPr>
          <p:spPr>
            <a:xfrm rot="1620000" flipH="1">
              <a:off x="3122642" y="2264154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6" name="Plus 45"/>
            <p:cNvSpPr/>
            <p:nvPr/>
          </p:nvSpPr>
          <p:spPr>
            <a:xfrm rot="1620000" flipH="1">
              <a:off x="2798956" y="2099228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7" name="Plus 46"/>
            <p:cNvSpPr/>
            <p:nvPr/>
          </p:nvSpPr>
          <p:spPr>
            <a:xfrm rot="1620000" flipH="1">
              <a:off x="5353850" y="3836607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8" name="Plus 47"/>
            <p:cNvSpPr/>
            <p:nvPr/>
          </p:nvSpPr>
          <p:spPr>
            <a:xfrm rot="1620000" flipH="1">
              <a:off x="5030165" y="367168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9" name="Plus 48"/>
            <p:cNvSpPr/>
            <p:nvPr/>
          </p:nvSpPr>
          <p:spPr>
            <a:xfrm rot="1620000" flipH="1">
              <a:off x="5179883" y="419542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0" name="Plus 49"/>
            <p:cNvSpPr/>
            <p:nvPr/>
          </p:nvSpPr>
          <p:spPr>
            <a:xfrm rot="1620000" flipH="1">
              <a:off x="4856197" y="403049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1" name="Volný tvar 50"/>
            <p:cNvSpPr/>
            <p:nvPr/>
          </p:nvSpPr>
          <p:spPr>
            <a:xfrm rot="1620000" flipH="1">
              <a:off x="5743802" y="3807361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2" name="Volný tvar 51"/>
            <p:cNvSpPr/>
            <p:nvPr/>
          </p:nvSpPr>
          <p:spPr>
            <a:xfrm rot="12420000">
              <a:off x="5404063" y="4492279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3" name="Volný tvar 52"/>
            <p:cNvSpPr/>
            <p:nvPr/>
          </p:nvSpPr>
          <p:spPr>
            <a:xfrm rot="12420000">
              <a:off x="5769049" y="3792034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4" name="Volný tvar 53"/>
            <p:cNvSpPr/>
            <p:nvPr/>
          </p:nvSpPr>
          <p:spPr>
            <a:xfrm rot="12420000">
              <a:off x="4573956" y="3211294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5" name="Volný tvar 54"/>
            <p:cNvSpPr/>
            <p:nvPr/>
          </p:nvSpPr>
          <p:spPr>
            <a:xfrm rot="12420000">
              <a:off x="4214693" y="3891003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6" name="Volný tvar 55"/>
            <p:cNvSpPr/>
            <p:nvPr/>
          </p:nvSpPr>
          <p:spPr>
            <a:xfrm rot="1620000" flipH="1">
              <a:off x="5407276" y="4483530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7" name="Volný tvar 56"/>
            <p:cNvSpPr/>
            <p:nvPr/>
          </p:nvSpPr>
          <p:spPr>
            <a:xfrm rot="1620000" flipH="1">
              <a:off x="4581383" y="3201712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8" name="Volný tvar 57"/>
            <p:cNvSpPr/>
            <p:nvPr/>
          </p:nvSpPr>
          <p:spPr>
            <a:xfrm rot="1620000" flipH="1">
              <a:off x="4182400" y="3859425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9" name="Šipka doprava 58"/>
            <p:cNvSpPr/>
            <p:nvPr/>
          </p:nvSpPr>
          <p:spPr>
            <a:xfrm rot="1620000">
              <a:off x="4799859" y="3956732"/>
              <a:ext cx="850393" cy="233650"/>
            </a:xfrm>
            <a:prstGeom prst="rightArrow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64" name="Volný tvar 63"/>
          <p:cNvSpPr/>
          <p:nvPr/>
        </p:nvSpPr>
        <p:spPr>
          <a:xfrm>
            <a:off x="1488074" y="1079568"/>
            <a:ext cx="343904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65" name="Skupina 64"/>
          <p:cNvGrpSpPr/>
          <p:nvPr/>
        </p:nvGrpSpPr>
        <p:grpSpPr>
          <a:xfrm>
            <a:off x="3965361" y="3159454"/>
            <a:ext cx="1926182" cy="2106755"/>
            <a:chOff x="3017899" y="2664059"/>
            <a:chExt cx="1926182" cy="2106755"/>
          </a:xfrm>
        </p:grpSpPr>
        <p:sp>
          <p:nvSpPr>
            <p:cNvPr id="66" name="Šipka doprava 65"/>
            <p:cNvSpPr/>
            <p:nvPr/>
          </p:nvSpPr>
          <p:spPr>
            <a:xfrm rot="1620000">
              <a:off x="4584081" y="2664059"/>
              <a:ext cx="360000" cy="180000"/>
            </a:xfrm>
            <a:prstGeom prst="rightArrow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67" name="Přímá spojnice 66"/>
            <p:cNvCxnSpPr/>
            <p:nvPr/>
          </p:nvCxnSpPr>
          <p:spPr>
            <a:xfrm flipH="1">
              <a:off x="3017899" y="2782949"/>
              <a:ext cx="1618598" cy="1308225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Přímá spojnice 67"/>
            <p:cNvCxnSpPr/>
            <p:nvPr/>
          </p:nvCxnSpPr>
          <p:spPr>
            <a:xfrm flipH="1">
              <a:off x="4335878" y="2852936"/>
              <a:ext cx="461778" cy="1917878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0" name="Volný tvar 69"/>
          <p:cNvSpPr/>
          <p:nvPr/>
        </p:nvSpPr>
        <p:spPr>
          <a:xfrm rot="1701708" flipH="1">
            <a:off x="5762009" y="2543126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9" name="Obdélník 68"/>
          <p:cNvSpPr/>
          <p:nvPr/>
        </p:nvSpPr>
        <p:spPr>
          <a:xfrm>
            <a:off x="2500649" y="273955"/>
            <a:ext cx="4286494" cy="8925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Šíření akčního potenciálu </a:t>
            </a:r>
          </a:p>
          <a:p>
            <a:r>
              <a:rPr lang="cs-CZ" sz="2400" dirty="0"/>
              <a:t>(nemyelinizované vlákno) - detail</a:t>
            </a:r>
          </a:p>
        </p:txBody>
      </p:sp>
    </p:spTree>
    <p:extLst>
      <p:ext uri="{BB962C8B-B14F-4D97-AF65-F5344CB8AC3E}">
        <p14:creationId xmlns:p14="http://schemas.microsoft.com/office/powerpoint/2010/main" val="3242217231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olný tvar 1"/>
          <p:cNvSpPr/>
          <p:nvPr/>
        </p:nvSpPr>
        <p:spPr>
          <a:xfrm>
            <a:off x="619736" y="197402"/>
            <a:ext cx="7704856" cy="4389414"/>
          </a:xfrm>
          <a:custGeom>
            <a:avLst/>
            <a:gdLst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264784 w 4199729"/>
              <a:gd name="connsiteY98" fmla="*/ 1886654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50608 w 4199729"/>
              <a:gd name="connsiteY105" fmla="*/ 1544246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20084 w 4200749"/>
              <a:gd name="connsiteY0" fmla="*/ 1212284 h 4338987"/>
              <a:gd name="connsiteX1" fmla="*/ 1357244 w 4200749"/>
              <a:gd name="connsiteY1" fmla="*/ 1578044 h 4338987"/>
              <a:gd name="connsiteX2" fmla="*/ 1551554 w 4200749"/>
              <a:gd name="connsiteY2" fmla="*/ 1658054 h 4338987"/>
              <a:gd name="connsiteX3" fmla="*/ 1905884 w 4200749"/>
              <a:gd name="connsiteY3" fmla="*/ 1680914 h 4338987"/>
              <a:gd name="connsiteX4" fmla="*/ 2020184 w 4200749"/>
              <a:gd name="connsiteY4" fmla="*/ 1543754 h 4338987"/>
              <a:gd name="connsiteX5" fmla="*/ 2123054 w 4200749"/>
              <a:gd name="connsiteY5" fmla="*/ 1292294 h 4338987"/>
              <a:gd name="connsiteX6" fmla="*/ 2123054 w 4200749"/>
              <a:gd name="connsiteY6" fmla="*/ 1120844 h 4338987"/>
              <a:gd name="connsiteX7" fmla="*/ 2088764 w 4200749"/>
              <a:gd name="connsiteY7" fmla="*/ 812234 h 4338987"/>
              <a:gd name="connsiteX8" fmla="*/ 2077334 w 4200749"/>
              <a:gd name="connsiteY8" fmla="*/ 777944 h 4338987"/>
              <a:gd name="connsiteX9" fmla="*/ 2168774 w 4200749"/>
              <a:gd name="connsiteY9" fmla="*/ 1086554 h 4338987"/>
              <a:gd name="connsiteX10" fmla="*/ 2214494 w 4200749"/>
              <a:gd name="connsiteY10" fmla="*/ 1269434 h 4338987"/>
              <a:gd name="connsiteX11" fmla="*/ 2283074 w 4200749"/>
              <a:gd name="connsiteY11" fmla="*/ 1303724 h 4338987"/>
              <a:gd name="connsiteX12" fmla="*/ 2328794 w 4200749"/>
              <a:gd name="connsiteY12" fmla="*/ 1166564 h 4338987"/>
              <a:gd name="connsiteX13" fmla="*/ 2465954 w 4200749"/>
              <a:gd name="connsiteY13" fmla="*/ 880814 h 4338987"/>
              <a:gd name="connsiteX14" fmla="*/ 2557394 w 4200749"/>
              <a:gd name="connsiteY14" fmla="*/ 640784 h 4338987"/>
              <a:gd name="connsiteX15" fmla="*/ 2614544 w 4200749"/>
              <a:gd name="connsiteY15" fmla="*/ 537914 h 4338987"/>
              <a:gd name="connsiteX16" fmla="*/ 2557394 w 4200749"/>
              <a:gd name="connsiteY16" fmla="*/ 789374 h 4338987"/>
              <a:gd name="connsiteX17" fmla="*/ 2443094 w 4200749"/>
              <a:gd name="connsiteY17" fmla="*/ 1097984 h 4338987"/>
              <a:gd name="connsiteX18" fmla="*/ 2374514 w 4200749"/>
              <a:gd name="connsiteY18" fmla="*/ 1406594 h 4338987"/>
              <a:gd name="connsiteX19" fmla="*/ 2557394 w 4200749"/>
              <a:gd name="connsiteY19" fmla="*/ 1578044 h 4338987"/>
              <a:gd name="connsiteX20" fmla="*/ 2877434 w 4200749"/>
              <a:gd name="connsiteY20" fmla="*/ 1658054 h 4338987"/>
              <a:gd name="connsiteX21" fmla="*/ 3186044 w 4200749"/>
              <a:gd name="connsiteY21" fmla="*/ 1658054 h 4338987"/>
              <a:gd name="connsiteX22" fmla="*/ 3368924 w 4200749"/>
              <a:gd name="connsiteY22" fmla="*/ 1566614 h 4338987"/>
              <a:gd name="connsiteX23" fmla="*/ 3471794 w 4200749"/>
              <a:gd name="connsiteY23" fmla="*/ 1372304 h 4338987"/>
              <a:gd name="connsiteX24" fmla="*/ 3460364 w 4200749"/>
              <a:gd name="connsiteY24" fmla="*/ 1097984 h 4338987"/>
              <a:gd name="connsiteX25" fmla="*/ 3448934 w 4200749"/>
              <a:gd name="connsiteY25" fmla="*/ 777944 h 4338987"/>
              <a:gd name="connsiteX26" fmla="*/ 3757544 w 4200749"/>
              <a:gd name="connsiteY26" fmla="*/ 572204 h 4338987"/>
              <a:gd name="connsiteX27" fmla="*/ 3997574 w 4200749"/>
              <a:gd name="connsiteY27" fmla="*/ 92144 h 4338987"/>
              <a:gd name="connsiteX28" fmla="*/ 4031864 w 4200749"/>
              <a:gd name="connsiteY28" fmla="*/ 12134 h 4338987"/>
              <a:gd name="connsiteX29" fmla="*/ 4009004 w 4200749"/>
              <a:gd name="connsiteY29" fmla="*/ 252164 h 4338987"/>
              <a:gd name="connsiteX30" fmla="*/ 3826124 w 4200749"/>
              <a:gd name="connsiteY30" fmla="*/ 652214 h 4338987"/>
              <a:gd name="connsiteX31" fmla="*/ 3643244 w 4200749"/>
              <a:gd name="connsiteY31" fmla="*/ 789374 h 4338987"/>
              <a:gd name="connsiteX32" fmla="*/ 3528944 w 4200749"/>
              <a:gd name="connsiteY32" fmla="*/ 892244 h 4338987"/>
              <a:gd name="connsiteX33" fmla="*/ 3860414 w 4200749"/>
              <a:gd name="connsiteY33" fmla="*/ 846524 h 4338987"/>
              <a:gd name="connsiteX34" fmla="*/ 4191884 w 4200749"/>
              <a:gd name="connsiteY34" fmla="*/ 720794 h 4338987"/>
              <a:gd name="connsiteX35" fmla="*/ 4077584 w 4200749"/>
              <a:gd name="connsiteY35" fmla="*/ 892244 h 4338987"/>
              <a:gd name="connsiteX36" fmla="*/ 3780404 w 4200749"/>
              <a:gd name="connsiteY36" fmla="*/ 937964 h 4338987"/>
              <a:gd name="connsiteX37" fmla="*/ 3608954 w 4200749"/>
              <a:gd name="connsiteY37" fmla="*/ 995114 h 4338987"/>
              <a:gd name="connsiteX38" fmla="*/ 3654674 w 4200749"/>
              <a:gd name="connsiteY38" fmla="*/ 1235144 h 4338987"/>
              <a:gd name="connsiteX39" fmla="*/ 3620384 w 4200749"/>
              <a:gd name="connsiteY39" fmla="*/ 1532324 h 4338987"/>
              <a:gd name="connsiteX40" fmla="*/ 3460364 w 4200749"/>
              <a:gd name="connsiteY40" fmla="*/ 1726634 h 4338987"/>
              <a:gd name="connsiteX41" fmla="*/ 3277484 w 4200749"/>
              <a:gd name="connsiteY41" fmla="*/ 2035244 h 4338987"/>
              <a:gd name="connsiteX42" fmla="*/ 3231764 w 4200749"/>
              <a:gd name="connsiteY42" fmla="*/ 2309564 h 4338987"/>
              <a:gd name="connsiteX43" fmla="*/ 3403214 w 4200749"/>
              <a:gd name="connsiteY43" fmla="*/ 2458154 h 4338987"/>
              <a:gd name="connsiteX44" fmla="*/ 3757544 w 4200749"/>
              <a:gd name="connsiteY44" fmla="*/ 2663894 h 4338987"/>
              <a:gd name="connsiteX45" fmla="*/ 4077584 w 4200749"/>
              <a:gd name="connsiteY45" fmla="*/ 2778194 h 4338987"/>
              <a:gd name="connsiteX46" fmla="*/ 4077584 w 4200749"/>
              <a:gd name="connsiteY46" fmla="*/ 2881064 h 4338987"/>
              <a:gd name="connsiteX47" fmla="*/ 3768974 w 4200749"/>
              <a:gd name="connsiteY47" fmla="*/ 2869634 h 4338987"/>
              <a:gd name="connsiteX48" fmla="*/ 3403214 w 4200749"/>
              <a:gd name="connsiteY48" fmla="*/ 2732474 h 4338987"/>
              <a:gd name="connsiteX49" fmla="*/ 3083174 w 4200749"/>
              <a:gd name="connsiteY49" fmla="*/ 2663894 h 4338987"/>
              <a:gd name="connsiteX50" fmla="*/ 2957444 w 4200749"/>
              <a:gd name="connsiteY50" fmla="*/ 2698184 h 4338987"/>
              <a:gd name="connsiteX51" fmla="*/ 2820284 w 4200749"/>
              <a:gd name="connsiteY51" fmla="*/ 2823914 h 4338987"/>
              <a:gd name="connsiteX52" fmla="*/ 2763134 w 4200749"/>
              <a:gd name="connsiteY52" fmla="*/ 2995364 h 4338987"/>
              <a:gd name="connsiteX53" fmla="*/ 2968874 w 4200749"/>
              <a:gd name="connsiteY53" fmla="*/ 3132524 h 4338987"/>
              <a:gd name="connsiteX54" fmla="*/ 3174614 w 4200749"/>
              <a:gd name="connsiteY54" fmla="*/ 3269684 h 4338987"/>
              <a:gd name="connsiteX55" fmla="*/ 3346064 w 4200749"/>
              <a:gd name="connsiteY55" fmla="*/ 3303974 h 4338987"/>
              <a:gd name="connsiteX56" fmla="*/ 3266054 w 4200749"/>
              <a:gd name="connsiteY56" fmla="*/ 3395414 h 4338987"/>
              <a:gd name="connsiteX57" fmla="*/ 3003164 w 4200749"/>
              <a:gd name="connsiteY57" fmla="*/ 3303974 h 4338987"/>
              <a:gd name="connsiteX58" fmla="*/ 2751704 w 4200749"/>
              <a:gd name="connsiteY58" fmla="*/ 3189674 h 4338987"/>
              <a:gd name="connsiteX59" fmla="*/ 2637404 w 4200749"/>
              <a:gd name="connsiteY59" fmla="*/ 3098234 h 4338987"/>
              <a:gd name="connsiteX60" fmla="*/ 2568824 w 4200749"/>
              <a:gd name="connsiteY60" fmla="*/ 3109664 h 4338987"/>
              <a:gd name="connsiteX61" fmla="*/ 2557394 w 4200749"/>
              <a:gd name="connsiteY61" fmla="*/ 3326834 h 4338987"/>
              <a:gd name="connsiteX62" fmla="*/ 2671694 w 4200749"/>
              <a:gd name="connsiteY62" fmla="*/ 3555434 h 4338987"/>
              <a:gd name="connsiteX63" fmla="*/ 2728844 w 4200749"/>
              <a:gd name="connsiteY63" fmla="*/ 4024064 h 4338987"/>
              <a:gd name="connsiteX64" fmla="*/ 2694554 w 4200749"/>
              <a:gd name="connsiteY64" fmla="*/ 4184084 h 4338987"/>
              <a:gd name="connsiteX65" fmla="*/ 2534534 w 4200749"/>
              <a:gd name="connsiteY65" fmla="*/ 4138364 h 4338987"/>
              <a:gd name="connsiteX66" fmla="*/ 2534534 w 4200749"/>
              <a:gd name="connsiteY66" fmla="*/ 3909764 h 4338987"/>
              <a:gd name="connsiteX67" fmla="*/ 2431664 w 4200749"/>
              <a:gd name="connsiteY67" fmla="*/ 3566864 h 4338987"/>
              <a:gd name="connsiteX68" fmla="*/ 2305934 w 4200749"/>
              <a:gd name="connsiteY68" fmla="*/ 3166814 h 4338987"/>
              <a:gd name="connsiteX69" fmla="*/ 2260214 w 4200749"/>
              <a:gd name="connsiteY69" fmla="*/ 3063944 h 4338987"/>
              <a:gd name="connsiteX70" fmla="*/ 2077334 w 4200749"/>
              <a:gd name="connsiteY70" fmla="*/ 2949644 h 4338987"/>
              <a:gd name="connsiteX71" fmla="*/ 1848734 w 4200749"/>
              <a:gd name="connsiteY71" fmla="*/ 3029654 h 4338987"/>
              <a:gd name="connsiteX72" fmla="*/ 1414394 w 4200749"/>
              <a:gd name="connsiteY72" fmla="*/ 3361124 h 4338987"/>
              <a:gd name="connsiteX73" fmla="*/ 1380104 w 4200749"/>
              <a:gd name="connsiteY73" fmla="*/ 3681164 h 4338987"/>
              <a:gd name="connsiteX74" fmla="*/ 1380104 w 4200749"/>
              <a:gd name="connsiteY74" fmla="*/ 3989774 h 4338987"/>
              <a:gd name="connsiteX75" fmla="*/ 1288664 w 4200749"/>
              <a:gd name="connsiteY75" fmla="*/ 4309814 h 4338987"/>
              <a:gd name="connsiteX76" fmla="*/ 1197224 w 4200749"/>
              <a:gd name="connsiteY76" fmla="*/ 4298384 h 4338987"/>
              <a:gd name="connsiteX77" fmla="*/ 1185794 w 4200749"/>
              <a:gd name="connsiteY77" fmla="*/ 4081214 h 4338987"/>
              <a:gd name="connsiteX78" fmla="*/ 1197224 w 4200749"/>
              <a:gd name="connsiteY78" fmla="*/ 3909764 h 4338987"/>
              <a:gd name="connsiteX79" fmla="*/ 968624 w 4200749"/>
              <a:gd name="connsiteY79" fmla="*/ 3989774 h 4338987"/>
              <a:gd name="connsiteX80" fmla="*/ 717164 w 4200749"/>
              <a:gd name="connsiteY80" fmla="*/ 4069784 h 4338987"/>
              <a:gd name="connsiteX81" fmla="*/ 740024 w 4200749"/>
              <a:gd name="connsiteY81" fmla="*/ 3955484 h 4338987"/>
              <a:gd name="connsiteX82" fmla="*/ 1128644 w 4200749"/>
              <a:gd name="connsiteY82" fmla="*/ 3795464 h 4338987"/>
              <a:gd name="connsiteX83" fmla="*/ 1277234 w 4200749"/>
              <a:gd name="connsiteY83" fmla="*/ 3726884 h 4338987"/>
              <a:gd name="connsiteX84" fmla="*/ 1220084 w 4200749"/>
              <a:gd name="connsiteY84" fmla="*/ 3372554 h 4338987"/>
              <a:gd name="connsiteX85" fmla="*/ 1322954 w 4200749"/>
              <a:gd name="connsiteY85" fmla="*/ 3121094 h 4338987"/>
              <a:gd name="connsiteX86" fmla="*/ 1391534 w 4200749"/>
              <a:gd name="connsiteY86" fmla="*/ 3052514 h 4338987"/>
              <a:gd name="connsiteX87" fmla="*/ 1082924 w 4200749"/>
              <a:gd name="connsiteY87" fmla="*/ 3029654 h 4338987"/>
              <a:gd name="connsiteX88" fmla="*/ 728594 w 4200749"/>
              <a:gd name="connsiteY88" fmla="*/ 2961074 h 4338987"/>
              <a:gd name="connsiteX89" fmla="*/ 374264 w 4200749"/>
              <a:gd name="connsiteY89" fmla="*/ 3132524 h 4338987"/>
              <a:gd name="connsiteX90" fmla="*/ 419984 w 4200749"/>
              <a:gd name="connsiteY90" fmla="*/ 3029654 h 4338987"/>
              <a:gd name="connsiteX91" fmla="*/ 625724 w 4200749"/>
              <a:gd name="connsiteY91" fmla="*/ 2926784 h 4338987"/>
              <a:gd name="connsiteX92" fmla="*/ 808604 w 4200749"/>
              <a:gd name="connsiteY92" fmla="*/ 2755334 h 4338987"/>
              <a:gd name="connsiteX93" fmla="*/ 1151504 w 4200749"/>
              <a:gd name="connsiteY93" fmla="*/ 2778194 h 4338987"/>
              <a:gd name="connsiteX94" fmla="*/ 1460114 w 4200749"/>
              <a:gd name="connsiteY94" fmla="*/ 2823914 h 4338987"/>
              <a:gd name="connsiteX95" fmla="*/ 1951604 w 4200749"/>
              <a:gd name="connsiteY95" fmla="*/ 2663894 h 4338987"/>
              <a:gd name="connsiteX96" fmla="*/ 1700144 w 4200749"/>
              <a:gd name="connsiteY96" fmla="*/ 2263844 h 4338987"/>
              <a:gd name="connsiteX97" fmla="*/ 1688714 w 4200749"/>
              <a:gd name="connsiteY97" fmla="*/ 1966664 h 4338987"/>
              <a:gd name="connsiteX98" fmla="*/ 1380522 w 4200749"/>
              <a:gd name="connsiteY98" fmla="*/ 1841930 h 4338987"/>
              <a:gd name="connsiteX99" fmla="*/ 1094354 w 4200749"/>
              <a:gd name="connsiteY99" fmla="*/ 1715204 h 4338987"/>
              <a:gd name="connsiteX100" fmla="*/ 745038 w 4200749"/>
              <a:gd name="connsiteY100" fmla="*/ 1626741 h 4338987"/>
              <a:gd name="connsiteX101" fmla="*/ 351404 w 4200749"/>
              <a:gd name="connsiteY101" fmla="*/ 1726634 h 4338987"/>
              <a:gd name="connsiteX102" fmla="*/ 122804 w 4200749"/>
              <a:gd name="connsiteY102" fmla="*/ 1795214 h 4338987"/>
              <a:gd name="connsiteX103" fmla="*/ 8504 w 4200749"/>
              <a:gd name="connsiteY103" fmla="*/ 1738064 h 4338987"/>
              <a:gd name="connsiteX104" fmla="*/ 347047 w 4200749"/>
              <a:gd name="connsiteY104" fmla="*/ 1644138 h 4338987"/>
              <a:gd name="connsiteX105" fmla="*/ 651628 w 4200749"/>
              <a:gd name="connsiteY105" fmla="*/ 1544246 h 4338987"/>
              <a:gd name="connsiteX106" fmla="*/ 1071494 w 4200749"/>
              <a:gd name="connsiteY106" fmla="*/ 1612334 h 4338987"/>
              <a:gd name="connsiteX107" fmla="*/ 1242944 w 4200749"/>
              <a:gd name="connsiteY107" fmla="*/ 1658054 h 4338987"/>
              <a:gd name="connsiteX108" fmla="*/ 1185794 w 4200749"/>
              <a:gd name="connsiteY108" fmla="*/ 1452314 h 4338987"/>
              <a:gd name="connsiteX109" fmla="*/ 1174364 w 4200749"/>
              <a:gd name="connsiteY109" fmla="*/ 1177994 h 4338987"/>
              <a:gd name="connsiteX110" fmla="*/ 1220084 w 4200749"/>
              <a:gd name="connsiteY110" fmla="*/ 1212284 h 4338987"/>
              <a:gd name="connsiteX0" fmla="*/ 1221553 w 4202218"/>
              <a:gd name="connsiteY0" fmla="*/ 1212284 h 4338987"/>
              <a:gd name="connsiteX1" fmla="*/ 1358713 w 4202218"/>
              <a:gd name="connsiteY1" fmla="*/ 157804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75917 w 4202218"/>
              <a:gd name="connsiteY109" fmla="*/ 547397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876086 w 4202218"/>
              <a:gd name="connsiteY109" fmla="*/ 10016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63719 w 4202218"/>
              <a:gd name="connsiteY32" fmla="*/ 977218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1796"/>
              <a:gd name="connsiteY0" fmla="*/ 1212284 h 4338987"/>
              <a:gd name="connsiteX1" fmla="*/ 1343911 w 4201796"/>
              <a:gd name="connsiteY1" fmla="*/ 1560154 h 4338987"/>
              <a:gd name="connsiteX2" fmla="*/ 1553023 w 4201796"/>
              <a:gd name="connsiteY2" fmla="*/ 1658054 h 4338987"/>
              <a:gd name="connsiteX3" fmla="*/ 1907353 w 4201796"/>
              <a:gd name="connsiteY3" fmla="*/ 1680914 h 4338987"/>
              <a:gd name="connsiteX4" fmla="*/ 2021653 w 4201796"/>
              <a:gd name="connsiteY4" fmla="*/ 1543754 h 4338987"/>
              <a:gd name="connsiteX5" fmla="*/ 2124523 w 4201796"/>
              <a:gd name="connsiteY5" fmla="*/ 1292294 h 4338987"/>
              <a:gd name="connsiteX6" fmla="*/ 2124523 w 4201796"/>
              <a:gd name="connsiteY6" fmla="*/ 1120844 h 4338987"/>
              <a:gd name="connsiteX7" fmla="*/ 2068029 w 4201796"/>
              <a:gd name="connsiteY7" fmla="*/ 825651 h 4338987"/>
              <a:gd name="connsiteX8" fmla="*/ 2078803 w 4201796"/>
              <a:gd name="connsiteY8" fmla="*/ 777944 h 4338987"/>
              <a:gd name="connsiteX9" fmla="*/ 2170243 w 4201796"/>
              <a:gd name="connsiteY9" fmla="*/ 1086554 h 4338987"/>
              <a:gd name="connsiteX10" fmla="*/ 2215963 w 4201796"/>
              <a:gd name="connsiteY10" fmla="*/ 1269434 h 4338987"/>
              <a:gd name="connsiteX11" fmla="*/ 2284543 w 4201796"/>
              <a:gd name="connsiteY11" fmla="*/ 1303724 h 4338987"/>
              <a:gd name="connsiteX12" fmla="*/ 2330263 w 4201796"/>
              <a:gd name="connsiteY12" fmla="*/ 1166564 h 4338987"/>
              <a:gd name="connsiteX13" fmla="*/ 2467423 w 4201796"/>
              <a:gd name="connsiteY13" fmla="*/ 880814 h 4338987"/>
              <a:gd name="connsiteX14" fmla="*/ 2558863 w 4201796"/>
              <a:gd name="connsiteY14" fmla="*/ 640784 h 4338987"/>
              <a:gd name="connsiteX15" fmla="*/ 2616013 w 4201796"/>
              <a:gd name="connsiteY15" fmla="*/ 537914 h 4338987"/>
              <a:gd name="connsiteX16" fmla="*/ 2558863 w 4201796"/>
              <a:gd name="connsiteY16" fmla="*/ 789374 h 4338987"/>
              <a:gd name="connsiteX17" fmla="*/ 2444563 w 4201796"/>
              <a:gd name="connsiteY17" fmla="*/ 1097984 h 4338987"/>
              <a:gd name="connsiteX18" fmla="*/ 2375983 w 4201796"/>
              <a:gd name="connsiteY18" fmla="*/ 1406594 h 4338987"/>
              <a:gd name="connsiteX19" fmla="*/ 2558863 w 4201796"/>
              <a:gd name="connsiteY19" fmla="*/ 1578044 h 4338987"/>
              <a:gd name="connsiteX20" fmla="*/ 2878903 w 4201796"/>
              <a:gd name="connsiteY20" fmla="*/ 1658054 h 4338987"/>
              <a:gd name="connsiteX21" fmla="*/ 3187513 w 4201796"/>
              <a:gd name="connsiteY21" fmla="*/ 1658054 h 4338987"/>
              <a:gd name="connsiteX22" fmla="*/ 3370393 w 4201796"/>
              <a:gd name="connsiteY22" fmla="*/ 1566614 h 4338987"/>
              <a:gd name="connsiteX23" fmla="*/ 3473263 w 4201796"/>
              <a:gd name="connsiteY23" fmla="*/ 1372304 h 4338987"/>
              <a:gd name="connsiteX24" fmla="*/ 3461833 w 4201796"/>
              <a:gd name="connsiteY24" fmla="*/ 1097984 h 4338987"/>
              <a:gd name="connsiteX25" fmla="*/ 3450403 w 4201796"/>
              <a:gd name="connsiteY25" fmla="*/ 777944 h 4338987"/>
              <a:gd name="connsiteX26" fmla="*/ 3759013 w 4201796"/>
              <a:gd name="connsiteY26" fmla="*/ 572204 h 4338987"/>
              <a:gd name="connsiteX27" fmla="*/ 3999043 w 4201796"/>
              <a:gd name="connsiteY27" fmla="*/ 92144 h 4338987"/>
              <a:gd name="connsiteX28" fmla="*/ 4033333 w 4201796"/>
              <a:gd name="connsiteY28" fmla="*/ 12134 h 4338987"/>
              <a:gd name="connsiteX29" fmla="*/ 4010473 w 4201796"/>
              <a:gd name="connsiteY29" fmla="*/ 252164 h 4338987"/>
              <a:gd name="connsiteX30" fmla="*/ 3827593 w 4201796"/>
              <a:gd name="connsiteY30" fmla="*/ 652214 h 4338987"/>
              <a:gd name="connsiteX31" fmla="*/ 3644713 w 4201796"/>
              <a:gd name="connsiteY31" fmla="*/ 789374 h 4338987"/>
              <a:gd name="connsiteX32" fmla="*/ 3563719 w 4201796"/>
              <a:gd name="connsiteY32" fmla="*/ 977218 h 4338987"/>
              <a:gd name="connsiteX33" fmla="*/ 3861883 w 4201796"/>
              <a:gd name="connsiteY33" fmla="*/ 846524 h 4338987"/>
              <a:gd name="connsiteX34" fmla="*/ 4193353 w 4201796"/>
              <a:gd name="connsiteY34" fmla="*/ 720794 h 4338987"/>
              <a:gd name="connsiteX35" fmla="*/ 4079053 w 4201796"/>
              <a:gd name="connsiteY35" fmla="*/ 892244 h 4338987"/>
              <a:gd name="connsiteX36" fmla="*/ 3818880 w 4201796"/>
              <a:gd name="connsiteY36" fmla="*/ 991631 h 4338987"/>
              <a:gd name="connsiteX37" fmla="*/ 3658531 w 4201796"/>
              <a:gd name="connsiteY37" fmla="*/ 1093504 h 4338987"/>
              <a:gd name="connsiteX38" fmla="*/ 3656143 w 4201796"/>
              <a:gd name="connsiteY38" fmla="*/ 1235144 h 4338987"/>
              <a:gd name="connsiteX39" fmla="*/ 3621853 w 4201796"/>
              <a:gd name="connsiteY39" fmla="*/ 1532324 h 4338987"/>
              <a:gd name="connsiteX40" fmla="*/ 3461833 w 4201796"/>
              <a:gd name="connsiteY40" fmla="*/ 1726634 h 4338987"/>
              <a:gd name="connsiteX41" fmla="*/ 3278953 w 4201796"/>
              <a:gd name="connsiteY41" fmla="*/ 2035244 h 4338987"/>
              <a:gd name="connsiteX42" fmla="*/ 3233233 w 4201796"/>
              <a:gd name="connsiteY42" fmla="*/ 2309564 h 4338987"/>
              <a:gd name="connsiteX43" fmla="*/ 3404683 w 4201796"/>
              <a:gd name="connsiteY43" fmla="*/ 2458154 h 4338987"/>
              <a:gd name="connsiteX44" fmla="*/ 3759013 w 4201796"/>
              <a:gd name="connsiteY44" fmla="*/ 2663894 h 4338987"/>
              <a:gd name="connsiteX45" fmla="*/ 4079053 w 4201796"/>
              <a:gd name="connsiteY45" fmla="*/ 2778194 h 4338987"/>
              <a:gd name="connsiteX46" fmla="*/ 4079053 w 4201796"/>
              <a:gd name="connsiteY46" fmla="*/ 2881064 h 4338987"/>
              <a:gd name="connsiteX47" fmla="*/ 3770443 w 4201796"/>
              <a:gd name="connsiteY47" fmla="*/ 2869634 h 4338987"/>
              <a:gd name="connsiteX48" fmla="*/ 3404683 w 4201796"/>
              <a:gd name="connsiteY48" fmla="*/ 2732474 h 4338987"/>
              <a:gd name="connsiteX49" fmla="*/ 3084643 w 4201796"/>
              <a:gd name="connsiteY49" fmla="*/ 2663894 h 4338987"/>
              <a:gd name="connsiteX50" fmla="*/ 2958913 w 4201796"/>
              <a:gd name="connsiteY50" fmla="*/ 2698184 h 4338987"/>
              <a:gd name="connsiteX51" fmla="*/ 2821753 w 4201796"/>
              <a:gd name="connsiteY51" fmla="*/ 2823914 h 4338987"/>
              <a:gd name="connsiteX52" fmla="*/ 2764603 w 4201796"/>
              <a:gd name="connsiteY52" fmla="*/ 2995364 h 4338987"/>
              <a:gd name="connsiteX53" fmla="*/ 2970343 w 4201796"/>
              <a:gd name="connsiteY53" fmla="*/ 3132524 h 4338987"/>
              <a:gd name="connsiteX54" fmla="*/ 3176083 w 4201796"/>
              <a:gd name="connsiteY54" fmla="*/ 3269684 h 4338987"/>
              <a:gd name="connsiteX55" fmla="*/ 3347533 w 4201796"/>
              <a:gd name="connsiteY55" fmla="*/ 3303974 h 4338987"/>
              <a:gd name="connsiteX56" fmla="*/ 3267523 w 4201796"/>
              <a:gd name="connsiteY56" fmla="*/ 3395414 h 4338987"/>
              <a:gd name="connsiteX57" fmla="*/ 3004633 w 4201796"/>
              <a:gd name="connsiteY57" fmla="*/ 3303974 h 4338987"/>
              <a:gd name="connsiteX58" fmla="*/ 2753173 w 4201796"/>
              <a:gd name="connsiteY58" fmla="*/ 3189674 h 4338987"/>
              <a:gd name="connsiteX59" fmla="*/ 2638873 w 4201796"/>
              <a:gd name="connsiteY59" fmla="*/ 3098234 h 4338987"/>
              <a:gd name="connsiteX60" fmla="*/ 2570293 w 4201796"/>
              <a:gd name="connsiteY60" fmla="*/ 3109664 h 4338987"/>
              <a:gd name="connsiteX61" fmla="*/ 2558863 w 4201796"/>
              <a:gd name="connsiteY61" fmla="*/ 3326834 h 4338987"/>
              <a:gd name="connsiteX62" fmla="*/ 2673163 w 4201796"/>
              <a:gd name="connsiteY62" fmla="*/ 3555434 h 4338987"/>
              <a:gd name="connsiteX63" fmla="*/ 2730313 w 4201796"/>
              <a:gd name="connsiteY63" fmla="*/ 4024064 h 4338987"/>
              <a:gd name="connsiteX64" fmla="*/ 2696023 w 4201796"/>
              <a:gd name="connsiteY64" fmla="*/ 4184084 h 4338987"/>
              <a:gd name="connsiteX65" fmla="*/ 2536003 w 4201796"/>
              <a:gd name="connsiteY65" fmla="*/ 4138364 h 4338987"/>
              <a:gd name="connsiteX66" fmla="*/ 2536003 w 4201796"/>
              <a:gd name="connsiteY66" fmla="*/ 3909764 h 4338987"/>
              <a:gd name="connsiteX67" fmla="*/ 2433133 w 4201796"/>
              <a:gd name="connsiteY67" fmla="*/ 3566864 h 4338987"/>
              <a:gd name="connsiteX68" fmla="*/ 2307403 w 4201796"/>
              <a:gd name="connsiteY68" fmla="*/ 3166814 h 4338987"/>
              <a:gd name="connsiteX69" fmla="*/ 2261683 w 4201796"/>
              <a:gd name="connsiteY69" fmla="*/ 3063944 h 4338987"/>
              <a:gd name="connsiteX70" fmla="*/ 2078803 w 4201796"/>
              <a:gd name="connsiteY70" fmla="*/ 2949644 h 4338987"/>
              <a:gd name="connsiteX71" fmla="*/ 1850203 w 4201796"/>
              <a:gd name="connsiteY71" fmla="*/ 3029654 h 4338987"/>
              <a:gd name="connsiteX72" fmla="*/ 1415863 w 4201796"/>
              <a:gd name="connsiteY72" fmla="*/ 3361124 h 4338987"/>
              <a:gd name="connsiteX73" fmla="*/ 1381573 w 4201796"/>
              <a:gd name="connsiteY73" fmla="*/ 3681164 h 4338987"/>
              <a:gd name="connsiteX74" fmla="*/ 1381573 w 4201796"/>
              <a:gd name="connsiteY74" fmla="*/ 3989774 h 4338987"/>
              <a:gd name="connsiteX75" fmla="*/ 1290133 w 4201796"/>
              <a:gd name="connsiteY75" fmla="*/ 4309814 h 4338987"/>
              <a:gd name="connsiteX76" fmla="*/ 1198693 w 4201796"/>
              <a:gd name="connsiteY76" fmla="*/ 4298384 h 4338987"/>
              <a:gd name="connsiteX77" fmla="*/ 1187263 w 4201796"/>
              <a:gd name="connsiteY77" fmla="*/ 4081214 h 4338987"/>
              <a:gd name="connsiteX78" fmla="*/ 1198693 w 4201796"/>
              <a:gd name="connsiteY78" fmla="*/ 3909764 h 4338987"/>
              <a:gd name="connsiteX79" fmla="*/ 970093 w 4201796"/>
              <a:gd name="connsiteY79" fmla="*/ 3989774 h 4338987"/>
              <a:gd name="connsiteX80" fmla="*/ 718633 w 4201796"/>
              <a:gd name="connsiteY80" fmla="*/ 4069784 h 4338987"/>
              <a:gd name="connsiteX81" fmla="*/ 741493 w 4201796"/>
              <a:gd name="connsiteY81" fmla="*/ 3955484 h 4338987"/>
              <a:gd name="connsiteX82" fmla="*/ 1130113 w 4201796"/>
              <a:gd name="connsiteY82" fmla="*/ 3795464 h 4338987"/>
              <a:gd name="connsiteX83" fmla="*/ 1278703 w 4201796"/>
              <a:gd name="connsiteY83" fmla="*/ 3726884 h 4338987"/>
              <a:gd name="connsiteX84" fmla="*/ 1221553 w 4201796"/>
              <a:gd name="connsiteY84" fmla="*/ 3372554 h 4338987"/>
              <a:gd name="connsiteX85" fmla="*/ 1324423 w 4201796"/>
              <a:gd name="connsiteY85" fmla="*/ 3121094 h 4338987"/>
              <a:gd name="connsiteX86" fmla="*/ 1393003 w 4201796"/>
              <a:gd name="connsiteY86" fmla="*/ 3052514 h 4338987"/>
              <a:gd name="connsiteX87" fmla="*/ 1084393 w 4201796"/>
              <a:gd name="connsiteY87" fmla="*/ 3029654 h 4338987"/>
              <a:gd name="connsiteX88" fmla="*/ 730063 w 4201796"/>
              <a:gd name="connsiteY88" fmla="*/ 2961074 h 4338987"/>
              <a:gd name="connsiteX89" fmla="*/ 375733 w 4201796"/>
              <a:gd name="connsiteY89" fmla="*/ 3132524 h 4338987"/>
              <a:gd name="connsiteX90" fmla="*/ 421453 w 4201796"/>
              <a:gd name="connsiteY90" fmla="*/ 3029654 h 4338987"/>
              <a:gd name="connsiteX91" fmla="*/ 627193 w 4201796"/>
              <a:gd name="connsiteY91" fmla="*/ 2926784 h 4338987"/>
              <a:gd name="connsiteX92" fmla="*/ 810073 w 4201796"/>
              <a:gd name="connsiteY92" fmla="*/ 2755334 h 4338987"/>
              <a:gd name="connsiteX93" fmla="*/ 1152973 w 4201796"/>
              <a:gd name="connsiteY93" fmla="*/ 2778194 h 4338987"/>
              <a:gd name="connsiteX94" fmla="*/ 1461583 w 4201796"/>
              <a:gd name="connsiteY94" fmla="*/ 2823914 h 4338987"/>
              <a:gd name="connsiteX95" fmla="*/ 1953073 w 4201796"/>
              <a:gd name="connsiteY95" fmla="*/ 2663894 h 4338987"/>
              <a:gd name="connsiteX96" fmla="*/ 1701613 w 4201796"/>
              <a:gd name="connsiteY96" fmla="*/ 2263844 h 4338987"/>
              <a:gd name="connsiteX97" fmla="*/ 1690183 w 4201796"/>
              <a:gd name="connsiteY97" fmla="*/ 1966664 h 4338987"/>
              <a:gd name="connsiteX98" fmla="*/ 1381991 w 4201796"/>
              <a:gd name="connsiteY98" fmla="*/ 1841930 h 4338987"/>
              <a:gd name="connsiteX99" fmla="*/ 1095823 w 4201796"/>
              <a:gd name="connsiteY99" fmla="*/ 1715204 h 4338987"/>
              <a:gd name="connsiteX100" fmla="*/ 746507 w 4201796"/>
              <a:gd name="connsiteY100" fmla="*/ 1626741 h 4338987"/>
              <a:gd name="connsiteX101" fmla="*/ 352873 w 4201796"/>
              <a:gd name="connsiteY101" fmla="*/ 1726634 h 4338987"/>
              <a:gd name="connsiteX102" fmla="*/ 113171 w 4201796"/>
              <a:gd name="connsiteY102" fmla="*/ 1763908 h 4338987"/>
              <a:gd name="connsiteX103" fmla="*/ 9973 w 4201796"/>
              <a:gd name="connsiteY103" fmla="*/ 1738064 h 4338987"/>
              <a:gd name="connsiteX104" fmla="*/ 348516 w 4201796"/>
              <a:gd name="connsiteY104" fmla="*/ 1644138 h 4338987"/>
              <a:gd name="connsiteX105" fmla="*/ 653097 w 4201796"/>
              <a:gd name="connsiteY105" fmla="*/ 1544246 h 4338987"/>
              <a:gd name="connsiteX106" fmla="*/ 1072963 w 4201796"/>
              <a:gd name="connsiteY106" fmla="*/ 1612334 h 4338987"/>
              <a:gd name="connsiteX107" fmla="*/ 1244413 w 4201796"/>
              <a:gd name="connsiteY107" fmla="*/ 1658054 h 4338987"/>
              <a:gd name="connsiteX108" fmla="*/ 1205766 w 4201796"/>
              <a:gd name="connsiteY108" fmla="*/ 1452314 h 4338987"/>
              <a:gd name="connsiteX109" fmla="*/ 1046313 w 4201796"/>
              <a:gd name="connsiteY109" fmla="*/ 815735 h 4338987"/>
              <a:gd name="connsiteX110" fmla="*/ 1221553 w 4201796"/>
              <a:gd name="connsiteY110" fmla="*/ 1212284 h 4338987"/>
              <a:gd name="connsiteX0" fmla="*/ 1221553 w 4200104"/>
              <a:gd name="connsiteY0" fmla="*/ 1212284 h 4338987"/>
              <a:gd name="connsiteX1" fmla="*/ 1343911 w 4200104"/>
              <a:gd name="connsiteY1" fmla="*/ 1560154 h 4338987"/>
              <a:gd name="connsiteX2" fmla="*/ 1553023 w 4200104"/>
              <a:gd name="connsiteY2" fmla="*/ 1658054 h 4338987"/>
              <a:gd name="connsiteX3" fmla="*/ 1907353 w 4200104"/>
              <a:gd name="connsiteY3" fmla="*/ 1680914 h 4338987"/>
              <a:gd name="connsiteX4" fmla="*/ 2021653 w 4200104"/>
              <a:gd name="connsiteY4" fmla="*/ 1543754 h 4338987"/>
              <a:gd name="connsiteX5" fmla="*/ 2124523 w 4200104"/>
              <a:gd name="connsiteY5" fmla="*/ 1292294 h 4338987"/>
              <a:gd name="connsiteX6" fmla="*/ 2124523 w 4200104"/>
              <a:gd name="connsiteY6" fmla="*/ 1120844 h 4338987"/>
              <a:gd name="connsiteX7" fmla="*/ 2068029 w 4200104"/>
              <a:gd name="connsiteY7" fmla="*/ 825651 h 4338987"/>
              <a:gd name="connsiteX8" fmla="*/ 2078803 w 4200104"/>
              <a:gd name="connsiteY8" fmla="*/ 777944 h 4338987"/>
              <a:gd name="connsiteX9" fmla="*/ 2170243 w 4200104"/>
              <a:gd name="connsiteY9" fmla="*/ 1086554 h 4338987"/>
              <a:gd name="connsiteX10" fmla="*/ 2215963 w 4200104"/>
              <a:gd name="connsiteY10" fmla="*/ 1269434 h 4338987"/>
              <a:gd name="connsiteX11" fmla="*/ 2284543 w 4200104"/>
              <a:gd name="connsiteY11" fmla="*/ 1303724 h 4338987"/>
              <a:gd name="connsiteX12" fmla="*/ 2330263 w 4200104"/>
              <a:gd name="connsiteY12" fmla="*/ 1166564 h 4338987"/>
              <a:gd name="connsiteX13" fmla="*/ 2467423 w 4200104"/>
              <a:gd name="connsiteY13" fmla="*/ 880814 h 4338987"/>
              <a:gd name="connsiteX14" fmla="*/ 2558863 w 4200104"/>
              <a:gd name="connsiteY14" fmla="*/ 640784 h 4338987"/>
              <a:gd name="connsiteX15" fmla="*/ 2616013 w 4200104"/>
              <a:gd name="connsiteY15" fmla="*/ 537914 h 4338987"/>
              <a:gd name="connsiteX16" fmla="*/ 2558863 w 4200104"/>
              <a:gd name="connsiteY16" fmla="*/ 789374 h 4338987"/>
              <a:gd name="connsiteX17" fmla="*/ 2444563 w 4200104"/>
              <a:gd name="connsiteY17" fmla="*/ 1097984 h 4338987"/>
              <a:gd name="connsiteX18" fmla="*/ 2375983 w 4200104"/>
              <a:gd name="connsiteY18" fmla="*/ 1406594 h 4338987"/>
              <a:gd name="connsiteX19" fmla="*/ 2558863 w 4200104"/>
              <a:gd name="connsiteY19" fmla="*/ 1578044 h 4338987"/>
              <a:gd name="connsiteX20" fmla="*/ 2878903 w 4200104"/>
              <a:gd name="connsiteY20" fmla="*/ 1658054 h 4338987"/>
              <a:gd name="connsiteX21" fmla="*/ 3187513 w 4200104"/>
              <a:gd name="connsiteY21" fmla="*/ 1658054 h 4338987"/>
              <a:gd name="connsiteX22" fmla="*/ 3370393 w 4200104"/>
              <a:gd name="connsiteY22" fmla="*/ 1566614 h 4338987"/>
              <a:gd name="connsiteX23" fmla="*/ 3473263 w 4200104"/>
              <a:gd name="connsiteY23" fmla="*/ 1372304 h 4338987"/>
              <a:gd name="connsiteX24" fmla="*/ 3461833 w 4200104"/>
              <a:gd name="connsiteY24" fmla="*/ 1097984 h 4338987"/>
              <a:gd name="connsiteX25" fmla="*/ 3450403 w 4200104"/>
              <a:gd name="connsiteY25" fmla="*/ 777944 h 4338987"/>
              <a:gd name="connsiteX26" fmla="*/ 3759013 w 4200104"/>
              <a:gd name="connsiteY26" fmla="*/ 572204 h 4338987"/>
              <a:gd name="connsiteX27" fmla="*/ 3999043 w 4200104"/>
              <a:gd name="connsiteY27" fmla="*/ 92144 h 4338987"/>
              <a:gd name="connsiteX28" fmla="*/ 4033333 w 4200104"/>
              <a:gd name="connsiteY28" fmla="*/ 12134 h 4338987"/>
              <a:gd name="connsiteX29" fmla="*/ 4010473 w 4200104"/>
              <a:gd name="connsiteY29" fmla="*/ 252164 h 4338987"/>
              <a:gd name="connsiteX30" fmla="*/ 3827593 w 4200104"/>
              <a:gd name="connsiteY30" fmla="*/ 652214 h 4338987"/>
              <a:gd name="connsiteX31" fmla="*/ 3644713 w 4200104"/>
              <a:gd name="connsiteY31" fmla="*/ 789374 h 4338987"/>
              <a:gd name="connsiteX32" fmla="*/ 3563719 w 4200104"/>
              <a:gd name="connsiteY32" fmla="*/ 977218 h 4338987"/>
              <a:gd name="connsiteX33" fmla="*/ 3861883 w 4200104"/>
              <a:gd name="connsiteY33" fmla="*/ 846524 h 4338987"/>
              <a:gd name="connsiteX34" fmla="*/ 4193353 w 4200104"/>
              <a:gd name="connsiteY34" fmla="*/ 720794 h 4338987"/>
              <a:gd name="connsiteX35" fmla="*/ 4064251 w 4200104"/>
              <a:gd name="connsiteY35" fmla="*/ 847521 h 4338987"/>
              <a:gd name="connsiteX36" fmla="*/ 3818880 w 4200104"/>
              <a:gd name="connsiteY36" fmla="*/ 991631 h 4338987"/>
              <a:gd name="connsiteX37" fmla="*/ 3658531 w 4200104"/>
              <a:gd name="connsiteY37" fmla="*/ 1093504 h 4338987"/>
              <a:gd name="connsiteX38" fmla="*/ 3656143 w 4200104"/>
              <a:gd name="connsiteY38" fmla="*/ 1235144 h 4338987"/>
              <a:gd name="connsiteX39" fmla="*/ 3621853 w 4200104"/>
              <a:gd name="connsiteY39" fmla="*/ 1532324 h 4338987"/>
              <a:gd name="connsiteX40" fmla="*/ 3461833 w 4200104"/>
              <a:gd name="connsiteY40" fmla="*/ 1726634 h 4338987"/>
              <a:gd name="connsiteX41" fmla="*/ 3278953 w 4200104"/>
              <a:gd name="connsiteY41" fmla="*/ 2035244 h 4338987"/>
              <a:gd name="connsiteX42" fmla="*/ 3233233 w 4200104"/>
              <a:gd name="connsiteY42" fmla="*/ 2309564 h 4338987"/>
              <a:gd name="connsiteX43" fmla="*/ 3404683 w 4200104"/>
              <a:gd name="connsiteY43" fmla="*/ 2458154 h 4338987"/>
              <a:gd name="connsiteX44" fmla="*/ 3759013 w 4200104"/>
              <a:gd name="connsiteY44" fmla="*/ 2663894 h 4338987"/>
              <a:gd name="connsiteX45" fmla="*/ 4079053 w 4200104"/>
              <a:gd name="connsiteY45" fmla="*/ 2778194 h 4338987"/>
              <a:gd name="connsiteX46" fmla="*/ 4079053 w 4200104"/>
              <a:gd name="connsiteY46" fmla="*/ 2881064 h 4338987"/>
              <a:gd name="connsiteX47" fmla="*/ 3770443 w 4200104"/>
              <a:gd name="connsiteY47" fmla="*/ 2869634 h 4338987"/>
              <a:gd name="connsiteX48" fmla="*/ 3404683 w 4200104"/>
              <a:gd name="connsiteY48" fmla="*/ 2732474 h 4338987"/>
              <a:gd name="connsiteX49" fmla="*/ 3084643 w 4200104"/>
              <a:gd name="connsiteY49" fmla="*/ 2663894 h 4338987"/>
              <a:gd name="connsiteX50" fmla="*/ 2958913 w 4200104"/>
              <a:gd name="connsiteY50" fmla="*/ 2698184 h 4338987"/>
              <a:gd name="connsiteX51" fmla="*/ 2821753 w 4200104"/>
              <a:gd name="connsiteY51" fmla="*/ 2823914 h 4338987"/>
              <a:gd name="connsiteX52" fmla="*/ 2764603 w 4200104"/>
              <a:gd name="connsiteY52" fmla="*/ 2995364 h 4338987"/>
              <a:gd name="connsiteX53" fmla="*/ 2970343 w 4200104"/>
              <a:gd name="connsiteY53" fmla="*/ 3132524 h 4338987"/>
              <a:gd name="connsiteX54" fmla="*/ 3176083 w 4200104"/>
              <a:gd name="connsiteY54" fmla="*/ 3269684 h 4338987"/>
              <a:gd name="connsiteX55" fmla="*/ 3347533 w 4200104"/>
              <a:gd name="connsiteY55" fmla="*/ 3303974 h 4338987"/>
              <a:gd name="connsiteX56" fmla="*/ 3267523 w 4200104"/>
              <a:gd name="connsiteY56" fmla="*/ 3395414 h 4338987"/>
              <a:gd name="connsiteX57" fmla="*/ 3004633 w 4200104"/>
              <a:gd name="connsiteY57" fmla="*/ 3303974 h 4338987"/>
              <a:gd name="connsiteX58" fmla="*/ 2753173 w 4200104"/>
              <a:gd name="connsiteY58" fmla="*/ 3189674 h 4338987"/>
              <a:gd name="connsiteX59" fmla="*/ 2638873 w 4200104"/>
              <a:gd name="connsiteY59" fmla="*/ 3098234 h 4338987"/>
              <a:gd name="connsiteX60" fmla="*/ 2570293 w 4200104"/>
              <a:gd name="connsiteY60" fmla="*/ 3109664 h 4338987"/>
              <a:gd name="connsiteX61" fmla="*/ 2558863 w 4200104"/>
              <a:gd name="connsiteY61" fmla="*/ 3326834 h 4338987"/>
              <a:gd name="connsiteX62" fmla="*/ 2673163 w 4200104"/>
              <a:gd name="connsiteY62" fmla="*/ 3555434 h 4338987"/>
              <a:gd name="connsiteX63" fmla="*/ 2730313 w 4200104"/>
              <a:gd name="connsiteY63" fmla="*/ 4024064 h 4338987"/>
              <a:gd name="connsiteX64" fmla="*/ 2696023 w 4200104"/>
              <a:gd name="connsiteY64" fmla="*/ 4184084 h 4338987"/>
              <a:gd name="connsiteX65" fmla="*/ 2536003 w 4200104"/>
              <a:gd name="connsiteY65" fmla="*/ 4138364 h 4338987"/>
              <a:gd name="connsiteX66" fmla="*/ 2536003 w 4200104"/>
              <a:gd name="connsiteY66" fmla="*/ 3909764 h 4338987"/>
              <a:gd name="connsiteX67" fmla="*/ 2433133 w 4200104"/>
              <a:gd name="connsiteY67" fmla="*/ 3566864 h 4338987"/>
              <a:gd name="connsiteX68" fmla="*/ 2307403 w 4200104"/>
              <a:gd name="connsiteY68" fmla="*/ 3166814 h 4338987"/>
              <a:gd name="connsiteX69" fmla="*/ 2261683 w 4200104"/>
              <a:gd name="connsiteY69" fmla="*/ 3063944 h 4338987"/>
              <a:gd name="connsiteX70" fmla="*/ 2078803 w 4200104"/>
              <a:gd name="connsiteY70" fmla="*/ 2949644 h 4338987"/>
              <a:gd name="connsiteX71" fmla="*/ 1850203 w 4200104"/>
              <a:gd name="connsiteY71" fmla="*/ 3029654 h 4338987"/>
              <a:gd name="connsiteX72" fmla="*/ 1415863 w 4200104"/>
              <a:gd name="connsiteY72" fmla="*/ 3361124 h 4338987"/>
              <a:gd name="connsiteX73" fmla="*/ 1381573 w 4200104"/>
              <a:gd name="connsiteY73" fmla="*/ 3681164 h 4338987"/>
              <a:gd name="connsiteX74" fmla="*/ 1381573 w 4200104"/>
              <a:gd name="connsiteY74" fmla="*/ 3989774 h 4338987"/>
              <a:gd name="connsiteX75" fmla="*/ 1290133 w 4200104"/>
              <a:gd name="connsiteY75" fmla="*/ 4309814 h 4338987"/>
              <a:gd name="connsiteX76" fmla="*/ 1198693 w 4200104"/>
              <a:gd name="connsiteY76" fmla="*/ 4298384 h 4338987"/>
              <a:gd name="connsiteX77" fmla="*/ 1187263 w 4200104"/>
              <a:gd name="connsiteY77" fmla="*/ 4081214 h 4338987"/>
              <a:gd name="connsiteX78" fmla="*/ 1198693 w 4200104"/>
              <a:gd name="connsiteY78" fmla="*/ 3909764 h 4338987"/>
              <a:gd name="connsiteX79" fmla="*/ 970093 w 4200104"/>
              <a:gd name="connsiteY79" fmla="*/ 3989774 h 4338987"/>
              <a:gd name="connsiteX80" fmla="*/ 718633 w 4200104"/>
              <a:gd name="connsiteY80" fmla="*/ 4069784 h 4338987"/>
              <a:gd name="connsiteX81" fmla="*/ 741493 w 4200104"/>
              <a:gd name="connsiteY81" fmla="*/ 3955484 h 4338987"/>
              <a:gd name="connsiteX82" fmla="*/ 1130113 w 4200104"/>
              <a:gd name="connsiteY82" fmla="*/ 3795464 h 4338987"/>
              <a:gd name="connsiteX83" fmla="*/ 1278703 w 4200104"/>
              <a:gd name="connsiteY83" fmla="*/ 3726884 h 4338987"/>
              <a:gd name="connsiteX84" fmla="*/ 1221553 w 4200104"/>
              <a:gd name="connsiteY84" fmla="*/ 3372554 h 4338987"/>
              <a:gd name="connsiteX85" fmla="*/ 1324423 w 4200104"/>
              <a:gd name="connsiteY85" fmla="*/ 3121094 h 4338987"/>
              <a:gd name="connsiteX86" fmla="*/ 1393003 w 4200104"/>
              <a:gd name="connsiteY86" fmla="*/ 3052514 h 4338987"/>
              <a:gd name="connsiteX87" fmla="*/ 1084393 w 4200104"/>
              <a:gd name="connsiteY87" fmla="*/ 3029654 h 4338987"/>
              <a:gd name="connsiteX88" fmla="*/ 730063 w 4200104"/>
              <a:gd name="connsiteY88" fmla="*/ 2961074 h 4338987"/>
              <a:gd name="connsiteX89" fmla="*/ 375733 w 4200104"/>
              <a:gd name="connsiteY89" fmla="*/ 3132524 h 4338987"/>
              <a:gd name="connsiteX90" fmla="*/ 421453 w 4200104"/>
              <a:gd name="connsiteY90" fmla="*/ 3029654 h 4338987"/>
              <a:gd name="connsiteX91" fmla="*/ 627193 w 4200104"/>
              <a:gd name="connsiteY91" fmla="*/ 2926784 h 4338987"/>
              <a:gd name="connsiteX92" fmla="*/ 810073 w 4200104"/>
              <a:gd name="connsiteY92" fmla="*/ 2755334 h 4338987"/>
              <a:gd name="connsiteX93" fmla="*/ 1152973 w 4200104"/>
              <a:gd name="connsiteY93" fmla="*/ 2778194 h 4338987"/>
              <a:gd name="connsiteX94" fmla="*/ 1461583 w 4200104"/>
              <a:gd name="connsiteY94" fmla="*/ 2823914 h 4338987"/>
              <a:gd name="connsiteX95" fmla="*/ 1953073 w 4200104"/>
              <a:gd name="connsiteY95" fmla="*/ 2663894 h 4338987"/>
              <a:gd name="connsiteX96" fmla="*/ 1701613 w 4200104"/>
              <a:gd name="connsiteY96" fmla="*/ 2263844 h 4338987"/>
              <a:gd name="connsiteX97" fmla="*/ 1690183 w 4200104"/>
              <a:gd name="connsiteY97" fmla="*/ 1966664 h 4338987"/>
              <a:gd name="connsiteX98" fmla="*/ 1381991 w 4200104"/>
              <a:gd name="connsiteY98" fmla="*/ 1841930 h 4338987"/>
              <a:gd name="connsiteX99" fmla="*/ 1095823 w 4200104"/>
              <a:gd name="connsiteY99" fmla="*/ 1715204 h 4338987"/>
              <a:gd name="connsiteX100" fmla="*/ 746507 w 4200104"/>
              <a:gd name="connsiteY100" fmla="*/ 1626741 h 4338987"/>
              <a:gd name="connsiteX101" fmla="*/ 352873 w 4200104"/>
              <a:gd name="connsiteY101" fmla="*/ 1726634 h 4338987"/>
              <a:gd name="connsiteX102" fmla="*/ 113171 w 4200104"/>
              <a:gd name="connsiteY102" fmla="*/ 1763908 h 4338987"/>
              <a:gd name="connsiteX103" fmla="*/ 9973 w 4200104"/>
              <a:gd name="connsiteY103" fmla="*/ 1738064 h 4338987"/>
              <a:gd name="connsiteX104" fmla="*/ 348516 w 4200104"/>
              <a:gd name="connsiteY104" fmla="*/ 1644138 h 4338987"/>
              <a:gd name="connsiteX105" fmla="*/ 653097 w 4200104"/>
              <a:gd name="connsiteY105" fmla="*/ 1544246 h 4338987"/>
              <a:gd name="connsiteX106" fmla="*/ 1072963 w 4200104"/>
              <a:gd name="connsiteY106" fmla="*/ 1612334 h 4338987"/>
              <a:gd name="connsiteX107" fmla="*/ 1244413 w 4200104"/>
              <a:gd name="connsiteY107" fmla="*/ 1658054 h 4338987"/>
              <a:gd name="connsiteX108" fmla="*/ 1205766 w 4200104"/>
              <a:gd name="connsiteY108" fmla="*/ 1452314 h 4338987"/>
              <a:gd name="connsiteX109" fmla="*/ 1046313 w 4200104"/>
              <a:gd name="connsiteY109" fmla="*/ 815735 h 4338987"/>
              <a:gd name="connsiteX110" fmla="*/ 1221553 w 4200104"/>
              <a:gd name="connsiteY110" fmla="*/ 1212284 h 4338987"/>
              <a:gd name="connsiteX0" fmla="*/ 1221553 w 4207197"/>
              <a:gd name="connsiteY0" fmla="*/ 1212284 h 4338987"/>
              <a:gd name="connsiteX1" fmla="*/ 1343911 w 4207197"/>
              <a:gd name="connsiteY1" fmla="*/ 1560154 h 4338987"/>
              <a:gd name="connsiteX2" fmla="*/ 1553023 w 4207197"/>
              <a:gd name="connsiteY2" fmla="*/ 1658054 h 4338987"/>
              <a:gd name="connsiteX3" fmla="*/ 1907353 w 4207197"/>
              <a:gd name="connsiteY3" fmla="*/ 1680914 h 4338987"/>
              <a:gd name="connsiteX4" fmla="*/ 2021653 w 4207197"/>
              <a:gd name="connsiteY4" fmla="*/ 1543754 h 4338987"/>
              <a:gd name="connsiteX5" fmla="*/ 2124523 w 4207197"/>
              <a:gd name="connsiteY5" fmla="*/ 1292294 h 4338987"/>
              <a:gd name="connsiteX6" fmla="*/ 2124523 w 4207197"/>
              <a:gd name="connsiteY6" fmla="*/ 1120844 h 4338987"/>
              <a:gd name="connsiteX7" fmla="*/ 2068029 w 4207197"/>
              <a:gd name="connsiteY7" fmla="*/ 825651 h 4338987"/>
              <a:gd name="connsiteX8" fmla="*/ 2078803 w 4207197"/>
              <a:gd name="connsiteY8" fmla="*/ 777944 h 4338987"/>
              <a:gd name="connsiteX9" fmla="*/ 2170243 w 4207197"/>
              <a:gd name="connsiteY9" fmla="*/ 1086554 h 4338987"/>
              <a:gd name="connsiteX10" fmla="*/ 2215963 w 4207197"/>
              <a:gd name="connsiteY10" fmla="*/ 1269434 h 4338987"/>
              <a:gd name="connsiteX11" fmla="*/ 2284543 w 4207197"/>
              <a:gd name="connsiteY11" fmla="*/ 1303724 h 4338987"/>
              <a:gd name="connsiteX12" fmla="*/ 2330263 w 4207197"/>
              <a:gd name="connsiteY12" fmla="*/ 1166564 h 4338987"/>
              <a:gd name="connsiteX13" fmla="*/ 2467423 w 4207197"/>
              <a:gd name="connsiteY13" fmla="*/ 880814 h 4338987"/>
              <a:gd name="connsiteX14" fmla="*/ 2558863 w 4207197"/>
              <a:gd name="connsiteY14" fmla="*/ 640784 h 4338987"/>
              <a:gd name="connsiteX15" fmla="*/ 2616013 w 4207197"/>
              <a:gd name="connsiteY15" fmla="*/ 537914 h 4338987"/>
              <a:gd name="connsiteX16" fmla="*/ 2558863 w 4207197"/>
              <a:gd name="connsiteY16" fmla="*/ 789374 h 4338987"/>
              <a:gd name="connsiteX17" fmla="*/ 2444563 w 4207197"/>
              <a:gd name="connsiteY17" fmla="*/ 1097984 h 4338987"/>
              <a:gd name="connsiteX18" fmla="*/ 2375983 w 4207197"/>
              <a:gd name="connsiteY18" fmla="*/ 1406594 h 4338987"/>
              <a:gd name="connsiteX19" fmla="*/ 2558863 w 4207197"/>
              <a:gd name="connsiteY19" fmla="*/ 1578044 h 4338987"/>
              <a:gd name="connsiteX20" fmla="*/ 2878903 w 4207197"/>
              <a:gd name="connsiteY20" fmla="*/ 1658054 h 4338987"/>
              <a:gd name="connsiteX21" fmla="*/ 3187513 w 4207197"/>
              <a:gd name="connsiteY21" fmla="*/ 1658054 h 4338987"/>
              <a:gd name="connsiteX22" fmla="*/ 3370393 w 4207197"/>
              <a:gd name="connsiteY22" fmla="*/ 1566614 h 4338987"/>
              <a:gd name="connsiteX23" fmla="*/ 3473263 w 4207197"/>
              <a:gd name="connsiteY23" fmla="*/ 1372304 h 4338987"/>
              <a:gd name="connsiteX24" fmla="*/ 3461833 w 4207197"/>
              <a:gd name="connsiteY24" fmla="*/ 1097984 h 4338987"/>
              <a:gd name="connsiteX25" fmla="*/ 3450403 w 4207197"/>
              <a:gd name="connsiteY25" fmla="*/ 777944 h 4338987"/>
              <a:gd name="connsiteX26" fmla="*/ 3759013 w 4207197"/>
              <a:gd name="connsiteY26" fmla="*/ 572204 h 4338987"/>
              <a:gd name="connsiteX27" fmla="*/ 3999043 w 4207197"/>
              <a:gd name="connsiteY27" fmla="*/ 92144 h 4338987"/>
              <a:gd name="connsiteX28" fmla="*/ 4033333 w 4207197"/>
              <a:gd name="connsiteY28" fmla="*/ 12134 h 4338987"/>
              <a:gd name="connsiteX29" fmla="*/ 4010473 w 4207197"/>
              <a:gd name="connsiteY29" fmla="*/ 252164 h 4338987"/>
              <a:gd name="connsiteX30" fmla="*/ 3827593 w 4207197"/>
              <a:gd name="connsiteY30" fmla="*/ 652214 h 4338987"/>
              <a:gd name="connsiteX31" fmla="*/ 3644713 w 4207197"/>
              <a:gd name="connsiteY31" fmla="*/ 789374 h 4338987"/>
              <a:gd name="connsiteX32" fmla="*/ 3563719 w 4207197"/>
              <a:gd name="connsiteY32" fmla="*/ 977218 h 4338987"/>
              <a:gd name="connsiteX33" fmla="*/ 3861883 w 4207197"/>
              <a:gd name="connsiteY33" fmla="*/ 846524 h 4338987"/>
              <a:gd name="connsiteX34" fmla="*/ 4200754 w 4207197"/>
              <a:gd name="connsiteY34" fmla="*/ 774462 h 4338987"/>
              <a:gd name="connsiteX35" fmla="*/ 4064251 w 4207197"/>
              <a:gd name="connsiteY35" fmla="*/ 847521 h 4338987"/>
              <a:gd name="connsiteX36" fmla="*/ 3818880 w 4207197"/>
              <a:gd name="connsiteY36" fmla="*/ 991631 h 4338987"/>
              <a:gd name="connsiteX37" fmla="*/ 3658531 w 4207197"/>
              <a:gd name="connsiteY37" fmla="*/ 1093504 h 4338987"/>
              <a:gd name="connsiteX38" fmla="*/ 3656143 w 4207197"/>
              <a:gd name="connsiteY38" fmla="*/ 1235144 h 4338987"/>
              <a:gd name="connsiteX39" fmla="*/ 3621853 w 4207197"/>
              <a:gd name="connsiteY39" fmla="*/ 1532324 h 4338987"/>
              <a:gd name="connsiteX40" fmla="*/ 3461833 w 4207197"/>
              <a:gd name="connsiteY40" fmla="*/ 1726634 h 4338987"/>
              <a:gd name="connsiteX41" fmla="*/ 3278953 w 4207197"/>
              <a:gd name="connsiteY41" fmla="*/ 2035244 h 4338987"/>
              <a:gd name="connsiteX42" fmla="*/ 3233233 w 4207197"/>
              <a:gd name="connsiteY42" fmla="*/ 2309564 h 4338987"/>
              <a:gd name="connsiteX43" fmla="*/ 3404683 w 4207197"/>
              <a:gd name="connsiteY43" fmla="*/ 2458154 h 4338987"/>
              <a:gd name="connsiteX44" fmla="*/ 3759013 w 4207197"/>
              <a:gd name="connsiteY44" fmla="*/ 2663894 h 4338987"/>
              <a:gd name="connsiteX45" fmla="*/ 4079053 w 4207197"/>
              <a:gd name="connsiteY45" fmla="*/ 2778194 h 4338987"/>
              <a:gd name="connsiteX46" fmla="*/ 4079053 w 4207197"/>
              <a:gd name="connsiteY46" fmla="*/ 2881064 h 4338987"/>
              <a:gd name="connsiteX47" fmla="*/ 3770443 w 4207197"/>
              <a:gd name="connsiteY47" fmla="*/ 2869634 h 4338987"/>
              <a:gd name="connsiteX48" fmla="*/ 3404683 w 4207197"/>
              <a:gd name="connsiteY48" fmla="*/ 2732474 h 4338987"/>
              <a:gd name="connsiteX49" fmla="*/ 3084643 w 4207197"/>
              <a:gd name="connsiteY49" fmla="*/ 2663894 h 4338987"/>
              <a:gd name="connsiteX50" fmla="*/ 2958913 w 4207197"/>
              <a:gd name="connsiteY50" fmla="*/ 2698184 h 4338987"/>
              <a:gd name="connsiteX51" fmla="*/ 2821753 w 4207197"/>
              <a:gd name="connsiteY51" fmla="*/ 2823914 h 4338987"/>
              <a:gd name="connsiteX52" fmla="*/ 2764603 w 4207197"/>
              <a:gd name="connsiteY52" fmla="*/ 2995364 h 4338987"/>
              <a:gd name="connsiteX53" fmla="*/ 2970343 w 4207197"/>
              <a:gd name="connsiteY53" fmla="*/ 3132524 h 4338987"/>
              <a:gd name="connsiteX54" fmla="*/ 3176083 w 4207197"/>
              <a:gd name="connsiteY54" fmla="*/ 3269684 h 4338987"/>
              <a:gd name="connsiteX55" fmla="*/ 3347533 w 4207197"/>
              <a:gd name="connsiteY55" fmla="*/ 3303974 h 4338987"/>
              <a:gd name="connsiteX56" fmla="*/ 3267523 w 4207197"/>
              <a:gd name="connsiteY56" fmla="*/ 3395414 h 4338987"/>
              <a:gd name="connsiteX57" fmla="*/ 3004633 w 4207197"/>
              <a:gd name="connsiteY57" fmla="*/ 3303974 h 4338987"/>
              <a:gd name="connsiteX58" fmla="*/ 2753173 w 4207197"/>
              <a:gd name="connsiteY58" fmla="*/ 3189674 h 4338987"/>
              <a:gd name="connsiteX59" fmla="*/ 2638873 w 4207197"/>
              <a:gd name="connsiteY59" fmla="*/ 3098234 h 4338987"/>
              <a:gd name="connsiteX60" fmla="*/ 2570293 w 4207197"/>
              <a:gd name="connsiteY60" fmla="*/ 3109664 h 4338987"/>
              <a:gd name="connsiteX61" fmla="*/ 2558863 w 4207197"/>
              <a:gd name="connsiteY61" fmla="*/ 3326834 h 4338987"/>
              <a:gd name="connsiteX62" fmla="*/ 2673163 w 4207197"/>
              <a:gd name="connsiteY62" fmla="*/ 3555434 h 4338987"/>
              <a:gd name="connsiteX63" fmla="*/ 2730313 w 4207197"/>
              <a:gd name="connsiteY63" fmla="*/ 4024064 h 4338987"/>
              <a:gd name="connsiteX64" fmla="*/ 2696023 w 4207197"/>
              <a:gd name="connsiteY64" fmla="*/ 4184084 h 4338987"/>
              <a:gd name="connsiteX65" fmla="*/ 2536003 w 4207197"/>
              <a:gd name="connsiteY65" fmla="*/ 4138364 h 4338987"/>
              <a:gd name="connsiteX66" fmla="*/ 2536003 w 4207197"/>
              <a:gd name="connsiteY66" fmla="*/ 3909764 h 4338987"/>
              <a:gd name="connsiteX67" fmla="*/ 2433133 w 4207197"/>
              <a:gd name="connsiteY67" fmla="*/ 3566864 h 4338987"/>
              <a:gd name="connsiteX68" fmla="*/ 2307403 w 4207197"/>
              <a:gd name="connsiteY68" fmla="*/ 3166814 h 4338987"/>
              <a:gd name="connsiteX69" fmla="*/ 2261683 w 4207197"/>
              <a:gd name="connsiteY69" fmla="*/ 3063944 h 4338987"/>
              <a:gd name="connsiteX70" fmla="*/ 2078803 w 4207197"/>
              <a:gd name="connsiteY70" fmla="*/ 2949644 h 4338987"/>
              <a:gd name="connsiteX71" fmla="*/ 1850203 w 4207197"/>
              <a:gd name="connsiteY71" fmla="*/ 3029654 h 4338987"/>
              <a:gd name="connsiteX72" fmla="*/ 1415863 w 4207197"/>
              <a:gd name="connsiteY72" fmla="*/ 3361124 h 4338987"/>
              <a:gd name="connsiteX73" fmla="*/ 1381573 w 4207197"/>
              <a:gd name="connsiteY73" fmla="*/ 3681164 h 4338987"/>
              <a:gd name="connsiteX74" fmla="*/ 1381573 w 4207197"/>
              <a:gd name="connsiteY74" fmla="*/ 3989774 h 4338987"/>
              <a:gd name="connsiteX75" fmla="*/ 1290133 w 4207197"/>
              <a:gd name="connsiteY75" fmla="*/ 4309814 h 4338987"/>
              <a:gd name="connsiteX76" fmla="*/ 1198693 w 4207197"/>
              <a:gd name="connsiteY76" fmla="*/ 4298384 h 4338987"/>
              <a:gd name="connsiteX77" fmla="*/ 1187263 w 4207197"/>
              <a:gd name="connsiteY77" fmla="*/ 4081214 h 4338987"/>
              <a:gd name="connsiteX78" fmla="*/ 1198693 w 4207197"/>
              <a:gd name="connsiteY78" fmla="*/ 3909764 h 4338987"/>
              <a:gd name="connsiteX79" fmla="*/ 970093 w 4207197"/>
              <a:gd name="connsiteY79" fmla="*/ 3989774 h 4338987"/>
              <a:gd name="connsiteX80" fmla="*/ 718633 w 4207197"/>
              <a:gd name="connsiteY80" fmla="*/ 4069784 h 4338987"/>
              <a:gd name="connsiteX81" fmla="*/ 741493 w 4207197"/>
              <a:gd name="connsiteY81" fmla="*/ 3955484 h 4338987"/>
              <a:gd name="connsiteX82" fmla="*/ 1130113 w 4207197"/>
              <a:gd name="connsiteY82" fmla="*/ 3795464 h 4338987"/>
              <a:gd name="connsiteX83" fmla="*/ 1278703 w 4207197"/>
              <a:gd name="connsiteY83" fmla="*/ 3726884 h 4338987"/>
              <a:gd name="connsiteX84" fmla="*/ 1221553 w 4207197"/>
              <a:gd name="connsiteY84" fmla="*/ 3372554 h 4338987"/>
              <a:gd name="connsiteX85" fmla="*/ 1324423 w 4207197"/>
              <a:gd name="connsiteY85" fmla="*/ 3121094 h 4338987"/>
              <a:gd name="connsiteX86" fmla="*/ 1393003 w 4207197"/>
              <a:gd name="connsiteY86" fmla="*/ 3052514 h 4338987"/>
              <a:gd name="connsiteX87" fmla="*/ 1084393 w 4207197"/>
              <a:gd name="connsiteY87" fmla="*/ 3029654 h 4338987"/>
              <a:gd name="connsiteX88" fmla="*/ 730063 w 4207197"/>
              <a:gd name="connsiteY88" fmla="*/ 2961074 h 4338987"/>
              <a:gd name="connsiteX89" fmla="*/ 375733 w 4207197"/>
              <a:gd name="connsiteY89" fmla="*/ 3132524 h 4338987"/>
              <a:gd name="connsiteX90" fmla="*/ 421453 w 4207197"/>
              <a:gd name="connsiteY90" fmla="*/ 3029654 h 4338987"/>
              <a:gd name="connsiteX91" fmla="*/ 627193 w 4207197"/>
              <a:gd name="connsiteY91" fmla="*/ 2926784 h 4338987"/>
              <a:gd name="connsiteX92" fmla="*/ 810073 w 4207197"/>
              <a:gd name="connsiteY92" fmla="*/ 2755334 h 4338987"/>
              <a:gd name="connsiteX93" fmla="*/ 1152973 w 4207197"/>
              <a:gd name="connsiteY93" fmla="*/ 2778194 h 4338987"/>
              <a:gd name="connsiteX94" fmla="*/ 1461583 w 4207197"/>
              <a:gd name="connsiteY94" fmla="*/ 2823914 h 4338987"/>
              <a:gd name="connsiteX95" fmla="*/ 1953073 w 4207197"/>
              <a:gd name="connsiteY95" fmla="*/ 2663894 h 4338987"/>
              <a:gd name="connsiteX96" fmla="*/ 1701613 w 4207197"/>
              <a:gd name="connsiteY96" fmla="*/ 2263844 h 4338987"/>
              <a:gd name="connsiteX97" fmla="*/ 1690183 w 4207197"/>
              <a:gd name="connsiteY97" fmla="*/ 1966664 h 4338987"/>
              <a:gd name="connsiteX98" fmla="*/ 1381991 w 4207197"/>
              <a:gd name="connsiteY98" fmla="*/ 1841930 h 4338987"/>
              <a:gd name="connsiteX99" fmla="*/ 1095823 w 4207197"/>
              <a:gd name="connsiteY99" fmla="*/ 1715204 h 4338987"/>
              <a:gd name="connsiteX100" fmla="*/ 746507 w 4207197"/>
              <a:gd name="connsiteY100" fmla="*/ 1626741 h 4338987"/>
              <a:gd name="connsiteX101" fmla="*/ 352873 w 4207197"/>
              <a:gd name="connsiteY101" fmla="*/ 1726634 h 4338987"/>
              <a:gd name="connsiteX102" fmla="*/ 113171 w 4207197"/>
              <a:gd name="connsiteY102" fmla="*/ 1763908 h 4338987"/>
              <a:gd name="connsiteX103" fmla="*/ 9973 w 4207197"/>
              <a:gd name="connsiteY103" fmla="*/ 1738064 h 4338987"/>
              <a:gd name="connsiteX104" fmla="*/ 348516 w 4207197"/>
              <a:gd name="connsiteY104" fmla="*/ 1644138 h 4338987"/>
              <a:gd name="connsiteX105" fmla="*/ 653097 w 4207197"/>
              <a:gd name="connsiteY105" fmla="*/ 1544246 h 4338987"/>
              <a:gd name="connsiteX106" fmla="*/ 1072963 w 4207197"/>
              <a:gd name="connsiteY106" fmla="*/ 1612334 h 4338987"/>
              <a:gd name="connsiteX107" fmla="*/ 1244413 w 4207197"/>
              <a:gd name="connsiteY107" fmla="*/ 1658054 h 4338987"/>
              <a:gd name="connsiteX108" fmla="*/ 1205766 w 4207197"/>
              <a:gd name="connsiteY108" fmla="*/ 1452314 h 4338987"/>
              <a:gd name="connsiteX109" fmla="*/ 1046313 w 4207197"/>
              <a:gd name="connsiteY109" fmla="*/ 815735 h 4338987"/>
              <a:gd name="connsiteX110" fmla="*/ 1221553 w 4207197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644713 w 4206653"/>
              <a:gd name="connsiteY31" fmla="*/ 789374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12791 w 4206653"/>
              <a:gd name="connsiteY30" fmla="*/ 647743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621853 w 4206653"/>
              <a:gd name="connsiteY39" fmla="*/ 1531998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22838 w 4206653"/>
              <a:gd name="connsiteY38" fmla="*/ 1221401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759013 w 4206653"/>
              <a:gd name="connsiteY27" fmla="*/ 571878 h 4338661"/>
              <a:gd name="connsiteX28" fmla="*/ 3999043 w 4206653"/>
              <a:gd name="connsiteY28" fmla="*/ 91818 h 4338661"/>
              <a:gd name="connsiteX29" fmla="*/ 4033333 w 4206653"/>
              <a:gd name="connsiteY29" fmla="*/ 11808 h 4338661"/>
              <a:gd name="connsiteX30" fmla="*/ 3984569 w 4206653"/>
              <a:gd name="connsiteY30" fmla="*/ 247366 h 4338661"/>
              <a:gd name="connsiteX31" fmla="*/ 3812791 w 4206653"/>
              <a:gd name="connsiteY31" fmla="*/ 647417 h 4338661"/>
              <a:gd name="connsiteX32" fmla="*/ 3541098 w 4206653"/>
              <a:gd name="connsiteY32" fmla="*/ 811409 h 4338661"/>
              <a:gd name="connsiteX33" fmla="*/ 3563719 w 4206653"/>
              <a:gd name="connsiteY33" fmla="*/ 976892 h 4338661"/>
              <a:gd name="connsiteX34" fmla="*/ 3872985 w 4206653"/>
              <a:gd name="connsiteY34" fmla="*/ 881976 h 4338661"/>
              <a:gd name="connsiteX35" fmla="*/ 4200754 w 4206653"/>
              <a:gd name="connsiteY35" fmla="*/ 774136 h 4338661"/>
              <a:gd name="connsiteX36" fmla="*/ 4064251 w 4206653"/>
              <a:gd name="connsiteY36" fmla="*/ 847195 h 4338661"/>
              <a:gd name="connsiteX37" fmla="*/ 3818880 w 4206653"/>
              <a:gd name="connsiteY37" fmla="*/ 991305 h 4338661"/>
              <a:gd name="connsiteX38" fmla="*/ 3658531 w 4206653"/>
              <a:gd name="connsiteY38" fmla="*/ 1093178 h 4338661"/>
              <a:gd name="connsiteX39" fmla="*/ 3622838 w 4206653"/>
              <a:gd name="connsiteY39" fmla="*/ 1221401 h 4338661"/>
              <a:gd name="connsiteX40" fmla="*/ 3577446 w 4206653"/>
              <a:gd name="connsiteY40" fmla="*/ 1500691 h 4338661"/>
              <a:gd name="connsiteX41" fmla="*/ 3461833 w 4206653"/>
              <a:gd name="connsiteY41" fmla="*/ 1726308 h 4338661"/>
              <a:gd name="connsiteX42" fmla="*/ 3278953 w 4206653"/>
              <a:gd name="connsiteY42" fmla="*/ 2034918 h 4338661"/>
              <a:gd name="connsiteX43" fmla="*/ 3233233 w 4206653"/>
              <a:gd name="connsiteY43" fmla="*/ 2309238 h 4338661"/>
              <a:gd name="connsiteX44" fmla="*/ 3404683 w 4206653"/>
              <a:gd name="connsiteY44" fmla="*/ 2457828 h 4338661"/>
              <a:gd name="connsiteX45" fmla="*/ 3759013 w 4206653"/>
              <a:gd name="connsiteY45" fmla="*/ 2663568 h 4338661"/>
              <a:gd name="connsiteX46" fmla="*/ 4079053 w 4206653"/>
              <a:gd name="connsiteY46" fmla="*/ 2777868 h 4338661"/>
              <a:gd name="connsiteX47" fmla="*/ 4079053 w 4206653"/>
              <a:gd name="connsiteY47" fmla="*/ 2880738 h 4338661"/>
              <a:gd name="connsiteX48" fmla="*/ 3770443 w 4206653"/>
              <a:gd name="connsiteY48" fmla="*/ 2869308 h 4338661"/>
              <a:gd name="connsiteX49" fmla="*/ 3404683 w 4206653"/>
              <a:gd name="connsiteY49" fmla="*/ 2732148 h 4338661"/>
              <a:gd name="connsiteX50" fmla="*/ 3084643 w 4206653"/>
              <a:gd name="connsiteY50" fmla="*/ 2663568 h 4338661"/>
              <a:gd name="connsiteX51" fmla="*/ 2958913 w 4206653"/>
              <a:gd name="connsiteY51" fmla="*/ 2697858 h 4338661"/>
              <a:gd name="connsiteX52" fmla="*/ 2821753 w 4206653"/>
              <a:gd name="connsiteY52" fmla="*/ 2823588 h 4338661"/>
              <a:gd name="connsiteX53" fmla="*/ 2764603 w 4206653"/>
              <a:gd name="connsiteY53" fmla="*/ 2995038 h 4338661"/>
              <a:gd name="connsiteX54" fmla="*/ 2970343 w 4206653"/>
              <a:gd name="connsiteY54" fmla="*/ 3132198 h 4338661"/>
              <a:gd name="connsiteX55" fmla="*/ 3176083 w 4206653"/>
              <a:gd name="connsiteY55" fmla="*/ 3269358 h 4338661"/>
              <a:gd name="connsiteX56" fmla="*/ 3347533 w 4206653"/>
              <a:gd name="connsiteY56" fmla="*/ 3303648 h 4338661"/>
              <a:gd name="connsiteX57" fmla="*/ 3267523 w 4206653"/>
              <a:gd name="connsiteY57" fmla="*/ 3395088 h 4338661"/>
              <a:gd name="connsiteX58" fmla="*/ 3004633 w 4206653"/>
              <a:gd name="connsiteY58" fmla="*/ 3303648 h 4338661"/>
              <a:gd name="connsiteX59" fmla="*/ 2753173 w 4206653"/>
              <a:gd name="connsiteY59" fmla="*/ 3189348 h 4338661"/>
              <a:gd name="connsiteX60" fmla="*/ 2638873 w 4206653"/>
              <a:gd name="connsiteY60" fmla="*/ 3097908 h 4338661"/>
              <a:gd name="connsiteX61" fmla="*/ 2570293 w 4206653"/>
              <a:gd name="connsiteY61" fmla="*/ 3109338 h 4338661"/>
              <a:gd name="connsiteX62" fmla="*/ 2558863 w 4206653"/>
              <a:gd name="connsiteY62" fmla="*/ 3326508 h 4338661"/>
              <a:gd name="connsiteX63" fmla="*/ 2673163 w 4206653"/>
              <a:gd name="connsiteY63" fmla="*/ 3555108 h 4338661"/>
              <a:gd name="connsiteX64" fmla="*/ 2730313 w 4206653"/>
              <a:gd name="connsiteY64" fmla="*/ 4023738 h 4338661"/>
              <a:gd name="connsiteX65" fmla="*/ 2696023 w 4206653"/>
              <a:gd name="connsiteY65" fmla="*/ 4183758 h 4338661"/>
              <a:gd name="connsiteX66" fmla="*/ 2536003 w 4206653"/>
              <a:gd name="connsiteY66" fmla="*/ 4138038 h 4338661"/>
              <a:gd name="connsiteX67" fmla="*/ 2536003 w 4206653"/>
              <a:gd name="connsiteY67" fmla="*/ 3909438 h 4338661"/>
              <a:gd name="connsiteX68" fmla="*/ 2433133 w 4206653"/>
              <a:gd name="connsiteY68" fmla="*/ 3566538 h 4338661"/>
              <a:gd name="connsiteX69" fmla="*/ 2307403 w 4206653"/>
              <a:gd name="connsiteY69" fmla="*/ 3166488 h 4338661"/>
              <a:gd name="connsiteX70" fmla="*/ 2261683 w 4206653"/>
              <a:gd name="connsiteY70" fmla="*/ 3063618 h 4338661"/>
              <a:gd name="connsiteX71" fmla="*/ 2078803 w 4206653"/>
              <a:gd name="connsiteY71" fmla="*/ 2949318 h 4338661"/>
              <a:gd name="connsiteX72" fmla="*/ 1850203 w 4206653"/>
              <a:gd name="connsiteY72" fmla="*/ 3029328 h 4338661"/>
              <a:gd name="connsiteX73" fmla="*/ 1415863 w 4206653"/>
              <a:gd name="connsiteY73" fmla="*/ 3360798 h 4338661"/>
              <a:gd name="connsiteX74" fmla="*/ 1381573 w 4206653"/>
              <a:gd name="connsiteY74" fmla="*/ 3680838 h 4338661"/>
              <a:gd name="connsiteX75" fmla="*/ 1381573 w 4206653"/>
              <a:gd name="connsiteY75" fmla="*/ 3989448 h 4338661"/>
              <a:gd name="connsiteX76" fmla="*/ 1290133 w 4206653"/>
              <a:gd name="connsiteY76" fmla="*/ 4309488 h 4338661"/>
              <a:gd name="connsiteX77" fmla="*/ 1198693 w 4206653"/>
              <a:gd name="connsiteY77" fmla="*/ 4298058 h 4338661"/>
              <a:gd name="connsiteX78" fmla="*/ 1187263 w 4206653"/>
              <a:gd name="connsiteY78" fmla="*/ 4080888 h 4338661"/>
              <a:gd name="connsiteX79" fmla="*/ 1198693 w 4206653"/>
              <a:gd name="connsiteY79" fmla="*/ 3909438 h 4338661"/>
              <a:gd name="connsiteX80" fmla="*/ 970093 w 4206653"/>
              <a:gd name="connsiteY80" fmla="*/ 3989448 h 4338661"/>
              <a:gd name="connsiteX81" fmla="*/ 718633 w 4206653"/>
              <a:gd name="connsiteY81" fmla="*/ 4069458 h 4338661"/>
              <a:gd name="connsiteX82" fmla="*/ 741493 w 4206653"/>
              <a:gd name="connsiteY82" fmla="*/ 3955158 h 4338661"/>
              <a:gd name="connsiteX83" fmla="*/ 1130113 w 4206653"/>
              <a:gd name="connsiteY83" fmla="*/ 3795138 h 4338661"/>
              <a:gd name="connsiteX84" fmla="*/ 1278703 w 4206653"/>
              <a:gd name="connsiteY84" fmla="*/ 3726558 h 4338661"/>
              <a:gd name="connsiteX85" fmla="*/ 1221553 w 4206653"/>
              <a:gd name="connsiteY85" fmla="*/ 3372228 h 4338661"/>
              <a:gd name="connsiteX86" fmla="*/ 1324423 w 4206653"/>
              <a:gd name="connsiteY86" fmla="*/ 3120768 h 4338661"/>
              <a:gd name="connsiteX87" fmla="*/ 1393003 w 4206653"/>
              <a:gd name="connsiteY87" fmla="*/ 3052188 h 4338661"/>
              <a:gd name="connsiteX88" fmla="*/ 1084393 w 4206653"/>
              <a:gd name="connsiteY88" fmla="*/ 3029328 h 4338661"/>
              <a:gd name="connsiteX89" fmla="*/ 730063 w 4206653"/>
              <a:gd name="connsiteY89" fmla="*/ 2960748 h 4338661"/>
              <a:gd name="connsiteX90" fmla="*/ 375733 w 4206653"/>
              <a:gd name="connsiteY90" fmla="*/ 3132198 h 4338661"/>
              <a:gd name="connsiteX91" fmla="*/ 421453 w 4206653"/>
              <a:gd name="connsiteY91" fmla="*/ 3029328 h 4338661"/>
              <a:gd name="connsiteX92" fmla="*/ 627193 w 4206653"/>
              <a:gd name="connsiteY92" fmla="*/ 2926458 h 4338661"/>
              <a:gd name="connsiteX93" fmla="*/ 810073 w 4206653"/>
              <a:gd name="connsiteY93" fmla="*/ 2755008 h 4338661"/>
              <a:gd name="connsiteX94" fmla="*/ 1152973 w 4206653"/>
              <a:gd name="connsiteY94" fmla="*/ 2777868 h 4338661"/>
              <a:gd name="connsiteX95" fmla="*/ 1461583 w 4206653"/>
              <a:gd name="connsiteY95" fmla="*/ 2823588 h 4338661"/>
              <a:gd name="connsiteX96" fmla="*/ 1953073 w 4206653"/>
              <a:gd name="connsiteY96" fmla="*/ 2663568 h 4338661"/>
              <a:gd name="connsiteX97" fmla="*/ 1701613 w 4206653"/>
              <a:gd name="connsiteY97" fmla="*/ 2263518 h 4338661"/>
              <a:gd name="connsiteX98" fmla="*/ 1690183 w 4206653"/>
              <a:gd name="connsiteY98" fmla="*/ 1966338 h 4338661"/>
              <a:gd name="connsiteX99" fmla="*/ 1381991 w 4206653"/>
              <a:gd name="connsiteY99" fmla="*/ 1841604 h 4338661"/>
              <a:gd name="connsiteX100" fmla="*/ 1095823 w 4206653"/>
              <a:gd name="connsiteY100" fmla="*/ 1714878 h 4338661"/>
              <a:gd name="connsiteX101" fmla="*/ 746507 w 4206653"/>
              <a:gd name="connsiteY101" fmla="*/ 1626415 h 4338661"/>
              <a:gd name="connsiteX102" fmla="*/ 352873 w 4206653"/>
              <a:gd name="connsiteY102" fmla="*/ 1726308 h 4338661"/>
              <a:gd name="connsiteX103" fmla="*/ 113171 w 4206653"/>
              <a:gd name="connsiteY103" fmla="*/ 1763582 h 4338661"/>
              <a:gd name="connsiteX104" fmla="*/ 9973 w 4206653"/>
              <a:gd name="connsiteY104" fmla="*/ 1737738 h 4338661"/>
              <a:gd name="connsiteX105" fmla="*/ 348516 w 4206653"/>
              <a:gd name="connsiteY105" fmla="*/ 1643812 h 4338661"/>
              <a:gd name="connsiteX106" fmla="*/ 653097 w 4206653"/>
              <a:gd name="connsiteY106" fmla="*/ 1543920 h 4338661"/>
              <a:gd name="connsiteX107" fmla="*/ 1072963 w 4206653"/>
              <a:gd name="connsiteY107" fmla="*/ 1612008 h 4338661"/>
              <a:gd name="connsiteX108" fmla="*/ 1244413 w 4206653"/>
              <a:gd name="connsiteY108" fmla="*/ 1657728 h 4338661"/>
              <a:gd name="connsiteX109" fmla="*/ 1205766 w 4206653"/>
              <a:gd name="connsiteY109" fmla="*/ 1451988 h 4338661"/>
              <a:gd name="connsiteX110" fmla="*/ 1046313 w 4206653"/>
              <a:gd name="connsiteY110" fmla="*/ 815409 h 4338661"/>
              <a:gd name="connsiteX111" fmla="*/ 1221553 w 4206653"/>
              <a:gd name="connsiteY111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89205 w 4206653"/>
              <a:gd name="connsiteY33" fmla="*/ 829298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26816 w 4206653"/>
              <a:gd name="connsiteY59" fmla="*/ 3390616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47915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460042"/>
              <a:gd name="connsiteX1" fmla="*/ 1343911 w 4206653"/>
              <a:gd name="connsiteY1" fmla="*/ 1559828 h 4460042"/>
              <a:gd name="connsiteX2" fmla="*/ 1553023 w 4206653"/>
              <a:gd name="connsiteY2" fmla="*/ 1657728 h 4460042"/>
              <a:gd name="connsiteX3" fmla="*/ 1907353 w 4206653"/>
              <a:gd name="connsiteY3" fmla="*/ 1680588 h 4460042"/>
              <a:gd name="connsiteX4" fmla="*/ 2021653 w 4206653"/>
              <a:gd name="connsiteY4" fmla="*/ 1543428 h 4460042"/>
              <a:gd name="connsiteX5" fmla="*/ 2124523 w 4206653"/>
              <a:gd name="connsiteY5" fmla="*/ 1291968 h 4460042"/>
              <a:gd name="connsiteX6" fmla="*/ 2124523 w 4206653"/>
              <a:gd name="connsiteY6" fmla="*/ 1120518 h 4460042"/>
              <a:gd name="connsiteX7" fmla="*/ 2068029 w 4206653"/>
              <a:gd name="connsiteY7" fmla="*/ 825325 h 4460042"/>
              <a:gd name="connsiteX8" fmla="*/ 2078803 w 4206653"/>
              <a:gd name="connsiteY8" fmla="*/ 777618 h 4460042"/>
              <a:gd name="connsiteX9" fmla="*/ 2170243 w 4206653"/>
              <a:gd name="connsiteY9" fmla="*/ 1086228 h 4460042"/>
              <a:gd name="connsiteX10" fmla="*/ 2215963 w 4206653"/>
              <a:gd name="connsiteY10" fmla="*/ 1269108 h 4460042"/>
              <a:gd name="connsiteX11" fmla="*/ 2284543 w 4206653"/>
              <a:gd name="connsiteY11" fmla="*/ 1303398 h 4460042"/>
              <a:gd name="connsiteX12" fmla="*/ 2330263 w 4206653"/>
              <a:gd name="connsiteY12" fmla="*/ 1166238 h 4460042"/>
              <a:gd name="connsiteX13" fmla="*/ 2467423 w 4206653"/>
              <a:gd name="connsiteY13" fmla="*/ 880488 h 4460042"/>
              <a:gd name="connsiteX14" fmla="*/ 2558863 w 4206653"/>
              <a:gd name="connsiteY14" fmla="*/ 640458 h 4460042"/>
              <a:gd name="connsiteX15" fmla="*/ 2616013 w 4206653"/>
              <a:gd name="connsiteY15" fmla="*/ 537588 h 4460042"/>
              <a:gd name="connsiteX16" fmla="*/ 2558863 w 4206653"/>
              <a:gd name="connsiteY16" fmla="*/ 789048 h 4460042"/>
              <a:gd name="connsiteX17" fmla="*/ 2444563 w 4206653"/>
              <a:gd name="connsiteY17" fmla="*/ 1097658 h 4460042"/>
              <a:gd name="connsiteX18" fmla="*/ 2375983 w 4206653"/>
              <a:gd name="connsiteY18" fmla="*/ 1406268 h 4460042"/>
              <a:gd name="connsiteX19" fmla="*/ 2558863 w 4206653"/>
              <a:gd name="connsiteY19" fmla="*/ 1577718 h 4460042"/>
              <a:gd name="connsiteX20" fmla="*/ 2878903 w 4206653"/>
              <a:gd name="connsiteY20" fmla="*/ 1657728 h 4460042"/>
              <a:gd name="connsiteX21" fmla="*/ 3187513 w 4206653"/>
              <a:gd name="connsiteY21" fmla="*/ 1657728 h 4460042"/>
              <a:gd name="connsiteX22" fmla="*/ 3370393 w 4206653"/>
              <a:gd name="connsiteY22" fmla="*/ 1566288 h 4460042"/>
              <a:gd name="connsiteX23" fmla="*/ 3488066 w 4206653"/>
              <a:gd name="connsiteY23" fmla="*/ 1246753 h 4460042"/>
              <a:gd name="connsiteX24" fmla="*/ 3495138 w 4206653"/>
              <a:gd name="connsiteY24" fmla="*/ 1115548 h 4460042"/>
              <a:gd name="connsiteX25" fmla="*/ 3493650 w 4206653"/>
              <a:gd name="connsiteY25" fmla="*/ 1063976 h 4460042"/>
              <a:gd name="connsiteX26" fmla="*/ 3450403 w 4206653"/>
              <a:gd name="connsiteY26" fmla="*/ 777618 h 4460042"/>
              <a:gd name="connsiteX27" fmla="*/ 3119893 w 4206653"/>
              <a:gd name="connsiteY27" fmla="*/ 321571 h 4460042"/>
              <a:gd name="connsiteX28" fmla="*/ 3497351 w 4206653"/>
              <a:gd name="connsiteY28" fmla="*/ 674883 h 4460042"/>
              <a:gd name="connsiteX29" fmla="*/ 3759013 w 4206653"/>
              <a:gd name="connsiteY29" fmla="*/ 571878 h 4460042"/>
              <a:gd name="connsiteX30" fmla="*/ 3999043 w 4206653"/>
              <a:gd name="connsiteY30" fmla="*/ 91818 h 4460042"/>
              <a:gd name="connsiteX31" fmla="*/ 4033333 w 4206653"/>
              <a:gd name="connsiteY31" fmla="*/ 11808 h 4460042"/>
              <a:gd name="connsiteX32" fmla="*/ 3984569 w 4206653"/>
              <a:gd name="connsiteY32" fmla="*/ 247366 h 4460042"/>
              <a:gd name="connsiteX33" fmla="*/ 3812791 w 4206653"/>
              <a:gd name="connsiteY33" fmla="*/ 647417 h 4460042"/>
              <a:gd name="connsiteX34" fmla="*/ 3592906 w 4206653"/>
              <a:gd name="connsiteY34" fmla="*/ 811408 h 4460042"/>
              <a:gd name="connsiteX35" fmla="*/ 3604425 w 4206653"/>
              <a:gd name="connsiteY35" fmla="*/ 999253 h 4460042"/>
              <a:gd name="connsiteX36" fmla="*/ 3872985 w 4206653"/>
              <a:gd name="connsiteY36" fmla="*/ 881976 h 4460042"/>
              <a:gd name="connsiteX37" fmla="*/ 4200754 w 4206653"/>
              <a:gd name="connsiteY37" fmla="*/ 774136 h 4460042"/>
              <a:gd name="connsiteX38" fmla="*/ 4064251 w 4206653"/>
              <a:gd name="connsiteY38" fmla="*/ 847195 h 4460042"/>
              <a:gd name="connsiteX39" fmla="*/ 3818880 w 4206653"/>
              <a:gd name="connsiteY39" fmla="*/ 991305 h 4460042"/>
              <a:gd name="connsiteX40" fmla="*/ 3658531 w 4206653"/>
              <a:gd name="connsiteY40" fmla="*/ 1093178 h 4460042"/>
              <a:gd name="connsiteX41" fmla="*/ 3622838 w 4206653"/>
              <a:gd name="connsiteY41" fmla="*/ 1221401 h 4460042"/>
              <a:gd name="connsiteX42" fmla="*/ 3577446 w 4206653"/>
              <a:gd name="connsiteY42" fmla="*/ 1500691 h 4460042"/>
              <a:gd name="connsiteX43" fmla="*/ 3461833 w 4206653"/>
              <a:gd name="connsiteY43" fmla="*/ 1726308 h 4460042"/>
              <a:gd name="connsiteX44" fmla="*/ 3278953 w 4206653"/>
              <a:gd name="connsiteY44" fmla="*/ 2034918 h 4460042"/>
              <a:gd name="connsiteX45" fmla="*/ 3233233 w 4206653"/>
              <a:gd name="connsiteY45" fmla="*/ 2309238 h 4460042"/>
              <a:gd name="connsiteX46" fmla="*/ 3404683 w 4206653"/>
              <a:gd name="connsiteY46" fmla="*/ 2457828 h 4460042"/>
              <a:gd name="connsiteX47" fmla="*/ 3759013 w 4206653"/>
              <a:gd name="connsiteY47" fmla="*/ 2663568 h 4460042"/>
              <a:gd name="connsiteX48" fmla="*/ 4079053 w 4206653"/>
              <a:gd name="connsiteY48" fmla="*/ 2777868 h 4460042"/>
              <a:gd name="connsiteX49" fmla="*/ 4079053 w 4206653"/>
              <a:gd name="connsiteY49" fmla="*/ 2880738 h 4460042"/>
              <a:gd name="connsiteX50" fmla="*/ 3770443 w 4206653"/>
              <a:gd name="connsiteY50" fmla="*/ 2869308 h 4460042"/>
              <a:gd name="connsiteX51" fmla="*/ 3404683 w 4206653"/>
              <a:gd name="connsiteY51" fmla="*/ 2732148 h 4460042"/>
              <a:gd name="connsiteX52" fmla="*/ 3084643 w 4206653"/>
              <a:gd name="connsiteY52" fmla="*/ 2663568 h 4460042"/>
              <a:gd name="connsiteX53" fmla="*/ 2995919 w 4206653"/>
              <a:gd name="connsiteY53" fmla="*/ 2782832 h 4460042"/>
              <a:gd name="connsiteX54" fmla="*/ 2832855 w 4206653"/>
              <a:gd name="connsiteY54" fmla="*/ 2930924 h 4460042"/>
              <a:gd name="connsiteX55" fmla="*/ 2820111 w 4206653"/>
              <a:gd name="connsiteY55" fmla="*/ 3026344 h 4460042"/>
              <a:gd name="connsiteX56" fmla="*/ 2959241 w 4206653"/>
              <a:gd name="connsiteY56" fmla="*/ 3167976 h 4460042"/>
              <a:gd name="connsiteX57" fmla="*/ 3176083 w 4206653"/>
              <a:gd name="connsiteY57" fmla="*/ 3269358 h 4460042"/>
              <a:gd name="connsiteX58" fmla="*/ 3388239 w 4206653"/>
              <a:gd name="connsiteY58" fmla="*/ 3442290 h 4460042"/>
              <a:gd name="connsiteX59" fmla="*/ 3212014 w 4206653"/>
              <a:gd name="connsiteY59" fmla="*/ 3363782 h 4460042"/>
              <a:gd name="connsiteX60" fmla="*/ 3004633 w 4206653"/>
              <a:gd name="connsiteY60" fmla="*/ 3276814 h 4460042"/>
              <a:gd name="connsiteX61" fmla="*/ 2771676 w 4206653"/>
              <a:gd name="connsiteY61" fmla="*/ 3166987 h 4460042"/>
              <a:gd name="connsiteX62" fmla="*/ 2638873 w 4206653"/>
              <a:gd name="connsiteY62" fmla="*/ 3097908 h 4460042"/>
              <a:gd name="connsiteX63" fmla="*/ 2570293 w 4206653"/>
              <a:gd name="connsiteY63" fmla="*/ 3109338 h 4460042"/>
              <a:gd name="connsiteX64" fmla="*/ 2525557 w 4206653"/>
              <a:gd name="connsiteY64" fmla="*/ 3326508 h 4460042"/>
              <a:gd name="connsiteX65" fmla="*/ 2610253 w 4206653"/>
              <a:gd name="connsiteY65" fmla="*/ 3564053 h 4460042"/>
              <a:gd name="connsiteX66" fmla="*/ 2682206 w 4206653"/>
              <a:gd name="connsiteY66" fmla="*/ 4005849 h 4460042"/>
              <a:gd name="connsiteX67" fmla="*/ 2647915 w 4206653"/>
              <a:gd name="connsiteY67" fmla="*/ 4183758 h 4460042"/>
              <a:gd name="connsiteX68" fmla="*/ 2539703 w 4206653"/>
              <a:gd name="connsiteY68" fmla="*/ 4455574 h 4460042"/>
              <a:gd name="connsiteX69" fmla="*/ 2595212 w 4206653"/>
              <a:gd name="connsiteY69" fmla="*/ 3945217 h 4460042"/>
              <a:gd name="connsiteX70" fmla="*/ 2481240 w 4206653"/>
              <a:gd name="connsiteY70" fmla="*/ 3566538 h 4460042"/>
              <a:gd name="connsiteX71" fmla="*/ 2307403 w 4206653"/>
              <a:gd name="connsiteY71" fmla="*/ 3166488 h 4460042"/>
              <a:gd name="connsiteX72" fmla="*/ 2261683 w 4206653"/>
              <a:gd name="connsiteY72" fmla="*/ 3063618 h 4460042"/>
              <a:gd name="connsiteX73" fmla="*/ 2078803 w 4206653"/>
              <a:gd name="connsiteY73" fmla="*/ 2949318 h 4460042"/>
              <a:gd name="connsiteX74" fmla="*/ 1850203 w 4206653"/>
              <a:gd name="connsiteY74" fmla="*/ 3029328 h 4460042"/>
              <a:gd name="connsiteX75" fmla="*/ 1415863 w 4206653"/>
              <a:gd name="connsiteY75" fmla="*/ 3360798 h 4460042"/>
              <a:gd name="connsiteX76" fmla="*/ 1381573 w 4206653"/>
              <a:gd name="connsiteY76" fmla="*/ 3680838 h 4460042"/>
              <a:gd name="connsiteX77" fmla="*/ 1381573 w 4206653"/>
              <a:gd name="connsiteY77" fmla="*/ 3989448 h 4460042"/>
              <a:gd name="connsiteX78" fmla="*/ 1290133 w 4206653"/>
              <a:gd name="connsiteY78" fmla="*/ 4309488 h 4460042"/>
              <a:gd name="connsiteX79" fmla="*/ 1198693 w 4206653"/>
              <a:gd name="connsiteY79" fmla="*/ 4298058 h 4460042"/>
              <a:gd name="connsiteX80" fmla="*/ 1187263 w 4206653"/>
              <a:gd name="connsiteY80" fmla="*/ 4080888 h 4460042"/>
              <a:gd name="connsiteX81" fmla="*/ 1198693 w 4206653"/>
              <a:gd name="connsiteY81" fmla="*/ 3909438 h 4460042"/>
              <a:gd name="connsiteX82" fmla="*/ 970093 w 4206653"/>
              <a:gd name="connsiteY82" fmla="*/ 3989448 h 4460042"/>
              <a:gd name="connsiteX83" fmla="*/ 718633 w 4206653"/>
              <a:gd name="connsiteY83" fmla="*/ 4069458 h 4460042"/>
              <a:gd name="connsiteX84" fmla="*/ 741493 w 4206653"/>
              <a:gd name="connsiteY84" fmla="*/ 3955158 h 4460042"/>
              <a:gd name="connsiteX85" fmla="*/ 1130113 w 4206653"/>
              <a:gd name="connsiteY85" fmla="*/ 3795138 h 4460042"/>
              <a:gd name="connsiteX86" fmla="*/ 1278703 w 4206653"/>
              <a:gd name="connsiteY86" fmla="*/ 3726558 h 4460042"/>
              <a:gd name="connsiteX87" fmla="*/ 1221553 w 4206653"/>
              <a:gd name="connsiteY87" fmla="*/ 3372228 h 4460042"/>
              <a:gd name="connsiteX88" fmla="*/ 1324423 w 4206653"/>
              <a:gd name="connsiteY88" fmla="*/ 3120768 h 4460042"/>
              <a:gd name="connsiteX89" fmla="*/ 1393003 w 4206653"/>
              <a:gd name="connsiteY89" fmla="*/ 3052188 h 4460042"/>
              <a:gd name="connsiteX90" fmla="*/ 1084393 w 4206653"/>
              <a:gd name="connsiteY90" fmla="*/ 3029328 h 4460042"/>
              <a:gd name="connsiteX91" fmla="*/ 730063 w 4206653"/>
              <a:gd name="connsiteY91" fmla="*/ 2960748 h 4460042"/>
              <a:gd name="connsiteX92" fmla="*/ 375733 w 4206653"/>
              <a:gd name="connsiteY92" fmla="*/ 3132198 h 4460042"/>
              <a:gd name="connsiteX93" fmla="*/ 421453 w 4206653"/>
              <a:gd name="connsiteY93" fmla="*/ 3029328 h 4460042"/>
              <a:gd name="connsiteX94" fmla="*/ 627193 w 4206653"/>
              <a:gd name="connsiteY94" fmla="*/ 2926458 h 4460042"/>
              <a:gd name="connsiteX95" fmla="*/ 810073 w 4206653"/>
              <a:gd name="connsiteY95" fmla="*/ 2755008 h 4460042"/>
              <a:gd name="connsiteX96" fmla="*/ 1152973 w 4206653"/>
              <a:gd name="connsiteY96" fmla="*/ 2777868 h 4460042"/>
              <a:gd name="connsiteX97" fmla="*/ 1461583 w 4206653"/>
              <a:gd name="connsiteY97" fmla="*/ 2823588 h 4460042"/>
              <a:gd name="connsiteX98" fmla="*/ 1953073 w 4206653"/>
              <a:gd name="connsiteY98" fmla="*/ 2663568 h 4460042"/>
              <a:gd name="connsiteX99" fmla="*/ 1701613 w 4206653"/>
              <a:gd name="connsiteY99" fmla="*/ 2263518 h 4460042"/>
              <a:gd name="connsiteX100" fmla="*/ 1690183 w 4206653"/>
              <a:gd name="connsiteY100" fmla="*/ 1966338 h 4460042"/>
              <a:gd name="connsiteX101" fmla="*/ 1381991 w 4206653"/>
              <a:gd name="connsiteY101" fmla="*/ 1841604 h 4460042"/>
              <a:gd name="connsiteX102" fmla="*/ 1095823 w 4206653"/>
              <a:gd name="connsiteY102" fmla="*/ 1714878 h 4460042"/>
              <a:gd name="connsiteX103" fmla="*/ 746507 w 4206653"/>
              <a:gd name="connsiteY103" fmla="*/ 1626415 h 4460042"/>
              <a:gd name="connsiteX104" fmla="*/ 352873 w 4206653"/>
              <a:gd name="connsiteY104" fmla="*/ 1726308 h 4460042"/>
              <a:gd name="connsiteX105" fmla="*/ 113171 w 4206653"/>
              <a:gd name="connsiteY105" fmla="*/ 1763582 h 4460042"/>
              <a:gd name="connsiteX106" fmla="*/ 9973 w 4206653"/>
              <a:gd name="connsiteY106" fmla="*/ 1737738 h 4460042"/>
              <a:gd name="connsiteX107" fmla="*/ 348516 w 4206653"/>
              <a:gd name="connsiteY107" fmla="*/ 1643812 h 4460042"/>
              <a:gd name="connsiteX108" fmla="*/ 653097 w 4206653"/>
              <a:gd name="connsiteY108" fmla="*/ 1543920 h 4460042"/>
              <a:gd name="connsiteX109" fmla="*/ 1072963 w 4206653"/>
              <a:gd name="connsiteY109" fmla="*/ 1612008 h 4460042"/>
              <a:gd name="connsiteX110" fmla="*/ 1244413 w 4206653"/>
              <a:gd name="connsiteY110" fmla="*/ 1657728 h 4460042"/>
              <a:gd name="connsiteX111" fmla="*/ 1205766 w 4206653"/>
              <a:gd name="connsiteY111" fmla="*/ 1451988 h 4460042"/>
              <a:gd name="connsiteX112" fmla="*/ 1046313 w 4206653"/>
              <a:gd name="connsiteY112" fmla="*/ 815409 h 4460042"/>
              <a:gd name="connsiteX113" fmla="*/ 1221553 w 4206653"/>
              <a:gd name="connsiteY113" fmla="*/ 1211958 h 4460042"/>
              <a:gd name="connsiteX0" fmla="*/ 1221553 w 4206653"/>
              <a:gd name="connsiteY0" fmla="*/ 1211958 h 4460500"/>
              <a:gd name="connsiteX1" fmla="*/ 1343911 w 4206653"/>
              <a:gd name="connsiteY1" fmla="*/ 1559828 h 4460500"/>
              <a:gd name="connsiteX2" fmla="*/ 1553023 w 4206653"/>
              <a:gd name="connsiteY2" fmla="*/ 1657728 h 4460500"/>
              <a:gd name="connsiteX3" fmla="*/ 1907353 w 4206653"/>
              <a:gd name="connsiteY3" fmla="*/ 1680588 h 4460500"/>
              <a:gd name="connsiteX4" fmla="*/ 2021653 w 4206653"/>
              <a:gd name="connsiteY4" fmla="*/ 1543428 h 4460500"/>
              <a:gd name="connsiteX5" fmla="*/ 2124523 w 4206653"/>
              <a:gd name="connsiteY5" fmla="*/ 1291968 h 4460500"/>
              <a:gd name="connsiteX6" fmla="*/ 2124523 w 4206653"/>
              <a:gd name="connsiteY6" fmla="*/ 1120518 h 4460500"/>
              <a:gd name="connsiteX7" fmla="*/ 2068029 w 4206653"/>
              <a:gd name="connsiteY7" fmla="*/ 825325 h 4460500"/>
              <a:gd name="connsiteX8" fmla="*/ 2078803 w 4206653"/>
              <a:gd name="connsiteY8" fmla="*/ 777618 h 4460500"/>
              <a:gd name="connsiteX9" fmla="*/ 2170243 w 4206653"/>
              <a:gd name="connsiteY9" fmla="*/ 1086228 h 4460500"/>
              <a:gd name="connsiteX10" fmla="*/ 2215963 w 4206653"/>
              <a:gd name="connsiteY10" fmla="*/ 1269108 h 4460500"/>
              <a:gd name="connsiteX11" fmla="*/ 2284543 w 4206653"/>
              <a:gd name="connsiteY11" fmla="*/ 1303398 h 4460500"/>
              <a:gd name="connsiteX12" fmla="*/ 2330263 w 4206653"/>
              <a:gd name="connsiteY12" fmla="*/ 1166238 h 4460500"/>
              <a:gd name="connsiteX13" fmla="*/ 2467423 w 4206653"/>
              <a:gd name="connsiteY13" fmla="*/ 880488 h 4460500"/>
              <a:gd name="connsiteX14" fmla="*/ 2558863 w 4206653"/>
              <a:gd name="connsiteY14" fmla="*/ 640458 h 4460500"/>
              <a:gd name="connsiteX15" fmla="*/ 2616013 w 4206653"/>
              <a:gd name="connsiteY15" fmla="*/ 537588 h 4460500"/>
              <a:gd name="connsiteX16" fmla="*/ 2558863 w 4206653"/>
              <a:gd name="connsiteY16" fmla="*/ 789048 h 4460500"/>
              <a:gd name="connsiteX17" fmla="*/ 2444563 w 4206653"/>
              <a:gd name="connsiteY17" fmla="*/ 1097658 h 4460500"/>
              <a:gd name="connsiteX18" fmla="*/ 2375983 w 4206653"/>
              <a:gd name="connsiteY18" fmla="*/ 1406268 h 4460500"/>
              <a:gd name="connsiteX19" fmla="*/ 2558863 w 4206653"/>
              <a:gd name="connsiteY19" fmla="*/ 1577718 h 4460500"/>
              <a:gd name="connsiteX20" fmla="*/ 2878903 w 4206653"/>
              <a:gd name="connsiteY20" fmla="*/ 1657728 h 4460500"/>
              <a:gd name="connsiteX21" fmla="*/ 3187513 w 4206653"/>
              <a:gd name="connsiteY21" fmla="*/ 1657728 h 4460500"/>
              <a:gd name="connsiteX22" fmla="*/ 3370393 w 4206653"/>
              <a:gd name="connsiteY22" fmla="*/ 1566288 h 4460500"/>
              <a:gd name="connsiteX23" fmla="*/ 3488066 w 4206653"/>
              <a:gd name="connsiteY23" fmla="*/ 1246753 h 4460500"/>
              <a:gd name="connsiteX24" fmla="*/ 3495138 w 4206653"/>
              <a:gd name="connsiteY24" fmla="*/ 1115548 h 4460500"/>
              <a:gd name="connsiteX25" fmla="*/ 3493650 w 4206653"/>
              <a:gd name="connsiteY25" fmla="*/ 1063976 h 4460500"/>
              <a:gd name="connsiteX26" fmla="*/ 3450403 w 4206653"/>
              <a:gd name="connsiteY26" fmla="*/ 777618 h 4460500"/>
              <a:gd name="connsiteX27" fmla="*/ 3119893 w 4206653"/>
              <a:gd name="connsiteY27" fmla="*/ 321571 h 4460500"/>
              <a:gd name="connsiteX28" fmla="*/ 3497351 w 4206653"/>
              <a:gd name="connsiteY28" fmla="*/ 674883 h 4460500"/>
              <a:gd name="connsiteX29" fmla="*/ 3759013 w 4206653"/>
              <a:gd name="connsiteY29" fmla="*/ 571878 h 4460500"/>
              <a:gd name="connsiteX30" fmla="*/ 3999043 w 4206653"/>
              <a:gd name="connsiteY30" fmla="*/ 91818 h 4460500"/>
              <a:gd name="connsiteX31" fmla="*/ 4033333 w 4206653"/>
              <a:gd name="connsiteY31" fmla="*/ 11808 h 4460500"/>
              <a:gd name="connsiteX32" fmla="*/ 3984569 w 4206653"/>
              <a:gd name="connsiteY32" fmla="*/ 247366 h 4460500"/>
              <a:gd name="connsiteX33" fmla="*/ 3812791 w 4206653"/>
              <a:gd name="connsiteY33" fmla="*/ 647417 h 4460500"/>
              <a:gd name="connsiteX34" fmla="*/ 3592906 w 4206653"/>
              <a:gd name="connsiteY34" fmla="*/ 811408 h 4460500"/>
              <a:gd name="connsiteX35" fmla="*/ 3604425 w 4206653"/>
              <a:gd name="connsiteY35" fmla="*/ 999253 h 4460500"/>
              <a:gd name="connsiteX36" fmla="*/ 3872985 w 4206653"/>
              <a:gd name="connsiteY36" fmla="*/ 881976 h 4460500"/>
              <a:gd name="connsiteX37" fmla="*/ 4200754 w 4206653"/>
              <a:gd name="connsiteY37" fmla="*/ 774136 h 4460500"/>
              <a:gd name="connsiteX38" fmla="*/ 4064251 w 4206653"/>
              <a:gd name="connsiteY38" fmla="*/ 847195 h 4460500"/>
              <a:gd name="connsiteX39" fmla="*/ 3818880 w 4206653"/>
              <a:gd name="connsiteY39" fmla="*/ 991305 h 4460500"/>
              <a:gd name="connsiteX40" fmla="*/ 3658531 w 4206653"/>
              <a:gd name="connsiteY40" fmla="*/ 1093178 h 4460500"/>
              <a:gd name="connsiteX41" fmla="*/ 3622838 w 4206653"/>
              <a:gd name="connsiteY41" fmla="*/ 1221401 h 4460500"/>
              <a:gd name="connsiteX42" fmla="*/ 3577446 w 4206653"/>
              <a:gd name="connsiteY42" fmla="*/ 1500691 h 4460500"/>
              <a:gd name="connsiteX43" fmla="*/ 3461833 w 4206653"/>
              <a:gd name="connsiteY43" fmla="*/ 1726308 h 4460500"/>
              <a:gd name="connsiteX44" fmla="*/ 3278953 w 4206653"/>
              <a:gd name="connsiteY44" fmla="*/ 2034918 h 4460500"/>
              <a:gd name="connsiteX45" fmla="*/ 3233233 w 4206653"/>
              <a:gd name="connsiteY45" fmla="*/ 2309238 h 4460500"/>
              <a:gd name="connsiteX46" fmla="*/ 3404683 w 4206653"/>
              <a:gd name="connsiteY46" fmla="*/ 2457828 h 4460500"/>
              <a:gd name="connsiteX47" fmla="*/ 3759013 w 4206653"/>
              <a:gd name="connsiteY47" fmla="*/ 2663568 h 4460500"/>
              <a:gd name="connsiteX48" fmla="*/ 4079053 w 4206653"/>
              <a:gd name="connsiteY48" fmla="*/ 2777868 h 4460500"/>
              <a:gd name="connsiteX49" fmla="*/ 4079053 w 4206653"/>
              <a:gd name="connsiteY49" fmla="*/ 2880738 h 4460500"/>
              <a:gd name="connsiteX50" fmla="*/ 3770443 w 4206653"/>
              <a:gd name="connsiteY50" fmla="*/ 2869308 h 4460500"/>
              <a:gd name="connsiteX51" fmla="*/ 3404683 w 4206653"/>
              <a:gd name="connsiteY51" fmla="*/ 2732148 h 4460500"/>
              <a:gd name="connsiteX52" fmla="*/ 3084643 w 4206653"/>
              <a:gd name="connsiteY52" fmla="*/ 2663568 h 4460500"/>
              <a:gd name="connsiteX53" fmla="*/ 2995919 w 4206653"/>
              <a:gd name="connsiteY53" fmla="*/ 2782832 h 4460500"/>
              <a:gd name="connsiteX54" fmla="*/ 2832855 w 4206653"/>
              <a:gd name="connsiteY54" fmla="*/ 2930924 h 4460500"/>
              <a:gd name="connsiteX55" fmla="*/ 2820111 w 4206653"/>
              <a:gd name="connsiteY55" fmla="*/ 3026344 h 4460500"/>
              <a:gd name="connsiteX56" fmla="*/ 2959241 w 4206653"/>
              <a:gd name="connsiteY56" fmla="*/ 3167976 h 4460500"/>
              <a:gd name="connsiteX57" fmla="*/ 3176083 w 4206653"/>
              <a:gd name="connsiteY57" fmla="*/ 3269358 h 4460500"/>
              <a:gd name="connsiteX58" fmla="*/ 3388239 w 4206653"/>
              <a:gd name="connsiteY58" fmla="*/ 3442290 h 4460500"/>
              <a:gd name="connsiteX59" fmla="*/ 3212014 w 4206653"/>
              <a:gd name="connsiteY59" fmla="*/ 3363782 h 4460500"/>
              <a:gd name="connsiteX60" fmla="*/ 3004633 w 4206653"/>
              <a:gd name="connsiteY60" fmla="*/ 3276814 h 4460500"/>
              <a:gd name="connsiteX61" fmla="*/ 2771676 w 4206653"/>
              <a:gd name="connsiteY61" fmla="*/ 3166987 h 4460500"/>
              <a:gd name="connsiteX62" fmla="*/ 2638873 w 4206653"/>
              <a:gd name="connsiteY62" fmla="*/ 3097908 h 4460500"/>
              <a:gd name="connsiteX63" fmla="*/ 2570293 w 4206653"/>
              <a:gd name="connsiteY63" fmla="*/ 3109338 h 4460500"/>
              <a:gd name="connsiteX64" fmla="*/ 2525557 w 4206653"/>
              <a:gd name="connsiteY64" fmla="*/ 3326508 h 4460500"/>
              <a:gd name="connsiteX65" fmla="*/ 2610253 w 4206653"/>
              <a:gd name="connsiteY65" fmla="*/ 3564053 h 4460500"/>
              <a:gd name="connsiteX66" fmla="*/ 2682206 w 4206653"/>
              <a:gd name="connsiteY66" fmla="*/ 4005849 h 4460500"/>
              <a:gd name="connsiteX67" fmla="*/ 2633113 w 4206653"/>
              <a:gd name="connsiteY67" fmla="*/ 4192703 h 4460500"/>
              <a:gd name="connsiteX68" fmla="*/ 2539703 w 4206653"/>
              <a:gd name="connsiteY68" fmla="*/ 4455574 h 4460500"/>
              <a:gd name="connsiteX69" fmla="*/ 2595212 w 4206653"/>
              <a:gd name="connsiteY69" fmla="*/ 3945217 h 4460500"/>
              <a:gd name="connsiteX70" fmla="*/ 2481240 w 4206653"/>
              <a:gd name="connsiteY70" fmla="*/ 3566538 h 4460500"/>
              <a:gd name="connsiteX71" fmla="*/ 2307403 w 4206653"/>
              <a:gd name="connsiteY71" fmla="*/ 3166488 h 4460500"/>
              <a:gd name="connsiteX72" fmla="*/ 2261683 w 4206653"/>
              <a:gd name="connsiteY72" fmla="*/ 3063618 h 4460500"/>
              <a:gd name="connsiteX73" fmla="*/ 2078803 w 4206653"/>
              <a:gd name="connsiteY73" fmla="*/ 2949318 h 4460500"/>
              <a:gd name="connsiteX74" fmla="*/ 1850203 w 4206653"/>
              <a:gd name="connsiteY74" fmla="*/ 3029328 h 4460500"/>
              <a:gd name="connsiteX75" fmla="*/ 1415863 w 4206653"/>
              <a:gd name="connsiteY75" fmla="*/ 3360798 h 4460500"/>
              <a:gd name="connsiteX76" fmla="*/ 1381573 w 4206653"/>
              <a:gd name="connsiteY76" fmla="*/ 3680838 h 4460500"/>
              <a:gd name="connsiteX77" fmla="*/ 1381573 w 4206653"/>
              <a:gd name="connsiteY77" fmla="*/ 3989448 h 4460500"/>
              <a:gd name="connsiteX78" fmla="*/ 1290133 w 4206653"/>
              <a:gd name="connsiteY78" fmla="*/ 4309488 h 4460500"/>
              <a:gd name="connsiteX79" fmla="*/ 1198693 w 4206653"/>
              <a:gd name="connsiteY79" fmla="*/ 4298058 h 4460500"/>
              <a:gd name="connsiteX80" fmla="*/ 1187263 w 4206653"/>
              <a:gd name="connsiteY80" fmla="*/ 4080888 h 4460500"/>
              <a:gd name="connsiteX81" fmla="*/ 1198693 w 4206653"/>
              <a:gd name="connsiteY81" fmla="*/ 3909438 h 4460500"/>
              <a:gd name="connsiteX82" fmla="*/ 970093 w 4206653"/>
              <a:gd name="connsiteY82" fmla="*/ 3989448 h 4460500"/>
              <a:gd name="connsiteX83" fmla="*/ 718633 w 4206653"/>
              <a:gd name="connsiteY83" fmla="*/ 4069458 h 4460500"/>
              <a:gd name="connsiteX84" fmla="*/ 741493 w 4206653"/>
              <a:gd name="connsiteY84" fmla="*/ 3955158 h 4460500"/>
              <a:gd name="connsiteX85" fmla="*/ 1130113 w 4206653"/>
              <a:gd name="connsiteY85" fmla="*/ 3795138 h 4460500"/>
              <a:gd name="connsiteX86" fmla="*/ 1278703 w 4206653"/>
              <a:gd name="connsiteY86" fmla="*/ 3726558 h 4460500"/>
              <a:gd name="connsiteX87" fmla="*/ 1221553 w 4206653"/>
              <a:gd name="connsiteY87" fmla="*/ 3372228 h 4460500"/>
              <a:gd name="connsiteX88" fmla="*/ 1324423 w 4206653"/>
              <a:gd name="connsiteY88" fmla="*/ 3120768 h 4460500"/>
              <a:gd name="connsiteX89" fmla="*/ 1393003 w 4206653"/>
              <a:gd name="connsiteY89" fmla="*/ 3052188 h 4460500"/>
              <a:gd name="connsiteX90" fmla="*/ 1084393 w 4206653"/>
              <a:gd name="connsiteY90" fmla="*/ 3029328 h 4460500"/>
              <a:gd name="connsiteX91" fmla="*/ 730063 w 4206653"/>
              <a:gd name="connsiteY91" fmla="*/ 2960748 h 4460500"/>
              <a:gd name="connsiteX92" fmla="*/ 375733 w 4206653"/>
              <a:gd name="connsiteY92" fmla="*/ 3132198 h 4460500"/>
              <a:gd name="connsiteX93" fmla="*/ 421453 w 4206653"/>
              <a:gd name="connsiteY93" fmla="*/ 3029328 h 4460500"/>
              <a:gd name="connsiteX94" fmla="*/ 627193 w 4206653"/>
              <a:gd name="connsiteY94" fmla="*/ 2926458 h 4460500"/>
              <a:gd name="connsiteX95" fmla="*/ 810073 w 4206653"/>
              <a:gd name="connsiteY95" fmla="*/ 2755008 h 4460500"/>
              <a:gd name="connsiteX96" fmla="*/ 1152973 w 4206653"/>
              <a:gd name="connsiteY96" fmla="*/ 2777868 h 4460500"/>
              <a:gd name="connsiteX97" fmla="*/ 1461583 w 4206653"/>
              <a:gd name="connsiteY97" fmla="*/ 2823588 h 4460500"/>
              <a:gd name="connsiteX98" fmla="*/ 1953073 w 4206653"/>
              <a:gd name="connsiteY98" fmla="*/ 2663568 h 4460500"/>
              <a:gd name="connsiteX99" fmla="*/ 1701613 w 4206653"/>
              <a:gd name="connsiteY99" fmla="*/ 2263518 h 4460500"/>
              <a:gd name="connsiteX100" fmla="*/ 1690183 w 4206653"/>
              <a:gd name="connsiteY100" fmla="*/ 1966338 h 4460500"/>
              <a:gd name="connsiteX101" fmla="*/ 1381991 w 4206653"/>
              <a:gd name="connsiteY101" fmla="*/ 1841604 h 4460500"/>
              <a:gd name="connsiteX102" fmla="*/ 1095823 w 4206653"/>
              <a:gd name="connsiteY102" fmla="*/ 1714878 h 4460500"/>
              <a:gd name="connsiteX103" fmla="*/ 746507 w 4206653"/>
              <a:gd name="connsiteY103" fmla="*/ 1626415 h 4460500"/>
              <a:gd name="connsiteX104" fmla="*/ 352873 w 4206653"/>
              <a:gd name="connsiteY104" fmla="*/ 1726308 h 4460500"/>
              <a:gd name="connsiteX105" fmla="*/ 113171 w 4206653"/>
              <a:gd name="connsiteY105" fmla="*/ 1763582 h 4460500"/>
              <a:gd name="connsiteX106" fmla="*/ 9973 w 4206653"/>
              <a:gd name="connsiteY106" fmla="*/ 1737738 h 4460500"/>
              <a:gd name="connsiteX107" fmla="*/ 348516 w 4206653"/>
              <a:gd name="connsiteY107" fmla="*/ 1643812 h 4460500"/>
              <a:gd name="connsiteX108" fmla="*/ 653097 w 4206653"/>
              <a:gd name="connsiteY108" fmla="*/ 1543920 h 4460500"/>
              <a:gd name="connsiteX109" fmla="*/ 1072963 w 4206653"/>
              <a:gd name="connsiteY109" fmla="*/ 1612008 h 4460500"/>
              <a:gd name="connsiteX110" fmla="*/ 1244413 w 4206653"/>
              <a:gd name="connsiteY110" fmla="*/ 1657728 h 4460500"/>
              <a:gd name="connsiteX111" fmla="*/ 1205766 w 4206653"/>
              <a:gd name="connsiteY111" fmla="*/ 1451988 h 4460500"/>
              <a:gd name="connsiteX112" fmla="*/ 1046313 w 4206653"/>
              <a:gd name="connsiteY112" fmla="*/ 815409 h 4460500"/>
              <a:gd name="connsiteX113" fmla="*/ 1221553 w 4206653"/>
              <a:gd name="connsiteY113" fmla="*/ 1211958 h 4460500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610253 w 4206653"/>
              <a:gd name="connsiteY65" fmla="*/ 3564053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40867 w 4206653"/>
              <a:gd name="connsiteY77" fmla="*/ 3980504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187263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555808 w 4206653"/>
              <a:gd name="connsiteY83" fmla="*/ 4355688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70028 w 4206653"/>
              <a:gd name="connsiteY83" fmla="*/ 4167767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66328 w 4206653"/>
              <a:gd name="connsiteY83" fmla="*/ 4145406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45406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4070190 w 4206653"/>
              <a:gd name="connsiteY50" fmla="*/ 3021367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084643 w 4560132"/>
              <a:gd name="connsiteY52" fmla="*/ 2663568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60193 w 4560132"/>
              <a:gd name="connsiteY51" fmla="*/ 285290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5011600"/>
              <a:gd name="connsiteY0" fmla="*/ 1211958 h 4745608"/>
              <a:gd name="connsiteX1" fmla="*/ 1343911 w 5011600"/>
              <a:gd name="connsiteY1" fmla="*/ 1559828 h 4745608"/>
              <a:gd name="connsiteX2" fmla="*/ 1553023 w 5011600"/>
              <a:gd name="connsiteY2" fmla="*/ 1657728 h 4745608"/>
              <a:gd name="connsiteX3" fmla="*/ 1907353 w 5011600"/>
              <a:gd name="connsiteY3" fmla="*/ 1680588 h 4745608"/>
              <a:gd name="connsiteX4" fmla="*/ 2021653 w 5011600"/>
              <a:gd name="connsiteY4" fmla="*/ 1543428 h 4745608"/>
              <a:gd name="connsiteX5" fmla="*/ 2124523 w 5011600"/>
              <a:gd name="connsiteY5" fmla="*/ 1291968 h 4745608"/>
              <a:gd name="connsiteX6" fmla="*/ 2124523 w 5011600"/>
              <a:gd name="connsiteY6" fmla="*/ 1120518 h 4745608"/>
              <a:gd name="connsiteX7" fmla="*/ 2068029 w 5011600"/>
              <a:gd name="connsiteY7" fmla="*/ 825325 h 4745608"/>
              <a:gd name="connsiteX8" fmla="*/ 2078803 w 5011600"/>
              <a:gd name="connsiteY8" fmla="*/ 777618 h 4745608"/>
              <a:gd name="connsiteX9" fmla="*/ 2170243 w 5011600"/>
              <a:gd name="connsiteY9" fmla="*/ 1086228 h 4745608"/>
              <a:gd name="connsiteX10" fmla="*/ 2215963 w 5011600"/>
              <a:gd name="connsiteY10" fmla="*/ 1269108 h 4745608"/>
              <a:gd name="connsiteX11" fmla="*/ 2284543 w 5011600"/>
              <a:gd name="connsiteY11" fmla="*/ 1303398 h 4745608"/>
              <a:gd name="connsiteX12" fmla="*/ 2330263 w 5011600"/>
              <a:gd name="connsiteY12" fmla="*/ 1166238 h 4745608"/>
              <a:gd name="connsiteX13" fmla="*/ 2467423 w 5011600"/>
              <a:gd name="connsiteY13" fmla="*/ 880488 h 4745608"/>
              <a:gd name="connsiteX14" fmla="*/ 2558863 w 5011600"/>
              <a:gd name="connsiteY14" fmla="*/ 640458 h 4745608"/>
              <a:gd name="connsiteX15" fmla="*/ 2616013 w 5011600"/>
              <a:gd name="connsiteY15" fmla="*/ 537588 h 4745608"/>
              <a:gd name="connsiteX16" fmla="*/ 2558863 w 5011600"/>
              <a:gd name="connsiteY16" fmla="*/ 789048 h 4745608"/>
              <a:gd name="connsiteX17" fmla="*/ 2444563 w 5011600"/>
              <a:gd name="connsiteY17" fmla="*/ 1097658 h 4745608"/>
              <a:gd name="connsiteX18" fmla="*/ 2375983 w 5011600"/>
              <a:gd name="connsiteY18" fmla="*/ 1406268 h 4745608"/>
              <a:gd name="connsiteX19" fmla="*/ 2558863 w 5011600"/>
              <a:gd name="connsiteY19" fmla="*/ 1577718 h 4745608"/>
              <a:gd name="connsiteX20" fmla="*/ 2878903 w 5011600"/>
              <a:gd name="connsiteY20" fmla="*/ 1657728 h 4745608"/>
              <a:gd name="connsiteX21" fmla="*/ 3187513 w 5011600"/>
              <a:gd name="connsiteY21" fmla="*/ 1657728 h 4745608"/>
              <a:gd name="connsiteX22" fmla="*/ 3370393 w 5011600"/>
              <a:gd name="connsiteY22" fmla="*/ 1566288 h 4745608"/>
              <a:gd name="connsiteX23" fmla="*/ 3488066 w 5011600"/>
              <a:gd name="connsiteY23" fmla="*/ 1246753 h 4745608"/>
              <a:gd name="connsiteX24" fmla="*/ 3495138 w 5011600"/>
              <a:gd name="connsiteY24" fmla="*/ 1115548 h 4745608"/>
              <a:gd name="connsiteX25" fmla="*/ 3493650 w 5011600"/>
              <a:gd name="connsiteY25" fmla="*/ 1063976 h 4745608"/>
              <a:gd name="connsiteX26" fmla="*/ 3450403 w 5011600"/>
              <a:gd name="connsiteY26" fmla="*/ 777618 h 4745608"/>
              <a:gd name="connsiteX27" fmla="*/ 3119893 w 5011600"/>
              <a:gd name="connsiteY27" fmla="*/ 321571 h 4745608"/>
              <a:gd name="connsiteX28" fmla="*/ 3497351 w 5011600"/>
              <a:gd name="connsiteY28" fmla="*/ 674883 h 4745608"/>
              <a:gd name="connsiteX29" fmla="*/ 3759013 w 5011600"/>
              <a:gd name="connsiteY29" fmla="*/ 571878 h 4745608"/>
              <a:gd name="connsiteX30" fmla="*/ 3999043 w 5011600"/>
              <a:gd name="connsiteY30" fmla="*/ 91818 h 4745608"/>
              <a:gd name="connsiteX31" fmla="*/ 4033333 w 5011600"/>
              <a:gd name="connsiteY31" fmla="*/ 11808 h 4745608"/>
              <a:gd name="connsiteX32" fmla="*/ 3984569 w 5011600"/>
              <a:gd name="connsiteY32" fmla="*/ 247366 h 4745608"/>
              <a:gd name="connsiteX33" fmla="*/ 3812791 w 5011600"/>
              <a:gd name="connsiteY33" fmla="*/ 647417 h 4745608"/>
              <a:gd name="connsiteX34" fmla="*/ 3592906 w 5011600"/>
              <a:gd name="connsiteY34" fmla="*/ 811408 h 4745608"/>
              <a:gd name="connsiteX35" fmla="*/ 3604425 w 5011600"/>
              <a:gd name="connsiteY35" fmla="*/ 999253 h 4745608"/>
              <a:gd name="connsiteX36" fmla="*/ 3872985 w 5011600"/>
              <a:gd name="connsiteY36" fmla="*/ 881976 h 4745608"/>
              <a:gd name="connsiteX37" fmla="*/ 4200754 w 5011600"/>
              <a:gd name="connsiteY37" fmla="*/ 774136 h 4745608"/>
              <a:gd name="connsiteX38" fmla="*/ 4064251 w 5011600"/>
              <a:gd name="connsiteY38" fmla="*/ 847195 h 4745608"/>
              <a:gd name="connsiteX39" fmla="*/ 3818880 w 5011600"/>
              <a:gd name="connsiteY39" fmla="*/ 991305 h 4745608"/>
              <a:gd name="connsiteX40" fmla="*/ 3658531 w 5011600"/>
              <a:gd name="connsiteY40" fmla="*/ 1093178 h 4745608"/>
              <a:gd name="connsiteX41" fmla="*/ 3622838 w 5011600"/>
              <a:gd name="connsiteY41" fmla="*/ 1221401 h 4745608"/>
              <a:gd name="connsiteX42" fmla="*/ 3577446 w 5011600"/>
              <a:gd name="connsiteY42" fmla="*/ 1500691 h 4745608"/>
              <a:gd name="connsiteX43" fmla="*/ 3461833 w 5011600"/>
              <a:gd name="connsiteY43" fmla="*/ 1726308 h 4745608"/>
              <a:gd name="connsiteX44" fmla="*/ 3278953 w 5011600"/>
              <a:gd name="connsiteY44" fmla="*/ 2034918 h 4745608"/>
              <a:gd name="connsiteX45" fmla="*/ 3288742 w 5011600"/>
              <a:gd name="connsiteY45" fmla="*/ 2273460 h 4745608"/>
              <a:gd name="connsiteX46" fmla="*/ 3434288 w 5011600"/>
              <a:gd name="connsiteY46" fmla="*/ 2417577 h 4745608"/>
              <a:gd name="connsiteX47" fmla="*/ 3781217 w 5011600"/>
              <a:gd name="connsiteY47" fmla="*/ 2618845 h 4745608"/>
              <a:gd name="connsiteX48" fmla="*/ 4079053 w 5011600"/>
              <a:gd name="connsiteY48" fmla="*/ 2777868 h 4745608"/>
              <a:gd name="connsiteX49" fmla="*/ 5011598 w 5011600"/>
              <a:gd name="connsiteY49" fmla="*/ 3189329 h 4745608"/>
              <a:gd name="connsiteX50" fmla="*/ 4070190 w 5011600"/>
              <a:gd name="connsiteY50" fmla="*/ 3021367 h 4745608"/>
              <a:gd name="connsiteX51" fmla="*/ 3460193 w 5011600"/>
              <a:gd name="connsiteY51" fmla="*/ 2852901 h 4745608"/>
              <a:gd name="connsiteX52" fmla="*/ 3217865 w 5011600"/>
              <a:gd name="connsiteY52" fmla="*/ 2829045 h 4745608"/>
              <a:gd name="connsiteX53" fmla="*/ 3025524 w 5011600"/>
              <a:gd name="connsiteY53" fmla="*/ 2858861 h 4745608"/>
              <a:gd name="connsiteX54" fmla="*/ 2832855 w 5011600"/>
              <a:gd name="connsiteY54" fmla="*/ 2930924 h 4745608"/>
              <a:gd name="connsiteX55" fmla="*/ 2820111 w 5011600"/>
              <a:gd name="connsiteY55" fmla="*/ 3026344 h 4745608"/>
              <a:gd name="connsiteX56" fmla="*/ 2959241 w 5011600"/>
              <a:gd name="connsiteY56" fmla="*/ 3167976 h 4745608"/>
              <a:gd name="connsiteX57" fmla="*/ 3176083 w 5011600"/>
              <a:gd name="connsiteY57" fmla="*/ 3269358 h 4745608"/>
              <a:gd name="connsiteX58" fmla="*/ 3388239 w 5011600"/>
              <a:gd name="connsiteY58" fmla="*/ 3442290 h 4745608"/>
              <a:gd name="connsiteX59" fmla="*/ 3212014 w 5011600"/>
              <a:gd name="connsiteY59" fmla="*/ 3336948 h 4745608"/>
              <a:gd name="connsiteX60" fmla="*/ 3004633 w 5011600"/>
              <a:gd name="connsiteY60" fmla="*/ 3276814 h 4745608"/>
              <a:gd name="connsiteX61" fmla="*/ 2771676 w 5011600"/>
              <a:gd name="connsiteY61" fmla="*/ 3166987 h 4745608"/>
              <a:gd name="connsiteX62" fmla="*/ 2638873 w 5011600"/>
              <a:gd name="connsiteY62" fmla="*/ 3097908 h 4745608"/>
              <a:gd name="connsiteX63" fmla="*/ 2570293 w 5011600"/>
              <a:gd name="connsiteY63" fmla="*/ 3109338 h 4745608"/>
              <a:gd name="connsiteX64" fmla="*/ 2525557 w 5011600"/>
              <a:gd name="connsiteY64" fmla="*/ 3326508 h 4745608"/>
              <a:gd name="connsiteX65" fmla="*/ 2584349 w 5011600"/>
              <a:gd name="connsiteY65" fmla="*/ 3577470 h 4745608"/>
              <a:gd name="connsiteX66" fmla="*/ 2663703 w 5011600"/>
              <a:gd name="connsiteY66" fmla="*/ 3996904 h 4745608"/>
              <a:gd name="connsiteX67" fmla="*/ 2633113 w 5011600"/>
              <a:gd name="connsiteY67" fmla="*/ 4192703 h 4745608"/>
              <a:gd name="connsiteX68" fmla="*/ 2539703 w 5011600"/>
              <a:gd name="connsiteY68" fmla="*/ 4455574 h 4745608"/>
              <a:gd name="connsiteX69" fmla="*/ 2595212 w 5011600"/>
              <a:gd name="connsiteY69" fmla="*/ 3945217 h 4745608"/>
              <a:gd name="connsiteX70" fmla="*/ 2481240 w 5011600"/>
              <a:gd name="connsiteY70" fmla="*/ 3566538 h 4745608"/>
              <a:gd name="connsiteX71" fmla="*/ 2307403 w 5011600"/>
              <a:gd name="connsiteY71" fmla="*/ 3166488 h 4745608"/>
              <a:gd name="connsiteX72" fmla="*/ 2261683 w 5011600"/>
              <a:gd name="connsiteY72" fmla="*/ 3063618 h 4745608"/>
              <a:gd name="connsiteX73" fmla="*/ 2078803 w 5011600"/>
              <a:gd name="connsiteY73" fmla="*/ 2949318 h 4745608"/>
              <a:gd name="connsiteX74" fmla="*/ 1824299 w 5011600"/>
              <a:gd name="connsiteY74" fmla="*/ 3002494 h 4745608"/>
              <a:gd name="connsiteX75" fmla="*/ 1412162 w 5011600"/>
              <a:gd name="connsiteY75" fmla="*/ 3235573 h 4745608"/>
              <a:gd name="connsiteX76" fmla="*/ 1381573 w 5011600"/>
              <a:gd name="connsiteY76" fmla="*/ 3680838 h 4745608"/>
              <a:gd name="connsiteX77" fmla="*/ 1340867 w 5011600"/>
              <a:gd name="connsiteY77" fmla="*/ 3980504 h 4745608"/>
              <a:gd name="connsiteX78" fmla="*/ 1197619 w 5011600"/>
              <a:gd name="connsiteY78" fmla="*/ 4738831 h 4745608"/>
              <a:gd name="connsiteX79" fmla="*/ 1220896 w 5011600"/>
              <a:gd name="connsiteY79" fmla="*/ 4338309 h 4745608"/>
              <a:gd name="connsiteX80" fmla="*/ 1242772 w 5011600"/>
              <a:gd name="connsiteY80" fmla="*/ 4080888 h 4745608"/>
              <a:gd name="connsiteX81" fmla="*/ 1198693 w 5011600"/>
              <a:gd name="connsiteY81" fmla="*/ 3909438 h 4745608"/>
              <a:gd name="connsiteX82" fmla="*/ 970093 w 5011600"/>
              <a:gd name="connsiteY82" fmla="*/ 3989448 h 4745608"/>
              <a:gd name="connsiteX83" fmla="*/ 766328 w 5011600"/>
              <a:gd name="connsiteY83" fmla="*/ 4131990 h 4745608"/>
              <a:gd name="connsiteX84" fmla="*/ 555808 w 5011600"/>
              <a:gd name="connsiteY84" fmla="*/ 4355688 h 4745608"/>
              <a:gd name="connsiteX85" fmla="*/ 785900 w 5011600"/>
              <a:gd name="connsiteY85" fmla="*/ 4017771 h 4745608"/>
              <a:gd name="connsiteX86" fmla="*/ 1130113 w 5011600"/>
              <a:gd name="connsiteY86" fmla="*/ 3817500 h 4745608"/>
              <a:gd name="connsiteX87" fmla="*/ 1278703 w 5011600"/>
              <a:gd name="connsiteY87" fmla="*/ 3726558 h 4745608"/>
              <a:gd name="connsiteX88" fmla="*/ 1269661 w 5011600"/>
              <a:gd name="connsiteY88" fmla="*/ 3390117 h 4745608"/>
              <a:gd name="connsiteX89" fmla="*/ 1309620 w 5011600"/>
              <a:gd name="connsiteY89" fmla="*/ 3169963 h 4745608"/>
              <a:gd name="connsiteX90" fmla="*/ 1393003 w 5011600"/>
              <a:gd name="connsiteY90" fmla="*/ 3052188 h 4745608"/>
              <a:gd name="connsiteX91" fmla="*/ 1080693 w 5011600"/>
              <a:gd name="connsiteY91" fmla="*/ 2984604 h 4745608"/>
              <a:gd name="connsiteX92" fmla="*/ 663453 w 5011600"/>
              <a:gd name="connsiteY92" fmla="*/ 3023360 h 4745608"/>
              <a:gd name="connsiteX93" fmla="*/ 235111 w 5011600"/>
              <a:gd name="connsiteY93" fmla="*/ 3217172 h 4745608"/>
              <a:gd name="connsiteX94" fmla="*/ 421453 w 5011600"/>
              <a:gd name="connsiteY94" fmla="*/ 3029328 h 4745608"/>
              <a:gd name="connsiteX95" fmla="*/ 627193 w 5011600"/>
              <a:gd name="connsiteY95" fmla="*/ 2926458 h 4745608"/>
              <a:gd name="connsiteX96" fmla="*/ 854480 w 5011600"/>
              <a:gd name="connsiteY96" fmla="*/ 2889178 h 4745608"/>
              <a:gd name="connsiteX97" fmla="*/ 1149272 w 5011600"/>
              <a:gd name="connsiteY97" fmla="*/ 2889676 h 4745608"/>
              <a:gd name="connsiteX98" fmla="*/ 1531894 w 5011600"/>
              <a:gd name="connsiteY98" fmla="*/ 2917507 h 4745608"/>
              <a:gd name="connsiteX99" fmla="*/ 1860559 w 5011600"/>
              <a:gd name="connsiteY99" fmla="*/ 2766431 h 4745608"/>
              <a:gd name="connsiteX100" fmla="*/ 1701613 w 5011600"/>
              <a:gd name="connsiteY100" fmla="*/ 2263518 h 4745608"/>
              <a:gd name="connsiteX101" fmla="*/ 1690183 w 5011600"/>
              <a:gd name="connsiteY101" fmla="*/ 1966338 h 4745608"/>
              <a:gd name="connsiteX102" fmla="*/ 1381991 w 5011600"/>
              <a:gd name="connsiteY102" fmla="*/ 1841604 h 4745608"/>
              <a:gd name="connsiteX103" fmla="*/ 1095823 w 5011600"/>
              <a:gd name="connsiteY103" fmla="*/ 1714878 h 4745608"/>
              <a:gd name="connsiteX104" fmla="*/ 746507 w 5011600"/>
              <a:gd name="connsiteY104" fmla="*/ 1626415 h 4745608"/>
              <a:gd name="connsiteX105" fmla="*/ 352873 w 5011600"/>
              <a:gd name="connsiteY105" fmla="*/ 1726308 h 4745608"/>
              <a:gd name="connsiteX106" fmla="*/ 113171 w 5011600"/>
              <a:gd name="connsiteY106" fmla="*/ 1763582 h 4745608"/>
              <a:gd name="connsiteX107" fmla="*/ 9973 w 5011600"/>
              <a:gd name="connsiteY107" fmla="*/ 1737738 h 4745608"/>
              <a:gd name="connsiteX108" fmla="*/ 348516 w 5011600"/>
              <a:gd name="connsiteY108" fmla="*/ 1643812 h 4745608"/>
              <a:gd name="connsiteX109" fmla="*/ 653097 w 5011600"/>
              <a:gd name="connsiteY109" fmla="*/ 1543920 h 4745608"/>
              <a:gd name="connsiteX110" fmla="*/ 1072963 w 5011600"/>
              <a:gd name="connsiteY110" fmla="*/ 1612008 h 4745608"/>
              <a:gd name="connsiteX111" fmla="*/ 1244413 w 5011600"/>
              <a:gd name="connsiteY111" fmla="*/ 1657728 h 4745608"/>
              <a:gd name="connsiteX112" fmla="*/ 1205766 w 5011600"/>
              <a:gd name="connsiteY112" fmla="*/ 1451988 h 4745608"/>
              <a:gd name="connsiteX113" fmla="*/ 1046313 w 5011600"/>
              <a:gd name="connsiteY113" fmla="*/ 815409 h 4745608"/>
              <a:gd name="connsiteX114" fmla="*/ 1221553 w 5011600"/>
              <a:gd name="connsiteY114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41218"/>
              <a:gd name="connsiteY0" fmla="*/ 1211958 h 4745608"/>
              <a:gd name="connsiteX1" fmla="*/ 1343911 w 5041218"/>
              <a:gd name="connsiteY1" fmla="*/ 1559828 h 4745608"/>
              <a:gd name="connsiteX2" fmla="*/ 1553023 w 5041218"/>
              <a:gd name="connsiteY2" fmla="*/ 1657728 h 4745608"/>
              <a:gd name="connsiteX3" fmla="*/ 1907353 w 5041218"/>
              <a:gd name="connsiteY3" fmla="*/ 1680588 h 4745608"/>
              <a:gd name="connsiteX4" fmla="*/ 2021653 w 5041218"/>
              <a:gd name="connsiteY4" fmla="*/ 1543428 h 4745608"/>
              <a:gd name="connsiteX5" fmla="*/ 2124523 w 5041218"/>
              <a:gd name="connsiteY5" fmla="*/ 1291968 h 4745608"/>
              <a:gd name="connsiteX6" fmla="*/ 2124523 w 5041218"/>
              <a:gd name="connsiteY6" fmla="*/ 1120518 h 4745608"/>
              <a:gd name="connsiteX7" fmla="*/ 2068029 w 5041218"/>
              <a:gd name="connsiteY7" fmla="*/ 825325 h 4745608"/>
              <a:gd name="connsiteX8" fmla="*/ 2078803 w 5041218"/>
              <a:gd name="connsiteY8" fmla="*/ 777618 h 4745608"/>
              <a:gd name="connsiteX9" fmla="*/ 2170243 w 5041218"/>
              <a:gd name="connsiteY9" fmla="*/ 1086228 h 4745608"/>
              <a:gd name="connsiteX10" fmla="*/ 2215963 w 5041218"/>
              <a:gd name="connsiteY10" fmla="*/ 1269108 h 4745608"/>
              <a:gd name="connsiteX11" fmla="*/ 2284543 w 5041218"/>
              <a:gd name="connsiteY11" fmla="*/ 1303398 h 4745608"/>
              <a:gd name="connsiteX12" fmla="*/ 2330263 w 5041218"/>
              <a:gd name="connsiteY12" fmla="*/ 1166238 h 4745608"/>
              <a:gd name="connsiteX13" fmla="*/ 2467423 w 5041218"/>
              <a:gd name="connsiteY13" fmla="*/ 880488 h 4745608"/>
              <a:gd name="connsiteX14" fmla="*/ 2558863 w 5041218"/>
              <a:gd name="connsiteY14" fmla="*/ 640458 h 4745608"/>
              <a:gd name="connsiteX15" fmla="*/ 2616013 w 5041218"/>
              <a:gd name="connsiteY15" fmla="*/ 537588 h 4745608"/>
              <a:gd name="connsiteX16" fmla="*/ 2558863 w 5041218"/>
              <a:gd name="connsiteY16" fmla="*/ 789048 h 4745608"/>
              <a:gd name="connsiteX17" fmla="*/ 2444563 w 5041218"/>
              <a:gd name="connsiteY17" fmla="*/ 1097658 h 4745608"/>
              <a:gd name="connsiteX18" fmla="*/ 2375983 w 5041218"/>
              <a:gd name="connsiteY18" fmla="*/ 1406268 h 4745608"/>
              <a:gd name="connsiteX19" fmla="*/ 2558863 w 5041218"/>
              <a:gd name="connsiteY19" fmla="*/ 1577718 h 4745608"/>
              <a:gd name="connsiteX20" fmla="*/ 2878903 w 5041218"/>
              <a:gd name="connsiteY20" fmla="*/ 1657728 h 4745608"/>
              <a:gd name="connsiteX21" fmla="*/ 3187513 w 5041218"/>
              <a:gd name="connsiteY21" fmla="*/ 1657728 h 4745608"/>
              <a:gd name="connsiteX22" fmla="*/ 3370393 w 5041218"/>
              <a:gd name="connsiteY22" fmla="*/ 1566288 h 4745608"/>
              <a:gd name="connsiteX23" fmla="*/ 3488066 w 5041218"/>
              <a:gd name="connsiteY23" fmla="*/ 1246753 h 4745608"/>
              <a:gd name="connsiteX24" fmla="*/ 3495138 w 5041218"/>
              <a:gd name="connsiteY24" fmla="*/ 1115548 h 4745608"/>
              <a:gd name="connsiteX25" fmla="*/ 3493650 w 5041218"/>
              <a:gd name="connsiteY25" fmla="*/ 1063976 h 4745608"/>
              <a:gd name="connsiteX26" fmla="*/ 3450403 w 5041218"/>
              <a:gd name="connsiteY26" fmla="*/ 777618 h 4745608"/>
              <a:gd name="connsiteX27" fmla="*/ 3119893 w 5041218"/>
              <a:gd name="connsiteY27" fmla="*/ 321571 h 4745608"/>
              <a:gd name="connsiteX28" fmla="*/ 3497351 w 5041218"/>
              <a:gd name="connsiteY28" fmla="*/ 674883 h 4745608"/>
              <a:gd name="connsiteX29" fmla="*/ 3759013 w 5041218"/>
              <a:gd name="connsiteY29" fmla="*/ 571878 h 4745608"/>
              <a:gd name="connsiteX30" fmla="*/ 3999043 w 5041218"/>
              <a:gd name="connsiteY30" fmla="*/ 91818 h 4745608"/>
              <a:gd name="connsiteX31" fmla="*/ 4033333 w 5041218"/>
              <a:gd name="connsiteY31" fmla="*/ 11808 h 4745608"/>
              <a:gd name="connsiteX32" fmla="*/ 3984569 w 5041218"/>
              <a:gd name="connsiteY32" fmla="*/ 247366 h 4745608"/>
              <a:gd name="connsiteX33" fmla="*/ 3812791 w 5041218"/>
              <a:gd name="connsiteY33" fmla="*/ 647417 h 4745608"/>
              <a:gd name="connsiteX34" fmla="*/ 3592906 w 5041218"/>
              <a:gd name="connsiteY34" fmla="*/ 811408 h 4745608"/>
              <a:gd name="connsiteX35" fmla="*/ 3604425 w 5041218"/>
              <a:gd name="connsiteY35" fmla="*/ 999253 h 4745608"/>
              <a:gd name="connsiteX36" fmla="*/ 3872985 w 5041218"/>
              <a:gd name="connsiteY36" fmla="*/ 881976 h 4745608"/>
              <a:gd name="connsiteX37" fmla="*/ 4200754 w 5041218"/>
              <a:gd name="connsiteY37" fmla="*/ 774136 h 4745608"/>
              <a:gd name="connsiteX38" fmla="*/ 4064251 w 5041218"/>
              <a:gd name="connsiteY38" fmla="*/ 847195 h 4745608"/>
              <a:gd name="connsiteX39" fmla="*/ 3818880 w 5041218"/>
              <a:gd name="connsiteY39" fmla="*/ 991305 h 4745608"/>
              <a:gd name="connsiteX40" fmla="*/ 3658531 w 5041218"/>
              <a:gd name="connsiteY40" fmla="*/ 1093178 h 4745608"/>
              <a:gd name="connsiteX41" fmla="*/ 3622838 w 5041218"/>
              <a:gd name="connsiteY41" fmla="*/ 1221401 h 4745608"/>
              <a:gd name="connsiteX42" fmla="*/ 3577446 w 5041218"/>
              <a:gd name="connsiteY42" fmla="*/ 1500691 h 4745608"/>
              <a:gd name="connsiteX43" fmla="*/ 3461833 w 5041218"/>
              <a:gd name="connsiteY43" fmla="*/ 1726308 h 4745608"/>
              <a:gd name="connsiteX44" fmla="*/ 3278953 w 5041218"/>
              <a:gd name="connsiteY44" fmla="*/ 2034918 h 4745608"/>
              <a:gd name="connsiteX45" fmla="*/ 3288742 w 5041218"/>
              <a:gd name="connsiteY45" fmla="*/ 2273460 h 4745608"/>
              <a:gd name="connsiteX46" fmla="*/ 3434288 w 5041218"/>
              <a:gd name="connsiteY46" fmla="*/ 2417577 h 4745608"/>
              <a:gd name="connsiteX47" fmla="*/ 3781217 w 5041218"/>
              <a:gd name="connsiteY47" fmla="*/ 2618845 h 4745608"/>
              <a:gd name="connsiteX48" fmla="*/ 4079053 w 5041218"/>
              <a:gd name="connsiteY48" fmla="*/ 2777868 h 4745608"/>
              <a:gd name="connsiteX49" fmla="*/ 5011598 w 5041218"/>
              <a:gd name="connsiteY49" fmla="*/ 3189329 h 4745608"/>
              <a:gd name="connsiteX50" fmla="*/ 4818456 w 5041218"/>
              <a:gd name="connsiteY50" fmla="*/ 3291193 h 4745608"/>
              <a:gd name="connsiteX51" fmla="*/ 4070190 w 5041218"/>
              <a:gd name="connsiteY51" fmla="*/ 3021367 h 4745608"/>
              <a:gd name="connsiteX52" fmla="*/ 3460193 w 5041218"/>
              <a:gd name="connsiteY52" fmla="*/ 2852901 h 4745608"/>
              <a:gd name="connsiteX53" fmla="*/ 3217865 w 5041218"/>
              <a:gd name="connsiteY53" fmla="*/ 2829045 h 4745608"/>
              <a:gd name="connsiteX54" fmla="*/ 3025524 w 5041218"/>
              <a:gd name="connsiteY54" fmla="*/ 2858861 h 4745608"/>
              <a:gd name="connsiteX55" fmla="*/ 2832855 w 5041218"/>
              <a:gd name="connsiteY55" fmla="*/ 2930924 h 4745608"/>
              <a:gd name="connsiteX56" fmla="*/ 2820111 w 5041218"/>
              <a:gd name="connsiteY56" fmla="*/ 3026344 h 4745608"/>
              <a:gd name="connsiteX57" fmla="*/ 2959241 w 5041218"/>
              <a:gd name="connsiteY57" fmla="*/ 3167976 h 4745608"/>
              <a:gd name="connsiteX58" fmla="*/ 3176083 w 5041218"/>
              <a:gd name="connsiteY58" fmla="*/ 3269358 h 4745608"/>
              <a:gd name="connsiteX59" fmla="*/ 3388239 w 5041218"/>
              <a:gd name="connsiteY59" fmla="*/ 3442290 h 4745608"/>
              <a:gd name="connsiteX60" fmla="*/ 3212014 w 5041218"/>
              <a:gd name="connsiteY60" fmla="*/ 3336948 h 4745608"/>
              <a:gd name="connsiteX61" fmla="*/ 3004633 w 5041218"/>
              <a:gd name="connsiteY61" fmla="*/ 3276814 h 4745608"/>
              <a:gd name="connsiteX62" fmla="*/ 2771676 w 5041218"/>
              <a:gd name="connsiteY62" fmla="*/ 3166987 h 4745608"/>
              <a:gd name="connsiteX63" fmla="*/ 2638873 w 5041218"/>
              <a:gd name="connsiteY63" fmla="*/ 3097908 h 4745608"/>
              <a:gd name="connsiteX64" fmla="*/ 2570293 w 5041218"/>
              <a:gd name="connsiteY64" fmla="*/ 3109338 h 4745608"/>
              <a:gd name="connsiteX65" fmla="*/ 2525557 w 5041218"/>
              <a:gd name="connsiteY65" fmla="*/ 3326508 h 4745608"/>
              <a:gd name="connsiteX66" fmla="*/ 2584349 w 5041218"/>
              <a:gd name="connsiteY66" fmla="*/ 3577470 h 4745608"/>
              <a:gd name="connsiteX67" fmla="*/ 2663703 w 5041218"/>
              <a:gd name="connsiteY67" fmla="*/ 3996904 h 4745608"/>
              <a:gd name="connsiteX68" fmla="*/ 2633113 w 5041218"/>
              <a:gd name="connsiteY68" fmla="*/ 4192703 h 4745608"/>
              <a:gd name="connsiteX69" fmla="*/ 2539703 w 5041218"/>
              <a:gd name="connsiteY69" fmla="*/ 4455574 h 4745608"/>
              <a:gd name="connsiteX70" fmla="*/ 2595212 w 5041218"/>
              <a:gd name="connsiteY70" fmla="*/ 3945217 h 4745608"/>
              <a:gd name="connsiteX71" fmla="*/ 2481240 w 5041218"/>
              <a:gd name="connsiteY71" fmla="*/ 3566538 h 4745608"/>
              <a:gd name="connsiteX72" fmla="*/ 2307403 w 5041218"/>
              <a:gd name="connsiteY72" fmla="*/ 3166488 h 4745608"/>
              <a:gd name="connsiteX73" fmla="*/ 2261683 w 5041218"/>
              <a:gd name="connsiteY73" fmla="*/ 3063618 h 4745608"/>
              <a:gd name="connsiteX74" fmla="*/ 2078803 w 5041218"/>
              <a:gd name="connsiteY74" fmla="*/ 2949318 h 4745608"/>
              <a:gd name="connsiteX75" fmla="*/ 1824299 w 5041218"/>
              <a:gd name="connsiteY75" fmla="*/ 3002494 h 4745608"/>
              <a:gd name="connsiteX76" fmla="*/ 1412162 w 5041218"/>
              <a:gd name="connsiteY76" fmla="*/ 3235573 h 4745608"/>
              <a:gd name="connsiteX77" fmla="*/ 1381573 w 5041218"/>
              <a:gd name="connsiteY77" fmla="*/ 3680838 h 4745608"/>
              <a:gd name="connsiteX78" fmla="*/ 1340867 w 5041218"/>
              <a:gd name="connsiteY78" fmla="*/ 3980504 h 4745608"/>
              <a:gd name="connsiteX79" fmla="*/ 1197619 w 5041218"/>
              <a:gd name="connsiteY79" fmla="*/ 4738831 h 4745608"/>
              <a:gd name="connsiteX80" fmla="*/ 1220896 w 5041218"/>
              <a:gd name="connsiteY80" fmla="*/ 4338309 h 4745608"/>
              <a:gd name="connsiteX81" fmla="*/ 1242772 w 5041218"/>
              <a:gd name="connsiteY81" fmla="*/ 4080888 h 4745608"/>
              <a:gd name="connsiteX82" fmla="*/ 1198693 w 5041218"/>
              <a:gd name="connsiteY82" fmla="*/ 3909438 h 4745608"/>
              <a:gd name="connsiteX83" fmla="*/ 970093 w 5041218"/>
              <a:gd name="connsiteY83" fmla="*/ 3989448 h 4745608"/>
              <a:gd name="connsiteX84" fmla="*/ 766328 w 5041218"/>
              <a:gd name="connsiteY84" fmla="*/ 4131990 h 4745608"/>
              <a:gd name="connsiteX85" fmla="*/ 555808 w 5041218"/>
              <a:gd name="connsiteY85" fmla="*/ 4355688 h 4745608"/>
              <a:gd name="connsiteX86" fmla="*/ 785900 w 5041218"/>
              <a:gd name="connsiteY86" fmla="*/ 4017771 h 4745608"/>
              <a:gd name="connsiteX87" fmla="*/ 1130113 w 5041218"/>
              <a:gd name="connsiteY87" fmla="*/ 3817500 h 4745608"/>
              <a:gd name="connsiteX88" fmla="*/ 1278703 w 5041218"/>
              <a:gd name="connsiteY88" fmla="*/ 3726558 h 4745608"/>
              <a:gd name="connsiteX89" fmla="*/ 1269661 w 5041218"/>
              <a:gd name="connsiteY89" fmla="*/ 3390117 h 4745608"/>
              <a:gd name="connsiteX90" fmla="*/ 1309620 w 5041218"/>
              <a:gd name="connsiteY90" fmla="*/ 3169963 h 4745608"/>
              <a:gd name="connsiteX91" fmla="*/ 1393003 w 5041218"/>
              <a:gd name="connsiteY91" fmla="*/ 3052188 h 4745608"/>
              <a:gd name="connsiteX92" fmla="*/ 1080693 w 5041218"/>
              <a:gd name="connsiteY92" fmla="*/ 2984604 h 4745608"/>
              <a:gd name="connsiteX93" fmla="*/ 663453 w 5041218"/>
              <a:gd name="connsiteY93" fmla="*/ 3023360 h 4745608"/>
              <a:gd name="connsiteX94" fmla="*/ 235111 w 5041218"/>
              <a:gd name="connsiteY94" fmla="*/ 3217172 h 4745608"/>
              <a:gd name="connsiteX95" fmla="*/ 421453 w 5041218"/>
              <a:gd name="connsiteY95" fmla="*/ 3029328 h 4745608"/>
              <a:gd name="connsiteX96" fmla="*/ 627193 w 5041218"/>
              <a:gd name="connsiteY96" fmla="*/ 2926458 h 4745608"/>
              <a:gd name="connsiteX97" fmla="*/ 854480 w 5041218"/>
              <a:gd name="connsiteY97" fmla="*/ 2889178 h 4745608"/>
              <a:gd name="connsiteX98" fmla="*/ 1149272 w 5041218"/>
              <a:gd name="connsiteY98" fmla="*/ 2889676 h 4745608"/>
              <a:gd name="connsiteX99" fmla="*/ 1531894 w 5041218"/>
              <a:gd name="connsiteY99" fmla="*/ 2917507 h 4745608"/>
              <a:gd name="connsiteX100" fmla="*/ 1860559 w 5041218"/>
              <a:gd name="connsiteY100" fmla="*/ 2766431 h 4745608"/>
              <a:gd name="connsiteX101" fmla="*/ 1701613 w 5041218"/>
              <a:gd name="connsiteY101" fmla="*/ 2263518 h 4745608"/>
              <a:gd name="connsiteX102" fmla="*/ 1690183 w 5041218"/>
              <a:gd name="connsiteY102" fmla="*/ 1966338 h 4745608"/>
              <a:gd name="connsiteX103" fmla="*/ 1381991 w 5041218"/>
              <a:gd name="connsiteY103" fmla="*/ 1841604 h 4745608"/>
              <a:gd name="connsiteX104" fmla="*/ 1095823 w 5041218"/>
              <a:gd name="connsiteY104" fmla="*/ 1714878 h 4745608"/>
              <a:gd name="connsiteX105" fmla="*/ 746507 w 5041218"/>
              <a:gd name="connsiteY105" fmla="*/ 1626415 h 4745608"/>
              <a:gd name="connsiteX106" fmla="*/ 352873 w 5041218"/>
              <a:gd name="connsiteY106" fmla="*/ 1726308 h 4745608"/>
              <a:gd name="connsiteX107" fmla="*/ 113171 w 5041218"/>
              <a:gd name="connsiteY107" fmla="*/ 1763582 h 4745608"/>
              <a:gd name="connsiteX108" fmla="*/ 9973 w 5041218"/>
              <a:gd name="connsiteY108" fmla="*/ 1737738 h 4745608"/>
              <a:gd name="connsiteX109" fmla="*/ 348516 w 5041218"/>
              <a:gd name="connsiteY109" fmla="*/ 1643812 h 4745608"/>
              <a:gd name="connsiteX110" fmla="*/ 653097 w 5041218"/>
              <a:gd name="connsiteY110" fmla="*/ 1543920 h 4745608"/>
              <a:gd name="connsiteX111" fmla="*/ 1072963 w 5041218"/>
              <a:gd name="connsiteY111" fmla="*/ 1612008 h 4745608"/>
              <a:gd name="connsiteX112" fmla="*/ 1244413 w 5041218"/>
              <a:gd name="connsiteY112" fmla="*/ 1657728 h 4745608"/>
              <a:gd name="connsiteX113" fmla="*/ 1205766 w 5041218"/>
              <a:gd name="connsiteY113" fmla="*/ 1451988 h 4745608"/>
              <a:gd name="connsiteX114" fmla="*/ 1046313 w 5041218"/>
              <a:gd name="connsiteY114" fmla="*/ 815409 h 4745608"/>
              <a:gd name="connsiteX115" fmla="*/ 1221553 w 5041218"/>
              <a:gd name="connsiteY115" fmla="*/ 1211958 h 4745608"/>
              <a:gd name="connsiteX0" fmla="*/ 1221553 w 5067201"/>
              <a:gd name="connsiteY0" fmla="*/ 1211958 h 4745608"/>
              <a:gd name="connsiteX1" fmla="*/ 1343911 w 5067201"/>
              <a:gd name="connsiteY1" fmla="*/ 1559828 h 4745608"/>
              <a:gd name="connsiteX2" fmla="*/ 1553023 w 5067201"/>
              <a:gd name="connsiteY2" fmla="*/ 1657728 h 4745608"/>
              <a:gd name="connsiteX3" fmla="*/ 1907353 w 5067201"/>
              <a:gd name="connsiteY3" fmla="*/ 1680588 h 4745608"/>
              <a:gd name="connsiteX4" fmla="*/ 2021653 w 5067201"/>
              <a:gd name="connsiteY4" fmla="*/ 1543428 h 4745608"/>
              <a:gd name="connsiteX5" fmla="*/ 2124523 w 5067201"/>
              <a:gd name="connsiteY5" fmla="*/ 1291968 h 4745608"/>
              <a:gd name="connsiteX6" fmla="*/ 2124523 w 5067201"/>
              <a:gd name="connsiteY6" fmla="*/ 1120518 h 4745608"/>
              <a:gd name="connsiteX7" fmla="*/ 2068029 w 5067201"/>
              <a:gd name="connsiteY7" fmla="*/ 825325 h 4745608"/>
              <a:gd name="connsiteX8" fmla="*/ 2078803 w 5067201"/>
              <a:gd name="connsiteY8" fmla="*/ 777618 h 4745608"/>
              <a:gd name="connsiteX9" fmla="*/ 2170243 w 5067201"/>
              <a:gd name="connsiteY9" fmla="*/ 1086228 h 4745608"/>
              <a:gd name="connsiteX10" fmla="*/ 2215963 w 5067201"/>
              <a:gd name="connsiteY10" fmla="*/ 1269108 h 4745608"/>
              <a:gd name="connsiteX11" fmla="*/ 2284543 w 5067201"/>
              <a:gd name="connsiteY11" fmla="*/ 1303398 h 4745608"/>
              <a:gd name="connsiteX12" fmla="*/ 2330263 w 5067201"/>
              <a:gd name="connsiteY12" fmla="*/ 1166238 h 4745608"/>
              <a:gd name="connsiteX13" fmla="*/ 2467423 w 5067201"/>
              <a:gd name="connsiteY13" fmla="*/ 880488 h 4745608"/>
              <a:gd name="connsiteX14" fmla="*/ 2558863 w 5067201"/>
              <a:gd name="connsiteY14" fmla="*/ 640458 h 4745608"/>
              <a:gd name="connsiteX15" fmla="*/ 2616013 w 5067201"/>
              <a:gd name="connsiteY15" fmla="*/ 537588 h 4745608"/>
              <a:gd name="connsiteX16" fmla="*/ 2558863 w 5067201"/>
              <a:gd name="connsiteY16" fmla="*/ 789048 h 4745608"/>
              <a:gd name="connsiteX17" fmla="*/ 2444563 w 5067201"/>
              <a:gd name="connsiteY17" fmla="*/ 1097658 h 4745608"/>
              <a:gd name="connsiteX18" fmla="*/ 2375983 w 5067201"/>
              <a:gd name="connsiteY18" fmla="*/ 1406268 h 4745608"/>
              <a:gd name="connsiteX19" fmla="*/ 2558863 w 5067201"/>
              <a:gd name="connsiteY19" fmla="*/ 1577718 h 4745608"/>
              <a:gd name="connsiteX20" fmla="*/ 2878903 w 5067201"/>
              <a:gd name="connsiteY20" fmla="*/ 1657728 h 4745608"/>
              <a:gd name="connsiteX21" fmla="*/ 3187513 w 5067201"/>
              <a:gd name="connsiteY21" fmla="*/ 1657728 h 4745608"/>
              <a:gd name="connsiteX22" fmla="*/ 3370393 w 5067201"/>
              <a:gd name="connsiteY22" fmla="*/ 1566288 h 4745608"/>
              <a:gd name="connsiteX23" fmla="*/ 3488066 w 5067201"/>
              <a:gd name="connsiteY23" fmla="*/ 1246753 h 4745608"/>
              <a:gd name="connsiteX24" fmla="*/ 3495138 w 5067201"/>
              <a:gd name="connsiteY24" fmla="*/ 1115548 h 4745608"/>
              <a:gd name="connsiteX25" fmla="*/ 3493650 w 5067201"/>
              <a:gd name="connsiteY25" fmla="*/ 1063976 h 4745608"/>
              <a:gd name="connsiteX26" fmla="*/ 3450403 w 5067201"/>
              <a:gd name="connsiteY26" fmla="*/ 777618 h 4745608"/>
              <a:gd name="connsiteX27" fmla="*/ 3119893 w 5067201"/>
              <a:gd name="connsiteY27" fmla="*/ 321571 h 4745608"/>
              <a:gd name="connsiteX28" fmla="*/ 3497351 w 5067201"/>
              <a:gd name="connsiteY28" fmla="*/ 674883 h 4745608"/>
              <a:gd name="connsiteX29" fmla="*/ 3759013 w 5067201"/>
              <a:gd name="connsiteY29" fmla="*/ 571878 h 4745608"/>
              <a:gd name="connsiteX30" fmla="*/ 3999043 w 5067201"/>
              <a:gd name="connsiteY30" fmla="*/ 91818 h 4745608"/>
              <a:gd name="connsiteX31" fmla="*/ 4033333 w 5067201"/>
              <a:gd name="connsiteY31" fmla="*/ 11808 h 4745608"/>
              <a:gd name="connsiteX32" fmla="*/ 3984569 w 5067201"/>
              <a:gd name="connsiteY32" fmla="*/ 247366 h 4745608"/>
              <a:gd name="connsiteX33" fmla="*/ 3812791 w 5067201"/>
              <a:gd name="connsiteY33" fmla="*/ 647417 h 4745608"/>
              <a:gd name="connsiteX34" fmla="*/ 3592906 w 5067201"/>
              <a:gd name="connsiteY34" fmla="*/ 811408 h 4745608"/>
              <a:gd name="connsiteX35" fmla="*/ 3604425 w 5067201"/>
              <a:gd name="connsiteY35" fmla="*/ 999253 h 4745608"/>
              <a:gd name="connsiteX36" fmla="*/ 3872985 w 5067201"/>
              <a:gd name="connsiteY36" fmla="*/ 881976 h 4745608"/>
              <a:gd name="connsiteX37" fmla="*/ 4200754 w 5067201"/>
              <a:gd name="connsiteY37" fmla="*/ 774136 h 4745608"/>
              <a:gd name="connsiteX38" fmla="*/ 4064251 w 5067201"/>
              <a:gd name="connsiteY38" fmla="*/ 847195 h 4745608"/>
              <a:gd name="connsiteX39" fmla="*/ 3818880 w 5067201"/>
              <a:gd name="connsiteY39" fmla="*/ 991305 h 4745608"/>
              <a:gd name="connsiteX40" fmla="*/ 3658531 w 5067201"/>
              <a:gd name="connsiteY40" fmla="*/ 1093178 h 4745608"/>
              <a:gd name="connsiteX41" fmla="*/ 3622838 w 5067201"/>
              <a:gd name="connsiteY41" fmla="*/ 1221401 h 4745608"/>
              <a:gd name="connsiteX42" fmla="*/ 3577446 w 5067201"/>
              <a:gd name="connsiteY42" fmla="*/ 1500691 h 4745608"/>
              <a:gd name="connsiteX43" fmla="*/ 3461833 w 5067201"/>
              <a:gd name="connsiteY43" fmla="*/ 1726308 h 4745608"/>
              <a:gd name="connsiteX44" fmla="*/ 3278953 w 5067201"/>
              <a:gd name="connsiteY44" fmla="*/ 2034918 h 4745608"/>
              <a:gd name="connsiteX45" fmla="*/ 3288742 w 5067201"/>
              <a:gd name="connsiteY45" fmla="*/ 2273460 h 4745608"/>
              <a:gd name="connsiteX46" fmla="*/ 3434288 w 5067201"/>
              <a:gd name="connsiteY46" fmla="*/ 2417577 h 4745608"/>
              <a:gd name="connsiteX47" fmla="*/ 3781217 w 5067201"/>
              <a:gd name="connsiteY47" fmla="*/ 2618845 h 4745608"/>
              <a:gd name="connsiteX48" fmla="*/ 4079053 w 5067201"/>
              <a:gd name="connsiteY48" fmla="*/ 2777868 h 4745608"/>
              <a:gd name="connsiteX49" fmla="*/ 5011598 w 5067201"/>
              <a:gd name="connsiteY49" fmla="*/ 3189329 h 4745608"/>
              <a:gd name="connsiteX50" fmla="*/ 4955377 w 5067201"/>
              <a:gd name="connsiteY50" fmla="*/ 3340389 h 4745608"/>
              <a:gd name="connsiteX51" fmla="*/ 4070190 w 5067201"/>
              <a:gd name="connsiteY51" fmla="*/ 3021367 h 4745608"/>
              <a:gd name="connsiteX52" fmla="*/ 3460193 w 5067201"/>
              <a:gd name="connsiteY52" fmla="*/ 2852901 h 4745608"/>
              <a:gd name="connsiteX53" fmla="*/ 3217865 w 5067201"/>
              <a:gd name="connsiteY53" fmla="*/ 2829045 h 4745608"/>
              <a:gd name="connsiteX54" fmla="*/ 3025524 w 5067201"/>
              <a:gd name="connsiteY54" fmla="*/ 2858861 h 4745608"/>
              <a:gd name="connsiteX55" fmla="*/ 2832855 w 5067201"/>
              <a:gd name="connsiteY55" fmla="*/ 2930924 h 4745608"/>
              <a:gd name="connsiteX56" fmla="*/ 2820111 w 5067201"/>
              <a:gd name="connsiteY56" fmla="*/ 3026344 h 4745608"/>
              <a:gd name="connsiteX57" fmla="*/ 2959241 w 5067201"/>
              <a:gd name="connsiteY57" fmla="*/ 3167976 h 4745608"/>
              <a:gd name="connsiteX58" fmla="*/ 3176083 w 5067201"/>
              <a:gd name="connsiteY58" fmla="*/ 3269358 h 4745608"/>
              <a:gd name="connsiteX59" fmla="*/ 3388239 w 5067201"/>
              <a:gd name="connsiteY59" fmla="*/ 3442290 h 4745608"/>
              <a:gd name="connsiteX60" fmla="*/ 3212014 w 5067201"/>
              <a:gd name="connsiteY60" fmla="*/ 3336948 h 4745608"/>
              <a:gd name="connsiteX61" fmla="*/ 3004633 w 5067201"/>
              <a:gd name="connsiteY61" fmla="*/ 3276814 h 4745608"/>
              <a:gd name="connsiteX62" fmla="*/ 2771676 w 5067201"/>
              <a:gd name="connsiteY62" fmla="*/ 3166987 h 4745608"/>
              <a:gd name="connsiteX63" fmla="*/ 2638873 w 5067201"/>
              <a:gd name="connsiteY63" fmla="*/ 3097908 h 4745608"/>
              <a:gd name="connsiteX64" fmla="*/ 2570293 w 5067201"/>
              <a:gd name="connsiteY64" fmla="*/ 3109338 h 4745608"/>
              <a:gd name="connsiteX65" fmla="*/ 2525557 w 5067201"/>
              <a:gd name="connsiteY65" fmla="*/ 3326508 h 4745608"/>
              <a:gd name="connsiteX66" fmla="*/ 2584349 w 5067201"/>
              <a:gd name="connsiteY66" fmla="*/ 3577470 h 4745608"/>
              <a:gd name="connsiteX67" fmla="*/ 2663703 w 5067201"/>
              <a:gd name="connsiteY67" fmla="*/ 3996904 h 4745608"/>
              <a:gd name="connsiteX68" fmla="*/ 2633113 w 5067201"/>
              <a:gd name="connsiteY68" fmla="*/ 4192703 h 4745608"/>
              <a:gd name="connsiteX69" fmla="*/ 2539703 w 5067201"/>
              <a:gd name="connsiteY69" fmla="*/ 4455574 h 4745608"/>
              <a:gd name="connsiteX70" fmla="*/ 2595212 w 5067201"/>
              <a:gd name="connsiteY70" fmla="*/ 3945217 h 4745608"/>
              <a:gd name="connsiteX71" fmla="*/ 2481240 w 5067201"/>
              <a:gd name="connsiteY71" fmla="*/ 3566538 h 4745608"/>
              <a:gd name="connsiteX72" fmla="*/ 2307403 w 5067201"/>
              <a:gd name="connsiteY72" fmla="*/ 3166488 h 4745608"/>
              <a:gd name="connsiteX73" fmla="*/ 2261683 w 5067201"/>
              <a:gd name="connsiteY73" fmla="*/ 3063618 h 4745608"/>
              <a:gd name="connsiteX74" fmla="*/ 2078803 w 5067201"/>
              <a:gd name="connsiteY74" fmla="*/ 2949318 h 4745608"/>
              <a:gd name="connsiteX75" fmla="*/ 1824299 w 5067201"/>
              <a:gd name="connsiteY75" fmla="*/ 3002494 h 4745608"/>
              <a:gd name="connsiteX76" fmla="*/ 1412162 w 5067201"/>
              <a:gd name="connsiteY76" fmla="*/ 3235573 h 4745608"/>
              <a:gd name="connsiteX77" fmla="*/ 1381573 w 5067201"/>
              <a:gd name="connsiteY77" fmla="*/ 3680838 h 4745608"/>
              <a:gd name="connsiteX78" fmla="*/ 1340867 w 5067201"/>
              <a:gd name="connsiteY78" fmla="*/ 3980504 h 4745608"/>
              <a:gd name="connsiteX79" fmla="*/ 1197619 w 5067201"/>
              <a:gd name="connsiteY79" fmla="*/ 4738831 h 4745608"/>
              <a:gd name="connsiteX80" fmla="*/ 1220896 w 5067201"/>
              <a:gd name="connsiteY80" fmla="*/ 4338309 h 4745608"/>
              <a:gd name="connsiteX81" fmla="*/ 1242772 w 5067201"/>
              <a:gd name="connsiteY81" fmla="*/ 4080888 h 4745608"/>
              <a:gd name="connsiteX82" fmla="*/ 1198693 w 5067201"/>
              <a:gd name="connsiteY82" fmla="*/ 3909438 h 4745608"/>
              <a:gd name="connsiteX83" fmla="*/ 970093 w 5067201"/>
              <a:gd name="connsiteY83" fmla="*/ 3989448 h 4745608"/>
              <a:gd name="connsiteX84" fmla="*/ 766328 w 5067201"/>
              <a:gd name="connsiteY84" fmla="*/ 4131990 h 4745608"/>
              <a:gd name="connsiteX85" fmla="*/ 555808 w 5067201"/>
              <a:gd name="connsiteY85" fmla="*/ 4355688 h 4745608"/>
              <a:gd name="connsiteX86" fmla="*/ 785900 w 5067201"/>
              <a:gd name="connsiteY86" fmla="*/ 4017771 h 4745608"/>
              <a:gd name="connsiteX87" fmla="*/ 1130113 w 5067201"/>
              <a:gd name="connsiteY87" fmla="*/ 3817500 h 4745608"/>
              <a:gd name="connsiteX88" fmla="*/ 1278703 w 5067201"/>
              <a:gd name="connsiteY88" fmla="*/ 3726558 h 4745608"/>
              <a:gd name="connsiteX89" fmla="*/ 1269661 w 5067201"/>
              <a:gd name="connsiteY89" fmla="*/ 3390117 h 4745608"/>
              <a:gd name="connsiteX90" fmla="*/ 1309620 w 5067201"/>
              <a:gd name="connsiteY90" fmla="*/ 3169963 h 4745608"/>
              <a:gd name="connsiteX91" fmla="*/ 1393003 w 5067201"/>
              <a:gd name="connsiteY91" fmla="*/ 3052188 h 4745608"/>
              <a:gd name="connsiteX92" fmla="*/ 1080693 w 5067201"/>
              <a:gd name="connsiteY92" fmla="*/ 2984604 h 4745608"/>
              <a:gd name="connsiteX93" fmla="*/ 663453 w 5067201"/>
              <a:gd name="connsiteY93" fmla="*/ 3023360 h 4745608"/>
              <a:gd name="connsiteX94" fmla="*/ 235111 w 5067201"/>
              <a:gd name="connsiteY94" fmla="*/ 3217172 h 4745608"/>
              <a:gd name="connsiteX95" fmla="*/ 421453 w 5067201"/>
              <a:gd name="connsiteY95" fmla="*/ 3029328 h 4745608"/>
              <a:gd name="connsiteX96" fmla="*/ 627193 w 5067201"/>
              <a:gd name="connsiteY96" fmla="*/ 2926458 h 4745608"/>
              <a:gd name="connsiteX97" fmla="*/ 854480 w 5067201"/>
              <a:gd name="connsiteY97" fmla="*/ 2889178 h 4745608"/>
              <a:gd name="connsiteX98" fmla="*/ 1149272 w 5067201"/>
              <a:gd name="connsiteY98" fmla="*/ 2889676 h 4745608"/>
              <a:gd name="connsiteX99" fmla="*/ 1531894 w 5067201"/>
              <a:gd name="connsiteY99" fmla="*/ 2917507 h 4745608"/>
              <a:gd name="connsiteX100" fmla="*/ 1860559 w 5067201"/>
              <a:gd name="connsiteY100" fmla="*/ 2766431 h 4745608"/>
              <a:gd name="connsiteX101" fmla="*/ 1701613 w 5067201"/>
              <a:gd name="connsiteY101" fmla="*/ 2263518 h 4745608"/>
              <a:gd name="connsiteX102" fmla="*/ 1690183 w 5067201"/>
              <a:gd name="connsiteY102" fmla="*/ 1966338 h 4745608"/>
              <a:gd name="connsiteX103" fmla="*/ 1381991 w 5067201"/>
              <a:gd name="connsiteY103" fmla="*/ 1841604 h 4745608"/>
              <a:gd name="connsiteX104" fmla="*/ 1095823 w 5067201"/>
              <a:gd name="connsiteY104" fmla="*/ 1714878 h 4745608"/>
              <a:gd name="connsiteX105" fmla="*/ 746507 w 5067201"/>
              <a:gd name="connsiteY105" fmla="*/ 1626415 h 4745608"/>
              <a:gd name="connsiteX106" fmla="*/ 352873 w 5067201"/>
              <a:gd name="connsiteY106" fmla="*/ 1726308 h 4745608"/>
              <a:gd name="connsiteX107" fmla="*/ 113171 w 5067201"/>
              <a:gd name="connsiteY107" fmla="*/ 1763582 h 4745608"/>
              <a:gd name="connsiteX108" fmla="*/ 9973 w 5067201"/>
              <a:gd name="connsiteY108" fmla="*/ 1737738 h 4745608"/>
              <a:gd name="connsiteX109" fmla="*/ 348516 w 5067201"/>
              <a:gd name="connsiteY109" fmla="*/ 1643812 h 4745608"/>
              <a:gd name="connsiteX110" fmla="*/ 653097 w 5067201"/>
              <a:gd name="connsiteY110" fmla="*/ 1543920 h 4745608"/>
              <a:gd name="connsiteX111" fmla="*/ 1072963 w 5067201"/>
              <a:gd name="connsiteY111" fmla="*/ 1612008 h 4745608"/>
              <a:gd name="connsiteX112" fmla="*/ 1244413 w 5067201"/>
              <a:gd name="connsiteY112" fmla="*/ 1657728 h 4745608"/>
              <a:gd name="connsiteX113" fmla="*/ 1205766 w 5067201"/>
              <a:gd name="connsiteY113" fmla="*/ 1451988 h 4745608"/>
              <a:gd name="connsiteX114" fmla="*/ 1046313 w 5067201"/>
              <a:gd name="connsiteY114" fmla="*/ 815409 h 4745608"/>
              <a:gd name="connsiteX115" fmla="*/ 1221553 w 5067201"/>
              <a:gd name="connsiteY115" fmla="*/ 1211958 h 4745608"/>
              <a:gd name="connsiteX0" fmla="*/ 1221553 w 5015709"/>
              <a:gd name="connsiteY0" fmla="*/ 1211958 h 4745608"/>
              <a:gd name="connsiteX1" fmla="*/ 1343911 w 5015709"/>
              <a:gd name="connsiteY1" fmla="*/ 1559828 h 4745608"/>
              <a:gd name="connsiteX2" fmla="*/ 1553023 w 5015709"/>
              <a:gd name="connsiteY2" fmla="*/ 1657728 h 4745608"/>
              <a:gd name="connsiteX3" fmla="*/ 1907353 w 5015709"/>
              <a:gd name="connsiteY3" fmla="*/ 1680588 h 4745608"/>
              <a:gd name="connsiteX4" fmla="*/ 2021653 w 5015709"/>
              <a:gd name="connsiteY4" fmla="*/ 1543428 h 4745608"/>
              <a:gd name="connsiteX5" fmla="*/ 2124523 w 5015709"/>
              <a:gd name="connsiteY5" fmla="*/ 1291968 h 4745608"/>
              <a:gd name="connsiteX6" fmla="*/ 2124523 w 5015709"/>
              <a:gd name="connsiteY6" fmla="*/ 1120518 h 4745608"/>
              <a:gd name="connsiteX7" fmla="*/ 2068029 w 5015709"/>
              <a:gd name="connsiteY7" fmla="*/ 825325 h 4745608"/>
              <a:gd name="connsiteX8" fmla="*/ 2078803 w 5015709"/>
              <a:gd name="connsiteY8" fmla="*/ 777618 h 4745608"/>
              <a:gd name="connsiteX9" fmla="*/ 2170243 w 5015709"/>
              <a:gd name="connsiteY9" fmla="*/ 1086228 h 4745608"/>
              <a:gd name="connsiteX10" fmla="*/ 2215963 w 5015709"/>
              <a:gd name="connsiteY10" fmla="*/ 1269108 h 4745608"/>
              <a:gd name="connsiteX11" fmla="*/ 2284543 w 5015709"/>
              <a:gd name="connsiteY11" fmla="*/ 1303398 h 4745608"/>
              <a:gd name="connsiteX12" fmla="*/ 2330263 w 5015709"/>
              <a:gd name="connsiteY12" fmla="*/ 1166238 h 4745608"/>
              <a:gd name="connsiteX13" fmla="*/ 2467423 w 5015709"/>
              <a:gd name="connsiteY13" fmla="*/ 880488 h 4745608"/>
              <a:gd name="connsiteX14" fmla="*/ 2558863 w 5015709"/>
              <a:gd name="connsiteY14" fmla="*/ 640458 h 4745608"/>
              <a:gd name="connsiteX15" fmla="*/ 2616013 w 5015709"/>
              <a:gd name="connsiteY15" fmla="*/ 537588 h 4745608"/>
              <a:gd name="connsiteX16" fmla="*/ 2558863 w 5015709"/>
              <a:gd name="connsiteY16" fmla="*/ 789048 h 4745608"/>
              <a:gd name="connsiteX17" fmla="*/ 2444563 w 5015709"/>
              <a:gd name="connsiteY17" fmla="*/ 1097658 h 4745608"/>
              <a:gd name="connsiteX18" fmla="*/ 2375983 w 5015709"/>
              <a:gd name="connsiteY18" fmla="*/ 1406268 h 4745608"/>
              <a:gd name="connsiteX19" fmla="*/ 2558863 w 5015709"/>
              <a:gd name="connsiteY19" fmla="*/ 1577718 h 4745608"/>
              <a:gd name="connsiteX20" fmla="*/ 2878903 w 5015709"/>
              <a:gd name="connsiteY20" fmla="*/ 1657728 h 4745608"/>
              <a:gd name="connsiteX21" fmla="*/ 3187513 w 5015709"/>
              <a:gd name="connsiteY21" fmla="*/ 1657728 h 4745608"/>
              <a:gd name="connsiteX22" fmla="*/ 3370393 w 5015709"/>
              <a:gd name="connsiteY22" fmla="*/ 1566288 h 4745608"/>
              <a:gd name="connsiteX23" fmla="*/ 3488066 w 5015709"/>
              <a:gd name="connsiteY23" fmla="*/ 1246753 h 4745608"/>
              <a:gd name="connsiteX24" fmla="*/ 3495138 w 5015709"/>
              <a:gd name="connsiteY24" fmla="*/ 1115548 h 4745608"/>
              <a:gd name="connsiteX25" fmla="*/ 3493650 w 5015709"/>
              <a:gd name="connsiteY25" fmla="*/ 1063976 h 4745608"/>
              <a:gd name="connsiteX26" fmla="*/ 3450403 w 5015709"/>
              <a:gd name="connsiteY26" fmla="*/ 777618 h 4745608"/>
              <a:gd name="connsiteX27" fmla="*/ 3119893 w 5015709"/>
              <a:gd name="connsiteY27" fmla="*/ 321571 h 4745608"/>
              <a:gd name="connsiteX28" fmla="*/ 3497351 w 5015709"/>
              <a:gd name="connsiteY28" fmla="*/ 674883 h 4745608"/>
              <a:gd name="connsiteX29" fmla="*/ 3759013 w 5015709"/>
              <a:gd name="connsiteY29" fmla="*/ 571878 h 4745608"/>
              <a:gd name="connsiteX30" fmla="*/ 3999043 w 5015709"/>
              <a:gd name="connsiteY30" fmla="*/ 91818 h 4745608"/>
              <a:gd name="connsiteX31" fmla="*/ 4033333 w 5015709"/>
              <a:gd name="connsiteY31" fmla="*/ 11808 h 4745608"/>
              <a:gd name="connsiteX32" fmla="*/ 3984569 w 5015709"/>
              <a:gd name="connsiteY32" fmla="*/ 247366 h 4745608"/>
              <a:gd name="connsiteX33" fmla="*/ 3812791 w 5015709"/>
              <a:gd name="connsiteY33" fmla="*/ 647417 h 4745608"/>
              <a:gd name="connsiteX34" fmla="*/ 3592906 w 5015709"/>
              <a:gd name="connsiteY34" fmla="*/ 811408 h 4745608"/>
              <a:gd name="connsiteX35" fmla="*/ 3604425 w 5015709"/>
              <a:gd name="connsiteY35" fmla="*/ 999253 h 4745608"/>
              <a:gd name="connsiteX36" fmla="*/ 3872985 w 5015709"/>
              <a:gd name="connsiteY36" fmla="*/ 881976 h 4745608"/>
              <a:gd name="connsiteX37" fmla="*/ 4200754 w 5015709"/>
              <a:gd name="connsiteY37" fmla="*/ 774136 h 4745608"/>
              <a:gd name="connsiteX38" fmla="*/ 4064251 w 5015709"/>
              <a:gd name="connsiteY38" fmla="*/ 847195 h 4745608"/>
              <a:gd name="connsiteX39" fmla="*/ 3818880 w 5015709"/>
              <a:gd name="connsiteY39" fmla="*/ 991305 h 4745608"/>
              <a:gd name="connsiteX40" fmla="*/ 3658531 w 5015709"/>
              <a:gd name="connsiteY40" fmla="*/ 1093178 h 4745608"/>
              <a:gd name="connsiteX41" fmla="*/ 3622838 w 5015709"/>
              <a:gd name="connsiteY41" fmla="*/ 1221401 h 4745608"/>
              <a:gd name="connsiteX42" fmla="*/ 3577446 w 5015709"/>
              <a:gd name="connsiteY42" fmla="*/ 1500691 h 4745608"/>
              <a:gd name="connsiteX43" fmla="*/ 3461833 w 5015709"/>
              <a:gd name="connsiteY43" fmla="*/ 1726308 h 4745608"/>
              <a:gd name="connsiteX44" fmla="*/ 3278953 w 5015709"/>
              <a:gd name="connsiteY44" fmla="*/ 2034918 h 4745608"/>
              <a:gd name="connsiteX45" fmla="*/ 3288742 w 5015709"/>
              <a:gd name="connsiteY45" fmla="*/ 2273460 h 4745608"/>
              <a:gd name="connsiteX46" fmla="*/ 3434288 w 5015709"/>
              <a:gd name="connsiteY46" fmla="*/ 2417577 h 4745608"/>
              <a:gd name="connsiteX47" fmla="*/ 3781217 w 5015709"/>
              <a:gd name="connsiteY47" fmla="*/ 2618845 h 4745608"/>
              <a:gd name="connsiteX48" fmla="*/ 4079053 w 5015709"/>
              <a:gd name="connsiteY48" fmla="*/ 2777868 h 4745608"/>
              <a:gd name="connsiteX49" fmla="*/ 5011598 w 5015709"/>
              <a:gd name="connsiteY49" fmla="*/ 3189329 h 4745608"/>
              <a:gd name="connsiteX50" fmla="*/ 4955377 w 5015709"/>
              <a:gd name="connsiteY50" fmla="*/ 3340389 h 4745608"/>
              <a:gd name="connsiteX51" fmla="*/ 4070190 w 5015709"/>
              <a:gd name="connsiteY51" fmla="*/ 3021367 h 4745608"/>
              <a:gd name="connsiteX52" fmla="*/ 3460193 w 5015709"/>
              <a:gd name="connsiteY52" fmla="*/ 2852901 h 4745608"/>
              <a:gd name="connsiteX53" fmla="*/ 3217865 w 5015709"/>
              <a:gd name="connsiteY53" fmla="*/ 2829045 h 4745608"/>
              <a:gd name="connsiteX54" fmla="*/ 3025524 w 5015709"/>
              <a:gd name="connsiteY54" fmla="*/ 2858861 h 4745608"/>
              <a:gd name="connsiteX55" fmla="*/ 2832855 w 5015709"/>
              <a:gd name="connsiteY55" fmla="*/ 2930924 h 4745608"/>
              <a:gd name="connsiteX56" fmla="*/ 2820111 w 5015709"/>
              <a:gd name="connsiteY56" fmla="*/ 3026344 h 4745608"/>
              <a:gd name="connsiteX57" fmla="*/ 2959241 w 5015709"/>
              <a:gd name="connsiteY57" fmla="*/ 3167976 h 4745608"/>
              <a:gd name="connsiteX58" fmla="*/ 3176083 w 5015709"/>
              <a:gd name="connsiteY58" fmla="*/ 3269358 h 4745608"/>
              <a:gd name="connsiteX59" fmla="*/ 3388239 w 5015709"/>
              <a:gd name="connsiteY59" fmla="*/ 3442290 h 4745608"/>
              <a:gd name="connsiteX60" fmla="*/ 3212014 w 5015709"/>
              <a:gd name="connsiteY60" fmla="*/ 3336948 h 4745608"/>
              <a:gd name="connsiteX61" fmla="*/ 3004633 w 5015709"/>
              <a:gd name="connsiteY61" fmla="*/ 3276814 h 4745608"/>
              <a:gd name="connsiteX62" fmla="*/ 2771676 w 5015709"/>
              <a:gd name="connsiteY62" fmla="*/ 3166987 h 4745608"/>
              <a:gd name="connsiteX63" fmla="*/ 2638873 w 5015709"/>
              <a:gd name="connsiteY63" fmla="*/ 3097908 h 4745608"/>
              <a:gd name="connsiteX64" fmla="*/ 2570293 w 5015709"/>
              <a:gd name="connsiteY64" fmla="*/ 3109338 h 4745608"/>
              <a:gd name="connsiteX65" fmla="*/ 2525557 w 5015709"/>
              <a:gd name="connsiteY65" fmla="*/ 3326508 h 4745608"/>
              <a:gd name="connsiteX66" fmla="*/ 2584349 w 5015709"/>
              <a:gd name="connsiteY66" fmla="*/ 3577470 h 4745608"/>
              <a:gd name="connsiteX67" fmla="*/ 2663703 w 5015709"/>
              <a:gd name="connsiteY67" fmla="*/ 3996904 h 4745608"/>
              <a:gd name="connsiteX68" fmla="*/ 2633113 w 5015709"/>
              <a:gd name="connsiteY68" fmla="*/ 4192703 h 4745608"/>
              <a:gd name="connsiteX69" fmla="*/ 2539703 w 5015709"/>
              <a:gd name="connsiteY69" fmla="*/ 4455574 h 4745608"/>
              <a:gd name="connsiteX70" fmla="*/ 2595212 w 5015709"/>
              <a:gd name="connsiteY70" fmla="*/ 3945217 h 4745608"/>
              <a:gd name="connsiteX71" fmla="*/ 2481240 w 5015709"/>
              <a:gd name="connsiteY71" fmla="*/ 3566538 h 4745608"/>
              <a:gd name="connsiteX72" fmla="*/ 2307403 w 5015709"/>
              <a:gd name="connsiteY72" fmla="*/ 3166488 h 4745608"/>
              <a:gd name="connsiteX73" fmla="*/ 2261683 w 5015709"/>
              <a:gd name="connsiteY73" fmla="*/ 3063618 h 4745608"/>
              <a:gd name="connsiteX74" fmla="*/ 2078803 w 5015709"/>
              <a:gd name="connsiteY74" fmla="*/ 2949318 h 4745608"/>
              <a:gd name="connsiteX75" fmla="*/ 1824299 w 5015709"/>
              <a:gd name="connsiteY75" fmla="*/ 3002494 h 4745608"/>
              <a:gd name="connsiteX76" fmla="*/ 1412162 w 5015709"/>
              <a:gd name="connsiteY76" fmla="*/ 3235573 h 4745608"/>
              <a:gd name="connsiteX77" fmla="*/ 1381573 w 5015709"/>
              <a:gd name="connsiteY77" fmla="*/ 3680838 h 4745608"/>
              <a:gd name="connsiteX78" fmla="*/ 1340867 w 5015709"/>
              <a:gd name="connsiteY78" fmla="*/ 3980504 h 4745608"/>
              <a:gd name="connsiteX79" fmla="*/ 1197619 w 5015709"/>
              <a:gd name="connsiteY79" fmla="*/ 4738831 h 4745608"/>
              <a:gd name="connsiteX80" fmla="*/ 1220896 w 5015709"/>
              <a:gd name="connsiteY80" fmla="*/ 4338309 h 4745608"/>
              <a:gd name="connsiteX81" fmla="*/ 1242772 w 5015709"/>
              <a:gd name="connsiteY81" fmla="*/ 4080888 h 4745608"/>
              <a:gd name="connsiteX82" fmla="*/ 1198693 w 5015709"/>
              <a:gd name="connsiteY82" fmla="*/ 3909438 h 4745608"/>
              <a:gd name="connsiteX83" fmla="*/ 970093 w 5015709"/>
              <a:gd name="connsiteY83" fmla="*/ 3989448 h 4745608"/>
              <a:gd name="connsiteX84" fmla="*/ 766328 w 5015709"/>
              <a:gd name="connsiteY84" fmla="*/ 4131990 h 4745608"/>
              <a:gd name="connsiteX85" fmla="*/ 555808 w 5015709"/>
              <a:gd name="connsiteY85" fmla="*/ 4355688 h 4745608"/>
              <a:gd name="connsiteX86" fmla="*/ 785900 w 5015709"/>
              <a:gd name="connsiteY86" fmla="*/ 4017771 h 4745608"/>
              <a:gd name="connsiteX87" fmla="*/ 1130113 w 5015709"/>
              <a:gd name="connsiteY87" fmla="*/ 3817500 h 4745608"/>
              <a:gd name="connsiteX88" fmla="*/ 1278703 w 5015709"/>
              <a:gd name="connsiteY88" fmla="*/ 3726558 h 4745608"/>
              <a:gd name="connsiteX89" fmla="*/ 1269661 w 5015709"/>
              <a:gd name="connsiteY89" fmla="*/ 3390117 h 4745608"/>
              <a:gd name="connsiteX90" fmla="*/ 1309620 w 5015709"/>
              <a:gd name="connsiteY90" fmla="*/ 3169963 h 4745608"/>
              <a:gd name="connsiteX91" fmla="*/ 1393003 w 5015709"/>
              <a:gd name="connsiteY91" fmla="*/ 3052188 h 4745608"/>
              <a:gd name="connsiteX92" fmla="*/ 1080693 w 5015709"/>
              <a:gd name="connsiteY92" fmla="*/ 2984604 h 4745608"/>
              <a:gd name="connsiteX93" fmla="*/ 663453 w 5015709"/>
              <a:gd name="connsiteY93" fmla="*/ 3023360 h 4745608"/>
              <a:gd name="connsiteX94" fmla="*/ 235111 w 5015709"/>
              <a:gd name="connsiteY94" fmla="*/ 3217172 h 4745608"/>
              <a:gd name="connsiteX95" fmla="*/ 421453 w 5015709"/>
              <a:gd name="connsiteY95" fmla="*/ 3029328 h 4745608"/>
              <a:gd name="connsiteX96" fmla="*/ 627193 w 5015709"/>
              <a:gd name="connsiteY96" fmla="*/ 2926458 h 4745608"/>
              <a:gd name="connsiteX97" fmla="*/ 854480 w 5015709"/>
              <a:gd name="connsiteY97" fmla="*/ 2889178 h 4745608"/>
              <a:gd name="connsiteX98" fmla="*/ 1149272 w 5015709"/>
              <a:gd name="connsiteY98" fmla="*/ 2889676 h 4745608"/>
              <a:gd name="connsiteX99" fmla="*/ 1531894 w 5015709"/>
              <a:gd name="connsiteY99" fmla="*/ 2917507 h 4745608"/>
              <a:gd name="connsiteX100" fmla="*/ 1860559 w 5015709"/>
              <a:gd name="connsiteY100" fmla="*/ 2766431 h 4745608"/>
              <a:gd name="connsiteX101" fmla="*/ 1701613 w 5015709"/>
              <a:gd name="connsiteY101" fmla="*/ 2263518 h 4745608"/>
              <a:gd name="connsiteX102" fmla="*/ 1690183 w 5015709"/>
              <a:gd name="connsiteY102" fmla="*/ 1966338 h 4745608"/>
              <a:gd name="connsiteX103" fmla="*/ 1381991 w 5015709"/>
              <a:gd name="connsiteY103" fmla="*/ 1841604 h 4745608"/>
              <a:gd name="connsiteX104" fmla="*/ 1095823 w 5015709"/>
              <a:gd name="connsiteY104" fmla="*/ 1714878 h 4745608"/>
              <a:gd name="connsiteX105" fmla="*/ 746507 w 5015709"/>
              <a:gd name="connsiteY105" fmla="*/ 1626415 h 4745608"/>
              <a:gd name="connsiteX106" fmla="*/ 352873 w 5015709"/>
              <a:gd name="connsiteY106" fmla="*/ 1726308 h 4745608"/>
              <a:gd name="connsiteX107" fmla="*/ 113171 w 5015709"/>
              <a:gd name="connsiteY107" fmla="*/ 1763582 h 4745608"/>
              <a:gd name="connsiteX108" fmla="*/ 9973 w 5015709"/>
              <a:gd name="connsiteY108" fmla="*/ 1737738 h 4745608"/>
              <a:gd name="connsiteX109" fmla="*/ 348516 w 5015709"/>
              <a:gd name="connsiteY109" fmla="*/ 1643812 h 4745608"/>
              <a:gd name="connsiteX110" fmla="*/ 653097 w 5015709"/>
              <a:gd name="connsiteY110" fmla="*/ 1543920 h 4745608"/>
              <a:gd name="connsiteX111" fmla="*/ 1072963 w 5015709"/>
              <a:gd name="connsiteY111" fmla="*/ 1612008 h 4745608"/>
              <a:gd name="connsiteX112" fmla="*/ 1244413 w 5015709"/>
              <a:gd name="connsiteY112" fmla="*/ 1657728 h 4745608"/>
              <a:gd name="connsiteX113" fmla="*/ 1205766 w 5015709"/>
              <a:gd name="connsiteY113" fmla="*/ 1451988 h 4745608"/>
              <a:gd name="connsiteX114" fmla="*/ 1046313 w 5015709"/>
              <a:gd name="connsiteY114" fmla="*/ 815409 h 4745608"/>
              <a:gd name="connsiteX115" fmla="*/ 1221553 w 5015709"/>
              <a:gd name="connsiteY115" fmla="*/ 1211958 h 4745608"/>
              <a:gd name="connsiteX0" fmla="*/ 1221553 w 5063469"/>
              <a:gd name="connsiteY0" fmla="*/ 1211958 h 4745608"/>
              <a:gd name="connsiteX1" fmla="*/ 1343911 w 5063469"/>
              <a:gd name="connsiteY1" fmla="*/ 1559828 h 4745608"/>
              <a:gd name="connsiteX2" fmla="*/ 1553023 w 5063469"/>
              <a:gd name="connsiteY2" fmla="*/ 1657728 h 4745608"/>
              <a:gd name="connsiteX3" fmla="*/ 1907353 w 5063469"/>
              <a:gd name="connsiteY3" fmla="*/ 1680588 h 4745608"/>
              <a:gd name="connsiteX4" fmla="*/ 2021653 w 5063469"/>
              <a:gd name="connsiteY4" fmla="*/ 1543428 h 4745608"/>
              <a:gd name="connsiteX5" fmla="*/ 2124523 w 5063469"/>
              <a:gd name="connsiteY5" fmla="*/ 1291968 h 4745608"/>
              <a:gd name="connsiteX6" fmla="*/ 2124523 w 5063469"/>
              <a:gd name="connsiteY6" fmla="*/ 1120518 h 4745608"/>
              <a:gd name="connsiteX7" fmla="*/ 2068029 w 5063469"/>
              <a:gd name="connsiteY7" fmla="*/ 825325 h 4745608"/>
              <a:gd name="connsiteX8" fmla="*/ 2078803 w 5063469"/>
              <a:gd name="connsiteY8" fmla="*/ 777618 h 4745608"/>
              <a:gd name="connsiteX9" fmla="*/ 2170243 w 5063469"/>
              <a:gd name="connsiteY9" fmla="*/ 1086228 h 4745608"/>
              <a:gd name="connsiteX10" fmla="*/ 2215963 w 5063469"/>
              <a:gd name="connsiteY10" fmla="*/ 1269108 h 4745608"/>
              <a:gd name="connsiteX11" fmla="*/ 2284543 w 5063469"/>
              <a:gd name="connsiteY11" fmla="*/ 1303398 h 4745608"/>
              <a:gd name="connsiteX12" fmla="*/ 2330263 w 5063469"/>
              <a:gd name="connsiteY12" fmla="*/ 1166238 h 4745608"/>
              <a:gd name="connsiteX13" fmla="*/ 2467423 w 5063469"/>
              <a:gd name="connsiteY13" fmla="*/ 880488 h 4745608"/>
              <a:gd name="connsiteX14" fmla="*/ 2558863 w 5063469"/>
              <a:gd name="connsiteY14" fmla="*/ 640458 h 4745608"/>
              <a:gd name="connsiteX15" fmla="*/ 2616013 w 5063469"/>
              <a:gd name="connsiteY15" fmla="*/ 537588 h 4745608"/>
              <a:gd name="connsiteX16" fmla="*/ 2558863 w 5063469"/>
              <a:gd name="connsiteY16" fmla="*/ 789048 h 4745608"/>
              <a:gd name="connsiteX17" fmla="*/ 2444563 w 5063469"/>
              <a:gd name="connsiteY17" fmla="*/ 1097658 h 4745608"/>
              <a:gd name="connsiteX18" fmla="*/ 2375983 w 5063469"/>
              <a:gd name="connsiteY18" fmla="*/ 1406268 h 4745608"/>
              <a:gd name="connsiteX19" fmla="*/ 2558863 w 5063469"/>
              <a:gd name="connsiteY19" fmla="*/ 1577718 h 4745608"/>
              <a:gd name="connsiteX20" fmla="*/ 2878903 w 5063469"/>
              <a:gd name="connsiteY20" fmla="*/ 1657728 h 4745608"/>
              <a:gd name="connsiteX21" fmla="*/ 3187513 w 5063469"/>
              <a:gd name="connsiteY21" fmla="*/ 1657728 h 4745608"/>
              <a:gd name="connsiteX22" fmla="*/ 3370393 w 5063469"/>
              <a:gd name="connsiteY22" fmla="*/ 1566288 h 4745608"/>
              <a:gd name="connsiteX23" fmla="*/ 3488066 w 5063469"/>
              <a:gd name="connsiteY23" fmla="*/ 1246753 h 4745608"/>
              <a:gd name="connsiteX24" fmla="*/ 3495138 w 5063469"/>
              <a:gd name="connsiteY24" fmla="*/ 1115548 h 4745608"/>
              <a:gd name="connsiteX25" fmla="*/ 3493650 w 5063469"/>
              <a:gd name="connsiteY25" fmla="*/ 1063976 h 4745608"/>
              <a:gd name="connsiteX26" fmla="*/ 3450403 w 5063469"/>
              <a:gd name="connsiteY26" fmla="*/ 777618 h 4745608"/>
              <a:gd name="connsiteX27" fmla="*/ 3119893 w 5063469"/>
              <a:gd name="connsiteY27" fmla="*/ 321571 h 4745608"/>
              <a:gd name="connsiteX28" fmla="*/ 3497351 w 5063469"/>
              <a:gd name="connsiteY28" fmla="*/ 674883 h 4745608"/>
              <a:gd name="connsiteX29" fmla="*/ 3759013 w 5063469"/>
              <a:gd name="connsiteY29" fmla="*/ 571878 h 4745608"/>
              <a:gd name="connsiteX30" fmla="*/ 3999043 w 5063469"/>
              <a:gd name="connsiteY30" fmla="*/ 91818 h 4745608"/>
              <a:gd name="connsiteX31" fmla="*/ 4033333 w 5063469"/>
              <a:gd name="connsiteY31" fmla="*/ 11808 h 4745608"/>
              <a:gd name="connsiteX32" fmla="*/ 3984569 w 5063469"/>
              <a:gd name="connsiteY32" fmla="*/ 247366 h 4745608"/>
              <a:gd name="connsiteX33" fmla="*/ 3812791 w 5063469"/>
              <a:gd name="connsiteY33" fmla="*/ 647417 h 4745608"/>
              <a:gd name="connsiteX34" fmla="*/ 3592906 w 5063469"/>
              <a:gd name="connsiteY34" fmla="*/ 811408 h 4745608"/>
              <a:gd name="connsiteX35" fmla="*/ 3604425 w 5063469"/>
              <a:gd name="connsiteY35" fmla="*/ 999253 h 4745608"/>
              <a:gd name="connsiteX36" fmla="*/ 3872985 w 5063469"/>
              <a:gd name="connsiteY36" fmla="*/ 881976 h 4745608"/>
              <a:gd name="connsiteX37" fmla="*/ 4200754 w 5063469"/>
              <a:gd name="connsiteY37" fmla="*/ 774136 h 4745608"/>
              <a:gd name="connsiteX38" fmla="*/ 4064251 w 5063469"/>
              <a:gd name="connsiteY38" fmla="*/ 847195 h 4745608"/>
              <a:gd name="connsiteX39" fmla="*/ 3818880 w 5063469"/>
              <a:gd name="connsiteY39" fmla="*/ 991305 h 4745608"/>
              <a:gd name="connsiteX40" fmla="*/ 3658531 w 5063469"/>
              <a:gd name="connsiteY40" fmla="*/ 1093178 h 4745608"/>
              <a:gd name="connsiteX41" fmla="*/ 3622838 w 5063469"/>
              <a:gd name="connsiteY41" fmla="*/ 1221401 h 4745608"/>
              <a:gd name="connsiteX42" fmla="*/ 3577446 w 5063469"/>
              <a:gd name="connsiteY42" fmla="*/ 1500691 h 4745608"/>
              <a:gd name="connsiteX43" fmla="*/ 3461833 w 5063469"/>
              <a:gd name="connsiteY43" fmla="*/ 1726308 h 4745608"/>
              <a:gd name="connsiteX44" fmla="*/ 3278953 w 5063469"/>
              <a:gd name="connsiteY44" fmla="*/ 2034918 h 4745608"/>
              <a:gd name="connsiteX45" fmla="*/ 3288742 w 5063469"/>
              <a:gd name="connsiteY45" fmla="*/ 2273460 h 4745608"/>
              <a:gd name="connsiteX46" fmla="*/ 3434288 w 5063469"/>
              <a:gd name="connsiteY46" fmla="*/ 2417577 h 4745608"/>
              <a:gd name="connsiteX47" fmla="*/ 3781217 w 5063469"/>
              <a:gd name="connsiteY47" fmla="*/ 2618845 h 4745608"/>
              <a:gd name="connsiteX48" fmla="*/ 4079053 w 5063469"/>
              <a:gd name="connsiteY48" fmla="*/ 2777868 h 4745608"/>
              <a:gd name="connsiteX49" fmla="*/ 5011598 w 5063469"/>
              <a:gd name="connsiteY49" fmla="*/ 3189329 h 4745608"/>
              <a:gd name="connsiteX50" fmla="*/ 4940575 w 5063469"/>
              <a:gd name="connsiteY50" fmla="*/ 3376168 h 4745608"/>
              <a:gd name="connsiteX51" fmla="*/ 4070190 w 5063469"/>
              <a:gd name="connsiteY51" fmla="*/ 3021367 h 4745608"/>
              <a:gd name="connsiteX52" fmla="*/ 3460193 w 5063469"/>
              <a:gd name="connsiteY52" fmla="*/ 2852901 h 4745608"/>
              <a:gd name="connsiteX53" fmla="*/ 3217865 w 5063469"/>
              <a:gd name="connsiteY53" fmla="*/ 2829045 h 4745608"/>
              <a:gd name="connsiteX54" fmla="*/ 3025524 w 5063469"/>
              <a:gd name="connsiteY54" fmla="*/ 2858861 h 4745608"/>
              <a:gd name="connsiteX55" fmla="*/ 2832855 w 5063469"/>
              <a:gd name="connsiteY55" fmla="*/ 2930924 h 4745608"/>
              <a:gd name="connsiteX56" fmla="*/ 2820111 w 5063469"/>
              <a:gd name="connsiteY56" fmla="*/ 3026344 h 4745608"/>
              <a:gd name="connsiteX57" fmla="*/ 2959241 w 5063469"/>
              <a:gd name="connsiteY57" fmla="*/ 3167976 h 4745608"/>
              <a:gd name="connsiteX58" fmla="*/ 3176083 w 5063469"/>
              <a:gd name="connsiteY58" fmla="*/ 3269358 h 4745608"/>
              <a:gd name="connsiteX59" fmla="*/ 3388239 w 5063469"/>
              <a:gd name="connsiteY59" fmla="*/ 3442290 h 4745608"/>
              <a:gd name="connsiteX60" fmla="*/ 3212014 w 5063469"/>
              <a:gd name="connsiteY60" fmla="*/ 3336948 h 4745608"/>
              <a:gd name="connsiteX61" fmla="*/ 3004633 w 5063469"/>
              <a:gd name="connsiteY61" fmla="*/ 3276814 h 4745608"/>
              <a:gd name="connsiteX62" fmla="*/ 2771676 w 5063469"/>
              <a:gd name="connsiteY62" fmla="*/ 3166987 h 4745608"/>
              <a:gd name="connsiteX63" fmla="*/ 2638873 w 5063469"/>
              <a:gd name="connsiteY63" fmla="*/ 3097908 h 4745608"/>
              <a:gd name="connsiteX64" fmla="*/ 2570293 w 5063469"/>
              <a:gd name="connsiteY64" fmla="*/ 3109338 h 4745608"/>
              <a:gd name="connsiteX65" fmla="*/ 2525557 w 5063469"/>
              <a:gd name="connsiteY65" fmla="*/ 3326508 h 4745608"/>
              <a:gd name="connsiteX66" fmla="*/ 2584349 w 5063469"/>
              <a:gd name="connsiteY66" fmla="*/ 3577470 h 4745608"/>
              <a:gd name="connsiteX67" fmla="*/ 2663703 w 5063469"/>
              <a:gd name="connsiteY67" fmla="*/ 3996904 h 4745608"/>
              <a:gd name="connsiteX68" fmla="*/ 2633113 w 5063469"/>
              <a:gd name="connsiteY68" fmla="*/ 4192703 h 4745608"/>
              <a:gd name="connsiteX69" fmla="*/ 2539703 w 5063469"/>
              <a:gd name="connsiteY69" fmla="*/ 4455574 h 4745608"/>
              <a:gd name="connsiteX70" fmla="*/ 2595212 w 5063469"/>
              <a:gd name="connsiteY70" fmla="*/ 3945217 h 4745608"/>
              <a:gd name="connsiteX71" fmla="*/ 2481240 w 5063469"/>
              <a:gd name="connsiteY71" fmla="*/ 3566538 h 4745608"/>
              <a:gd name="connsiteX72" fmla="*/ 2307403 w 5063469"/>
              <a:gd name="connsiteY72" fmla="*/ 3166488 h 4745608"/>
              <a:gd name="connsiteX73" fmla="*/ 2261683 w 5063469"/>
              <a:gd name="connsiteY73" fmla="*/ 3063618 h 4745608"/>
              <a:gd name="connsiteX74" fmla="*/ 2078803 w 5063469"/>
              <a:gd name="connsiteY74" fmla="*/ 2949318 h 4745608"/>
              <a:gd name="connsiteX75" fmla="*/ 1824299 w 5063469"/>
              <a:gd name="connsiteY75" fmla="*/ 3002494 h 4745608"/>
              <a:gd name="connsiteX76" fmla="*/ 1412162 w 5063469"/>
              <a:gd name="connsiteY76" fmla="*/ 3235573 h 4745608"/>
              <a:gd name="connsiteX77" fmla="*/ 1381573 w 5063469"/>
              <a:gd name="connsiteY77" fmla="*/ 3680838 h 4745608"/>
              <a:gd name="connsiteX78" fmla="*/ 1340867 w 5063469"/>
              <a:gd name="connsiteY78" fmla="*/ 3980504 h 4745608"/>
              <a:gd name="connsiteX79" fmla="*/ 1197619 w 5063469"/>
              <a:gd name="connsiteY79" fmla="*/ 4738831 h 4745608"/>
              <a:gd name="connsiteX80" fmla="*/ 1220896 w 5063469"/>
              <a:gd name="connsiteY80" fmla="*/ 4338309 h 4745608"/>
              <a:gd name="connsiteX81" fmla="*/ 1242772 w 5063469"/>
              <a:gd name="connsiteY81" fmla="*/ 4080888 h 4745608"/>
              <a:gd name="connsiteX82" fmla="*/ 1198693 w 5063469"/>
              <a:gd name="connsiteY82" fmla="*/ 3909438 h 4745608"/>
              <a:gd name="connsiteX83" fmla="*/ 970093 w 5063469"/>
              <a:gd name="connsiteY83" fmla="*/ 3989448 h 4745608"/>
              <a:gd name="connsiteX84" fmla="*/ 766328 w 5063469"/>
              <a:gd name="connsiteY84" fmla="*/ 4131990 h 4745608"/>
              <a:gd name="connsiteX85" fmla="*/ 555808 w 5063469"/>
              <a:gd name="connsiteY85" fmla="*/ 4355688 h 4745608"/>
              <a:gd name="connsiteX86" fmla="*/ 785900 w 5063469"/>
              <a:gd name="connsiteY86" fmla="*/ 4017771 h 4745608"/>
              <a:gd name="connsiteX87" fmla="*/ 1130113 w 5063469"/>
              <a:gd name="connsiteY87" fmla="*/ 3817500 h 4745608"/>
              <a:gd name="connsiteX88" fmla="*/ 1278703 w 5063469"/>
              <a:gd name="connsiteY88" fmla="*/ 3726558 h 4745608"/>
              <a:gd name="connsiteX89" fmla="*/ 1269661 w 5063469"/>
              <a:gd name="connsiteY89" fmla="*/ 3390117 h 4745608"/>
              <a:gd name="connsiteX90" fmla="*/ 1309620 w 5063469"/>
              <a:gd name="connsiteY90" fmla="*/ 3169963 h 4745608"/>
              <a:gd name="connsiteX91" fmla="*/ 1393003 w 5063469"/>
              <a:gd name="connsiteY91" fmla="*/ 3052188 h 4745608"/>
              <a:gd name="connsiteX92" fmla="*/ 1080693 w 5063469"/>
              <a:gd name="connsiteY92" fmla="*/ 2984604 h 4745608"/>
              <a:gd name="connsiteX93" fmla="*/ 663453 w 5063469"/>
              <a:gd name="connsiteY93" fmla="*/ 3023360 h 4745608"/>
              <a:gd name="connsiteX94" fmla="*/ 235111 w 5063469"/>
              <a:gd name="connsiteY94" fmla="*/ 3217172 h 4745608"/>
              <a:gd name="connsiteX95" fmla="*/ 421453 w 5063469"/>
              <a:gd name="connsiteY95" fmla="*/ 3029328 h 4745608"/>
              <a:gd name="connsiteX96" fmla="*/ 627193 w 5063469"/>
              <a:gd name="connsiteY96" fmla="*/ 2926458 h 4745608"/>
              <a:gd name="connsiteX97" fmla="*/ 854480 w 5063469"/>
              <a:gd name="connsiteY97" fmla="*/ 2889178 h 4745608"/>
              <a:gd name="connsiteX98" fmla="*/ 1149272 w 5063469"/>
              <a:gd name="connsiteY98" fmla="*/ 2889676 h 4745608"/>
              <a:gd name="connsiteX99" fmla="*/ 1531894 w 5063469"/>
              <a:gd name="connsiteY99" fmla="*/ 2917507 h 4745608"/>
              <a:gd name="connsiteX100" fmla="*/ 1860559 w 5063469"/>
              <a:gd name="connsiteY100" fmla="*/ 2766431 h 4745608"/>
              <a:gd name="connsiteX101" fmla="*/ 1701613 w 5063469"/>
              <a:gd name="connsiteY101" fmla="*/ 2263518 h 4745608"/>
              <a:gd name="connsiteX102" fmla="*/ 1690183 w 5063469"/>
              <a:gd name="connsiteY102" fmla="*/ 1966338 h 4745608"/>
              <a:gd name="connsiteX103" fmla="*/ 1381991 w 5063469"/>
              <a:gd name="connsiteY103" fmla="*/ 1841604 h 4745608"/>
              <a:gd name="connsiteX104" fmla="*/ 1095823 w 5063469"/>
              <a:gd name="connsiteY104" fmla="*/ 1714878 h 4745608"/>
              <a:gd name="connsiteX105" fmla="*/ 746507 w 5063469"/>
              <a:gd name="connsiteY105" fmla="*/ 1626415 h 4745608"/>
              <a:gd name="connsiteX106" fmla="*/ 352873 w 5063469"/>
              <a:gd name="connsiteY106" fmla="*/ 1726308 h 4745608"/>
              <a:gd name="connsiteX107" fmla="*/ 113171 w 5063469"/>
              <a:gd name="connsiteY107" fmla="*/ 1763582 h 4745608"/>
              <a:gd name="connsiteX108" fmla="*/ 9973 w 5063469"/>
              <a:gd name="connsiteY108" fmla="*/ 1737738 h 4745608"/>
              <a:gd name="connsiteX109" fmla="*/ 348516 w 5063469"/>
              <a:gd name="connsiteY109" fmla="*/ 1643812 h 4745608"/>
              <a:gd name="connsiteX110" fmla="*/ 653097 w 5063469"/>
              <a:gd name="connsiteY110" fmla="*/ 1543920 h 4745608"/>
              <a:gd name="connsiteX111" fmla="*/ 1072963 w 5063469"/>
              <a:gd name="connsiteY111" fmla="*/ 1612008 h 4745608"/>
              <a:gd name="connsiteX112" fmla="*/ 1244413 w 5063469"/>
              <a:gd name="connsiteY112" fmla="*/ 1657728 h 4745608"/>
              <a:gd name="connsiteX113" fmla="*/ 1205766 w 5063469"/>
              <a:gd name="connsiteY113" fmla="*/ 1451988 h 4745608"/>
              <a:gd name="connsiteX114" fmla="*/ 1046313 w 5063469"/>
              <a:gd name="connsiteY114" fmla="*/ 815409 h 4745608"/>
              <a:gd name="connsiteX115" fmla="*/ 1221553 w 506346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4070190 w 5015379"/>
              <a:gd name="connsiteY51" fmla="*/ 3021367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3944371 w 5015379"/>
              <a:gd name="connsiteY51" fmla="*/ 2976643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13992332"/>
              <a:gd name="connsiteY0" fmla="*/ 1211958 h 7396030"/>
              <a:gd name="connsiteX1" fmla="*/ 1343911 w 13992332"/>
              <a:gd name="connsiteY1" fmla="*/ 1559828 h 7396030"/>
              <a:gd name="connsiteX2" fmla="*/ 1553023 w 13992332"/>
              <a:gd name="connsiteY2" fmla="*/ 1657728 h 7396030"/>
              <a:gd name="connsiteX3" fmla="*/ 1907353 w 13992332"/>
              <a:gd name="connsiteY3" fmla="*/ 1680588 h 7396030"/>
              <a:gd name="connsiteX4" fmla="*/ 2021653 w 13992332"/>
              <a:gd name="connsiteY4" fmla="*/ 1543428 h 7396030"/>
              <a:gd name="connsiteX5" fmla="*/ 2124523 w 13992332"/>
              <a:gd name="connsiteY5" fmla="*/ 1291968 h 7396030"/>
              <a:gd name="connsiteX6" fmla="*/ 2124523 w 13992332"/>
              <a:gd name="connsiteY6" fmla="*/ 1120518 h 7396030"/>
              <a:gd name="connsiteX7" fmla="*/ 2068029 w 13992332"/>
              <a:gd name="connsiteY7" fmla="*/ 825325 h 7396030"/>
              <a:gd name="connsiteX8" fmla="*/ 2078803 w 13992332"/>
              <a:gd name="connsiteY8" fmla="*/ 777618 h 7396030"/>
              <a:gd name="connsiteX9" fmla="*/ 2170243 w 13992332"/>
              <a:gd name="connsiteY9" fmla="*/ 1086228 h 7396030"/>
              <a:gd name="connsiteX10" fmla="*/ 2215963 w 13992332"/>
              <a:gd name="connsiteY10" fmla="*/ 1269108 h 7396030"/>
              <a:gd name="connsiteX11" fmla="*/ 2284543 w 13992332"/>
              <a:gd name="connsiteY11" fmla="*/ 1303398 h 7396030"/>
              <a:gd name="connsiteX12" fmla="*/ 2330263 w 13992332"/>
              <a:gd name="connsiteY12" fmla="*/ 1166238 h 7396030"/>
              <a:gd name="connsiteX13" fmla="*/ 2467423 w 13992332"/>
              <a:gd name="connsiteY13" fmla="*/ 880488 h 7396030"/>
              <a:gd name="connsiteX14" fmla="*/ 2558863 w 13992332"/>
              <a:gd name="connsiteY14" fmla="*/ 640458 h 7396030"/>
              <a:gd name="connsiteX15" fmla="*/ 2616013 w 13992332"/>
              <a:gd name="connsiteY15" fmla="*/ 537588 h 7396030"/>
              <a:gd name="connsiteX16" fmla="*/ 2558863 w 13992332"/>
              <a:gd name="connsiteY16" fmla="*/ 789048 h 7396030"/>
              <a:gd name="connsiteX17" fmla="*/ 2444563 w 13992332"/>
              <a:gd name="connsiteY17" fmla="*/ 1097658 h 7396030"/>
              <a:gd name="connsiteX18" fmla="*/ 2375983 w 13992332"/>
              <a:gd name="connsiteY18" fmla="*/ 1406268 h 7396030"/>
              <a:gd name="connsiteX19" fmla="*/ 2558863 w 13992332"/>
              <a:gd name="connsiteY19" fmla="*/ 1577718 h 7396030"/>
              <a:gd name="connsiteX20" fmla="*/ 2878903 w 13992332"/>
              <a:gd name="connsiteY20" fmla="*/ 1657728 h 7396030"/>
              <a:gd name="connsiteX21" fmla="*/ 3187513 w 13992332"/>
              <a:gd name="connsiteY21" fmla="*/ 1657728 h 7396030"/>
              <a:gd name="connsiteX22" fmla="*/ 3370393 w 13992332"/>
              <a:gd name="connsiteY22" fmla="*/ 1566288 h 7396030"/>
              <a:gd name="connsiteX23" fmla="*/ 3488066 w 13992332"/>
              <a:gd name="connsiteY23" fmla="*/ 1246753 h 7396030"/>
              <a:gd name="connsiteX24" fmla="*/ 3495138 w 13992332"/>
              <a:gd name="connsiteY24" fmla="*/ 1115548 h 7396030"/>
              <a:gd name="connsiteX25" fmla="*/ 3493650 w 13992332"/>
              <a:gd name="connsiteY25" fmla="*/ 1063976 h 7396030"/>
              <a:gd name="connsiteX26" fmla="*/ 3450403 w 13992332"/>
              <a:gd name="connsiteY26" fmla="*/ 777618 h 7396030"/>
              <a:gd name="connsiteX27" fmla="*/ 3119893 w 13992332"/>
              <a:gd name="connsiteY27" fmla="*/ 321571 h 7396030"/>
              <a:gd name="connsiteX28" fmla="*/ 3497351 w 13992332"/>
              <a:gd name="connsiteY28" fmla="*/ 674883 h 7396030"/>
              <a:gd name="connsiteX29" fmla="*/ 3759013 w 13992332"/>
              <a:gd name="connsiteY29" fmla="*/ 571878 h 7396030"/>
              <a:gd name="connsiteX30" fmla="*/ 3999043 w 13992332"/>
              <a:gd name="connsiteY30" fmla="*/ 91818 h 7396030"/>
              <a:gd name="connsiteX31" fmla="*/ 4033333 w 13992332"/>
              <a:gd name="connsiteY31" fmla="*/ 11808 h 7396030"/>
              <a:gd name="connsiteX32" fmla="*/ 3984569 w 13992332"/>
              <a:gd name="connsiteY32" fmla="*/ 247366 h 7396030"/>
              <a:gd name="connsiteX33" fmla="*/ 3812791 w 13992332"/>
              <a:gd name="connsiteY33" fmla="*/ 647417 h 7396030"/>
              <a:gd name="connsiteX34" fmla="*/ 3592906 w 13992332"/>
              <a:gd name="connsiteY34" fmla="*/ 811408 h 7396030"/>
              <a:gd name="connsiteX35" fmla="*/ 3604425 w 13992332"/>
              <a:gd name="connsiteY35" fmla="*/ 999253 h 7396030"/>
              <a:gd name="connsiteX36" fmla="*/ 3872985 w 13992332"/>
              <a:gd name="connsiteY36" fmla="*/ 881976 h 7396030"/>
              <a:gd name="connsiteX37" fmla="*/ 4200754 w 13992332"/>
              <a:gd name="connsiteY37" fmla="*/ 774136 h 7396030"/>
              <a:gd name="connsiteX38" fmla="*/ 4064251 w 13992332"/>
              <a:gd name="connsiteY38" fmla="*/ 847195 h 7396030"/>
              <a:gd name="connsiteX39" fmla="*/ 3818880 w 13992332"/>
              <a:gd name="connsiteY39" fmla="*/ 991305 h 7396030"/>
              <a:gd name="connsiteX40" fmla="*/ 3658531 w 13992332"/>
              <a:gd name="connsiteY40" fmla="*/ 1093178 h 7396030"/>
              <a:gd name="connsiteX41" fmla="*/ 3622838 w 13992332"/>
              <a:gd name="connsiteY41" fmla="*/ 1221401 h 7396030"/>
              <a:gd name="connsiteX42" fmla="*/ 3577446 w 13992332"/>
              <a:gd name="connsiteY42" fmla="*/ 1500691 h 7396030"/>
              <a:gd name="connsiteX43" fmla="*/ 3461833 w 13992332"/>
              <a:gd name="connsiteY43" fmla="*/ 1726308 h 7396030"/>
              <a:gd name="connsiteX44" fmla="*/ 3278953 w 13992332"/>
              <a:gd name="connsiteY44" fmla="*/ 2034918 h 7396030"/>
              <a:gd name="connsiteX45" fmla="*/ 3288742 w 13992332"/>
              <a:gd name="connsiteY45" fmla="*/ 2273460 h 7396030"/>
              <a:gd name="connsiteX46" fmla="*/ 3434288 w 13992332"/>
              <a:gd name="connsiteY46" fmla="*/ 2417577 h 7396030"/>
              <a:gd name="connsiteX47" fmla="*/ 3781217 w 13992332"/>
              <a:gd name="connsiteY47" fmla="*/ 2618845 h 7396030"/>
              <a:gd name="connsiteX48" fmla="*/ 4079053 w 13992332"/>
              <a:gd name="connsiteY48" fmla="*/ 2777868 h 7396030"/>
              <a:gd name="connsiteX49" fmla="*/ 5011598 w 13992332"/>
              <a:gd name="connsiteY49" fmla="*/ 3189329 h 7396030"/>
              <a:gd name="connsiteX50" fmla="*/ 13992332 w 13992332"/>
              <a:gd name="connsiteY50" fmla="*/ 7396027 h 7396030"/>
              <a:gd name="connsiteX51" fmla="*/ 3944371 w 13992332"/>
              <a:gd name="connsiteY51" fmla="*/ 2976643 h 7396030"/>
              <a:gd name="connsiteX52" fmla="*/ 3460193 w 13992332"/>
              <a:gd name="connsiteY52" fmla="*/ 2852901 h 7396030"/>
              <a:gd name="connsiteX53" fmla="*/ 3217865 w 13992332"/>
              <a:gd name="connsiteY53" fmla="*/ 2829045 h 7396030"/>
              <a:gd name="connsiteX54" fmla="*/ 3025524 w 13992332"/>
              <a:gd name="connsiteY54" fmla="*/ 2858861 h 7396030"/>
              <a:gd name="connsiteX55" fmla="*/ 2832855 w 13992332"/>
              <a:gd name="connsiteY55" fmla="*/ 2930924 h 7396030"/>
              <a:gd name="connsiteX56" fmla="*/ 2820111 w 13992332"/>
              <a:gd name="connsiteY56" fmla="*/ 3026344 h 7396030"/>
              <a:gd name="connsiteX57" fmla="*/ 2959241 w 13992332"/>
              <a:gd name="connsiteY57" fmla="*/ 3167976 h 7396030"/>
              <a:gd name="connsiteX58" fmla="*/ 3176083 w 13992332"/>
              <a:gd name="connsiteY58" fmla="*/ 3269358 h 7396030"/>
              <a:gd name="connsiteX59" fmla="*/ 3388239 w 13992332"/>
              <a:gd name="connsiteY59" fmla="*/ 3442290 h 7396030"/>
              <a:gd name="connsiteX60" fmla="*/ 3212014 w 13992332"/>
              <a:gd name="connsiteY60" fmla="*/ 3336948 h 7396030"/>
              <a:gd name="connsiteX61" fmla="*/ 3004633 w 13992332"/>
              <a:gd name="connsiteY61" fmla="*/ 3276814 h 7396030"/>
              <a:gd name="connsiteX62" fmla="*/ 2771676 w 13992332"/>
              <a:gd name="connsiteY62" fmla="*/ 3166987 h 7396030"/>
              <a:gd name="connsiteX63" fmla="*/ 2638873 w 13992332"/>
              <a:gd name="connsiteY63" fmla="*/ 3097908 h 7396030"/>
              <a:gd name="connsiteX64" fmla="*/ 2570293 w 13992332"/>
              <a:gd name="connsiteY64" fmla="*/ 3109338 h 7396030"/>
              <a:gd name="connsiteX65" fmla="*/ 2525557 w 13992332"/>
              <a:gd name="connsiteY65" fmla="*/ 3326508 h 7396030"/>
              <a:gd name="connsiteX66" fmla="*/ 2584349 w 13992332"/>
              <a:gd name="connsiteY66" fmla="*/ 3577470 h 7396030"/>
              <a:gd name="connsiteX67" fmla="*/ 2663703 w 13992332"/>
              <a:gd name="connsiteY67" fmla="*/ 3996904 h 7396030"/>
              <a:gd name="connsiteX68" fmla="*/ 2633113 w 13992332"/>
              <a:gd name="connsiteY68" fmla="*/ 4192703 h 7396030"/>
              <a:gd name="connsiteX69" fmla="*/ 2539703 w 13992332"/>
              <a:gd name="connsiteY69" fmla="*/ 4455574 h 7396030"/>
              <a:gd name="connsiteX70" fmla="*/ 2595212 w 13992332"/>
              <a:gd name="connsiteY70" fmla="*/ 3945217 h 7396030"/>
              <a:gd name="connsiteX71" fmla="*/ 2481240 w 13992332"/>
              <a:gd name="connsiteY71" fmla="*/ 3566538 h 7396030"/>
              <a:gd name="connsiteX72" fmla="*/ 2307403 w 13992332"/>
              <a:gd name="connsiteY72" fmla="*/ 3166488 h 7396030"/>
              <a:gd name="connsiteX73" fmla="*/ 2261683 w 13992332"/>
              <a:gd name="connsiteY73" fmla="*/ 3063618 h 7396030"/>
              <a:gd name="connsiteX74" fmla="*/ 2078803 w 13992332"/>
              <a:gd name="connsiteY74" fmla="*/ 2949318 h 7396030"/>
              <a:gd name="connsiteX75" fmla="*/ 1824299 w 13992332"/>
              <a:gd name="connsiteY75" fmla="*/ 3002494 h 7396030"/>
              <a:gd name="connsiteX76" fmla="*/ 1412162 w 13992332"/>
              <a:gd name="connsiteY76" fmla="*/ 3235573 h 7396030"/>
              <a:gd name="connsiteX77" fmla="*/ 1381573 w 13992332"/>
              <a:gd name="connsiteY77" fmla="*/ 3680838 h 7396030"/>
              <a:gd name="connsiteX78" fmla="*/ 1340867 w 13992332"/>
              <a:gd name="connsiteY78" fmla="*/ 3980504 h 7396030"/>
              <a:gd name="connsiteX79" fmla="*/ 1197619 w 13992332"/>
              <a:gd name="connsiteY79" fmla="*/ 4738831 h 7396030"/>
              <a:gd name="connsiteX80" fmla="*/ 1220896 w 13992332"/>
              <a:gd name="connsiteY80" fmla="*/ 4338309 h 7396030"/>
              <a:gd name="connsiteX81" fmla="*/ 1242772 w 13992332"/>
              <a:gd name="connsiteY81" fmla="*/ 4080888 h 7396030"/>
              <a:gd name="connsiteX82" fmla="*/ 1198693 w 13992332"/>
              <a:gd name="connsiteY82" fmla="*/ 3909438 h 7396030"/>
              <a:gd name="connsiteX83" fmla="*/ 970093 w 13992332"/>
              <a:gd name="connsiteY83" fmla="*/ 3989448 h 7396030"/>
              <a:gd name="connsiteX84" fmla="*/ 766328 w 13992332"/>
              <a:gd name="connsiteY84" fmla="*/ 4131990 h 7396030"/>
              <a:gd name="connsiteX85" fmla="*/ 555808 w 13992332"/>
              <a:gd name="connsiteY85" fmla="*/ 4355688 h 7396030"/>
              <a:gd name="connsiteX86" fmla="*/ 785900 w 13992332"/>
              <a:gd name="connsiteY86" fmla="*/ 4017771 h 7396030"/>
              <a:gd name="connsiteX87" fmla="*/ 1130113 w 13992332"/>
              <a:gd name="connsiteY87" fmla="*/ 3817500 h 7396030"/>
              <a:gd name="connsiteX88" fmla="*/ 1278703 w 13992332"/>
              <a:gd name="connsiteY88" fmla="*/ 3726558 h 7396030"/>
              <a:gd name="connsiteX89" fmla="*/ 1269661 w 13992332"/>
              <a:gd name="connsiteY89" fmla="*/ 3390117 h 7396030"/>
              <a:gd name="connsiteX90" fmla="*/ 1309620 w 13992332"/>
              <a:gd name="connsiteY90" fmla="*/ 3169963 h 7396030"/>
              <a:gd name="connsiteX91" fmla="*/ 1393003 w 13992332"/>
              <a:gd name="connsiteY91" fmla="*/ 3052188 h 7396030"/>
              <a:gd name="connsiteX92" fmla="*/ 1080693 w 13992332"/>
              <a:gd name="connsiteY92" fmla="*/ 2984604 h 7396030"/>
              <a:gd name="connsiteX93" fmla="*/ 663453 w 13992332"/>
              <a:gd name="connsiteY93" fmla="*/ 3023360 h 7396030"/>
              <a:gd name="connsiteX94" fmla="*/ 235111 w 13992332"/>
              <a:gd name="connsiteY94" fmla="*/ 3217172 h 7396030"/>
              <a:gd name="connsiteX95" fmla="*/ 421453 w 13992332"/>
              <a:gd name="connsiteY95" fmla="*/ 3029328 h 7396030"/>
              <a:gd name="connsiteX96" fmla="*/ 627193 w 13992332"/>
              <a:gd name="connsiteY96" fmla="*/ 2926458 h 7396030"/>
              <a:gd name="connsiteX97" fmla="*/ 854480 w 13992332"/>
              <a:gd name="connsiteY97" fmla="*/ 2889178 h 7396030"/>
              <a:gd name="connsiteX98" fmla="*/ 1149272 w 13992332"/>
              <a:gd name="connsiteY98" fmla="*/ 2889676 h 7396030"/>
              <a:gd name="connsiteX99" fmla="*/ 1531894 w 13992332"/>
              <a:gd name="connsiteY99" fmla="*/ 2917507 h 7396030"/>
              <a:gd name="connsiteX100" fmla="*/ 1860559 w 13992332"/>
              <a:gd name="connsiteY100" fmla="*/ 2766431 h 7396030"/>
              <a:gd name="connsiteX101" fmla="*/ 1701613 w 13992332"/>
              <a:gd name="connsiteY101" fmla="*/ 2263518 h 7396030"/>
              <a:gd name="connsiteX102" fmla="*/ 1690183 w 13992332"/>
              <a:gd name="connsiteY102" fmla="*/ 1966338 h 7396030"/>
              <a:gd name="connsiteX103" fmla="*/ 1381991 w 13992332"/>
              <a:gd name="connsiteY103" fmla="*/ 1841604 h 7396030"/>
              <a:gd name="connsiteX104" fmla="*/ 1095823 w 13992332"/>
              <a:gd name="connsiteY104" fmla="*/ 1714878 h 7396030"/>
              <a:gd name="connsiteX105" fmla="*/ 746507 w 13992332"/>
              <a:gd name="connsiteY105" fmla="*/ 1626415 h 7396030"/>
              <a:gd name="connsiteX106" fmla="*/ 352873 w 13992332"/>
              <a:gd name="connsiteY106" fmla="*/ 1726308 h 7396030"/>
              <a:gd name="connsiteX107" fmla="*/ 113171 w 13992332"/>
              <a:gd name="connsiteY107" fmla="*/ 1763582 h 7396030"/>
              <a:gd name="connsiteX108" fmla="*/ 9973 w 13992332"/>
              <a:gd name="connsiteY108" fmla="*/ 1737738 h 7396030"/>
              <a:gd name="connsiteX109" fmla="*/ 348516 w 13992332"/>
              <a:gd name="connsiteY109" fmla="*/ 1643812 h 7396030"/>
              <a:gd name="connsiteX110" fmla="*/ 653097 w 13992332"/>
              <a:gd name="connsiteY110" fmla="*/ 1543920 h 7396030"/>
              <a:gd name="connsiteX111" fmla="*/ 1072963 w 13992332"/>
              <a:gd name="connsiteY111" fmla="*/ 1612008 h 7396030"/>
              <a:gd name="connsiteX112" fmla="*/ 1244413 w 13992332"/>
              <a:gd name="connsiteY112" fmla="*/ 1657728 h 7396030"/>
              <a:gd name="connsiteX113" fmla="*/ 1205766 w 13992332"/>
              <a:gd name="connsiteY113" fmla="*/ 1451988 h 7396030"/>
              <a:gd name="connsiteX114" fmla="*/ 1046313 w 13992332"/>
              <a:gd name="connsiteY114" fmla="*/ 815409 h 7396030"/>
              <a:gd name="connsiteX115" fmla="*/ 1221553 w 13992332"/>
              <a:gd name="connsiteY115" fmla="*/ 1211958 h 7396030"/>
              <a:gd name="connsiteX0" fmla="*/ 1221553 w 14352380"/>
              <a:gd name="connsiteY0" fmla="*/ 1211958 h 7396030"/>
              <a:gd name="connsiteX1" fmla="*/ 1343911 w 14352380"/>
              <a:gd name="connsiteY1" fmla="*/ 1559828 h 7396030"/>
              <a:gd name="connsiteX2" fmla="*/ 1553023 w 14352380"/>
              <a:gd name="connsiteY2" fmla="*/ 1657728 h 7396030"/>
              <a:gd name="connsiteX3" fmla="*/ 1907353 w 14352380"/>
              <a:gd name="connsiteY3" fmla="*/ 1680588 h 7396030"/>
              <a:gd name="connsiteX4" fmla="*/ 2021653 w 14352380"/>
              <a:gd name="connsiteY4" fmla="*/ 1543428 h 7396030"/>
              <a:gd name="connsiteX5" fmla="*/ 2124523 w 14352380"/>
              <a:gd name="connsiteY5" fmla="*/ 1291968 h 7396030"/>
              <a:gd name="connsiteX6" fmla="*/ 2124523 w 14352380"/>
              <a:gd name="connsiteY6" fmla="*/ 1120518 h 7396030"/>
              <a:gd name="connsiteX7" fmla="*/ 2068029 w 14352380"/>
              <a:gd name="connsiteY7" fmla="*/ 825325 h 7396030"/>
              <a:gd name="connsiteX8" fmla="*/ 2078803 w 14352380"/>
              <a:gd name="connsiteY8" fmla="*/ 777618 h 7396030"/>
              <a:gd name="connsiteX9" fmla="*/ 2170243 w 14352380"/>
              <a:gd name="connsiteY9" fmla="*/ 1086228 h 7396030"/>
              <a:gd name="connsiteX10" fmla="*/ 2215963 w 14352380"/>
              <a:gd name="connsiteY10" fmla="*/ 1269108 h 7396030"/>
              <a:gd name="connsiteX11" fmla="*/ 2284543 w 14352380"/>
              <a:gd name="connsiteY11" fmla="*/ 1303398 h 7396030"/>
              <a:gd name="connsiteX12" fmla="*/ 2330263 w 14352380"/>
              <a:gd name="connsiteY12" fmla="*/ 1166238 h 7396030"/>
              <a:gd name="connsiteX13" fmla="*/ 2467423 w 14352380"/>
              <a:gd name="connsiteY13" fmla="*/ 880488 h 7396030"/>
              <a:gd name="connsiteX14" fmla="*/ 2558863 w 14352380"/>
              <a:gd name="connsiteY14" fmla="*/ 640458 h 7396030"/>
              <a:gd name="connsiteX15" fmla="*/ 2616013 w 14352380"/>
              <a:gd name="connsiteY15" fmla="*/ 537588 h 7396030"/>
              <a:gd name="connsiteX16" fmla="*/ 2558863 w 14352380"/>
              <a:gd name="connsiteY16" fmla="*/ 789048 h 7396030"/>
              <a:gd name="connsiteX17" fmla="*/ 2444563 w 14352380"/>
              <a:gd name="connsiteY17" fmla="*/ 1097658 h 7396030"/>
              <a:gd name="connsiteX18" fmla="*/ 2375983 w 14352380"/>
              <a:gd name="connsiteY18" fmla="*/ 1406268 h 7396030"/>
              <a:gd name="connsiteX19" fmla="*/ 2558863 w 14352380"/>
              <a:gd name="connsiteY19" fmla="*/ 1577718 h 7396030"/>
              <a:gd name="connsiteX20" fmla="*/ 2878903 w 14352380"/>
              <a:gd name="connsiteY20" fmla="*/ 1657728 h 7396030"/>
              <a:gd name="connsiteX21" fmla="*/ 3187513 w 14352380"/>
              <a:gd name="connsiteY21" fmla="*/ 1657728 h 7396030"/>
              <a:gd name="connsiteX22" fmla="*/ 3370393 w 14352380"/>
              <a:gd name="connsiteY22" fmla="*/ 1566288 h 7396030"/>
              <a:gd name="connsiteX23" fmla="*/ 3488066 w 14352380"/>
              <a:gd name="connsiteY23" fmla="*/ 1246753 h 7396030"/>
              <a:gd name="connsiteX24" fmla="*/ 3495138 w 14352380"/>
              <a:gd name="connsiteY24" fmla="*/ 1115548 h 7396030"/>
              <a:gd name="connsiteX25" fmla="*/ 3493650 w 14352380"/>
              <a:gd name="connsiteY25" fmla="*/ 1063976 h 7396030"/>
              <a:gd name="connsiteX26" fmla="*/ 3450403 w 14352380"/>
              <a:gd name="connsiteY26" fmla="*/ 777618 h 7396030"/>
              <a:gd name="connsiteX27" fmla="*/ 3119893 w 14352380"/>
              <a:gd name="connsiteY27" fmla="*/ 321571 h 7396030"/>
              <a:gd name="connsiteX28" fmla="*/ 3497351 w 14352380"/>
              <a:gd name="connsiteY28" fmla="*/ 674883 h 7396030"/>
              <a:gd name="connsiteX29" fmla="*/ 3759013 w 14352380"/>
              <a:gd name="connsiteY29" fmla="*/ 571878 h 7396030"/>
              <a:gd name="connsiteX30" fmla="*/ 3999043 w 14352380"/>
              <a:gd name="connsiteY30" fmla="*/ 91818 h 7396030"/>
              <a:gd name="connsiteX31" fmla="*/ 4033333 w 14352380"/>
              <a:gd name="connsiteY31" fmla="*/ 11808 h 7396030"/>
              <a:gd name="connsiteX32" fmla="*/ 3984569 w 14352380"/>
              <a:gd name="connsiteY32" fmla="*/ 247366 h 7396030"/>
              <a:gd name="connsiteX33" fmla="*/ 3812791 w 14352380"/>
              <a:gd name="connsiteY33" fmla="*/ 647417 h 7396030"/>
              <a:gd name="connsiteX34" fmla="*/ 3592906 w 14352380"/>
              <a:gd name="connsiteY34" fmla="*/ 811408 h 7396030"/>
              <a:gd name="connsiteX35" fmla="*/ 3604425 w 14352380"/>
              <a:gd name="connsiteY35" fmla="*/ 999253 h 7396030"/>
              <a:gd name="connsiteX36" fmla="*/ 3872985 w 14352380"/>
              <a:gd name="connsiteY36" fmla="*/ 881976 h 7396030"/>
              <a:gd name="connsiteX37" fmla="*/ 4200754 w 14352380"/>
              <a:gd name="connsiteY37" fmla="*/ 774136 h 7396030"/>
              <a:gd name="connsiteX38" fmla="*/ 4064251 w 14352380"/>
              <a:gd name="connsiteY38" fmla="*/ 847195 h 7396030"/>
              <a:gd name="connsiteX39" fmla="*/ 3818880 w 14352380"/>
              <a:gd name="connsiteY39" fmla="*/ 991305 h 7396030"/>
              <a:gd name="connsiteX40" fmla="*/ 3658531 w 14352380"/>
              <a:gd name="connsiteY40" fmla="*/ 1093178 h 7396030"/>
              <a:gd name="connsiteX41" fmla="*/ 3622838 w 14352380"/>
              <a:gd name="connsiteY41" fmla="*/ 1221401 h 7396030"/>
              <a:gd name="connsiteX42" fmla="*/ 3577446 w 14352380"/>
              <a:gd name="connsiteY42" fmla="*/ 1500691 h 7396030"/>
              <a:gd name="connsiteX43" fmla="*/ 3461833 w 14352380"/>
              <a:gd name="connsiteY43" fmla="*/ 1726308 h 7396030"/>
              <a:gd name="connsiteX44" fmla="*/ 3278953 w 14352380"/>
              <a:gd name="connsiteY44" fmla="*/ 2034918 h 7396030"/>
              <a:gd name="connsiteX45" fmla="*/ 3288742 w 14352380"/>
              <a:gd name="connsiteY45" fmla="*/ 2273460 h 7396030"/>
              <a:gd name="connsiteX46" fmla="*/ 3434288 w 14352380"/>
              <a:gd name="connsiteY46" fmla="*/ 2417577 h 7396030"/>
              <a:gd name="connsiteX47" fmla="*/ 3781217 w 14352380"/>
              <a:gd name="connsiteY47" fmla="*/ 2618845 h 7396030"/>
              <a:gd name="connsiteX48" fmla="*/ 4079053 w 14352380"/>
              <a:gd name="connsiteY48" fmla="*/ 2777868 h 7396030"/>
              <a:gd name="connsiteX49" fmla="*/ 14352380 w 14352380"/>
              <a:gd name="connsiteY49" fmla="*/ 7369070 h 7396030"/>
              <a:gd name="connsiteX50" fmla="*/ 13992332 w 14352380"/>
              <a:gd name="connsiteY50" fmla="*/ 7396027 h 7396030"/>
              <a:gd name="connsiteX51" fmla="*/ 3944371 w 14352380"/>
              <a:gd name="connsiteY51" fmla="*/ 2976643 h 7396030"/>
              <a:gd name="connsiteX52" fmla="*/ 3460193 w 14352380"/>
              <a:gd name="connsiteY52" fmla="*/ 2852901 h 7396030"/>
              <a:gd name="connsiteX53" fmla="*/ 3217865 w 14352380"/>
              <a:gd name="connsiteY53" fmla="*/ 2829045 h 7396030"/>
              <a:gd name="connsiteX54" fmla="*/ 3025524 w 14352380"/>
              <a:gd name="connsiteY54" fmla="*/ 2858861 h 7396030"/>
              <a:gd name="connsiteX55" fmla="*/ 2832855 w 14352380"/>
              <a:gd name="connsiteY55" fmla="*/ 2930924 h 7396030"/>
              <a:gd name="connsiteX56" fmla="*/ 2820111 w 14352380"/>
              <a:gd name="connsiteY56" fmla="*/ 3026344 h 7396030"/>
              <a:gd name="connsiteX57" fmla="*/ 2959241 w 14352380"/>
              <a:gd name="connsiteY57" fmla="*/ 3167976 h 7396030"/>
              <a:gd name="connsiteX58" fmla="*/ 3176083 w 14352380"/>
              <a:gd name="connsiteY58" fmla="*/ 3269358 h 7396030"/>
              <a:gd name="connsiteX59" fmla="*/ 3388239 w 14352380"/>
              <a:gd name="connsiteY59" fmla="*/ 3442290 h 7396030"/>
              <a:gd name="connsiteX60" fmla="*/ 3212014 w 14352380"/>
              <a:gd name="connsiteY60" fmla="*/ 3336948 h 7396030"/>
              <a:gd name="connsiteX61" fmla="*/ 3004633 w 14352380"/>
              <a:gd name="connsiteY61" fmla="*/ 3276814 h 7396030"/>
              <a:gd name="connsiteX62" fmla="*/ 2771676 w 14352380"/>
              <a:gd name="connsiteY62" fmla="*/ 3166987 h 7396030"/>
              <a:gd name="connsiteX63" fmla="*/ 2638873 w 14352380"/>
              <a:gd name="connsiteY63" fmla="*/ 3097908 h 7396030"/>
              <a:gd name="connsiteX64" fmla="*/ 2570293 w 14352380"/>
              <a:gd name="connsiteY64" fmla="*/ 3109338 h 7396030"/>
              <a:gd name="connsiteX65" fmla="*/ 2525557 w 14352380"/>
              <a:gd name="connsiteY65" fmla="*/ 3326508 h 7396030"/>
              <a:gd name="connsiteX66" fmla="*/ 2584349 w 14352380"/>
              <a:gd name="connsiteY66" fmla="*/ 3577470 h 7396030"/>
              <a:gd name="connsiteX67" fmla="*/ 2663703 w 14352380"/>
              <a:gd name="connsiteY67" fmla="*/ 3996904 h 7396030"/>
              <a:gd name="connsiteX68" fmla="*/ 2633113 w 14352380"/>
              <a:gd name="connsiteY68" fmla="*/ 4192703 h 7396030"/>
              <a:gd name="connsiteX69" fmla="*/ 2539703 w 14352380"/>
              <a:gd name="connsiteY69" fmla="*/ 4455574 h 7396030"/>
              <a:gd name="connsiteX70" fmla="*/ 2595212 w 14352380"/>
              <a:gd name="connsiteY70" fmla="*/ 3945217 h 7396030"/>
              <a:gd name="connsiteX71" fmla="*/ 2481240 w 14352380"/>
              <a:gd name="connsiteY71" fmla="*/ 3566538 h 7396030"/>
              <a:gd name="connsiteX72" fmla="*/ 2307403 w 14352380"/>
              <a:gd name="connsiteY72" fmla="*/ 3166488 h 7396030"/>
              <a:gd name="connsiteX73" fmla="*/ 2261683 w 14352380"/>
              <a:gd name="connsiteY73" fmla="*/ 3063618 h 7396030"/>
              <a:gd name="connsiteX74" fmla="*/ 2078803 w 14352380"/>
              <a:gd name="connsiteY74" fmla="*/ 2949318 h 7396030"/>
              <a:gd name="connsiteX75" fmla="*/ 1824299 w 14352380"/>
              <a:gd name="connsiteY75" fmla="*/ 3002494 h 7396030"/>
              <a:gd name="connsiteX76" fmla="*/ 1412162 w 14352380"/>
              <a:gd name="connsiteY76" fmla="*/ 3235573 h 7396030"/>
              <a:gd name="connsiteX77" fmla="*/ 1381573 w 14352380"/>
              <a:gd name="connsiteY77" fmla="*/ 3680838 h 7396030"/>
              <a:gd name="connsiteX78" fmla="*/ 1340867 w 14352380"/>
              <a:gd name="connsiteY78" fmla="*/ 3980504 h 7396030"/>
              <a:gd name="connsiteX79" fmla="*/ 1197619 w 14352380"/>
              <a:gd name="connsiteY79" fmla="*/ 4738831 h 7396030"/>
              <a:gd name="connsiteX80" fmla="*/ 1220896 w 14352380"/>
              <a:gd name="connsiteY80" fmla="*/ 4338309 h 7396030"/>
              <a:gd name="connsiteX81" fmla="*/ 1242772 w 14352380"/>
              <a:gd name="connsiteY81" fmla="*/ 4080888 h 7396030"/>
              <a:gd name="connsiteX82" fmla="*/ 1198693 w 14352380"/>
              <a:gd name="connsiteY82" fmla="*/ 3909438 h 7396030"/>
              <a:gd name="connsiteX83" fmla="*/ 970093 w 14352380"/>
              <a:gd name="connsiteY83" fmla="*/ 3989448 h 7396030"/>
              <a:gd name="connsiteX84" fmla="*/ 766328 w 14352380"/>
              <a:gd name="connsiteY84" fmla="*/ 4131990 h 7396030"/>
              <a:gd name="connsiteX85" fmla="*/ 555808 w 14352380"/>
              <a:gd name="connsiteY85" fmla="*/ 4355688 h 7396030"/>
              <a:gd name="connsiteX86" fmla="*/ 785900 w 14352380"/>
              <a:gd name="connsiteY86" fmla="*/ 4017771 h 7396030"/>
              <a:gd name="connsiteX87" fmla="*/ 1130113 w 14352380"/>
              <a:gd name="connsiteY87" fmla="*/ 3817500 h 7396030"/>
              <a:gd name="connsiteX88" fmla="*/ 1278703 w 14352380"/>
              <a:gd name="connsiteY88" fmla="*/ 3726558 h 7396030"/>
              <a:gd name="connsiteX89" fmla="*/ 1269661 w 14352380"/>
              <a:gd name="connsiteY89" fmla="*/ 3390117 h 7396030"/>
              <a:gd name="connsiteX90" fmla="*/ 1309620 w 14352380"/>
              <a:gd name="connsiteY90" fmla="*/ 3169963 h 7396030"/>
              <a:gd name="connsiteX91" fmla="*/ 1393003 w 14352380"/>
              <a:gd name="connsiteY91" fmla="*/ 3052188 h 7396030"/>
              <a:gd name="connsiteX92" fmla="*/ 1080693 w 14352380"/>
              <a:gd name="connsiteY92" fmla="*/ 2984604 h 7396030"/>
              <a:gd name="connsiteX93" fmla="*/ 663453 w 14352380"/>
              <a:gd name="connsiteY93" fmla="*/ 3023360 h 7396030"/>
              <a:gd name="connsiteX94" fmla="*/ 235111 w 14352380"/>
              <a:gd name="connsiteY94" fmla="*/ 3217172 h 7396030"/>
              <a:gd name="connsiteX95" fmla="*/ 421453 w 14352380"/>
              <a:gd name="connsiteY95" fmla="*/ 3029328 h 7396030"/>
              <a:gd name="connsiteX96" fmla="*/ 627193 w 14352380"/>
              <a:gd name="connsiteY96" fmla="*/ 2926458 h 7396030"/>
              <a:gd name="connsiteX97" fmla="*/ 854480 w 14352380"/>
              <a:gd name="connsiteY97" fmla="*/ 2889178 h 7396030"/>
              <a:gd name="connsiteX98" fmla="*/ 1149272 w 14352380"/>
              <a:gd name="connsiteY98" fmla="*/ 2889676 h 7396030"/>
              <a:gd name="connsiteX99" fmla="*/ 1531894 w 14352380"/>
              <a:gd name="connsiteY99" fmla="*/ 2917507 h 7396030"/>
              <a:gd name="connsiteX100" fmla="*/ 1860559 w 14352380"/>
              <a:gd name="connsiteY100" fmla="*/ 2766431 h 7396030"/>
              <a:gd name="connsiteX101" fmla="*/ 1701613 w 14352380"/>
              <a:gd name="connsiteY101" fmla="*/ 2263518 h 7396030"/>
              <a:gd name="connsiteX102" fmla="*/ 1690183 w 14352380"/>
              <a:gd name="connsiteY102" fmla="*/ 1966338 h 7396030"/>
              <a:gd name="connsiteX103" fmla="*/ 1381991 w 14352380"/>
              <a:gd name="connsiteY103" fmla="*/ 1841604 h 7396030"/>
              <a:gd name="connsiteX104" fmla="*/ 1095823 w 14352380"/>
              <a:gd name="connsiteY104" fmla="*/ 1714878 h 7396030"/>
              <a:gd name="connsiteX105" fmla="*/ 746507 w 14352380"/>
              <a:gd name="connsiteY105" fmla="*/ 1626415 h 7396030"/>
              <a:gd name="connsiteX106" fmla="*/ 352873 w 14352380"/>
              <a:gd name="connsiteY106" fmla="*/ 1726308 h 7396030"/>
              <a:gd name="connsiteX107" fmla="*/ 113171 w 14352380"/>
              <a:gd name="connsiteY107" fmla="*/ 1763582 h 7396030"/>
              <a:gd name="connsiteX108" fmla="*/ 9973 w 14352380"/>
              <a:gd name="connsiteY108" fmla="*/ 1737738 h 7396030"/>
              <a:gd name="connsiteX109" fmla="*/ 348516 w 14352380"/>
              <a:gd name="connsiteY109" fmla="*/ 1643812 h 7396030"/>
              <a:gd name="connsiteX110" fmla="*/ 653097 w 14352380"/>
              <a:gd name="connsiteY110" fmla="*/ 1543920 h 7396030"/>
              <a:gd name="connsiteX111" fmla="*/ 1072963 w 14352380"/>
              <a:gd name="connsiteY111" fmla="*/ 1612008 h 7396030"/>
              <a:gd name="connsiteX112" fmla="*/ 1244413 w 14352380"/>
              <a:gd name="connsiteY112" fmla="*/ 1657728 h 7396030"/>
              <a:gd name="connsiteX113" fmla="*/ 1205766 w 14352380"/>
              <a:gd name="connsiteY113" fmla="*/ 1451988 h 7396030"/>
              <a:gd name="connsiteX114" fmla="*/ 1046313 w 14352380"/>
              <a:gd name="connsiteY114" fmla="*/ 815409 h 7396030"/>
              <a:gd name="connsiteX115" fmla="*/ 1221553 w 14352380"/>
              <a:gd name="connsiteY115" fmla="*/ 1211958 h 7396030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8227951"/>
              <a:gd name="connsiteY0" fmla="*/ 1211958 h 9173439"/>
              <a:gd name="connsiteX1" fmla="*/ 1343911 w 18227951"/>
              <a:gd name="connsiteY1" fmla="*/ 1559828 h 9173439"/>
              <a:gd name="connsiteX2" fmla="*/ 1553023 w 18227951"/>
              <a:gd name="connsiteY2" fmla="*/ 1657728 h 9173439"/>
              <a:gd name="connsiteX3" fmla="*/ 1907353 w 18227951"/>
              <a:gd name="connsiteY3" fmla="*/ 1680588 h 9173439"/>
              <a:gd name="connsiteX4" fmla="*/ 2021653 w 18227951"/>
              <a:gd name="connsiteY4" fmla="*/ 1543428 h 9173439"/>
              <a:gd name="connsiteX5" fmla="*/ 2124523 w 18227951"/>
              <a:gd name="connsiteY5" fmla="*/ 1291968 h 9173439"/>
              <a:gd name="connsiteX6" fmla="*/ 2124523 w 18227951"/>
              <a:gd name="connsiteY6" fmla="*/ 1120518 h 9173439"/>
              <a:gd name="connsiteX7" fmla="*/ 2068029 w 18227951"/>
              <a:gd name="connsiteY7" fmla="*/ 825325 h 9173439"/>
              <a:gd name="connsiteX8" fmla="*/ 2078803 w 18227951"/>
              <a:gd name="connsiteY8" fmla="*/ 777618 h 9173439"/>
              <a:gd name="connsiteX9" fmla="*/ 2170243 w 18227951"/>
              <a:gd name="connsiteY9" fmla="*/ 1086228 h 9173439"/>
              <a:gd name="connsiteX10" fmla="*/ 2215963 w 18227951"/>
              <a:gd name="connsiteY10" fmla="*/ 1269108 h 9173439"/>
              <a:gd name="connsiteX11" fmla="*/ 2284543 w 18227951"/>
              <a:gd name="connsiteY11" fmla="*/ 1303398 h 9173439"/>
              <a:gd name="connsiteX12" fmla="*/ 2330263 w 18227951"/>
              <a:gd name="connsiteY12" fmla="*/ 1166238 h 9173439"/>
              <a:gd name="connsiteX13" fmla="*/ 2467423 w 18227951"/>
              <a:gd name="connsiteY13" fmla="*/ 880488 h 9173439"/>
              <a:gd name="connsiteX14" fmla="*/ 2558863 w 18227951"/>
              <a:gd name="connsiteY14" fmla="*/ 640458 h 9173439"/>
              <a:gd name="connsiteX15" fmla="*/ 2616013 w 18227951"/>
              <a:gd name="connsiteY15" fmla="*/ 537588 h 9173439"/>
              <a:gd name="connsiteX16" fmla="*/ 2558863 w 18227951"/>
              <a:gd name="connsiteY16" fmla="*/ 789048 h 9173439"/>
              <a:gd name="connsiteX17" fmla="*/ 2444563 w 18227951"/>
              <a:gd name="connsiteY17" fmla="*/ 1097658 h 9173439"/>
              <a:gd name="connsiteX18" fmla="*/ 2375983 w 18227951"/>
              <a:gd name="connsiteY18" fmla="*/ 1406268 h 9173439"/>
              <a:gd name="connsiteX19" fmla="*/ 2558863 w 18227951"/>
              <a:gd name="connsiteY19" fmla="*/ 1577718 h 9173439"/>
              <a:gd name="connsiteX20" fmla="*/ 2878903 w 18227951"/>
              <a:gd name="connsiteY20" fmla="*/ 1657728 h 9173439"/>
              <a:gd name="connsiteX21" fmla="*/ 3187513 w 18227951"/>
              <a:gd name="connsiteY21" fmla="*/ 1657728 h 9173439"/>
              <a:gd name="connsiteX22" fmla="*/ 3370393 w 18227951"/>
              <a:gd name="connsiteY22" fmla="*/ 1566288 h 9173439"/>
              <a:gd name="connsiteX23" fmla="*/ 3488066 w 18227951"/>
              <a:gd name="connsiteY23" fmla="*/ 1246753 h 9173439"/>
              <a:gd name="connsiteX24" fmla="*/ 3495138 w 18227951"/>
              <a:gd name="connsiteY24" fmla="*/ 1115548 h 9173439"/>
              <a:gd name="connsiteX25" fmla="*/ 3493650 w 18227951"/>
              <a:gd name="connsiteY25" fmla="*/ 1063976 h 9173439"/>
              <a:gd name="connsiteX26" fmla="*/ 3450403 w 18227951"/>
              <a:gd name="connsiteY26" fmla="*/ 777618 h 9173439"/>
              <a:gd name="connsiteX27" fmla="*/ 3119893 w 18227951"/>
              <a:gd name="connsiteY27" fmla="*/ 321571 h 9173439"/>
              <a:gd name="connsiteX28" fmla="*/ 3497351 w 18227951"/>
              <a:gd name="connsiteY28" fmla="*/ 674883 h 9173439"/>
              <a:gd name="connsiteX29" fmla="*/ 3759013 w 18227951"/>
              <a:gd name="connsiteY29" fmla="*/ 571878 h 9173439"/>
              <a:gd name="connsiteX30" fmla="*/ 3999043 w 18227951"/>
              <a:gd name="connsiteY30" fmla="*/ 91818 h 9173439"/>
              <a:gd name="connsiteX31" fmla="*/ 4033333 w 18227951"/>
              <a:gd name="connsiteY31" fmla="*/ 11808 h 9173439"/>
              <a:gd name="connsiteX32" fmla="*/ 3984569 w 18227951"/>
              <a:gd name="connsiteY32" fmla="*/ 247366 h 9173439"/>
              <a:gd name="connsiteX33" fmla="*/ 3812791 w 18227951"/>
              <a:gd name="connsiteY33" fmla="*/ 647417 h 9173439"/>
              <a:gd name="connsiteX34" fmla="*/ 3592906 w 18227951"/>
              <a:gd name="connsiteY34" fmla="*/ 811408 h 9173439"/>
              <a:gd name="connsiteX35" fmla="*/ 3604425 w 18227951"/>
              <a:gd name="connsiteY35" fmla="*/ 999253 h 9173439"/>
              <a:gd name="connsiteX36" fmla="*/ 3872985 w 18227951"/>
              <a:gd name="connsiteY36" fmla="*/ 881976 h 9173439"/>
              <a:gd name="connsiteX37" fmla="*/ 4200754 w 18227951"/>
              <a:gd name="connsiteY37" fmla="*/ 774136 h 9173439"/>
              <a:gd name="connsiteX38" fmla="*/ 4064251 w 18227951"/>
              <a:gd name="connsiteY38" fmla="*/ 847195 h 9173439"/>
              <a:gd name="connsiteX39" fmla="*/ 3818880 w 18227951"/>
              <a:gd name="connsiteY39" fmla="*/ 991305 h 9173439"/>
              <a:gd name="connsiteX40" fmla="*/ 3658531 w 18227951"/>
              <a:gd name="connsiteY40" fmla="*/ 1093178 h 9173439"/>
              <a:gd name="connsiteX41" fmla="*/ 3622838 w 18227951"/>
              <a:gd name="connsiteY41" fmla="*/ 1221401 h 9173439"/>
              <a:gd name="connsiteX42" fmla="*/ 3577446 w 18227951"/>
              <a:gd name="connsiteY42" fmla="*/ 1500691 h 9173439"/>
              <a:gd name="connsiteX43" fmla="*/ 3461833 w 18227951"/>
              <a:gd name="connsiteY43" fmla="*/ 1726308 h 9173439"/>
              <a:gd name="connsiteX44" fmla="*/ 3278953 w 18227951"/>
              <a:gd name="connsiteY44" fmla="*/ 2034918 h 9173439"/>
              <a:gd name="connsiteX45" fmla="*/ 3288742 w 18227951"/>
              <a:gd name="connsiteY45" fmla="*/ 2273460 h 9173439"/>
              <a:gd name="connsiteX46" fmla="*/ 3434288 w 18227951"/>
              <a:gd name="connsiteY46" fmla="*/ 2417577 h 9173439"/>
              <a:gd name="connsiteX47" fmla="*/ 3781217 w 18227951"/>
              <a:gd name="connsiteY47" fmla="*/ 2618845 h 9173439"/>
              <a:gd name="connsiteX48" fmla="*/ 4079053 w 18227951"/>
              <a:gd name="connsiteY48" fmla="*/ 2777868 h 9173439"/>
              <a:gd name="connsiteX49" fmla="*/ 18227951 w 18227951"/>
              <a:gd name="connsiteY49" fmla="*/ 9173439 h 9173439"/>
              <a:gd name="connsiteX50" fmla="*/ 13992332 w 18227951"/>
              <a:gd name="connsiteY50" fmla="*/ 7396027 h 9173439"/>
              <a:gd name="connsiteX51" fmla="*/ 3944371 w 18227951"/>
              <a:gd name="connsiteY51" fmla="*/ 2976643 h 9173439"/>
              <a:gd name="connsiteX52" fmla="*/ 3460193 w 18227951"/>
              <a:gd name="connsiteY52" fmla="*/ 2852901 h 9173439"/>
              <a:gd name="connsiteX53" fmla="*/ 3217865 w 18227951"/>
              <a:gd name="connsiteY53" fmla="*/ 2829045 h 9173439"/>
              <a:gd name="connsiteX54" fmla="*/ 3025524 w 18227951"/>
              <a:gd name="connsiteY54" fmla="*/ 2858861 h 9173439"/>
              <a:gd name="connsiteX55" fmla="*/ 2832855 w 18227951"/>
              <a:gd name="connsiteY55" fmla="*/ 2930924 h 9173439"/>
              <a:gd name="connsiteX56" fmla="*/ 2820111 w 18227951"/>
              <a:gd name="connsiteY56" fmla="*/ 3026344 h 9173439"/>
              <a:gd name="connsiteX57" fmla="*/ 2959241 w 18227951"/>
              <a:gd name="connsiteY57" fmla="*/ 3167976 h 9173439"/>
              <a:gd name="connsiteX58" fmla="*/ 3176083 w 18227951"/>
              <a:gd name="connsiteY58" fmla="*/ 3269358 h 9173439"/>
              <a:gd name="connsiteX59" fmla="*/ 3388239 w 18227951"/>
              <a:gd name="connsiteY59" fmla="*/ 3442290 h 9173439"/>
              <a:gd name="connsiteX60" fmla="*/ 3212014 w 18227951"/>
              <a:gd name="connsiteY60" fmla="*/ 3336948 h 9173439"/>
              <a:gd name="connsiteX61" fmla="*/ 3004633 w 18227951"/>
              <a:gd name="connsiteY61" fmla="*/ 3276814 h 9173439"/>
              <a:gd name="connsiteX62" fmla="*/ 2771676 w 18227951"/>
              <a:gd name="connsiteY62" fmla="*/ 3166987 h 9173439"/>
              <a:gd name="connsiteX63" fmla="*/ 2638873 w 18227951"/>
              <a:gd name="connsiteY63" fmla="*/ 3097908 h 9173439"/>
              <a:gd name="connsiteX64" fmla="*/ 2570293 w 18227951"/>
              <a:gd name="connsiteY64" fmla="*/ 3109338 h 9173439"/>
              <a:gd name="connsiteX65" fmla="*/ 2525557 w 18227951"/>
              <a:gd name="connsiteY65" fmla="*/ 3326508 h 9173439"/>
              <a:gd name="connsiteX66" fmla="*/ 2584349 w 18227951"/>
              <a:gd name="connsiteY66" fmla="*/ 3577470 h 9173439"/>
              <a:gd name="connsiteX67" fmla="*/ 2663703 w 18227951"/>
              <a:gd name="connsiteY67" fmla="*/ 3996904 h 9173439"/>
              <a:gd name="connsiteX68" fmla="*/ 2633113 w 18227951"/>
              <a:gd name="connsiteY68" fmla="*/ 4192703 h 9173439"/>
              <a:gd name="connsiteX69" fmla="*/ 2539703 w 18227951"/>
              <a:gd name="connsiteY69" fmla="*/ 4455574 h 9173439"/>
              <a:gd name="connsiteX70" fmla="*/ 2595212 w 18227951"/>
              <a:gd name="connsiteY70" fmla="*/ 3945217 h 9173439"/>
              <a:gd name="connsiteX71" fmla="*/ 2481240 w 18227951"/>
              <a:gd name="connsiteY71" fmla="*/ 3566538 h 9173439"/>
              <a:gd name="connsiteX72" fmla="*/ 2307403 w 18227951"/>
              <a:gd name="connsiteY72" fmla="*/ 3166488 h 9173439"/>
              <a:gd name="connsiteX73" fmla="*/ 2261683 w 18227951"/>
              <a:gd name="connsiteY73" fmla="*/ 3063618 h 9173439"/>
              <a:gd name="connsiteX74" fmla="*/ 2078803 w 18227951"/>
              <a:gd name="connsiteY74" fmla="*/ 2949318 h 9173439"/>
              <a:gd name="connsiteX75" fmla="*/ 1824299 w 18227951"/>
              <a:gd name="connsiteY75" fmla="*/ 3002494 h 9173439"/>
              <a:gd name="connsiteX76" fmla="*/ 1412162 w 18227951"/>
              <a:gd name="connsiteY76" fmla="*/ 3235573 h 9173439"/>
              <a:gd name="connsiteX77" fmla="*/ 1381573 w 18227951"/>
              <a:gd name="connsiteY77" fmla="*/ 3680838 h 9173439"/>
              <a:gd name="connsiteX78" fmla="*/ 1340867 w 18227951"/>
              <a:gd name="connsiteY78" fmla="*/ 3980504 h 9173439"/>
              <a:gd name="connsiteX79" fmla="*/ 1197619 w 18227951"/>
              <a:gd name="connsiteY79" fmla="*/ 4738831 h 9173439"/>
              <a:gd name="connsiteX80" fmla="*/ 1220896 w 18227951"/>
              <a:gd name="connsiteY80" fmla="*/ 4338309 h 9173439"/>
              <a:gd name="connsiteX81" fmla="*/ 1242772 w 18227951"/>
              <a:gd name="connsiteY81" fmla="*/ 4080888 h 9173439"/>
              <a:gd name="connsiteX82" fmla="*/ 1198693 w 18227951"/>
              <a:gd name="connsiteY82" fmla="*/ 3909438 h 9173439"/>
              <a:gd name="connsiteX83" fmla="*/ 970093 w 18227951"/>
              <a:gd name="connsiteY83" fmla="*/ 3989448 h 9173439"/>
              <a:gd name="connsiteX84" fmla="*/ 766328 w 18227951"/>
              <a:gd name="connsiteY84" fmla="*/ 4131990 h 9173439"/>
              <a:gd name="connsiteX85" fmla="*/ 555808 w 18227951"/>
              <a:gd name="connsiteY85" fmla="*/ 4355688 h 9173439"/>
              <a:gd name="connsiteX86" fmla="*/ 785900 w 18227951"/>
              <a:gd name="connsiteY86" fmla="*/ 4017771 h 9173439"/>
              <a:gd name="connsiteX87" fmla="*/ 1130113 w 18227951"/>
              <a:gd name="connsiteY87" fmla="*/ 3817500 h 9173439"/>
              <a:gd name="connsiteX88" fmla="*/ 1278703 w 18227951"/>
              <a:gd name="connsiteY88" fmla="*/ 3726558 h 9173439"/>
              <a:gd name="connsiteX89" fmla="*/ 1269661 w 18227951"/>
              <a:gd name="connsiteY89" fmla="*/ 3390117 h 9173439"/>
              <a:gd name="connsiteX90" fmla="*/ 1309620 w 18227951"/>
              <a:gd name="connsiteY90" fmla="*/ 3169963 h 9173439"/>
              <a:gd name="connsiteX91" fmla="*/ 1393003 w 18227951"/>
              <a:gd name="connsiteY91" fmla="*/ 3052188 h 9173439"/>
              <a:gd name="connsiteX92" fmla="*/ 1080693 w 18227951"/>
              <a:gd name="connsiteY92" fmla="*/ 2984604 h 9173439"/>
              <a:gd name="connsiteX93" fmla="*/ 663453 w 18227951"/>
              <a:gd name="connsiteY93" fmla="*/ 3023360 h 9173439"/>
              <a:gd name="connsiteX94" fmla="*/ 235111 w 18227951"/>
              <a:gd name="connsiteY94" fmla="*/ 3217172 h 9173439"/>
              <a:gd name="connsiteX95" fmla="*/ 421453 w 18227951"/>
              <a:gd name="connsiteY95" fmla="*/ 3029328 h 9173439"/>
              <a:gd name="connsiteX96" fmla="*/ 627193 w 18227951"/>
              <a:gd name="connsiteY96" fmla="*/ 2926458 h 9173439"/>
              <a:gd name="connsiteX97" fmla="*/ 854480 w 18227951"/>
              <a:gd name="connsiteY97" fmla="*/ 2889178 h 9173439"/>
              <a:gd name="connsiteX98" fmla="*/ 1149272 w 18227951"/>
              <a:gd name="connsiteY98" fmla="*/ 2889676 h 9173439"/>
              <a:gd name="connsiteX99" fmla="*/ 1531894 w 18227951"/>
              <a:gd name="connsiteY99" fmla="*/ 2917507 h 9173439"/>
              <a:gd name="connsiteX100" fmla="*/ 1860559 w 18227951"/>
              <a:gd name="connsiteY100" fmla="*/ 2766431 h 9173439"/>
              <a:gd name="connsiteX101" fmla="*/ 1701613 w 18227951"/>
              <a:gd name="connsiteY101" fmla="*/ 2263518 h 9173439"/>
              <a:gd name="connsiteX102" fmla="*/ 1690183 w 18227951"/>
              <a:gd name="connsiteY102" fmla="*/ 1966338 h 9173439"/>
              <a:gd name="connsiteX103" fmla="*/ 1381991 w 18227951"/>
              <a:gd name="connsiteY103" fmla="*/ 1841604 h 9173439"/>
              <a:gd name="connsiteX104" fmla="*/ 1095823 w 18227951"/>
              <a:gd name="connsiteY104" fmla="*/ 1714878 h 9173439"/>
              <a:gd name="connsiteX105" fmla="*/ 746507 w 18227951"/>
              <a:gd name="connsiteY105" fmla="*/ 1626415 h 9173439"/>
              <a:gd name="connsiteX106" fmla="*/ 352873 w 18227951"/>
              <a:gd name="connsiteY106" fmla="*/ 1726308 h 9173439"/>
              <a:gd name="connsiteX107" fmla="*/ 113171 w 18227951"/>
              <a:gd name="connsiteY107" fmla="*/ 1763582 h 9173439"/>
              <a:gd name="connsiteX108" fmla="*/ 9973 w 18227951"/>
              <a:gd name="connsiteY108" fmla="*/ 1737738 h 9173439"/>
              <a:gd name="connsiteX109" fmla="*/ 348516 w 18227951"/>
              <a:gd name="connsiteY109" fmla="*/ 1643812 h 9173439"/>
              <a:gd name="connsiteX110" fmla="*/ 653097 w 18227951"/>
              <a:gd name="connsiteY110" fmla="*/ 1543920 h 9173439"/>
              <a:gd name="connsiteX111" fmla="*/ 1072963 w 18227951"/>
              <a:gd name="connsiteY111" fmla="*/ 1612008 h 9173439"/>
              <a:gd name="connsiteX112" fmla="*/ 1244413 w 18227951"/>
              <a:gd name="connsiteY112" fmla="*/ 1657728 h 9173439"/>
              <a:gd name="connsiteX113" fmla="*/ 1205766 w 18227951"/>
              <a:gd name="connsiteY113" fmla="*/ 1451988 h 9173439"/>
              <a:gd name="connsiteX114" fmla="*/ 1046313 w 18227951"/>
              <a:gd name="connsiteY114" fmla="*/ 815409 h 9173439"/>
              <a:gd name="connsiteX115" fmla="*/ 1221553 w 18227951"/>
              <a:gd name="connsiteY115" fmla="*/ 1211958 h 9173439"/>
              <a:gd name="connsiteX0" fmla="*/ 1221553 w 19234678"/>
              <a:gd name="connsiteY0" fmla="*/ 1211958 h 9708619"/>
              <a:gd name="connsiteX1" fmla="*/ 1343911 w 19234678"/>
              <a:gd name="connsiteY1" fmla="*/ 1559828 h 9708619"/>
              <a:gd name="connsiteX2" fmla="*/ 1553023 w 19234678"/>
              <a:gd name="connsiteY2" fmla="*/ 1657728 h 9708619"/>
              <a:gd name="connsiteX3" fmla="*/ 1907353 w 19234678"/>
              <a:gd name="connsiteY3" fmla="*/ 1680588 h 9708619"/>
              <a:gd name="connsiteX4" fmla="*/ 2021653 w 19234678"/>
              <a:gd name="connsiteY4" fmla="*/ 1543428 h 9708619"/>
              <a:gd name="connsiteX5" fmla="*/ 2124523 w 19234678"/>
              <a:gd name="connsiteY5" fmla="*/ 1291968 h 9708619"/>
              <a:gd name="connsiteX6" fmla="*/ 2124523 w 19234678"/>
              <a:gd name="connsiteY6" fmla="*/ 1120518 h 9708619"/>
              <a:gd name="connsiteX7" fmla="*/ 2068029 w 19234678"/>
              <a:gd name="connsiteY7" fmla="*/ 825325 h 9708619"/>
              <a:gd name="connsiteX8" fmla="*/ 2078803 w 19234678"/>
              <a:gd name="connsiteY8" fmla="*/ 777618 h 9708619"/>
              <a:gd name="connsiteX9" fmla="*/ 2170243 w 19234678"/>
              <a:gd name="connsiteY9" fmla="*/ 1086228 h 9708619"/>
              <a:gd name="connsiteX10" fmla="*/ 2215963 w 19234678"/>
              <a:gd name="connsiteY10" fmla="*/ 1269108 h 9708619"/>
              <a:gd name="connsiteX11" fmla="*/ 2284543 w 19234678"/>
              <a:gd name="connsiteY11" fmla="*/ 1303398 h 9708619"/>
              <a:gd name="connsiteX12" fmla="*/ 2330263 w 19234678"/>
              <a:gd name="connsiteY12" fmla="*/ 1166238 h 9708619"/>
              <a:gd name="connsiteX13" fmla="*/ 2467423 w 19234678"/>
              <a:gd name="connsiteY13" fmla="*/ 880488 h 9708619"/>
              <a:gd name="connsiteX14" fmla="*/ 2558863 w 19234678"/>
              <a:gd name="connsiteY14" fmla="*/ 640458 h 9708619"/>
              <a:gd name="connsiteX15" fmla="*/ 2616013 w 19234678"/>
              <a:gd name="connsiteY15" fmla="*/ 537588 h 9708619"/>
              <a:gd name="connsiteX16" fmla="*/ 2558863 w 19234678"/>
              <a:gd name="connsiteY16" fmla="*/ 789048 h 9708619"/>
              <a:gd name="connsiteX17" fmla="*/ 2444563 w 19234678"/>
              <a:gd name="connsiteY17" fmla="*/ 1097658 h 9708619"/>
              <a:gd name="connsiteX18" fmla="*/ 2375983 w 19234678"/>
              <a:gd name="connsiteY18" fmla="*/ 1406268 h 9708619"/>
              <a:gd name="connsiteX19" fmla="*/ 2558863 w 19234678"/>
              <a:gd name="connsiteY19" fmla="*/ 1577718 h 9708619"/>
              <a:gd name="connsiteX20" fmla="*/ 2878903 w 19234678"/>
              <a:gd name="connsiteY20" fmla="*/ 1657728 h 9708619"/>
              <a:gd name="connsiteX21" fmla="*/ 3187513 w 19234678"/>
              <a:gd name="connsiteY21" fmla="*/ 1657728 h 9708619"/>
              <a:gd name="connsiteX22" fmla="*/ 3370393 w 19234678"/>
              <a:gd name="connsiteY22" fmla="*/ 1566288 h 9708619"/>
              <a:gd name="connsiteX23" fmla="*/ 3488066 w 19234678"/>
              <a:gd name="connsiteY23" fmla="*/ 1246753 h 9708619"/>
              <a:gd name="connsiteX24" fmla="*/ 3495138 w 19234678"/>
              <a:gd name="connsiteY24" fmla="*/ 1115548 h 9708619"/>
              <a:gd name="connsiteX25" fmla="*/ 3493650 w 19234678"/>
              <a:gd name="connsiteY25" fmla="*/ 1063976 h 9708619"/>
              <a:gd name="connsiteX26" fmla="*/ 3450403 w 19234678"/>
              <a:gd name="connsiteY26" fmla="*/ 777618 h 9708619"/>
              <a:gd name="connsiteX27" fmla="*/ 3119893 w 19234678"/>
              <a:gd name="connsiteY27" fmla="*/ 321571 h 9708619"/>
              <a:gd name="connsiteX28" fmla="*/ 3497351 w 19234678"/>
              <a:gd name="connsiteY28" fmla="*/ 674883 h 9708619"/>
              <a:gd name="connsiteX29" fmla="*/ 3759013 w 19234678"/>
              <a:gd name="connsiteY29" fmla="*/ 571878 h 9708619"/>
              <a:gd name="connsiteX30" fmla="*/ 3999043 w 19234678"/>
              <a:gd name="connsiteY30" fmla="*/ 91818 h 9708619"/>
              <a:gd name="connsiteX31" fmla="*/ 4033333 w 19234678"/>
              <a:gd name="connsiteY31" fmla="*/ 11808 h 9708619"/>
              <a:gd name="connsiteX32" fmla="*/ 3984569 w 19234678"/>
              <a:gd name="connsiteY32" fmla="*/ 247366 h 9708619"/>
              <a:gd name="connsiteX33" fmla="*/ 3812791 w 19234678"/>
              <a:gd name="connsiteY33" fmla="*/ 647417 h 9708619"/>
              <a:gd name="connsiteX34" fmla="*/ 3592906 w 19234678"/>
              <a:gd name="connsiteY34" fmla="*/ 811408 h 9708619"/>
              <a:gd name="connsiteX35" fmla="*/ 3604425 w 19234678"/>
              <a:gd name="connsiteY35" fmla="*/ 999253 h 9708619"/>
              <a:gd name="connsiteX36" fmla="*/ 3872985 w 19234678"/>
              <a:gd name="connsiteY36" fmla="*/ 881976 h 9708619"/>
              <a:gd name="connsiteX37" fmla="*/ 4200754 w 19234678"/>
              <a:gd name="connsiteY37" fmla="*/ 774136 h 9708619"/>
              <a:gd name="connsiteX38" fmla="*/ 4064251 w 19234678"/>
              <a:gd name="connsiteY38" fmla="*/ 847195 h 9708619"/>
              <a:gd name="connsiteX39" fmla="*/ 3818880 w 19234678"/>
              <a:gd name="connsiteY39" fmla="*/ 991305 h 9708619"/>
              <a:gd name="connsiteX40" fmla="*/ 3658531 w 19234678"/>
              <a:gd name="connsiteY40" fmla="*/ 1093178 h 9708619"/>
              <a:gd name="connsiteX41" fmla="*/ 3622838 w 19234678"/>
              <a:gd name="connsiteY41" fmla="*/ 1221401 h 9708619"/>
              <a:gd name="connsiteX42" fmla="*/ 3577446 w 19234678"/>
              <a:gd name="connsiteY42" fmla="*/ 1500691 h 9708619"/>
              <a:gd name="connsiteX43" fmla="*/ 3461833 w 19234678"/>
              <a:gd name="connsiteY43" fmla="*/ 1726308 h 9708619"/>
              <a:gd name="connsiteX44" fmla="*/ 3278953 w 19234678"/>
              <a:gd name="connsiteY44" fmla="*/ 2034918 h 9708619"/>
              <a:gd name="connsiteX45" fmla="*/ 3288742 w 19234678"/>
              <a:gd name="connsiteY45" fmla="*/ 2273460 h 9708619"/>
              <a:gd name="connsiteX46" fmla="*/ 3434288 w 19234678"/>
              <a:gd name="connsiteY46" fmla="*/ 2417577 h 9708619"/>
              <a:gd name="connsiteX47" fmla="*/ 3781217 w 19234678"/>
              <a:gd name="connsiteY47" fmla="*/ 2618845 h 9708619"/>
              <a:gd name="connsiteX48" fmla="*/ 4079053 w 19234678"/>
              <a:gd name="connsiteY48" fmla="*/ 2777868 h 9708619"/>
              <a:gd name="connsiteX49" fmla="*/ 18227951 w 19234678"/>
              <a:gd name="connsiteY49" fmla="*/ 9173439 h 9708619"/>
              <a:gd name="connsiteX50" fmla="*/ 18064964 w 19234678"/>
              <a:gd name="connsiteY50" fmla="*/ 9394536 h 9708619"/>
              <a:gd name="connsiteX51" fmla="*/ 3944371 w 19234678"/>
              <a:gd name="connsiteY51" fmla="*/ 2976643 h 9708619"/>
              <a:gd name="connsiteX52" fmla="*/ 3460193 w 19234678"/>
              <a:gd name="connsiteY52" fmla="*/ 2852901 h 9708619"/>
              <a:gd name="connsiteX53" fmla="*/ 3217865 w 19234678"/>
              <a:gd name="connsiteY53" fmla="*/ 2829045 h 9708619"/>
              <a:gd name="connsiteX54" fmla="*/ 3025524 w 19234678"/>
              <a:gd name="connsiteY54" fmla="*/ 2858861 h 9708619"/>
              <a:gd name="connsiteX55" fmla="*/ 2832855 w 19234678"/>
              <a:gd name="connsiteY55" fmla="*/ 2930924 h 9708619"/>
              <a:gd name="connsiteX56" fmla="*/ 2820111 w 19234678"/>
              <a:gd name="connsiteY56" fmla="*/ 3026344 h 9708619"/>
              <a:gd name="connsiteX57" fmla="*/ 2959241 w 19234678"/>
              <a:gd name="connsiteY57" fmla="*/ 3167976 h 9708619"/>
              <a:gd name="connsiteX58" fmla="*/ 3176083 w 19234678"/>
              <a:gd name="connsiteY58" fmla="*/ 3269358 h 9708619"/>
              <a:gd name="connsiteX59" fmla="*/ 3388239 w 19234678"/>
              <a:gd name="connsiteY59" fmla="*/ 3442290 h 9708619"/>
              <a:gd name="connsiteX60" fmla="*/ 3212014 w 19234678"/>
              <a:gd name="connsiteY60" fmla="*/ 3336948 h 9708619"/>
              <a:gd name="connsiteX61" fmla="*/ 3004633 w 19234678"/>
              <a:gd name="connsiteY61" fmla="*/ 3276814 h 9708619"/>
              <a:gd name="connsiteX62" fmla="*/ 2771676 w 19234678"/>
              <a:gd name="connsiteY62" fmla="*/ 3166987 h 9708619"/>
              <a:gd name="connsiteX63" fmla="*/ 2638873 w 19234678"/>
              <a:gd name="connsiteY63" fmla="*/ 3097908 h 9708619"/>
              <a:gd name="connsiteX64" fmla="*/ 2570293 w 19234678"/>
              <a:gd name="connsiteY64" fmla="*/ 3109338 h 9708619"/>
              <a:gd name="connsiteX65" fmla="*/ 2525557 w 19234678"/>
              <a:gd name="connsiteY65" fmla="*/ 3326508 h 9708619"/>
              <a:gd name="connsiteX66" fmla="*/ 2584349 w 19234678"/>
              <a:gd name="connsiteY66" fmla="*/ 3577470 h 9708619"/>
              <a:gd name="connsiteX67" fmla="*/ 2663703 w 19234678"/>
              <a:gd name="connsiteY67" fmla="*/ 3996904 h 9708619"/>
              <a:gd name="connsiteX68" fmla="*/ 2633113 w 19234678"/>
              <a:gd name="connsiteY68" fmla="*/ 4192703 h 9708619"/>
              <a:gd name="connsiteX69" fmla="*/ 2539703 w 19234678"/>
              <a:gd name="connsiteY69" fmla="*/ 4455574 h 9708619"/>
              <a:gd name="connsiteX70" fmla="*/ 2595212 w 19234678"/>
              <a:gd name="connsiteY70" fmla="*/ 3945217 h 9708619"/>
              <a:gd name="connsiteX71" fmla="*/ 2481240 w 19234678"/>
              <a:gd name="connsiteY71" fmla="*/ 3566538 h 9708619"/>
              <a:gd name="connsiteX72" fmla="*/ 2307403 w 19234678"/>
              <a:gd name="connsiteY72" fmla="*/ 3166488 h 9708619"/>
              <a:gd name="connsiteX73" fmla="*/ 2261683 w 19234678"/>
              <a:gd name="connsiteY73" fmla="*/ 3063618 h 9708619"/>
              <a:gd name="connsiteX74" fmla="*/ 2078803 w 19234678"/>
              <a:gd name="connsiteY74" fmla="*/ 2949318 h 9708619"/>
              <a:gd name="connsiteX75" fmla="*/ 1824299 w 19234678"/>
              <a:gd name="connsiteY75" fmla="*/ 3002494 h 9708619"/>
              <a:gd name="connsiteX76" fmla="*/ 1412162 w 19234678"/>
              <a:gd name="connsiteY76" fmla="*/ 3235573 h 9708619"/>
              <a:gd name="connsiteX77" fmla="*/ 1381573 w 19234678"/>
              <a:gd name="connsiteY77" fmla="*/ 3680838 h 9708619"/>
              <a:gd name="connsiteX78" fmla="*/ 1340867 w 19234678"/>
              <a:gd name="connsiteY78" fmla="*/ 3980504 h 9708619"/>
              <a:gd name="connsiteX79" fmla="*/ 1197619 w 19234678"/>
              <a:gd name="connsiteY79" fmla="*/ 4738831 h 9708619"/>
              <a:gd name="connsiteX80" fmla="*/ 1220896 w 19234678"/>
              <a:gd name="connsiteY80" fmla="*/ 4338309 h 9708619"/>
              <a:gd name="connsiteX81" fmla="*/ 1242772 w 19234678"/>
              <a:gd name="connsiteY81" fmla="*/ 4080888 h 9708619"/>
              <a:gd name="connsiteX82" fmla="*/ 1198693 w 19234678"/>
              <a:gd name="connsiteY82" fmla="*/ 3909438 h 9708619"/>
              <a:gd name="connsiteX83" fmla="*/ 970093 w 19234678"/>
              <a:gd name="connsiteY83" fmla="*/ 3989448 h 9708619"/>
              <a:gd name="connsiteX84" fmla="*/ 766328 w 19234678"/>
              <a:gd name="connsiteY84" fmla="*/ 4131990 h 9708619"/>
              <a:gd name="connsiteX85" fmla="*/ 555808 w 19234678"/>
              <a:gd name="connsiteY85" fmla="*/ 4355688 h 9708619"/>
              <a:gd name="connsiteX86" fmla="*/ 785900 w 19234678"/>
              <a:gd name="connsiteY86" fmla="*/ 4017771 h 9708619"/>
              <a:gd name="connsiteX87" fmla="*/ 1130113 w 19234678"/>
              <a:gd name="connsiteY87" fmla="*/ 3817500 h 9708619"/>
              <a:gd name="connsiteX88" fmla="*/ 1278703 w 19234678"/>
              <a:gd name="connsiteY88" fmla="*/ 3726558 h 9708619"/>
              <a:gd name="connsiteX89" fmla="*/ 1269661 w 19234678"/>
              <a:gd name="connsiteY89" fmla="*/ 3390117 h 9708619"/>
              <a:gd name="connsiteX90" fmla="*/ 1309620 w 19234678"/>
              <a:gd name="connsiteY90" fmla="*/ 3169963 h 9708619"/>
              <a:gd name="connsiteX91" fmla="*/ 1393003 w 19234678"/>
              <a:gd name="connsiteY91" fmla="*/ 3052188 h 9708619"/>
              <a:gd name="connsiteX92" fmla="*/ 1080693 w 19234678"/>
              <a:gd name="connsiteY92" fmla="*/ 2984604 h 9708619"/>
              <a:gd name="connsiteX93" fmla="*/ 663453 w 19234678"/>
              <a:gd name="connsiteY93" fmla="*/ 3023360 h 9708619"/>
              <a:gd name="connsiteX94" fmla="*/ 235111 w 19234678"/>
              <a:gd name="connsiteY94" fmla="*/ 3217172 h 9708619"/>
              <a:gd name="connsiteX95" fmla="*/ 421453 w 19234678"/>
              <a:gd name="connsiteY95" fmla="*/ 3029328 h 9708619"/>
              <a:gd name="connsiteX96" fmla="*/ 627193 w 19234678"/>
              <a:gd name="connsiteY96" fmla="*/ 2926458 h 9708619"/>
              <a:gd name="connsiteX97" fmla="*/ 854480 w 19234678"/>
              <a:gd name="connsiteY97" fmla="*/ 2889178 h 9708619"/>
              <a:gd name="connsiteX98" fmla="*/ 1149272 w 19234678"/>
              <a:gd name="connsiteY98" fmla="*/ 2889676 h 9708619"/>
              <a:gd name="connsiteX99" fmla="*/ 1531894 w 19234678"/>
              <a:gd name="connsiteY99" fmla="*/ 2917507 h 9708619"/>
              <a:gd name="connsiteX100" fmla="*/ 1860559 w 19234678"/>
              <a:gd name="connsiteY100" fmla="*/ 2766431 h 9708619"/>
              <a:gd name="connsiteX101" fmla="*/ 1701613 w 19234678"/>
              <a:gd name="connsiteY101" fmla="*/ 2263518 h 9708619"/>
              <a:gd name="connsiteX102" fmla="*/ 1690183 w 19234678"/>
              <a:gd name="connsiteY102" fmla="*/ 1966338 h 9708619"/>
              <a:gd name="connsiteX103" fmla="*/ 1381991 w 19234678"/>
              <a:gd name="connsiteY103" fmla="*/ 1841604 h 9708619"/>
              <a:gd name="connsiteX104" fmla="*/ 1095823 w 19234678"/>
              <a:gd name="connsiteY104" fmla="*/ 1714878 h 9708619"/>
              <a:gd name="connsiteX105" fmla="*/ 746507 w 19234678"/>
              <a:gd name="connsiteY105" fmla="*/ 1626415 h 9708619"/>
              <a:gd name="connsiteX106" fmla="*/ 352873 w 19234678"/>
              <a:gd name="connsiteY106" fmla="*/ 1726308 h 9708619"/>
              <a:gd name="connsiteX107" fmla="*/ 113171 w 19234678"/>
              <a:gd name="connsiteY107" fmla="*/ 1763582 h 9708619"/>
              <a:gd name="connsiteX108" fmla="*/ 9973 w 19234678"/>
              <a:gd name="connsiteY108" fmla="*/ 1737738 h 9708619"/>
              <a:gd name="connsiteX109" fmla="*/ 348516 w 19234678"/>
              <a:gd name="connsiteY109" fmla="*/ 1643812 h 9708619"/>
              <a:gd name="connsiteX110" fmla="*/ 653097 w 19234678"/>
              <a:gd name="connsiteY110" fmla="*/ 1543920 h 9708619"/>
              <a:gd name="connsiteX111" fmla="*/ 1072963 w 19234678"/>
              <a:gd name="connsiteY111" fmla="*/ 1612008 h 9708619"/>
              <a:gd name="connsiteX112" fmla="*/ 1244413 w 19234678"/>
              <a:gd name="connsiteY112" fmla="*/ 1657728 h 9708619"/>
              <a:gd name="connsiteX113" fmla="*/ 1205766 w 19234678"/>
              <a:gd name="connsiteY113" fmla="*/ 1451988 h 9708619"/>
              <a:gd name="connsiteX114" fmla="*/ 1046313 w 19234678"/>
              <a:gd name="connsiteY114" fmla="*/ 815409 h 9708619"/>
              <a:gd name="connsiteX115" fmla="*/ 1221553 w 19234678"/>
              <a:gd name="connsiteY115" fmla="*/ 1211958 h 9708619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3944371 w 19048999"/>
              <a:gd name="connsiteY51" fmla="*/ 2976643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4025107 w 19048999"/>
              <a:gd name="connsiteY52" fmla="*/ 3081300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8233152"/>
              <a:gd name="connsiteY0" fmla="*/ 1211958 h 9394538"/>
              <a:gd name="connsiteX1" fmla="*/ 1343911 w 18233152"/>
              <a:gd name="connsiteY1" fmla="*/ 1559828 h 9394538"/>
              <a:gd name="connsiteX2" fmla="*/ 1553023 w 18233152"/>
              <a:gd name="connsiteY2" fmla="*/ 1657728 h 9394538"/>
              <a:gd name="connsiteX3" fmla="*/ 1907353 w 18233152"/>
              <a:gd name="connsiteY3" fmla="*/ 1680588 h 9394538"/>
              <a:gd name="connsiteX4" fmla="*/ 2021653 w 18233152"/>
              <a:gd name="connsiteY4" fmla="*/ 1543428 h 9394538"/>
              <a:gd name="connsiteX5" fmla="*/ 2124523 w 18233152"/>
              <a:gd name="connsiteY5" fmla="*/ 1291968 h 9394538"/>
              <a:gd name="connsiteX6" fmla="*/ 2124523 w 18233152"/>
              <a:gd name="connsiteY6" fmla="*/ 1120518 h 9394538"/>
              <a:gd name="connsiteX7" fmla="*/ 2068029 w 18233152"/>
              <a:gd name="connsiteY7" fmla="*/ 825325 h 9394538"/>
              <a:gd name="connsiteX8" fmla="*/ 2078803 w 18233152"/>
              <a:gd name="connsiteY8" fmla="*/ 777618 h 9394538"/>
              <a:gd name="connsiteX9" fmla="*/ 2170243 w 18233152"/>
              <a:gd name="connsiteY9" fmla="*/ 1086228 h 9394538"/>
              <a:gd name="connsiteX10" fmla="*/ 2215963 w 18233152"/>
              <a:gd name="connsiteY10" fmla="*/ 1269108 h 9394538"/>
              <a:gd name="connsiteX11" fmla="*/ 2284543 w 18233152"/>
              <a:gd name="connsiteY11" fmla="*/ 1303398 h 9394538"/>
              <a:gd name="connsiteX12" fmla="*/ 2330263 w 18233152"/>
              <a:gd name="connsiteY12" fmla="*/ 1166238 h 9394538"/>
              <a:gd name="connsiteX13" fmla="*/ 2467423 w 18233152"/>
              <a:gd name="connsiteY13" fmla="*/ 880488 h 9394538"/>
              <a:gd name="connsiteX14" fmla="*/ 2558863 w 18233152"/>
              <a:gd name="connsiteY14" fmla="*/ 640458 h 9394538"/>
              <a:gd name="connsiteX15" fmla="*/ 2616013 w 18233152"/>
              <a:gd name="connsiteY15" fmla="*/ 537588 h 9394538"/>
              <a:gd name="connsiteX16" fmla="*/ 2558863 w 18233152"/>
              <a:gd name="connsiteY16" fmla="*/ 789048 h 9394538"/>
              <a:gd name="connsiteX17" fmla="*/ 2444563 w 18233152"/>
              <a:gd name="connsiteY17" fmla="*/ 1097658 h 9394538"/>
              <a:gd name="connsiteX18" fmla="*/ 2375983 w 18233152"/>
              <a:gd name="connsiteY18" fmla="*/ 1406268 h 9394538"/>
              <a:gd name="connsiteX19" fmla="*/ 2558863 w 18233152"/>
              <a:gd name="connsiteY19" fmla="*/ 1577718 h 9394538"/>
              <a:gd name="connsiteX20" fmla="*/ 2878903 w 18233152"/>
              <a:gd name="connsiteY20" fmla="*/ 1657728 h 9394538"/>
              <a:gd name="connsiteX21" fmla="*/ 3187513 w 18233152"/>
              <a:gd name="connsiteY21" fmla="*/ 1657728 h 9394538"/>
              <a:gd name="connsiteX22" fmla="*/ 3370393 w 18233152"/>
              <a:gd name="connsiteY22" fmla="*/ 1566288 h 9394538"/>
              <a:gd name="connsiteX23" fmla="*/ 3488066 w 18233152"/>
              <a:gd name="connsiteY23" fmla="*/ 1246753 h 9394538"/>
              <a:gd name="connsiteX24" fmla="*/ 3495138 w 18233152"/>
              <a:gd name="connsiteY24" fmla="*/ 1115548 h 9394538"/>
              <a:gd name="connsiteX25" fmla="*/ 3493650 w 18233152"/>
              <a:gd name="connsiteY25" fmla="*/ 1063976 h 9394538"/>
              <a:gd name="connsiteX26" fmla="*/ 3450403 w 18233152"/>
              <a:gd name="connsiteY26" fmla="*/ 777618 h 9394538"/>
              <a:gd name="connsiteX27" fmla="*/ 3119893 w 18233152"/>
              <a:gd name="connsiteY27" fmla="*/ 321571 h 9394538"/>
              <a:gd name="connsiteX28" fmla="*/ 3497351 w 18233152"/>
              <a:gd name="connsiteY28" fmla="*/ 674883 h 9394538"/>
              <a:gd name="connsiteX29" fmla="*/ 3759013 w 18233152"/>
              <a:gd name="connsiteY29" fmla="*/ 571878 h 9394538"/>
              <a:gd name="connsiteX30" fmla="*/ 3999043 w 18233152"/>
              <a:gd name="connsiteY30" fmla="*/ 91818 h 9394538"/>
              <a:gd name="connsiteX31" fmla="*/ 4033333 w 18233152"/>
              <a:gd name="connsiteY31" fmla="*/ 11808 h 9394538"/>
              <a:gd name="connsiteX32" fmla="*/ 3984569 w 18233152"/>
              <a:gd name="connsiteY32" fmla="*/ 247366 h 9394538"/>
              <a:gd name="connsiteX33" fmla="*/ 3812791 w 18233152"/>
              <a:gd name="connsiteY33" fmla="*/ 647417 h 9394538"/>
              <a:gd name="connsiteX34" fmla="*/ 3592906 w 18233152"/>
              <a:gd name="connsiteY34" fmla="*/ 811408 h 9394538"/>
              <a:gd name="connsiteX35" fmla="*/ 3604425 w 18233152"/>
              <a:gd name="connsiteY35" fmla="*/ 999253 h 9394538"/>
              <a:gd name="connsiteX36" fmla="*/ 3872985 w 18233152"/>
              <a:gd name="connsiteY36" fmla="*/ 881976 h 9394538"/>
              <a:gd name="connsiteX37" fmla="*/ 4200754 w 18233152"/>
              <a:gd name="connsiteY37" fmla="*/ 774136 h 9394538"/>
              <a:gd name="connsiteX38" fmla="*/ 4064251 w 18233152"/>
              <a:gd name="connsiteY38" fmla="*/ 847195 h 9394538"/>
              <a:gd name="connsiteX39" fmla="*/ 3818880 w 18233152"/>
              <a:gd name="connsiteY39" fmla="*/ 991305 h 9394538"/>
              <a:gd name="connsiteX40" fmla="*/ 3658531 w 18233152"/>
              <a:gd name="connsiteY40" fmla="*/ 1093178 h 9394538"/>
              <a:gd name="connsiteX41" fmla="*/ 3622838 w 18233152"/>
              <a:gd name="connsiteY41" fmla="*/ 1221401 h 9394538"/>
              <a:gd name="connsiteX42" fmla="*/ 3577446 w 18233152"/>
              <a:gd name="connsiteY42" fmla="*/ 1500691 h 9394538"/>
              <a:gd name="connsiteX43" fmla="*/ 3461833 w 18233152"/>
              <a:gd name="connsiteY43" fmla="*/ 1726308 h 9394538"/>
              <a:gd name="connsiteX44" fmla="*/ 3278953 w 18233152"/>
              <a:gd name="connsiteY44" fmla="*/ 2034918 h 9394538"/>
              <a:gd name="connsiteX45" fmla="*/ 3288742 w 18233152"/>
              <a:gd name="connsiteY45" fmla="*/ 2273460 h 9394538"/>
              <a:gd name="connsiteX46" fmla="*/ 3434288 w 18233152"/>
              <a:gd name="connsiteY46" fmla="*/ 2417577 h 9394538"/>
              <a:gd name="connsiteX47" fmla="*/ 3781217 w 18233152"/>
              <a:gd name="connsiteY47" fmla="*/ 2618845 h 9394538"/>
              <a:gd name="connsiteX48" fmla="*/ 6588323 w 18233152"/>
              <a:gd name="connsiteY48" fmla="*/ 3874193 h 9394538"/>
              <a:gd name="connsiteX49" fmla="*/ 18227951 w 18233152"/>
              <a:gd name="connsiteY49" fmla="*/ 9173439 h 9394538"/>
              <a:gd name="connsiteX50" fmla="*/ 18064964 w 18233152"/>
              <a:gd name="connsiteY50" fmla="*/ 9394536 h 9394538"/>
              <a:gd name="connsiteX51" fmla="*/ 7057965 w 18233152"/>
              <a:gd name="connsiteY51" fmla="*/ 4392731 h 9394538"/>
              <a:gd name="connsiteX52" fmla="*/ 4025107 w 18233152"/>
              <a:gd name="connsiteY52" fmla="*/ 3081300 h 9394538"/>
              <a:gd name="connsiteX53" fmla="*/ 3217865 w 18233152"/>
              <a:gd name="connsiteY53" fmla="*/ 2829045 h 9394538"/>
              <a:gd name="connsiteX54" fmla="*/ 3025524 w 18233152"/>
              <a:gd name="connsiteY54" fmla="*/ 2858861 h 9394538"/>
              <a:gd name="connsiteX55" fmla="*/ 2832855 w 18233152"/>
              <a:gd name="connsiteY55" fmla="*/ 2930924 h 9394538"/>
              <a:gd name="connsiteX56" fmla="*/ 2820111 w 18233152"/>
              <a:gd name="connsiteY56" fmla="*/ 3026344 h 9394538"/>
              <a:gd name="connsiteX57" fmla="*/ 2959241 w 18233152"/>
              <a:gd name="connsiteY57" fmla="*/ 3167976 h 9394538"/>
              <a:gd name="connsiteX58" fmla="*/ 3176083 w 18233152"/>
              <a:gd name="connsiteY58" fmla="*/ 3269358 h 9394538"/>
              <a:gd name="connsiteX59" fmla="*/ 3388239 w 18233152"/>
              <a:gd name="connsiteY59" fmla="*/ 3442290 h 9394538"/>
              <a:gd name="connsiteX60" fmla="*/ 3212014 w 18233152"/>
              <a:gd name="connsiteY60" fmla="*/ 3336948 h 9394538"/>
              <a:gd name="connsiteX61" fmla="*/ 3004633 w 18233152"/>
              <a:gd name="connsiteY61" fmla="*/ 3276814 h 9394538"/>
              <a:gd name="connsiteX62" fmla="*/ 2771676 w 18233152"/>
              <a:gd name="connsiteY62" fmla="*/ 3166987 h 9394538"/>
              <a:gd name="connsiteX63" fmla="*/ 2638873 w 18233152"/>
              <a:gd name="connsiteY63" fmla="*/ 3097908 h 9394538"/>
              <a:gd name="connsiteX64" fmla="*/ 2570293 w 18233152"/>
              <a:gd name="connsiteY64" fmla="*/ 3109338 h 9394538"/>
              <a:gd name="connsiteX65" fmla="*/ 2525557 w 18233152"/>
              <a:gd name="connsiteY65" fmla="*/ 3326508 h 9394538"/>
              <a:gd name="connsiteX66" fmla="*/ 2584349 w 18233152"/>
              <a:gd name="connsiteY66" fmla="*/ 3577470 h 9394538"/>
              <a:gd name="connsiteX67" fmla="*/ 2663703 w 18233152"/>
              <a:gd name="connsiteY67" fmla="*/ 3996904 h 9394538"/>
              <a:gd name="connsiteX68" fmla="*/ 2633113 w 18233152"/>
              <a:gd name="connsiteY68" fmla="*/ 4192703 h 9394538"/>
              <a:gd name="connsiteX69" fmla="*/ 2539703 w 18233152"/>
              <a:gd name="connsiteY69" fmla="*/ 4455574 h 9394538"/>
              <a:gd name="connsiteX70" fmla="*/ 2595212 w 18233152"/>
              <a:gd name="connsiteY70" fmla="*/ 3945217 h 9394538"/>
              <a:gd name="connsiteX71" fmla="*/ 2481240 w 18233152"/>
              <a:gd name="connsiteY71" fmla="*/ 3566538 h 9394538"/>
              <a:gd name="connsiteX72" fmla="*/ 2307403 w 18233152"/>
              <a:gd name="connsiteY72" fmla="*/ 3166488 h 9394538"/>
              <a:gd name="connsiteX73" fmla="*/ 2261683 w 18233152"/>
              <a:gd name="connsiteY73" fmla="*/ 3063618 h 9394538"/>
              <a:gd name="connsiteX74" fmla="*/ 2078803 w 18233152"/>
              <a:gd name="connsiteY74" fmla="*/ 2949318 h 9394538"/>
              <a:gd name="connsiteX75" fmla="*/ 1824299 w 18233152"/>
              <a:gd name="connsiteY75" fmla="*/ 3002494 h 9394538"/>
              <a:gd name="connsiteX76" fmla="*/ 1412162 w 18233152"/>
              <a:gd name="connsiteY76" fmla="*/ 3235573 h 9394538"/>
              <a:gd name="connsiteX77" fmla="*/ 1381573 w 18233152"/>
              <a:gd name="connsiteY77" fmla="*/ 3680838 h 9394538"/>
              <a:gd name="connsiteX78" fmla="*/ 1340867 w 18233152"/>
              <a:gd name="connsiteY78" fmla="*/ 3980504 h 9394538"/>
              <a:gd name="connsiteX79" fmla="*/ 1197619 w 18233152"/>
              <a:gd name="connsiteY79" fmla="*/ 4738831 h 9394538"/>
              <a:gd name="connsiteX80" fmla="*/ 1220896 w 18233152"/>
              <a:gd name="connsiteY80" fmla="*/ 4338309 h 9394538"/>
              <a:gd name="connsiteX81" fmla="*/ 1242772 w 18233152"/>
              <a:gd name="connsiteY81" fmla="*/ 4080888 h 9394538"/>
              <a:gd name="connsiteX82" fmla="*/ 1198693 w 18233152"/>
              <a:gd name="connsiteY82" fmla="*/ 3909438 h 9394538"/>
              <a:gd name="connsiteX83" fmla="*/ 970093 w 18233152"/>
              <a:gd name="connsiteY83" fmla="*/ 3989448 h 9394538"/>
              <a:gd name="connsiteX84" fmla="*/ 766328 w 18233152"/>
              <a:gd name="connsiteY84" fmla="*/ 4131990 h 9394538"/>
              <a:gd name="connsiteX85" fmla="*/ 555808 w 18233152"/>
              <a:gd name="connsiteY85" fmla="*/ 4355688 h 9394538"/>
              <a:gd name="connsiteX86" fmla="*/ 785900 w 18233152"/>
              <a:gd name="connsiteY86" fmla="*/ 4017771 h 9394538"/>
              <a:gd name="connsiteX87" fmla="*/ 1130113 w 18233152"/>
              <a:gd name="connsiteY87" fmla="*/ 3817500 h 9394538"/>
              <a:gd name="connsiteX88" fmla="*/ 1278703 w 18233152"/>
              <a:gd name="connsiteY88" fmla="*/ 3726558 h 9394538"/>
              <a:gd name="connsiteX89" fmla="*/ 1269661 w 18233152"/>
              <a:gd name="connsiteY89" fmla="*/ 3390117 h 9394538"/>
              <a:gd name="connsiteX90" fmla="*/ 1309620 w 18233152"/>
              <a:gd name="connsiteY90" fmla="*/ 3169963 h 9394538"/>
              <a:gd name="connsiteX91" fmla="*/ 1393003 w 18233152"/>
              <a:gd name="connsiteY91" fmla="*/ 3052188 h 9394538"/>
              <a:gd name="connsiteX92" fmla="*/ 1080693 w 18233152"/>
              <a:gd name="connsiteY92" fmla="*/ 2984604 h 9394538"/>
              <a:gd name="connsiteX93" fmla="*/ 663453 w 18233152"/>
              <a:gd name="connsiteY93" fmla="*/ 3023360 h 9394538"/>
              <a:gd name="connsiteX94" fmla="*/ 235111 w 18233152"/>
              <a:gd name="connsiteY94" fmla="*/ 3217172 h 9394538"/>
              <a:gd name="connsiteX95" fmla="*/ 421453 w 18233152"/>
              <a:gd name="connsiteY95" fmla="*/ 3029328 h 9394538"/>
              <a:gd name="connsiteX96" fmla="*/ 627193 w 18233152"/>
              <a:gd name="connsiteY96" fmla="*/ 2926458 h 9394538"/>
              <a:gd name="connsiteX97" fmla="*/ 854480 w 18233152"/>
              <a:gd name="connsiteY97" fmla="*/ 2889178 h 9394538"/>
              <a:gd name="connsiteX98" fmla="*/ 1149272 w 18233152"/>
              <a:gd name="connsiteY98" fmla="*/ 2889676 h 9394538"/>
              <a:gd name="connsiteX99" fmla="*/ 1531894 w 18233152"/>
              <a:gd name="connsiteY99" fmla="*/ 2917507 h 9394538"/>
              <a:gd name="connsiteX100" fmla="*/ 1860559 w 18233152"/>
              <a:gd name="connsiteY100" fmla="*/ 2766431 h 9394538"/>
              <a:gd name="connsiteX101" fmla="*/ 1701613 w 18233152"/>
              <a:gd name="connsiteY101" fmla="*/ 2263518 h 9394538"/>
              <a:gd name="connsiteX102" fmla="*/ 1690183 w 18233152"/>
              <a:gd name="connsiteY102" fmla="*/ 1966338 h 9394538"/>
              <a:gd name="connsiteX103" fmla="*/ 1381991 w 18233152"/>
              <a:gd name="connsiteY103" fmla="*/ 1841604 h 9394538"/>
              <a:gd name="connsiteX104" fmla="*/ 1095823 w 18233152"/>
              <a:gd name="connsiteY104" fmla="*/ 1714878 h 9394538"/>
              <a:gd name="connsiteX105" fmla="*/ 746507 w 18233152"/>
              <a:gd name="connsiteY105" fmla="*/ 1626415 h 9394538"/>
              <a:gd name="connsiteX106" fmla="*/ 352873 w 18233152"/>
              <a:gd name="connsiteY106" fmla="*/ 1726308 h 9394538"/>
              <a:gd name="connsiteX107" fmla="*/ 113171 w 18233152"/>
              <a:gd name="connsiteY107" fmla="*/ 1763582 h 9394538"/>
              <a:gd name="connsiteX108" fmla="*/ 9973 w 18233152"/>
              <a:gd name="connsiteY108" fmla="*/ 1737738 h 9394538"/>
              <a:gd name="connsiteX109" fmla="*/ 348516 w 18233152"/>
              <a:gd name="connsiteY109" fmla="*/ 1643812 h 9394538"/>
              <a:gd name="connsiteX110" fmla="*/ 653097 w 18233152"/>
              <a:gd name="connsiteY110" fmla="*/ 1543920 h 9394538"/>
              <a:gd name="connsiteX111" fmla="*/ 1072963 w 18233152"/>
              <a:gd name="connsiteY111" fmla="*/ 1612008 h 9394538"/>
              <a:gd name="connsiteX112" fmla="*/ 1244413 w 18233152"/>
              <a:gd name="connsiteY112" fmla="*/ 1657728 h 9394538"/>
              <a:gd name="connsiteX113" fmla="*/ 1205766 w 18233152"/>
              <a:gd name="connsiteY113" fmla="*/ 1451988 h 9394538"/>
              <a:gd name="connsiteX114" fmla="*/ 1046313 w 18233152"/>
              <a:gd name="connsiteY114" fmla="*/ 815409 h 9394538"/>
              <a:gd name="connsiteX115" fmla="*/ 1221553 w 18233152"/>
              <a:gd name="connsiteY115" fmla="*/ 1211958 h 9394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8233152" h="9394538">
                <a:moveTo>
                  <a:pt x="1221553" y="1211958"/>
                </a:moveTo>
                <a:cubicBezTo>
                  <a:pt x="1271153" y="1336028"/>
                  <a:pt x="1288666" y="1485533"/>
                  <a:pt x="1343911" y="1559828"/>
                </a:cubicBezTo>
                <a:cubicBezTo>
                  <a:pt x="1399156" y="1634123"/>
                  <a:pt x="1459116" y="1637601"/>
                  <a:pt x="1553023" y="1657728"/>
                </a:cubicBezTo>
                <a:cubicBezTo>
                  <a:pt x="1646930" y="1677855"/>
                  <a:pt x="1829248" y="1699638"/>
                  <a:pt x="1907353" y="1680588"/>
                </a:cubicBezTo>
                <a:cubicBezTo>
                  <a:pt x="1985458" y="1661538"/>
                  <a:pt x="1985458" y="1608198"/>
                  <a:pt x="2021653" y="1543428"/>
                </a:cubicBezTo>
                <a:cubicBezTo>
                  <a:pt x="2057848" y="1478658"/>
                  <a:pt x="2107378" y="1362453"/>
                  <a:pt x="2124523" y="1291968"/>
                </a:cubicBezTo>
                <a:cubicBezTo>
                  <a:pt x="2141668" y="1221483"/>
                  <a:pt x="2133939" y="1198292"/>
                  <a:pt x="2124523" y="1120518"/>
                </a:cubicBezTo>
                <a:cubicBezTo>
                  <a:pt x="2115107" y="1042744"/>
                  <a:pt x="2075649" y="882475"/>
                  <a:pt x="2068029" y="825325"/>
                </a:cubicBezTo>
                <a:cubicBezTo>
                  <a:pt x="2060409" y="768175"/>
                  <a:pt x="2061767" y="734134"/>
                  <a:pt x="2078803" y="777618"/>
                </a:cubicBezTo>
                <a:cubicBezTo>
                  <a:pt x="2095839" y="821102"/>
                  <a:pt x="2147383" y="1004313"/>
                  <a:pt x="2170243" y="1086228"/>
                </a:cubicBezTo>
                <a:cubicBezTo>
                  <a:pt x="2193103" y="1168143"/>
                  <a:pt x="2196913" y="1232913"/>
                  <a:pt x="2215963" y="1269108"/>
                </a:cubicBezTo>
                <a:cubicBezTo>
                  <a:pt x="2235013" y="1305303"/>
                  <a:pt x="2265493" y="1320543"/>
                  <a:pt x="2284543" y="1303398"/>
                </a:cubicBezTo>
                <a:cubicBezTo>
                  <a:pt x="2303593" y="1286253"/>
                  <a:pt x="2299783" y="1236723"/>
                  <a:pt x="2330263" y="1166238"/>
                </a:cubicBezTo>
                <a:cubicBezTo>
                  <a:pt x="2360743" y="1095753"/>
                  <a:pt x="2429323" y="968118"/>
                  <a:pt x="2467423" y="880488"/>
                </a:cubicBezTo>
                <a:cubicBezTo>
                  <a:pt x="2505523" y="792858"/>
                  <a:pt x="2534098" y="697608"/>
                  <a:pt x="2558863" y="640458"/>
                </a:cubicBezTo>
                <a:cubicBezTo>
                  <a:pt x="2583628" y="583308"/>
                  <a:pt x="2616013" y="512823"/>
                  <a:pt x="2616013" y="537588"/>
                </a:cubicBezTo>
                <a:cubicBezTo>
                  <a:pt x="2616013" y="562353"/>
                  <a:pt x="2587438" y="695703"/>
                  <a:pt x="2558863" y="789048"/>
                </a:cubicBezTo>
                <a:cubicBezTo>
                  <a:pt x="2530288" y="882393"/>
                  <a:pt x="2475043" y="994788"/>
                  <a:pt x="2444563" y="1097658"/>
                </a:cubicBezTo>
                <a:cubicBezTo>
                  <a:pt x="2414083" y="1200528"/>
                  <a:pt x="2356933" y="1326258"/>
                  <a:pt x="2375983" y="1406268"/>
                </a:cubicBezTo>
                <a:cubicBezTo>
                  <a:pt x="2395033" y="1486278"/>
                  <a:pt x="2475043" y="1535808"/>
                  <a:pt x="2558863" y="1577718"/>
                </a:cubicBezTo>
                <a:cubicBezTo>
                  <a:pt x="2642683" y="1619628"/>
                  <a:pt x="2774128" y="1644393"/>
                  <a:pt x="2878903" y="1657728"/>
                </a:cubicBezTo>
                <a:cubicBezTo>
                  <a:pt x="2983678" y="1671063"/>
                  <a:pt x="3105598" y="1672968"/>
                  <a:pt x="3187513" y="1657728"/>
                </a:cubicBezTo>
                <a:cubicBezTo>
                  <a:pt x="3269428" y="1642488"/>
                  <a:pt x="3320301" y="1634784"/>
                  <a:pt x="3370393" y="1566288"/>
                </a:cubicBezTo>
                <a:cubicBezTo>
                  <a:pt x="3420485" y="1497792"/>
                  <a:pt x="3467275" y="1321876"/>
                  <a:pt x="3488066" y="1246753"/>
                </a:cubicBezTo>
                <a:cubicBezTo>
                  <a:pt x="3508857" y="1171630"/>
                  <a:pt x="3494207" y="1146011"/>
                  <a:pt x="3495138" y="1115548"/>
                </a:cubicBezTo>
                <a:cubicBezTo>
                  <a:pt x="3496069" y="1085085"/>
                  <a:pt x="3495555" y="1117316"/>
                  <a:pt x="3493650" y="1063976"/>
                </a:cubicBezTo>
                <a:cubicBezTo>
                  <a:pt x="3491745" y="1010636"/>
                  <a:pt x="3512696" y="901352"/>
                  <a:pt x="3450403" y="777618"/>
                </a:cubicBezTo>
                <a:cubicBezTo>
                  <a:pt x="3388110" y="653884"/>
                  <a:pt x="3101583" y="362546"/>
                  <a:pt x="3119893" y="321571"/>
                </a:cubicBezTo>
                <a:cubicBezTo>
                  <a:pt x="3138203" y="280596"/>
                  <a:pt x="3390831" y="633165"/>
                  <a:pt x="3497351" y="674883"/>
                </a:cubicBezTo>
                <a:cubicBezTo>
                  <a:pt x="3529859" y="730018"/>
                  <a:pt x="3675398" y="669055"/>
                  <a:pt x="3759013" y="571878"/>
                </a:cubicBezTo>
                <a:cubicBezTo>
                  <a:pt x="3842628" y="474701"/>
                  <a:pt x="3953323" y="185163"/>
                  <a:pt x="3999043" y="91818"/>
                </a:cubicBezTo>
                <a:cubicBezTo>
                  <a:pt x="4044763" y="-1527"/>
                  <a:pt x="4035745" y="-14117"/>
                  <a:pt x="4033333" y="11808"/>
                </a:cubicBezTo>
                <a:cubicBezTo>
                  <a:pt x="4030921" y="37733"/>
                  <a:pt x="4021326" y="141431"/>
                  <a:pt x="3984569" y="247366"/>
                </a:cubicBezTo>
                <a:cubicBezTo>
                  <a:pt x="3947812" y="353301"/>
                  <a:pt x="3878068" y="553410"/>
                  <a:pt x="3812791" y="647417"/>
                </a:cubicBezTo>
                <a:cubicBezTo>
                  <a:pt x="3747514" y="741424"/>
                  <a:pt x="3627634" y="752769"/>
                  <a:pt x="3592906" y="811408"/>
                </a:cubicBezTo>
                <a:cubicBezTo>
                  <a:pt x="3558178" y="870047"/>
                  <a:pt x="3557745" y="987492"/>
                  <a:pt x="3604425" y="999253"/>
                </a:cubicBezTo>
                <a:cubicBezTo>
                  <a:pt x="3651105" y="1011014"/>
                  <a:pt x="3773597" y="919495"/>
                  <a:pt x="3872985" y="881976"/>
                </a:cubicBezTo>
                <a:cubicBezTo>
                  <a:pt x="3972373" y="844457"/>
                  <a:pt x="4168876" y="779933"/>
                  <a:pt x="4200754" y="774136"/>
                </a:cubicBezTo>
                <a:cubicBezTo>
                  <a:pt x="4232632" y="768339"/>
                  <a:pt x="4127897" y="811000"/>
                  <a:pt x="4064251" y="847195"/>
                </a:cubicBezTo>
                <a:cubicBezTo>
                  <a:pt x="4000605" y="883390"/>
                  <a:pt x="3886500" y="950308"/>
                  <a:pt x="3818880" y="991305"/>
                </a:cubicBezTo>
                <a:cubicBezTo>
                  <a:pt x="3751260" y="1032302"/>
                  <a:pt x="3691205" y="1054829"/>
                  <a:pt x="3658531" y="1093178"/>
                </a:cubicBezTo>
                <a:cubicBezTo>
                  <a:pt x="3625857" y="1131527"/>
                  <a:pt x="3636352" y="1153482"/>
                  <a:pt x="3622838" y="1221401"/>
                </a:cubicBezTo>
                <a:cubicBezTo>
                  <a:pt x="3609324" y="1289320"/>
                  <a:pt x="3604280" y="1416540"/>
                  <a:pt x="3577446" y="1500691"/>
                </a:cubicBezTo>
                <a:cubicBezTo>
                  <a:pt x="3550612" y="1584842"/>
                  <a:pt x="3511582" y="1637270"/>
                  <a:pt x="3461833" y="1726308"/>
                </a:cubicBezTo>
                <a:cubicBezTo>
                  <a:pt x="3412084" y="1815346"/>
                  <a:pt x="3307802" y="1943726"/>
                  <a:pt x="3278953" y="2034918"/>
                </a:cubicBezTo>
                <a:cubicBezTo>
                  <a:pt x="3250105" y="2126110"/>
                  <a:pt x="3262853" y="2209684"/>
                  <a:pt x="3288742" y="2273460"/>
                </a:cubicBezTo>
                <a:cubicBezTo>
                  <a:pt x="3314631" y="2337237"/>
                  <a:pt x="3352209" y="2360013"/>
                  <a:pt x="3434288" y="2417577"/>
                </a:cubicBezTo>
                <a:cubicBezTo>
                  <a:pt x="3516367" y="2475141"/>
                  <a:pt x="3255545" y="2376076"/>
                  <a:pt x="3781217" y="2618845"/>
                </a:cubicBezTo>
                <a:cubicBezTo>
                  <a:pt x="4306889" y="2861614"/>
                  <a:pt x="4180534" y="2781761"/>
                  <a:pt x="6588323" y="3874193"/>
                </a:cubicBezTo>
                <a:lnTo>
                  <a:pt x="18227951" y="9173439"/>
                </a:lnTo>
                <a:cubicBezTo>
                  <a:pt x="18262059" y="9259832"/>
                  <a:pt x="18119293" y="9320837"/>
                  <a:pt x="18064964" y="9394536"/>
                </a:cubicBezTo>
                <a:cubicBezTo>
                  <a:pt x="18033882" y="9397848"/>
                  <a:pt x="9397941" y="5444937"/>
                  <a:pt x="7057965" y="4392731"/>
                </a:cubicBezTo>
                <a:cubicBezTo>
                  <a:pt x="4717989" y="3340525"/>
                  <a:pt x="4665124" y="3341914"/>
                  <a:pt x="4025107" y="3081300"/>
                </a:cubicBezTo>
                <a:cubicBezTo>
                  <a:pt x="3385090" y="2820686"/>
                  <a:pt x="3384462" y="2866118"/>
                  <a:pt x="3217865" y="2829045"/>
                </a:cubicBezTo>
                <a:cubicBezTo>
                  <a:pt x="3051268" y="2791972"/>
                  <a:pt x="3089692" y="2841881"/>
                  <a:pt x="3025524" y="2858861"/>
                </a:cubicBezTo>
                <a:cubicBezTo>
                  <a:pt x="2961356" y="2875841"/>
                  <a:pt x="2867091" y="2903010"/>
                  <a:pt x="2832855" y="2930924"/>
                </a:cubicBezTo>
                <a:cubicBezTo>
                  <a:pt x="2798620" y="2958838"/>
                  <a:pt x="2799047" y="2986835"/>
                  <a:pt x="2820111" y="3026344"/>
                </a:cubicBezTo>
                <a:cubicBezTo>
                  <a:pt x="2841175" y="3065853"/>
                  <a:pt x="2899912" y="3127474"/>
                  <a:pt x="2959241" y="3167976"/>
                </a:cubicBezTo>
                <a:cubicBezTo>
                  <a:pt x="3018570" y="3208478"/>
                  <a:pt x="3104583" y="3223639"/>
                  <a:pt x="3176083" y="3269358"/>
                </a:cubicBezTo>
                <a:cubicBezTo>
                  <a:pt x="3247583" y="3315077"/>
                  <a:pt x="3382251" y="3431025"/>
                  <a:pt x="3388239" y="3442290"/>
                </a:cubicBezTo>
                <a:cubicBezTo>
                  <a:pt x="3394228" y="3453555"/>
                  <a:pt x="3275948" y="3364527"/>
                  <a:pt x="3212014" y="3336948"/>
                </a:cubicBezTo>
                <a:cubicBezTo>
                  <a:pt x="3148080" y="3309369"/>
                  <a:pt x="3078023" y="3305141"/>
                  <a:pt x="3004633" y="3276814"/>
                </a:cubicBezTo>
                <a:cubicBezTo>
                  <a:pt x="2931243" y="3248487"/>
                  <a:pt x="2832636" y="3196805"/>
                  <a:pt x="2771676" y="3166987"/>
                </a:cubicBezTo>
                <a:cubicBezTo>
                  <a:pt x="2710716" y="3137169"/>
                  <a:pt x="2672437" y="3107516"/>
                  <a:pt x="2638873" y="3097908"/>
                </a:cubicBezTo>
                <a:cubicBezTo>
                  <a:pt x="2605309" y="3088300"/>
                  <a:pt x="2589179" y="3071238"/>
                  <a:pt x="2570293" y="3109338"/>
                </a:cubicBezTo>
                <a:cubicBezTo>
                  <a:pt x="2551407" y="3147438"/>
                  <a:pt x="2523214" y="3248486"/>
                  <a:pt x="2525557" y="3326508"/>
                </a:cubicBezTo>
                <a:cubicBezTo>
                  <a:pt x="2527900" y="3404530"/>
                  <a:pt x="2561325" y="3465737"/>
                  <a:pt x="2584349" y="3577470"/>
                </a:cubicBezTo>
                <a:cubicBezTo>
                  <a:pt x="2607373" y="3689203"/>
                  <a:pt x="2655576" y="3894365"/>
                  <a:pt x="2663703" y="3996904"/>
                </a:cubicBezTo>
                <a:cubicBezTo>
                  <a:pt x="2671830" y="4099443"/>
                  <a:pt x="2653780" y="4116258"/>
                  <a:pt x="2633113" y="4192703"/>
                </a:cubicBezTo>
                <a:cubicBezTo>
                  <a:pt x="2612446" y="4269148"/>
                  <a:pt x="2546020" y="4496822"/>
                  <a:pt x="2539703" y="4455574"/>
                </a:cubicBezTo>
                <a:cubicBezTo>
                  <a:pt x="2533386" y="4414326"/>
                  <a:pt x="2604956" y="4093390"/>
                  <a:pt x="2595212" y="3945217"/>
                </a:cubicBezTo>
                <a:cubicBezTo>
                  <a:pt x="2585468" y="3797044"/>
                  <a:pt x="2529208" y="3696326"/>
                  <a:pt x="2481240" y="3566538"/>
                </a:cubicBezTo>
                <a:cubicBezTo>
                  <a:pt x="2433272" y="3436750"/>
                  <a:pt x="2343996" y="3250308"/>
                  <a:pt x="2307403" y="3166488"/>
                </a:cubicBezTo>
                <a:cubicBezTo>
                  <a:pt x="2270810" y="3082668"/>
                  <a:pt x="2299783" y="3099813"/>
                  <a:pt x="2261683" y="3063618"/>
                </a:cubicBezTo>
                <a:cubicBezTo>
                  <a:pt x="2223583" y="3027423"/>
                  <a:pt x="2151700" y="2959505"/>
                  <a:pt x="2078803" y="2949318"/>
                </a:cubicBezTo>
                <a:cubicBezTo>
                  <a:pt x="2005906" y="2939131"/>
                  <a:pt x="1935406" y="2954785"/>
                  <a:pt x="1824299" y="3002494"/>
                </a:cubicBezTo>
                <a:cubicBezTo>
                  <a:pt x="1713192" y="3050203"/>
                  <a:pt x="1485950" y="3122516"/>
                  <a:pt x="1412162" y="3235573"/>
                </a:cubicBezTo>
                <a:cubicBezTo>
                  <a:pt x="1338374" y="3348630"/>
                  <a:pt x="1393455" y="3556683"/>
                  <a:pt x="1381573" y="3680838"/>
                </a:cubicBezTo>
                <a:cubicBezTo>
                  <a:pt x="1369691" y="3804993"/>
                  <a:pt x="1371526" y="3804172"/>
                  <a:pt x="1340867" y="3980504"/>
                </a:cubicBezTo>
                <a:cubicBezTo>
                  <a:pt x="1310208" y="4156836"/>
                  <a:pt x="1217614" y="4679197"/>
                  <a:pt x="1197619" y="4738831"/>
                </a:cubicBezTo>
                <a:cubicBezTo>
                  <a:pt x="1177624" y="4798465"/>
                  <a:pt x="1213371" y="4447966"/>
                  <a:pt x="1220896" y="4338309"/>
                </a:cubicBezTo>
                <a:cubicBezTo>
                  <a:pt x="1228421" y="4228652"/>
                  <a:pt x="1246473" y="4152367"/>
                  <a:pt x="1242772" y="4080888"/>
                </a:cubicBezTo>
                <a:cubicBezTo>
                  <a:pt x="1239072" y="4009410"/>
                  <a:pt x="1244139" y="3924678"/>
                  <a:pt x="1198693" y="3909438"/>
                </a:cubicBezTo>
                <a:cubicBezTo>
                  <a:pt x="1153247" y="3894198"/>
                  <a:pt x="1042154" y="3952356"/>
                  <a:pt x="970093" y="3989448"/>
                </a:cubicBezTo>
                <a:cubicBezTo>
                  <a:pt x="898032" y="4026540"/>
                  <a:pt x="835376" y="4070950"/>
                  <a:pt x="766328" y="4131990"/>
                </a:cubicBezTo>
                <a:cubicBezTo>
                  <a:pt x="697281" y="4193030"/>
                  <a:pt x="552546" y="4374724"/>
                  <a:pt x="555808" y="4355688"/>
                </a:cubicBezTo>
                <a:cubicBezTo>
                  <a:pt x="559070" y="4336652"/>
                  <a:pt x="690183" y="4107469"/>
                  <a:pt x="785900" y="4017771"/>
                </a:cubicBezTo>
                <a:cubicBezTo>
                  <a:pt x="881618" y="3928073"/>
                  <a:pt x="1047979" y="3866035"/>
                  <a:pt x="1130113" y="3817500"/>
                </a:cubicBezTo>
                <a:cubicBezTo>
                  <a:pt x="1212247" y="3768965"/>
                  <a:pt x="1255445" y="3797788"/>
                  <a:pt x="1278703" y="3726558"/>
                </a:cubicBezTo>
                <a:cubicBezTo>
                  <a:pt x="1301961" y="3655328"/>
                  <a:pt x="1264508" y="3482883"/>
                  <a:pt x="1269661" y="3390117"/>
                </a:cubicBezTo>
                <a:cubicBezTo>
                  <a:pt x="1274814" y="3297351"/>
                  <a:pt x="1289063" y="3226285"/>
                  <a:pt x="1309620" y="3169963"/>
                </a:cubicBezTo>
                <a:cubicBezTo>
                  <a:pt x="1330177" y="3113642"/>
                  <a:pt x="1431158" y="3083081"/>
                  <a:pt x="1393003" y="3052188"/>
                </a:cubicBezTo>
                <a:cubicBezTo>
                  <a:pt x="1354849" y="3021295"/>
                  <a:pt x="1202285" y="2989409"/>
                  <a:pt x="1080693" y="2984604"/>
                </a:cubicBezTo>
                <a:cubicBezTo>
                  <a:pt x="959101" y="2979799"/>
                  <a:pt x="804383" y="2984599"/>
                  <a:pt x="663453" y="3023360"/>
                </a:cubicBezTo>
                <a:cubicBezTo>
                  <a:pt x="522523" y="3062121"/>
                  <a:pt x="275444" y="3216177"/>
                  <a:pt x="235111" y="3217172"/>
                </a:cubicBezTo>
                <a:cubicBezTo>
                  <a:pt x="194778" y="3218167"/>
                  <a:pt x="356106" y="3077780"/>
                  <a:pt x="421453" y="3029328"/>
                </a:cubicBezTo>
                <a:cubicBezTo>
                  <a:pt x="486800" y="2980876"/>
                  <a:pt x="555022" y="2949816"/>
                  <a:pt x="627193" y="2926458"/>
                </a:cubicBezTo>
                <a:cubicBezTo>
                  <a:pt x="699364" y="2903100"/>
                  <a:pt x="767467" y="2895308"/>
                  <a:pt x="854480" y="2889178"/>
                </a:cubicBezTo>
                <a:cubicBezTo>
                  <a:pt x="941493" y="2883048"/>
                  <a:pt x="1036370" y="2884954"/>
                  <a:pt x="1149272" y="2889676"/>
                </a:cubicBezTo>
                <a:cubicBezTo>
                  <a:pt x="1262174" y="2894398"/>
                  <a:pt x="1413346" y="2938048"/>
                  <a:pt x="1531894" y="2917507"/>
                </a:cubicBezTo>
                <a:cubicBezTo>
                  <a:pt x="1650442" y="2896966"/>
                  <a:pt x="1832273" y="2875429"/>
                  <a:pt x="1860559" y="2766431"/>
                </a:cubicBezTo>
                <a:cubicBezTo>
                  <a:pt x="1888846" y="2657433"/>
                  <a:pt x="1730009" y="2396867"/>
                  <a:pt x="1701613" y="2263518"/>
                </a:cubicBezTo>
                <a:cubicBezTo>
                  <a:pt x="1673217" y="2130169"/>
                  <a:pt x="1743453" y="2036657"/>
                  <a:pt x="1690183" y="1966338"/>
                </a:cubicBezTo>
                <a:cubicBezTo>
                  <a:pt x="1636913" y="1896019"/>
                  <a:pt x="1481051" y="1883514"/>
                  <a:pt x="1381991" y="1841604"/>
                </a:cubicBezTo>
                <a:cubicBezTo>
                  <a:pt x="1282931" y="1799694"/>
                  <a:pt x="1201737" y="1750743"/>
                  <a:pt x="1095823" y="1714878"/>
                </a:cubicBezTo>
                <a:cubicBezTo>
                  <a:pt x="989909" y="1679013"/>
                  <a:pt x="870332" y="1624510"/>
                  <a:pt x="746507" y="1626415"/>
                </a:cubicBezTo>
                <a:cubicBezTo>
                  <a:pt x="622682" y="1628320"/>
                  <a:pt x="458429" y="1703447"/>
                  <a:pt x="352873" y="1726308"/>
                </a:cubicBezTo>
                <a:cubicBezTo>
                  <a:pt x="247317" y="1749169"/>
                  <a:pt x="170321" y="1761677"/>
                  <a:pt x="113171" y="1763582"/>
                </a:cubicBezTo>
                <a:cubicBezTo>
                  <a:pt x="56021" y="1765487"/>
                  <a:pt x="-29251" y="1757700"/>
                  <a:pt x="9973" y="1737738"/>
                </a:cubicBezTo>
                <a:cubicBezTo>
                  <a:pt x="49197" y="1717776"/>
                  <a:pt x="241329" y="1676115"/>
                  <a:pt x="348516" y="1643812"/>
                </a:cubicBezTo>
                <a:cubicBezTo>
                  <a:pt x="455703" y="1611509"/>
                  <a:pt x="532356" y="1549221"/>
                  <a:pt x="653097" y="1543920"/>
                </a:cubicBezTo>
                <a:cubicBezTo>
                  <a:pt x="773838" y="1538619"/>
                  <a:pt x="974410" y="1593040"/>
                  <a:pt x="1072963" y="1612008"/>
                </a:cubicBezTo>
                <a:cubicBezTo>
                  <a:pt x="1171516" y="1630976"/>
                  <a:pt x="1222279" y="1684398"/>
                  <a:pt x="1244413" y="1657728"/>
                </a:cubicBezTo>
                <a:cubicBezTo>
                  <a:pt x="1266547" y="1631058"/>
                  <a:pt x="1217196" y="1531998"/>
                  <a:pt x="1205766" y="1451988"/>
                </a:cubicBezTo>
                <a:cubicBezTo>
                  <a:pt x="1194336" y="1371978"/>
                  <a:pt x="1043682" y="855414"/>
                  <a:pt x="1046313" y="815409"/>
                </a:cubicBezTo>
                <a:cubicBezTo>
                  <a:pt x="1048944" y="775404"/>
                  <a:pt x="1171953" y="1087888"/>
                  <a:pt x="1221553" y="1211958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62" name="Skupina 61"/>
          <p:cNvGrpSpPr/>
          <p:nvPr/>
        </p:nvGrpSpPr>
        <p:grpSpPr>
          <a:xfrm>
            <a:off x="683568" y="3068960"/>
            <a:ext cx="6303574" cy="3316277"/>
            <a:chOff x="1504331" y="1927462"/>
            <a:chExt cx="6303574" cy="3316277"/>
          </a:xfrm>
        </p:grpSpPr>
        <p:sp>
          <p:nvSpPr>
            <p:cNvPr id="4" name="Obdélník 3"/>
            <p:cNvSpPr/>
            <p:nvPr/>
          </p:nvSpPr>
          <p:spPr>
            <a:xfrm rot="1620000" flipH="1">
              <a:off x="1667785" y="3384370"/>
              <a:ext cx="5976664" cy="720080"/>
            </a:xfrm>
            <a:prstGeom prst="rect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61" name="Obdélník 60"/>
            <p:cNvSpPr/>
            <p:nvPr/>
          </p:nvSpPr>
          <p:spPr>
            <a:xfrm rot="1620000">
              <a:off x="4729850" y="3838893"/>
              <a:ext cx="1546557" cy="670445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5" name="Přímá spojnice 4"/>
            <p:cNvCxnSpPr/>
            <p:nvPr/>
          </p:nvCxnSpPr>
          <p:spPr>
            <a:xfrm rot="1620000" flipH="1">
              <a:off x="1831241" y="3423613"/>
              <a:ext cx="5976664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Přímá spojnice 5"/>
            <p:cNvCxnSpPr/>
            <p:nvPr/>
          </p:nvCxnSpPr>
          <p:spPr>
            <a:xfrm rot="1620000" flipH="1">
              <a:off x="1504331" y="4065209"/>
              <a:ext cx="5976664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Minus 6"/>
            <p:cNvSpPr/>
            <p:nvPr/>
          </p:nvSpPr>
          <p:spPr>
            <a:xfrm rot="1620000" flipH="1">
              <a:off x="2595721" y="2437468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8" name="Minus 7"/>
            <p:cNvSpPr/>
            <p:nvPr/>
          </p:nvSpPr>
          <p:spPr>
            <a:xfrm rot="1620000" flipH="1">
              <a:off x="2303141" y="2293352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" name="Minus 8"/>
            <p:cNvSpPr/>
            <p:nvPr/>
          </p:nvSpPr>
          <p:spPr>
            <a:xfrm rot="1620000" flipH="1">
              <a:off x="6413971" y="4359096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0" name="Plus 9"/>
            <p:cNvSpPr/>
            <p:nvPr/>
          </p:nvSpPr>
          <p:spPr>
            <a:xfrm rot="1620000" flipH="1">
              <a:off x="2798378" y="2076368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1" name="Plus 10"/>
            <p:cNvSpPr/>
            <p:nvPr/>
          </p:nvSpPr>
          <p:spPr>
            <a:xfrm rot="1620000" flipH="1">
              <a:off x="2456266" y="1927462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2" name="Plus 11"/>
            <p:cNvSpPr/>
            <p:nvPr/>
          </p:nvSpPr>
          <p:spPr>
            <a:xfrm rot="1620000" flipH="1">
              <a:off x="6576560" y="404158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3" name="Minus 12"/>
            <p:cNvSpPr/>
            <p:nvPr/>
          </p:nvSpPr>
          <p:spPr>
            <a:xfrm rot="1620000" flipH="1">
              <a:off x="2388521" y="2833501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4" name="Minus 13"/>
            <p:cNvSpPr/>
            <p:nvPr/>
          </p:nvSpPr>
          <p:spPr>
            <a:xfrm rot="1620000" flipH="1">
              <a:off x="2095940" y="268938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" name="Minus 14"/>
            <p:cNvSpPr/>
            <p:nvPr/>
          </p:nvSpPr>
          <p:spPr>
            <a:xfrm rot="1620000" flipH="1">
              <a:off x="6206770" y="4755129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" name="Plus 15"/>
            <p:cNvSpPr/>
            <p:nvPr/>
          </p:nvSpPr>
          <p:spPr>
            <a:xfrm rot="1620000" flipH="1">
              <a:off x="2222738" y="307969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" name="Plus 16"/>
            <p:cNvSpPr/>
            <p:nvPr/>
          </p:nvSpPr>
          <p:spPr>
            <a:xfrm rot="1620000" flipH="1">
              <a:off x="1920757" y="293078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" name="Plus 17"/>
            <p:cNvSpPr/>
            <p:nvPr/>
          </p:nvSpPr>
          <p:spPr>
            <a:xfrm rot="1620000" flipH="1">
              <a:off x="6022186" y="499173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" name="Minus 18"/>
            <p:cNvSpPr/>
            <p:nvPr/>
          </p:nvSpPr>
          <p:spPr>
            <a:xfrm rot="1620000" flipH="1">
              <a:off x="5836899" y="3653988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0" name="Minus 19"/>
            <p:cNvSpPr/>
            <p:nvPr/>
          </p:nvSpPr>
          <p:spPr>
            <a:xfrm rot="1620000" flipH="1">
              <a:off x="5522613" y="3493852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1" name="Minus 20"/>
            <p:cNvSpPr/>
            <p:nvPr/>
          </p:nvSpPr>
          <p:spPr>
            <a:xfrm rot="1620000" flipH="1">
              <a:off x="5289415" y="465436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2" name="Minus 21"/>
            <p:cNvSpPr/>
            <p:nvPr/>
          </p:nvSpPr>
          <p:spPr>
            <a:xfrm rot="1620000" flipH="1">
              <a:off x="4975130" y="4494228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3" name="Minus 22"/>
            <p:cNvSpPr/>
            <p:nvPr/>
          </p:nvSpPr>
          <p:spPr>
            <a:xfrm rot="1620000" flipH="1">
              <a:off x="4473050" y="3391512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4" name="Minus 23"/>
            <p:cNvSpPr/>
            <p:nvPr/>
          </p:nvSpPr>
          <p:spPr>
            <a:xfrm rot="1620000" flipH="1">
              <a:off x="4158764" y="323137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5" name="Minus 24"/>
            <p:cNvSpPr/>
            <p:nvPr/>
          </p:nvSpPr>
          <p:spPr>
            <a:xfrm rot="1620000" flipH="1">
              <a:off x="3844479" y="3071239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6" name="Minus 25"/>
            <p:cNvSpPr/>
            <p:nvPr/>
          </p:nvSpPr>
          <p:spPr>
            <a:xfrm rot="1620000" flipH="1">
              <a:off x="3530194" y="291110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7" name="Minus 26"/>
            <p:cNvSpPr/>
            <p:nvPr/>
          </p:nvSpPr>
          <p:spPr>
            <a:xfrm rot="1620000" flipH="1">
              <a:off x="4276436" y="3755582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8" name="Minus 27"/>
            <p:cNvSpPr/>
            <p:nvPr/>
          </p:nvSpPr>
          <p:spPr>
            <a:xfrm rot="1620000" flipH="1">
              <a:off x="3962150" y="3595446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9" name="Minus 28"/>
            <p:cNvSpPr/>
            <p:nvPr/>
          </p:nvSpPr>
          <p:spPr>
            <a:xfrm rot="1620000" flipH="1">
              <a:off x="3647865" y="3435309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0" name="Minus 29"/>
            <p:cNvSpPr/>
            <p:nvPr/>
          </p:nvSpPr>
          <p:spPr>
            <a:xfrm rot="1620000" flipH="1">
              <a:off x="3333580" y="327517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1" name="Minus 30"/>
            <p:cNvSpPr/>
            <p:nvPr/>
          </p:nvSpPr>
          <p:spPr>
            <a:xfrm rot="1620000" flipH="1">
              <a:off x="3192384" y="2750091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2" name="Minus 31"/>
            <p:cNvSpPr/>
            <p:nvPr/>
          </p:nvSpPr>
          <p:spPr>
            <a:xfrm rot="1620000" flipH="1">
              <a:off x="2878098" y="2589954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3" name="Minus 32"/>
            <p:cNvSpPr/>
            <p:nvPr/>
          </p:nvSpPr>
          <p:spPr>
            <a:xfrm rot="1620000" flipH="1">
              <a:off x="2995770" y="3114161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4" name="Minus 33"/>
            <p:cNvSpPr/>
            <p:nvPr/>
          </p:nvSpPr>
          <p:spPr>
            <a:xfrm rot="1620000" flipH="1">
              <a:off x="2681484" y="295402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5" name="Plus 34"/>
            <p:cNvSpPr/>
            <p:nvPr/>
          </p:nvSpPr>
          <p:spPr>
            <a:xfrm rot="1620000" flipH="1">
              <a:off x="4103312" y="4038462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6" name="Plus 35"/>
            <p:cNvSpPr/>
            <p:nvPr/>
          </p:nvSpPr>
          <p:spPr>
            <a:xfrm rot="1620000" flipH="1">
              <a:off x="3779626" y="3873536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7" name="Plus 36"/>
            <p:cNvSpPr/>
            <p:nvPr/>
          </p:nvSpPr>
          <p:spPr>
            <a:xfrm rot="1620000" flipH="1">
              <a:off x="3455940" y="3708610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8" name="Plus 37"/>
            <p:cNvSpPr/>
            <p:nvPr/>
          </p:nvSpPr>
          <p:spPr>
            <a:xfrm rot="1620000" flipH="1">
              <a:off x="3132255" y="3543684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9" name="Plus 38"/>
            <p:cNvSpPr/>
            <p:nvPr/>
          </p:nvSpPr>
          <p:spPr>
            <a:xfrm rot="1620000" flipH="1">
              <a:off x="4705948" y="304216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0" name="Plus 39"/>
            <p:cNvSpPr/>
            <p:nvPr/>
          </p:nvSpPr>
          <p:spPr>
            <a:xfrm rot="1620000" flipH="1">
              <a:off x="4382262" y="287723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1" name="Plus 40"/>
            <p:cNvSpPr/>
            <p:nvPr/>
          </p:nvSpPr>
          <p:spPr>
            <a:xfrm rot="1620000" flipH="1">
              <a:off x="4058576" y="271230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2" name="Plus 41"/>
            <p:cNvSpPr/>
            <p:nvPr/>
          </p:nvSpPr>
          <p:spPr>
            <a:xfrm rot="1620000" flipH="1">
              <a:off x="3734890" y="2547382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3" name="Plus 42"/>
            <p:cNvSpPr/>
            <p:nvPr/>
          </p:nvSpPr>
          <p:spPr>
            <a:xfrm rot="1620000" flipH="1">
              <a:off x="2850795" y="340291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4" name="Plus 43"/>
            <p:cNvSpPr/>
            <p:nvPr/>
          </p:nvSpPr>
          <p:spPr>
            <a:xfrm rot="1620000" flipH="1">
              <a:off x="2527109" y="323798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5" name="Plus 44"/>
            <p:cNvSpPr/>
            <p:nvPr/>
          </p:nvSpPr>
          <p:spPr>
            <a:xfrm rot="1620000" flipH="1">
              <a:off x="3399100" y="2391750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6" name="Plus 45"/>
            <p:cNvSpPr/>
            <p:nvPr/>
          </p:nvSpPr>
          <p:spPr>
            <a:xfrm rot="1620000" flipH="1">
              <a:off x="3075414" y="2226824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7" name="Plus 46"/>
            <p:cNvSpPr/>
            <p:nvPr/>
          </p:nvSpPr>
          <p:spPr>
            <a:xfrm rot="1620000" flipH="1">
              <a:off x="5630308" y="396420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8" name="Plus 47"/>
            <p:cNvSpPr/>
            <p:nvPr/>
          </p:nvSpPr>
          <p:spPr>
            <a:xfrm rot="1620000" flipH="1">
              <a:off x="5306623" y="3799277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9" name="Plus 48"/>
            <p:cNvSpPr/>
            <p:nvPr/>
          </p:nvSpPr>
          <p:spPr>
            <a:xfrm rot="1620000" flipH="1">
              <a:off x="5456341" y="4323017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0" name="Plus 49"/>
            <p:cNvSpPr/>
            <p:nvPr/>
          </p:nvSpPr>
          <p:spPr>
            <a:xfrm rot="1620000" flipH="1">
              <a:off x="5132655" y="415809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1" name="Volný tvar 50"/>
            <p:cNvSpPr/>
            <p:nvPr/>
          </p:nvSpPr>
          <p:spPr>
            <a:xfrm rot="1620000" flipH="1">
              <a:off x="6020260" y="3934957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2" name="Volný tvar 51"/>
            <p:cNvSpPr/>
            <p:nvPr/>
          </p:nvSpPr>
          <p:spPr>
            <a:xfrm rot="12420000">
              <a:off x="5680521" y="4619875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3" name="Volný tvar 52"/>
            <p:cNvSpPr/>
            <p:nvPr/>
          </p:nvSpPr>
          <p:spPr>
            <a:xfrm rot="12420000">
              <a:off x="6045507" y="3919630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4" name="Volný tvar 53"/>
            <p:cNvSpPr/>
            <p:nvPr/>
          </p:nvSpPr>
          <p:spPr>
            <a:xfrm rot="12420000">
              <a:off x="4850414" y="3338890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5" name="Volný tvar 54"/>
            <p:cNvSpPr/>
            <p:nvPr/>
          </p:nvSpPr>
          <p:spPr>
            <a:xfrm rot="12420000">
              <a:off x="4491151" y="4018599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6" name="Volný tvar 55"/>
            <p:cNvSpPr/>
            <p:nvPr/>
          </p:nvSpPr>
          <p:spPr>
            <a:xfrm rot="1620000" flipH="1">
              <a:off x="5683734" y="4611126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7" name="Volný tvar 56"/>
            <p:cNvSpPr/>
            <p:nvPr/>
          </p:nvSpPr>
          <p:spPr>
            <a:xfrm rot="1620000" flipH="1">
              <a:off x="4857841" y="3329308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8" name="Volný tvar 57"/>
            <p:cNvSpPr/>
            <p:nvPr/>
          </p:nvSpPr>
          <p:spPr>
            <a:xfrm rot="1620000" flipH="1">
              <a:off x="4458858" y="3987021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9" name="Šipka doprava 58"/>
            <p:cNvSpPr/>
            <p:nvPr/>
          </p:nvSpPr>
          <p:spPr>
            <a:xfrm rot="1620000">
              <a:off x="5095879" y="4085058"/>
              <a:ext cx="850393" cy="233650"/>
            </a:xfrm>
            <a:prstGeom prst="rightArrow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grpSp>
        <p:nvGrpSpPr>
          <p:cNvPr id="64" name="Skupina 63"/>
          <p:cNvGrpSpPr/>
          <p:nvPr/>
        </p:nvGrpSpPr>
        <p:grpSpPr>
          <a:xfrm>
            <a:off x="4176451" y="3240757"/>
            <a:ext cx="1926182" cy="2106755"/>
            <a:chOff x="3017899" y="2664059"/>
            <a:chExt cx="1926182" cy="2106755"/>
          </a:xfrm>
        </p:grpSpPr>
        <p:sp>
          <p:nvSpPr>
            <p:cNvPr id="65" name="Šipka doprava 64"/>
            <p:cNvSpPr/>
            <p:nvPr/>
          </p:nvSpPr>
          <p:spPr>
            <a:xfrm rot="1620000">
              <a:off x="4584081" y="2664059"/>
              <a:ext cx="360000" cy="180000"/>
            </a:xfrm>
            <a:prstGeom prst="rightArrow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66" name="Přímá spojnice 65"/>
            <p:cNvCxnSpPr/>
            <p:nvPr/>
          </p:nvCxnSpPr>
          <p:spPr>
            <a:xfrm flipH="1">
              <a:off x="3017899" y="2782949"/>
              <a:ext cx="1618598" cy="1308225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Přímá spojnice 66"/>
            <p:cNvCxnSpPr/>
            <p:nvPr/>
          </p:nvCxnSpPr>
          <p:spPr>
            <a:xfrm flipH="1">
              <a:off x="4335878" y="2852936"/>
              <a:ext cx="461778" cy="1917878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9" name="Volný tvar 68"/>
          <p:cNvSpPr/>
          <p:nvPr/>
        </p:nvSpPr>
        <p:spPr>
          <a:xfrm rot="1701708" flipH="1">
            <a:off x="5976098" y="2646781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70" name="Volný tvar 69"/>
          <p:cNvSpPr/>
          <p:nvPr/>
        </p:nvSpPr>
        <p:spPr>
          <a:xfrm>
            <a:off x="1488074" y="1079568"/>
            <a:ext cx="343904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8" name="Obdélník 67"/>
          <p:cNvSpPr/>
          <p:nvPr/>
        </p:nvSpPr>
        <p:spPr>
          <a:xfrm>
            <a:off x="2500649" y="273955"/>
            <a:ext cx="4286494" cy="8925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Šíření akčního potenciálu </a:t>
            </a:r>
          </a:p>
          <a:p>
            <a:r>
              <a:rPr lang="cs-CZ" sz="2400" dirty="0"/>
              <a:t>(nemyelinizované vlákno) - detail</a:t>
            </a:r>
          </a:p>
        </p:txBody>
      </p:sp>
    </p:spTree>
    <p:extLst>
      <p:ext uri="{BB962C8B-B14F-4D97-AF65-F5344CB8AC3E}">
        <p14:creationId xmlns:p14="http://schemas.microsoft.com/office/powerpoint/2010/main" val="358956319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olný tvar 1"/>
          <p:cNvSpPr/>
          <p:nvPr/>
        </p:nvSpPr>
        <p:spPr>
          <a:xfrm>
            <a:off x="619736" y="197402"/>
            <a:ext cx="7704856" cy="4389414"/>
          </a:xfrm>
          <a:custGeom>
            <a:avLst/>
            <a:gdLst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264784 w 4199729"/>
              <a:gd name="connsiteY98" fmla="*/ 1886654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50608 w 4199729"/>
              <a:gd name="connsiteY105" fmla="*/ 1544246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20084 w 4200749"/>
              <a:gd name="connsiteY0" fmla="*/ 1212284 h 4338987"/>
              <a:gd name="connsiteX1" fmla="*/ 1357244 w 4200749"/>
              <a:gd name="connsiteY1" fmla="*/ 1578044 h 4338987"/>
              <a:gd name="connsiteX2" fmla="*/ 1551554 w 4200749"/>
              <a:gd name="connsiteY2" fmla="*/ 1658054 h 4338987"/>
              <a:gd name="connsiteX3" fmla="*/ 1905884 w 4200749"/>
              <a:gd name="connsiteY3" fmla="*/ 1680914 h 4338987"/>
              <a:gd name="connsiteX4" fmla="*/ 2020184 w 4200749"/>
              <a:gd name="connsiteY4" fmla="*/ 1543754 h 4338987"/>
              <a:gd name="connsiteX5" fmla="*/ 2123054 w 4200749"/>
              <a:gd name="connsiteY5" fmla="*/ 1292294 h 4338987"/>
              <a:gd name="connsiteX6" fmla="*/ 2123054 w 4200749"/>
              <a:gd name="connsiteY6" fmla="*/ 1120844 h 4338987"/>
              <a:gd name="connsiteX7" fmla="*/ 2088764 w 4200749"/>
              <a:gd name="connsiteY7" fmla="*/ 812234 h 4338987"/>
              <a:gd name="connsiteX8" fmla="*/ 2077334 w 4200749"/>
              <a:gd name="connsiteY8" fmla="*/ 777944 h 4338987"/>
              <a:gd name="connsiteX9" fmla="*/ 2168774 w 4200749"/>
              <a:gd name="connsiteY9" fmla="*/ 1086554 h 4338987"/>
              <a:gd name="connsiteX10" fmla="*/ 2214494 w 4200749"/>
              <a:gd name="connsiteY10" fmla="*/ 1269434 h 4338987"/>
              <a:gd name="connsiteX11" fmla="*/ 2283074 w 4200749"/>
              <a:gd name="connsiteY11" fmla="*/ 1303724 h 4338987"/>
              <a:gd name="connsiteX12" fmla="*/ 2328794 w 4200749"/>
              <a:gd name="connsiteY12" fmla="*/ 1166564 h 4338987"/>
              <a:gd name="connsiteX13" fmla="*/ 2465954 w 4200749"/>
              <a:gd name="connsiteY13" fmla="*/ 880814 h 4338987"/>
              <a:gd name="connsiteX14" fmla="*/ 2557394 w 4200749"/>
              <a:gd name="connsiteY14" fmla="*/ 640784 h 4338987"/>
              <a:gd name="connsiteX15" fmla="*/ 2614544 w 4200749"/>
              <a:gd name="connsiteY15" fmla="*/ 537914 h 4338987"/>
              <a:gd name="connsiteX16" fmla="*/ 2557394 w 4200749"/>
              <a:gd name="connsiteY16" fmla="*/ 789374 h 4338987"/>
              <a:gd name="connsiteX17" fmla="*/ 2443094 w 4200749"/>
              <a:gd name="connsiteY17" fmla="*/ 1097984 h 4338987"/>
              <a:gd name="connsiteX18" fmla="*/ 2374514 w 4200749"/>
              <a:gd name="connsiteY18" fmla="*/ 1406594 h 4338987"/>
              <a:gd name="connsiteX19" fmla="*/ 2557394 w 4200749"/>
              <a:gd name="connsiteY19" fmla="*/ 1578044 h 4338987"/>
              <a:gd name="connsiteX20" fmla="*/ 2877434 w 4200749"/>
              <a:gd name="connsiteY20" fmla="*/ 1658054 h 4338987"/>
              <a:gd name="connsiteX21" fmla="*/ 3186044 w 4200749"/>
              <a:gd name="connsiteY21" fmla="*/ 1658054 h 4338987"/>
              <a:gd name="connsiteX22" fmla="*/ 3368924 w 4200749"/>
              <a:gd name="connsiteY22" fmla="*/ 1566614 h 4338987"/>
              <a:gd name="connsiteX23" fmla="*/ 3471794 w 4200749"/>
              <a:gd name="connsiteY23" fmla="*/ 1372304 h 4338987"/>
              <a:gd name="connsiteX24" fmla="*/ 3460364 w 4200749"/>
              <a:gd name="connsiteY24" fmla="*/ 1097984 h 4338987"/>
              <a:gd name="connsiteX25" fmla="*/ 3448934 w 4200749"/>
              <a:gd name="connsiteY25" fmla="*/ 777944 h 4338987"/>
              <a:gd name="connsiteX26" fmla="*/ 3757544 w 4200749"/>
              <a:gd name="connsiteY26" fmla="*/ 572204 h 4338987"/>
              <a:gd name="connsiteX27" fmla="*/ 3997574 w 4200749"/>
              <a:gd name="connsiteY27" fmla="*/ 92144 h 4338987"/>
              <a:gd name="connsiteX28" fmla="*/ 4031864 w 4200749"/>
              <a:gd name="connsiteY28" fmla="*/ 12134 h 4338987"/>
              <a:gd name="connsiteX29" fmla="*/ 4009004 w 4200749"/>
              <a:gd name="connsiteY29" fmla="*/ 252164 h 4338987"/>
              <a:gd name="connsiteX30" fmla="*/ 3826124 w 4200749"/>
              <a:gd name="connsiteY30" fmla="*/ 652214 h 4338987"/>
              <a:gd name="connsiteX31" fmla="*/ 3643244 w 4200749"/>
              <a:gd name="connsiteY31" fmla="*/ 789374 h 4338987"/>
              <a:gd name="connsiteX32" fmla="*/ 3528944 w 4200749"/>
              <a:gd name="connsiteY32" fmla="*/ 892244 h 4338987"/>
              <a:gd name="connsiteX33" fmla="*/ 3860414 w 4200749"/>
              <a:gd name="connsiteY33" fmla="*/ 846524 h 4338987"/>
              <a:gd name="connsiteX34" fmla="*/ 4191884 w 4200749"/>
              <a:gd name="connsiteY34" fmla="*/ 720794 h 4338987"/>
              <a:gd name="connsiteX35" fmla="*/ 4077584 w 4200749"/>
              <a:gd name="connsiteY35" fmla="*/ 892244 h 4338987"/>
              <a:gd name="connsiteX36" fmla="*/ 3780404 w 4200749"/>
              <a:gd name="connsiteY36" fmla="*/ 937964 h 4338987"/>
              <a:gd name="connsiteX37" fmla="*/ 3608954 w 4200749"/>
              <a:gd name="connsiteY37" fmla="*/ 995114 h 4338987"/>
              <a:gd name="connsiteX38" fmla="*/ 3654674 w 4200749"/>
              <a:gd name="connsiteY38" fmla="*/ 1235144 h 4338987"/>
              <a:gd name="connsiteX39" fmla="*/ 3620384 w 4200749"/>
              <a:gd name="connsiteY39" fmla="*/ 1532324 h 4338987"/>
              <a:gd name="connsiteX40" fmla="*/ 3460364 w 4200749"/>
              <a:gd name="connsiteY40" fmla="*/ 1726634 h 4338987"/>
              <a:gd name="connsiteX41" fmla="*/ 3277484 w 4200749"/>
              <a:gd name="connsiteY41" fmla="*/ 2035244 h 4338987"/>
              <a:gd name="connsiteX42" fmla="*/ 3231764 w 4200749"/>
              <a:gd name="connsiteY42" fmla="*/ 2309564 h 4338987"/>
              <a:gd name="connsiteX43" fmla="*/ 3403214 w 4200749"/>
              <a:gd name="connsiteY43" fmla="*/ 2458154 h 4338987"/>
              <a:gd name="connsiteX44" fmla="*/ 3757544 w 4200749"/>
              <a:gd name="connsiteY44" fmla="*/ 2663894 h 4338987"/>
              <a:gd name="connsiteX45" fmla="*/ 4077584 w 4200749"/>
              <a:gd name="connsiteY45" fmla="*/ 2778194 h 4338987"/>
              <a:gd name="connsiteX46" fmla="*/ 4077584 w 4200749"/>
              <a:gd name="connsiteY46" fmla="*/ 2881064 h 4338987"/>
              <a:gd name="connsiteX47" fmla="*/ 3768974 w 4200749"/>
              <a:gd name="connsiteY47" fmla="*/ 2869634 h 4338987"/>
              <a:gd name="connsiteX48" fmla="*/ 3403214 w 4200749"/>
              <a:gd name="connsiteY48" fmla="*/ 2732474 h 4338987"/>
              <a:gd name="connsiteX49" fmla="*/ 3083174 w 4200749"/>
              <a:gd name="connsiteY49" fmla="*/ 2663894 h 4338987"/>
              <a:gd name="connsiteX50" fmla="*/ 2957444 w 4200749"/>
              <a:gd name="connsiteY50" fmla="*/ 2698184 h 4338987"/>
              <a:gd name="connsiteX51" fmla="*/ 2820284 w 4200749"/>
              <a:gd name="connsiteY51" fmla="*/ 2823914 h 4338987"/>
              <a:gd name="connsiteX52" fmla="*/ 2763134 w 4200749"/>
              <a:gd name="connsiteY52" fmla="*/ 2995364 h 4338987"/>
              <a:gd name="connsiteX53" fmla="*/ 2968874 w 4200749"/>
              <a:gd name="connsiteY53" fmla="*/ 3132524 h 4338987"/>
              <a:gd name="connsiteX54" fmla="*/ 3174614 w 4200749"/>
              <a:gd name="connsiteY54" fmla="*/ 3269684 h 4338987"/>
              <a:gd name="connsiteX55" fmla="*/ 3346064 w 4200749"/>
              <a:gd name="connsiteY55" fmla="*/ 3303974 h 4338987"/>
              <a:gd name="connsiteX56" fmla="*/ 3266054 w 4200749"/>
              <a:gd name="connsiteY56" fmla="*/ 3395414 h 4338987"/>
              <a:gd name="connsiteX57" fmla="*/ 3003164 w 4200749"/>
              <a:gd name="connsiteY57" fmla="*/ 3303974 h 4338987"/>
              <a:gd name="connsiteX58" fmla="*/ 2751704 w 4200749"/>
              <a:gd name="connsiteY58" fmla="*/ 3189674 h 4338987"/>
              <a:gd name="connsiteX59" fmla="*/ 2637404 w 4200749"/>
              <a:gd name="connsiteY59" fmla="*/ 3098234 h 4338987"/>
              <a:gd name="connsiteX60" fmla="*/ 2568824 w 4200749"/>
              <a:gd name="connsiteY60" fmla="*/ 3109664 h 4338987"/>
              <a:gd name="connsiteX61" fmla="*/ 2557394 w 4200749"/>
              <a:gd name="connsiteY61" fmla="*/ 3326834 h 4338987"/>
              <a:gd name="connsiteX62" fmla="*/ 2671694 w 4200749"/>
              <a:gd name="connsiteY62" fmla="*/ 3555434 h 4338987"/>
              <a:gd name="connsiteX63" fmla="*/ 2728844 w 4200749"/>
              <a:gd name="connsiteY63" fmla="*/ 4024064 h 4338987"/>
              <a:gd name="connsiteX64" fmla="*/ 2694554 w 4200749"/>
              <a:gd name="connsiteY64" fmla="*/ 4184084 h 4338987"/>
              <a:gd name="connsiteX65" fmla="*/ 2534534 w 4200749"/>
              <a:gd name="connsiteY65" fmla="*/ 4138364 h 4338987"/>
              <a:gd name="connsiteX66" fmla="*/ 2534534 w 4200749"/>
              <a:gd name="connsiteY66" fmla="*/ 3909764 h 4338987"/>
              <a:gd name="connsiteX67" fmla="*/ 2431664 w 4200749"/>
              <a:gd name="connsiteY67" fmla="*/ 3566864 h 4338987"/>
              <a:gd name="connsiteX68" fmla="*/ 2305934 w 4200749"/>
              <a:gd name="connsiteY68" fmla="*/ 3166814 h 4338987"/>
              <a:gd name="connsiteX69" fmla="*/ 2260214 w 4200749"/>
              <a:gd name="connsiteY69" fmla="*/ 3063944 h 4338987"/>
              <a:gd name="connsiteX70" fmla="*/ 2077334 w 4200749"/>
              <a:gd name="connsiteY70" fmla="*/ 2949644 h 4338987"/>
              <a:gd name="connsiteX71" fmla="*/ 1848734 w 4200749"/>
              <a:gd name="connsiteY71" fmla="*/ 3029654 h 4338987"/>
              <a:gd name="connsiteX72" fmla="*/ 1414394 w 4200749"/>
              <a:gd name="connsiteY72" fmla="*/ 3361124 h 4338987"/>
              <a:gd name="connsiteX73" fmla="*/ 1380104 w 4200749"/>
              <a:gd name="connsiteY73" fmla="*/ 3681164 h 4338987"/>
              <a:gd name="connsiteX74" fmla="*/ 1380104 w 4200749"/>
              <a:gd name="connsiteY74" fmla="*/ 3989774 h 4338987"/>
              <a:gd name="connsiteX75" fmla="*/ 1288664 w 4200749"/>
              <a:gd name="connsiteY75" fmla="*/ 4309814 h 4338987"/>
              <a:gd name="connsiteX76" fmla="*/ 1197224 w 4200749"/>
              <a:gd name="connsiteY76" fmla="*/ 4298384 h 4338987"/>
              <a:gd name="connsiteX77" fmla="*/ 1185794 w 4200749"/>
              <a:gd name="connsiteY77" fmla="*/ 4081214 h 4338987"/>
              <a:gd name="connsiteX78" fmla="*/ 1197224 w 4200749"/>
              <a:gd name="connsiteY78" fmla="*/ 3909764 h 4338987"/>
              <a:gd name="connsiteX79" fmla="*/ 968624 w 4200749"/>
              <a:gd name="connsiteY79" fmla="*/ 3989774 h 4338987"/>
              <a:gd name="connsiteX80" fmla="*/ 717164 w 4200749"/>
              <a:gd name="connsiteY80" fmla="*/ 4069784 h 4338987"/>
              <a:gd name="connsiteX81" fmla="*/ 740024 w 4200749"/>
              <a:gd name="connsiteY81" fmla="*/ 3955484 h 4338987"/>
              <a:gd name="connsiteX82" fmla="*/ 1128644 w 4200749"/>
              <a:gd name="connsiteY82" fmla="*/ 3795464 h 4338987"/>
              <a:gd name="connsiteX83" fmla="*/ 1277234 w 4200749"/>
              <a:gd name="connsiteY83" fmla="*/ 3726884 h 4338987"/>
              <a:gd name="connsiteX84" fmla="*/ 1220084 w 4200749"/>
              <a:gd name="connsiteY84" fmla="*/ 3372554 h 4338987"/>
              <a:gd name="connsiteX85" fmla="*/ 1322954 w 4200749"/>
              <a:gd name="connsiteY85" fmla="*/ 3121094 h 4338987"/>
              <a:gd name="connsiteX86" fmla="*/ 1391534 w 4200749"/>
              <a:gd name="connsiteY86" fmla="*/ 3052514 h 4338987"/>
              <a:gd name="connsiteX87" fmla="*/ 1082924 w 4200749"/>
              <a:gd name="connsiteY87" fmla="*/ 3029654 h 4338987"/>
              <a:gd name="connsiteX88" fmla="*/ 728594 w 4200749"/>
              <a:gd name="connsiteY88" fmla="*/ 2961074 h 4338987"/>
              <a:gd name="connsiteX89" fmla="*/ 374264 w 4200749"/>
              <a:gd name="connsiteY89" fmla="*/ 3132524 h 4338987"/>
              <a:gd name="connsiteX90" fmla="*/ 419984 w 4200749"/>
              <a:gd name="connsiteY90" fmla="*/ 3029654 h 4338987"/>
              <a:gd name="connsiteX91" fmla="*/ 625724 w 4200749"/>
              <a:gd name="connsiteY91" fmla="*/ 2926784 h 4338987"/>
              <a:gd name="connsiteX92" fmla="*/ 808604 w 4200749"/>
              <a:gd name="connsiteY92" fmla="*/ 2755334 h 4338987"/>
              <a:gd name="connsiteX93" fmla="*/ 1151504 w 4200749"/>
              <a:gd name="connsiteY93" fmla="*/ 2778194 h 4338987"/>
              <a:gd name="connsiteX94" fmla="*/ 1460114 w 4200749"/>
              <a:gd name="connsiteY94" fmla="*/ 2823914 h 4338987"/>
              <a:gd name="connsiteX95" fmla="*/ 1951604 w 4200749"/>
              <a:gd name="connsiteY95" fmla="*/ 2663894 h 4338987"/>
              <a:gd name="connsiteX96" fmla="*/ 1700144 w 4200749"/>
              <a:gd name="connsiteY96" fmla="*/ 2263844 h 4338987"/>
              <a:gd name="connsiteX97" fmla="*/ 1688714 w 4200749"/>
              <a:gd name="connsiteY97" fmla="*/ 1966664 h 4338987"/>
              <a:gd name="connsiteX98" fmla="*/ 1380522 w 4200749"/>
              <a:gd name="connsiteY98" fmla="*/ 1841930 h 4338987"/>
              <a:gd name="connsiteX99" fmla="*/ 1094354 w 4200749"/>
              <a:gd name="connsiteY99" fmla="*/ 1715204 h 4338987"/>
              <a:gd name="connsiteX100" fmla="*/ 745038 w 4200749"/>
              <a:gd name="connsiteY100" fmla="*/ 1626741 h 4338987"/>
              <a:gd name="connsiteX101" fmla="*/ 351404 w 4200749"/>
              <a:gd name="connsiteY101" fmla="*/ 1726634 h 4338987"/>
              <a:gd name="connsiteX102" fmla="*/ 122804 w 4200749"/>
              <a:gd name="connsiteY102" fmla="*/ 1795214 h 4338987"/>
              <a:gd name="connsiteX103" fmla="*/ 8504 w 4200749"/>
              <a:gd name="connsiteY103" fmla="*/ 1738064 h 4338987"/>
              <a:gd name="connsiteX104" fmla="*/ 347047 w 4200749"/>
              <a:gd name="connsiteY104" fmla="*/ 1644138 h 4338987"/>
              <a:gd name="connsiteX105" fmla="*/ 651628 w 4200749"/>
              <a:gd name="connsiteY105" fmla="*/ 1544246 h 4338987"/>
              <a:gd name="connsiteX106" fmla="*/ 1071494 w 4200749"/>
              <a:gd name="connsiteY106" fmla="*/ 1612334 h 4338987"/>
              <a:gd name="connsiteX107" fmla="*/ 1242944 w 4200749"/>
              <a:gd name="connsiteY107" fmla="*/ 1658054 h 4338987"/>
              <a:gd name="connsiteX108" fmla="*/ 1185794 w 4200749"/>
              <a:gd name="connsiteY108" fmla="*/ 1452314 h 4338987"/>
              <a:gd name="connsiteX109" fmla="*/ 1174364 w 4200749"/>
              <a:gd name="connsiteY109" fmla="*/ 1177994 h 4338987"/>
              <a:gd name="connsiteX110" fmla="*/ 1220084 w 4200749"/>
              <a:gd name="connsiteY110" fmla="*/ 1212284 h 4338987"/>
              <a:gd name="connsiteX0" fmla="*/ 1221553 w 4202218"/>
              <a:gd name="connsiteY0" fmla="*/ 1212284 h 4338987"/>
              <a:gd name="connsiteX1" fmla="*/ 1358713 w 4202218"/>
              <a:gd name="connsiteY1" fmla="*/ 157804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75917 w 4202218"/>
              <a:gd name="connsiteY109" fmla="*/ 547397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876086 w 4202218"/>
              <a:gd name="connsiteY109" fmla="*/ 10016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63719 w 4202218"/>
              <a:gd name="connsiteY32" fmla="*/ 977218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1796"/>
              <a:gd name="connsiteY0" fmla="*/ 1212284 h 4338987"/>
              <a:gd name="connsiteX1" fmla="*/ 1343911 w 4201796"/>
              <a:gd name="connsiteY1" fmla="*/ 1560154 h 4338987"/>
              <a:gd name="connsiteX2" fmla="*/ 1553023 w 4201796"/>
              <a:gd name="connsiteY2" fmla="*/ 1658054 h 4338987"/>
              <a:gd name="connsiteX3" fmla="*/ 1907353 w 4201796"/>
              <a:gd name="connsiteY3" fmla="*/ 1680914 h 4338987"/>
              <a:gd name="connsiteX4" fmla="*/ 2021653 w 4201796"/>
              <a:gd name="connsiteY4" fmla="*/ 1543754 h 4338987"/>
              <a:gd name="connsiteX5" fmla="*/ 2124523 w 4201796"/>
              <a:gd name="connsiteY5" fmla="*/ 1292294 h 4338987"/>
              <a:gd name="connsiteX6" fmla="*/ 2124523 w 4201796"/>
              <a:gd name="connsiteY6" fmla="*/ 1120844 h 4338987"/>
              <a:gd name="connsiteX7" fmla="*/ 2068029 w 4201796"/>
              <a:gd name="connsiteY7" fmla="*/ 825651 h 4338987"/>
              <a:gd name="connsiteX8" fmla="*/ 2078803 w 4201796"/>
              <a:gd name="connsiteY8" fmla="*/ 777944 h 4338987"/>
              <a:gd name="connsiteX9" fmla="*/ 2170243 w 4201796"/>
              <a:gd name="connsiteY9" fmla="*/ 1086554 h 4338987"/>
              <a:gd name="connsiteX10" fmla="*/ 2215963 w 4201796"/>
              <a:gd name="connsiteY10" fmla="*/ 1269434 h 4338987"/>
              <a:gd name="connsiteX11" fmla="*/ 2284543 w 4201796"/>
              <a:gd name="connsiteY11" fmla="*/ 1303724 h 4338987"/>
              <a:gd name="connsiteX12" fmla="*/ 2330263 w 4201796"/>
              <a:gd name="connsiteY12" fmla="*/ 1166564 h 4338987"/>
              <a:gd name="connsiteX13" fmla="*/ 2467423 w 4201796"/>
              <a:gd name="connsiteY13" fmla="*/ 880814 h 4338987"/>
              <a:gd name="connsiteX14" fmla="*/ 2558863 w 4201796"/>
              <a:gd name="connsiteY14" fmla="*/ 640784 h 4338987"/>
              <a:gd name="connsiteX15" fmla="*/ 2616013 w 4201796"/>
              <a:gd name="connsiteY15" fmla="*/ 537914 h 4338987"/>
              <a:gd name="connsiteX16" fmla="*/ 2558863 w 4201796"/>
              <a:gd name="connsiteY16" fmla="*/ 789374 h 4338987"/>
              <a:gd name="connsiteX17" fmla="*/ 2444563 w 4201796"/>
              <a:gd name="connsiteY17" fmla="*/ 1097984 h 4338987"/>
              <a:gd name="connsiteX18" fmla="*/ 2375983 w 4201796"/>
              <a:gd name="connsiteY18" fmla="*/ 1406594 h 4338987"/>
              <a:gd name="connsiteX19" fmla="*/ 2558863 w 4201796"/>
              <a:gd name="connsiteY19" fmla="*/ 1578044 h 4338987"/>
              <a:gd name="connsiteX20" fmla="*/ 2878903 w 4201796"/>
              <a:gd name="connsiteY20" fmla="*/ 1658054 h 4338987"/>
              <a:gd name="connsiteX21" fmla="*/ 3187513 w 4201796"/>
              <a:gd name="connsiteY21" fmla="*/ 1658054 h 4338987"/>
              <a:gd name="connsiteX22" fmla="*/ 3370393 w 4201796"/>
              <a:gd name="connsiteY22" fmla="*/ 1566614 h 4338987"/>
              <a:gd name="connsiteX23" fmla="*/ 3473263 w 4201796"/>
              <a:gd name="connsiteY23" fmla="*/ 1372304 h 4338987"/>
              <a:gd name="connsiteX24" fmla="*/ 3461833 w 4201796"/>
              <a:gd name="connsiteY24" fmla="*/ 1097984 h 4338987"/>
              <a:gd name="connsiteX25" fmla="*/ 3450403 w 4201796"/>
              <a:gd name="connsiteY25" fmla="*/ 777944 h 4338987"/>
              <a:gd name="connsiteX26" fmla="*/ 3759013 w 4201796"/>
              <a:gd name="connsiteY26" fmla="*/ 572204 h 4338987"/>
              <a:gd name="connsiteX27" fmla="*/ 3999043 w 4201796"/>
              <a:gd name="connsiteY27" fmla="*/ 92144 h 4338987"/>
              <a:gd name="connsiteX28" fmla="*/ 4033333 w 4201796"/>
              <a:gd name="connsiteY28" fmla="*/ 12134 h 4338987"/>
              <a:gd name="connsiteX29" fmla="*/ 4010473 w 4201796"/>
              <a:gd name="connsiteY29" fmla="*/ 252164 h 4338987"/>
              <a:gd name="connsiteX30" fmla="*/ 3827593 w 4201796"/>
              <a:gd name="connsiteY30" fmla="*/ 652214 h 4338987"/>
              <a:gd name="connsiteX31" fmla="*/ 3644713 w 4201796"/>
              <a:gd name="connsiteY31" fmla="*/ 789374 h 4338987"/>
              <a:gd name="connsiteX32" fmla="*/ 3563719 w 4201796"/>
              <a:gd name="connsiteY32" fmla="*/ 977218 h 4338987"/>
              <a:gd name="connsiteX33" fmla="*/ 3861883 w 4201796"/>
              <a:gd name="connsiteY33" fmla="*/ 846524 h 4338987"/>
              <a:gd name="connsiteX34" fmla="*/ 4193353 w 4201796"/>
              <a:gd name="connsiteY34" fmla="*/ 720794 h 4338987"/>
              <a:gd name="connsiteX35" fmla="*/ 4079053 w 4201796"/>
              <a:gd name="connsiteY35" fmla="*/ 892244 h 4338987"/>
              <a:gd name="connsiteX36" fmla="*/ 3818880 w 4201796"/>
              <a:gd name="connsiteY36" fmla="*/ 991631 h 4338987"/>
              <a:gd name="connsiteX37" fmla="*/ 3658531 w 4201796"/>
              <a:gd name="connsiteY37" fmla="*/ 1093504 h 4338987"/>
              <a:gd name="connsiteX38" fmla="*/ 3656143 w 4201796"/>
              <a:gd name="connsiteY38" fmla="*/ 1235144 h 4338987"/>
              <a:gd name="connsiteX39" fmla="*/ 3621853 w 4201796"/>
              <a:gd name="connsiteY39" fmla="*/ 1532324 h 4338987"/>
              <a:gd name="connsiteX40" fmla="*/ 3461833 w 4201796"/>
              <a:gd name="connsiteY40" fmla="*/ 1726634 h 4338987"/>
              <a:gd name="connsiteX41" fmla="*/ 3278953 w 4201796"/>
              <a:gd name="connsiteY41" fmla="*/ 2035244 h 4338987"/>
              <a:gd name="connsiteX42" fmla="*/ 3233233 w 4201796"/>
              <a:gd name="connsiteY42" fmla="*/ 2309564 h 4338987"/>
              <a:gd name="connsiteX43" fmla="*/ 3404683 w 4201796"/>
              <a:gd name="connsiteY43" fmla="*/ 2458154 h 4338987"/>
              <a:gd name="connsiteX44" fmla="*/ 3759013 w 4201796"/>
              <a:gd name="connsiteY44" fmla="*/ 2663894 h 4338987"/>
              <a:gd name="connsiteX45" fmla="*/ 4079053 w 4201796"/>
              <a:gd name="connsiteY45" fmla="*/ 2778194 h 4338987"/>
              <a:gd name="connsiteX46" fmla="*/ 4079053 w 4201796"/>
              <a:gd name="connsiteY46" fmla="*/ 2881064 h 4338987"/>
              <a:gd name="connsiteX47" fmla="*/ 3770443 w 4201796"/>
              <a:gd name="connsiteY47" fmla="*/ 2869634 h 4338987"/>
              <a:gd name="connsiteX48" fmla="*/ 3404683 w 4201796"/>
              <a:gd name="connsiteY48" fmla="*/ 2732474 h 4338987"/>
              <a:gd name="connsiteX49" fmla="*/ 3084643 w 4201796"/>
              <a:gd name="connsiteY49" fmla="*/ 2663894 h 4338987"/>
              <a:gd name="connsiteX50" fmla="*/ 2958913 w 4201796"/>
              <a:gd name="connsiteY50" fmla="*/ 2698184 h 4338987"/>
              <a:gd name="connsiteX51" fmla="*/ 2821753 w 4201796"/>
              <a:gd name="connsiteY51" fmla="*/ 2823914 h 4338987"/>
              <a:gd name="connsiteX52" fmla="*/ 2764603 w 4201796"/>
              <a:gd name="connsiteY52" fmla="*/ 2995364 h 4338987"/>
              <a:gd name="connsiteX53" fmla="*/ 2970343 w 4201796"/>
              <a:gd name="connsiteY53" fmla="*/ 3132524 h 4338987"/>
              <a:gd name="connsiteX54" fmla="*/ 3176083 w 4201796"/>
              <a:gd name="connsiteY54" fmla="*/ 3269684 h 4338987"/>
              <a:gd name="connsiteX55" fmla="*/ 3347533 w 4201796"/>
              <a:gd name="connsiteY55" fmla="*/ 3303974 h 4338987"/>
              <a:gd name="connsiteX56" fmla="*/ 3267523 w 4201796"/>
              <a:gd name="connsiteY56" fmla="*/ 3395414 h 4338987"/>
              <a:gd name="connsiteX57" fmla="*/ 3004633 w 4201796"/>
              <a:gd name="connsiteY57" fmla="*/ 3303974 h 4338987"/>
              <a:gd name="connsiteX58" fmla="*/ 2753173 w 4201796"/>
              <a:gd name="connsiteY58" fmla="*/ 3189674 h 4338987"/>
              <a:gd name="connsiteX59" fmla="*/ 2638873 w 4201796"/>
              <a:gd name="connsiteY59" fmla="*/ 3098234 h 4338987"/>
              <a:gd name="connsiteX60" fmla="*/ 2570293 w 4201796"/>
              <a:gd name="connsiteY60" fmla="*/ 3109664 h 4338987"/>
              <a:gd name="connsiteX61" fmla="*/ 2558863 w 4201796"/>
              <a:gd name="connsiteY61" fmla="*/ 3326834 h 4338987"/>
              <a:gd name="connsiteX62" fmla="*/ 2673163 w 4201796"/>
              <a:gd name="connsiteY62" fmla="*/ 3555434 h 4338987"/>
              <a:gd name="connsiteX63" fmla="*/ 2730313 w 4201796"/>
              <a:gd name="connsiteY63" fmla="*/ 4024064 h 4338987"/>
              <a:gd name="connsiteX64" fmla="*/ 2696023 w 4201796"/>
              <a:gd name="connsiteY64" fmla="*/ 4184084 h 4338987"/>
              <a:gd name="connsiteX65" fmla="*/ 2536003 w 4201796"/>
              <a:gd name="connsiteY65" fmla="*/ 4138364 h 4338987"/>
              <a:gd name="connsiteX66" fmla="*/ 2536003 w 4201796"/>
              <a:gd name="connsiteY66" fmla="*/ 3909764 h 4338987"/>
              <a:gd name="connsiteX67" fmla="*/ 2433133 w 4201796"/>
              <a:gd name="connsiteY67" fmla="*/ 3566864 h 4338987"/>
              <a:gd name="connsiteX68" fmla="*/ 2307403 w 4201796"/>
              <a:gd name="connsiteY68" fmla="*/ 3166814 h 4338987"/>
              <a:gd name="connsiteX69" fmla="*/ 2261683 w 4201796"/>
              <a:gd name="connsiteY69" fmla="*/ 3063944 h 4338987"/>
              <a:gd name="connsiteX70" fmla="*/ 2078803 w 4201796"/>
              <a:gd name="connsiteY70" fmla="*/ 2949644 h 4338987"/>
              <a:gd name="connsiteX71" fmla="*/ 1850203 w 4201796"/>
              <a:gd name="connsiteY71" fmla="*/ 3029654 h 4338987"/>
              <a:gd name="connsiteX72" fmla="*/ 1415863 w 4201796"/>
              <a:gd name="connsiteY72" fmla="*/ 3361124 h 4338987"/>
              <a:gd name="connsiteX73" fmla="*/ 1381573 w 4201796"/>
              <a:gd name="connsiteY73" fmla="*/ 3681164 h 4338987"/>
              <a:gd name="connsiteX74" fmla="*/ 1381573 w 4201796"/>
              <a:gd name="connsiteY74" fmla="*/ 3989774 h 4338987"/>
              <a:gd name="connsiteX75" fmla="*/ 1290133 w 4201796"/>
              <a:gd name="connsiteY75" fmla="*/ 4309814 h 4338987"/>
              <a:gd name="connsiteX76" fmla="*/ 1198693 w 4201796"/>
              <a:gd name="connsiteY76" fmla="*/ 4298384 h 4338987"/>
              <a:gd name="connsiteX77" fmla="*/ 1187263 w 4201796"/>
              <a:gd name="connsiteY77" fmla="*/ 4081214 h 4338987"/>
              <a:gd name="connsiteX78" fmla="*/ 1198693 w 4201796"/>
              <a:gd name="connsiteY78" fmla="*/ 3909764 h 4338987"/>
              <a:gd name="connsiteX79" fmla="*/ 970093 w 4201796"/>
              <a:gd name="connsiteY79" fmla="*/ 3989774 h 4338987"/>
              <a:gd name="connsiteX80" fmla="*/ 718633 w 4201796"/>
              <a:gd name="connsiteY80" fmla="*/ 4069784 h 4338987"/>
              <a:gd name="connsiteX81" fmla="*/ 741493 w 4201796"/>
              <a:gd name="connsiteY81" fmla="*/ 3955484 h 4338987"/>
              <a:gd name="connsiteX82" fmla="*/ 1130113 w 4201796"/>
              <a:gd name="connsiteY82" fmla="*/ 3795464 h 4338987"/>
              <a:gd name="connsiteX83" fmla="*/ 1278703 w 4201796"/>
              <a:gd name="connsiteY83" fmla="*/ 3726884 h 4338987"/>
              <a:gd name="connsiteX84" fmla="*/ 1221553 w 4201796"/>
              <a:gd name="connsiteY84" fmla="*/ 3372554 h 4338987"/>
              <a:gd name="connsiteX85" fmla="*/ 1324423 w 4201796"/>
              <a:gd name="connsiteY85" fmla="*/ 3121094 h 4338987"/>
              <a:gd name="connsiteX86" fmla="*/ 1393003 w 4201796"/>
              <a:gd name="connsiteY86" fmla="*/ 3052514 h 4338987"/>
              <a:gd name="connsiteX87" fmla="*/ 1084393 w 4201796"/>
              <a:gd name="connsiteY87" fmla="*/ 3029654 h 4338987"/>
              <a:gd name="connsiteX88" fmla="*/ 730063 w 4201796"/>
              <a:gd name="connsiteY88" fmla="*/ 2961074 h 4338987"/>
              <a:gd name="connsiteX89" fmla="*/ 375733 w 4201796"/>
              <a:gd name="connsiteY89" fmla="*/ 3132524 h 4338987"/>
              <a:gd name="connsiteX90" fmla="*/ 421453 w 4201796"/>
              <a:gd name="connsiteY90" fmla="*/ 3029654 h 4338987"/>
              <a:gd name="connsiteX91" fmla="*/ 627193 w 4201796"/>
              <a:gd name="connsiteY91" fmla="*/ 2926784 h 4338987"/>
              <a:gd name="connsiteX92" fmla="*/ 810073 w 4201796"/>
              <a:gd name="connsiteY92" fmla="*/ 2755334 h 4338987"/>
              <a:gd name="connsiteX93" fmla="*/ 1152973 w 4201796"/>
              <a:gd name="connsiteY93" fmla="*/ 2778194 h 4338987"/>
              <a:gd name="connsiteX94" fmla="*/ 1461583 w 4201796"/>
              <a:gd name="connsiteY94" fmla="*/ 2823914 h 4338987"/>
              <a:gd name="connsiteX95" fmla="*/ 1953073 w 4201796"/>
              <a:gd name="connsiteY95" fmla="*/ 2663894 h 4338987"/>
              <a:gd name="connsiteX96" fmla="*/ 1701613 w 4201796"/>
              <a:gd name="connsiteY96" fmla="*/ 2263844 h 4338987"/>
              <a:gd name="connsiteX97" fmla="*/ 1690183 w 4201796"/>
              <a:gd name="connsiteY97" fmla="*/ 1966664 h 4338987"/>
              <a:gd name="connsiteX98" fmla="*/ 1381991 w 4201796"/>
              <a:gd name="connsiteY98" fmla="*/ 1841930 h 4338987"/>
              <a:gd name="connsiteX99" fmla="*/ 1095823 w 4201796"/>
              <a:gd name="connsiteY99" fmla="*/ 1715204 h 4338987"/>
              <a:gd name="connsiteX100" fmla="*/ 746507 w 4201796"/>
              <a:gd name="connsiteY100" fmla="*/ 1626741 h 4338987"/>
              <a:gd name="connsiteX101" fmla="*/ 352873 w 4201796"/>
              <a:gd name="connsiteY101" fmla="*/ 1726634 h 4338987"/>
              <a:gd name="connsiteX102" fmla="*/ 113171 w 4201796"/>
              <a:gd name="connsiteY102" fmla="*/ 1763908 h 4338987"/>
              <a:gd name="connsiteX103" fmla="*/ 9973 w 4201796"/>
              <a:gd name="connsiteY103" fmla="*/ 1738064 h 4338987"/>
              <a:gd name="connsiteX104" fmla="*/ 348516 w 4201796"/>
              <a:gd name="connsiteY104" fmla="*/ 1644138 h 4338987"/>
              <a:gd name="connsiteX105" fmla="*/ 653097 w 4201796"/>
              <a:gd name="connsiteY105" fmla="*/ 1544246 h 4338987"/>
              <a:gd name="connsiteX106" fmla="*/ 1072963 w 4201796"/>
              <a:gd name="connsiteY106" fmla="*/ 1612334 h 4338987"/>
              <a:gd name="connsiteX107" fmla="*/ 1244413 w 4201796"/>
              <a:gd name="connsiteY107" fmla="*/ 1658054 h 4338987"/>
              <a:gd name="connsiteX108" fmla="*/ 1205766 w 4201796"/>
              <a:gd name="connsiteY108" fmla="*/ 1452314 h 4338987"/>
              <a:gd name="connsiteX109" fmla="*/ 1046313 w 4201796"/>
              <a:gd name="connsiteY109" fmla="*/ 815735 h 4338987"/>
              <a:gd name="connsiteX110" fmla="*/ 1221553 w 4201796"/>
              <a:gd name="connsiteY110" fmla="*/ 1212284 h 4338987"/>
              <a:gd name="connsiteX0" fmla="*/ 1221553 w 4200104"/>
              <a:gd name="connsiteY0" fmla="*/ 1212284 h 4338987"/>
              <a:gd name="connsiteX1" fmla="*/ 1343911 w 4200104"/>
              <a:gd name="connsiteY1" fmla="*/ 1560154 h 4338987"/>
              <a:gd name="connsiteX2" fmla="*/ 1553023 w 4200104"/>
              <a:gd name="connsiteY2" fmla="*/ 1658054 h 4338987"/>
              <a:gd name="connsiteX3" fmla="*/ 1907353 w 4200104"/>
              <a:gd name="connsiteY3" fmla="*/ 1680914 h 4338987"/>
              <a:gd name="connsiteX4" fmla="*/ 2021653 w 4200104"/>
              <a:gd name="connsiteY4" fmla="*/ 1543754 h 4338987"/>
              <a:gd name="connsiteX5" fmla="*/ 2124523 w 4200104"/>
              <a:gd name="connsiteY5" fmla="*/ 1292294 h 4338987"/>
              <a:gd name="connsiteX6" fmla="*/ 2124523 w 4200104"/>
              <a:gd name="connsiteY6" fmla="*/ 1120844 h 4338987"/>
              <a:gd name="connsiteX7" fmla="*/ 2068029 w 4200104"/>
              <a:gd name="connsiteY7" fmla="*/ 825651 h 4338987"/>
              <a:gd name="connsiteX8" fmla="*/ 2078803 w 4200104"/>
              <a:gd name="connsiteY8" fmla="*/ 777944 h 4338987"/>
              <a:gd name="connsiteX9" fmla="*/ 2170243 w 4200104"/>
              <a:gd name="connsiteY9" fmla="*/ 1086554 h 4338987"/>
              <a:gd name="connsiteX10" fmla="*/ 2215963 w 4200104"/>
              <a:gd name="connsiteY10" fmla="*/ 1269434 h 4338987"/>
              <a:gd name="connsiteX11" fmla="*/ 2284543 w 4200104"/>
              <a:gd name="connsiteY11" fmla="*/ 1303724 h 4338987"/>
              <a:gd name="connsiteX12" fmla="*/ 2330263 w 4200104"/>
              <a:gd name="connsiteY12" fmla="*/ 1166564 h 4338987"/>
              <a:gd name="connsiteX13" fmla="*/ 2467423 w 4200104"/>
              <a:gd name="connsiteY13" fmla="*/ 880814 h 4338987"/>
              <a:gd name="connsiteX14" fmla="*/ 2558863 w 4200104"/>
              <a:gd name="connsiteY14" fmla="*/ 640784 h 4338987"/>
              <a:gd name="connsiteX15" fmla="*/ 2616013 w 4200104"/>
              <a:gd name="connsiteY15" fmla="*/ 537914 h 4338987"/>
              <a:gd name="connsiteX16" fmla="*/ 2558863 w 4200104"/>
              <a:gd name="connsiteY16" fmla="*/ 789374 h 4338987"/>
              <a:gd name="connsiteX17" fmla="*/ 2444563 w 4200104"/>
              <a:gd name="connsiteY17" fmla="*/ 1097984 h 4338987"/>
              <a:gd name="connsiteX18" fmla="*/ 2375983 w 4200104"/>
              <a:gd name="connsiteY18" fmla="*/ 1406594 h 4338987"/>
              <a:gd name="connsiteX19" fmla="*/ 2558863 w 4200104"/>
              <a:gd name="connsiteY19" fmla="*/ 1578044 h 4338987"/>
              <a:gd name="connsiteX20" fmla="*/ 2878903 w 4200104"/>
              <a:gd name="connsiteY20" fmla="*/ 1658054 h 4338987"/>
              <a:gd name="connsiteX21" fmla="*/ 3187513 w 4200104"/>
              <a:gd name="connsiteY21" fmla="*/ 1658054 h 4338987"/>
              <a:gd name="connsiteX22" fmla="*/ 3370393 w 4200104"/>
              <a:gd name="connsiteY22" fmla="*/ 1566614 h 4338987"/>
              <a:gd name="connsiteX23" fmla="*/ 3473263 w 4200104"/>
              <a:gd name="connsiteY23" fmla="*/ 1372304 h 4338987"/>
              <a:gd name="connsiteX24" fmla="*/ 3461833 w 4200104"/>
              <a:gd name="connsiteY24" fmla="*/ 1097984 h 4338987"/>
              <a:gd name="connsiteX25" fmla="*/ 3450403 w 4200104"/>
              <a:gd name="connsiteY25" fmla="*/ 777944 h 4338987"/>
              <a:gd name="connsiteX26" fmla="*/ 3759013 w 4200104"/>
              <a:gd name="connsiteY26" fmla="*/ 572204 h 4338987"/>
              <a:gd name="connsiteX27" fmla="*/ 3999043 w 4200104"/>
              <a:gd name="connsiteY27" fmla="*/ 92144 h 4338987"/>
              <a:gd name="connsiteX28" fmla="*/ 4033333 w 4200104"/>
              <a:gd name="connsiteY28" fmla="*/ 12134 h 4338987"/>
              <a:gd name="connsiteX29" fmla="*/ 4010473 w 4200104"/>
              <a:gd name="connsiteY29" fmla="*/ 252164 h 4338987"/>
              <a:gd name="connsiteX30" fmla="*/ 3827593 w 4200104"/>
              <a:gd name="connsiteY30" fmla="*/ 652214 h 4338987"/>
              <a:gd name="connsiteX31" fmla="*/ 3644713 w 4200104"/>
              <a:gd name="connsiteY31" fmla="*/ 789374 h 4338987"/>
              <a:gd name="connsiteX32" fmla="*/ 3563719 w 4200104"/>
              <a:gd name="connsiteY32" fmla="*/ 977218 h 4338987"/>
              <a:gd name="connsiteX33" fmla="*/ 3861883 w 4200104"/>
              <a:gd name="connsiteY33" fmla="*/ 846524 h 4338987"/>
              <a:gd name="connsiteX34" fmla="*/ 4193353 w 4200104"/>
              <a:gd name="connsiteY34" fmla="*/ 720794 h 4338987"/>
              <a:gd name="connsiteX35" fmla="*/ 4064251 w 4200104"/>
              <a:gd name="connsiteY35" fmla="*/ 847521 h 4338987"/>
              <a:gd name="connsiteX36" fmla="*/ 3818880 w 4200104"/>
              <a:gd name="connsiteY36" fmla="*/ 991631 h 4338987"/>
              <a:gd name="connsiteX37" fmla="*/ 3658531 w 4200104"/>
              <a:gd name="connsiteY37" fmla="*/ 1093504 h 4338987"/>
              <a:gd name="connsiteX38" fmla="*/ 3656143 w 4200104"/>
              <a:gd name="connsiteY38" fmla="*/ 1235144 h 4338987"/>
              <a:gd name="connsiteX39" fmla="*/ 3621853 w 4200104"/>
              <a:gd name="connsiteY39" fmla="*/ 1532324 h 4338987"/>
              <a:gd name="connsiteX40" fmla="*/ 3461833 w 4200104"/>
              <a:gd name="connsiteY40" fmla="*/ 1726634 h 4338987"/>
              <a:gd name="connsiteX41" fmla="*/ 3278953 w 4200104"/>
              <a:gd name="connsiteY41" fmla="*/ 2035244 h 4338987"/>
              <a:gd name="connsiteX42" fmla="*/ 3233233 w 4200104"/>
              <a:gd name="connsiteY42" fmla="*/ 2309564 h 4338987"/>
              <a:gd name="connsiteX43" fmla="*/ 3404683 w 4200104"/>
              <a:gd name="connsiteY43" fmla="*/ 2458154 h 4338987"/>
              <a:gd name="connsiteX44" fmla="*/ 3759013 w 4200104"/>
              <a:gd name="connsiteY44" fmla="*/ 2663894 h 4338987"/>
              <a:gd name="connsiteX45" fmla="*/ 4079053 w 4200104"/>
              <a:gd name="connsiteY45" fmla="*/ 2778194 h 4338987"/>
              <a:gd name="connsiteX46" fmla="*/ 4079053 w 4200104"/>
              <a:gd name="connsiteY46" fmla="*/ 2881064 h 4338987"/>
              <a:gd name="connsiteX47" fmla="*/ 3770443 w 4200104"/>
              <a:gd name="connsiteY47" fmla="*/ 2869634 h 4338987"/>
              <a:gd name="connsiteX48" fmla="*/ 3404683 w 4200104"/>
              <a:gd name="connsiteY48" fmla="*/ 2732474 h 4338987"/>
              <a:gd name="connsiteX49" fmla="*/ 3084643 w 4200104"/>
              <a:gd name="connsiteY49" fmla="*/ 2663894 h 4338987"/>
              <a:gd name="connsiteX50" fmla="*/ 2958913 w 4200104"/>
              <a:gd name="connsiteY50" fmla="*/ 2698184 h 4338987"/>
              <a:gd name="connsiteX51" fmla="*/ 2821753 w 4200104"/>
              <a:gd name="connsiteY51" fmla="*/ 2823914 h 4338987"/>
              <a:gd name="connsiteX52" fmla="*/ 2764603 w 4200104"/>
              <a:gd name="connsiteY52" fmla="*/ 2995364 h 4338987"/>
              <a:gd name="connsiteX53" fmla="*/ 2970343 w 4200104"/>
              <a:gd name="connsiteY53" fmla="*/ 3132524 h 4338987"/>
              <a:gd name="connsiteX54" fmla="*/ 3176083 w 4200104"/>
              <a:gd name="connsiteY54" fmla="*/ 3269684 h 4338987"/>
              <a:gd name="connsiteX55" fmla="*/ 3347533 w 4200104"/>
              <a:gd name="connsiteY55" fmla="*/ 3303974 h 4338987"/>
              <a:gd name="connsiteX56" fmla="*/ 3267523 w 4200104"/>
              <a:gd name="connsiteY56" fmla="*/ 3395414 h 4338987"/>
              <a:gd name="connsiteX57" fmla="*/ 3004633 w 4200104"/>
              <a:gd name="connsiteY57" fmla="*/ 3303974 h 4338987"/>
              <a:gd name="connsiteX58" fmla="*/ 2753173 w 4200104"/>
              <a:gd name="connsiteY58" fmla="*/ 3189674 h 4338987"/>
              <a:gd name="connsiteX59" fmla="*/ 2638873 w 4200104"/>
              <a:gd name="connsiteY59" fmla="*/ 3098234 h 4338987"/>
              <a:gd name="connsiteX60" fmla="*/ 2570293 w 4200104"/>
              <a:gd name="connsiteY60" fmla="*/ 3109664 h 4338987"/>
              <a:gd name="connsiteX61" fmla="*/ 2558863 w 4200104"/>
              <a:gd name="connsiteY61" fmla="*/ 3326834 h 4338987"/>
              <a:gd name="connsiteX62" fmla="*/ 2673163 w 4200104"/>
              <a:gd name="connsiteY62" fmla="*/ 3555434 h 4338987"/>
              <a:gd name="connsiteX63" fmla="*/ 2730313 w 4200104"/>
              <a:gd name="connsiteY63" fmla="*/ 4024064 h 4338987"/>
              <a:gd name="connsiteX64" fmla="*/ 2696023 w 4200104"/>
              <a:gd name="connsiteY64" fmla="*/ 4184084 h 4338987"/>
              <a:gd name="connsiteX65" fmla="*/ 2536003 w 4200104"/>
              <a:gd name="connsiteY65" fmla="*/ 4138364 h 4338987"/>
              <a:gd name="connsiteX66" fmla="*/ 2536003 w 4200104"/>
              <a:gd name="connsiteY66" fmla="*/ 3909764 h 4338987"/>
              <a:gd name="connsiteX67" fmla="*/ 2433133 w 4200104"/>
              <a:gd name="connsiteY67" fmla="*/ 3566864 h 4338987"/>
              <a:gd name="connsiteX68" fmla="*/ 2307403 w 4200104"/>
              <a:gd name="connsiteY68" fmla="*/ 3166814 h 4338987"/>
              <a:gd name="connsiteX69" fmla="*/ 2261683 w 4200104"/>
              <a:gd name="connsiteY69" fmla="*/ 3063944 h 4338987"/>
              <a:gd name="connsiteX70" fmla="*/ 2078803 w 4200104"/>
              <a:gd name="connsiteY70" fmla="*/ 2949644 h 4338987"/>
              <a:gd name="connsiteX71" fmla="*/ 1850203 w 4200104"/>
              <a:gd name="connsiteY71" fmla="*/ 3029654 h 4338987"/>
              <a:gd name="connsiteX72" fmla="*/ 1415863 w 4200104"/>
              <a:gd name="connsiteY72" fmla="*/ 3361124 h 4338987"/>
              <a:gd name="connsiteX73" fmla="*/ 1381573 w 4200104"/>
              <a:gd name="connsiteY73" fmla="*/ 3681164 h 4338987"/>
              <a:gd name="connsiteX74" fmla="*/ 1381573 w 4200104"/>
              <a:gd name="connsiteY74" fmla="*/ 3989774 h 4338987"/>
              <a:gd name="connsiteX75" fmla="*/ 1290133 w 4200104"/>
              <a:gd name="connsiteY75" fmla="*/ 4309814 h 4338987"/>
              <a:gd name="connsiteX76" fmla="*/ 1198693 w 4200104"/>
              <a:gd name="connsiteY76" fmla="*/ 4298384 h 4338987"/>
              <a:gd name="connsiteX77" fmla="*/ 1187263 w 4200104"/>
              <a:gd name="connsiteY77" fmla="*/ 4081214 h 4338987"/>
              <a:gd name="connsiteX78" fmla="*/ 1198693 w 4200104"/>
              <a:gd name="connsiteY78" fmla="*/ 3909764 h 4338987"/>
              <a:gd name="connsiteX79" fmla="*/ 970093 w 4200104"/>
              <a:gd name="connsiteY79" fmla="*/ 3989774 h 4338987"/>
              <a:gd name="connsiteX80" fmla="*/ 718633 w 4200104"/>
              <a:gd name="connsiteY80" fmla="*/ 4069784 h 4338987"/>
              <a:gd name="connsiteX81" fmla="*/ 741493 w 4200104"/>
              <a:gd name="connsiteY81" fmla="*/ 3955484 h 4338987"/>
              <a:gd name="connsiteX82" fmla="*/ 1130113 w 4200104"/>
              <a:gd name="connsiteY82" fmla="*/ 3795464 h 4338987"/>
              <a:gd name="connsiteX83" fmla="*/ 1278703 w 4200104"/>
              <a:gd name="connsiteY83" fmla="*/ 3726884 h 4338987"/>
              <a:gd name="connsiteX84" fmla="*/ 1221553 w 4200104"/>
              <a:gd name="connsiteY84" fmla="*/ 3372554 h 4338987"/>
              <a:gd name="connsiteX85" fmla="*/ 1324423 w 4200104"/>
              <a:gd name="connsiteY85" fmla="*/ 3121094 h 4338987"/>
              <a:gd name="connsiteX86" fmla="*/ 1393003 w 4200104"/>
              <a:gd name="connsiteY86" fmla="*/ 3052514 h 4338987"/>
              <a:gd name="connsiteX87" fmla="*/ 1084393 w 4200104"/>
              <a:gd name="connsiteY87" fmla="*/ 3029654 h 4338987"/>
              <a:gd name="connsiteX88" fmla="*/ 730063 w 4200104"/>
              <a:gd name="connsiteY88" fmla="*/ 2961074 h 4338987"/>
              <a:gd name="connsiteX89" fmla="*/ 375733 w 4200104"/>
              <a:gd name="connsiteY89" fmla="*/ 3132524 h 4338987"/>
              <a:gd name="connsiteX90" fmla="*/ 421453 w 4200104"/>
              <a:gd name="connsiteY90" fmla="*/ 3029654 h 4338987"/>
              <a:gd name="connsiteX91" fmla="*/ 627193 w 4200104"/>
              <a:gd name="connsiteY91" fmla="*/ 2926784 h 4338987"/>
              <a:gd name="connsiteX92" fmla="*/ 810073 w 4200104"/>
              <a:gd name="connsiteY92" fmla="*/ 2755334 h 4338987"/>
              <a:gd name="connsiteX93" fmla="*/ 1152973 w 4200104"/>
              <a:gd name="connsiteY93" fmla="*/ 2778194 h 4338987"/>
              <a:gd name="connsiteX94" fmla="*/ 1461583 w 4200104"/>
              <a:gd name="connsiteY94" fmla="*/ 2823914 h 4338987"/>
              <a:gd name="connsiteX95" fmla="*/ 1953073 w 4200104"/>
              <a:gd name="connsiteY95" fmla="*/ 2663894 h 4338987"/>
              <a:gd name="connsiteX96" fmla="*/ 1701613 w 4200104"/>
              <a:gd name="connsiteY96" fmla="*/ 2263844 h 4338987"/>
              <a:gd name="connsiteX97" fmla="*/ 1690183 w 4200104"/>
              <a:gd name="connsiteY97" fmla="*/ 1966664 h 4338987"/>
              <a:gd name="connsiteX98" fmla="*/ 1381991 w 4200104"/>
              <a:gd name="connsiteY98" fmla="*/ 1841930 h 4338987"/>
              <a:gd name="connsiteX99" fmla="*/ 1095823 w 4200104"/>
              <a:gd name="connsiteY99" fmla="*/ 1715204 h 4338987"/>
              <a:gd name="connsiteX100" fmla="*/ 746507 w 4200104"/>
              <a:gd name="connsiteY100" fmla="*/ 1626741 h 4338987"/>
              <a:gd name="connsiteX101" fmla="*/ 352873 w 4200104"/>
              <a:gd name="connsiteY101" fmla="*/ 1726634 h 4338987"/>
              <a:gd name="connsiteX102" fmla="*/ 113171 w 4200104"/>
              <a:gd name="connsiteY102" fmla="*/ 1763908 h 4338987"/>
              <a:gd name="connsiteX103" fmla="*/ 9973 w 4200104"/>
              <a:gd name="connsiteY103" fmla="*/ 1738064 h 4338987"/>
              <a:gd name="connsiteX104" fmla="*/ 348516 w 4200104"/>
              <a:gd name="connsiteY104" fmla="*/ 1644138 h 4338987"/>
              <a:gd name="connsiteX105" fmla="*/ 653097 w 4200104"/>
              <a:gd name="connsiteY105" fmla="*/ 1544246 h 4338987"/>
              <a:gd name="connsiteX106" fmla="*/ 1072963 w 4200104"/>
              <a:gd name="connsiteY106" fmla="*/ 1612334 h 4338987"/>
              <a:gd name="connsiteX107" fmla="*/ 1244413 w 4200104"/>
              <a:gd name="connsiteY107" fmla="*/ 1658054 h 4338987"/>
              <a:gd name="connsiteX108" fmla="*/ 1205766 w 4200104"/>
              <a:gd name="connsiteY108" fmla="*/ 1452314 h 4338987"/>
              <a:gd name="connsiteX109" fmla="*/ 1046313 w 4200104"/>
              <a:gd name="connsiteY109" fmla="*/ 815735 h 4338987"/>
              <a:gd name="connsiteX110" fmla="*/ 1221553 w 4200104"/>
              <a:gd name="connsiteY110" fmla="*/ 1212284 h 4338987"/>
              <a:gd name="connsiteX0" fmla="*/ 1221553 w 4207197"/>
              <a:gd name="connsiteY0" fmla="*/ 1212284 h 4338987"/>
              <a:gd name="connsiteX1" fmla="*/ 1343911 w 4207197"/>
              <a:gd name="connsiteY1" fmla="*/ 1560154 h 4338987"/>
              <a:gd name="connsiteX2" fmla="*/ 1553023 w 4207197"/>
              <a:gd name="connsiteY2" fmla="*/ 1658054 h 4338987"/>
              <a:gd name="connsiteX3" fmla="*/ 1907353 w 4207197"/>
              <a:gd name="connsiteY3" fmla="*/ 1680914 h 4338987"/>
              <a:gd name="connsiteX4" fmla="*/ 2021653 w 4207197"/>
              <a:gd name="connsiteY4" fmla="*/ 1543754 h 4338987"/>
              <a:gd name="connsiteX5" fmla="*/ 2124523 w 4207197"/>
              <a:gd name="connsiteY5" fmla="*/ 1292294 h 4338987"/>
              <a:gd name="connsiteX6" fmla="*/ 2124523 w 4207197"/>
              <a:gd name="connsiteY6" fmla="*/ 1120844 h 4338987"/>
              <a:gd name="connsiteX7" fmla="*/ 2068029 w 4207197"/>
              <a:gd name="connsiteY7" fmla="*/ 825651 h 4338987"/>
              <a:gd name="connsiteX8" fmla="*/ 2078803 w 4207197"/>
              <a:gd name="connsiteY8" fmla="*/ 777944 h 4338987"/>
              <a:gd name="connsiteX9" fmla="*/ 2170243 w 4207197"/>
              <a:gd name="connsiteY9" fmla="*/ 1086554 h 4338987"/>
              <a:gd name="connsiteX10" fmla="*/ 2215963 w 4207197"/>
              <a:gd name="connsiteY10" fmla="*/ 1269434 h 4338987"/>
              <a:gd name="connsiteX11" fmla="*/ 2284543 w 4207197"/>
              <a:gd name="connsiteY11" fmla="*/ 1303724 h 4338987"/>
              <a:gd name="connsiteX12" fmla="*/ 2330263 w 4207197"/>
              <a:gd name="connsiteY12" fmla="*/ 1166564 h 4338987"/>
              <a:gd name="connsiteX13" fmla="*/ 2467423 w 4207197"/>
              <a:gd name="connsiteY13" fmla="*/ 880814 h 4338987"/>
              <a:gd name="connsiteX14" fmla="*/ 2558863 w 4207197"/>
              <a:gd name="connsiteY14" fmla="*/ 640784 h 4338987"/>
              <a:gd name="connsiteX15" fmla="*/ 2616013 w 4207197"/>
              <a:gd name="connsiteY15" fmla="*/ 537914 h 4338987"/>
              <a:gd name="connsiteX16" fmla="*/ 2558863 w 4207197"/>
              <a:gd name="connsiteY16" fmla="*/ 789374 h 4338987"/>
              <a:gd name="connsiteX17" fmla="*/ 2444563 w 4207197"/>
              <a:gd name="connsiteY17" fmla="*/ 1097984 h 4338987"/>
              <a:gd name="connsiteX18" fmla="*/ 2375983 w 4207197"/>
              <a:gd name="connsiteY18" fmla="*/ 1406594 h 4338987"/>
              <a:gd name="connsiteX19" fmla="*/ 2558863 w 4207197"/>
              <a:gd name="connsiteY19" fmla="*/ 1578044 h 4338987"/>
              <a:gd name="connsiteX20" fmla="*/ 2878903 w 4207197"/>
              <a:gd name="connsiteY20" fmla="*/ 1658054 h 4338987"/>
              <a:gd name="connsiteX21" fmla="*/ 3187513 w 4207197"/>
              <a:gd name="connsiteY21" fmla="*/ 1658054 h 4338987"/>
              <a:gd name="connsiteX22" fmla="*/ 3370393 w 4207197"/>
              <a:gd name="connsiteY22" fmla="*/ 1566614 h 4338987"/>
              <a:gd name="connsiteX23" fmla="*/ 3473263 w 4207197"/>
              <a:gd name="connsiteY23" fmla="*/ 1372304 h 4338987"/>
              <a:gd name="connsiteX24" fmla="*/ 3461833 w 4207197"/>
              <a:gd name="connsiteY24" fmla="*/ 1097984 h 4338987"/>
              <a:gd name="connsiteX25" fmla="*/ 3450403 w 4207197"/>
              <a:gd name="connsiteY25" fmla="*/ 777944 h 4338987"/>
              <a:gd name="connsiteX26" fmla="*/ 3759013 w 4207197"/>
              <a:gd name="connsiteY26" fmla="*/ 572204 h 4338987"/>
              <a:gd name="connsiteX27" fmla="*/ 3999043 w 4207197"/>
              <a:gd name="connsiteY27" fmla="*/ 92144 h 4338987"/>
              <a:gd name="connsiteX28" fmla="*/ 4033333 w 4207197"/>
              <a:gd name="connsiteY28" fmla="*/ 12134 h 4338987"/>
              <a:gd name="connsiteX29" fmla="*/ 4010473 w 4207197"/>
              <a:gd name="connsiteY29" fmla="*/ 252164 h 4338987"/>
              <a:gd name="connsiteX30" fmla="*/ 3827593 w 4207197"/>
              <a:gd name="connsiteY30" fmla="*/ 652214 h 4338987"/>
              <a:gd name="connsiteX31" fmla="*/ 3644713 w 4207197"/>
              <a:gd name="connsiteY31" fmla="*/ 789374 h 4338987"/>
              <a:gd name="connsiteX32" fmla="*/ 3563719 w 4207197"/>
              <a:gd name="connsiteY32" fmla="*/ 977218 h 4338987"/>
              <a:gd name="connsiteX33" fmla="*/ 3861883 w 4207197"/>
              <a:gd name="connsiteY33" fmla="*/ 846524 h 4338987"/>
              <a:gd name="connsiteX34" fmla="*/ 4200754 w 4207197"/>
              <a:gd name="connsiteY34" fmla="*/ 774462 h 4338987"/>
              <a:gd name="connsiteX35" fmla="*/ 4064251 w 4207197"/>
              <a:gd name="connsiteY35" fmla="*/ 847521 h 4338987"/>
              <a:gd name="connsiteX36" fmla="*/ 3818880 w 4207197"/>
              <a:gd name="connsiteY36" fmla="*/ 991631 h 4338987"/>
              <a:gd name="connsiteX37" fmla="*/ 3658531 w 4207197"/>
              <a:gd name="connsiteY37" fmla="*/ 1093504 h 4338987"/>
              <a:gd name="connsiteX38" fmla="*/ 3656143 w 4207197"/>
              <a:gd name="connsiteY38" fmla="*/ 1235144 h 4338987"/>
              <a:gd name="connsiteX39" fmla="*/ 3621853 w 4207197"/>
              <a:gd name="connsiteY39" fmla="*/ 1532324 h 4338987"/>
              <a:gd name="connsiteX40" fmla="*/ 3461833 w 4207197"/>
              <a:gd name="connsiteY40" fmla="*/ 1726634 h 4338987"/>
              <a:gd name="connsiteX41" fmla="*/ 3278953 w 4207197"/>
              <a:gd name="connsiteY41" fmla="*/ 2035244 h 4338987"/>
              <a:gd name="connsiteX42" fmla="*/ 3233233 w 4207197"/>
              <a:gd name="connsiteY42" fmla="*/ 2309564 h 4338987"/>
              <a:gd name="connsiteX43" fmla="*/ 3404683 w 4207197"/>
              <a:gd name="connsiteY43" fmla="*/ 2458154 h 4338987"/>
              <a:gd name="connsiteX44" fmla="*/ 3759013 w 4207197"/>
              <a:gd name="connsiteY44" fmla="*/ 2663894 h 4338987"/>
              <a:gd name="connsiteX45" fmla="*/ 4079053 w 4207197"/>
              <a:gd name="connsiteY45" fmla="*/ 2778194 h 4338987"/>
              <a:gd name="connsiteX46" fmla="*/ 4079053 w 4207197"/>
              <a:gd name="connsiteY46" fmla="*/ 2881064 h 4338987"/>
              <a:gd name="connsiteX47" fmla="*/ 3770443 w 4207197"/>
              <a:gd name="connsiteY47" fmla="*/ 2869634 h 4338987"/>
              <a:gd name="connsiteX48" fmla="*/ 3404683 w 4207197"/>
              <a:gd name="connsiteY48" fmla="*/ 2732474 h 4338987"/>
              <a:gd name="connsiteX49" fmla="*/ 3084643 w 4207197"/>
              <a:gd name="connsiteY49" fmla="*/ 2663894 h 4338987"/>
              <a:gd name="connsiteX50" fmla="*/ 2958913 w 4207197"/>
              <a:gd name="connsiteY50" fmla="*/ 2698184 h 4338987"/>
              <a:gd name="connsiteX51" fmla="*/ 2821753 w 4207197"/>
              <a:gd name="connsiteY51" fmla="*/ 2823914 h 4338987"/>
              <a:gd name="connsiteX52" fmla="*/ 2764603 w 4207197"/>
              <a:gd name="connsiteY52" fmla="*/ 2995364 h 4338987"/>
              <a:gd name="connsiteX53" fmla="*/ 2970343 w 4207197"/>
              <a:gd name="connsiteY53" fmla="*/ 3132524 h 4338987"/>
              <a:gd name="connsiteX54" fmla="*/ 3176083 w 4207197"/>
              <a:gd name="connsiteY54" fmla="*/ 3269684 h 4338987"/>
              <a:gd name="connsiteX55" fmla="*/ 3347533 w 4207197"/>
              <a:gd name="connsiteY55" fmla="*/ 3303974 h 4338987"/>
              <a:gd name="connsiteX56" fmla="*/ 3267523 w 4207197"/>
              <a:gd name="connsiteY56" fmla="*/ 3395414 h 4338987"/>
              <a:gd name="connsiteX57" fmla="*/ 3004633 w 4207197"/>
              <a:gd name="connsiteY57" fmla="*/ 3303974 h 4338987"/>
              <a:gd name="connsiteX58" fmla="*/ 2753173 w 4207197"/>
              <a:gd name="connsiteY58" fmla="*/ 3189674 h 4338987"/>
              <a:gd name="connsiteX59" fmla="*/ 2638873 w 4207197"/>
              <a:gd name="connsiteY59" fmla="*/ 3098234 h 4338987"/>
              <a:gd name="connsiteX60" fmla="*/ 2570293 w 4207197"/>
              <a:gd name="connsiteY60" fmla="*/ 3109664 h 4338987"/>
              <a:gd name="connsiteX61" fmla="*/ 2558863 w 4207197"/>
              <a:gd name="connsiteY61" fmla="*/ 3326834 h 4338987"/>
              <a:gd name="connsiteX62" fmla="*/ 2673163 w 4207197"/>
              <a:gd name="connsiteY62" fmla="*/ 3555434 h 4338987"/>
              <a:gd name="connsiteX63" fmla="*/ 2730313 w 4207197"/>
              <a:gd name="connsiteY63" fmla="*/ 4024064 h 4338987"/>
              <a:gd name="connsiteX64" fmla="*/ 2696023 w 4207197"/>
              <a:gd name="connsiteY64" fmla="*/ 4184084 h 4338987"/>
              <a:gd name="connsiteX65" fmla="*/ 2536003 w 4207197"/>
              <a:gd name="connsiteY65" fmla="*/ 4138364 h 4338987"/>
              <a:gd name="connsiteX66" fmla="*/ 2536003 w 4207197"/>
              <a:gd name="connsiteY66" fmla="*/ 3909764 h 4338987"/>
              <a:gd name="connsiteX67" fmla="*/ 2433133 w 4207197"/>
              <a:gd name="connsiteY67" fmla="*/ 3566864 h 4338987"/>
              <a:gd name="connsiteX68" fmla="*/ 2307403 w 4207197"/>
              <a:gd name="connsiteY68" fmla="*/ 3166814 h 4338987"/>
              <a:gd name="connsiteX69" fmla="*/ 2261683 w 4207197"/>
              <a:gd name="connsiteY69" fmla="*/ 3063944 h 4338987"/>
              <a:gd name="connsiteX70" fmla="*/ 2078803 w 4207197"/>
              <a:gd name="connsiteY70" fmla="*/ 2949644 h 4338987"/>
              <a:gd name="connsiteX71" fmla="*/ 1850203 w 4207197"/>
              <a:gd name="connsiteY71" fmla="*/ 3029654 h 4338987"/>
              <a:gd name="connsiteX72" fmla="*/ 1415863 w 4207197"/>
              <a:gd name="connsiteY72" fmla="*/ 3361124 h 4338987"/>
              <a:gd name="connsiteX73" fmla="*/ 1381573 w 4207197"/>
              <a:gd name="connsiteY73" fmla="*/ 3681164 h 4338987"/>
              <a:gd name="connsiteX74" fmla="*/ 1381573 w 4207197"/>
              <a:gd name="connsiteY74" fmla="*/ 3989774 h 4338987"/>
              <a:gd name="connsiteX75" fmla="*/ 1290133 w 4207197"/>
              <a:gd name="connsiteY75" fmla="*/ 4309814 h 4338987"/>
              <a:gd name="connsiteX76" fmla="*/ 1198693 w 4207197"/>
              <a:gd name="connsiteY76" fmla="*/ 4298384 h 4338987"/>
              <a:gd name="connsiteX77" fmla="*/ 1187263 w 4207197"/>
              <a:gd name="connsiteY77" fmla="*/ 4081214 h 4338987"/>
              <a:gd name="connsiteX78" fmla="*/ 1198693 w 4207197"/>
              <a:gd name="connsiteY78" fmla="*/ 3909764 h 4338987"/>
              <a:gd name="connsiteX79" fmla="*/ 970093 w 4207197"/>
              <a:gd name="connsiteY79" fmla="*/ 3989774 h 4338987"/>
              <a:gd name="connsiteX80" fmla="*/ 718633 w 4207197"/>
              <a:gd name="connsiteY80" fmla="*/ 4069784 h 4338987"/>
              <a:gd name="connsiteX81" fmla="*/ 741493 w 4207197"/>
              <a:gd name="connsiteY81" fmla="*/ 3955484 h 4338987"/>
              <a:gd name="connsiteX82" fmla="*/ 1130113 w 4207197"/>
              <a:gd name="connsiteY82" fmla="*/ 3795464 h 4338987"/>
              <a:gd name="connsiteX83" fmla="*/ 1278703 w 4207197"/>
              <a:gd name="connsiteY83" fmla="*/ 3726884 h 4338987"/>
              <a:gd name="connsiteX84" fmla="*/ 1221553 w 4207197"/>
              <a:gd name="connsiteY84" fmla="*/ 3372554 h 4338987"/>
              <a:gd name="connsiteX85" fmla="*/ 1324423 w 4207197"/>
              <a:gd name="connsiteY85" fmla="*/ 3121094 h 4338987"/>
              <a:gd name="connsiteX86" fmla="*/ 1393003 w 4207197"/>
              <a:gd name="connsiteY86" fmla="*/ 3052514 h 4338987"/>
              <a:gd name="connsiteX87" fmla="*/ 1084393 w 4207197"/>
              <a:gd name="connsiteY87" fmla="*/ 3029654 h 4338987"/>
              <a:gd name="connsiteX88" fmla="*/ 730063 w 4207197"/>
              <a:gd name="connsiteY88" fmla="*/ 2961074 h 4338987"/>
              <a:gd name="connsiteX89" fmla="*/ 375733 w 4207197"/>
              <a:gd name="connsiteY89" fmla="*/ 3132524 h 4338987"/>
              <a:gd name="connsiteX90" fmla="*/ 421453 w 4207197"/>
              <a:gd name="connsiteY90" fmla="*/ 3029654 h 4338987"/>
              <a:gd name="connsiteX91" fmla="*/ 627193 w 4207197"/>
              <a:gd name="connsiteY91" fmla="*/ 2926784 h 4338987"/>
              <a:gd name="connsiteX92" fmla="*/ 810073 w 4207197"/>
              <a:gd name="connsiteY92" fmla="*/ 2755334 h 4338987"/>
              <a:gd name="connsiteX93" fmla="*/ 1152973 w 4207197"/>
              <a:gd name="connsiteY93" fmla="*/ 2778194 h 4338987"/>
              <a:gd name="connsiteX94" fmla="*/ 1461583 w 4207197"/>
              <a:gd name="connsiteY94" fmla="*/ 2823914 h 4338987"/>
              <a:gd name="connsiteX95" fmla="*/ 1953073 w 4207197"/>
              <a:gd name="connsiteY95" fmla="*/ 2663894 h 4338987"/>
              <a:gd name="connsiteX96" fmla="*/ 1701613 w 4207197"/>
              <a:gd name="connsiteY96" fmla="*/ 2263844 h 4338987"/>
              <a:gd name="connsiteX97" fmla="*/ 1690183 w 4207197"/>
              <a:gd name="connsiteY97" fmla="*/ 1966664 h 4338987"/>
              <a:gd name="connsiteX98" fmla="*/ 1381991 w 4207197"/>
              <a:gd name="connsiteY98" fmla="*/ 1841930 h 4338987"/>
              <a:gd name="connsiteX99" fmla="*/ 1095823 w 4207197"/>
              <a:gd name="connsiteY99" fmla="*/ 1715204 h 4338987"/>
              <a:gd name="connsiteX100" fmla="*/ 746507 w 4207197"/>
              <a:gd name="connsiteY100" fmla="*/ 1626741 h 4338987"/>
              <a:gd name="connsiteX101" fmla="*/ 352873 w 4207197"/>
              <a:gd name="connsiteY101" fmla="*/ 1726634 h 4338987"/>
              <a:gd name="connsiteX102" fmla="*/ 113171 w 4207197"/>
              <a:gd name="connsiteY102" fmla="*/ 1763908 h 4338987"/>
              <a:gd name="connsiteX103" fmla="*/ 9973 w 4207197"/>
              <a:gd name="connsiteY103" fmla="*/ 1738064 h 4338987"/>
              <a:gd name="connsiteX104" fmla="*/ 348516 w 4207197"/>
              <a:gd name="connsiteY104" fmla="*/ 1644138 h 4338987"/>
              <a:gd name="connsiteX105" fmla="*/ 653097 w 4207197"/>
              <a:gd name="connsiteY105" fmla="*/ 1544246 h 4338987"/>
              <a:gd name="connsiteX106" fmla="*/ 1072963 w 4207197"/>
              <a:gd name="connsiteY106" fmla="*/ 1612334 h 4338987"/>
              <a:gd name="connsiteX107" fmla="*/ 1244413 w 4207197"/>
              <a:gd name="connsiteY107" fmla="*/ 1658054 h 4338987"/>
              <a:gd name="connsiteX108" fmla="*/ 1205766 w 4207197"/>
              <a:gd name="connsiteY108" fmla="*/ 1452314 h 4338987"/>
              <a:gd name="connsiteX109" fmla="*/ 1046313 w 4207197"/>
              <a:gd name="connsiteY109" fmla="*/ 815735 h 4338987"/>
              <a:gd name="connsiteX110" fmla="*/ 1221553 w 4207197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644713 w 4206653"/>
              <a:gd name="connsiteY31" fmla="*/ 789374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12791 w 4206653"/>
              <a:gd name="connsiteY30" fmla="*/ 647743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621853 w 4206653"/>
              <a:gd name="connsiteY39" fmla="*/ 1531998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22838 w 4206653"/>
              <a:gd name="connsiteY38" fmla="*/ 1221401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759013 w 4206653"/>
              <a:gd name="connsiteY27" fmla="*/ 571878 h 4338661"/>
              <a:gd name="connsiteX28" fmla="*/ 3999043 w 4206653"/>
              <a:gd name="connsiteY28" fmla="*/ 91818 h 4338661"/>
              <a:gd name="connsiteX29" fmla="*/ 4033333 w 4206653"/>
              <a:gd name="connsiteY29" fmla="*/ 11808 h 4338661"/>
              <a:gd name="connsiteX30" fmla="*/ 3984569 w 4206653"/>
              <a:gd name="connsiteY30" fmla="*/ 247366 h 4338661"/>
              <a:gd name="connsiteX31" fmla="*/ 3812791 w 4206653"/>
              <a:gd name="connsiteY31" fmla="*/ 647417 h 4338661"/>
              <a:gd name="connsiteX32" fmla="*/ 3541098 w 4206653"/>
              <a:gd name="connsiteY32" fmla="*/ 811409 h 4338661"/>
              <a:gd name="connsiteX33" fmla="*/ 3563719 w 4206653"/>
              <a:gd name="connsiteY33" fmla="*/ 976892 h 4338661"/>
              <a:gd name="connsiteX34" fmla="*/ 3872985 w 4206653"/>
              <a:gd name="connsiteY34" fmla="*/ 881976 h 4338661"/>
              <a:gd name="connsiteX35" fmla="*/ 4200754 w 4206653"/>
              <a:gd name="connsiteY35" fmla="*/ 774136 h 4338661"/>
              <a:gd name="connsiteX36" fmla="*/ 4064251 w 4206653"/>
              <a:gd name="connsiteY36" fmla="*/ 847195 h 4338661"/>
              <a:gd name="connsiteX37" fmla="*/ 3818880 w 4206653"/>
              <a:gd name="connsiteY37" fmla="*/ 991305 h 4338661"/>
              <a:gd name="connsiteX38" fmla="*/ 3658531 w 4206653"/>
              <a:gd name="connsiteY38" fmla="*/ 1093178 h 4338661"/>
              <a:gd name="connsiteX39" fmla="*/ 3622838 w 4206653"/>
              <a:gd name="connsiteY39" fmla="*/ 1221401 h 4338661"/>
              <a:gd name="connsiteX40" fmla="*/ 3577446 w 4206653"/>
              <a:gd name="connsiteY40" fmla="*/ 1500691 h 4338661"/>
              <a:gd name="connsiteX41" fmla="*/ 3461833 w 4206653"/>
              <a:gd name="connsiteY41" fmla="*/ 1726308 h 4338661"/>
              <a:gd name="connsiteX42" fmla="*/ 3278953 w 4206653"/>
              <a:gd name="connsiteY42" fmla="*/ 2034918 h 4338661"/>
              <a:gd name="connsiteX43" fmla="*/ 3233233 w 4206653"/>
              <a:gd name="connsiteY43" fmla="*/ 2309238 h 4338661"/>
              <a:gd name="connsiteX44" fmla="*/ 3404683 w 4206653"/>
              <a:gd name="connsiteY44" fmla="*/ 2457828 h 4338661"/>
              <a:gd name="connsiteX45" fmla="*/ 3759013 w 4206653"/>
              <a:gd name="connsiteY45" fmla="*/ 2663568 h 4338661"/>
              <a:gd name="connsiteX46" fmla="*/ 4079053 w 4206653"/>
              <a:gd name="connsiteY46" fmla="*/ 2777868 h 4338661"/>
              <a:gd name="connsiteX47" fmla="*/ 4079053 w 4206653"/>
              <a:gd name="connsiteY47" fmla="*/ 2880738 h 4338661"/>
              <a:gd name="connsiteX48" fmla="*/ 3770443 w 4206653"/>
              <a:gd name="connsiteY48" fmla="*/ 2869308 h 4338661"/>
              <a:gd name="connsiteX49" fmla="*/ 3404683 w 4206653"/>
              <a:gd name="connsiteY49" fmla="*/ 2732148 h 4338661"/>
              <a:gd name="connsiteX50" fmla="*/ 3084643 w 4206653"/>
              <a:gd name="connsiteY50" fmla="*/ 2663568 h 4338661"/>
              <a:gd name="connsiteX51" fmla="*/ 2958913 w 4206653"/>
              <a:gd name="connsiteY51" fmla="*/ 2697858 h 4338661"/>
              <a:gd name="connsiteX52" fmla="*/ 2821753 w 4206653"/>
              <a:gd name="connsiteY52" fmla="*/ 2823588 h 4338661"/>
              <a:gd name="connsiteX53" fmla="*/ 2764603 w 4206653"/>
              <a:gd name="connsiteY53" fmla="*/ 2995038 h 4338661"/>
              <a:gd name="connsiteX54" fmla="*/ 2970343 w 4206653"/>
              <a:gd name="connsiteY54" fmla="*/ 3132198 h 4338661"/>
              <a:gd name="connsiteX55" fmla="*/ 3176083 w 4206653"/>
              <a:gd name="connsiteY55" fmla="*/ 3269358 h 4338661"/>
              <a:gd name="connsiteX56" fmla="*/ 3347533 w 4206653"/>
              <a:gd name="connsiteY56" fmla="*/ 3303648 h 4338661"/>
              <a:gd name="connsiteX57" fmla="*/ 3267523 w 4206653"/>
              <a:gd name="connsiteY57" fmla="*/ 3395088 h 4338661"/>
              <a:gd name="connsiteX58" fmla="*/ 3004633 w 4206653"/>
              <a:gd name="connsiteY58" fmla="*/ 3303648 h 4338661"/>
              <a:gd name="connsiteX59" fmla="*/ 2753173 w 4206653"/>
              <a:gd name="connsiteY59" fmla="*/ 3189348 h 4338661"/>
              <a:gd name="connsiteX60" fmla="*/ 2638873 w 4206653"/>
              <a:gd name="connsiteY60" fmla="*/ 3097908 h 4338661"/>
              <a:gd name="connsiteX61" fmla="*/ 2570293 w 4206653"/>
              <a:gd name="connsiteY61" fmla="*/ 3109338 h 4338661"/>
              <a:gd name="connsiteX62" fmla="*/ 2558863 w 4206653"/>
              <a:gd name="connsiteY62" fmla="*/ 3326508 h 4338661"/>
              <a:gd name="connsiteX63" fmla="*/ 2673163 w 4206653"/>
              <a:gd name="connsiteY63" fmla="*/ 3555108 h 4338661"/>
              <a:gd name="connsiteX64" fmla="*/ 2730313 w 4206653"/>
              <a:gd name="connsiteY64" fmla="*/ 4023738 h 4338661"/>
              <a:gd name="connsiteX65" fmla="*/ 2696023 w 4206653"/>
              <a:gd name="connsiteY65" fmla="*/ 4183758 h 4338661"/>
              <a:gd name="connsiteX66" fmla="*/ 2536003 w 4206653"/>
              <a:gd name="connsiteY66" fmla="*/ 4138038 h 4338661"/>
              <a:gd name="connsiteX67" fmla="*/ 2536003 w 4206653"/>
              <a:gd name="connsiteY67" fmla="*/ 3909438 h 4338661"/>
              <a:gd name="connsiteX68" fmla="*/ 2433133 w 4206653"/>
              <a:gd name="connsiteY68" fmla="*/ 3566538 h 4338661"/>
              <a:gd name="connsiteX69" fmla="*/ 2307403 w 4206653"/>
              <a:gd name="connsiteY69" fmla="*/ 3166488 h 4338661"/>
              <a:gd name="connsiteX70" fmla="*/ 2261683 w 4206653"/>
              <a:gd name="connsiteY70" fmla="*/ 3063618 h 4338661"/>
              <a:gd name="connsiteX71" fmla="*/ 2078803 w 4206653"/>
              <a:gd name="connsiteY71" fmla="*/ 2949318 h 4338661"/>
              <a:gd name="connsiteX72" fmla="*/ 1850203 w 4206653"/>
              <a:gd name="connsiteY72" fmla="*/ 3029328 h 4338661"/>
              <a:gd name="connsiteX73" fmla="*/ 1415863 w 4206653"/>
              <a:gd name="connsiteY73" fmla="*/ 3360798 h 4338661"/>
              <a:gd name="connsiteX74" fmla="*/ 1381573 w 4206653"/>
              <a:gd name="connsiteY74" fmla="*/ 3680838 h 4338661"/>
              <a:gd name="connsiteX75" fmla="*/ 1381573 w 4206653"/>
              <a:gd name="connsiteY75" fmla="*/ 3989448 h 4338661"/>
              <a:gd name="connsiteX76" fmla="*/ 1290133 w 4206653"/>
              <a:gd name="connsiteY76" fmla="*/ 4309488 h 4338661"/>
              <a:gd name="connsiteX77" fmla="*/ 1198693 w 4206653"/>
              <a:gd name="connsiteY77" fmla="*/ 4298058 h 4338661"/>
              <a:gd name="connsiteX78" fmla="*/ 1187263 w 4206653"/>
              <a:gd name="connsiteY78" fmla="*/ 4080888 h 4338661"/>
              <a:gd name="connsiteX79" fmla="*/ 1198693 w 4206653"/>
              <a:gd name="connsiteY79" fmla="*/ 3909438 h 4338661"/>
              <a:gd name="connsiteX80" fmla="*/ 970093 w 4206653"/>
              <a:gd name="connsiteY80" fmla="*/ 3989448 h 4338661"/>
              <a:gd name="connsiteX81" fmla="*/ 718633 w 4206653"/>
              <a:gd name="connsiteY81" fmla="*/ 4069458 h 4338661"/>
              <a:gd name="connsiteX82" fmla="*/ 741493 w 4206653"/>
              <a:gd name="connsiteY82" fmla="*/ 3955158 h 4338661"/>
              <a:gd name="connsiteX83" fmla="*/ 1130113 w 4206653"/>
              <a:gd name="connsiteY83" fmla="*/ 3795138 h 4338661"/>
              <a:gd name="connsiteX84" fmla="*/ 1278703 w 4206653"/>
              <a:gd name="connsiteY84" fmla="*/ 3726558 h 4338661"/>
              <a:gd name="connsiteX85" fmla="*/ 1221553 w 4206653"/>
              <a:gd name="connsiteY85" fmla="*/ 3372228 h 4338661"/>
              <a:gd name="connsiteX86" fmla="*/ 1324423 w 4206653"/>
              <a:gd name="connsiteY86" fmla="*/ 3120768 h 4338661"/>
              <a:gd name="connsiteX87" fmla="*/ 1393003 w 4206653"/>
              <a:gd name="connsiteY87" fmla="*/ 3052188 h 4338661"/>
              <a:gd name="connsiteX88" fmla="*/ 1084393 w 4206653"/>
              <a:gd name="connsiteY88" fmla="*/ 3029328 h 4338661"/>
              <a:gd name="connsiteX89" fmla="*/ 730063 w 4206653"/>
              <a:gd name="connsiteY89" fmla="*/ 2960748 h 4338661"/>
              <a:gd name="connsiteX90" fmla="*/ 375733 w 4206653"/>
              <a:gd name="connsiteY90" fmla="*/ 3132198 h 4338661"/>
              <a:gd name="connsiteX91" fmla="*/ 421453 w 4206653"/>
              <a:gd name="connsiteY91" fmla="*/ 3029328 h 4338661"/>
              <a:gd name="connsiteX92" fmla="*/ 627193 w 4206653"/>
              <a:gd name="connsiteY92" fmla="*/ 2926458 h 4338661"/>
              <a:gd name="connsiteX93" fmla="*/ 810073 w 4206653"/>
              <a:gd name="connsiteY93" fmla="*/ 2755008 h 4338661"/>
              <a:gd name="connsiteX94" fmla="*/ 1152973 w 4206653"/>
              <a:gd name="connsiteY94" fmla="*/ 2777868 h 4338661"/>
              <a:gd name="connsiteX95" fmla="*/ 1461583 w 4206653"/>
              <a:gd name="connsiteY95" fmla="*/ 2823588 h 4338661"/>
              <a:gd name="connsiteX96" fmla="*/ 1953073 w 4206653"/>
              <a:gd name="connsiteY96" fmla="*/ 2663568 h 4338661"/>
              <a:gd name="connsiteX97" fmla="*/ 1701613 w 4206653"/>
              <a:gd name="connsiteY97" fmla="*/ 2263518 h 4338661"/>
              <a:gd name="connsiteX98" fmla="*/ 1690183 w 4206653"/>
              <a:gd name="connsiteY98" fmla="*/ 1966338 h 4338661"/>
              <a:gd name="connsiteX99" fmla="*/ 1381991 w 4206653"/>
              <a:gd name="connsiteY99" fmla="*/ 1841604 h 4338661"/>
              <a:gd name="connsiteX100" fmla="*/ 1095823 w 4206653"/>
              <a:gd name="connsiteY100" fmla="*/ 1714878 h 4338661"/>
              <a:gd name="connsiteX101" fmla="*/ 746507 w 4206653"/>
              <a:gd name="connsiteY101" fmla="*/ 1626415 h 4338661"/>
              <a:gd name="connsiteX102" fmla="*/ 352873 w 4206653"/>
              <a:gd name="connsiteY102" fmla="*/ 1726308 h 4338661"/>
              <a:gd name="connsiteX103" fmla="*/ 113171 w 4206653"/>
              <a:gd name="connsiteY103" fmla="*/ 1763582 h 4338661"/>
              <a:gd name="connsiteX104" fmla="*/ 9973 w 4206653"/>
              <a:gd name="connsiteY104" fmla="*/ 1737738 h 4338661"/>
              <a:gd name="connsiteX105" fmla="*/ 348516 w 4206653"/>
              <a:gd name="connsiteY105" fmla="*/ 1643812 h 4338661"/>
              <a:gd name="connsiteX106" fmla="*/ 653097 w 4206653"/>
              <a:gd name="connsiteY106" fmla="*/ 1543920 h 4338661"/>
              <a:gd name="connsiteX107" fmla="*/ 1072963 w 4206653"/>
              <a:gd name="connsiteY107" fmla="*/ 1612008 h 4338661"/>
              <a:gd name="connsiteX108" fmla="*/ 1244413 w 4206653"/>
              <a:gd name="connsiteY108" fmla="*/ 1657728 h 4338661"/>
              <a:gd name="connsiteX109" fmla="*/ 1205766 w 4206653"/>
              <a:gd name="connsiteY109" fmla="*/ 1451988 h 4338661"/>
              <a:gd name="connsiteX110" fmla="*/ 1046313 w 4206653"/>
              <a:gd name="connsiteY110" fmla="*/ 815409 h 4338661"/>
              <a:gd name="connsiteX111" fmla="*/ 1221553 w 4206653"/>
              <a:gd name="connsiteY111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89205 w 4206653"/>
              <a:gd name="connsiteY33" fmla="*/ 829298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26816 w 4206653"/>
              <a:gd name="connsiteY59" fmla="*/ 3390616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47915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460042"/>
              <a:gd name="connsiteX1" fmla="*/ 1343911 w 4206653"/>
              <a:gd name="connsiteY1" fmla="*/ 1559828 h 4460042"/>
              <a:gd name="connsiteX2" fmla="*/ 1553023 w 4206653"/>
              <a:gd name="connsiteY2" fmla="*/ 1657728 h 4460042"/>
              <a:gd name="connsiteX3" fmla="*/ 1907353 w 4206653"/>
              <a:gd name="connsiteY3" fmla="*/ 1680588 h 4460042"/>
              <a:gd name="connsiteX4" fmla="*/ 2021653 w 4206653"/>
              <a:gd name="connsiteY4" fmla="*/ 1543428 h 4460042"/>
              <a:gd name="connsiteX5" fmla="*/ 2124523 w 4206653"/>
              <a:gd name="connsiteY5" fmla="*/ 1291968 h 4460042"/>
              <a:gd name="connsiteX6" fmla="*/ 2124523 w 4206653"/>
              <a:gd name="connsiteY6" fmla="*/ 1120518 h 4460042"/>
              <a:gd name="connsiteX7" fmla="*/ 2068029 w 4206653"/>
              <a:gd name="connsiteY7" fmla="*/ 825325 h 4460042"/>
              <a:gd name="connsiteX8" fmla="*/ 2078803 w 4206653"/>
              <a:gd name="connsiteY8" fmla="*/ 777618 h 4460042"/>
              <a:gd name="connsiteX9" fmla="*/ 2170243 w 4206653"/>
              <a:gd name="connsiteY9" fmla="*/ 1086228 h 4460042"/>
              <a:gd name="connsiteX10" fmla="*/ 2215963 w 4206653"/>
              <a:gd name="connsiteY10" fmla="*/ 1269108 h 4460042"/>
              <a:gd name="connsiteX11" fmla="*/ 2284543 w 4206653"/>
              <a:gd name="connsiteY11" fmla="*/ 1303398 h 4460042"/>
              <a:gd name="connsiteX12" fmla="*/ 2330263 w 4206653"/>
              <a:gd name="connsiteY12" fmla="*/ 1166238 h 4460042"/>
              <a:gd name="connsiteX13" fmla="*/ 2467423 w 4206653"/>
              <a:gd name="connsiteY13" fmla="*/ 880488 h 4460042"/>
              <a:gd name="connsiteX14" fmla="*/ 2558863 w 4206653"/>
              <a:gd name="connsiteY14" fmla="*/ 640458 h 4460042"/>
              <a:gd name="connsiteX15" fmla="*/ 2616013 w 4206653"/>
              <a:gd name="connsiteY15" fmla="*/ 537588 h 4460042"/>
              <a:gd name="connsiteX16" fmla="*/ 2558863 w 4206653"/>
              <a:gd name="connsiteY16" fmla="*/ 789048 h 4460042"/>
              <a:gd name="connsiteX17" fmla="*/ 2444563 w 4206653"/>
              <a:gd name="connsiteY17" fmla="*/ 1097658 h 4460042"/>
              <a:gd name="connsiteX18" fmla="*/ 2375983 w 4206653"/>
              <a:gd name="connsiteY18" fmla="*/ 1406268 h 4460042"/>
              <a:gd name="connsiteX19" fmla="*/ 2558863 w 4206653"/>
              <a:gd name="connsiteY19" fmla="*/ 1577718 h 4460042"/>
              <a:gd name="connsiteX20" fmla="*/ 2878903 w 4206653"/>
              <a:gd name="connsiteY20" fmla="*/ 1657728 h 4460042"/>
              <a:gd name="connsiteX21" fmla="*/ 3187513 w 4206653"/>
              <a:gd name="connsiteY21" fmla="*/ 1657728 h 4460042"/>
              <a:gd name="connsiteX22" fmla="*/ 3370393 w 4206653"/>
              <a:gd name="connsiteY22" fmla="*/ 1566288 h 4460042"/>
              <a:gd name="connsiteX23" fmla="*/ 3488066 w 4206653"/>
              <a:gd name="connsiteY23" fmla="*/ 1246753 h 4460042"/>
              <a:gd name="connsiteX24" fmla="*/ 3495138 w 4206653"/>
              <a:gd name="connsiteY24" fmla="*/ 1115548 h 4460042"/>
              <a:gd name="connsiteX25" fmla="*/ 3493650 w 4206653"/>
              <a:gd name="connsiteY25" fmla="*/ 1063976 h 4460042"/>
              <a:gd name="connsiteX26" fmla="*/ 3450403 w 4206653"/>
              <a:gd name="connsiteY26" fmla="*/ 777618 h 4460042"/>
              <a:gd name="connsiteX27" fmla="*/ 3119893 w 4206653"/>
              <a:gd name="connsiteY27" fmla="*/ 321571 h 4460042"/>
              <a:gd name="connsiteX28" fmla="*/ 3497351 w 4206653"/>
              <a:gd name="connsiteY28" fmla="*/ 674883 h 4460042"/>
              <a:gd name="connsiteX29" fmla="*/ 3759013 w 4206653"/>
              <a:gd name="connsiteY29" fmla="*/ 571878 h 4460042"/>
              <a:gd name="connsiteX30" fmla="*/ 3999043 w 4206653"/>
              <a:gd name="connsiteY30" fmla="*/ 91818 h 4460042"/>
              <a:gd name="connsiteX31" fmla="*/ 4033333 w 4206653"/>
              <a:gd name="connsiteY31" fmla="*/ 11808 h 4460042"/>
              <a:gd name="connsiteX32" fmla="*/ 3984569 w 4206653"/>
              <a:gd name="connsiteY32" fmla="*/ 247366 h 4460042"/>
              <a:gd name="connsiteX33" fmla="*/ 3812791 w 4206653"/>
              <a:gd name="connsiteY33" fmla="*/ 647417 h 4460042"/>
              <a:gd name="connsiteX34" fmla="*/ 3592906 w 4206653"/>
              <a:gd name="connsiteY34" fmla="*/ 811408 h 4460042"/>
              <a:gd name="connsiteX35" fmla="*/ 3604425 w 4206653"/>
              <a:gd name="connsiteY35" fmla="*/ 999253 h 4460042"/>
              <a:gd name="connsiteX36" fmla="*/ 3872985 w 4206653"/>
              <a:gd name="connsiteY36" fmla="*/ 881976 h 4460042"/>
              <a:gd name="connsiteX37" fmla="*/ 4200754 w 4206653"/>
              <a:gd name="connsiteY37" fmla="*/ 774136 h 4460042"/>
              <a:gd name="connsiteX38" fmla="*/ 4064251 w 4206653"/>
              <a:gd name="connsiteY38" fmla="*/ 847195 h 4460042"/>
              <a:gd name="connsiteX39" fmla="*/ 3818880 w 4206653"/>
              <a:gd name="connsiteY39" fmla="*/ 991305 h 4460042"/>
              <a:gd name="connsiteX40" fmla="*/ 3658531 w 4206653"/>
              <a:gd name="connsiteY40" fmla="*/ 1093178 h 4460042"/>
              <a:gd name="connsiteX41" fmla="*/ 3622838 w 4206653"/>
              <a:gd name="connsiteY41" fmla="*/ 1221401 h 4460042"/>
              <a:gd name="connsiteX42" fmla="*/ 3577446 w 4206653"/>
              <a:gd name="connsiteY42" fmla="*/ 1500691 h 4460042"/>
              <a:gd name="connsiteX43" fmla="*/ 3461833 w 4206653"/>
              <a:gd name="connsiteY43" fmla="*/ 1726308 h 4460042"/>
              <a:gd name="connsiteX44" fmla="*/ 3278953 w 4206653"/>
              <a:gd name="connsiteY44" fmla="*/ 2034918 h 4460042"/>
              <a:gd name="connsiteX45" fmla="*/ 3233233 w 4206653"/>
              <a:gd name="connsiteY45" fmla="*/ 2309238 h 4460042"/>
              <a:gd name="connsiteX46" fmla="*/ 3404683 w 4206653"/>
              <a:gd name="connsiteY46" fmla="*/ 2457828 h 4460042"/>
              <a:gd name="connsiteX47" fmla="*/ 3759013 w 4206653"/>
              <a:gd name="connsiteY47" fmla="*/ 2663568 h 4460042"/>
              <a:gd name="connsiteX48" fmla="*/ 4079053 w 4206653"/>
              <a:gd name="connsiteY48" fmla="*/ 2777868 h 4460042"/>
              <a:gd name="connsiteX49" fmla="*/ 4079053 w 4206653"/>
              <a:gd name="connsiteY49" fmla="*/ 2880738 h 4460042"/>
              <a:gd name="connsiteX50" fmla="*/ 3770443 w 4206653"/>
              <a:gd name="connsiteY50" fmla="*/ 2869308 h 4460042"/>
              <a:gd name="connsiteX51" fmla="*/ 3404683 w 4206653"/>
              <a:gd name="connsiteY51" fmla="*/ 2732148 h 4460042"/>
              <a:gd name="connsiteX52" fmla="*/ 3084643 w 4206653"/>
              <a:gd name="connsiteY52" fmla="*/ 2663568 h 4460042"/>
              <a:gd name="connsiteX53" fmla="*/ 2995919 w 4206653"/>
              <a:gd name="connsiteY53" fmla="*/ 2782832 h 4460042"/>
              <a:gd name="connsiteX54" fmla="*/ 2832855 w 4206653"/>
              <a:gd name="connsiteY54" fmla="*/ 2930924 h 4460042"/>
              <a:gd name="connsiteX55" fmla="*/ 2820111 w 4206653"/>
              <a:gd name="connsiteY55" fmla="*/ 3026344 h 4460042"/>
              <a:gd name="connsiteX56" fmla="*/ 2959241 w 4206653"/>
              <a:gd name="connsiteY56" fmla="*/ 3167976 h 4460042"/>
              <a:gd name="connsiteX57" fmla="*/ 3176083 w 4206653"/>
              <a:gd name="connsiteY57" fmla="*/ 3269358 h 4460042"/>
              <a:gd name="connsiteX58" fmla="*/ 3388239 w 4206653"/>
              <a:gd name="connsiteY58" fmla="*/ 3442290 h 4460042"/>
              <a:gd name="connsiteX59" fmla="*/ 3212014 w 4206653"/>
              <a:gd name="connsiteY59" fmla="*/ 3363782 h 4460042"/>
              <a:gd name="connsiteX60" fmla="*/ 3004633 w 4206653"/>
              <a:gd name="connsiteY60" fmla="*/ 3276814 h 4460042"/>
              <a:gd name="connsiteX61" fmla="*/ 2771676 w 4206653"/>
              <a:gd name="connsiteY61" fmla="*/ 3166987 h 4460042"/>
              <a:gd name="connsiteX62" fmla="*/ 2638873 w 4206653"/>
              <a:gd name="connsiteY62" fmla="*/ 3097908 h 4460042"/>
              <a:gd name="connsiteX63" fmla="*/ 2570293 w 4206653"/>
              <a:gd name="connsiteY63" fmla="*/ 3109338 h 4460042"/>
              <a:gd name="connsiteX64" fmla="*/ 2525557 w 4206653"/>
              <a:gd name="connsiteY64" fmla="*/ 3326508 h 4460042"/>
              <a:gd name="connsiteX65" fmla="*/ 2610253 w 4206653"/>
              <a:gd name="connsiteY65" fmla="*/ 3564053 h 4460042"/>
              <a:gd name="connsiteX66" fmla="*/ 2682206 w 4206653"/>
              <a:gd name="connsiteY66" fmla="*/ 4005849 h 4460042"/>
              <a:gd name="connsiteX67" fmla="*/ 2647915 w 4206653"/>
              <a:gd name="connsiteY67" fmla="*/ 4183758 h 4460042"/>
              <a:gd name="connsiteX68" fmla="*/ 2539703 w 4206653"/>
              <a:gd name="connsiteY68" fmla="*/ 4455574 h 4460042"/>
              <a:gd name="connsiteX69" fmla="*/ 2595212 w 4206653"/>
              <a:gd name="connsiteY69" fmla="*/ 3945217 h 4460042"/>
              <a:gd name="connsiteX70" fmla="*/ 2481240 w 4206653"/>
              <a:gd name="connsiteY70" fmla="*/ 3566538 h 4460042"/>
              <a:gd name="connsiteX71" fmla="*/ 2307403 w 4206653"/>
              <a:gd name="connsiteY71" fmla="*/ 3166488 h 4460042"/>
              <a:gd name="connsiteX72" fmla="*/ 2261683 w 4206653"/>
              <a:gd name="connsiteY72" fmla="*/ 3063618 h 4460042"/>
              <a:gd name="connsiteX73" fmla="*/ 2078803 w 4206653"/>
              <a:gd name="connsiteY73" fmla="*/ 2949318 h 4460042"/>
              <a:gd name="connsiteX74" fmla="*/ 1850203 w 4206653"/>
              <a:gd name="connsiteY74" fmla="*/ 3029328 h 4460042"/>
              <a:gd name="connsiteX75" fmla="*/ 1415863 w 4206653"/>
              <a:gd name="connsiteY75" fmla="*/ 3360798 h 4460042"/>
              <a:gd name="connsiteX76" fmla="*/ 1381573 w 4206653"/>
              <a:gd name="connsiteY76" fmla="*/ 3680838 h 4460042"/>
              <a:gd name="connsiteX77" fmla="*/ 1381573 w 4206653"/>
              <a:gd name="connsiteY77" fmla="*/ 3989448 h 4460042"/>
              <a:gd name="connsiteX78" fmla="*/ 1290133 w 4206653"/>
              <a:gd name="connsiteY78" fmla="*/ 4309488 h 4460042"/>
              <a:gd name="connsiteX79" fmla="*/ 1198693 w 4206653"/>
              <a:gd name="connsiteY79" fmla="*/ 4298058 h 4460042"/>
              <a:gd name="connsiteX80" fmla="*/ 1187263 w 4206653"/>
              <a:gd name="connsiteY80" fmla="*/ 4080888 h 4460042"/>
              <a:gd name="connsiteX81" fmla="*/ 1198693 w 4206653"/>
              <a:gd name="connsiteY81" fmla="*/ 3909438 h 4460042"/>
              <a:gd name="connsiteX82" fmla="*/ 970093 w 4206653"/>
              <a:gd name="connsiteY82" fmla="*/ 3989448 h 4460042"/>
              <a:gd name="connsiteX83" fmla="*/ 718633 w 4206653"/>
              <a:gd name="connsiteY83" fmla="*/ 4069458 h 4460042"/>
              <a:gd name="connsiteX84" fmla="*/ 741493 w 4206653"/>
              <a:gd name="connsiteY84" fmla="*/ 3955158 h 4460042"/>
              <a:gd name="connsiteX85" fmla="*/ 1130113 w 4206653"/>
              <a:gd name="connsiteY85" fmla="*/ 3795138 h 4460042"/>
              <a:gd name="connsiteX86" fmla="*/ 1278703 w 4206653"/>
              <a:gd name="connsiteY86" fmla="*/ 3726558 h 4460042"/>
              <a:gd name="connsiteX87" fmla="*/ 1221553 w 4206653"/>
              <a:gd name="connsiteY87" fmla="*/ 3372228 h 4460042"/>
              <a:gd name="connsiteX88" fmla="*/ 1324423 w 4206653"/>
              <a:gd name="connsiteY88" fmla="*/ 3120768 h 4460042"/>
              <a:gd name="connsiteX89" fmla="*/ 1393003 w 4206653"/>
              <a:gd name="connsiteY89" fmla="*/ 3052188 h 4460042"/>
              <a:gd name="connsiteX90" fmla="*/ 1084393 w 4206653"/>
              <a:gd name="connsiteY90" fmla="*/ 3029328 h 4460042"/>
              <a:gd name="connsiteX91" fmla="*/ 730063 w 4206653"/>
              <a:gd name="connsiteY91" fmla="*/ 2960748 h 4460042"/>
              <a:gd name="connsiteX92" fmla="*/ 375733 w 4206653"/>
              <a:gd name="connsiteY92" fmla="*/ 3132198 h 4460042"/>
              <a:gd name="connsiteX93" fmla="*/ 421453 w 4206653"/>
              <a:gd name="connsiteY93" fmla="*/ 3029328 h 4460042"/>
              <a:gd name="connsiteX94" fmla="*/ 627193 w 4206653"/>
              <a:gd name="connsiteY94" fmla="*/ 2926458 h 4460042"/>
              <a:gd name="connsiteX95" fmla="*/ 810073 w 4206653"/>
              <a:gd name="connsiteY95" fmla="*/ 2755008 h 4460042"/>
              <a:gd name="connsiteX96" fmla="*/ 1152973 w 4206653"/>
              <a:gd name="connsiteY96" fmla="*/ 2777868 h 4460042"/>
              <a:gd name="connsiteX97" fmla="*/ 1461583 w 4206653"/>
              <a:gd name="connsiteY97" fmla="*/ 2823588 h 4460042"/>
              <a:gd name="connsiteX98" fmla="*/ 1953073 w 4206653"/>
              <a:gd name="connsiteY98" fmla="*/ 2663568 h 4460042"/>
              <a:gd name="connsiteX99" fmla="*/ 1701613 w 4206653"/>
              <a:gd name="connsiteY99" fmla="*/ 2263518 h 4460042"/>
              <a:gd name="connsiteX100" fmla="*/ 1690183 w 4206653"/>
              <a:gd name="connsiteY100" fmla="*/ 1966338 h 4460042"/>
              <a:gd name="connsiteX101" fmla="*/ 1381991 w 4206653"/>
              <a:gd name="connsiteY101" fmla="*/ 1841604 h 4460042"/>
              <a:gd name="connsiteX102" fmla="*/ 1095823 w 4206653"/>
              <a:gd name="connsiteY102" fmla="*/ 1714878 h 4460042"/>
              <a:gd name="connsiteX103" fmla="*/ 746507 w 4206653"/>
              <a:gd name="connsiteY103" fmla="*/ 1626415 h 4460042"/>
              <a:gd name="connsiteX104" fmla="*/ 352873 w 4206653"/>
              <a:gd name="connsiteY104" fmla="*/ 1726308 h 4460042"/>
              <a:gd name="connsiteX105" fmla="*/ 113171 w 4206653"/>
              <a:gd name="connsiteY105" fmla="*/ 1763582 h 4460042"/>
              <a:gd name="connsiteX106" fmla="*/ 9973 w 4206653"/>
              <a:gd name="connsiteY106" fmla="*/ 1737738 h 4460042"/>
              <a:gd name="connsiteX107" fmla="*/ 348516 w 4206653"/>
              <a:gd name="connsiteY107" fmla="*/ 1643812 h 4460042"/>
              <a:gd name="connsiteX108" fmla="*/ 653097 w 4206653"/>
              <a:gd name="connsiteY108" fmla="*/ 1543920 h 4460042"/>
              <a:gd name="connsiteX109" fmla="*/ 1072963 w 4206653"/>
              <a:gd name="connsiteY109" fmla="*/ 1612008 h 4460042"/>
              <a:gd name="connsiteX110" fmla="*/ 1244413 w 4206653"/>
              <a:gd name="connsiteY110" fmla="*/ 1657728 h 4460042"/>
              <a:gd name="connsiteX111" fmla="*/ 1205766 w 4206653"/>
              <a:gd name="connsiteY111" fmla="*/ 1451988 h 4460042"/>
              <a:gd name="connsiteX112" fmla="*/ 1046313 w 4206653"/>
              <a:gd name="connsiteY112" fmla="*/ 815409 h 4460042"/>
              <a:gd name="connsiteX113" fmla="*/ 1221553 w 4206653"/>
              <a:gd name="connsiteY113" fmla="*/ 1211958 h 4460042"/>
              <a:gd name="connsiteX0" fmla="*/ 1221553 w 4206653"/>
              <a:gd name="connsiteY0" fmla="*/ 1211958 h 4460500"/>
              <a:gd name="connsiteX1" fmla="*/ 1343911 w 4206653"/>
              <a:gd name="connsiteY1" fmla="*/ 1559828 h 4460500"/>
              <a:gd name="connsiteX2" fmla="*/ 1553023 w 4206653"/>
              <a:gd name="connsiteY2" fmla="*/ 1657728 h 4460500"/>
              <a:gd name="connsiteX3" fmla="*/ 1907353 w 4206653"/>
              <a:gd name="connsiteY3" fmla="*/ 1680588 h 4460500"/>
              <a:gd name="connsiteX4" fmla="*/ 2021653 w 4206653"/>
              <a:gd name="connsiteY4" fmla="*/ 1543428 h 4460500"/>
              <a:gd name="connsiteX5" fmla="*/ 2124523 w 4206653"/>
              <a:gd name="connsiteY5" fmla="*/ 1291968 h 4460500"/>
              <a:gd name="connsiteX6" fmla="*/ 2124523 w 4206653"/>
              <a:gd name="connsiteY6" fmla="*/ 1120518 h 4460500"/>
              <a:gd name="connsiteX7" fmla="*/ 2068029 w 4206653"/>
              <a:gd name="connsiteY7" fmla="*/ 825325 h 4460500"/>
              <a:gd name="connsiteX8" fmla="*/ 2078803 w 4206653"/>
              <a:gd name="connsiteY8" fmla="*/ 777618 h 4460500"/>
              <a:gd name="connsiteX9" fmla="*/ 2170243 w 4206653"/>
              <a:gd name="connsiteY9" fmla="*/ 1086228 h 4460500"/>
              <a:gd name="connsiteX10" fmla="*/ 2215963 w 4206653"/>
              <a:gd name="connsiteY10" fmla="*/ 1269108 h 4460500"/>
              <a:gd name="connsiteX11" fmla="*/ 2284543 w 4206653"/>
              <a:gd name="connsiteY11" fmla="*/ 1303398 h 4460500"/>
              <a:gd name="connsiteX12" fmla="*/ 2330263 w 4206653"/>
              <a:gd name="connsiteY12" fmla="*/ 1166238 h 4460500"/>
              <a:gd name="connsiteX13" fmla="*/ 2467423 w 4206653"/>
              <a:gd name="connsiteY13" fmla="*/ 880488 h 4460500"/>
              <a:gd name="connsiteX14" fmla="*/ 2558863 w 4206653"/>
              <a:gd name="connsiteY14" fmla="*/ 640458 h 4460500"/>
              <a:gd name="connsiteX15" fmla="*/ 2616013 w 4206653"/>
              <a:gd name="connsiteY15" fmla="*/ 537588 h 4460500"/>
              <a:gd name="connsiteX16" fmla="*/ 2558863 w 4206653"/>
              <a:gd name="connsiteY16" fmla="*/ 789048 h 4460500"/>
              <a:gd name="connsiteX17" fmla="*/ 2444563 w 4206653"/>
              <a:gd name="connsiteY17" fmla="*/ 1097658 h 4460500"/>
              <a:gd name="connsiteX18" fmla="*/ 2375983 w 4206653"/>
              <a:gd name="connsiteY18" fmla="*/ 1406268 h 4460500"/>
              <a:gd name="connsiteX19" fmla="*/ 2558863 w 4206653"/>
              <a:gd name="connsiteY19" fmla="*/ 1577718 h 4460500"/>
              <a:gd name="connsiteX20" fmla="*/ 2878903 w 4206653"/>
              <a:gd name="connsiteY20" fmla="*/ 1657728 h 4460500"/>
              <a:gd name="connsiteX21" fmla="*/ 3187513 w 4206653"/>
              <a:gd name="connsiteY21" fmla="*/ 1657728 h 4460500"/>
              <a:gd name="connsiteX22" fmla="*/ 3370393 w 4206653"/>
              <a:gd name="connsiteY22" fmla="*/ 1566288 h 4460500"/>
              <a:gd name="connsiteX23" fmla="*/ 3488066 w 4206653"/>
              <a:gd name="connsiteY23" fmla="*/ 1246753 h 4460500"/>
              <a:gd name="connsiteX24" fmla="*/ 3495138 w 4206653"/>
              <a:gd name="connsiteY24" fmla="*/ 1115548 h 4460500"/>
              <a:gd name="connsiteX25" fmla="*/ 3493650 w 4206653"/>
              <a:gd name="connsiteY25" fmla="*/ 1063976 h 4460500"/>
              <a:gd name="connsiteX26" fmla="*/ 3450403 w 4206653"/>
              <a:gd name="connsiteY26" fmla="*/ 777618 h 4460500"/>
              <a:gd name="connsiteX27" fmla="*/ 3119893 w 4206653"/>
              <a:gd name="connsiteY27" fmla="*/ 321571 h 4460500"/>
              <a:gd name="connsiteX28" fmla="*/ 3497351 w 4206653"/>
              <a:gd name="connsiteY28" fmla="*/ 674883 h 4460500"/>
              <a:gd name="connsiteX29" fmla="*/ 3759013 w 4206653"/>
              <a:gd name="connsiteY29" fmla="*/ 571878 h 4460500"/>
              <a:gd name="connsiteX30" fmla="*/ 3999043 w 4206653"/>
              <a:gd name="connsiteY30" fmla="*/ 91818 h 4460500"/>
              <a:gd name="connsiteX31" fmla="*/ 4033333 w 4206653"/>
              <a:gd name="connsiteY31" fmla="*/ 11808 h 4460500"/>
              <a:gd name="connsiteX32" fmla="*/ 3984569 w 4206653"/>
              <a:gd name="connsiteY32" fmla="*/ 247366 h 4460500"/>
              <a:gd name="connsiteX33" fmla="*/ 3812791 w 4206653"/>
              <a:gd name="connsiteY33" fmla="*/ 647417 h 4460500"/>
              <a:gd name="connsiteX34" fmla="*/ 3592906 w 4206653"/>
              <a:gd name="connsiteY34" fmla="*/ 811408 h 4460500"/>
              <a:gd name="connsiteX35" fmla="*/ 3604425 w 4206653"/>
              <a:gd name="connsiteY35" fmla="*/ 999253 h 4460500"/>
              <a:gd name="connsiteX36" fmla="*/ 3872985 w 4206653"/>
              <a:gd name="connsiteY36" fmla="*/ 881976 h 4460500"/>
              <a:gd name="connsiteX37" fmla="*/ 4200754 w 4206653"/>
              <a:gd name="connsiteY37" fmla="*/ 774136 h 4460500"/>
              <a:gd name="connsiteX38" fmla="*/ 4064251 w 4206653"/>
              <a:gd name="connsiteY38" fmla="*/ 847195 h 4460500"/>
              <a:gd name="connsiteX39" fmla="*/ 3818880 w 4206653"/>
              <a:gd name="connsiteY39" fmla="*/ 991305 h 4460500"/>
              <a:gd name="connsiteX40" fmla="*/ 3658531 w 4206653"/>
              <a:gd name="connsiteY40" fmla="*/ 1093178 h 4460500"/>
              <a:gd name="connsiteX41" fmla="*/ 3622838 w 4206653"/>
              <a:gd name="connsiteY41" fmla="*/ 1221401 h 4460500"/>
              <a:gd name="connsiteX42" fmla="*/ 3577446 w 4206653"/>
              <a:gd name="connsiteY42" fmla="*/ 1500691 h 4460500"/>
              <a:gd name="connsiteX43" fmla="*/ 3461833 w 4206653"/>
              <a:gd name="connsiteY43" fmla="*/ 1726308 h 4460500"/>
              <a:gd name="connsiteX44" fmla="*/ 3278953 w 4206653"/>
              <a:gd name="connsiteY44" fmla="*/ 2034918 h 4460500"/>
              <a:gd name="connsiteX45" fmla="*/ 3233233 w 4206653"/>
              <a:gd name="connsiteY45" fmla="*/ 2309238 h 4460500"/>
              <a:gd name="connsiteX46" fmla="*/ 3404683 w 4206653"/>
              <a:gd name="connsiteY46" fmla="*/ 2457828 h 4460500"/>
              <a:gd name="connsiteX47" fmla="*/ 3759013 w 4206653"/>
              <a:gd name="connsiteY47" fmla="*/ 2663568 h 4460500"/>
              <a:gd name="connsiteX48" fmla="*/ 4079053 w 4206653"/>
              <a:gd name="connsiteY48" fmla="*/ 2777868 h 4460500"/>
              <a:gd name="connsiteX49" fmla="*/ 4079053 w 4206653"/>
              <a:gd name="connsiteY49" fmla="*/ 2880738 h 4460500"/>
              <a:gd name="connsiteX50" fmla="*/ 3770443 w 4206653"/>
              <a:gd name="connsiteY50" fmla="*/ 2869308 h 4460500"/>
              <a:gd name="connsiteX51" fmla="*/ 3404683 w 4206653"/>
              <a:gd name="connsiteY51" fmla="*/ 2732148 h 4460500"/>
              <a:gd name="connsiteX52" fmla="*/ 3084643 w 4206653"/>
              <a:gd name="connsiteY52" fmla="*/ 2663568 h 4460500"/>
              <a:gd name="connsiteX53" fmla="*/ 2995919 w 4206653"/>
              <a:gd name="connsiteY53" fmla="*/ 2782832 h 4460500"/>
              <a:gd name="connsiteX54" fmla="*/ 2832855 w 4206653"/>
              <a:gd name="connsiteY54" fmla="*/ 2930924 h 4460500"/>
              <a:gd name="connsiteX55" fmla="*/ 2820111 w 4206653"/>
              <a:gd name="connsiteY55" fmla="*/ 3026344 h 4460500"/>
              <a:gd name="connsiteX56" fmla="*/ 2959241 w 4206653"/>
              <a:gd name="connsiteY56" fmla="*/ 3167976 h 4460500"/>
              <a:gd name="connsiteX57" fmla="*/ 3176083 w 4206653"/>
              <a:gd name="connsiteY57" fmla="*/ 3269358 h 4460500"/>
              <a:gd name="connsiteX58" fmla="*/ 3388239 w 4206653"/>
              <a:gd name="connsiteY58" fmla="*/ 3442290 h 4460500"/>
              <a:gd name="connsiteX59" fmla="*/ 3212014 w 4206653"/>
              <a:gd name="connsiteY59" fmla="*/ 3363782 h 4460500"/>
              <a:gd name="connsiteX60" fmla="*/ 3004633 w 4206653"/>
              <a:gd name="connsiteY60" fmla="*/ 3276814 h 4460500"/>
              <a:gd name="connsiteX61" fmla="*/ 2771676 w 4206653"/>
              <a:gd name="connsiteY61" fmla="*/ 3166987 h 4460500"/>
              <a:gd name="connsiteX62" fmla="*/ 2638873 w 4206653"/>
              <a:gd name="connsiteY62" fmla="*/ 3097908 h 4460500"/>
              <a:gd name="connsiteX63" fmla="*/ 2570293 w 4206653"/>
              <a:gd name="connsiteY63" fmla="*/ 3109338 h 4460500"/>
              <a:gd name="connsiteX64" fmla="*/ 2525557 w 4206653"/>
              <a:gd name="connsiteY64" fmla="*/ 3326508 h 4460500"/>
              <a:gd name="connsiteX65" fmla="*/ 2610253 w 4206653"/>
              <a:gd name="connsiteY65" fmla="*/ 3564053 h 4460500"/>
              <a:gd name="connsiteX66" fmla="*/ 2682206 w 4206653"/>
              <a:gd name="connsiteY66" fmla="*/ 4005849 h 4460500"/>
              <a:gd name="connsiteX67" fmla="*/ 2633113 w 4206653"/>
              <a:gd name="connsiteY67" fmla="*/ 4192703 h 4460500"/>
              <a:gd name="connsiteX68" fmla="*/ 2539703 w 4206653"/>
              <a:gd name="connsiteY68" fmla="*/ 4455574 h 4460500"/>
              <a:gd name="connsiteX69" fmla="*/ 2595212 w 4206653"/>
              <a:gd name="connsiteY69" fmla="*/ 3945217 h 4460500"/>
              <a:gd name="connsiteX70" fmla="*/ 2481240 w 4206653"/>
              <a:gd name="connsiteY70" fmla="*/ 3566538 h 4460500"/>
              <a:gd name="connsiteX71" fmla="*/ 2307403 w 4206653"/>
              <a:gd name="connsiteY71" fmla="*/ 3166488 h 4460500"/>
              <a:gd name="connsiteX72" fmla="*/ 2261683 w 4206653"/>
              <a:gd name="connsiteY72" fmla="*/ 3063618 h 4460500"/>
              <a:gd name="connsiteX73" fmla="*/ 2078803 w 4206653"/>
              <a:gd name="connsiteY73" fmla="*/ 2949318 h 4460500"/>
              <a:gd name="connsiteX74" fmla="*/ 1850203 w 4206653"/>
              <a:gd name="connsiteY74" fmla="*/ 3029328 h 4460500"/>
              <a:gd name="connsiteX75" fmla="*/ 1415863 w 4206653"/>
              <a:gd name="connsiteY75" fmla="*/ 3360798 h 4460500"/>
              <a:gd name="connsiteX76" fmla="*/ 1381573 w 4206653"/>
              <a:gd name="connsiteY76" fmla="*/ 3680838 h 4460500"/>
              <a:gd name="connsiteX77" fmla="*/ 1381573 w 4206653"/>
              <a:gd name="connsiteY77" fmla="*/ 3989448 h 4460500"/>
              <a:gd name="connsiteX78" fmla="*/ 1290133 w 4206653"/>
              <a:gd name="connsiteY78" fmla="*/ 4309488 h 4460500"/>
              <a:gd name="connsiteX79" fmla="*/ 1198693 w 4206653"/>
              <a:gd name="connsiteY79" fmla="*/ 4298058 h 4460500"/>
              <a:gd name="connsiteX80" fmla="*/ 1187263 w 4206653"/>
              <a:gd name="connsiteY80" fmla="*/ 4080888 h 4460500"/>
              <a:gd name="connsiteX81" fmla="*/ 1198693 w 4206653"/>
              <a:gd name="connsiteY81" fmla="*/ 3909438 h 4460500"/>
              <a:gd name="connsiteX82" fmla="*/ 970093 w 4206653"/>
              <a:gd name="connsiteY82" fmla="*/ 3989448 h 4460500"/>
              <a:gd name="connsiteX83" fmla="*/ 718633 w 4206653"/>
              <a:gd name="connsiteY83" fmla="*/ 4069458 h 4460500"/>
              <a:gd name="connsiteX84" fmla="*/ 741493 w 4206653"/>
              <a:gd name="connsiteY84" fmla="*/ 3955158 h 4460500"/>
              <a:gd name="connsiteX85" fmla="*/ 1130113 w 4206653"/>
              <a:gd name="connsiteY85" fmla="*/ 3795138 h 4460500"/>
              <a:gd name="connsiteX86" fmla="*/ 1278703 w 4206653"/>
              <a:gd name="connsiteY86" fmla="*/ 3726558 h 4460500"/>
              <a:gd name="connsiteX87" fmla="*/ 1221553 w 4206653"/>
              <a:gd name="connsiteY87" fmla="*/ 3372228 h 4460500"/>
              <a:gd name="connsiteX88" fmla="*/ 1324423 w 4206653"/>
              <a:gd name="connsiteY88" fmla="*/ 3120768 h 4460500"/>
              <a:gd name="connsiteX89" fmla="*/ 1393003 w 4206653"/>
              <a:gd name="connsiteY89" fmla="*/ 3052188 h 4460500"/>
              <a:gd name="connsiteX90" fmla="*/ 1084393 w 4206653"/>
              <a:gd name="connsiteY90" fmla="*/ 3029328 h 4460500"/>
              <a:gd name="connsiteX91" fmla="*/ 730063 w 4206653"/>
              <a:gd name="connsiteY91" fmla="*/ 2960748 h 4460500"/>
              <a:gd name="connsiteX92" fmla="*/ 375733 w 4206653"/>
              <a:gd name="connsiteY92" fmla="*/ 3132198 h 4460500"/>
              <a:gd name="connsiteX93" fmla="*/ 421453 w 4206653"/>
              <a:gd name="connsiteY93" fmla="*/ 3029328 h 4460500"/>
              <a:gd name="connsiteX94" fmla="*/ 627193 w 4206653"/>
              <a:gd name="connsiteY94" fmla="*/ 2926458 h 4460500"/>
              <a:gd name="connsiteX95" fmla="*/ 810073 w 4206653"/>
              <a:gd name="connsiteY95" fmla="*/ 2755008 h 4460500"/>
              <a:gd name="connsiteX96" fmla="*/ 1152973 w 4206653"/>
              <a:gd name="connsiteY96" fmla="*/ 2777868 h 4460500"/>
              <a:gd name="connsiteX97" fmla="*/ 1461583 w 4206653"/>
              <a:gd name="connsiteY97" fmla="*/ 2823588 h 4460500"/>
              <a:gd name="connsiteX98" fmla="*/ 1953073 w 4206653"/>
              <a:gd name="connsiteY98" fmla="*/ 2663568 h 4460500"/>
              <a:gd name="connsiteX99" fmla="*/ 1701613 w 4206653"/>
              <a:gd name="connsiteY99" fmla="*/ 2263518 h 4460500"/>
              <a:gd name="connsiteX100" fmla="*/ 1690183 w 4206653"/>
              <a:gd name="connsiteY100" fmla="*/ 1966338 h 4460500"/>
              <a:gd name="connsiteX101" fmla="*/ 1381991 w 4206653"/>
              <a:gd name="connsiteY101" fmla="*/ 1841604 h 4460500"/>
              <a:gd name="connsiteX102" fmla="*/ 1095823 w 4206653"/>
              <a:gd name="connsiteY102" fmla="*/ 1714878 h 4460500"/>
              <a:gd name="connsiteX103" fmla="*/ 746507 w 4206653"/>
              <a:gd name="connsiteY103" fmla="*/ 1626415 h 4460500"/>
              <a:gd name="connsiteX104" fmla="*/ 352873 w 4206653"/>
              <a:gd name="connsiteY104" fmla="*/ 1726308 h 4460500"/>
              <a:gd name="connsiteX105" fmla="*/ 113171 w 4206653"/>
              <a:gd name="connsiteY105" fmla="*/ 1763582 h 4460500"/>
              <a:gd name="connsiteX106" fmla="*/ 9973 w 4206653"/>
              <a:gd name="connsiteY106" fmla="*/ 1737738 h 4460500"/>
              <a:gd name="connsiteX107" fmla="*/ 348516 w 4206653"/>
              <a:gd name="connsiteY107" fmla="*/ 1643812 h 4460500"/>
              <a:gd name="connsiteX108" fmla="*/ 653097 w 4206653"/>
              <a:gd name="connsiteY108" fmla="*/ 1543920 h 4460500"/>
              <a:gd name="connsiteX109" fmla="*/ 1072963 w 4206653"/>
              <a:gd name="connsiteY109" fmla="*/ 1612008 h 4460500"/>
              <a:gd name="connsiteX110" fmla="*/ 1244413 w 4206653"/>
              <a:gd name="connsiteY110" fmla="*/ 1657728 h 4460500"/>
              <a:gd name="connsiteX111" fmla="*/ 1205766 w 4206653"/>
              <a:gd name="connsiteY111" fmla="*/ 1451988 h 4460500"/>
              <a:gd name="connsiteX112" fmla="*/ 1046313 w 4206653"/>
              <a:gd name="connsiteY112" fmla="*/ 815409 h 4460500"/>
              <a:gd name="connsiteX113" fmla="*/ 1221553 w 4206653"/>
              <a:gd name="connsiteY113" fmla="*/ 1211958 h 4460500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610253 w 4206653"/>
              <a:gd name="connsiteY65" fmla="*/ 3564053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40867 w 4206653"/>
              <a:gd name="connsiteY77" fmla="*/ 3980504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187263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555808 w 4206653"/>
              <a:gd name="connsiteY83" fmla="*/ 4355688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70028 w 4206653"/>
              <a:gd name="connsiteY83" fmla="*/ 4167767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66328 w 4206653"/>
              <a:gd name="connsiteY83" fmla="*/ 4145406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45406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4070190 w 4206653"/>
              <a:gd name="connsiteY50" fmla="*/ 3021367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084643 w 4560132"/>
              <a:gd name="connsiteY52" fmla="*/ 2663568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60193 w 4560132"/>
              <a:gd name="connsiteY51" fmla="*/ 285290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5011600"/>
              <a:gd name="connsiteY0" fmla="*/ 1211958 h 4745608"/>
              <a:gd name="connsiteX1" fmla="*/ 1343911 w 5011600"/>
              <a:gd name="connsiteY1" fmla="*/ 1559828 h 4745608"/>
              <a:gd name="connsiteX2" fmla="*/ 1553023 w 5011600"/>
              <a:gd name="connsiteY2" fmla="*/ 1657728 h 4745608"/>
              <a:gd name="connsiteX3" fmla="*/ 1907353 w 5011600"/>
              <a:gd name="connsiteY3" fmla="*/ 1680588 h 4745608"/>
              <a:gd name="connsiteX4" fmla="*/ 2021653 w 5011600"/>
              <a:gd name="connsiteY4" fmla="*/ 1543428 h 4745608"/>
              <a:gd name="connsiteX5" fmla="*/ 2124523 w 5011600"/>
              <a:gd name="connsiteY5" fmla="*/ 1291968 h 4745608"/>
              <a:gd name="connsiteX6" fmla="*/ 2124523 w 5011600"/>
              <a:gd name="connsiteY6" fmla="*/ 1120518 h 4745608"/>
              <a:gd name="connsiteX7" fmla="*/ 2068029 w 5011600"/>
              <a:gd name="connsiteY7" fmla="*/ 825325 h 4745608"/>
              <a:gd name="connsiteX8" fmla="*/ 2078803 w 5011600"/>
              <a:gd name="connsiteY8" fmla="*/ 777618 h 4745608"/>
              <a:gd name="connsiteX9" fmla="*/ 2170243 w 5011600"/>
              <a:gd name="connsiteY9" fmla="*/ 1086228 h 4745608"/>
              <a:gd name="connsiteX10" fmla="*/ 2215963 w 5011600"/>
              <a:gd name="connsiteY10" fmla="*/ 1269108 h 4745608"/>
              <a:gd name="connsiteX11" fmla="*/ 2284543 w 5011600"/>
              <a:gd name="connsiteY11" fmla="*/ 1303398 h 4745608"/>
              <a:gd name="connsiteX12" fmla="*/ 2330263 w 5011600"/>
              <a:gd name="connsiteY12" fmla="*/ 1166238 h 4745608"/>
              <a:gd name="connsiteX13" fmla="*/ 2467423 w 5011600"/>
              <a:gd name="connsiteY13" fmla="*/ 880488 h 4745608"/>
              <a:gd name="connsiteX14" fmla="*/ 2558863 w 5011600"/>
              <a:gd name="connsiteY14" fmla="*/ 640458 h 4745608"/>
              <a:gd name="connsiteX15" fmla="*/ 2616013 w 5011600"/>
              <a:gd name="connsiteY15" fmla="*/ 537588 h 4745608"/>
              <a:gd name="connsiteX16" fmla="*/ 2558863 w 5011600"/>
              <a:gd name="connsiteY16" fmla="*/ 789048 h 4745608"/>
              <a:gd name="connsiteX17" fmla="*/ 2444563 w 5011600"/>
              <a:gd name="connsiteY17" fmla="*/ 1097658 h 4745608"/>
              <a:gd name="connsiteX18" fmla="*/ 2375983 w 5011600"/>
              <a:gd name="connsiteY18" fmla="*/ 1406268 h 4745608"/>
              <a:gd name="connsiteX19" fmla="*/ 2558863 w 5011600"/>
              <a:gd name="connsiteY19" fmla="*/ 1577718 h 4745608"/>
              <a:gd name="connsiteX20" fmla="*/ 2878903 w 5011600"/>
              <a:gd name="connsiteY20" fmla="*/ 1657728 h 4745608"/>
              <a:gd name="connsiteX21" fmla="*/ 3187513 w 5011600"/>
              <a:gd name="connsiteY21" fmla="*/ 1657728 h 4745608"/>
              <a:gd name="connsiteX22" fmla="*/ 3370393 w 5011600"/>
              <a:gd name="connsiteY22" fmla="*/ 1566288 h 4745608"/>
              <a:gd name="connsiteX23" fmla="*/ 3488066 w 5011600"/>
              <a:gd name="connsiteY23" fmla="*/ 1246753 h 4745608"/>
              <a:gd name="connsiteX24" fmla="*/ 3495138 w 5011600"/>
              <a:gd name="connsiteY24" fmla="*/ 1115548 h 4745608"/>
              <a:gd name="connsiteX25" fmla="*/ 3493650 w 5011600"/>
              <a:gd name="connsiteY25" fmla="*/ 1063976 h 4745608"/>
              <a:gd name="connsiteX26" fmla="*/ 3450403 w 5011600"/>
              <a:gd name="connsiteY26" fmla="*/ 777618 h 4745608"/>
              <a:gd name="connsiteX27" fmla="*/ 3119893 w 5011600"/>
              <a:gd name="connsiteY27" fmla="*/ 321571 h 4745608"/>
              <a:gd name="connsiteX28" fmla="*/ 3497351 w 5011600"/>
              <a:gd name="connsiteY28" fmla="*/ 674883 h 4745608"/>
              <a:gd name="connsiteX29" fmla="*/ 3759013 w 5011600"/>
              <a:gd name="connsiteY29" fmla="*/ 571878 h 4745608"/>
              <a:gd name="connsiteX30" fmla="*/ 3999043 w 5011600"/>
              <a:gd name="connsiteY30" fmla="*/ 91818 h 4745608"/>
              <a:gd name="connsiteX31" fmla="*/ 4033333 w 5011600"/>
              <a:gd name="connsiteY31" fmla="*/ 11808 h 4745608"/>
              <a:gd name="connsiteX32" fmla="*/ 3984569 w 5011600"/>
              <a:gd name="connsiteY32" fmla="*/ 247366 h 4745608"/>
              <a:gd name="connsiteX33" fmla="*/ 3812791 w 5011600"/>
              <a:gd name="connsiteY33" fmla="*/ 647417 h 4745608"/>
              <a:gd name="connsiteX34" fmla="*/ 3592906 w 5011600"/>
              <a:gd name="connsiteY34" fmla="*/ 811408 h 4745608"/>
              <a:gd name="connsiteX35" fmla="*/ 3604425 w 5011600"/>
              <a:gd name="connsiteY35" fmla="*/ 999253 h 4745608"/>
              <a:gd name="connsiteX36" fmla="*/ 3872985 w 5011600"/>
              <a:gd name="connsiteY36" fmla="*/ 881976 h 4745608"/>
              <a:gd name="connsiteX37" fmla="*/ 4200754 w 5011600"/>
              <a:gd name="connsiteY37" fmla="*/ 774136 h 4745608"/>
              <a:gd name="connsiteX38" fmla="*/ 4064251 w 5011600"/>
              <a:gd name="connsiteY38" fmla="*/ 847195 h 4745608"/>
              <a:gd name="connsiteX39" fmla="*/ 3818880 w 5011600"/>
              <a:gd name="connsiteY39" fmla="*/ 991305 h 4745608"/>
              <a:gd name="connsiteX40" fmla="*/ 3658531 w 5011600"/>
              <a:gd name="connsiteY40" fmla="*/ 1093178 h 4745608"/>
              <a:gd name="connsiteX41" fmla="*/ 3622838 w 5011600"/>
              <a:gd name="connsiteY41" fmla="*/ 1221401 h 4745608"/>
              <a:gd name="connsiteX42" fmla="*/ 3577446 w 5011600"/>
              <a:gd name="connsiteY42" fmla="*/ 1500691 h 4745608"/>
              <a:gd name="connsiteX43" fmla="*/ 3461833 w 5011600"/>
              <a:gd name="connsiteY43" fmla="*/ 1726308 h 4745608"/>
              <a:gd name="connsiteX44" fmla="*/ 3278953 w 5011600"/>
              <a:gd name="connsiteY44" fmla="*/ 2034918 h 4745608"/>
              <a:gd name="connsiteX45" fmla="*/ 3288742 w 5011600"/>
              <a:gd name="connsiteY45" fmla="*/ 2273460 h 4745608"/>
              <a:gd name="connsiteX46" fmla="*/ 3434288 w 5011600"/>
              <a:gd name="connsiteY46" fmla="*/ 2417577 h 4745608"/>
              <a:gd name="connsiteX47" fmla="*/ 3781217 w 5011600"/>
              <a:gd name="connsiteY47" fmla="*/ 2618845 h 4745608"/>
              <a:gd name="connsiteX48" fmla="*/ 4079053 w 5011600"/>
              <a:gd name="connsiteY48" fmla="*/ 2777868 h 4745608"/>
              <a:gd name="connsiteX49" fmla="*/ 5011598 w 5011600"/>
              <a:gd name="connsiteY49" fmla="*/ 3189329 h 4745608"/>
              <a:gd name="connsiteX50" fmla="*/ 4070190 w 5011600"/>
              <a:gd name="connsiteY50" fmla="*/ 3021367 h 4745608"/>
              <a:gd name="connsiteX51" fmla="*/ 3460193 w 5011600"/>
              <a:gd name="connsiteY51" fmla="*/ 2852901 h 4745608"/>
              <a:gd name="connsiteX52" fmla="*/ 3217865 w 5011600"/>
              <a:gd name="connsiteY52" fmla="*/ 2829045 h 4745608"/>
              <a:gd name="connsiteX53" fmla="*/ 3025524 w 5011600"/>
              <a:gd name="connsiteY53" fmla="*/ 2858861 h 4745608"/>
              <a:gd name="connsiteX54" fmla="*/ 2832855 w 5011600"/>
              <a:gd name="connsiteY54" fmla="*/ 2930924 h 4745608"/>
              <a:gd name="connsiteX55" fmla="*/ 2820111 w 5011600"/>
              <a:gd name="connsiteY55" fmla="*/ 3026344 h 4745608"/>
              <a:gd name="connsiteX56" fmla="*/ 2959241 w 5011600"/>
              <a:gd name="connsiteY56" fmla="*/ 3167976 h 4745608"/>
              <a:gd name="connsiteX57" fmla="*/ 3176083 w 5011600"/>
              <a:gd name="connsiteY57" fmla="*/ 3269358 h 4745608"/>
              <a:gd name="connsiteX58" fmla="*/ 3388239 w 5011600"/>
              <a:gd name="connsiteY58" fmla="*/ 3442290 h 4745608"/>
              <a:gd name="connsiteX59" fmla="*/ 3212014 w 5011600"/>
              <a:gd name="connsiteY59" fmla="*/ 3336948 h 4745608"/>
              <a:gd name="connsiteX60" fmla="*/ 3004633 w 5011600"/>
              <a:gd name="connsiteY60" fmla="*/ 3276814 h 4745608"/>
              <a:gd name="connsiteX61" fmla="*/ 2771676 w 5011600"/>
              <a:gd name="connsiteY61" fmla="*/ 3166987 h 4745608"/>
              <a:gd name="connsiteX62" fmla="*/ 2638873 w 5011600"/>
              <a:gd name="connsiteY62" fmla="*/ 3097908 h 4745608"/>
              <a:gd name="connsiteX63" fmla="*/ 2570293 w 5011600"/>
              <a:gd name="connsiteY63" fmla="*/ 3109338 h 4745608"/>
              <a:gd name="connsiteX64" fmla="*/ 2525557 w 5011600"/>
              <a:gd name="connsiteY64" fmla="*/ 3326508 h 4745608"/>
              <a:gd name="connsiteX65" fmla="*/ 2584349 w 5011600"/>
              <a:gd name="connsiteY65" fmla="*/ 3577470 h 4745608"/>
              <a:gd name="connsiteX66" fmla="*/ 2663703 w 5011600"/>
              <a:gd name="connsiteY66" fmla="*/ 3996904 h 4745608"/>
              <a:gd name="connsiteX67" fmla="*/ 2633113 w 5011600"/>
              <a:gd name="connsiteY67" fmla="*/ 4192703 h 4745608"/>
              <a:gd name="connsiteX68" fmla="*/ 2539703 w 5011600"/>
              <a:gd name="connsiteY68" fmla="*/ 4455574 h 4745608"/>
              <a:gd name="connsiteX69" fmla="*/ 2595212 w 5011600"/>
              <a:gd name="connsiteY69" fmla="*/ 3945217 h 4745608"/>
              <a:gd name="connsiteX70" fmla="*/ 2481240 w 5011600"/>
              <a:gd name="connsiteY70" fmla="*/ 3566538 h 4745608"/>
              <a:gd name="connsiteX71" fmla="*/ 2307403 w 5011600"/>
              <a:gd name="connsiteY71" fmla="*/ 3166488 h 4745608"/>
              <a:gd name="connsiteX72" fmla="*/ 2261683 w 5011600"/>
              <a:gd name="connsiteY72" fmla="*/ 3063618 h 4745608"/>
              <a:gd name="connsiteX73" fmla="*/ 2078803 w 5011600"/>
              <a:gd name="connsiteY73" fmla="*/ 2949318 h 4745608"/>
              <a:gd name="connsiteX74" fmla="*/ 1824299 w 5011600"/>
              <a:gd name="connsiteY74" fmla="*/ 3002494 h 4745608"/>
              <a:gd name="connsiteX75" fmla="*/ 1412162 w 5011600"/>
              <a:gd name="connsiteY75" fmla="*/ 3235573 h 4745608"/>
              <a:gd name="connsiteX76" fmla="*/ 1381573 w 5011600"/>
              <a:gd name="connsiteY76" fmla="*/ 3680838 h 4745608"/>
              <a:gd name="connsiteX77" fmla="*/ 1340867 w 5011600"/>
              <a:gd name="connsiteY77" fmla="*/ 3980504 h 4745608"/>
              <a:gd name="connsiteX78" fmla="*/ 1197619 w 5011600"/>
              <a:gd name="connsiteY78" fmla="*/ 4738831 h 4745608"/>
              <a:gd name="connsiteX79" fmla="*/ 1220896 w 5011600"/>
              <a:gd name="connsiteY79" fmla="*/ 4338309 h 4745608"/>
              <a:gd name="connsiteX80" fmla="*/ 1242772 w 5011600"/>
              <a:gd name="connsiteY80" fmla="*/ 4080888 h 4745608"/>
              <a:gd name="connsiteX81" fmla="*/ 1198693 w 5011600"/>
              <a:gd name="connsiteY81" fmla="*/ 3909438 h 4745608"/>
              <a:gd name="connsiteX82" fmla="*/ 970093 w 5011600"/>
              <a:gd name="connsiteY82" fmla="*/ 3989448 h 4745608"/>
              <a:gd name="connsiteX83" fmla="*/ 766328 w 5011600"/>
              <a:gd name="connsiteY83" fmla="*/ 4131990 h 4745608"/>
              <a:gd name="connsiteX84" fmla="*/ 555808 w 5011600"/>
              <a:gd name="connsiteY84" fmla="*/ 4355688 h 4745608"/>
              <a:gd name="connsiteX85" fmla="*/ 785900 w 5011600"/>
              <a:gd name="connsiteY85" fmla="*/ 4017771 h 4745608"/>
              <a:gd name="connsiteX86" fmla="*/ 1130113 w 5011600"/>
              <a:gd name="connsiteY86" fmla="*/ 3817500 h 4745608"/>
              <a:gd name="connsiteX87" fmla="*/ 1278703 w 5011600"/>
              <a:gd name="connsiteY87" fmla="*/ 3726558 h 4745608"/>
              <a:gd name="connsiteX88" fmla="*/ 1269661 w 5011600"/>
              <a:gd name="connsiteY88" fmla="*/ 3390117 h 4745608"/>
              <a:gd name="connsiteX89" fmla="*/ 1309620 w 5011600"/>
              <a:gd name="connsiteY89" fmla="*/ 3169963 h 4745608"/>
              <a:gd name="connsiteX90" fmla="*/ 1393003 w 5011600"/>
              <a:gd name="connsiteY90" fmla="*/ 3052188 h 4745608"/>
              <a:gd name="connsiteX91" fmla="*/ 1080693 w 5011600"/>
              <a:gd name="connsiteY91" fmla="*/ 2984604 h 4745608"/>
              <a:gd name="connsiteX92" fmla="*/ 663453 w 5011600"/>
              <a:gd name="connsiteY92" fmla="*/ 3023360 h 4745608"/>
              <a:gd name="connsiteX93" fmla="*/ 235111 w 5011600"/>
              <a:gd name="connsiteY93" fmla="*/ 3217172 h 4745608"/>
              <a:gd name="connsiteX94" fmla="*/ 421453 w 5011600"/>
              <a:gd name="connsiteY94" fmla="*/ 3029328 h 4745608"/>
              <a:gd name="connsiteX95" fmla="*/ 627193 w 5011600"/>
              <a:gd name="connsiteY95" fmla="*/ 2926458 h 4745608"/>
              <a:gd name="connsiteX96" fmla="*/ 854480 w 5011600"/>
              <a:gd name="connsiteY96" fmla="*/ 2889178 h 4745608"/>
              <a:gd name="connsiteX97" fmla="*/ 1149272 w 5011600"/>
              <a:gd name="connsiteY97" fmla="*/ 2889676 h 4745608"/>
              <a:gd name="connsiteX98" fmla="*/ 1531894 w 5011600"/>
              <a:gd name="connsiteY98" fmla="*/ 2917507 h 4745608"/>
              <a:gd name="connsiteX99" fmla="*/ 1860559 w 5011600"/>
              <a:gd name="connsiteY99" fmla="*/ 2766431 h 4745608"/>
              <a:gd name="connsiteX100" fmla="*/ 1701613 w 5011600"/>
              <a:gd name="connsiteY100" fmla="*/ 2263518 h 4745608"/>
              <a:gd name="connsiteX101" fmla="*/ 1690183 w 5011600"/>
              <a:gd name="connsiteY101" fmla="*/ 1966338 h 4745608"/>
              <a:gd name="connsiteX102" fmla="*/ 1381991 w 5011600"/>
              <a:gd name="connsiteY102" fmla="*/ 1841604 h 4745608"/>
              <a:gd name="connsiteX103" fmla="*/ 1095823 w 5011600"/>
              <a:gd name="connsiteY103" fmla="*/ 1714878 h 4745608"/>
              <a:gd name="connsiteX104" fmla="*/ 746507 w 5011600"/>
              <a:gd name="connsiteY104" fmla="*/ 1626415 h 4745608"/>
              <a:gd name="connsiteX105" fmla="*/ 352873 w 5011600"/>
              <a:gd name="connsiteY105" fmla="*/ 1726308 h 4745608"/>
              <a:gd name="connsiteX106" fmla="*/ 113171 w 5011600"/>
              <a:gd name="connsiteY106" fmla="*/ 1763582 h 4745608"/>
              <a:gd name="connsiteX107" fmla="*/ 9973 w 5011600"/>
              <a:gd name="connsiteY107" fmla="*/ 1737738 h 4745608"/>
              <a:gd name="connsiteX108" fmla="*/ 348516 w 5011600"/>
              <a:gd name="connsiteY108" fmla="*/ 1643812 h 4745608"/>
              <a:gd name="connsiteX109" fmla="*/ 653097 w 5011600"/>
              <a:gd name="connsiteY109" fmla="*/ 1543920 h 4745608"/>
              <a:gd name="connsiteX110" fmla="*/ 1072963 w 5011600"/>
              <a:gd name="connsiteY110" fmla="*/ 1612008 h 4745608"/>
              <a:gd name="connsiteX111" fmla="*/ 1244413 w 5011600"/>
              <a:gd name="connsiteY111" fmla="*/ 1657728 h 4745608"/>
              <a:gd name="connsiteX112" fmla="*/ 1205766 w 5011600"/>
              <a:gd name="connsiteY112" fmla="*/ 1451988 h 4745608"/>
              <a:gd name="connsiteX113" fmla="*/ 1046313 w 5011600"/>
              <a:gd name="connsiteY113" fmla="*/ 815409 h 4745608"/>
              <a:gd name="connsiteX114" fmla="*/ 1221553 w 5011600"/>
              <a:gd name="connsiteY114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41218"/>
              <a:gd name="connsiteY0" fmla="*/ 1211958 h 4745608"/>
              <a:gd name="connsiteX1" fmla="*/ 1343911 w 5041218"/>
              <a:gd name="connsiteY1" fmla="*/ 1559828 h 4745608"/>
              <a:gd name="connsiteX2" fmla="*/ 1553023 w 5041218"/>
              <a:gd name="connsiteY2" fmla="*/ 1657728 h 4745608"/>
              <a:gd name="connsiteX3" fmla="*/ 1907353 w 5041218"/>
              <a:gd name="connsiteY3" fmla="*/ 1680588 h 4745608"/>
              <a:gd name="connsiteX4" fmla="*/ 2021653 w 5041218"/>
              <a:gd name="connsiteY4" fmla="*/ 1543428 h 4745608"/>
              <a:gd name="connsiteX5" fmla="*/ 2124523 w 5041218"/>
              <a:gd name="connsiteY5" fmla="*/ 1291968 h 4745608"/>
              <a:gd name="connsiteX6" fmla="*/ 2124523 w 5041218"/>
              <a:gd name="connsiteY6" fmla="*/ 1120518 h 4745608"/>
              <a:gd name="connsiteX7" fmla="*/ 2068029 w 5041218"/>
              <a:gd name="connsiteY7" fmla="*/ 825325 h 4745608"/>
              <a:gd name="connsiteX8" fmla="*/ 2078803 w 5041218"/>
              <a:gd name="connsiteY8" fmla="*/ 777618 h 4745608"/>
              <a:gd name="connsiteX9" fmla="*/ 2170243 w 5041218"/>
              <a:gd name="connsiteY9" fmla="*/ 1086228 h 4745608"/>
              <a:gd name="connsiteX10" fmla="*/ 2215963 w 5041218"/>
              <a:gd name="connsiteY10" fmla="*/ 1269108 h 4745608"/>
              <a:gd name="connsiteX11" fmla="*/ 2284543 w 5041218"/>
              <a:gd name="connsiteY11" fmla="*/ 1303398 h 4745608"/>
              <a:gd name="connsiteX12" fmla="*/ 2330263 w 5041218"/>
              <a:gd name="connsiteY12" fmla="*/ 1166238 h 4745608"/>
              <a:gd name="connsiteX13" fmla="*/ 2467423 w 5041218"/>
              <a:gd name="connsiteY13" fmla="*/ 880488 h 4745608"/>
              <a:gd name="connsiteX14" fmla="*/ 2558863 w 5041218"/>
              <a:gd name="connsiteY14" fmla="*/ 640458 h 4745608"/>
              <a:gd name="connsiteX15" fmla="*/ 2616013 w 5041218"/>
              <a:gd name="connsiteY15" fmla="*/ 537588 h 4745608"/>
              <a:gd name="connsiteX16" fmla="*/ 2558863 w 5041218"/>
              <a:gd name="connsiteY16" fmla="*/ 789048 h 4745608"/>
              <a:gd name="connsiteX17" fmla="*/ 2444563 w 5041218"/>
              <a:gd name="connsiteY17" fmla="*/ 1097658 h 4745608"/>
              <a:gd name="connsiteX18" fmla="*/ 2375983 w 5041218"/>
              <a:gd name="connsiteY18" fmla="*/ 1406268 h 4745608"/>
              <a:gd name="connsiteX19" fmla="*/ 2558863 w 5041218"/>
              <a:gd name="connsiteY19" fmla="*/ 1577718 h 4745608"/>
              <a:gd name="connsiteX20" fmla="*/ 2878903 w 5041218"/>
              <a:gd name="connsiteY20" fmla="*/ 1657728 h 4745608"/>
              <a:gd name="connsiteX21" fmla="*/ 3187513 w 5041218"/>
              <a:gd name="connsiteY21" fmla="*/ 1657728 h 4745608"/>
              <a:gd name="connsiteX22" fmla="*/ 3370393 w 5041218"/>
              <a:gd name="connsiteY22" fmla="*/ 1566288 h 4745608"/>
              <a:gd name="connsiteX23" fmla="*/ 3488066 w 5041218"/>
              <a:gd name="connsiteY23" fmla="*/ 1246753 h 4745608"/>
              <a:gd name="connsiteX24" fmla="*/ 3495138 w 5041218"/>
              <a:gd name="connsiteY24" fmla="*/ 1115548 h 4745608"/>
              <a:gd name="connsiteX25" fmla="*/ 3493650 w 5041218"/>
              <a:gd name="connsiteY25" fmla="*/ 1063976 h 4745608"/>
              <a:gd name="connsiteX26" fmla="*/ 3450403 w 5041218"/>
              <a:gd name="connsiteY26" fmla="*/ 777618 h 4745608"/>
              <a:gd name="connsiteX27" fmla="*/ 3119893 w 5041218"/>
              <a:gd name="connsiteY27" fmla="*/ 321571 h 4745608"/>
              <a:gd name="connsiteX28" fmla="*/ 3497351 w 5041218"/>
              <a:gd name="connsiteY28" fmla="*/ 674883 h 4745608"/>
              <a:gd name="connsiteX29" fmla="*/ 3759013 w 5041218"/>
              <a:gd name="connsiteY29" fmla="*/ 571878 h 4745608"/>
              <a:gd name="connsiteX30" fmla="*/ 3999043 w 5041218"/>
              <a:gd name="connsiteY30" fmla="*/ 91818 h 4745608"/>
              <a:gd name="connsiteX31" fmla="*/ 4033333 w 5041218"/>
              <a:gd name="connsiteY31" fmla="*/ 11808 h 4745608"/>
              <a:gd name="connsiteX32" fmla="*/ 3984569 w 5041218"/>
              <a:gd name="connsiteY32" fmla="*/ 247366 h 4745608"/>
              <a:gd name="connsiteX33" fmla="*/ 3812791 w 5041218"/>
              <a:gd name="connsiteY33" fmla="*/ 647417 h 4745608"/>
              <a:gd name="connsiteX34" fmla="*/ 3592906 w 5041218"/>
              <a:gd name="connsiteY34" fmla="*/ 811408 h 4745608"/>
              <a:gd name="connsiteX35" fmla="*/ 3604425 w 5041218"/>
              <a:gd name="connsiteY35" fmla="*/ 999253 h 4745608"/>
              <a:gd name="connsiteX36" fmla="*/ 3872985 w 5041218"/>
              <a:gd name="connsiteY36" fmla="*/ 881976 h 4745608"/>
              <a:gd name="connsiteX37" fmla="*/ 4200754 w 5041218"/>
              <a:gd name="connsiteY37" fmla="*/ 774136 h 4745608"/>
              <a:gd name="connsiteX38" fmla="*/ 4064251 w 5041218"/>
              <a:gd name="connsiteY38" fmla="*/ 847195 h 4745608"/>
              <a:gd name="connsiteX39" fmla="*/ 3818880 w 5041218"/>
              <a:gd name="connsiteY39" fmla="*/ 991305 h 4745608"/>
              <a:gd name="connsiteX40" fmla="*/ 3658531 w 5041218"/>
              <a:gd name="connsiteY40" fmla="*/ 1093178 h 4745608"/>
              <a:gd name="connsiteX41" fmla="*/ 3622838 w 5041218"/>
              <a:gd name="connsiteY41" fmla="*/ 1221401 h 4745608"/>
              <a:gd name="connsiteX42" fmla="*/ 3577446 w 5041218"/>
              <a:gd name="connsiteY42" fmla="*/ 1500691 h 4745608"/>
              <a:gd name="connsiteX43" fmla="*/ 3461833 w 5041218"/>
              <a:gd name="connsiteY43" fmla="*/ 1726308 h 4745608"/>
              <a:gd name="connsiteX44" fmla="*/ 3278953 w 5041218"/>
              <a:gd name="connsiteY44" fmla="*/ 2034918 h 4745608"/>
              <a:gd name="connsiteX45" fmla="*/ 3288742 w 5041218"/>
              <a:gd name="connsiteY45" fmla="*/ 2273460 h 4745608"/>
              <a:gd name="connsiteX46" fmla="*/ 3434288 w 5041218"/>
              <a:gd name="connsiteY46" fmla="*/ 2417577 h 4745608"/>
              <a:gd name="connsiteX47" fmla="*/ 3781217 w 5041218"/>
              <a:gd name="connsiteY47" fmla="*/ 2618845 h 4745608"/>
              <a:gd name="connsiteX48" fmla="*/ 4079053 w 5041218"/>
              <a:gd name="connsiteY48" fmla="*/ 2777868 h 4745608"/>
              <a:gd name="connsiteX49" fmla="*/ 5011598 w 5041218"/>
              <a:gd name="connsiteY49" fmla="*/ 3189329 h 4745608"/>
              <a:gd name="connsiteX50" fmla="*/ 4818456 w 5041218"/>
              <a:gd name="connsiteY50" fmla="*/ 3291193 h 4745608"/>
              <a:gd name="connsiteX51" fmla="*/ 4070190 w 5041218"/>
              <a:gd name="connsiteY51" fmla="*/ 3021367 h 4745608"/>
              <a:gd name="connsiteX52" fmla="*/ 3460193 w 5041218"/>
              <a:gd name="connsiteY52" fmla="*/ 2852901 h 4745608"/>
              <a:gd name="connsiteX53" fmla="*/ 3217865 w 5041218"/>
              <a:gd name="connsiteY53" fmla="*/ 2829045 h 4745608"/>
              <a:gd name="connsiteX54" fmla="*/ 3025524 w 5041218"/>
              <a:gd name="connsiteY54" fmla="*/ 2858861 h 4745608"/>
              <a:gd name="connsiteX55" fmla="*/ 2832855 w 5041218"/>
              <a:gd name="connsiteY55" fmla="*/ 2930924 h 4745608"/>
              <a:gd name="connsiteX56" fmla="*/ 2820111 w 5041218"/>
              <a:gd name="connsiteY56" fmla="*/ 3026344 h 4745608"/>
              <a:gd name="connsiteX57" fmla="*/ 2959241 w 5041218"/>
              <a:gd name="connsiteY57" fmla="*/ 3167976 h 4745608"/>
              <a:gd name="connsiteX58" fmla="*/ 3176083 w 5041218"/>
              <a:gd name="connsiteY58" fmla="*/ 3269358 h 4745608"/>
              <a:gd name="connsiteX59" fmla="*/ 3388239 w 5041218"/>
              <a:gd name="connsiteY59" fmla="*/ 3442290 h 4745608"/>
              <a:gd name="connsiteX60" fmla="*/ 3212014 w 5041218"/>
              <a:gd name="connsiteY60" fmla="*/ 3336948 h 4745608"/>
              <a:gd name="connsiteX61" fmla="*/ 3004633 w 5041218"/>
              <a:gd name="connsiteY61" fmla="*/ 3276814 h 4745608"/>
              <a:gd name="connsiteX62" fmla="*/ 2771676 w 5041218"/>
              <a:gd name="connsiteY62" fmla="*/ 3166987 h 4745608"/>
              <a:gd name="connsiteX63" fmla="*/ 2638873 w 5041218"/>
              <a:gd name="connsiteY63" fmla="*/ 3097908 h 4745608"/>
              <a:gd name="connsiteX64" fmla="*/ 2570293 w 5041218"/>
              <a:gd name="connsiteY64" fmla="*/ 3109338 h 4745608"/>
              <a:gd name="connsiteX65" fmla="*/ 2525557 w 5041218"/>
              <a:gd name="connsiteY65" fmla="*/ 3326508 h 4745608"/>
              <a:gd name="connsiteX66" fmla="*/ 2584349 w 5041218"/>
              <a:gd name="connsiteY66" fmla="*/ 3577470 h 4745608"/>
              <a:gd name="connsiteX67" fmla="*/ 2663703 w 5041218"/>
              <a:gd name="connsiteY67" fmla="*/ 3996904 h 4745608"/>
              <a:gd name="connsiteX68" fmla="*/ 2633113 w 5041218"/>
              <a:gd name="connsiteY68" fmla="*/ 4192703 h 4745608"/>
              <a:gd name="connsiteX69" fmla="*/ 2539703 w 5041218"/>
              <a:gd name="connsiteY69" fmla="*/ 4455574 h 4745608"/>
              <a:gd name="connsiteX70" fmla="*/ 2595212 w 5041218"/>
              <a:gd name="connsiteY70" fmla="*/ 3945217 h 4745608"/>
              <a:gd name="connsiteX71" fmla="*/ 2481240 w 5041218"/>
              <a:gd name="connsiteY71" fmla="*/ 3566538 h 4745608"/>
              <a:gd name="connsiteX72" fmla="*/ 2307403 w 5041218"/>
              <a:gd name="connsiteY72" fmla="*/ 3166488 h 4745608"/>
              <a:gd name="connsiteX73" fmla="*/ 2261683 w 5041218"/>
              <a:gd name="connsiteY73" fmla="*/ 3063618 h 4745608"/>
              <a:gd name="connsiteX74" fmla="*/ 2078803 w 5041218"/>
              <a:gd name="connsiteY74" fmla="*/ 2949318 h 4745608"/>
              <a:gd name="connsiteX75" fmla="*/ 1824299 w 5041218"/>
              <a:gd name="connsiteY75" fmla="*/ 3002494 h 4745608"/>
              <a:gd name="connsiteX76" fmla="*/ 1412162 w 5041218"/>
              <a:gd name="connsiteY76" fmla="*/ 3235573 h 4745608"/>
              <a:gd name="connsiteX77" fmla="*/ 1381573 w 5041218"/>
              <a:gd name="connsiteY77" fmla="*/ 3680838 h 4745608"/>
              <a:gd name="connsiteX78" fmla="*/ 1340867 w 5041218"/>
              <a:gd name="connsiteY78" fmla="*/ 3980504 h 4745608"/>
              <a:gd name="connsiteX79" fmla="*/ 1197619 w 5041218"/>
              <a:gd name="connsiteY79" fmla="*/ 4738831 h 4745608"/>
              <a:gd name="connsiteX80" fmla="*/ 1220896 w 5041218"/>
              <a:gd name="connsiteY80" fmla="*/ 4338309 h 4745608"/>
              <a:gd name="connsiteX81" fmla="*/ 1242772 w 5041218"/>
              <a:gd name="connsiteY81" fmla="*/ 4080888 h 4745608"/>
              <a:gd name="connsiteX82" fmla="*/ 1198693 w 5041218"/>
              <a:gd name="connsiteY82" fmla="*/ 3909438 h 4745608"/>
              <a:gd name="connsiteX83" fmla="*/ 970093 w 5041218"/>
              <a:gd name="connsiteY83" fmla="*/ 3989448 h 4745608"/>
              <a:gd name="connsiteX84" fmla="*/ 766328 w 5041218"/>
              <a:gd name="connsiteY84" fmla="*/ 4131990 h 4745608"/>
              <a:gd name="connsiteX85" fmla="*/ 555808 w 5041218"/>
              <a:gd name="connsiteY85" fmla="*/ 4355688 h 4745608"/>
              <a:gd name="connsiteX86" fmla="*/ 785900 w 5041218"/>
              <a:gd name="connsiteY86" fmla="*/ 4017771 h 4745608"/>
              <a:gd name="connsiteX87" fmla="*/ 1130113 w 5041218"/>
              <a:gd name="connsiteY87" fmla="*/ 3817500 h 4745608"/>
              <a:gd name="connsiteX88" fmla="*/ 1278703 w 5041218"/>
              <a:gd name="connsiteY88" fmla="*/ 3726558 h 4745608"/>
              <a:gd name="connsiteX89" fmla="*/ 1269661 w 5041218"/>
              <a:gd name="connsiteY89" fmla="*/ 3390117 h 4745608"/>
              <a:gd name="connsiteX90" fmla="*/ 1309620 w 5041218"/>
              <a:gd name="connsiteY90" fmla="*/ 3169963 h 4745608"/>
              <a:gd name="connsiteX91" fmla="*/ 1393003 w 5041218"/>
              <a:gd name="connsiteY91" fmla="*/ 3052188 h 4745608"/>
              <a:gd name="connsiteX92" fmla="*/ 1080693 w 5041218"/>
              <a:gd name="connsiteY92" fmla="*/ 2984604 h 4745608"/>
              <a:gd name="connsiteX93" fmla="*/ 663453 w 5041218"/>
              <a:gd name="connsiteY93" fmla="*/ 3023360 h 4745608"/>
              <a:gd name="connsiteX94" fmla="*/ 235111 w 5041218"/>
              <a:gd name="connsiteY94" fmla="*/ 3217172 h 4745608"/>
              <a:gd name="connsiteX95" fmla="*/ 421453 w 5041218"/>
              <a:gd name="connsiteY95" fmla="*/ 3029328 h 4745608"/>
              <a:gd name="connsiteX96" fmla="*/ 627193 w 5041218"/>
              <a:gd name="connsiteY96" fmla="*/ 2926458 h 4745608"/>
              <a:gd name="connsiteX97" fmla="*/ 854480 w 5041218"/>
              <a:gd name="connsiteY97" fmla="*/ 2889178 h 4745608"/>
              <a:gd name="connsiteX98" fmla="*/ 1149272 w 5041218"/>
              <a:gd name="connsiteY98" fmla="*/ 2889676 h 4745608"/>
              <a:gd name="connsiteX99" fmla="*/ 1531894 w 5041218"/>
              <a:gd name="connsiteY99" fmla="*/ 2917507 h 4745608"/>
              <a:gd name="connsiteX100" fmla="*/ 1860559 w 5041218"/>
              <a:gd name="connsiteY100" fmla="*/ 2766431 h 4745608"/>
              <a:gd name="connsiteX101" fmla="*/ 1701613 w 5041218"/>
              <a:gd name="connsiteY101" fmla="*/ 2263518 h 4745608"/>
              <a:gd name="connsiteX102" fmla="*/ 1690183 w 5041218"/>
              <a:gd name="connsiteY102" fmla="*/ 1966338 h 4745608"/>
              <a:gd name="connsiteX103" fmla="*/ 1381991 w 5041218"/>
              <a:gd name="connsiteY103" fmla="*/ 1841604 h 4745608"/>
              <a:gd name="connsiteX104" fmla="*/ 1095823 w 5041218"/>
              <a:gd name="connsiteY104" fmla="*/ 1714878 h 4745608"/>
              <a:gd name="connsiteX105" fmla="*/ 746507 w 5041218"/>
              <a:gd name="connsiteY105" fmla="*/ 1626415 h 4745608"/>
              <a:gd name="connsiteX106" fmla="*/ 352873 w 5041218"/>
              <a:gd name="connsiteY106" fmla="*/ 1726308 h 4745608"/>
              <a:gd name="connsiteX107" fmla="*/ 113171 w 5041218"/>
              <a:gd name="connsiteY107" fmla="*/ 1763582 h 4745608"/>
              <a:gd name="connsiteX108" fmla="*/ 9973 w 5041218"/>
              <a:gd name="connsiteY108" fmla="*/ 1737738 h 4745608"/>
              <a:gd name="connsiteX109" fmla="*/ 348516 w 5041218"/>
              <a:gd name="connsiteY109" fmla="*/ 1643812 h 4745608"/>
              <a:gd name="connsiteX110" fmla="*/ 653097 w 5041218"/>
              <a:gd name="connsiteY110" fmla="*/ 1543920 h 4745608"/>
              <a:gd name="connsiteX111" fmla="*/ 1072963 w 5041218"/>
              <a:gd name="connsiteY111" fmla="*/ 1612008 h 4745608"/>
              <a:gd name="connsiteX112" fmla="*/ 1244413 w 5041218"/>
              <a:gd name="connsiteY112" fmla="*/ 1657728 h 4745608"/>
              <a:gd name="connsiteX113" fmla="*/ 1205766 w 5041218"/>
              <a:gd name="connsiteY113" fmla="*/ 1451988 h 4745608"/>
              <a:gd name="connsiteX114" fmla="*/ 1046313 w 5041218"/>
              <a:gd name="connsiteY114" fmla="*/ 815409 h 4745608"/>
              <a:gd name="connsiteX115" fmla="*/ 1221553 w 5041218"/>
              <a:gd name="connsiteY115" fmla="*/ 1211958 h 4745608"/>
              <a:gd name="connsiteX0" fmla="*/ 1221553 w 5067201"/>
              <a:gd name="connsiteY0" fmla="*/ 1211958 h 4745608"/>
              <a:gd name="connsiteX1" fmla="*/ 1343911 w 5067201"/>
              <a:gd name="connsiteY1" fmla="*/ 1559828 h 4745608"/>
              <a:gd name="connsiteX2" fmla="*/ 1553023 w 5067201"/>
              <a:gd name="connsiteY2" fmla="*/ 1657728 h 4745608"/>
              <a:gd name="connsiteX3" fmla="*/ 1907353 w 5067201"/>
              <a:gd name="connsiteY3" fmla="*/ 1680588 h 4745608"/>
              <a:gd name="connsiteX4" fmla="*/ 2021653 w 5067201"/>
              <a:gd name="connsiteY4" fmla="*/ 1543428 h 4745608"/>
              <a:gd name="connsiteX5" fmla="*/ 2124523 w 5067201"/>
              <a:gd name="connsiteY5" fmla="*/ 1291968 h 4745608"/>
              <a:gd name="connsiteX6" fmla="*/ 2124523 w 5067201"/>
              <a:gd name="connsiteY6" fmla="*/ 1120518 h 4745608"/>
              <a:gd name="connsiteX7" fmla="*/ 2068029 w 5067201"/>
              <a:gd name="connsiteY7" fmla="*/ 825325 h 4745608"/>
              <a:gd name="connsiteX8" fmla="*/ 2078803 w 5067201"/>
              <a:gd name="connsiteY8" fmla="*/ 777618 h 4745608"/>
              <a:gd name="connsiteX9" fmla="*/ 2170243 w 5067201"/>
              <a:gd name="connsiteY9" fmla="*/ 1086228 h 4745608"/>
              <a:gd name="connsiteX10" fmla="*/ 2215963 w 5067201"/>
              <a:gd name="connsiteY10" fmla="*/ 1269108 h 4745608"/>
              <a:gd name="connsiteX11" fmla="*/ 2284543 w 5067201"/>
              <a:gd name="connsiteY11" fmla="*/ 1303398 h 4745608"/>
              <a:gd name="connsiteX12" fmla="*/ 2330263 w 5067201"/>
              <a:gd name="connsiteY12" fmla="*/ 1166238 h 4745608"/>
              <a:gd name="connsiteX13" fmla="*/ 2467423 w 5067201"/>
              <a:gd name="connsiteY13" fmla="*/ 880488 h 4745608"/>
              <a:gd name="connsiteX14" fmla="*/ 2558863 w 5067201"/>
              <a:gd name="connsiteY14" fmla="*/ 640458 h 4745608"/>
              <a:gd name="connsiteX15" fmla="*/ 2616013 w 5067201"/>
              <a:gd name="connsiteY15" fmla="*/ 537588 h 4745608"/>
              <a:gd name="connsiteX16" fmla="*/ 2558863 w 5067201"/>
              <a:gd name="connsiteY16" fmla="*/ 789048 h 4745608"/>
              <a:gd name="connsiteX17" fmla="*/ 2444563 w 5067201"/>
              <a:gd name="connsiteY17" fmla="*/ 1097658 h 4745608"/>
              <a:gd name="connsiteX18" fmla="*/ 2375983 w 5067201"/>
              <a:gd name="connsiteY18" fmla="*/ 1406268 h 4745608"/>
              <a:gd name="connsiteX19" fmla="*/ 2558863 w 5067201"/>
              <a:gd name="connsiteY19" fmla="*/ 1577718 h 4745608"/>
              <a:gd name="connsiteX20" fmla="*/ 2878903 w 5067201"/>
              <a:gd name="connsiteY20" fmla="*/ 1657728 h 4745608"/>
              <a:gd name="connsiteX21" fmla="*/ 3187513 w 5067201"/>
              <a:gd name="connsiteY21" fmla="*/ 1657728 h 4745608"/>
              <a:gd name="connsiteX22" fmla="*/ 3370393 w 5067201"/>
              <a:gd name="connsiteY22" fmla="*/ 1566288 h 4745608"/>
              <a:gd name="connsiteX23" fmla="*/ 3488066 w 5067201"/>
              <a:gd name="connsiteY23" fmla="*/ 1246753 h 4745608"/>
              <a:gd name="connsiteX24" fmla="*/ 3495138 w 5067201"/>
              <a:gd name="connsiteY24" fmla="*/ 1115548 h 4745608"/>
              <a:gd name="connsiteX25" fmla="*/ 3493650 w 5067201"/>
              <a:gd name="connsiteY25" fmla="*/ 1063976 h 4745608"/>
              <a:gd name="connsiteX26" fmla="*/ 3450403 w 5067201"/>
              <a:gd name="connsiteY26" fmla="*/ 777618 h 4745608"/>
              <a:gd name="connsiteX27" fmla="*/ 3119893 w 5067201"/>
              <a:gd name="connsiteY27" fmla="*/ 321571 h 4745608"/>
              <a:gd name="connsiteX28" fmla="*/ 3497351 w 5067201"/>
              <a:gd name="connsiteY28" fmla="*/ 674883 h 4745608"/>
              <a:gd name="connsiteX29" fmla="*/ 3759013 w 5067201"/>
              <a:gd name="connsiteY29" fmla="*/ 571878 h 4745608"/>
              <a:gd name="connsiteX30" fmla="*/ 3999043 w 5067201"/>
              <a:gd name="connsiteY30" fmla="*/ 91818 h 4745608"/>
              <a:gd name="connsiteX31" fmla="*/ 4033333 w 5067201"/>
              <a:gd name="connsiteY31" fmla="*/ 11808 h 4745608"/>
              <a:gd name="connsiteX32" fmla="*/ 3984569 w 5067201"/>
              <a:gd name="connsiteY32" fmla="*/ 247366 h 4745608"/>
              <a:gd name="connsiteX33" fmla="*/ 3812791 w 5067201"/>
              <a:gd name="connsiteY33" fmla="*/ 647417 h 4745608"/>
              <a:gd name="connsiteX34" fmla="*/ 3592906 w 5067201"/>
              <a:gd name="connsiteY34" fmla="*/ 811408 h 4745608"/>
              <a:gd name="connsiteX35" fmla="*/ 3604425 w 5067201"/>
              <a:gd name="connsiteY35" fmla="*/ 999253 h 4745608"/>
              <a:gd name="connsiteX36" fmla="*/ 3872985 w 5067201"/>
              <a:gd name="connsiteY36" fmla="*/ 881976 h 4745608"/>
              <a:gd name="connsiteX37" fmla="*/ 4200754 w 5067201"/>
              <a:gd name="connsiteY37" fmla="*/ 774136 h 4745608"/>
              <a:gd name="connsiteX38" fmla="*/ 4064251 w 5067201"/>
              <a:gd name="connsiteY38" fmla="*/ 847195 h 4745608"/>
              <a:gd name="connsiteX39" fmla="*/ 3818880 w 5067201"/>
              <a:gd name="connsiteY39" fmla="*/ 991305 h 4745608"/>
              <a:gd name="connsiteX40" fmla="*/ 3658531 w 5067201"/>
              <a:gd name="connsiteY40" fmla="*/ 1093178 h 4745608"/>
              <a:gd name="connsiteX41" fmla="*/ 3622838 w 5067201"/>
              <a:gd name="connsiteY41" fmla="*/ 1221401 h 4745608"/>
              <a:gd name="connsiteX42" fmla="*/ 3577446 w 5067201"/>
              <a:gd name="connsiteY42" fmla="*/ 1500691 h 4745608"/>
              <a:gd name="connsiteX43" fmla="*/ 3461833 w 5067201"/>
              <a:gd name="connsiteY43" fmla="*/ 1726308 h 4745608"/>
              <a:gd name="connsiteX44" fmla="*/ 3278953 w 5067201"/>
              <a:gd name="connsiteY44" fmla="*/ 2034918 h 4745608"/>
              <a:gd name="connsiteX45" fmla="*/ 3288742 w 5067201"/>
              <a:gd name="connsiteY45" fmla="*/ 2273460 h 4745608"/>
              <a:gd name="connsiteX46" fmla="*/ 3434288 w 5067201"/>
              <a:gd name="connsiteY46" fmla="*/ 2417577 h 4745608"/>
              <a:gd name="connsiteX47" fmla="*/ 3781217 w 5067201"/>
              <a:gd name="connsiteY47" fmla="*/ 2618845 h 4745608"/>
              <a:gd name="connsiteX48" fmla="*/ 4079053 w 5067201"/>
              <a:gd name="connsiteY48" fmla="*/ 2777868 h 4745608"/>
              <a:gd name="connsiteX49" fmla="*/ 5011598 w 5067201"/>
              <a:gd name="connsiteY49" fmla="*/ 3189329 h 4745608"/>
              <a:gd name="connsiteX50" fmla="*/ 4955377 w 5067201"/>
              <a:gd name="connsiteY50" fmla="*/ 3340389 h 4745608"/>
              <a:gd name="connsiteX51" fmla="*/ 4070190 w 5067201"/>
              <a:gd name="connsiteY51" fmla="*/ 3021367 h 4745608"/>
              <a:gd name="connsiteX52" fmla="*/ 3460193 w 5067201"/>
              <a:gd name="connsiteY52" fmla="*/ 2852901 h 4745608"/>
              <a:gd name="connsiteX53" fmla="*/ 3217865 w 5067201"/>
              <a:gd name="connsiteY53" fmla="*/ 2829045 h 4745608"/>
              <a:gd name="connsiteX54" fmla="*/ 3025524 w 5067201"/>
              <a:gd name="connsiteY54" fmla="*/ 2858861 h 4745608"/>
              <a:gd name="connsiteX55" fmla="*/ 2832855 w 5067201"/>
              <a:gd name="connsiteY55" fmla="*/ 2930924 h 4745608"/>
              <a:gd name="connsiteX56" fmla="*/ 2820111 w 5067201"/>
              <a:gd name="connsiteY56" fmla="*/ 3026344 h 4745608"/>
              <a:gd name="connsiteX57" fmla="*/ 2959241 w 5067201"/>
              <a:gd name="connsiteY57" fmla="*/ 3167976 h 4745608"/>
              <a:gd name="connsiteX58" fmla="*/ 3176083 w 5067201"/>
              <a:gd name="connsiteY58" fmla="*/ 3269358 h 4745608"/>
              <a:gd name="connsiteX59" fmla="*/ 3388239 w 5067201"/>
              <a:gd name="connsiteY59" fmla="*/ 3442290 h 4745608"/>
              <a:gd name="connsiteX60" fmla="*/ 3212014 w 5067201"/>
              <a:gd name="connsiteY60" fmla="*/ 3336948 h 4745608"/>
              <a:gd name="connsiteX61" fmla="*/ 3004633 w 5067201"/>
              <a:gd name="connsiteY61" fmla="*/ 3276814 h 4745608"/>
              <a:gd name="connsiteX62" fmla="*/ 2771676 w 5067201"/>
              <a:gd name="connsiteY62" fmla="*/ 3166987 h 4745608"/>
              <a:gd name="connsiteX63" fmla="*/ 2638873 w 5067201"/>
              <a:gd name="connsiteY63" fmla="*/ 3097908 h 4745608"/>
              <a:gd name="connsiteX64" fmla="*/ 2570293 w 5067201"/>
              <a:gd name="connsiteY64" fmla="*/ 3109338 h 4745608"/>
              <a:gd name="connsiteX65" fmla="*/ 2525557 w 5067201"/>
              <a:gd name="connsiteY65" fmla="*/ 3326508 h 4745608"/>
              <a:gd name="connsiteX66" fmla="*/ 2584349 w 5067201"/>
              <a:gd name="connsiteY66" fmla="*/ 3577470 h 4745608"/>
              <a:gd name="connsiteX67" fmla="*/ 2663703 w 5067201"/>
              <a:gd name="connsiteY67" fmla="*/ 3996904 h 4745608"/>
              <a:gd name="connsiteX68" fmla="*/ 2633113 w 5067201"/>
              <a:gd name="connsiteY68" fmla="*/ 4192703 h 4745608"/>
              <a:gd name="connsiteX69" fmla="*/ 2539703 w 5067201"/>
              <a:gd name="connsiteY69" fmla="*/ 4455574 h 4745608"/>
              <a:gd name="connsiteX70" fmla="*/ 2595212 w 5067201"/>
              <a:gd name="connsiteY70" fmla="*/ 3945217 h 4745608"/>
              <a:gd name="connsiteX71" fmla="*/ 2481240 w 5067201"/>
              <a:gd name="connsiteY71" fmla="*/ 3566538 h 4745608"/>
              <a:gd name="connsiteX72" fmla="*/ 2307403 w 5067201"/>
              <a:gd name="connsiteY72" fmla="*/ 3166488 h 4745608"/>
              <a:gd name="connsiteX73" fmla="*/ 2261683 w 5067201"/>
              <a:gd name="connsiteY73" fmla="*/ 3063618 h 4745608"/>
              <a:gd name="connsiteX74" fmla="*/ 2078803 w 5067201"/>
              <a:gd name="connsiteY74" fmla="*/ 2949318 h 4745608"/>
              <a:gd name="connsiteX75" fmla="*/ 1824299 w 5067201"/>
              <a:gd name="connsiteY75" fmla="*/ 3002494 h 4745608"/>
              <a:gd name="connsiteX76" fmla="*/ 1412162 w 5067201"/>
              <a:gd name="connsiteY76" fmla="*/ 3235573 h 4745608"/>
              <a:gd name="connsiteX77" fmla="*/ 1381573 w 5067201"/>
              <a:gd name="connsiteY77" fmla="*/ 3680838 h 4745608"/>
              <a:gd name="connsiteX78" fmla="*/ 1340867 w 5067201"/>
              <a:gd name="connsiteY78" fmla="*/ 3980504 h 4745608"/>
              <a:gd name="connsiteX79" fmla="*/ 1197619 w 5067201"/>
              <a:gd name="connsiteY79" fmla="*/ 4738831 h 4745608"/>
              <a:gd name="connsiteX80" fmla="*/ 1220896 w 5067201"/>
              <a:gd name="connsiteY80" fmla="*/ 4338309 h 4745608"/>
              <a:gd name="connsiteX81" fmla="*/ 1242772 w 5067201"/>
              <a:gd name="connsiteY81" fmla="*/ 4080888 h 4745608"/>
              <a:gd name="connsiteX82" fmla="*/ 1198693 w 5067201"/>
              <a:gd name="connsiteY82" fmla="*/ 3909438 h 4745608"/>
              <a:gd name="connsiteX83" fmla="*/ 970093 w 5067201"/>
              <a:gd name="connsiteY83" fmla="*/ 3989448 h 4745608"/>
              <a:gd name="connsiteX84" fmla="*/ 766328 w 5067201"/>
              <a:gd name="connsiteY84" fmla="*/ 4131990 h 4745608"/>
              <a:gd name="connsiteX85" fmla="*/ 555808 w 5067201"/>
              <a:gd name="connsiteY85" fmla="*/ 4355688 h 4745608"/>
              <a:gd name="connsiteX86" fmla="*/ 785900 w 5067201"/>
              <a:gd name="connsiteY86" fmla="*/ 4017771 h 4745608"/>
              <a:gd name="connsiteX87" fmla="*/ 1130113 w 5067201"/>
              <a:gd name="connsiteY87" fmla="*/ 3817500 h 4745608"/>
              <a:gd name="connsiteX88" fmla="*/ 1278703 w 5067201"/>
              <a:gd name="connsiteY88" fmla="*/ 3726558 h 4745608"/>
              <a:gd name="connsiteX89" fmla="*/ 1269661 w 5067201"/>
              <a:gd name="connsiteY89" fmla="*/ 3390117 h 4745608"/>
              <a:gd name="connsiteX90" fmla="*/ 1309620 w 5067201"/>
              <a:gd name="connsiteY90" fmla="*/ 3169963 h 4745608"/>
              <a:gd name="connsiteX91" fmla="*/ 1393003 w 5067201"/>
              <a:gd name="connsiteY91" fmla="*/ 3052188 h 4745608"/>
              <a:gd name="connsiteX92" fmla="*/ 1080693 w 5067201"/>
              <a:gd name="connsiteY92" fmla="*/ 2984604 h 4745608"/>
              <a:gd name="connsiteX93" fmla="*/ 663453 w 5067201"/>
              <a:gd name="connsiteY93" fmla="*/ 3023360 h 4745608"/>
              <a:gd name="connsiteX94" fmla="*/ 235111 w 5067201"/>
              <a:gd name="connsiteY94" fmla="*/ 3217172 h 4745608"/>
              <a:gd name="connsiteX95" fmla="*/ 421453 w 5067201"/>
              <a:gd name="connsiteY95" fmla="*/ 3029328 h 4745608"/>
              <a:gd name="connsiteX96" fmla="*/ 627193 w 5067201"/>
              <a:gd name="connsiteY96" fmla="*/ 2926458 h 4745608"/>
              <a:gd name="connsiteX97" fmla="*/ 854480 w 5067201"/>
              <a:gd name="connsiteY97" fmla="*/ 2889178 h 4745608"/>
              <a:gd name="connsiteX98" fmla="*/ 1149272 w 5067201"/>
              <a:gd name="connsiteY98" fmla="*/ 2889676 h 4745608"/>
              <a:gd name="connsiteX99" fmla="*/ 1531894 w 5067201"/>
              <a:gd name="connsiteY99" fmla="*/ 2917507 h 4745608"/>
              <a:gd name="connsiteX100" fmla="*/ 1860559 w 5067201"/>
              <a:gd name="connsiteY100" fmla="*/ 2766431 h 4745608"/>
              <a:gd name="connsiteX101" fmla="*/ 1701613 w 5067201"/>
              <a:gd name="connsiteY101" fmla="*/ 2263518 h 4745608"/>
              <a:gd name="connsiteX102" fmla="*/ 1690183 w 5067201"/>
              <a:gd name="connsiteY102" fmla="*/ 1966338 h 4745608"/>
              <a:gd name="connsiteX103" fmla="*/ 1381991 w 5067201"/>
              <a:gd name="connsiteY103" fmla="*/ 1841604 h 4745608"/>
              <a:gd name="connsiteX104" fmla="*/ 1095823 w 5067201"/>
              <a:gd name="connsiteY104" fmla="*/ 1714878 h 4745608"/>
              <a:gd name="connsiteX105" fmla="*/ 746507 w 5067201"/>
              <a:gd name="connsiteY105" fmla="*/ 1626415 h 4745608"/>
              <a:gd name="connsiteX106" fmla="*/ 352873 w 5067201"/>
              <a:gd name="connsiteY106" fmla="*/ 1726308 h 4745608"/>
              <a:gd name="connsiteX107" fmla="*/ 113171 w 5067201"/>
              <a:gd name="connsiteY107" fmla="*/ 1763582 h 4745608"/>
              <a:gd name="connsiteX108" fmla="*/ 9973 w 5067201"/>
              <a:gd name="connsiteY108" fmla="*/ 1737738 h 4745608"/>
              <a:gd name="connsiteX109" fmla="*/ 348516 w 5067201"/>
              <a:gd name="connsiteY109" fmla="*/ 1643812 h 4745608"/>
              <a:gd name="connsiteX110" fmla="*/ 653097 w 5067201"/>
              <a:gd name="connsiteY110" fmla="*/ 1543920 h 4745608"/>
              <a:gd name="connsiteX111" fmla="*/ 1072963 w 5067201"/>
              <a:gd name="connsiteY111" fmla="*/ 1612008 h 4745608"/>
              <a:gd name="connsiteX112" fmla="*/ 1244413 w 5067201"/>
              <a:gd name="connsiteY112" fmla="*/ 1657728 h 4745608"/>
              <a:gd name="connsiteX113" fmla="*/ 1205766 w 5067201"/>
              <a:gd name="connsiteY113" fmla="*/ 1451988 h 4745608"/>
              <a:gd name="connsiteX114" fmla="*/ 1046313 w 5067201"/>
              <a:gd name="connsiteY114" fmla="*/ 815409 h 4745608"/>
              <a:gd name="connsiteX115" fmla="*/ 1221553 w 5067201"/>
              <a:gd name="connsiteY115" fmla="*/ 1211958 h 4745608"/>
              <a:gd name="connsiteX0" fmla="*/ 1221553 w 5015709"/>
              <a:gd name="connsiteY0" fmla="*/ 1211958 h 4745608"/>
              <a:gd name="connsiteX1" fmla="*/ 1343911 w 5015709"/>
              <a:gd name="connsiteY1" fmla="*/ 1559828 h 4745608"/>
              <a:gd name="connsiteX2" fmla="*/ 1553023 w 5015709"/>
              <a:gd name="connsiteY2" fmla="*/ 1657728 h 4745608"/>
              <a:gd name="connsiteX3" fmla="*/ 1907353 w 5015709"/>
              <a:gd name="connsiteY3" fmla="*/ 1680588 h 4745608"/>
              <a:gd name="connsiteX4" fmla="*/ 2021653 w 5015709"/>
              <a:gd name="connsiteY4" fmla="*/ 1543428 h 4745608"/>
              <a:gd name="connsiteX5" fmla="*/ 2124523 w 5015709"/>
              <a:gd name="connsiteY5" fmla="*/ 1291968 h 4745608"/>
              <a:gd name="connsiteX6" fmla="*/ 2124523 w 5015709"/>
              <a:gd name="connsiteY6" fmla="*/ 1120518 h 4745608"/>
              <a:gd name="connsiteX7" fmla="*/ 2068029 w 5015709"/>
              <a:gd name="connsiteY7" fmla="*/ 825325 h 4745608"/>
              <a:gd name="connsiteX8" fmla="*/ 2078803 w 5015709"/>
              <a:gd name="connsiteY8" fmla="*/ 777618 h 4745608"/>
              <a:gd name="connsiteX9" fmla="*/ 2170243 w 5015709"/>
              <a:gd name="connsiteY9" fmla="*/ 1086228 h 4745608"/>
              <a:gd name="connsiteX10" fmla="*/ 2215963 w 5015709"/>
              <a:gd name="connsiteY10" fmla="*/ 1269108 h 4745608"/>
              <a:gd name="connsiteX11" fmla="*/ 2284543 w 5015709"/>
              <a:gd name="connsiteY11" fmla="*/ 1303398 h 4745608"/>
              <a:gd name="connsiteX12" fmla="*/ 2330263 w 5015709"/>
              <a:gd name="connsiteY12" fmla="*/ 1166238 h 4745608"/>
              <a:gd name="connsiteX13" fmla="*/ 2467423 w 5015709"/>
              <a:gd name="connsiteY13" fmla="*/ 880488 h 4745608"/>
              <a:gd name="connsiteX14" fmla="*/ 2558863 w 5015709"/>
              <a:gd name="connsiteY14" fmla="*/ 640458 h 4745608"/>
              <a:gd name="connsiteX15" fmla="*/ 2616013 w 5015709"/>
              <a:gd name="connsiteY15" fmla="*/ 537588 h 4745608"/>
              <a:gd name="connsiteX16" fmla="*/ 2558863 w 5015709"/>
              <a:gd name="connsiteY16" fmla="*/ 789048 h 4745608"/>
              <a:gd name="connsiteX17" fmla="*/ 2444563 w 5015709"/>
              <a:gd name="connsiteY17" fmla="*/ 1097658 h 4745608"/>
              <a:gd name="connsiteX18" fmla="*/ 2375983 w 5015709"/>
              <a:gd name="connsiteY18" fmla="*/ 1406268 h 4745608"/>
              <a:gd name="connsiteX19" fmla="*/ 2558863 w 5015709"/>
              <a:gd name="connsiteY19" fmla="*/ 1577718 h 4745608"/>
              <a:gd name="connsiteX20" fmla="*/ 2878903 w 5015709"/>
              <a:gd name="connsiteY20" fmla="*/ 1657728 h 4745608"/>
              <a:gd name="connsiteX21" fmla="*/ 3187513 w 5015709"/>
              <a:gd name="connsiteY21" fmla="*/ 1657728 h 4745608"/>
              <a:gd name="connsiteX22" fmla="*/ 3370393 w 5015709"/>
              <a:gd name="connsiteY22" fmla="*/ 1566288 h 4745608"/>
              <a:gd name="connsiteX23" fmla="*/ 3488066 w 5015709"/>
              <a:gd name="connsiteY23" fmla="*/ 1246753 h 4745608"/>
              <a:gd name="connsiteX24" fmla="*/ 3495138 w 5015709"/>
              <a:gd name="connsiteY24" fmla="*/ 1115548 h 4745608"/>
              <a:gd name="connsiteX25" fmla="*/ 3493650 w 5015709"/>
              <a:gd name="connsiteY25" fmla="*/ 1063976 h 4745608"/>
              <a:gd name="connsiteX26" fmla="*/ 3450403 w 5015709"/>
              <a:gd name="connsiteY26" fmla="*/ 777618 h 4745608"/>
              <a:gd name="connsiteX27" fmla="*/ 3119893 w 5015709"/>
              <a:gd name="connsiteY27" fmla="*/ 321571 h 4745608"/>
              <a:gd name="connsiteX28" fmla="*/ 3497351 w 5015709"/>
              <a:gd name="connsiteY28" fmla="*/ 674883 h 4745608"/>
              <a:gd name="connsiteX29" fmla="*/ 3759013 w 5015709"/>
              <a:gd name="connsiteY29" fmla="*/ 571878 h 4745608"/>
              <a:gd name="connsiteX30" fmla="*/ 3999043 w 5015709"/>
              <a:gd name="connsiteY30" fmla="*/ 91818 h 4745608"/>
              <a:gd name="connsiteX31" fmla="*/ 4033333 w 5015709"/>
              <a:gd name="connsiteY31" fmla="*/ 11808 h 4745608"/>
              <a:gd name="connsiteX32" fmla="*/ 3984569 w 5015709"/>
              <a:gd name="connsiteY32" fmla="*/ 247366 h 4745608"/>
              <a:gd name="connsiteX33" fmla="*/ 3812791 w 5015709"/>
              <a:gd name="connsiteY33" fmla="*/ 647417 h 4745608"/>
              <a:gd name="connsiteX34" fmla="*/ 3592906 w 5015709"/>
              <a:gd name="connsiteY34" fmla="*/ 811408 h 4745608"/>
              <a:gd name="connsiteX35" fmla="*/ 3604425 w 5015709"/>
              <a:gd name="connsiteY35" fmla="*/ 999253 h 4745608"/>
              <a:gd name="connsiteX36" fmla="*/ 3872985 w 5015709"/>
              <a:gd name="connsiteY36" fmla="*/ 881976 h 4745608"/>
              <a:gd name="connsiteX37" fmla="*/ 4200754 w 5015709"/>
              <a:gd name="connsiteY37" fmla="*/ 774136 h 4745608"/>
              <a:gd name="connsiteX38" fmla="*/ 4064251 w 5015709"/>
              <a:gd name="connsiteY38" fmla="*/ 847195 h 4745608"/>
              <a:gd name="connsiteX39" fmla="*/ 3818880 w 5015709"/>
              <a:gd name="connsiteY39" fmla="*/ 991305 h 4745608"/>
              <a:gd name="connsiteX40" fmla="*/ 3658531 w 5015709"/>
              <a:gd name="connsiteY40" fmla="*/ 1093178 h 4745608"/>
              <a:gd name="connsiteX41" fmla="*/ 3622838 w 5015709"/>
              <a:gd name="connsiteY41" fmla="*/ 1221401 h 4745608"/>
              <a:gd name="connsiteX42" fmla="*/ 3577446 w 5015709"/>
              <a:gd name="connsiteY42" fmla="*/ 1500691 h 4745608"/>
              <a:gd name="connsiteX43" fmla="*/ 3461833 w 5015709"/>
              <a:gd name="connsiteY43" fmla="*/ 1726308 h 4745608"/>
              <a:gd name="connsiteX44" fmla="*/ 3278953 w 5015709"/>
              <a:gd name="connsiteY44" fmla="*/ 2034918 h 4745608"/>
              <a:gd name="connsiteX45" fmla="*/ 3288742 w 5015709"/>
              <a:gd name="connsiteY45" fmla="*/ 2273460 h 4745608"/>
              <a:gd name="connsiteX46" fmla="*/ 3434288 w 5015709"/>
              <a:gd name="connsiteY46" fmla="*/ 2417577 h 4745608"/>
              <a:gd name="connsiteX47" fmla="*/ 3781217 w 5015709"/>
              <a:gd name="connsiteY47" fmla="*/ 2618845 h 4745608"/>
              <a:gd name="connsiteX48" fmla="*/ 4079053 w 5015709"/>
              <a:gd name="connsiteY48" fmla="*/ 2777868 h 4745608"/>
              <a:gd name="connsiteX49" fmla="*/ 5011598 w 5015709"/>
              <a:gd name="connsiteY49" fmla="*/ 3189329 h 4745608"/>
              <a:gd name="connsiteX50" fmla="*/ 4955377 w 5015709"/>
              <a:gd name="connsiteY50" fmla="*/ 3340389 h 4745608"/>
              <a:gd name="connsiteX51" fmla="*/ 4070190 w 5015709"/>
              <a:gd name="connsiteY51" fmla="*/ 3021367 h 4745608"/>
              <a:gd name="connsiteX52" fmla="*/ 3460193 w 5015709"/>
              <a:gd name="connsiteY52" fmla="*/ 2852901 h 4745608"/>
              <a:gd name="connsiteX53" fmla="*/ 3217865 w 5015709"/>
              <a:gd name="connsiteY53" fmla="*/ 2829045 h 4745608"/>
              <a:gd name="connsiteX54" fmla="*/ 3025524 w 5015709"/>
              <a:gd name="connsiteY54" fmla="*/ 2858861 h 4745608"/>
              <a:gd name="connsiteX55" fmla="*/ 2832855 w 5015709"/>
              <a:gd name="connsiteY55" fmla="*/ 2930924 h 4745608"/>
              <a:gd name="connsiteX56" fmla="*/ 2820111 w 5015709"/>
              <a:gd name="connsiteY56" fmla="*/ 3026344 h 4745608"/>
              <a:gd name="connsiteX57" fmla="*/ 2959241 w 5015709"/>
              <a:gd name="connsiteY57" fmla="*/ 3167976 h 4745608"/>
              <a:gd name="connsiteX58" fmla="*/ 3176083 w 5015709"/>
              <a:gd name="connsiteY58" fmla="*/ 3269358 h 4745608"/>
              <a:gd name="connsiteX59" fmla="*/ 3388239 w 5015709"/>
              <a:gd name="connsiteY59" fmla="*/ 3442290 h 4745608"/>
              <a:gd name="connsiteX60" fmla="*/ 3212014 w 5015709"/>
              <a:gd name="connsiteY60" fmla="*/ 3336948 h 4745608"/>
              <a:gd name="connsiteX61" fmla="*/ 3004633 w 5015709"/>
              <a:gd name="connsiteY61" fmla="*/ 3276814 h 4745608"/>
              <a:gd name="connsiteX62" fmla="*/ 2771676 w 5015709"/>
              <a:gd name="connsiteY62" fmla="*/ 3166987 h 4745608"/>
              <a:gd name="connsiteX63" fmla="*/ 2638873 w 5015709"/>
              <a:gd name="connsiteY63" fmla="*/ 3097908 h 4745608"/>
              <a:gd name="connsiteX64" fmla="*/ 2570293 w 5015709"/>
              <a:gd name="connsiteY64" fmla="*/ 3109338 h 4745608"/>
              <a:gd name="connsiteX65" fmla="*/ 2525557 w 5015709"/>
              <a:gd name="connsiteY65" fmla="*/ 3326508 h 4745608"/>
              <a:gd name="connsiteX66" fmla="*/ 2584349 w 5015709"/>
              <a:gd name="connsiteY66" fmla="*/ 3577470 h 4745608"/>
              <a:gd name="connsiteX67" fmla="*/ 2663703 w 5015709"/>
              <a:gd name="connsiteY67" fmla="*/ 3996904 h 4745608"/>
              <a:gd name="connsiteX68" fmla="*/ 2633113 w 5015709"/>
              <a:gd name="connsiteY68" fmla="*/ 4192703 h 4745608"/>
              <a:gd name="connsiteX69" fmla="*/ 2539703 w 5015709"/>
              <a:gd name="connsiteY69" fmla="*/ 4455574 h 4745608"/>
              <a:gd name="connsiteX70" fmla="*/ 2595212 w 5015709"/>
              <a:gd name="connsiteY70" fmla="*/ 3945217 h 4745608"/>
              <a:gd name="connsiteX71" fmla="*/ 2481240 w 5015709"/>
              <a:gd name="connsiteY71" fmla="*/ 3566538 h 4745608"/>
              <a:gd name="connsiteX72" fmla="*/ 2307403 w 5015709"/>
              <a:gd name="connsiteY72" fmla="*/ 3166488 h 4745608"/>
              <a:gd name="connsiteX73" fmla="*/ 2261683 w 5015709"/>
              <a:gd name="connsiteY73" fmla="*/ 3063618 h 4745608"/>
              <a:gd name="connsiteX74" fmla="*/ 2078803 w 5015709"/>
              <a:gd name="connsiteY74" fmla="*/ 2949318 h 4745608"/>
              <a:gd name="connsiteX75" fmla="*/ 1824299 w 5015709"/>
              <a:gd name="connsiteY75" fmla="*/ 3002494 h 4745608"/>
              <a:gd name="connsiteX76" fmla="*/ 1412162 w 5015709"/>
              <a:gd name="connsiteY76" fmla="*/ 3235573 h 4745608"/>
              <a:gd name="connsiteX77" fmla="*/ 1381573 w 5015709"/>
              <a:gd name="connsiteY77" fmla="*/ 3680838 h 4745608"/>
              <a:gd name="connsiteX78" fmla="*/ 1340867 w 5015709"/>
              <a:gd name="connsiteY78" fmla="*/ 3980504 h 4745608"/>
              <a:gd name="connsiteX79" fmla="*/ 1197619 w 5015709"/>
              <a:gd name="connsiteY79" fmla="*/ 4738831 h 4745608"/>
              <a:gd name="connsiteX80" fmla="*/ 1220896 w 5015709"/>
              <a:gd name="connsiteY80" fmla="*/ 4338309 h 4745608"/>
              <a:gd name="connsiteX81" fmla="*/ 1242772 w 5015709"/>
              <a:gd name="connsiteY81" fmla="*/ 4080888 h 4745608"/>
              <a:gd name="connsiteX82" fmla="*/ 1198693 w 5015709"/>
              <a:gd name="connsiteY82" fmla="*/ 3909438 h 4745608"/>
              <a:gd name="connsiteX83" fmla="*/ 970093 w 5015709"/>
              <a:gd name="connsiteY83" fmla="*/ 3989448 h 4745608"/>
              <a:gd name="connsiteX84" fmla="*/ 766328 w 5015709"/>
              <a:gd name="connsiteY84" fmla="*/ 4131990 h 4745608"/>
              <a:gd name="connsiteX85" fmla="*/ 555808 w 5015709"/>
              <a:gd name="connsiteY85" fmla="*/ 4355688 h 4745608"/>
              <a:gd name="connsiteX86" fmla="*/ 785900 w 5015709"/>
              <a:gd name="connsiteY86" fmla="*/ 4017771 h 4745608"/>
              <a:gd name="connsiteX87" fmla="*/ 1130113 w 5015709"/>
              <a:gd name="connsiteY87" fmla="*/ 3817500 h 4745608"/>
              <a:gd name="connsiteX88" fmla="*/ 1278703 w 5015709"/>
              <a:gd name="connsiteY88" fmla="*/ 3726558 h 4745608"/>
              <a:gd name="connsiteX89" fmla="*/ 1269661 w 5015709"/>
              <a:gd name="connsiteY89" fmla="*/ 3390117 h 4745608"/>
              <a:gd name="connsiteX90" fmla="*/ 1309620 w 5015709"/>
              <a:gd name="connsiteY90" fmla="*/ 3169963 h 4745608"/>
              <a:gd name="connsiteX91" fmla="*/ 1393003 w 5015709"/>
              <a:gd name="connsiteY91" fmla="*/ 3052188 h 4745608"/>
              <a:gd name="connsiteX92" fmla="*/ 1080693 w 5015709"/>
              <a:gd name="connsiteY92" fmla="*/ 2984604 h 4745608"/>
              <a:gd name="connsiteX93" fmla="*/ 663453 w 5015709"/>
              <a:gd name="connsiteY93" fmla="*/ 3023360 h 4745608"/>
              <a:gd name="connsiteX94" fmla="*/ 235111 w 5015709"/>
              <a:gd name="connsiteY94" fmla="*/ 3217172 h 4745608"/>
              <a:gd name="connsiteX95" fmla="*/ 421453 w 5015709"/>
              <a:gd name="connsiteY95" fmla="*/ 3029328 h 4745608"/>
              <a:gd name="connsiteX96" fmla="*/ 627193 w 5015709"/>
              <a:gd name="connsiteY96" fmla="*/ 2926458 h 4745608"/>
              <a:gd name="connsiteX97" fmla="*/ 854480 w 5015709"/>
              <a:gd name="connsiteY97" fmla="*/ 2889178 h 4745608"/>
              <a:gd name="connsiteX98" fmla="*/ 1149272 w 5015709"/>
              <a:gd name="connsiteY98" fmla="*/ 2889676 h 4745608"/>
              <a:gd name="connsiteX99" fmla="*/ 1531894 w 5015709"/>
              <a:gd name="connsiteY99" fmla="*/ 2917507 h 4745608"/>
              <a:gd name="connsiteX100" fmla="*/ 1860559 w 5015709"/>
              <a:gd name="connsiteY100" fmla="*/ 2766431 h 4745608"/>
              <a:gd name="connsiteX101" fmla="*/ 1701613 w 5015709"/>
              <a:gd name="connsiteY101" fmla="*/ 2263518 h 4745608"/>
              <a:gd name="connsiteX102" fmla="*/ 1690183 w 5015709"/>
              <a:gd name="connsiteY102" fmla="*/ 1966338 h 4745608"/>
              <a:gd name="connsiteX103" fmla="*/ 1381991 w 5015709"/>
              <a:gd name="connsiteY103" fmla="*/ 1841604 h 4745608"/>
              <a:gd name="connsiteX104" fmla="*/ 1095823 w 5015709"/>
              <a:gd name="connsiteY104" fmla="*/ 1714878 h 4745608"/>
              <a:gd name="connsiteX105" fmla="*/ 746507 w 5015709"/>
              <a:gd name="connsiteY105" fmla="*/ 1626415 h 4745608"/>
              <a:gd name="connsiteX106" fmla="*/ 352873 w 5015709"/>
              <a:gd name="connsiteY106" fmla="*/ 1726308 h 4745608"/>
              <a:gd name="connsiteX107" fmla="*/ 113171 w 5015709"/>
              <a:gd name="connsiteY107" fmla="*/ 1763582 h 4745608"/>
              <a:gd name="connsiteX108" fmla="*/ 9973 w 5015709"/>
              <a:gd name="connsiteY108" fmla="*/ 1737738 h 4745608"/>
              <a:gd name="connsiteX109" fmla="*/ 348516 w 5015709"/>
              <a:gd name="connsiteY109" fmla="*/ 1643812 h 4745608"/>
              <a:gd name="connsiteX110" fmla="*/ 653097 w 5015709"/>
              <a:gd name="connsiteY110" fmla="*/ 1543920 h 4745608"/>
              <a:gd name="connsiteX111" fmla="*/ 1072963 w 5015709"/>
              <a:gd name="connsiteY111" fmla="*/ 1612008 h 4745608"/>
              <a:gd name="connsiteX112" fmla="*/ 1244413 w 5015709"/>
              <a:gd name="connsiteY112" fmla="*/ 1657728 h 4745608"/>
              <a:gd name="connsiteX113" fmla="*/ 1205766 w 5015709"/>
              <a:gd name="connsiteY113" fmla="*/ 1451988 h 4745608"/>
              <a:gd name="connsiteX114" fmla="*/ 1046313 w 5015709"/>
              <a:gd name="connsiteY114" fmla="*/ 815409 h 4745608"/>
              <a:gd name="connsiteX115" fmla="*/ 1221553 w 5015709"/>
              <a:gd name="connsiteY115" fmla="*/ 1211958 h 4745608"/>
              <a:gd name="connsiteX0" fmla="*/ 1221553 w 5063469"/>
              <a:gd name="connsiteY0" fmla="*/ 1211958 h 4745608"/>
              <a:gd name="connsiteX1" fmla="*/ 1343911 w 5063469"/>
              <a:gd name="connsiteY1" fmla="*/ 1559828 h 4745608"/>
              <a:gd name="connsiteX2" fmla="*/ 1553023 w 5063469"/>
              <a:gd name="connsiteY2" fmla="*/ 1657728 h 4745608"/>
              <a:gd name="connsiteX3" fmla="*/ 1907353 w 5063469"/>
              <a:gd name="connsiteY3" fmla="*/ 1680588 h 4745608"/>
              <a:gd name="connsiteX4" fmla="*/ 2021653 w 5063469"/>
              <a:gd name="connsiteY4" fmla="*/ 1543428 h 4745608"/>
              <a:gd name="connsiteX5" fmla="*/ 2124523 w 5063469"/>
              <a:gd name="connsiteY5" fmla="*/ 1291968 h 4745608"/>
              <a:gd name="connsiteX6" fmla="*/ 2124523 w 5063469"/>
              <a:gd name="connsiteY6" fmla="*/ 1120518 h 4745608"/>
              <a:gd name="connsiteX7" fmla="*/ 2068029 w 5063469"/>
              <a:gd name="connsiteY7" fmla="*/ 825325 h 4745608"/>
              <a:gd name="connsiteX8" fmla="*/ 2078803 w 5063469"/>
              <a:gd name="connsiteY8" fmla="*/ 777618 h 4745608"/>
              <a:gd name="connsiteX9" fmla="*/ 2170243 w 5063469"/>
              <a:gd name="connsiteY9" fmla="*/ 1086228 h 4745608"/>
              <a:gd name="connsiteX10" fmla="*/ 2215963 w 5063469"/>
              <a:gd name="connsiteY10" fmla="*/ 1269108 h 4745608"/>
              <a:gd name="connsiteX11" fmla="*/ 2284543 w 5063469"/>
              <a:gd name="connsiteY11" fmla="*/ 1303398 h 4745608"/>
              <a:gd name="connsiteX12" fmla="*/ 2330263 w 5063469"/>
              <a:gd name="connsiteY12" fmla="*/ 1166238 h 4745608"/>
              <a:gd name="connsiteX13" fmla="*/ 2467423 w 5063469"/>
              <a:gd name="connsiteY13" fmla="*/ 880488 h 4745608"/>
              <a:gd name="connsiteX14" fmla="*/ 2558863 w 5063469"/>
              <a:gd name="connsiteY14" fmla="*/ 640458 h 4745608"/>
              <a:gd name="connsiteX15" fmla="*/ 2616013 w 5063469"/>
              <a:gd name="connsiteY15" fmla="*/ 537588 h 4745608"/>
              <a:gd name="connsiteX16" fmla="*/ 2558863 w 5063469"/>
              <a:gd name="connsiteY16" fmla="*/ 789048 h 4745608"/>
              <a:gd name="connsiteX17" fmla="*/ 2444563 w 5063469"/>
              <a:gd name="connsiteY17" fmla="*/ 1097658 h 4745608"/>
              <a:gd name="connsiteX18" fmla="*/ 2375983 w 5063469"/>
              <a:gd name="connsiteY18" fmla="*/ 1406268 h 4745608"/>
              <a:gd name="connsiteX19" fmla="*/ 2558863 w 5063469"/>
              <a:gd name="connsiteY19" fmla="*/ 1577718 h 4745608"/>
              <a:gd name="connsiteX20" fmla="*/ 2878903 w 5063469"/>
              <a:gd name="connsiteY20" fmla="*/ 1657728 h 4745608"/>
              <a:gd name="connsiteX21" fmla="*/ 3187513 w 5063469"/>
              <a:gd name="connsiteY21" fmla="*/ 1657728 h 4745608"/>
              <a:gd name="connsiteX22" fmla="*/ 3370393 w 5063469"/>
              <a:gd name="connsiteY22" fmla="*/ 1566288 h 4745608"/>
              <a:gd name="connsiteX23" fmla="*/ 3488066 w 5063469"/>
              <a:gd name="connsiteY23" fmla="*/ 1246753 h 4745608"/>
              <a:gd name="connsiteX24" fmla="*/ 3495138 w 5063469"/>
              <a:gd name="connsiteY24" fmla="*/ 1115548 h 4745608"/>
              <a:gd name="connsiteX25" fmla="*/ 3493650 w 5063469"/>
              <a:gd name="connsiteY25" fmla="*/ 1063976 h 4745608"/>
              <a:gd name="connsiteX26" fmla="*/ 3450403 w 5063469"/>
              <a:gd name="connsiteY26" fmla="*/ 777618 h 4745608"/>
              <a:gd name="connsiteX27" fmla="*/ 3119893 w 5063469"/>
              <a:gd name="connsiteY27" fmla="*/ 321571 h 4745608"/>
              <a:gd name="connsiteX28" fmla="*/ 3497351 w 5063469"/>
              <a:gd name="connsiteY28" fmla="*/ 674883 h 4745608"/>
              <a:gd name="connsiteX29" fmla="*/ 3759013 w 5063469"/>
              <a:gd name="connsiteY29" fmla="*/ 571878 h 4745608"/>
              <a:gd name="connsiteX30" fmla="*/ 3999043 w 5063469"/>
              <a:gd name="connsiteY30" fmla="*/ 91818 h 4745608"/>
              <a:gd name="connsiteX31" fmla="*/ 4033333 w 5063469"/>
              <a:gd name="connsiteY31" fmla="*/ 11808 h 4745608"/>
              <a:gd name="connsiteX32" fmla="*/ 3984569 w 5063469"/>
              <a:gd name="connsiteY32" fmla="*/ 247366 h 4745608"/>
              <a:gd name="connsiteX33" fmla="*/ 3812791 w 5063469"/>
              <a:gd name="connsiteY33" fmla="*/ 647417 h 4745608"/>
              <a:gd name="connsiteX34" fmla="*/ 3592906 w 5063469"/>
              <a:gd name="connsiteY34" fmla="*/ 811408 h 4745608"/>
              <a:gd name="connsiteX35" fmla="*/ 3604425 w 5063469"/>
              <a:gd name="connsiteY35" fmla="*/ 999253 h 4745608"/>
              <a:gd name="connsiteX36" fmla="*/ 3872985 w 5063469"/>
              <a:gd name="connsiteY36" fmla="*/ 881976 h 4745608"/>
              <a:gd name="connsiteX37" fmla="*/ 4200754 w 5063469"/>
              <a:gd name="connsiteY37" fmla="*/ 774136 h 4745608"/>
              <a:gd name="connsiteX38" fmla="*/ 4064251 w 5063469"/>
              <a:gd name="connsiteY38" fmla="*/ 847195 h 4745608"/>
              <a:gd name="connsiteX39" fmla="*/ 3818880 w 5063469"/>
              <a:gd name="connsiteY39" fmla="*/ 991305 h 4745608"/>
              <a:gd name="connsiteX40" fmla="*/ 3658531 w 5063469"/>
              <a:gd name="connsiteY40" fmla="*/ 1093178 h 4745608"/>
              <a:gd name="connsiteX41" fmla="*/ 3622838 w 5063469"/>
              <a:gd name="connsiteY41" fmla="*/ 1221401 h 4745608"/>
              <a:gd name="connsiteX42" fmla="*/ 3577446 w 5063469"/>
              <a:gd name="connsiteY42" fmla="*/ 1500691 h 4745608"/>
              <a:gd name="connsiteX43" fmla="*/ 3461833 w 5063469"/>
              <a:gd name="connsiteY43" fmla="*/ 1726308 h 4745608"/>
              <a:gd name="connsiteX44" fmla="*/ 3278953 w 5063469"/>
              <a:gd name="connsiteY44" fmla="*/ 2034918 h 4745608"/>
              <a:gd name="connsiteX45" fmla="*/ 3288742 w 5063469"/>
              <a:gd name="connsiteY45" fmla="*/ 2273460 h 4745608"/>
              <a:gd name="connsiteX46" fmla="*/ 3434288 w 5063469"/>
              <a:gd name="connsiteY46" fmla="*/ 2417577 h 4745608"/>
              <a:gd name="connsiteX47" fmla="*/ 3781217 w 5063469"/>
              <a:gd name="connsiteY47" fmla="*/ 2618845 h 4745608"/>
              <a:gd name="connsiteX48" fmla="*/ 4079053 w 5063469"/>
              <a:gd name="connsiteY48" fmla="*/ 2777868 h 4745608"/>
              <a:gd name="connsiteX49" fmla="*/ 5011598 w 5063469"/>
              <a:gd name="connsiteY49" fmla="*/ 3189329 h 4745608"/>
              <a:gd name="connsiteX50" fmla="*/ 4940575 w 5063469"/>
              <a:gd name="connsiteY50" fmla="*/ 3376168 h 4745608"/>
              <a:gd name="connsiteX51" fmla="*/ 4070190 w 5063469"/>
              <a:gd name="connsiteY51" fmla="*/ 3021367 h 4745608"/>
              <a:gd name="connsiteX52" fmla="*/ 3460193 w 5063469"/>
              <a:gd name="connsiteY52" fmla="*/ 2852901 h 4745608"/>
              <a:gd name="connsiteX53" fmla="*/ 3217865 w 5063469"/>
              <a:gd name="connsiteY53" fmla="*/ 2829045 h 4745608"/>
              <a:gd name="connsiteX54" fmla="*/ 3025524 w 5063469"/>
              <a:gd name="connsiteY54" fmla="*/ 2858861 h 4745608"/>
              <a:gd name="connsiteX55" fmla="*/ 2832855 w 5063469"/>
              <a:gd name="connsiteY55" fmla="*/ 2930924 h 4745608"/>
              <a:gd name="connsiteX56" fmla="*/ 2820111 w 5063469"/>
              <a:gd name="connsiteY56" fmla="*/ 3026344 h 4745608"/>
              <a:gd name="connsiteX57" fmla="*/ 2959241 w 5063469"/>
              <a:gd name="connsiteY57" fmla="*/ 3167976 h 4745608"/>
              <a:gd name="connsiteX58" fmla="*/ 3176083 w 5063469"/>
              <a:gd name="connsiteY58" fmla="*/ 3269358 h 4745608"/>
              <a:gd name="connsiteX59" fmla="*/ 3388239 w 5063469"/>
              <a:gd name="connsiteY59" fmla="*/ 3442290 h 4745608"/>
              <a:gd name="connsiteX60" fmla="*/ 3212014 w 5063469"/>
              <a:gd name="connsiteY60" fmla="*/ 3336948 h 4745608"/>
              <a:gd name="connsiteX61" fmla="*/ 3004633 w 5063469"/>
              <a:gd name="connsiteY61" fmla="*/ 3276814 h 4745608"/>
              <a:gd name="connsiteX62" fmla="*/ 2771676 w 5063469"/>
              <a:gd name="connsiteY62" fmla="*/ 3166987 h 4745608"/>
              <a:gd name="connsiteX63" fmla="*/ 2638873 w 5063469"/>
              <a:gd name="connsiteY63" fmla="*/ 3097908 h 4745608"/>
              <a:gd name="connsiteX64" fmla="*/ 2570293 w 5063469"/>
              <a:gd name="connsiteY64" fmla="*/ 3109338 h 4745608"/>
              <a:gd name="connsiteX65" fmla="*/ 2525557 w 5063469"/>
              <a:gd name="connsiteY65" fmla="*/ 3326508 h 4745608"/>
              <a:gd name="connsiteX66" fmla="*/ 2584349 w 5063469"/>
              <a:gd name="connsiteY66" fmla="*/ 3577470 h 4745608"/>
              <a:gd name="connsiteX67" fmla="*/ 2663703 w 5063469"/>
              <a:gd name="connsiteY67" fmla="*/ 3996904 h 4745608"/>
              <a:gd name="connsiteX68" fmla="*/ 2633113 w 5063469"/>
              <a:gd name="connsiteY68" fmla="*/ 4192703 h 4745608"/>
              <a:gd name="connsiteX69" fmla="*/ 2539703 w 5063469"/>
              <a:gd name="connsiteY69" fmla="*/ 4455574 h 4745608"/>
              <a:gd name="connsiteX70" fmla="*/ 2595212 w 5063469"/>
              <a:gd name="connsiteY70" fmla="*/ 3945217 h 4745608"/>
              <a:gd name="connsiteX71" fmla="*/ 2481240 w 5063469"/>
              <a:gd name="connsiteY71" fmla="*/ 3566538 h 4745608"/>
              <a:gd name="connsiteX72" fmla="*/ 2307403 w 5063469"/>
              <a:gd name="connsiteY72" fmla="*/ 3166488 h 4745608"/>
              <a:gd name="connsiteX73" fmla="*/ 2261683 w 5063469"/>
              <a:gd name="connsiteY73" fmla="*/ 3063618 h 4745608"/>
              <a:gd name="connsiteX74" fmla="*/ 2078803 w 5063469"/>
              <a:gd name="connsiteY74" fmla="*/ 2949318 h 4745608"/>
              <a:gd name="connsiteX75" fmla="*/ 1824299 w 5063469"/>
              <a:gd name="connsiteY75" fmla="*/ 3002494 h 4745608"/>
              <a:gd name="connsiteX76" fmla="*/ 1412162 w 5063469"/>
              <a:gd name="connsiteY76" fmla="*/ 3235573 h 4745608"/>
              <a:gd name="connsiteX77" fmla="*/ 1381573 w 5063469"/>
              <a:gd name="connsiteY77" fmla="*/ 3680838 h 4745608"/>
              <a:gd name="connsiteX78" fmla="*/ 1340867 w 5063469"/>
              <a:gd name="connsiteY78" fmla="*/ 3980504 h 4745608"/>
              <a:gd name="connsiteX79" fmla="*/ 1197619 w 5063469"/>
              <a:gd name="connsiteY79" fmla="*/ 4738831 h 4745608"/>
              <a:gd name="connsiteX80" fmla="*/ 1220896 w 5063469"/>
              <a:gd name="connsiteY80" fmla="*/ 4338309 h 4745608"/>
              <a:gd name="connsiteX81" fmla="*/ 1242772 w 5063469"/>
              <a:gd name="connsiteY81" fmla="*/ 4080888 h 4745608"/>
              <a:gd name="connsiteX82" fmla="*/ 1198693 w 5063469"/>
              <a:gd name="connsiteY82" fmla="*/ 3909438 h 4745608"/>
              <a:gd name="connsiteX83" fmla="*/ 970093 w 5063469"/>
              <a:gd name="connsiteY83" fmla="*/ 3989448 h 4745608"/>
              <a:gd name="connsiteX84" fmla="*/ 766328 w 5063469"/>
              <a:gd name="connsiteY84" fmla="*/ 4131990 h 4745608"/>
              <a:gd name="connsiteX85" fmla="*/ 555808 w 5063469"/>
              <a:gd name="connsiteY85" fmla="*/ 4355688 h 4745608"/>
              <a:gd name="connsiteX86" fmla="*/ 785900 w 5063469"/>
              <a:gd name="connsiteY86" fmla="*/ 4017771 h 4745608"/>
              <a:gd name="connsiteX87" fmla="*/ 1130113 w 5063469"/>
              <a:gd name="connsiteY87" fmla="*/ 3817500 h 4745608"/>
              <a:gd name="connsiteX88" fmla="*/ 1278703 w 5063469"/>
              <a:gd name="connsiteY88" fmla="*/ 3726558 h 4745608"/>
              <a:gd name="connsiteX89" fmla="*/ 1269661 w 5063469"/>
              <a:gd name="connsiteY89" fmla="*/ 3390117 h 4745608"/>
              <a:gd name="connsiteX90" fmla="*/ 1309620 w 5063469"/>
              <a:gd name="connsiteY90" fmla="*/ 3169963 h 4745608"/>
              <a:gd name="connsiteX91" fmla="*/ 1393003 w 5063469"/>
              <a:gd name="connsiteY91" fmla="*/ 3052188 h 4745608"/>
              <a:gd name="connsiteX92" fmla="*/ 1080693 w 5063469"/>
              <a:gd name="connsiteY92" fmla="*/ 2984604 h 4745608"/>
              <a:gd name="connsiteX93" fmla="*/ 663453 w 5063469"/>
              <a:gd name="connsiteY93" fmla="*/ 3023360 h 4745608"/>
              <a:gd name="connsiteX94" fmla="*/ 235111 w 5063469"/>
              <a:gd name="connsiteY94" fmla="*/ 3217172 h 4745608"/>
              <a:gd name="connsiteX95" fmla="*/ 421453 w 5063469"/>
              <a:gd name="connsiteY95" fmla="*/ 3029328 h 4745608"/>
              <a:gd name="connsiteX96" fmla="*/ 627193 w 5063469"/>
              <a:gd name="connsiteY96" fmla="*/ 2926458 h 4745608"/>
              <a:gd name="connsiteX97" fmla="*/ 854480 w 5063469"/>
              <a:gd name="connsiteY97" fmla="*/ 2889178 h 4745608"/>
              <a:gd name="connsiteX98" fmla="*/ 1149272 w 5063469"/>
              <a:gd name="connsiteY98" fmla="*/ 2889676 h 4745608"/>
              <a:gd name="connsiteX99" fmla="*/ 1531894 w 5063469"/>
              <a:gd name="connsiteY99" fmla="*/ 2917507 h 4745608"/>
              <a:gd name="connsiteX100" fmla="*/ 1860559 w 5063469"/>
              <a:gd name="connsiteY100" fmla="*/ 2766431 h 4745608"/>
              <a:gd name="connsiteX101" fmla="*/ 1701613 w 5063469"/>
              <a:gd name="connsiteY101" fmla="*/ 2263518 h 4745608"/>
              <a:gd name="connsiteX102" fmla="*/ 1690183 w 5063469"/>
              <a:gd name="connsiteY102" fmla="*/ 1966338 h 4745608"/>
              <a:gd name="connsiteX103" fmla="*/ 1381991 w 5063469"/>
              <a:gd name="connsiteY103" fmla="*/ 1841604 h 4745608"/>
              <a:gd name="connsiteX104" fmla="*/ 1095823 w 5063469"/>
              <a:gd name="connsiteY104" fmla="*/ 1714878 h 4745608"/>
              <a:gd name="connsiteX105" fmla="*/ 746507 w 5063469"/>
              <a:gd name="connsiteY105" fmla="*/ 1626415 h 4745608"/>
              <a:gd name="connsiteX106" fmla="*/ 352873 w 5063469"/>
              <a:gd name="connsiteY106" fmla="*/ 1726308 h 4745608"/>
              <a:gd name="connsiteX107" fmla="*/ 113171 w 5063469"/>
              <a:gd name="connsiteY107" fmla="*/ 1763582 h 4745608"/>
              <a:gd name="connsiteX108" fmla="*/ 9973 w 5063469"/>
              <a:gd name="connsiteY108" fmla="*/ 1737738 h 4745608"/>
              <a:gd name="connsiteX109" fmla="*/ 348516 w 5063469"/>
              <a:gd name="connsiteY109" fmla="*/ 1643812 h 4745608"/>
              <a:gd name="connsiteX110" fmla="*/ 653097 w 5063469"/>
              <a:gd name="connsiteY110" fmla="*/ 1543920 h 4745608"/>
              <a:gd name="connsiteX111" fmla="*/ 1072963 w 5063469"/>
              <a:gd name="connsiteY111" fmla="*/ 1612008 h 4745608"/>
              <a:gd name="connsiteX112" fmla="*/ 1244413 w 5063469"/>
              <a:gd name="connsiteY112" fmla="*/ 1657728 h 4745608"/>
              <a:gd name="connsiteX113" fmla="*/ 1205766 w 5063469"/>
              <a:gd name="connsiteY113" fmla="*/ 1451988 h 4745608"/>
              <a:gd name="connsiteX114" fmla="*/ 1046313 w 5063469"/>
              <a:gd name="connsiteY114" fmla="*/ 815409 h 4745608"/>
              <a:gd name="connsiteX115" fmla="*/ 1221553 w 506346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4070190 w 5015379"/>
              <a:gd name="connsiteY51" fmla="*/ 3021367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3944371 w 5015379"/>
              <a:gd name="connsiteY51" fmla="*/ 2976643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13992332"/>
              <a:gd name="connsiteY0" fmla="*/ 1211958 h 7396030"/>
              <a:gd name="connsiteX1" fmla="*/ 1343911 w 13992332"/>
              <a:gd name="connsiteY1" fmla="*/ 1559828 h 7396030"/>
              <a:gd name="connsiteX2" fmla="*/ 1553023 w 13992332"/>
              <a:gd name="connsiteY2" fmla="*/ 1657728 h 7396030"/>
              <a:gd name="connsiteX3" fmla="*/ 1907353 w 13992332"/>
              <a:gd name="connsiteY3" fmla="*/ 1680588 h 7396030"/>
              <a:gd name="connsiteX4" fmla="*/ 2021653 w 13992332"/>
              <a:gd name="connsiteY4" fmla="*/ 1543428 h 7396030"/>
              <a:gd name="connsiteX5" fmla="*/ 2124523 w 13992332"/>
              <a:gd name="connsiteY5" fmla="*/ 1291968 h 7396030"/>
              <a:gd name="connsiteX6" fmla="*/ 2124523 w 13992332"/>
              <a:gd name="connsiteY6" fmla="*/ 1120518 h 7396030"/>
              <a:gd name="connsiteX7" fmla="*/ 2068029 w 13992332"/>
              <a:gd name="connsiteY7" fmla="*/ 825325 h 7396030"/>
              <a:gd name="connsiteX8" fmla="*/ 2078803 w 13992332"/>
              <a:gd name="connsiteY8" fmla="*/ 777618 h 7396030"/>
              <a:gd name="connsiteX9" fmla="*/ 2170243 w 13992332"/>
              <a:gd name="connsiteY9" fmla="*/ 1086228 h 7396030"/>
              <a:gd name="connsiteX10" fmla="*/ 2215963 w 13992332"/>
              <a:gd name="connsiteY10" fmla="*/ 1269108 h 7396030"/>
              <a:gd name="connsiteX11" fmla="*/ 2284543 w 13992332"/>
              <a:gd name="connsiteY11" fmla="*/ 1303398 h 7396030"/>
              <a:gd name="connsiteX12" fmla="*/ 2330263 w 13992332"/>
              <a:gd name="connsiteY12" fmla="*/ 1166238 h 7396030"/>
              <a:gd name="connsiteX13" fmla="*/ 2467423 w 13992332"/>
              <a:gd name="connsiteY13" fmla="*/ 880488 h 7396030"/>
              <a:gd name="connsiteX14" fmla="*/ 2558863 w 13992332"/>
              <a:gd name="connsiteY14" fmla="*/ 640458 h 7396030"/>
              <a:gd name="connsiteX15" fmla="*/ 2616013 w 13992332"/>
              <a:gd name="connsiteY15" fmla="*/ 537588 h 7396030"/>
              <a:gd name="connsiteX16" fmla="*/ 2558863 w 13992332"/>
              <a:gd name="connsiteY16" fmla="*/ 789048 h 7396030"/>
              <a:gd name="connsiteX17" fmla="*/ 2444563 w 13992332"/>
              <a:gd name="connsiteY17" fmla="*/ 1097658 h 7396030"/>
              <a:gd name="connsiteX18" fmla="*/ 2375983 w 13992332"/>
              <a:gd name="connsiteY18" fmla="*/ 1406268 h 7396030"/>
              <a:gd name="connsiteX19" fmla="*/ 2558863 w 13992332"/>
              <a:gd name="connsiteY19" fmla="*/ 1577718 h 7396030"/>
              <a:gd name="connsiteX20" fmla="*/ 2878903 w 13992332"/>
              <a:gd name="connsiteY20" fmla="*/ 1657728 h 7396030"/>
              <a:gd name="connsiteX21" fmla="*/ 3187513 w 13992332"/>
              <a:gd name="connsiteY21" fmla="*/ 1657728 h 7396030"/>
              <a:gd name="connsiteX22" fmla="*/ 3370393 w 13992332"/>
              <a:gd name="connsiteY22" fmla="*/ 1566288 h 7396030"/>
              <a:gd name="connsiteX23" fmla="*/ 3488066 w 13992332"/>
              <a:gd name="connsiteY23" fmla="*/ 1246753 h 7396030"/>
              <a:gd name="connsiteX24" fmla="*/ 3495138 w 13992332"/>
              <a:gd name="connsiteY24" fmla="*/ 1115548 h 7396030"/>
              <a:gd name="connsiteX25" fmla="*/ 3493650 w 13992332"/>
              <a:gd name="connsiteY25" fmla="*/ 1063976 h 7396030"/>
              <a:gd name="connsiteX26" fmla="*/ 3450403 w 13992332"/>
              <a:gd name="connsiteY26" fmla="*/ 777618 h 7396030"/>
              <a:gd name="connsiteX27" fmla="*/ 3119893 w 13992332"/>
              <a:gd name="connsiteY27" fmla="*/ 321571 h 7396030"/>
              <a:gd name="connsiteX28" fmla="*/ 3497351 w 13992332"/>
              <a:gd name="connsiteY28" fmla="*/ 674883 h 7396030"/>
              <a:gd name="connsiteX29" fmla="*/ 3759013 w 13992332"/>
              <a:gd name="connsiteY29" fmla="*/ 571878 h 7396030"/>
              <a:gd name="connsiteX30" fmla="*/ 3999043 w 13992332"/>
              <a:gd name="connsiteY30" fmla="*/ 91818 h 7396030"/>
              <a:gd name="connsiteX31" fmla="*/ 4033333 w 13992332"/>
              <a:gd name="connsiteY31" fmla="*/ 11808 h 7396030"/>
              <a:gd name="connsiteX32" fmla="*/ 3984569 w 13992332"/>
              <a:gd name="connsiteY32" fmla="*/ 247366 h 7396030"/>
              <a:gd name="connsiteX33" fmla="*/ 3812791 w 13992332"/>
              <a:gd name="connsiteY33" fmla="*/ 647417 h 7396030"/>
              <a:gd name="connsiteX34" fmla="*/ 3592906 w 13992332"/>
              <a:gd name="connsiteY34" fmla="*/ 811408 h 7396030"/>
              <a:gd name="connsiteX35" fmla="*/ 3604425 w 13992332"/>
              <a:gd name="connsiteY35" fmla="*/ 999253 h 7396030"/>
              <a:gd name="connsiteX36" fmla="*/ 3872985 w 13992332"/>
              <a:gd name="connsiteY36" fmla="*/ 881976 h 7396030"/>
              <a:gd name="connsiteX37" fmla="*/ 4200754 w 13992332"/>
              <a:gd name="connsiteY37" fmla="*/ 774136 h 7396030"/>
              <a:gd name="connsiteX38" fmla="*/ 4064251 w 13992332"/>
              <a:gd name="connsiteY38" fmla="*/ 847195 h 7396030"/>
              <a:gd name="connsiteX39" fmla="*/ 3818880 w 13992332"/>
              <a:gd name="connsiteY39" fmla="*/ 991305 h 7396030"/>
              <a:gd name="connsiteX40" fmla="*/ 3658531 w 13992332"/>
              <a:gd name="connsiteY40" fmla="*/ 1093178 h 7396030"/>
              <a:gd name="connsiteX41" fmla="*/ 3622838 w 13992332"/>
              <a:gd name="connsiteY41" fmla="*/ 1221401 h 7396030"/>
              <a:gd name="connsiteX42" fmla="*/ 3577446 w 13992332"/>
              <a:gd name="connsiteY42" fmla="*/ 1500691 h 7396030"/>
              <a:gd name="connsiteX43" fmla="*/ 3461833 w 13992332"/>
              <a:gd name="connsiteY43" fmla="*/ 1726308 h 7396030"/>
              <a:gd name="connsiteX44" fmla="*/ 3278953 w 13992332"/>
              <a:gd name="connsiteY44" fmla="*/ 2034918 h 7396030"/>
              <a:gd name="connsiteX45" fmla="*/ 3288742 w 13992332"/>
              <a:gd name="connsiteY45" fmla="*/ 2273460 h 7396030"/>
              <a:gd name="connsiteX46" fmla="*/ 3434288 w 13992332"/>
              <a:gd name="connsiteY46" fmla="*/ 2417577 h 7396030"/>
              <a:gd name="connsiteX47" fmla="*/ 3781217 w 13992332"/>
              <a:gd name="connsiteY47" fmla="*/ 2618845 h 7396030"/>
              <a:gd name="connsiteX48" fmla="*/ 4079053 w 13992332"/>
              <a:gd name="connsiteY48" fmla="*/ 2777868 h 7396030"/>
              <a:gd name="connsiteX49" fmla="*/ 5011598 w 13992332"/>
              <a:gd name="connsiteY49" fmla="*/ 3189329 h 7396030"/>
              <a:gd name="connsiteX50" fmla="*/ 13992332 w 13992332"/>
              <a:gd name="connsiteY50" fmla="*/ 7396027 h 7396030"/>
              <a:gd name="connsiteX51" fmla="*/ 3944371 w 13992332"/>
              <a:gd name="connsiteY51" fmla="*/ 2976643 h 7396030"/>
              <a:gd name="connsiteX52" fmla="*/ 3460193 w 13992332"/>
              <a:gd name="connsiteY52" fmla="*/ 2852901 h 7396030"/>
              <a:gd name="connsiteX53" fmla="*/ 3217865 w 13992332"/>
              <a:gd name="connsiteY53" fmla="*/ 2829045 h 7396030"/>
              <a:gd name="connsiteX54" fmla="*/ 3025524 w 13992332"/>
              <a:gd name="connsiteY54" fmla="*/ 2858861 h 7396030"/>
              <a:gd name="connsiteX55" fmla="*/ 2832855 w 13992332"/>
              <a:gd name="connsiteY55" fmla="*/ 2930924 h 7396030"/>
              <a:gd name="connsiteX56" fmla="*/ 2820111 w 13992332"/>
              <a:gd name="connsiteY56" fmla="*/ 3026344 h 7396030"/>
              <a:gd name="connsiteX57" fmla="*/ 2959241 w 13992332"/>
              <a:gd name="connsiteY57" fmla="*/ 3167976 h 7396030"/>
              <a:gd name="connsiteX58" fmla="*/ 3176083 w 13992332"/>
              <a:gd name="connsiteY58" fmla="*/ 3269358 h 7396030"/>
              <a:gd name="connsiteX59" fmla="*/ 3388239 w 13992332"/>
              <a:gd name="connsiteY59" fmla="*/ 3442290 h 7396030"/>
              <a:gd name="connsiteX60" fmla="*/ 3212014 w 13992332"/>
              <a:gd name="connsiteY60" fmla="*/ 3336948 h 7396030"/>
              <a:gd name="connsiteX61" fmla="*/ 3004633 w 13992332"/>
              <a:gd name="connsiteY61" fmla="*/ 3276814 h 7396030"/>
              <a:gd name="connsiteX62" fmla="*/ 2771676 w 13992332"/>
              <a:gd name="connsiteY62" fmla="*/ 3166987 h 7396030"/>
              <a:gd name="connsiteX63" fmla="*/ 2638873 w 13992332"/>
              <a:gd name="connsiteY63" fmla="*/ 3097908 h 7396030"/>
              <a:gd name="connsiteX64" fmla="*/ 2570293 w 13992332"/>
              <a:gd name="connsiteY64" fmla="*/ 3109338 h 7396030"/>
              <a:gd name="connsiteX65" fmla="*/ 2525557 w 13992332"/>
              <a:gd name="connsiteY65" fmla="*/ 3326508 h 7396030"/>
              <a:gd name="connsiteX66" fmla="*/ 2584349 w 13992332"/>
              <a:gd name="connsiteY66" fmla="*/ 3577470 h 7396030"/>
              <a:gd name="connsiteX67" fmla="*/ 2663703 w 13992332"/>
              <a:gd name="connsiteY67" fmla="*/ 3996904 h 7396030"/>
              <a:gd name="connsiteX68" fmla="*/ 2633113 w 13992332"/>
              <a:gd name="connsiteY68" fmla="*/ 4192703 h 7396030"/>
              <a:gd name="connsiteX69" fmla="*/ 2539703 w 13992332"/>
              <a:gd name="connsiteY69" fmla="*/ 4455574 h 7396030"/>
              <a:gd name="connsiteX70" fmla="*/ 2595212 w 13992332"/>
              <a:gd name="connsiteY70" fmla="*/ 3945217 h 7396030"/>
              <a:gd name="connsiteX71" fmla="*/ 2481240 w 13992332"/>
              <a:gd name="connsiteY71" fmla="*/ 3566538 h 7396030"/>
              <a:gd name="connsiteX72" fmla="*/ 2307403 w 13992332"/>
              <a:gd name="connsiteY72" fmla="*/ 3166488 h 7396030"/>
              <a:gd name="connsiteX73" fmla="*/ 2261683 w 13992332"/>
              <a:gd name="connsiteY73" fmla="*/ 3063618 h 7396030"/>
              <a:gd name="connsiteX74" fmla="*/ 2078803 w 13992332"/>
              <a:gd name="connsiteY74" fmla="*/ 2949318 h 7396030"/>
              <a:gd name="connsiteX75" fmla="*/ 1824299 w 13992332"/>
              <a:gd name="connsiteY75" fmla="*/ 3002494 h 7396030"/>
              <a:gd name="connsiteX76" fmla="*/ 1412162 w 13992332"/>
              <a:gd name="connsiteY76" fmla="*/ 3235573 h 7396030"/>
              <a:gd name="connsiteX77" fmla="*/ 1381573 w 13992332"/>
              <a:gd name="connsiteY77" fmla="*/ 3680838 h 7396030"/>
              <a:gd name="connsiteX78" fmla="*/ 1340867 w 13992332"/>
              <a:gd name="connsiteY78" fmla="*/ 3980504 h 7396030"/>
              <a:gd name="connsiteX79" fmla="*/ 1197619 w 13992332"/>
              <a:gd name="connsiteY79" fmla="*/ 4738831 h 7396030"/>
              <a:gd name="connsiteX80" fmla="*/ 1220896 w 13992332"/>
              <a:gd name="connsiteY80" fmla="*/ 4338309 h 7396030"/>
              <a:gd name="connsiteX81" fmla="*/ 1242772 w 13992332"/>
              <a:gd name="connsiteY81" fmla="*/ 4080888 h 7396030"/>
              <a:gd name="connsiteX82" fmla="*/ 1198693 w 13992332"/>
              <a:gd name="connsiteY82" fmla="*/ 3909438 h 7396030"/>
              <a:gd name="connsiteX83" fmla="*/ 970093 w 13992332"/>
              <a:gd name="connsiteY83" fmla="*/ 3989448 h 7396030"/>
              <a:gd name="connsiteX84" fmla="*/ 766328 w 13992332"/>
              <a:gd name="connsiteY84" fmla="*/ 4131990 h 7396030"/>
              <a:gd name="connsiteX85" fmla="*/ 555808 w 13992332"/>
              <a:gd name="connsiteY85" fmla="*/ 4355688 h 7396030"/>
              <a:gd name="connsiteX86" fmla="*/ 785900 w 13992332"/>
              <a:gd name="connsiteY86" fmla="*/ 4017771 h 7396030"/>
              <a:gd name="connsiteX87" fmla="*/ 1130113 w 13992332"/>
              <a:gd name="connsiteY87" fmla="*/ 3817500 h 7396030"/>
              <a:gd name="connsiteX88" fmla="*/ 1278703 w 13992332"/>
              <a:gd name="connsiteY88" fmla="*/ 3726558 h 7396030"/>
              <a:gd name="connsiteX89" fmla="*/ 1269661 w 13992332"/>
              <a:gd name="connsiteY89" fmla="*/ 3390117 h 7396030"/>
              <a:gd name="connsiteX90" fmla="*/ 1309620 w 13992332"/>
              <a:gd name="connsiteY90" fmla="*/ 3169963 h 7396030"/>
              <a:gd name="connsiteX91" fmla="*/ 1393003 w 13992332"/>
              <a:gd name="connsiteY91" fmla="*/ 3052188 h 7396030"/>
              <a:gd name="connsiteX92" fmla="*/ 1080693 w 13992332"/>
              <a:gd name="connsiteY92" fmla="*/ 2984604 h 7396030"/>
              <a:gd name="connsiteX93" fmla="*/ 663453 w 13992332"/>
              <a:gd name="connsiteY93" fmla="*/ 3023360 h 7396030"/>
              <a:gd name="connsiteX94" fmla="*/ 235111 w 13992332"/>
              <a:gd name="connsiteY94" fmla="*/ 3217172 h 7396030"/>
              <a:gd name="connsiteX95" fmla="*/ 421453 w 13992332"/>
              <a:gd name="connsiteY95" fmla="*/ 3029328 h 7396030"/>
              <a:gd name="connsiteX96" fmla="*/ 627193 w 13992332"/>
              <a:gd name="connsiteY96" fmla="*/ 2926458 h 7396030"/>
              <a:gd name="connsiteX97" fmla="*/ 854480 w 13992332"/>
              <a:gd name="connsiteY97" fmla="*/ 2889178 h 7396030"/>
              <a:gd name="connsiteX98" fmla="*/ 1149272 w 13992332"/>
              <a:gd name="connsiteY98" fmla="*/ 2889676 h 7396030"/>
              <a:gd name="connsiteX99" fmla="*/ 1531894 w 13992332"/>
              <a:gd name="connsiteY99" fmla="*/ 2917507 h 7396030"/>
              <a:gd name="connsiteX100" fmla="*/ 1860559 w 13992332"/>
              <a:gd name="connsiteY100" fmla="*/ 2766431 h 7396030"/>
              <a:gd name="connsiteX101" fmla="*/ 1701613 w 13992332"/>
              <a:gd name="connsiteY101" fmla="*/ 2263518 h 7396030"/>
              <a:gd name="connsiteX102" fmla="*/ 1690183 w 13992332"/>
              <a:gd name="connsiteY102" fmla="*/ 1966338 h 7396030"/>
              <a:gd name="connsiteX103" fmla="*/ 1381991 w 13992332"/>
              <a:gd name="connsiteY103" fmla="*/ 1841604 h 7396030"/>
              <a:gd name="connsiteX104" fmla="*/ 1095823 w 13992332"/>
              <a:gd name="connsiteY104" fmla="*/ 1714878 h 7396030"/>
              <a:gd name="connsiteX105" fmla="*/ 746507 w 13992332"/>
              <a:gd name="connsiteY105" fmla="*/ 1626415 h 7396030"/>
              <a:gd name="connsiteX106" fmla="*/ 352873 w 13992332"/>
              <a:gd name="connsiteY106" fmla="*/ 1726308 h 7396030"/>
              <a:gd name="connsiteX107" fmla="*/ 113171 w 13992332"/>
              <a:gd name="connsiteY107" fmla="*/ 1763582 h 7396030"/>
              <a:gd name="connsiteX108" fmla="*/ 9973 w 13992332"/>
              <a:gd name="connsiteY108" fmla="*/ 1737738 h 7396030"/>
              <a:gd name="connsiteX109" fmla="*/ 348516 w 13992332"/>
              <a:gd name="connsiteY109" fmla="*/ 1643812 h 7396030"/>
              <a:gd name="connsiteX110" fmla="*/ 653097 w 13992332"/>
              <a:gd name="connsiteY110" fmla="*/ 1543920 h 7396030"/>
              <a:gd name="connsiteX111" fmla="*/ 1072963 w 13992332"/>
              <a:gd name="connsiteY111" fmla="*/ 1612008 h 7396030"/>
              <a:gd name="connsiteX112" fmla="*/ 1244413 w 13992332"/>
              <a:gd name="connsiteY112" fmla="*/ 1657728 h 7396030"/>
              <a:gd name="connsiteX113" fmla="*/ 1205766 w 13992332"/>
              <a:gd name="connsiteY113" fmla="*/ 1451988 h 7396030"/>
              <a:gd name="connsiteX114" fmla="*/ 1046313 w 13992332"/>
              <a:gd name="connsiteY114" fmla="*/ 815409 h 7396030"/>
              <a:gd name="connsiteX115" fmla="*/ 1221553 w 13992332"/>
              <a:gd name="connsiteY115" fmla="*/ 1211958 h 7396030"/>
              <a:gd name="connsiteX0" fmla="*/ 1221553 w 14352380"/>
              <a:gd name="connsiteY0" fmla="*/ 1211958 h 7396030"/>
              <a:gd name="connsiteX1" fmla="*/ 1343911 w 14352380"/>
              <a:gd name="connsiteY1" fmla="*/ 1559828 h 7396030"/>
              <a:gd name="connsiteX2" fmla="*/ 1553023 w 14352380"/>
              <a:gd name="connsiteY2" fmla="*/ 1657728 h 7396030"/>
              <a:gd name="connsiteX3" fmla="*/ 1907353 w 14352380"/>
              <a:gd name="connsiteY3" fmla="*/ 1680588 h 7396030"/>
              <a:gd name="connsiteX4" fmla="*/ 2021653 w 14352380"/>
              <a:gd name="connsiteY4" fmla="*/ 1543428 h 7396030"/>
              <a:gd name="connsiteX5" fmla="*/ 2124523 w 14352380"/>
              <a:gd name="connsiteY5" fmla="*/ 1291968 h 7396030"/>
              <a:gd name="connsiteX6" fmla="*/ 2124523 w 14352380"/>
              <a:gd name="connsiteY6" fmla="*/ 1120518 h 7396030"/>
              <a:gd name="connsiteX7" fmla="*/ 2068029 w 14352380"/>
              <a:gd name="connsiteY7" fmla="*/ 825325 h 7396030"/>
              <a:gd name="connsiteX8" fmla="*/ 2078803 w 14352380"/>
              <a:gd name="connsiteY8" fmla="*/ 777618 h 7396030"/>
              <a:gd name="connsiteX9" fmla="*/ 2170243 w 14352380"/>
              <a:gd name="connsiteY9" fmla="*/ 1086228 h 7396030"/>
              <a:gd name="connsiteX10" fmla="*/ 2215963 w 14352380"/>
              <a:gd name="connsiteY10" fmla="*/ 1269108 h 7396030"/>
              <a:gd name="connsiteX11" fmla="*/ 2284543 w 14352380"/>
              <a:gd name="connsiteY11" fmla="*/ 1303398 h 7396030"/>
              <a:gd name="connsiteX12" fmla="*/ 2330263 w 14352380"/>
              <a:gd name="connsiteY12" fmla="*/ 1166238 h 7396030"/>
              <a:gd name="connsiteX13" fmla="*/ 2467423 w 14352380"/>
              <a:gd name="connsiteY13" fmla="*/ 880488 h 7396030"/>
              <a:gd name="connsiteX14" fmla="*/ 2558863 w 14352380"/>
              <a:gd name="connsiteY14" fmla="*/ 640458 h 7396030"/>
              <a:gd name="connsiteX15" fmla="*/ 2616013 w 14352380"/>
              <a:gd name="connsiteY15" fmla="*/ 537588 h 7396030"/>
              <a:gd name="connsiteX16" fmla="*/ 2558863 w 14352380"/>
              <a:gd name="connsiteY16" fmla="*/ 789048 h 7396030"/>
              <a:gd name="connsiteX17" fmla="*/ 2444563 w 14352380"/>
              <a:gd name="connsiteY17" fmla="*/ 1097658 h 7396030"/>
              <a:gd name="connsiteX18" fmla="*/ 2375983 w 14352380"/>
              <a:gd name="connsiteY18" fmla="*/ 1406268 h 7396030"/>
              <a:gd name="connsiteX19" fmla="*/ 2558863 w 14352380"/>
              <a:gd name="connsiteY19" fmla="*/ 1577718 h 7396030"/>
              <a:gd name="connsiteX20" fmla="*/ 2878903 w 14352380"/>
              <a:gd name="connsiteY20" fmla="*/ 1657728 h 7396030"/>
              <a:gd name="connsiteX21" fmla="*/ 3187513 w 14352380"/>
              <a:gd name="connsiteY21" fmla="*/ 1657728 h 7396030"/>
              <a:gd name="connsiteX22" fmla="*/ 3370393 w 14352380"/>
              <a:gd name="connsiteY22" fmla="*/ 1566288 h 7396030"/>
              <a:gd name="connsiteX23" fmla="*/ 3488066 w 14352380"/>
              <a:gd name="connsiteY23" fmla="*/ 1246753 h 7396030"/>
              <a:gd name="connsiteX24" fmla="*/ 3495138 w 14352380"/>
              <a:gd name="connsiteY24" fmla="*/ 1115548 h 7396030"/>
              <a:gd name="connsiteX25" fmla="*/ 3493650 w 14352380"/>
              <a:gd name="connsiteY25" fmla="*/ 1063976 h 7396030"/>
              <a:gd name="connsiteX26" fmla="*/ 3450403 w 14352380"/>
              <a:gd name="connsiteY26" fmla="*/ 777618 h 7396030"/>
              <a:gd name="connsiteX27" fmla="*/ 3119893 w 14352380"/>
              <a:gd name="connsiteY27" fmla="*/ 321571 h 7396030"/>
              <a:gd name="connsiteX28" fmla="*/ 3497351 w 14352380"/>
              <a:gd name="connsiteY28" fmla="*/ 674883 h 7396030"/>
              <a:gd name="connsiteX29" fmla="*/ 3759013 w 14352380"/>
              <a:gd name="connsiteY29" fmla="*/ 571878 h 7396030"/>
              <a:gd name="connsiteX30" fmla="*/ 3999043 w 14352380"/>
              <a:gd name="connsiteY30" fmla="*/ 91818 h 7396030"/>
              <a:gd name="connsiteX31" fmla="*/ 4033333 w 14352380"/>
              <a:gd name="connsiteY31" fmla="*/ 11808 h 7396030"/>
              <a:gd name="connsiteX32" fmla="*/ 3984569 w 14352380"/>
              <a:gd name="connsiteY32" fmla="*/ 247366 h 7396030"/>
              <a:gd name="connsiteX33" fmla="*/ 3812791 w 14352380"/>
              <a:gd name="connsiteY33" fmla="*/ 647417 h 7396030"/>
              <a:gd name="connsiteX34" fmla="*/ 3592906 w 14352380"/>
              <a:gd name="connsiteY34" fmla="*/ 811408 h 7396030"/>
              <a:gd name="connsiteX35" fmla="*/ 3604425 w 14352380"/>
              <a:gd name="connsiteY35" fmla="*/ 999253 h 7396030"/>
              <a:gd name="connsiteX36" fmla="*/ 3872985 w 14352380"/>
              <a:gd name="connsiteY36" fmla="*/ 881976 h 7396030"/>
              <a:gd name="connsiteX37" fmla="*/ 4200754 w 14352380"/>
              <a:gd name="connsiteY37" fmla="*/ 774136 h 7396030"/>
              <a:gd name="connsiteX38" fmla="*/ 4064251 w 14352380"/>
              <a:gd name="connsiteY38" fmla="*/ 847195 h 7396030"/>
              <a:gd name="connsiteX39" fmla="*/ 3818880 w 14352380"/>
              <a:gd name="connsiteY39" fmla="*/ 991305 h 7396030"/>
              <a:gd name="connsiteX40" fmla="*/ 3658531 w 14352380"/>
              <a:gd name="connsiteY40" fmla="*/ 1093178 h 7396030"/>
              <a:gd name="connsiteX41" fmla="*/ 3622838 w 14352380"/>
              <a:gd name="connsiteY41" fmla="*/ 1221401 h 7396030"/>
              <a:gd name="connsiteX42" fmla="*/ 3577446 w 14352380"/>
              <a:gd name="connsiteY42" fmla="*/ 1500691 h 7396030"/>
              <a:gd name="connsiteX43" fmla="*/ 3461833 w 14352380"/>
              <a:gd name="connsiteY43" fmla="*/ 1726308 h 7396030"/>
              <a:gd name="connsiteX44" fmla="*/ 3278953 w 14352380"/>
              <a:gd name="connsiteY44" fmla="*/ 2034918 h 7396030"/>
              <a:gd name="connsiteX45" fmla="*/ 3288742 w 14352380"/>
              <a:gd name="connsiteY45" fmla="*/ 2273460 h 7396030"/>
              <a:gd name="connsiteX46" fmla="*/ 3434288 w 14352380"/>
              <a:gd name="connsiteY46" fmla="*/ 2417577 h 7396030"/>
              <a:gd name="connsiteX47" fmla="*/ 3781217 w 14352380"/>
              <a:gd name="connsiteY47" fmla="*/ 2618845 h 7396030"/>
              <a:gd name="connsiteX48" fmla="*/ 4079053 w 14352380"/>
              <a:gd name="connsiteY48" fmla="*/ 2777868 h 7396030"/>
              <a:gd name="connsiteX49" fmla="*/ 14352380 w 14352380"/>
              <a:gd name="connsiteY49" fmla="*/ 7369070 h 7396030"/>
              <a:gd name="connsiteX50" fmla="*/ 13992332 w 14352380"/>
              <a:gd name="connsiteY50" fmla="*/ 7396027 h 7396030"/>
              <a:gd name="connsiteX51" fmla="*/ 3944371 w 14352380"/>
              <a:gd name="connsiteY51" fmla="*/ 2976643 h 7396030"/>
              <a:gd name="connsiteX52" fmla="*/ 3460193 w 14352380"/>
              <a:gd name="connsiteY52" fmla="*/ 2852901 h 7396030"/>
              <a:gd name="connsiteX53" fmla="*/ 3217865 w 14352380"/>
              <a:gd name="connsiteY53" fmla="*/ 2829045 h 7396030"/>
              <a:gd name="connsiteX54" fmla="*/ 3025524 w 14352380"/>
              <a:gd name="connsiteY54" fmla="*/ 2858861 h 7396030"/>
              <a:gd name="connsiteX55" fmla="*/ 2832855 w 14352380"/>
              <a:gd name="connsiteY55" fmla="*/ 2930924 h 7396030"/>
              <a:gd name="connsiteX56" fmla="*/ 2820111 w 14352380"/>
              <a:gd name="connsiteY56" fmla="*/ 3026344 h 7396030"/>
              <a:gd name="connsiteX57" fmla="*/ 2959241 w 14352380"/>
              <a:gd name="connsiteY57" fmla="*/ 3167976 h 7396030"/>
              <a:gd name="connsiteX58" fmla="*/ 3176083 w 14352380"/>
              <a:gd name="connsiteY58" fmla="*/ 3269358 h 7396030"/>
              <a:gd name="connsiteX59" fmla="*/ 3388239 w 14352380"/>
              <a:gd name="connsiteY59" fmla="*/ 3442290 h 7396030"/>
              <a:gd name="connsiteX60" fmla="*/ 3212014 w 14352380"/>
              <a:gd name="connsiteY60" fmla="*/ 3336948 h 7396030"/>
              <a:gd name="connsiteX61" fmla="*/ 3004633 w 14352380"/>
              <a:gd name="connsiteY61" fmla="*/ 3276814 h 7396030"/>
              <a:gd name="connsiteX62" fmla="*/ 2771676 w 14352380"/>
              <a:gd name="connsiteY62" fmla="*/ 3166987 h 7396030"/>
              <a:gd name="connsiteX63" fmla="*/ 2638873 w 14352380"/>
              <a:gd name="connsiteY63" fmla="*/ 3097908 h 7396030"/>
              <a:gd name="connsiteX64" fmla="*/ 2570293 w 14352380"/>
              <a:gd name="connsiteY64" fmla="*/ 3109338 h 7396030"/>
              <a:gd name="connsiteX65" fmla="*/ 2525557 w 14352380"/>
              <a:gd name="connsiteY65" fmla="*/ 3326508 h 7396030"/>
              <a:gd name="connsiteX66" fmla="*/ 2584349 w 14352380"/>
              <a:gd name="connsiteY66" fmla="*/ 3577470 h 7396030"/>
              <a:gd name="connsiteX67" fmla="*/ 2663703 w 14352380"/>
              <a:gd name="connsiteY67" fmla="*/ 3996904 h 7396030"/>
              <a:gd name="connsiteX68" fmla="*/ 2633113 w 14352380"/>
              <a:gd name="connsiteY68" fmla="*/ 4192703 h 7396030"/>
              <a:gd name="connsiteX69" fmla="*/ 2539703 w 14352380"/>
              <a:gd name="connsiteY69" fmla="*/ 4455574 h 7396030"/>
              <a:gd name="connsiteX70" fmla="*/ 2595212 w 14352380"/>
              <a:gd name="connsiteY70" fmla="*/ 3945217 h 7396030"/>
              <a:gd name="connsiteX71" fmla="*/ 2481240 w 14352380"/>
              <a:gd name="connsiteY71" fmla="*/ 3566538 h 7396030"/>
              <a:gd name="connsiteX72" fmla="*/ 2307403 w 14352380"/>
              <a:gd name="connsiteY72" fmla="*/ 3166488 h 7396030"/>
              <a:gd name="connsiteX73" fmla="*/ 2261683 w 14352380"/>
              <a:gd name="connsiteY73" fmla="*/ 3063618 h 7396030"/>
              <a:gd name="connsiteX74" fmla="*/ 2078803 w 14352380"/>
              <a:gd name="connsiteY74" fmla="*/ 2949318 h 7396030"/>
              <a:gd name="connsiteX75" fmla="*/ 1824299 w 14352380"/>
              <a:gd name="connsiteY75" fmla="*/ 3002494 h 7396030"/>
              <a:gd name="connsiteX76" fmla="*/ 1412162 w 14352380"/>
              <a:gd name="connsiteY76" fmla="*/ 3235573 h 7396030"/>
              <a:gd name="connsiteX77" fmla="*/ 1381573 w 14352380"/>
              <a:gd name="connsiteY77" fmla="*/ 3680838 h 7396030"/>
              <a:gd name="connsiteX78" fmla="*/ 1340867 w 14352380"/>
              <a:gd name="connsiteY78" fmla="*/ 3980504 h 7396030"/>
              <a:gd name="connsiteX79" fmla="*/ 1197619 w 14352380"/>
              <a:gd name="connsiteY79" fmla="*/ 4738831 h 7396030"/>
              <a:gd name="connsiteX80" fmla="*/ 1220896 w 14352380"/>
              <a:gd name="connsiteY80" fmla="*/ 4338309 h 7396030"/>
              <a:gd name="connsiteX81" fmla="*/ 1242772 w 14352380"/>
              <a:gd name="connsiteY81" fmla="*/ 4080888 h 7396030"/>
              <a:gd name="connsiteX82" fmla="*/ 1198693 w 14352380"/>
              <a:gd name="connsiteY82" fmla="*/ 3909438 h 7396030"/>
              <a:gd name="connsiteX83" fmla="*/ 970093 w 14352380"/>
              <a:gd name="connsiteY83" fmla="*/ 3989448 h 7396030"/>
              <a:gd name="connsiteX84" fmla="*/ 766328 w 14352380"/>
              <a:gd name="connsiteY84" fmla="*/ 4131990 h 7396030"/>
              <a:gd name="connsiteX85" fmla="*/ 555808 w 14352380"/>
              <a:gd name="connsiteY85" fmla="*/ 4355688 h 7396030"/>
              <a:gd name="connsiteX86" fmla="*/ 785900 w 14352380"/>
              <a:gd name="connsiteY86" fmla="*/ 4017771 h 7396030"/>
              <a:gd name="connsiteX87" fmla="*/ 1130113 w 14352380"/>
              <a:gd name="connsiteY87" fmla="*/ 3817500 h 7396030"/>
              <a:gd name="connsiteX88" fmla="*/ 1278703 w 14352380"/>
              <a:gd name="connsiteY88" fmla="*/ 3726558 h 7396030"/>
              <a:gd name="connsiteX89" fmla="*/ 1269661 w 14352380"/>
              <a:gd name="connsiteY89" fmla="*/ 3390117 h 7396030"/>
              <a:gd name="connsiteX90" fmla="*/ 1309620 w 14352380"/>
              <a:gd name="connsiteY90" fmla="*/ 3169963 h 7396030"/>
              <a:gd name="connsiteX91" fmla="*/ 1393003 w 14352380"/>
              <a:gd name="connsiteY91" fmla="*/ 3052188 h 7396030"/>
              <a:gd name="connsiteX92" fmla="*/ 1080693 w 14352380"/>
              <a:gd name="connsiteY92" fmla="*/ 2984604 h 7396030"/>
              <a:gd name="connsiteX93" fmla="*/ 663453 w 14352380"/>
              <a:gd name="connsiteY93" fmla="*/ 3023360 h 7396030"/>
              <a:gd name="connsiteX94" fmla="*/ 235111 w 14352380"/>
              <a:gd name="connsiteY94" fmla="*/ 3217172 h 7396030"/>
              <a:gd name="connsiteX95" fmla="*/ 421453 w 14352380"/>
              <a:gd name="connsiteY95" fmla="*/ 3029328 h 7396030"/>
              <a:gd name="connsiteX96" fmla="*/ 627193 w 14352380"/>
              <a:gd name="connsiteY96" fmla="*/ 2926458 h 7396030"/>
              <a:gd name="connsiteX97" fmla="*/ 854480 w 14352380"/>
              <a:gd name="connsiteY97" fmla="*/ 2889178 h 7396030"/>
              <a:gd name="connsiteX98" fmla="*/ 1149272 w 14352380"/>
              <a:gd name="connsiteY98" fmla="*/ 2889676 h 7396030"/>
              <a:gd name="connsiteX99" fmla="*/ 1531894 w 14352380"/>
              <a:gd name="connsiteY99" fmla="*/ 2917507 h 7396030"/>
              <a:gd name="connsiteX100" fmla="*/ 1860559 w 14352380"/>
              <a:gd name="connsiteY100" fmla="*/ 2766431 h 7396030"/>
              <a:gd name="connsiteX101" fmla="*/ 1701613 w 14352380"/>
              <a:gd name="connsiteY101" fmla="*/ 2263518 h 7396030"/>
              <a:gd name="connsiteX102" fmla="*/ 1690183 w 14352380"/>
              <a:gd name="connsiteY102" fmla="*/ 1966338 h 7396030"/>
              <a:gd name="connsiteX103" fmla="*/ 1381991 w 14352380"/>
              <a:gd name="connsiteY103" fmla="*/ 1841604 h 7396030"/>
              <a:gd name="connsiteX104" fmla="*/ 1095823 w 14352380"/>
              <a:gd name="connsiteY104" fmla="*/ 1714878 h 7396030"/>
              <a:gd name="connsiteX105" fmla="*/ 746507 w 14352380"/>
              <a:gd name="connsiteY105" fmla="*/ 1626415 h 7396030"/>
              <a:gd name="connsiteX106" fmla="*/ 352873 w 14352380"/>
              <a:gd name="connsiteY106" fmla="*/ 1726308 h 7396030"/>
              <a:gd name="connsiteX107" fmla="*/ 113171 w 14352380"/>
              <a:gd name="connsiteY107" fmla="*/ 1763582 h 7396030"/>
              <a:gd name="connsiteX108" fmla="*/ 9973 w 14352380"/>
              <a:gd name="connsiteY108" fmla="*/ 1737738 h 7396030"/>
              <a:gd name="connsiteX109" fmla="*/ 348516 w 14352380"/>
              <a:gd name="connsiteY109" fmla="*/ 1643812 h 7396030"/>
              <a:gd name="connsiteX110" fmla="*/ 653097 w 14352380"/>
              <a:gd name="connsiteY110" fmla="*/ 1543920 h 7396030"/>
              <a:gd name="connsiteX111" fmla="*/ 1072963 w 14352380"/>
              <a:gd name="connsiteY111" fmla="*/ 1612008 h 7396030"/>
              <a:gd name="connsiteX112" fmla="*/ 1244413 w 14352380"/>
              <a:gd name="connsiteY112" fmla="*/ 1657728 h 7396030"/>
              <a:gd name="connsiteX113" fmla="*/ 1205766 w 14352380"/>
              <a:gd name="connsiteY113" fmla="*/ 1451988 h 7396030"/>
              <a:gd name="connsiteX114" fmla="*/ 1046313 w 14352380"/>
              <a:gd name="connsiteY114" fmla="*/ 815409 h 7396030"/>
              <a:gd name="connsiteX115" fmla="*/ 1221553 w 14352380"/>
              <a:gd name="connsiteY115" fmla="*/ 1211958 h 7396030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8227951"/>
              <a:gd name="connsiteY0" fmla="*/ 1211958 h 9173439"/>
              <a:gd name="connsiteX1" fmla="*/ 1343911 w 18227951"/>
              <a:gd name="connsiteY1" fmla="*/ 1559828 h 9173439"/>
              <a:gd name="connsiteX2" fmla="*/ 1553023 w 18227951"/>
              <a:gd name="connsiteY2" fmla="*/ 1657728 h 9173439"/>
              <a:gd name="connsiteX3" fmla="*/ 1907353 w 18227951"/>
              <a:gd name="connsiteY3" fmla="*/ 1680588 h 9173439"/>
              <a:gd name="connsiteX4" fmla="*/ 2021653 w 18227951"/>
              <a:gd name="connsiteY4" fmla="*/ 1543428 h 9173439"/>
              <a:gd name="connsiteX5" fmla="*/ 2124523 w 18227951"/>
              <a:gd name="connsiteY5" fmla="*/ 1291968 h 9173439"/>
              <a:gd name="connsiteX6" fmla="*/ 2124523 w 18227951"/>
              <a:gd name="connsiteY6" fmla="*/ 1120518 h 9173439"/>
              <a:gd name="connsiteX7" fmla="*/ 2068029 w 18227951"/>
              <a:gd name="connsiteY7" fmla="*/ 825325 h 9173439"/>
              <a:gd name="connsiteX8" fmla="*/ 2078803 w 18227951"/>
              <a:gd name="connsiteY8" fmla="*/ 777618 h 9173439"/>
              <a:gd name="connsiteX9" fmla="*/ 2170243 w 18227951"/>
              <a:gd name="connsiteY9" fmla="*/ 1086228 h 9173439"/>
              <a:gd name="connsiteX10" fmla="*/ 2215963 w 18227951"/>
              <a:gd name="connsiteY10" fmla="*/ 1269108 h 9173439"/>
              <a:gd name="connsiteX11" fmla="*/ 2284543 w 18227951"/>
              <a:gd name="connsiteY11" fmla="*/ 1303398 h 9173439"/>
              <a:gd name="connsiteX12" fmla="*/ 2330263 w 18227951"/>
              <a:gd name="connsiteY12" fmla="*/ 1166238 h 9173439"/>
              <a:gd name="connsiteX13" fmla="*/ 2467423 w 18227951"/>
              <a:gd name="connsiteY13" fmla="*/ 880488 h 9173439"/>
              <a:gd name="connsiteX14" fmla="*/ 2558863 w 18227951"/>
              <a:gd name="connsiteY14" fmla="*/ 640458 h 9173439"/>
              <a:gd name="connsiteX15" fmla="*/ 2616013 w 18227951"/>
              <a:gd name="connsiteY15" fmla="*/ 537588 h 9173439"/>
              <a:gd name="connsiteX16" fmla="*/ 2558863 w 18227951"/>
              <a:gd name="connsiteY16" fmla="*/ 789048 h 9173439"/>
              <a:gd name="connsiteX17" fmla="*/ 2444563 w 18227951"/>
              <a:gd name="connsiteY17" fmla="*/ 1097658 h 9173439"/>
              <a:gd name="connsiteX18" fmla="*/ 2375983 w 18227951"/>
              <a:gd name="connsiteY18" fmla="*/ 1406268 h 9173439"/>
              <a:gd name="connsiteX19" fmla="*/ 2558863 w 18227951"/>
              <a:gd name="connsiteY19" fmla="*/ 1577718 h 9173439"/>
              <a:gd name="connsiteX20" fmla="*/ 2878903 w 18227951"/>
              <a:gd name="connsiteY20" fmla="*/ 1657728 h 9173439"/>
              <a:gd name="connsiteX21" fmla="*/ 3187513 w 18227951"/>
              <a:gd name="connsiteY21" fmla="*/ 1657728 h 9173439"/>
              <a:gd name="connsiteX22" fmla="*/ 3370393 w 18227951"/>
              <a:gd name="connsiteY22" fmla="*/ 1566288 h 9173439"/>
              <a:gd name="connsiteX23" fmla="*/ 3488066 w 18227951"/>
              <a:gd name="connsiteY23" fmla="*/ 1246753 h 9173439"/>
              <a:gd name="connsiteX24" fmla="*/ 3495138 w 18227951"/>
              <a:gd name="connsiteY24" fmla="*/ 1115548 h 9173439"/>
              <a:gd name="connsiteX25" fmla="*/ 3493650 w 18227951"/>
              <a:gd name="connsiteY25" fmla="*/ 1063976 h 9173439"/>
              <a:gd name="connsiteX26" fmla="*/ 3450403 w 18227951"/>
              <a:gd name="connsiteY26" fmla="*/ 777618 h 9173439"/>
              <a:gd name="connsiteX27" fmla="*/ 3119893 w 18227951"/>
              <a:gd name="connsiteY27" fmla="*/ 321571 h 9173439"/>
              <a:gd name="connsiteX28" fmla="*/ 3497351 w 18227951"/>
              <a:gd name="connsiteY28" fmla="*/ 674883 h 9173439"/>
              <a:gd name="connsiteX29" fmla="*/ 3759013 w 18227951"/>
              <a:gd name="connsiteY29" fmla="*/ 571878 h 9173439"/>
              <a:gd name="connsiteX30" fmla="*/ 3999043 w 18227951"/>
              <a:gd name="connsiteY30" fmla="*/ 91818 h 9173439"/>
              <a:gd name="connsiteX31" fmla="*/ 4033333 w 18227951"/>
              <a:gd name="connsiteY31" fmla="*/ 11808 h 9173439"/>
              <a:gd name="connsiteX32" fmla="*/ 3984569 w 18227951"/>
              <a:gd name="connsiteY32" fmla="*/ 247366 h 9173439"/>
              <a:gd name="connsiteX33" fmla="*/ 3812791 w 18227951"/>
              <a:gd name="connsiteY33" fmla="*/ 647417 h 9173439"/>
              <a:gd name="connsiteX34" fmla="*/ 3592906 w 18227951"/>
              <a:gd name="connsiteY34" fmla="*/ 811408 h 9173439"/>
              <a:gd name="connsiteX35" fmla="*/ 3604425 w 18227951"/>
              <a:gd name="connsiteY35" fmla="*/ 999253 h 9173439"/>
              <a:gd name="connsiteX36" fmla="*/ 3872985 w 18227951"/>
              <a:gd name="connsiteY36" fmla="*/ 881976 h 9173439"/>
              <a:gd name="connsiteX37" fmla="*/ 4200754 w 18227951"/>
              <a:gd name="connsiteY37" fmla="*/ 774136 h 9173439"/>
              <a:gd name="connsiteX38" fmla="*/ 4064251 w 18227951"/>
              <a:gd name="connsiteY38" fmla="*/ 847195 h 9173439"/>
              <a:gd name="connsiteX39" fmla="*/ 3818880 w 18227951"/>
              <a:gd name="connsiteY39" fmla="*/ 991305 h 9173439"/>
              <a:gd name="connsiteX40" fmla="*/ 3658531 w 18227951"/>
              <a:gd name="connsiteY40" fmla="*/ 1093178 h 9173439"/>
              <a:gd name="connsiteX41" fmla="*/ 3622838 w 18227951"/>
              <a:gd name="connsiteY41" fmla="*/ 1221401 h 9173439"/>
              <a:gd name="connsiteX42" fmla="*/ 3577446 w 18227951"/>
              <a:gd name="connsiteY42" fmla="*/ 1500691 h 9173439"/>
              <a:gd name="connsiteX43" fmla="*/ 3461833 w 18227951"/>
              <a:gd name="connsiteY43" fmla="*/ 1726308 h 9173439"/>
              <a:gd name="connsiteX44" fmla="*/ 3278953 w 18227951"/>
              <a:gd name="connsiteY44" fmla="*/ 2034918 h 9173439"/>
              <a:gd name="connsiteX45" fmla="*/ 3288742 w 18227951"/>
              <a:gd name="connsiteY45" fmla="*/ 2273460 h 9173439"/>
              <a:gd name="connsiteX46" fmla="*/ 3434288 w 18227951"/>
              <a:gd name="connsiteY46" fmla="*/ 2417577 h 9173439"/>
              <a:gd name="connsiteX47" fmla="*/ 3781217 w 18227951"/>
              <a:gd name="connsiteY47" fmla="*/ 2618845 h 9173439"/>
              <a:gd name="connsiteX48" fmla="*/ 4079053 w 18227951"/>
              <a:gd name="connsiteY48" fmla="*/ 2777868 h 9173439"/>
              <a:gd name="connsiteX49" fmla="*/ 18227951 w 18227951"/>
              <a:gd name="connsiteY49" fmla="*/ 9173439 h 9173439"/>
              <a:gd name="connsiteX50" fmla="*/ 13992332 w 18227951"/>
              <a:gd name="connsiteY50" fmla="*/ 7396027 h 9173439"/>
              <a:gd name="connsiteX51" fmla="*/ 3944371 w 18227951"/>
              <a:gd name="connsiteY51" fmla="*/ 2976643 h 9173439"/>
              <a:gd name="connsiteX52" fmla="*/ 3460193 w 18227951"/>
              <a:gd name="connsiteY52" fmla="*/ 2852901 h 9173439"/>
              <a:gd name="connsiteX53" fmla="*/ 3217865 w 18227951"/>
              <a:gd name="connsiteY53" fmla="*/ 2829045 h 9173439"/>
              <a:gd name="connsiteX54" fmla="*/ 3025524 w 18227951"/>
              <a:gd name="connsiteY54" fmla="*/ 2858861 h 9173439"/>
              <a:gd name="connsiteX55" fmla="*/ 2832855 w 18227951"/>
              <a:gd name="connsiteY55" fmla="*/ 2930924 h 9173439"/>
              <a:gd name="connsiteX56" fmla="*/ 2820111 w 18227951"/>
              <a:gd name="connsiteY56" fmla="*/ 3026344 h 9173439"/>
              <a:gd name="connsiteX57" fmla="*/ 2959241 w 18227951"/>
              <a:gd name="connsiteY57" fmla="*/ 3167976 h 9173439"/>
              <a:gd name="connsiteX58" fmla="*/ 3176083 w 18227951"/>
              <a:gd name="connsiteY58" fmla="*/ 3269358 h 9173439"/>
              <a:gd name="connsiteX59" fmla="*/ 3388239 w 18227951"/>
              <a:gd name="connsiteY59" fmla="*/ 3442290 h 9173439"/>
              <a:gd name="connsiteX60" fmla="*/ 3212014 w 18227951"/>
              <a:gd name="connsiteY60" fmla="*/ 3336948 h 9173439"/>
              <a:gd name="connsiteX61" fmla="*/ 3004633 w 18227951"/>
              <a:gd name="connsiteY61" fmla="*/ 3276814 h 9173439"/>
              <a:gd name="connsiteX62" fmla="*/ 2771676 w 18227951"/>
              <a:gd name="connsiteY62" fmla="*/ 3166987 h 9173439"/>
              <a:gd name="connsiteX63" fmla="*/ 2638873 w 18227951"/>
              <a:gd name="connsiteY63" fmla="*/ 3097908 h 9173439"/>
              <a:gd name="connsiteX64" fmla="*/ 2570293 w 18227951"/>
              <a:gd name="connsiteY64" fmla="*/ 3109338 h 9173439"/>
              <a:gd name="connsiteX65" fmla="*/ 2525557 w 18227951"/>
              <a:gd name="connsiteY65" fmla="*/ 3326508 h 9173439"/>
              <a:gd name="connsiteX66" fmla="*/ 2584349 w 18227951"/>
              <a:gd name="connsiteY66" fmla="*/ 3577470 h 9173439"/>
              <a:gd name="connsiteX67" fmla="*/ 2663703 w 18227951"/>
              <a:gd name="connsiteY67" fmla="*/ 3996904 h 9173439"/>
              <a:gd name="connsiteX68" fmla="*/ 2633113 w 18227951"/>
              <a:gd name="connsiteY68" fmla="*/ 4192703 h 9173439"/>
              <a:gd name="connsiteX69" fmla="*/ 2539703 w 18227951"/>
              <a:gd name="connsiteY69" fmla="*/ 4455574 h 9173439"/>
              <a:gd name="connsiteX70" fmla="*/ 2595212 w 18227951"/>
              <a:gd name="connsiteY70" fmla="*/ 3945217 h 9173439"/>
              <a:gd name="connsiteX71" fmla="*/ 2481240 w 18227951"/>
              <a:gd name="connsiteY71" fmla="*/ 3566538 h 9173439"/>
              <a:gd name="connsiteX72" fmla="*/ 2307403 w 18227951"/>
              <a:gd name="connsiteY72" fmla="*/ 3166488 h 9173439"/>
              <a:gd name="connsiteX73" fmla="*/ 2261683 w 18227951"/>
              <a:gd name="connsiteY73" fmla="*/ 3063618 h 9173439"/>
              <a:gd name="connsiteX74" fmla="*/ 2078803 w 18227951"/>
              <a:gd name="connsiteY74" fmla="*/ 2949318 h 9173439"/>
              <a:gd name="connsiteX75" fmla="*/ 1824299 w 18227951"/>
              <a:gd name="connsiteY75" fmla="*/ 3002494 h 9173439"/>
              <a:gd name="connsiteX76" fmla="*/ 1412162 w 18227951"/>
              <a:gd name="connsiteY76" fmla="*/ 3235573 h 9173439"/>
              <a:gd name="connsiteX77" fmla="*/ 1381573 w 18227951"/>
              <a:gd name="connsiteY77" fmla="*/ 3680838 h 9173439"/>
              <a:gd name="connsiteX78" fmla="*/ 1340867 w 18227951"/>
              <a:gd name="connsiteY78" fmla="*/ 3980504 h 9173439"/>
              <a:gd name="connsiteX79" fmla="*/ 1197619 w 18227951"/>
              <a:gd name="connsiteY79" fmla="*/ 4738831 h 9173439"/>
              <a:gd name="connsiteX80" fmla="*/ 1220896 w 18227951"/>
              <a:gd name="connsiteY80" fmla="*/ 4338309 h 9173439"/>
              <a:gd name="connsiteX81" fmla="*/ 1242772 w 18227951"/>
              <a:gd name="connsiteY81" fmla="*/ 4080888 h 9173439"/>
              <a:gd name="connsiteX82" fmla="*/ 1198693 w 18227951"/>
              <a:gd name="connsiteY82" fmla="*/ 3909438 h 9173439"/>
              <a:gd name="connsiteX83" fmla="*/ 970093 w 18227951"/>
              <a:gd name="connsiteY83" fmla="*/ 3989448 h 9173439"/>
              <a:gd name="connsiteX84" fmla="*/ 766328 w 18227951"/>
              <a:gd name="connsiteY84" fmla="*/ 4131990 h 9173439"/>
              <a:gd name="connsiteX85" fmla="*/ 555808 w 18227951"/>
              <a:gd name="connsiteY85" fmla="*/ 4355688 h 9173439"/>
              <a:gd name="connsiteX86" fmla="*/ 785900 w 18227951"/>
              <a:gd name="connsiteY86" fmla="*/ 4017771 h 9173439"/>
              <a:gd name="connsiteX87" fmla="*/ 1130113 w 18227951"/>
              <a:gd name="connsiteY87" fmla="*/ 3817500 h 9173439"/>
              <a:gd name="connsiteX88" fmla="*/ 1278703 w 18227951"/>
              <a:gd name="connsiteY88" fmla="*/ 3726558 h 9173439"/>
              <a:gd name="connsiteX89" fmla="*/ 1269661 w 18227951"/>
              <a:gd name="connsiteY89" fmla="*/ 3390117 h 9173439"/>
              <a:gd name="connsiteX90" fmla="*/ 1309620 w 18227951"/>
              <a:gd name="connsiteY90" fmla="*/ 3169963 h 9173439"/>
              <a:gd name="connsiteX91" fmla="*/ 1393003 w 18227951"/>
              <a:gd name="connsiteY91" fmla="*/ 3052188 h 9173439"/>
              <a:gd name="connsiteX92" fmla="*/ 1080693 w 18227951"/>
              <a:gd name="connsiteY92" fmla="*/ 2984604 h 9173439"/>
              <a:gd name="connsiteX93" fmla="*/ 663453 w 18227951"/>
              <a:gd name="connsiteY93" fmla="*/ 3023360 h 9173439"/>
              <a:gd name="connsiteX94" fmla="*/ 235111 w 18227951"/>
              <a:gd name="connsiteY94" fmla="*/ 3217172 h 9173439"/>
              <a:gd name="connsiteX95" fmla="*/ 421453 w 18227951"/>
              <a:gd name="connsiteY95" fmla="*/ 3029328 h 9173439"/>
              <a:gd name="connsiteX96" fmla="*/ 627193 w 18227951"/>
              <a:gd name="connsiteY96" fmla="*/ 2926458 h 9173439"/>
              <a:gd name="connsiteX97" fmla="*/ 854480 w 18227951"/>
              <a:gd name="connsiteY97" fmla="*/ 2889178 h 9173439"/>
              <a:gd name="connsiteX98" fmla="*/ 1149272 w 18227951"/>
              <a:gd name="connsiteY98" fmla="*/ 2889676 h 9173439"/>
              <a:gd name="connsiteX99" fmla="*/ 1531894 w 18227951"/>
              <a:gd name="connsiteY99" fmla="*/ 2917507 h 9173439"/>
              <a:gd name="connsiteX100" fmla="*/ 1860559 w 18227951"/>
              <a:gd name="connsiteY100" fmla="*/ 2766431 h 9173439"/>
              <a:gd name="connsiteX101" fmla="*/ 1701613 w 18227951"/>
              <a:gd name="connsiteY101" fmla="*/ 2263518 h 9173439"/>
              <a:gd name="connsiteX102" fmla="*/ 1690183 w 18227951"/>
              <a:gd name="connsiteY102" fmla="*/ 1966338 h 9173439"/>
              <a:gd name="connsiteX103" fmla="*/ 1381991 w 18227951"/>
              <a:gd name="connsiteY103" fmla="*/ 1841604 h 9173439"/>
              <a:gd name="connsiteX104" fmla="*/ 1095823 w 18227951"/>
              <a:gd name="connsiteY104" fmla="*/ 1714878 h 9173439"/>
              <a:gd name="connsiteX105" fmla="*/ 746507 w 18227951"/>
              <a:gd name="connsiteY105" fmla="*/ 1626415 h 9173439"/>
              <a:gd name="connsiteX106" fmla="*/ 352873 w 18227951"/>
              <a:gd name="connsiteY106" fmla="*/ 1726308 h 9173439"/>
              <a:gd name="connsiteX107" fmla="*/ 113171 w 18227951"/>
              <a:gd name="connsiteY107" fmla="*/ 1763582 h 9173439"/>
              <a:gd name="connsiteX108" fmla="*/ 9973 w 18227951"/>
              <a:gd name="connsiteY108" fmla="*/ 1737738 h 9173439"/>
              <a:gd name="connsiteX109" fmla="*/ 348516 w 18227951"/>
              <a:gd name="connsiteY109" fmla="*/ 1643812 h 9173439"/>
              <a:gd name="connsiteX110" fmla="*/ 653097 w 18227951"/>
              <a:gd name="connsiteY110" fmla="*/ 1543920 h 9173439"/>
              <a:gd name="connsiteX111" fmla="*/ 1072963 w 18227951"/>
              <a:gd name="connsiteY111" fmla="*/ 1612008 h 9173439"/>
              <a:gd name="connsiteX112" fmla="*/ 1244413 w 18227951"/>
              <a:gd name="connsiteY112" fmla="*/ 1657728 h 9173439"/>
              <a:gd name="connsiteX113" fmla="*/ 1205766 w 18227951"/>
              <a:gd name="connsiteY113" fmla="*/ 1451988 h 9173439"/>
              <a:gd name="connsiteX114" fmla="*/ 1046313 w 18227951"/>
              <a:gd name="connsiteY114" fmla="*/ 815409 h 9173439"/>
              <a:gd name="connsiteX115" fmla="*/ 1221553 w 18227951"/>
              <a:gd name="connsiteY115" fmla="*/ 1211958 h 9173439"/>
              <a:gd name="connsiteX0" fmla="*/ 1221553 w 19234678"/>
              <a:gd name="connsiteY0" fmla="*/ 1211958 h 9708619"/>
              <a:gd name="connsiteX1" fmla="*/ 1343911 w 19234678"/>
              <a:gd name="connsiteY1" fmla="*/ 1559828 h 9708619"/>
              <a:gd name="connsiteX2" fmla="*/ 1553023 w 19234678"/>
              <a:gd name="connsiteY2" fmla="*/ 1657728 h 9708619"/>
              <a:gd name="connsiteX3" fmla="*/ 1907353 w 19234678"/>
              <a:gd name="connsiteY3" fmla="*/ 1680588 h 9708619"/>
              <a:gd name="connsiteX4" fmla="*/ 2021653 w 19234678"/>
              <a:gd name="connsiteY4" fmla="*/ 1543428 h 9708619"/>
              <a:gd name="connsiteX5" fmla="*/ 2124523 w 19234678"/>
              <a:gd name="connsiteY5" fmla="*/ 1291968 h 9708619"/>
              <a:gd name="connsiteX6" fmla="*/ 2124523 w 19234678"/>
              <a:gd name="connsiteY6" fmla="*/ 1120518 h 9708619"/>
              <a:gd name="connsiteX7" fmla="*/ 2068029 w 19234678"/>
              <a:gd name="connsiteY7" fmla="*/ 825325 h 9708619"/>
              <a:gd name="connsiteX8" fmla="*/ 2078803 w 19234678"/>
              <a:gd name="connsiteY8" fmla="*/ 777618 h 9708619"/>
              <a:gd name="connsiteX9" fmla="*/ 2170243 w 19234678"/>
              <a:gd name="connsiteY9" fmla="*/ 1086228 h 9708619"/>
              <a:gd name="connsiteX10" fmla="*/ 2215963 w 19234678"/>
              <a:gd name="connsiteY10" fmla="*/ 1269108 h 9708619"/>
              <a:gd name="connsiteX11" fmla="*/ 2284543 w 19234678"/>
              <a:gd name="connsiteY11" fmla="*/ 1303398 h 9708619"/>
              <a:gd name="connsiteX12" fmla="*/ 2330263 w 19234678"/>
              <a:gd name="connsiteY12" fmla="*/ 1166238 h 9708619"/>
              <a:gd name="connsiteX13" fmla="*/ 2467423 w 19234678"/>
              <a:gd name="connsiteY13" fmla="*/ 880488 h 9708619"/>
              <a:gd name="connsiteX14" fmla="*/ 2558863 w 19234678"/>
              <a:gd name="connsiteY14" fmla="*/ 640458 h 9708619"/>
              <a:gd name="connsiteX15" fmla="*/ 2616013 w 19234678"/>
              <a:gd name="connsiteY15" fmla="*/ 537588 h 9708619"/>
              <a:gd name="connsiteX16" fmla="*/ 2558863 w 19234678"/>
              <a:gd name="connsiteY16" fmla="*/ 789048 h 9708619"/>
              <a:gd name="connsiteX17" fmla="*/ 2444563 w 19234678"/>
              <a:gd name="connsiteY17" fmla="*/ 1097658 h 9708619"/>
              <a:gd name="connsiteX18" fmla="*/ 2375983 w 19234678"/>
              <a:gd name="connsiteY18" fmla="*/ 1406268 h 9708619"/>
              <a:gd name="connsiteX19" fmla="*/ 2558863 w 19234678"/>
              <a:gd name="connsiteY19" fmla="*/ 1577718 h 9708619"/>
              <a:gd name="connsiteX20" fmla="*/ 2878903 w 19234678"/>
              <a:gd name="connsiteY20" fmla="*/ 1657728 h 9708619"/>
              <a:gd name="connsiteX21" fmla="*/ 3187513 w 19234678"/>
              <a:gd name="connsiteY21" fmla="*/ 1657728 h 9708619"/>
              <a:gd name="connsiteX22" fmla="*/ 3370393 w 19234678"/>
              <a:gd name="connsiteY22" fmla="*/ 1566288 h 9708619"/>
              <a:gd name="connsiteX23" fmla="*/ 3488066 w 19234678"/>
              <a:gd name="connsiteY23" fmla="*/ 1246753 h 9708619"/>
              <a:gd name="connsiteX24" fmla="*/ 3495138 w 19234678"/>
              <a:gd name="connsiteY24" fmla="*/ 1115548 h 9708619"/>
              <a:gd name="connsiteX25" fmla="*/ 3493650 w 19234678"/>
              <a:gd name="connsiteY25" fmla="*/ 1063976 h 9708619"/>
              <a:gd name="connsiteX26" fmla="*/ 3450403 w 19234678"/>
              <a:gd name="connsiteY26" fmla="*/ 777618 h 9708619"/>
              <a:gd name="connsiteX27" fmla="*/ 3119893 w 19234678"/>
              <a:gd name="connsiteY27" fmla="*/ 321571 h 9708619"/>
              <a:gd name="connsiteX28" fmla="*/ 3497351 w 19234678"/>
              <a:gd name="connsiteY28" fmla="*/ 674883 h 9708619"/>
              <a:gd name="connsiteX29" fmla="*/ 3759013 w 19234678"/>
              <a:gd name="connsiteY29" fmla="*/ 571878 h 9708619"/>
              <a:gd name="connsiteX30" fmla="*/ 3999043 w 19234678"/>
              <a:gd name="connsiteY30" fmla="*/ 91818 h 9708619"/>
              <a:gd name="connsiteX31" fmla="*/ 4033333 w 19234678"/>
              <a:gd name="connsiteY31" fmla="*/ 11808 h 9708619"/>
              <a:gd name="connsiteX32" fmla="*/ 3984569 w 19234678"/>
              <a:gd name="connsiteY32" fmla="*/ 247366 h 9708619"/>
              <a:gd name="connsiteX33" fmla="*/ 3812791 w 19234678"/>
              <a:gd name="connsiteY33" fmla="*/ 647417 h 9708619"/>
              <a:gd name="connsiteX34" fmla="*/ 3592906 w 19234678"/>
              <a:gd name="connsiteY34" fmla="*/ 811408 h 9708619"/>
              <a:gd name="connsiteX35" fmla="*/ 3604425 w 19234678"/>
              <a:gd name="connsiteY35" fmla="*/ 999253 h 9708619"/>
              <a:gd name="connsiteX36" fmla="*/ 3872985 w 19234678"/>
              <a:gd name="connsiteY36" fmla="*/ 881976 h 9708619"/>
              <a:gd name="connsiteX37" fmla="*/ 4200754 w 19234678"/>
              <a:gd name="connsiteY37" fmla="*/ 774136 h 9708619"/>
              <a:gd name="connsiteX38" fmla="*/ 4064251 w 19234678"/>
              <a:gd name="connsiteY38" fmla="*/ 847195 h 9708619"/>
              <a:gd name="connsiteX39" fmla="*/ 3818880 w 19234678"/>
              <a:gd name="connsiteY39" fmla="*/ 991305 h 9708619"/>
              <a:gd name="connsiteX40" fmla="*/ 3658531 w 19234678"/>
              <a:gd name="connsiteY40" fmla="*/ 1093178 h 9708619"/>
              <a:gd name="connsiteX41" fmla="*/ 3622838 w 19234678"/>
              <a:gd name="connsiteY41" fmla="*/ 1221401 h 9708619"/>
              <a:gd name="connsiteX42" fmla="*/ 3577446 w 19234678"/>
              <a:gd name="connsiteY42" fmla="*/ 1500691 h 9708619"/>
              <a:gd name="connsiteX43" fmla="*/ 3461833 w 19234678"/>
              <a:gd name="connsiteY43" fmla="*/ 1726308 h 9708619"/>
              <a:gd name="connsiteX44" fmla="*/ 3278953 w 19234678"/>
              <a:gd name="connsiteY44" fmla="*/ 2034918 h 9708619"/>
              <a:gd name="connsiteX45" fmla="*/ 3288742 w 19234678"/>
              <a:gd name="connsiteY45" fmla="*/ 2273460 h 9708619"/>
              <a:gd name="connsiteX46" fmla="*/ 3434288 w 19234678"/>
              <a:gd name="connsiteY46" fmla="*/ 2417577 h 9708619"/>
              <a:gd name="connsiteX47" fmla="*/ 3781217 w 19234678"/>
              <a:gd name="connsiteY47" fmla="*/ 2618845 h 9708619"/>
              <a:gd name="connsiteX48" fmla="*/ 4079053 w 19234678"/>
              <a:gd name="connsiteY48" fmla="*/ 2777868 h 9708619"/>
              <a:gd name="connsiteX49" fmla="*/ 18227951 w 19234678"/>
              <a:gd name="connsiteY49" fmla="*/ 9173439 h 9708619"/>
              <a:gd name="connsiteX50" fmla="*/ 18064964 w 19234678"/>
              <a:gd name="connsiteY50" fmla="*/ 9394536 h 9708619"/>
              <a:gd name="connsiteX51" fmla="*/ 3944371 w 19234678"/>
              <a:gd name="connsiteY51" fmla="*/ 2976643 h 9708619"/>
              <a:gd name="connsiteX52" fmla="*/ 3460193 w 19234678"/>
              <a:gd name="connsiteY52" fmla="*/ 2852901 h 9708619"/>
              <a:gd name="connsiteX53" fmla="*/ 3217865 w 19234678"/>
              <a:gd name="connsiteY53" fmla="*/ 2829045 h 9708619"/>
              <a:gd name="connsiteX54" fmla="*/ 3025524 w 19234678"/>
              <a:gd name="connsiteY54" fmla="*/ 2858861 h 9708619"/>
              <a:gd name="connsiteX55" fmla="*/ 2832855 w 19234678"/>
              <a:gd name="connsiteY55" fmla="*/ 2930924 h 9708619"/>
              <a:gd name="connsiteX56" fmla="*/ 2820111 w 19234678"/>
              <a:gd name="connsiteY56" fmla="*/ 3026344 h 9708619"/>
              <a:gd name="connsiteX57" fmla="*/ 2959241 w 19234678"/>
              <a:gd name="connsiteY57" fmla="*/ 3167976 h 9708619"/>
              <a:gd name="connsiteX58" fmla="*/ 3176083 w 19234678"/>
              <a:gd name="connsiteY58" fmla="*/ 3269358 h 9708619"/>
              <a:gd name="connsiteX59" fmla="*/ 3388239 w 19234678"/>
              <a:gd name="connsiteY59" fmla="*/ 3442290 h 9708619"/>
              <a:gd name="connsiteX60" fmla="*/ 3212014 w 19234678"/>
              <a:gd name="connsiteY60" fmla="*/ 3336948 h 9708619"/>
              <a:gd name="connsiteX61" fmla="*/ 3004633 w 19234678"/>
              <a:gd name="connsiteY61" fmla="*/ 3276814 h 9708619"/>
              <a:gd name="connsiteX62" fmla="*/ 2771676 w 19234678"/>
              <a:gd name="connsiteY62" fmla="*/ 3166987 h 9708619"/>
              <a:gd name="connsiteX63" fmla="*/ 2638873 w 19234678"/>
              <a:gd name="connsiteY63" fmla="*/ 3097908 h 9708619"/>
              <a:gd name="connsiteX64" fmla="*/ 2570293 w 19234678"/>
              <a:gd name="connsiteY64" fmla="*/ 3109338 h 9708619"/>
              <a:gd name="connsiteX65" fmla="*/ 2525557 w 19234678"/>
              <a:gd name="connsiteY65" fmla="*/ 3326508 h 9708619"/>
              <a:gd name="connsiteX66" fmla="*/ 2584349 w 19234678"/>
              <a:gd name="connsiteY66" fmla="*/ 3577470 h 9708619"/>
              <a:gd name="connsiteX67" fmla="*/ 2663703 w 19234678"/>
              <a:gd name="connsiteY67" fmla="*/ 3996904 h 9708619"/>
              <a:gd name="connsiteX68" fmla="*/ 2633113 w 19234678"/>
              <a:gd name="connsiteY68" fmla="*/ 4192703 h 9708619"/>
              <a:gd name="connsiteX69" fmla="*/ 2539703 w 19234678"/>
              <a:gd name="connsiteY69" fmla="*/ 4455574 h 9708619"/>
              <a:gd name="connsiteX70" fmla="*/ 2595212 w 19234678"/>
              <a:gd name="connsiteY70" fmla="*/ 3945217 h 9708619"/>
              <a:gd name="connsiteX71" fmla="*/ 2481240 w 19234678"/>
              <a:gd name="connsiteY71" fmla="*/ 3566538 h 9708619"/>
              <a:gd name="connsiteX72" fmla="*/ 2307403 w 19234678"/>
              <a:gd name="connsiteY72" fmla="*/ 3166488 h 9708619"/>
              <a:gd name="connsiteX73" fmla="*/ 2261683 w 19234678"/>
              <a:gd name="connsiteY73" fmla="*/ 3063618 h 9708619"/>
              <a:gd name="connsiteX74" fmla="*/ 2078803 w 19234678"/>
              <a:gd name="connsiteY74" fmla="*/ 2949318 h 9708619"/>
              <a:gd name="connsiteX75" fmla="*/ 1824299 w 19234678"/>
              <a:gd name="connsiteY75" fmla="*/ 3002494 h 9708619"/>
              <a:gd name="connsiteX76" fmla="*/ 1412162 w 19234678"/>
              <a:gd name="connsiteY76" fmla="*/ 3235573 h 9708619"/>
              <a:gd name="connsiteX77" fmla="*/ 1381573 w 19234678"/>
              <a:gd name="connsiteY77" fmla="*/ 3680838 h 9708619"/>
              <a:gd name="connsiteX78" fmla="*/ 1340867 w 19234678"/>
              <a:gd name="connsiteY78" fmla="*/ 3980504 h 9708619"/>
              <a:gd name="connsiteX79" fmla="*/ 1197619 w 19234678"/>
              <a:gd name="connsiteY79" fmla="*/ 4738831 h 9708619"/>
              <a:gd name="connsiteX80" fmla="*/ 1220896 w 19234678"/>
              <a:gd name="connsiteY80" fmla="*/ 4338309 h 9708619"/>
              <a:gd name="connsiteX81" fmla="*/ 1242772 w 19234678"/>
              <a:gd name="connsiteY81" fmla="*/ 4080888 h 9708619"/>
              <a:gd name="connsiteX82" fmla="*/ 1198693 w 19234678"/>
              <a:gd name="connsiteY82" fmla="*/ 3909438 h 9708619"/>
              <a:gd name="connsiteX83" fmla="*/ 970093 w 19234678"/>
              <a:gd name="connsiteY83" fmla="*/ 3989448 h 9708619"/>
              <a:gd name="connsiteX84" fmla="*/ 766328 w 19234678"/>
              <a:gd name="connsiteY84" fmla="*/ 4131990 h 9708619"/>
              <a:gd name="connsiteX85" fmla="*/ 555808 w 19234678"/>
              <a:gd name="connsiteY85" fmla="*/ 4355688 h 9708619"/>
              <a:gd name="connsiteX86" fmla="*/ 785900 w 19234678"/>
              <a:gd name="connsiteY86" fmla="*/ 4017771 h 9708619"/>
              <a:gd name="connsiteX87" fmla="*/ 1130113 w 19234678"/>
              <a:gd name="connsiteY87" fmla="*/ 3817500 h 9708619"/>
              <a:gd name="connsiteX88" fmla="*/ 1278703 w 19234678"/>
              <a:gd name="connsiteY88" fmla="*/ 3726558 h 9708619"/>
              <a:gd name="connsiteX89" fmla="*/ 1269661 w 19234678"/>
              <a:gd name="connsiteY89" fmla="*/ 3390117 h 9708619"/>
              <a:gd name="connsiteX90" fmla="*/ 1309620 w 19234678"/>
              <a:gd name="connsiteY90" fmla="*/ 3169963 h 9708619"/>
              <a:gd name="connsiteX91" fmla="*/ 1393003 w 19234678"/>
              <a:gd name="connsiteY91" fmla="*/ 3052188 h 9708619"/>
              <a:gd name="connsiteX92" fmla="*/ 1080693 w 19234678"/>
              <a:gd name="connsiteY92" fmla="*/ 2984604 h 9708619"/>
              <a:gd name="connsiteX93" fmla="*/ 663453 w 19234678"/>
              <a:gd name="connsiteY93" fmla="*/ 3023360 h 9708619"/>
              <a:gd name="connsiteX94" fmla="*/ 235111 w 19234678"/>
              <a:gd name="connsiteY94" fmla="*/ 3217172 h 9708619"/>
              <a:gd name="connsiteX95" fmla="*/ 421453 w 19234678"/>
              <a:gd name="connsiteY95" fmla="*/ 3029328 h 9708619"/>
              <a:gd name="connsiteX96" fmla="*/ 627193 w 19234678"/>
              <a:gd name="connsiteY96" fmla="*/ 2926458 h 9708619"/>
              <a:gd name="connsiteX97" fmla="*/ 854480 w 19234678"/>
              <a:gd name="connsiteY97" fmla="*/ 2889178 h 9708619"/>
              <a:gd name="connsiteX98" fmla="*/ 1149272 w 19234678"/>
              <a:gd name="connsiteY98" fmla="*/ 2889676 h 9708619"/>
              <a:gd name="connsiteX99" fmla="*/ 1531894 w 19234678"/>
              <a:gd name="connsiteY99" fmla="*/ 2917507 h 9708619"/>
              <a:gd name="connsiteX100" fmla="*/ 1860559 w 19234678"/>
              <a:gd name="connsiteY100" fmla="*/ 2766431 h 9708619"/>
              <a:gd name="connsiteX101" fmla="*/ 1701613 w 19234678"/>
              <a:gd name="connsiteY101" fmla="*/ 2263518 h 9708619"/>
              <a:gd name="connsiteX102" fmla="*/ 1690183 w 19234678"/>
              <a:gd name="connsiteY102" fmla="*/ 1966338 h 9708619"/>
              <a:gd name="connsiteX103" fmla="*/ 1381991 w 19234678"/>
              <a:gd name="connsiteY103" fmla="*/ 1841604 h 9708619"/>
              <a:gd name="connsiteX104" fmla="*/ 1095823 w 19234678"/>
              <a:gd name="connsiteY104" fmla="*/ 1714878 h 9708619"/>
              <a:gd name="connsiteX105" fmla="*/ 746507 w 19234678"/>
              <a:gd name="connsiteY105" fmla="*/ 1626415 h 9708619"/>
              <a:gd name="connsiteX106" fmla="*/ 352873 w 19234678"/>
              <a:gd name="connsiteY106" fmla="*/ 1726308 h 9708619"/>
              <a:gd name="connsiteX107" fmla="*/ 113171 w 19234678"/>
              <a:gd name="connsiteY107" fmla="*/ 1763582 h 9708619"/>
              <a:gd name="connsiteX108" fmla="*/ 9973 w 19234678"/>
              <a:gd name="connsiteY108" fmla="*/ 1737738 h 9708619"/>
              <a:gd name="connsiteX109" fmla="*/ 348516 w 19234678"/>
              <a:gd name="connsiteY109" fmla="*/ 1643812 h 9708619"/>
              <a:gd name="connsiteX110" fmla="*/ 653097 w 19234678"/>
              <a:gd name="connsiteY110" fmla="*/ 1543920 h 9708619"/>
              <a:gd name="connsiteX111" fmla="*/ 1072963 w 19234678"/>
              <a:gd name="connsiteY111" fmla="*/ 1612008 h 9708619"/>
              <a:gd name="connsiteX112" fmla="*/ 1244413 w 19234678"/>
              <a:gd name="connsiteY112" fmla="*/ 1657728 h 9708619"/>
              <a:gd name="connsiteX113" fmla="*/ 1205766 w 19234678"/>
              <a:gd name="connsiteY113" fmla="*/ 1451988 h 9708619"/>
              <a:gd name="connsiteX114" fmla="*/ 1046313 w 19234678"/>
              <a:gd name="connsiteY114" fmla="*/ 815409 h 9708619"/>
              <a:gd name="connsiteX115" fmla="*/ 1221553 w 19234678"/>
              <a:gd name="connsiteY115" fmla="*/ 1211958 h 9708619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3944371 w 19048999"/>
              <a:gd name="connsiteY51" fmla="*/ 2976643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4025107 w 19048999"/>
              <a:gd name="connsiteY52" fmla="*/ 3081300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8233152"/>
              <a:gd name="connsiteY0" fmla="*/ 1211958 h 9394538"/>
              <a:gd name="connsiteX1" fmla="*/ 1343911 w 18233152"/>
              <a:gd name="connsiteY1" fmla="*/ 1559828 h 9394538"/>
              <a:gd name="connsiteX2" fmla="*/ 1553023 w 18233152"/>
              <a:gd name="connsiteY2" fmla="*/ 1657728 h 9394538"/>
              <a:gd name="connsiteX3" fmla="*/ 1907353 w 18233152"/>
              <a:gd name="connsiteY3" fmla="*/ 1680588 h 9394538"/>
              <a:gd name="connsiteX4" fmla="*/ 2021653 w 18233152"/>
              <a:gd name="connsiteY4" fmla="*/ 1543428 h 9394538"/>
              <a:gd name="connsiteX5" fmla="*/ 2124523 w 18233152"/>
              <a:gd name="connsiteY5" fmla="*/ 1291968 h 9394538"/>
              <a:gd name="connsiteX6" fmla="*/ 2124523 w 18233152"/>
              <a:gd name="connsiteY6" fmla="*/ 1120518 h 9394538"/>
              <a:gd name="connsiteX7" fmla="*/ 2068029 w 18233152"/>
              <a:gd name="connsiteY7" fmla="*/ 825325 h 9394538"/>
              <a:gd name="connsiteX8" fmla="*/ 2078803 w 18233152"/>
              <a:gd name="connsiteY8" fmla="*/ 777618 h 9394538"/>
              <a:gd name="connsiteX9" fmla="*/ 2170243 w 18233152"/>
              <a:gd name="connsiteY9" fmla="*/ 1086228 h 9394538"/>
              <a:gd name="connsiteX10" fmla="*/ 2215963 w 18233152"/>
              <a:gd name="connsiteY10" fmla="*/ 1269108 h 9394538"/>
              <a:gd name="connsiteX11" fmla="*/ 2284543 w 18233152"/>
              <a:gd name="connsiteY11" fmla="*/ 1303398 h 9394538"/>
              <a:gd name="connsiteX12" fmla="*/ 2330263 w 18233152"/>
              <a:gd name="connsiteY12" fmla="*/ 1166238 h 9394538"/>
              <a:gd name="connsiteX13" fmla="*/ 2467423 w 18233152"/>
              <a:gd name="connsiteY13" fmla="*/ 880488 h 9394538"/>
              <a:gd name="connsiteX14" fmla="*/ 2558863 w 18233152"/>
              <a:gd name="connsiteY14" fmla="*/ 640458 h 9394538"/>
              <a:gd name="connsiteX15" fmla="*/ 2616013 w 18233152"/>
              <a:gd name="connsiteY15" fmla="*/ 537588 h 9394538"/>
              <a:gd name="connsiteX16" fmla="*/ 2558863 w 18233152"/>
              <a:gd name="connsiteY16" fmla="*/ 789048 h 9394538"/>
              <a:gd name="connsiteX17" fmla="*/ 2444563 w 18233152"/>
              <a:gd name="connsiteY17" fmla="*/ 1097658 h 9394538"/>
              <a:gd name="connsiteX18" fmla="*/ 2375983 w 18233152"/>
              <a:gd name="connsiteY18" fmla="*/ 1406268 h 9394538"/>
              <a:gd name="connsiteX19" fmla="*/ 2558863 w 18233152"/>
              <a:gd name="connsiteY19" fmla="*/ 1577718 h 9394538"/>
              <a:gd name="connsiteX20" fmla="*/ 2878903 w 18233152"/>
              <a:gd name="connsiteY20" fmla="*/ 1657728 h 9394538"/>
              <a:gd name="connsiteX21" fmla="*/ 3187513 w 18233152"/>
              <a:gd name="connsiteY21" fmla="*/ 1657728 h 9394538"/>
              <a:gd name="connsiteX22" fmla="*/ 3370393 w 18233152"/>
              <a:gd name="connsiteY22" fmla="*/ 1566288 h 9394538"/>
              <a:gd name="connsiteX23" fmla="*/ 3488066 w 18233152"/>
              <a:gd name="connsiteY23" fmla="*/ 1246753 h 9394538"/>
              <a:gd name="connsiteX24" fmla="*/ 3495138 w 18233152"/>
              <a:gd name="connsiteY24" fmla="*/ 1115548 h 9394538"/>
              <a:gd name="connsiteX25" fmla="*/ 3493650 w 18233152"/>
              <a:gd name="connsiteY25" fmla="*/ 1063976 h 9394538"/>
              <a:gd name="connsiteX26" fmla="*/ 3450403 w 18233152"/>
              <a:gd name="connsiteY26" fmla="*/ 777618 h 9394538"/>
              <a:gd name="connsiteX27" fmla="*/ 3119893 w 18233152"/>
              <a:gd name="connsiteY27" fmla="*/ 321571 h 9394538"/>
              <a:gd name="connsiteX28" fmla="*/ 3497351 w 18233152"/>
              <a:gd name="connsiteY28" fmla="*/ 674883 h 9394538"/>
              <a:gd name="connsiteX29" fmla="*/ 3759013 w 18233152"/>
              <a:gd name="connsiteY29" fmla="*/ 571878 h 9394538"/>
              <a:gd name="connsiteX30" fmla="*/ 3999043 w 18233152"/>
              <a:gd name="connsiteY30" fmla="*/ 91818 h 9394538"/>
              <a:gd name="connsiteX31" fmla="*/ 4033333 w 18233152"/>
              <a:gd name="connsiteY31" fmla="*/ 11808 h 9394538"/>
              <a:gd name="connsiteX32" fmla="*/ 3984569 w 18233152"/>
              <a:gd name="connsiteY32" fmla="*/ 247366 h 9394538"/>
              <a:gd name="connsiteX33" fmla="*/ 3812791 w 18233152"/>
              <a:gd name="connsiteY33" fmla="*/ 647417 h 9394538"/>
              <a:gd name="connsiteX34" fmla="*/ 3592906 w 18233152"/>
              <a:gd name="connsiteY34" fmla="*/ 811408 h 9394538"/>
              <a:gd name="connsiteX35" fmla="*/ 3604425 w 18233152"/>
              <a:gd name="connsiteY35" fmla="*/ 999253 h 9394538"/>
              <a:gd name="connsiteX36" fmla="*/ 3872985 w 18233152"/>
              <a:gd name="connsiteY36" fmla="*/ 881976 h 9394538"/>
              <a:gd name="connsiteX37" fmla="*/ 4200754 w 18233152"/>
              <a:gd name="connsiteY37" fmla="*/ 774136 h 9394538"/>
              <a:gd name="connsiteX38" fmla="*/ 4064251 w 18233152"/>
              <a:gd name="connsiteY38" fmla="*/ 847195 h 9394538"/>
              <a:gd name="connsiteX39" fmla="*/ 3818880 w 18233152"/>
              <a:gd name="connsiteY39" fmla="*/ 991305 h 9394538"/>
              <a:gd name="connsiteX40" fmla="*/ 3658531 w 18233152"/>
              <a:gd name="connsiteY40" fmla="*/ 1093178 h 9394538"/>
              <a:gd name="connsiteX41" fmla="*/ 3622838 w 18233152"/>
              <a:gd name="connsiteY41" fmla="*/ 1221401 h 9394538"/>
              <a:gd name="connsiteX42" fmla="*/ 3577446 w 18233152"/>
              <a:gd name="connsiteY42" fmla="*/ 1500691 h 9394538"/>
              <a:gd name="connsiteX43" fmla="*/ 3461833 w 18233152"/>
              <a:gd name="connsiteY43" fmla="*/ 1726308 h 9394538"/>
              <a:gd name="connsiteX44" fmla="*/ 3278953 w 18233152"/>
              <a:gd name="connsiteY44" fmla="*/ 2034918 h 9394538"/>
              <a:gd name="connsiteX45" fmla="*/ 3288742 w 18233152"/>
              <a:gd name="connsiteY45" fmla="*/ 2273460 h 9394538"/>
              <a:gd name="connsiteX46" fmla="*/ 3434288 w 18233152"/>
              <a:gd name="connsiteY46" fmla="*/ 2417577 h 9394538"/>
              <a:gd name="connsiteX47" fmla="*/ 3781217 w 18233152"/>
              <a:gd name="connsiteY47" fmla="*/ 2618845 h 9394538"/>
              <a:gd name="connsiteX48" fmla="*/ 6588323 w 18233152"/>
              <a:gd name="connsiteY48" fmla="*/ 3874193 h 9394538"/>
              <a:gd name="connsiteX49" fmla="*/ 18227951 w 18233152"/>
              <a:gd name="connsiteY49" fmla="*/ 9173439 h 9394538"/>
              <a:gd name="connsiteX50" fmla="*/ 18064964 w 18233152"/>
              <a:gd name="connsiteY50" fmla="*/ 9394536 h 9394538"/>
              <a:gd name="connsiteX51" fmla="*/ 7057965 w 18233152"/>
              <a:gd name="connsiteY51" fmla="*/ 4392731 h 9394538"/>
              <a:gd name="connsiteX52" fmla="*/ 4025107 w 18233152"/>
              <a:gd name="connsiteY52" fmla="*/ 3081300 h 9394538"/>
              <a:gd name="connsiteX53" fmla="*/ 3217865 w 18233152"/>
              <a:gd name="connsiteY53" fmla="*/ 2829045 h 9394538"/>
              <a:gd name="connsiteX54" fmla="*/ 3025524 w 18233152"/>
              <a:gd name="connsiteY54" fmla="*/ 2858861 h 9394538"/>
              <a:gd name="connsiteX55" fmla="*/ 2832855 w 18233152"/>
              <a:gd name="connsiteY55" fmla="*/ 2930924 h 9394538"/>
              <a:gd name="connsiteX56" fmla="*/ 2820111 w 18233152"/>
              <a:gd name="connsiteY56" fmla="*/ 3026344 h 9394538"/>
              <a:gd name="connsiteX57" fmla="*/ 2959241 w 18233152"/>
              <a:gd name="connsiteY57" fmla="*/ 3167976 h 9394538"/>
              <a:gd name="connsiteX58" fmla="*/ 3176083 w 18233152"/>
              <a:gd name="connsiteY58" fmla="*/ 3269358 h 9394538"/>
              <a:gd name="connsiteX59" fmla="*/ 3388239 w 18233152"/>
              <a:gd name="connsiteY59" fmla="*/ 3442290 h 9394538"/>
              <a:gd name="connsiteX60" fmla="*/ 3212014 w 18233152"/>
              <a:gd name="connsiteY60" fmla="*/ 3336948 h 9394538"/>
              <a:gd name="connsiteX61" fmla="*/ 3004633 w 18233152"/>
              <a:gd name="connsiteY61" fmla="*/ 3276814 h 9394538"/>
              <a:gd name="connsiteX62" fmla="*/ 2771676 w 18233152"/>
              <a:gd name="connsiteY62" fmla="*/ 3166987 h 9394538"/>
              <a:gd name="connsiteX63" fmla="*/ 2638873 w 18233152"/>
              <a:gd name="connsiteY63" fmla="*/ 3097908 h 9394538"/>
              <a:gd name="connsiteX64" fmla="*/ 2570293 w 18233152"/>
              <a:gd name="connsiteY64" fmla="*/ 3109338 h 9394538"/>
              <a:gd name="connsiteX65" fmla="*/ 2525557 w 18233152"/>
              <a:gd name="connsiteY65" fmla="*/ 3326508 h 9394538"/>
              <a:gd name="connsiteX66" fmla="*/ 2584349 w 18233152"/>
              <a:gd name="connsiteY66" fmla="*/ 3577470 h 9394538"/>
              <a:gd name="connsiteX67" fmla="*/ 2663703 w 18233152"/>
              <a:gd name="connsiteY67" fmla="*/ 3996904 h 9394538"/>
              <a:gd name="connsiteX68" fmla="*/ 2633113 w 18233152"/>
              <a:gd name="connsiteY68" fmla="*/ 4192703 h 9394538"/>
              <a:gd name="connsiteX69" fmla="*/ 2539703 w 18233152"/>
              <a:gd name="connsiteY69" fmla="*/ 4455574 h 9394538"/>
              <a:gd name="connsiteX70" fmla="*/ 2595212 w 18233152"/>
              <a:gd name="connsiteY70" fmla="*/ 3945217 h 9394538"/>
              <a:gd name="connsiteX71" fmla="*/ 2481240 w 18233152"/>
              <a:gd name="connsiteY71" fmla="*/ 3566538 h 9394538"/>
              <a:gd name="connsiteX72" fmla="*/ 2307403 w 18233152"/>
              <a:gd name="connsiteY72" fmla="*/ 3166488 h 9394538"/>
              <a:gd name="connsiteX73" fmla="*/ 2261683 w 18233152"/>
              <a:gd name="connsiteY73" fmla="*/ 3063618 h 9394538"/>
              <a:gd name="connsiteX74" fmla="*/ 2078803 w 18233152"/>
              <a:gd name="connsiteY74" fmla="*/ 2949318 h 9394538"/>
              <a:gd name="connsiteX75" fmla="*/ 1824299 w 18233152"/>
              <a:gd name="connsiteY75" fmla="*/ 3002494 h 9394538"/>
              <a:gd name="connsiteX76" fmla="*/ 1412162 w 18233152"/>
              <a:gd name="connsiteY76" fmla="*/ 3235573 h 9394538"/>
              <a:gd name="connsiteX77" fmla="*/ 1381573 w 18233152"/>
              <a:gd name="connsiteY77" fmla="*/ 3680838 h 9394538"/>
              <a:gd name="connsiteX78" fmla="*/ 1340867 w 18233152"/>
              <a:gd name="connsiteY78" fmla="*/ 3980504 h 9394538"/>
              <a:gd name="connsiteX79" fmla="*/ 1197619 w 18233152"/>
              <a:gd name="connsiteY79" fmla="*/ 4738831 h 9394538"/>
              <a:gd name="connsiteX80" fmla="*/ 1220896 w 18233152"/>
              <a:gd name="connsiteY80" fmla="*/ 4338309 h 9394538"/>
              <a:gd name="connsiteX81" fmla="*/ 1242772 w 18233152"/>
              <a:gd name="connsiteY81" fmla="*/ 4080888 h 9394538"/>
              <a:gd name="connsiteX82" fmla="*/ 1198693 w 18233152"/>
              <a:gd name="connsiteY82" fmla="*/ 3909438 h 9394538"/>
              <a:gd name="connsiteX83" fmla="*/ 970093 w 18233152"/>
              <a:gd name="connsiteY83" fmla="*/ 3989448 h 9394538"/>
              <a:gd name="connsiteX84" fmla="*/ 766328 w 18233152"/>
              <a:gd name="connsiteY84" fmla="*/ 4131990 h 9394538"/>
              <a:gd name="connsiteX85" fmla="*/ 555808 w 18233152"/>
              <a:gd name="connsiteY85" fmla="*/ 4355688 h 9394538"/>
              <a:gd name="connsiteX86" fmla="*/ 785900 w 18233152"/>
              <a:gd name="connsiteY86" fmla="*/ 4017771 h 9394538"/>
              <a:gd name="connsiteX87" fmla="*/ 1130113 w 18233152"/>
              <a:gd name="connsiteY87" fmla="*/ 3817500 h 9394538"/>
              <a:gd name="connsiteX88" fmla="*/ 1278703 w 18233152"/>
              <a:gd name="connsiteY88" fmla="*/ 3726558 h 9394538"/>
              <a:gd name="connsiteX89" fmla="*/ 1269661 w 18233152"/>
              <a:gd name="connsiteY89" fmla="*/ 3390117 h 9394538"/>
              <a:gd name="connsiteX90" fmla="*/ 1309620 w 18233152"/>
              <a:gd name="connsiteY90" fmla="*/ 3169963 h 9394538"/>
              <a:gd name="connsiteX91" fmla="*/ 1393003 w 18233152"/>
              <a:gd name="connsiteY91" fmla="*/ 3052188 h 9394538"/>
              <a:gd name="connsiteX92" fmla="*/ 1080693 w 18233152"/>
              <a:gd name="connsiteY92" fmla="*/ 2984604 h 9394538"/>
              <a:gd name="connsiteX93" fmla="*/ 663453 w 18233152"/>
              <a:gd name="connsiteY93" fmla="*/ 3023360 h 9394538"/>
              <a:gd name="connsiteX94" fmla="*/ 235111 w 18233152"/>
              <a:gd name="connsiteY94" fmla="*/ 3217172 h 9394538"/>
              <a:gd name="connsiteX95" fmla="*/ 421453 w 18233152"/>
              <a:gd name="connsiteY95" fmla="*/ 3029328 h 9394538"/>
              <a:gd name="connsiteX96" fmla="*/ 627193 w 18233152"/>
              <a:gd name="connsiteY96" fmla="*/ 2926458 h 9394538"/>
              <a:gd name="connsiteX97" fmla="*/ 854480 w 18233152"/>
              <a:gd name="connsiteY97" fmla="*/ 2889178 h 9394538"/>
              <a:gd name="connsiteX98" fmla="*/ 1149272 w 18233152"/>
              <a:gd name="connsiteY98" fmla="*/ 2889676 h 9394538"/>
              <a:gd name="connsiteX99" fmla="*/ 1531894 w 18233152"/>
              <a:gd name="connsiteY99" fmla="*/ 2917507 h 9394538"/>
              <a:gd name="connsiteX100" fmla="*/ 1860559 w 18233152"/>
              <a:gd name="connsiteY100" fmla="*/ 2766431 h 9394538"/>
              <a:gd name="connsiteX101" fmla="*/ 1701613 w 18233152"/>
              <a:gd name="connsiteY101" fmla="*/ 2263518 h 9394538"/>
              <a:gd name="connsiteX102" fmla="*/ 1690183 w 18233152"/>
              <a:gd name="connsiteY102" fmla="*/ 1966338 h 9394538"/>
              <a:gd name="connsiteX103" fmla="*/ 1381991 w 18233152"/>
              <a:gd name="connsiteY103" fmla="*/ 1841604 h 9394538"/>
              <a:gd name="connsiteX104" fmla="*/ 1095823 w 18233152"/>
              <a:gd name="connsiteY104" fmla="*/ 1714878 h 9394538"/>
              <a:gd name="connsiteX105" fmla="*/ 746507 w 18233152"/>
              <a:gd name="connsiteY105" fmla="*/ 1626415 h 9394538"/>
              <a:gd name="connsiteX106" fmla="*/ 352873 w 18233152"/>
              <a:gd name="connsiteY106" fmla="*/ 1726308 h 9394538"/>
              <a:gd name="connsiteX107" fmla="*/ 113171 w 18233152"/>
              <a:gd name="connsiteY107" fmla="*/ 1763582 h 9394538"/>
              <a:gd name="connsiteX108" fmla="*/ 9973 w 18233152"/>
              <a:gd name="connsiteY108" fmla="*/ 1737738 h 9394538"/>
              <a:gd name="connsiteX109" fmla="*/ 348516 w 18233152"/>
              <a:gd name="connsiteY109" fmla="*/ 1643812 h 9394538"/>
              <a:gd name="connsiteX110" fmla="*/ 653097 w 18233152"/>
              <a:gd name="connsiteY110" fmla="*/ 1543920 h 9394538"/>
              <a:gd name="connsiteX111" fmla="*/ 1072963 w 18233152"/>
              <a:gd name="connsiteY111" fmla="*/ 1612008 h 9394538"/>
              <a:gd name="connsiteX112" fmla="*/ 1244413 w 18233152"/>
              <a:gd name="connsiteY112" fmla="*/ 1657728 h 9394538"/>
              <a:gd name="connsiteX113" fmla="*/ 1205766 w 18233152"/>
              <a:gd name="connsiteY113" fmla="*/ 1451988 h 9394538"/>
              <a:gd name="connsiteX114" fmla="*/ 1046313 w 18233152"/>
              <a:gd name="connsiteY114" fmla="*/ 815409 h 9394538"/>
              <a:gd name="connsiteX115" fmla="*/ 1221553 w 18233152"/>
              <a:gd name="connsiteY115" fmla="*/ 1211958 h 9394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8233152" h="9394538">
                <a:moveTo>
                  <a:pt x="1221553" y="1211958"/>
                </a:moveTo>
                <a:cubicBezTo>
                  <a:pt x="1271153" y="1336028"/>
                  <a:pt x="1288666" y="1485533"/>
                  <a:pt x="1343911" y="1559828"/>
                </a:cubicBezTo>
                <a:cubicBezTo>
                  <a:pt x="1399156" y="1634123"/>
                  <a:pt x="1459116" y="1637601"/>
                  <a:pt x="1553023" y="1657728"/>
                </a:cubicBezTo>
                <a:cubicBezTo>
                  <a:pt x="1646930" y="1677855"/>
                  <a:pt x="1829248" y="1699638"/>
                  <a:pt x="1907353" y="1680588"/>
                </a:cubicBezTo>
                <a:cubicBezTo>
                  <a:pt x="1985458" y="1661538"/>
                  <a:pt x="1985458" y="1608198"/>
                  <a:pt x="2021653" y="1543428"/>
                </a:cubicBezTo>
                <a:cubicBezTo>
                  <a:pt x="2057848" y="1478658"/>
                  <a:pt x="2107378" y="1362453"/>
                  <a:pt x="2124523" y="1291968"/>
                </a:cubicBezTo>
                <a:cubicBezTo>
                  <a:pt x="2141668" y="1221483"/>
                  <a:pt x="2133939" y="1198292"/>
                  <a:pt x="2124523" y="1120518"/>
                </a:cubicBezTo>
                <a:cubicBezTo>
                  <a:pt x="2115107" y="1042744"/>
                  <a:pt x="2075649" y="882475"/>
                  <a:pt x="2068029" y="825325"/>
                </a:cubicBezTo>
                <a:cubicBezTo>
                  <a:pt x="2060409" y="768175"/>
                  <a:pt x="2061767" y="734134"/>
                  <a:pt x="2078803" y="777618"/>
                </a:cubicBezTo>
                <a:cubicBezTo>
                  <a:pt x="2095839" y="821102"/>
                  <a:pt x="2147383" y="1004313"/>
                  <a:pt x="2170243" y="1086228"/>
                </a:cubicBezTo>
                <a:cubicBezTo>
                  <a:pt x="2193103" y="1168143"/>
                  <a:pt x="2196913" y="1232913"/>
                  <a:pt x="2215963" y="1269108"/>
                </a:cubicBezTo>
                <a:cubicBezTo>
                  <a:pt x="2235013" y="1305303"/>
                  <a:pt x="2265493" y="1320543"/>
                  <a:pt x="2284543" y="1303398"/>
                </a:cubicBezTo>
                <a:cubicBezTo>
                  <a:pt x="2303593" y="1286253"/>
                  <a:pt x="2299783" y="1236723"/>
                  <a:pt x="2330263" y="1166238"/>
                </a:cubicBezTo>
                <a:cubicBezTo>
                  <a:pt x="2360743" y="1095753"/>
                  <a:pt x="2429323" y="968118"/>
                  <a:pt x="2467423" y="880488"/>
                </a:cubicBezTo>
                <a:cubicBezTo>
                  <a:pt x="2505523" y="792858"/>
                  <a:pt x="2534098" y="697608"/>
                  <a:pt x="2558863" y="640458"/>
                </a:cubicBezTo>
                <a:cubicBezTo>
                  <a:pt x="2583628" y="583308"/>
                  <a:pt x="2616013" y="512823"/>
                  <a:pt x="2616013" y="537588"/>
                </a:cubicBezTo>
                <a:cubicBezTo>
                  <a:pt x="2616013" y="562353"/>
                  <a:pt x="2587438" y="695703"/>
                  <a:pt x="2558863" y="789048"/>
                </a:cubicBezTo>
                <a:cubicBezTo>
                  <a:pt x="2530288" y="882393"/>
                  <a:pt x="2475043" y="994788"/>
                  <a:pt x="2444563" y="1097658"/>
                </a:cubicBezTo>
                <a:cubicBezTo>
                  <a:pt x="2414083" y="1200528"/>
                  <a:pt x="2356933" y="1326258"/>
                  <a:pt x="2375983" y="1406268"/>
                </a:cubicBezTo>
                <a:cubicBezTo>
                  <a:pt x="2395033" y="1486278"/>
                  <a:pt x="2475043" y="1535808"/>
                  <a:pt x="2558863" y="1577718"/>
                </a:cubicBezTo>
                <a:cubicBezTo>
                  <a:pt x="2642683" y="1619628"/>
                  <a:pt x="2774128" y="1644393"/>
                  <a:pt x="2878903" y="1657728"/>
                </a:cubicBezTo>
                <a:cubicBezTo>
                  <a:pt x="2983678" y="1671063"/>
                  <a:pt x="3105598" y="1672968"/>
                  <a:pt x="3187513" y="1657728"/>
                </a:cubicBezTo>
                <a:cubicBezTo>
                  <a:pt x="3269428" y="1642488"/>
                  <a:pt x="3320301" y="1634784"/>
                  <a:pt x="3370393" y="1566288"/>
                </a:cubicBezTo>
                <a:cubicBezTo>
                  <a:pt x="3420485" y="1497792"/>
                  <a:pt x="3467275" y="1321876"/>
                  <a:pt x="3488066" y="1246753"/>
                </a:cubicBezTo>
                <a:cubicBezTo>
                  <a:pt x="3508857" y="1171630"/>
                  <a:pt x="3494207" y="1146011"/>
                  <a:pt x="3495138" y="1115548"/>
                </a:cubicBezTo>
                <a:cubicBezTo>
                  <a:pt x="3496069" y="1085085"/>
                  <a:pt x="3495555" y="1117316"/>
                  <a:pt x="3493650" y="1063976"/>
                </a:cubicBezTo>
                <a:cubicBezTo>
                  <a:pt x="3491745" y="1010636"/>
                  <a:pt x="3512696" y="901352"/>
                  <a:pt x="3450403" y="777618"/>
                </a:cubicBezTo>
                <a:cubicBezTo>
                  <a:pt x="3388110" y="653884"/>
                  <a:pt x="3101583" y="362546"/>
                  <a:pt x="3119893" y="321571"/>
                </a:cubicBezTo>
                <a:cubicBezTo>
                  <a:pt x="3138203" y="280596"/>
                  <a:pt x="3390831" y="633165"/>
                  <a:pt x="3497351" y="674883"/>
                </a:cubicBezTo>
                <a:cubicBezTo>
                  <a:pt x="3529859" y="730018"/>
                  <a:pt x="3675398" y="669055"/>
                  <a:pt x="3759013" y="571878"/>
                </a:cubicBezTo>
                <a:cubicBezTo>
                  <a:pt x="3842628" y="474701"/>
                  <a:pt x="3953323" y="185163"/>
                  <a:pt x="3999043" y="91818"/>
                </a:cubicBezTo>
                <a:cubicBezTo>
                  <a:pt x="4044763" y="-1527"/>
                  <a:pt x="4035745" y="-14117"/>
                  <a:pt x="4033333" y="11808"/>
                </a:cubicBezTo>
                <a:cubicBezTo>
                  <a:pt x="4030921" y="37733"/>
                  <a:pt x="4021326" y="141431"/>
                  <a:pt x="3984569" y="247366"/>
                </a:cubicBezTo>
                <a:cubicBezTo>
                  <a:pt x="3947812" y="353301"/>
                  <a:pt x="3878068" y="553410"/>
                  <a:pt x="3812791" y="647417"/>
                </a:cubicBezTo>
                <a:cubicBezTo>
                  <a:pt x="3747514" y="741424"/>
                  <a:pt x="3627634" y="752769"/>
                  <a:pt x="3592906" y="811408"/>
                </a:cubicBezTo>
                <a:cubicBezTo>
                  <a:pt x="3558178" y="870047"/>
                  <a:pt x="3557745" y="987492"/>
                  <a:pt x="3604425" y="999253"/>
                </a:cubicBezTo>
                <a:cubicBezTo>
                  <a:pt x="3651105" y="1011014"/>
                  <a:pt x="3773597" y="919495"/>
                  <a:pt x="3872985" y="881976"/>
                </a:cubicBezTo>
                <a:cubicBezTo>
                  <a:pt x="3972373" y="844457"/>
                  <a:pt x="4168876" y="779933"/>
                  <a:pt x="4200754" y="774136"/>
                </a:cubicBezTo>
                <a:cubicBezTo>
                  <a:pt x="4232632" y="768339"/>
                  <a:pt x="4127897" y="811000"/>
                  <a:pt x="4064251" y="847195"/>
                </a:cubicBezTo>
                <a:cubicBezTo>
                  <a:pt x="4000605" y="883390"/>
                  <a:pt x="3886500" y="950308"/>
                  <a:pt x="3818880" y="991305"/>
                </a:cubicBezTo>
                <a:cubicBezTo>
                  <a:pt x="3751260" y="1032302"/>
                  <a:pt x="3691205" y="1054829"/>
                  <a:pt x="3658531" y="1093178"/>
                </a:cubicBezTo>
                <a:cubicBezTo>
                  <a:pt x="3625857" y="1131527"/>
                  <a:pt x="3636352" y="1153482"/>
                  <a:pt x="3622838" y="1221401"/>
                </a:cubicBezTo>
                <a:cubicBezTo>
                  <a:pt x="3609324" y="1289320"/>
                  <a:pt x="3604280" y="1416540"/>
                  <a:pt x="3577446" y="1500691"/>
                </a:cubicBezTo>
                <a:cubicBezTo>
                  <a:pt x="3550612" y="1584842"/>
                  <a:pt x="3511582" y="1637270"/>
                  <a:pt x="3461833" y="1726308"/>
                </a:cubicBezTo>
                <a:cubicBezTo>
                  <a:pt x="3412084" y="1815346"/>
                  <a:pt x="3307802" y="1943726"/>
                  <a:pt x="3278953" y="2034918"/>
                </a:cubicBezTo>
                <a:cubicBezTo>
                  <a:pt x="3250105" y="2126110"/>
                  <a:pt x="3262853" y="2209684"/>
                  <a:pt x="3288742" y="2273460"/>
                </a:cubicBezTo>
                <a:cubicBezTo>
                  <a:pt x="3314631" y="2337237"/>
                  <a:pt x="3352209" y="2360013"/>
                  <a:pt x="3434288" y="2417577"/>
                </a:cubicBezTo>
                <a:cubicBezTo>
                  <a:pt x="3516367" y="2475141"/>
                  <a:pt x="3255545" y="2376076"/>
                  <a:pt x="3781217" y="2618845"/>
                </a:cubicBezTo>
                <a:cubicBezTo>
                  <a:pt x="4306889" y="2861614"/>
                  <a:pt x="4180534" y="2781761"/>
                  <a:pt x="6588323" y="3874193"/>
                </a:cubicBezTo>
                <a:lnTo>
                  <a:pt x="18227951" y="9173439"/>
                </a:lnTo>
                <a:cubicBezTo>
                  <a:pt x="18262059" y="9259832"/>
                  <a:pt x="18119293" y="9320837"/>
                  <a:pt x="18064964" y="9394536"/>
                </a:cubicBezTo>
                <a:cubicBezTo>
                  <a:pt x="18033882" y="9397848"/>
                  <a:pt x="9397941" y="5444937"/>
                  <a:pt x="7057965" y="4392731"/>
                </a:cubicBezTo>
                <a:cubicBezTo>
                  <a:pt x="4717989" y="3340525"/>
                  <a:pt x="4665124" y="3341914"/>
                  <a:pt x="4025107" y="3081300"/>
                </a:cubicBezTo>
                <a:cubicBezTo>
                  <a:pt x="3385090" y="2820686"/>
                  <a:pt x="3384462" y="2866118"/>
                  <a:pt x="3217865" y="2829045"/>
                </a:cubicBezTo>
                <a:cubicBezTo>
                  <a:pt x="3051268" y="2791972"/>
                  <a:pt x="3089692" y="2841881"/>
                  <a:pt x="3025524" y="2858861"/>
                </a:cubicBezTo>
                <a:cubicBezTo>
                  <a:pt x="2961356" y="2875841"/>
                  <a:pt x="2867091" y="2903010"/>
                  <a:pt x="2832855" y="2930924"/>
                </a:cubicBezTo>
                <a:cubicBezTo>
                  <a:pt x="2798620" y="2958838"/>
                  <a:pt x="2799047" y="2986835"/>
                  <a:pt x="2820111" y="3026344"/>
                </a:cubicBezTo>
                <a:cubicBezTo>
                  <a:pt x="2841175" y="3065853"/>
                  <a:pt x="2899912" y="3127474"/>
                  <a:pt x="2959241" y="3167976"/>
                </a:cubicBezTo>
                <a:cubicBezTo>
                  <a:pt x="3018570" y="3208478"/>
                  <a:pt x="3104583" y="3223639"/>
                  <a:pt x="3176083" y="3269358"/>
                </a:cubicBezTo>
                <a:cubicBezTo>
                  <a:pt x="3247583" y="3315077"/>
                  <a:pt x="3382251" y="3431025"/>
                  <a:pt x="3388239" y="3442290"/>
                </a:cubicBezTo>
                <a:cubicBezTo>
                  <a:pt x="3394228" y="3453555"/>
                  <a:pt x="3275948" y="3364527"/>
                  <a:pt x="3212014" y="3336948"/>
                </a:cubicBezTo>
                <a:cubicBezTo>
                  <a:pt x="3148080" y="3309369"/>
                  <a:pt x="3078023" y="3305141"/>
                  <a:pt x="3004633" y="3276814"/>
                </a:cubicBezTo>
                <a:cubicBezTo>
                  <a:pt x="2931243" y="3248487"/>
                  <a:pt x="2832636" y="3196805"/>
                  <a:pt x="2771676" y="3166987"/>
                </a:cubicBezTo>
                <a:cubicBezTo>
                  <a:pt x="2710716" y="3137169"/>
                  <a:pt x="2672437" y="3107516"/>
                  <a:pt x="2638873" y="3097908"/>
                </a:cubicBezTo>
                <a:cubicBezTo>
                  <a:pt x="2605309" y="3088300"/>
                  <a:pt x="2589179" y="3071238"/>
                  <a:pt x="2570293" y="3109338"/>
                </a:cubicBezTo>
                <a:cubicBezTo>
                  <a:pt x="2551407" y="3147438"/>
                  <a:pt x="2523214" y="3248486"/>
                  <a:pt x="2525557" y="3326508"/>
                </a:cubicBezTo>
                <a:cubicBezTo>
                  <a:pt x="2527900" y="3404530"/>
                  <a:pt x="2561325" y="3465737"/>
                  <a:pt x="2584349" y="3577470"/>
                </a:cubicBezTo>
                <a:cubicBezTo>
                  <a:pt x="2607373" y="3689203"/>
                  <a:pt x="2655576" y="3894365"/>
                  <a:pt x="2663703" y="3996904"/>
                </a:cubicBezTo>
                <a:cubicBezTo>
                  <a:pt x="2671830" y="4099443"/>
                  <a:pt x="2653780" y="4116258"/>
                  <a:pt x="2633113" y="4192703"/>
                </a:cubicBezTo>
                <a:cubicBezTo>
                  <a:pt x="2612446" y="4269148"/>
                  <a:pt x="2546020" y="4496822"/>
                  <a:pt x="2539703" y="4455574"/>
                </a:cubicBezTo>
                <a:cubicBezTo>
                  <a:pt x="2533386" y="4414326"/>
                  <a:pt x="2604956" y="4093390"/>
                  <a:pt x="2595212" y="3945217"/>
                </a:cubicBezTo>
                <a:cubicBezTo>
                  <a:pt x="2585468" y="3797044"/>
                  <a:pt x="2529208" y="3696326"/>
                  <a:pt x="2481240" y="3566538"/>
                </a:cubicBezTo>
                <a:cubicBezTo>
                  <a:pt x="2433272" y="3436750"/>
                  <a:pt x="2343996" y="3250308"/>
                  <a:pt x="2307403" y="3166488"/>
                </a:cubicBezTo>
                <a:cubicBezTo>
                  <a:pt x="2270810" y="3082668"/>
                  <a:pt x="2299783" y="3099813"/>
                  <a:pt x="2261683" y="3063618"/>
                </a:cubicBezTo>
                <a:cubicBezTo>
                  <a:pt x="2223583" y="3027423"/>
                  <a:pt x="2151700" y="2959505"/>
                  <a:pt x="2078803" y="2949318"/>
                </a:cubicBezTo>
                <a:cubicBezTo>
                  <a:pt x="2005906" y="2939131"/>
                  <a:pt x="1935406" y="2954785"/>
                  <a:pt x="1824299" y="3002494"/>
                </a:cubicBezTo>
                <a:cubicBezTo>
                  <a:pt x="1713192" y="3050203"/>
                  <a:pt x="1485950" y="3122516"/>
                  <a:pt x="1412162" y="3235573"/>
                </a:cubicBezTo>
                <a:cubicBezTo>
                  <a:pt x="1338374" y="3348630"/>
                  <a:pt x="1393455" y="3556683"/>
                  <a:pt x="1381573" y="3680838"/>
                </a:cubicBezTo>
                <a:cubicBezTo>
                  <a:pt x="1369691" y="3804993"/>
                  <a:pt x="1371526" y="3804172"/>
                  <a:pt x="1340867" y="3980504"/>
                </a:cubicBezTo>
                <a:cubicBezTo>
                  <a:pt x="1310208" y="4156836"/>
                  <a:pt x="1217614" y="4679197"/>
                  <a:pt x="1197619" y="4738831"/>
                </a:cubicBezTo>
                <a:cubicBezTo>
                  <a:pt x="1177624" y="4798465"/>
                  <a:pt x="1213371" y="4447966"/>
                  <a:pt x="1220896" y="4338309"/>
                </a:cubicBezTo>
                <a:cubicBezTo>
                  <a:pt x="1228421" y="4228652"/>
                  <a:pt x="1246473" y="4152367"/>
                  <a:pt x="1242772" y="4080888"/>
                </a:cubicBezTo>
                <a:cubicBezTo>
                  <a:pt x="1239072" y="4009410"/>
                  <a:pt x="1244139" y="3924678"/>
                  <a:pt x="1198693" y="3909438"/>
                </a:cubicBezTo>
                <a:cubicBezTo>
                  <a:pt x="1153247" y="3894198"/>
                  <a:pt x="1042154" y="3952356"/>
                  <a:pt x="970093" y="3989448"/>
                </a:cubicBezTo>
                <a:cubicBezTo>
                  <a:pt x="898032" y="4026540"/>
                  <a:pt x="835376" y="4070950"/>
                  <a:pt x="766328" y="4131990"/>
                </a:cubicBezTo>
                <a:cubicBezTo>
                  <a:pt x="697281" y="4193030"/>
                  <a:pt x="552546" y="4374724"/>
                  <a:pt x="555808" y="4355688"/>
                </a:cubicBezTo>
                <a:cubicBezTo>
                  <a:pt x="559070" y="4336652"/>
                  <a:pt x="690183" y="4107469"/>
                  <a:pt x="785900" y="4017771"/>
                </a:cubicBezTo>
                <a:cubicBezTo>
                  <a:pt x="881618" y="3928073"/>
                  <a:pt x="1047979" y="3866035"/>
                  <a:pt x="1130113" y="3817500"/>
                </a:cubicBezTo>
                <a:cubicBezTo>
                  <a:pt x="1212247" y="3768965"/>
                  <a:pt x="1255445" y="3797788"/>
                  <a:pt x="1278703" y="3726558"/>
                </a:cubicBezTo>
                <a:cubicBezTo>
                  <a:pt x="1301961" y="3655328"/>
                  <a:pt x="1264508" y="3482883"/>
                  <a:pt x="1269661" y="3390117"/>
                </a:cubicBezTo>
                <a:cubicBezTo>
                  <a:pt x="1274814" y="3297351"/>
                  <a:pt x="1289063" y="3226285"/>
                  <a:pt x="1309620" y="3169963"/>
                </a:cubicBezTo>
                <a:cubicBezTo>
                  <a:pt x="1330177" y="3113642"/>
                  <a:pt x="1431158" y="3083081"/>
                  <a:pt x="1393003" y="3052188"/>
                </a:cubicBezTo>
                <a:cubicBezTo>
                  <a:pt x="1354849" y="3021295"/>
                  <a:pt x="1202285" y="2989409"/>
                  <a:pt x="1080693" y="2984604"/>
                </a:cubicBezTo>
                <a:cubicBezTo>
                  <a:pt x="959101" y="2979799"/>
                  <a:pt x="804383" y="2984599"/>
                  <a:pt x="663453" y="3023360"/>
                </a:cubicBezTo>
                <a:cubicBezTo>
                  <a:pt x="522523" y="3062121"/>
                  <a:pt x="275444" y="3216177"/>
                  <a:pt x="235111" y="3217172"/>
                </a:cubicBezTo>
                <a:cubicBezTo>
                  <a:pt x="194778" y="3218167"/>
                  <a:pt x="356106" y="3077780"/>
                  <a:pt x="421453" y="3029328"/>
                </a:cubicBezTo>
                <a:cubicBezTo>
                  <a:pt x="486800" y="2980876"/>
                  <a:pt x="555022" y="2949816"/>
                  <a:pt x="627193" y="2926458"/>
                </a:cubicBezTo>
                <a:cubicBezTo>
                  <a:pt x="699364" y="2903100"/>
                  <a:pt x="767467" y="2895308"/>
                  <a:pt x="854480" y="2889178"/>
                </a:cubicBezTo>
                <a:cubicBezTo>
                  <a:pt x="941493" y="2883048"/>
                  <a:pt x="1036370" y="2884954"/>
                  <a:pt x="1149272" y="2889676"/>
                </a:cubicBezTo>
                <a:cubicBezTo>
                  <a:pt x="1262174" y="2894398"/>
                  <a:pt x="1413346" y="2938048"/>
                  <a:pt x="1531894" y="2917507"/>
                </a:cubicBezTo>
                <a:cubicBezTo>
                  <a:pt x="1650442" y="2896966"/>
                  <a:pt x="1832273" y="2875429"/>
                  <a:pt x="1860559" y="2766431"/>
                </a:cubicBezTo>
                <a:cubicBezTo>
                  <a:pt x="1888846" y="2657433"/>
                  <a:pt x="1730009" y="2396867"/>
                  <a:pt x="1701613" y="2263518"/>
                </a:cubicBezTo>
                <a:cubicBezTo>
                  <a:pt x="1673217" y="2130169"/>
                  <a:pt x="1743453" y="2036657"/>
                  <a:pt x="1690183" y="1966338"/>
                </a:cubicBezTo>
                <a:cubicBezTo>
                  <a:pt x="1636913" y="1896019"/>
                  <a:pt x="1481051" y="1883514"/>
                  <a:pt x="1381991" y="1841604"/>
                </a:cubicBezTo>
                <a:cubicBezTo>
                  <a:pt x="1282931" y="1799694"/>
                  <a:pt x="1201737" y="1750743"/>
                  <a:pt x="1095823" y="1714878"/>
                </a:cubicBezTo>
                <a:cubicBezTo>
                  <a:pt x="989909" y="1679013"/>
                  <a:pt x="870332" y="1624510"/>
                  <a:pt x="746507" y="1626415"/>
                </a:cubicBezTo>
                <a:cubicBezTo>
                  <a:pt x="622682" y="1628320"/>
                  <a:pt x="458429" y="1703447"/>
                  <a:pt x="352873" y="1726308"/>
                </a:cubicBezTo>
                <a:cubicBezTo>
                  <a:pt x="247317" y="1749169"/>
                  <a:pt x="170321" y="1761677"/>
                  <a:pt x="113171" y="1763582"/>
                </a:cubicBezTo>
                <a:cubicBezTo>
                  <a:pt x="56021" y="1765487"/>
                  <a:pt x="-29251" y="1757700"/>
                  <a:pt x="9973" y="1737738"/>
                </a:cubicBezTo>
                <a:cubicBezTo>
                  <a:pt x="49197" y="1717776"/>
                  <a:pt x="241329" y="1676115"/>
                  <a:pt x="348516" y="1643812"/>
                </a:cubicBezTo>
                <a:cubicBezTo>
                  <a:pt x="455703" y="1611509"/>
                  <a:pt x="532356" y="1549221"/>
                  <a:pt x="653097" y="1543920"/>
                </a:cubicBezTo>
                <a:cubicBezTo>
                  <a:pt x="773838" y="1538619"/>
                  <a:pt x="974410" y="1593040"/>
                  <a:pt x="1072963" y="1612008"/>
                </a:cubicBezTo>
                <a:cubicBezTo>
                  <a:pt x="1171516" y="1630976"/>
                  <a:pt x="1222279" y="1684398"/>
                  <a:pt x="1244413" y="1657728"/>
                </a:cubicBezTo>
                <a:cubicBezTo>
                  <a:pt x="1266547" y="1631058"/>
                  <a:pt x="1217196" y="1531998"/>
                  <a:pt x="1205766" y="1451988"/>
                </a:cubicBezTo>
                <a:cubicBezTo>
                  <a:pt x="1194336" y="1371978"/>
                  <a:pt x="1043682" y="855414"/>
                  <a:pt x="1046313" y="815409"/>
                </a:cubicBezTo>
                <a:cubicBezTo>
                  <a:pt x="1048944" y="775404"/>
                  <a:pt x="1171953" y="1087888"/>
                  <a:pt x="1221553" y="1211958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" name="Volný tvar 2"/>
          <p:cNvSpPr/>
          <p:nvPr/>
        </p:nvSpPr>
        <p:spPr>
          <a:xfrm rot="1701708" flipH="1">
            <a:off x="3893855" y="1511878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" name="Volný tvar 3"/>
          <p:cNvSpPr/>
          <p:nvPr/>
        </p:nvSpPr>
        <p:spPr>
          <a:xfrm>
            <a:off x="1488074" y="1079568"/>
            <a:ext cx="343904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" name="Volný tvar 5"/>
          <p:cNvSpPr/>
          <p:nvPr/>
        </p:nvSpPr>
        <p:spPr>
          <a:xfrm rot="1701708" flipH="1">
            <a:off x="4152693" y="1664278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7" name="Volný tvar 6"/>
          <p:cNvSpPr/>
          <p:nvPr/>
        </p:nvSpPr>
        <p:spPr>
          <a:xfrm rot="1701708" flipH="1">
            <a:off x="4407182" y="1795435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" name="Volný tvar 7"/>
          <p:cNvSpPr/>
          <p:nvPr/>
        </p:nvSpPr>
        <p:spPr>
          <a:xfrm rot="1701708" flipH="1">
            <a:off x="4684581" y="1939451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" name="Volný tvar 8"/>
          <p:cNvSpPr/>
          <p:nvPr/>
        </p:nvSpPr>
        <p:spPr>
          <a:xfrm rot="1701708" flipH="1">
            <a:off x="4951347" y="2083467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" name="Volný tvar 9"/>
          <p:cNvSpPr/>
          <p:nvPr/>
        </p:nvSpPr>
        <p:spPr>
          <a:xfrm rot="1701708" flipH="1">
            <a:off x="6474148" y="2829290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" name="Volný tvar 10"/>
          <p:cNvSpPr/>
          <p:nvPr/>
        </p:nvSpPr>
        <p:spPr>
          <a:xfrm rot="1701708" flipH="1">
            <a:off x="6916829" y="3053893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2" name="Volný tvar 11"/>
          <p:cNvSpPr/>
          <p:nvPr/>
        </p:nvSpPr>
        <p:spPr>
          <a:xfrm rot="1701708" flipH="1">
            <a:off x="7388986" y="3296970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3" name="TextovéPole 12"/>
          <p:cNvSpPr txBox="1"/>
          <p:nvPr/>
        </p:nvSpPr>
        <p:spPr>
          <a:xfrm>
            <a:off x="803764" y="3679346"/>
            <a:ext cx="3757111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AP se šíří bez dekrementu (bez úbytku), tzn. AP je stále stejně velký</a:t>
            </a:r>
          </a:p>
        </p:txBody>
      </p:sp>
      <p:sp>
        <p:nvSpPr>
          <p:cNvPr id="14" name="TextovéPole 13"/>
          <p:cNvSpPr txBox="1"/>
          <p:nvPr/>
        </p:nvSpPr>
        <p:spPr>
          <a:xfrm>
            <a:off x="778851" y="4385744"/>
            <a:ext cx="3757111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Protože je AP stále stejně velký, přenášená informace se kóduje do frekvence AP</a:t>
            </a:r>
          </a:p>
        </p:txBody>
      </p:sp>
      <p:sp>
        <p:nvSpPr>
          <p:cNvPr id="15" name="Šipka doprava 14"/>
          <p:cNvSpPr/>
          <p:nvPr/>
        </p:nvSpPr>
        <p:spPr>
          <a:xfrm rot="1620000">
            <a:off x="4805351" y="3337918"/>
            <a:ext cx="850393" cy="233650"/>
          </a:xfrm>
          <a:prstGeom prst="rightArrow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7" name="Obdélník 16"/>
          <p:cNvSpPr/>
          <p:nvPr/>
        </p:nvSpPr>
        <p:spPr>
          <a:xfrm>
            <a:off x="2500649" y="273955"/>
            <a:ext cx="4286494" cy="8925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Šíření akčního potenciálu </a:t>
            </a:r>
          </a:p>
          <a:p>
            <a:r>
              <a:rPr lang="cs-CZ" sz="2400" dirty="0"/>
              <a:t>(</a:t>
            </a:r>
            <a:r>
              <a:rPr lang="cs-CZ" sz="2400" dirty="0" err="1"/>
              <a:t>nemyelinizované</a:t>
            </a:r>
            <a:r>
              <a:rPr lang="cs-CZ" sz="2400" dirty="0"/>
              <a:t> vlákno) - detail</a:t>
            </a:r>
          </a:p>
        </p:txBody>
      </p:sp>
    </p:spTree>
    <p:extLst>
      <p:ext uri="{BB962C8B-B14F-4D97-AF65-F5344CB8AC3E}">
        <p14:creationId xmlns:p14="http://schemas.microsoft.com/office/powerpoint/2010/main" val="32422172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Skupina 77"/>
          <p:cNvGrpSpPr/>
          <p:nvPr/>
        </p:nvGrpSpPr>
        <p:grpSpPr>
          <a:xfrm>
            <a:off x="467544" y="332656"/>
            <a:ext cx="7704856" cy="5616624"/>
            <a:chOff x="755576" y="764703"/>
            <a:chExt cx="6972892" cy="4147389"/>
          </a:xfrm>
        </p:grpSpPr>
        <p:sp>
          <p:nvSpPr>
            <p:cNvPr id="2" name="Volný tvar 1"/>
            <p:cNvSpPr/>
            <p:nvPr/>
          </p:nvSpPr>
          <p:spPr>
            <a:xfrm>
              <a:off x="755576" y="764703"/>
              <a:ext cx="6972892" cy="4133063"/>
            </a:xfrm>
            <a:custGeom>
              <a:avLst/>
              <a:gdLst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264784 w 4199729"/>
                <a:gd name="connsiteY98" fmla="*/ 1886654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50608 w 4199729"/>
                <a:gd name="connsiteY105" fmla="*/ 1544246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20084 w 4200749"/>
                <a:gd name="connsiteY0" fmla="*/ 1212284 h 4338987"/>
                <a:gd name="connsiteX1" fmla="*/ 1357244 w 4200749"/>
                <a:gd name="connsiteY1" fmla="*/ 1578044 h 4338987"/>
                <a:gd name="connsiteX2" fmla="*/ 1551554 w 4200749"/>
                <a:gd name="connsiteY2" fmla="*/ 1658054 h 4338987"/>
                <a:gd name="connsiteX3" fmla="*/ 1905884 w 4200749"/>
                <a:gd name="connsiteY3" fmla="*/ 1680914 h 4338987"/>
                <a:gd name="connsiteX4" fmla="*/ 2020184 w 4200749"/>
                <a:gd name="connsiteY4" fmla="*/ 1543754 h 4338987"/>
                <a:gd name="connsiteX5" fmla="*/ 2123054 w 4200749"/>
                <a:gd name="connsiteY5" fmla="*/ 1292294 h 4338987"/>
                <a:gd name="connsiteX6" fmla="*/ 2123054 w 4200749"/>
                <a:gd name="connsiteY6" fmla="*/ 1120844 h 4338987"/>
                <a:gd name="connsiteX7" fmla="*/ 2088764 w 4200749"/>
                <a:gd name="connsiteY7" fmla="*/ 812234 h 4338987"/>
                <a:gd name="connsiteX8" fmla="*/ 2077334 w 4200749"/>
                <a:gd name="connsiteY8" fmla="*/ 777944 h 4338987"/>
                <a:gd name="connsiteX9" fmla="*/ 2168774 w 4200749"/>
                <a:gd name="connsiteY9" fmla="*/ 1086554 h 4338987"/>
                <a:gd name="connsiteX10" fmla="*/ 2214494 w 4200749"/>
                <a:gd name="connsiteY10" fmla="*/ 1269434 h 4338987"/>
                <a:gd name="connsiteX11" fmla="*/ 2283074 w 4200749"/>
                <a:gd name="connsiteY11" fmla="*/ 1303724 h 4338987"/>
                <a:gd name="connsiteX12" fmla="*/ 2328794 w 4200749"/>
                <a:gd name="connsiteY12" fmla="*/ 1166564 h 4338987"/>
                <a:gd name="connsiteX13" fmla="*/ 2465954 w 4200749"/>
                <a:gd name="connsiteY13" fmla="*/ 880814 h 4338987"/>
                <a:gd name="connsiteX14" fmla="*/ 2557394 w 4200749"/>
                <a:gd name="connsiteY14" fmla="*/ 640784 h 4338987"/>
                <a:gd name="connsiteX15" fmla="*/ 2614544 w 4200749"/>
                <a:gd name="connsiteY15" fmla="*/ 537914 h 4338987"/>
                <a:gd name="connsiteX16" fmla="*/ 2557394 w 4200749"/>
                <a:gd name="connsiteY16" fmla="*/ 789374 h 4338987"/>
                <a:gd name="connsiteX17" fmla="*/ 2443094 w 4200749"/>
                <a:gd name="connsiteY17" fmla="*/ 1097984 h 4338987"/>
                <a:gd name="connsiteX18" fmla="*/ 2374514 w 4200749"/>
                <a:gd name="connsiteY18" fmla="*/ 1406594 h 4338987"/>
                <a:gd name="connsiteX19" fmla="*/ 2557394 w 4200749"/>
                <a:gd name="connsiteY19" fmla="*/ 1578044 h 4338987"/>
                <a:gd name="connsiteX20" fmla="*/ 2877434 w 4200749"/>
                <a:gd name="connsiteY20" fmla="*/ 1658054 h 4338987"/>
                <a:gd name="connsiteX21" fmla="*/ 3186044 w 4200749"/>
                <a:gd name="connsiteY21" fmla="*/ 1658054 h 4338987"/>
                <a:gd name="connsiteX22" fmla="*/ 3368924 w 4200749"/>
                <a:gd name="connsiteY22" fmla="*/ 1566614 h 4338987"/>
                <a:gd name="connsiteX23" fmla="*/ 3471794 w 4200749"/>
                <a:gd name="connsiteY23" fmla="*/ 1372304 h 4338987"/>
                <a:gd name="connsiteX24" fmla="*/ 3460364 w 4200749"/>
                <a:gd name="connsiteY24" fmla="*/ 1097984 h 4338987"/>
                <a:gd name="connsiteX25" fmla="*/ 3448934 w 4200749"/>
                <a:gd name="connsiteY25" fmla="*/ 777944 h 4338987"/>
                <a:gd name="connsiteX26" fmla="*/ 3757544 w 4200749"/>
                <a:gd name="connsiteY26" fmla="*/ 572204 h 4338987"/>
                <a:gd name="connsiteX27" fmla="*/ 3997574 w 4200749"/>
                <a:gd name="connsiteY27" fmla="*/ 92144 h 4338987"/>
                <a:gd name="connsiteX28" fmla="*/ 4031864 w 4200749"/>
                <a:gd name="connsiteY28" fmla="*/ 12134 h 4338987"/>
                <a:gd name="connsiteX29" fmla="*/ 4009004 w 4200749"/>
                <a:gd name="connsiteY29" fmla="*/ 252164 h 4338987"/>
                <a:gd name="connsiteX30" fmla="*/ 3826124 w 4200749"/>
                <a:gd name="connsiteY30" fmla="*/ 652214 h 4338987"/>
                <a:gd name="connsiteX31" fmla="*/ 3643244 w 4200749"/>
                <a:gd name="connsiteY31" fmla="*/ 789374 h 4338987"/>
                <a:gd name="connsiteX32" fmla="*/ 3528944 w 4200749"/>
                <a:gd name="connsiteY32" fmla="*/ 892244 h 4338987"/>
                <a:gd name="connsiteX33" fmla="*/ 3860414 w 4200749"/>
                <a:gd name="connsiteY33" fmla="*/ 846524 h 4338987"/>
                <a:gd name="connsiteX34" fmla="*/ 4191884 w 4200749"/>
                <a:gd name="connsiteY34" fmla="*/ 720794 h 4338987"/>
                <a:gd name="connsiteX35" fmla="*/ 4077584 w 4200749"/>
                <a:gd name="connsiteY35" fmla="*/ 892244 h 4338987"/>
                <a:gd name="connsiteX36" fmla="*/ 3780404 w 4200749"/>
                <a:gd name="connsiteY36" fmla="*/ 937964 h 4338987"/>
                <a:gd name="connsiteX37" fmla="*/ 3608954 w 4200749"/>
                <a:gd name="connsiteY37" fmla="*/ 995114 h 4338987"/>
                <a:gd name="connsiteX38" fmla="*/ 3654674 w 4200749"/>
                <a:gd name="connsiteY38" fmla="*/ 1235144 h 4338987"/>
                <a:gd name="connsiteX39" fmla="*/ 3620384 w 4200749"/>
                <a:gd name="connsiteY39" fmla="*/ 1532324 h 4338987"/>
                <a:gd name="connsiteX40" fmla="*/ 3460364 w 4200749"/>
                <a:gd name="connsiteY40" fmla="*/ 1726634 h 4338987"/>
                <a:gd name="connsiteX41" fmla="*/ 3277484 w 4200749"/>
                <a:gd name="connsiteY41" fmla="*/ 2035244 h 4338987"/>
                <a:gd name="connsiteX42" fmla="*/ 3231764 w 4200749"/>
                <a:gd name="connsiteY42" fmla="*/ 2309564 h 4338987"/>
                <a:gd name="connsiteX43" fmla="*/ 3403214 w 4200749"/>
                <a:gd name="connsiteY43" fmla="*/ 2458154 h 4338987"/>
                <a:gd name="connsiteX44" fmla="*/ 3757544 w 4200749"/>
                <a:gd name="connsiteY44" fmla="*/ 2663894 h 4338987"/>
                <a:gd name="connsiteX45" fmla="*/ 4077584 w 4200749"/>
                <a:gd name="connsiteY45" fmla="*/ 2778194 h 4338987"/>
                <a:gd name="connsiteX46" fmla="*/ 4077584 w 4200749"/>
                <a:gd name="connsiteY46" fmla="*/ 2881064 h 4338987"/>
                <a:gd name="connsiteX47" fmla="*/ 3768974 w 4200749"/>
                <a:gd name="connsiteY47" fmla="*/ 2869634 h 4338987"/>
                <a:gd name="connsiteX48" fmla="*/ 3403214 w 4200749"/>
                <a:gd name="connsiteY48" fmla="*/ 2732474 h 4338987"/>
                <a:gd name="connsiteX49" fmla="*/ 3083174 w 4200749"/>
                <a:gd name="connsiteY49" fmla="*/ 2663894 h 4338987"/>
                <a:gd name="connsiteX50" fmla="*/ 2957444 w 4200749"/>
                <a:gd name="connsiteY50" fmla="*/ 2698184 h 4338987"/>
                <a:gd name="connsiteX51" fmla="*/ 2820284 w 4200749"/>
                <a:gd name="connsiteY51" fmla="*/ 2823914 h 4338987"/>
                <a:gd name="connsiteX52" fmla="*/ 2763134 w 4200749"/>
                <a:gd name="connsiteY52" fmla="*/ 2995364 h 4338987"/>
                <a:gd name="connsiteX53" fmla="*/ 2968874 w 4200749"/>
                <a:gd name="connsiteY53" fmla="*/ 3132524 h 4338987"/>
                <a:gd name="connsiteX54" fmla="*/ 3174614 w 4200749"/>
                <a:gd name="connsiteY54" fmla="*/ 3269684 h 4338987"/>
                <a:gd name="connsiteX55" fmla="*/ 3346064 w 4200749"/>
                <a:gd name="connsiteY55" fmla="*/ 3303974 h 4338987"/>
                <a:gd name="connsiteX56" fmla="*/ 3266054 w 4200749"/>
                <a:gd name="connsiteY56" fmla="*/ 3395414 h 4338987"/>
                <a:gd name="connsiteX57" fmla="*/ 3003164 w 4200749"/>
                <a:gd name="connsiteY57" fmla="*/ 3303974 h 4338987"/>
                <a:gd name="connsiteX58" fmla="*/ 2751704 w 4200749"/>
                <a:gd name="connsiteY58" fmla="*/ 3189674 h 4338987"/>
                <a:gd name="connsiteX59" fmla="*/ 2637404 w 4200749"/>
                <a:gd name="connsiteY59" fmla="*/ 3098234 h 4338987"/>
                <a:gd name="connsiteX60" fmla="*/ 2568824 w 4200749"/>
                <a:gd name="connsiteY60" fmla="*/ 3109664 h 4338987"/>
                <a:gd name="connsiteX61" fmla="*/ 2557394 w 4200749"/>
                <a:gd name="connsiteY61" fmla="*/ 3326834 h 4338987"/>
                <a:gd name="connsiteX62" fmla="*/ 2671694 w 4200749"/>
                <a:gd name="connsiteY62" fmla="*/ 3555434 h 4338987"/>
                <a:gd name="connsiteX63" fmla="*/ 2728844 w 4200749"/>
                <a:gd name="connsiteY63" fmla="*/ 4024064 h 4338987"/>
                <a:gd name="connsiteX64" fmla="*/ 2694554 w 4200749"/>
                <a:gd name="connsiteY64" fmla="*/ 4184084 h 4338987"/>
                <a:gd name="connsiteX65" fmla="*/ 2534534 w 4200749"/>
                <a:gd name="connsiteY65" fmla="*/ 4138364 h 4338987"/>
                <a:gd name="connsiteX66" fmla="*/ 2534534 w 4200749"/>
                <a:gd name="connsiteY66" fmla="*/ 3909764 h 4338987"/>
                <a:gd name="connsiteX67" fmla="*/ 2431664 w 4200749"/>
                <a:gd name="connsiteY67" fmla="*/ 3566864 h 4338987"/>
                <a:gd name="connsiteX68" fmla="*/ 2305934 w 4200749"/>
                <a:gd name="connsiteY68" fmla="*/ 3166814 h 4338987"/>
                <a:gd name="connsiteX69" fmla="*/ 2260214 w 4200749"/>
                <a:gd name="connsiteY69" fmla="*/ 3063944 h 4338987"/>
                <a:gd name="connsiteX70" fmla="*/ 2077334 w 4200749"/>
                <a:gd name="connsiteY70" fmla="*/ 2949644 h 4338987"/>
                <a:gd name="connsiteX71" fmla="*/ 1848734 w 4200749"/>
                <a:gd name="connsiteY71" fmla="*/ 3029654 h 4338987"/>
                <a:gd name="connsiteX72" fmla="*/ 1414394 w 4200749"/>
                <a:gd name="connsiteY72" fmla="*/ 3361124 h 4338987"/>
                <a:gd name="connsiteX73" fmla="*/ 1380104 w 4200749"/>
                <a:gd name="connsiteY73" fmla="*/ 3681164 h 4338987"/>
                <a:gd name="connsiteX74" fmla="*/ 1380104 w 4200749"/>
                <a:gd name="connsiteY74" fmla="*/ 3989774 h 4338987"/>
                <a:gd name="connsiteX75" fmla="*/ 1288664 w 4200749"/>
                <a:gd name="connsiteY75" fmla="*/ 4309814 h 4338987"/>
                <a:gd name="connsiteX76" fmla="*/ 1197224 w 4200749"/>
                <a:gd name="connsiteY76" fmla="*/ 4298384 h 4338987"/>
                <a:gd name="connsiteX77" fmla="*/ 1185794 w 4200749"/>
                <a:gd name="connsiteY77" fmla="*/ 4081214 h 4338987"/>
                <a:gd name="connsiteX78" fmla="*/ 1197224 w 4200749"/>
                <a:gd name="connsiteY78" fmla="*/ 3909764 h 4338987"/>
                <a:gd name="connsiteX79" fmla="*/ 968624 w 4200749"/>
                <a:gd name="connsiteY79" fmla="*/ 3989774 h 4338987"/>
                <a:gd name="connsiteX80" fmla="*/ 717164 w 4200749"/>
                <a:gd name="connsiteY80" fmla="*/ 4069784 h 4338987"/>
                <a:gd name="connsiteX81" fmla="*/ 740024 w 4200749"/>
                <a:gd name="connsiteY81" fmla="*/ 3955484 h 4338987"/>
                <a:gd name="connsiteX82" fmla="*/ 1128644 w 4200749"/>
                <a:gd name="connsiteY82" fmla="*/ 3795464 h 4338987"/>
                <a:gd name="connsiteX83" fmla="*/ 1277234 w 4200749"/>
                <a:gd name="connsiteY83" fmla="*/ 3726884 h 4338987"/>
                <a:gd name="connsiteX84" fmla="*/ 1220084 w 4200749"/>
                <a:gd name="connsiteY84" fmla="*/ 3372554 h 4338987"/>
                <a:gd name="connsiteX85" fmla="*/ 1322954 w 4200749"/>
                <a:gd name="connsiteY85" fmla="*/ 3121094 h 4338987"/>
                <a:gd name="connsiteX86" fmla="*/ 1391534 w 4200749"/>
                <a:gd name="connsiteY86" fmla="*/ 3052514 h 4338987"/>
                <a:gd name="connsiteX87" fmla="*/ 1082924 w 4200749"/>
                <a:gd name="connsiteY87" fmla="*/ 3029654 h 4338987"/>
                <a:gd name="connsiteX88" fmla="*/ 728594 w 4200749"/>
                <a:gd name="connsiteY88" fmla="*/ 2961074 h 4338987"/>
                <a:gd name="connsiteX89" fmla="*/ 374264 w 4200749"/>
                <a:gd name="connsiteY89" fmla="*/ 3132524 h 4338987"/>
                <a:gd name="connsiteX90" fmla="*/ 419984 w 4200749"/>
                <a:gd name="connsiteY90" fmla="*/ 3029654 h 4338987"/>
                <a:gd name="connsiteX91" fmla="*/ 625724 w 4200749"/>
                <a:gd name="connsiteY91" fmla="*/ 2926784 h 4338987"/>
                <a:gd name="connsiteX92" fmla="*/ 808604 w 4200749"/>
                <a:gd name="connsiteY92" fmla="*/ 2755334 h 4338987"/>
                <a:gd name="connsiteX93" fmla="*/ 1151504 w 4200749"/>
                <a:gd name="connsiteY93" fmla="*/ 2778194 h 4338987"/>
                <a:gd name="connsiteX94" fmla="*/ 1460114 w 4200749"/>
                <a:gd name="connsiteY94" fmla="*/ 2823914 h 4338987"/>
                <a:gd name="connsiteX95" fmla="*/ 1951604 w 4200749"/>
                <a:gd name="connsiteY95" fmla="*/ 2663894 h 4338987"/>
                <a:gd name="connsiteX96" fmla="*/ 1700144 w 4200749"/>
                <a:gd name="connsiteY96" fmla="*/ 2263844 h 4338987"/>
                <a:gd name="connsiteX97" fmla="*/ 1688714 w 4200749"/>
                <a:gd name="connsiteY97" fmla="*/ 1966664 h 4338987"/>
                <a:gd name="connsiteX98" fmla="*/ 1380522 w 4200749"/>
                <a:gd name="connsiteY98" fmla="*/ 1841930 h 4338987"/>
                <a:gd name="connsiteX99" fmla="*/ 1094354 w 4200749"/>
                <a:gd name="connsiteY99" fmla="*/ 1715204 h 4338987"/>
                <a:gd name="connsiteX100" fmla="*/ 745038 w 4200749"/>
                <a:gd name="connsiteY100" fmla="*/ 1626741 h 4338987"/>
                <a:gd name="connsiteX101" fmla="*/ 351404 w 4200749"/>
                <a:gd name="connsiteY101" fmla="*/ 1726634 h 4338987"/>
                <a:gd name="connsiteX102" fmla="*/ 122804 w 4200749"/>
                <a:gd name="connsiteY102" fmla="*/ 1795214 h 4338987"/>
                <a:gd name="connsiteX103" fmla="*/ 8504 w 4200749"/>
                <a:gd name="connsiteY103" fmla="*/ 1738064 h 4338987"/>
                <a:gd name="connsiteX104" fmla="*/ 347047 w 4200749"/>
                <a:gd name="connsiteY104" fmla="*/ 1644138 h 4338987"/>
                <a:gd name="connsiteX105" fmla="*/ 651628 w 4200749"/>
                <a:gd name="connsiteY105" fmla="*/ 1544246 h 4338987"/>
                <a:gd name="connsiteX106" fmla="*/ 1071494 w 4200749"/>
                <a:gd name="connsiteY106" fmla="*/ 1612334 h 4338987"/>
                <a:gd name="connsiteX107" fmla="*/ 1242944 w 4200749"/>
                <a:gd name="connsiteY107" fmla="*/ 1658054 h 4338987"/>
                <a:gd name="connsiteX108" fmla="*/ 1185794 w 4200749"/>
                <a:gd name="connsiteY108" fmla="*/ 1452314 h 4338987"/>
                <a:gd name="connsiteX109" fmla="*/ 1174364 w 4200749"/>
                <a:gd name="connsiteY109" fmla="*/ 1177994 h 4338987"/>
                <a:gd name="connsiteX110" fmla="*/ 1220084 w 4200749"/>
                <a:gd name="connsiteY110" fmla="*/ 1212284 h 4338987"/>
                <a:gd name="connsiteX0" fmla="*/ 1221553 w 4202218"/>
                <a:gd name="connsiteY0" fmla="*/ 1212284 h 4338987"/>
                <a:gd name="connsiteX1" fmla="*/ 1358713 w 4202218"/>
                <a:gd name="connsiteY1" fmla="*/ 157804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75917 w 4202218"/>
                <a:gd name="connsiteY109" fmla="*/ 547397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876086 w 4202218"/>
                <a:gd name="connsiteY109" fmla="*/ 10016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63719 w 4202218"/>
                <a:gd name="connsiteY32" fmla="*/ 977218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1796"/>
                <a:gd name="connsiteY0" fmla="*/ 1212284 h 4338987"/>
                <a:gd name="connsiteX1" fmla="*/ 1343911 w 4201796"/>
                <a:gd name="connsiteY1" fmla="*/ 1560154 h 4338987"/>
                <a:gd name="connsiteX2" fmla="*/ 1553023 w 4201796"/>
                <a:gd name="connsiteY2" fmla="*/ 1658054 h 4338987"/>
                <a:gd name="connsiteX3" fmla="*/ 1907353 w 4201796"/>
                <a:gd name="connsiteY3" fmla="*/ 1680914 h 4338987"/>
                <a:gd name="connsiteX4" fmla="*/ 2021653 w 4201796"/>
                <a:gd name="connsiteY4" fmla="*/ 1543754 h 4338987"/>
                <a:gd name="connsiteX5" fmla="*/ 2124523 w 4201796"/>
                <a:gd name="connsiteY5" fmla="*/ 1292294 h 4338987"/>
                <a:gd name="connsiteX6" fmla="*/ 2124523 w 4201796"/>
                <a:gd name="connsiteY6" fmla="*/ 1120844 h 4338987"/>
                <a:gd name="connsiteX7" fmla="*/ 2068029 w 4201796"/>
                <a:gd name="connsiteY7" fmla="*/ 825651 h 4338987"/>
                <a:gd name="connsiteX8" fmla="*/ 2078803 w 4201796"/>
                <a:gd name="connsiteY8" fmla="*/ 777944 h 4338987"/>
                <a:gd name="connsiteX9" fmla="*/ 2170243 w 4201796"/>
                <a:gd name="connsiteY9" fmla="*/ 1086554 h 4338987"/>
                <a:gd name="connsiteX10" fmla="*/ 2215963 w 4201796"/>
                <a:gd name="connsiteY10" fmla="*/ 1269434 h 4338987"/>
                <a:gd name="connsiteX11" fmla="*/ 2284543 w 4201796"/>
                <a:gd name="connsiteY11" fmla="*/ 1303724 h 4338987"/>
                <a:gd name="connsiteX12" fmla="*/ 2330263 w 4201796"/>
                <a:gd name="connsiteY12" fmla="*/ 1166564 h 4338987"/>
                <a:gd name="connsiteX13" fmla="*/ 2467423 w 4201796"/>
                <a:gd name="connsiteY13" fmla="*/ 880814 h 4338987"/>
                <a:gd name="connsiteX14" fmla="*/ 2558863 w 4201796"/>
                <a:gd name="connsiteY14" fmla="*/ 640784 h 4338987"/>
                <a:gd name="connsiteX15" fmla="*/ 2616013 w 4201796"/>
                <a:gd name="connsiteY15" fmla="*/ 537914 h 4338987"/>
                <a:gd name="connsiteX16" fmla="*/ 2558863 w 4201796"/>
                <a:gd name="connsiteY16" fmla="*/ 789374 h 4338987"/>
                <a:gd name="connsiteX17" fmla="*/ 2444563 w 4201796"/>
                <a:gd name="connsiteY17" fmla="*/ 1097984 h 4338987"/>
                <a:gd name="connsiteX18" fmla="*/ 2375983 w 4201796"/>
                <a:gd name="connsiteY18" fmla="*/ 1406594 h 4338987"/>
                <a:gd name="connsiteX19" fmla="*/ 2558863 w 4201796"/>
                <a:gd name="connsiteY19" fmla="*/ 1578044 h 4338987"/>
                <a:gd name="connsiteX20" fmla="*/ 2878903 w 4201796"/>
                <a:gd name="connsiteY20" fmla="*/ 1658054 h 4338987"/>
                <a:gd name="connsiteX21" fmla="*/ 3187513 w 4201796"/>
                <a:gd name="connsiteY21" fmla="*/ 1658054 h 4338987"/>
                <a:gd name="connsiteX22" fmla="*/ 3370393 w 4201796"/>
                <a:gd name="connsiteY22" fmla="*/ 1566614 h 4338987"/>
                <a:gd name="connsiteX23" fmla="*/ 3473263 w 4201796"/>
                <a:gd name="connsiteY23" fmla="*/ 1372304 h 4338987"/>
                <a:gd name="connsiteX24" fmla="*/ 3461833 w 4201796"/>
                <a:gd name="connsiteY24" fmla="*/ 1097984 h 4338987"/>
                <a:gd name="connsiteX25" fmla="*/ 3450403 w 4201796"/>
                <a:gd name="connsiteY25" fmla="*/ 777944 h 4338987"/>
                <a:gd name="connsiteX26" fmla="*/ 3759013 w 4201796"/>
                <a:gd name="connsiteY26" fmla="*/ 572204 h 4338987"/>
                <a:gd name="connsiteX27" fmla="*/ 3999043 w 4201796"/>
                <a:gd name="connsiteY27" fmla="*/ 92144 h 4338987"/>
                <a:gd name="connsiteX28" fmla="*/ 4033333 w 4201796"/>
                <a:gd name="connsiteY28" fmla="*/ 12134 h 4338987"/>
                <a:gd name="connsiteX29" fmla="*/ 4010473 w 4201796"/>
                <a:gd name="connsiteY29" fmla="*/ 252164 h 4338987"/>
                <a:gd name="connsiteX30" fmla="*/ 3827593 w 4201796"/>
                <a:gd name="connsiteY30" fmla="*/ 652214 h 4338987"/>
                <a:gd name="connsiteX31" fmla="*/ 3644713 w 4201796"/>
                <a:gd name="connsiteY31" fmla="*/ 789374 h 4338987"/>
                <a:gd name="connsiteX32" fmla="*/ 3563719 w 4201796"/>
                <a:gd name="connsiteY32" fmla="*/ 977218 h 4338987"/>
                <a:gd name="connsiteX33" fmla="*/ 3861883 w 4201796"/>
                <a:gd name="connsiteY33" fmla="*/ 846524 h 4338987"/>
                <a:gd name="connsiteX34" fmla="*/ 4193353 w 4201796"/>
                <a:gd name="connsiteY34" fmla="*/ 720794 h 4338987"/>
                <a:gd name="connsiteX35" fmla="*/ 4079053 w 4201796"/>
                <a:gd name="connsiteY35" fmla="*/ 892244 h 4338987"/>
                <a:gd name="connsiteX36" fmla="*/ 3818880 w 4201796"/>
                <a:gd name="connsiteY36" fmla="*/ 991631 h 4338987"/>
                <a:gd name="connsiteX37" fmla="*/ 3658531 w 4201796"/>
                <a:gd name="connsiteY37" fmla="*/ 1093504 h 4338987"/>
                <a:gd name="connsiteX38" fmla="*/ 3656143 w 4201796"/>
                <a:gd name="connsiteY38" fmla="*/ 1235144 h 4338987"/>
                <a:gd name="connsiteX39" fmla="*/ 3621853 w 4201796"/>
                <a:gd name="connsiteY39" fmla="*/ 1532324 h 4338987"/>
                <a:gd name="connsiteX40" fmla="*/ 3461833 w 4201796"/>
                <a:gd name="connsiteY40" fmla="*/ 1726634 h 4338987"/>
                <a:gd name="connsiteX41" fmla="*/ 3278953 w 4201796"/>
                <a:gd name="connsiteY41" fmla="*/ 2035244 h 4338987"/>
                <a:gd name="connsiteX42" fmla="*/ 3233233 w 4201796"/>
                <a:gd name="connsiteY42" fmla="*/ 2309564 h 4338987"/>
                <a:gd name="connsiteX43" fmla="*/ 3404683 w 4201796"/>
                <a:gd name="connsiteY43" fmla="*/ 2458154 h 4338987"/>
                <a:gd name="connsiteX44" fmla="*/ 3759013 w 4201796"/>
                <a:gd name="connsiteY44" fmla="*/ 2663894 h 4338987"/>
                <a:gd name="connsiteX45" fmla="*/ 4079053 w 4201796"/>
                <a:gd name="connsiteY45" fmla="*/ 2778194 h 4338987"/>
                <a:gd name="connsiteX46" fmla="*/ 4079053 w 4201796"/>
                <a:gd name="connsiteY46" fmla="*/ 2881064 h 4338987"/>
                <a:gd name="connsiteX47" fmla="*/ 3770443 w 4201796"/>
                <a:gd name="connsiteY47" fmla="*/ 2869634 h 4338987"/>
                <a:gd name="connsiteX48" fmla="*/ 3404683 w 4201796"/>
                <a:gd name="connsiteY48" fmla="*/ 2732474 h 4338987"/>
                <a:gd name="connsiteX49" fmla="*/ 3084643 w 4201796"/>
                <a:gd name="connsiteY49" fmla="*/ 2663894 h 4338987"/>
                <a:gd name="connsiteX50" fmla="*/ 2958913 w 4201796"/>
                <a:gd name="connsiteY50" fmla="*/ 2698184 h 4338987"/>
                <a:gd name="connsiteX51" fmla="*/ 2821753 w 4201796"/>
                <a:gd name="connsiteY51" fmla="*/ 2823914 h 4338987"/>
                <a:gd name="connsiteX52" fmla="*/ 2764603 w 4201796"/>
                <a:gd name="connsiteY52" fmla="*/ 2995364 h 4338987"/>
                <a:gd name="connsiteX53" fmla="*/ 2970343 w 4201796"/>
                <a:gd name="connsiteY53" fmla="*/ 3132524 h 4338987"/>
                <a:gd name="connsiteX54" fmla="*/ 3176083 w 4201796"/>
                <a:gd name="connsiteY54" fmla="*/ 3269684 h 4338987"/>
                <a:gd name="connsiteX55" fmla="*/ 3347533 w 4201796"/>
                <a:gd name="connsiteY55" fmla="*/ 3303974 h 4338987"/>
                <a:gd name="connsiteX56" fmla="*/ 3267523 w 4201796"/>
                <a:gd name="connsiteY56" fmla="*/ 3395414 h 4338987"/>
                <a:gd name="connsiteX57" fmla="*/ 3004633 w 4201796"/>
                <a:gd name="connsiteY57" fmla="*/ 3303974 h 4338987"/>
                <a:gd name="connsiteX58" fmla="*/ 2753173 w 4201796"/>
                <a:gd name="connsiteY58" fmla="*/ 3189674 h 4338987"/>
                <a:gd name="connsiteX59" fmla="*/ 2638873 w 4201796"/>
                <a:gd name="connsiteY59" fmla="*/ 3098234 h 4338987"/>
                <a:gd name="connsiteX60" fmla="*/ 2570293 w 4201796"/>
                <a:gd name="connsiteY60" fmla="*/ 3109664 h 4338987"/>
                <a:gd name="connsiteX61" fmla="*/ 2558863 w 4201796"/>
                <a:gd name="connsiteY61" fmla="*/ 3326834 h 4338987"/>
                <a:gd name="connsiteX62" fmla="*/ 2673163 w 4201796"/>
                <a:gd name="connsiteY62" fmla="*/ 3555434 h 4338987"/>
                <a:gd name="connsiteX63" fmla="*/ 2730313 w 4201796"/>
                <a:gd name="connsiteY63" fmla="*/ 4024064 h 4338987"/>
                <a:gd name="connsiteX64" fmla="*/ 2696023 w 4201796"/>
                <a:gd name="connsiteY64" fmla="*/ 4184084 h 4338987"/>
                <a:gd name="connsiteX65" fmla="*/ 2536003 w 4201796"/>
                <a:gd name="connsiteY65" fmla="*/ 4138364 h 4338987"/>
                <a:gd name="connsiteX66" fmla="*/ 2536003 w 4201796"/>
                <a:gd name="connsiteY66" fmla="*/ 3909764 h 4338987"/>
                <a:gd name="connsiteX67" fmla="*/ 2433133 w 4201796"/>
                <a:gd name="connsiteY67" fmla="*/ 3566864 h 4338987"/>
                <a:gd name="connsiteX68" fmla="*/ 2307403 w 4201796"/>
                <a:gd name="connsiteY68" fmla="*/ 3166814 h 4338987"/>
                <a:gd name="connsiteX69" fmla="*/ 2261683 w 4201796"/>
                <a:gd name="connsiteY69" fmla="*/ 3063944 h 4338987"/>
                <a:gd name="connsiteX70" fmla="*/ 2078803 w 4201796"/>
                <a:gd name="connsiteY70" fmla="*/ 2949644 h 4338987"/>
                <a:gd name="connsiteX71" fmla="*/ 1850203 w 4201796"/>
                <a:gd name="connsiteY71" fmla="*/ 3029654 h 4338987"/>
                <a:gd name="connsiteX72" fmla="*/ 1415863 w 4201796"/>
                <a:gd name="connsiteY72" fmla="*/ 3361124 h 4338987"/>
                <a:gd name="connsiteX73" fmla="*/ 1381573 w 4201796"/>
                <a:gd name="connsiteY73" fmla="*/ 3681164 h 4338987"/>
                <a:gd name="connsiteX74" fmla="*/ 1381573 w 4201796"/>
                <a:gd name="connsiteY74" fmla="*/ 3989774 h 4338987"/>
                <a:gd name="connsiteX75" fmla="*/ 1290133 w 4201796"/>
                <a:gd name="connsiteY75" fmla="*/ 4309814 h 4338987"/>
                <a:gd name="connsiteX76" fmla="*/ 1198693 w 4201796"/>
                <a:gd name="connsiteY76" fmla="*/ 4298384 h 4338987"/>
                <a:gd name="connsiteX77" fmla="*/ 1187263 w 4201796"/>
                <a:gd name="connsiteY77" fmla="*/ 4081214 h 4338987"/>
                <a:gd name="connsiteX78" fmla="*/ 1198693 w 4201796"/>
                <a:gd name="connsiteY78" fmla="*/ 3909764 h 4338987"/>
                <a:gd name="connsiteX79" fmla="*/ 970093 w 4201796"/>
                <a:gd name="connsiteY79" fmla="*/ 3989774 h 4338987"/>
                <a:gd name="connsiteX80" fmla="*/ 718633 w 4201796"/>
                <a:gd name="connsiteY80" fmla="*/ 4069784 h 4338987"/>
                <a:gd name="connsiteX81" fmla="*/ 741493 w 4201796"/>
                <a:gd name="connsiteY81" fmla="*/ 3955484 h 4338987"/>
                <a:gd name="connsiteX82" fmla="*/ 1130113 w 4201796"/>
                <a:gd name="connsiteY82" fmla="*/ 3795464 h 4338987"/>
                <a:gd name="connsiteX83" fmla="*/ 1278703 w 4201796"/>
                <a:gd name="connsiteY83" fmla="*/ 3726884 h 4338987"/>
                <a:gd name="connsiteX84" fmla="*/ 1221553 w 4201796"/>
                <a:gd name="connsiteY84" fmla="*/ 3372554 h 4338987"/>
                <a:gd name="connsiteX85" fmla="*/ 1324423 w 4201796"/>
                <a:gd name="connsiteY85" fmla="*/ 3121094 h 4338987"/>
                <a:gd name="connsiteX86" fmla="*/ 1393003 w 4201796"/>
                <a:gd name="connsiteY86" fmla="*/ 3052514 h 4338987"/>
                <a:gd name="connsiteX87" fmla="*/ 1084393 w 4201796"/>
                <a:gd name="connsiteY87" fmla="*/ 3029654 h 4338987"/>
                <a:gd name="connsiteX88" fmla="*/ 730063 w 4201796"/>
                <a:gd name="connsiteY88" fmla="*/ 2961074 h 4338987"/>
                <a:gd name="connsiteX89" fmla="*/ 375733 w 4201796"/>
                <a:gd name="connsiteY89" fmla="*/ 3132524 h 4338987"/>
                <a:gd name="connsiteX90" fmla="*/ 421453 w 4201796"/>
                <a:gd name="connsiteY90" fmla="*/ 3029654 h 4338987"/>
                <a:gd name="connsiteX91" fmla="*/ 627193 w 4201796"/>
                <a:gd name="connsiteY91" fmla="*/ 2926784 h 4338987"/>
                <a:gd name="connsiteX92" fmla="*/ 810073 w 4201796"/>
                <a:gd name="connsiteY92" fmla="*/ 2755334 h 4338987"/>
                <a:gd name="connsiteX93" fmla="*/ 1152973 w 4201796"/>
                <a:gd name="connsiteY93" fmla="*/ 2778194 h 4338987"/>
                <a:gd name="connsiteX94" fmla="*/ 1461583 w 4201796"/>
                <a:gd name="connsiteY94" fmla="*/ 2823914 h 4338987"/>
                <a:gd name="connsiteX95" fmla="*/ 1953073 w 4201796"/>
                <a:gd name="connsiteY95" fmla="*/ 2663894 h 4338987"/>
                <a:gd name="connsiteX96" fmla="*/ 1701613 w 4201796"/>
                <a:gd name="connsiteY96" fmla="*/ 2263844 h 4338987"/>
                <a:gd name="connsiteX97" fmla="*/ 1690183 w 4201796"/>
                <a:gd name="connsiteY97" fmla="*/ 1966664 h 4338987"/>
                <a:gd name="connsiteX98" fmla="*/ 1381991 w 4201796"/>
                <a:gd name="connsiteY98" fmla="*/ 1841930 h 4338987"/>
                <a:gd name="connsiteX99" fmla="*/ 1095823 w 4201796"/>
                <a:gd name="connsiteY99" fmla="*/ 1715204 h 4338987"/>
                <a:gd name="connsiteX100" fmla="*/ 746507 w 4201796"/>
                <a:gd name="connsiteY100" fmla="*/ 1626741 h 4338987"/>
                <a:gd name="connsiteX101" fmla="*/ 352873 w 4201796"/>
                <a:gd name="connsiteY101" fmla="*/ 1726634 h 4338987"/>
                <a:gd name="connsiteX102" fmla="*/ 113171 w 4201796"/>
                <a:gd name="connsiteY102" fmla="*/ 1763908 h 4338987"/>
                <a:gd name="connsiteX103" fmla="*/ 9973 w 4201796"/>
                <a:gd name="connsiteY103" fmla="*/ 1738064 h 4338987"/>
                <a:gd name="connsiteX104" fmla="*/ 348516 w 4201796"/>
                <a:gd name="connsiteY104" fmla="*/ 1644138 h 4338987"/>
                <a:gd name="connsiteX105" fmla="*/ 653097 w 4201796"/>
                <a:gd name="connsiteY105" fmla="*/ 1544246 h 4338987"/>
                <a:gd name="connsiteX106" fmla="*/ 1072963 w 4201796"/>
                <a:gd name="connsiteY106" fmla="*/ 1612334 h 4338987"/>
                <a:gd name="connsiteX107" fmla="*/ 1244413 w 4201796"/>
                <a:gd name="connsiteY107" fmla="*/ 1658054 h 4338987"/>
                <a:gd name="connsiteX108" fmla="*/ 1205766 w 4201796"/>
                <a:gd name="connsiteY108" fmla="*/ 1452314 h 4338987"/>
                <a:gd name="connsiteX109" fmla="*/ 1046313 w 4201796"/>
                <a:gd name="connsiteY109" fmla="*/ 815735 h 4338987"/>
                <a:gd name="connsiteX110" fmla="*/ 1221553 w 4201796"/>
                <a:gd name="connsiteY110" fmla="*/ 1212284 h 4338987"/>
                <a:gd name="connsiteX0" fmla="*/ 1221553 w 4200104"/>
                <a:gd name="connsiteY0" fmla="*/ 1212284 h 4338987"/>
                <a:gd name="connsiteX1" fmla="*/ 1343911 w 4200104"/>
                <a:gd name="connsiteY1" fmla="*/ 1560154 h 4338987"/>
                <a:gd name="connsiteX2" fmla="*/ 1553023 w 4200104"/>
                <a:gd name="connsiteY2" fmla="*/ 1658054 h 4338987"/>
                <a:gd name="connsiteX3" fmla="*/ 1907353 w 4200104"/>
                <a:gd name="connsiteY3" fmla="*/ 1680914 h 4338987"/>
                <a:gd name="connsiteX4" fmla="*/ 2021653 w 4200104"/>
                <a:gd name="connsiteY4" fmla="*/ 1543754 h 4338987"/>
                <a:gd name="connsiteX5" fmla="*/ 2124523 w 4200104"/>
                <a:gd name="connsiteY5" fmla="*/ 1292294 h 4338987"/>
                <a:gd name="connsiteX6" fmla="*/ 2124523 w 4200104"/>
                <a:gd name="connsiteY6" fmla="*/ 1120844 h 4338987"/>
                <a:gd name="connsiteX7" fmla="*/ 2068029 w 4200104"/>
                <a:gd name="connsiteY7" fmla="*/ 825651 h 4338987"/>
                <a:gd name="connsiteX8" fmla="*/ 2078803 w 4200104"/>
                <a:gd name="connsiteY8" fmla="*/ 777944 h 4338987"/>
                <a:gd name="connsiteX9" fmla="*/ 2170243 w 4200104"/>
                <a:gd name="connsiteY9" fmla="*/ 1086554 h 4338987"/>
                <a:gd name="connsiteX10" fmla="*/ 2215963 w 4200104"/>
                <a:gd name="connsiteY10" fmla="*/ 1269434 h 4338987"/>
                <a:gd name="connsiteX11" fmla="*/ 2284543 w 4200104"/>
                <a:gd name="connsiteY11" fmla="*/ 1303724 h 4338987"/>
                <a:gd name="connsiteX12" fmla="*/ 2330263 w 4200104"/>
                <a:gd name="connsiteY12" fmla="*/ 1166564 h 4338987"/>
                <a:gd name="connsiteX13" fmla="*/ 2467423 w 4200104"/>
                <a:gd name="connsiteY13" fmla="*/ 880814 h 4338987"/>
                <a:gd name="connsiteX14" fmla="*/ 2558863 w 4200104"/>
                <a:gd name="connsiteY14" fmla="*/ 640784 h 4338987"/>
                <a:gd name="connsiteX15" fmla="*/ 2616013 w 4200104"/>
                <a:gd name="connsiteY15" fmla="*/ 537914 h 4338987"/>
                <a:gd name="connsiteX16" fmla="*/ 2558863 w 4200104"/>
                <a:gd name="connsiteY16" fmla="*/ 789374 h 4338987"/>
                <a:gd name="connsiteX17" fmla="*/ 2444563 w 4200104"/>
                <a:gd name="connsiteY17" fmla="*/ 1097984 h 4338987"/>
                <a:gd name="connsiteX18" fmla="*/ 2375983 w 4200104"/>
                <a:gd name="connsiteY18" fmla="*/ 1406594 h 4338987"/>
                <a:gd name="connsiteX19" fmla="*/ 2558863 w 4200104"/>
                <a:gd name="connsiteY19" fmla="*/ 1578044 h 4338987"/>
                <a:gd name="connsiteX20" fmla="*/ 2878903 w 4200104"/>
                <a:gd name="connsiteY20" fmla="*/ 1658054 h 4338987"/>
                <a:gd name="connsiteX21" fmla="*/ 3187513 w 4200104"/>
                <a:gd name="connsiteY21" fmla="*/ 1658054 h 4338987"/>
                <a:gd name="connsiteX22" fmla="*/ 3370393 w 4200104"/>
                <a:gd name="connsiteY22" fmla="*/ 1566614 h 4338987"/>
                <a:gd name="connsiteX23" fmla="*/ 3473263 w 4200104"/>
                <a:gd name="connsiteY23" fmla="*/ 1372304 h 4338987"/>
                <a:gd name="connsiteX24" fmla="*/ 3461833 w 4200104"/>
                <a:gd name="connsiteY24" fmla="*/ 1097984 h 4338987"/>
                <a:gd name="connsiteX25" fmla="*/ 3450403 w 4200104"/>
                <a:gd name="connsiteY25" fmla="*/ 777944 h 4338987"/>
                <a:gd name="connsiteX26" fmla="*/ 3759013 w 4200104"/>
                <a:gd name="connsiteY26" fmla="*/ 572204 h 4338987"/>
                <a:gd name="connsiteX27" fmla="*/ 3999043 w 4200104"/>
                <a:gd name="connsiteY27" fmla="*/ 92144 h 4338987"/>
                <a:gd name="connsiteX28" fmla="*/ 4033333 w 4200104"/>
                <a:gd name="connsiteY28" fmla="*/ 12134 h 4338987"/>
                <a:gd name="connsiteX29" fmla="*/ 4010473 w 4200104"/>
                <a:gd name="connsiteY29" fmla="*/ 252164 h 4338987"/>
                <a:gd name="connsiteX30" fmla="*/ 3827593 w 4200104"/>
                <a:gd name="connsiteY30" fmla="*/ 652214 h 4338987"/>
                <a:gd name="connsiteX31" fmla="*/ 3644713 w 4200104"/>
                <a:gd name="connsiteY31" fmla="*/ 789374 h 4338987"/>
                <a:gd name="connsiteX32" fmla="*/ 3563719 w 4200104"/>
                <a:gd name="connsiteY32" fmla="*/ 977218 h 4338987"/>
                <a:gd name="connsiteX33" fmla="*/ 3861883 w 4200104"/>
                <a:gd name="connsiteY33" fmla="*/ 846524 h 4338987"/>
                <a:gd name="connsiteX34" fmla="*/ 4193353 w 4200104"/>
                <a:gd name="connsiteY34" fmla="*/ 720794 h 4338987"/>
                <a:gd name="connsiteX35" fmla="*/ 4064251 w 4200104"/>
                <a:gd name="connsiteY35" fmla="*/ 847521 h 4338987"/>
                <a:gd name="connsiteX36" fmla="*/ 3818880 w 4200104"/>
                <a:gd name="connsiteY36" fmla="*/ 991631 h 4338987"/>
                <a:gd name="connsiteX37" fmla="*/ 3658531 w 4200104"/>
                <a:gd name="connsiteY37" fmla="*/ 1093504 h 4338987"/>
                <a:gd name="connsiteX38" fmla="*/ 3656143 w 4200104"/>
                <a:gd name="connsiteY38" fmla="*/ 1235144 h 4338987"/>
                <a:gd name="connsiteX39" fmla="*/ 3621853 w 4200104"/>
                <a:gd name="connsiteY39" fmla="*/ 1532324 h 4338987"/>
                <a:gd name="connsiteX40" fmla="*/ 3461833 w 4200104"/>
                <a:gd name="connsiteY40" fmla="*/ 1726634 h 4338987"/>
                <a:gd name="connsiteX41" fmla="*/ 3278953 w 4200104"/>
                <a:gd name="connsiteY41" fmla="*/ 2035244 h 4338987"/>
                <a:gd name="connsiteX42" fmla="*/ 3233233 w 4200104"/>
                <a:gd name="connsiteY42" fmla="*/ 2309564 h 4338987"/>
                <a:gd name="connsiteX43" fmla="*/ 3404683 w 4200104"/>
                <a:gd name="connsiteY43" fmla="*/ 2458154 h 4338987"/>
                <a:gd name="connsiteX44" fmla="*/ 3759013 w 4200104"/>
                <a:gd name="connsiteY44" fmla="*/ 2663894 h 4338987"/>
                <a:gd name="connsiteX45" fmla="*/ 4079053 w 4200104"/>
                <a:gd name="connsiteY45" fmla="*/ 2778194 h 4338987"/>
                <a:gd name="connsiteX46" fmla="*/ 4079053 w 4200104"/>
                <a:gd name="connsiteY46" fmla="*/ 2881064 h 4338987"/>
                <a:gd name="connsiteX47" fmla="*/ 3770443 w 4200104"/>
                <a:gd name="connsiteY47" fmla="*/ 2869634 h 4338987"/>
                <a:gd name="connsiteX48" fmla="*/ 3404683 w 4200104"/>
                <a:gd name="connsiteY48" fmla="*/ 2732474 h 4338987"/>
                <a:gd name="connsiteX49" fmla="*/ 3084643 w 4200104"/>
                <a:gd name="connsiteY49" fmla="*/ 2663894 h 4338987"/>
                <a:gd name="connsiteX50" fmla="*/ 2958913 w 4200104"/>
                <a:gd name="connsiteY50" fmla="*/ 2698184 h 4338987"/>
                <a:gd name="connsiteX51" fmla="*/ 2821753 w 4200104"/>
                <a:gd name="connsiteY51" fmla="*/ 2823914 h 4338987"/>
                <a:gd name="connsiteX52" fmla="*/ 2764603 w 4200104"/>
                <a:gd name="connsiteY52" fmla="*/ 2995364 h 4338987"/>
                <a:gd name="connsiteX53" fmla="*/ 2970343 w 4200104"/>
                <a:gd name="connsiteY53" fmla="*/ 3132524 h 4338987"/>
                <a:gd name="connsiteX54" fmla="*/ 3176083 w 4200104"/>
                <a:gd name="connsiteY54" fmla="*/ 3269684 h 4338987"/>
                <a:gd name="connsiteX55" fmla="*/ 3347533 w 4200104"/>
                <a:gd name="connsiteY55" fmla="*/ 3303974 h 4338987"/>
                <a:gd name="connsiteX56" fmla="*/ 3267523 w 4200104"/>
                <a:gd name="connsiteY56" fmla="*/ 3395414 h 4338987"/>
                <a:gd name="connsiteX57" fmla="*/ 3004633 w 4200104"/>
                <a:gd name="connsiteY57" fmla="*/ 3303974 h 4338987"/>
                <a:gd name="connsiteX58" fmla="*/ 2753173 w 4200104"/>
                <a:gd name="connsiteY58" fmla="*/ 3189674 h 4338987"/>
                <a:gd name="connsiteX59" fmla="*/ 2638873 w 4200104"/>
                <a:gd name="connsiteY59" fmla="*/ 3098234 h 4338987"/>
                <a:gd name="connsiteX60" fmla="*/ 2570293 w 4200104"/>
                <a:gd name="connsiteY60" fmla="*/ 3109664 h 4338987"/>
                <a:gd name="connsiteX61" fmla="*/ 2558863 w 4200104"/>
                <a:gd name="connsiteY61" fmla="*/ 3326834 h 4338987"/>
                <a:gd name="connsiteX62" fmla="*/ 2673163 w 4200104"/>
                <a:gd name="connsiteY62" fmla="*/ 3555434 h 4338987"/>
                <a:gd name="connsiteX63" fmla="*/ 2730313 w 4200104"/>
                <a:gd name="connsiteY63" fmla="*/ 4024064 h 4338987"/>
                <a:gd name="connsiteX64" fmla="*/ 2696023 w 4200104"/>
                <a:gd name="connsiteY64" fmla="*/ 4184084 h 4338987"/>
                <a:gd name="connsiteX65" fmla="*/ 2536003 w 4200104"/>
                <a:gd name="connsiteY65" fmla="*/ 4138364 h 4338987"/>
                <a:gd name="connsiteX66" fmla="*/ 2536003 w 4200104"/>
                <a:gd name="connsiteY66" fmla="*/ 3909764 h 4338987"/>
                <a:gd name="connsiteX67" fmla="*/ 2433133 w 4200104"/>
                <a:gd name="connsiteY67" fmla="*/ 3566864 h 4338987"/>
                <a:gd name="connsiteX68" fmla="*/ 2307403 w 4200104"/>
                <a:gd name="connsiteY68" fmla="*/ 3166814 h 4338987"/>
                <a:gd name="connsiteX69" fmla="*/ 2261683 w 4200104"/>
                <a:gd name="connsiteY69" fmla="*/ 3063944 h 4338987"/>
                <a:gd name="connsiteX70" fmla="*/ 2078803 w 4200104"/>
                <a:gd name="connsiteY70" fmla="*/ 2949644 h 4338987"/>
                <a:gd name="connsiteX71" fmla="*/ 1850203 w 4200104"/>
                <a:gd name="connsiteY71" fmla="*/ 3029654 h 4338987"/>
                <a:gd name="connsiteX72" fmla="*/ 1415863 w 4200104"/>
                <a:gd name="connsiteY72" fmla="*/ 3361124 h 4338987"/>
                <a:gd name="connsiteX73" fmla="*/ 1381573 w 4200104"/>
                <a:gd name="connsiteY73" fmla="*/ 3681164 h 4338987"/>
                <a:gd name="connsiteX74" fmla="*/ 1381573 w 4200104"/>
                <a:gd name="connsiteY74" fmla="*/ 3989774 h 4338987"/>
                <a:gd name="connsiteX75" fmla="*/ 1290133 w 4200104"/>
                <a:gd name="connsiteY75" fmla="*/ 4309814 h 4338987"/>
                <a:gd name="connsiteX76" fmla="*/ 1198693 w 4200104"/>
                <a:gd name="connsiteY76" fmla="*/ 4298384 h 4338987"/>
                <a:gd name="connsiteX77" fmla="*/ 1187263 w 4200104"/>
                <a:gd name="connsiteY77" fmla="*/ 4081214 h 4338987"/>
                <a:gd name="connsiteX78" fmla="*/ 1198693 w 4200104"/>
                <a:gd name="connsiteY78" fmla="*/ 3909764 h 4338987"/>
                <a:gd name="connsiteX79" fmla="*/ 970093 w 4200104"/>
                <a:gd name="connsiteY79" fmla="*/ 3989774 h 4338987"/>
                <a:gd name="connsiteX80" fmla="*/ 718633 w 4200104"/>
                <a:gd name="connsiteY80" fmla="*/ 4069784 h 4338987"/>
                <a:gd name="connsiteX81" fmla="*/ 741493 w 4200104"/>
                <a:gd name="connsiteY81" fmla="*/ 3955484 h 4338987"/>
                <a:gd name="connsiteX82" fmla="*/ 1130113 w 4200104"/>
                <a:gd name="connsiteY82" fmla="*/ 3795464 h 4338987"/>
                <a:gd name="connsiteX83" fmla="*/ 1278703 w 4200104"/>
                <a:gd name="connsiteY83" fmla="*/ 3726884 h 4338987"/>
                <a:gd name="connsiteX84" fmla="*/ 1221553 w 4200104"/>
                <a:gd name="connsiteY84" fmla="*/ 3372554 h 4338987"/>
                <a:gd name="connsiteX85" fmla="*/ 1324423 w 4200104"/>
                <a:gd name="connsiteY85" fmla="*/ 3121094 h 4338987"/>
                <a:gd name="connsiteX86" fmla="*/ 1393003 w 4200104"/>
                <a:gd name="connsiteY86" fmla="*/ 3052514 h 4338987"/>
                <a:gd name="connsiteX87" fmla="*/ 1084393 w 4200104"/>
                <a:gd name="connsiteY87" fmla="*/ 3029654 h 4338987"/>
                <a:gd name="connsiteX88" fmla="*/ 730063 w 4200104"/>
                <a:gd name="connsiteY88" fmla="*/ 2961074 h 4338987"/>
                <a:gd name="connsiteX89" fmla="*/ 375733 w 4200104"/>
                <a:gd name="connsiteY89" fmla="*/ 3132524 h 4338987"/>
                <a:gd name="connsiteX90" fmla="*/ 421453 w 4200104"/>
                <a:gd name="connsiteY90" fmla="*/ 3029654 h 4338987"/>
                <a:gd name="connsiteX91" fmla="*/ 627193 w 4200104"/>
                <a:gd name="connsiteY91" fmla="*/ 2926784 h 4338987"/>
                <a:gd name="connsiteX92" fmla="*/ 810073 w 4200104"/>
                <a:gd name="connsiteY92" fmla="*/ 2755334 h 4338987"/>
                <a:gd name="connsiteX93" fmla="*/ 1152973 w 4200104"/>
                <a:gd name="connsiteY93" fmla="*/ 2778194 h 4338987"/>
                <a:gd name="connsiteX94" fmla="*/ 1461583 w 4200104"/>
                <a:gd name="connsiteY94" fmla="*/ 2823914 h 4338987"/>
                <a:gd name="connsiteX95" fmla="*/ 1953073 w 4200104"/>
                <a:gd name="connsiteY95" fmla="*/ 2663894 h 4338987"/>
                <a:gd name="connsiteX96" fmla="*/ 1701613 w 4200104"/>
                <a:gd name="connsiteY96" fmla="*/ 2263844 h 4338987"/>
                <a:gd name="connsiteX97" fmla="*/ 1690183 w 4200104"/>
                <a:gd name="connsiteY97" fmla="*/ 1966664 h 4338987"/>
                <a:gd name="connsiteX98" fmla="*/ 1381991 w 4200104"/>
                <a:gd name="connsiteY98" fmla="*/ 1841930 h 4338987"/>
                <a:gd name="connsiteX99" fmla="*/ 1095823 w 4200104"/>
                <a:gd name="connsiteY99" fmla="*/ 1715204 h 4338987"/>
                <a:gd name="connsiteX100" fmla="*/ 746507 w 4200104"/>
                <a:gd name="connsiteY100" fmla="*/ 1626741 h 4338987"/>
                <a:gd name="connsiteX101" fmla="*/ 352873 w 4200104"/>
                <a:gd name="connsiteY101" fmla="*/ 1726634 h 4338987"/>
                <a:gd name="connsiteX102" fmla="*/ 113171 w 4200104"/>
                <a:gd name="connsiteY102" fmla="*/ 1763908 h 4338987"/>
                <a:gd name="connsiteX103" fmla="*/ 9973 w 4200104"/>
                <a:gd name="connsiteY103" fmla="*/ 1738064 h 4338987"/>
                <a:gd name="connsiteX104" fmla="*/ 348516 w 4200104"/>
                <a:gd name="connsiteY104" fmla="*/ 1644138 h 4338987"/>
                <a:gd name="connsiteX105" fmla="*/ 653097 w 4200104"/>
                <a:gd name="connsiteY105" fmla="*/ 1544246 h 4338987"/>
                <a:gd name="connsiteX106" fmla="*/ 1072963 w 4200104"/>
                <a:gd name="connsiteY106" fmla="*/ 1612334 h 4338987"/>
                <a:gd name="connsiteX107" fmla="*/ 1244413 w 4200104"/>
                <a:gd name="connsiteY107" fmla="*/ 1658054 h 4338987"/>
                <a:gd name="connsiteX108" fmla="*/ 1205766 w 4200104"/>
                <a:gd name="connsiteY108" fmla="*/ 1452314 h 4338987"/>
                <a:gd name="connsiteX109" fmla="*/ 1046313 w 4200104"/>
                <a:gd name="connsiteY109" fmla="*/ 815735 h 4338987"/>
                <a:gd name="connsiteX110" fmla="*/ 1221553 w 4200104"/>
                <a:gd name="connsiteY110" fmla="*/ 1212284 h 4338987"/>
                <a:gd name="connsiteX0" fmla="*/ 1221553 w 4207197"/>
                <a:gd name="connsiteY0" fmla="*/ 1212284 h 4338987"/>
                <a:gd name="connsiteX1" fmla="*/ 1343911 w 4207197"/>
                <a:gd name="connsiteY1" fmla="*/ 1560154 h 4338987"/>
                <a:gd name="connsiteX2" fmla="*/ 1553023 w 4207197"/>
                <a:gd name="connsiteY2" fmla="*/ 1658054 h 4338987"/>
                <a:gd name="connsiteX3" fmla="*/ 1907353 w 4207197"/>
                <a:gd name="connsiteY3" fmla="*/ 1680914 h 4338987"/>
                <a:gd name="connsiteX4" fmla="*/ 2021653 w 4207197"/>
                <a:gd name="connsiteY4" fmla="*/ 1543754 h 4338987"/>
                <a:gd name="connsiteX5" fmla="*/ 2124523 w 4207197"/>
                <a:gd name="connsiteY5" fmla="*/ 1292294 h 4338987"/>
                <a:gd name="connsiteX6" fmla="*/ 2124523 w 4207197"/>
                <a:gd name="connsiteY6" fmla="*/ 1120844 h 4338987"/>
                <a:gd name="connsiteX7" fmla="*/ 2068029 w 4207197"/>
                <a:gd name="connsiteY7" fmla="*/ 825651 h 4338987"/>
                <a:gd name="connsiteX8" fmla="*/ 2078803 w 4207197"/>
                <a:gd name="connsiteY8" fmla="*/ 777944 h 4338987"/>
                <a:gd name="connsiteX9" fmla="*/ 2170243 w 4207197"/>
                <a:gd name="connsiteY9" fmla="*/ 1086554 h 4338987"/>
                <a:gd name="connsiteX10" fmla="*/ 2215963 w 4207197"/>
                <a:gd name="connsiteY10" fmla="*/ 1269434 h 4338987"/>
                <a:gd name="connsiteX11" fmla="*/ 2284543 w 4207197"/>
                <a:gd name="connsiteY11" fmla="*/ 1303724 h 4338987"/>
                <a:gd name="connsiteX12" fmla="*/ 2330263 w 4207197"/>
                <a:gd name="connsiteY12" fmla="*/ 1166564 h 4338987"/>
                <a:gd name="connsiteX13" fmla="*/ 2467423 w 4207197"/>
                <a:gd name="connsiteY13" fmla="*/ 880814 h 4338987"/>
                <a:gd name="connsiteX14" fmla="*/ 2558863 w 4207197"/>
                <a:gd name="connsiteY14" fmla="*/ 640784 h 4338987"/>
                <a:gd name="connsiteX15" fmla="*/ 2616013 w 4207197"/>
                <a:gd name="connsiteY15" fmla="*/ 537914 h 4338987"/>
                <a:gd name="connsiteX16" fmla="*/ 2558863 w 4207197"/>
                <a:gd name="connsiteY16" fmla="*/ 789374 h 4338987"/>
                <a:gd name="connsiteX17" fmla="*/ 2444563 w 4207197"/>
                <a:gd name="connsiteY17" fmla="*/ 1097984 h 4338987"/>
                <a:gd name="connsiteX18" fmla="*/ 2375983 w 4207197"/>
                <a:gd name="connsiteY18" fmla="*/ 1406594 h 4338987"/>
                <a:gd name="connsiteX19" fmla="*/ 2558863 w 4207197"/>
                <a:gd name="connsiteY19" fmla="*/ 1578044 h 4338987"/>
                <a:gd name="connsiteX20" fmla="*/ 2878903 w 4207197"/>
                <a:gd name="connsiteY20" fmla="*/ 1658054 h 4338987"/>
                <a:gd name="connsiteX21" fmla="*/ 3187513 w 4207197"/>
                <a:gd name="connsiteY21" fmla="*/ 1658054 h 4338987"/>
                <a:gd name="connsiteX22" fmla="*/ 3370393 w 4207197"/>
                <a:gd name="connsiteY22" fmla="*/ 1566614 h 4338987"/>
                <a:gd name="connsiteX23" fmla="*/ 3473263 w 4207197"/>
                <a:gd name="connsiteY23" fmla="*/ 1372304 h 4338987"/>
                <a:gd name="connsiteX24" fmla="*/ 3461833 w 4207197"/>
                <a:gd name="connsiteY24" fmla="*/ 1097984 h 4338987"/>
                <a:gd name="connsiteX25" fmla="*/ 3450403 w 4207197"/>
                <a:gd name="connsiteY25" fmla="*/ 777944 h 4338987"/>
                <a:gd name="connsiteX26" fmla="*/ 3759013 w 4207197"/>
                <a:gd name="connsiteY26" fmla="*/ 572204 h 4338987"/>
                <a:gd name="connsiteX27" fmla="*/ 3999043 w 4207197"/>
                <a:gd name="connsiteY27" fmla="*/ 92144 h 4338987"/>
                <a:gd name="connsiteX28" fmla="*/ 4033333 w 4207197"/>
                <a:gd name="connsiteY28" fmla="*/ 12134 h 4338987"/>
                <a:gd name="connsiteX29" fmla="*/ 4010473 w 4207197"/>
                <a:gd name="connsiteY29" fmla="*/ 252164 h 4338987"/>
                <a:gd name="connsiteX30" fmla="*/ 3827593 w 4207197"/>
                <a:gd name="connsiteY30" fmla="*/ 652214 h 4338987"/>
                <a:gd name="connsiteX31" fmla="*/ 3644713 w 4207197"/>
                <a:gd name="connsiteY31" fmla="*/ 789374 h 4338987"/>
                <a:gd name="connsiteX32" fmla="*/ 3563719 w 4207197"/>
                <a:gd name="connsiteY32" fmla="*/ 977218 h 4338987"/>
                <a:gd name="connsiteX33" fmla="*/ 3861883 w 4207197"/>
                <a:gd name="connsiteY33" fmla="*/ 846524 h 4338987"/>
                <a:gd name="connsiteX34" fmla="*/ 4200754 w 4207197"/>
                <a:gd name="connsiteY34" fmla="*/ 774462 h 4338987"/>
                <a:gd name="connsiteX35" fmla="*/ 4064251 w 4207197"/>
                <a:gd name="connsiteY35" fmla="*/ 847521 h 4338987"/>
                <a:gd name="connsiteX36" fmla="*/ 3818880 w 4207197"/>
                <a:gd name="connsiteY36" fmla="*/ 991631 h 4338987"/>
                <a:gd name="connsiteX37" fmla="*/ 3658531 w 4207197"/>
                <a:gd name="connsiteY37" fmla="*/ 1093504 h 4338987"/>
                <a:gd name="connsiteX38" fmla="*/ 3656143 w 4207197"/>
                <a:gd name="connsiteY38" fmla="*/ 1235144 h 4338987"/>
                <a:gd name="connsiteX39" fmla="*/ 3621853 w 4207197"/>
                <a:gd name="connsiteY39" fmla="*/ 1532324 h 4338987"/>
                <a:gd name="connsiteX40" fmla="*/ 3461833 w 4207197"/>
                <a:gd name="connsiteY40" fmla="*/ 1726634 h 4338987"/>
                <a:gd name="connsiteX41" fmla="*/ 3278953 w 4207197"/>
                <a:gd name="connsiteY41" fmla="*/ 2035244 h 4338987"/>
                <a:gd name="connsiteX42" fmla="*/ 3233233 w 4207197"/>
                <a:gd name="connsiteY42" fmla="*/ 2309564 h 4338987"/>
                <a:gd name="connsiteX43" fmla="*/ 3404683 w 4207197"/>
                <a:gd name="connsiteY43" fmla="*/ 2458154 h 4338987"/>
                <a:gd name="connsiteX44" fmla="*/ 3759013 w 4207197"/>
                <a:gd name="connsiteY44" fmla="*/ 2663894 h 4338987"/>
                <a:gd name="connsiteX45" fmla="*/ 4079053 w 4207197"/>
                <a:gd name="connsiteY45" fmla="*/ 2778194 h 4338987"/>
                <a:gd name="connsiteX46" fmla="*/ 4079053 w 4207197"/>
                <a:gd name="connsiteY46" fmla="*/ 2881064 h 4338987"/>
                <a:gd name="connsiteX47" fmla="*/ 3770443 w 4207197"/>
                <a:gd name="connsiteY47" fmla="*/ 2869634 h 4338987"/>
                <a:gd name="connsiteX48" fmla="*/ 3404683 w 4207197"/>
                <a:gd name="connsiteY48" fmla="*/ 2732474 h 4338987"/>
                <a:gd name="connsiteX49" fmla="*/ 3084643 w 4207197"/>
                <a:gd name="connsiteY49" fmla="*/ 2663894 h 4338987"/>
                <a:gd name="connsiteX50" fmla="*/ 2958913 w 4207197"/>
                <a:gd name="connsiteY50" fmla="*/ 2698184 h 4338987"/>
                <a:gd name="connsiteX51" fmla="*/ 2821753 w 4207197"/>
                <a:gd name="connsiteY51" fmla="*/ 2823914 h 4338987"/>
                <a:gd name="connsiteX52" fmla="*/ 2764603 w 4207197"/>
                <a:gd name="connsiteY52" fmla="*/ 2995364 h 4338987"/>
                <a:gd name="connsiteX53" fmla="*/ 2970343 w 4207197"/>
                <a:gd name="connsiteY53" fmla="*/ 3132524 h 4338987"/>
                <a:gd name="connsiteX54" fmla="*/ 3176083 w 4207197"/>
                <a:gd name="connsiteY54" fmla="*/ 3269684 h 4338987"/>
                <a:gd name="connsiteX55" fmla="*/ 3347533 w 4207197"/>
                <a:gd name="connsiteY55" fmla="*/ 3303974 h 4338987"/>
                <a:gd name="connsiteX56" fmla="*/ 3267523 w 4207197"/>
                <a:gd name="connsiteY56" fmla="*/ 3395414 h 4338987"/>
                <a:gd name="connsiteX57" fmla="*/ 3004633 w 4207197"/>
                <a:gd name="connsiteY57" fmla="*/ 3303974 h 4338987"/>
                <a:gd name="connsiteX58" fmla="*/ 2753173 w 4207197"/>
                <a:gd name="connsiteY58" fmla="*/ 3189674 h 4338987"/>
                <a:gd name="connsiteX59" fmla="*/ 2638873 w 4207197"/>
                <a:gd name="connsiteY59" fmla="*/ 3098234 h 4338987"/>
                <a:gd name="connsiteX60" fmla="*/ 2570293 w 4207197"/>
                <a:gd name="connsiteY60" fmla="*/ 3109664 h 4338987"/>
                <a:gd name="connsiteX61" fmla="*/ 2558863 w 4207197"/>
                <a:gd name="connsiteY61" fmla="*/ 3326834 h 4338987"/>
                <a:gd name="connsiteX62" fmla="*/ 2673163 w 4207197"/>
                <a:gd name="connsiteY62" fmla="*/ 3555434 h 4338987"/>
                <a:gd name="connsiteX63" fmla="*/ 2730313 w 4207197"/>
                <a:gd name="connsiteY63" fmla="*/ 4024064 h 4338987"/>
                <a:gd name="connsiteX64" fmla="*/ 2696023 w 4207197"/>
                <a:gd name="connsiteY64" fmla="*/ 4184084 h 4338987"/>
                <a:gd name="connsiteX65" fmla="*/ 2536003 w 4207197"/>
                <a:gd name="connsiteY65" fmla="*/ 4138364 h 4338987"/>
                <a:gd name="connsiteX66" fmla="*/ 2536003 w 4207197"/>
                <a:gd name="connsiteY66" fmla="*/ 3909764 h 4338987"/>
                <a:gd name="connsiteX67" fmla="*/ 2433133 w 4207197"/>
                <a:gd name="connsiteY67" fmla="*/ 3566864 h 4338987"/>
                <a:gd name="connsiteX68" fmla="*/ 2307403 w 4207197"/>
                <a:gd name="connsiteY68" fmla="*/ 3166814 h 4338987"/>
                <a:gd name="connsiteX69" fmla="*/ 2261683 w 4207197"/>
                <a:gd name="connsiteY69" fmla="*/ 3063944 h 4338987"/>
                <a:gd name="connsiteX70" fmla="*/ 2078803 w 4207197"/>
                <a:gd name="connsiteY70" fmla="*/ 2949644 h 4338987"/>
                <a:gd name="connsiteX71" fmla="*/ 1850203 w 4207197"/>
                <a:gd name="connsiteY71" fmla="*/ 3029654 h 4338987"/>
                <a:gd name="connsiteX72" fmla="*/ 1415863 w 4207197"/>
                <a:gd name="connsiteY72" fmla="*/ 3361124 h 4338987"/>
                <a:gd name="connsiteX73" fmla="*/ 1381573 w 4207197"/>
                <a:gd name="connsiteY73" fmla="*/ 3681164 h 4338987"/>
                <a:gd name="connsiteX74" fmla="*/ 1381573 w 4207197"/>
                <a:gd name="connsiteY74" fmla="*/ 3989774 h 4338987"/>
                <a:gd name="connsiteX75" fmla="*/ 1290133 w 4207197"/>
                <a:gd name="connsiteY75" fmla="*/ 4309814 h 4338987"/>
                <a:gd name="connsiteX76" fmla="*/ 1198693 w 4207197"/>
                <a:gd name="connsiteY76" fmla="*/ 4298384 h 4338987"/>
                <a:gd name="connsiteX77" fmla="*/ 1187263 w 4207197"/>
                <a:gd name="connsiteY77" fmla="*/ 4081214 h 4338987"/>
                <a:gd name="connsiteX78" fmla="*/ 1198693 w 4207197"/>
                <a:gd name="connsiteY78" fmla="*/ 3909764 h 4338987"/>
                <a:gd name="connsiteX79" fmla="*/ 970093 w 4207197"/>
                <a:gd name="connsiteY79" fmla="*/ 3989774 h 4338987"/>
                <a:gd name="connsiteX80" fmla="*/ 718633 w 4207197"/>
                <a:gd name="connsiteY80" fmla="*/ 4069784 h 4338987"/>
                <a:gd name="connsiteX81" fmla="*/ 741493 w 4207197"/>
                <a:gd name="connsiteY81" fmla="*/ 3955484 h 4338987"/>
                <a:gd name="connsiteX82" fmla="*/ 1130113 w 4207197"/>
                <a:gd name="connsiteY82" fmla="*/ 3795464 h 4338987"/>
                <a:gd name="connsiteX83" fmla="*/ 1278703 w 4207197"/>
                <a:gd name="connsiteY83" fmla="*/ 3726884 h 4338987"/>
                <a:gd name="connsiteX84" fmla="*/ 1221553 w 4207197"/>
                <a:gd name="connsiteY84" fmla="*/ 3372554 h 4338987"/>
                <a:gd name="connsiteX85" fmla="*/ 1324423 w 4207197"/>
                <a:gd name="connsiteY85" fmla="*/ 3121094 h 4338987"/>
                <a:gd name="connsiteX86" fmla="*/ 1393003 w 4207197"/>
                <a:gd name="connsiteY86" fmla="*/ 3052514 h 4338987"/>
                <a:gd name="connsiteX87" fmla="*/ 1084393 w 4207197"/>
                <a:gd name="connsiteY87" fmla="*/ 3029654 h 4338987"/>
                <a:gd name="connsiteX88" fmla="*/ 730063 w 4207197"/>
                <a:gd name="connsiteY88" fmla="*/ 2961074 h 4338987"/>
                <a:gd name="connsiteX89" fmla="*/ 375733 w 4207197"/>
                <a:gd name="connsiteY89" fmla="*/ 3132524 h 4338987"/>
                <a:gd name="connsiteX90" fmla="*/ 421453 w 4207197"/>
                <a:gd name="connsiteY90" fmla="*/ 3029654 h 4338987"/>
                <a:gd name="connsiteX91" fmla="*/ 627193 w 4207197"/>
                <a:gd name="connsiteY91" fmla="*/ 2926784 h 4338987"/>
                <a:gd name="connsiteX92" fmla="*/ 810073 w 4207197"/>
                <a:gd name="connsiteY92" fmla="*/ 2755334 h 4338987"/>
                <a:gd name="connsiteX93" fmla="*/ 1152973 w 4207197"/>
                <a:gd name="connsiteY93" fmla="*/ 2778194 h 4338987"/>
                <a:gd name="connsiteX94" fmla="*/ 1461583 w 4207197"/>
                <a:gd name="connsiteY94" fmla="*/ 2823914 h 4338987"/>
                <a:gd name="connsiteX95" fmla="*/ 1953073 w 4207197"/>
                <a:gd name="connsiteY95" fmla="*/ 2663894 h 4338987"/>
                <a:gd name="connsiteX96" fmla="*/ 1701613 w 4207197"/>
                <a:gd name="connsiteY96" fmla="*/ 2263844 h 4338987"/>
                <a:gd name="connsiteX97" fmla="*/ 1690183 w 4207197"/>
                <a:gd name="connsiteY97" fmla="*/ 1966664 h 4338987"/>
                <a:gd name="connsiteX98" fmla="*/ 1381991 w 4207197"/>
                <a:gd name="connsiteY98" fmla="*/ 1841930 h 4338987"/>
                <a:gd name="connsiteX99" fmla="*/ 1095823 w 4207197"/>
                <a:gd name="connsiteY99" fmla="*/ 1715204 h 4338987"/>
                <a:gd name="connsiteX100" fmla="*/ 746507 w 4207197"/>
                <a:gd name="connsiteY100" fmla="*/ 1626741 h 4338987"/>
                <a:gd name="connsiteX101" fmla="*/ 352873 w 4207197"/>
                <a:gd name="connsiteY101" fmla="*/ 1726634 h 4338987"/>
                <a:gd name="connsiteX102" fmla="*/ 113171 w 4207197"/>
                <a:gd name="connsiteY102" fmla="*/ 1763908 h 4338987"/>
                <a:gd name="connsiteX103" fmla="*/ 9973 w 4207197"/>
                <a:gd name="connsiteY103" fmla="*/ 1738064 h 4338987"/>
                <a:gd name="connsiteX104" fmla="*/ 348516 w 4207197"/>
                <a:gd name="connsiteY104" fmla="*/ 1644138 h 4338987"/>
                <a:gd name="connsiteX105" fmla="*/ 653097 w 4207197"/>
                <a:gd name="connsiteY105" fmla="*/ 1544246 h 4338987"/>
                <a:gd name="connsiteX106" fmla="*/ 1072963 w 4207197"/>
                <a:gd name="connsiteY106" fmla="*/ 1612334 h 4338987"/>
                <a:gd name="connsiteX107" fmla="*/ 1244413 w 4207197"/>
                <a:gd name="connsiteY107" fmla="*/ 1658054 h 4338987"/>
                <a:gd name="connsiteX108" fmla="*/ 1205766 w 4207197"/>
                <a:gd name="connsiteY108" fmla="*/ 1452314 h 4338987"/>
                <a:gd name="connsiteX109" fmla="*/ 1046313 w 4207197"/>
                <a:gd name="connsiteY109" fmla="*/ 815735 h 4338987"/>
                <a:gd name="connsiteX110" fmla="*/ 1221553 w 4207197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644713 w 4206653"/>
                <a:gd name="connsiteY31" fmla="*/ 789374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12791 w 4206653"/>
                <a:gd name="connsiteY30" fmla="*/ 647743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621853 w 4206653"/>
                <a:gd name="connsiteY39" fmla="*/ 1531998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22838 w 4206653"/>
                <a:gd name="connsiteY38" fmla="*/ 1221401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759013 w 4206653"/>
                <a:gd name="connsiteY27" fmla="*/ 571878 h 4338661"/>
                <a:gd name="connsiteX28" fmla="*/ 3999043 w 4206653"/>
                <a:gd name="connsiteY28" fmla="*/ 91818 h 4338661"/>
                <a:gd name="connsiteX29" fmla="*/ 4033333 w 4206653"/>
                <a:gd name="connsiteY29" fmla="*/ 11808 h 4338661"/>
                <a:gd name="connsiteX30" fmla="*/ 3984569 w 4206653"/>
                <a:gd name="connsiteY30" fmla="*/ 247366 h 4338661"/>
                <a:gd name="connsiteX31" fmla="*/ 3812791 w 4206653"/>
                <a:gd name="connsiteY31" fmla="*/ 647417 h 4338661"/>
                <a:gd name="connsiteX32" fmla="*/ 3541098 w 4206653"/>
                <a:gd name="connsiteY32" fmla="*/ 811409 h 4338661"/>
                <a:gd name="connsiteX33" fmla="*/ 3563719 w 4206653"/>
                <a:gd name="connsiteY33" fmla="*/ 976892 h 4338661"/>
                <a:gd name="connsiteX34" fmla="*/ 3872985 w 4206653"/>
                <a:gd name="connsiteY34" fmla="*/ 881976 h 4338661"/>
                <a:gd name="connsiteX35" fmla="*/ 4200754 w 4206653"/>
                <a:gd name="connsiteY35" fmla="*/ 774136 h 4338661"/>
                <a:gd name="connsiteX36" fmla="*/ 4064251 w 4206653"/>
                <a:gd name="connsiteY36" fmla="*/ 847195 h 4338661"/>
                <a:gd name="connsiteX37" fmla="*/ 3818880 w 4206653"/>
                <a:gd name="connsiteY37" fmla="*/ 991305 h 4338661"/>
                <a:gd name="connsiteX38" fmla="*/ 3658531 w 4206653"/>
                <a:gd name="connsiteY38" fmla="*/ 1093178 h 4338661"/>
                <a:gd name="connsiteX39" fmla="*/ 3622838 w 4206653"/>
                <a:gd name="connsiteY39" fmla="*/ 1221401 h 4338661"/>
                <a:gd name="connsiteX40" fmla="*/ 3577446 w 4206653"/>
                <a:gd name="connsiteY40" fmla="*/ 1500691 h 4338661"/>
                <a:gd name="connsiteX41" fmla="*/ 3461833 w 4206653"/>
                <a:gd name="connsiteY41" fmla="*/ 1726308 h 4338661"/>
                <a:gd name="connsiteX42" fmla="*/ 3278953 w 4206653"/>
                <a:gd name="connsiteY42" fmla="*/ 2034918 h 4338661"/>
                <a:gd name="connsiteX43" fmla="*/ 3233233 w 4206653"/>
                <a:gd name="connsiteY43" fmla="*/ 2309238 h 4338661"/>
                <a:gd name="connsiteX44" fmla="*/ 3404683 w 4206653"/>
                <a:gd name="connsiteY44" fmla="*/ 2457828 h 4338661"/>
                <a:gd name="connsiteX45" fmla="*/ 3759013 w 4206653"/>
                <a:gd name="connsiteY45" fmla="*/ 2663568 h 4338661"/>
                <a:gd name="connsiteX46" fmla="*/ 4079053 w 4206653"/>
                <a:gd name="connsiteY46" fmla="*/ 2777868 h 4338661"/>
                <a:gd name="connsiteX47" fmla="*/ 4079053 w 4206653"/>
                <a:gd name="connsiteY47" fmla="*/ 2880738 h 4338661"/>
                <a:gd name="connsiteX48" fmla="*/ 3770443 w 4206653"/>
                <a:gd name="connsiteY48" fmla="*/ 2869308 h 4338661"/>
                <a:gd name="connsiteX49" fmla="*/ 3404683 w 4206653"/>
                <a:gd name="connsiteY49" fmla="*/ 2732148 h 4338661"/>
                <a:gd name="connsiteX50" fmla="*/ 3084643 w 4206653"/>
                <a:gd name="connsiteY50" fmla="*/ 2663568 h 4338661"/>
                <a:gd name="connsiteX51" fmla="*/ 2958913 w 4206653"/>
                <a:gd name="connsiteY51" fmla="*/ 2697858 h 4338661"/>
                <a:gd name="connsiteX52" fmla="*/ 2821753 w 4206653"/>
                <a:gd name="connsiteY52" fmla="*/ 2823588 h 4338661"/>
                <a:gd name="connsiteX53" fmla="*/ 2764603 w 4206653"/>
                <a:gd name="connsiteY53" fmla="*/ 2995038 h 4338661"/>
                <a:gd name="connsiteX54" fmla="*/ 2970343 w 4206653"/>
                <a:gd name="connsiteY54" fmla="*/ 3132198 h 4338661"/>
                <a:gd name="connsiteX55" fmla="*/ 3176083 w 4206653"/>
                <a:gd name="connsiteY55" fmla="*/ 3269358 h 4338661"/>
                <a:gd name="connsiteX56" fmla="*/ 3347533 w 4206653"/>
                <a:gd name="connsiteY56" fmla="*/ 3303648 h 4338661"/>
                <a:gd name="connsiteX57" fmla="*/ 3267523 w 4206653"/>
                <a:gd name="connsiteY57" fmla="*/ 3395088 h 4338661"/>
                <a:gd name="connsiteX58" fmla="*/ 3004633 w 4206653"/>
                <a:gd name="connsiteY58" fmla="*/ 3303648 h 4338661"/>
                <a:gd name="connsiteX59" fmla="*/ 2753173 w 4206653"/>
                <a:gd name="connsiteY59" fmla="*/ 3189348 h 4338661"/>
                <a:gd name="connsiteX60" fmla="*/ 2638873 w 4206653"/>
                <a:gd name="connsiteY60" fmla="*/ 3097908 h 4338661"/>
                <a:gd name="connsiteX61" fmla="*/ 2570293 w 4206653"/>
                <a:gd name="connsiteY61" fmla="*/ 3109338 h 4338661"/>
                <a:gd name="connsiteX62" fmla="*/ 2558863 w 4206653"/>
                <a:gd name="connsiteY62" fmla="*/ 3326508 h 4338661"/>
                <a:gd name="connsiteX63" fmla="*/ 2673163 w 4206653"/>
                <a:gd name="connsiteY63" fmla="*/ 3555108 h 4338661"/>
                <a:gd name="connsiteX64" fmla="*/ 2730313 w 4206653"/>
                <a:gd name="connsiteY64" fmla="*/ 4023738 h 4338661"/>
                <a:gd name="connsiteX65" fmla="*/ 2696023 w 4206653"/>
                <a:gd name="connsiteY65" fmla="*/ 4183758 h 4338661"/>
                <a:gd name="connsiteX66" fmla="*/ 2536003 w 4206653"/>
                <a:gd name="connsiteY66" fmla="*/ 4138038 h 4338661"/>
                <a:gd name="connsiteX67" fmla="*/ 2536003 w 4206653"/>
                <a:gd name="connsiteY67" fmla="*/ 3909438 h 4338661"/>
                <a:gd name="connsiteX68" fmla="*/ 2433133 w 4206653"/>
                <a:gd name="connsiteY68" fmla="*/ 3566538 h 4338661"/>
                <a:gd name="connsiteX69" fmla="*/ 2307403 w 4206653"/>
                <a:gd name="connsiteY69" fmla="*/ 3166488 h 4338661"/>
                <a:gd name="connsiteX70" fmla="*/ 2261683 w 4206653"/>
                <a:gd name="connsiteY70" fmla="*/ 3063618 h 4338661"/>
                <a:gd name="connsiteX71" fmla="*/ 2078803 w 4206653"/>
                <a:gd name="connsiteY71" fmla="*/ 2949318 h 4338661"/>
                <a:gd name="connsiteX72" fmla="*/ 1850203 w 4206653"/>
                <a:gd name="connsiteY72" fmla="*/ 3029328 h 4338661"/>
                <a:gd name="connsiteX73" fmla="*/ 1415863 w 4206653"/>
                <a:gd name="connsiteY73" fmla="*/ 3360798 h 4338661"/>
                <a:gd name="connsiteX74" fmla="*/ 1381573 w 4206653"/>
                <a:gd name="connsiteY74" fmla="*/ 3680838 h 4338661"/>
                <a:gd name="connsiteX75" fmla="*/ 1381573 w 4206653"/>
                <a:gd name="connsiteY75" fmla="*/ 3989448 h 4338661"/>
                <a:gd name="connsiteX76" fmla="*/ 1290133 w 4206653"/>
                <a:gd name="connsiteY76" fmla="*/ 4309488 h 4338661"/>
                <a:gd name="connsiteX77" fmla="*/ 1198693 w 4206653"/>
                <a:gd name="connsiteY77" fmla="*/ 4298058 h 4338661"/>
                <a:gd name="connsiteX78" fmla="*/ 1187263 w 4206653"/>
                <a:gd name="connsiteY78" fmla="*/ 4080888 h 4338661"/>
                <a:gd name="connsiteX79" fmla="*/ 1198693 w 4206653"/>
                <a:gd name="connsiteY79" fmla="*/ 3909438 h 4338661"/>
                <a:gd name="connsiteX80" fmla="*/ 970093 w 4206653"/>
                <a:gd name="connsiteY80" fmla="*/ 3989448 h 4338661"/>
                <a:gd name="connsiteX81" fmla="*/ 718633 w 4206653"/>
                <a:gd name="connsiteY81" fmla="*/ 4069458 h 4338661"/>
                <a:gd name="connsiteX82" fmla="*/ 741493 w 4206653"/>
                <a:gd name="connsiteY82" fmla="*/ 3955158 h 4338661"/>
                <a:gd name="connsiteX83" fmla="*/ 1130113 w 4206653"/>
                <a:gd name="connsiteY83" fmla="*/ 3795138 h 4338661"/>
                <a:gd name="connsiteX84" fmla="*/ 1278703 w 4206653"/>
                <a:gd name="connsiteY84" fmla="*/ 3726558 h 4338661"/>
                <a:gd name="connsiteX85" fmla="*/ 1221553 w 4206653"/>
                <a:gd name="connsiteY85" fmla="*/ 3372228 h 4338661"/>
                <a:gd name="connsiteX86" fmla="*/ 1324423 w 4206653"/>
                <a:gd name="connsiteY86" fmla="*/ 3120768 h 4338661"/>
                <a:gd name="connsiteX87" fmla="*/ 1393003 w 4206653"/>
                <a:gd name="connsiteY87" fmla="*/ 3052188 h 4338661"/>
                <a:gd name="connsiteX88" fmla="*/ 1084393 w 4206653"/>
                <a:gd name="connsiteY88" fmla="*/ 3029328 h 4338661"/>
                <a:gd name="connsiteX89" fmla="*/ 730063 w 4206653"/>
                <a:gd name="connsiteY89" fmla="*/ 2960748 h 4338661"/>
                <a:gd name="connsiteX90" fmla="*/ 375733 w 4206653"/>
                <a:gd name="connsiteY90" fmla="*/ 3132198 h 4338661"/>
                <a:gd name="connsiteX91" fmla="*/ 421453 w 4206653"/>
                <a:gd name="connsiteY91" fmla="*/ 3029328 h 4338661"/>
                <a:gd name="connsiteX92" fmla="*/ 627193 w 4206653"/>
                <a:gd name="connsiteY92" fmla="*/ 2926458 h 4338661"/>
                <a:gd name="connsiteX93" fmla="*/ 810073 w 4206653"/>
                <a:gd name="connsiteY93" fmla="*/ 2755008 h 4338661"/>
                <a:gd name="connsiteX94" fmla="*/ 1152973 w 4206653"/>
                <a:gd name="connsiteY94" fmla="*/ 2777868 h 4338661"/>
                <a:gd name="connsiteX95" fmla="*/ 1461583 w 4206653"/>
                <a:gd name="connsiteY95" fmla="*/ 2823588 h 4338661"/>
                <a:gd name="connsiteX96" fmla="*/ 1953073 w 4206653"/>
                <a:gd name="connsiteY96" fmla="*/ 2663568 h 4338661"/>
                <a:gd name="connsiteX97" fmla="*/ 1701613 w 4206653"/>
                <a:gd name="connsiteY97" fmla="*/ 2263518 h 4338661"/>
                <a:gd name="connsiteX98" fmla="*/ 1690183 w 4206653"/>
                <a:gd name="connsiteY98" fmla="*/ 1966338 h 4338661"/>
                <a:gd name="connsiteX99" fmla="*/ 1381991 w 4206653"/>
                <a:gd name="connsiteY99" fmla="*/ 1841604 h 4338661"/>
                <a:gd name="connsiteX100" fmla="*/ 1095823 w 4206653"/>
                <a:gd name="connsiteY100" fmla="*/ 1714878 h 4338661"/>
                <a:gd name="connsiteX101" fmla="*/ 746507 w 4206653"/>
                <a:gd name="connsiteY101" fmla="*/ 1626415 h 4338661"/>
                <a:gd name="connsiteX102" fmla="*/ 352873 w 4206653"/>
                <a:gd name="connsiteY102" fmla="*/ 1726308 h 4338661"/>
                <a:gd name="connsiteX103" fmla="*/ 113171 w 4206653"/>
                <a:gd name="connsiteY103" fmla="*/ 1763582 h 4338661"/>
                <a:gd name="connsiteX104" fmla="*/ 9973 w 4206653"/>
                <a:gd name="connsiteY104" fmla="*/ 1737738 h 4338661"/>
                <a:gd name="connsiteX105" fmla="*/ 348516 w 4206653"/>
                <a:gd name="connsiteY105" fmla="*/ 1643812 h 4338661"/>
                <a:gd name="connsiteX106" fmla="*/ 653097 w 4206653"/>
                <a:gd name="connsiteY106" fmla="*/ 1543920 h 4338661"/>
                <a:gd name="connsiteX107" fmla="*/ 1072963 w 4206653"/>
                <a:gd name="connsiteY107" fmla="*/ 1612008 h 4338661"/>
                <a:gd name="connsiteX108" fmla="*/ 1244413 w 4206653"/>
                <a:gd name="connsiteY108" fmla="*/ 1657728 h 4338661"/>
                <a:gd name="connsiteX109" fmla="*/ 1205766 w 4206653"/>
                <a:gd name="connsiteY109" fmla="*/ 1451988 h 4338661"/>
                <a:gd name="connsiteX110" fmla="*/ 1046313 w 4206653"/>
                <a:gd name="connsiteY110" fmla="*/ 815409 h 4338661"/>
                <a:gd name="connsiteX111" fmla="*/ 1221553 w 4206653"/>
                <a:gd name="connsiteY111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89205 w 4206653"/>
                <a:gd name="connsiteY33" fmla="*/ 829298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26816 w 4206653"/>
                <a:gd name="connsiteY59" fmla="*/ 3390616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47915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460042"/>
                <a:gd name="connsiteX1" fmla="*/ 1343911 w 4206653"/>
                <a:gd name="connsiteY1" fmla="*/ 1559828 h 4460042"/>
                <a:gd name="connsiteX2" fmla="*/ 1553023 w 4206653"/>
                <a:gd name="connsiteY2" fmla="*/ 1657728 h 4460042"/>
                <a:gd name="connsiteX3" fmla="*/ 1907353 w 4206653"/>
                <a:gd name="connsiteY3" fmla="*/ 1680588 h 4460042"/>
                <a:gd name="connsiteX4" fmla="*/ 2021653 w 4206653"/>
                <a:gd name="connsiteY4" fmla="*/ 1543428 h 4460042"/>
                <a:gd name="connsiteX5" fmla="*/ 2124523 w 4206653"/>
                <a:gd name="connsiteY5" fmla="*/ 1291968 h 4460042"/>
                <a:gd name="connsiteX6" fmla="*/ 2124523 w 4206653"/>
                <a:gd name="connsiteY6" fmla="*/ 1120518 h 4460042"/>
                <a:gd name="connsiteX7" fmla="*/ 2068029 w 4206653"/>
                <a:gd name="connsiteY7" fmla="*/ 825325 h 4460042"/>
                <a:gd name="connsiteX8" fmla="*/ 2078803 w 4206653"/>
                <a:gd name="connsiteY8" fmla="*/ 777618 h 4460042"/>
                <a:gd name="connsiteX9" fmla="*/ 2170243 w 4206653"/>
                <a:gd name="connsiteY9" fmla="*/ 1086228 h 4460042"/>
                <a:gd name="connsiteX10" fmla="*/ 2215963 w 4206653"/>
                <a:gd name="connsiteY10" fmla="*/ 1269108 h 4460042"/>
                <a:gd name="connsiteX11" fmla="*/ 2284543 w 4206653"/>
                <a:gd name="connsiteY11" fmla="*/ 1303398 h 4460042"/>
                <a:gd name="connsiteX12" fmla="*/ 2330263 w 4206653"/>
                <a:gd name="connsiteY12" fmla="*/ 1166238 h 4460042"/>
                <a:gd name="connsiteX13" fmla="*/ 2467423 w 4206653"/>
                <a:gd name="connsiteY13" fmla="*/ 880488 h 4460042"/>
                <a:gd name="connsiteX14" fmla="*/ 2558863 w 4206653"/>
                <a:gd name="connsiteY14" fmla="*/ 640458 h 4460042"/>
                <a:gd name="connsiteX15" fmla="*/ 2616013 w 4206653"/>
                <a:gd name="connsiteY15" fmla="*/ 537588 h 4460042"/>
                <a:gd name="connsiteX16" fmla="*/ 2558863 w 4206653"/>
                <a:gd name="connsiteY16" fmla="*/ 789048 h 4460042"/>
                <a:gd name="connsiteX17" fmla="*/ 2444563 w 4206653"/>
                <a:gd name="connsiteY17" fmla="*/ 1097658 h 4460042"/>
                <a:gd name="connsiteX18" fmla="*/ 2375983 w 4206653"/>
                <a:gd name="connsiteY18" fmla="*/ 1406268 h 4460042"/>
                <a:gd name="connsiteX19" fmla="*/ 2558863 w 4206653"/>
                <a:gd name="connsiteY19" fmla="*/ 1577718 h 4460042"/>
                <a:gd name="connsiteX20" fmla="*/ 2878903 w 4206653"/>
                <a:gd name="connsiteY20" fmla="*/ 1657728 h 4460042"/>
                <a:gd name="connsiteX21" fmla="*/ 3187513 w 4206653"/>
                <a:gd name="connsiteY21" fmla="*/ 1657728 h 4460042"/>
                <a:gd name="connsiteX22" fmla="*/ 3370393 w 4206653"/>
                <a:gd name="connsiteY22" fmla="*/ 1566288 h 4460042"/>
                <a:gd name="connsiteX23" fmla="*/ 3488066 w 4206653"/>
                <a:gd name="connsiteY23" fmla="*/ 1246753 h 4460042"/>
                <a:gd name="connsiteX24" fmla="*/ 3495138 w 4206653"/>
                <a:gd name="connsiteY24" fmla="*/ 1115548 h 4460042"/>
                <a:gd name="connsiteX25" fmla="*/ 3493650 w 4206653"/>
                <a:gd name="connsiteY25" fmla="*/ 1063976 h 4460042"/>
                <a:gd name="connsiteX26" fmla="*/ 3450403 w 4206653"/>
                <a:gd name="connsiteY26" fmla="*/ 777618 h 4460042"/>
                <a:gd name="connsiteX27" fmla="*/ 3119893 w 4206653"/>
                <a:gd name="connsiteY27" fmla="*/ 321571 h 4460042"/>
                <a:gd name="connsiteX28" fmla="*/ 3497351 w 4206653"/>
                <a:gd name="connsiteY28" fmla="*/ 674883 h 4460042"/>
                <a:gd name="connsiteX29" fmla="*/ 3759013 w 4206653"/>
                <a:gd name="connsiteY29" fmla="*/ 571878 h 4460042"/>
                <a:gd name="connsiteX30" fmla="*/ 3999043 w 4206653"/>
                <a:gd name="connsiteY30" fmla="*/ 91818 h 4460042"/>
                <a:gd name="connsiteX31" fmla="*/ 4033333 w 4206653"/>
                <a:gd name="connsiteY31" fmla="*/ 11808 h 4460042"/>
                <a:gd name="connsiteX32" fmla="*/ 3984569 w 4206653"/>
                <a:gd name="connsiteY32" fmla="*/ 247366 h 4460042"/>
                <a:gd name="connsiteX33" fmla="*/ 3812791 w 4206653"/>
                <a:gd name="connsiteY33" fmla="*/ 647417 h 4460042"/>
                <a:gd name="connsiteX34" fmla="*/ 3592906 w 4206653"/>
                <a:gd name="connsiteY34" fmla="*/ 811408 h 4460042"/>
                <a:gd name="connsiteX35" fmla="*/ 3604425 w 4206653"/>
                <a:gd name="connsiteY35" fmla="*/ 999253 h 4460042"/>
                <a:gd name="connsiteX36" fmla="*/ 3872985 w 4206653"/>
                <a:gd name="connsiteY36" fmla="*/ 881976 h 4460042"/>
                <a:gd name="connsiteX37" fmla="*/ 4200754 w 4206653"/>
                <a:gd name="connsiteY37" fmla="*/ 774136 h 4460042"/>
                <a:gd name="connsiteX38" fmla="*/ 4064251 w 4206653"/>
                <a:gd name="connsiteY38" fmla="*/ 847195 h 4460042"/>
                <a:gd name="connsiteX39" fmla="*/ 3818880 w 4206653"/>
                <a:gd name="connsiteY39" fmla="*/ 991305 h 4460042"/>
                <a:gd name="connsiteX40" fmla="*/ 3658531 w 4206653"/>
                <a:gd name="connsiteY40" fmla="*/ 1093178 h 4460042"/>
                <a:gd name="connsiteX41" fmla="*/ 3622838 w 4206653"/>
                <a:gd name="connsiteY41" fmla="*/ 1221401 h 4460042"/>
                <a:gd name="connsiteX42" fmla="*/ 3577446 w 4206653"/>
                <a:gd name="connsiteY42" fmla="*/ 1500691 h 4460042"/>
                <a:gd name="connsiteX43" fmla="*/ 3461833 w 4206653"/>
                <a:gd name="connsiteY43" fmla="*/ 1726308 h 4460042"/>
                <a:gd name="connsiteX44" fmla="*/ 3278953 w 4206653"/>
                <a:gd name="connsiteY44" fmla="*/ 2034918 h 4460042"/>
                <a:gd name="connsiteX45" fmla="*/ 3233233 w 4206653"/>
                <a:gd name="connsiteY45" fmla="*/ 2309238 h 4460042"/>
                <a:gd name="connsiteX46" fmla="*/ 3404683 w 4206653"/>
                <a:gd name="connsiteY46" fmla="*/ 2457828 h 4460042"/>
                <a:gd name="connsiteX47" fmla="*/ 3759013 w 4206653"/>
                <a:gd name="connsiteY47" fmla="*/ 2663568 h 4460042"/>
                <a:gd name="connsiteX48" fmla="*/ 4079053 w 4206653"/>
                <a:gd name="connsiteY48" fmla="*/ 2777868 h 4460042"/>
                <a:gd name="connsiteX49" fmla="*/ 4079053 w 4206653"/>
                <a:gd name="connsiteY49" fmla="*/ 2880738 h 4460042"/>
                <a:gd name="connsiteX50" fmla="*/ 3770443 w 4206653"/>
                <a:gd name="connsiteY50" fmla="*/ 2869308 h 4460042"/>
                <a:gd name="connsiteX51" fmla="*/ 3404683 w 4206653"/>
                <a:gd name="connsiteY51" fmla="*/ 2732148 h 4460042"/>
                <a:gd name="connsiteX52" fmla="*/ 3084643 w 4206653"/>
                <a:gd name="connsiteY52" fmla="*/ 2663568 h 4460042"/>
                <a:gd name="connsiteX53" fmla="*/ 2995919 w 4206653"/>
                <a:gd name="connsiteY53" fmla="*/ 2782832 h 4460042"/>
                <a:gd name="connsiteX54" fmla="*/ 2832855 w 4206653"/>
                <a:gd name="connsiteY54" fmla="*/ 2930924 h 4460042"/>
                <a:gd name="connsiteX55" fmla="*/ 2820111 w 4206653"/>
                <a:gd name="connsiteY55" fmla="*/ 3026344 h 4460042"/>
                <a:gd name="connsiteX56" fmla="*/ 2959241 w 4206653"/>
                <a:gd name="connsiteY56" fmla="*/ 3167976 h 4460042"/>
                <a:gd name="connsiteX57" fmla="*/ 3176083 w 4206653"/>
                <a:gd name="connsiteY57" fmla="*/ 3269358 h 4460042"/>
                <a:gd name="connsiteX58" fmla="*/ 3388239 w 4206653"/>
                <a:gd name="connsiteY58" fmla="*/ 3442290 h 4460042"/>
                <a:gd name="connsiteX59" fmla="*/ 3212014 w 4206653"/>
                <a:gd name="connsiteY59" fmla="*/ 3363782 h 4460042"/>
                <a:gd name="connsiteX60" fmla="*/ 3004633 w 4206653"/>
                <a:gd name="connsiteY60" fmla="*/ 3276814 h 4460042"/>
                <a:gd name="connsiteX61" fmla="*/ 2771676 w 4206653"/>
                <a:gd name="connsiteY61" fmla="*/ 3166987 h 4460042"/>
                <a:gd name="connsiteX62" fmla="*/ 2638873 w 4206653"/>
                <a:gd name="connsiteY62" fmla="*/ 3097908 h 4460042"/>
                <a:gd name="connsiteX63" fmla="*/ 2570293 w 4206653"/>
                <a:gd name="connsiteY63" fmla="*/ 3109338 h 4460042"/>
                <a:gd name="connsiteX64" fmla="*/ 2525557 w 4206653"/>
                <a:gd name="connsiteY64" fmla="*/ 3326508 h 4460042"/>
                <a:gd name="connsiteX65" fmla="*/ 2610253 w 4206653"/>
                <a:gd name="connsiteY65" fmla="*/ 3564053 h 4460042"/>
                <a:gd name="connsiteX66" fmla="*/ 2682206 w 4206653"/>
                <a:gd name="connsiteY66" fmla="*/ 4005849 h 4460042"/>
                <a:gd name="connsiteX67" fmla="*/ 2647915 w 4206653"/>
                <a:gd name="connsiteY67" fmla="*/ 4183758 h 4460042"/>
                <a:gd name="connsiteX68" fmla="*/ 2539703 w 4206653"/>
                <a:gd name="connsiteY68" fmla="*/ 4455574 h 4460042"/>
                <a:gd name="connsiteX69" fmla="*/ 2595212 w 4206653"/>
                <a:gd name="connsiteY69" fmla="*/ 3945217 h 4460042"/>
                <a:gd name="connsiteX70" fmla="*/ 2481240 w 4206653"/>
                <a:gd name="connsiteY70" fmla="*/ 3566538 h 4460042"/>
                <a:gd name="connsiteX71" fmla="*/ 2307403 w 4206653"/>
                <a:gd name="connsiteY71" fmla="*/ 3166488 h 4460042"/>
                <a:gd name="connsiteX72" fmla="*/ 2261683 w 4206653"/>
                <a:gd name="connsiteY72" fmla="*/ 3063618 h 4460042"/>
                <a:gd name="connsiteX73" fmla="*/ 2078803 w 4206653"/>
                <a:gd name="connsiteY73" fmla="*/ 2949318 h 4460042"/>
                <a:gd name="connsiteX74" fmla="*/ 1850203 w 4206653"/>
                <a:gd name="connsiteY74" fmla="*/ 3029328 h 4460042"/>
                <a:gd name="connsiteX75" fmla="*/ 1415863 w 4206653"/>
                <a:gd name="connsiteY75" fmla="*/ 3360798 h 4460042"/>
                <a:gd name="connsiteX76" fmla="*/ 1381573 w 4206653"/>
                <a:gd name="connsiteY76" fmla="*/ 3680838 h 4460042"/>
                <a:gd name="connsiteX77" fmla="*/ 1381573 w 4206653"/>
                <a:gd name="connsiteY77" fmla="*/ 3989448 h 4460042"/>
                <a:gd name="connsiteX78" fmla="*/ 1290133 w 4206653"/>
                <a:gd name="connsiteY78" fmla="*/ 4309488 h 4460042"/>
                <a:gd name="connsiteX79" fmla="*/ 1198693 w 4206653"/>
                <a:gd name="connsiteY79" fmla="*/ 4298058 h 4460042"/>
                <a:gd name="connsiteX80" fmla="*/ 1187263 w 4206653"/>
                <a:gd name="connsiteY80" fmla="*/ 4080888 h 4460042"/>
                <a:gd name="connsiteX81" fmla="*/ 1198693 w 4206653"/>
                <a:gd name="connsiteY81" fmla="*/ 3909438 h 4460042"/>
                <a:gd name="connsiteX82" fmla="*/ 970093 w 4206653"/>
                <a:gd name="connsiteY82" fmla="*/ 3989448 h 4460042"/>
                <a:gd name="connsiteX83" fmla="*/ 718633 w 4206653"/>
                <a:gd name="connsiteY83" fmla="*/ 4069458 h 4460042"/>
                <a:gd name="connsiteX84" fmla="*/ 741493 w 4206653"/>
                <a:gd name="connsiteY84" fmla="*/ 3955158 h 4460042"/>
                <a:gd name="connsiteX85" fmla="*/ 1130113 w 4206653"/>
                <a:gd name="connsiteY85" fmla="*/ 3795138 h 4460042"/>
                <a:gd name="connsiteX86" fmla="*/ 1278703 w 4206653"/>
                <a:gd name="connsiteY86" fmla="*/ 3726558 h 4460042"/>
                <a:gd name="connsiteX87" fmla="*/ 1221553 w 4206653"/>
                <a:gd name="connsiteY87" fmla="*/ 3372228 h 4460042"/>
                <a:gd name="connsiteX88" fmla="*/ 1324423 w 4206653"/>
                <a:gd name="connsiteY88" fmla="*/ 3120768 h 4460042"/>
                <a:gd name="connsiteX89" fmla="*/ 1393003 w 4206653"/>
                <a:gd name="connsiteY89" fmla="*/ 3052188 h 4460042"/>
                <a:gd name="connsiteX90" fmla="*/ 1084393 w 4206653"/>
                <a:gd name="connsiteY90" fmla="*/ 3029328 h 4460042"/>
                <a:gd name="connsiteX91" fmla="*/ 730063 w 4206653"/>
                <a:gd name="connsiteY91" fmla="*/ 2960748 h 4460042"/>
                <a:gd name="connsiteX92" fmla="*/ 375733 w 4206653"/>
                <a:gd name="connsiteY92" fmla="*/ 3132198 h 4460042"/>
                <a:gd name="connsiteX93" fmla="*/ 421453 w 4206653"/>
                <a:gd name="connsiteY93" fmla="*/ 3029328 h 4460042"/>
                <a:gd name="connsiteX94" fmla="*/ 627193 w 4206653"/>
                <a:gd name="connsiteY94" fmla="*/ 2926458 h 4460042"/>
                <a:gd name="connsiteX95" fmla="*/ 810073 w 4206653"/>
                <a:gd name="connsiteY95" fmla="*/ 2755008 h 4460042"/>
                <a:gd name="connsiteX96" fmla="*/ 1152973 w 4206653"/>
                <a:gd name="connsiteY96" fmla="*/ 2777868 h 4460042"/>
                <a:gd name="connsiteX97" fmla="*/ 1461583 w 4206653"/>
                <a:gd name="connsiteY97" fmla="*/ 2823588 h 4460042"/>
                <a:gd name="connsiteX98" fmla="*/ 1953073 w 4206653"/>
                <a:gd name="connsiteY98" fmla="*/ 2663568 h 4460042"/>
                <a:gd name="connsiteX99" fmla="*/ 1701613 w 4206653"/>
                <a:gd name="connsiteY99" fmla="*/ 2263518 h 4460042"/>
                <a:gd name="connsiteX100" fmla="*/ 1690183 w 4206653"/>
                <a:gd name="connsiteY100" fmla="*/ 1966338 h 4460042"/>
                <a:gd name="connsiteX101" fmla="*/ 1381991 w 4206653"/>
                <a:gd name="connsiteY101" fmla="*/ 1841604 h 4460042"/>
                <a:gd name="connsiteX102" fmla="*/ 1095823 w 4206653"/>
                <a:gd name="connsiteY102" fmla="*/ 1714878 h 4460042"/>
                <a:gd name="connsiteX103" fmla="*/ 746507 w 4206653"/>
                <a:gd name="connsiteY103" fmla="*/ 1626415 h 4460042"/>
                <a:gd name="connsiteX104" fmla="*/ 352873 w 4206653"/>
                <a:gd name="connsiteY104" fmla="*/ 1726308 h 4460042"/>
                <a:gd name="connsiteX105" fmla="*/ 113171 w 4206653"/>
                <a:gd name="connsiteY105" fmla="*/ 1763582 h 4460042"/>
                <a:gd name="connsiteX106" fmla="*/ 9973 w 4206653"/>
                <a:gd name="connsiteY106" fmla="*/ 1737738 h 4460042"/>
                <a:gd name="connsiteX107" fmla="*/ 348516 w 4206653"/>
                <a:gd name="connsiteY107" fmla="*/ 1643812 h 4460042"/>
                <a:gd name="connsiteX108" fmla="*/ 653097 w 4206653"/>
                <a:gd name="connsiteY108" fmla="*/ 1543920 h 4460042"/>
                <a:gd name="connsiteX109" fmla="*/ 1072963 w 4206653"/>
                <a:gd name="connsiteY109" fmla="*/ 1612008 h 4460042"/>
                <a:gd name="connsiteX110" fmla="*/ 1244413 w 4206653"/>
                <a:gd name="connsiteY110" fmla="*/ 1657728 h 4460042"/>
                <a:gd name="connsiteX111" fmla="*/ 1205766 w 4206653"/>
                <a:gd name="connsiteY111" fmla="*/ 1451988 h 4460042"/>
                <a:gd name="connsiteX112" fmla="*/ 1046313 w 4206653"/>
                <a:gd name="connsiteY112" fmla="*/ 815409 h 4460042"/>
                <a:gd name="connsiteX113" fmla="*/ 1221553 w 4206653"/>
                <a:gd name="connsiteY113" fmla="*/ 1211958 h 4460042"/>
                <a:gd name="connsiteX0" fmla="*/ 1221553 w 4206653"/>
                <a:gd name="connsiteY0" fmla="*/ 1211958 h 4460500"/>
                <a:gd name="connsiteX1" fmla="*/ 1343911 w 4206653"/>
                <a:gd name="connsiteY1" fmla="*/ 1559828 h 4460500"/>
                <a:gd name="connsiteX2" fmla="*/ 1553023 w 4206653"/>
                <a:gd name="connsiteY2" fmla="*/ 1657728 h 4460500"/>
                <a:gd name="connsiteX3" fmla="*/ 1907353 w 4206653"/>
                <a:gd name="connsiteY3" fmla="*/ 1680588 h 4460500"/>
                <a:gd name="connsiteX4" fmla="*/ 2021653 w 4206653"/>
                <a:gd name="connsiteY4" fmla="*/ 1543428 h 4460500"/>
                <a:gd name="connsiteX5" fmla="*/ 2124523 w 4206653"/>
                <a:gd name="connsiteY5" fmla="*/ 1291968 h 4460500"/>
                <a:gd name="connsiteX6" fmla="*/ 2124523 w 4206653"/>
                <a:gd name="connsiteY6" fmla="*/ 1120518 h 4460500"/>
                <a:gd name="connsiteX7" fmla="*/ 2068029 w 4206653"/>
                <a:gd name="connsiteY7" fmla="*/ 825325 h 4460500"/>
                <a:gd name="connsiteX8" fmla="*/ 2078803 w 4206653"/>
                <a:gd name="connsiteY8" fmla="*/ 777618 h 4460500"/>
                <a:gd name="connsiteX9" fmla="*/ 2170243 w 4206653"/>
                <a:gd name="connsiteY9" fmla="*/ 1086228 h 4460500"/>
                <a:gd name="connsiteX10" fmla="*/ 2215963 w 4206653"/>
                <a:gd name="connsiteY10" fmla="*/ 1269108 h 4460500"/>
                <a:gd name="connsiteX11" fmla="*/ 2284543 w 4206653"/>
                <a:gd name="connsiteY11" fmla="*/ 1303398 h 4460500"/>
                <a:gd name="connsiteX12" fmla="*/ 2330263 w 4206653"/>
                <a:gd name="connsiteY12" fmla="*/ 1166238 h 4460500"/>
                <a:gd name="connsiteX13" fmla="*/ 2467423 w 4206653"/>
                <a:gd name="connsiteY13" fmla="*/ 880488 h 4460500"/>
                <a:gd name="connsiteX14" fmla="*/ 2558863 w 4206653"/>
                <a:gd name="connsiteY14" fmla="*/ 640458 h 4460500"/>
                <a:gd name="connsiteX15" fmla="*/ 2616013 w 4206653"/>
                <a:gd name="connsiteY15" fmla="*/ 537588 h 4460500"/>
                <a:gd name="connsiteX16" fmla="*/ 2558863 w 4206653"/>
                <a:gd name="connsiteY16" fmla="*/ 789048 h 4460500"/>
                <a:gd name="connsiteX17" fmla="*/ 2444563 w 4206653"/>
                <a:gd name="connsiteY17" fmla="*/ 1097658 h 4460500"/>
                <a:gd name="connsiteX18" fmla="*/ 2375983 w 4206653"/>
                <a:gd name="connsiteY18" fmla="*/ 1406268 h 4460500"/>
                <a:gd name="connsiteX19" fmla="*/ 2558863 w 4206653"/>
                <a:gd name="connsiteY19" fmla="*/ 1577718 h 4460500"/>
                <a:gd name="connsiteX20" fmla="*/ 2878903 w 4206653"/>
                <a:gd name="connsiteY20" fmla="*/ 1657728 h 4460500"/>
                <a:gd name="connsiteX21" fmla="*/ 3187513 w 4206653"/>
                <a:gd name="connsiteY21" fmla="*/ 1657728 h 4460500"/>
                <a:gd name="connsiteX22" fmla="*/ 3370393 w 4206653"/>
                <a:gd name="connsiteY22" fmla="*/ 1566288 h 4460500"/>
                <a:gd name="connsiteX23" fmla="*/ 3488066 w 4206653"/>
                <a:gd name="connsiteY23" fmla="*/ 1246753 h 4460500"/>
                <a:gd name="connsiteX24" fmla="*/ 3495138 w 4206653"/>
                <a:gd name="connsiteY24" fmla="*/ 1115548 h 4460500"/>
                <a:gd name="connsiteX25" fmla="*/ 3493650 w 4206653"/>
                <a:gd name="connsiteY25" fmla="*/ 1063976 h 4460500"/>
                <a:gd name="connsiteX26" fmla="*/ 3450403 w 4206653"/>
                <a:gd name="connsiteY26" fmla="*/ 777618 h 4460500"/>
                <a:gd name="connsiteX27" fmla="*/ 3119893 w 4206653"/>
                <a:gd name="connsiteY27" fmla="*/ 321571 h 4460500"/>
                <a:gd name="connsiteX28" fmla="*/ 3497351 w 4206653"/>
                <a:gd name="connsiteY28" fmla="*/ 674883 h 4460500"/>
                <a:gd name="connsiteX29" fmla="*/ 3759013 w 4206653"/>
                <a:gd name="connsiteY29" fmla="*/ 571878 h 4460500"/>
                <a:gd name="connsiteX30" fmla="*/ 3999043 w 4206653"/>
                <a:gd name="connsiteY30" fmla="*/ 91818 h 4460500"/>
                <a:gd name="connsiteX31" fmla="*/ 4033333 w 4206653"/>
                <a:gd name="connsiteY31" fmla="*/ 11808 h 4460500"/>
                <a:gd name="connsiteX32" fmla="*/ 3984569 w 4206653"/>
                <a:gd name="connsiteY32" fmla="*/ 247366 h 4460500"/>
                <a:gd name="connsiteX33" fmla="*/ 3812791 w 4206653"/>
                <a:gd name="connsiteY33" fmla="*/ 647417 h 4460500"/>
                <a:gd name="connsiteX34" fmla="*/ 3592906 w 4206653"/>
                <a:gd name="connsiteY34" fmla="*/ 811408 h 4460500"/>
                <a:gd name="connsiteX35" fmla="*/ 3604425 w 4206653"/>
                <a:gd name="connsiteY35" fmla="*/ 999253 h 4460500"/>
                <a:gd name="connsiteX36" fmla="*/ 3872985 w 4206653"/>
                <a:gd name="connsiteY36" fmla="*/ 881976 h 4460500"/>
                <a:gd name="connsiteX37" fmla="*/ 4200754 w 4206653"/>
                <a:gd name="connsiteY37" fmla="*/ 774136 h 4460500"/>
                <a:gd name="connsiteX38" fmla="*/ 4064251 w 4206653"/>
                <a:gd name="connsiteY38" fmla="*/ 847195 h 4460500"/>
                <a:gd name="connsiteX39" fmla="*/ 3818880 w 4206653"/>
                <a:gd name="connsiteY39" fmla="*/ 991305 h 4460500"/>
                <a:gd name="connsiteX40" fmla="*/ 3658531 w 4206653"/>
                <a:gd name="connsiteY40" fmla="*/ 1093178 h 4460500"/>
                <a:gd name="connsiteX41" fmla="*/ 3622838 w 4206653"/>
                <a:gd name="connsiteY41" fmla="*/ 1221401 h 4460500"/>
                <a:gd name="connsiteX42" fmla="*/ 3577446 w 4206653"/>
                <a:gd name="connsiteY42" fmla="*/ 1500691 h 4460500"/>
                <a:gd name="connsiteX43" fmla="*/ 3461833 w 4206653"/>
                <a:gd name="connsiteY43" fmla="*/ 1726308 h 4460500"/>
                <a:gd name="connsiteX44" fmla="*/ 3278953 w 4206653"/>
                <a:gd name="connsiteY44" fmla="*/ 2034918 h 4460500"/>
                <a:gd name="connsiteX45" fmla="*/ 3233233 w 4206653"/>
                <a:gd name="connsiteY45" fmla="*/ 2309238 h 4460500"/>
                <a:gd name="connsiteX46" fmla="*/ 3404683 w 4206653"/>
                <a:gd name="connsiteY46" fmla="*/ 2457828 h 4460500"/>
                <a:gd name="connsiteX47" fmla="*/ 3759013 w 4206653"/>
                <a:gd name="connsiteY47" fmla="*/ 2663568 h 4460500"/>
                <a:gd name="connsiteX48" fmla="*/ 4079053 w 4206653"/>
                <a:gd name="connsiteY48" fmla="*/ 2777868 h 4460500"/>
                <a:gd name="connsiteX49" fmla="*/ 4079053 w 4206653"/>
                <a:gd name="connsiteY49" fmla="*/ 2880738 h 4460500"/>
                <a:gd name="connsiteX50" fmla="*/ 3770443 w 4206653"/>
                <a:gd name="connsiteY50" fmla="*/ 2869308 h 4460500"/>
                <a:gd name="connsiteX51" fmla="*/ 3404683 w 4206653"/>
                <a:gd name="connsiteY51" fmla="*/ 2732148 h 4460500"/>
                <a:gd name="connsiteX52" fmla="*/ 3084643 w 4206653"/>
                <a:gd name="connsiteY52" fmla="*/ 2663568 h 4460500"/>
                <a:gd name="connsiteX53" fmla="*/ 2995919 w 4206653"/>
                <a:gd name="connsiteY53" fmla="*/ 2782832 h 4460500"/>
                <a:gd name="connsiteX54" fmla="*/ 2832855 w 4206653"/>
                <a:gd name="connsiteY54" fmla="*/ 2930924 h 4460500"/>
                <a:gd name="connsiteX55" fmla="*/ 2820111 w 4206653"/>
                <a:gd name="connsiteY55" fmla="*/ 3026344 h 4460500"/>
                <a:gd name="connsiteX56" fmla="*/ 2959241 w 4206653"/>
                <a:gd name="connsiteY56" fmla="*/ 3167976 h 4460500"/>
                <a:gd name="connsiteX57" fmla="*/ 3176083 w 4206653"/>
                <a:gd name="connsiteY57" fmla="*/ 3269358 h 4460500"/>
                <a:gd name="connsiteX58" fmla="*/ 3388239 w 4206653"/>
                <a:gd name="connsiteY58" fmla="*/ 3442290 h 4460500"/>
                <a:gd name="connsiteX59" fmla="*/ 3212014 w 4206653"/>
                <a:gd name="connsiteY59" fmla="*/ 3363782 h 4460500"/>
                <a:gd name="connsiteX60" fmla="*/ 3004633 w 4206653"/>
                <a:gd name="connsiteY60" fmla="*/ 3276814 h 4460500"/>
                <a:gd name="connsiteX61" fmla="*/ 2771676 w 4206653"/>
                <a:gd name="connsiteY61" fmla="*/ 3166987 h 4460500"/>
                <a:gd name="connsiteX62" fmla="*/ 2638873 w 4206653"/>
                <a:gd name="connsiteY62" fmla="*/ 3097908 h 4460500"/>
                <a:gd name="connsiteX63" fmla="*/ 2570293 w 4206653"/>
                <a:gd name="connsiteY63" fmla="*/ 3109338 h 4460500"/>
                <a:gd name="connsiteX64" fmla="*/ 2525557 w 4206653"/>
                <a:gd name="connsiteY64" fmla="*/ 3326508 h 4460500"/>
                <a:gd name="connsiteX65" fmla="*/ 2610253 w 4206653"/>
                <a:gd name="connsiteY65" fmla="*/ 3564053 h 4460500"/>
                <a:gd name="connsiteX66" fmla="*/ 2682206 w 4206653"/>
                <a:gd name="connsiteY66" fmla="*/ 4005849 h 4460500"/>
                <a:gd name="connsiteX67" fmla="*/ 2633113 w 4206653"/>
                <a:gd name="connsiteY67" fmla="*/ 4192703 h 4460500"/>
                <a:gd name="connsiteX68" fmla="*/ 2539703 w 4206653"/>
                <a:gd name="connsiteY68" fmla="*/ 4455574 h 4460500"/>
                <a:gd name="connsiteX69" fmla="*/ 2595212 w 4206653"/>
                <a:gd name="connsiteY69" fmla="*/ 3945217 h 4460500"/>
                <a:gd name="connsiteX70" fmla="*/ 2481240 w 4206653"/>
                <a:gd name="connsiteY70" fmla="*/ 3566538 h 4460500"/>
                <a:gd name="connsiteX71" fmla="*/ 2307403 w 4206653"/>
                <a:gd name="connsiteY71" fmla="*/ 3166488 h 4460500"/>
                <a:gd name="connsiteX72" fmla="*/ 2261683 w 4206653"/>
                <a:gd name="connsiteY72" fmla="*/ 3063618 h 4460500"/>
                <a:gd name="connsiteX73" fmla="*/ 2078803 w 4206653"/>
                <a:gd name="connsiteY73" fmla="*/ 2949318 h 4460500"/>
                <a:gd name="connsiteX74" fmla="*/ 1850203 w 4206653"/>
                <a:gd name="connsiteY74" fmla="*/ 3029328 h 4460500"/>
                <a:gd name="connsiteX75" fmla="*/ 1415863 w 4206653"/>
                <a:gd name="connsiteY75" fmla="*/ 3360798 h 4460500"/>
                <a:gd name="connsiteX76" fmla="*/ 1381573 w 4206653"/>
                <a:gd name="connsiteY76" fmla="*/ 3680838 h 4460500"/>
                <a:gd name="connsiteX77" fmla="*/ 1381573 w 4206653"/>
                <a:gd name="connsiteY77" fmla="*/ 3989448 h 4460500"/>
                <a:gd name="connsiteX78" fmla="*/ 1290133 w 4206653"/>
                <a:gd name="connsiteY78" fmla="*/ 4309488 h 4460500"/>
                <a:gd name="connsiteX79" fmla="*/ 1198693 w 4206653"/>
                <a:gd name="connsiteY79" fmla="*/ 4298058 h 4460500"/>
                <a:gd name="connsiteX80" fmla="*/ 1187263 w 4206653"/>
                <a:gd name="connsiteY80" fmla="*/ 4080888 h 4460500"/>
                <a:gd name="connsiteX81" fmla="*/ 1198693 w 4206653"/>
                <a:gd name="connsiteY81" fmla="*/ 3909438 h 4460500"/>
                <a:gd name="connsiteX82" fmla="*/ 970093 w 4206653"/>
                <a:gd name="connsiteY82" fmla="*/ 3989448 h 4460500"/>
                <a:gd name="connsiteX83" fmla="*/ 718633 w 4206653"/>
                <a:gd name="connsiteY83" fmla="*/ 4069458 h 4460500"/>
                <a:gd name="connsiteX84" fmla="*/ 741493 w 4206653"/>
                <a:gd name="connsiteY84" fmla="*/ 3955158 h 4460500"/>
                <a:gd name="connsiteX85" fmla="*/ 1130113 w 4206653"/>
                <a:gd name="connsiteY85" fmla="*/ 3795138 h 4460500"/>
                <a:gd name="connsiteX86" fmla="*/ 1278703 w 4206653"/>
                <a:gd name="connsiteY86" fmla="*/ 3726558 h 4460500"/>
                <a:gd name="connsiteX87" fmla="*/ 1221553 w 4206653"/>
                <a:gd name="connsiteY87" fmla="*/ 3372228 h 4460500"/>
                <a:gd name="connsiteX88" fmla="*/ 1324423 w 4206653"/>
                <a:gd name="connsiteY88" fmla="*/ 3120768 h 4460500"/>
                <a:gd name="connsiteX89" fmla="*/ 1393003 w 4206653"/>
                <a:gd name="connsiteY89" fmla="*/ 3052188 h 4460500"/>
                <a:gd name="connsiteX90" fmla="*/ 1084393 w 4206653"/>
                <a:gd name="connsiteY90" fmla="*/ 3029328 h 4460500"/>
                <a:gd name="connsiteX91" fmla="*/ 730063 w 4206653"/>
                <a:gd name="connsiteY91" fmla="*/ 2960748 h 4460500"/>
                <a:gd name="connsiteX92" fmla="*/ 375733 w 4206653"/>
                <a:gd name="connsiteY92" fmla="*/ 3132198 h 4460500"/>
                <a:gd name="connsiteX93" fmla="*/ 421453 w 4206653"/>
                <a:gd name="connsiteY93" fmla="*/ 3029328 h 4460500"/>
                <a:gd name="connsiteX94" fmla="*/ 627193 w 4206653"/>
                <a:gd name="connsiteY94" fmla="*/ 2926458 h 4460500"/>
                <a:gd name="connsiteX95" fmla="*/ 810073 w 4206653"/>
                <a:gd name="connsiteY95" fmla="*/ 2755008 h 4460500"/>
                <a:gd name="connsiteX96" fmla="*/ 1152973 w 4206653"/>
                <a:gd name="connsiteY96" fmla="*/ 2777868 h 4460500"/>
                <a:gd name="connsiteX97" fmla="*/ 1461583 w 4206653"/>
                <a:gd name="connsiteY97" fmla="*/ 2823588 h 4460500"/>
                <a:gd name="connsiteX98" fmla="*/ 1953073 w 4206653"/>
                <a:gd name="connsiteY98" fmla="*/ 2663568 h 4460500"/>
                <a:gd name="connsiteX99" fmla="*/ 1701613 w 4206653"/>
                <a:gd name="connsiteY99" fmla="*/ 2263518 h 4460500"/>
                <a:gd name="connsiteX100" fmla="*/ 1690183 w 4206653"/>
                <a:gd name="connsiteY100" fmla="*/ 1966338 h 4460500"/>
                <a:gd name="connsiteX101" fmla="*/ 1381991 w 4206653"/>
                <a:gd name="connsiteY101" fmla="*/ 1841604 h 4460500"/>
                <a:gd name="connsiteX102" fmla="*/ 1095823 w 4206653"/>
                <a:gd name="connsiteY102" fmla="*/ 1714878 h 4460500"/>
                <a:gd name="connsiteX103" fmla="*/ 746507 w 4206653"/>
                <a:gd name="connsiteY103" fmla="*/ 1626415 h 4460500"/>
                <a:gd name="connsiteX104" fmla="*/ 352873 w 4206653"/>
                <a:gd name="connsiteY104" fmla="*/ 1726308 h 4460500"/>
                <a:gd name="connsiteX105" fmla="*/ 113171 w 4206653"/>
                <a:gd name="connsiteY105" fmla="*/ 1763582 h 4460500"/>
                <a:gd name="connsiteX106" fmla="*/ 9973 w 4206653"/>
                <a:gd name="connsiteY106" fmla="*/ 1737738 h 4460500"/>
                <a:gd name="connsiteX107" fmla="*/ 348516 w 4206653"/>
                <a:gd name="connsiteY107" fmla="*/ 1643812 h 4460500"/>
                <a:gd name="connsiteX108" fmla="*/ 653097 w 4206653"/>
                <a:gd name="connsiteY108" fmla="*/ 1543920 h 4460500"/>
                <a:gd name="connsiteX109" fmla="*/ 1072963 w 4206653"/>
                <a:gd name="connsiteY109" fmla="*/ 1612008 h 4460500"/>
                <a:gd name="connsiteX110" fmla="*/ 1244413 w 4206653"/>
                <a:gd name="connsiteY110" fmla="*/ 1657728 h 4460500"/>
                <a:gd name="connsiteX111" fmla="*/ 1205766 w 4206653"/>
                <a:gd name="connsiteY111" fmla="*/ 1451988 h 4460500"/>
                <a:gd name="connsiteX112" fmla="*/ 1046313 w 4206653"/>
                <a:gd name="connsiteY112" fmla="*/ 815409 h 4460500"/>
                <a:gd name="connsiteX113" fmla="*/ 1221553 w 4206653"/>
                <a:gd name="connsiteY113" fmla="*/ 1211958 h 4460500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610253 w 4206653"/>
                <a:gd name="connsiteY65" fmla="*/ 3564053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40867 w 4206653"/>
                <a:gd name="connsiteY77" fmla="*/ 3980504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187263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555808 w 4206653"/>
                <a:gd name="connsiteY83" fmla="*/ 4355688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70028 w 4206653"/>
                <a:gd name="connsiteY83" fmla="*/ 4167767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66328 w 4206653"/>
                <a:gd name="connsiteY83" fmla="*/ 4145406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45406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4070190 w 4206653"/>
                <a:gd name="connsiteY50" fmla="*/ 3021367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084643 w 4560132"/>
                <a:gd name="connsiteY52" fmla="*/ 2663568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60193 w 4560132"/>
                <a:gd name="connsiteY51" fmla="*/ 285290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5011600"/>
                <a:gd name="connsiteY0" fmla="*/ 1211958 h 4745608"/>
                <a:gd name="connsiteX1" fmla="*/ 1343911 w 5011600"/>
                <a:gd name="connsiteY1" fmla="*/ 1559828 h 4745608"/>
                <a:gd name="connsiteX2" fmla="*/ 1553023 w 5011600"/>
                <a:gd name="connsiteY2" fmla="*/ 1657728 h 4745608"/>
                <a:gd name="connsiteX3" fmla="*/ 1907353 w 5011600"/>
                <a:gd name="connsiteY3" fmla="*/ 1680588 h 4745608"/>
                <a:gd name="connsiteX4" fmla="*/ 2021653 w 5011600"/>
                <a:gd name="connsiteY4" fmla="*/ 1543428 h 4745608"/>
                <a:gd name="connsiteX5" fmla="*/ 2124523 w 5011600"/>
                <a:gd name="connsiteY5" fmla="*/ 1291968 h 4745608"/>
                <a:gd name="connsiteX6" fmla="*/ 2124523 w 5011600"/>
                <a:gd name="connsiteY6" fmla="*/ 1120518 h 4745608"/>
                <a:gd name="connsiteX7" fmla="*/ 2068029 w 5011600"/>
                <a:gd name="connsiteY7" fmla="*/ 825325 h 4745608"/>
                <a:gd name="connsiteX8" fmla="*/ 2078803 w 5011600"/>
                <a:gd name="connsiteY8" fmla="*/ 777618 h 4745608"/>
                <a:gd name="connsiteX9" fmla="*/ 2170243 w 5011600"/>
                <a:gd name="connsiteY9" fmla="*/ 1086228 h 4745608"/>
                <a:gd name="connsiteX10" fmla="*/ 2215963 w 5011600"/>
                <a:gd name="connsiteY10" fmla="*/ 1269108 h 4745608"/>
                <a:gd name="connsiteX11" fmla="*/ 2284543 w 5011600"/>
                <a:gd name="connsiteY11" fmla="*/ 1303398 h 4745608"/>
                <a:gd name="connsiteX12" fmla="*/ 2330263 w 5011600"/>
                <a:gd name="connsiteY12" fmla="*/ 1166238 h 4745608"/>
                <a:gd name="connsiteX13" fmla="*/ 2467423 w 5011600"/>
                <a:gd name="connsiteY13" fmla="*/ 880488 h 4745608"/>
                <a:gd name="connsiteX14" fmla="*/ 2558863 w 5011600"/>
                <a:gd name="connsiteY14" fmla="*/ 640458 h 4745608"/>
                <a:gd name="connsiteX15" fmla="*/ 2616013 w 5011600"/>
                <a:gd name="connsiteY15" fmla="*/ 537588 h 4745608"/>
                <a:gd name="connsiteX16" fmla="*/ 2558863 w 5011600"/>
                <a:gd name="connsiteY16" fmla="*/ 789048 h 4745608"/>
                <a:gd name="connsiteX17" fmla="*/ 2444563 w 5011600"/>
                <a:gd name="connsiteY17" fmla="*/ 1097658 h 4745608"/>
                <a:gd name="connsiteX18" fmla="*/ 2375983 w 5011600"/>
                <a:gd name="connsiteY18" fmla="*/ 1406268 h 4745608"/>
                <a:gd name="connsiteX19" fmla="*/ 2558863 w 5011600"/>
                <a:gd name="connsiteY19" fmla="*/ 1577718 h 4745608"/>
                <a:gd name="connsiteX20" fmla="*/ 2878903 w 5011600"/>
                <a:gd name="connsiteY20" fmla="*/ 1657728 h 4745608"/>
                <a:gd name="connsiteX21" fmla="*/ 3187513 w 5011600"/>
                <a:gd name="connsiteY21" fmla="*/ 1657728 h 4745608"/>
                <a:gd name="connsiteX22" fmla="*/ 3370393 w 5011600"/>
                <a:gd name="connsiteY22" fmla="*/ 1566288 h 4745608"/>
                <a:gd name="connsiteX23" fmla="*/ 3488066 w 5011600"/>
                <a:gd name="connsiteY23" fmla="*/ 1246753 h 4745608"/>
                <a:gd name="connsiteX24" fmla="*/ 3495138 w 5011600"/>
                <a:gd name="connsiteY24" fmla="*/ 1115548 h 4745608"/>
                <a:gd name="connsiteX25" fmla="*/ 3493650 w 5011600"/>
                <a:gd name="connsiteY25" fmla="*/ 1063976 h 4745608"/>
                <a:gd name="connsiteX26" fmla="*/ 3450403 w 5011600"/>
                <a:gd name="connsiteY26" fmla="*/ 777618 h 4745608"/>
                <a:gd name="connsiteX27" fmla="*/ 3119893 w 5011600"/>
                <a:gd name="connsiteY27" fmla="*/ 321571 h 4745608"/>
                <a:gd name="connsiteX28" fmla="*/ 3497351 w 5011600"/>
                <a:gd name="connsiteY28" fmla="*/ 674883 h 4745608"/>
                <a:gd name="connsiteX29" fmla="*/ 3759013 w 5011600"/>
                <a:gd name="connsiteY29" fmla="*/ 571878 h 4745608"/>
                <a:gd name="connsiteX30" fmla="*/ 3999043 w 5011600"/>
                <a:gd name="connsiteY30" fmla="*/ 91818 h 4745608"/>
                <a:gd name="connsiteX31" fmla="*/ 4033333 w 5011600"/>
                <a:gd name="connsiteY31" fmla="*/ 11808 h 4745608"/>
                <a:gd name="connsiteX32" fmla="*/ 3984569 w 5011600"/>
                <a:gd name="connsiteY32" fmla="*/ 247366 h 4745608"/>
                <a:gd name="connsiteX33" fmla="*/ 3812791 w 5011600"/>
                <a:gd name="connsiteY33" fmla="*/ 647417 h 4745608"/>
                <a:gd name="connsiteX34" fmla="*/ 3592906 w 5011600"/>
                <a:gd name="connsiteY34" fmla="*/ 811408 h 4745608"/>
                <a:gd name="connsiteX35" fmla="*/ 3604425 w 5011600"/>
                <a:gd name="connsiteY35" fmla="*/ 999253 h 4745608"/>
                <a:gd name="connsiteX36" fmla="*/ 3872985 w 5011600"/>
                <a:gd name="connsiteY36" fmla="*/ 881976 h 4745608"/>
                <a:gd name="connsiteX37" fmla="*/ 4200754 w 5011600"/>
                <a:gd name="connsiteY37" fmla="*/ 774136 h 4745608"/>
                <a:gd name="connsiteX38" fmla="*/ 4064251 w 5011600"/>
                <a:gd name="connsiteY38" fmla="*/ 847195 h 4745608"/>
                <a:gd name="connsiteX39" fmla="*/ 3818880 w 5011600"/>
                <a:gd name="connsiteY39" fmla="*/ 991305 h 4745608"/>
                <a:gd name="connsiteX40" fmla="*/ 3658531 w 5011600"/>
                <a:gd name="connsiteY40" fmla="*/ 1093178 h 4745608"/>
                <a:gd name="connsiteX41" fmla="*/ 3622838 w 5011600"/>
                <a:gd name="connsiteY41" fmla="*/ 1221401 h 4745608"/>
                <a:gd name="connsiteX42" fmla="*/ 3577446 w 5011600"/>
                <a:gd name="connsiteY42" fmla="*/ 1500691 h 4745608"/>
                <a:gd name="connsiteX43" fmla="*/ 3461833 w 5011600"/>
                <a:gd name="connsiteY43" fmla="*/ 1726308 h 4745608"/>
                <a:gd name="connsiteX44" fmla="*/ 3278953 w 5011600"/>
                <a:gd name="connsiteY44" fmla="*/ 2034918 h 4745608"/>
                <a:gd name="connsiteX45" fmla="*/ 3288742 w 5011600"/>
                <a:gd name="connsiteY45" fmla="*/ 2273460 h 4745608"/>
                <a:gd name="connsiteX46" fmla="*/ 3434288 w 5011600"/>
                <a:gd name="connsiteY46" fmla="*/ 2417577 h 4745608"/>
                <a:gd name="connsiteX47" fmla="*/ 3781217 w 5011600"/>
                <a:gd name="connsiteY47" fmla="*/ 2618845 h 4745608"/>
                <a:gd name="connsiteX48" fmla="*/ 4079053 w 5011600"/>
                <a:gd name="connsiteY48" fmla="*/ 2777868 h 4745608"/>
                <a:gd name="connsiteX49" fmla="*/ 5011598 w 5011600"/>
                <a:gd name="connsiteY49" fmla="*/ 3189329 h 4745608"/>
                <a:gd name="connsiteX50" fmla="*/ 4070190 w 5011600"/>
                <a:gd name="connsiteY50" fmla="*/ 3021367 h 4745608"/>
                <a:gd name="connsiteX51" fmla="*/ 3460193 w 5011600"/>
                <a:gd name="connsiteY51" fmla="*/ 2852901 h 4745608"/>
                <a:gd name="connsiteX52" fmla="*/ 3217865 w 5011600"/>
                <a:gd name="connsiteY52" fmla="*/ 2829045 h 4745608"/>
                <a:gd name="connsiteX53" fmla="*/ 3025524 w 5011600"/>
                <a:gd name="connsiteY53" fmla="*/ 2858861 h 4745608"/>
                <a:gd name="connsiteX54" fmla="*/ 2832855 w 5011600"/>
                <a:gd name="connsiteY54" fmla="*/ 2930924 h 4745608"/>
                <a:gd name="connsiteX55" fmla="*/ 2820111 w 5011600"/>
                <a:gd name="connsiteY55" fmla="*/ 3026344 h 4745608"/>
                <a:gd name="connsiteX56" fmla="*/ 2959241 w 5011600"/>
                <a:gd name="connsiteY56" fmla="*/ 3167976 h 4745608"/>
                <a:gd name="connsiteX57" fmla="*/ 3176083 w 5011600"/>
                <a:gd name="connsiteY57" fmla="*/ 3269358 h 4745608"/>
                <a:gd name="connsiteX58" fmla="*/ 3388239 w 5011600"/>
                <a:gd name="connsiteY58" fmla="*/ 3442290 h 4745608"/>
                <a:gd name="connsiteX59" fmla="*/ 3212014 w 5011600"/>
                <a:gd name="connsiteY59" fmla="*/ 3336948 h 4745608"/>
                <a:gd name="connsiteX60" fmla="*/ 3004633 w 5011600"/>
                <a:gd name="connsiteY60" fmla="*/ 3276814 h 4745608"/>
                <a:gd name="connsiteX61" fmla="*/ 2771676 w 5011600"/>
                <a:gd name="connsiteY61" fmla="*/ 3166987 h 4745608"/>
                <a:gd name="connsiteX62" fmla="*/ 2638873 w 5011600"/>
                <a:gd name="connsiteY62" fmla="*/ 3097908 h 4745608"/>
                <a:gd name="connsiteX63" fmla="*/ 2570293 w 5011600"/>
                <a:gd name="connsiteY63" fmla="*/ 3109338 h 4745608"/>
                <a:gd name="connsiteX64" fmla="*/ 2525557 w 5011600"/>
                <a:gd name="connsiteY64" fmla="*/ 3326508 h 4745608"/>
                <a:gd name="connsiteX65" fmla="*/ 2584349 w 5011600"/>
                <a:gd name="connsiteY65" fmla="*/ 3577470 h 4745608"/>
                <a:gd name="connsiteX66" fmla="*/ 2663703 w 5011600"/>
                <a:gd name="connsiteY66" fmla="*/ 3996904 h 4745608"/>
                <a:gd name="connsiteX67" fmla="*/ 2633113 w 5011600"/>
                <a:gd name="connsiteY67" fmla="*/ 4192703 h 4745608"/>
                <a:gd name="connsiteX68" fmla="*/ 2539703 w 5011600"/>
                <a:gd name="connsiteY68" fmla="*/ 4455574 h 4745608"/>
                <a:gd name="connsiteX69" fmla="*/ 2595212 w 5011600"/>
                <a:gd name="connsiteY69" fmla="*/ 3945217 h 4745608"/>
                <a:gd name="connsiteX70" fmla="*/ 2481240 w 5011600"/>
                <a:gd name="connsiteY70" fmla="*/ 3566538 h 4745608"/>
                <a:gd name="connsiteX71" fmla="*/ 2307403 w 5011600"/>
                <a:gd name="connsiteY71" fmla="*/ 3166488 h 4745608"/>
                <a:gd name="connsiteX72" fmla="*/ 2261683 w 5011600"/>
                <a:gd name="connsiteY72" fmla="*/ 3063618 h 4745608"/>
                <a:gd name="connsiteX73" fmla="*/ 2078803 w 5011600"/>
                <a:gd name="connsiteY73" fmla="*/ 2949318 h 4745608"/>
                <a:gd name="connsiteX74" fmla="*/ 1824299 w 5011600"/>
                <a:gd name="connsiteY74" fmla="*/ 3002494 h 4745608"/>
                <a:gd name="connsiteX75" fmla="*/ 1412162 w 5011600"/>
                <a:gd name="connsiteY75" fmla="*/ 3235573 h 4745608"/>
                <a:gd name="connsiteX76" fmla="*/ 1381573 w 5011600"/>
                <a:gd name="connsiteY76" fmla="*/ 3680838 h 4745608"/>
                <a:gd name="connsiteX77" fmla="*/ 1340867 w 5011600"/>
                <a:gd name="connsiteY77" fmla="*/ 3980504 h 4745608"/>
                <a:gd name="connsiteX78" fmla="*/ 1197619 w 5011600"/>
                <a:gd name="connsiteY78" fmla="*/ 4738831 h 4745608"/>
                <a:gd name="connsiteX79" fmla="*/ 1220896 w 5011600"/>
                <a:gd name="connsiteY79" fmla="*/ 4338309 h 4745608"/>
                <a:gd name="connsiteX80" fmla="*/ 1242772 w 5011600"/>
                <a:gd name="connsiteY80" fmla="*/ 4080888 h 4745608"/>
                <a:gd name="connsiteX81" fmla="*/ 1198693 w 5011600"/>
                <a:gd name="connsiteY81" fmla="*/ 3909438 h 4745608"/>
                <a:gd name="connsiteX82" fmla="*/ 970093 w 5011600"/>
                <a:gd name="connsiteY82" fmla="*/ 3989448 h 4745608"/>
                <a:gd name="connsiteX83" fmla="*/ 766328 w 5011600"/>
                <a:gd name="connsiteY83" fmla="*/ 4131990 h 4745608"/>
                <a:gd name="connsiteX84" fmla="*/ 555808 w 5011600"/>
                <a:gd name="connsiteY84" fmla="*/ 4355688 h 4745608"/>
                <a:gd name="connsiteX85" fmla="*/ 785900 w 5011600"/>
                <a:gd name="connsiteY85" fmla="*/ 4017771 h 4745608"/>
                <a:gd name="connsiteX86" fmla="*/ 1130113 w 5011600"/>
                <a:gd name="connsiteY86" fmla="*/ 3817500 h 4745608"/>
                <a:gd name="connsiteX87" fmla="*/ 1278703 w 5011600"/>
                <a:gd name="connsiteY87" fmla="*/ 3726558 h 4745608"/>
                <a:gd name="connsiteX88" fmla="*/ 1269661 w 5011600"/>
                <a:gd name="connsiteY88" fmla="*/ 3390117 h 4745608"/>
                <a:gd name="connsiteX89" fmla="*/ 1309620 w 5011600"/>
                <a:gd name="connsiteY89" fmla="*/ 3169963 h 4745608"/>
                <a:gd name="connsiteX90" fmla="*/ 1393003 w 5011600"/>
                <a:gd name="connsiteY90" fmla="*/ 3052188 h 4745608"/>
                <a:gd name="connsiteX91" fmla="*/ 1080693 w 5011600"/>
                <a:gd name="connsiteY91" fmla="*/ 2984604 h 4745608"/>
                <a:gd name="connsiteX92" fmla="*/ 663453 w 5011600"/>
                <a:gd name="connsiteY92" fmla="*/ 3023360 h 4745608"/>
                <a:gd name="connsiteX93" fmla="*/ 235111 w 5011600"/>
                <a:gd name="connsiteY93" fmla="*/ 3217172 h 4745608"/>
                <a:gd name="connsiteX94" fmla="*/ 421453 w 5011600"/>
                <a:gd name="connsiteY94" fmla="*/ 3029328 h 4745608"/>
                <a:gd name="connsiteX95" fmla="*/ 627193 w 5011600"/>
                <a:gd name="connsiteY95" fmla="*/ 2926458 h 4745608"/>
                <a:gd name="connsiteX96" fmla="*/ 854480 w 5011600"/>
                <a:gd name="connsiteY96" fmla="*/ 2889178 h 4745608"/>
                <a:gd name="connsiteX97" fmla="*/ 1149272 w 5011600"/>
                <a:gd name="connsiteY97" fmla="*/ 2889676 h 4745608"/>
                <a:gd name="connsiteX98" fmla="*/ 1531894 w 5011600"/>
                <a:gd name="connsiteY98" fmla="*/ 2917507 h 4745608"/>
                <a:gd name="connsiteX99" fmla="*/ 1860559 w 5011600"/>
                <a:gd name="connsiteY99" fmla="*/ 2766431 h 4745608"/>
                <a:gd name="connsiteX100" fmla="*/ 1701613 w 5011600"/>
                <a:gd name="connsiteY100" fmla="*/ 2263518 h 4745608"/>
                <a:gd name="connsiteX101" fmla="*/ 1690183 w 5011600"/>
                <a:gd name="connsiteY101" fmla="*/ 1966338 h 4745608"/>
                <a:gd name="connsiteX102" fmla="*/ 1381991 w 5011600"/>
                <a:gd name="connsiteY102" fmla="*/ 1841604 h 4745608"/>
                <a:gd name="connsiteX103" fmla="*/ 1095823 w 5011600"/>
                <a:gd name="connsiteY103" fmla="*/ 1714878 h 4745608"/>
                <a:gd name="connsiteX104" fmla="*/ 746507 w 5011600"/>
                <a:gd name="connsiteY104" fmla="*/ 1626415 h 4745608"/>
                <a:gd name="connsiteX105" fmla="*/ 352873 w 5011600"/>
                <a:gd name="connsiteY105" fmla="*/ 1726308 h 4745608"/>
                <a:gd name="connsiteX106" fmla="*/ 113171 w 5011600"/>
                <a:gd name="connsiteY106" fmla="*/ 1763582 h 4745608"/>
                <a:gd name="connsiteX107" fmla="*/ 9973 w 5011600"/>
                <a:gd name="connsiteY107" fmla="*/ 1737738 h 4745608"/>
                <a:gd name="connsiteX108" fmla="*/ 348516 w 5011600"/>
                <a:gd name="connsiteY108" fmla="*/ 1643812 h 4745608"/>
                <a:gd name="connsiteX109" fmla="*/ 653097 w 5011600"/>
                <a:gd name="connsiteY109" fmla="*/ 1543920 h 4745608"/>
                <a:gd name="connsiteX110" fmla="*/ 1072963 w 5011600"/>
                <a:gd name="connsiteY110" fmla="*/ 1612008 h 4745608"/>
                <a:gd name="connsiteX111" fmla="*/ 1244413 w 5011600"/>
                <a:gd name="connsiteY111" fmla="*/ 1657728 h 4745608"/>
                <a:gd name="connsiteX112" fmla="*/ 1205766 w 5011600"/>
                <a:gd name="connsiteY112" fmla="*/ 1451988 h 4745608"/>
                <a:gd name="connsiteX113" fmla="*/ 1046313 w 5011600"/>
                <a:gd name="connsiteY113" fmla="*/ 815409 h 4745608"/>
                <a:gd name="connsiteX114" fmla="*/ 1221553 w 5011600"/>
                <a:gd name="connsiteY114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41218"/>
                <a:gd name="connsiteY0" fmla="*/ 1211958 h 4745608"/>
                <a:gd name="connsiteX1" fmla="*/ 1343911 w 5041218"/>
                <a:gd name="connsiteY1" fmla="*/ 1559828 h 4745608"/>
                <a:gd name="connsiteX2" fmla="*/ 1553023 w 5041218"/>
                <a:gd name="connsiteY2" fmla="*/ 1657728 h 4745608"/>
                <a:gd name="connsiteX3" fmla="*/ 1907353 w 5041218"/>
                <a:gd name="connsiteY3" fmla="*/ 1680588 h 4745608"/>
                <a:gd name="connsiteX4" fmla="*/ 2021653 w 5041218"/>
                <a:gd name="connsiteY4" fmla="*/ 1543428 h 4745608"/>
                <a:gd name="connsiteX5" fmla="*/ 2124523 w 5041218"/>
                <a:gd name="connsiteY5" fmla="*/ 1291968 h 4745608"/>
                <a:gd name="connsiteX6" fmla="*/ 2124523 w 5041218"/>
                <a:gd name="connsiteY6" fmla="*/ 1120518 h 4745608"/>
                <a:gd name="connsiteX7" fmla="*/ 2068029 w 5041218"/>
                <a:gd name="connsiteY7" fmla="*/ 825325 h 4745608"/>
                <a:gd name="connsiteX8" fmla="*/ 2078803 w 5041218"/>
                <a:gd name="connsiteY8" fmla="*/ 777618 h 4745608"/>
                <a:gd name="connsiteX9" fmla="*/ 2170243 w 5041218"/>
                <a:gd name="connsiteY9" fmla="*/ 1086228 h 4745608"/>
                <a:gd name="connsiteX10" fmla="*/ 2215963 w 5041218"/>
                <a:gd name="connsiteY10" fmla="*/ 1269108 h 4745608"/>
                <a:gd name="connsiteX11" fmla="*/ 2284543 w 5041218"/>
                <a:gd name="connsiteY11" fmla="*/ 1303398 h 4745608"/>
                <a:gd name="connsiteX12" fmla="*/ 2330263 w 5041218"/>
                <a:gd name="connsiteY12" fmla="*/ 1166238 h 4745608"/>
                <a:gd name="connsiteX13" fmla="*/ 2467423 w 5041218"/>
                <a:gd name="connsiteY13" fmla="*/ 880488 h 4745608"/>
                <a:gd name="connsiteX14" fmla="*/ 2558863 w 5041218"/>
                <a:gd name="connsiteY14" fmla="*/ 640458 h 4745608"/>
                <a:gd name="connsiteX15" fmla="*/ 2616013 w 5041218"/>
                <a:gd name="connsiteY15" fmla="*/ 537588 h 4745608"/>
                <a:gd name="connsiteX16" fmla="*/ 2558863 w 5041218"/>
                <a:gd name="connsiteY16" fmla="*/ 789048 h 4745608"/>
                <a:gd name="connsiteX17" fmla="*/ 2444563 w 5041218"/>
                <a:gd name="connsiteY17" fmla="*/ 1097658 h 4745608"/>
                <a:gd name="connsiteX18" fmla="*/ 2375983 w 5041218"/>
                <a:gd name="connsiteY18" fmla="*/ 1406268 h 4745608"/>
                <a:gd name="connsiteX19" fmla="*/ 2558863 w 5041218"/>
                <a:gd name="connsiteY19" fmla="*/ 1577718 h 4745608"/>
                <a:gd name="connsiteX20" fmla="*/ 2878903 w 5041218"/>
                <a:gd name="connsiteY20" fmla="*/ 1657728 h 4745608"/>
                <a:gd name="connsiteX21" fmla="*/ 3187513 w 5041218"/>
                <a:gd name="connsiteY21" fmla="*/ 1657728 h 4745608"/>
                <a:gd name="connsiteX22" fmla="*/ 3370393 w 5041218"/>
                <a:gd name="connsiteY22" fmla="*/ 1566288 h 4745608"/>
                <a:gd name="connsiteX23" fmla="*/ 3488066 w 5041218"/>
                <a:gd name="connsiteY23" fmla="*/ 1246753 h 4745608"/>
                <a:gd name="connsiteX24" fmla="*/ 3495138 w 5041218"/>
                <a:gd name="connsiteY24" fmla="*/ 1115548 h 4745608"/>
                <a:gd name="connsiteX25" fmla="*/ 3493650 w 5041218"/>
                <a:gd name="connsiteY25" fmla="*/ 1063976 h 4745608"/>
                <a:gd name="connsiteX26" fmla="*/ 3450403 w 5041218"/>
                <a:gd name="connsiteY26" fmla="*/ 777618 h 4745608"/>
                <a:gd name="connsiteX27" fmla="*/ 3119893 w 5041218"/>
                <a:gd name="connsiteY27" fmla="*/ 321571 h 4745608"/>
                <a:gd name="connsiteX28" fmla="*/ 3497351 w 5041218"/>
                <a:gd name="connsiteY28" fmla="*/ 674883 h 4745608"/>
                <a:gd name="connsiteX29" fmla="*/ 3759013 w 5041218"/>
                <a:gd name="connsiteY29" fmla="*/ 571878 h 4745608"/>
                <a:gd name="connsiteX30" fmla="*/ 3999043 w 5041218"/>
                <a:gd name="connsiteY30" fmla="*/ 91818 h 4745608"/>
                <a:gd name="connsiteX31" fmla="*/ 4033333 w 5041218"/>
                <a:gd name="connsiteY31" fmla="*/ 11808 h 4745608"/>
                <a:gd name="connsiteX32" fmla="*/ 3984569 w 5041218"/>
                <a:gd name="connsiteY32" fmla="*/ 247366 h 4745608"/>
                <a:gd name="connsiteX33" fmla="*/ 3812791 w 5041218"/>
                <a:gd name="connsiteY33" fmla="*/ 647417 h 4745608"/>
                <a:gd name="connsiteX34" fmla="*/ 3592906 w 5041218"/>
                <a:gd name="connsiteY34" fmla="*/ 811408 h 4745608"/>
                <a:gd name="connsiteX35" fmla="*/ 3604425 w 5041218"/>
                <a:gd name="connsiteY35" fmla="*/ 999253 h 4745608"/>
                <a:gd name="connsiteX36" fmla="*/ 3872985 w 5041218"/>
                <a:gd name="connsiteY36" fmla="*/ 881976 h 4745608"/>
                <a:gd name="connsiteX37" fmla="*/ 4200754 w 5041218"/>
                <a:gd name="connsiteY37" fmla="*/ 774136 h 4745608"/>
                <a:gd name="connsiteX38" fmla="*/ 4064251 w 5041218"/>
                <a:gd name="connsiteY38" fmla="*/ 847195 h 4745608"/>
                <a:gd name="connsiteX39" fmla="*/ 3818880 w 5041218"/>
                <a:gd name="connsiteY39" fmla="*/ 991305 h 4745608"/>
                <a:gd name="connsiteX40" fmla="*/ 3658531 w 5041218"/>
                <a:gd name="connsiteY40" fmla="*/ 1093178 h 4745608"/>
                <a:gd name="connsiteX41" fmla="*/ 3622838 w 5041218"/>
                <a:gd name="connsiteY41" fmla="*/ 1221401 h 4745608"/>
                <a:gd name="connsiteX42" fmla="*/ 3577446 w 5041218"/>
                <a:gd name="connsiteY42" fmla="*/ 1500691 h 4745608"/>
                <a:gd name="connsiteX43" fmla="*/ 3461833 w 5041218"/>
                <a:gd name="connsiteY43" fmla="*/ 1726308 h 4745608"/>
                <a:gd name="connsiteX44" fmla="*/ 3278953 w 5041218"/>
                <a:gd name="connsiteY44" fmla="*/ 2034918 h 4745608"/>
                <a:gd name="connsiteX45" fmla="*/ 3288742 w 5041218"/>
                <a:gd name="connsiteY45" fmla="*/ 2273460 h 4745608"/>
                <a:gd name="connsiteX46" fmla="*/ 3434288 w 5041218"/>
                <a:gd name="connsiteY46" fmla="*/ 2417577 h 4745608"/>
                <a:gd name="connsiteX47" fmla="*/ 3781217 w 5041218"/>
                <a:gd name="connsiteY47" fmla="*/ 2618845 h 4745608"/>
                <a:gd name="connsiteX48" fmla="*/ 4079053 w 5041218"/>
                <a:gd name="connsiteY48" fmla="*/ 2777868 h 4745608"/>
                <a:gd name="connsiteX49" fmla="*/ 5011598 w 5041218"/>
                <a:gd name="connsiteY49" fmla="*/ 3189329 h 4745608"/>
                <a:gd name="connsiteX50" fmla="*/ 4818456 w 5041218"/>
                <a:gd name="connsiteY50" fmla="*/ 3291193 h 4745608"/>
                <a:gd name="connsiteX51" fmla="*/ 4070190 w 5041218"/>
                <a:gd name="connsiteY51" fmla="*/ 3021367 h 4745608"/>
                <a:gd name="connsiteX52" fmla="*/ 3460193 w 5041218"/>
                <a:gd name="connsiteY52" fmla="*/ 2852901 h 4745608"/>
                <a:gd name="connsiteX53" fmla="*/ 3217865 w 5041218"/>
                <a:gd name="connsiteY53" fmla="*/ 2829045 h 4745608"/>
                <a:gd name="connsiteX54" fmla="*/ 3025524 w 5041218"/>
                <a:gd name="connsiteY54" fmla="*/ 2858861 h 4745608"/>
                <a:gd name="connsiteX55" fmla="*/ 2832855 w 5041218"/>
                <a:gd name="connsiteY55" fmla="*/ 2930924 h 4745608"/>
                <a:gd name="connsiteX56" fmla="*/ 2820111 w 5041218"/>
                <a:gd name="connsiteY56" fmla="*/ 3026344 h 4745608"/>
                <a:gd name="connsiteX57" fmla="*/ 2959241 w 5041218"/>
                <a:gd name="connsiteY57" fmla="*/ 3167976 h 4745608"/>
                <a:gd name="connsiteX58" fmla="*/ 3176083 w 5041218"/>
                <a:gd name="connsiteY58" fmla="*/ 3269358 h 4745608"/>
                <a:gd name="connsiteX59" fmla="*/ 3388239 w 5041218"/>
                <a:gd name="connsiteY59" fmla="*/ 3442290 h 4745608"/>
                <a:gd name="connsiteX60" fmla="*/ 3212014 w 5041218"/>
                <a:gd name="connsiteY60" fmla="*/ 3336948 h 4745608"/>
                <a:gd name="connsiteX61" fmla="*/ 3004633 w 5041218"/>
                <a:gd name="connsiteY61" fmla="*/ 3276814 h 4745608"/>
                <a:gd name="connsiteX62" fmla="*/ 2771676 w 5041218"/>
                <a:gd name="connsiteY62" fmla="*/ 3166987 h 4745608"/>
                <a:gd name="connsiteX63" fmla="*/ 2638873 w 5041218"/>
                <a:gd name="connsiteY63" fmla="*/ 3097908 h 4745608"/>
                <a:gd name="connsiteX64" fmla="*/ 2570293 w 5041218"/>
                <a:gd name="connsiteY64" fmla="*/ 3109338 h 4745608"/>
                <a:gd name="connsiteX65" fmla="*/ 2525557 w 5041218"/>
                <a:gd name="connsiteY65" fmla="*/ 3326508 h 4745608"/>
                <a:gd name="connsiteX66" fmla="*/ 2584349 w 5041218"/>
                <a:gd name="connsiteY66" fmla="*/ 3577470 h 4745608"/>
                <a:gd name="connsiteX67" fmla="*/ 2663703 w 5041218"/>
                <a:gd name="connsiteY67" fmla="*/ 3996904 h 4745608"/>
                <a:gd name="connsiteX68" fmla="*/ 2633113 w 5041218"/>
                <a:gd name="connsiteY68" fmla="*/ 4192703 h 4745608"/>
                <a:gd name="connsiteX69" fmla="*/ 2539703 w 5041218"/>
                <a:gd name="connsiteY69" fmla="*/ 4455574 h 4745608"/>
                <a:gd name="connsiteX70" fmla="*/ 2595212 w 5041218"/>
                <a:gd name="connsiteY70" fmla="*/ 3945217 h 4745608"/>
                <a:gd name="connsiteX71" fmla="*/ 2481240 w 5041218"/>
                <a:gd name="connsiteY71" fmla="*/ 3566538 h 4745608"/>
                <a:gd name="connsiteX72" fmla="*/ 2307403 w 5041218"/>
                <a:gd name="connsiteY72" fmla="*/ 3166488 h 4745608"/>
                <a:gd name="connsiteX73" fmla="*/ 2261683 w 5041218"/>
                <a:gd name="connsiteY73" fmla="*/ 3063618 h 4745608"/>
                <a:gd name="connsiteX74" fmla="*/ 2078803 w 5041218"/>
                <a:gd name="connsiteY74" fmla="*/ 2949318 h 4745608"/>
                <a:gd name="connsiteX75" fmla="*/ 1824299 w 5041218"/>
                <a:gd name="connsiteY75" fmla="*/ 3002494 h 4745608"/>
                <a:gd name="connsiteX76" fmla="*/ 1412162 w 5041218"/>
                <a:gd name="connsiteY76" fmla="*/ 3235573 h 4745608"/>
                <a:gd name="connsiteX77" fmla="*/ 1381573 w 5041218"/>
                <a:gd name="connsiteY77" fmla="*/ 3680838 h 4745608"/>
                <a:gd name="connsiteX78" fmla="*/ 1340867 w 5041218"/>
                <a:gd name="connsiteY78" fmla="*/ 3980504 h 4745608"/>
                <a:gd name="connsiteX79" fmla="*/ 1197619 w 5041218"/>
                <a:gd name="connsiteY79" fmla="*/ 4738831 h 4745608"/>
                <a:gd name="connsiteX80" fmla="*/ 1220896 w 5041218"/>
                <a:gd name="connsiteY80" fmla="*/ 4338309 h 4745608"/>
                <a:gd name="connsiteX81" fmla="*/ 1242772 w 5041218"/>
                <a:gd name="connsiteY81" fmla="*/ 4080888 h 4745608"/>
                <a:gd name="connsiteX82" fmla="*/ 1198693 w 5041218"/>
                <a:gd name="connsiteY82" fmla="*/ 3909438 h 4745608"/>
                <a:gd name="connsiteX83" fmla="*/ 970093 w 5041218"/>
                <a:gd name="connsiteY83" fmla="*/ 3989448 h 4745608"/>
                <a:gd name="connsiteX84" fmla="*/ 766328 w 5041218"/>
                <a:gd name="connsiteY84" fmla="*/ 4131990 h 4745608"/>
                <a:gd name="connsiteX85" fmla="*/ 555808 w 5041218"/>
                <a:gd name="connsiteY85" fmla="*/ 4355688 h 4745608"/>
                <a:gd name="connsiteX86" fmla="*/ 785900 w 5041218"/>
                <a:gd name="connsiteY86" fmla="*/ 4017771 h 4745608"/>
                <a:gd name="connsiteX87" fmla="*/ 1130113 w 5041218"/>
                <a:gd name="connsiteY87" fmla="*/ 3817500 h 4745608"/>
                <a:gd name="connsiteX88" fmla="*/ 1278703 w 5041218"/>
                <a:gd name="connsiteY88" fmla="*/ 3726558 h 4745608"/>
                <a:gd name="connsiteX89" fmla="*/ 1269661 w 5041218"/>
                <a:gd name="connsiteY89" fmla="*/ 3390117 h 4745608"/>
                <a:gd name="connsiteX90" fmla="*/ 1309620 w 5041218"/>
                <a:gd name="connsiteY90" fmla="*/ 3169963 h 4745608"/>
                <a:gd name="connsiteX91" fmla="*/ 1393003 w 5041218"/>
                <a:gd name="connsiteY91" fmla="*/ 3052188 h 4745608"/>
                <a:gd name="connsiteX92" fmla="*/ 1080693 w 5041218"/>
                <a:gd name="connsiteY92" fmla="*/ 2984604 h 4745608"/>
                <a:gd name="connsiteX93" fmla="*/ 663453 w 5041218"/>
                <a:gd name="connsiteY93" fmla="*/ 3023360 h 4745608"/>
                <a:gd name="connsiteX94" fmla="*/ 235111 w 5041218"/>
                <a:gd name="connsiteY94" fmla="*/ 3217172 h 4745608"/>
                <a:gd name="connsiteX95" fmla="*/ 421453 w 5041218"/>
                <a:gd name="connsiteY95" fmla="*/ 3029328 h 4745608"/>
                <a:gd name="connsiteX96" fmla="*/ 627193 w 5041218"/>
                <a:gd name="connsiteY96" fmla="*/ 2926458 h 4745608"/>
                <a:gd name="connsiteX97" fmla="*/ 854480 w 5041218"/>
                <a:gd name="connsiteY97" fmla="*/ 2889178 h 4745608"/>
                <a:gd name="connsiteX98" fmla="*/ 1149272 w 5041218"/>
                <a:gd name="connsiteY98" fmla="*/ 2889676 h 4745608"/>
                <a:gd name="connsiteX99" fmla="*/ 1531894 w 5041218"/>
                <a:gd name="connsiteY99" fmla="*/ 2917507 h 4745608"/>
                <a:gd name="connsiteX100" fmla="*/ 1860559 w 5041218"/>
                <a:gd name="connsiteY100" fmla="*/ 2766431 h 4745608"/>
                <a:gd name="connsiteX101" fmla="*/ 1701613 w 5041218"/>
                <a:gd name="connsiteY101" fmla="*/ 2263518 h 4745608"/>
                <a:gd name="connsiteX102" fmla="*/ 1690183 w 5041218"/>
                <a:gd name="connsiteY102" fmla="*/ 1966338 h 4745608"/>
                <a:gd name="connsiteX103" fmla="*/ 1381991 w 5041218"/>
                <a:gd name="connsiteY103" fmla="*/ 1841604 h 4745608"/>
                <a:gd name="connsiteX104" fmla="*/ 1095823 w 5041218"/>
                <a:gd name="connsiteY104" fmla="*/ 1714878 h 4745608"/>
                <a:gd name="connsiteX105" fmla="*/ 746507 w 5041218"/>
                <a:gd name="connsiteY105" fmla="*/ 1626415 h 4745608"/>
                <a:gd name="connsiteX106" fmla="*/ 352873 w 5041218"/>
                <a:gd name="connsiteY106" fmla="*/ 1726308 h 4745608"/>
                <a:gd name="connsiteX107" fmla="*/ 113171 w 5041218"/>
                <a:gd name="connsiteY107" fmla="*/ 1763582 h 4745608"/>
                <a:gd name="connsiteX108" fmla="*/ 9973 w 5041218"/>
                <a:gd name="connsiteY108" fmla="*/ 1737738 h 4745608"/>
                <a:gd name="connsiteX109" fmla="*/ 348516 w 5041218"/>
                <a:gd name="connsiteY109" fmla="*/ 1643812 h 4745608"/>
                <a:gd name="connsiteX110" fmla="*/ 653097 w 5041218"/>
                <a:gd name="connsiteY110" fmla="*/ 1543920 h 4745608"/>
                <a:gd name="connsiteX111" fmla="*/ 1072963 w 5041218"/>
                <a:gd name="connsiteY111" fmla="*/ 1612008 h 4745608"/>
                <a:gd name="connsiteX112" fmla="*/ 1244413 w 5041218"/>
                <a:gd name="connsiteY112" fmla="*/ 1657728 h 4745608"/>
                <a:gd name="connsiteX113" fmla="*/ 1205766 w 5041218"/>
                <a:gd name="connsiteY113" fmla="*/ 1451988 h 4745608"/>
                <a:gd name="connsiteX114" fmla="*/ 1046313 w 5041218"/>
                <a:gd name="connsiteY114" fmla="*/ 815409 h 4745608"/>
                <a:gd name="connsiteX115" fmla="*/ 1221553 w 5041218"/>
                <a:gd name="connsiteY115" fmla="*/ 1211958 h 4745608"/>
                <a:gd name="connsiteX0" fmla="*/ 1221553 w 5067201"/>
                <a:gd name="connsiteY0" fmla="*/ 1211958 h 4745608"/>
                <a:gd name="connsiteX1" fmla="*/ 1343911 w 5067201"/>
                <a:gd name="connsiteY1" fmla="*/ 1559828 h 4745608"/>
                <a:gd name="connsiteX2" fmla="*/ 1553023 w 5067201"/>
                <a:gd name="connsiteY2" fmla="*/ 1657728 h 4745608"/>
                <a:gd name="connsiteX3" fmla="*/ 1907353 w 5067201"/>
                <a:gd name="connsiteY3" fmla="*/ 1680588 h 4745608"/>
                <a:gd name="connsiteX4" fmla="*/ 2021653 w 5067201"/>
                <a:gd name="connsiteY4" fmla="*/ 1543428 h 4745608"/>
                <a:gd name="connsiteX5" fmla="*/ 2124523 w 5067201"/>
                <a:gd name="connsiteY5" fmla="*/ 1291968 h 4745608"/>
                <a:gd name="connsiteX6" fmla="*/ 2124523 w 5067201"/>
                <a:gd name="connsiteY6" fmla="*/ 1120518 h 4745608"/>
                <a:gd name="connsiteX7" fmla="*/ 2068029 w 5067201"/>
                <a:gd name="connsiteY7" fmla="*/ 825325 h 4745608"/>
                <a:gd name="connsiteX8" fmla="*/ 2078803 w 5067201"/>
                <a:gd name="connsiteY8" fmla="*/ 777618 h 4745608"/>
                <a:gd name="connsiteX9" fmla="*/ 2170243 w 5067201"/>
                <a:gd name="connsiteY9" fmla="*/ 1086228 h 4745608"/>
                <a:gd name="connsiteX10" fmla="*/ 2215963 w 5067201"/>
                <a:gd name="connsiteY10" fmla="*/ 1269108 h 4745608"/>
                <a:gd name="connsiteX11" fmla="*/ 2284543 w 5067201"/>
                <a:gd name="connsiteY11" fmla="*/ 1303398 h 4745608"/>
                <a:gd name="connsiteX12" fmla="*/ 2330263 w 5067201"/>
                <a:gd name="connsiteY12" fmla="*/ 1166238 h 4745608"/>
                <a:gd name="connsiteX13" fmla="*/ 2467423 w 5067201"/>
                <a:gd name="connsiteY13" fmla="*/ 880488 h 4745608"/>
                <a:gd name="connsiteX14" fmla="*/ 2558863 w 5067201"/>
                <a:gd name="connsiteY14" fmla="*/ 640458 h 4745608"/>
                <a:gd name="connsiteX15" fmla="*/ 2616013 w 5067201"/>
                <a:gd name="connsiteY15" fmla="*/ 537588 h 4745608"/>
                <a:gd name="connsiteX16" fmla="*/ 2558863 w 5067201"/>
                <a:gd name="connsiteY16" fmla="*/ 789048 h 4745608"/>
                <a:gd name="connsiteX17" fmla="*/ 2444563 w 5067201"/>
                <a:gd name="connsiteY17" fmla="*/ 1097658 h 4745608"/>
                <a:gd name="connsiteX18" fmla="*/ 2375983 w 5067201"/>
                <a:gd name="connsiteY18" fmla="*/ 1406268 h 4745608"/>
                <a:gd name="connsiteX19" fmla="*/ 2558863 w 5067201"/>
                <a:gd name="connsiteY19" fmla="*/ 1577718 h 4745608"/>
                <a:gd name="connsiteX20" fmla="*/ 2878903 w 5067201"/>
                <a:gd name="connsiteY20" fmla="*/ 1657728 h 4745608"/>
                <a:gd name="connsiteX21" fmla="*/ 3187513 w 5067201"/>
                <a:gd name="connsiteY21" fmla="*/ 1657728 h 4745608"/>
                <a:gd name="connsiteX22" fmla="*/ 3370393 w 5067201"/>
                <a:gd name="connsiteY22" fmla="*/ 1566288 h 4745608"/>
                <a:gd name="connsiteX23" fmla="*/ 3488066 w 5067201"/>
                <a:gd name="connsiteY23" fmla="*/ 1246753 h 4745608"/>
                <a:gd name="connsiteX24" fmla="*/ 3495138 w 5067201"/>
                <a:gd name="connsiteY24" fmla="*/ 1115548 h 4745608"/>
                <a:gd name="connsiteX25" fmla="*/ 3493650 w 5067201"/>
                <a:gd name="connsiteY25" fmla="*/ 1063976 h 4745608"/>
                <a:gd name="connsiteX26" fmla="*/ 3450403 w 5067201"/>
                <a:gd name="connsiteY26" fmla="*/ 777618 h 4745608"/>
                <a:gd name="connsiteX27" fmla="*/ 3119893 w 5067201"/>
                <a:gd name="connsiteY27" fmla="*/ 321571 h 4745608"/>
                <a:gd name="connsiteX28" fmla="*/ 3497351 w 5067201"/>
                <a:gd name="connsiteY28" fmla="*/ 674883 h 4745608"/>
                <a:gd name="connsiteX29" fmla="*/ 3759013 w 5067201"/>
                <a:gd name="connsiteY29" fmla="*/ 571878 h 4745608"/>
                <a:gd name="connsiteX30" fmla="*/ 3999043 w 5067201"/>
                <a:gd name="connsiteY30" fmla="*/ 91818 h 4745608"/>
                <a:gd name="connsiteX31" fmla="*/ 4033333 w 5067201"/>
                <a:gd name="connsiteY31" fmla="*/ 11808 h 4745608"/>
                <a:gd name="connsiteX32" fmla="*/ 3984569 w 5067201"/>
                <a:gd name="connsiteY32" fmla="*/ 247366 h 4745608"/>
                <a:gd name="connsiteX33" fmla="*/ 3812791 w 5067201"/>
                <a:gd name="connsiteY33" fmla="*/ 647417 h 4745608"/>
                <a:gd name="connsiteX34" fmla="*/ 3592906 w 5067201"/>
                <a:gd name="connsiteY34" fmla="*/ 811408 h 4745608"/>
                <a:gd name="connsiteX35" fmla="*/ 3604425 w 5067201"/>
                <a:gd name="connsiteY35" fmla="*/ 999253 h 4745608"/>
                <a:gd name="connsiteX36" fmla="*/ 3872985 w 5067201"/>
                <a:gd name="connsiteY36" fmla="*/ 881976 h 4745608"/>
                <a:gd name="connsiteX37" fmla="*/ 4200754 w 5067201"/>
                <a:gd name="connsiteY37" fmla="*/ 774136 h 4745608"/>
                <a:gd name="connsiteX38" fmla="*/ 4064251 w 5067201"/>
                <a:gd name="connsiteY38" fmla="*/ 847195 h 4745608"/>
                <a:gd name="connsiteX39" fmla="*/ 3818880 w 5067201"/>
                <a:gd name="connsiteY39" fmla="*/ 991305 h 4745608"/>
                <a:gd name="connsiteX40" fmla="*/ 3658531 w 5067201"/>
                <a:gd name="connsiteY40" fmla="*/ 1093178 h 4745608"/>
                <a:gd name="connsiteX41" fmla="*/ 3622838 w 5067201"/>
                <a:gd name="connsiteY41" fmla="*/ 1221401 h 4745608"/>
                <a:gd name="connsiteX42" fmla="*/ 3577446 w 5067201"/>
                <a:gd name="connsiteY42" fmla="*/ 1500691 h 4745608"/>
                <a:gd name="connsiteX43" fmla="*/ 3461833 w 5067201"/>
                <a:gd name="connsiteY43" fmla="*/ 1726308 h 4745608"/>
                <a:gd name="connsiteX44" fmla="*/ 3278953 w 5067201"/>
                <a:gd name="connsiteY44" fmla="*/ 2034918 h 4745608"/>
                <a:gd name="connsiteX45" fmla="*/ 3288742 w 5067201"/>
                <a:gd name="connsiteY45" fmla="*/ 2273460 h 4745608"/>
                <a:gd name="connsiteX46" fmla="*/ 3434288 w 5067201"/>
                <a:gd name="connsiteY46" fmla="*/ 2417577 h 4745608"/>
                <a:gd name="connsiteX47" fmla="*/ 3781217 w 5067201"/>
                <a:gd name="connsiteY47" fmla="*/ 2618845 h 4745608"/>
                <a:gd name="connsiteX48" fmla="*/ 4079053 w 5067201"/>
                <a:gd name="connsiteY48" fmla="*/ 2777868 h 4745608"/>
                <a:gd name="connsiteX49" fmla="*/ 5011598 w 5067201"/>
                <a:gd name="connsiteY49" fmla="*/ 3189329 h 4745608"/>
                <a:gd name="connsiteX50" fmla="*/ 4955377 w 5067201"/>
                <a:gd name="connsiteY50" fmla="*/ 3340389 h 4745608"/>
                <a:gd name="connsiteX51" fmla="*/ 4070190 w 5067201"/>
                <a:gd name="connsiteY51" fmla="*/ 3021367 h 4745608"/>
                <a:gd name="connsiteX52" fmla="*/ 3460193 w 5067201"/>
                <a:gd name="connsiteY52" fmla="*/ 2852901 h 4745608"/>
                <a:gd name="connsiteX53" fmla="*/ 3217865 w 5067201"/>
                <a:gd name="connsiteY53" fmla="*/ 2829045 h 4745608"/>
                <a:gd name="connsiteX54" fmla="*/ 3025524 w 5067201"/>
                <a:gd name="connsiteY54" fmla="*/ 2858861 h 4745608"/>
                <a:gd name="connsiteX55" fmla="*/ 2832855 w 5067201"/>
                <a:gd name="connsiteY55" fmla="*/ 2930924 h 4745608"/>
                <a:gd name="connsiteX56" fmla="*/ 2820111 w 5067201"/>
                <a:gd name="connsiteY56" fmla="*/ 3026344 h 4745608"/>
                <a:gd name="connsiteX57" fmla="*/ 2959241 w 5067201"/>
                <a:gd name="connsiteY57" fmla="*/ 3167976 h 4745608"/>
                <a:gd name="connsiteX58" fmla="*/ 3176083 w 5067201"/>
                <a:gd name="connsiteY58" fmla="*/ 3269358 h 4745608"/>
                <a:gd name="connsiteX59" fmla="*/ 3388239 w 5067201"/>
                <a:gd name="connsiteY59" fmla="*/ 3442290 h 4745608"/>
                <a:gd name="connsiteX60" fmla="*/ 3212014 w 5067201"/>
                <a:gd name="connsiteY60" fmla="*/ 3336948 h 4745608"/>
                <a:gd name="connsiteX61" fmla="*/ 3004633 w 5067201"/>
                <a:gd name="connsiteY61" fmla="*/ 3276814 h 4745608"/>
                <a:gd name="connsiteX62" fmla="*/ 2771676 w 5067201"/>
                <a:gd name="connsiteY62" fmla="*/ 3166987 h 4745608"/>
                <a:gd name="connsiteX63" fmla="*/ 2638873 w 5067201"/>
                <a:gd name="connsiteY63" fmla="*/ 3097908 h 4745608"/>
                <a:gd name="connsiteX64" fmla="*/ 2570293 w 5067201"/>
                <a:gd name="connsiteY64" fmla="*/ 3109338 h 4745608"/>
                <a:gd name="connsiteX65" fmla="*/ 2525557 w 5067201"/>
                <a:gd name="connsiteY65" fmla="*/ 3326508 h 4745608"/>
                <a:gd name="connsiteX66" fmla="*/ 2584349 w 5067201"/>
                <a:gd name="connsiteY66" fmla="*/ 3577470 h 4745608"/>
                <a:gd name="connsiteX67" fmla="*/ 2663703 w 5067201"/>
                <a:gd name="connsiteY67" fmla="*/ 3996904 h 4745608"/>
                <a:gd name="connsiteX68" fmla="*/ 2633113 w 5067201"/>
                <a:gd name="connsiteY68" fmla="*/ 4192703 h 4745608"/>
                <a:gd name="connsiteX69" fmla="*/ 2539703 w 5067201"/>
                <a:gd name="connsiteY69" fmla="*/ 4455574 h 4745608"/>
                <a:gd name="connsiteX70" fmla="*/ 2595212 w 5067201"/>
                <a:gd name="connsiteY70" fmla="*/ 3945217 h 4745608"/>
                <a:gd name="connsiteX71" fmla="*/ 2481240 w 5067201"/>
                <a:gd name="connsiteY71" fmla="*/ 3566538 h 4745608"/>
                <a:gd name="connsiteX72" fmla="*/ 2307403 w 5067201"/>
                <a:gd name="connsiteY72" fmla="*/ 3166488 h 4745608"/>
                <a:gd name="connsiteX73" fmla="*/ 2261683 w 5067201"/>
                <a:gd name="connsiteY73" fmla="*/ 3063618 h 4745608"/>
                <a:gd name="connsiteX74" fmla="*/ 2078803 w 5067201"/>
                <a:gd name="connsiteY74" fmla="*/ 2949318 h 4745608"/>
                <a:gd name="connsiteX75" fmla="*/ 1824299 w 5067201"/>
                <a:gd name="connsiteY75" fmla="*/ 3002494 h 4745608"/>
                <a:gd name="connsiteX76" fmla="*/ 1412162 w 5067201"/>
                <a:gd name="connsiteY76" fmla="*/ 3235573 h 4745608"/>
                <a:gd name="connsiteX77" fmla="*/ 1381573 w 5067201"/>
                <a:gd name="connsiteY77" fmla="*/ 3680838 h 4745608"/>
                <a:gd name="connsiteX78" fmla="*/ 1340867 w 5067201"/>
                <a:gd name="connsiteY78" fmla="*/ 3980504 h 4745608"/>
                <a:gd name="connsiteX79" fmla="*/ 1197619 w 5067201"/>
                <a:gd name="connsiteY79" fmla="*/ 4738831 h 4745608"/>
                <a:gd name="connsiteX80" fmla="*/ 1220896 w 5067201"/>
                <a:gd name="connsiteY80" fmla="*/ 4338309 h 4745608"/>
                <a:gd name="connsiteX81" fmla="*/ 1242772 w 5067201"/>
                <a:gd name="connsiteY81" fmla="*/ 4080888 h 4745608"/>
                <a:gd name="connsiteX82" fmla="*/ 1198693 w 5067201"/>
                <a:gd name="connsiteY82" fmla="*/ 3909438 h 4745608"/>
                <a:gd name="connsiteX83" fmla="*/ 970093 w 5067201"/>
                <a:gd name="connsiteY83" fmla="*/ 3989448 h 4745608"/>
                <a:gd name="connsiteX84" fmla="*/ 766328 w 5067201"/>
                <a:gd name="connsiteY84" fmla="*/ 4131990 h 4745608"/>
                <a:gd name="connsiteX85" fmla="*/ 555808 w 5067201"/>
                <a:gd name="connsiteY85" fmla="*/ 4355688 h 4745608"/>
                <a:gd name="connsiteX86" fmla="*/ 785900 w 5067201"/>
                <a:gd name="connsiteY86" fmla="*/ 4017771 h 4745608"/>
                <a:gd name="connsiteX87" fmla="*/ 1130113 w 5067201"/>
                <a:gd name="connsiteY87" fmla="*/ 3817500 h 4745608"/>
                <a:gd name="connsiteX88" fmla="*/ 1278703 w 5067201"/>
                <a:gd name="connsiteY88" fmla="*/ 3726558 h 4745608"/>
                <a:gd name="connsiteX89" fmla="*/ 1269661 w 5067201"/>
                <a:gd name="connsiteY89" fmla="*/ 3390117 h 4745608"/>
                <a:gd name="connsiteX90" fmla="*/ 1309620 w 5067201"/>
                <a:gd name="connsiteY90" fmla="*/ 3169963 h 4745608"/>
                <a:gd name="connsiteX91" fmla="*/ 1393003 w 5067201"/>
                <a:gd name="connsiteY91" fmla="*/ 3052188 h 4745608"/>
                <a:gd name="connsiteX92" fmla="*/ 1080693 w 5067201"/>
                <a:gd name="connsiteY92" fmla="*/ 2984604 h 4745608"/>
                <a:gd name="connsiteX93" fmla="*/ 663453 w 5067201"/>
                <a:gd name="connsiteY93" fmla="*/ 3023360 h 4745608"/>
                <a:gd name="connsiteX94" fmla="*/ 235111 w 5067201"/>
                <a:gd name="connsiteY94" fmla="*/ 3217172 h 4745608"/>
                <a:gd name="connsiteX95" fmla="*/ 421453 w 5067201"/>
                <a:gd name="connsiteY95" fmla="*/ 3029328 h 4745608"/>
                <a:gd name="connsiteX96" fmla="*/ 627193 w 5067201"/>
                <a:gd name="connsiteY96" fmla="*/ 2926458 h 4745608"/>
                <a:gd name="connsiteX97" fmla="*/ 854480 w 5067201"/>
                <a:gd name="connsiteY97" fmla="*/ 2889178 h 4745608"/>
                <a:gd name="connsiteX98" fmla="*/ 1149272 w 5067201"/>
                <a:gd name="connsiteY98" fmla="*/ 2889676 h 4745608"/>
                <a:gd name="connsiteX99" fmla="*/ 1531894 w 5067201"/>
                <a:gd name="connsiteY99" fmla="*/ 2917507 h 4745608"/>
                <a:gd name="connsiteX100" fmla="*/ 1860559 w 5067201"/>
                <a:gd name="connsiteY100" fmla="*/ 2766431 h 4745608"/>
                <a:gd name="connsiteX101" fmla="*/ 1701613 w 5067201"/>
                <a:gd name="connsiteY101" fmla="*/ 2263518 h 4745608"/>
                <a:gd name="connsiteX102" fmla="*/ 1690183 w 5067201"/>
                <a:gd name="connsiteY102" fmla="*/ 1966338 h 4745608"/>
                <a:gd name="connsiteX103" fmla="*/ 1381991 w 5067201"/>
                <a:gd name="connsiteY103" fmla="*/ 1841604 h 4745608"/>
                <a:gd name="connsiteX104" fmla="*/ 1095823 w 5067201"/>
                <a:gd name="connsiteY104" fmla="*/ 1714878 h 4745608"/>
                <a:gd name="connsiteX105" fmla="*/ 746507 w 5067201"/>
                <a:gd name="connsiteY105" fmla="*/ 1626415 h 4745608"/>
                <a:gd name="connsiteX106" fmla="*/ 352873 w 5067201"/>
                <a:gd name="connsiteY106" fmla="*/ 1726308 h 4745608"/>
                <a:gd name="connsiteX107" fmla="*/ 113171 w 5067201"/>
                <a:gd name="connsiteY107" fmla="*/ 1763582 h 4745608"/>
                <a:gd name="connsiteX108" fmla="*/ 9973 w 5067201"/>
                <a:gd name="connsiteY108" fmla="*/ 1737738 h 4745608"/>
                <a:gd name="connsiteX109" fmla="*/ 348516 w 5067201"/>
                <a:gd name="connsiteY109" fmla="*/ 1643812 h 4745608"/>
                <a:gd name="connsiteX110" fmla="*/ 653097 w 5067201"/>
                <a:gd name="connsiteY110" fmla="*/ 1543920 h 4745608"/>
                <a:gd name="connsiteX111" fmla="*/ 1072963 w 5067201"/>
                <a:gd name="connsiteY111" fmla="*/ 1612008 h 4745608"/>
                <a:gd name="connsiteX112" fmla="*/ 1244413 w 5067201"/>
                <a:gd name="connsiteY112" fmla="*/ 1657728 h 4745608"/>
                <a:gd name="connsiteX113" fmla="*/ 1205766 w 5067201"/>
                <a:gd name="connsiteY113" fmla="*/ 1451988 h 4745608"/>
                <a:gd name="connsiteX114" fmla="*/ 1046313 w 5067201"/>
                <a:gd name="connsiteY114" fmla="*/ 815409 h 4745608"/>
                <a:gd name="connsiteX115" fmla="*/ 1221553 w 5067201"/>
                <a:gd name="connsiteY115" fmla="*/ 1211958 h 4745608"/>
                <a:gd name="connsiteX0" fmla="*/ 1221553 w 5015709"/>
                <a:gd name="connsiteY0" fmla="*/ 1211958 h 4745608"/>
                <a:gd name="connsiteX1" fmla="*/ 1343911 w 5015709"/>
                <a:gd name="connsiteY1" fmla="*/ 1559828 h 4745608"/>
                <a:gd name="connsiteX2" fmla="*/ 1553023 w 5015709"/>
                <a:gd name="connsiteY2" fmla="*/ 1657728 h 4745608"/>
                <a:gd name="connsiteX3" fmla="*/ 1907353 w 5015709"/>
                <a:gd name="connsiteY3" fmla="*/ 1680588 h 4745608"/>
                <a:gd name="connsiteX4" fmla="*/ 2021653 w 5015709"/>
                <a:gd name="connsiteY4" fmla="*/ 1543428 h 4745608"/>
                <a:gd name="connsiteX5" fmla="*/ 2124523 w 5015709"/>
                <a:gd name="connsiteY5" fmla="*/ 1291968 h 4745608"/>
                <a:gd name="connsiteX6" fmla="*/ 2124523 w 5015709"/>
                <a:gd name="connsiteY6" fmla="*/ 1120518 h 4745608"/>
                <a:gd name="connsiteX7" fmla="*/ 2068029 w 5015709"/>
                <a:gd name="connsiteY7" fmla="*/ 825325 h 4745608"/>
                <a:gd name="connsiteX8" fmla="*/ 2078803 w 5015709"/>
                <a:gd name="connsiteY8" fmla="*/ 777618 h 4745608"/>
                <a:gd name="connsiteX9" fmla="*/ 2170243 w 5015709"/>
                <a:gd name="connsiteY9" fmla="*/ 1086228 h 4745608"/>
                <a:gd name="connsiteX10" fmla="*/ 2215963 w 5015709"/>
                <a:gd name="connsiteY10" fmla="*/ 1269108 h 4745608"/>
                <a:gd name="connsiteX11" fmla="*/ 2284543 w 5015709"/>
                <a:gd name="connsiteY11" fmla="*/ 1303398 h 4745608"/>
                <a:gd name="connsiteX12" fmla="*/ 2330263 w 5015709"/>
                <a:gd name="connsiteY12" fmla="*/ 1166238 h 4745608"/>
                <a:gd name="connsiteX13" fmla="*/ 2467423 w 5015709"/>
                <a:gd name="connsiteY13" fmla="*/ 880488 h 4745608"/>
                <a:gd name="connsiteX14" fmla="*/ 2558863 w 5015709"/>
                <a:gd name="connsiteY14" fmla="*/ 640458 h 4745608"/>
                <a:gd name="connsiteX15" fmla="*/ 2616013 w 5015709"/>
                <a:gd name="connsiteY15" fmla="*/ 537588 h 4745608"/>
                <a:gd name="connsiteX16" fmla="*/ 2558863 w 5015709"/>
                <a:gd name="connsiteY16" fmla="*/ 789048 h 4745608"/>
                <a:gd name="connsiteX17" fmla="*/ 2444563 w 5015709"/>
                <a:gd name="connsiteY17" fmla="*/ 1097658 h 4745608"/>
                <a:gd name="connsiteX18" fmla="*/ 2375983 w 5015709"/>
                <a:gd name="connsiteY18" fmla="*/ 1406268 h 4745608"/>
                <a:gd name="connsiteX19" fmla="*/ 2558863 w 5015709"/>
                <a:gd name="connsiteY19" fmla="*/ 1577718 h 4745608"/>
                <a:gd name="connsiteX20" fmla="*/ 2878903 w 5015709"/>
                <a:gd name="connsiteY20" fmla="*/ 1657728 h 4745608"/>
                <a:gd name="connsiteX21" fmla="*/ 3187513 w 5015709"/>
                <a:gd name="connsiteY21" fmla="*/ 1657728 h 4745608"/>
                <a:gd name="connsiteX22" fmla="*/ 3370393 w 5015709"/>
                <a:gd name="connsiteY22" fmla="*/ 1566288 h 4745608"/>
                <a:gd name="connsiteX23" fmla="*/ 3488066 w 5015709"/>
                <a:gd name="connsiteY23" fmla="*/ 1246753 h 4745608"/>
                <a:gd name="connsiteX24" fmla="*/ 3495138 w 5015709"/>
                <a:gd name="connsiteY24" fmla="*/ 1115548 h 4745608"/>
                <a:gd name="connsiteX25" fmla="*/ 3493650 w 5015709"/>
                <a:gd name="connsiteY25" fmla="*/ 1063976 h 4745608"/>
                <a:gd name="connsiteX26" fmla="*/ 3450403 w 5015709"/>
                <a:gd name="connsiteY26" fmla="*/ 777618 h 4745608"/>
                <a:gd name="connsiteX27" fmla="*/ 3119893 w 5015709"/>
                <a:gd name="connsiteY27" fmla="*/ 321571 h 4745608"/>
                <a:gd name="connsiteX28" fmla="*/ 3497351 w 5015709"/>
                <a:gd name="connsiteY28" fmla="*/ 674883 h 4745608"/>
                <a:gd name="connsiteX29" fmla="*/ 3759013 w 5015709"/>
                <a:gd name="connsiteY29" fmla="*/ 571878 h 4745608"/>
                <a:gd name="connsiteX30" fmla="*/ 3999043 w 5015709"/>
                <a:gd name="connsiteY30" fmla="*/ 91818 h 4745608"/>
                <a:gd name="connsiteX31" fmla="*/ 4033333 w 5015709"/>
                <a:gd name="connsiteY31" fmla="*/ 11808 h 4745608"/>
                <a:gd name="connsiteX32" fmla="*/ 3984569 w 5015709"/>
                <a:gd name="connsiteY32" fmla="*/ 247366 h 4745608"/>
                <a:gd name="connsiteX33" fmla="*/ 3812791 w 5015709"/>
                <a:gd name="connsiteY33" fmla="*/ 647417 h 4745608"/>
                <a:gd name="connsiteX34" fmla="*/ 3592906 w 5015709"/>
                <a:gd name="connsiteY34" fmla="*/ 811408 h 4745608"/>
                <a:gd name="connsiteX35" fmla="*/ 3604425 w 5015709"/>
                <a:gd name="connsiteY35" fmla="*/ 999253 h 4745608"/>
                <a:gd name="connsiteX36" fmla="*/ 3872985 w 5015709"/>
                <a:gd name="connsiteY36" fmla="*/ 881976 h 4745608"/>
                <a:gd name="connsiteX37" fmla="*/ 4200754 w 5015709"/>
                <a:gd name="connsiteY37" fmla="*/ 774136 h 4745608"/>
                <a:gd name="connsiteX38" fmla="*/ 4064251 w 5015709"/>
                <a:gd name="connsiteY38" fmla="*/ 847195 h 4745608"/>
                <a:gd name="connsiteX39" fmla="*/ 3818880 w 5015709"/>
                <a:gd name="connsiteY39" fmla="*/ 991305 h 4745608"/>
                <a:gd name="connsiteX40" fmla="*/ 3658531 w 5015709"/>
                <a:gd name="connsiteY40" fmla="*/ 1093178 h 4745608"/>
                <a:gd name="connsiteX41" fmla="*/ 3622838 w 5015709"/>
                <a:gd name="connsiteY41" fmla="*/ 1221401 h 4745608"/>
                <a:gd name="connsiteX42" fmla="*/ 3577446 w 5015709"/>
                <a:gd name="connsiteY42" fmla="*/ 1500691 h 4745608"/>
                <a:gd name="connsiteX43" fmla="*/ 3461833 w 5015709"/>
                <a:gd name="connsiteY43" fmla="*/ 1726308 h 4745608"/>
                <a:gd name="connsiteX44" fmla="*/ 3278953 w 5015709"/>
                <a:gd name="connsiteY44" fmla="*/ 2034918 h 4745608"/>
                <a:gd name="connsiteX45" fmla="*/ 3288742 w 5015709"/>
                <a:gd name="connsiteY45" fmla="*/ 2273460 h 4745608"/>
                <a:gd name="connsiteX46" fmla="*/ 3434288 w 5015709"/>
                <a:gd name="connsiteY46" fmla="*/ 2417577 h 4745608"/>
                <a:gd name="connsiteX47" fmla="*/ 3781217 w 5015709"/>
                <a:gd name="connsiteY47" fmla="*/ 2618845 h 4745608"/>
                <a:gd name="connsiteX48" fmla="*/ 4079053 w 5015709"/>
                <a:gd name="connsiteY48" fmla="*/ 2777868 h 4745608"/>
                <a:gd name="connsiteX49" fmla="*/ 5011598 w 5015709"/>
                <a:gd name="connsiteY49" fmla="*/ 3189329 h 4745608"/>
                <a:gd name="connsiteX50" fmla="*/ 4955377 w 5015709"/>
                <a:gd name="connsiteY50" fmla="*/ 3340389 h 4745608"/>
                <a:gd name="connsiteX51" fmla="*/ 4070190 w 5015709"/>
                <a:gd name="connsiteY51" fmla="*/ 3021367 h 4745608"/>
                <a:gd name="connsiteX52" fmla="*/ 3460193 w 5015709"/>
                <a:gd name="connsiteY52" fmla="*/ 2852901 h 4745608"/>
                <a:gd name="connsiteX53" fmla="*/ 3217865 w 5015709"/>
                <a:gd name="connsiteY53" fmla="*/ 2829045 h 4745608"/>
                <a:gd name="connsiteX54" fmla="*/ 3025524 w 5015709"/>
                <a:gd name="connsiteY54" fmla="*/ 2858861 h 4745608"/>
                <a:gd name="connsiteX55" fmla="*/ 2832855 w 5015709"/>
                <a:gd name="connsiteY55" fmla="*/ 2930924 h 4745608"/>
                <a:gd name="connsiteX56" fmla="*/ 2820111 w 5015709"/>
                <a:gd name="connsiteY56" fmla="*/ 3026344 h 4745608"/>
                <a:gd name="connsiteX57" fmla="*/ 2959241 w 5015709"/>
                <a:gd name="connsiteY57" fmla="*/ 3167976 h 4745608"/>
                <a:gd name="connsiteX58" fmla="*/ 3176083 w 5015709"/>
                <a:gd name="connsiteY58" fmla="*/ 3269358 h 4745608"/>
                <a:gd name="connsiteX59" fmla="*/ 3388239 w 5015709"/>
                <a:gd name="connsiteY59" fmla="*/ 3442290 h 4745608"/>
                <a:gd name="connsiteX60" fmla="*/ 3212014 w 5015709"/>
                <a:gd name="connsiteY60" fmla="*/ 3336948 h 4745608"/>
                <a:gd name="connsiteX61" fmla="*/ 3004633 w 5015709"/>
                <a:gd name="connsiteY61" fmla="*/ 3276814 h 4745608"/>
                <a:gd name="connsiteX62" fmla="*/ 2771676 w 5015709"/>
                <a:gd name="connsiteY62" fmla="*/ 3166987 h 4745608"/>
                <a:gd name="connsiteX63" fmla="*/ 2638873 w 5015709"/>
                <a:gd name="connsiteY63" fmla="*/ 3097908 h 4745608"/>
                <a:gd name="connsiteX64" fmla="*/ 2570293 w 5015709"/>
                <a:gd name="connsiteY64" fmla="*/ 3109338 h 4745608"/>
                <a:gd name="connsiteX65" fmla="*/ 2525557 w 5015709"/>
                <a:gd name="connsiteY65" fmla="*/ 3326508 h 4745608"/>
                <a:gd name="connsiteX66" fmla="*/ 2584349 w 5015709"/>
                <a:gd name="connsiteY66" fmla="*/ 3577470 h 4745608"/>
                <a:gd name="connsiteX67" fmla="*/ 2663703 w 5015709"/>
                <a:gd name="connsiteY67" fmla="*/ 3996904 h 4745608"/>
                <a:gd name="connsiteX68" fmla="*/ 2633113 w 5015709"/>
                <a:gd name="connsiteY68" fmla="*/ 4192703 h 4745608"/>
                <a:gd name="connsiteX69" fmla="*/ 2539703 w 5015709"/>
                <a:gd name="connsiteY69" fmla="*/ 4455574 h 4745608"/>
                <a:gd name="connsiteX70" fmla="*/ 2595212 w 5015709"/>
                <a:gd name="connsiteY70" fmla="*/ 3945217 h 4745608"/>
                <a:gd name="connsiteX71" fmla="*/ 2481240 w 5015709"/>
                <a:gd name="connsiteY71" fmla="*/ 3566538 h 4745608"/>
                <a:gd name="connsiteX72" fmla="*/ 2307403 w 5015709"/>
                <a:gd name="connsiteY72" fmla="*/ 3166488 h 4745608"/>
                <a:gd name="connsiteX73" fmla="*/ 2261683 w 5015709"/>
                <a:gd name="connsiteY73" fmla="*/ 3063618 h 4745608"/>
                <a:gd name="connsiteX74" fmla="*/ 2078803 w 5015709"/>
                <a:gd name="connsiteY74" fmla="*/ 2949318 h 4745608"/>
                <a:gd name="connsiteX75" fmla="*/ 1824299 w 5015709"/>
                <a:gd name="connsiteY75" fmla="*/ 3002494 h 4745608"/>
                <a:gd name="connsiteX76" fmla="*/ 1412162 w 5015709"/>
                <a:gd name="connsiteY76" fmla="*/ 3235573 h 4745608"/>
                <a:gd name="connsiteX77" fmla="*/ 1381573 w 5015709"/>
                <a:gd name="connsiteY77" fmla="*/ 3680838 h 4745608"/>
                <a:gd name="connsiteX78" fmla="*/ 1340867 w 5015709"/>
                <a:gd name="connsiteY78" fmla="*/ 3980504 h 4745608"/>
                <a:gd name="connsiteX79" fmla="*/ 1197619 w 5015709"/>
                <a:gd name="connsiteY79" fmla="*/ 4738831 h 4745608"/>
                <a:gd name="connsiteX80" fmla="*/ 1220896 w 5015709"/>
                <a:gd name="connsiteY80" fmla="*/ 4338309 h 4745608"/>
                <a:gd name="connsiteX81" fmla="*/ 1242772 w 5015709"/>
                <a:gd name="connsiteY81" fmla="*/ 4080888 h 4745608"/>
                <a:gd name="connsiteX82" fmla="*/ 1198693 w 5015709"/>
                <a:gd name="connsiteY82" fmla="*/ 3909438 h 4745608"/>
                <a:gd name="connsiteX83" fmla="*/ 970093 w 5015709"/>
                <a:gd name="connsiteY83" fmla="*/ 3989448 h 4745608"/>
                <a:gd name="connsiteX84" fmla="*/ 766328 w 5015709"/>
                <a:gd name="connsiteY84" fmla="*/ 4131990 h 4745608"/>
                <a:gd name="connsiteX85" fmla="*/ 555808 w 5015709"/>
                <a:gd name="connsiteY85" fmla="*/ 4355688 h 4745608"/>
                <a:gd name="connsiteX86" fmla="*/ 785900 w 5015709"/>
                <a:gd name="connsiteY86" fmla="*/ 4017771 h 4745608"/>
                <a:gd name="connsiteX87" fmla="*/ 1130113 w 5015709"/>
                <a:gd name="connsiteY87" fmla="*/ 3817500 h 4745608"/>
                <a:gd name="connsiteX88" fmla="*/ 1278703 w 5015709"/>
                <a:gd name="connsiteY88" fmla="*/ 3726558 h 4745608"/>
                <a:gd name="connsiteX89" fmla="*/ 1269661 w 5015709"/>
                <a:gd name="connsiteY89" fmla="*/ 3390117 h 4745608"/>
                <a:gd name="connsiteX90" fmla="*/ 1309620 w 5015709"/>
                <a:gd name="connsiteY90" fmla="*/ 3169963 h 4745608"/>
                <a:gd name="connsiteX91" fmla="*/ 1393003 w 5015709"/>
                <a:gd name="connsiteY91" fmla="*/ 3052188 h 4745608"/>
                <a:gd name="connsiteX92" fmla="*/ 1080693 w 5015709"/>
                <a:gd name="connsiteY92" fmla="*/ 2984604 h 4745608"/>
                <a:gd name="connsiteX93" fmla="*/ 663453 w 5015709"/>
                <a:gd name="connsiteY93" fmla="*/ 3023360 h 4745608"/>
                <a:gd name="connsiteX94" fmla="*/ 235111 w 5015709"/>
                <a:gd name="connsiteY94" fmla="*/ 3217172 h 4745608"/>
                <a:gd name="connsiteX95" fmla="*/ 421453 w 5015709"/>
                <a:gd name="connsiteY95" fmla="*/ 3029328 h 4745608"/>
                <a:gd name="connsiteX96" fmla="*/ 627193 w 5015709"/>
                <a:gd name="connsiteY96" fmla="*/ 2926458 h 4745608"/>
                <a:gd name="connsiteX97" fmla="*/ 854480 w 5015709"/>
                <a:gd name="connsiteY97" fmla="*/ 2889178 h 4745608"/>
                <a:gd name="connsiteX98" fmla="*/ 1149272 w 5015709"/>
                <a:gd name="connsiteY98" fmla="*/ 2889676 h 4745608"/>
                <a:gd name="connsiteX99" fmla="*/ 1531894 w 5015709"/>
                <a:gd name="connsiteY99" fmla="*/ 2917507 h 4745608"/>
                <a:gd name="connsiteX100" fmla="*/ 1860559 w 5015709"/>
                <a:gd name="connsiteY100" fmla="*/ 2766431 h 4745608"/>
                <a:gd name="connsiteX101" fmla="*/ 1701613 w 5015709"/>
                <a:gd name="connsiteY101" fmla="*/ 2263518 h 4745608"/>
                <a:gd name="connsiteX102" fmla="*/ 1690183 w 5015709"/>
                <a:gd name="connsiteY102" fmla="*/ 1966338 h 4745608"/>
                <a:gd name="connsiteX103" fmla="*/ 1381991 w 5015709"/>
                <a:gd name="connsiteY103" fmla="*/ 1841604 h 4745608"/>
                <a:gd name="connsiteX104" fmla="*/ 1095823 w 5015709"/>
                <a:gd name="connsiteY104" fmla="*/ 1714878 h 4745608"/>
                <a:gd name="connsiteX105" fmla="*/ 746507 w 5015709"/>
                <a:gd name="connsiteY105" fmla="*/ 1626415 h 4745608"/>
                <a:gd name="connsiteX106" fmla="*/ 352873 w 5015709"/>
                <a:gd name="connsiteY106" fmla="*/ 1726308 h 4745608"/>
                <a:gd name="connsiteX107" fmla="*/ 113171 w 5015709"/>
                <a:gd name="connsiteY107" fmla="*/ 1763582 h 4745608"/>
                <a:gd name="connsiteX108" fmla="*/ 9973 w 5015709"/>
                <a:gd name="connsiteY108" fmla="*/ 1737738 h 4745608"/>
                <a:gd name="connsiteX109" fmla="*/ 348516 w 5015709"/>
                <a:gd name="connsiteY109" fmla="*/ 1643812 h 4745608"/>
                <a:gd name="connsiteX110" fmla="*/ 653097 w 5015709"/>
                <a:gd name="connsiteY110" fmla="*/ 1543920 h 4745608"/>
                <a:gd name="connsiteX111" fmla="*/ 1072963 w 5015709"/>
                <a:gd name="connsiteY111" fmla="*/ 1612008 h 4745608"/>
                <a:gd name="connsiteX112" fmla="*/ 1244413 w 5015709"/>
                <a:gd name="connsiteY112" fmla="*/ 1657728 h 4745608"/>
                <a:gd name="connsiteX113" fmla="*/ 1205766 w 5015709"/>
                <a:gd name="connsiteY113" fmla="*/ 1451988 h 4745608"/>
                <a:gd name="connsiteX114" fmla="*/ 1046313 w 5015709"/>
                <a:gd name="connsiteY114" fmla="*/ 815409 h 4745608"/>
                <a:gd name="connsiteX115" fmla="*/ 1221553 w 5015709"/>
                <a:gd name="connsiteY115" fmla="*/ 1211958 h 4745608"/>
                <a:gd name="connsiteX0" fmla="*/ 1221553 w 5063469"/>
                <a:gd name="connsiteY0" fmla="*/ 1211958 h 4745608"/>
                <a:gd name="connsiteX1" fmla="*/ 1343911 w 5063469"/>
                <a:gd name="connsiteY1" fmla="*/ 1559828 h 4745608"/>
                <a:gd name="connsiteX2" fmla="*/ 1553023 w 5063469"/>
                <a:gd name="connsiteY2" fmla="*/ 1657728 h 4745608"/>
                <a:gd name="connsiteX3" fmla="*/ 1907353 w 5063469"/>
                <a:gd name="connsiteY3" fmla="*/ 1680588 h 4745608"/>
                <a:gd name="connsiteX4" fmla="*/ 2021653 w 5063469"/>
                <a:gd name="connsiteY4" fmla="*/ 1543428 h 4745608"/>
                <a:gd name="connsiteX5" fmla="*/ 2124523 w 5063469"/>
                <a:gd name="connsiteY5" fmla="*/ 1291968 h 4745608"/>
                <a:gd name="connsiteX6" fmla="*/ 2124523 w 5063469"/>
                <a:gd name="connsiteY6" fmla="*/ 1120518 h 4745608"/>
                <a:gd name="connsiteX7" fmla="*/ 2068029 w 5063469"/>
                <a:gd name="connsiteY7" fmla="*/ 825325 h 4745608"/>
                <a:gd name="connsiteX8" fmla="*/ 2078803 w 5063469"/>
                <a:gd name="connsiteY8" fmla="*/ 777618 h 4745608"/>
                <a:gd name="connsiteX9" fmla="*/ 2170243 w 5063469"/>
                <a:gd name="connsiteY9" fmla="*/ 1086228 h 4745608"/>
                <a:gd name="connsiteX10" fmla="*/ 2215963 w 5063469"/>
                <a:gd name="connsiteY10" fmla="*/ 1269108 h 4745608"/>
                <a:gd name="connsiteX11" fmla="*/ 2284543 w 5063469"/>
                <a:gd name="connsiteY11" fmla="*/ 1303398 h 4745608"/>
                <a:gd name="connsiteX12" fmla="*/ 2330263 w 5063469"/>
                <a:gd name="connsiteY12" fmla="*/ 1166238 h 4745608"/>
                <a:gd name="connsiteX13" fmla="*/ 2467423 w 5063469"/>
                <a:gd name="connsiteY13" fmla="*/ 880488 h 4745608"/>
                <a:gd name="connsiteX14" fmla="*/ 2558863 w 5063469"/>
                <a:gd name="connsiteY14" fmla="*/ 640458 h 4745608"/>
                <a:gd name="connsiteX15" fmla="*/ 2616013 w 5063469"/>
                <a:gd name="connsiteY15" fmla="*/ 537588 h 4745608"/>
                <a:gd name="connsiteX16" fmla="*/ 2558863 w 5063469"/>
                <a:gd name="connsiteY16" fmla="*/ 789048 h 4745608"/>
                <a:gd name="connsiteX17" fmla="*/ 2444563 w 5063469"/>
                <a:gd name="connsiteY17" fmla="*/ 1097658 h 4745608"/>
                <a:gd name="connsiteX18" fmla="*/ 2375983 w 5063469"/>
                <a:gd name="connsiteY18" fmla="*/ 1406268 h 4745608"/>
                <a:gd name="connsiteX19" fmla="*/ 2558863 w 5063469"/>
                <a:gd name="connsiteY19" fmla="*/ 1577718 h 4745608"/>
                <a:gd name="connsiteX20" fmla="*/ 2878903 w 5063469"/>
                <a:gd name="connsiteY20" fmla="*/ 1657728 h 4745608"/>
                <a:gd name="connsiteX21" fmla="*/ 3187513 w 5063469"/>
                <a:gd name="connsiteY21" fmla="*/ 1657728 h 4745608"/>
                <a:gd name="connsiteX22" fmla="*/ 3370393 w 5063469"/>
                <a:gd name="connsiteY22" fmla="*/ 1566288 h 4745608"/>
                <a:gd name="connsiteX23" fmla="*/ 3488066 w 5063469"/>
                <a:gd name="connsiteY23" fmla="*/ 1246753 h 4745608"/>
                <a:gd name="connsiteX24" fmla="*/ 3495138 w 5063469"/>
                <a:gd name="connsiteY24" fmla="*/ 1115548 h 4745608"/>
                <a:gd name="connsiteX25" fmla="*/ 3493650 w 5063469"/>
                <a:gd name="connsiteY25" fmla="*/ 1063976 h 4745608"/>
                <a:gd name="connsiteX26" fmla="*/ 3450403 w 5063469"/>
                <a:gd name="connsiteY26" fmla="*/ 777618 h 4745608"/>
                <a:gd name="connsiteX27" fmla="*/ 3119893 w 5063469"/>
                <a:gd name="connsiteY27" fmla="*/ 321571 h 4745608"/>
                <a:gd name="connsiteX28" fmla="*/ 3497351 w 5063469"/>
                <a:gd name="connsiteY28" fmla="*/ 674883 h 4745608"/>
                <a:gd name="connsiteX29" fmla="*/ 3759013 w 5063469"/>
                <a:gd name="connsiteY29" fmla="*/ 571878 h 4745608"/>
                <a:gd name="connsiteX30" fmla="*/ 3999043 w 5063469"/>
                <a:gd name="connsiteY30" fmla="*/ 91818 h 4745608"/>
                <a:gd name="connsiteX31" fmla="*/ 4033333 w 5063469"/>
                <a:gd name="connsiteY31" fmla="*/ 11808 h 4745608"/>
                <a:gd name="connsiteX32" fmla="*/ 3984569 w 5063469"/>
                <a:gd name="connsiteY32" fmla="*/ 247366 h 4745608"/>
                <a:gd name="connsiteX33" fmla="*/ 3812791 w 5063469"/>
                <a:gd name="connsiteY33" fmla="*/ 647417 h 4745608"/>
                <a:gd name="connsiteX34" fmla="*/ 3592906 w 5063469"/>
                <a:gd name="connsiteY34" fmla="*/ 811408 h 4745608"/>
                <a:gd name="connsiteX35" fmla="*/ 3604425 w 5063469"/>
                <a:gd name="connsiteY35" fmla="*/ 999253 h 4745608"/>
                <a:gd name="connsiteX36" fmla="*/ 3872985 w 5063469"/>
                <a:gd name="connsiteY36" fmla="*/ 881976 h 4745608"/>
                <a:gd name="connsiteX37" fmla="*/ 4200754 w 5063469"/>
                <a:gd name="connsiteY37" fmla="*/ 774136 h 4745608"/>
                <a:gd name="connsiteX38" fmla="*/ 4064251 w 5063469"/>
                <a:gd name="connsiteY38" fmla="*/ 847195 h 4745608"/>
                <a:gd name="connsiteX39" fmla="*/ 3818880 w 5063469"/>
                <a:gd name="connsiteY39" fmla="*/ 991305 h 4745608"/>
                <a:gd name="connsiteX40" fmla="*/ 3658531 w 5063469"/>
                <a:gd name="connsiteY40" fmla="*/ 1093178 h 4745608"/>
                <a:gd name="connsiteX41" fmla="*/ 3622838 w 5063469"/>
                <a:gd name="connsiteY41" fmla="*/ 1221401 h 4745608"/>
                <a:gd name="connsiteX42" fmla="*/ 3577446 w 5063469"/>
                <a:gd name="connsiteY42" fmla="*/ 1500691 h 4745608"/>
                <a:gd name="connsiteX43" fmla="*/ 3461833 w 5063469"/>
                <a:gd name="connsiteY43" fmla="*/ 1726308 h 4745608"/>
                <a:gd name="connsiteX44" fmla="*/ 3278953 w 5063469"/>
                <a:gd name="connsiteY44" fmla="*/ 2034918 h 4745608"/>
                <a:gd name="connsiteX45" fmla="*/ 3288742 w 5063469"/>
                <a:gd name="connsiteY45" fmla="*/ 2273460 h 4745608"/>
                <a:gd name="connsiteX46" fmla="*/ 3434288 w 5063469"/>
                <a:gd name="connsiteY46" fmla="*/ 2417577 h 4745608"/>
                <a:gd name="connsiteX47" fmla="*/ 3781217 w 5063469"/>
                <a:gd name="connsiteY47" fmla="*/ 2618845 h 4745608"/>
                <a:gd name="connsiteX48" fmla="*/ 4079053 w 5063469"/>
                <a:gd name="connsiteY48" fmla="*/ 2777868 h 4745608"/>
                <a:gd name="connsiteX49" fmla="*/ 5011598 w 5063469"/>
                <a:gd name="connsiteY49" fmla="*/ 3189329 h 4745608"/>
                <a:gd name="connsiteX50" fmla="*/ 4940575 w 5063469"/>
                <a:gd name="connsiteY50" fmla="*/ 3376168 h 4745608"/>
                <a:gd name="connsiteX51" fmla="*/ 4070190 w 5063469"/>
                <a:gd name="connsiteY51" fmla="*/ 3021367 h 4745608"/>
                <a:gd name="connsiteX52" fmla="*/ 3460193 w 5063469"/>
                <a:gd name="connsiteY52" fmla="*/ 2852901 h 4745608"/>
                <a:gd name="connsiteX53" fmla="*/ 3217865 w 5063469"/>
                <a:gd name="connsiteY53" fmla="*/ 2829045 h 4745608"/>
                <a:gd name="connsiteX54" fmla="*/ 3025524 w 5063469"/>
                <a:gd name="connsiteY54" fmla="*/ 2858861 h 4745608"/>
                <a:gd name="connsiteX55" fmla="*/ 2832855 w 5063469"/>
                <a:gd name="connsiteY55" fmla="*/ 2930924 h 4745608"/>
                <a:gd name="connsiteX56" fmla="*/ 2820111 w 5063469"/>
                <a:gd name="connsiteY56" fmla="*/ 3026344 h 4745608"/>
                <a:gd name="connsiteX57" fmla="*/ 2959241 w 5063469"/>
                <a:gd name="connsiteY57" fmla="*/ 3167976 h 4745608"/>
                <a:gd name="connsiteX58" fmla="*/ 3176083 w 5063469"/>
                <a:gd name="connsiteY58" fmla="*/ 3269358 h 4745608"/>
                <a:gd name="connsiteX59" fmla="*/ 3388239 w 5063469"/>
                <a:gd name="connsiteY59" fmla="*/ 3442290 h 4745608"/>
                <a:gd name="connsiteX60" fmla="*/ 3212014 w 5063469"/>
                <a:gd name="connsiteY60" fmla="*/ 3336948 h 4745608"/>
                <a:gd name="connsiteX61" fmla="*/ 3004633 w 5063469"/>
                <a:gd name="connsiteY61" fmla="*/ 3276814 h 4745608"/>
                <a:gd name="connsiteX62" fmla="*/ 2771676 w 5063469"/>
                <a:gd name="connsiteY62" fmla="*/ 3166987 h 4745608"/>
                <a:gd name="connsiteX63" fmla="*/ 2638873 w 5063469"/>
                <a:gd name="connsiteY63" fmla="*/ 3097908 h 4745608"/>
                <a:gd name="connsiteX64" fmla="*/ 2570293 w 5063469"/>
                <a:gd name="connsiteY64" fmla="*/ 3109338 h 4745608"/>
                <a:gd name="connsiteX65" fmla="*/ 2525557 w 5063469"/>
                <a:gd name="connsiteY65" fmla="*/ 3326508 h 4745608"/>
                <a:gd name="connsiteX66" fmla="*/ 2584349 w 5063469"/>
                <a:gd name="connsiteY66" fmla="*/ 3577470 h 4745608"/>
                <a:gd name="connsiteX67" fmla="*/ 2663703 w 5063469"/>
                <a:gd name="connsiteY67" fmla="*/ 3996904 h 4745608"/>
                <a:gd name="connsiteX68" fmla="*/ 2633113 w 5063469"/>
                <a:gd name="connsiteY68" fmla="*/ 4192703 h 4745608"/>
                <a:gd name="connsiteX69" fmla="*/ 2539703 w 5063469"/>
                <a:gd name="connsiteY69" fmla="*/ 4455574 h 4745608"/>
                <a:gd name="connsiteX70" fmla="*/ 2595212 w 5063469"/>
                <a:gd name="connsiteY70" fmla="*/ 3945217 h 4745608"/>
                <a:gd name="connsiteX71" fmla="*/ 2481240 w 5063469"/>
                <a:gd name="connsiteY71" fmla="*/ 3566538 h 4745608"/>
                <a:gd name="connsiteX72" fmla="*/ 2307403 w 5063469"/>
                <a:gd name="connsiteY72" fmla="*/ 3166488 h 4745608"/>
                <a:gd name="connsiteX73" fmla="*/ 2261683 w 5063469"/>
                <a:gd name="connsiteY73" fmla="*/ 3063618 h 4745608"/>
                <a:gd name="connsiteX74" fmla="*/ 2078803 w 5063469"/>
                <a:gd name="connsiteY74" fmla="*/ 2949318 h 4745608"/>
                <a:gd name="connsiteX75" fmla="*/ 1824299 w 5063469"/>
                <a:gd name="connsiteY75" fmla="*/ 3002494 h 4745608"/>
                <a:gd name="connsiteX76" fmla="*/ 1412162 w 5063469"/>
                <a:gd name="connsiteY76" fmla="*/ 3235573 h 4745608"/>
                <a:gd name="connsiteX77" fmla="*/ 1381573 w 5063469"/>
                <a:gd name="connsiteY77" fmla="*/ 3680838 h 4745608"/>
                <a:gd name="connsiteX78" fmla="*/ 1340867 w 5063469"/>
                <a:gd name="connsiteY78" fmla="*/ 3980504 h 4745608"/>
                <a:gd name="connsiteX79" fmla="*/ 1197619 w 5063469"/>
                <a:gd name="connsiteY79" fmla="*/ 4738831 h 4745608"/>
                <a:gd name="connsiteX80" fmla="*/ 1220896 w 5063469"/>
                <a:gd name="connsiteY80" fmla="*/ 4338309 h 4745608"/>
                <a:gd name="connsiteX81" fmla="*/ 1242772 w 5063469"/>
                <a:gd name="connsiteY81" fmla="*/ 4080888 h 4745608"/>
                <a:gd name="connsiteX82" fmla="*/ 1198693 w 5063469"/>
                <a:gd name="connsiteY82" fmla="*/ 3909438 h 4745608"/>
                <a:gd name="connsiteX83" fmla="*/ 970093 w 5063469"/>
                <a:gd name="connsiteY83" fmla="*/ 3989448 h 4745608"/>
                <a:gd name="connsiteX84" fmla="*/ 766328 w 5063469"/>
                <a:gd name="connsiteY84" fmla="*/ 4131990 h 4745608"/>
                <a:gd name="connsiteX85" fmla="*/ 555808 w 5063469"/>
                <a:gd name="connsiteY85" fmla="*/ 4355688 h 4745608"/>
                <a:gd name="connsiteX86" fmla="*/ 785900 w 5063469"/>
                <a:gd name="connsiteY86" fmla="*/ 4017771 h 4745608"/>
                <a:gd name="connsiteX87" fmla="*/ 1130113 w 5063469"/>
                <a:gd name="connsiteY87" fmla="*/ 3817500 h 4745608"/>
                <a:gd name="connsiteX88" fmla="*/ 1278703 w 5063469"/>
                <a:gd name="connsiteY88" fmla="*/ 3726558 h 4745608"/>
                <a:gd name="connsiteX89" fmla="*/ 1269661 w 5063469"/>
                <a:gd name="connsiteY89" fmla="*/ 3390117 h 4745608"/>
                <a:gd name="connsiteX90" fmla="*/ 1309620 w 5063469"/>
                <a:gd name="connsiteY90" fmla="*/ 3169963 h 4745608"/>
                <a:gd name="connsiteX91" fmla="*/ 1393003 w 5063469"/>
                <a:gd name="connsiteY91" fmla="*/ 3052188 h 4745608"/>
                <a:gd name="connsiteX92" fmla="*/ 1080693 w 5063469"/>
                <a:gd name="connsiteY92" fmla="*/ 2984604 h 4745608"/>
                <a:gd name="connsiteX93" fmla="*/ 663453 w 5063469"/>
                <a:gd name="connsiteY93" fmla="*/ 3023360 h 4745608"/>
                <a:gd name="connsiteX94" fmla="*/ 235111 w 5063469"/>
                <a:gd name="connsiteY94" fmla="*/ 3217172 h 4745608"/>
                <a:gd name="connsiteX95" fmla="*/ 421453 w 5063469"/>
                <a:gd name="connsiteY95" fmla="*/ 3029328 h 4745608"/>
                <a:gd name="connsiteX96" fmla="*/ 627193 w 5063469"/>
                <a:gd name="connsiteY96" fmla="*/ 2926458 h 4745608"/>
                <a:gd name="connsiteX97" fmla="*/ 854480 w 5063469"/>
                <a:gd name="connsiteY97" fmla="*/ 2889178 h 4745608"/>
                <a:gd name="connsiteX98" fmla="*/ 1149272 w 5063469"/>
                <a:gd name="connsiteY98" fmla="*/ 2889676 h 4745608"/>
                <a:gd name="connsiteX99" fmla="*/ 1531894 w 5063469"/>
                <a:gd name="connsiteY99" fmla="*/ 2917507 h 4745608"/>
                <a:gd name="connsiteX100" fmla="*/ 1860559 w 5063469"/>
                <a:gd name="connsiteY100" fmla="*/ 2766431 h 4745608"/>
                <a:gd name="connsiteX101" fmla="*/ 1701613 w 5063469"/>
                <a:gd name="connsiteY101" fmla="*/ 2263518 h 4745608"/>
                <a:gd name="connsiteX102" fmla="*/ 1690183 w 5063469"/>
                <a:gd name="connsiteY102" fmla="*/ 1966338 h 4745608"/>
                <a:gd name="connsiteX103" fmla="*/ 1381991 w 5063469"/>
                <a:gd name="connsiteY103" fmla="*/ 1841604 h 4745608"/>
                <a:gd name="connsiteX104" fmla="*/ 1095823 w 5063469"/>
                <a:gd name="connsiteY104" fmla="*/ 1714878 h 4745608"/>
                <a:gd name="connsiteX105" fmla="*/ 746507 w 5063469"/>
                <a:gd name="connsiteY105" fmla="*/ 1626415 h 4745608"/>
                <a:gd name="connsiteX106" fmla="*/ 352873 w 5063469"/>
                <a:gd name="connsiteY106" fmla="*/ 1726308 h 4745608"/>
                <a:gd name="connsiteX107" fmla="*/ 113171 w 5063469"/>
                <a:gd name="connsiteY107" fmla="*/ 1763582 h 4745608"/>
                <a:gd name="connsiteX108" fmla="*/ 9973 w 5063469"/>
                <a:gd name="connsiteY108" fmla="*/ 1737738 h 4745608"/>
                <a:gd name="connsiteX109" fmla="*/ 348516 w 5063469"/>
                <a:gd name="connsiteY109" fmla="*/ 1643812 h 4745608"/>
                <a:gd name="connsiteX110" fmla="*/ 653097 w 5063469"/>
                <a:gd name="connsiteY110" fmla="*/ 1543920 h 4745608"/>
                <a:gd name="connsiteX111" fmla="*/ 1072963 w 5063469"/>
                <a:gd name="connsiteY111" fmla="*/ 1612008 h 4745608"/>
                <a:gd name="connsiteX112" fmla="*/ 1244413 w 5063469"/>
                <a:gd name="connsiteY112" fmla="*/ 1657728 h 4745608"/>
                <a:gd name="connsiteX113" fmla="*/ 1205766 w 5063469"/>
                <a:gd name="connsiteY113" fmla="*/ 1451988 h 4745608"/>
                <a:gd name="connsiteX114" fmla="*/ 1046313 w 5063469"/>
                <a:gd name="connsiteY114" fmla="*/ 815409 h 4745608"/>
                <a:gd name="connsiteX115" fmla="*/ 1221553 w 506346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4070190 w 5015379"/>
                <a:gd name="connsiteY51" fmla="*/ 3021367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3944371 w 5015379"/>
                <a:gd name="connsiteY51" fmla="*/ 2976643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13992332"/>
                <a:gd name="connsiteY0" fmla="*/ 1211958 h 7396030"/>
                <a:gd name="connsiteX1" fmla="*/ 1343911 w 13992332"/>
                <a:gd name="connsiteY1" fmla="*/ 1559828 h 7396030"/>
                <a:gd name="connsiteX2" fmla="*/ 1553023 w 13992332"/>
                <a:gd name="connsiteY2" fmla="*/ 1657728 h 7396030"/>
                <a:gd name="connsiteX3" fmla="*/ 1907353 w 13992332"/>
                <a:gd name="connsiteY3" fmla="*/ 1680588 h 7396030"/>
                <a:gd name="connsiteX4" fmla="*/ 2021653 w 13992332"/>
                <a:gd name="connsiteY4" fmla="*/ 1543428 h 7396030"/>
                <a:gd name="connsiteX5" fmla="*/ 2124523 w 13992332"/>
                <a:gd name="connsiteY5" fmla="*/ 1291968 h 7396030"/>
                <a:gd name="connsiteX6" fmla="*/ 2124523 w 13992332"/>
                <a:gd name="connsiteY6" fmla="*/ 1120518 h 7396030"/>
                <a:gd name="connsiteX7" fmla="*/ 2068029 w 13992332"/>
                <a:gd name="connsiteY7" fmla="*/ 825325 h 7396030"/>
                <a:gd name="connsiteX8" fmla="*/ 2078803 w 13992332"/>
                <a:gd name="connsiteY8" fmla="*/ 777618 h 7396030"/>
                <a:gd name="connsiteX9" fmla="*/ 2170243 w 13992332"/>
                <a:gd name="connsiteY9" fmla="*/ 1086228 h 7396030"/>
                <a:gd name="connsiteX10" fmla="*/ 2215963 w 13992332"/>
                <a:gd name="connsiteY10" fmla="*/ 1269108 h 7396030"/>
                <a:gd name="connsiteX11" fmla="*/ 2284543 w 13992332"/>
                <a:gd name="connsiteY11" fmla="*/ 1303398 h 7396030"/>
                <a:gd name="connsiteX12" fmla="*/ 2330263 w 13992332"/>
                <a:gd name="connsiteY12" fmla="*/ 1166238 h 7396030"/>
                <a:gd name="connsiteX13" fmla="*/ 2467423 w 13992332"/>
                <a:gd name="connsiteY13" fmla="*/ 880488 h 7396030"/>
                <a:gd name="connsiteX14" fmla="*/ 2558863 w 13992332"/>
                <a:gd name="connsiteY14" fmla="*/ 640458 h 7396030"/>
                <a:gd name="connsiteX15" fmla="*/ 2616013 w 13992332"/>
                <a:gd name="connsiteY15" fmla="*/ 537588 h 7396030"/>
                <a:gd name="connsiteX16" fmla="*/ 2558863 w 13992332"/>
                <a:gd name="connsiteY16" fmla="*/ 789048 h 7396030"/>
                <a:gd name="connsiteX17" fmla="*/ 2444563 w 13992332"/>
                <a:gd name="connsiteY17" fmla="*/ 1097658 h 7396030"/>
                <a:gd name="connsiteX18" fmla="*/ 2375983 w 13992332"/>
                <a:gd name="connsiteY18" fmla="*/ 1406268 h 7396030"/>
                <a:gd name="connsiteX19" fmla="*/ 2558863 w 13992332"/>
                <a:gd name="connsiteY19" fmla="*/ 1577718 h 7396030"/>
                <a:gd name="connsiteX20" fmla="*/ 2878903 w 13992332"/>
                <a:gd name="connsiteY20" fmla="*/ 1657728 h 7396030"/>
                <a:gd name="connsiteX21" fmla="*/ 3187513 w 13992332"/>
                <a:gd name="connsiteY21" fmla="*/ 1657728 h 7396030"/>
                <a:gd name="connsiteX22" fmla="*/ 3370393 w 13992332"/>
                <a:gd name="connsiteY22" fmla="*/ 1566288 h 7396030"/>
                <a:gd name="connsiteX23" fmla="*/ 3488066 w 13992332"/>
                <a:gd name="connsiteY23" fmla="*/ 1246753 h 7396030"/>
                <a:gd name="connsiteX24" fmla="*/ 3495138 w 13992332"/>
                <a:gd name="connsiteY24" fmla="*/ 1115548 h 7396030"/>
                <a:gd name="connsiteX25" fmla="*/ 3493650 w 13992332"/>
                <a:gd name="connsiteY25" fmla="*/ 1063976 h 7396030"/>
                <a:gd name="connsiteX26" fmla="*/ 3450403 w 13992332"/>
                <a:gd name="connsiteY26" fmla="*/ 777618 h 7396030"/>
                <a:gd name="connsiteX27" fmla="*/ 3119893 w 13992332"/>
                <a:gd name="connsiteY27" fmla="*/ 321571 h 7396030"/>
                <a:gd name="connsiteX28" fmla="*/ 3497351 w 13992332"/>
                <a:gd name="connsiteY28" fmla="*/ 674883 h 7396030"/>
                <a:gd name="connsiteX29" fmla="*/ 3759013 w 13992332"/>
                <a:gd name="connsiteY29" fmla="*/ 571878 h 7396030"/>
                <a:gd name="connsiteX30" fmla="*/ 3999043 w 13992332"/>
                <a:gd name="connsiteY30" fmla="*/ 91818 h 7396030"/>
                <a:gd name="connsiteX31" fmla="*/ 4033333 w 13992332"/>
                <a:gd name="connsiteY31" fmla="*/ 11808 h 7396030"/>
                <a:gd name="connsiteX32" fmla="*/ 3984569 w 13992332"/>
                <a:gd name="connsiteY32" fmla="*/ 247366 h 7396030"/>
                <a:gd name="connsiteX33" fmla="*/ 3812791 w 13992332"/>
                <a:gd name="connsiteY33" fmla="*/ 647417 h 7396030"/>
                <a:gd name="connsiteX34" fmla="*/ 3592906 w 13992332"/>
                <a:gd name="connsiteY34" fmla="*/ 811408 h 7396030"/>
                <a:gd name="connsiteX35" fmla="*/ 3604425 w 13992332"/>
                <a:gd name="connsiteY35" fmla="*/ 999253 h 7396030"/>
                <a:gd name="connsiteX36" fmla="*/ 3872985 w 13992332"/>
                <a:gd name="connsiteY36" fmla="*/ 881976 h 7396030"/>
                <a:gd name="connsiteX37" fmla="*/ 4200754 w 13992332"/>
                <a:gd name="connsiteY37" fmla="*/ 774136 h 7396030"/>
                <a:gd name="connsiteX38" fmla="*/ 4064251 w 13992332"/>
                <a:gd name="connsiteY38" fmla="*/ 847195 h 7396030"/>
                <a:gd name="connsiteX39" fmla="*/ 3818880 w 13992332"/>
                <a:gd name="connsiteY39" fmla="*/ 991305 h 7396030"/>
                <a:gd name="connsiteX40" fmla="*/ 3658531 w 13992332"/>
                <a:gd name="connsiteY40" fmla="*/ 1093178 h 7396030"/>
                <a:gd name="connsiteX41" fmla="*/ 3622838 w 13992332"/>
                <a:gd name="connsiteY41" fmla="*/ 1221401 h 7396030"/>
                <a:gd name="connsiteX42" fmla="*/ 3577446 w 13992332"/>
                <a:gd name="connsiteY42" fmla="*/ 1500691 h 7396030"/>
                <a:gd name="connsiteX43" fmla="*/ 3461833 w 13992332"/>
                <a:gd name="connsiteY43" fmla="*/ 1726308 h 7396030"/>
                <a:gd name="connsiteX44" fmla="*/ 3278953 w 13992332"/>
                <a:gd name="connsiteY44" fmla="*/ 2034918 h 7396030"/>
                <a:gd name="connsiteX45" fmla="*/ 3288742 w 13992332"/>
                <a:gd name="connsiteY45" fmla="*/ 2273460 h 7396030"/>
                <a:gd name="connsiteX46" fmla="*/ 3434288 w 13992332"/>
                <a:gd name="connsiteY46" fmla="*/ 2417577 h 7396030"/>
                <a:gd name="connsiteX47" fmla="*/ 3781217 w 13992332"/>
                <a:gd name="connsiteY47" fmla="*/ 2618845 h 7396030"/>
                <a:gd name="connsiteX48" fmla="*/ 4079053 w 13992332"/>
                <a:gd name="connsiteY48" fmla="*/ 2777868 h 7396030"/>
                <a:gd name="connsiteX49" fmla="*/ 5011598 w 13992332"/>
                <a:gd name="connsiteY49" fmla="*/ 3189329 h 7396030"/>
                <a:gd name="connsiteX50" fmla="*/ 13992332 w 13992332"/>
                <a:gd name="connsiteY50" fmla="*/ 7396027 h 7396030"/>
                <a:gd name="connsiteX51" fmla="*/ 3944371 w 13992332"/>
                <a:gd name="connsiteY51" fmla="*/ 2976643 h 7396030"/>
                <a:gd name="connsiteX52" fmla="*/ 3460193 w 13992332"/>
                <a:gd name="connsiteY52" fmla="*/ 2852901 h 7396030"/>
                <a:gd name="connsiteX53" fmla="*/ 3217865 w 13992332"/>
                <a:gd name="connsiteY53" fmla="*/ 2829045 h 7396030"/>
                <a:gd name="connsiteX54" fmla="*/ 3025524 w 13992332"/>
                <a:gd name="connsiteY54" fmla="*/ 2858861 h 7396030"/>
                <a:gd name="connsiteX55" fmla="*/ 2832855 w 13992332"/>
                <a:gd name="connsiteY55" fmla="*/ 2930924 h 7396030"/>
                <a:gd name="connsiteX56" fmla="*/ 2820111 w 13992332"/>
                <a:gd name="connsiteY56" fmla="*/ 3026344 h 7396030"/>
                <a:gd name="connsiteX57" fmla="*/ 2959241 w 13992332"/>
                <a:gd name="connsiteY57" fmla="*/ 3167976 h 7396030"/>
                <a:gd name="connsiteX58" fmla="*/ 3176083 w 13992332"/>
                <a:gd name="connsiteY58" fmla="*/ 3269358 h 7396030"/>
                <a:gd name="connsiteX59" fmla="*/ 3388239 w 13992332"/>
                <a:gd name="connsiteY59" fmla="*/ 3442290 h 7396030"/>
                <a:gd name="connsiteX60" fmla="*/ 3212014 w 13992332"/>
                <a:gd name="connsiteY60" fmla="*/ 3336948 h 7396030"/>
                <a:gd name="connsiteX61" fmla="*/ 3004633 w 13992332"/>
                <a:gd name="connsiteY61" fmla="*/ 3276814 h 7396030"/>
                <a:gd name="connsiteX62" fmla="*/ 2771676 w 13992332"/>
                <a:gd name="connsiteY62" fmla="*/ 3166987 h 7396030"/>
                <a:gd name="connsiteX63" fmla="*/ 2638873 w 13992332"/>
                <a:gd name="connsiteY63" fmla="*/ 3097908 h 7396030"/>
                <a:gd name="connsiteX64" fmla="*/ 2570293 w 13992332"/>
                <a:gd name="connsiteY64" fmla="*/ 3109338 h 7396030"/>
                <a:gd name="connsiteX65" fmla="*/ 2525557 w 13992332"/>
                <a:gd name="connsiteY65" fmla="*/ 3326508 h 7396030"/>
                <a:gd name="connsiteX66" fmla="*/ 2584349 w 13992332"/>
                <a:gd name="connsiteY66" fmla="*/ 3577470 h 7396030"/>
                <a:gd name="connsiteX67" fmla="*/ 2663703 w 13992332"/>
                <a:gd name="connsiteY67" fmla="*/ 3996904 h 7396030"/>
                <a:gd name="connsiteX68" fmla="*/ 2633113 w 13992332"/>
                <a:gd name="connsiteY68" fmla="*/ 4192703 h 7396030"/>
                <a:gd name="connsiteX69" fmla="*/ 2539703 w 13992332"/>
                <a:gd name="connsiteY69" fmla="*/ 4455574 h 7396030"/>
                <a:gd name="connsiteX70" fmla="*/ 2595212 w 13992332"/>
                <a:gd name="connsiteY70" fmla="*/ 3945217 h 7396030"/>
                <a:gd name="connsiteX71" fmla="*/ 2481240 w 13992332"/>
                <a:gd name="connsiteY71" fmla="*/ 3566538 h 7396030"/>
                <a:gd name="connsiteX72" fmla="*/ 2307403 w 13992332"/>
                <a:gd name="connsiteY72" fmla="*/ 3166488 h 7396030"/>
                <a:gd name="connsiteX73" fmla="*/ 2261683 w 13992332"/>
                <a:gd name="connsiteY73" fmla="*/ 3063618 h 7396030"/>
                <a:gd name="connsiteX74" fmla="*/ 2078803 w 13992332"/>
                <a:gd name="connsiteY74" fmla="*/ 2949318 h 7396030"/>
                <a:gd name="connsiteX75" fmla="*/ 1824299 w 13992332"/>
                <a:gd name="connsiteY75" fmla="*/ 3002494 h 7396030"/>
                <a:gd name="connsiteX76" fmla="*/ 1412162 w 13992332"/>
                <a:gd name="connsiteY76" fmla="*/ 3235573 h 7396030"/>
                <a:gd name="connsiteX77" fmla="*/ 1381573 w 13992332"/>
                <a:gd name="connsiteY77" fmla="*/ 3680838 h 7396030"/>
                <a:gd name="connsiteX78" fmla="*/ 1340867 w 13992332"/>
                <a:gd name="connsiteY78" fmla="*/ 3980504 h 7396030"/>
                <a:gd name="connsiteX79" fmla="*/ 1197619 w 13992332"/>
                <a:gd name="connsiteY79" fmla="*/ 4738831 h 7396030"/>
                <a:gd name="connsiteX80" fmla="*/ 1220896 w 13992332"/>
                <a:gd name="connsiteY80" fmla="*/ 4338309 h 7396030"/>
                <a:gd name="connsiteX81" fmla="*/ 1242772 w 13992332"/>
                <a:gd name="connsiteY81" fmla="*/ 4080888 h 7396030"/>
                <a:gd name="connsiteX82" fmla="*/ 1198693 w 13992332"/>
                <a:gd name="connsiteY82" fmla="*/ 3909438 h 7396030"/>
                <a:gd name="connsiteX83" fmla="*/ 970093 w 13992332"/>
                <a:gd name="connsiteY83" fmla="*/ 3989448 h 7396030"/>
                <a:gd name="connsiteX84" fmla="*/ 766328 w 13992332"/>
                <a:gd name="connsiteY84" fmla="*/ 4131990 h 7396030"/>
                <a:gd name="connsiteX85" fmla="*/ 555808 w 13992332"/>
                <a:gd name="connsiteY85" fmla="*/ 4355688 h 7396030"/>
                <a:gd name="connsiteX86" fmla="*/ 785900 w 13992332"/>
                <a:gd name="connsiteY86" fmla="*/ 4017771 h 7396030"/>
                <a:gd name="connsiteX87" fmla="*/ 1130113 w 13992332"/>
                <a:gd name="connsiteY87" fmla="*/ 3817500 h 7396030"/>
                <a:gd name="connsiteX88" fmla="*/ 1278703 w 13992332"/>
                <a:gd name="connsiteY88" fmla="*/ 3726558 h 7396030"/>
                <a:gd name="connsiteX89" fmla="*/ 1269661 w 13992332"/>
                <a:gd name="connsiteY89" fmla="*/ 3390117 h 7396030"/>
                <a:gd name="connsiteX90" fmla="*/ 1309620 w 13992332"/>
                <a:gd name="connsiteY90" fmla="*/ 3169963 h 7396030"/>
                <a:gd name="connsiteX91" fmla="*/ 1393003 w 13992332"/>
                <a:gd name="connsiteY91" fmla="*/ 3052188 h 7396030"/>
                <a:gd name="connsiteX92" fmla="*/ 1080693 w 13992332"/>
                <a:gd name="connsiteY92" fmla="*/ 2984604 h 7396030"/>
                <a:gd name="connsiteX93" fmla="*/ 663453 w 13992332"/>
                <a:gd name="connsiteY93" fmla="*/ 3023360 h 7396030"/>
                <a:gd name="connsiteX94" fmla="*/ 235111 w 13992332"/>
                <a:gd name="connsiteY94" fmla="*/ 3217172 h 7396030"/>
                <a:gd name="connsiteX95" fmla="*/ 421453 w 13992332"/>
                <a:gd name="connsiteY95" fmla="*/ 3029328 h 7396030"/>
                <a:gd name="connsiteX96" fmla="*/ 627193 w 13992332"/>
                <a:gd name="connsiteY96" fmla="*/ 2926458 h 7396030"/>
                <a:gd name="connsiteX97" fmla="*/ 854480 w 13992332"/>
                <a:gd name="connsiteY97" fmla="*/ 2889178 h 7396030"/>
                <a:gd name="connsiteX98" fmla="*/ 1149272 w 13992332"/>
                <a:gd name="connsiteY98" fmla="*/ 2889676 h 7396030"/>
                <a:gd name="connsiteX99" fmla="*/ 1531894 w 13992332"/>
                <a:gd name="connsiteY99" fmla="*/ 2917507 h 7396030"/>
                <a:gd name="connsiteX100" fmla="*/ 1860559 w 13992332"/>
                <a:gd name="connsiteY100" fmla="*/ 2766431 h 7396030"/>
                <a:gd name="connsiteX101" fmla="*/ 1701613 w 13992332"/>
                <a:gd name="connsiteY101" fmla="*/ 2263518 h 7396030"/>
                <a:gd name="connsiteX102" fmla="*/ 1690183 w 13992332"/>
                <a:gd name="connsiteY102" fmla="*/ 1966338 h 7396030"/>
                <a:gd name="connsiteX103" fmla="*/ 1381991 w 13992332"/>
                <a:gd name="connsiteY103" fmla="*/ 1841604 h 7396030"/>
                <a:gd name="connsiteX104" fmla="*/ 1095823 w 13992332"/>
                <a:gd name="connsiteY104" fmla="*/ 1714878 h 7396030"/>
                <a:gd name="connsiteX105" fmla="*/ 746507 w 13992332"/>
                <a:gd name="connsiteY105" fmla="*/ 1626415 h 7396030"/>
                <a:gd name="connsiteX106" fmla="*/ 352873 w 13992332"/>
                <a:gd name="connsiteY106" fmla="*/ 1726308 h 7396030"/>
                <a:gd name="connsiteX107" fmla="*/ 113171 w 13992332"/>
                <a:gd name="connsiteY107" fmla="*/ 1763582 h 7396030"/>
                <a:gd name="connsiteX108" fmla="*/ 9973 w 13992332"/>
                <a:gd name="connsiteY108" fmla="*/ 1737738 h 7396030"/>
                <a:gd name="connsiteX109" fmla="*/ 348516 w 13992332"/>
                <a:gd name="connsiteY109" fmla="*/ 1643812 h 7396030"/>
                <a:gd name="connsiteX110" fmla="*/ 653097 w 13992332"/>
                <a:gd name="connsiteY110" fmla="*/ 1543920 h 7396030"/>
                <a:gd name="connsiteX111" fmla="*/ 1072963 w 13992332"/>
                <a:gd name="connsiteY111" fmla="*/ 1612008 h 7396030"/>
                <a:gd name="connsiteX112" fmla="*/ 1244413 w 13992332"/>
                <a:gd name="connsiteY112" fmla="*/ 1657728 h 7396030"/>
                <a:gd name="connsiteX113" fmla="*/ 1205766 w 13992332"/>
                <a:gd name="connsiteY113" fmla="*/ 1451988 h 7396030"/>
                <a:gd name="connsiteX114" fmla="*/ 1046313 w 13992332"/>
                <a:gd name="connsiteY114" fmla="*/ 815409 h 7396030"/>
                <a:gd name="connsiteX115" fmla="*/ 1221553 w 13992332"/>
                <a:gd name="connsiteY115" fmla="*/ 1211958 h 7396030"/>
                <a:gd name="connsiteX0" fmla="*/ 1221553 w 14352380"/>
                <a:gd name="connsiteY0" fmla="*/ 1211958 h 7396030"/>
                <a:gd name="connsiteX1" fmla="*/ 1343911 w 14352380"/>
                <a:gd name="connsiteY1" fmla="*/ 1559828 h 7396030"/>
                <a:gd name="connsiteX2" fmla="*/ 1553023 w 14352380"/>
                <a:gd name="connsiteY2" fmla="*/ 1657728 h 7396030"/>
                <a:gd name="connsiteX3" fmla="*/ 1907353 w 14352380"/>
                <a:gd name="connsiteY3" fmla="*/ 1680588 h 7396030"/>
                <a:gd name="connsiteX4" fmla="*/ 2021653 w 14352380"/>
                <a:gd name="connsiteY4" fmla="*/ 1543428 h 7396030"/>
                <a:gd name="connsiteX5" fmla="*/ 2124523 w 14352380"/>
                <a:gd name="connsiteY5" fmla="*/ 1291968 h 7396030"/>
                <a:gd name="connsiteX6" fmla="*/ 2124523 w 14352380"/>
                <a:gd name="connsiteY6" fmla="*/ 1120518 h 7396030"/>
                <a:gd name="connsiteX7" fmla="*/ 2068029 w 14352380"/>
                <a:gd name="connsiteY7" fmla="*/ 825325 h 7396030"/>
                <a:gd name="connsiteX8" fmla="*/ 2078803 w 14352380"/>
                <a:gd name="connsiteY8" fmla="*/ 777618 h 7396030"/>
                <a:gd name="connsiteX9" fmla="*/ 2170243 w 14352380"/>
                <a:gd name="connsiteY9" fmla="*/ 1086228 h 7396030"/>
                <a:gd name="connsiteX10" fmla="*/ 2215963 w 14352380"/>
                <a:gd name="connsiteY10" fmla="*/ 1269108 h 7396030"/>
                <a:gd name="connsiteX11" fmla="*/ 2284543 w 14352380"/>
                <a:gd name="connsiteY11" fmla="*/ 1303398 h 7396030"/>
                <a:gd name="connsiteX12" fmla="*/ 2330263 w 14352380"/>
                <a:gd name="connsiteY12" fmla="*/ 1166238 h 7396030"/>
                <a:gd name="connsiteX13" fmla="*/ 2467423 w 14352380"/>
                <a:gd name="connsiteY13" fmla="*/ 880488 h 7396030"/>
                <a:gd name="connsiteX14" fmla="*/ 2558863 w 14352380"/>
                <a:gd name="connsiteY14" fmla="*/ 640458 h 7396030"/>
                <a:gd name="connsiteX15" fmla="*/ 2616013 w 14352380"/>
                <a:gd name="connsiteY15" fmla="*/ 537588 h 7396030"/>
                <a:gd name="connsiteX16" fmla="*/ 2558863 w 14352380"/>
                <a:gd name="connsiteY16" fmla="*/ 789048 h 7396030"/>
                <a:gd name="connsiteX17" fmla="*/ 2444563 w 14352380"/>
                <a:gd name="connsiteY17" fmla="*/ 1097658 h 7396030"/>
                <a:gd name="connsiteX18" fmla="*/ 2375983 w 14352380"/>
                <a:gd name="connsiteY18" fmla="*/ 1406268 h 7396030"/>
                <a:gd name="connsiteX19" fmla="*/ 2558863 w 14352380"/>
                <a:gd name="connsiteY19" fmla="*/ 1577718 h 7396030"/>
                <a:gd name="connsiteX20" fmla="*/ 2878903 w 14352380"/>
                <a:gd name="connsiteY20" fmla="*/ 1657728 h 7396030"/>
                <a:gd name="connsiteX21" fmla="*/ 3187513 w 14352380"/>
                <a:gd name="connsiteY21" fmla="*/ 1657728 h 7396030"/>
                <a:gd name="connsiteX22" fmla="*/ 3370393 w 14352380"/>
                <a:gd name="connsiteY22" fmla="*/ 1566288 h 7396030"/>
                <a:gd name="connsiteX23" fmla="*/ 3488066 w 14352380"/>
                <a:gd name="connsiteY23" fmla="*/ 1246753 h 7396030"/>
                <a:gd name="connsiteX24" fmla="*/ 3495138 w 14352380"/>
                <a:gd name="connsiteY24" fmla="*/ 1115548 h 7396030"/>
                <a:gd name="connsiteX25" fmla="*/ 3493650 w 14352380"/>
                <a:gd name="connsiteY25" fmla="*/ 1063976 h 7396030"/>
                <a:gd name="connsiteX26" fmla="*/ 3450403 w 14352380"/>
                <a:gd name="connsiteY26" fmla="*/ 777618 h 7396030"/>
                <a:gd name="connsiteX27" fmla="*/ 3119893 w 14352380"/>
                <a:gd name="connsiteY27" fmla="*/ 321571 h 7396030"/>
                <a:gd name="connsiteX28" fmla="*/ 3497351 w 14352380"/>
                <a:gd name="connsiteY28" fmla="*/ 674883 h 7396030"/>
                <a:gd name="connsiteX29" fmla="*/ 3759013 w 14352380"/>
                <a:gd name="connsiteY29" fmla="*/ 571878 h 7396030"/>
                <a:gd name="connsiteX30" fmla="*/ 3999043 w 14352380"/>
                <a:gd name="connsiteY30" fmla="*/ 91818 h 7396030"/>
                <a:gd name="connsiteX31" fmla="*/ 4033333 w 14352380"/>
                <a:gd name="connsiteY31" fmla="*/ 11808 h 7396030"/>
                <a:gd name="connsiteX32" fmla="*/ 3984569 w 14352380"/>
                <a:gd name="connsiteY32" fmla="*/ 247366 h 7396030"/>
                <a:gd name="connsiteX33" fmla="*/ 3812791 w 14352380"/>
                <a:gd name="connsiteY33" fmla="*/ 647417 h 7396030"/>
                <a:gd name="connsiteX34" fmla="*/ 3592906 w 14352380"/>
                <a:gd name="connsiteY34" fmla="*/ 811408 h 7396030"/>
                <a:gd name="connsiteX35" fmla="*/ 3604425 w 14352380"/>
                <a:gd name="connsiteY35" fmla="*/ 999253 h 7396030"/>
                <a:gd name="connsiteX36" fmla="*/ 3872985 w 14352380"/>
                <a:gd name="connsiteY36" fmla="*/ 881976 h 7396030"/>
                <a:gd name="connsiteX37" fmla="*/ 4200754 w 14352380"/>
                <a:gd name="connsiteY37" fmla="*/ 774136 h 7396030"/>
                <a:gd name="connsiteX38" fmla="*/ 4064251 w 14352380"/>
                <a:gd name="connsiteY38" fmla="*/ 847195 h 7396030"/>
                <a:gd name="connsiteX39" fmla="*/ 3818880 w 14352380"/>
                <a:gd name="connsiteY39" fmla="*/ 991305 h 7396030"/>
                <a:gd name="connsiteX40" fmla="*/ 3658531 w 14352380"/>
                <a:gd name="connsiteY40" fmla="*/ 1093178 h 7396030"/>
                <a:gd name="connsiteX41" fmla="*/ 3622838 w 14352380"/>
                <a:gd name="connsiteY41" fmla="*/ 1221401 h 7396030"/>
                <a:gd name="connsiteX42" fmla="*/ 3577446 w 14352380"/>
                <a:gd name="connsiteY42" fmla="*/ 1500691 h 7396030"/>
                <a:gd name="connsiteX43" fmla="*/ 3461833 w 14352380"/>
                <a:gd name="connsiteY43" fmla="*/ 1726308 h 7396030"/>
                <a:gd name="connsiteX44" fmla="*/ 3278953 w 14352380"/>
                <a:gd name="connsiteY44" fmla="*/ 2034918 h 7396030"/>
                <a:gd name="connsiteX45" fmla="*/ 3288742 w 14352380"/>
                <a:gd name="connsiteY45" fmla="*/ 2273460 h 7396030"/>
                <a:gd name="connsiteX46" fmla="*/ 3434288 w 14352380"/>
                <a:gd name="connsiteY46" fmla="*/ 2417577 h 7396030"/>
                <a:gd name="connsiteX47" fmla="*/ 3781217 w 14352380"/>
                <a:gd name="connsiteY47" fmla="*/ 2618845 h 7396030"/>
                <a:gd name="connsiteX48" fmla="*/ 4079053 w 14352380"/>
                <a:gd name="connsiteY48" fmla="*/ 2777868 h 7396030"/>
                <a:gd name="connsiteX49" fmla="*/ 14352380 w 14352380"/>
                <a:gd name="connsiteY49" fmla="*/ 7369070 h 7396030"/>
                <a:gd name="connsiteX50" fmla="*/ 13992332 w 14352380"/>
                <a:gd name="connsiteY50" fmla="*/ 7396027 h 7396030"/>
                <a:gd name="connsiteX51" fmla="*/ 3944371 w 14352380"/>
                <a:gd name="connsiteY51" fmla="*/ 2976643 h 7396030"/>
                <a:gd name="connsiteX52" fmla="*/ 3460193 w 14352380"/>
                <a:gd name="connsiteY52" fmla="*/ 2852901 h 7396030"/>
                <a:gd name="connsiteX53" fmla="*/ 3217865 w 14352380"/>
                <a:gd name="connsiteY53" fmla="*/ 2829045 h 7396030"/>
                <a:gd name="connsiteX54" fmla="*/ 3025524 w 14352380"/>
                <a:gd name="connsiteY54" fmla="*/ 2858861 h 7396030"/>
                <a:gd name="connsiteX55" fmla="*/ 2832855 w 14352380"/>
                <a:gd name="connsiteY55" fmla="*/ 2930924 h 7396030"/>
                <a:gd name="connsiteX56" fmla="*/ 2820111 w 14352380"/>
                <a:gd name="connsiteY56" fmla="*/ 3026344 h 7396030"/>
                <a:gd name="connsiteX57" fmla="*/ 2959241 w 14352380"/>
                <a:gd name="connsiteY57" fmla="*/ 3167976 h 7396030"/>
                <a:gd name="connsiteX58" fmla="*/ 3176083 w 14352380"/>
                <a:gd name="connsiteY58" fmla="*/ 3269358 h 7396030"/>
                <a:gd name="connsiteX59" fmla="*/ 3388239 w 14352380"/>
                <a:gd name="connsiteY59" fmla="*/ 3442290 h 7396030"/>
                <a:gd name="connsiteX60" fmla="*/ 3212014 w 14352380"/>
                <a:gd name="connsiteY60" fmla="*/ 3336948 h 7396030"/>
                <a:gd name="connsiteX61" fmla="*/ 3004633 w 14352380"/>
                <a:gd name="connsiteY61" fmla="*/ 3276814 h 7396030"/>
                <a:gd name="connsiteX62" fmla="*/ 2771676 w 14352380"/>
                <a:gd name="connsiteY62" fmla="*/ 3166987 h 7396030"/>
                <a:gd name="connsiteX63" fmla="*/ 2638873 w 14352380"/>
                <a:gd name="connsiteY63" fmla="*/ 3097908 h 7396030"/>
                <a:gd name="connsiteX64" fmla="*/ 2570293 w 14352380"/>
                <a:gd name="connsiteY64" fmla="*/ 3109338 h 7396030"/>
                <a:gd name="connsiteX65" fmla="*/ 2525557 w 14352380"/>
                <a:gd name="connsiteY65" fmla="*/ 3326508 h 7396030"/>
                <a:gd name="connsiteX66" fmla="*/ 2584349 w 14352380"/>
                <a:gd name="connsiteY66" fmla="*/ 3577470 h 7396030"/>
                <a:gd name="connsiteX67" fmla="*/ 2663703 w 14352380"/>
                <a:gd name="connsiteY67" fmla="*/ 3996904 h 7396030"/>
                <a:gd name="connsiteX68" fmla="*/ 2633113 w 14352380"/>
                <a:gd name="connsiteY68" fmla="*/ 4192703 h 7396030"/>
                <a:gd name="connsiteX69" fmla="*/ 2539703 w 14352380"/>
                <a:gd name="connsiteY69" fmla="*/ 4455574 h 7396030"/>
                <a:gd name="connsiteX70" fmla="*/ 2595212 w 14352380"/>
                <a:gd name="connsiteY70" fmla="*/ 3945217 h 7396030"/>
                <a:gd name="connsiteX71" fmla="*/ 2481240 w 14352380"/>
                <a:gd name="connsiteY71" fmla="*/ 3566538 h 7396030"/>
                <a:gd name="connsiteX72" fmla="*/ 2307403 w 14352380"/>
                <a:gd name="connsiteY72" fmla="*/ 3166488 h 7396030"/>
                <a:gd name="connsiteX73" fmla="*/ 2261683 w 14352380"/>
                <a:gd name="connsiteY73" fmla="*/ 3063618 h 7396030"/>
                <a:gd name="connsiteX74" fmla="*/ 2078803 w 14352380"/>
                <a:gd name="connsiteY74" fmla="*/ 2949318 h 7396030"/>
                <a:gd name="connsiteX75" fmla="*/ 1824299 w 14352380"/>
                <a:gd name="connsiteY75" fmla="*/ 3002494 h 7396030"/>
                <a:gd name="connsiteX76" fmla="*/ 1412162 w 14352380"/>
                <a:gd name="connsiteY76" fmla="*/ 3235573 h 7396030"/>
                <a:gd name="connsiteX77" fmla="*/ 1381573 w 14352380"/>
                <a:gd name="connsiteY77" fmla="*/ 3680838 h 7396030"/>
                <a:gd name="connsiteX78" fmla="*/ 1340867 w 14352380"/>
                <a:gd name="connsiteY78" fmla="*/ 3980504 h 7396030"/>
                <a:gd name="connsiteX79" fmla="*/ 1197619 w 14352380"/>
                <a:gd name="connsiteY79" fmla="*/ 4738831 h 7396030"/>
                <a:gd name="connsiteX80" fmla="*/ 1220896 w 14352380"/>
                <a:gd name="connsiteY80" fmla="*/ 4338309 h 7396030"/>
                <a:gd name="connsiteX81" fmla="*/ 1242772 w 14352380"/>
                <a:gd name="connsiteY81" fmla="*/ 4080888 h 7396030"/>
                <a:gd name="connsiteX82" fmla="*/ 1198693 w 14352380"/>
                <a:gd name="connsiteY82" fmla="*/ 3909438 h 7396030"/>
                <a:gd name="connsiteX83" fmla="*/ 970093 w 14352380"/>
                <a:gd name="connsiteY83" fmla="*/ 3989448 h 7396030"/>
                <a:gd name="connsiteX84" fmla="*/ 766328 w 14352380"/>
                <a:gd name="connsiteY84" fmla="*/ 4131990 h 7396030"/>
                <a:gd name="connsiteX85" fmla="*/ 555808 w 14352380"/>
                <a:gd name="connsiteY85" fmla="*/ 4355688 h 7396030"/>
                <a:gd name="connsiteX86" fmla="*/ 785900 w 14352380"/>
                <a:gd name="connsiteY86" fmla="*/ 4017771 h 7396030"/>
                <a:gd name="connsiteX87" fmla="*/ 1130113 w 14352380"/>
                <a:gd name="connsiteY87" fmla="*/ 3817500 h 7396030"/>
                <a:gd name="connsiteX88" fmla="*/ 1278703 w 14352380"/>
                <a:gd name="connsiteY88" fmla="*/ 3726558 h 7396030"/>
                <a:gd name="connsiteX89" fmla="*/ 1269661 w 14352380"/>
                <a:gd name="connsiteY89" fmla="*/ 3390117 h 7396030"/>
                <a:gd name="connsiteX90" fmla="*/ 1309620 w 14352380"/>
                <a:gd name="connsiteY90" fmla="*/ 3169963 h 7396030"/>
                <a:gd name="connsiteX91" fmla="*/ 1393003 w 14352380"/>
                <a:gd name="connsiteY91" fmla="*/ 3052188 h 7396030"/>
                <a:gd name="connsiteX92" fmla="*/ 1080693 w 14352380"/>
                <a:gd name="connsiteY92" fmla="*/ 2984604 h 7396030"/>
                <a:gd name="connsiteX93" fmla="*/ 663453 w 14352380"/>
                <a:gd name="connsiteY93" fmla="*/ 3023360 h 7396030"/>
                <a:gd name="connsiteX94" fmla="*/ 235111 w 14352380"/>
                <a:gd name="connsiteY94" fmla="*/ 3217172 h 7396030"/>
                <a:gd name="connsiteX95" fmla="*/ 421453 w 14352380"/>
                <a:gd name="connsiteY95" fmla="*/ 3029328 h 7396030"/>
                <a:gd name="connsiteX96" fmla="*/ 627193 w 14352380"/>
                <a:gd name="connsiteY96" fmla="*/ 2926458 h 7396030"/>
                <a:gd name="connsiteX97" fmla="*/ 854480 w 14352380"/>
                <a:gd name="connsiteY97" fmla="*/ 2889178 h 7396030"/>
                <a:gd name="connsiteX98" fmla="*/ 1149272 w 14352380"/>
                <a:gd name="connsiteY98" fmla="*/ 2889676 h 7396030"/>
                <a:gd name="connsiteX99" fmla="*/ 1531894 w 14352380"/>
                <a:gd name="connsiteY99" fmla="*/ 2917507 h 7396030"/>
                <a:gd name="connsiteX100" fmla="*/ 1860559 w 14352380"/>
                <a:gd name="connsiteY100" fmla="*/ 2766431 h 7396030"/>
                <a:gd name="connsiteX101" fmla="*/ 1701613 w 14352380"/>
                <a:gd name="connsiteY101" fmla="*/ 2263518 h 7396030"/>
                <a:gd name="connsiteX102" fmla="*/ 1690183 w 14352380"/>
                <a:gd name="connsiteY102" fmla="*/ 1966338 h 7396030"/>
                <a:gd name="connsiteX103" fmla="*/ 1381991 w 14352380"/>
                <a:gd name="connsiteY103" fmla="*/ 1841604 h 7396030"/>
                <a:gd name="connsiteX104" fmla="*/ 1095823 w 14352380"/>
                <a:gd name="connsiteY104" fmla="*/ 1714878 h 7396030"/>
                <a:gd name="connsiteX105" fmla="*/ 746507 w 14352380"/>
                <a:gd name="connsiteY105" fmla="*/ 1626415 h 7396030"/>
                <a:gd name="connsiteX106" fmla="*/ 352873 w 14352380"/>
                <a:gd name="connsiteY106" fmla="*/ 1726308 h 7396030"/>
                <a:gd name="connsiteX107" fmla="*/ 113171 w 14352380"/>
                <a:gd name="connsiteY107" fmla="*/ 1763582 h 7396030"/>
                <a:gd name="connsiteX108" fmla="*/ 9973 w 14352380"/>
                <a:gd name="connsiteY108" fmla="*/ 1737738 h 7396030"/>
                <a:gd name="connsiteX109" fmla="*/ 348516 w 14352380"/>
                <a:gd name="connsiteY109" fmla="*/ 1643812 h 7396030"/>
                <a:gd name="connsiteX110" fmla="*/ 653097 w 14352380"/>
                <a:gd name="connsiteY110" fmla="*/ 1543920 h 7396030"/>
                <a:gd name="connsiteX111" fmla="*/ 1072963 w 14352380"/>
                <a:gd name="connsiteY111" fmla="*/ 1612008 h 7396030"/>
                <a:gd name="connsiteX112" fmla="*/ 1244413 w 14352380"/>
                <a:gd name="connsiteY112" fmla="*/ 1657728 h 7396030"/>
                <a:gd name="connsiteX113" fmla="*/ 1205766 w 14352380"/>
                <a:gd name="connsiteY113" fmla="*/ 1451988 h 7396030"/>
                <a:gd name="connsiteX114" fmla="*/ 1046313 w 14352380"/>
                <a:gd name="connsiteY114" fmla="*/ 815409 h 7396030"/>
                <a:gd name="connsiteX115" fmla="*/ 1221553 w 14352380"/>
                <a:gd name="connsiteY115" fmla="*/ 1211958 h 7396030"/>
                <a:gd name="connsiteX0" fmla="*/ 1221553 w 14352380"/>
                <a:gd name="connsiteY0" fmla="*/ 1211958 h 7396028"/>
                <a:gd name="connsiteX1" fmla="*/ 1343911 w 14352380"/>
                <a:gd name="connsiteY1" fmla="*/ 1559828 h 7396028"/>
                <a:gd name="connsiteX2" fmla="*/ 1553023 w 14352380"/>
                <a:gd name="connsiteY2" fmla="*/ 1657728 h 7396028"/>
                <a:gd name="connsiteX3" fmla="*/ 1907353 w 14352380"/>
                <a:gd name="connsiteY3" fmla="*/ 1680588 h 7396028"/>
                <a:gd name="connsiteX4" fmla="*/ 2021653 w 14352380"/>
                <a:gd name="connsiteY4" fmla="*/ 1543428 h 7396028"/>
                <a:gd name="connsiteX5" fmla="*/ 2124523 w 14352380"/>
                <a:gd name="connsiteY5" fmla="*/ 1291968 h 7396028"/>
                <a:gd name="connsiteX6" fmla="*/ 2124523 w 14352380"/>
                <a:gd name="connsiteY6" fmla="*/ 1120518 h 7396028"/>
                <a:gd name="connsiteX7" fmla="*/ 2068029 w 14352380"/>
                <a:gd name="connsiteY7" fmla="*/ 825325 h 7396028"/>
                <a:gd name="connsiteX8" fmla="*/ 2078803 w 14352380"/>
                <a:gd name="connsiteY8" fmla="*/ 777618 h 7396028"/>
                <a:gd name="connsiteX9" fmla="*/ 2170243 w 14352380"/>
                <a:gd name="connsiteY9" fmla="*/ 1086228 h 7396028"/>
                <a:gd name="connsiteX10" fmla="*/ 2215963 w 14352380"/>
                <a:gd name="connsiteY10" fmla="*/ 1269108 h 7396028"/>
                <a:gd name="connsiteX11" fmla="*/ 2284543 w 14352380"/>
                <a:gd name="connsiteY11" fmla="*/ 1303398 h 7396028"/>
                <a:gd name="connsiteX12" fmla="*/ 2330263 w 14352380"/>
                <a:gd name="connsiteY12" fmla="*/ 1166238 h 7396028"/>
                <a:gd name="connsiteX13" fmla="*/ 2467423 w 14352380"/>
                <a:gd name="connsiteY13" fmla="*/ 880488 h 7396028"/>
                <a:gd name="connsiteX14" fmla="*/ 2558863 w 14352380"/>
                <a:gd name="connsiteY14" fmla="*/ 640458 h 7396028"/>
                <a:gd name="connsiteX15" fmla="*/ 2616013 w 14352380"/>
                <a:gd name="connsiteY15" fmla="*/ 537588 h 7396028"/>
                <a:gd name="connsiteX16" fmla="*/ 2558863 w 14352380"/>
                <a:gd name="connsiteY16" fmla="*/ 789048 h 7396028"/>
                <a:gd name="connsiteX17" fmla="*/ 2444563 w 14352380"/>
                <a:gd name="connsiteY17" fmla="*/ 1097658 h 7396028"/>
                <a:gd name="connsiteX18" fmla="*/ 2375983 w 14352380"/>
                <a:gd name="connsiteY18" fmla="*/ 1406268 h 7396028"/>
                <a:gd name="connsiteX19" fmla="*/ 2558863 w 14352380"/>
                <a:gd name="connsiteY19" fmla="*/ 1577718 h 7396028"/>
                <a:gd name="connsiteX20" fmla="*/ 2878903 w 14352380"/>
                <a:gd name="connsiteY20" fmla="*/ 1657728 h 7396028"/>
                <a:gd name="connsiteX21" fmla="*/ 3187513 w 14352380"/>
                <a:gd name="connsiteY21" fmla="*/ 1657728 h 7396028"/>
                <a:gd name="connsiteX22" fmla="*/ 3370393 w 14352380"/>
                <a:gd name="connsiteY22" fmla="*/ 1566288 h 7396028"/>
                <a:gd name="connsiteX23" fmla="*/ 3488066 w 14352380"/>
                <a:gd name="connsiteY23" fmla="*/ 1246753 h 7396028"/>
                <a:gd name="connsiteX24" fmla="*/ 3495138 w 14352380"/>
                <a:gd name="connsiteY24" fmla="*/ 1115548 h 7396028"/>
                <a:gd name="connsiteX25" fmla="*/ 3493650 w 14352380"/>
                <a:gd name="connsiteY25" fmla="*/ 1063976 h 7396028"/>
                <a:gd name="connsiteX26" fmla="*/ 3450403 w 14352380"/>
                <a:gd name="connsiteY26" fmla="*/ 777618 h 7396028"/>
                <a:gd name="connsiteX27" fmla="*/ 3119893 w 14352380"/>
                <a:gd name="connsiteY27" fmla="*/ 321571 h 7396028"/>
                <a:gd name="connsiteX28" fmla="*/ 3497351 w 14352380"/>
                <a:gd name="connsiteY28" fmla="*/ 674883 h 7396028"/>
                <a:gd name="connsiteX29" fmla="*/ 3759013 w 14352380"/>
                <a:gd name="connsiteY29" fmla="*/ 571878 h 7396028"/>
                <a:gd name="connsiteX30" fmla="*/ 3999043 w 14352380"/>
                <a:gd name="connsiteY30" fmla="*/ 91818 h 7396028"/>
                <a:gd name="connsiteX31" fmla="*/ 4033333 w 14352380"/>
                <a:gd name="connsiteY31" fmla="*/ 11808 h 7396028"/>
                <a:gd name="connsiteX32" fmla="*/ 3984569 w 14352380"/>
                <a:gd name="connsiteY32" fmla="*/ 247366 h 7396028"/>
                <a:gd name="connsiteX33" fmla="*/ 3812791 w 14352380"/>
                <a:gd name="connsiteY33" fmla="*/ 647417 h 7396028"/>
                <a:gd name="connsiteX34" fmla="*/ 3592906 w 14352380"/>
                <a:gd name="connsiteY34" fmla="*/ 811408 h 7396028"/>
                <a:gd name="connsiteX35" fmla="*/ 3604425 w 14352380"/>
                <a:gd name="connsiteY35" fmla="*/ 999253 h 7396028"/>
                <a:gd name="connsiteX36" fmla="*/ 3872985 w 14352380"/>
                <a:gd name="connsiteY36" fmla="*/ 881976 h 7396028"/>
                <a:gd name="connsiteX37" fmla="*/ 4200754 w 14352380"/>
                <a:gd name="connsiteY37" fmla="*/ 774136 h 7396028"/>
                <a:gd name="connsiteX38" fmla="*/ 4064251 w 14352380"/>
                <a:gd name="connsiteY38" fmla="*/ 847195 h 7396028"/>
                <a:gd name="connsiteX39" fmla="*/ 3818880 w 14352380"/>
                <a:gd name="connsiteY39" fmla="*/ 991305 h 7396028"/>
                <a:gd name="connsiteX40" fmla="*/ 3658531 w 14352380"/>
                <a:gd name="connsiteY40" fmla="*/ 1093178 h 7396028"/>
                <a:gd name="connsiteX41" fmla="*/ 3622838 w 14352380"/>
                <a:gd name="connsiteY41" fmla="*/ 1221401 h 7396028"/>
                <a:gd name="connsiteX42" fmla="*/ 3577446 w 14352380"/>
                <a:gd name="connsiteY42" fmla="*/ 1500691 h 7396028"/>
                <a:gd name="connsiteX43" fmla="*/ 3461833 w 14352380"/>
                <a:gd name="connsiteY43" fmla="*/ 1726308 h 7396028"/>
                <a:gd name="connsiteX44" fmla="*/ 3278953 w 14352380"/>
                <a:gd name="connsiteY44" fmla="*/ 2034918 h 7396028"/>
                <a:gd name="connsiteX45" fmla="*/ 3288742 w 14352380"/>
                <a:gd name="connsiteY45" fmla="*/ 2273460 h 7396028"/>
                <a:gd name="connsiteX46" fmla="*/ 3434288 w 14352380"/>
                <a:gd name="connsiteY46" fmla="*/ 2417577 h 7396028"/>
                <a:gd name="connsiteX47" fmla="*/ 3781217 w 14352380"/>
                <a:gd name="connsiteY47" fmla="*/ 2618845 h 7396028"/>
                <a:gd name="connsiteX48" fmla="*/ 4079053 w 14352380"/>
                <a:gd name="connsiteY48" fmla="*/ 2777868 h 7396028"/>
                <a:gd name="connsiteX49" fmla="*/ 14352380 w 14352380"/>
                <a:gd name="connsiteY49" fmla="*/ 7369070 h 7396028"/>
                <a:gd name="connsiteX50" fmla="*/ 13992332 w 14352380"/>
                <a:gd name="connsiteY50" fmla="*/ 7396027 h 7396028"/>
                <a:gd name="connsiteX51" fmla="*/ 3944371 w 14352380"/>
                <a:gd name="connsiteY51" fmla="*/ 2976643 h 7396028"/>
                <a:gd name="connsiteX52" fmla="*/ 3460193 w 14352380"/>
                <a:gd name="connsiteY52" fmla="*/ 2852901 h 7396028"/>
                <a:gd name="connsiteX53" fmla="*/ 3217865 w 14352380"/>
                <a:gd name="connsiteY53" fmla="*/ 2829045 h 7396028"/>
                <a:gd name="connsiteX54" fmla="*/ 3025524 w 14352380"/>
                <a:gd name="connsiteY54" fmla="*/ 2858861 h 7396028"/>
                <a:gd name="connsiteX55" fmla="*/ 2832855 w 14352380"/>
                <a:gd name="connsiteY55" fmla="*/ 2930924 h 7396028"/>
                <a:gd name="connsiteX56" fmla="*/ 2820111 w 14352380"/>
                <a:gd name="connsiteY56" fmla="*/ 3026344 h 7396028"/>
                <a:gd name="connsiteX57" fmla="*/ 2959241 w 14352380"/>
                <a:gd name="connsiteY57" fmla="*/ 3167976 h 7396028"/>
                <a:gd name="connsiteX58" fmla="*/ 3176083 w 14352380"/>
                <a:gd name="connsiteY58" fmla="*/ 3269358 h 7396028"/>
                <a:gd name="connsiteX59" fmla="*/ 3388239 w 14352380"/>
                <a:gd name="connsiteY59" fmla="*/ 3442290 h 7396028"/>
                <a:gd name="connsiteX60" fmla="*/ 3212014 w 14352380"/>
                <a:gd name="connsiteY60" fmla="*/ 3336948 h 7396028"/>
                <a:gd name="connsiteX61" fmla="*/ 3004633 w 14352380"/>
                <a:gd name="connsiteY61" fmla="*/ 3276814 h 7396028"/>
                <a:gd name="connsiteX62" fmla="*/ 2771676 w 14352380"/>
                <a:gd name="connsiteY62" fmla="*/ 3166987 h 7396028"/>
                <a:gd name="connsiteX63" fmla="*/ 2638873 w 14352380"/>
                <a:gd name="connsiteY63" fmla="*/ 3097908 h 7396028"/>
                <a:gd name="connsiteX64" fmla="*/ 2570293 w 14352380"/>
                <a:gd name="connsiteY64" fmla="*/ 3109338 h 7396028"/>
                <a:gd name="connsiteX65" fmla="*/ 2525557 w 14352380"/>
                <a:gd name="connsiteY65" fmla="*/ 3326508 h 7396028"/>
                <a:gd name="connsiteX66" fmla="*/ 2584349 w 14352380"/>
                <a:gd name="connsiteY66" fmla="*/ 3577470 h 7396028"/>
                <a:gd name="connsiteX67" fmla="*/ 2663703 w 14352380"/>
                <a:gd name="connsiteY67" fmla="*/ 3996904 h 7396028"/>
                <a:gd name="connsiteX68" fmla="*/ 2633113 w 14352380"/>
                <a:gd name="connsiteY68" fmla="*/ 4192703 h 7396028"/>
                <a:gd name="connsiteX69" fmla="*/ 2539703 w 14352380"/>
                <a:gd name="connsiteY69" fmla="*/ 4455574 h 7396028"/>
                <a:gd name="connsiteX70" fmla="*/ 2595212 w 14352380"/>
                <a:gd name="connsiteY70" fmla="*/ 3945217 h 7396028"/>
                <a:gd name="connsiteX71" fmla="*/ 2481240 w 14352380"/>
                <a:gd name="connsiteY71" fmla="*/ 3566538 h 7396028"/>
                <a:gd name="connsiteX72" fmla="*/ 2307403 w 14352380"/>
                <a:gd name="connsiteY72" fmla="*/ 3166488 h 7396028"/>
                <a:gd name="connsiteX73" fmla="*/ 2261683 w 14352380"/>
                <a:gd name="connsiteY73" fmla="*/ 3063618 h 7396028"/>
                <a:gd name="connsiteX74" fmla="*/ 2078803 w 14352380"/>
                <a:gd name="connsiteY74" fmla="*/ 2949318 h 7396028"/>
                <a:gd name="connsiteX75" fmla="*/ 1824299 w 14352380"/>
                <a:gd name="connsiteY75" fmla="*/ 3002494 h 7396028"/>
                <a:gd name="connsiteX76" fmla="*/ 1412162 w 14352380"/>
                <a:gd name="connsiteY76" fmla="*/ 3235573 h 7396028"/>
                <a:gd name="connsiteX77" fmla="*/ 1381573 w 14352380"/>
                <a:gd name="connsiteY77" fmla="*/ 3680838 h 7396028"/>
                <a:gd name="connsiteX78" fmla="*/ 1340867 w 14352380"/>
                <a:gd name="connsiteY78" fmla="*/ 3980504 h 7396028"/>
                <a:gd name="connsiteX79" fmla="*/ 1197619 w 14352380"/>
                <a:gd name="connsiteY79" fmla="*/ 4738831 h 7396028"/>
                <a:gd name="connsiteX80" fmla="*/ 1220896 w 14352380"/>
                <a:gd name="connsiteY80" fmla="*/ 4338309 h 7396028"/>
                <a:gd name="connsiteX81" fmla="*/ 1242772 w 14352380"/>
                <a:gd name="connsiteY81" fmla="*/ 4080888 h 7396028"/>
                <a:gd name="connsiteX82" fmla="*/ 1198693 w 14352380"/>
                <a:gd name="connsiteY82" fmla="*/ 3909438 h 7396028"/>
                <a:gd name="connsiteX83" fmla="*/ 970093 w 14352380"/>
                <a:gd name="connsiteY83" fmla="*/ 3989448 h 7396028"/>
                <a:gd name="connsiteX84" fmla="*/ 766328 w 14352380"/>
                <a:gd name="connsiteY84" fmla="*/ 4131990 h 7396028"/>
                <a:gd name="connsiteX85" fmla="*/ 555808 w 14352380"/>
                <a:gd name="connsiteY85" fmla="*/ 4355688 h 7396028"/>
                <a:gd name="connsiteX86" fmla="*/ 785900 w 14352380"/>
                <a:gd name="connsiteY86" fmla="*/ 4017771 h 7396028"/>
                <a:gd name="connsiteX87" fmla="*/ 1130113 w 14352380"/>
                <a:gd name="connsiteY87" fmla="*/ 3817500 h 7396028"/>
                <a:gd name="connsiteX88" fmla="*/ 1278703 w 14352380"/>
                <a:gd name="connsiteY88" fmla="*/ 3726558 h 7396028"/>
                <a:gd name="connsiteX89" fmla="*/ 1269661 w 14352380"/>
                <a:gd name="connsiteY89" fmla="*/ 3390117 h 7396028"/>
                <a:gd name="connsiteX90" fmla="*/ 1309620 w 14352380"/>
                <a:gd name="connsiteY90" fmla="*/ 3169963 h 7396028"/>
                <a:gd name="connsiteX91" fmla="*/ 1393003 w 14352380"/>
                <a:gd name="connsiteY91" fmla="*/ 3052188 h 7396028"/>
                <a:gd name="connsiteX92" fmla="*/ 1080693 w 14352380"/>
                <a:gd name="connsiteY92" fmla="*/ 2984604 h 7396028"/>
                <a:gd name="connsiteX93" fmla="*/ 663453 w 14352380"/>
                <a:gd name="connsiteY93" fmla="*/ 3023360 h 7396028"/>
                <a:gd name="connsiteX94" fmla="*/ 235111 w 14352380"/>
                <a:gd name="connsiteY94" fmla="*/ 3217172 h 7396028"/>
                <a:gd name="connsiteX95" fmla="*/ 421453 w 14352380"/>
                <a:gd name="connsiteY95" fmla="*/ 3029328 h 7396028"/>
                <a:gd name="connsiteX96" fmla="*/ 627193 w 14352380"/>
                <a:gd name="connsiteY96" fmla="*/ 2926458 h 7396028"/>
                <a:gd name="connsiteX97" fmla="*/ 854480 w 14352380"/>
                <a:gd name="connsiteY97" fmla="*/ 2889178 h 7396028"/>
                <a:gd name="connsiteX98" fmla="*/ 1149272 w 14352380"/>
                <a:gd name="connsiteY98" fmla="*/ 2889676 h 7396028"/>
                <a:gd name="connsiteX99" fmla="*/ 1531894 w 14352380"/>
                <a:gd name="connsiteY99" fmla="*/ 2917507 h 7396028"/>
                <a:gd name="connsiteX100" fmla="*/ 1860559 w 14352380"/>
                <a:gd name="connsiteY100" fmla="*/ 2766431 h 7396028"/>
                <a:gd name="connsiteX101" fmla="*/ 1701613 w 14352380"/>
                <a:gd name="connsiteY101" fmla="*/ 2263518 h 7396028"/>
                <a:gd name="connsiteX102" fmla="*/ 1690183 w 14352380"/>
                <a:gd name="connsiteY102" fmla="*/ 1966338 h 7396028"/>
                <a:gd name="connsiteX103" fmla="*/ 1381991 w 14352380"/>
                <a:gd name="connsiteY103" fmla="*/ 1841604 h 7396028"/>
                <a:gd name="connsiteX104" fmla="*/ 1095823 w 14352380"/>
                <a:gd name="connsiteY104" fmla="*/ 1714878 h 7396028"/>
                <a:gd name="connsiteX105" fmla="*/ 746507 w 14352380"/>
                <a:gd name="connsiteY105" fmla="*/ 1626415 h 7396028"/>
                <a:gd name="connsiteX106" fmla="*/ 352873 w 14352380"/>
                <a:gd name="connsiteY106" fmla="*/ 1726308 h 7396028"/>
                <a:gd name="connsiteX107" fmla="*/ 113171 w 14352380"/>
                <a:gd name="connsiteY107" fmla="*/ 1763582 h 7396028"/>
                <a:gd name="connsiteX108" fmla="*/ 9973 w 14352380"/>
                <a:gd name="connsiteY108" fmla="*/ 1737738 h 7396028"/>
                <a:gd name="connsiteX109" fmla="*/ 348516 w 14352380"/>
                <a:gd name="connsiteY109" fmla="*/ 1643812 h 7396028"/>
                <a:gd name="connsiteX110" fmla="*/ 653097 w 14352380"/>
                <a:gd name="connsiteY110" fmla="*/ 1543920 h 7396028"/>
                <a:gd name="connsiteX111" fmla="*/ 1072963 w 14352380"/>
                <a:gd name="connsiteY111" fmla="*/ 1612008 h 7396028"/>
                <a:gd name="connsiteX112" fmla="*/ 1244413 w 14352380"/>
                <a:gd name="connsiteY112" fmla="*/ 1657728 h 7396028"/>
                <a:gd name="connsiteX113" fmla="*/ 1205766 w 14352380"/>
                <a:gd name="connsiteY113" fmla="*/ 1451988 h 7396028"/>
                <a:gd name="connsiteX114" fmla="*/ 1046313 w 14352380"/>
                <a:gd name="connsiteY114" fmla="*/ 815409 h 7396028"/>
                <a:gd name="connsiteX115" fmla="*/ 1221553 w 14352380"/>
                <a:gd name="connsiteY115" fmla="*/ 1211958 h 7396028"/>
                <a:gd name="connsiteX0" fmla="*/ 1221553 w 14352380"/>
                <a:gd name="connsiteY0" fmla="*/ 1211958 h 7396028"/>
                <a:gd name="connsiteX1" fmla="*/ 1343911 w 14352380"/>
                <a:gd name="connsiteY1" fmla="*/ 1559828 h 7396028"/>
                <a:gd name="connsiteX2" fmla="*/ 1553023 w 14352380"/>
                <a:gd name="connsiteY2" fmla="*/ 1657728 h 7396028"/>
                <a:gd name="connsiteX3" fmla="*/ 1907353 w 14352380"/>
                <a:gd name="connsiteY3" fmla="*/ 1680588 h 7396028"/>
                <a:gd name="connsiteX4" fmla="*/ 2021653 w 14352380"/>
                <a:gd name="connsiteY4" fmla="*/ 1543428 h 7396028"/>
                <a:gd name="connsiteX5" fmla="*/ 2124523 w 14352380"/>
                <a:gd name="connsiteY5" fmla="*/ 1291968 h 7396028"/>
                <a:gd name="connsiteX6" fmla="*/ 2124523 w 14352380"/>
                <a:gd name="connsiteY6" fmla="*/ 1120518 h 7396028"/>
                <a:gd name="connsiteX7" fmla="*/ 2068029 w 14352380"/>
                <a:gd name="connsiteY7" fmla="*/ 825325 h 7396028"/>
                <a:gd name="connsiteX8" fmla="*/ 2078803 w 14352380"/>
                <a:gd name="connsiteY8" fmla="*/ 777618 h 7396028"/>
                <a:gd name="connsiteX9" fmla="*/ 2170243 w 14352380"/>
                <a:gd name="connsiteY9" fmla="*/ 1086228 h 7396028"/>
                <a:gd name="connsiteX10" fmla="*/ 2215963 w 14352380"/>
                <a:gd name="connsiteY10" fmla="*/ 1269108 h 7396028"/>
                <a:gd name="connsiteX11" fmla="*/ 2284543 w 14352380"/>
                <a:gd name="connsiteY11" fmla="*/ 1303398 h 7396028"/>
                <a:gd name="connsiteX12" fmla="*/ 2330263 w 14352380"/>
                <a:gd name="connsiteY12" fmla="*/ 1166238 h 7396028"/>
                <a:gd name="connsiteX13" fmla="*/ 2467423 w 14352380"/>
                <a:gd name="connsiteY13" fmla="*/ 880488 h 7396028"/>
                <a:gd name="connsiteX14" fmla="*/ 2558863 w 14352380"/>
                <a:gd name="connsiteY14" fmla="*/ 640458 h 7396028"/>
                <a:gd name="connsiteX15" fmla="*/ 2616013 w 14352380"/>
                <a:gd name="connsiteY15" fmla="*/ 537588 h 7396028"/>
                <a:gd name="connsiteX16" fmla="*/ 2558863 w 14352380"/>
                <a:gd name="connsiteY16" fmla="*/ 789048 h 7396028"/>
                <a:gd name="connsiteX17" fmla="*/ 2444563 w 14352380"/>
                <a:gd name="connsiteY17" fmla="*/ 1097658 h 7396028"/>
                <a:gd name="connsiteX18" fmla="*/ 2375983 w 14352380"/>
                <a:gd name="connsiteY18" fmla="*/ 1406268 h 7396028"/>
                <a:gd name="connsiteX19" fmla="*/ 2558863 w 14352380"/>
                <a:gd name="connsiteY19" fmla="*/ 1577718 h 7396028"/>
                <a:gd name="connsiteX20" fmla="*/ 2878903 w 14352380"/>
                <a:gd name="connsiteY20" fmla="*/ 1657728 h 7396028"/>
                <a:gd name="connsiteX21" fmla="*/ 3187513 w 14352380"/>
                <a:gd name="connsiteY21" fmla="*/ 1657728 h 7396028"/>
                <a:gd name="connsiteX22" fmla="*/ 3370393 w 14352380"/>
                <a:gd name="connsiteY22" fmla="*/ 1566288 h 7396028"/>
                <a:gd name="connsiteX23" fmla="*/ 3488066 w 14352380"/>
                <a:gd name="connsiteY23" fmla="*/ 1246753 h 7396028"/>
                <a:gd name="connsiteX24" fmla="*/ 3495138 w 14352380"/>
                <a:gd name="connsiteY24" fmla="*/ 1115548 h 7396028"/>
                <a:gd name="connsiteX25" fmla="*/ 3493650 w 14352380"/>
                <a:gd name="connsiteY25" fmla="*/ 1063976 h 7396028"/>
                <a:gd name="connsiteX26" fmla="*/ 3450403 w 14352380"/>
                <a:gd name="connsiteY26" fmla="*/ 777618 h 7396028"/>
                <a:gd name="connsiteX27" fmla="*/ 3119893 w 14352380"/>
                <a:gd name="connsiteY27" fmla="*/ 321571 h 7396028"/>
                <a:gd name="connsiteX28" fmla="*/ 3497351 w 14352380"/>
                <a:gd name="connsiteY28" fmla="*/ 674883 h 7396028"/>
                <a:gd name="connsiteX29" fmla="*/ 3759013 w 14352380"/>
                <a:gd name="connsiteY29" fmla="*/ 571878 h 7396028"/>
                <a:gd name="connsiteX30" fmla="*/ 3999043 w 14352380"/>
                <a:gd name="connsiteY30" fmla="*/ 91818 h 7396028"/>
                <a:gd name="connsiteX31" fmla="*/ 4033333 w 14352380"/>
                <a:gd name="connsiteY31" fmla="*/ 11808 h 7396028"/>
                <a:gd name="connsiteX32" fmla="*/ 3984569 w 14352380"/>
                <a:gd name="connsiteY32" fmla="*/ 247366 h 7396028"/>
                <a:gd name="connsiteX33" fmla="*/ 3812791 w 14352380"/>
                <a:gd name="connsiteY33" fmla="*/ 647417 h 7396028"/>
                <a:gd name="connsiteX34" fmla="*/ 3592906 w 14352380"/>
                <a:gd name="connsiteY34" fmla="*/ 811408 h 7396028"/>
                <a:gd name="connsiteX35" fmla="*/ 3604425 w 14352380"/>
                <a:gd name="connsiteY35" fmla="*/ 999253 h 7396028"/>
                <a:gd name="connsiteX36" fmla="*/ 3872985 w 14352380"/>
                <a:gd name="connsiteY36" fmla="*/ 881976 h 7396028"/>
                <a:gd name="connsiteX37" fmla="*/ 4200754 w 14352380"/>
                <a:gd name="connsiteY37" fmla="*/ 774136 h 7396028"/>
                <a:gd name="connsiteX38" fmla="*/ 4064251 w 14352380"/>
                <a:gd name="connsiteY38" fmla="*/ 847195 h 7396028"/>
                <a:gd name="connsiteX39" fmla="*/ 3818880 w 14352380"/>
                <a:gd name="connsiteY39" fmla="*/ 991305 h 7396028"/>
                <a:gd name="connsiteX40" fmla="*/ 3658531 w 14352380"/>
                <a:gd name="connsiteY40" fmla="*/ 1093178 h 7396028"/>
                <a:gd name="connsiteX41" fmla="*/ 3622838 w 14352380"/>
                <a:gd name="connsiteY41" fmla="*/ 1221401 h 7396028"/>
                <a:gd name="connsiteX42" fmla="*/ 3577446 w 14352380"/>
                <a:gd name="connsiteY42" fmla="*/ 1500691 h 7396028"/>
                <a:gd name="connsiteX43" fmla="*/ 3461833 w 14352380"/>
                <a:gd name="connsiteY43" fmla="*/ 1726308 h 7396028"/>
                <a:gd name="connsiteX44" fmla="*/ 3278953 w 14352380"/>
                <a:gd name="connsiteY44" fmla="*/ 2034918 h 7396028"/>
                <a:gd name="connsiteX45" fmla="*/ 3288742 w 14352380"/>
                <a:gd name="connsiteY45" fmla="*/ 2273460 h 7396028"/>
                <a:gd name="connsiteX46" fmla="*/ 3434288 w 14352380"/>
                <a:gd name="connsiteY46" fmla="*/ 2417577 h 7396028"/>
                <a:gd name="connsiteX47" fmla="*/ 3781217 w 14352380"/>
                <a:gd name="connsiteY47" fmla="*/ 2618845 h 7396028"/>
                <a:gd name="connsiteX48" fmla="*/ 4079053 w 14352380"/>
                <a:gd name="connsiteY48" fmla="*/ 2777868 h 7396028"/>
                <a:gd name="connsiteX49" fmla="*/ 14352380 w 14352380"/>
                <a:gd name="connsiteY49" fmla="*/ 7369070 h 7396028"/>
                <a:gd name="connsiteX50" fmla="*/ 13992332 w 14352380"/>
                <a:gd name="connsiteY50" fmla="*/ 7396027 h 7396028"/>
                <a:gd name="connsiteX51" fmla="*/ 3944371 w 14352380"/>
                <a:gd name="connsiteY51" fmla="*/ 2976643 h 7396028"/>
                <a:gd name="connsiteX52" fmla="*/ 3460193 w 14352380"/>
                <a:gd name="connsiteY52" fmla="*/ 2852901 h 7396028"/>
                <a:gd name="connsiteX53" fmla="*/ 3217865 w 14352380"/>
                <a:gd name="connsiteY53" fmla="*/ 2829045 h 7396028"/>
                <a:gd name="connsiteX54" fmla="*/ 3025524 w 14352380"/>
                <a:gd name="connsiteY54" fmla="*/ 2858861 h 7396028"/>
                <a:gd name="connsiteX55" fmla="*/ 2832855 w 14352380"/>
                <a:gd name="connsiteY55" fmla="*/ 2930924 h 7396028"/>
                <a:gd name="connsiteX56" fmla="*/ 2820111 w 14352380"/>
                <a:gd name="connsiteY56" fmla="*/ 3026344 h 7396028"/>
                <a:gd name="connsiteX57" fmla="*/ 2959241 w 14352380"/>
                <a:gd name="connsiteY57" fmla="*/ 3167976 h 7396028"/>
                <a:gd name="connsiteX58" fmla="*/ 3176083 w 14352380"/>
                <a:gd name="connsiteY58" fmla="*/ 3269358 h 7396028"/>
                <a:gd name="connsiteX59" fmla="*/ 3388239 w 14352380"/>
                <a:gd name="connsiteY59" fmla="*/ 3442290 h 7396028"/>
                <a:gd name="connsiteX60" fmla="*/ 3212014 w 14352380"/>
                <a:gd name="connsiteY60" fmla="*/ 3336948 h 7396028"/>
                <a:gd name="connsiteX61" fmla="*/ 3004633 w 14352380"/>
                <a:gd name="connsiteY61" fmla="*/ 3276814 h 7396028"/>
                <a:gd name="connsiteX62" fmla="*/ 2771676 w 14352380"/>
                <a:gd name="connsiteY62" fmla="*/ 3166987 h 7396028"/>
                <a:gd name="connsiteX63" fmla="*/ 2638873 w 14352380"/>
                <a:gd name="connsiteY63" fmla="*/ 3097908 h 7396028"/>
                <a:gd name="connsiteX64" fmla="*/ 2570293 w 14352380"/>
                <a:gd name="connsiteY64" fmla="*/ 3109338 h 7396028"/>
                <a:gd name="connsiteX65" fmla="*/ 2525557 w 14352380"/>
                <a:gd name="connsiteY65" fmla="*/ 3326508 h 7396028"/>
                <a:gd name="connsiteX66" fmla="*/ 2584349 w 14352380"/>
                <a:gd name="connsiteY66" fmla="*/ 3577470 h 7396028"/>
                <a:gd name="connsiteX67" fmla="*/ 2663703 w 14352380"/>
                <a:gd name="connsiteY67" fmla="*/ 3996904 h 7396028"/>
                <a:gd name="connsiteX68" fmla="*/ 2633113 w 14352380"/>
                <a:gd name="connsiteY68" fmla="*/ 4192703 h 7396028"/>
                <a:gd name="connsiteX69" fmla="*/ 2539703 w 14352380"/>
                <a:gd name="connsiteY69" fmla="*/ 4455574 h 7396028"/>
                <a:gd name="connsiteX70" fmla="*/ 2595212 w 14352380"/>
                <a:gd name="connsiteY70" fmla="*/ 3945217 h 7396028"/>
                <a:gd name="connsiteX71" fmla="*/ 2481240 w 14352380"/>
                <a:gd name="connsiteY71" fmla="*/ 3566538 h 7396028"/>
                <a:gd name="connsiteX72" fmla="*/ 2307403 w 14352380"/>
                <a:gd name="connsiteY72" fmla="*/ 3166488 h 7396028"/>
                <a:gd name="connsiteX73" fmla="*/ 2261683 w 14352380"/>
                <a:gd name="connsiteY73" fmla="*/ 3063618 h 7396028"/>
                <a:gd name="connsiteX74" fmla="*/ 2078803 w 14352380"/>
                <a:gd name="connsiteY74" fmla="*/ 2949318 h 7396028"/>
                <a:gd name="connsiteX75" fmla="*/ 1824299 w 14352380"/>
                <a:gd name="connsiteY75" fmla="*/ 3002494 h 7396028"/>
                <a:gd name="connsiteX76" fmla="*/ 1412162 w 14352380"/>
                <a:gd name="connsiteY76" fmla="*/ 3235573 h 7396028"/>
                <a:gd name="connsiteX77" fmla="*/ 1381573 w 14352380"/>
                <a:gd name="connsiteY77" fmla="*/ 3680838 h 7396028"/>
                <a:gd name="connsiteX78" fmla="*/ 1340867 w 14352380"/>
                <a:gd name="connsiteY78" fmla="*/ 3980504 h 7396028"/>
                <a:gd name="connsiteX79" fmla="*/ 1197619 w 14352380"/>
                <a:gd name="connsiteY79" fmla="*/ 4738831 h 7396028"/>
                <a:gd name="connsiteX80" fmla="*/ 1220896 w 14352380"/>
                <a:gd name="connsiteY80" fmla="*/ 4338309 h 7396028"/>
                <a:gd name="connsiteX81" fmla="*/ 1242772 w 14352380"/>
                <a:gd name="connsiteY81" fmla="*/ 4080888 h 7396028"/>
                <a:gd name="connsiteX82" fmla="*/ 1198693 w 14352380"/>
                <a:gd name="connsiteY82" fmla="*/ 3909438 h 7396028"/>
                <a:gd name="connsiteX83" fmla="*/ 970093 w 14352380"/>
                <a:gd name="connsiteY83" fmla="*/ 3989448 h 7396028"/>
                <a:gd name="connsiteX84" fmla="*/ 766328 w 14352380"/>
                <a:gd name="connsiteY84" fmla="*/ 4131990 h 7396028"/>
                <a:gd name="connsiteX85" fmla="*/ 555808 w 14352380"/>
                <a:gd name="connsiteY85" fmla="*/ 4355688 h 7396028"/>
                <a:gd name="connsiteX86" fmla="*/ 785900 w 14352380"/>
                <a:gd name="connsiteY86" fmla="*/ 4017771 h 7396028"/>
                <a:gd name="connsiteX87" fmla="*/ 1130113 w 14352380"/>
                <a:gd name="connsiteY87" fmla="*/ 3817500 h 7396028"/>
                <a:gd name="connsiteX88" fmla="*/ 1278703 w 14352380"/>
                <a:gd name="connsiteY88" fmla="*/ 3726558 h 7396028"/>
                <a:gd name="connsiteX89" fmla="*/ 1269661 w 14352380"/>
                <a:gd name="connsiteY89" fmla="*/ 3390117 h 7396028"/>
                <a:gd name="connsiteX90" fmla="*/ 1309620 w 14352380"/>
                <a:gd name="connsiteY90" fmla="*/ 3169963 h 7396028"/>
                <a:gd name="connsiteX91" fmla="*/ 1393003 w 14352380"/>
                <a:gd name="connsiteY91" fmla="*/ 3052188 h 7396028"/>
                <a:gd name="connsiteX92" fmla="*/ 1080693 w 14352380"/>
                <a:gd name="connsiteY92" fmla="*/ 2984604 h 7396028"/>
                <a:gd name="connsiteX93" fmla="*/ 663453 w 14352380"/>
                <a:gd name="connsiteY93" fmla="*/ 3023360 h 7396028"/>
                <a:gd name="connsiteX94" fmla="*/ 235111 w 14352380"/>
                <a:gd name="connsiteY94" fmla="*/ 3217172 h 7396028"/>
                <a:gd name="connsiteX95" fmla="*/ 421453 w 14352380"/>
                <a:gd name="connsiteY95" fmla="*/ 3029328 h 7396028"/>
                <a:gd name="connsiteX96" fmla="*/ 627193 w 14352380"/>
                <a:gd name="connsiteY96" fmla="*/ 2926458 h 7396028"/>
                <a:gd name="connsiteX97" fmla="*/ 854480 w 14352380"/>
                <a:gd name="connsiteY97" fmla="*/ 2889178 h 7396028"/>
                <a:gd name="connsiteX98" fmla="*/ 1149272 w 14352380"/>
                <a:gd name="connsiteY98" fmla="*/ 2889676 h 7396028"/>
                <a:gd name="connsiteX99" fmla="*/ 1531894 w 14352380"/>
                <a:gd name="connsiteY99" fmla="*/ 2917507 h 7396028"/>
                <a:gd name="connsiteX100" fmla="*/ 1860559 w 14352380"/>
                <a:gd name="connsiteY100" fmla="*/ 2766431 h 7396028"/>
                <a:gd name="connsiteX101" fmla="*/ 1701613 w 14352380"/>
                <a:gd name="connsiteY101" fmla="*/ 2263518 h 7396028"/>
                <a:gd name="connsiteX102" fmla="*/ 1690183 w 14352380"/>
                <a:gd name="connsiteY102" fmla="*/ 1966338 h 7396028"/>
                <a:gd name="connsiteX103" fmla="*/ 1381991 w 14352380"/>
                <a:gd name="connsiteY103" fmla="*/ 1841604 h 7396028"/>
                <a:gd name="connsiteX104" fmla="*/ 1095823 w 14352380"/>
                <a:gd name="connsiteY104" fmla="*/ 1714878 h 7396028"/>
                <a:gd name="connsiteX105" fmla="*/ 746507 w 14352380"/>
                <a:gd name="connsiteY105" fmla="*/ 1626415 h 7396028"/>
                <a:gd name="connsiteX106" fmla="*/ 352873 w 14352380"/>
                <a:gd name="connsiteY106" fmla="*/ 1726308 h 7396028"/>
                <a:gd name="connsiteX107" fmla="*/ 113171 w 14352380"/>
                <a:gd name="connsiteY107" fmla="*/ 1763582 h 7396028"/>
                <a:gd name="connsiteX108" fmla="*/ 9973 w 14352380"/>
                <a:gd name="connsiteY108" fmla="*/ 1737738 h 7396028"/>
                <a:gd name="connsiteX109" fmla="*/ 348516 w 14352380"/>
                <a:gd name="connsiteY109" fmla="*/ 1643812 h 7396028"/>
                <a:gd name="connsiteX110" fmla="*/ 653097 w 14352380"/>
                <a:gd name="connsiteY110" fmla="*/ 1543920 h 7396028"/>
                <a:gd name="connsiteX111" fmla="*/ 1072963 w 14352380"/>
                <a:gd name="connsiteY111" fmla="*/ 1612008 h 7396028"/>
                <a:gd name="connsiteX112" fmla="*/ 1244413 w 14352380"/>
                <a:gd name="connsiteY112" fmla="*/ 1657728 h 7396028"/>
                <a:gd name="connsiteX113" fmla="*/ 1205766 w 14352380"/>
                <a:gd name="connsiteY113" fmla="*/ 1451988 h 7396028"/>
                <a:gd name="connsiteX114" fmla="*/ 1046313 w 14352380"/>
                <a:gd name="connsiteY114" fmla="*/ 815409 h 7396028"/>
                <a:gd name="connsiteX115" fmla="*/ 1221553 w 14352380"/>
                <a:gd name="connsiteY115" fmla="*/ 1211958 h 7396028"/>
                <a:gd name="connsiteX0" fmla="*/ 1221553 w 18227951"/>
                <a:gd name="connsiteY0" fmla="*/ 1211958 h 9173439"/>
                <a:gd name="connsiteX1" fmla="*/ 1343911 w 18227951"/>
                <a:gd name="connsiteY1" fmla="*/ 1559828 h 9173439"/>
                <a:gd name="connsiteX2" fmla="*/ 1553023 w 18227951"/>
                <a:gd name="connsiteY2" fmla="*/ 1657728 h 9173439"/>
                <a:gd name="connsiteX3" fmla="*/ 1907353 w 18227951"/>
                <a:gd name="connsiteY3" fmla="*/ 1680588 h 9173439"/>
                <a:gd name="connsiteX4" fmla="*/ 2021653 w 18227951"/>
                <a:gd name="connsiteY4" fmla="*/ 1543428 h 9173439"/>
                <a:gd name="connsiteX5" fmla="*/ 2124523 w 18227951"/>
                <a:gd name="connsiteY5" fmla="*/ 1291968 h 9173439"/>
                <a:gd name="connsiteX6" fmla="*/ 2124523 w 18227951"/>
                <a:gd name="connsiteY6" fmla="*/ 1120518 h 9173439"/>
                <a:gd name="connsiteX7" fmla="*/ 2068029 w 18227951"/>
                <a:gd name="connsiteY7" fmla="*/ 825325 h 9173439"/>
                <a:gd name="connsiteX8" fmla="*/ 2078803 w 18227951"/>
                <a:gd name="connsiteY8" fmla="*/ 777618 h 9173439"/>
                <a:gd name="connsiteX9" fmla="*/ 2170243 w 18227951"/>
                <a:gd name="connsiteY9" fmla="*/ 1086228 h 9173439"/>
                <a:gd name="connsiteX10" fmla="*/ 2215963 w 18227951"/>
                <a:gd name="connsiteY10" fmla="*/ 1269108 h 9173439"/>
                <a:gd name="connsiteX11" fmla="*/ 2284543 w 18227951"/>
                <a:gd name="connsiteY11" fmla="*/ 1303398 h 9173439"/>
                <a:gd name="connsiteX12" fmla="*/ 2330263 w 18227951"/>
                <a:gd name="connsiteY12" fmla="*/ 1166238 h 9173439"/>
                <a:gd name="connsiteX13" fmla="*/ 2467423 w 18227951"/>
                <a:gd name="connsiteY13" fmla="*/ 880488 h 9173439"/>
                <a:gd name="connsiteX14" fmla="*/ 2558863 w 18227951"/>
                <a:gd name="connsiteY14" fmla="*/ 640458 h 9173439"/>
                <a:gd name="connsiteX15" fmla="*/ 2616013 w 18227951"/>
                <a:gd name="connsiteY15" fmla="*/ 537588 h 9173439"/>
                <a:gd name="connsiteX16" fmla="*/ 2558863 w 18227951"/>
                <a:gd name="connsiteY16" fmla="*/ 789048 h 9173439"/>
                <a:gd name="connsiteX17" fmla="*/ 2444563 w 18227951"/>
                <a:gd name="connsiteY17" fmla="*/ 1097658 h 9173439"/>
                <a:gd name="connsiteX18" fmla="*/ 2375983 w 18227951"/>
                <a:gd name="connsiteY18" fmla="*/ 1406268 h 9173439"/>
                <a:gd name="connsiteX19" fmla="*/ 2558863 w 18227951"/>
                <a:gd name="connsiteY19" fmla="*/ 1577718 h 9173439"/>
                <a:gd name="connsiteX20" fmla="*/ 2878903 w 18227951"/>
                <a:gd name="connsiteY20" fmla="*/ 1657728 h 9173439"/>
                <a:gd name="connsiteX21" fmla="*/ 3187513 w 18227951"/>
                <a:gd name="connsiteY21" fmla="*/ 1657728 h 9173439"/>
                <a:gd name="connsiteX22" fmla="*/ 3370393 w 18227951"/>
                <a:gd name="connsiteY22" fmla="*/ 1566288 h 9173439"/>
                <a:gd name="connsiteX23" fmla="*/ 3488066 w 18227951"/>
                <a:gd name="connsiteY23" fmla="*/ 1246753 h 9173439"/>
                <a:gd name="connsiteX24" fmla="*/ 3495138 w 18227951"/>
                <a:gd name="connsiteY24" fmla="*/ 1115548 h 9173439"/>
                <a:gd name="connsiteX25" fmla="*/ 3493650 w 18227951"/>
                <a:gd name="connsiteY25" fmla="*/ 1063976 h 9173439"/>
                <a:gd name="connsiteX26" fmla="*/ 3450403 w 18227951"/>
                <a:gd name="connsiteY26" fmla="*/ 777618 h 9173439"/>
                <a:gd name="connsiteX27" fmla="*/ 3119893 w 18227951"/>
                <a:gd name="connsiteY27" fmla="*/ 321571 h 9173439"/>
                <a:gd name="connsiteX28" fmla="*/ 3497351 w 18227951"/>
                <a:gd name="connsiteY28" fmla="*/ 674883 h 9173439"/>
                <a:gd name="connsiteX29" fmla="*/ 3759013 w 18227951"/>
                <a:gd name="connsiteY29" fmla="*/ 571878 h 9173439"/>
                <a:gd name="connsiteX30" fmla="*/ 3999043 w 18227951"/>
                <a:gd name="connsiteY30" fmla="*/ 91818 h 9173439"/>
                <a:gd name="connsiteX31" fmla="*/ 4033333 w 18227951"/>
                <a:gd name="connsiteY31" fmla="*/ 11808 h 9173439"/>
                <a:gd name="connsiteX32" fmla="*/ 3984569 w 18227951"/>
                <a:gd name="connsiteY32" fmla="*/ 247366 h 9173439"/>
                <a:gd name="connsiteX33" fmla="*/ 3812791 w 18227951"/>
                <a:gd name="connsiteY33" fmla="*/ 647417 h 9173439"/>
                <a:gd name="connsiteX34" fmla="*/ 3592906 w 18227951"/>
                <a:gd name="connsiteY34" fmla="*/ 811408 h 9173439"/>
                <a:gd name="connsiteX35" fmla="*/ 3604425 w 18227951"/>
                <a:gd name="connsiteY35" fmla="*/ 999253 h 9173439"/>
                <a:gd name="connsiteX36" fmla="*/ 3872985 w 18227951"/>
                <a:gd name="connsiteY36" fmla="*/ 881976 h 9173439"/>
                <a:gd name="connsiteX37" fmla="*/ 4200754 w 18227951"/>
                <a:gd name="connsiteY37" fmla="*/ 774136 h 9173439"/>
                <a:gd name="connsiteX38" fmla="*/ 4064251 w 18227951"/>
                <a:gd name="connsiteY38" fmla="*/ 847195 h 9173439"/>
                <a:gd name="connsiteX39" fmla="*/ 3818880 w 18227951"/>
                <a:gd name="connsiteY39" fmla="*/ 991305 h 9173439"/>
                <a:gd name="connsiteX40" fmla="*/ 3658531 w 18227951"/>
                <a:gd name="connsiteY40" fmla="*/ 1093178 h 9173439"/>
                <a:gd name="connsiteX41" fmla="*/ 3622838 w 18227951"/>
                <a:gd name="connsiteY41" fmla="*/ 1221401 h 9173439"/>
                <a:gd name="connsiteX42" fmla="*/ 3577446 w 18227951"/>
                <a:gd name="connsiteY42" fmla="*/ 1500691 h 9173439"/>
                <a:gd name="connsiteX43" fmla="*/ 3461833 w 18227951"/>
                <a:gd name="connsiteY43" fmla="*/ 1726308 h 9173439"/>
                <a:gd name="connsiteX44" fmla="*/ 3278953 w 18227951"/>
                <a:gd name="connsiteY44" fmla="*/ 2034918 h 9173439"/>
                <a:gd name="connsiteX45" fmla="*/ 3288742 w 18227951"/>
                <a:gd name="connsiteY45" fmla="*/ 2273460 h 9173439"/>
                <a:gd name="connsiteX46" fmla="*/ 3434288 w 18227951"/>
                <a:gd name="connsiteY46" fmla="*/ 2417577 h 9173439"/>
                <a:gd name="connsiteX47" fmla="*/ 3781217 w 18227951"/>
                <a:gd name="connsiteY47" fmla="*/ 2618845 h 9173439"/>
                <a:gd name="connsiteX48" fmla="*/ 4079053 w 18227951"/>
                <a:gd name="connsiteY48" fmla="*/ 2777868 h 9173439"/>
                <a:gd name="connsiteX49" fmla="*/ 18227951 w 18227951"/>
                <a:gd name="connsiteY49" fmla="*/ 9173439 h 9173439"/>
                <a:gd name="connsiteX50" fmla="*/ 13992332 w 18227951"/>
                <a:gd name="connsiteY50" fmla="*/ 7396027 h 9173439"/>
                <a:gd name="connsiteX51" fmla="*/ 3944371 w 18227951"/>
                <a:gd name="connsiteY51" fmla="*/ 2976643 h 9173439"/>
                <a:gd name="connsiteX52" fmla="*/ 3460193 w 18227951"/>
                <a:gd name="connsiteY52" fmla="*/ 2852901 h 9173439"/>
                <a:gd name="connsiteX53" fmla="*/ 3217865 w 18227951"/>
                <a:gd name="connsiteY53" fmla="*/ 2829045 h 9173439"/>
                <a:gd name="connsiteX54" fmla="*/ 3025524 w 18227951"/>
                <a:gd name="connsiteY54" fmla="*/ 2858861 h 9173439"/>
                <a:gd name="connsiteX55" fmla="*/ 2832855 w 18227951"/>
                <a:gd name="connsiteY55" fmla="*/ 2930924 h 9173439"/>
                <a:gd name="connsiteX56" fmla="*/ 2820111 w 18227951"/>
                <a:gd name="connsiteY56" fmla="*/ 3026344 h 9173439"/>
                <a:gd name="connsiteX57" fmla="*/ 2959241 w 18227951"/>
                <a:gd name="connsiteY57" fmla="*/ 3167976 h 9173439"/>
                <a:gd name="connsiteX58" fmla="*/ 3176083 w 18227951"/>
                <a:gd name="connsiteY58" fmla="*/ 3269358 h 9173439"/>
                <a:gd name="connsiteX59" fmla="*/ 3388239 w 18227951"/>
                <a:gd name="connsiteY59" fmla="*/ 3442290 h 9173439"/>
                <a:gd name="connsiteX60" fmla="*/ 3212014 w 18227951"/>
                <a:gd name="connsiteY60" fmla="*/ 3336948 h 9173439"/>
                <a:gd name="connsiteX61" fmla="*/ 3004633 w 18227951"/>
                <a:gd name="connsiteY61" fmla="*/ 3276814 h 9173439"/>
                <a:gd name="connsiteX62" fmla="*/ 2771676 w 18227951"/>
                <a:gd name="connsiteY62" fmla="*/ 3166987 h 9173439"/>
                <a:gd name="connsiteX63" fmla="*/ 2638873 w 18227951"/>
                <a:gd name="connsiteY63" fmla="*/ 3097908 h 9173439"/>
                <a:gd name="connsiteX64" fmla="*/ 2570293 w 18227951"/>
                <a:gd name="connsiteY64" fmla="*/ 3109338 h 9173439"/>
                <a:gd name="connsiteX65" fmla="*/ 2525557 w 18227951"/>
                <a:gd name="connsiteY65" fmla="*/ 3326508 h 9173439"/>
                <a:gd name="connsiteX66" fmla="*/ 2584349 w 18227951"/>
                <a:gd name="connsiteY66" fmla="*/ 3577470 h 9173439"/>
                <a:gd name="connsiteX67" fmla="*/ 2663703 w 18227951"/>
                <a:gd name="connsiteY67" fmla="*/ 3996904 h 9173439"/>
                <a:gd name="connsiteX68" fmla="*/ 2633113 w 18227951"/>
                <a:gd name="connsiteY68" fmla="*/ 4192703 h 9173439"/>
                <a:gd name="connsiteX69" fmla="*/ 2539703 w 18227951"/>
                <a:gd name="connsiteY69" fmla="*/ 4455574 h 9173439"/>
                <a:gd name="connsiteX70" fmla="*/ 2595212 w 18227951"/>
                <a:gd name="connsiteY70" fmla="*/ 3945217 h 9173439"/>
                <a:gd name="connsiteX71" fmla="*/ 2481240 w 18227951"/>
                <a:gd name="connsiteY71" fmla="*/ 3566538 h 9173439"/>
                <a:gd name="connsiteX72" fmla="*/ 2307403 w 18227951"/>
                <a:gd name="connsiteY72" fmla="*/ 3166488 h 9173439"/>
                <a:gd name="connsiteX73" fmla="*/ 2261683 w 18227951"/>
                <a:gd name="connsiteY73" fmla="*/ 3063618 h 9173439"/>
                <a:gd name="connsiteX74" fmla="*/ 2078803 w 18227951"/>
                <a:gd name="connsiteY74" fmla="*/ 2949318 h 9173439"/>
                <a:gd name="connsiteX75" fmla="*/ 1824299 w 18227951"/>
                <a:gd name="connsiteY75" fmla="*/ 3002494 h 9173439"/>
                <a:gd name="connsiteX76" fmla="*/ 1412162 w 18227951"/>
                <a:gd name="connsiteY76" fmla="*/ 3235573 h 9173439"/>
                <a:gd name="connsiteX77" fmla="*/ 1381573 w 18227951"/>
                <a:gd name="connsiteY77" fmla="*/ 3680838 h 9173439"/>
                <a:gd name="connsiteX78" fmla="*/ 1340867 w 18227951"/>
                <a:gd name="connsiteY78" fmla="*/ 3980504 h 9173439"/>
                <a:gd name="connsiteX79" fmla="*/ 1197619 w 18227951"/>
                <a:gd name="connsiteY79" fmla="*/ 4738831 h 9173439"/>
                <a:gd name="connsiteX80" fmla="*/ 1220896 w 18227951"/>
                <a:gd name="connsiteY80" fmla="*/ 4338309 h 9173439"/>
                <a:gd name="connsiteX81" fmla="*/ 1242772 w 18227951"/>
                <a:gd name="connsiteY81" fmla="*/ 4080888 h 9173439"/>
                <a:gd name="connsiteX82" fmla="*/ 1198693 w 18227951"/>
                <a:gd name="connsiteY82" fmla="*/ 3909438 h 9173439"/>
                <a:gd name="connsiteX83" fmla="*/ 970093 w 18227951"/>
                <a:gd name="connsiteY83" fmla="*/ 3989448 h 9173439"/>
                <a:gd name="connsiteX84" fmla="*/ 766328 w 18227951"/>
                <a:gd name="connsiteY84" fmla="*/ 4131990 h 9173439"/>
                <a:gd name="connsiteX85" fmla="*/ 555808 w 18227951"/>
                <a:gd name="connsiteY85" fmla="*/ 4355688 h 9173439"/>
                <a:gd name="connsiteX86" fmla="*/ 785900 w 18227951"/>
                <a:gd name="connsiteY86" fmla="*/ 4017771 h 9173439"/>
                <a:gd name="connsiteX87" fmla="*/ 1130113 w 18227951"/>
                <a:gd name="connsiteY87" fmla="*/ 3817500 h 9173439"/>
                <a:gd name="connsiteX88" fmla="*/ 1278703 w 18227951"/>
                <a:gd name="connsiteY88" fmla="*/ 3726558 h 9173439"/>
                <a:gd name="connsiteX89" fmla="*/ 1269661 w 18227951"/>
                <a:gd name="connsiteY89" fmla="*/ 3390117 h 9173439"/>
                <a:gd name="connsiteX90" fmla="*/ 1309620 w 18227951"/>
                <a:gd name="connsiteY90" fmla="*/ 3169963 h 9173439"/>
                <a:gd name="connsiteX91" fmla="*/ 1393003 w 18227951"/>
                <a:gd name="connsiteY91" fmla="*/ 3052188 h 9173439"/>
                <a:gd name="connsiteX92" fmla="*/ 1080693 w 18227951"/>
                <a:gd name="connsiteY92" fmla="*/ 2984604 h 9173439"/>
                <a:gd name="connsiteX93" fmla="*/ 663453 w 18227951"/>
                <a:gd name="connsiteY93" fmla="*/ 3023360 h 9173439"/>
                <a:gd name="connsiteX94" fmla="*/ 235111 w 18227951"/>
                <a:gd name="connsiteY94" fmla="*/ 3217172 h 9173439"/>
                <a:gd name="connsiteX95" fmla="*/ 421453 w 18227951"/>
                <a:gd name="connsiteY95" fmla="*/ 3029328 h 9173439"/>
                <a:gd name="connsiteX96" fmla="*/ 627193 w 18227951"/>
                <a:gd name="connsiteY96" fmla="*/ 2926458 h 9173439"/>
                <a:gd name="connsiteX97" fmla="*/ 854480 w 18227951"/>
                <a:gd name="connsiteY97" fmla="*/ 2889178 h 9173439"/>
                <a:gd name="connsiteX98" fmla="*/ 1149272 w 18227951"/>
                <a:gd name="connsiteY98" fmla="*/ 2889676 h 9173439"/>
                <a:gd name="connsiteX99" fmla="*/ 1531894 w 18227951"/>
                <a:gd name="connsiteY99" fmla="*/ 2917507 h 9173439"/>
                <a:gd name="connsiteX100" fmla="*/ 1860559 w 18227951"/>
                <a:gd name="connsiteY100" fmla="*/ 2766431 h 9173439"/>
                <a:gd name="connsiteX101" fmla="*/ 1701613 w 18227951"/>
                <a:gd name="connsiteY101" fmla="*/ 2263518 h 9173439"/>
                <a:gd name="connsiteX102" fmla="*/ 1690183 w 18227951"/>
                <a:gd name="connsiteY102" fmla="*/ 1966338 h 9173439"/>
                <a:gd name="connsiteX103" fmla="*/ 1381991 w 18227951"/>
                <a:gd name="connsiteY103" fmla="*/ 1841604 h 9173439"/>
                <a:gd name="connsiteX104" fmla="*/ 1095823 w 18227951"/>
                <a:gd name="connsiteY104" fmla="*/ 1714878 h 9173439"/>
                <a:gd name="connsiteX105" fmla="*/ 746507 w 18227951"/>
                <a:gd name="connsiteY105" fmla="*/ 1626415 h 9173439"/>
                <a:gd name="connsiteX106" fmla="*/ 352873 w 18227951"/>
                <a:gd name="connsiteY106" fmla="*/ 1726308 h 9173439"/>
                <a:gd name="connsiteX107" fmla="*/ 113171 w 18227951"/>
                <a:gd name="connsiteY107" fmla="*/ 1763582 h 9173439"/>
                <a:gd name="connsiteX108" fmla="*/ 9973 w 18227951"/>
                <a:gd name="connsiteY108" fmla="*/ 1737738 h 9173439"/>
                <a:gd name="connsiteX109" fmla="*/ 348516 w 18227951"/>
                <a:gd name="connsiteY109" fmla="*/ 1643812 h 9173439"/>
                <a:gd name="connsiteX110" fmla="*/ 653097 w 18227951"/>
                <a:gd name="connsiteY110" fmla="*/ 1543920 h 9173439"/>
                <a:gd name="connsiteX111" fmla="*/ 1072963 w 18227951"/>
                <a:gd name="connsiteY111" fmla="*/ 1612008 h 9173439"/>
                <a:gd name="connsiteX112" fmla="*/ 1244413 w 18227951"/>
                <a:gd name="connsiteY112" fmla="*/ 1657728 h 9173439"/>
                <a:gd name="connsiteX113" fmla="*/ 1205766 w 18227951"/>
                <a:gd name="connsiteY113" fmla="*/ 1451988 h 9173439"/>
                <a:gd name="connsiteX114" fmla="*/ 1046313 w 18227951"/>
                <a:gd name="connsiteY114" fmla="*/ 815409 h 9173439"/>
                <a:gd name="connsiteX115" fmla="*/ 1221553 w 18227951"/>
                <a:gd name="connsiteY115" fmla="*/ 1211958 h 9173439"/>
                <a:gd name="connsiteX0" fmla="*/ 1221553 w 19234678"/>
                <a:gd name="connsiteY0" fmla="*/ 1211958 h 9708619"/>
                <a:gd name="connsiteX1" fmla="*/ 1343911 w 19234678"/>
                <a:gd name="connsiteY1" fmla="*/ 1559828 h 9708619"/>
                <a:gd name="connsiteX2" fmla="*/ 1553023 w 19234678"/>
                <a:gd name="connsiteY2" fmla="*/ 1657728 h 9708619"/>
                <a:gd name="connsiteX3" fmla="*/ 1907353 w 19234678"/>
                <a:gd name="connsiteY3" fmla="*/ 1680588 h 9708619"/>
                <a:gd name="connsiteX4" fmla="*/ 2021653 w 19234678"/>
                <a:gd name="connsiteY4" fmla="*/ 1543428 h 9708619"/>
                <a:gd name="connsiteX5" fmla="*/ 2124523 w 19234678"/>
                <a:gd name="connsiteY5" fmla="*/ 1291968 h 9708619"/>
                <a:gd name="connsiteX6" fmla="*/ 2124523 w 19234678"/>
                <a:gd name="connsiteY6" fmla="*/ 1120518 h 9708619"/>
                <a:gd name="connsiteX7" fmla="*/ 2068029 w 19234678"/>
                <a:gd name="connsiteY7" fmla="*/ 825325 h 9708619"/>
                <a:gd name="connsiteX8" fmla="*/ 2078803 w 19234678"/>
                <a:gd name="connsiteY8" fmla="*/ 777618 h 9708619"/>
                <a:gd name="connsiteX9" fmla="*/ 2170243 w 19234678"/>
                <a:gd name="connsiteY9" fmla="*/ 1086228 h 9708619"/>
                <a:gd name="connsiteX10" fmla="*/ 2215963 w 19234678"/>
                <a:gd name="connsiteY10" fmla="*/ 1269108 h 9708619"/>
                <a:gd name="connsiteX11" fmla="*/ 2284543 w 19234678"/>
                <a:gd name="connsiteY11" fmla="*/ 1303398 h 9708619"/>
                <a:gd name="connsiteX12" fmla="*/ 2330263 w 19234678"/>
                <a:gd name="connsiteY12" fmla="*/ 1166238 h 9708619"/>
                <a:gd name="connsiteX13" fmla="*/ 2467423 w 19234678"/>
                <a:gd name="connsiteY13" fmla="*/ 880488 h 9708619"/>
                <a:gd name="connsiteX14" fmla="*/ 2558863 w 19234678"/>
                <a:gd name="connsiteY14" fmla="*/ 640458 h 9708619"/>
                <a:gd name="connsiteX15" fmla="*/ 2616013 w 19234678"/>
                <a:gd name="connsiteY15" fmla="*/ 537588 h 9708619"/>
                <a:gd name="connsiteX16" fmla="*/ 2558863 w 19234678"/>
                <a:gd name="connsiteY16" fmla="*/ 789048 h 9708619"/>
                <a:gd name="connsiteX17" fmla="*/ 2444563 w 19234678"/>
                <a:gd name="connsiteY17" fmla="*/ 1097658 h 9708619"/>
                <a:gd name="connsiteX18" fmla="*/ 2375983 w 19234678"/>
                <a:gd name="connsiteY18" fmla="*/ 1406268 h 9708619"/>
                <a:gd name="connsiteX19" fmla="*/ 2558863 w 19234678"/>
                <a:gd name="connsiteY19" fmla="*/ 1577718 h 9708619"/>
                <a:gd name="connsiteX20" fmla="*/ 2878903 w 19234678"/>
                <a:gd name="connsiteY20" fmla="*/ 1657728 h 9708619"/>
                <a:gd name="connsiteX21" fmla="*/ 3187513 w 19234678"/>
                <a:gd name="connsiteY21" fmla="*/ 1657728 h 9708619"/>
                <a:gd name="connsiteX22" fmla="*/ 3370393 w 19234678"/>
                <a:gd name="connsiteY22" fmla="*/ 1566288 h 9708619"/>
                <a:gd name="connsiteX23" fmla="*/ 3488066 w 19234678"/>
                <a:gd name="connsiteY23" fmla="*/ 1246753 h 9708619"/>
                <a:gd name="connsiteX24" fmla="*/ 3495138 w 19234678"/>
                <a:gd name="connsiteY24" fmla="*/ 1115548 h 9708619"/>
                <a:gd name="connsiteX25" fmla="*/ 3493650 w 19234678"/>
                <a:gd name="connsiteY25" fmla="*/ 1063976 h 9708619"/>
                <a:gd name="connsiteX26" fmla="*/ 3450403 w 19234678"/>
                <a:gd name="connsiteY26" fmla="*/ 777618 h 9708619"/>
                <a:gd name="connsiteX27" fmla="*/ 3119893 w 19234678"/>
                <a:gd name="connsiteY27" fmla="*/ 321571 h 9708619"/>
                <a:gd name="connsiteX28" fmla="*/ 3497351 w 19234678"/>
                <a:gd name="connsiteY28" fmla="*/ 674883 h 9708619"/>
                <a:gd name="connsiteX29" fmla="*/ 3759013 w 19234678"/>
                <a:gd name="connsiteY29" fmla="*/ 571878 h 9708619"/>
                <a:gd name="connsiteX30" fmla="*/ 3999043 w 19234678"/>
                <a:gd name="connsiteY30" fmla="*/ 91818 h 9708619"/>
                <a:gd name="connsiteX31" fmla="*/ 4033333 w 19234678"/>
                <a:gd name="connsiteY31" fmla="*/ 11808 h 9708619"/>
                <a:gd name="connsiteX32" fmla="*/ 3984569 w 19234678"/>
                <a:gd name="connsiteY32" fmla="*/ 247366 h 9708619"/>
                <a:gd name="connsiteX33" fmla="*/ 3812791 w 19234678"/>
                <a:gd name="connsiteY33" fmla="*/ 647417 h 9708619"/>
                <a:gd name="connsiteX34" fmla="*/ 3592906 w 19234678"/>
                <a:gd name="connsiteY34" fmla="*/ 811408 h 9708619"/>
                <a:gd name="connsiteX35" fmla="*/ 3604425 w 19234678"/>
                <a:gd name="connsiteY35" fmla="*/ 999253 h 9708619"/>
                <a:gd name="connsiteX36" fmla="*/ 3872985 w 19234678"/>
                <a:gd name="connsiteY36" fmla="*/ 881976 h 9708619"/>
                <a:gd name="connsiteX37" fmla="*/ 4200754 w 19234678"/>
                <a:gd name="connsiteY37" fmla="*/ 774136 h 9708619"/>
                <a:gd name="connsiteX38" fmla="*/ 4064251 w 19234678"/>
                <a:gd name="connsiteY38" fmla="*/ 847195 h 9708619"/>
                <a:gd name="connsiteX39" fmla="*/ 3818880 w 19234678"/>
                <a:gd name="connsiteY39" fmla="*/ 991305 h 9708619"/>
                <a:gd name="connsiteX40" fmla="*/ 3658531 w 19234678"/>
                <a:gd name="connsiteY40" fmla="*/ 1093178 h 9708619"/>
                <a:gd name="connsiteX41" fmla="*/ 3622838 w 19234678"/>
                <a:gd name="connsiteY41" fmla="*/ 1221401 h 9708619"/>
                <a:gd name="connsiteX42" fmla="*/ 3577446 w 19234678"/>
                <a:gd name="connsiteY42" fmla="*/ 1500691 h 9708619"/>
                <a:gd name="connsiteX43" fmla="*/ 3461833 w 19234678"/>
                <a:gd name="connsiteY43" fmla="*/ 1726308 h 9708619"/>
                <a:gd name="connsiteX44" fmla="*/ 3278953 w 19234678"/>
                <a:gd name="connsiteY44" fmla="*/ 2034918 h 9708619"/>
                <a:gd name="connsiteX45" fmla="*/ 3288742 w 19234678"/>
                <a:gd name="connsiteY45" fmla="*/ 2273460 h 9708619"/>
                <a:gd name="connsiteX46" fmla="*/ 3434288 w 19234678"/>
                <a:gd name="connsiteY46" fmla="*/ 2417577 h 9708619"/>
                <a:gd name="connsiteX47" fmla="*/ 3781217 w 19234678"/>
                <a:gd name="connsiteY47" fmla="*/ 2618845 h 9708619"/>
                <a:gd name="connsiteX48" fmla="*/ 4079053 w 19234678"/>
                <a:gd name="connsiteY48" fmla="*/ 2777868 h 9708619"/>
                <a:gd name="connsiteX49" fmla="*/ 18227951 w 19234678"/>
                <a:gd name="connsiteY49" fmla="*/ 9173439 h 9708619"/>
                <a:gd name="connsiteX50" fmla="*/ 18064964 w 19234678"/>
                <a:gd name="connsiteY50" fmla="*/ 9394536 h 9708619"/>
                <a:gd name="connsiteX51" fmla="*/ 3944371 w 19234678"/>
                <a:gd name="connsiteY51" fmla="*/ 2976643 h 9708619"/>
                <a:gd name="connsiteX52" fmla="*/ 3460193 w 19234678"/>
                <a:gd name="connsiteY52" fmla="*/ 2852901 h 9708619"/>
                <a:gd name="connsiteX53" fmla="*/ 3217865 w 19234678"/>
                <a:gd name="connsiteY53" fmla="*/ 2829045 h 9708619"/>
                <a:gd name="connsiteX54" fmla="*/ 3025524 w 19234678"/>
                <a:gd name="connsiteY54" fmla="*/ 2858861 h 9708619"/>
                <a:gd name="connsiteX55" fmla="*/ 2832855 w 19234678"/>
                <a:gd name="connsiteY55" fmla="*/ 2930924 h 9708619"/>
                <a:gd name="connsiteX56" fmla="*/ 2820111 w 19234678"/>
                <a:gd name="connsiteY56" fmla="*/ 3026344 h 9708619"/>
                <a:gd name="connsiteX57" fmla="*/ 2959241 w 19234678"/>
                <a:gd name="connsiteY57" fmla="*/ 3167976 h 9708619"/>
                <a:gd name="connsiteX58" fmla="*/ 3176083 w 19234678"/>
                <a:gd name="connsiteY58" fmla="*/ 3269358 h 9708619"/>
                <a:gd name="connsiteX59" fmla="*/ 3388239 w 19234678"/>
                <a:gd name="connsiteY59" fmla="*/ 3442290 h 9708619"/>
                <a:gd name="connsiteX60" fmla="*/ 3212014 w 19234678"/>
                <a:gd name="connsiteY60" fmla="*/ 3336948 h 9708619"/>
                <a:gd name="connsiteX61" fmla="*/ 3004633 w 19234678"/>
                <a:gd name="connsiteY61" fmla="*/ 3276814 h 9708619"/>
                <a:gd name="connsiteX62" fmla="*/ 2771676 w 19234678"/>
                <a:gd name="connsiteY62" fmla="*/ 3166987 h 9708619"/>
                <a:gd name="connsiteX63" fmla="*/ 2638873 w 19234678"/>
                <a:gd name="connsiteY63" fmla="*/ 3097908 h 9708619"/>
                <a:gd name="connsiteX64" fmla="*/ 2570293 w 19234678"/>
                <a:gd name="connsiteY64" fmla="*/ 3109338 h 9708619"/>
                <a:gd name="connsiteX65" fmla="*/ 2525557 w 19234678"/>
                <a:gd name="connsiteY65" fmla="*/ 3326508 h 9708619"/>
                <a:gd name="connsiteX66" fmla="*/ 2584349 w 19234678"/>
                <a:gd name="connsiteY66" fmla="*/ 3577470 h 9708619"/>
                <a:gd name="connsiteX67" fmla="*/ 2663703 w 19234678"/>
                <a:gd name="connsiteY67" fmla="*/ 3996904 h 9708619"/>
                <a:gd name="connsiteX68" fmla="*/ 2633113 w 19234678"/>
                <a:gd name="connsiteY68" fmla="*/ 4192703 h 9708619"/>
                <a:gd name="connsiteX69" fmla="*/ 2539703 w 19234678"/>
                <a:gd name="connsiteY69" fmla="*/ 4455574 h 9708619"/>
                <a:gd name="connsiteX70" fmla="*/ 2595212 w 19234678"/>
                <a:gd name="connsiteY70" fmla="*/ 3945217 h 9708619"/>
                <a:gd name="connsiteX71" fmla="*/ 2481240 w 19234678"/>
                <a:gd name="connsiteY71" fmla="*/ 3566538 h 9708619"/>
                <a:gd name="connsiteX72" fmla="*/ 2307403 w 19234678"/>
                <a:gd name="connsiteY72" fmla="*/ 3166488 h 9708619"/>
                <a:gd name="connsiteX73" fmla="*/ 2261683 w 19234678"/>
                <a:gd name="connsiteY73" fmla="*/ 3063618 h 9708619"/>
                <a:gd name="connsiteX74" fmla="*/ 2078803 w 19234678"/>
                <a:gd name="connsiteY74" fmla="*/ 2949318 h 9708619"/>
                <a:gd name="connsiteX75" fmla="*/ 1824299 w 19234678"/>
                <a:gd name="connsiteY75" fmla="*/ 3002494 h 9708619"/>
                <a:gd name="connsiteX76" fmla="*/ 1412162 w 19234678"/>
                <a:gd name="connsiteY76" fmla="*/ 3235573 h 9708619"/>
                <a:gd name="connsiteX77" fmla="*/ 1381573 w 19234678"/>
                <a:gd name="connsiteY77" fmla="*/ 3680838 h 9708619"/>
                <a:gd name="connsiteX78" fmla="*/ 1340867 w 19234678"/>
                <a:gd name="connsiteY78" fmla="*/ 3980504 h 9708619"/>
                <a:gd name="connsiteX79" fmla="*/ 1197619 w 19234678"/>
                <a:gd name="connsiteY79" fmla="*/ 4738831 h 9708619"/>
                <a:gd name="connsiteX80" fmla="*/ 1220896 w 19234678"/>
                <a:gd name="connsiteY80" fmla="*/ 4338309 h 9708619"/>
                <a:gd name="connsiteX81" fmla="*/ 1242772 w 19234678"/>
                <a:gd name="connsiteY81" fmla="*/ 4080888 h 9708619"/>
                <a:gd name="connsiteX82" fmla="*/ 1198693 w 19234678"/>
                <a:gd name="connsiteY82" fmla="*/ 3909438 h 9708619"/>
                <a:gd name="connsiteX83" fmla="*/ 970093 w 19234678"/>
                <a:gd name="connsiteY83" fmla="*/ 3989448 h 9708619"/>
                <a:gd name="connsiteX84" fmla="*/ 766328 w 19234678"/>
                <a:gd name="connsiteY84" fmla="*/ 4131990 h 9708619"/>
                <a:gd name="connsiteX85" fmla="*/ 555808 w 19234678"/>
                <a:gd name="connsiteY85" fmla="*/ 4355688 h 9708619"/>
                <a:gd name="connsiteX86" fmla="*/ 785900 w 19234678"/>
                <a:gd name="connsiteY86" fmla="*/ 4017771 h 9708619"/>
                <a:gd name="connsiteX87" fmla="*/ 1130113 w 19234678"/>
                <a:gd name="connsiteY87" fmla="*/ 3817500 h 9708619"/>
                <a:gd name="connsiteX88" fmla="*/ 1278703 w 19234678"/>
                <a:gd name="connsiteY88" fmla="*/ 3726558 h 9708619"/>
                <a:gd name="connsiteX89" fmla="*/ 1269661 w 19234678"/>
                <a:gd name="connsiteY89" fmla="*/ 3390117 h 9708619"/>
                <a:gd name="connsiteX90" fmla="*/ 1309620 w 19234678"/>
                <a:gd name="connsiteY90" fmla="*/ 3169963 h 9708619"/>
                <a:gd name="connsiteX91" fmla="*/ 1393003 w 19234678"/>
                <a:gd name="connsiteY91" fmla="*/ 3052188 h 9708619"/>
                <a:gd name="connsiteX92" fmla="*/ 1080693 w 19234678"/>
                <a:gd name="connsiteY92" fmla="*/ 2984604 h 9708619"/>
                <a:gd name="connsiteX93" fmla="*/ 663453 w 19234678"/>
                <a:gd name="connsiteY93" fmla="*/ 3023360 h 9708619"/>
                <a:gd name="connsiteX94" fmla="*/ 235111 w 19234678"/>
                <a:gd name="connsiteY94" fmla="*/ 3217172 h 9708619"/>
                <a:gd name="connsiteX95" fmla="*/ 421453 w 19234678"/>
                <a:gd name="connsiteY95" fmla="*/ 3029328 h 9708619"/>
                <a:gd name="connsiteX96" fmla="*/ 627193 w 19234678"/>
                <a:gd name="connsiteY96" fmla="*/ 2926458 h 9708619"/>
                <a:gd name="connsiteX97" fmla="*/ 854480 w 19234678"/>
                <a:gd name="connsiteY97" fmla="*/ 2889178 h 9708619"/>
                <a:gd name="connsiteX98" fmla="*/ 1149272 w 19234678"/>
                <a:gd name="connsiteY98" fmla="*/ 2889676 h 9708619"/>
                <a:gd name="connsiteX99" fmla="*/ 1531894 w 19234678"/>
                <a:gd name="connsiteY99" fmla="*/ 2917507 h 9708619"/>
                <a:gd name="connsiteX100" fmla="*/ 1860559 w 19234678"/>
                <a:gd name="connsiteY100" fmla="*/ 2766431 h 9708619"/>
                <a:gd name="connsiteX101" fmla="*/ 1701613 w 19234678"/>
                <a:gd name="connsiteY101" fmla="*/ 2263518 h 9708619"/>
                <a:gd name="connsiteX102" fmla="*/ 1690183 w 19234678"/>
                <a:gd name="connsiteY102" fmla="*/ 1966338 h 9708619"/>
                <a:gd name="connsiteX103" fmla="*/ 1381991 w 19234678"/>
                <a:gd name="connsiteY103" fmla="*/ 1841604 h 9708619"/>
                <a:gd name="connsiteX104" fmla="*/ 1095823 w 19234678"/>
                <a:gd name="connsiteY104" fmla="*/ 1714878 h 9708619"/>
                <a:gd name="connsiteX105" fmla="*/ 746507 w 19234678"/>
                <a:gd name="connsiteY105" fmla="*/ 1626415 h 9708619"/>
                <a:gd name="connsiteX106" fmla="*/ 352873 w 19234678"/>
                <a:gd name="connsiteY106" fmla="*/ 1726308 h 9708619"/>
                <a:gd name="connsiteX107" fmla="*/ 113171 w 19234678"/>
                <a:gd name="connsiteY107" fmla="*/ 1763582 h 9708619"/>
                <a:gd name="connsiteX108" fmla="*/ 9973 w 19234678"/>
                <a:gd name="connsiteY108" fmla="*/ 1737738 h 9708619"/>
                <a:gd name="connsiteX109" fmla="*/ 348516 w 19234678"/>
                <a:gd name="connsiteY109" fmla="*/ 1643812 h 9708619"/>
                <a:gd name="connsiteX110" fmla="*/ 653097 w 19234678"/>
                <a:gd name="connsiteY110" fmla="*/ 1543920 h 9708619"/>
                <a:gd name="connsiteX111" fmla="*/ 1072963 w 19234678"/>
                <a:gd name="connsiteY111" fmla="*/ 1612008 h 9708619"/>
                <a:gd name="connsiteX112" fmla="*/ 1244413 w 19234678"/>
                <a:gd name="connsiteY112" fmla="*/ 1657728 h 9708619"/>
                <a:gd name="connsiteX113" fmla="*/ 1205766 w 19234678"/>
                <a:gd name="connsiteY113" fmla="*/ 1451988 h 9708619"/>
                <a:gd name="connsiteX114" fmla="*/ 1046313 w 19234678"/>
                <a:gd name="connsiteY114" fmla="*/ 815409 h 9708619"/>
                <a:gd name="connsiteX115" fmla="*/ 1221553 w 19234678"/>
                <a:gd name="connsiteY115" fmla="*/ 1211958 h 9708619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3944371 w 19048999"/>
                <a:gd name="connsiteY51" fmla="*/ 2976643 h 9628343"/>
                <a:gd name="connsiteX52" fmla="*/ 3460193 w 19048999"/>
                <a:gd name="connsiteY52" fmla="*/ 2852901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7057965 w 19048999"/>
                <a:gd name="connsiteY51" fmla="*/ 4392731 h 9628343"/>
                <a:gd name="connsiteX52" fmla="*/ 3460193 w 19048999"/>
                <a:gd name="connsiteY52" fmla="*/ 2852901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7057965 w 19048999"/>
                <a:gd name="connsiteY51" fmla="*/ 4392731 h 9628343"/>
                <a:gd name="connsiteX52" fmla="*/ 4025107 w 19048999"/>
                <a:gd name="connsiteY52" fmla="*/ 3081300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8233152"/>
                <a:gd name="connsiteY0" fmla="*/ 1211958 h 9394538"/>
                <a:gd name="connsiteX1" fmla="*/ 1343911 w 18233152"/>
                <a:gd name="connsiteY1" fmla="*/ 1559828 h 9394538"/>
                <a:gd name="connsiteX2" fmla="*/ 1553023 w 18233152"/>
                <a:gd name="connsiteY2" fmla="*/ 1657728 h 9394538"/>
                <a:gd name="connsiteX3" fmla="*/ 1907353 w 18233152"/>
                <a:gd name="connsiteY3" fmla="*/ 1680588 h 9394538"/>
                <a:gd name="connsiteX4" fmla="*/ 2021653 w 18233152"/>
                <a:gd name="connsiteY4" fmla="*/ 1543428 h 9394538"/>
                <a:gd name="connsiteX5" fmla="*/ 2124523 w 18233152"/>
                <a:gd name="connsiteY5" fmla="*/ 1291968 h 9394538"/>
                <a:gd name="connsiteX6" fmla="*/ 2124523 w 18233152"/>
                <a:gd name="connsiteY6" fmla="*/ 1120518 h 9394538"/>
                <a:gd name="connsiteX7" fmla="*/ 2068029 w 18233152"/>
                <a:gd name="connsiteY7" fmla="*/ 825325 h 9394538"/>
                <a:gd name="connsiteX8" fmla="*/ 2078803 w 18233152"/>
                <a:gd name="connsiteY8" fmla="*/ 777618 h 9394538"/>
                <a:gd name="connsiteX9" fmla="*/ 2170243 w 18233152"/>
                <a:gd name="connsiteY9" fmla="*/ 1086228 h 9394538"/>
                <a:gd name="connsiteX10" fmla="*/ 2215963 w 18233152"/>
                <a:gd name="connsiteY10" fmla="*/ 1269108 h 9394538"/>
                <a:gd name="connsiteX11" fmla="*/ 2284543 w 18233152"/>
                <a:gd name="connsiteY11" fmla="*/ 1303398 h 9394538"/>
                <a:gd name="connsiteX12" fmla="*/ 2330263 w 18233152"/>
                <a:gd name="connsiteY12" fmla="*/ 1166238 h 9394538"/>
                <a:gd name="connsiteX13" fmla="*/ 2467423 w 18233152"/>
                <a:gd name="connsiteY13" fmla="*/ 880488 h 9394538"/>
                <a:gd name="connsiteX14" fmla="*/ 2558863 w 18233152"/>
                <a:gd name="connsiteY14" fmla="*/ 640458 h 9394538"/>
                <a:gd name="connsiteX15" fmla="*/ 2616013 w 18233152"/>
                <a:gd name="connsiteY15" fmla="*/ 537588 h 9394538"/>
                <a:gd name="connsiteX16" fmla="*/ 2558863 w 18233152"/>
                <a:gd name="connsiteY16" fmla="*/ 789048 h 9394538"/>
                <a:gd name="connsiteX17" fmla="*/ 2444563 w 18233152"/>
                <a:gd name="connsiteY17" fmla="*/ 1097658 h 9394538"/>
                <a:gd name="connsiteX18" fmla="*/ 2375983 w 18233152"/>
                <a:gd name="connsiteY18" fmla="*/ 1406268 h 9394538"/>
                <a:gd name="connsiteX19" fmla="*/ 2558863 w 18233152"/>
                <a:gd name="connsiteY19" fmla="*/ 1577718 h 9394538"/>
                <a:gd name="connsiteX20" fmla="*/ 2878903 w 18233152"/>
                <a:gd name="connsiteY20" fmla="*/ 1657728 h 9394538"/>
                <a:gd name="connsiteX21" fmla="*/ 3187513 w 18233152"/>
                <a:gd name="connsiteY21" fmla="*/ 1657728 h 9394538"/>
                <a:gd name="connsiteX22" fmla="*/ 3370393 w 18233152"/>
                <a:gd name="connsiteY22" fmla="*/ 1566288 h 9394538"/>
                <a:gd name="connsiteX23" fmla="*/ 3488066 w 18233152"/>
                <a:gd name="connsiteY23" fmla="*/ 1246753 h 9394538"/>
                <a:gd name="connsiteX24" fmla="*/ 3495138 w 18233152"/>
                <a:gd name="connsiteY24" fmla="*/ 1115548 h 9394538"/>
                <a:gd name="connsiteX25" fmla="*/ 3493650 w 18233152"/>
                <a:gd name="connsiteY25" fmla="*/ 1063976 h 9394538"/>
                <a:gd name="connsiteX26" fmla="*/ 3450403 w 18233152"/>
                <a:gd name="connsiteY26" fmla="*/ 777618 h 9394538"/>
                <a:gd name="connsiteX27" fmla="*/ 3119893 w 18233152"/>
                <a:gd name="connsiteY27" fmla="*/ 321571 h 9394538"/>
                <a:gd name="connsiteX28" fmla="*/ 3497351 w 18233152"/>
                <a:gd name="connsiteY28" fmla="*/ 674883 h 9394538"/>
                <a:gd name="connsiteX29" fmla="*/ 3759013 w 18233152"/>
                <a:gd name="connsiteY29" fmla="*/ 571878 h 9394538"/>
                <a:gd name="connsiteX30" fmla="*/ 3999043 w 18233152"/>
                <a:gd name="connsiteY30" fmla="*/ 91818 h 9394538"/>
                <a:gd name="connsiteX31" fmla="*/ 4033333 w 18233152"/>
                <a:gd name="connsiteY31" fmla="*/ 11808 h 9394538"/>
                <a:gd name="connsiteX32" fmla="*/ 3984569 w 18233152"/>
                <a:gd name="connsiteY32" fmla="*/ 247366 h 9394538"/>
                <a:gd name="connsiteX33" fmla="*/ 3812791 w 18233152"/>
                <a:gd name="connsiteY33" fmla="*/ 647417 h 9394538"/>
                <a:gd name="connsiteX34" fmla="*/ 3592906 w 18233152"/>
                <a:gd name="connsiteY34" fmla="*/ 811408 h 9394538"/>
                <a:gd name="connsiteX35" fmla="*/ 3604425 w 18233152"/>
                <a:gd name="connsiteY35" fmla="*/ 999253 h 9394538"/>
                <a:gd name="connsiteX36" fmla="*/ 3872985 w 18233152"/>
                <a:gd name="connsiteY36" fmla="*/ 881976 h 9394538"/>
                <a:gd name="connsiteX37" fmla="*/ 4200754 w 18233152"/>
                <a:gd name="connsiteY37" fmla="*/ 774136 h 9394538"/>
                <a:gd name="connsiteX38" fmla="*/ 4064251 w 18233152"/>
                <a:gd name="connsiteY38" fmla="*/ 847195 h 9394538"/>
                <a:gd name="connsiteX39" fmla="*/ 3818880 w 18233152"/>
                <a:gd name="connsiteY39" fmla="*/ 991305 h 9394538"/>
                <a:gd name="connsiteX40" fmla="*/ 3658531 w 18233152"/>
                <a:gd name="connsiteY40" fmla="*/ 1093178 h 9394538"/>
                <a:gd name="connsiteX41" fmla="*/ 3622838 w 18233152"/>
                <a:gd name="connsiteY41" fmla="*/ 1221401 h 9394538"/>
                <a:gd name="connsiteX42" fmla="*/ 3577446 w 18233152"/>
                <a:gd name="connsiteY42" fmla="*/ 1500691 h 9394538"/>
                <a:gd name="connsiteX43" fmla="*/ 3461833 w 18233152"/>
                <a:gd name="connsiteY43" fmla="*/ 1726308 h 9394538"/>
                <a:gd name="connsiteX44" fmla="*/ 3278953 w 18233152"/>
                <a:gd name="connsiteY44" fmla="*/ 2034918 h 9394538"/>
                <a:gd name="connsiteX45" fmla="*/ 3288742 w 18233152"/>
                <a:gd name="connsiteY45" fmla="*/ 2273460 h 9394538"/>
                <a:gd name="connsiteX46" fmla="*/ 3434288 w 18233152"/>
                <a:gd name="connsiteY46" fmla="*/ 2417577 h 9394538"/>
                <a:gd name="connsiteX47" fmla="*/ 3781217 w 18233152"/>
                <a:gd name="connsiteY47" fmla="*/ 2618845 h 9394538"/>
                <a:gd name="connsiteX48" fmla="*/ 6588323 w 18233152"/>
                <a:gd name="connsiteY48" fmla="*/ 3874193 h 9394538"/>
                <a:gd name="connsiteX49" fmla="*/ 18227951 w 18233152"/>
                <a:gd name="connsiteY49" fmla="*/ 9173439 h 9394538"/>
                <a:gd name="connsiteX50" fmla="*/ 18064964 w 18233152"/>
                <a:gd name="connsiteY50" fmla="*/ 9394536 h 9394538"/>
                <a:gd name="connsiteX51" fmla="*/ 7057965 w 18233152"/>
                <a:gd name="connsiteY51" fmla="*/ 4392731 h 9394538"/>
                <a:gd name="connsiteX52" fmla="*/ 4025107 w 18233152"/>
                <a:gd name="connsiteY52" fmla="*/ 3081300 h 9394538"/>
                <a:gd name="connsiteX53" fmla="*/ 3217865 w 18233152"/>
                <a:gd name="connsiteY53" fmla="*/ 2829045 h 9394538"/>
                <a:gd name="connsiteX54" fmla="*/ 3025524 w 18233152"/>
                <a:gd name="connsiteY54" fmla="*/ 2858861 h 9394538"/>
                <a:gd name="connsiteX55" fmla="*/ 2832855 w 18233152"/>
                <a:gd name="connsiteY55" fmla="*/ 2930924 h 9394538"/>
                <a:gd name="connsiteX56" fmla="*/ 2820111 w 18233152"/>
                <a:gd name="connsiteY56" fmla="*/ 3026344 h 9394538"/>
                <a:gd name="connsiteX57" fmla="*/ 2959241 w 18233152"/>
                <a:gd name="connsiteY57" fmla="*/ 3167976 h 9394538"/>
                <a:gd name="connsiteX58" fmla="*/ 3176083 w 18233152"/>
                <a:gd name="connsiteY58" fmla="*/ 3269358 h 9394538"/>
                <a:gd name="connsiteX59" fmla="*/ 3388239 w 18233152"/>
                <a:gd name="connsiteY59" fmla="*/ 3442290 h 9394538"/>
                <a:gd name="connsiteX60" fmla="*/ 3212014 w 18233152"/>
                <a:gd name="connsiteY60" fmla="*/ 3336948 h 9394538"/>
                <a:gd name="connsiteX61" fmla="*/ 3004633 w 18233152"/>
                <a:gd name="connsiteY61" fmla="*/ 3276814 h 9394538"/>
                <a:gd name="connsiteX62" fmla="*/ 2771676 w 18233152"/>
                <a:gd name="connsiteY62" fmla="*/ 3166987 h 9394538"/>
                <a:gd name="connsiteX63" fmla="*/ 2638873 w 18233152"/>
                <a:gd name="connsiteY63" fmla="*/ 3097908 h 9394538"/>
                <a:gd name="connsiteX64" fmla="*/ 2570293 w 18233152"/>
                <a:gd name="connsiteY64" fmla="*/ 3109338 h 9394538"/>
                <a:gd name="connsiteX65" fmla="*/ 2525557 w 18233152"/>
                <a:gd name="connsiteY65" fmla="*/ 3326508 h 9394538"/>
                <a:gd name="connsiteX66" fmla="*/ 2584349 w 18233152"/>
                <a:gd name="connsiteY66" fmla="*/ 3577470 h 9394538"/>
                <a:gd name="connsiteX67" fmla="*/ 2663703 w 18233152"/>
                <a:gd name="connsiteY67" fmla="*/ 3996904 h 9394538"/>
                <a:gd name="connsiteX68" fmla="*/ 2633113 w 18233152"/>
                <a:gd name="connsiteY68" fmla="*/ 4192703 h 9394538"/>
                <a:gd name="connsiteX69" fmla="*/ 2539703 w 18233152"/>
                <a:gd name="connsiteY69" fmla="*/ 4455574 h 9394538"/>
                <a:gd name="connsiteX70" fmla="*/ 2595212 w 18233152"/>
                <a:gd name="connsiteY70" fmla="*/ 3945217 h 9394538"/>
                <a:gd name="connsiteX71" fmla="*/ 2481240 w 18233152"/>
                <a:gd name="connsiteY71" fmla="*/ 3566538 h 9394538"/>
                <a:gd name="connsiteX72" fmla="*/ 2307403 w 18233152"/>
                <a:gd name="connsiteY72" fmla="*/ 3166488 h 9394538"/>
                <a:gd name="connsiteX73" fmla="*/ 2261683 w 18233152"/>
                <a:gd name="connsiteY73" fmla="*/ 3063618 h 9394538"/>
                <a:gd name="connsiteX74" fmla="*/ 2078803 w 18233152"/>
                <a:gd name="connsiteY74" fmla="*/ 2949318 h 9394538"/>
                <a:gd name="connsiteX75" fmla="*/ 1824299 w 18233152"/>
                <a:gd name="connsiteY75" fmla="*/ 3002494 h 9394538"/>
                <a:gd name="connsiteX76" fmla="*/ 1412162 w 18233152"/>
                <a:gd name="connsiteY76" fmla="*/ 3235573 h 9394538"/>
                <a:gd name="connsiteX77" fmla="*/ 1381573 w 18233152"/>
                <a:gd name="connsiteY77" fmla="*/ 3680838 h 9394538"/>
                <a:gd name="connsiteX78" fmla="*/ 1340867 w 18233152"/>
                <a:gd name="connsiteY78" fmla="*/ 3980504 h 9394538"/>
                <a:gd name="connsiteX79" fmla="*/ 1197619 w 18233152"/>
                <a:gd name="connsiteY79" fmla="*/ 4738831 h 9394538"/>
                <a:gd name="connsiteX80" fmla="*/ 1220896 w 18233152"/>
                <a:gd name="connsiteY80" fmla="*/ 4338309 h 9394538"/>
                <a:gd name="connsiteX81" fmla="*/ 1242772 w 18233152"/>
                <a:gd name="connsiteY81" fmla="*/ 4080888 h 9394538"/>
                <a:gd name="connsiteX82" fmla="*/ 1198693 w 18233152"/>
                <a:gd name="connsiteY82" fmla="*/ 3909438 h 9394538"/>
                <a:gd name="connsiteX83" fmla="*/ 970093 w 18233152"/>
                <a:gd name="connsiteY83" fmla="*/ 3989448 h 9394538"/>
                <a:gd name="connsiteX84" fmla="*/ 766328 w 18233152"/>
                <a:gd name="connsiteY84" fmla="*/ 4131990 h 9394538"/>
                <a:gd name="connsiteX85" fmla="*/ 555808 w 18233152"/>
                <a:gd name="connsiteY85" fmla="*/ 4355688 h 9394538"/>
                <a:gd name="connsiteX86" fmla="*/ 785900 w 18233152"/>
                <a:gd name="connsiteY86" fmla="*/ 4017771 h 9394538"/>
                <a:gd name="connsiteX87" fmla="*/ 1130113 w 18233152"/>
                <a:gd name="connsiteY87" fmla="*/ 3817500 h 9394538"/>
                <a:gd name="connsiteX88" fmla="*/ 1278703 w 18233152"/>
                <a:gd name="connsiteY88" fmla="*/ 3726558 h 9394538"/>
                <a:gd name="connsiteX89" fmla="*/ 1269661 w 18233152"/>
                <a:gd name="connsiteY89" fmla="*/ 3390117 h 9394538"/>
                <a:gd name="connsiteX90" fmla="*/ 1309620 w 18233152"/>
                <a:gd name="connsiteY90" fmla="*/ 3169963 h 9394538"/>
                <a:gd name="connsiteX91" fmla="*/ 1393003 w 18233152"/>
                <a:gd name="connsiteY91" fmla="*/ 3052188 h 9394538"/>
                <a:gd name="connsiteX92" fmla="*/ 1080693 w 18233152"/>
                <a:gd name="connsiteY92" fmla="*/ 2984604 h 9394538"/>
                <a:gd name="connsiteX93" fmla="*/ 663453 w 18233152"/>
                <a:gd name="connsiteY93" fmla="*/ 3023360 h 9394538"/>
                <a:gd name="connsiteX94" fmla="*/ 235111 w 18233152"/>
                <a:gd name="connsiteY94" fmla="*/ 3217172 h 9394538"/>
                <a:gd name="connsiteX95" fmla="*/ 421453 w 18233152"/>
                <a:gd name="connsiteY95" fmla="*/ 3029328 h 9394538"/>
                <a:gd name="connsiteX96" fmla="*/ 627193 w 18233152"/>
                <a:gd name="connsiteY96" fmla="*/ 2926458 h 9394538"/>
                <a:gd name="connsiteX97" fmla="*/ 854480 w 18233152"/>
                <a:gd name="connsiteY97" fmla="*/ 2889178 h 9394538"/>
                <a:gd name="connsiteX98" fmla="*/ 1149272 w 18233152"/>
                <a:gd name="connsiteY98" fmla="*/ 2889676 h 9394538"/>
                <a:gd name="connsiteX99" fmla="*/ 1531894 w 18233152"/>
                <a:gd name="connsiteY99" fmla="*/ 2917507 h 9394538"/>
                <a:gd name="connsiteX100" fmla="*/ 1860559 w 18233152"/>
                <a:gd name="connsiteY100" fmla="*/ 2766431 h 9394538"/>
                <a:gd name="connsiteX101" fmla="*/ 1701613 w 18233152"/>
                <a:gd name="connsiteY101" fmla="*/ 2263518 h 9394538"/>
                <a:gd name="connsiteX102" fmla="*/ 1690183 w 18233152"/>
                <a:gd name="connsiteY102" fmla="*/ 1966338 h 9394538"/>
                <a:gd name="connsiteX103" fmla="*/ 1381991 w 18233152"/>
                <a:gd name="connsiteY103" fmla="*/ 1841604 h 9394538"/>
                <a:gd name="connsiteX104" fmla="*/ 1095823 w 18233152"/>
                <a:gd name="connsiteY104" fmla="*/ 1714878 h 9394538"/>
                <a:gd name="connsiteX105" fmla="*/ 746507 w 18233152"/>
                <a:gd name="connsiteY105" fmla="*/ 1626415 h 9394538"/>
                <a:gd name="connsiteX106" fmla="*/ 352873 w 18233152"/>
                <a:gd name="connsiteY106" fmla="*/ 1726308 h 9394538"/>
                <a:gd name="connsiteX107" fmla="*/ 113171 w 18233152"/>
                <a:gd name="connsiteY107" fmla="*/ 1763582 h 9394538"/>
                <a:gd name="connsiteX108" fmla="*/ 9973 w 18233152"/>
                <a:gd name="connsiteY108" fmla="*/ 1737738 h 9394538"/>
                <a:gd name="connsiteX109" fmla="*/ 348516 w 18233152"/>
                <a:gd name="connsiteY109" fmla="*/ 1643812 h 9394538"/>
                <a:gd name="connsiteX110" fmla="*/ 653097 w 18233152"/>
                <a:gd name="connsiteY110" fmla="*/ 1543920 h 9394538"/>
                <a:gd name="connsiteX111" fmla="*/ 1072963 w 18233152"/>
                <a:gd name="connsiteY111" fmla="*/ 1612008 h 9394538"/>
                <a:gd name="connsiteX112" fmla="*/ 1244413 w 18233152"/>
                <a:gd name="connsiteY112" fmla="*/ 1657728 h 9394538"/>
                <a:gd name="connsiteX113" fmla="*/ 1205766 w 18233152"/>
                <a:gd name="connsiteY113" fmla="*/ 1451988 h 9394538"/>
                <a:gd name="connsiteX114" fmla="*/ 1046313 w 18233152"/>
                <a:gd name="connsiteY114" fmla="*/ 815409 h 9394538"/>
                <a:gd name="connsiteX115" fmla="*/ 1221553 w 18233152"/>
                <a:gd name="connsiteY115" fmla="*/ 1211958 h 9394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8233152" h="9394538">
                  <a:moveTo>
                    <a:pt x="1221553" y="1211958"/>
                  </a:moveTo>
                  <a:cubicBezTo>
                    <a:pt x="1271153" y="1336028"/>
                    <a:pt x="1288666" y="1485533"/>
                    <a:pt x="1343911" y="1559828"/>
                  </a:cubicBezTo>
                  <a:cubicBezTo>
                    <a:pt x="1399156" y="1634123"/>
                    <a:pt x="1459116" y="1637601"/>
                    <a:pt x="1553023" y="1657728"/>
                  </a:cubicBezTo>
                  <a:cubicBezTo>
                    <a:pt x="1646930" y="1677855"/>
                    <a:pt x="1829248" y="1699638"/>
                    <a:pt x="1907353" y="1680588"/>
                  </a:cubicBezTo>
                  <a:cubicBezTo>
                    <a:pt x="1985458" y="1661538"/>
                    <a:pt x="1985458" y="1608198"/>
                    <a:pt x="2021653" y="1543428"/>
                  </a:cubicBezTo>
                  <a:cubicBezTo>
                    <a:pt x="2057848" y="1478658"/>
                    <a:pt x="2107378" y="1362453"/>
                    <a:pt x="2124523" y="1291968"/>
                  </a:cubicBezTo>
                  <a:cubicBezTo>
                    <a:pt x="2141668" y="1221483"/>
                    <a:pt x="2133939" y="1198292"/>
                    <a:pt x="2124523" y="1120518"/>
                  </a:cubicBezTo>
                  <a:cubicBezTo>
                    <a:pt x="2115107" y="1042744"/>
                    <a:pt x="2075649" y="882475"/>
                    <a:pt x="2068029" y="825325"/>
                  </a:cubicBezTo>
                  <a:cubicBezTo>
                    <a:pt x="2060409" y="768175"/>
                    <a:pt x="2061767" y="734134"/>
                    <a:pt x="2078803" y="777618"/>
                  </a:cubicBezTo>
                  <a:cubicBezTo>
                    <a:pt x="2095839" y="821102"/>
                    <a:pt x="2147383" y="1004313"/>
                    <a:pt x="2170243" y="1086228"/>
                  </a:cubicBezTo>
                  <a:cubicBezTo>
                    <a:pt x="2193103" y="1168143"/>
                    <a:pt x="2196913" y="1232913"/>
                    <a:pt x="2215963" y="1269108"/>
                  </a:cubicBezTo>
                  <a:cubicBezTo>
                    <a:pt x="2235013" y="1305303"/>
                    <a:pt x="2265493" y="1320543"/>
                    <a:pt x="2284543" y="1303398"/>
                  </a:cubicBezTo>
                  <a:cubicBezTo>
                    <a:pt x="2303593" y="1286253"/>
                    <a:pt x="2299783" y="1236723"/>
                    <a:pt x="2330263" y="1166238"/>
                  </a:cubicBezTo>
                  <a:cubicBezTo>
                    <a:pt x="2360743" y="1095753"/>
                    <a:pt x="2429323" y="968118"/>
                    <a:pt x="2467423" y="880488"/>
                  </a:cubicBezTo>
                  <a:cubicBezTo>
                    <a:pt x="2505523" y="792858"/>
                    <a:pt x="2534098" y="697608"/>
                    <a:pt x="2558863" y="640458"/>
                  </a:cubicBezTo>
                  <a:cubicBezTo>
                    <a:pt x="2583628" y="583308"/>
                    <a:pt x="2616013" y="512823"/>
                    <a:pt x="2616013" y="537588"/>
                  </a:cubicBezTo>
                  <a:cubicBezTo>
                    <a:pt x="2616013" y="562353"/>
                    <a:pt x="2587438" y="695703"/>
                    <a:pt x="2558863" y="789048"/>
                  </a:cubicBezTo>
                  <a:cubicBezTo>
                    <a:pt x="2530288" y="882393"/>
                    <a:pt x="2475043" y="994788"/>
                    <a:pt x="2444563" y="1097658"/>
                  </a:cubicBezTo>
                  <a:cubicBezTo>
                    <a:pt x="2414083" y="1200528"/>
                    <a:pt x="2356933" y="1326258"/>
                    <a:pt x="2375983" y="1406268"/>
                  </a:cubicBezTo>
                  <a:cubicBezTo>
                    <a:pt x="2395033" y="1486278"/>
                    <a:pt x="2475043" y="1535808"/>
                    <a:pt x="2558863" y="1577718"/>
                  </a:cubicBezTo>
                  <a:cubicBezTo>
                    <a:pt x="2642683" y="1619628"/>
                    <a:pt x="2774128" y="1644393"/>
                    <a:pt x="2878903" y="1657728"/>
                  </a:cubicBezTo>
                  <a:cubicBezTo>
                    <a:pt x="2983678" y="1671063"/>
                    <a:pt x="3105598" y="1672968"/>
                    <a:pt x="3187513" y="1657728"/>
                  </a:cubicBezTo>
                  <a:cubicBezTo>
                    <a:pt x="3269428" y="1642488"/>
                    <a:pt x="3320301" y="1634784"/>
                    <a:pt x="3370393" y="1566288"/>
                  </a:cubicBezTo>
                  <a:cubicBezTo>
                    <a:pt x="3420485" y="1497792"/>
                    <a:pt x="3467275" y="1321876"/>
                    <a:pt x="3488066" y="1246753"/>
                  </a:cubicBezTo>
                  <a:cubicBezTo>
                    <a:pt x="3508857" y="1171630"/>
                    <a:pt x="3494207" y="1146011"/>
                    <a:pt x="3495138" y="1115548"/>
                  </a:cubicBezTo>
                  <a:cubicBezTo>
                    <a:pt x="3496069" y="1085085"/>
                    <a:pt x="3495555" y="1117316"/>
                    <a:pt x="3493650" y="1063976"/>
                  </a:cubicBezTo>
                  <a:cubicBezTo>
                    <a:pt x="3491745" y="1010636"/>
                    <a:pt x="3512696" y="901352"/>
                    <a:pt x="3450403" y="777618"/>
                  </a:cubicBezTo>
                  <a:cubicBezTo>
                    <a:pt x="3388110" y="653884"/>
                    <a:pt x="3101583" y="362546"/>
                    <a:pt x="3119893" y="321571"/>
                  </a:cubicBezTo>
                  <a:cubicBezTo>
                    <a:pt x="3138203" y="280596"/>
                    <a:pt x="3390831" y="633165"/>
                    <a:pt x="3497351" y="674883"/>
                  </a:cubicBezTo>
                  <a:cubicBezTo>
                    <a:pt x="3529859" y="730018"/>
                    <a:pt x="3675398" y="669055"/>
                    <a:pt x="3759013" y="571878"/>
                  </a:cubicBezTo>
                  <a:cubicBezTo>
                    <a:pt x="3842628" y="474701"/>
                    <a:pt x="3953323" y="185163"/>
                    <a:pt x="3999043" y="91818"/>
                  </a:cubicBezTo>
                  <a:cubicBezTo>
                    <a:pt x="4044763" y="-1527"/>
                    <a:pt x="4035745" y="-14117"/>
                    <a:pt x="4033333" y="11808"/>
                  </a:cubicBezTo>
                  <a:cubicBezTo>
                    <a:pt x="4030921" y="37733"/>
                    <a:pt x="4021326" y="141431"/>
                    <a:pt x="3984569" y="247366"/>
                  </a:cubicBezTo>
                  <a:cubicBezTo>
                    <a:pt x="3947812" y="353301"/>
                    <a:pt x="3878068" y="553410"/>
                    <a:pt x="3812791" y="647417"/>
                  </a:cubicBezTo>
                  <a:cubicBezTo>
                    <a:pt x="3747514" y="741424"/>
                    <a:pt x="3627634" y="752769"/>
                    <a:pt x="3592906" y="811408"/>
                  </a:cubicBezTo>
                  <a:cubicBezTo>
                    <a:pt x="3558178" y="870047"/>
                    <a:pt x="3557745" y="987492"/>
                    <a:pt x="3604425" y="999253"/>
                  </a:cubicBezTo>
                  <a:cubicBezTo>
                    <a:pt x="3651105" y="1011014"/>
                    <a:pt x="3773597" y="919495"/>
                    <a:pt x="3872985" y="881976"/>
                  </a:cubicBezTo>
                  <a:cubicBezTo>
                    <a:pt x="3972373" y="844457"/>
                    <a:pt x="4168876" y="779933"/>
                    <a:pt x="4200754" y="774136"/>
                  </a:cubicBezTo>
                  <a:cubicBezTo>
                    <a:pt x="4232632" y="768339"/>
                    <a:pt x="4127897" y="811000"/>
                    <a:pt x="4064251" y="847195"/>
                  </a:cubicBezTo>
                  <a:cubicBezTo>
                    <a:pt x="4000605" y="883390"/>
                    <a:pt x="3886500" y="950308"/>
                    <a:pt x="3818880" y="991305"/>
                  </a:cubicBezTo>
                  <a:cubicBezTo>
                    <a:pt x="3751260" y="1032302"/>
                    <a:pt x="3691205" y="1054829"/>
                    <a:pt x="3658531" y="1093178"/>
                  </a:cubicBezTo>
                  <a:cubicBezTo>
                    <a:pt x="3625857" y="1131527"/>
                    <a:pt x="3636352" y="1153482"/>
                    <a:pt x="3622838" y="1221401"/>
                  </a:cubicBezTo>
                  <a:cubicBezTo>
                    <a:pt x="3609324" y="1289320"/>
                    <a:pt x="3604280" y="1416540"/>
                    <a:pt x="3577446" y="1500691"/>
                  </a:cubicBezTo>
                  <a:cubicBezTo>
                    <a:pt x="3550612" y="1584842"/>
                    <a:pt x="3511582" y="1637270"/>
                    <a:pt x="3461833" y="1726308"/>
                  </a:cubicBezTo>
                  <a:cubicBezTo>
                    <a:pt x="3412084" y="1815346"/>
                    <a:pt x="3307802" y="1943726"/>
                    <a:pt x="3278953" y="2034918"/>
                  </a:cubicBezTo>
                  <a:cubicBezTo>
                    <a:pt x="3250105" y="2126110"/>
                    <a:pt x="3262853" y="2209684"/>
                    <a:pt x="3288742" y="2273460"/>
                  </a:cubicBezTo>
                  <a:cubicBezTo>
                    <a:pt x="3314631" y="2337237"/>
                    <a:pt x="3352209" y="2360013"/>
                    <a:pt x="3434288" y="2417577"/>
                  </a:cubicBezTo>
                  <a:cubicBezTo>
                    <a:pt x="3516367" y="2475141"/>
                    <a:pt x="3255545" y="2376076"/>
                    <a:pt x="3781217" y="2618845"/>
                  </a:cubicBezTo>
                  <a:cubicBezTo>
                    <a:pt x="4306889" y="2861614"/>
                    <a:pt x="4180534" y="2781761"/>
                    <a:pt x="6588323" y="3874193"/>
                  </a:cubicBezTo>
                  <a:lnTo>
                    <a:pt x="18227951" y="9173439"/>
                  </a:lnTo>
                  <a:cubicBezTo>
                    <a:pt x="18262059" y="9259832"/>
                    <a:pt x="18119293" y="9320837"/>
                    <a:pt x="18064964" y="9394536"/>
                  </a:cubicBezTo>
                  <a:cubicBezTo>
                    <a:pt x="18033882" y="9397848"/>
                    <a:pt x="9397941" y="5444937"/>
                    <a:pt x="7057965" y="4392731"/>
                  </a:cubicBezTo>
                  <a:cubicBezTo>
                    <a:pt x="4717989" y="3340525"/>
                    <a:pt x="4665124" y="3341914"/>
                    <a:pt x="4025107" y="3081300"/>
                  </a:cubicBezTo>
                  <a:cubicBezTo>
                    <a:pt x="3385090" y="2820686"/>
                    <a:pt x="3384462" y="2866118"/>
                    <a:pt x="3217865" y="2829045"/>
                  </a:cubicBezTo>
                  <a:cubicBezTo>
                    <a:pt x="3051268" y="2791972"/>
                    <a:pt x="3089692" y="2841881"/>
                    <a:pt x="3025524" y="2858861"/>
                  </a:cubicBezTo>
                  <a:cubicBezTo>
                    <a:pt x="2961356" y="2875841"/>
                    <a:pt x="2867091" y="2903010"/>
                    <a:pt x="2832855" y="2930924"/>
                  </a:cubicBezTo>
                  <a:cubicBezTo>
                    <a:pt x="2798620" y="2958838"/>
                    <a:pt x="2799047" y="2986835"/>
                    <a:pt x="2820111" y="3026344"/>
                  </a:cubicBezTo>
                  <a:cubicBezTo>
                    <a:pt x="2841175" y="3065853"/>
                    <a:pt x="2899912" y="3127474"/>
                    <a:pt x="2959241" y="3167976"/>
                  </a:cubicBezTo>
                  <a:cubicBezTo>
                    <a:pt x="3018570" y="3208478"/>
                    <a:pt x="3104583" y="3223639"/>
                    <a:pt x="3176083" y="3269358"/>
                  </a:cubicBezTo>
                  <a:cubicBezTo>
                    <a:pt x="3247583" y="3315077"/>
                    <a:pt x="3382251" y="3431025"/>
                    <a:pt x="3388239" y="3442290"/>
                  </a:cubicBezTo>
                  <a:cubicBezTo>
                    <a:pt x="3394228" y="3453555"/>
                    <a:pt x="3275948" y="3364527"/>
                    <a:pt x="3212014" y="3336948"/>
                  </a:cubicBezTo>
                  <a:cubicBezTo>
                    <a:pt x="3148080" y="3309369"/>
                    <a:pt x="3078023" y="3305141"/>
                    <a:pt x="3004633" y="3276814"/>
                  </a:cubicBezTo>
                  <a:cubicBezTo>
                    <a:pt x="2931243" y="3248487"/>
                    <a:pt x="2832636" y="3196805"/>
                    <a:pt x="2771676" y="3166987"/>
                  </a:cubicBezTo>
                  <a:cubicBezTo>
                    <a:pt x="2710716" y="3137169"/>
                    <a:pt x="2672437" y="3107516"/>
                    <a:pt x="2638873" y="3097908"/>
                  </a:cubicBezTo>
                  <a:cubicBezTo>
                    <a:pt x="2605309" y="3088300"/>
                    <a:pt x="2589179" y="3071238"/>
                    <a:pt x="2570293" y="3109338"/>
                  </a:cubicBezTo>
                  <a:cubicBezTo>
                    <a:pt x="2551407" y="3147438"/>
                    <a:pt x="2523214" y="3248486"/>
                    <a:pt x="2525557" y="3326508"/>
                  </a:cubicBezTo>
                  <a:cubicBezTo>
                    <a:pt x="2527900" y="3404530"/>
                    <a:pt x="2561325" y="3465737"/>
                    <a:pt x="2584349" y="3577470"/>
                  </a:cubicBezTo>
                  <a:cubicBezTo>
                    <a:pt x="2607373" y="3689203"/>
                    <a:pt x="2655576" y="3894365"/>
                    <a:pt x="2663703" y="3996904"/>
                  </a:cubicBezTo>
                  <a:cubicBezTo>
                    <a:pt x="2671830" y="4099443"/>
                    <a:pt x="2653780" y="4116258"/>
                    <a:pt x="2633113" y="4192703"/>
                  </a:cubicBezTo>
                  <a:cubicBezTo>
                    <a:pt x="2612446" y="4269148"/>
                    <a:pt x="2546020" y="4496822"/>
                    <a:pt x="2539703" y="4455574"/>
                  </a:cubicBezTo>
                  <a:cubicBezTo>
                    <a:pt x="2533386" y="4414326"/>
                    <a:pt x="2604956" y="4093390"/>
                    <a:pt x="2595212" y="3945217"/>
                  </a:cubicBezTo>
                  <a:cubicBezTo>
                    <a:pt x="2585468" y="3797044"/>
                    <a:pt x="2529208" y="3696326"/>
                    <a:pt x="2481240" y="3566538"/>
                  </a:cubicBezTo>
                  <a:cubicBezTo>
                    <a:pt x="2433272" y="3436750"/>
                    <a:pt x="2343996" y="3250308"/>
                    <a:pt x="2307403" y="3166488"/>
                  </a:cubicBezTo>
                  <a:cubicBezTo>
                    <a:pt x="2270810" y="3082668"/>
                    <a:pt x="2299783" y="3099813"/>
                    <a:pt x="2261683" y="3063618"/>
                  </a:cubicBezTo>
                  <a:cubicBezTo>
                    <a:pt x="2223583" y="3027423"/>
                    <a:pt x="2151700" y="2959505"/>
                    <a:pt x="2078803" y="2949318"/>
                  </a:cubicBezTo>
                  <a:cubicBezTo>
                    <a:pt x="2005906" y="2939131"/>
                    <a:pt x="1935406" y="2954785"/>
                    <a:pt x="1824299" y="3002494"/>
                  </a:cubicBezTo>
                  <a:cubicBezTo>
                    <a:pt x="1713192" y="3050203"/>
                    <a:pt x="1485950" y="3122516"/>
                    <a:pt x="1412162" y="3235573"/>
                  </a:cubicBezTo>
                  <a:cubicBezTo>
                    <a:pt x="1338374" y="3348630"/>
                    <a:pt x="1393455" y="3556683"/>
                    <a:pt x="1381573" y="3680838"/>
                  </a:cubicBezTo>
                  <a:cubicBezTo>
                    <a:pt x="1369691" y="3804993"/>
                    <a:pt x="1371526" y="3804172"/>
                    <a:pt x="1340867" y="3980504"/>
                  </a:cubicBezTo>
                  <a:cubicBezTo>
                    <a:pt x="1310208" y="4156836"/>
                    <a:pt x="1217614" y="4679197"/>
                    <a:pt x="1197619" y="4738831"/>
                  </a:cubicBezTo>
                  <a:cubicBezTo>
                    <a:pt x="1177624" y="4798465"/>
                    <a:pt x="1213371" y="4447966"/>
                    <a:pt x="1220896" y="4338309"/>
                  </a:cubicBezTo>
                  <a:cubicBezTo>
                    <a:pt x="1228421" y="4228652"/>
                    <a:pt x="1246473" y="4152367"/>
                    <a:pt x="1242772" y="4080888"/>
                  </a:cubicBezTo>
                  <a:cubicBezTo>
                    <a:pt x="1239072" y="4009410"/>
                    <a:pt x="1244139" y="3924678"/>
                    <a:pt x="1198693" y="3909438"/>
                  </a:cubicBezTo>
                  <a:cubicBezTo>
                    <a:pt x="1153247" y="3894198"/>
                    <a:pt x="1042154" y="3952356"/>
                    <a:pt x="970093" y="3989448"/>
                  </a:cubicBezTo>
                  <a:cubicBezTo>
                    <a:pt x="898032" y="4026540"/>
                    <a:pt x="835376" y="4070950"/>
                    <a:pt x="766328" y="4131990"/>
                  </a:cubicBezTo>
                  <a:cubicBezTo>
                    <a:pt x="697281" y="4193030"/>
                    <a:pt x="552546" y="4374724"/>
                    <a:pt x="555808" y="4355688"/>
                  </a:cubicBezTo>
                  <a:cubicBezTo>
                    <a:pt x="559070" y="4336652"/>
                    <a:pt x="690183" y="4107469"/>
                    <a:pt x="785900" y="4017771"/>
                  </a:cubicBezTo>
                  <a:cubicBezTo>
                    <a:pt x="881618" y="3928073"/>
                    <a:pt x="1047979" y="3866035"/>
                    <a:pt x="1130113" y="3817500"/>
                  </a:cubicBezTo>
                  <a:cubicBezTo>
                    <a:pt x="1212247" y="3768965"/>
                    <a:pt x="1255445" y="3797788"/>
                    <a:pt x="1278703" y="3726558"/>
                  </a:cubicBezTo>
                  <a:cubicBezTo>
                    <a:pt x="1301961" y="3655328"/>
                    <a:pt x="1264508" y="3482883"/>
                    <a:pt x="1269661" y="3390117"/>
                  </a:cubicBezTo>
                  <a:cubicBezTo>
                    <a:pt x="1274814" y="3297351"/>
                    <a:pt x="1289063" y="3226285"/>
                    <a:pt x="1309620" y="3169963"/>
                  </a:cubicBezTo>
                  <a:cubicBezTo>
                    <a:pt x="1330177" y="3113642"/>
                    <a:pt x="1431158" y="3083081"/>
                    <a:pt x="1393003" y="3052188"/>
                  </a:cubicBezTo>
                  <a:cubicBezTo>
                    <a:pt x="1354849" y="3021295"/>
                    <a:pt x="1202285" y="2989409"/>
                    <a:pt x="1080693" y="2984604"/>
                  </a:cubicBezTo>
                  <a:cubicBezTo>
                    <a:pt x="959101" y="2979799"/>
                    <a:pt x="804383" y="2984599"/>
                    <a:pt x="663453" y="3023360"/>
                  </a:cubicBezTo>
                  <a:cubicBezTo>
                    <a:pt x="522523" y="3062121"/>
                    <a:pt x="275444" y="3216177"/>
                    <a:pt x="235111" y="3217172"/>
                  </a:cubicBezTo>
                  <a:cubicBezTo>
                    <a:pt x="194778" y="3218167"/>
                    <a:pt x="356106" y="3077780"/>
                    <a:pt x="421453" y="3029328"/>
                  </a:cubicBezTo>
                  <a:cubicBezTo>
                    <a:pt x="486800" y="2980876"/>
                    <a:pt x="555022" y="2949816"/>
                    <a:pt x="627193" y="2926458"/>
                  </a:cubicBezTo>
                  <a:cubicBezTo>
                    <a:pt x="699364" y="2903100"/>
                    <a:pt x="767467" y="2895308"/>
                    <a:pt x="854480" y="2889178"/>
                  </a:cubicBezTo>
                  <a:cubicBezTo>
                    <a:pt x="941493" y="2883048"/>
                    <a:pt x="1036370" y="2884954"/>
                    <a:pt x="1149272" y="2889676"/>
                  </a:cubicBezTo>
                  <a:cubicBezTo>
                    <a:pt x="1262174" y="2894398"/>
                    <a:pt x="1413346" y="2938048"/>
                    <a:pt x="1531894" y="2917507"/>
                  </a:cubicBezTo>
                  <a:cubicBezTo>
                    <a:pt x="1650442" y="2896966"/>
                    <a:pt x="1832273" y="2875429"/>
                    <a:pt x="1860559" y="2766431"/>
                  </a:cubicBezTo>
                  <a:cubicBezTo>
                    <a:pt x="1888846" y="2657433"/>
                    <a:pt x="1730009" y="2396867"/>
                    <a:pt x="1701613" y="2263518"/>
                  </a:cubicBezTo>
                  <a:cubicBezTo>
                    <a:pt x="1673217" y="2130169"/>
                    <a:pt x="1743453" y="2036657"/>
                    <a:pt x="1690183" y="1966338"/>
                  </a:cubicBezTo>
                  <a:cubicBezTo>
                    <a:pt x="1636913" y="1896019"/>
                    <a:pt x="1481051" y="1883514"/>
                    <a:pt x="1381991" y="1841604"/>
                  </a:cubicBezTo>
                  <a:cubicBezTo>
                    <a:pt x="1282931" y="1799694"/>
                    <a:pt x="1201737" y="1750743"/>
                    <a:pt x="1095823" y="1714878"/>
                  </a:cubicBezTo>
                  <a:cubicBezTo>
                    <a:pt x="989909" y="1679013"/>
                    <a:pt x="870332" y="1624510"/>
                    <a:pt x="746507" y="1626415"/>
                  </a:cubicBezTo>
                  <a:cubicBezTo>
                    <a:pt x="622682" y="1628320"/>
                    <a:pt x="458429" y="1703447"/>
                    <a:pt x="352873" y="1726308"/>
                  </a:cubicBezTo>
                  <a:cubicBezTo>
                    <a:pt x="247317" y="1749169"/>
                    <a:pt x="170321" y="1761677"/>
                    <a:pt x="113171" y="1763582"/>
                  </a:cubicBezTo>
                  <a:cubicBezTo>
                    <a:pt x="56021" y="1765487"/>
                    <a:pt x="-29251" y="1757700"/>
                    <a:pt x="9973" y="1737738"/>
                  </a:cubicBezTo>
                  <a:cubicBezTo>
                    <a:pt x="49197" y="1717776"/>
                    <a:pt x="241329" y="1676115"/>
                    <a:pt x="348516" y="1643812"/>
                  </a:cubicBezTo>
                  <a:cubicBezTo>
                    <a:pt x="455703" y="1611509"/>
                    <a:pt x="532356" y="1549221"/>
                    <a:pt x="653097" y="1543920"/>
                  </a:cubicBezTo>
                  <a:cubicBezTo>
                    <a:pt x="773838" y="1538619"/>
                    <a:pt x="974410" y="1593040"/>
                    <a:pt x="1072963" y="1612008"/>
                  </a:cubicBezTo>
                  <a:cubicBezTo>
                    <a:pt x="1171516" y="1630976"/>
                    <a:pt x="1222279" y="1684398"/>
                    <a:pt x="1244413" y="1657728"/>
                  </a:cubicBezTo>
                  <a:cubicBezTo>
                    <a:pt x="1266547" y="1631058"/>
                    <a:pt x="1217196" y="1531998"/>
                    <a:pt x="1205766" y="1451988"/>
                  </a:cubicBezTo>
                  <a:cubicBezTo>
                    <a:pt x="1194336" y="1371978"/>
                    <a:pt x="1043682" y="855414"/>
                    <a:pt x="1046313" y="815409"/>
                  </a:cubicBezTo>
                  <a:cubicBezTo>
                    <a:pt x="1048944" y="775404"/>
                    <a:pt x="1171953" y="1087888"/>
                    <a:pt x="1221553" y="1211958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grpSp>
          <p:nvGrpSpPr>
            <p:cNvPr id="3" name="Skupina 2"/>
            <p:cNvGrpSpPr/>
            <p:nvPr/>
          </p:nvGrpSpPr>
          <p:grpSpPr>
            <a:xfrm rot="632640">
              <a:off x="2454176" y="2010831"/>
              <a:ext cx="1132442" cy="778235"/>
              <a:chOff x="4099760" y="2873345"/>
              <a:chExt cx="1132442" cy="835444"/>
            </a:xfrm>
          </p:grpSpPr>
          <p:grpSp>
            <p:nvGrpSpPr>
              <p:cNvPr id="4" name="Skupina 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6" name="Skupina 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13" name="Volný tvar 1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4" name="Volný tvar 1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5" name="Volný tvar 1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6" name="Volný tvar 1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7" name="Volný tvar 1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7" name="Skupina 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8" name="Volný tvar 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9" name="Volný tvar 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0" name="Volný tvar 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1" name="Volný tvar 1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2" name="Volný tvar 1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5" name="Ovál 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18" name="Skupina 17"/>
            <p:cNvGrpSpPr/>
            <p:nvPr/>
          </p:nvGrpSpPr>
          <p:grpSpPr>
            <a:xfrm rot="632640">
              <a:off x="3471129" y="2536981"/>
              <a:ext cx="1132442" cy="778235"/>
              <a:chOff x="4099760" y="2873345"/>
              <a:chExt cx="1132442" cy="835444"/>
            </a:xfrm>
          </p:grpSpPr>
          <p:grpSp>
            <p:nvGrpSpPr>
              <p:cNvPr id="19" name="Skupina 18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21" name="Skupina 20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28" name="Volný tvar 27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9" name="Volný tvar 2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0" name="Volný tvar 2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1" name="Volný tvar 3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2" name="Volný tvar 3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22" name="Skupina 21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23" name="Volný tvar 22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4" name="Volný tvar 2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5" name="Volný tvar 2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6" name="Volný tvar 2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7" name="Volný tvar 2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20" name="Ovál 19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33" name="Skupina 32"/>
            <p:cNvGrpSpPr/>
            <p:nvPr/>
          </p:nvGrpSpPr>
          <p:grpSpPr>
            <a:xfrm rot="632640">
              <a:off x="4483433" y="3072636"/>
              <a:ext cx="1132442" cy="778235"/>
              <a:chOff x="4099760" y="2873345"/>
              <a:chExt cx="1132442" cy="835444"/>
            </a:xfrm>
          </p:grpSpPr>
          <p:grpSp>
            <p:nvGrpSpPr>
              <p:cNvPr id="34" name="Skupina 3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36" name="Skupina 3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43" name="Volný tvar 4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4" name="Volný tvar 4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5" name="Volný tvar 4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6" name="Volný tvar 4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7" name="Volný tvar 4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37" name="Skupina 3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38" name="Volný tvar 3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9" name="Volný tvar 3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0" name="Volný tvar 3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1" name="Volný tvar 4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2" name="Volný tvar 4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35" name="Ovál 3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48" name="Skupina 47"/>
            <p:cNvGrpSpPr/>
            <p:nvPr/>
          </p:nvGrpSpPr>
          <p:grpSpPr>
            <a:xfrm rot="632640">
              <a:off x="5508283" y="3604401"/>
              <a:ext cx="1132442" cy="778235"/>
              <a:chOff x="4099760" y="2873345"/>
              <a:chExt cx="1132442" cy="835444"/>
            </a:xfrm>
          </p:grpSpPr>
          <p:grpSp>
            <p:nvGrpSpPr>
              <p:cNvPr id="49" name="Skupina 48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51" name="Skupina 50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58" name="Volný tvar 57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9" name="Volný tvar 5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0" name="Volný tvar 5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1" name="Volný tvar 6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2" name="Volný tvar 6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52" name="Skupina 51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53" name="Volný tvar 52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4" name="Volný tvar 5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5" name="Volný tvar 5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6" name="Volný tvar 5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7" name="Volný tvar 5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50" name="Ovál 49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63" name="Skupina 62"/>
            <p:cNvGrpSpPr/>
            <p:nvPr/>
          </p:nvGrpSpPr>
          <p:grpSpPr>
            <a:xfrm rot="632640">
              <a:off x="6512357" y="4133857"/>
              <a:ext cx="1132442" cy="778235"/>
              <a:chOff x="4099760" y="2873345"/>
              <a:chExt cx="1132442" cy="835444"/>
            </a:xfrm>
          </p:grpSpPr>
          <p:grpSp>
            <p:nvGrpSpPr>
              <p:cNvPr id="64" name="Skupina 6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66" name="Skupina 6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73" name="Volný tvar 7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4" name="Volný tvar 7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5" name="Volný tvar 7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6" name="Volný tvar 7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7" name="Volný tvar 7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67" name="Skupina 6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68" name="Volný tvar 6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9" name="Volný tvar 6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0" name="Volný tvar 6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1" name="Volný tvar 7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2" name="Volný tvar 7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65" name="Ovál 6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</p:grpSp>
      <p:sp>
        <p:nvSpPr>
          <p:cNvPr id="92" name="Minus 91"/>
          <p:cNvSpPr/>
          <p:nvPr/>
        </p:nvSpPr>
        <p:spPr>
          <a:xfrm flipH="1">
            <a:off x="2272159" y="2112472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3" name="Plus 92"/>
          <p:cNvSpPr/>
          <p:nvPr/>
        </p:nvSpPr>
        <p:spPr>
          <a:xfrm flipH="1">
            <a:off x="2040170" y="2307052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4" name="Volný tvar 93"/>
          <p:cNvSpPr/>
          <p:nvPr/>
        </p:nvSpPr>
        <p:spPr>
          <a:xfrm>
            <a:off x="1316122" y="1463849"/>
            <a:ext cx="343904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5" name="TextovéPole 94"/>
          <p:cNvSpPr txBox="1"/>
          <p:nvPr/>
        </p:nvSpPr>
        <p:spPr>
          <a:xfrm>
            <a:off x="2062572" y="1396831"/>
            <a:ext cx="1708786" cy="3263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Klidové napětí</a:t>
            </a:r>
          </a:p>
        </p:txBody>
      </p:sp>
      <p:sp>
        <p:nvSpPr>
          <p:cNvPr id="97" name="Plus 96"/>
          <p:cNvSpPr/>
          <p:nvPr/>
        </p:nvSpPr>
        <p:spPr>
          <a:xfrm flipH="1">
            <a:off x="2295373" y="1812988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1" name="Minus 100"/>
          <p:cNvSpPr/>
          <p:nvPr/>
        </p:nvSpPr>
        <p:spPr>
          <a:xfrm flipH="1">
            <a:off x="3439470" y="2851460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2" name="Plus 101"/>
          <p:cNvSpPr/>
          <p:nvPr/>
        </p:nvSpPr>
        <p:spPr>
          <a:xfrm flipH="1">
            <a:off x="3195179" y="3122182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3" name="Plus 102"/>
          <p:cNvSpPr/>
          <p:nvPr/>
        </p:nvSpPr>
        <p:spPr>
          <a:xfrm flipH="1">
            <a:off x="3599920" y="2447689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4" name="Minus 103"/>
          <p:cNvSpPr/>
          <p:nvPr/>
        </p:nvSpPr>
        <p:spPr>
          <a:xfrm flipH="1">
            <a:off x="4553912" y="3556773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5" name="Plus 104"/>
          <p:cNvSpPr/>
          <p:nvPr/>
        </p:nvSpPr>
        <p:spPr>
          <a:xfrm flipH="1">
            <a:off x="4309621" y="3827495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6" name="Plus 105"/>
          <p:cNvSpPr/>
          <p:nvPr/>
        </p:nvSpPr>
        <p:spPr>
          <a:xfrm flipH="1">
            <a:off x="4714362" y="3153002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7" name="Minus 106"/>
          <p:cNvSpPr/>
          <p:nvPr/>
        </p:nvSpPr>
        <p:spPr>
          <a:xfrm flipH="1">
            <a:off x="5656239" y="4287486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8" name="Plus 107"/>
          <p:cNvSpPr/>
          <p:nvPr/>
        </p:nvSpPr>
        <p:spPr>
          <a:xfrm flipH="1">
            <a:off x="5411948" y="4558208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9" name="Plus 108"/>
          <p:cNvSpPr/>
          <p:nvPr/>
        </p:nvSpPr>
        <p:spPr>
          <a:xfrm flipH="1">
            <a:off x="5816689" y="3883715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0" name="Minus 109"/>
          <p:cNvSpPr/>
          <p:nvPr/>
        </p:nvSpPr>
        <p:spPr>
          <a:xfrm flipH="1">
            <a:off x="6789983" y="4999356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1" name="Plus 110"/>
          <p:cNvSpPr/>
          <p:nvPr/>
        </p:nvSpPr>
        <p:spPr>
          <a:xfrm flipH="1">
            <a:off x="6545692" y="5270078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2" name="Plus 111"/>
          <p:cNvSpPr/>
          <p:nvPr/>
        </p:nvSpPr>
        <p:spPr>
          <a:xfrm flipH="1">
            <a:off x="6950433" y="4595585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8" name="Obdélník 97"/>
          <p:cNvSpPr/>
          <p:nvPr/>
        </p:nvSpPr>
        <p:spPr>
          <a:xfrm>
            <a:off x="2500649" y="273955"/>
            <a:ext cx="4009174" cy="8925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Šíření akčního potenciálu </a:t>
            </a:r>
          </a:p>
          <a:p>
            <a:r>
              <a:rPr lang="cs-CZ" sz="2400" dirty="0"/>
              <a:t>(</a:t>
            </a:r>
            <a:r>
              <a:rPr lang="cs-CZ" sz="2400" dirty="0" err="1"/>
              <a:t>myelinizované</a:t>
            </a:r>
            <a:r>
              <a:rPr lang="cs-CZ" sz="2400" dirty="0"/>
              <a:t> vlákno) - detail</a:t>
            </a:r>
          </a:p>
        </p:txBody>
      </p:sp>
    </p:spTree>
    <p:extLst>
      <p:ext uri="{BB962C8B-B14F-4D97-AF65-F5344CB8AC3E}">
        <p14:creationId xmlns:p14="http://schemas.microsoft.com/office/powerpoint/2010/main" val="4171292293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Skupina 77"/>
          <p:cNvGrpSpPr/>
          <p:nvPr/>
        </p:nvGrpSpPr>
        <p:grpSpPr>
          <a:xfrm>
            <a:off x="467544" y="332656"/>
            <a:ext cx="7704856" cy="5616624"/>
            <a:chOff x="755576" y="764703"/>
            <a:chExt cx="6972892" cy="4147389"/>
          </a:xfrm>
        </p:grpSpPr>
        <p:sp>
          <p:nvSpPr>
            <p:cNvPr id="2" name="Volný tvar 1"/>
            <p:cNvSpPr/>
            <p:nvPr/>
          </p:nvSpPr>
          <p:spPr>
            <a:xfrm>
              <a:off x="755576" y="764703"/>
              <a:ext cx="6972892" cy="4133063"/>
            </a:xfrm>
            <a:custGeom>
              <a:avLst/>
              <a:gdLst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264784 w 4199729"/>
                <a:gd name="connsiteY98" fmla="*/ 1886654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50608 w 4199729"/>
                <a:gd name="connsiteY105" fmla="*/ 1544246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20084 w 4200749"/>
                <a:gd name="connsiteY0" fmla="*/ 1212284 h 4338987"/>
                <a:gd name="connsiteX1" fmla="*/ 1357244 w 4200749"/>
                <a:gd name="connsiteY1" fmla="*/ 1578044 h 4338987"/>
                <a:gd name="connsiteX2" fmla="*/ 1551554 w 4200749"/>
                <a:gd name="connsiteY2" fmla="*/ 1658054 h 4338987"/>
                <a:gd name="connsiteX3" fmla="*/ 1905884 w 4200749"/>
                <a:gd name="connsiteY3" fmla="*/ 1680914 h 4338987"/>
                <a:gd name="connsiteX4" fmla="*/ 2020184 w 4200749"/>
                <a:gd name="connsiteY4" fmla="*/ 1543754 h 4338987"/>
                <a:gd name="connsiteX5" fmla="*/ 2123054 w 4200749"/>
                <a:gd name="connsiteY5" fmla="*/ 1292294 h 4338987"/>
                <a:gd name="connsiteX6" fmla="*/ 2123054 w 4200749"/>
                <a:gd name="connsiteY6" fmla="*/ 1120844 h 4338987"/>
                <a:gd name="connsiteX7" fmla="*/ 2088764 w 4200749"/>
                <a:gd name="connsiteY7" fmla="*/ 812234 h 4338987"/>
                <a:gd name="connsiteX8" fmla="*/ 2077334 w 4200749"/>
                <a:gd name="connsiteY8" fmla="*/ 777944 h 4338987"/>
                <a:gd name="connsiteX9" fmla="*/ 2168774 w 4200749"/>
                <a:gd name="connsiteY9" fmla="*/ 1086554 h 4338987"/>
                <a:gd name="connsiteX10" fmla="*/ 2214494 w 4200749"/>
                <a:gd name="connsiteY10" fmla="*/ 1269434 h 4338987"/>
                <a:gd name="connsiteX11" fmla="*/ 2283074 w 4200749"/>
                <a:gd name="connsiteY11" fmla="*/ 1303724 h 4338987"/>
                <a:gd name="connsiteX12" fmla="*/ 2328794 w 4200749"/>
                <a:gd name="connsiteY12" fmla="*/ 1166564 h 4338987"/>
                <a:gd name="connsiteX13" fmla="*/ 2465954 w 4200749"/>
                <a:gd name="connsiteY13" fmla="*/ 880814 h 4338987"/>
                <a:gd name="connsiteX14" fmla="*/ 2557394 w 4200749"/>
                <a:gd name="connsiteY14" fmla="*/ 640784 h 4338987"/>
                <a:gd name="connsiteX15" fmla="*/ 2614544 w 4200749"/>
                <a:gd name="connsiteY15" fmla="*/ 537914 h 4338987"/>
                <a:gd name="connsiteX16" fmla="*/ 2557394 w 4200749"/>
                <a:gd name="connsiteY16" fmla="*/ 789374 h 4338987"/>
                <a:gd name="connsiteX17" fmla="*/ 2443094 w 4200749"/>
                <a:gd name="connsiteY17" fmla="*/ 1097984 h 4338987"/>
                <a:gd name="connsiteX18" fmla="*/ 2374514 w 4200749"/>
                <a:gd name="connsiteY18" fmla="*/ 1406594 h 4338987"/>
                <a:gd name="connsiteX19" fmla="*/ 2557394 w 4200749"/>
                <a:gd name="connsiteY19" fmla="*/ 1578044 h 4338987"/>
                <a:gd name="connsiteX20" fmla="*/ 2877434 w 4200749"/>
                <a:gd name="connsiteY20" fmla="*/ 1658054 h 4338987"/>
                <a:gd name="connsiteX21" fmla="*/ 3186044 w 4200749"/>
                <a:gd name="connsiteY21" fmla="*/ 1658054 h 4338987"/>
                <a:gd name="connsiteX22" fmla="*/ 3368924 w 4200749"/>
                <a:gd name="connsiteY22" fmla="*/ 1566614 h 4338987"/>
                <a:gd name="connsiteX23" fmla="*/ 3471794 w 4200749"/>
                <a:gd name="connsiteY23" fmla="*/ 1372304 h 4338987"/>
                <a:gd name="connsiteX24" fmla="*/ 3460364 w 4200749"/>
                <a:gd name="connsiteY24" fmla="*/ 1097984 h 4338987"/>
                <a:gd name="connsiteX25" fmla="*/ 3448934 w 4200749"/>
                <a:gd name="connsiteY25" fmla="*/ 777944 h 4338987"/>
                <a:gd name="connsiteX26" fmla="*/ 3757544 w 4200749"/>
                <a:gd name="connsiteY26" fmla="*/ 572204 h 4338987"/>
                <a:gd name="connsiteX27" fmla="*/ 3997574 w 4200749"/>
                <a:gd name="connsiteY27" fmla="*/ 92144 h 4338987"/>
                <a:gd name="connsiteX28" fmla="*/ 4031864 w 4200749"/>
                <a:gd name="connsiteY28" fmla="*/ 12134 h 4338987"/>
                <a:gd name="connsiteX29" fmla="*/ 4009004 w 4200749"/>
                <a:gd name="connsiteY29" fmla="*/ 252164 h 4338987"/>
                <a:gd name="connsiteX30" fmla="*/ 3826124 w 4200749"/>
                <a:gd name="connsiteY30" fmla="*/ 652214 h 4338987"/>
                <a:gd name="connsiteX31" fmla="*/ 3643244 w 4200749"/>
                <a:gd name="connsiteY31" fmla="*/ 789374 h 4338987"/>
                <a:gd name="connsiteX32" fmla="*/ 3528944 w 4200749"/>
                <a:gd name="connsiteY32" fmla="*/ 892244 h 4338987"/>
                <a:gd name="connsiteX33" fmla="*/ 3860414 w 4200749"/>
                <a:gd name="connsiteY33" fmla="*/ 846524 h 4338987"/>
                <a:gd name="connsiteX34" fmla="*/ 4191884 w 4200749"/>
                <a:gd name="connsiteY34" fmla="*/ 720794 h 4338987"/>
                <a:gd name="connsiteX35" fmla="*/ 4077584 w 4200749"/>
                <a:gd name="connsiteY35" fmla="*/ 892244 h 4338987"/>
                <a:gd name="connsiteX36" fmla="*/ 3780404 w 4200749"/>
                <a:gd name="connsiteY36" fmla="*/ 937964 h 4338987"/>
                <a:gd name="connsiteX37" fmla="*/ 3608954 w 4200749"/>
                <a:gd name="connsiteY37" fmla="*/ 995114 h 4338987"/>
                <a:gd name="connsiteX38" fmla="*/ 3654674 w 4200749"/>
                <a:gd name="connsiteY38" fmla="*/ 1235144 h 4338987"/>
                <a:gd name="connsiteX39" fmla="*/ 3620384 w 4200749"/>
                <a:gd name="connsiteY39" fmla="*/ 1532324 h 4338987"/>
                <a:gd name="connsiteX40" fmla="*/ 3460364 w 4200749"/>
                <a:gd name="connsiteY40" fmla="*/ 1726634 h 4338987"/>
                <a:gd name="connsiteX41" fmla="*/ 3277484 w 4200749"/>
                <a:gd name="connsiteY41" fmla="*/ 2035244 h 4338987"/>
                <a:gd name="connsiteX42" fmla="*/ 3231764 w 4200749"/>
                <a:gd name="connsiteY42" fmla="*/ 2309564 h 4338987"/>
                <a:gd name="connsiteX43" fmla="*/ 3403214 w 4200749"/>
                <a:gd name="connsiteY43" fmla="*/ 2458154 h 4338987"/>
                <a:gd name="connsiteX44" fmla="*/ 3757544 w 4200749"/>
                <a:gd name="connsiteY44" fmla="*/ 2663894 h 4338987"/>
                <a:gd name="connsiteX45" fmla="*/ 4077584 w 4200749"/>
                <a:gd name="connsiteY45" fmla="*/ 2778194 h 4338987"/>
                <a:gd name="connsiteX46" fmla="*/ 4077584 w 4200749"/>
                <a:gd name="connsiteY46" fmla="*/ 2881064 h 4338987"/>
                <a:gd name="connsiteX47" fmla="*/ 3768974 w 4200749"/>
                <a:gd name="connsiteY47" fmla="*/ 2869634 h 4338987"/>
                <a:gd name="connsiteX48" fmla="*/ 3403214 w 4200749"/>
                <a:gd name="connsiteY48" fmla="*/ 2732474 h 4338987"/>
                <a:gd name="connsiteX49" fmla="*/ 3083174 w 4200749"/>
                <a:gd name="connsiteY49" fmla="*/ 2663894 h 4338987"/>
                <a:gd name="connsiteX50" fmla="*/ 2957444 w 4200749"/>
                <a:gd name="connsiteY50" fmla="*/ 2698184 h 4338987"/>
                <a:gd name="connsiteX51" fmla="*/ 2820284 w 4200749"/>
                <a:gd name="connsiteY51" fmla="*/ 2823914 h 4338987"/>
                <a:gd name="connsiteX52" fmla="*/ 2763134 w 4200749"/>
                <a:gd name="connsiteY52" fmla="*/ 2995364 h 4338987"/>
                <a:gd name="connsiteX53" fmla="*/ 2968874 w 4200749"/>
                <a:gd name="connsiteY53" fmla="*/ 3132524 h 4338987"/>
                <a:gd name="connsiteX54" fmla="*/ 3174614 w 4200749"/>
                <a:gd name="connsiteY54" fmla="*/ 3269684 h 4338987"/>
                <a:gd name="connsiteX55" fmla="*/ 3346064 w 4200749"/>
                <a:gd name="connsiteY55" fmla="*/ 3303974 h 4338987"/>
                <a:gd name="connsiteX56" fmla="*/ 3266054 w 4200749"/>
                <a:gd name="connsiteY56" fmla="*/ 3395414 h 4338987"/>
                <a:gd name="connsiteX57" fmla="*/ 3003164 w 4200749"/>
                <a:gd name="connsiteY57" fmla="*/ 3303974 h 4338987"/>
                <a:gd name="connsiteX58" fmla="*/ 2751704 w 4200749"/>
                <a:gd name="connsiteY58" fmla="*/ 3189674 h 4338987"/>
                <a:gd name="connsiteX59" fmla="*/ 2637404 w 4200749"/>
                <a:gd name="connsiteY59" fmla="*/ 3098234 h 4338987"/>
                <a:gd name="connsiteX60" fmla="*/ 2568824 w 4200749"/>
                <a:gd name="connsiteY60" fmla="*/ 3109664 h 4338987"/>
                <a:gd name="connsiteX61" fmla="*/ 2557394 w 4200749"/>
                <a:gd name="connsiteY61" fmla="*/ 3326834 h 4338987"/>
                <a:gd name="connsiteX62" fmla="*/ 2671694 w 4200749"/>
                <a:gd name="connsiteY62" fmla="*/ 3555434 h 4338987"/>
                <a:gd name="connsiteX63" fmla="*/ 2728844 w 4200749"/>
                <a:gd name="connsiteY63" fmla="*/ 4024064 h 4338987"/>
                <a:gd name="connsiteX64" fmla="*/ 2694554 w 4200749"/>
                <a:gd name="connsiteY64" fmla="*/ 4184084 h 4338987"/>
                <a:gd name="connsiteX65" fmla="*/ 2534534 w 4200749"/>
                <a:gd name="connsiteY65" fmla="*/ 4138364 h 4338987"/>
                <a:gd name="connsiteX66" fmla="*/ 2534534 w 4200749"/>
                <a:gd name="connsiteY66" fmla="*/ 3909764 h 4338987"/>
                <a:gd name="connsiteX67" fmla="*/ 2431664 w 4200749"/>
                <a:gd name="connsiteY67" fmla="*/ 3566864 h 4338987"/>
                <a:gd name="connsiteX68" fmla="*/ 2305934 w 4200749"/>
                <a:gd name="connsiteY68" fmla="*/ 3166814 h 4338987"/>
                <a:gd name="connsiteX69" fmla="*/ 2260214 w 4200749"/>
                <a:gd name="connsiteY69" fmla="*/ 3063944 h 4338987"/>
                <a:gd name="connsiteX70" fmla="*/ 2077334 w 4200749"/>
                <a:gd name="connsiteY70" fmla="*/ 2949644 h 4338987"/>
                <a:gd name="connsiteX71" fmla="*/ 1848734 w 4200749"/>
                <a:gd name="connsiteY71" fmla="*/ 3029654 h 4338987"/>
                <a:gd name="connsiteX72" fmla="*/ 1414394 w 4200749"/>
                <a:gd name="connsiteY72" fmla="*/ 3361124 h 4338987"/>
                <a:gd name="connsiteX73" fmla="*/ 1380104 w 4200749"/>
                <a:gd name="connsiteY73" fmla="*/ 3681164 h 4338987"/>
                <a:gd name="connsiteX74" fmla="*/ 1380104 w 4200749"/>
                <a:gd name="connsiteY74" fmla="*/ 3989774 h 4338987"/>
                <a:gd name="connsiteX75" fmla="*/ 1288664 w 4200749"/>
                <a:gd name="connsiteY75" fmla="*/ 4309814 h 4338987"/>
                <a:gd name="connsiteX76" fmla="*/ 1197224 w 4200749"/>
                <a:gd name="connsiteY76" fmla="*/ 4298384 h 4338987"/>
                <a:gd name="connsiteX77" fmla="*/ 1185794 w 4200749"/>
                <a:gd name="connsiteY77" fmla="*/ 4081214 h 4338987"/>
                <a:gd name="connsiteX78" fmla="*/ 1197224 w 4200749"/>
                <a:gd name="connsiteY78" fmla="*/ 3909764 h 4338987"/>
                <a:gd name="connsiteX79" fmla="*/ 968624 w 4200749"/>
                <a:gd name="connsiteY79" fmla="*/ 3989774 h 4338987"/>
                <a:gd name="connsiteX80" fmla="*/ 717164 w 4200749"/>
                <a:gd name="connsiteY80" fmla="*/ 4069784 h 4338987"/>
                <a:gd name="connsiteX81" fmla="*/ 740024 w 4200749"/>
                <a:gd name="connsiteY81" fmla="*/ 3955484 h 4338987"/>
                <a:gd name="connsiteX82" fmla="*/ 1128644 w 4200749"/>
                <a:gd name="connsiteY82" fmla="*/ 3795464 h 4338987"/>
                <a:gd name="connsiteX83" fmla="*/ 1277234 w 4200749"/>
                <a:gd name="connsiteY83" fmla="*/ 3726884 h 4338987"/>
                <a:gd name="connsiteX84" fmla="*/ 1220084 w 4200749"/>
                <a:gd name="connsiteY84" fmla="*/ 3372554 h 4338987"/>
                <a:gd name="connsiteX85" fmla="*/ 1322954 w 4200749"/>
                <a:gd name="connsiteY85" fmla="*/ 3121094 h 4338987"/>
                <a:gd name="connsiteX86" fmla="*/ 1391534 w 4200749"/>
                <a:gd name="connsiteY86" fmla="*/ 3052514 h 4338987"/>
                <a:gd name="connsiteX87" fmla="*/ 1082924 w 4200749"/>
                <a:gd name="connsiteY87" fmla="*/ 3029654 h 4338987"/>
                <a:gd name="connsiteX88" fmla="*/ 728594 w 4200749"/>
                <a:gd name="connsiteY88" fmla="*/ 2961074 h 4338987"/>
                <a:gd name="connsiteX89" fmla="*/ 374264 w 4200749"/>
                <a:gd name="connsiteY89" fmla="*/ 3132524 h 4338987"/>
                <a:gd name="connsiteX90" fmla="*/ 419984 w 4200749"/>
                <a:gd name="connsiteY90" fmla="*/ 3029654 h 4338987"/>
                <a:gd name="connsiteX91" fmla="*/ 625724 w 4200749"/>
                <a:gd name="connsiteY91" fmla="*/ 2926784 h 4338987"/>
                <a:gd name="connsiteX92" fmla="*/ 808604 w 4200749"/>
                <a:gd name="connsiteY92" fmla="*/ 2755334 h 4338987"/>
                <a:gd name="connsiteX93" fmla="*/ 1151504 w 4200749"/>
                <a:gd name="connsiteY93" fmla="*/ 2778194 h 4338987"/>
                <a:gd name="connsiteX94" fmla="*/ 1460114 w 4200749"/>
                <a:gd name="connsiteY94" fmla="*/ 2823914 h 4338987"/>
                <a:gd name="connsiteX95" fmla="*/ 1951604 w 4200749"/>
                <a:gd name="connsiteY95" fmla="*/ 2663894 h 4338987"/>
                <a:gd name="connsiteX96" fmla="*/ 1700144 w 4200749"/>
                <a:gd name="connsiteY96" fmla="*/ 2263844 h 4338987"/>
                <a:gd name="connsiteX97" fmla="*/ 1688714 w 4200749"/>
                <a:gd name="connsiteY97" fmla="*/ 1966664 h 4338987"/>
                <a:gd name="connsiteX98" fmla="*/ 1380522 w 4200749"/>
                <a:gd name="connsiteY98" fmla="*/ 1841930 h 4338987"/>
                <a:gd name="connsiteX99" fmla="*/ 1094354 w 4200749"/>
                <a:gd name="connsiteY99" fmla="*/ 1715204 h 4338987"/>
                <a:gd name="connsiteX100" fmla="*/ 745038 w 4200749"/>
                <a:gd name="connsiteY100" fmla="*/ 1626741 h 4338987"/>
                <a:gd name="connsiteX101" fmla="*/ 351404 w 4200749"/>
                <a:gd name="connsiteY101" fmla="*/ 1726634 h 4338987"/>
                <a:gd name="connsiteX102" fmla="*/ 122804 w 4200749"/>
                <a:gd name="connsiteY102" fmla="*/ 1795214 h 4338987"/>
                <a:gd name="connsiteX103" fmla="*/ 8504 w 4200749"/>
                <a:gd name="connsiteY103" fmla="*/ 1738064 h 4338987"/>
                <a:gd name="connsiteX104" fmla="*/ 347047 w 4200749"/>
                <a:gd name="connsiteY104" fmla="*/ 1644138 h 4338987"/>
                <a:gd name="connsiteX105" fmla="*/ 651628 w 4200749"/>
                <a:gd name="connsiteY105" fmla="*/ 1544246 h 4338987"/>
                <a:gd name="connsiteX106" fmla="*/ 1071494 w 4200749"/>
                <a:gd name="connsiteY106" fmla="*/ 1612334 h 4338987"/>
                <a:gd name="connsiteX107" fmla="*/ 1242944 w 4200749"/>
                <a:gd name="connsiteY107" fmla="*/ 1658054 h 4338987"/>
                <a:gd name="connsiteX108" fmla="*/ 1185794 w 4200749"/>
                <a:gd name="connsiteY108" fmla="*/ 1452314 h 4338987"/>
                <a:gd name="connsiteX109" fmla="*/ 1174364 w 4200749"/>
                <a:gd name="connsiteY109" fmla="*/ 1177994 h 4338987"/>
                <a:gd name="connsiteX110" fmla="*/ 1220084 w 4200749"/>
                <a:gd name="connsiteY110" fmla="*/ 1212284 h 4338987"/>
                <a:gd name="connsiteX0" fmla="*/ 1221553 w 4202218"/>
                <a:gd name="connsiteY0" fmla="*/ 1212284 h 4338987"/>
                <a:gd name="connsiteX1" fmla="*/ 1358713 w 4202218"/>
                <a:gd name="connsiteY1" fmla="*/ 157804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75917 w 4202218"/>
                <a:gd name="connsiteY109" fmla="*/ 547397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876086 w 4202218"/>
                <a:gd name="connsiteY109" fmla="*/ 10016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63719 w 4202218"/>
                <a:gd name="connsiteY32" fmla="*/ 977218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1796"/>
                <a:gd name="connsiteY0" fmla="*/ 1212284 h 4338987"/>
                <a:gd name="connsiteX1" fmla="*/ 1343911 w 4201796"/>
                <a:gd name="connsiteY1" fmla="*/ 1560154 h 4338987"/>
                <a:gd name="connsiteX2" fmla="*/ 1553023 w 4201796"/>
                <a:gd name="connsiteY2" fmla="*/ 1658054 h 4338987"/>
                <a:gd name="connsiteX3" fmla="*/ 1907353 w 4201796"/>
                <a:gd name="connsiteY3" fmla="*/ 1680914 h 4338987"/>
                <a:gd name="connsiteX4" fmla="*/ 2021653 w 4201796"/>
                <a:gd name="connsiteY4" fmla="*/ 1543754 h 4338987"/>
                <a:gd name="connsiteX5" fmla="*/ 2124523 w 4201796"/>
                <a:gd name="connsiteY5" fmla="*/ 1292294 h 4338987"/>
                <a:gd name="connsiteX6" fmla="*/ 2124523 w 4201796"/>
                <a:gd name="connsiteY6" fmla="*/ 1120844 h 4338987"/>
                <a:gd name="connsiteX7" fmla="*/ 2068029 w 4201796"/>
                <a:gd name="connsiteY7" fmla="*/ 825651 h 4338987"/>
                <a:gd name="connsiteX8" fmla="*/ 2078803 w 4201796"/>
                <a:gd name="connsiteY8" fmla="*/ 777944 h 4338987"/>
                <a:gd name="connsiteX9" fmla="*/ 2170243 w 4201796"/>
                <a:gd name="connsiteY9" fmla="*/ 1086554 h 4338987"/>
                <a:gd name="connsiteX10" fmla="*/ 2215963 w 4201796"/>
                <a:gd name="connsiteY10" fmla="*/ 1269434 h 4338987"/>
                <a:gd name="connsiteX11" fmla="*/ 2284543 w 4201796"/>
                <a:gd name="connsiteY11" fmla="*/ 1303724 h 4338987"/>
                <a:gd name="connsiteX12" fmla="*/ 2330263 w 4201796"/>
                <a:gd name="connsiteY12" fmla="*/ 1166564 h 4338987"/>
                <a:gd name="connsiteX13" fmla="*/ 2467423 w 4201796"/>
                <a:gd name="connsiteY13" fmla="*/ 880814 h 4338987"/>
                <a:gd name="connsiteX14" fmla="*/ 2558863 w 4201796"/>
                <a:gd name="connsiteY14" fmla="*/ 640784 h 4338987"/>
                <a:gd name="connsiteX15" fmla="*/ 2616013 w 4201796"/>
                <a:gd name="connsiteY15" fmla="*/ 537914 h 4338987"/>
                <a:gd name="connsiteX16" fmla="*/ 2558863 w 4201796"/>
                <a:gd name="connsiteY16" fmla="*/ 789374 h 4338987"/>
                <a:gd name="connsiteX17" fmla="*/ 2444563 w 4201796"/>
                <a:gd name="connsiteY17" fmla="*/ 1097984 h 4338987"/>
                <a:gd name="connsiteX18" fmla="*/ 2375983 w 4201796"/>
                <a:gd name="connsiteY18" fmla="*/ 1406594 h 4338987"/>
                <a:gd name="connsiteX19" fmla="*/ 2558863 w 4201796"/>
                <a:gd name="connsiteY19" fmla="*/ 1578044 h 4338987"/>
                <a:gd name="connsiteX20" fmla="*/ 2878903 w 4201796"/>
                <a:gd name="connsiteY20" fmla="*/ 1658054 h 4338987"/>
                <a:gd name="connsiteX21" fmla="*/ 3187513 w 4201796"/>
                <a:gd name="connsiteY21" fmla="*/ 1658054 h 4338987"/>
                <a:gd name="connsiteX22" fmla="*/ 3370393 w 4201796"/>
                <a:gd name="connsiteY22" fmla="*/ 1566614 h 4338987"/>
                <a:gd name="connsiteX23" fmla="*/ 3473263 w 4201796"/>
                <a:gd name="connsiteY23" fmla="*/ 1372304 h 4338987"/>
                <a:gd name="connsiteX24" fmla="*/ 3461833 w 4201796"/>
                <a:gd name="connsiteY24" fmla="*/ 1097984 h 4338987"/>
                <a:gd name="connsiteX25" fmla="*/ 3450403 w 4201796"/>
                <a:gd name="connsiteY25" fmla="*/ 777944 h 4338987"/>
                <a:gd name="connsiteX26" fmla="*/ 3759013 w 4201796"/>
                <a:gd name="connsiteY26" fmla="*/ 572204 h 4338987"/>
                <a:gd name="connsiteX27" fmla="*/ 3999043 w 4201796"/>
                <a:gd name="connsiteY27" fmla="*/ 92144 h 4338987"/>
                <a:gd name="connsiteX28" fmla="*/ 4033333 w 4201796"/>
                <a:gd name="connsiteY28" fmla="*/ 12134 h 4338987"/>
                <a:gd name="connsiteX29" fmla="*/ 4010473 w 4201796"/>
                <a:gd name="connsiteY29" fmla="*/ 252164 h 4338987"/>
                <a:gd name="connsiteX30" fmla="*/ 3827593 w 4201796"/>
                <a:gd name="connsiteY30" fmla="*/ 652214 h 4338987"/>
                <a:gd name="connsiteX31" fmla="*/ 3644713 w 4201796"/>
                <a:gd name="connsiteY31" fmla="*/ 789374 h 4338987"/>
                <a:gd name="connsiteX32" fmla="*/ 3563719 w 4201796"/>
                <a:gd name="connsiteY32" fmla="*/ 977218 h 4338987"/>
                <a:gd name="connsiteX33" fmla="*/ 3861883 w 4201796"/>
                <a:gd name="connsiteY33" fmla="*/ 846524 h 4338987"/>
                <a:gd name="connsiteX34" fmla="*/ 4193353 w 4201796"/>
                <a:gd name="connsiteY34" fmla="*/ 720794 h 4338987"/>
                <a:gd name="connsiteX35" fmla="*/ 4079053 w 4201796"/>
                <a:gd name="connsiteY35" fmla="*/ 892244 h 4338987"/>
                <a:gd name="connsiteX36" fmla="*/ 3818880 w 4201796"/>
                <a:gd name="connsiteY36" fmla="*/ 991631 h 4338987"/>
                <a:gd name="connsiteX37" fmla="*/ 3658531 w 4201796"/>
                <a:gd name="connsiteY37" fmla="*/ 1093504 h 4338987"/>
                <a:gd name="connsiteX38" fmla="*/ 3656143 w 4201796"/>
                <a:gd name="connsiteY38" fmla="*/ 1235144 h 4338987"/>
                <a:gd name="connsiteX39" fmla="*/ 3621853 w 4201796"/>
                <a:gd name="connsiteY39" fmla="*/ 1532324 h 4338987"/>
                <a:gd name="connsiteX40" fmla="*/ 3461833 w 4201796"/>
                <a:gd name="connsiteY40" fmla="*/ 1726634 h 4338987"/>
                <a:gd name="connsiteX41" fmla="*/ 3278953 w 4201796"/>
                <a:gd name="connsiteY41" fmla="*/ 2035244 h 4338987"/>
                <a:gd name="connsiteX42" fmla="*/ 3233233 w 4201796"/>
                <a:gd name="connsiteY42" fmla="*/ 2309564 h 4338987"/>
                <a:gd name="connsiteX43" fmla="*/ 3404683 w 4201796"/>
                <a:gd name="connsiteY43" fmla="*/ 2458154 h 4338987"/>
                <a:gd name="connsiteX44" fmla="*/ 3759013 w 4201796"/>
                <a:gd name="connsiteY44" fmla="*/ 2663894 h 4338987"/>
                <a:gd name="connsiteX45" fmla="*/ 4079053 w 4201796"/>
                <a:gd name="connsiteY45" fmla="*/ 2778194 h 4338987"/>
                <a:gd name="connsiteX46" fmla="*/ 4079053 w 4201796"/>
                <a:gd name="connsiteY46" fmla="*/ 2881064 h 4338987"/>
                <a:gd name="connsiteX47" fmla="*/ 3770443 w 4201796"/>
                <a:gd name="connsiteY47" fmla="*/ 2869634 h 4338987"/>
                <a:gd name="connsiteX48" fmla="*/ 3404683 w 4201796"/>
                <a:gd name="connsiteY48" fmla="*/ 2732474 h 4338987"/>
                <a:gd name="connsiteX49" fmla="*/ 3084643 w 4201796"/>
                <a:gd name="connsiteY49" fmla="*/ 2663894 h 4338987"/>
                <a:gd name="connsiteX50" fmla="*/ 2958913 w 4201796"/>
                <a:gd name="connsiteY50" fmla="*/ 2698184 h 4338987"/>
                <a:gd name="connsiteX51" fmla="*/ 2821753 w 4201796"/>
                <a:gd name="connsiteY51" fmla="*/ 2823914 h 4338987"/>
                <a:gd name="connsiteX52" fmla="*/ 2764603 w 4201796"/>
                <a:gd name="connsiteY52" fmla="*/ 2995364 h 4338987"/>
                <a:gd name="connsiteX53" fmla="*/ 2970343 w 4201796"/>
                <a:gd name="connsiteY53" fmla="*/ 3132524 h 4338987"/>
                <a:gd name="connsiteX54" fmla="*/ 3176083 w 4201796"/>
                <a:gd name="connsiteY54" fmla="*/ 3269684 h 4338987"/>
                <a:gd name="connsiteX55" fmla="*/ 3347533 w 4201796"/>
                <a:gd name="connsiteY55" fmla="*/ 3303974 h 4338987"/>
                <a:gd name="connsiteX56" fmla="*/ 3267523 w 4201796"/>
                <a:gd name="connsiteY56" fmla="*/ 3395414 h 4338987"/>
                <a:gd name="connsiteX57" fmla="*/ 3004633 w 4201796"/>
                <a:gd name="connsiteY57" fmla="*/ 3303974 h 4338987"/>
                <a:gd name="connsiteX58" fmla="*/ 2753173 w 4201796"/>
                <a:gd name="connsiteY58" fmla="*/ 3189674 h 4338987"/>
                <a:gd name="connsiteX59" fmla="*/ 2638873 w 4201796"/>
                <a:gd name="connsiteY59" fmla="*/ 3098234 h 4338987"/>
                <a:gd name="connsiteX60" fmla="*/ 2570293 w 4201796"/>
                <a:gd name="connsiteY60" fmla="*/ 3109664 h 4338987"/>
                <a:gd name="connsiteX61" fmla="*/ 2558863 w 4201796"/>
                <a:gd name="connsiteY61" fmla="*/ 3326834 h 4338987"/>
                <a:gd name="connsiteX62" fmla="*/ 2673163 w 4201796"/>
                <a:gd name="connsiteY62" fmla="*/ 3555434 h 4338987"/>
                <a:gd name="connsiteX63" fmla="*/ 2730313 w 4201796"/>
                <a:gd name="connsiteY63" fmla="*/ 4024064 h 4338987"/>
                <a:gd name="connsiteX64" fmla="*/ 2696023 w 4201796"/>
                <a:gd name="connsiteY64" fmla="*/ 4184084 h 4338987"/>
                <a:gd name="connsiteX65" fmla="*/ 2536003 w 4201796"/>
                <a:gd name="connsiteY65" fmla="*/ 4138364 h 4338987"/>
                <a:gd name="connsiteX66" fmla="*/ 2536003 w 4201796"/>
                <a:gd name="connsiteY66" fmla="*/ 3909764 h 4338987"/>
                <a:gd name="connsiteX67" fmla="*/ 2433133 w 4201796"/>
                <a:gd name="connsiteY67" fmla="*/ 3566864 h 4338987"/>
                <a:gd name="connsiteX68" fmla="*/ 2307403 w 4201796"/>
                <a:gd name="connsiteY68" fmla="*/ 3166814 h 4338987"/>
                <a:gd name="connsiteX69" fmla="*/ 2261683 w 4201796"/>
                <a:gd name="connsiteY69" fmla="*/ 3063944 h 4338987"/>
                <a:gd name="connsiteX70" fmla="*/ 2078803 w 4201796"/>
                <a:gd name="connsiteY70" fmla="*/ 2949644 h 4338987"/>
                <a:gd name="connsiteX71" fmla="*/ 1850203 w 4201796"/>
                <a:gd name="connsiteY71" fmla="*/ 3029654 h 4338987"/>
                <a:gd name="connsiteX72" fmla="*/ 1415863 w 4201796"/>
                <a:gd name="connsiteY72" fmla="*/ 3361124 h 4338987"/>
                <a:gd name="connsiteX73" fmla="*/ 1381573 w 4201796"/>
                <a:gd name="connsiteY73" fmla="*/ 3681164 h 4338987"/>
                <a:gd name="connsiteX74" fmla="*/ 1381573 w 4201796"/>
                <a:gd name="connsiteY74" fmla="*/ 3989774 h 4338987"/>
                <a:gd name="connsiteX75" fmla="*/ 1290133 w 4201796"/>
                <a:gd name="connsiteY75" fmla="*/ 4309814 h 4338987"/>
                <a:gd name="connsiteX76" fmla="*/ 1198693 w 4201796"/>
                <a:gd name="connsiteY76" fmla="*/ 4298384 h 4338987"/>
                <a:gd name="connsiteX77" fmla="*/ 1187263 w 4201796"/>
                <a:gd name="connsiteY77" fmla="*/ 4081214 h 4338987"/>
                <a:gd name="connsiteX78" fmla="*/ 1198693 w 4201796"/>
                <a:gd name="connsiteY78" fmla="*/ 3909764 h 4338987"/>
                <a:gd name="connsiteX79" fmla="*/ 970093 w 4201796"/>
                <a:gd name="connsiteY79" fmla="*/ 3989774 h 4338987"/>
                <a:gd name="connsiteX80" fmla="*/ 718633 w 4201796"/>
                <a:gd name="connsiteY80" fmla="*/ 4069784 h 4338987"/>
                <a:gd name="connsiteX81" fmla="*/ 741493 w 4201796"/>
                <a:gd name="connsiteY81" fmla="*/ 3955484 h 4338987"/>
                <a:gd name="connsiteX82" fmla="*/ 1130113 w 4201796"/>
                <a:gd name="connsiteY82" fmla="*/ 3795464 h 4338987"/>
                <a:gd name="connsiteX83" fmla="*/ 1278703 w 4201796"/>
                <a:gd name="connsiteY83" fmla="*/ 3726884 h 4338987"/>
                <a:gd name="connsiteX84" fmla="*/ 1221553 w 4201796"/>
                <a:gd name="connsiteY84" fmla="*/ 3372554 h 4338987"/>
                <a:gd name="connsiteX85" fmla="*/ 1324423 w 4201796"/>
                <a:gd name="connsiteY85" fmla="*/ 3121094 h 4338987"/>
                <a:gd name="connsiteX86" fmla="*/ 1393003 w 4201796"/>
                <a:gd name="connsiteY86" fmla="*/ 3052514 h 4338987"/>
                <a:gd name="connsiteX87" fmla="*/ 1084393 w 4201796"/>
                <a:gd name="connsiteY87" fmla="*/ 3029654 h 4338987"/>
                <a:gd name="connsiteX88" fmla="*/ 730063 w 4201796"/>
                <a:gd name="connsiteY88" fmla="*/ 2961074 h 4338987"/>
                <a:gd name="connsiteX89" fmla="*/ 375733 w 4201796"/>
                <a:gd name="connsiteY89" fmla="*/ 3132524 h 4338987"/>
                <a:gd name="connsiteX90" fmla="*/ 421453 w 4201796"/>
                <a:gd name="connsiteY90" fmla="*/ 3029654 h 4338987"/>
                <a:gd name="connsiteX91" fmla="*/ 627193 w 4201796"/>
                <a:gd name="connsiteY91" fmla="*/ 2926784 h 4338987"/>
                <a:gd name="connsiteX92" fmla="*/ 810073 w 4201796"/>
                <a:gd name="connsiteY92" fmla="*/ 2755334 h 4338987"/>
                <a:gd name="connsiteX93" fmla="*/ 1152973 w 4201796"/>
                <a:gd name="connsiteY93" fmla="*/ 2778194 h 4338987"/>
                <a:gd name="connsiteX94" fmla="*/ 1461583 w 4201796"/>
                <a:gd name="connsiteY94" fmla="*/ 2823914 h 4338987"/>
                <a:gd name="connsiteX95" fmla="*/ 1953073 w 4201796"/>
                <a:gd name="connsiteY95" fmla="*/ 2663894 h 4338987"/>
                <a:gd name="connsiteX96" fmla="*/ 1701613 w 4201796"/>
                <a:gd name="connsiteY96" fmla="*/ 2263844 h 4338987"/>
                <a:gd name="connsiteX97" fmla="*/ 1690183 w 4201796"/>
                <a:gd name="connsiteY97" fmla="*/ 1966664 h 4338987"/>
                <a:gd name="connsiteX98" fmla="*/ 1381991 w 4201796"/>
                <a:gd name="connsiteY98" fmla="*/ 1841930 h 4338987"/>
                <a:gd name="connsiteX99" fmla="*/ 1095823 w 4201796"/>
                <a:gd name="connsiteY99" fmla="*/ 1715204 h 4338987"/>
                <a:gd name="connsiteX100" fmla="*/ 746507 w 4201796"/>
                <a:gd name="connsiteY100" fmla="*/ 1626741 h 4338987"/>
                <a:gd name="connsiteX101" fmla="*/ 352873 w 4201796"/>
                <a:gd name="connsiteY101" fmla="*/ 1726634 h 4338987"/>
                <a:gd name="connsiteX102" fmla="*/ 113171 w 4201796"/>
                <a:gd name="connsiteY102" fmla="*/ 1763908 h 4338987"/>
                <a:gd name="connsiteX103" fmla="*/ 9973 w 4201796"/>
                <a:gd name="connsiteY103" fmla="*/ 1738064 h 4338987"/>
                <a:gd name="connsiteX104" fmla="*/ 348516 w 4201796"/>
                <a:gd name="connsiteY104" fmla="*/ 1644138 h 4338987"/>
                <a:gd name="connsiteX105" fmla="*/ 653097 w 4201796"/>
                <a:gd name="connsiteY105" fmla="*/ 1544246 h 4338987"/>
                <a:gd name="connsiteX106" fmla="*/ 1072963 w 4201796"/>
                <a:gd name="connsiteY106" fmla="*/ 1612334 h 4338987"/>
                <a:gd name="connsiteX107" fmla="*/ 1244413 w 4201796"/>
                <a:gd name="connsiteY107" fmla="*/ 1658054 h 4338987"/>
                <a:gd name="connsiteX108" fmla="*/ 1205766 w 4201796"/>
                <a:gd name="connsiteY108" fmla="*/ 1452314 h 4338987"/>
                <a:gd name="connsiteX109" fmla="*/ 1046313 w 4201796"/>
                <a:gd name="connsiteY109" fmla="*/ 815735 h 4338987"/>
                <a:gd name="connsiteX110" fmla="*/ 1221553 w 4201796"/>
                <a:gd name="connsiteY110" fmla="*/ 1212284 h 4338987"/>
                <a:gd name="connsiteX0" fmla="*/ 1221553 w 4200104"/>
                <a:gd name="connsiteY0" fmla="*/ 1212284 h 4338987"/>
                <a:gd name="connsiteX1" fmla="*/ 1343911 w 4200104"/>
                <a:gd name="connsiteY1" fmla="*/ 1560154 h 4338987"/>
                <a:gd name="connsiteX2" fmla="*/ 1553023 w 4200104"/>
                <a:gd name="connsiteY2" fmla="*/ 1658054 h 4338987"/>
                <a:gd name="connsiteX3" fmla="*/ 1907353 w 4200104"/>
                <a:gd name="connsiteY3" fmla="*/ 1680914 h 4338987"/>
                <a:gd name="connsiteX4" fmla="*/ 2021653 w 4200104"/>
                <a:gd name="connsiteY4" fmla="*/ 1543754 h 4338987"/>
                <a:gd name="connsiteX5" fmla="*/ 2124523 w 4200104"/>
                <a:gd name="connsiteY5" fmla="*/ 1292294 h 4338987"/>
                <a:gd name="connsiteX6" fmla="*/ 2124523 w 4200104"/>
                <a:gd name="connsiteY6" fmla="*/ 1120844 h 4338987"/>
                <a:gd name="connsiteX7" fmla="*/ 2068029 w 4200104"/>
                <a:gd name="connsiteY7" fmla="*/ 825651 h 4338987"/>
                <a:gd name="connsiteX8" fmla="*/ 2078803 w 4200104"/>
                <a:gd name="connsiteY8" fmla="*/ 777944 h 4338987"/>
                <a:gd name="connsiteX9" fmla="*/ 2170243 w 4200104"/>
                <a:gd name="connsiteY9" fmla="*/ 1086554 h 4338987"/>
                <a:gd name="connsiteX10" fmla="*/ 2215963 w 4200104"/>
                <a:gd name="connsiteY10" fmla="*/ 1269434 h 4338987"/>
                <a:gd name="connsiteX11" fmla="*/ 2284543 w 4200104"/>
                <a:gd name="connsiteY11" fmla="*/ 1303724 h 4338987"/>
                <a:gd name="connsiteX12" fmla="*/ 2330263 w 4200104"/>
                <a:gd name="connsiteY12" fmla="*/ 1166564 h 4338987"/>
                <a:gd name="connsiteX13" fmla="*/ 2467423 w 4200104"/>
                <a:gd name="connsiteY13" fmla="*/ 880814 h 4338987"/>
                <a:gd name="connsiteX14" fmla="*/ 2558863 w 4200104"/>
                <a:gd name="connsiteY14" fmla="*/ 640784 h 4338987"/>
                <a:gd name="connsiteX15" fmla="*/ 2616013 w 4200104"/>
                <a:gd name="connsiteY15" fmla="*/ 537914 h 4338987"/>
                <a:gd name="connsiteX16" fmla="*/ 2558863 w 4200104"/>
                <a:gd name="connsiteY16" fmla="*/ 789374 h 4338987"/>
                <a:gd name="connsiteX17" fmla="*/ 2444563 w 4200104"/>
                <a:gd name="connsiteY17" fmla="*/ 1097984 h 4338987"/>
                <a:gd name="connsiteX18" fmla="*/ 2375983 w 4200104"/>
                <a:gd name="connsiteY18" fmla="*/ 1406594 h 4338987"/>
                <a:gd name="connsiteX19" fmla="*/ 2558863 w 4200104"/>
                <a:gd name="connsiteY19" fmla="*/ 1578044 h 4338987"/>
                <a:gd name="connsiteX20" fmla="*/ 2878903 w 4200104"/>
                <a:gd name="connsiteY20" fmla="*/ 1658054 h 4338987"/>
                <a:gd name="connsiteX21" fmla="*/ 3187513 w 4200104"/>
                <a:gd name="connsiteY21" fmla="*/ 1658054 h 4338987"/>
                <a:gd name="connsiteX22" fmla="*/ 3370393 w 4200104"/>
                <a:gd name="connsiteY22" fmla="*/ 1566614 h 4338987"/>
                <a:gd name="connsiteX23" fmla="*/ 3473263 w 4200104"/>
                <a:gd name="connsiteY23" fmla="*/ 1372304 h 4338987"/>
                <a:gd name="connsiteX24" fmla="*/ 3461833 w 4200104"/>
                <a:gd name="connsiteY24" fmla="*/ 1097984 h 4338987"/>
                <a:gd name="connsiteX25" fmla="*/ 3450403 w 4200104"/>
                <a:gd name="connsiteY25" fmla="*/ 777944 h 4338987"/>
                <a:gd name="connsiteX26" fmla="*/ 3759013 w 4200104"/>
                <a:gd name="connsiteY26" fmla="*/ 572204 h 4338987"/>
                <a:gd name="connsiteX27" fmla="*/ 3999043 w 4200104"/>
                <a:gd name="connsiteY27" fmla="*/ 92144 h 4338987"/>
                <a:gd name="connsiteX28" fmla="*/ 4033333 w 4200104"/>
                <a:gd name="connsiteY28" fmla="*/ 12134 h 4338987"/>
                <a:gd name="connsiteX29" fmla="*/ 4010473 w 4200104"/>
                <a:gd name="connsiteY29" fmla="*/ 252164 h 4338987"/>
                <a:gd name="connsiteX30" fmla="*/ 3827593 w 4200104"/>
                <a:gd name="connsiteY30" fmla="*/ 652214 h 4338987"/>
                <a:gd name="connsiteX31" fmla="*/ 3644713 w 4200104"/>
                <a:gd name="connsiteY31" fmla="*/ 789374 h 4338987"/>
                <a:gd name="connsiteX32" fmla="*/ 3563719 w 4200104"/>
                <a:gd name="connsiteY32" fmla="*/ 977218 h 4338987"/>
                <a:gd name="connsiteX33" fmla="*/ 3861883 w 4200104"/>
                <a:gd name="connsiteY33" fmla="*/ 846524 h 4338987"/>
                <a:gd name="connsiteX34" fmla="*/ 4193353 w 4200104"/>
                <a:gd name="connsiteY34" fmla="*/ 720794 h 4338987"/>
                <a:gd name="connsiteX35" fmla="*/ 4064251 w 4200104"/>
                <a:gd name="connsiteY35" fmla="*/ 847521 h 4338987"/>
                <a:gd name="connsiteX36" fmla="*/ 3818880 w 4200104"/>
                <a:gd name="connsiteY36" fmla="*/ 991631 h 4338987"/>
                <a:gd name="connsiteX37" fmla="*/ 3658531 w 4200104"/>
                <a:gd name="connsiteY37" fmla="*/ 1093504 h 4338987"/>
                <a:gd name="connsiteX38" fmla="*/ 3656143 w 4200104"/>
                <a:gd name="connsiteY38" fmla="*/ 1235144 h 4338987"/>
                <a:gd name="connsiteX39" fmla="*/ 3621853 w 4200104"/>
                <a:gd name="connsiteY39" fmla="*/ 1532324 h 4338987"/>
                <a:gd name="connsiteX40" fmla="*/ 3461833 w 4200104"/>
                <a:gd name="connsiteY40" fmla="*/ 1726634 h 4338987"/>
                <a:gd name="connsiteX41" fmla="*/ 3278953 w 4200104"/>
                <a:gd name="connsiteY41" fmla="*/ 2035244 h 4338987"/>
                <a:gd name="connsiteX42" fmla="*/ 3233233 w 4200104"/>
                <a:gd name="connsiteY42" fmla="*/ 2309564 h 4338987"/>
                <a:gd name="connsiteX43" fmla="*/ 3404683 w 4200104"/>
                <a:gd name="connsiteY43" fmla="*/ 2458154 h 4338987"/>
                <a:gd name="connsiteX44" fmla="*/ 3759013 w 4200104"/>
                <a:gd name="connsiteY44" fmla="*/ 2663894 h 4338987"/>
                <a:gd name="connsiteX45" fmla="*/ 4079053 w 4200104"/>
                <a:gd name="connsiteY45" fmla="*/ 2778194 h 4338987"/>
                <a:gd name="connsiteX46" fmla="*/ 4079053 w 4200104"/>
                <a:gd name="connsiteY46" fmla="*/ 2881064 h 4338987"/>
                <a:gd name="connsiteX47" fmla="*/ 3770443 w 4200104"/>
                <a:gd name="connsiteY47" fmla="*/ 2869634 h 4338987"/>
                <a:gd name="connsiteX48" fmla="*/ 3404683 w 4200104"/>
                <a:gd name="connsiteY48" fmla="*/ 2732474 h 4338987"/>
                <a:gd name="connsiteX49" fmla="*/ 3084643 w 4200104"/>
                <a:gd name="connsiteY49" fmla="*/ 2663894 h 4338987"/>
                <a:gd name="connsiteX50" fmla="*/ 2958913 w 4200104"/>
                <a:gd name="connsiteY50" fmla="*/ 2698184 h 4338987"/>
                <a:gd name="connsiteX51" fmla="*/ 2821753 w 4200104"/>
                <a:gd name="connsiteY51" fmla="*/ 2823914 h 4338987"/>
                <a:gd name="connsiteX52" fmla="*/ 2764603 w 4200104"/>
                <a:gd name="connsiteY52" fmla="*/ 2995364 h 4338987"/>
                <a:gd name="connsiteX53" fmla="*/ 2970343 w 4200104"/>
                <a:gd name="connsiteY53" fmla="*/ 3132524 h 4338987"/>
                <a:gd name="connsiteX54" fmla="*/ 3176083 w 4200104"/>
                <a:gd name="connsiteY54" fmla="*/ 3269684 h 4338987"/>
                <a:gd name="connsiteX55" fmla="*/ 3347533 w 4200104"/>
                <a:gd name="connsiteY55" fmla="*/ 3303974 h 4338987"/>
                <a:gd name="connsiteX56" fmla="*/ 3267523 w 4200104"/>
                <a:gd name="connsiteY56" fmla="*/ 3395414 h 4338987"/>
                <a:gd name="connsiteX57" fmla="*/ 3004633 w 4200104"/>
                <a:gd name="connsiteY57" fmla="*/ 3303974 h 4338987"/>
                <a:gd name="connsiteX58" fmla="*/ 2753173 w 4200104"/>
                <a:gd name="connsiteY58" fmla="*/ 3189674 h 4338987"/>
                <a:gd name="connsiteX59" fmla="*/ 2638873 w 4200104"/>
                <a:gd name="connsiteY59" fmla="*/ 3098234 h 4338987"/>
                <a:gd name="connsiteX60" fmla="*/ 2570293 w 4200104"/>
                <a:gd name="connsiteY60" fmla="*/ 3109664 h 4338987"/>
                <a:gd name="connsiteX61" fmla="*/ 2558863 w 4200104"/>
                <a:gd name="connsiteY61" fmla="*/ 3326834 h 4338987"/>
                <a:gd name="connsiteX62" fmla="*/ 2673163 w 4200104"/>
                <a:gd name="connsiteY62" fmla="*/ 3555434 h 4338987"/>
                <a:gd name="connsiteX63" fmla="*/ 2730313 w 4200104"/>
                <a:gd name="connsiteY63" fmla="*/ 4024064 h 4338987"/>
                <a:gd name="connsiteX64" fmla="*/ 2696023 w 4200104"/>
                <a:gd name="connsiteY64" fmla="*/ 4184084 h 4338987"/>
                <a:gd name="connsiteX65" fmla="*/ 2536003 w 4200104"/>
                <a:gd name="connsiteY65" fmla="*/ 4138364 h 4338987"/>
                <a:gd name="connsiteX66" fmla="*/ 2536003 w 4200104"/>
                <a:gd name="connsiteY66" fmla="*/ 3909764 h 4338987"/>
                <a:gd name="connsiteX67" fmla="*/ 2433133 w 4200104"/>
                <a:gd name="connsiteY67" fmla="*/ 3566864 h 4338987"/>
                <a:gd name="connsiteX68" fmla="*/ 2307403 w 4200104"/>
                <a:gd name="connsiteY68" fmla="*/ 3166814 h 4338987"/>
                <a:gd name="connsiteX69" fmla="*/ 2261683 w 4200104"/>
                <a:gd name="connsiteY69" fmla="*/ 3063944 h 4338987"/>
                <a:gd name="connsiteX70" fmla="*/ 2078803 w 4200104"/>
                <a:gd name="connsiteY70" fmla="*/ 2949644 h 4338987"/>
                <a:gd name="connsiteX71" fmla="*/ 1850203 w 4200104"/>
                <a:gd name="connsiteY71" fmla="*/ 3029654 h 4338987"/>
                <a:gd name="connsiteX72" fmla="*/ 1415863 w 4200104"/>
                <a:gd name="connsiteY72" fmla="*/ 3361124 h 4338987"/>
                <a:gd name="connsiteX73" fmla="*/ 1381573 w 4200104"/>
                <a:gd name="connsiteY73" fmla="*/ 3681164 h 4338987"/>
                <a:gd name="connsiteX74" fmla="*/ 1381573 w 4200104"/>
                <a:gd name="connsiteY74" fmla="*/ 3989774 h 4338987"/>
                <a:gd name="connsiteX75" fmla="*/ 1290133 w 4200104"/>
                <a:gd name="connsiteY75" fmla="*/ 4309814 h 4338987"/>
                <a:gd name="connsiteX76" fmla="*/ 1198693 w 4200104"/>
                <a:gd name="connsiteY76" fmla="*/ 4298384 h 4338987"/>
                <a:gd name="connsiteX77" fmla="*/ 1187263 w 4200104"/>
                <a:gd name="connsiteY77" fmla="*/ 4081214 h 4338987"/>
                <a:gd name="connsiteX78" fmla="*/ 1198693 w 4200104"/>
                <a:gd name="connsiteY78" fmla="*/ 3909764 h 4338987"/>
                <a:gd name="connsiteX79" fmla="*/ 970093 w 4200104"/>
                <a:gd name="connsiteY79" fmla="*/ 3989774 h 4338987"/>
                <a:gd name="connsiteX80" fmla="*/ 718633 w 4200104"/>
                <a:gd name="connsiteY80" fmla="*/ 4069784 h 4338987"/>
                <a:gd name="connsiteX81" fmla="*/ 741493 w 4200104"/>
                <a:gd name="connsiteY81" fmla="*/ 3955484 h 4338987"/>
                <a:gd name="connsiteX82" fmla="*/ 1130113 w 4200104"/>
                <a:gd name="connsiteY82" fmla="*/ 3795464 h 4338987"/>
                <a:gd name="connsiteX83" fmla="*/ 1278703 w 4200104"/>
                <a:gd name="connsiteY83" fmla="*/ 3726884 h 4338987"/>
                <a:gd name="connsiteX84" fmla="*/ 1221553 w 4200104"/>
                <a:gd name="connsiteY84" fmla="*/ 3372554 h 4338987"/>
                <a:gd name="connsiteX85" fmla="*/ 1324423 w 4200104"/>
                <a:gd name="connsiteY85" fmla="*/ 3121094 h 4338987"/>
                <a:gd name="connsiteX86" fmla="*/ 1393003 w 4200104"/>
                <a:gd name="connsiteY86" fmla="*/ 3052514 h 4338987"/>
                <a:gd name="connsiteX87" fmla="*/ 1084393 w 4200104"/>
                <a:gd name="connsiteY87" fmla="*/ 3029654 h 4338987"/>
                <a:gd name="connsiteX88" fmla="*/ 730063 w 4200104"/>
                <a:gd name="connsiteY88" fmla="*/ 2961074 h 4338987"/>
                <a:gd name="connsiteX89" fmla="*/ 375733 w 4200104"/>
                <a:gd name="connsiteY89" fmla="*/ 3132524 h 4338987"/>
                <a:gd name="connsiteX90" fmla="*/ 421453 w 4200104"/>
                <a:gd name="connsiteY90" fmla="*/ 3029654 h 4338987"/>
                <a:gd name="connsiteX91" fmla="*/ 627193 w 4200104"/>
                <a:gd name="connsiteY91" fmla="*/ 2926784 h 4338987"/>
                <a:gd name="connsiteX92" fmla="*/ 810073 w 4200104"/>
                <a:gd name="connsiteY92" fmla="*/ 2755334 h 4338987"/>
                <a:gd name="connsiteX93" fmla="*/ 1152973 w 4200104"/>
                <a:gd name="connsiteY93" fmla="*/ 2778194 h 4338987"/>
                <a:gd name="connsiteX94" fmla="*/ 1461583 w 4200104"/>
                <a:gd name="connsiteY94" fmla="*/ 2823914 h 4338987"/>
                <a:gd name="connsiteX95" fmla="*/ 1953073 w 4200104"/>
                <a:gd name="connsiteY95" fmla="*/ 2663894 h 4338987"/>
                <a:gd name="connsiteX96" fmla="*/ 1701613 w 4200104"/>
                <a:gd name="connsiteY96" fmla="*/ 2263844 h 4338987"/>
                <a:gd name="connsiteX97" fmla="*/ 1690183 w 4200104"/>
                <a:gd name="connsiteY97" fmla="*/ 1966664 h 4338987"/>
                <a:gd name="connsiteX98" fmla="*/ 1381991 w 4200104"/>
                <a:gd name="connsiteY98" fmla="*/ 1841930 h 4338987"/>
                <a:gd name="connsiteX99" fmla="*/ 1095823 w 4200104"/>
                <a:gd name="connsiteY99" fmla="*/ 1715204 h 4338987"/>
                <a:gd name="connsiteX100" fmla="*/ 746507 w 4200104"/>
                <a:gd name="connsiteY100" fmla="*/ 1626741 h 4338987"/>
                <a:gd name="connsiteX101" fmla="*/ 352873 w 4200104"/>
                <a:gd name="connsiteY101" fmla="*/ 1726634 h 4338987"/>
                <a:gd name="connsiteX102" fmla="*/ 113171 w 4200104"/>
                <a:gd name="connsiteY102" fmla="*/ 1763908 h 4338987"/>
                <a:gd name="connsiteX103" fmla="*/ 9973 w 4200104"/>
                <a:gd name="connsiteY103" fmla="*/ 1738064 h 4338987"/>
                <a:gd name="connsiteX104" fmla="*/ 348516 w 4200104"/>
                <a:gd name="connsiteY104" fmla="*/ 1644138 h 4338987"/>
                <a:gd name="connsiteX105" fmla="*/ 653097 w 4200104"/>
                <a:gd name="connsiteY105" fmla="*/ 1544246 h 4338987"/>
                <a:gd name="connsiteX106" fmla="*/ 1072963 w 4200104"/>
                <a:gd name="connsiteY106" fmla="*/ 1612334 h 4338987"/>
                <a:gd name="connsiteX107" fmla="*/ 1244413 w 4200104"/>
                <a:gd name="connsiteY107" fmla="*/ 1658054 h 4338987"/>
                <a:gd name="connsiteX108" fmla="*/ 1205766 w 4200104"/>
                <a:gd name="connsiteY108" fmla="*/ 1452314 h 4338987"/>
                <a:gd name="connsiteX109" fmla="*/ 1046313 w 4200104"/>
                <a:gd name="connsiteY109" fmla="*/ 815735 h 4338987"/>
                <a:gd name="connsiteX110" fmla="*/ 1221553 w 4200104"/>
                <a:gd name="connsiteY110" fmla="*/ 1212284 h 4338987"/>
                <a:gd name="connsiteX0" fmla="*/ 1221553 w 4207197"/>
                <a:gd name="connsiteY0" fmla="*/ 1212284 h 4338987"/>
                <a:gd name="connsiteX1" fmla="*/ 1343911 w 4207197"/>
                <a:gd name="connsiteY1" fmla="*/ 1560154 h 4338987"/>
                <a:gd name="connsiteX2" fmla="*/ 1553023 w 4207197"/>
                <a:gd name="connsiteY2" fmla="*/ 1658054 h 4338987"/>
                <a:gd name="connsiteX3" fmla="*/ 1907353 w 4207197"/>
                <a:gd name="connsiteY3" fmla="*/ 1680914 h 4338987"/>
                <a:gd name="connsiteX4" fmla="*/ 2021653 w 4207197"/>
                <a:gd name="connsiteY4" fmla="*/ 1543754 h 4338987"/>
                <a:gd name="connsiteX5" fmla="*/ 2124523 w 4207197"/>
                <a:gd name="connsiteY5" fmla="*/ 1292294 h 4338987"/>
                <a:gd name="connsiteX6" fmla="*/ 2124523 w 4207197"/>
                <a:gd name="connsiteY6" fmla="*/ 1120844 h 4338987"/>
                <a:gd name="connsiteX7" fmla="*/ 2068029 w 4207197"/>
                <a:gd name="connsiteY7" fmla="*/ 825651 h 4338987"/>
                <a:gd name="connsiteX8" fmla="*/ 2078803 w 4207197"/>
                <a:gd name="connsiteY8" fmla="*/ 777944 h 4338987"/>
                <a:gd name="connsiteX9" fmla="*/ 2170243 w 4207197"/>
                <a:gd name="connsiteY9" fmla="*/ 1086554 h 4338987"/>
                <a:gd name="connsiteX10" fmla="*/ 2215963 w 4207197"/>
                <a:gd name="connsiteY10" fmla="*/ 1269434 h 4338987"/>
                <a:gd name="connsiteX11" fmla="*/ 2284543 w 4207197"/>
                <a:gd name="connsiteY11" fmla="*/ 1303724 h 4338987"/>
                <a:gd name="connsiteX12" fmla="*/ 2330263 w 4207197"/>
                <a:gd name="connsiteY12" fmla="*/ 1166564 h 4338987"/>
                <a:gd name="connsiteX13" fmla="*/ 2467423 w 4207197"/>
                <a:gd name="connsiteY13" fmla="*/ 880814 h 4338987"/>
                <a:gd name="connsiteX14" fmla="*/ 2558863 w 4207197"/>
                <a:gd name="connsiteY14" fmla="*/ 640784 h 4338987"/>
                <a:gd name="connsiteX15" fmla="*/ 2616013 w 4207197"/>
                <a:gd name="connsiteY15" fmla="*/ 537914 h 4338987"/>
                <a:gd name="connsiteX16" fmla="*/ 2558863 w 4207197"/>
                <a:gd name="connsiteY16" fmla="*/ 789374 h 4338987"/>
                <a:gd name="connsiteX17" fmla="*/ 2444563 w 4207197"/>
                <a:gd name="connsiteY17" fmla="*/ 1097984 h 4338987"/>
                <a:gd name="connsiteX18" fmla="*/ 2375983 w 4207197"/>
                <a:gd name="connsiteY18" fmla="*/ 1406594 h 4338987"/>
                <a:gd name="connsiteX19" fmla="*/ 2558863 w 4207197"/>
                <a:gd name="connsiteY19" fmla="*/ 1578044 h 4338987"/>
                <a:gd name="connsiteX20" fmla="*/ 2878903 w 4207197"/>
                <a:gd name="connsiteY20" fmla="*/ 1658054 h 4338987"/>
                <a:gd name="connsiteX21" fmla="*/ 3187513 w 4207197"/>
                <a:gd name="connsiteY21" fmla="*/ 1658054 h 4338987"/>
                <a:gd name="connsiteX22" fmla="*/ 3370393 w 4207197"/>
                <a:gd name="connsiteY22" fmla="*/ 1566614 h 4338987"/>
                <a:gd name="connsiteX23" fmla="*/ 3473263 w 4207197"/>
                <a:gd name="connsiteY23" fmla="*/ 1372304 h 4338987"/>
                <a:gd name="connsiteX24" fmla="*/ 3461833 w 4207197"/>
                <a:gd name="connsiteY24" fmla="*/ 1097984 h 4338987"/>
                <a:gd name="connsiteX25" fmla="*/ 3450403 w 4207197"/>
                <a:gd name="connsiteY25" fmla="*/ 777944 h 4338987"/>
                <a:gd name="connsiteX26" fmla="*/ 3759013 w 4207197"/>
                <a:gd name="connsiteY26" fmla="*/ 572204 h 4338987"/>
                <a:gd name="connsiteX27" fmla="*/ 3999043 w 4207197"/>
                <a:gd name="connsiteY27" fmla="*/ 92144 h 4338987"/>
                <a:gd name="connsiteX28" fmla="*/ 4033333 w 4207197"/>
                <a:gd name="connsiteY28" fmla="*/ 12134 h 4338987"/>
                <a:gd name="connsiteX29" fmla="*/ 4010473 w 4207197"/>
                <a:gd name="connsiteY29" fmla="*/ 252164 h 4338987"/>
                <a:gd name="connsiteX30" fmla="*/ 3827593 w 4207197"/>
                <a:gd name="connsiteY30" fmla="*/ 652214 h 4338987"/>
                <a:gd name="connsiteX31" fmla="*/ 3644713 w 4207197"/>
                <a:gd name="connsiteY31" fmla="*/ 789374 h 4338987"/>
                <a:gd name="connsiteX32" fmla="*/ 3563719 w 4207197"/>
                <a:gd name="connsiteY32" fmla="*/ 977218 h 4338987"/>
                <a:gd name="connsiteX33" fmla="*/ 3861883 w 4207197"/>
                <a:gd name="connsiteY33" fmla="*/ 846524 h 4338987"/>
                <a:gd name="connsiteX34" fmla="*/ 4200754 w 4207197"/>
                <a:gd name="connsiteY34" fmla="*/ 774462 h 4338987"/>
                <a:gd name="connsiteX35" fmla="*/ 4064251 w 4207197"/>
                <a:gd name="connsiteY35" fmla="*/ 847521 h 4338987"/>
                <a:gd name="connsiteX36" fmla="*/ 3818880 w 4207197"/>
                <a:gd name="connsiteY36" fmla="*/ 991631 h 4338987"/>
                <a:gd name="connsiteX37" fmla="*/ 3658531 w 4207197"/>
                <a:gd name="connsiteY37" fmla="*/ 1093504 h 4338987"/>
                <a:gd name="connsiteX38" fmla="*/ 3656143 w 4207197"/>
                <a:gd name="connsiteY38" fmla="*/ 1235144 h 4338987"/>
                <a:gd name="connsiteX39" fmla="*/ 3621853 w 4207197"/>
                <a:gd name="connsiteY39" fmla="*/ 1532324 h 4338987"/>
                <a:gd name="connsiteX40" fmla="*/ 3461833 w 4207197"/>
                <a:gd name="connsiteY40" fmla="*/ 1726634 h 4338987"/>
                <a:gd name="connsiteX41" fmla="*/ 3278953 w 4207197"/>
                <a:gd name="connsiteY41" fmla="*/ 2035244 h 4338987"/>
                <a:gd name="connsiteX42" fmla="*/ 3233233 w 4207197"/>
                <a:gd name="connsiteY42" fmla="*/ 2309564 h 4338987"/>
                <a:gd name="connsiteX43" fmla="*/ 3404683 w 4207197"/>
                <a:gd name="connsiteY43" fmla="*/ 2458154 h 4338987"/>
                <a:gd name="connsiteX44" fmla="*/ 3759013 w 4207197"/>
                <a:gd name="connsiteY44" fmla="*/ 2663894 h 4338987"/>
                <a:gd name="connsiteX45" fmla="*/ 4079053 w 4207197"/>
                <a:gd name="connsiteY45" fmla="*/ 2778194 h 4338987"/>
                <a:gd name="connsiteX46" fmla="*/ 4079053 w 4207197"/>
                <a:gd name="connsiteY46" fmla="*/ 2881064 h 4338987"/>
                <a:gd name="connsiteX47" fmla="*/ 3770443 w 4207197"/>
                <a:gd name="connsiteY47" fmla="*/ 2869634 h 4338987"/>
                <a:gd name="connsiteX48" fmla="*/ 3404683 w 4207197"/>
                <a:gd name="connsiteY48" fmla="*/ 2732474 h 4338987"/>
                <a:gd name="connsiteX49" fmla="*/ 3084643 w 4207197"/>
                <a:gd name="connsiteY49" fmla="*/ 2663894 h 4338987"/>
                <a:gd name="connsiteX50" fmla="*/ 2958913 w 4207197"/>
                <a:gd name="connsiteY50" fmla="*/ 2698184 h 4338987"/>
                <a:gd name="connsiteX51" fmla="*/ 2821753 w 4207197"/>
                <a:gd name="connsiteY51" fmla="*/ 2823914 h 4338987"/>
                <a:gd name="connsiteX52" fmla="*/ 2764603 w 4207197"/>
                <a:gd name="connsiteY52" fmla="*/ 2995364 h 4338987"/>
                <a:gd name="connsiteX53" fmla="*/ 2970343 w 4207197"/>
                <a:gd name="connsiteY53" fmla="*/ 3132524 h 4338987"/>
                <a:gd name="connsiteX54" fmla="*/ 3176083 w 4207197"/>
                <a:gd name="connsiteY54" fmla="*/ 3269684 h 4338987"/>
                <a:gd name="connsiteX55" fmla="*/ 3347533 w 4207197"/>
                <a:gd name="connsiteY55" fmla="*/ 3303974 h 4338987"/>
                <a:gd name="connsiteX56" fmla="*/ 3267523 w 4207197"/>
                <a:gd name="connsiteY56" fmla="*/ 3395414 h 4338987"/>
                <a:gd name="connsiteX57" fmla="*/ 3004633 w 4207197"/>
                <a:gd name="connsiteY57" fmla="*/ 3303974 h 4338987"/>
                <a:gd name="connsiteX58" fmla="*/ 2753173 w 4207197"/>
                <a:gd name="connsiteY58" fmla="*/ 3189674 h 4338987"/>
                <a:gd name="connsiteX59" fmla="*/ 2638873 w 4207197"/>
                <a:gd name="connsiteY59" fmla="*/ 3098234 h 4338987"/>
                <a:gd name="connsiteX60" fmla="*/ 2570293 w 4207197"/>
                <a:gd name="connsiteY60" fmla="*/ 3109664 h 4338987"/>
                <a:gd name="connsiteX61" fmla="*/ 2558863 w 4207197"/>
                <a:gd name="connsiteY61" fmla="*/ 3326834 h 4338987"/>
                <a:gd name="connsiteX62" fmla="*/ 2673163 w 4207197"/>
                <a:gd name="connsiteY62" fmla="*/ 3555434 h 4338987"/>
                <a:gd name="connsiteX63" fmla="*/ 2730313 w 4207197"/>
                <a:gd name="connsiteY63" fmla="*/ 4024064 h 4338987"/>
                <a:gd name="connsiteX64" fmla="*/ 2696023 w 4207197"/>
                <a:gd name="connsiteY64" fmla="*/ 4184084 h 4338987"/>
                <a:gd name="connsiteX65" fmla="*/ 2536003 w 4207197"/>
                <a:gd name="connsiteY65" fmla="*/ 4138364 h 4338987"/>
                <a:gd name="connsiteX66" fmla="*/ 2536003 w 4207197"/>
                <a:gd name="connsiteY66" fmla="*/ 3909764 h 4338987"/>
                <a:gd name="connsiteX67" fmla="*/ 2433133 w 4207197"/>
                <a:gd name="connsiteY67" fmla="*/ 3566864 h 4338987"/>
                <a:gd name="connsiteX68" fmla="*/ 2307403 w 4207197"/>
                <a:gd name="connsiteY68" fmla="*/ 3166814 h 4338987"/>
                <a:gd name="connsiteX69" fmla="*/ 2261683 w 4207197"/>
                <a:gd name="connsiteY69" fmla="*/ 3063944 h 4338987"/>
                <a:gd name="connsiteX70" fmla="*/ 2078803 w 4207197"/>
                <a:gd name="connsiteY70" fmla="*/ 2949644 h 4338987"/>
                <a:gd name="connsiteX71" fmla="*/ 1850203 w 4207197"/>
                <a:gd name="connsiteY71" fmla="*/ 3029654 h 4338987"/>
                <a:gd name="connsiteX72" fmla="*/ 1415863 w 4207197"/>
                <a:gd name="connsiteY72" fmla="*/ 3361124 h 4338987"/>
                <a:gd name="connsiteX73" fmla="*/ 1381573 w 4207197"/>
                <a:gd name="connsiteY73" fmla="*/ 3681164 h 4338987"/>
                <a:gd name="connsiteX74" fmla="*/ 1381573 w 4207197"/>
                <a:gd name="connsiteY74" fmla="*/ 3989774 h 4338987"/>
                <a:gd name="connsiteX75" fmla="*/ 1290133 w 4207197"/>
                <a:gd name="connsiteY75" fmla="*/ 4309814 h 4338987"/>
                <a:gd name="connsiteX76" fmla="*/ 1198693 w 4207197"/>
                <a:gd name="connsiteY76" fmla="*/ 4298384 h 4338987"/>
                <a:gd name="connsiteX77" fmla="*/ 1187263 w 4207197"/>
                <a:gd name="connsiteY77" fmla="*/ 4081214 h 4338987"/>
                <a:gd name="connsiteX78" fmla="*/ 1198693 w 4207197"/>
                <a:gd name="connsiteY78" fmla="*/ 3909764 h 4338987"/>
                <a:gd name="connsiteX79" fmla="*/ 970093 w 4207197"/>
                <a:gd name="connsiteY79" fmla="*/ 3989774 h 4338987"/>
                <a:gd name="connsiteX80" fmla="*/ 718633 w 4207197"/>
                <a:gd name="connsiteY80" fmla="*/ 4069784 h 4338987"/>
                <a:gd name="connsiteX81" fmla="*/ 741493 w 4207197"/>
                <a:gd name="connsiteY81" fmla="*/ 3955484 h 4338987"/>
                <a:gd name="connsiteX82" fmla="*/ 1130113 w 4207197"/>
                <a:gd name="connsiteY82" fmla="*/ 3795464 h 4338987"/>
                <a:gd name="connsiteX83" fmla="*/ 1278703 w 4207197"/>
                <a:gd name="connsiteY83" fmla="*/ 3726884 h 4338987"/>
                <a:gd name="connsiteX84" fmla="*/ 1221553 w 4207197"/>
                <a:gd name="connsiteY84" fmla="*/ 3372554 h 4338987"/>
                <a:gd name="connsiteX85" fmla="*/ 1324423 w 4207197"/>
                <a:gd name="connsiteY85" fmla="*/ 3121094 h 4338987"/>
                <a:gd name="connsiteX86" fmla="*/ 1393003 w 4207197"/>
                <a:gd name="connsiteY86" fmla="*/ 3052514 h 4338987"/>
                <a:gd name="connsiteX87" fmla="*/ 1084393 w 4207197"/>
                <a:gd name="connsiteY87" fmla="*/ 3029654 h 4338987"/>
                <a:gd name="connsiteX88" fmla="*/ 730063 w 4207197"/>
                <a:gd name="connsiteY88" fmla="*/ 2961074 h 4338987"/>
                <a:gd name="connsiteX89" fmla="*/ 375733 w 4207197"/>
                <a:gd name="connsiteY89" fmla="*/ 3132524 h 4338987"/>
                <a:gd name="connsiteX90" fmla="*/ 421453 w 4207197"/>
                <a:gd name="connsiteY90" fmla="*/ 3029654 h 4338987"/>
                <a:gd name="connsiteX91" fmla="*/ 627193 w 4207197"/>
                <a:gd name="connsiteY91" fmla="*/ 2926784 h 4338987"/>
                <a:gd name="connsiteX92" fmla="*/ 810073 w 4207197"/>
                <a:gd name="connsiteY92" fmla="*/ 2755334 h 4338987"/>
                <a:gd name="connsiteX93" fmla="*/ 1152973 w 4207197"/>
                <a:gd name="connsiteY93" fmla="*/ 2778194 h 4338987"/>
                <a:gd name="connsiteX94" fmla="*/ 1461583 w 4207197"/>
                <a:gd name="connsiteY94" fmla="*/ 2823914 h 4338987"/>
                <a:gd name="connsiteX95" fmla="*/ 1953073 w 4207197"/>
                <a:gd name="connsiteY95" fmla="*/ 2663894 h 4338987"/>
                <a:gd name="connsiteX96" fmla="*/ 1701613 w 4207197"/>
                <a:gd name="connsiteY96" fmla="*/ 2263844 h 4338987"/>
                <a:gd name="connsiteX97" fmla="*/ 1690183 w 4207197"/>
                <a:gd name="connsiteY97" fmla="*/ 1966664 h 4338987"/>
                <a:gd name="connsiteX98" fmla="*/ 1381991 w 4207197"/>
                <a:gd name="connsiteY98" fmla="*/ 1841930 h 4338987"/>
                <a:gd name="connsiteX99" fmla="*/ 1095823 w 4207197"/>
                <a:gd name="connsiteY99" fmla="*/ 1715204 h 4338987"/>
                <a:gd name="connsiteX100" fmla="*/ 746507 w 4207197"/>
                <a:gd name="connsiteY100" fmla="*/ 1626741 h 4338987"/>
                <a:gd name="connsiteX101" fmla="*/ 352873 w 4207197"/>
                <a:gd name="connsiteY101" fmla="*/ 1726634 h 4338987"/>
                <a:gd name="connsiteX102" fmla="*/ 113171 w 4207197"/>
                <a:gd name="connsiteY102" fmla="*/ 1763908 h 4338987"/>
                <a:gd name="connsiteX103" fmla="*/ 9973 w 4207197"/>
                <a:gd name="connsiteY103" fmla="*/ 1738064 h 4338987"/>
                <a:gd name="connsiteX104" fmla="*/ 348516 w 4207197"/>
                <a:gd name="connsiteY104" fmla="*/ 1644138 h 4338987"/>
                <a:gd name="connsiteX105" fmla="*/ 653097 w 4207197"/>
                <a:gd name="connsiteY105" fmla="*/ 1544246 h 4338987"/>
                <a:gd name="connsiteX106" fmla="*/ 1072963 w 4207197"/>
                <a:gd name="connsiteY106" fmla="*/ 1612334 h 4338987"/>
                <a:gd name="connsiteX107" fmla="*/ 1244413 w 4207197"/>
                <a:gd name="connsiteY107" fmla="*/ 1658054 h 4338987"/>
                <a:gd name="connsiteX108" fmla="*/ 1205766 w 4207197"/>
                <a:gd name="connsiteY108" fmla="*/ 1452314 h 4338987"/>
                <a:gd name="connsiteX109" fmla="*/ 1046313 w 4207197"/>
                <a:gd name="connsiteY109" fmla="*/ 815735 h 4338987"/>
                <a:gd name="connsiteX110" fmla="*/ 1221553 w 4207197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644713 w 4206653"/>
                <a:gd name="connsiteY31" fmla="*/ 789374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12791 w 4206653"/>
                <a:gd name="connsiteY30" fmla="*/ 647743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621853 w 4206653"/>
                <a:gd name="connsiteY39" fmla="*/ 1531998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22838 w 4206653"/>
                <a:gd name="connsiteY38" fmla="*/ 1221401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759013 w 4206653"/>
                <a:gd name="connsiteY27" fmla="*/ 571878 h 4338661"/>
                <a:gd name="connsiteX28" fmla="*/ 3999043 w 4206653"/>
                <a:gd name="connsiteY28" fmla="*/ 91818 h 4338661"/>
                <a:gd name="connsiteX29" fmla="*/ 4033333 w 4206653"/>
                <a:gd name="connsiteY29" fmla="*/ 11808 h 4338661"/>
                <a:gd name="connsiteX30" fmla="*/ 3984569 w 4206653"/>
                <a:gd name="connsiteY30" fmla="*/ 247366 h 4338661"/>
                <a:gd name="connsiteX31" fmla="*/ 3812791 w 4206653"/>
                <a:gd name="connsiteY31" fmla="*/ 647417 h 4338661"/>
                <a:gd name="connsiteX32" fmla="*/ 3541098 w 4206653"/>
                <a:gd name="connsiteY32" fmla="*/ 811409 h 4338661"/>
                <a:gd name="connsiteX33" fmla="*/ 3563719 w 4206653"/>
                <a:gd name="connsiteY33" fmla="*/ 976892 h 4338661"/>
                <a:gd name="connsiteX34" fmla="*/ 3872985 w 4206653"/>
                <a:gd name="connsiteY34" fmla="*/ 881976 h 4338661"/>
                <a:gd name="connsiteX35" fmla="*/ 4200754 w 4206653"/>
                <a:gd name="connsiteY35" fmla="*/ 774136 h 4338661"/>
                <a:gd name="connsiteX36" fmla="*/ 4064251 w 4206653"/>
                <a:gd name="connsiteY36" fmla="*/ 847195 h 4338661"/>
                <a:gd name="connsiteX37" fmla="*/ 3818880 w 4206653"/>
                <a:gd name="connsiteY37" fmla="*/ 991305 h 4338661"/>
                <a:gd name="connsiteX38" fmla="*/ 3658531 w 4206653"/>
                <a:gd name="connsiteY38" fmla="*/ 1093178 h 4338661"/>
                <a:gd name="connsiteX39" fmla="*/ 3622838 w 4206653"/>
                <a:gd name="connsiteY39" fmla="*/ 1221401 h 4338661"/>
                <a:gd name="connsiteX40" fmla="*/ 3577446 w 4206653"/>
                <a:gd name="connsiteY40" fmla="*/ 1500691 h 4338661"/>
                <a:gd name="connsiteX41" fmla="*/ 3461833 w 4206653"/>
                <a:gd name="connsiteY41" fmla="*/ 1726308 h 4338661"/>
                <a:gd name="connsiteX42" fmla="*/ 3278953 w 4206653"/>
                <a:gd name="connsiteY42" fmla="*/ 2034918 h 4338661"/>
                <a:gd name="connsiteX43" fmla="*/ 3233233 w 4206653"/>
                <a:gd name="connsiteY43" fmla="*/ 2309238 h 4338661"/>
                <a:gd name="connsiteX44" fmla="*/ 3404683 w 4206653"/>
                <a:gd name="connsiteY44" fmla="*/ 2457828 h 4338661"/>
                <a:gd name="connsiteX45" fmla="*/ 3759013 w 4206653"/>
                <a:gd name="connsiteY45" fmla="*/ 2663568 h 4338661"/>
                <a:gd name="connsiteX46" fmla="*/ 4079053 w 4206653"/>
                <a:gd name="connsiteY46" fmla="*/ 2777868 h 4338661"/>
                <a:gd name="connsiteX47" fmla="*/ 4079053 w 4206653"/>
                <a:gd name="connsiteY47" fmla="*/ 2880738 h 4338661"/>
                <a:gd name="connsiteX48" fmla="*/ 3770443 w 4206653"/>
                <a:gd name="connsiteY48" fmla="*/ 2869308 h 4338661"/>
                <a:gd name="connsiteX49" fmla="*/ 3404683 w 4206653"/>
                <a:gd name="connsiteY49" fmla="*/ 2732148 h 4338661"/>
                <a:gd name="connsiteX50" fmla="*/ 3084643 w 4206653"/>
                <a:gd name="connsiteY50" fmla="*/ 2663568 h 4338661"/>
                <a:gd name="connsiteX51" fmla="*/ 2958913 w 4206653"/>
                <a:gd name="connsiteY51" fmla="*/ 2697858 h 4338661"/>
                <a:gd name="connsiteX52" fmla="*/ 2821753 w 4206653"/>
                <a:gd name="connsiteY52" fmla="*/ 2823588 h 4338661"/>
                <a:gd name="connsiteX53" fmla="*/ 2764603 w 4206653"/>
                <a:gd name="connsiteY53" fmla="*/ 2995038 h 4338661"/>
                <a:gd name="connsiteX54" fmla="*/ 2970343 w 4206653"/>
                <a:gd name="connsiteY54" fmla="*/ 3132198 h 4338661"/>
                <a:gd name="connsiteX55" fmla="*/ 3176083 w 4206653"/>
                <a:gd name="connsiteY55" fmla="*/ 3269358 h 4338661"/>
                <a:gd name="connsiteX56" fmla="*/ 3347533 w 4206653"/>
                <a:gd name="connsiteY56" fmla="*/ 3303648 h 4338661"/>
                <a:gd name="connsiteX57" fmla="*/ 3267523 w 4206653"/>
                <a:gd name="connsiteY57" fmla="*/ 3395088 h 4338661"/>
                <a:gd name="connsiteX58" fmla="*/ 3004633 w 4206653"/>
                <a:gd name="connsiteY58" fmla="*/ 3303648 h 4338661"/>
                <a:gd name="connsiteX59" fmla="*/ 2753173 w 4206653"/>
                <a:gd name="connsiteY59" fmla="*/ 3189348 h 4338661"/>
                <a:gd name="connsiteX60" fmla="*/ 2638873 w 4206653"/>
                <a:gd name="connsiteY60" fmla="*/ 3097908 h 4338661"/>
                <a:gd name="connsiteX61" fmla="*/ 2570293 w 4206653"/>
                <a:gd name="connsiteY61" fmla="*/ 3109338 h 4338661"/>
                <a:gd name="connsiteX62" fmla="*/ 2558863 w 4206653"/>
                <a:gd name="connsiteY62" fmla="*/ 3326508 h 4338661"/>
                <a:gd name="connsiteX63" fmla="*/ 2673163 w 4206653"/>
                <a:gd name="connsiteY63" fmla="*/ 3555108 h 4338661"/>
                <a:gd name="connsiteX64" fmla="*/ 2730313 w 4206653"/>
                <a:gd name="connsiteY64" fmla="*/ 4023738 h 4338661"/>
                <a:gd name="connsiteX65" fmla="*/ 2696023 w 4206653"/>
                <a:gd name="connsiteY65" fmla="*/ 4183758 h 4338661"/>
                <a:gd name="connsiteX66" fmla="*/ 2536003 w 4206653"/>
                <a:gd name="connsiteY66" fmla="*/ 4138038 h 4338661"/>
                <a:gd name="connsiteX67" fmla="*/ 2536003 w 4206653"/>
                <a:gd name="connsiteY67" fmla="*/ 3909438 h 4338661"/>
                <a:gd name="connsiteX68" fmla="*/ 2433133 w 4206653"/>
                <a:gd name="connsiteY68" fmla="*/ 3566538 h 4338661"/>
                <a:gd name="connsiteX69" fmla="*/ 2307403 w 4206653"/>
                <a:gd name="connsiteY69" fmla="*/ 3166488 h 4338661"/>
                <a:gd name="connsiteX70" fmla="*/ 2261683 w 4206653"/>
                <a:gd name="connsiteY70" fmla="*/ 3063618 h 4338661"/>
                <a:gd name="connsiteX71" fmla="*/ 2078803 w 4206653"/>
                <a:gd name="connsiteY71" fmla="*/ 2949318 h 4338661"/>
                <a:gd name="connsiteX72" fmla="*/ 1850203 w 4206653"/>
                <a:gd name="connsiteY72" fmla="*/ 3029328 h 4338661"/>
                <a:gd name="connsiteX73" fmla="*/ 1415863 w 4206653"/>
                <a:gd name="connsiteY73" fmla="*/ 3360798 h 4338661"/>
                <a:gd name="connsiteX74" fmla="*/ 1381573 w 4206653"/>
                <a:gd name="connsiteY74" fmla="*/ 3680838 h 4338661"/>
                <a:gd name="connsiteX75" fmla="*/ 1381573 w 4206653"/>
                <a:gd name="connsiteY75" fmla="*/ 3989448 h 4338661"/>
                <a:gd name="connsiteX76" fmla="*/ 1290133 w 4206653"/>
                <a:gd name="connsiteY76" fmla="*/ 4309488 h 4338661"/>
                <a:gd name="connsiteX77" fmla="*/ 1198693 w 4206653"/>
                <a:gd name="connsiteY77" fmla="*/ 4298058 h 4338661"/>
                <a:gd name="connsiteX78" fmla="*/ 1187263 w 4206653"/>
                <a:gd name="connsiteY78" fmla="*/ 4080888 h 4338661"/>
                <a:gd name="connsiteX79" fmla="*/ 1198693 w 4206653"/>
                <a:gd name="connsiteY79" fmla="*/ 3909438 h 4338661"/>
                <a:gd name="connsiteX80" fmla="*/ 970093 w 4206653"/>
                <a:gd name="connsiteY80" fmla="*/ 3989448 h 4338661"/>
                <a:gd name="connsiteX81" fmla="*/ 718633 w 4206653"/>
                <a:gd name="connsiteY81" fmla="*/ 4069458 h 4338661"/>
                <a:gd name="connsiteX82" fmla="*/ 741493 w 4206653"/>
                <a:gd name="connsiteY82" fmla="*/ 3955158 h 4338661"/>
                <a:gd name="connsiteX83" fmla="*/ 1130113 w 4206653"/>
                <a:gd name="connsiteY83" fmla="*/ 3795138 h 4338661"/>
                <a:gd name="connsiteX84" fmla="*/ 1278703 w 4206653"/>
                <a:gd name="connsiteY84" fmla="*/ 3726558 h 4338661"/>
                <a:gd name="connsiteX85" fmla="*/ 1221553 w 4206653"/>
                <a:gd name="connsiteY85" fmla="*/ 3372228 h 4338661"/>
                <a:gd name="connsiteX86" fmla="*/ 1324423 w 4206653"/>
                <a:gd name="connsiteY86" fmla="*/ 3120768 h 4338661"/>
                <a:gd name="connsiteX87" fmla="*/ 1393003 w 4206653"/>
                <a:gd name="connsiteY87" fmla="*/ 3052188 h 4338661"/>
                <a:gd name="connsiteX88" fmla="*/ 1084393 w 4206653"/>
                <a:gd name="connsiteY88" fmla="*/ 3029328 h 4338661"/>
                <a:gd name="connsiteX89" fmla="*/ 730063 w 4206653"/>
                <a:gd name="connsiteY89" fmla="*/ 2960748 h 4338661"/>
                <a:gd name="connsiteX90" fmla="*/ 375733 w 4206653"/>
                <a:gd name="connsiteY90" fmla="*/ 3132198 h 4338661"/>
                <a:gd name="connsiteX91" fmla="*/ 421453 w 4206653"/>
                <a:gd name="connsiteY91" fmla="*/ 3029328 h 4338661"/>
                <a:gd name="connsiteX92" fmla="*/ 627193 w 4206653"/>
                <a:gd name="connsiteY92" fmla="*/ 2926458 h 4338661"/>
                <a:gd name="connsiteX93" fmla="*/ 810073 w 4206653"/>
                <a:gd name="connsiteY93" fmla="*/ 2755008 h 4338661"/>
                <a:gd name="connsiteX94" fmla="*/ 1152973 w 4206653"/>
                <a:gd name="connsiteY94" fmla="*/ 2777868 h 4338661"/>
                <a:gd name="connsiteX95" fmla="*/ 1461583 w 4206653"/>
                <a:gd name="connsiteY95" fmla="*/ 2823588 h 4338661"/>
                <a:gd name="connsiteX96" fmla="*/ 1953073 w 4206653"/>
                <a:gd name="connsiteY96" fmla="*/ 2663568 h 4338661"/>
                <a:gd name="connsiteX97" fmla="*/ 1701613 w 4206653"/>
                <a:gd name="connsiteY97" fmla="*/ 2263518 h 4338661"/>
                <a:gd name="connsiteX98" fmla="*/ 1690183 w 4206653"/>
                <a:gd name="connsiteY98" fmla="*/ 1966338 h 4338661"/>
                <a:gd name="connsiteX99" fmla="*/ 1381991 w 4206653"/>
                <a:gd name="connsiteY99" fmla="*/ 1841604 h 4338661"/>
                <a:gd name="connsiteX100" fmla="*/ 1095823 w 4206653"/>
                <a:gd name="connsiteY100" fmla="*/ 1714878 h 4338661"/>
                <a:gd name="connsiteX101" fmla="*/ 746507 w 4206653"/>
                <a:gd name="connsiteY101" fmla="*/ 1626415 h 4338661"/>
                <a:gd name="connsiteX102" fmla="*/ 352873 w 4206653"/>
                <a:gd name="connsiteY102" fmla="*/ 1726308 h 4338661"/>
                <a:gd name="connsiteX103" fmla="*/ 113171 w 4206653"/>
                <a:gd name="connsiteY103" fmla="*/ 1763582 h 4338661"/>
                <a:gd name="connsiteX104" fmla="*/ 9973 w 4206653"/>
                <a:gd name="connsiteY104" fmla="*/ 1737738 h 4338661"/>
                <a:gd name="connsiteX105" fmla="*/ 348516 w 4206653"/>
                <a:gd name="connsiteY105" fmla="*/ 1643812 h 4338661"/>
                <a:gd name="connsiteX106" fmla="*/ 653097 w 4206653"/>
                <a:gd name="connsiteY106" fmla="*/ 1543920 h 4338661"/>
                <a:gd name="connsiteX107" fmla="*/ 1072963 w 4206653"/>
                <a:gd name="connsiteY107" fmla="*/ 1612008 h 4338661"/>
                <a:gd name="connsiteX108" fmla="*/ 1244413 w 4206653"/>
                <a:gd name="connsiteY108" fmla="*/ 1657728 h 4338661"/>
                <a:gd name="connsiteX109" fmla="*/ 1205766 w 4206653"/>
                <a:gd name="connsiteY109" fmla="*/ 1451988 h 4338661"/>
                <a:gd name="connsiteX110" fmla="*/ 1046313 w 4206653"/>
                <a:gd name="connsiteY110" fmla="*/ 815409 h 4338661"/>
                <a:gd name="connsiteX111" fmla="*/ 1221553 w 4206653"/>
                <a:gd name="connsiteY111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89205 w 4206653"/>
                <a:gd name="connsiteY33" fmla="*/ 829298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26816 w 4206653"/>
                <a:gd name="connsiteY59" fmla="*/ 3390616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47915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460042"/>
                <a:gd name="connsiteX1" fmla="*/ 1343911 w 4206653"/>
                <a:gd name="connsiteY1" fmla="*/ 1559828 h 4460042"/>
                <a:gd name="connsiteX2" fmla="*/ 1553023 w 4206653"/>
                <a:gd name="connsiteY2" fmla="*/ 1657728 h 4460042"/>
                <a:gd name="connsiteX3" fmla="*/ 1907353 w 4206653"/>
                <a:gd name="connsiteY3" fmla="*/ 1680588 h 4460042"/>
                <a:gd name="connsiteX4" fmla="*/ 2021653 w 4206653"/>
                <a:gd name="connsiteY4" fmla="*/ 1543428 h 4460042"/>
                <a:gd name="connsiteX5" fmla="*/ 2124523 w 4206653"/>
                <a:gd name="connsiteY5" fmla="*/ 1291968 h 4460042"/>
                <a:gd name="connsiteX6" fmla="*/ 2124523 w 4206653"/>
                <a:gd name="connsiteY6" fmla="*/ 1120518 h 4460042"/>
                <a:gd name="connsiteX7" fmla="*/ 2068029 w 4206653"/>
                <a:gd name="connsiteY7" fmla="*/ 825325 h 4460042"/>
                <a:gd name="connsiteX8" fmla="*/ 2078803 w 4206653"/>
                <a:gd name="connsiteY8" fmla="*/ 777618 h 4460042"/>
                <a:gd name="connsiteX9" fmla="*/ 2170243 w 4206653"/>
                <a:gd name="connsiteY9" fmla="*/ 1086228 h 4460042"/>
                <a:gd name="connsiteX10" fmla="*/ 2215963 w 4206653"/>
                <a:gd name="connsiteY10" fmla="*/ 1269108 h 4460042"/>
                <a:gd name="connsiteX11" fmla="*/ 2284543 w 4206653"/>
                <a:gd name="connsiteY11" fmla="*/ 1303398 h 4460042"/>
                <a:gd name="connsiteX12" fmla="*/ 2330263 w 4206653"/>
                <a:gd name="connsiteY12" fmla="*/ 1166238 h 4460042"/>
                <a:gd name="connsiteX13" fmla="*/ 2467423 w 4206653"/>
                <a:gd name="connsiteY13" fmla="*/ 880488 h 4460042"/>
                <a:gd name="connsiteX14" fmla="*/ 2558863 w 4206653"/>
                <a:gd name="connsiteY14" fmla="*/ 640458 h 4460042"/>
                <a:gd name="connsiteX15" fmla="*/ 2616013 w 4206653"/>
                <a:gd name="connsiteY15" fmla="*/ 537588 h 4460042"/>
                <a:gd name="connsiteX16" fmla="*/ 2558863 w 4206653"/>
                <a:gd name="connsiteY16" fmla="*/ 789048 h 4460042"/>
                <a:gd name="connsiteX17" fmla="*/ 2444563 w 4206653"/>
                <a:gd name="connsiteY17" fmla="*/ 1097658 h 4460042"/>
                <a:gd name="connsiteX18" fmla="*/ 2375983 w 4206653"/>
                <a:gd name="connsiteY18" fmla="*/ 1406268 h 4460042"/>
                <a:gd name="connsiteX19" fmla="*/ 2558863 w 4206653"/>
                <a:gd name="connsiteY19" fmla="*/ 1577718 h 4460042"/>
                <a:gd name="connsiteX20" fmla="*/ 2878903 w 4206653"/>
                <a:gd name="connsiteY20" fmla="*/ 1657728 h 4460042"/>
                <a:gd name="connsiteX21" fmla="*/ 3187513 w 4206653"/>
                <a:gd name="connsiteY21" fmla="*/ 1657728 h 4460042"/>
                <a:gd name="connsiteX22" fmla="*/ 3370393 w 4206653"/>
                <a:gd name="connsiteY22" fmla="*/ 1566288 h 4460042"/>
                <a:gd name="connsiteX23" fmla="*/ 3488066 w 4206653"/>
                <a:gd name="connsiteY23" fmla="*/ 1246753 h 4460042"/>
                <a:gd name="connsiteX24" fmla="*/ 3495138 w 4206653"/>
                <a:gd name="connsiteY24" fmla="*/ 1115548 h 4460042"/>
                <a:gd name="connsiteX25" fmla="*/ 3493650 w 4206653"/>
                <a:gd name="connsiteY25" fmla="*/ 1063976 h 4460042"/>
                <a:gd name="connsiteX26" fmla="*/ 3450403 w 4206653"/>
                <a:gd name="connsiteY26" fmla="*/ 777618 h 4460042"/>
                <a:gd name="connsiteX27" fmla="*/ 3119893 w 4206653"/>
                <a:gd name="connsiteY27" fmla="*/ 321571 h 4460042"/>
                <a:gd name="connsiteX28" fmla="*/ 3497351 w 4206653"/>
                <a:gd name="connsiteY28" fmla="*/ 674883 h 4460042"/>
                <a:gd name="connsiteX29" fmla="*/ 3759013 w 4206653"/>
                <a:gd name="connsiteY29" fmla="*/ 571878 h 4460042"/>
                <a:gd name="connsiteX30" fmla="*/ 3999043 w 4206653"/>
                <a:gd name="connsiteY30" fmla="*/ 91818 h 4460042"/>
                <a:gd name="connsiteX31" fmla="*/ 4033333 w 4206653"/>
                <a:gd name="connsiteY31" fmla="*/ 11808 h 4460042"/>
                <a:gd name="connsiteX32" fmla="*/ 3984569 w 4206653"/>
                <a:gd name="connsiteY32" fmla="*/ 247366 h 4460042"/>
                <a:gd name="connsiteX33" fmla="*/ 3812791 w 4206653"/>
                <a:gd name="connsiteY33" fmla="*/ 647417 h 4460042"/>
                <a:gd name="connsiteX34" fmla="*/ 3592906 w 4206653"/>
                <a:gd name="connsiteY34" fmla="*/ 811408 h 4460042"/>
                <a:gd name="connsiteX35" fmla="*/ 3604425 w 4206653"/>
                <a:gd name="connsiteY35" fmla="*/ 999253 h 4460042"/>
                <a:gd name="connsiteX36" fmla="*/ 3872985 w 4206653"/>
                <a:gd name="connsiteY36" fmla="*/ 881976 h 4460042"/>
                <a:gd name="connsiteX37" fmla="*/ 4200754 w 4206653"/>
                <a:gd name="connsiteY37" fmla="*/ 774136 h 4460042"/>
                <a:gd name="connsiteX38" fmla="*/ 4064251 w 4206653"/>
                <a:gd name="connsiteY38" fmla="*/ 847195 h 4460042"/>
                <a:gd name="connsiteX39" fmla="*/ 3818880 w 4206653"/>
                <a:gd name="connsiteY39" fmla="*/ 991305 h 4460042"/>
                <a:gd name="connsiteX40" fmla="*/ 3658531 w 4206653"/>
                <a:gd name="connsiteY40" fmla="*/ 1093178 h 4460042"/>
                <a:gd name="connsiteX41" fmla="*/ 3622838 w 4206653"/>
                <a:gd name="connsiteY41" fmla="*/ 1221401 h 4460042"/>
                <a:gd name="connsiteX42" fmla="*/ 3577446 w 4206653"/>
                <a:gd name="connsiteY42" fmla="*/ 1500691 h 4460042"/>
                <a:gd name="connsiteX43" fmla="*/ 3461833 w 4206653"/>
                <a:gd name="connsiteY43" fmla="*/ 1726308 h 4460042"/>
                <a:gd name="connsiteX44" fmla="*/ 3278953 w 4206653"/>
                <a:gd name="connsiteY44" fmla="*/ 2034918 h 4460042"/>
                <a:gd name="connsiteX45" fmla="*/ 3233233 w 4206653"/>
                <a:gd name="connsiteY45" fmla="*/ 2309238 h 4460042"/>
                <a:gd name="connsiteX46" fmla="*/ 3404683 w 4206653"/>
                <a:gd name="connsiteY46" fmla="*/ 2457828 h 4460042"/>
                <a:gd name="connsiteX47" fmla="*/ 3759013 w 4206653"/>
                <a:gd name="connsiteY47" fmla="*/ 2663568 h 4460042"/>
                <a:gd name="connsiteX48" fmla="*/ 4079053 w 4206653"/>
                <a:gd name="connsiteY48" fmla="*/ 2777868 h 4460042"/>
                <a:gd name="connsiteX49" fmla="*/ 4079053 w 4206653"/>
                <a:gd name="connsiteY49" fmla="*/ 2880738 h 4460042"/>
                <a:gd name="connsiteX50" fmla="*/ 3770443 w 4206653"/>
                <a:gd name="connsiteY50" fmla="*/ 2869308 h 4460042"/>
                <a:gd name="connsiteX51" fmla="*/ 3404683 w 4206653"/>
                <a:gd name="connsiteY51" fmla="*/ 2732148 h 4460042"/>
                <a:gd name="connsiteX52" fmla="*/ 3084643 w 4206653"/>
                <a:gd name="connsiteY52" fmla="*/ 2663568 h 4460042"/>
                <a:gd name="connsiteX53" fmla="*/ 2995919 w 4206653"/>
                <a:gd name="connsiteY53" fmla="*/ 2782832 h 4460042"/>
                <a:gd name="connsiteX54" fmla="*/ 2832855 w 4206653"/>
                <a:gd name="connsiteY54" fmla="*/ 2930924 h 4460042"/>
                <a:gd name="connsiteX55" fmla="*/ 2820111 w 4206653"/>
                <a:gd name="connsiteY55" fmla="*/ 3026344 h 4460042"/>
                <a:gd name="connsiteX56" fmla="*/ 2959241 w 4206653"/>
                <a:gd name="connsiteY56" fmla="*/ 3167976 h 4460042"/>
                <a:gd name="connsiteX57" fmla="*/ 3176083 w 4206653"/>
                <a:gd name="connsiteY57" fmla="*/ 3269358 h 4460042"/>
                <a:gd name="connsiteX58" fmla="*/ 3388239 w 4206653"/>
                <a:gd name="connsiteY58" fmla="*/ 3442290 h 4460042"/>
                <a:gd name="connsiteX59" fmla="*/ 3212014 w 4206653"/>
                <a:gd name="connsiteY59" fmla="*/ 3363782 h 4460042"/>
                <a:gd name="connsiteX60" fmla="*/ 3004633 w 4206653"/>
                <a:gd name="connsiteY60" fmla="*/ 3276814 h 4460042"/>
                <a:gd name="connsiteX61" fmla="*/ 2771676 w 4206653"/>
                <a:gd name="connsiteY61" fmla="*/ 3166987 h 4460042"/>
                <a:gd name="connsiteX62" fmla="*/ 2638873 w 4206653"/>
                <a:gd name="connsiteY62" fmla="*/ 3097908 h 4460042"/>
                <a:gd name="connsiteX63" fmla="*/ 2570293 w 4206653"/>
                <a:gd name="connsiteY63" fmla="*/ 3109338 h 4460042"/>
                <a:gd name="connsiteX64" fmla="*/ 2525557 w 4206653"/>
                <a:gd name="connsiteY64" fmla="*/ 3326508 h 4460042"/>
                <a:gd name="connsiteX65" fmla="*/ 2610253 w 4206653"/>
                <a:gd name="connsiteY65" fmla="*/ 3564053 h 4460042"/>
                <a:gd name="connsiteX66" fmla="*/ 2682206 w 4206653"/>
                <a:gd name="connsiteY66" fmla="*/ 4005849 h 4460042"/>
                <a:gd name="connsiteX67" fmla="*/ 2647915 w 4206653"/>
                <a:gd name="connsiteY67" fmla="*/ 4183758 h 4460042"/>
                <a:gd name="connsiteX68" fmla="*/ 2539703 w 4206653"/>
                <a:gd name="connsiteY68" fmla="*/ 4455574 h 4460042"/>
                <a:gd name="connsiteX69" fmla="*/ 2595212 w 4206653"/>
                <a:gd name="connsiteY69" fmla="*/ 3945217 h 4460042"/>
                <a:gd name="connsiteX70" fmla="*/ 2481240 w 4206653"/>
                <a:gd name="connsiteY70" fmla="*/ 3566538 h 4460042"/>
                <a:gd name="connsiteX71" fmla="*/ 2307403 w 4206653"/>
                <a:gd name="connsiteY71" fmla="*/ 3166488 h 4460042"/>
                <a:gd name="connsiteX72" fmla="*/ 2261683 w 4206653"/>
                <a:gd name="connsiteY72" fmla="*/ 3063618 h 4460042"/>
                <a:gd name="connsiteX73" fmla="*/ 2078803 w 4206653"/>
                <a:gd name="connsiteY73" fmla="*/ 2949318 h 4460042"/>
                <a:gd name="connsiteX74" fmla="*/ 1850203 w 4206653"/>
                <a:gd name="connsiteY74" fmla="*/ 3029328 h 4460042"/>
                <a:gd name="connsiteX75" fmla="*/ 1415863 w 4206653"/>
                <a:gd name="connsiteY75" fmla="*/ 3360798 h 4460042"/>
                <a:gd name="connsiteX76" fmla="*/ 1381573 w 4206653"/>
                <a:gd name="connsiteY76" fmla="*/ 3680838 h 4460042"/>
                <a:gd name="connsiteX77" fmla="*/ 1381573 w 4206653"/>
                <a:gd name="connsiteY77" fmla="*/ 3989448 h 4460042"/>
                <a:gd name="connsiteX78" fmla="*/ 1290133 w 4206653"/>
                <a:gd name="connsiteY78" fmla="*/ 4309488 h 4460042"/>
                <a:gd name="connsiteX79" fmla="*/ 1198693 w 4206653"/>
                <a:gd name="connsiteY79" fmla="*/ 4298058 h 4460042"/>
                <a:gd name="connsiteX80" fmla="*/ 1187263 w 4206653"/>
                <a:gd name="connsiteY80" fmla="*/ 4080888 h 4460042"/>
                <a:gd name="connsiteX81" fmla="*/ 1198693 w 4206653"/>
                <a:gd name="connsiteY81" fmla="*/ 3909438 h 4460042"/>
                <a:gd name="connsiteX82" fmla="*/ 970093 w 4206653"/>
                <a:gd name="connsiteY82" fmla="*/ 3989448 h 4460042"/>
                <a:gd name="connsiteX83" fmla="*/ 718633 w 4206653"/>
                <a:gd name="connsiteY83" fmla="*/ 4069458 h 4460042"/>
                <a:gd name="connsiteX84" fmla="*/ 741493 w 4206653"/>
                <a:gd name="connsiteY84" fmla="*/ 3955158 h 4460042"/>
                <a:gd name="connsiteX85" fmla="*/ 1130113 w 4206653"/>
                <a:gd name="connsiteY85" fmla="*/ 3795138 h 4460042"/>
                <a:gd name="connsiteX86" fmla="*/ 1278703 w 4206653"/>
                <a:gd name="connsiteY86" fmla="*/ 3726558 h 4460042"/>
                <a:gd name="connsiteX87" fmla="*/ 1221553 w 4206653"/>
                <a:gd name="connsiteY87" fmla="*/ 3372228 h 4460042"/>
                <a:gd name="connsiteX88" fmla="*/ 1324423 w 4206653"/>
                <a:gd name="connsiteY88" fmla="*/ 3120768 h 4460042"/>
                <a:gd name="connsiteX89" fmla="*/ 1393003 w 4206653"/>
                <a:gd name="connsiteY89" fmla="*/ 3052188 h 4460042"/>
                <a:gd name="connsiteX90" fmla="*/ 1084393 w 4206653"/>
                <a:gd name="connsiteY90" fmla="*/ 3029328 h 4460042"/>
                <a:gd name="connsiteX91" fmla="*/ 730063 w 4206653"/>
                <a:gd name="connsiteY91" fmla="*/ 2960748 h 4460042"/>
                <a:gd name="connsiteX92" fmla="*/ 375733 w 4206653"/>
                <a:gd name="connsiteY92" fmla="*/ 3132198 h 4460042"/>
                <a:gd name="connsiteX93" fmla="*/ 421453 w 4206653"/>
                <a:gd name="connsiteY93" fmla="*/ 3029328 h 4460042"/>
                <a:gd name="connsiteX94" fmla="*/ 627193 w 4206653"/>
                <a:gd name="connsiteY94" fmla="*/ 2926458 h 4460042"/>
                <a:gd name="connsiteX95" fmla="*/ 810073 w 4206653"/>
                <a:gd name="connsiteY95" fmla="*/ 2755008 h 4460042"/>
                <a:gd name="connsiteX96" fmla="*/ 1152973 w 4206653"/>
                <a:gd name="connsiteY96" fmla="*/ 2777868 h 4460042"/>
                <a:gd name="connsiteX97" fmla="*/ 1461583 w 4206653"/>
                <a:gd name="connsiteY97" fmla="*/ 2823588 h 4460042"/>
                <a:gd name="connsiteX98" fmla="*/ 1953073 w 4206653"/>
                <a:gd name="connsiteY98" fmla="*/ 2663568 h 4460042"/>
                <a:gd name="connsiteX99" fmla="*/ 1701613 w 4206653"/>
                <a:gd name="connsiteY99" fmla="*/ 2263518 h 4460042"/>
                <a:gd name="connsiteX100" fmla="*/ 1690183 w 4206653"/>
                <a:gd name="connsiteY100" fmla="*/ 1966338 h 4460042"/>
                <a:gd name="connsiteX101" fmla="*/ 1381991 w 4206653"/>
                <a:gd name="connsiteY101" fmla="*/ 1841604 h 4460042"/>
                <a:gd name="connsiteX102" fmla="*/ 1095823 w 4206653"/>
                <a:gd name="connsiteY102" fmla="*/ 1714878 h 4460042"/>
                <a:gd name="connsiteX103" fmla="*/ 746507 w 4206653"/>
                <a:gd name="connsiteY103" fmla="*/ 1626415 h 4460042"/>
                <a:gd name="connsiteX104" fmla="*/ 352873 w 4206653"/>
                <a:gd name="connsiteY104" fmla="*/ 1726308 h 4460042"/>
                <a:gd name="connsiteX105" fmla="*/ 113171 w 4206653"/>
                <a:gd name="connsiteY105" fmla="*/ 1763582 h 4460042"/>
                <a:gd name="connsiteX106" fmla="*/ 9973 w 4206653"/>
                <a:gd name="connsiteY106" fmla="*/ 1737738 h 4460042"/>
                <a:gd name="connsiteX107" fmla="*/ 348516 w 4206653"/>
                <a:gd name="connsiteY107" fmla="*/ 1643812 h 4460042"/>
                <a:gd name="connsiteX108" fmla="*/ 653097 w 4206653"/>
                <a:gd name="connsiteY108" fmla="*/ 1543920 h 4460042"/>
                <a:gd name="connsiteX109" fmla="*/ 1072963 w 4206653"/>
                <a:gd name="connsiteY109" fmla="*/ 1612008 h 4460042"/>
                <a:gd name="connsiteX110" fmla="*/ 1244413 w 4206653"/>
                <a:gd name="connsiteY110" fmla="*/ 1657728 h 4460042"/>
                <a:gd name="connsiteX111" fmla="*/ 1205766 w 4206653"/>
                <a:gd name="connsiteY111" fmla="*/ 1451988 h 4460042"/>
                <a:gd name="connsiteX112" fmla="*/ 1046313 w 4206653"/>
                <a:gd name="connsiteY112" fmla="*/ 815409 h 4460042"/>
                <a:gd name="connsiteX113" fmla="*/ 1221553 w 4206653"/>
                <a:gd name="connsiteY113" fmla="*/ 1211958 h 4460042"/>
                <a:gd name="connsiteX0" fmla="*/ 1221553 w 4206653"/>
                <a:gd name="connsiteY0" fmla="*/ 1211958 h 4460500"/>
                <a:gd name="connsiteX1" fmla="*/ 1343911 w 4206653"/>
                <a:gd name="connsiteY1" fmla="*/ 1559828 h 4460500"/>
                <a:gd name="connsiteX2" fmla="*/ 1553023 w 4206653"/>
                <a:gd name="connsiteY2" fmla="*/ 1657728 h 4460500"/>
                <a:gd name="connsiteX3" fmla="*/ 1907353 w 4206653"/>
                <a:gd name="connsiteY3" fmla="*/ 1680588 h 4460500"/>
                <a:gd name="connsiteX4" fmla="*/ 2021653 w 4206653"/>
                <a:gd name="connsiteY4" fmla="*/ 1543428 h 4460500"/>
                <a:gd name="connsiteX5" fmla="*/ 2124523 w 4206653"/>
                <a:gd name="connsiteY5" fmla="*/ 1291968 h 4460500"/>
                <a:gd name="connsiteX6" fmla="*/ 2124523 w 4206653"/>
                <a:gd name="connsiteY6" fmla="*/ 1120518 h 4460500"/>
                <a:gd name="connsiteX7" fmla="*/ 2068029 w 4206653"/>
                <a:gd name="connsiteY7" fmla="*/ 825325 h 4460500"/>
                <a:gd name="connsiteX8" fmla="*/ 2078803 w 4206653"/>
                <a:gd name="connsiteY8" fmla="*/ 777618 h 4460500"/>
                <a:gd name="connsiteX9" fmla="*/ 2170243 w 4206653"/>
                <a:gd name="connsiteY9" fmla="*/ 1086228 h 4460500"/>
                <a:gd name="connsiteX10" fmla="*/ 2215963 w 4206653"/>
                <a:gd name="connsiteY10" fmla="*/ 1269108 h 4460500"/>
                <a:gd name="connsiteX11" fmla="*/ 2284543 w 4206653"/>
                <a:gd name="connsiteY11" fmla="*/ 1303398 h 4460500"/>
                <a:gd name="connsiteX12" fmla="*/ 2330263 w 4206653"/>
                <a:gd name="connsiteY12" fmla="*/ 1166238 h 4460500"/>
                <a:gd name="connsiteX13" fmla="*/ 2467423 w 4206653"/>
                <a:gd name="connsiteY13" fmla="*/ 880488 h 4460500"/>
                <a:gd name="connsiteX14" fmla="*/ 2558863 w 4206653"/>
                <a:gd name="connsiteY14" fmla="*/ 640458 h 4460500"/>
                <a:gd name="connsiteX15" fmla="*/ 2616013 w 4206653"/>
                <a:gd name="connsiteY15" fmla="*/ 537588 h 4460500"/>
                <a:gd name="connsiteX16" fmla="*/ 2558863 w 4206653"/>
                <a:gd name="connsiteY16" fmla="*/ 789048 h 4460500"/>
                <a:gd name="connsiteX17" fmla="*/ 2444563 w 4206653"/>
                <a:gd name="connsiteY17" fmla="*/ 1097658 h 4460500"/>
                <a:gd name="connsiteX18" fmla="*/ 2375983 w 4206653"/>
                <a:gd name="connsiteY18" fmla="*/ 1406268 h 4460500"/>
                <a:gd name="connsiteX19" fmla="*/ 2558863 w 4206653"/>
                <a:gd name="connsiteY19" fmla="*/ 1577718 h 4460500"/>
                <a:gd name="connsiteX20" fmla="*/ 2878903 w 4206653"/>
                <a:gd name="connsiteY20" fmla="*/ 1657728 h 4460500"/>
                <a:gd name="connsiteX21" fmla="*/ 3187513 w 4206653"/>
                <a:gd name="connsiteY21" fmla="*/ 1657728 h 4460500"/>
                <a:gd name="connsiteX22" fmla="*/ 3370393 w 4206653"/>
                <a:gd name="connsiteY22" fmla="*/ 1566288 h 4460500"/>
                <a:gd name="connsiteX23" fmla="*/ 3488066 w 4206653"/>
                <a:gd name="connsiteY23" fmla="*/ 1246753 h 4460500"/>
                <a:gd name="connsiteX24" fmla="*/ 3495138 w 4206653"/>
                <a:gd name="connsiteY24" fmla="*/ 1115548 h 4460500"/>
                <a:gd name="connsiteX25" fmla="*/ 3493650 w 4206653"/>
                <a:gd name="connsiteY25" fmla="*/ 1063976 h 4460500"/>
                <a:gd name="connsiteX26" fmla="*/ 3450403 w 4206653"/>
                <a:gd name="connsiteY26" fmla="*/ 777618 h 4460500"/>
                <a:gd name="connsiteX27" fmla="*/ 3119893 w 4206653"/>
                <a:gd name="connsiteY27" fmla="*/ 321571 h 4460500"/>
                <a:gd name="connsiteX28" fmla="*/ 3497351 w 4206653"/>
                <a:gd name="connsiteY28" fmla="*/ 674883 h 4460500"/>
                <a:gd name="connsiteX29" fmla="*/ 3759013 w 4206653"/>
                <a:gd name="connsiteY29" fmla="*/ 571878 h 4460500"/>
                <a:gd name="connsiteX30" fmla="*/ 3999043 w 4206653"/>
                <a:gd name="connsiteY30" fmla="*/ 91818 h 4460500"/>
                <a:gd name="connsiteX31" fmla="*/ 4033333 w 4206653"/>
                <a:gd name="connsiteY31" fmla="*/ 11808 h 4460500"/>
                <a:gd name="connsiteX32" fmla="*/ 3984569 w 4206653"/>
                <a:gd name="connsiteY32" fmla="*/ 247366 h 4460500"/>
                <a:gd name="connsiteX33" fmla="*/ 3812791 w 4206653"/>
                <a:gd name="connsiteY33" fmla="*/ 647417 h 4460500"/>
                <a:gd name="connsiteX34" fmla="*/ 3592906 w 4206653"/>
                <a:gd name="connsiteY34" fmla="*/ 811408 h 4460500"/>
                <a:gd name="connsiteX35" fmla="*/ 3604425 w 4206653"/>
                <a:gd name="connsiteY35" fmla="*/ 999253 h 4460500"/>
                <a:gd name="connsiteX36" fmla="*/ 3872985 w 4206653"/>
                <a:gd name="connsiteY36" fmla="*/ 881976 h 4460500"/>
                <a:gd name="connsiteX37" fmla="*/ 4200754 w 4206653"/>
                <a:gd name="connsiteY37" fmla="*/ 774136 h 4460500"/>
                <a:gd name="connsiteX38" fmla="*/ 4064251 w 4206653"/>
                <a:gd name="connsiteY38" fmla="*/ 847195 h 4460500"/>
                <a:gd name="connsiteX39" fmla="*/ 3818880 w 4206653"/>
                <a:gd name="connsiteY39" fmla="*/ 991305 h 4460500"/>
                <a:gd name="connsiteX40" fmla="*/ 3658531 w 4206653"/>
                <a:gd name="connsiteY40" fmla="*/ 1093178 h 4460500"/>
                <a:gd name="connsiteX41" fmla="*/ 3622838 w 4206653"/>
                <a:gd name="connsiteY41" fmla="*/ 1221401 h 4460500"/>
                <a:gd name="connsiteX42" fmla="*/ 3577446 w 4206653"/>
                <a:gd name="connsiteY42" fmla="*/ 1500691 h 4460500"/>
                <a:gd name="connsiteX43" fmla="*/ 3461833 w 4206653"/>
                <a:gd name="connsiteY43" fmla="*/ 1726308 h 4460500"/>
                <a:gd name="connsiteX44" fmla="*/ 3278953 w 4206653"/>
                <a:gd name="connsiteY44" fmla="*/ 2034918 h 4460500"/>
                <a:gd name="connsiteX45" fmla="*/ 3233233 w 4206653"/>
                <a:gd name="connsiteY45" fmla="*/ 2309238 h 4460500"/>
                <a:gd name="connsiteX46" fmla="*/ 3404683 w 4206653"/>
                <a:gd name="connsiteY46" fmla="*/ 2457828 h 4460500"/>
                <a:gd name="connsiteX47" fmla="*/ 3759013 w 4206653"/>
                <a:gd name="connsiteY47" fmla="*/ 2663568 h 4460500"/>
                <a:gd name="connsiteX48" fmla="*/ 4079053 w 4206653"/>
                <a:gd name="connsiteY48" fmla="*/ 2777868 h 4460500"/>
                <a:gd name="connsiteX49" fmla="*/ 4079053 w 4206653"/>
                <a:gd name="connsiteY49" fmla="*/ 2880738 h 4460500"/>
                <a:gd name="connsiteX50" fmla="*/ 3770443 w 4206653"/>
                <a:gd name="connsiteY50" fmla="*/ 2869308 h 4460500"/>
                <a:gd name="connsiteX51" fmla="*/ 3404683 w 4206653"/>
                <a:gd name="connsiteY51" fmla="*/ 2732148 h 4460500"/>
                <a:gd name="connsiteX52" fmla="*/ 3084643 w 4206653"/>
                <a:gd name="connsiteY52" fmla="*/ 2663568 h 4460500"/>
                <a:gd name="connsiteX53" fmla="*/ 2995919 w 4206653"/>
                <a:gd name="connsiteY53" fmla="*/ 2782832 h 4460500"/>
                <a:gd name="connsiteX54" fmla="*/ 2832855 w 4206653"/>
                <a:gd name="connsiteY54" fmla="*/ 2930924 h 4460500"/>
                <a:gd name="connsiteX55" fmla="*/ 2820111 w 4206653"/>
                <a:gd name="connsiteY55" fmla="*/ 3026344 h 4460500"/>
                <a:gd name="connsiteX56" fmla="*/ 2959241 w 4206653"/>
                <a:gd name="connsiteY56" fmla="*/ 3167976 h 4460500"/>
                <a:gd name="connsiteX57" fmla="*/ 3176083 w 4206653"/>
                <a:gd name="connsiteY57" fmla="*/ 3269358 h 4460500"/>
                <a:gd name="connsiteX58" fmla="*/ 3388239 w 4206653"/>
                <a:gd name="connsiteY58" fmla="*/ 3442290 h 4460500"/>
                <a:gd name="connsiteX59" fmla="*/ 3212014 w 4206653"/>
                <a:gd name="connsiteY59" fmla="*/ 3363782 h 4460500"/>
                <a:gd name="connsiteX60" fmla="*/ 3004633 w 4206653"/>
                <a:gd name="connsiteY60" fmla="*/ 3276814 h 4460500"/>
                <a:gd name="connsiteX61" fmla="*/ 2771676 w 4206653"/>
                <a:gd name="connsiteY61" fmla="*/ 3166987 h 4460500"/>
                <a:gd name="connsiteX62" fmla="*/ 2638873 w 4206653"/>
                <a:gd name="connsiteY62" fmla="*/ 3097908 h 4460500"/>
                <a:gd name="connsiteX63" fmla="*/ 2570293 w 4206653"/>
                <a:gd name="connsiteY63" fmla="*/ 3109338 h 4460500"/>
                <a:gd name="connsiteX64" fmla="*/ 2525557 w 4206653"/>
                <a:gd name="connsiteY64" fmla="*/ 3326508 h 4460500"/>
                <a:gd name="connsiteX65" fmla="*/ 2610253 w 4206653"/>
                <a:gd name="connsiteY65" fmla="*/ 3564053 h 4460500"/>
                <a:gd name="connsiteX66" fmla="*/ 2682206 w 4206653"/>
                <a:gd name="connsiteY66" fmla="*/ 4005849 h 4460500"/>
                <a:gd name="connsiteX67" fmla="*/ 2633113 w 4206653"/>
                <a:gd name="connsiteY67" fmla="*/ 4192703 h 4460500"/>
                <a:gd name="connsiteX68" fmla="*/ 2539703 w 4206653"/>
                <a:gd name="connsiteY68" fmla="*/ 4455574 h 4460500"/>
                <a:gd name="connsiteX69" fmla="*/ 2595212 w 4206653"/>
                <a:gd name="connsiteY69" fmla="*/ 3945217 h 4460500"/>
                <a:gd name="connsiteX70" fmla="*/ 2481240 w 4206653"/>
                <a:gd name="connsiteY70" fmla="*/ 3566538 h 4460500"/>
                <a:gd name="connsiteX71" fmla="*/ 2307403 w 4206653"/>
                <a:gd name="connsiteY71" fmla="*/ 3166488 h 4460500"/>
                <a:gd name="connsiteX72" fmla="*/ 2261683 w 4206653"/>
                <a:gd name="connsiteY72" fmla="*/ 3063618 h 4460500"/>
                <a:gd name="connsiteX73" fmla="*/ 2078803 w 4206653"/>
                <a:gd name="connsiteY73" fmla="*/ 2949318 h 4460500"/>
                <a:gd name="connsiteX74" fmla="*/ 1850203 w 4206653"/>
                <a:gd name="connsiteY74" fmla="*/ 3029328 h 4460500"/>
                <a:gd name="connsiteX75" fmla="*/ 1415863 w 4206653"/>
                <a:gd name="connsiteY75" fmla="*/ 3360798 h 4460500"/>
                <a:gd name="connsiteX76" fmla="*/ 1381573 w 4206653"/>
                <a:gd name="connsiteY76" fmla="*/ 3680838 h 4460500"/>
                <a:gd name="connsiteX77" fmla="*/ 1381573 w 4206653"/>
                <a:gd name="connsiteY77" fmla="*/ 3989448 h 4460500"/>
                <a:gd name="connsiteX78" fmla="*/ 1290133 w 4206653"/>
                <a:gd name="connsiteY78" fmla="*/ 4309488 h 4460500"/>
                <a:gd name="connsiteX79" fmla="*/ 1198693 w 4206653"/>
                <a:gd name="connsiteY79" fmla="*/ 4298058 h 4460500"/>
                <a:gd name="connsiteX80" fmla="*/ 1187263 w 4206653"/>
                <a:gd name="connsiteY80" fmla="*/ 4080888 h 4460500"/>
                <a:gd name="connsiteX81" fmla="*/ 1198693 w 4206653"/>
                <a:gd name="connsiteY81" fmla="*/ 3909438 h 4460500"/>
                <a:gd name="connsiteX82" fmla="*/ 970093 w 4206653"/>
                <a:gd name="connsiteY82" fmla="*/ 3989448 h 4460500"/>
                <a:gd name="connsiteX83" fmla="*/ 718633 w 4206653"/>
                <a:gd name="connsiteY83" fmla="*/ 4069458 h 4460500"/>
                <a:gd name="connsiteX84" fmla="*/ 741493 w 4206653"/>
                <a:gd name="connsiteY84" fmla="*/ 3955158 h 4460500"/>
                <a:gd name="connsiteX85" fmla="*/ 1130113 w 4206653"/>
                <a:gd name="connsiteY85" fmla="*/ 3795138 h 4460500"/>
                <a:gd name="connsiteX86" fmla="*/ 1278703 w 4206653"/>
                <a:gd name="connsiteY86" fmla="*/ 3726558 h 4460500"/>
                <a:gd name="connsiteX87" fmla="*/ 1221553 w 4206653"/>
                <a:gd name="connsiteY87" fmla="*/ 3372228 h 4460500"/>
                <a:gd name="connsiteX88" fmla="*/ 1324423 w 4206653"/>
                <a:gd name="connsiteY88" fmla="*/ 3120768 h 4460500"/>
                <a:gd name="connsiteX89" fmla="*/ 1393003 w 4206653"/>
                <a:gd name="connsiteY89" fmla="*/ 3052188 h 4460500"/>
                <a:gd name="connsiteX90" fmla="*/ 1084393 w 4206653"/>
                <a:gd name="connsiteY90" fmla="*/ 3029328 h 4460500"/>
                <a:gd name="connsiteX91" fmla="*/ 730063 w 4206653"/>
                <a:gd name="connsiteY91" fmla="*/ 2960748 h 4460500"/>
                <a:gd name="connsiteX92" fmla="*/ 375733 w 4206653"/>
                <a:gd name="connsiteY92" fmla="*/ 3132198 h 4460500"/>
                <a:gd name="connsiteX93" fmla="*/ 421453 w 4206653"/>
                <a:gd name="connsiteY93" fmla="*/ 3029328 h 4460500"/>
                <a:gd name="connsiteX94" fmla="*/ 627193 w 4206653"/>
                <a:gd name="connsiteY94" fmla="*/ 2926458 h 4460500"/>
                <a:gd name="connsiteX95" fmla="*/ 810073 w 4206653"/>
                <a:gd name="connsiteY95" fmla="*/ 2755008 h 4460500"/>
                <a:gd name="connsiteX96" fmla="*/ 1152973 w 4206653"/>
                <a:gd name="connsiteY96" fmla="*/ 2777868 h 4460500"/>
                <a:gd name="connsiteX97" fmla="*/ 1461583 w 4206653"/>
                <a:gd name="connsiteY97" fmla="*/ 2823588 h 4460500"/>
                <a:gd name="connsiteX98" fmla="*/ 1953073 w 4206653"/>
                <a:gd name="connsiteY98" fmla="*/ 2663568 h 4460500"/>
                <a:gd name="connsiteX99" fmla="*/ 1701613 w 4206653"/>
                <a:gd name="connsiteY99" fmla="*/ 2263518 h 4460500"/>
                <a:gd name="connsiteX100" fmla="*/ 1690183 w 4206653"/>
                <a:gd name="connsiteY100" fmla="*/ 1966338 h 4460500"/>
                <a:gd name="connsiteX101" fmla="*/ 1381991 w 4206653"/>
                <a:gd name="connsiteY101" fmla="*/ 1841604 h 4460500"/>
                <a:gd name="connsiteX102" fmla="*/ 1095823 w 4206653"/>
                <a:gd name="connsiteY102" fmla="*/ 1714878 h 4460500"/>
                <a:gd name="connsiteX103" fmla="*/ 746507 w 4206653"/>
                <a:gd name="connsiteY103" fmla="*/ 1626415 h 4460500"/>
                <a:gd name="connsiteX104" fmla="*/ 352873 w 4206653"/>
                <a:gd name="connsiteY104" fmla="*/ 1726308 h 4460500"/>
                <a:gd name="connsiteX105" fmla="*/ 113171 w 4206653"/>
                <a:gd name="connsiteY105" fmla="*/ 1763582 h 4460500"/>
                <a:gd name="connsiteX106" fmla="*/ 9973 w 4206653"/>
                <a:gd name="connsiteY106" fmla="*/ 1737738 h 4460500"/>
                <a:gd name="connsiteX107" fmla="*/ 348516 w 4206653"/>
                <a:gd name="connsiteY107" fmla="*/ 1643812 h 4460500"/>
                <a:gd name="connsiteX108" fmla="*/ 653097 w 4206653"/>
                <a:gd name="connsiteY108" fmla="*/ 1543920 h 4460500"/>
                <a:gd name="connsiteX109" fmla="*/ 1072963 w 4206653"/>
                <a:gd name="connsiteY109" fmla="*/ 1612008 h 4460500"/>
                <a:gd name="connsiteX110" fmla="*/ 1244413 w 4206653"/>
                <a:gd name="connsiteY110" fmla="*/ 1657728 h 4460500"/>
                <a:gd name="connsiteX111" fmla="*/ 1205766 w 4206653"/>
                <a:gd name="connsiteY111" fmla="*/ 1451988 h 4460500"/>
                <a:gd name="connsiteX112" fmla="*/ 1046313 w 4206653"/>
                <a:gd name="connsiteY112" fmla="*/ 815409 h 4460500"/>
                <a:gd name="connsiteX113" fmla="*/ 1221553 w 4206653"/>
                <a:gd name="connsiteY113" fmla="*/ 1211958 h 4460500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610253 w 4206653"/>
                <a:gd name="connsiteY65" fmla="*/ 3564053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40867 w 4206653"/>
                <a:gd name="connsiteY77" fmla="*/ 3980504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187263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555808 w 4206653"/>
                <a:gd name="connsiteY83" fmla="*/ 4355688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70028 w 4206653"/>
                <a:gd name="connsiteY83" fmla="*/ 4167767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66328 w 4206653"/>
                <a:gd name="connsiteY83" fmla="*/ 4145406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45406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4070190 w 4206653"/>
                <a:gd name="connsiteY50" fmla="*/ 3021367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084643 w 4560132"/>
                <a:gd name="connsiteY52" fmla="*/ 2663568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60193 w 4560132"/>
                <a:gd name="connsiteY51" fmla="*/ 285290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5011600"/>
                <a:gd name="connsiteY0" fmla="*/ 1211958 h 4745608"/>
                <a:gd name="connsiteX1" fmla="*/ 1343911 w 5011600"/>
                <a:gd name="connsiteY1" fmla="*/ 1559828 h 4745608"/>
                <a:gd name="connsiteX2" fmla="*/ 1553023 w 5011600"/>
                <a:gd name="connsiteY2" fmla="*/ 1657728 h 4745608"/>
                <a:gd name="connsiteX3" fmla="*/ 1907353 w 5011600"/>
                <a:gd name="connsiteY3" fmla="*/ 1680588 h 4745608"/>
                <a:gd name="connsiteX4" fmla="*/ 2021653 w 5011600"/>
                <a:gd name="connsiteY4" fmla="*/ 1543428 h 4745608"/>
                <a:gd name="connsiteX5" fmla="*/ 2124523 w 5011600"/>
                <a:gd name="connsiteY5" fmla="*/ 1291968 h 4745608"/>
                <a:gd name="connsiteX6" fmla="*/ 2124523 w 5011600"/>
                <a:gd name="connsiteY6" fmla="*/ 1120518 h 4745608"/>
                <a:gd name="connsiteX7" fmla="*/ 2068029 w 5011600"/>
                <a:gd name="connsiteY7" fmla="*/ 825325 h 4745608"/>
                <a:gd name="connsiteX8" fmla="*/ 2078803 w 5011600"/>
                <a:gd name="connsiteY8" fmla="*/ 777618 h 4745608"/>
                <a:gd name="connsiteX9" fmla="*/ 2170243 w 5011600"/>
                <a:gd name="connsiteY9" fmla="*/ 1086228 h 4745608"/>
                <a:gd name="connsiteX10" fmla="*/ 2215963 w 5011600"/>
                <a:gd name="connsiteY10" fmla="*/ 1269108 h 4745608"/>
                <a:gd name="connsiteX11" fmla="*/ 2284543 w 5011600"/>
                <a:gd name="connsiteY11" fmla="*/ 1303398 h 4745608"/>
                <a:gd name="connsiteX12" fmla="*/ 2330263 w 5011600"/>
                <a:gd name="connsiteY12" fmla="*/ 1166238 h 4745608"/>
                <a:gd name="connsiteX13" fmla="*/ 2467423 w 5011600"/>
                <a:gd name="connsiteY13" fmla="*/ 880488 h 4745608"/>
                <a:gd name="connsiteX14" fmla="*/ 2558863 w 5011600"/>
                <a:gd name="connsiteY14" fmla="*/ 640458 h 4745608"/>
                <a:gd name="connsiteX15" fmla="*/ 2616013 w 5011600"/>
                <a:gd name="connsiteY15" fmla="*/ 537588 h 4745608"/>
                <a:gd name="connsiteX16" fmla="*/ 2558863 w 5011600"/>
                <a:gd name="connsiteY16" fmla="*/ 789048 h 4745608"/>
                <a:gd name="connsiteX17" fmla="*/ 2444563 w 5011600"/>
                <a:gd name="connsiteY17" fmla="*/ 1097658 h 4745608"/>
                <a:gd name="connsiteX18" fmla="*/ 2375983 w 5011600"/>
                <a:gd name="connsiteY18" fmla="*/ 1406268 h 4745608"/>
                <a:gd name="connsiteX19" fmla="*/ 2558863 w 5011600"/>
                <a:gd name="connsiteY19" fmla="*/ 1577718 h 4745608"/>
                <a:gd name="connsiteX20" fmla="*/ 2878903 w 5011600"/>
                <a:gd name="connsiteY20" fmla="*/ 1657728 h 4745608"/>
                <a:gd name="connsiteX21" fmla="*/ 3187513 w 5011600"/>
                <a:gd name="connsiteY21" fmla="*/ 1657728 h 4745608"/>
                <a:gd name="connsiteX22" fmla="*/ 3370393 w 5011600"/>
                <a:gd name="connsiteY22" fmla="*/ 1566288 h 4745608"/>
                <a:gd name="connsiteX23" fmla="*/ 3488066 w 5011600"/>
                <a:gd name="connsiteY23" fmla="*/ 1246753 h 4745608"/>
                <a:gd name="connsiteX24" fmla="*/ 3495138 w 5011600"/>
                <a:gd name="connsiteY24" fmla="*/ 1115548 h 4745608"/>
                <a:gd name="connsiteX25" fmla="*/ 3493650 w 5011600"/>
                <a:gd name="connsiteY25" fmla="*/ 1063976 h 4745608"/>
                <a:gd name="connsiteX26" fmla="*/ 3450403 w 5011600"/>
                <a:gd name="connsiteY26" fmla="*/ 777618 h 4745608"/>
                <a:gd name="connsiteX27" fmla="*/ 3119893 w 5011600"/>
                <a:gd name="connsiteY27" fmla="*/ 321571 h 4745608"/>
                <a:gd name="connsiteX28" fmla="*/ 3497351 w 5011600"/>
                <a:gd name="connsiteY28" fmla="*/ 674883 h 4745608"/>
                <a:gd name="connsiteX29" fmla="*/ 3759013 w 5011600"/>
                <a:gd name="connsiteY29" fmla="*/ 571878 h 4745608"/>
                <a:gd name="connsiteX30" fmla="*/ 3999043 w 5011600"/>
                <a:gd name="connsiteY30" fmla="*/ 91818 h 4745608"/>
                <a:gd name="connsiteX31" fmla="*/ 4033333 w 5011600"/>
                <a:gd name="connsiteY31" fmla="*/ 11808 h 4745608"/>
                <a:gd name="connsiteX32" fmla="*/ 3984569 w 5011600"/>
                <a:gd name="connsiteY32" fmla="*/ 247366 h 4745608"/>
                <a:gd name="connsiteX33" fmla="*/ 3812791 w 5011600"/>
                <a:gd name="connsiteY33" fmla="*/ 647417 h 4745608"/>
                <a:gd name="connsiteX34" fmla="*/ 3592906 w 5011600"/>
                <a:gd name="connsiteY34" fmla="*/ 811408 h 4745608"/>
                <a:gd name="connsiteX35" fmla="*/ 3604425 w 5011600"/>
                <a:gd name="connsiteY35" fmla="*/ 999253 h 4745608"/>
                <a:gd name="connsiteX36" fmla="*/ 3872985 w 5011600"/>
                <a:gd name="connsiteY36" fmla="*/ 881976 h 4745608"/>
                <a:gd name="connsiteX37" fmla="*/ 4200754 w 5011600"/>
                <a:gd name="connsiteY37" fmla="*/ 774136 h 4745608"/>
                <a:gd name="connsiteX38" fmla="*/ 4064251 w 5011600"/>
                <a:gd name="connsiteY38" fmla="*/ 847195 h 4745608"/>
                <a:gd name="connsiteX39" fmla="*/ 3818880 w 5011600"/>
                <a:gd name="connsiteY39" fmla="*/ 991305 h 4745608"/>
                <a:gd name="connsiteX40" fmla="*/ 3658531 w 5011600"/>
                <a:gd name="connsiteY40" fmla="*/ 1093178 h 4745608"/>
                <a:gd name="connsiteX41" fmla="*/ 3622838 w 5011600"/>
                <a:gd name="connsiteY41" fmla="*/ 1221401 h 4745608"/>
                <a:gd name="connsiteX42" fmla="*/ 3577446 w 5011600"/>
                <a:gd name="connsiteY42" fmla="*/ 1500691 h 4745608"/>
                <a:gd name="connsiteX43" fmla="*/ 3461833 w 5011600"/>
                <a:gd name="connsiteY43" fmla="*/ 1726308 h 4745608"/>
                <a:gd name="connsiteX44" fmla="*/ 3278953 w 5011600"/>
                <a:gd name="connsiteY44" fmla="*/ 2034918 h 4745608"/>
                <a:gd name="connsiteX45" fmla="*/ 3288742 w 5011600"/>
                <a:gd name="connsiteY45" fmla="*/ 2273460 h 4745608"/>
                <a:gd name="connsiteX46" fmla="*/ 3434288 w 5011600"/>
                <a:gd name="connsiteY46" fmla="*/ 2417577 h 4745608"/>
                <a:gd name="connsiteX47" fmla="*/ 3781217 w 5011600"/>
                <a:gd name="connsiteY47" fmla="*/ 2618845 h 4745608"/>
                <a:gd name="connsiteX48" fmla="*/ 4079053 w 5011600"/>
                <a:gd name="connsiteY48" fmla="*/ 2777868 h 4745608"/>
                <a:gd name="connsiteX49" fmla="*/ 5011598 w 5011600"/>
                <a:gd name="connsiteY49" fmla="*/ 3189329 h 4745608"/>
                <a:gd name="connsiteX50" fmla="*/ 4070190 w 5011600"/>
                <a:gd name="connsiteY50" fmla="*/ 3021367 h 4745608"/>
                <a:gd name="connsiteX51" fmla="*/ 3460193 w 5011600"/>
                <a:gd name="connsiteY51" fmla="*/ 2852901 h 4745608"/>
                <a:gd name="connsiteX52" fmla="*/ 3217865 w 5011600"/>
                <a:gd name="connsiteY52" fmla="*/ 2829045 h 4745608"/>
                <a:gd name="connsiteX53" fmla="*/ 3025524 w 5011600"/>
                <a:gd name="connsiteY53" fmla="*/ 2858861 h 4745608"/>
                <a:gd name="connsiteX54" fmla="*/ 2832855 w 5011600"/>
                <a:gd name="connsiteY54" fmla="*/ 2930924 h 4745608"/>
                <a:gd name="connsiteX55" fmla="*/ 2820111 w 5011600"/>
                <a:gd name="connsiteY55" fmla="*/ 3026344 h 4745608"/>
                <a:gd name="connsiteX56" fmla="*/ 2959241 w 5011600"/>
                <a:gd name="connsiteY56" fmla="*/ 3167976 h 4745608"/>
                <a:gd name="connsiteX57" fmla="*/ 3176083 w 5011600"/>
                <a:gd name="connsiteY57" fmla="*/ 3269358 h 4745608"/>
                <a:gd name="connsiteX58" fmla="*/ 3388239 w 5011600"/>
                <a:gd name="connsiteY58" fmla="*/ 3442290 h 4745608"/>
                <a:gd name="connsiteX59" fmla="*/ 3212014 w 5011600"/>
                <a:gd name="connsiteY59" fmla="*/ 3336948 h 4745608"/>
                <a:gd name="connsiteX60" fmla="*/ 3004633 w 5011600"/>
                <a:gd name="connsiteY60" fmla="*/ 3276814 h 4745608"/>
                <a:gd name="connsiteX61" fmla="*/ 2771676 w 5011600"/>
                <a:gd name="connsiteY61" fmla="*/ 3166987 h 4745608"/>
                <a:gd name="connsiteX62" fmla="*/ 2638873 w 5011600"/>
                <a:gd name="connsiteY62" fmla="*/ 3097908 h 4745608"/>
                <a:gd name="connsiteX63" fmla="*/ 2570293 w 5011600"/>
                <a:gd name="connsiteY63" fmla="*/ 3109338 h 4745608"/>
                <a:gd name="connsiteX64" fmla="*/ 2525557 w 5011600"/>
                <a:gd name="connsiteY64" fmla="*/ 3326508 h 4745608"/>
                <a:gd name="connsiteX65" fmla="*/ 2584349 w 5011600"/>
                <a:gd name="connsiteY65" fmla="*/ 3577470 h 4745608"/>
                <a:gd name="connsiteX66" fmla="*/ 2663703 w 5011600"/>
                <a:gd name="connsiteY66" fmla="*/ 3996904 h 4745608"/>
                <a:gd name="connsiteX67" fmla="*/ 2633113 w 5011600"/>
                <a:gd name="connsiteY67" fmla="*/ 4192703 h 4745608"/>
                <a:gd name="connsiteX68" fmla="*/ 2539703 w 5011600"/>
                <a:gd name="connsiteY68" fmla="*/ 4455574 h 4745608"/>
                <a:gd name="connsiteX69" fmla="*/ 2595212 w 5011600"/>
                <a:gd name="connsiteY69" fmla="*/ 3945217 h 4745608"/>
                <a:gd name="connsiteX70" fmla="*/ 2481240 w 5011600"/>
                <a:gd name="connsiteY70" fmla="*/ 3566538 h 4745608"/>
                <a:gd name="connsiteX71" fmla="*/ 2307403 w 5011600"/>
                <a:gd name="connsiteY71" fmla="*/ 3166488 h 4745608"/>
                <a:gd name="connsiteX72" fmla="*/ 2261683 w 5011600"/>
                <a:gd name="connsiteY72" fmla="*/ 3063618 h 4745608"/>
                <a:gd name="connsiteX73" fmla="*/ 2078803 w 5011600"/>
                <a:gd name="connsiteY73" fmla="*/ 2949318 h 4745608"/>
                <a:gd name="connsiteX74" fmla="*/ 1824299 w 5011600"/>
                <a:gd name="connsiteY74" fmla="*/ 3002494 h 4745608"/>
                <a:gd name="connsiteX75" fmla="*/ 1412162 w 5011600"/>
                <a:gd name="connsiteY75" fmla="*/ 3235573 h 4745608"/>
                <a:gd name="connsiteX76" fmla="*/ 1381573 w 5011600"/>
                <a:gd name="connsiteY76" fmla="*/ 3680838 h 4745608"/>
                <a:gd name="connsiteX77" fmla="*/ 1340867 w 5011600"/>
                <a:gd name="connsiteY77" fmla="*/ 3980504 h 4745608"/>
                <a:gd name="connsiteX78" fmla="*/ 1197619 w 5011600"/>
                <a:gd name="connsiteY78" fmla="*/ 4738831 h 4745608"/>
                <a:gd name="connsiteX79" fmla="*/ 1220896 w 5011600"/>
                <a:gd name="connsiteY79" fmla="*/ 4338309 h 4745608"/>
                <a:gd name="connsiteX80" fmla="*/ 1242772 w 5011600"/>
                <a:gd name="connsiteY80" fmla="*/ 4080888 h 4745608"/>
                <a:gd name="connsiteX81" fmla="*/ 1198693 w 5011600"/>
                <a:gd name="connsiteY81" fmla="*/ 3909438 h 4745608"/>
                <a:gd name="connsiteX82" fmla="*/ 970093 w 5011600"/>
                <a:gd name="connsiteY82" fmla="*/ 3989448 h 4745608"/>
                <a:gd name="connsiteX83" fmla="*/ 766328 w 5011600"/>
                <a:gd name="connsiteY83" fmla="*/ 4131990 h 4745608"/>
                <a:gd name="connsiteX84" fmla="*/ 555808 w 5011600"/>
                <a:gd name="connsiteY84" fmla="*/ 4355688 h 4745608"/>
                <a:gd name="connsiteX85" fmla="*/ 785900 w 5011600"/>
                <a:gd name="connsiteY85" fmla="*/ 4017771 h 4745608"/>
                <a:gd name="connsiteX86" fmla="*/ 1130113 w 5011600"/>
                <a:gd name="connsiteY86" fmla="*/ 3817500 h 4745608"/>
                <a:gd name="connsiteX87" fmla="*/ 1278703 w 5011600"/>
                <a:gd name="connsiteY87" fmla="*/ 3726558 h 4745608"/>
                <a:gd name="connsiteX88" fmla="*/ 1269661 w 5011600"/>
                <a:gd name="connsiteY88" fmla="*/ 3390117 h 4745608"/>
                <a:gd name="connsiteX89" fmla="*/ 1309620 w 5011600"/>
                <a:gd name="connsiteY89" fmla="*/ 3169963 h 4745608"/>
                <a:gd name="connsiteX90" fmla="*/ 1393003 w 5011600"/>
                <a:gd name="connsiteY90" fmla="*/ 3052188 h 4745608"/>
                <a:gd name="connsiteX91" fmla="*/ 1080693 w 5011600"/>
                <a:gd name="connsiteY91" fmla="*/ 2984604 h 4745608"/>
                <a:gd name="connsiteX92" fmla="*/ 663453 w 5011600"/>
                <a:gd name="connsiteY92" fmla="*/ 3023360 h 4745608"/>
                <a:gd name="connsiteX93" fmla="*/ 235111 w 5011600"/>
                <a:gd name="connsiteY93" fmla="*/ 3217172 h 4745608"/>
                <a:gd name="connsiteX94" fmla="*/ 421453 w 5011600"/>
                <a:gd name="connsiteY94" fmla="*/ 3029328 h 4745608"/>
                <a:gd name="connsiteX95" fmla="*/ 627193 w 5011600"/>
                <a:gd name="connsiteY95" fmla="*/ 2926458 h 4745608"/>
                <a:gd name="connsiteX96" fmla="*/ 854480 w 5011600"/>
                <a:gd name="connsiteY96" fmla="*/ 2889178 h 4745608"/>
                <a:gd name="connsiteX97" fmla="*/ 1149272 w 5011600"/>
                <a:gd name="connsiteY97" fmla="*/ 2889676 h 4745608"/>
                <a:gd name="connsiteX98" fmla="*/ 1531894 w 5011600"/>
                <a:gd name="connsiteY98" fmla="*/ 2917507 h 4745608"/>
                <a:gd name="connsiteX99" fmla="*/ 1860559 w 5011600"/>
                <a:gd name="connsiteY99" fmla="*/ 2766431 h 4745608"/>
                <a:gd name="connsiteX100" fmla="*/ 1701613 w 5011600"/>
                <a:gd name="connsiteY100" fmla="*/ 2263518 h 4745608"/>
                <a:gd name="connsiteX101" fmla="*/ 1690183 w 5011600"/>
                <a:gd name="connsiteY101" fmla="*/ 1966338 h 4745608"/>
                <a:gd name="connsiteX102" fmla="*/ 1381991 w 5011600"/>
                <a:gd name="connsiteY102" fmla="*/ 1841604 h 4745608"/>
                <a:gd name="connsiteX103" fmla="*/ 1095823 w 5011600"/>
                <a:gd name="connsiteY103" fmla="*/ 1714878 h 4745608"/>
                <a:gd name="connsiteX104" fmla="*/ 746507 w 5011600"/>
                <a:gd name="connsiteY104" fmla="*/ 1626415 h 4745608"/>
                <a:gd name="connsiteX105" fmla="*/ 352873 w 5011600"/>
                <a:gd name="connsiteY105" fmla="*/ 1726308 h 4745608"/>
                <a:gd name="connsiteX106" fmla="*/ 113171 w 5011600"/>
                <a:gd name="connsiteY106" fmla="*/ 1763582 h 4745608"/>
                <a:gd name="connsiteX107" fmla="*/ 9973 w 5011600"/>
                <a:gd name="connsiteY107" fmla="*/ 1737738 h 4745608"/>
                <a:gd name="connsiteX108" fmla="*/ 348516 w 5011600"/>
                <a:gd name="connsiteY108" fmla="*/ 1643812 h 4745608"/>
                <a:gd name="connsiteX109" fmla="*/ 653097 w 5011600"/>
                <a:gd name="connsiteY109" fmla="*/ 1543920 h 4745608"/>
                <a:gd name="connsiteX110" fmla="*/ 1072963 w 5011600"/>
                <a:gd name="connsiteY110" fmla="*/ 1612008 h 4745608"/>
                <a:gd name="connsiteX111" fmla="*/ 1244413 w 5011600"/>
                <a:gd name="connsiteY111" fmla="*/ 1657728 h 4745608"/>
                <a:gd name="connsiteX112" fmla="*/ 1205766 w 5011600"/>
                <a:gd name="connsiteY112" fmla="*/ 1451988 h 4745608"/>
                <a:gd name="connsiteX113" fmla="*/ 1046313 w 5011600"/>
                <a:gd name="connsiteY113" fmla="*/ 815409 h 4745608"/>
                <a:gd name="connsiteX114" fmla="*/ 1221553 w 5011600"/>
                <a:gd name="connsiteY114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41218"/>
                <a:gd name="connsiteY0" fmla="*/ 1211958 h 4745608"/>
                <a:gd name="connsiteX1" fmla="*/ 1343911 w 5041218"/>
                <a:gd name="connsiteY1" fmla="*/ 1559828 h 4745608"/>
                <a:gd name="connsiteX2" fmla="*/ 1553023 w 5041218"/>
                <a:gd name="connsiteY2" fmla="*/ 1657728 h 4745608"/>
                <a:gd name="connsiteX3" fmla="*/ 1907353 w 5041218"/>
                <a:gd name="connsiteY3" fmla="*/ 1680588 h 4745608"/>
                <a:gd name="connsiteX4" fmla="*/ 2021653 w 5041218"/>
                <a:gd name="connsiteY4" fmla="*/ 1543428 h 4745608"/>
                <a:gd name="connsiteX5" fmla="*/ 2124523 w 5041218"/>
                <a:gd name="connsiteY5" fmla="*/ 1291968 h 4745608"/>
                <a:gd name="connsiteX6" fmla="*/ 2124523 w 5041218"/>
                <a:gd name="connsiteY6" fmla="*/ 1120518 h 4745608"/>
                <a:gd name="connsiteX7" fmla="*/ 2068029 w 5041218"/>
                <a:gd name="connsiteY7" fmla="*/ 825325 h 4745608"/>
                <a:gd name="connsiteX8" fmla="*/ 2078803 w 5041218"/>
                <a:gd name="connsiteY8" fmla="*/ 777618 h 4745608"/>
                <a:gd name="connsiteX9" fmla="*/ 2170243 w 5041218"/>
                <a:gd name="connsiteY9" fmla="*/ 1086228 h 4745608"/>
                <a:gd name="connsiteX10" fmla="*/ 2215963 w 5041218"/>
                <a:gd name="connsiteY10" fmla="*/ 1269108 h 4745608"/>
                <a:gd name="connsiteX11" fmla="*/ 2284543 w 5041218"/>
                <a:gd name="connsiteY11" fmla="*/ 1303398 h 4745608"/>
                <a:gd name="connsiteX12" fmla="*/ 2330263 w 5041218"/>
                <a:gd name="connsiteY12" fmla="*/ 1166238 h 4745608"/>
                <a:gd name="connsiteX13" fmla="*/ 2467423 w 5041218"/>
                <a:gd name="connsiteY13" fmla="*/ 880488 h 4745608"/>
                <a:gd name="connsiteX14" fmla="*/ 2558863 w 5041218"/>
                <a:gd name="connsiteY14" fmla="*/ 640458 h 4745608"/>
                <a:gd name="connsiteX15" fmla="*/ 2616013 w 5041218"/>
                <a:gd name="connsiteY15" fmla="*/ 537588 h 4745608"/>
                <a:gd name="connsiteX16" fmla="*/ 2558863 w 5041218"/>
                <a:gd name="connsiteY16" fmla="*/ 789048 h 4745608"/>
                <a:gd name="connsiteX17" fmla="*/ 2444563 w 5041218"/>
                <a:gd name="connsiteY17" fmla="*/ 1097658 h 4745608"/>
                <a:gd name="connsiteX18" fmla="*/ 2375983 w 5041218"/>
                <a:gd name="connsiteY18" fmla="*/ 1406268 h 4745608"/>
                <a:gd name="connsiteX19" fmla="*/ 2558863 w 5041218"/>
                <a:gd name="connsiteY19" fmla="*/ 1577718 h 4745608"/>
                <a:gd name="connsiteX20" fmla="*/ 2878903 w 5041218"/>
                <a:gd name="connsiteY20" fmla="*/ 1657728 h 4745608"/>
                <a:gd name="connsiteX21" fmla="*/ 3187513 w 5041218"/>
                <a:gd name="connsiteY21" fmla="*/ 1657728 h 4745608"/>
                <a:gd name="connsiteX22" fmla="*/ 3370393 w 5041218"/>
                <a:gd name="connsiteY22" fmla="*/ 1566288 h 4745608"/>
                <a:gd name="connsiteX23" fmla="*/ 3488066 w 5041218"/>
                <a:gd name="connsiteY23" fmla="*/ 1246753 h 4745608"/>
                <a:gd name="connsiteX24" fmla="*/ 3495138 w 5041218"/>
                <a:gd name="connsiteY24" fmla="*/ 1115548 h 4745608"/>
                <a:gd name="connsiteX25" fmla="*/ 3493650 w 5041218"/>
                <a:gd name="connsiteY25" fmla="*/ 1063976 h 4745608"/>
                <a:gd name="connsiteX26" fmla="*/ 3450403 w 5041218"/>
                <a:gd name="connsiteY26" fmla="*/ 777618 h 4745608"/>
                <a:gd name="connsiteX27" fmla="*/ 3119893 w 5041218"/>
                <a:gd name="connsiteY27" fmla="*/ 321571 h 4745608"/>
                <a:gd name="connsiteX28" fmla="*/ 3497351 w 5041218"/>
                <a:gd name="connsiteY28" fmla="*/ 674883 h 4745608"/>
                <a:gd name="connsiteX29" fmla="*/ 3759013 w 5041218"/>
                <a:gd name="connsiteY29" fmla="*/ 571878 h 4745608"/>
                <a:gd name="connsiteX30" fmla="*/ 3999043 w 5041218"/>
                <a:gd name="connsiteY30" fmla="*/ 91818 h 4745608"/>
                <a:gd name="connsiteX31" fmla="*/ 4033333 w 5041218"/>
                <a:gd name="connsiteY31" fmla="*/ 11808 h 4745608"/>
                <a:gd name="connsiteX32" fmla="*/ 3984569 w 5041218"/>
                <a:gd name="connsiteY32" fmla="*/ 247366 h 4745608"/>
                <a:gd name="connsiteX33" fmla="*/ 3812791 w 5041218"/>
                <a:gd name="connsiteY33" fmla="*/ 647417 h 4745608"/>
                <a:gd name="connsiteX34" fmla="*/ 3592906 w 5041218"/>
                <a:gd name="connsiteY34" fmla="*/ 811408 h 4745608"/>
                <a:gd name="connsiteX35" fmla="*/ 3604425 w 5041218"/>
                <a:gd name="connsiteY35" fmla="*/ 999253 h 4745608"/>
                <a:gd name="connsiteX36" fmla="*/ 3872985 w 5041218"/>
                <a:gd name="connsiteY36" fmla="*/ 881976 h 4745608"/>
                <a:gd name="connsiteX37" fmla="*/ 4200754 w 5041218"/>
                <a:gd name="connsiteY37" fmla="*/ 774136 h 4745608"/>
                <a:gd name="connsiteX38" fmla="*/ 4064251 w 5041218"/>
                <a:gd name="connsiteY38" fmla="*/ 847195 h 4745608"/>
                <a:gd name="connsiteX39" fmla="*/ 3818880 w 5041218"/>
                <a:gd name="connsiteY39" fmla="*/ 991305 h 4745608"/>
                <a:gd name="connsiteX40" fmla="*/ 3658531 w 5041218"/>
                <a:gd name="connsiteY40" fmla="*/ 1093178 h 4745608"/>
                <a:gd name="connsiteX41" fmla="*/ 3622838 w 5041218"/>
                <a:gd name="connsiteY41" fmla="*/ 1221401 h 4745608"/>
                <a:gd name="connsiteX42" fmla="*/ 3577446 w 5041218"/>
                <a:gd name="connsiteY42" fmla="*/ 1500691 h 4745608"/>
                <a:gd name="connsiteX43" fmla="*/ 3461833 w 5041218"/>
                <a:gd name="connsiteY43" fmla="*/ 1726308 h 4745608"/>
                <a:gd name="connsiteX44" fmla="*/ 3278953 w 5041218"/>
                <a:gd name="connsiteY44" fmla="*/ 2034918 h 4745608"/>
                <a:gd name="connsiteX45" fmla="*/ 3288742 w 5041218"/>
                <a:gd name="connsiteY45" fmla="*/ 2273460 h 4745608"/>
                <a:gd name="connsiteX46" fmla="*/ 3434288 w 5041218"/>
                <a:gd name="connsiteY46" fmla="*/ 2417577 h 4745608"/>
                <a:gd name="connsiteX47" fmla="*/ 3781217 w 5041218"/>
                <a:gd name="connsiteY47" fmla="*/ 2618845 h 4745608"/>
                <a:gd name="connsiteX48" fmla="*/ 4079053 w 5041218"/>
                <a:gd name="connsiteY48" fmla="*/ 2777868 h 4745608"/>
                <a:gd name="connsiteX49" fmla="*/ 5011598 w 5041218"/>
                <a:gd name="connsiteY49" fmla="*/ 3189329 h 4745608"/>
                <a:gd name="connsiteX50" fmla="*/ 4818456 w 5041218"/>
                <a:gd name="connsiteY50" fmla="*/ 3291193 h 4745608"/>
                <a:gd name="connsiteX51" fmla="*/ 4070190 w 5041218"/>
                <a:gd name="connsiteY51" fmla="*/ 3021367 h 4745608"/>
                <a:gd name="connsiteX52" fmla="*/ 3460193 w 5041218"/>
                <a:gd name="connsiteY52" fmla="*/ 2852901 h 4745608"/>
                <a:gd name="connsiteX53" fmla="*/ 3217865 w 5041218"/>
                <a:gd name="connsiteY53" fmla="*/ 2829045 h 4745608"/>
                <a:gd name="connsiteX54" fmla="*/ 3025524 w 5041218"/>
                <a:gd name="connsiteY54" fmla="*/ 2858861 h 4745608"/>
                <a:gd name="connsiteX55" fmla="*/ 2832855 w 5041218"/>
                <a:gd name="connsiteY55" fmla="*/ 2930924 h 4745608"/>
                <a:gd name="connsiteX56" fmla="*/ 2820111 w 5041218"/>
                <a:gd name="connsiteY56" fmla="*/ 3026344 h 4745608"/>
                <a:gd name="connsiteX57" fmla="*/ 2959241 w 5041218"/>
                <a:gd name="connsiteY57" fmla="*/ 3167976 h 4745608"/>
                <a:gd name="connsiteX58" fmla="*/ 3176083 w 5041218"/>
                <a:gd name="connsiteY58" fmla="*/ 3269358 h 4745608"/>
                <a:gd name="connsiteX59" fmla="*/ 3388239 w 5041218"/>
                <a:gd name="connsiteY59" fmla="*/ 3442290 h 4745608"/>
                <a:gd name="connsiteX60" fmla="*/ 3212014 w 5041218"/>
                <a:gd name="connsiteY60" fmla="*/ 3336948 h 4745608"/>
                <a:gd name="connsiteX61" fmla="*/ 3004633 w 5041218"/>
                <a:gd name="connsiteY61" fmla="*/ 3276814 h 4745608"/>
                <a:gd name="connsiteX62" fmla="*/ 2771676 w 5041218"/>
                <a:gd name="connsiteY62" fmla="*/ 3166987 h 4745608"/>
                <a:gd name="connsiteX63" fmla="*/ 2638873 w 5041218"/>
                <a:gd name="connsiteY63" fmla="*/ 3097908 h 4745608"/>
                <a:gd name="connsiteX64" fmla="*/ 2570293 w 5041218"/>
                <a:gd name="connsiteY64" fmla="*/ 3109338 h 4745608"/>
                <a:gd name="connsiteX65" fmla="*/ 2525557 w 5041218"/>
                <a:gd name="connsiteY65" fmla="*/ 3326508 h 4745608"/>
                <a:gd name="connsiteX66" fmla="*/ 2584349 w 5041218"/>
                <a:gd name="connsiteY66" fmla="*/ 3577470 h 4745608"/>
                <a:gd name="connsiteX67" fmla="*/ 2663703 w 5041218"/>
                <a:gd name="connsiteY67" fmla="*/ 3996904 h 4745608"/>
                <a:gd name="connsiteX68" fmla="*/ 2633113 w 5041218"/>
                <a:gd name="connsiteY68" fmla="*/ 4192703 h 4745608"/>
                <a:gd name="connsiteX69" fmla="*/ 2539703 w 5041218"/>
                <a:gd name="connsiteY69" fmla="*/ 4455574 h 4745608"/>
                <a:gd name="connsiteX70" fmla="*/ 2595212 w 5041218"/>
                <a:gd name="connsiteY70" fmla="*/ 3945217 h 4745608"/>
                <a:gd name="connsiteX71" fmla="*/ 2481240 w 5041218"/>
                <a:gd name="connsiteY71" fmla="*/ 3566538 h 4745608"/>
                <a:gd name="connsiteX72" fmla="*/ 2307403 w 5041218"/>
                <a:gd name="connsiteY72" fmla="*/ 3166488 h 4745608"/>
                <a:gd name="connsiteX73" fmla="*/ 2261683 w 5041218"/>
                <a:gd name="connsiteY73" fmla="*/ 3063618 h 4745608"/>
                <a:gd name="connsiteX74" fmla="*/ 2078803 w 5041218"/>
                <a:gd name="connsiteY74" fmla="*/ 2949318 h 4745608"/>
                <a:gd name="connsiteX75" fmla="*/ 1824299 w 5041218"/>
                <a:gd name="connsiteY75" fmla="*/ 3002494 h 4745608"/>
                <a:gd name="connsiteX76" fmla="*/ 1412162 w 5041218"/>
                <a:gd name="connsiteY76" fmla="*/ 3235573 h 4745608"/>
                <a:gd name="connsiteX77" fmla="*/ 1381573 w 5041218"/>
                <a:gd name="connsiteY77" fmla="*/ 3680838 h 4745608"/>
                <a:gd name="connsiteX78" fmla="*/ 1340867 w 5041218"/>
                <a:gd name="connsiteY78" fmla="*/ 3980504 h 4745608"/>
                <a:gd name="connsiteX79" fmla="*/ 1197619 w 5041218"/>
                <a:gd name="connsiteY79" fmla="*/ 4738831 h 4745608"/>
                <a:gd name="connsiteX80" fmla="*/ 1220896 w 5041218"/>
                <a:gd name="connsiteY80" fmla="*/ 4338309 h 4745608"/>
                <a:gd name="connsiteX81" fmla="*/ 1242772 w 5041218"/>
                <a:gd name="connsiteY81" fmla="*/ 4080888 h 4745608"/>
                <a:gd name="connsiteX82" fmla="*/ 1198693 w 5041218"/>
                <a:gd name="connsiteY82" fmla="*/ 3909438 h 4745608"/>
                <a:gd name="connsiteX83" fmla="*/ 970093 w 5041218"/>
                <a:gd name="connsiteY83" fmla="*/ 3989448 h 4745608"/>
                <a:gd name="connsiteX84" fmla="*/ 766328 w 5041218"/>
                <a:gd name="connsiteY84" fmla="*/ 4131990 h 4745608"/>
                <a:gd name="connsiteX85" fmla="*/ 555808 w 5041218"/>
                <a:gd name="connsiteY85" fmla="*/ 4355688 h 4745608"/>
                <a:gd name="connsiteX86" fmla="*/ 785900 w 5041218"/>
                <a:gd name="connsiteY86" fmla="*/ 4017771 h 4745608"/>
                <a:gd name="connsiteX87" fmla="*/ 1130113 w 5041218"/>
                <a:gd name="connsiteY87" fmla="*/ 3817500 h 4745608"/>
                <a:gd name="connsiteX88" fmla="*/ 1278703 w 5041218"/>
                <a:gd name="connsiteY88" fmla="*/ 3726558 h 4745608"/>
                <a:gd name="connsiteX89" fmla="*/ 1269661 w 5041218"/>
                <a:gd name="connsiteY89" fmla="*/ 3390117 h 4745608"/>
                <a:gd name="connsiteX90" fmla="*/ 1309620 w 5041218"/>
                <a:gd name="connsiteY90" fmla="*/ 3169963 h 4745608"/>
                <a:gd name="connsiteX91" fmla="*/ 1393003 w 5041218"/>
                <a:gd name="connsiteY91" fmla="*/ 3052188 h 4745608"/>
                <a:gd name="connsiteX92" fmla="*/ 1080693 w 5041218"/>
                <a:gd name="connsiteY92" fmla="*/ 2984604 h 4745608"/>
                <a:gd name="connsiteX93" fmla="*/ 663453 w 5041218"/>
                <a:gd name="connsiteY93" fmla="*/ 3023360 h 4745608"/>
                <a:gd name="connsiteX94" fmla="*/ 235111 w 5041218"/>
                <a:gd name="connsiteY94" fmla="*/ 3217172 h 4745608"/>
                <a:gd name="connsiteX95" fmla="*/ 421453 w 5041218"/>
                <a:gd name="connsiteY95" fmla="*/ 3029328 h 4745608"/>
                <a:gd name="connsiteX96" fmla="*/ 627193 w 5041218"/>
                <a:gd name="connsiteY96" fmla="*/ 2926458 h 4745608"/>
                <a:gd name="connsiteX97" fmla="*/ 854480 w 5041218"/>
                <a:gd name="connsiteY97" fmla="*/ 2889178 h 4745608"/>
                <a:gd name="connsiteX98" fmla="*/ 1149272 w 5041218"/>
                <a:gd name="connsiteY98" fmla="*/ 2889676 h 4745608"/>
                <a:gd name="connsiteX99" fmla="*/ 1531894 w 5041218"/>
                <a:gd name="connsiteY99" fmla="*/ 2917507 h 4745608"/>
                <a:gd name="connsiteX100" fmla="*/ 1860559 w 5041218"/>
                <a:gd name="connsiteY100" fmla="*/ 2766431 h 4745608"/>
                <a:gd name="connsiteX101" fmla="*/ 1701613 w 5041218"/>
                <a:gd name="connsiteY101" fmla="*/ 2263518 h 4745608"/>
                <a:gd name="connsiteX102" fmla="*/ 1690183 w 5041218"/>
                <a:gd name="connsiteY102" fmla="*/ 1966338 h 4745608"/>
                <a:gd name="connsiteX103" fmla="*/ 1381991 w 5041218"/>
                <a:gd name="connsiteY103" fmla="*/ 1841604 h 4745608"/>
                <a:gd name="connsiteX104" fmla="*/ 1095823 w 5041218"/>
                <a:gd name="connsiteY104" fmla="*/ 1714878 h 4745608"/>
                <a:gd name="connsiteX105" fmla="*/ 746507 w 5041218"/>
                <a:gd name="connsiteY105" fmla="*/ 1626415 h 4745608"/>
                <a:gd name="connsiteX106" fmla="*/ 352873 w 5041218"/>
                <a:gd name="connsiteY106" fmla="*/ 1726308 h 4745608"/>
                <a:gd name="connsiteX107" fmla="*/ 113171 w 5041218"/>
                <a:gd name="connsiteY107" fmla="*/ 1763582 h 4745608"/>
                <a:gd name="connsiteX108" fmla="*/ 9973 w 5041218"/>
                <a:gd name="connsiteY108" fmla="*/ 1737738 h 4745608"/>
                <a:gd name="connsiteX109" fmla="*/ 348516 w 5041218"/>
                <a:gd name="connsiteY109" fmla="*/ 1643812 h 4745608"/>
                <a:gd name="connsiteX110" fmla="*/ 653097 w 5041218"/>
                <a:gd name="connsiteY110" fmla="*/ 1543920 h 4745608"/>
                <a:gd name="connsiteX111" fmla="*/ 1072963 w 5041218"/>
                <a:gd name="connsiteY111" fmla="*/ 1612008 h 4745608"/>
                <a:gd name="connsiteX112" fmla="*/ 1244413 w 5041218"/>
                <a:gd name="connsiteY112" fmla="*/ 1657728 h 4745608"/>
                <a:gd name="connsiteX113" fmla="*/ 1205766 w 5041218"/>
                <a:gd name="connsiteY113" fmla="*/ 1451988 h 4745608"/>
                <a:gd name="connsiteX114" fmla="*/ 1046313 w 5041218"/>
                <a:gd name="connsiteY114" fmla="*/ 815409 h 4745608"/>
                <a:gd name="connsiteX115" fmla="*/ 1221553 w 5041218"/>
                <a:gd name="connsiteY115" fmla="*/ 1211958 h 4745608"/>
                <a:gd name="connsiteX0" fmla="*/ 1221553 w 5067201"/>
                <a:gd name="connsiteY0" fmla="*/ 1211958 h 4745608"/>
                <a:gd name="connsiteX1" fmla="*/ 1343911 w 5067201"/>
                <a:gd name="connsiteY1" fmla="*/ 1559828 h 4745608"/>
                <a:gd name="connsiteX2" fmla="*/ 1553023 w 5067201"/>
                <a:gd name="connsiteY2" fmla="*/ 1657728 h 4745608"/>
                <a:gd name="connsiteX3" fmla="*/ 1907353 w 5067201"/>
                <a:gd name="connsiteY3" fmla="*/ 1680588 h 4745608"/>
                <a:gd name="connsiteX4" fmla="*/ 2021653 w 5067201"/>
                <a:gd name="connsiteY4" fmla="*/ 1543428 h 4745608"/>
                <a:gd name="connsiteX5" fmla="*/ 2124523 w 5067201"/>
                <a:gd name="connsiteY5" fmla="*/ 1291968 h 4745608"/>
                <a:gd name="connsiteX6" fmla="*/ 2124523 w 5067201"/>
                <a:gd name="connsiteY6" fmla="*/ 1120518 h 4745608"/>
                <a:gd name="connsiteX7" fmla="*/ 2068029 w 5067201"/>
                <a:gd name="connsiteY7" fmla="*/ 825325 h 4745608"/>
                <a:gd name="connsiteX8" fmla="*/ 2078803 w 5067201"/>
                <a:gd name="connsiteY8" fmla="*/ 777618 h 4745608"/>
                <a:gd name="connsiteX9" fmla="*/ 2170243 w 5067201"/>
                <a:gd name="connsiteY9" fmla="*/ 1086228 h 4745608"/>
                <a:gd name="connsiteX10" fmla="*/ 2215963 w 5067201"/>
                <a:gd name="connsiteY10" fmla="*/ 1269108 h 4745608"/>
                <a:gd name="connsiteX11" fmla="*/ 2284543 w 5067201"/>
                <a:gd name="connsiteY11" fmla="*/ 1303398 h 4745608"/>
                <a:gd name="connsiteX12" fmla="*/ 2330263 w 5067201"/>
                <a:gd name="connsiteY12" fmla="*/ 1166238 h 4745608"/>
                <a:gd name="connsiteX13" fmla="*/ 2467423 w 5067201"/>
                <a:gd name="connsiteY13" fmla="*/ 880488 h 4745608"/>
                <a:gd name="connsiteX14" fmla="*/ 2558863 w 5067201"/>
                <a:gd name="connsiteY14" fmla="*/ 640458 h 4745608"/>
                <a:gd name="connsiteX15" fmla="*/ 2616013 w 5067201"/>
                <a:gd name="connsiteY15" fmla="*/ 537588 h 4745608"/>
                <a:gd name="connsiteX16" fmla="*/ 2558863 w 5067201"/>
                <a:gd name="connsiteY16" fmla="*/ 789048 h 4745608"/>
                <a:gd name="connsiteX17" fmla="*/ 2444563 w 5067201"/>
                <a:gd name="connsiteY17" fmla="*/ 1097658 h 4745608"/>
                <a:gd name="connsiteX18" fmla="*/ 2375983 w 5067201"/>
                <a:gd name="connsiteY18" fmla="*/ 1406268 h 4745608"/>
                <a:gd name="connsiteX19" fmla="*/ 2558863 w 5067201"/>
                <a:gd name="connsiteY19" fmla="*/ 1577718 h 4745608"/>
                <a:gd name="connsiteX20" fmla="*/ 2878903 w 5067201"/>
                <a:gd name="connsiteY20" fmla="*/ 1657728 h 4745608"/>
                <a:gd name="connsiteX21" fmla="*/ 3187513 w 5067201"/>
                <a:gd name="connsiteY21" fmla="*/ 1657728 h 4745608"/>
                <a:gd name="connsiteX22" fmla="*/ 3370393 w 5067201"/>
                <a:gd name="connsiteY22" fmla="*/ 1566288 h 4745608"/>
                <a:gd name="connsiteX23" fmla="*/ 3488066 w 5067201"/>
                <a:gd name="connsiteY23" fmla="*/ 1246753 h 4745608"/>
                <a:gd name="connsiteX24" fmla="*/ 3495138 w 5067201"/>
                <a:gd name="connsiteY24" fmla="*/ 1115548 h 4745608"/>
                <a:gd name="connsiteX25" fmla="*/ 3493650 w 5067201"/>
                <a:gd name="connsiteY25" fmla="*/ 1063976 h 4745608"/>
                <a:gd name="connsiteX26" fmla="*/ 3450403 w 5067201"/>
                <a:gd name="connsiteY26" fmla="*/ 777618 h 4745608"/>
                <a:gd name="connsiteX27" fmla="*/ 3119893 w 5067201"/>
                <a:gd name="connsiteY27" fmla="*/ 321571 h 4745608"/>
                <a:gd name="connsiteX28" fmla="*/ 3497351 w 5067201"/>
                <a:gd name="connsiteY28" fmla="*/ 674883 h 4745608"/>
                <a:gd name="connsiteX29" fmla="*/ 3759013 w 5067201"/>
                <a:gd name="connsiteY29" fmla="*/ 571878 h 4745608"/>
                <a:gd name="connsiteX30" fmla="*/ 3999043 w 5067201"/>
                <a:gd name="connsiteY30" fmla="*/ 91818 h 4745608"/>
                <a:gd name="connsiteX31" fmla="*/ 4033333 w 5067201"/>
                <a:gd name="connsiteY31" fmla="*/ 11808 h 4745608"/>
                <a:gd name="connsiteX32" fmla="*/ 3984569 w 5067201"/>
                <a:gd name="connsiteY32" fmla="*/ 247366 h 4745608"/>
                <a:gd name="connsiteX33" fmla="*/ 3812791 w 5067201"/>
                <a:gd name="connsiteY33" fmla="*/ 647417 h 4745608"/>
                <a:gd name="connsiteX34" fmla="*/ 3592906 w 5067201"/>
                <a:gd name="connsiteY34" fmla="*/ 811408 h 4745608"/>
                <a:gd name="connsiteX35" fmla="*/ 3604425 w 5067201"/>
                <a:gd name="connsiteY35" fmla="*/ 999253 h 4745608"/>
                <a:gd name="connsiteX36" fmla="*/ 3872985 w 5067201"/>
                <a:gd name="connsiteY36" fmla="*/ 881976 h 4745608"/>
                <a:gd name="connsiteX37" fmla="*/ 4200754 w 5067201"/>
                <a:gd name="connsiteY37" fmla="*/ 774136 h 4745608"/>
                <a:gd name="connsiteX38" fmla="*/ 4064251 w 5067201"/>
                <a:gd name="connsiteY38" fmla="*/ 847195 h 4745608"/>
                <a:gd name="connsiteX39" fmla="*/ 3818880 w 5067201"/>
                <a:gd name="connsiteY39" fmla="*/ 991305 h 4745608"/>
                <a:gd name="connsiteX40" fmla="*/ 3658531 w 5067201"/>
                <a:gd name="connsiteY40" fmla="*/ 1093178 h 4745608"/>
                <a:gd name="connsiteX41" fmla="*/ 3622838 w 5067201"/>
                <a:gd name="connsiteY41" fmla="*/ 1221401 h 4745608"/>
                <a:gd name="connsiteX42" fmla="*/ 3577446 w 5067201"/>
                <a:gd name="connsiteY42" fmla="*/ 1500691 h 4745608"/>
                <a:gd name="connsiteX43" fmla="*/ 3461833 w 5067201"/>
                <a:gd name="connsiteY43" fmla="*/ 1726308 h 4745608"/>
                <a:gd name="connsiteX44" fmla="*/ 3278953 w 5067201"/>
                <a:gd name="connsiteY44" fmla="*/ 2034918 h 4745608"/>
                <a:gd name="connsiteX45" fmla="*/ 3288742 w 5067201"/>
                <a:gd name="connsiteY45" fmla="*/ 2273460 h 4745608"/>
                <a:gd name="connsiteX46" fmla="*/ 3434288 w 5067201"/>
                <a:gd name="connsiteY46" fmla="*/ 2417577 h 4745608"/>
                <a:gd name="connsiteX47" fmla="*/ 3781217 w 5067201"/>
                <a:gd name="connsiteY47" fmla="*/ 2618845 h 4745608"/>
                <a:gd name="connsiteX48" fmla="*/ 4079053 w 5067201"/>
                <a:gd name="connsiteY48" fmla="*/ 2777868 h 4745608"/>
                <a:gd name="connsiteX49" fmla="*/ 5011598 w 5067201"/>
                <a:gd name="connsiteY49" fmla="*/ 3189329 h 4745608"/>
                <a:gd name="connsiteX50" fmla="*/ 4955377 w 5067201"/>
                <a:gd name="connsiteY50" fmla="*/ 3340389 h 4745608"/>
                <a:gd name="connsiteX51" fmla="*/ 4070190 w 5067201"/>
                <a:gd name="connsiteY51" fmla="*/ 3021367 h 4745608"/>
                <a:gd name="connsiteX52" fmla="*/ 3460193 w 5067201"/>
                <a:gd name="connsiteY52" fmla="*/ 2852901 h 4745608"/>
                <a:gd name="connsiteX53" fmla="*/ 3217865 w 5067201"/>
                <a:gd name="connsiteY53" fmla="*/ 2829045 h 4745608"/>
                <a:gd name="connsiteX54" fmla="*/ 3025524 w 5067201"/>
                <a:gd name="connsiteY54" fmla="*/ 2858861 h 4745608"/>
                <a:gd name="connsiteX55" fmla="*/ 2832855 w 5067201"/>
                <a:gd name="connsiteY55" fmla="*/ 2930924 h 4745608"/>
                <a:gd name="connsiteX56" fmla="*/ 2820111 w 5067201"/>
                <a:gd name="connsiteY56" fmla="*/ 3026344 h 4745608"/>
                <a:gd name="connsiteX57" fmla="*/ 2959241 w 5067201"/>
                <a:gd name="connsiteY57" fmla="*/ 3167976 h 4745608"/>
                <a:gd name="connsiteX58" fmla="*/ 3176083 w 5067201"/>
                <a:gd name="connsiteY58" fmla="*/ 3269358 h 4745608"/>
                <a:gd name="connsiteX59" fmla="*/ 3388239 w 5067201"/>
                <a:gd name="connsiteY59" fmla="*/ 3442290 h 4745608"/>
                <a:gd name="connsiteX60" fmla="*/ 3212014 w 5067201"/>
                <a:gd name="connsiteY60" fmla="*/ 3336948 h 4745608"/>
                <a:gd name="connsiteX61" fmla="*/ 3004633 w 5067201"/>
                <a:gd name="connsiteY61" fmla="*/ 3276814 h 4745608"/>
                <a:gd name="connsiteX62" fmla="*/ 2771676 w 5067201"/>
                <a:gd name="connsiteY62" fmla="*/ 3166987 h 4745608"/>
                <a:gd name="connsiteX63" fmla="*/ 2638873 w 5067201"/>
                <a:gd name="connsiteY63" fmla="*/ 3097908 h 4745608"/>
                <a:gd name="connsiteX64" fmla="*/ 2570293 w 5067201"/>
                <a:gd name="connsiteY64" fmla="*/ 3109338 h 4745608"/>
                <a:gd name="connsiteX65" fmla="*/ 2525557 w 5067201"/>
                <a:gd name="connsiteY65" fmla="*/ 3326508 h 4745608"/>
                <a:gd name="connsiteX66" fmla="*/ 2584349 w 5067201"/>
                <a:gd name="connsiteY66" fmla="*/ 3577470 h 4745608"/>
                <a:gd name="connsiteX67" fmla="*/ 2663703 w 5067201"/>
                <a:gd name="connsiteY67" fmla="*/ 3996904 h 4745608"/>
                <a:gd name="connsiteX68" fmla="*/ 2633113 w 5067201"/>
                <a:gd name="connsiteY68" fmla="*/ 4192703 h 4745608"/>
                <a:gd name="connsiteX69" fmla="*/ 2539703 w 5067201"/>
                <a:gd name="connsiteY69" fmla="*/ 4455574 h 4745608"/>
                <a:gd name="connsiteX70" fmla="*/ 2595212 w 5067201"/>
                <a:gd name="connsiteY70" fmla="*/ 3945217 h 4745608"/>
                <a:gd name="connsiteX71" fmla="*/ 2481240 w 5067201"/>
                <a:gd name="connsiteY71" fmla="*/ 3566538 h 4745608"/>
                <a:gd name="connsiteX72" fmla="*/ 2307403 w 5067201"/>
                <a:gd name="connsiteY72" fmla="*/ 3166488 h 4745608"/>
                <a:gd name="connsiteX73" fmla="*/ 2261683 w 5067201"/>
                <a:gd name="connsiteY73" fmla="*/ 3063618 h 4745608"/>
                <a:gd name="connsiteX74" fmla="*/ 2078803 w 5067201"/>
                <a:gd name="connsiteY74" fmla="*/ 2949318 h 4745608"/>
                <a:gd name="connsiteX75" fmla="*/ 1824299 w 5067201"/>
                <a:gd name="connsiteY75" fmla="*/ 3002494 h 4745608"/>
                <a:gd name="connsiteX76" fmla="*/ 1412162 w 5067201"/>
                <a:gd name="connsiteY76" fmla="*/ 3235573 h 4745608"/>
                <a:gd name="connsiteX77" fmla="*/ 1381573 w 5067201"/>
                <a:gd name="connsiteY77" fmla="*/ 3680838 h 4745608"/>
                <a:gd name="connsiteX78" fmla="*/ 1340867 w 5067201"/>
                <a:gd name="connsiteY78" fmla="*/ 3980504 h 4745608"/>
                <a:gd name="connsiteX79" fmla="*/ 1197619 w 5067201"/>
                <a:gd name="connsiteY79" fmla="*/ 4738831 h 4745608"/>
                <a:gd name="connsiteX80" fmla="*/ 1220896 w 5067201"/>
                <a:gd name="connsiteY80" fmla="*/ 4338309 h 4745608"/>
                <a:gd name="connsiteX81" fmla="*/ 1242772 w 5067201"/>
                <a:gd name="connsiteY81" fmla="*/ 4080888 h 4745608"/>
                <a:gd name="connsiteX82" fmla="*/ 1198693 w 5067201"/>
                <a:gd name="connsiteY82" fmla="*/ 3909438 h 4745608"/>
                <a:gd name="connsiteX83" fmla="*/ 970093 w 5067201"/>
                <a:gd name="connsiteY83" fmla="*/ 3989448 h 4745608"/>
                <a:gd name="connsiteX84" fmla="*/ 766328 w 5067201"/>
                <a:gd name="connsiteY84" fmla="*/ 4131990 h 4745608"/>
                <a:gd name="connsiteX85" fmla="*/ 555808 w 5067201"/>
                <a:gd name="connsiteY85" fmla="*/ 4355688 h 4745608"/>
                <a:gd name="connsiteX86" fmla="*/ 785900 w 5067201"/>
                <a:gd name="connsiteY86" fmla="*/ 4017771 h 4745608"/>
                <a:gd name="connsiteX87" fmla="*/ 1130113 w 5067201"/>
                <a:gd name="connsiteY87" fmla="*/ 3817500 h 4745608"/>
                <a:gd name="connsiteX88" fmla="*/ 1278703 w 5067201"/>
                <a:gd name="connsiteY88" fmla="*/ 3726558 h 4745608"/>
                <a:gd name="connsiteX89" fmla="*/ 1269661 w 5067201"/>
                <a:gd name="connsiteY89" fmla="*/ 3390117 h 4745608"/>
                <a:gd name="connsiteX90" fmla="*/ 1309620 w 5067201"/>
                <a:gd name="connsiteY90" fmla="*/ 3169963 h 4745608"/>
                <a:gd name="connsiteX91" fmla="*/ 1393003 w 5067201"/>
                <a:gd name="connsiteY91" fmla="*/ 3052188 h 4745608"/>
                <a:gd name="connsiteX92" fmla="*/ 1080693 w 5067201"/>
                <a:gd name="connsiteY92" fmla="*/ 2984604 h 4745608"/>
                <a:gd name="connsiteX93" fmla="*/ 663453 w 5067201"/>
                <a:gd name="connsiteY93" fmla="*/ 3023360 h 4745608"/>
                <a:gd name="connsiteX94" fmla="*/ 235111 w 5067201"/>
                <a:gd name="connsiteY94" fmla="*/ 3217172 h 4745608"/>
                <a:gd name="connsiteX95" fmla="*/ 421453 w 5067201"/>
                <a:gd name="connsiteY95" fmla="*/ 3029328 h 4745608"/>
                <a:gd name="connsiteX96" fmla="*/ 627193 w 5067201"/>
                <a:gd name="connsiteY96" fmla="*/ 2926458 h 4745608"/>
                <a:gd name="connsiteX97" fmla="*/ 854480 w 5067201"/>
                <a:gd name="connsiteY97" fmla="*/ 2889178 h 4745608"/>
                <a:gd name="connsiteX98" fmla="*/ 1149272 w 5067201"/>
                <a:gd name="connsiteY98" fmla="*/ 2889676 h 4745608"/>
                <a:gd name="connsiteX99" fmla="*/ 1531894 w 5067201"/>
                <a:gd name="connsiteY99" fmla="*/ 2917507 h 4745608"/>
                <a:gd name="connsiteX100" fmla="*/ 1860559 w 5067201"/>
                <a:gd name="connsiteY100" fmla="*/ 2766431 h 4745608"/>
                <a:gd name="connsiteX101" fmla="*/ 1701613 w 5067201"/>
                <a:gd name="connsiteY101" fmla="*/ 2263518 h 4745608"/>
                <a:gd name="connsiteX102" fmla="*/ 1690183 w 5067201"/>
                <a:gd name="connsiteY102" fmla="*/ 1966338 h 4745608"/>
                <a:gd name="connsiteX103" fmla="*/ 1381991 w 5067201"/>
                <a:gd name="connsiteY103" fmla="*/ 1841604 h 4745608"/>
                <a:gd name="connsiteX104" fmla="*/ 1095823 w 5067201"/>
                <a:gd name="connsiteY104" fmla="*/ 1714878 h 4745608"/>
                <a:gd name="connsiteX105" fmla="*/ 746507 w 5067201"/>
                <a:gd name="connsiteY105" fmla="*/ 1626415 h 4745608"/>
                <a:gd name="connsiteX106" fmla="*/ 352873 w 5067201"/>
                <a:gd name="connsiteY106" fmla="*/ 1726308 h 4745608"/>
                <a:gd name="connsiteX107" fmla="*/ 113171 w 5067201"/>
                <a:gd name="connsiteY107" fmla="*/ 1763582 h 4745608"/>
                <a:gd name="connsiteX108" fmla="*/ 9973 w 5067201"/>
                <a:gd name="connsiteY108" fmla="*/ 1737738 h 4745608"/>
                <a:gd name="connsiteX109" fmla="*/ 348516 w 5067201"/>
                <a:gd name="connsiteY109" fmla="*/ 1643812 h 4745608"/>
                <a:gd name="connsiteX110" fmla="*/ 653097 w 5067201"/>
                <a:gd name="connsiteY110" fmla="*/ 1543920 h 4745608"/>
                <a:gd name="connsiteX111" fmla="*/ 1072963 w 5067201"/>
                <a:gd name="connsiteY111" fmla="*/ 1612008 h 4745608"/>
                <a:gd name="connsiteX112" fmla="*/ 1244413 w 5067201"/>
                <a:gd name="connsiteY112" fmla="*/ 1657728 h 4745608"/>
                <a:gd name="connsiteX113" fmla="*/ 1205766 w 5067201"/>
                <a:gd name="connsiteY113" fmla="*/ 1451988 h 4745608"/>
                <a:gd name="connsiteX114" fmla="*/ 1046313 w 5067201"/>
                <a:gd name="connsiteY114" fmla="*/ 815409 h 4745608"/>
                <a:gd name="connsiteX115" fmla="*/ 1221553 w 5067201"/>
                <a:gd name="connsiteY115" fmla="*/ 1211958 h 4745608"/>
                <a:gd name="connsiteX0" fmla="*/ 1221553 w 5015709"/>
                <a:gd name="connsiteY0" fmla="*/ 1211958 h 4745608"/>
                <a:gd name="connsiteX1" fmla="*/ 1343911 w 5015709"/>
                <a:gd name="connsiteY1" fmla="*/ 1559828 h 4745608"/>
                <a:gd name="connsiteX2" fmla="*/ 1553023 w 5015709"/>
                <a:gd name="connsiteY2" fmla="*/ 1657728 h 4745608"/>
                <a:gd name="connsiteX3" fmla="*/ 1907353 w 5015709"/>
                <a:gd name="connsiteY3" fmla="*/ 1680588 h 4745608"/>
                <a:gd name="connsiteX4" fmla="*/ 2021653 w 5015709"/>
                <a:gd name="connsiteY4" fmla="*/ 1543428 h 4745608"/>
                <a:gd name="connsiteX5" fmla="*/ 2124523 w 5015709"/>
                <a:gd name="connsiteY5" fmla="*/ 1291968 h 4745608"/>
                <a:gd name="connsiteX6" fmla="*/ 2124523 w 5015709"/>
                <a:gd name="connsiteY6" fmla="*/ 1120518 h 4745608"/>
                <a:gd name="connsiteX7" fmla="*/ 2068029 w 5015709"/>
                <a:gd name="connsiteY7" fmla="*/ 825325 h 4745608"/>
                <a:gd name="connsiteX8" fmla="*/ 2078803 w 5015709"/>
                <a:gd name="connsiteY8" fmla="*/ 777618 h 4745608"/>
                <a:gd name="connsiteX9" fmla="*/ 2170243 w 5015709"/>
                <a:gd name="connsiteY9" fmla="*/ 1086228 h 4745608"/>
                <a:gd name="connsiteX10" fmla="*/ 2215963 w 5015709"/>
                <a:gd name="connsiteY10" fmla="*/ 1269108 h 4745608"/>
                <a:gd name="connsiteX11" fmla="*/ 2284543 w 5015709"/>
                <a:gd name="connsiteY11" fmla="*/ 1303398 h 4745608"/>
                <a:gd name="connsiteX12" fmla="*/ 2330263 w 5015709"/>
                <a:gd name="connsiteY12" fmla="*/ 1166238 h 4745608"/>
                <a:gd name="connsiteX13" fmla="*/ 2467423 w 5015709"/>
                <a:gd name="connsiteY13" fmla="*/ 880488 h 4745608"/>
                <a:gd name="connsiteX14" fmla="*/ 2558863 w 5015709"/>
                <a:gd name="connsiteY14" fmla="*/ 640458 h 4745608"/>
                <a:gd name="connsiteX15" fmla="*/ 2616013 w 5015709"/>
                <a:gd name="connsiteY15" fmla="*/ 537588 h 4745608"/>
                <a:gd name="connsiteX16" fmla="*/ 2558863 w 5015709"/>
                <a:gd name="connsiteY16" fmla="*/ 789048 h 4745608"/>
                <a:gd name="connsiteX17" fmla="*/ 2444563 w 5015709"/>
                <a:gd name="connsiteY17" fmla="*/ 1097658 h 4745608"/>
                <a:gd name="connsiteX18" fmla="*/ 2375983 w 5015709"/>
                <a:gd name="connsiteY18" fmla="*/ 1406268 h 4745608"/>
                <a:gd name="connsiteX19" fmla="*/ 2558863 w 5015709"/>
                <a:gd name="connsiteY19" fmla="*/ 1577718 h 4745608"/>
                <a:gd name="connsiteX20" fmla="*/ 2878903 w 5015709"/>
                <a:gd name="connsiteY20" fmla="*/ 1657728 h 4745608"/>
                <a:gd name="connsiteX21" fmla="*/ 3187513 w 5015709"/>
                <a:gd name="connsiteY21" fmla="*/ 1657728 h 4745608"/>
                <a:gd name="connsiteX22" fmla="*/ 3370393 w 5015709"/>
                <a:gd name="connsiteY22" fmla="*/ 1566288 h 4745608"/>
                <a:gd name="connsiteX23" fmla="*/ 3488066 w 5015709"/>
                <a:gd name="connsiteY23" fmla="*/ 1246753 h 4745608"/>
                <a:gd name="connsiteX24" fmla="*/ 3495138 w 5015709"/>
                <a:gd name="connsiteY24" fmla="*/ 1115548 h 4745608"/>
                <a:gd name="connsiteX25" fmla="*/ 3493650 w 5015709"/>
                <a:gd name="connsiteY25" fmla="*/ 1063976 h 4745608"/>
                <a:gd name="connsiteX26" fmla="*/ 3450403 w 5015709"/>
                <a:gd name="connsiteY26" fmla="*/ 777618 h 4745608"/>
                <a:gd name="connsiteX27" fmla="*/ 3119893 w 5015709"/>
                <a:gd name="connsiteY27" fmla="*/ 321571 h 4745608"/>
                <a:gd name="connsiteX28" fmla="*/ 3497351 w 5015709"/>
                <a:gd name="connsiteY28" fmla="*/ 674883 h 4745608"/>
                <a:gd name="connsiteX29" fmla="*/ 3759013 w 5015709"/>
                <a:gd name="connsiteY29" fmla="*/ 571878 h 4745608"/>
                <a:gd name="connsiteX30" fmla="*/ 3999043 w 5015709"/>
                <a:gd name="connsiteY30" fmla="*/ 91818 h 4745608"/>
                <a:gd name="connsiteX31" fmla="*/ 4033333 w 5015709"/>
                <a:gd name="connsiteY31" fmla="*/ 11808 h 4745608"/>
                <a:gd name="connsiteX32" fmla="*/ 3984569 w 5015709"/>
                <a:gd name="connsiteY32" fmla="*/ 247366 h 4745608"/>
                <a:gd name="connsiteX33" fmla="*/ 3812791 w 5015709"/>
                <a:gd name="connsiteY33" fmla="*/ 647417 h 4745608"/>
                <a:gd name="connsiteX34" fmla="*/ 3592906 w 5015709"/>
                <a:gd name="connsiteY34" fmla="*/ 811408 h 4745608"/>
                <a:gd name="connsiteX35" fmla="*/ 3604425 w 5015709"/>
                <a:gd name="connsiteY35" fmla="*/ 999253 h 4745608"/>
                <a:gd name="connsiteX36" fmla="*/ 3872985 w 5015709"/>
                <a:gd name="connsiteY36" fmla="*/ 881976 h 4745608"/>
                <a:gd name="connsiteX37" fmla="*/ 4200754 w 5015709"/>
                <a:gd name="connsiteY37" fmla="*/ 774136 h 4745608"/>
                <a:gd name="connsiteX38" fmla="*/ 4064251 w 5015709"/>
                <a:gd name="connsiteY38" fmla="*/ 847195 h 4745608"/>
                <a:gd name="connsiteX39" fmla="*/ 3818880 w 5015709"/>
                <a:gd name="connsiteY39" fmla="*/ 991305 h 4745608"/>
                <a:gd name="connsiteX40" fmla="*/ 3658531 w 5015709"/>
                <a:gd name="connsiteY40" fmla="*/ 1093178 h 4745608"/>
                <a:gd name="connsiteX41" fmla="*/ 3622838 w 5015709"/>
                <a:gd name="connsiteY41" fmla="*/ 1221401 h 4745608"/>
                <a:gd name="connsiteX42" fmla="*/ 3577446 w 5015709"/>
                <a:gd name="connsiteY42" fmla="*/ 1500691 h 4745608"/>
                <a:gd name="connsiteX43" fmla="*/ 3461833 w 5015709"/>
                <a:gd name="connsiteY43" fmla="*/ 1726308 h 4745608"/>
                <a:gd name="connsiteX44" fmla="*/ 3278953 w 5015709"/>
                <a:gd name="connsiteY44" fmla="*/ 2034918 h 4745608"/>
                <a:gd name="connsiteX45" fmla="*/ 3288742 w 5015709"/>
                <a:gd name="connsiteY45" fmla="*/ 2273460 h 4745608"/>
                <a:gd name="connsiteX46" fmla="*/ 3434288 w 5015709"/>
                <a:gd name="connsiteY46" fmla="*/ 2417577 h 4745608"/>
                <a:gd name="connsiteX47" fmla="*/ 3781217 w 5015709"/>
                <a:gd name="connsiteY47" fmla="*/ 2618845 h 4745608"/>
                <a:gd name="connsiteX48" fmla="*/ 4079053 w 5015709"/>
                <a:gd name="connsiteY48" fmla="*/ 2777868 h 4745608"/>
                <a:gd name="connsiteX49" fmla="*/ 5011598 w 5015709"/>
                <a:gd name="connsiteY49" fmla="*/ 3189329 h 4745608"/>
                <a:gd name="connsiteX50" fmla="*/ 4955377 w 5015709"/>
                <a:gd name="connsiteY50" fmla="*/ 3340389 h 4745608"/>
                <a:gd name="connsiteX51" fmla="*/ 4070190 w 5015709"/>
                <a:gd name="connsiteY51" fmla="*/ 3021367 h 4745608"/>
                <a:gd name="connsiteX52" fmla="*/ 3460193 w 5015709"/>
                <a:gd name="connsiteY52" fmla="*/ 2852901 h 4745608"/>
                <a:gd name="connsiteX53" fmla="*/ 3217865 w 5015709"/>
                <a:gd name="connsiteY53" fmla="*/ 2829045 h 4745608"/>
                <a:gd name="connsiteX54" fmla="*/ 3025524 w 5015709"/>
                <a:gd name="connsiteY54" fmla="*/ 2858861 h 4745608"/>
                <a:gd name="connsiteX55" fmla="*/ 2832855 w 5015709"/>
                <a:gd name="connsiteY55" fmla="*/ 2930924 h 4745608"/>
                <a:gd name="connsiteX56" fmla="*/ 2820111 w 5015709"/>
                <a:gd name="connsiteY56" fmla="*/ 3026344 h 4745608"/>
                <a:gd name="connsiteX57" fmla="*/ 2959241 w 5015709"/>
                <a:gd name="connsiteY57" fmla="*/ 3167976 h 4745608"/>
                <a:gd name="connsiteX58" fmla="*/ 3176083 w 5015709"/>
                <a:gd name="connsiteY58" fmla="*/ 3269358 h 4745608"/>
                <a:gd name="connsiteX59" fmla="*/ 3388239 w 5015709"/>
                <a:gd name="connsiteY59" fmla="*/ 3442290 h 4745608"/>
                <a:gd name="connsiteX60" fmla="*/ 3212014 w 5015709"/>
                <a:gd name="connsiteY60" fmla="*/ 3336948 h 4745608"/>
                <a:gd name="connsiteX61" fmla="*/ 3004633 w 5015709"/>
                <a:gd name="connsiteY61" fmla="*/ 3276814 h 4745608"/>
                <a:gd name="connsiteX62" fmla="*/ 2771676 w 5015709"/>
                <a:gd name="connsiteY62" fmla="*/ 3166987 h 4745608"/>
                <a:gd name="connsiteX63" fmla="*/ 2638873 w 5015709"/>
                <a:gd name="connsiteY63" fmla="*/ 3097908 h 4745608"/>
                <a:gd name="connsiteX64" fmla="*/ 2570293 w 5015709"/>
                <a:gd name="connsiteY64" fmla="*/ 3109338 h 4745608"/>
                <a:gd name="connsiteX65" fmla="*/ 2525557 w 5015709"/>
                <a:gd name="connsiteY65" fmla="*/ 3326508 h 4745608"/>
                <a:gd name="connsiteX66" fmla="*/ 2584349 w 5015709"/>
                <a:gd name="connsiteY66" fmla="*/ 3577470 h 4745608"/>
                <a:gd name="connsiteX67" fmla="*/ 2663703 w 5015709"/>
                <a:gd name="connsiteY67" fmla="*/ 3996904 h 4745608"/>
                <a:gd name="connsiteX68" fmla="*/ 2633113 w 5015709"/>
                <a:gd name="connsiteY68" fmla="*/ 4192703 h 4745608"/>
                <a:gd name="connsiteX69" fmla="*/ 2539703 w 5015709"/>
                <a:gd name="connsiteY69" fmla="*/ 4455574 h 4745608"/>
                <a:gd name="connsiteX70" fmla="*/ 2595212 w 5015709"/>
                <a:gd name="connsiteY70" fmla="*/ 3945217 h 4745608"/>
                <a:gd name="connsiteX71" fmla="*/ 2481240 w 5015709"/>
                <a:gd name="connsiteY71" fmla="*/ 3566538 h 4745608"/>
                <a:gd name="connsiteX72" fmla="*/ 2307403 w 5015709"/>
                <a:gd name="connsiteY72" fmla="*/ 3166488 h 4745608"/>
                <a:gd name="connsiteX73" fmla="*/ 2261683 w 5015709"/>
                <a:gd name="connsiteY73" fmla="*/ 3063618 h 4745608"/>
                <a:gd name="connsiteX74" fmla="*/ 2078803 w 5015709"/>
                <a:gd name="connsiteY74" fmla="*/ 2949318 h 4745608"/>
                <a:gd name="connsiteX75" fmla="*/ 1824299 w 5015709"/>
                <a:gd name="connsiteY75" fmla="*/ 3002494 h 4745608"/>
                <a:gd name="connsiteX76" fmla="*/ 1412162 w 5015709"/>
                <a:gd name="connsiteY76" fmla="*/ 3235573 h 4745608"/>
                <a:gd name="connsiteX77" fmla="*/ 1381573 w 5015709"/>
                <a:gd name="connsiteY77" fmla="*/ 3680838 h 4745608"/>
                <a:gd name="connsiteX78" fmla="*/ 1340867 w 5015709"/>
                <a:gd name="connsiteY78" fmla="*/ 3980504 h 4745608"/>
                <a:gd name="connsiteX79" fmla="*/ 1197619 w 5015709"/>
                <a:gd name="connsiteY79" fmla="*/ 4738831 h 4745608"/>
                <a:gd name="connsiteX80" fmla="*/ 1220896 w 5015709"/>
                <a:gd name="connsiteY80" fmla="*/ 4338309 h 4745608"/>
                <a:gd name="connsiteX81" fmla="*/ 1242772 w 5015709"/>
                <a:gd name="connsiteY81" fmla="*/ 4080888 h 4745608"/>
                <a:gd name="connsiteX82" fmla="*/ 1198693 w 5015709"/>
                <a:gd name="connsiteY82" fmla="*/ 3909438 h 4745608"/>
                <a:gd name="connsiteX83" fmla="*/ 970093 w 5015709"/>
                <a:gd name="connsiteY83" fmla="*/ 3989448 h 4745608"/>
                <a:gd name="connsiteX84" fmla="*/ 766328 w 5015709"/>
                <a:gd name="connsiteY84" fmla="*/ 4131990 h 4745608"/>
                <a:gd name="connsiteX85" fmla="*/ 555808 w 5015709"/>
                <a:gd name="connsiteY85" fmla="*/ 4355688 h 4745608"/>
                <a:gd name="connsiteX86" fmla="*/ 785900 w 5015709"/>
                <a:gd name="connsiteY86" fmla="*/ 4017771 h 4745608"/>
                <a:gd name="connsiteX87" fmla="*/ 1130113 w 5015709"/>
                <a:gd name="connsiteY87" fmla="*/ 3817500 h 4745608"/>
                <a:gd name="connsiteX88" fmla="*/ 1278703 w 5015709"/>
                <a:gd name="connsiteY88" fmla="*/ 3726558 h 4745608"/>
                <a:gd name="connsiteX89" fmla="*/ 1269661 w 5015709"/>
                <a:gd name="connsiteY89" fmla="*/ 3390117 h 4745608"/>
                <a:gd name="connsiteX90" fmla="*/ 1309620 w 5015709"/>
                <a:gd name="connsiteY90" fmla="*/ 3169963 h 4745608"/>
                <a:gd name="connsiteX91" fmla="*/ 1393003 w 5015709"/>
                <a:gd name="connsiteY91" fmla="*/ 3052188 h 4745608"/>
                <a:gd name="connsiteX92" fmla="*/ 1080693 w 5015709"/>
                <a:gd name="connsiteY92" fmla="*/ 2984604 h 4745608"/>
                <a:gd name="connsiteX93" fmla="*/ 663453 w 5015709"/>
                <a:gd name="connsiteY93" fmla="*/ 3023360 h 4745608"/>
                <a:gd name="connsiteX94" fmla="*/ 235111 w 5015709"/>
                <a:gd name="connsiteY94" fmla="*/ 3217172 h 4745608"/>
                <a:gd name="connsiteX95" fmla="*/ 421453 w 5015709"/>
                <a:gd name="connsiteY95" fmla="*/ 3029328 h 4745608"/>
                <a:gd name="connsiteX96" fmla="*/ 627193 w 5015709"/>
                <a:gd name="connsiteY96" fmla="*/ 2926458 h 4745608"/>
                <a:gd name="connsiteX97" fmla="*/ 854480 w 5015709"/>
                <a:gd name="connsiteY97" fmla="*/ 2889178 h 4745608"/>
                <a:gd name="connsiteX98" fmla="*/ 1149272 w 5015709"/>
                <a:gd name="connsiteY98" fmla="*/ 2889676 h 4745608"/>
                <a:gd name="connsiteX99" fmla="*/ 1531894 w 5015709"/>
                <a:gd name="connsiteY99" fmla="*/ 2917507 h 4745608"/>
                <a:gd name="connsiteX100" fmla="*/ 1860559 w 5015709"/>
                <a:gd name="connsiteY100" fmla="*/ 2766431 h 4745608"/>
                <a:gd name="connsiteX101" fmla="*/ 1701613 w 5015709"/>
                <a:gd name="connsiteY101" fmla="*/ 2263518 h 4745608"/>
                <a:gd name="connsiteX102" fmla="*/ 1690183 w 5015709"/>
                <a:gd name="connsiteY102" fmla="*/ 1966338 h 4745608"/>
                <a:gd name="connsiteX103" fmla="*/ 1381991 w 5015709"/>
                <a:gd name="connsiteY103" fmla="*/ 1841604 h 4745608"/>
                <a:gd name="connsiteX104" fmla="*/ 1095823 w 5015709"/>
                <a:gd name="connsiteY104" fmla="*/ 1714878 h 4745608"/>
                <a:gd name="connsiteX105" fmla="*/ 746507 w 5015709"/>
                <a:gd name="connsiteY105" fmla="*/ 1626415 h 4745608"/>
                <a:gd name="connsiteX106" fmla="*/ 352873 w 5015709"/>
                <a:gd name="connsiteY106" fmla="*/ 1726308 h 4745608"/>
                <a:gd name="connsiteX107" fmla="*/ 113171 w 5015709"/>
                <a:gd name="connsiteY107" fmla="*/ 1763582 h 4745608"/>
                <a:gd name="connsiteX108" fmla="*/ 9973 w 5015709"/>
                <a:gd name="connsiteY108" fmla="*/ 1737738 h 4745608"/>
                <a:gd name="connsiteX109" fmla="*/ 348516 w 5015709"/>
                <a:gd name="connsiteY109" fmla="*/ 1643812 h 4745608"/>
                <a:gd name="connsiteX110" fmla="*/ 653097 w 5015709"/>
                <a:gd name="connsiteY110" fmla="*/ 1543920 h 4745608"/>
                <a:gd name="connsiteX111" fmla="*/ 1072963 w 5015709"/>
                <a:gd name="connsiteY111" fmla="*/ 1612008 h 4745608"/>
                <a:gd name="connsiteX112" fmla="*/ 1244413 w 5015709"/>
                <a:gd name="connsiteY112" fmla="*/ 1657728 h 4745608"/>
                <a:gd name="connsiteX113" fmla="*/ 1205766 w 5015709"/>
                <a:gd name="connsiteY113" fmla="*/ 1451988 h 4745608"/>
                <a:gd name="connsiteX114" fmla="*/ 1046313 w 5015709"/>
                <a:gd name="connsiteY114" fmla="*/ 815409 h 4745608"/>
                <a:gd name="connsiteX115" fmla="*/ 1221553 w 5015709"/>
                <a:gd name="connsiteY115" fmla="*/ 1211958 h 4745608"/>
                <a:gd name="connsiteX0" fmla="*/ 1221553 w 5063469"/>
                <a:gd name="connsiteY0" fmla="*/ 1211958 h 4745608"/>
                <a:gd name="connsiteX1" fmla="*/ 1343911 w 5063469"/>
                <a:gd name="connsiteY1" fmla="*/ 1559828 h 4745608"/>
                <a:gd name="connsiteX2" fmla="*/ 1553023 w 5063469"/>
                <a:gd name="connsiteY2" fmla="*/ 1657728 h 4745608"/>
                <a:gd name="connsiteX3" fmla="*/ 1907353 w 5063469"/>
                <a:gd name="connsiteY3" fmla="*/ 1680588 h 4745608"/>
                <a:gd name="connsiteX4" fmla="*/ 2021653 w 5063469"/>
                <a:gd name="connsiteY4" fmla="*/ 1543428 h 4745608"/>
                <a:gd name="connsiteX5" fmla="*/ 2124523 w 5063469"/>
                <a:gd name="connsiteY5" fmla="*/ 1291968 h 4745608"/>
                <a:gd name="connsiteX6" fmla="*/ 2124523 w 5063469"/>
                <a:gd name="connsiteY6" fmla="*/ 1120518 h 4745608"/>
                <a:gd name="connsiteX7" fmla="*/ 2068029 w 5063469"/>
                <a:gd name="connsiteY7" fmla="*/ 825325 h 4745608"/>
                <a:gd name="connsiteX8" fmla="*/ 2078803 w 5063469"/>
                <a:gd name="connsiteY8" fmla="*/ 777618 h 4745608"/>
                <a:gd name="connsiteX9" fmla="*/ 2170243 w 5063469"/>
                <a:gd name="connsiteY9" fmla="*/ 1086228 h 4745608"/>
                <a:gd name="connsiteX10" fmla="*/ 2215963 w 5063469"/>
                <a:gd name="connsiteY10" fmla="*/ 1269108 h 4745608"/>
                <a:gd name="connsiteX11" fmla="*/ 2284543 w 5063469"/>
                <a:gd name="connsiteY11" fmla="*/ 1303398 h 4745608"/>
                <a:gd name="connsiteX12" fmla="*/ 2330263 w 5063469"/>
                <a:gd name="connsiteY12" fmla="*/ 1166238 h 4745608"/>
                <a:gd name="connsiteX13" fmla="*/ 2467423 w 5063469"/>
                <a:gd name="connsiteY13" fmla="*/ 880488 h 4745608"/>
                <a:gd name="connsiteX14" fmla="*/ 2558863 w 5063469"/>
                <a:gd name="connsiteY14" fmla="*/ 640458 h 4745608"/>
                <a:gd name="connsiteX15" fmla="*/ 2616013 w 5063469"/>
                <a:gd name="connsiteY15" fmla="*/ 537588 h 4745608"/>
                <a:gd name="connsiteX16" fmla="*/ 2558863 w 5063469"/>
                <a:gd name="connsiteY16" fmla="*/ 789048 h 4745608"/>
                <a:gd name="connsiteX17" fmla="*/ 2444563 w 5063469"/>
                <a:gd name="connsiteY17" fmla="*/ 1097658 h 4745608"/>
                <a:gd name="connsiteX18" fmla="*/ 2375983 w 5063469"/>
                <a:gd name="connsiteY18" fmla="*/ 1406268 h 4745608"/>
                <a:gd name="connsiteX19" fmla="*/ 2558863 w 5063469"/>
                <a:gd name="connsiteY19" fmla="*/ 1577718 h 4745608"/>
                <a:gd name="connsiteX20" fmla="*/ 2878903 w 5063469"/>
                <a:gd name="connsiteY20" fmla="*/ 1657728 h 4745608"/>
                <a:gd name="connsiteX21" fmla="*/ 3187513 w 5063469"/>
                <a:gd name="connsiteY21" fmla="*/ 1657728 h 4745608"/>
                <a:gd name="connsiteX22" fmla="*/ 3370393 w 5063469"/>
                <a:gd name="connsiteY22" fmla="*/ 1566288 h 4745608"/>
                <a:gd name="connsiteX23" fmla="*/ 3488066 w 5063469"/>
                <a:gd name="connsiteY23" fmla="*/ 1246753 h 4745608"/>
                <a:gd name="connsiteX24" fmla="*/ 3495138 w 5063469"/>
                <a:gd name="connsiteY24" fmla="*/ 1115548 h 4745608"/>
                <a:gd name="connsiteX25" fmla="*/ 3493650 w 5063469"/>
                <a:gd name="connsiteY25" fmla="*/ 1063976 h 4745608"/>
                <a:gd name="connsiteX26" fmla="*/ 3450403 w 5063469"/>
                <a:gd name="connsiteY26" fmla="*/ 777618 h 4745608"/>
                <a:gd name="connsiteX27" fmla="*/ 3119893 w 5063469"/>
                <a:gd name="connsiteY27" fmla="*/ 321571 h 4745608"/>
                <a:gd name="connsiteX28" fmla="*/ 3497351 w 5063469"/>
                <a:gd name="connsiteY28" fmla="*/ 674883 h 4745608"/>
                <a:gd name="connsiteX29" fmla="*/ 3759013 w 5063469"/>
                <a:gd name="connsiteY29" fmla="*/ 571878 h 4745608"/>
                <a:gd name="connsiteX30" fmla="*/ 3999043 w 5063469"/>
                <a:gd name="connsiteY30" fmla="*/ 91818 h 4745608"/>
                <a:gd name="connsiteX31" fmla="*/ 4033333 w 5063469"/>
                <a:gd name="connsiteY31" fmla="*/ 11808 h 4745608"/>
                <a:gd name="connsiteX32" fmla="*/ 3984569 w 5063469"/>
                <a:gd name="connsiteY32" fmla="*/ 247366 h 4745608"/>
                <a:gd name="connsiteX33" fmla="*/ 3812791 w 5063469"/>
                <a:gd name="connsiteY33" fmla="*/ 647417 h 4745608"/>
                <a:gd name="connsiteX34" fmla="*/ 3592906 w 5063469"/>
                <a:gd name="connsiteY34" fmla="*/ 811408 h 4745608"/>
                <a:gd name="connsiteX35" fmla="*/ 3604425 w 5063469"/>
                <a:gd name="connsiteY35" fmla="*/ 999253 h 4745608"/>
                <a:gd name="connsiteX36" fmla="*/ 3872985 w 5063469"/>
                <a:gd name="connsiteY36" fmla="*/ 881976 h 4745608"/>
                <a:gd name="connsiteX37" fmla="*/ 4200754 w 5063469"/>
                <a:gd name="connsiteY37" fmla="*/ 774136 h 4745608"/>
                <a:gd name="connsiteX38" fmla="*/ 4064251 w 5063469"/>
                <a:gd name="connsiteY38" fmla="*/ 847195 h 4745608"/>
                <a:gd name="connsiteX39" fmla="*/ 3818880 w 5063469"/>
                <a:gd name="connsiteY39" fmla="*/ 991305 h 4745608"/>
                <a:gd name="connsiteX40" fmla="*/ 3658531 w 5063469"/>
                <a:gd name="connsiteY40" fmla="*/ 1093178 h 4745608"/>
                <a:gd name="connsiteX41" fmla="*/ 3622838 w 5063469"/>
                <a:gd name="connsiteY41" fmla="*/ 1221401 h 4745608"/>
                <a:gd name="connsiteX42" fmla="*/ 3577446 w 5063469"/>
                <a:gd name="connsiteY42" fmla="*/ 1500691 h 4745608"/>
                <a:gd name="connsiteX43" fmla="*/ 3461833 w 5063469"/>
                <a:gd name="connsiteY43" fmla="*/ 1726308 h 4745608"/>
                <a:gd name="connsiteX44" fmla="*/ 3278953 w 5063469"/>
                <a:gd name="connsiteY44" fmla="*/ 2034918 h 4745608"/>
                <a:gd name="connsiteX45" fmla="*/ 3288742 w 5063469"/>
                <a:gd name="connsiteY45" fmla="*/ 2273460 h 4745608"/>
                <a:gd name="connsiteX46" fmla="*/ 3434288 w 5063469"/>
                <a:gd name="connsiteY46" fmla="*/ 2417577 h 4745608"/>
                <a:gd name="connsiteX47" fmla="*/ 3781217 w 5063469"/>
                <a:gd name="connsiteY47" fmla="*/ 2618845 h 4745608"/>
                <a:gd name="connsiteX48" fmla="*/ 4079053 w 5063469"/>
                <a:gd name="connsiteY48" fmla="*/ 2777868 h 4745608"/>
                <a:gd name="connsiteX49" fmla="*/ 5011598 w 5063469"/>
                <a:gd name="connsiteY49" fmla="*/ 3189329 h 4745608"/>
                <a:gd name="connsiteX50" fmla="*/ 4940575 w 5063469"/>
                <a:gd name="connsiteY50" fmla="*/ 3376168 h 4745608"/>
                <a:gd name="connsiteX51" fmla="*/ 4070190 w 5063469"/>
                <a:gd name="connsiteY51" fmla="*/ 3021367 h 4745608"/>
                <a:gd name="connsiteX52" fmla="*/ 3460193 w 5063469"/>
                <a:gd name="connsiteY52" fmla="*/ 2852901 h 4745608"/>
                <a:gd name="connsiteX53" fmla="*/ 3217865 w 5063469"/>
                <a:gd name="connsiteY53" fmla="*/ 2829045 h 4745608"/>
                <a:gd name="connsiteX54" fmla="*/ 3025524 w 5063469"/>
                <a:gd name="connsiteY54" fmla="*/ 2858861 h 4745608"/>
                <a:gd name="connsiteX55" fmla="*/ 2832855 w 5063469"/>
                <a:gd name="connsiteY55" fmla="*/ 2930924 h 4745608"/>
                <a:gd name="connsiteX56" fmla="*/ 2820111 w 5063469"/>
                <a:gd name="connsiteY56" fmla="*/ 3026344 h 4745608"/>
                <a:gd name="connsiteX57" fmla="*/ 2959241 w 5063469"/>
                <a:gd name="connsiteY57" fmla="*/ 3167976 h 4745608"/>
                <a:gd name="connsiteX58" fmla="*/ 3176083 w 5063469"/>
                <a:gd name="connsiteY58" fmla="*/ 3269358 h 4745608"/>
                <a:gd name="connsiteX59" fmla="*/ 3388239 w 5063469"/>
                <a:gd name="connsiteY59" fmla="*/ 3442290 h 4745608"/>
                <a:gd name="connsiteX60" fmla="*/ 3212014 w 5063469"/>
                <a:gd name="connsiteY60" fmla="*/ 3336948 h 4745608"/>
                <a:gd name="connsiteX61" fmla="*/ 3004633 w 5063469"/>
                <a:gd name="connsiteY61" fmla="*/ 3276814 h 4745608"/>
                <a:gd name="connsiteX62" fmla="*/ 2771676 w 5063469"/>
                <a:gd name="connsiteY62" fmla="*/ 3166987 h 4745608"/>
                <a:gd name="connsiteX63" fmla="*/ 2638873 w 5063469"/>
                <a:gd name="connsiteY63" fmla="*/ 3097908 h 4745608"/>
                <a:gd name="connsiteX64" fmla="*/ 2570293 w 5063469"/>
                <a:gd name="connsiteY64" fmla="*/ 3109338 h 4745608"/>
                <a:gd name="connsiteX65" fmla="*/ 2525557 w 5063469"/>
                <a:gd name="connsiteY65" fmla="*/ 3326508 h 4745608"/>
                <a:gd name="connsiteX66" fmla="*/ 2584349 w 5063469"/>
                <a:gd name="connsiteY66" fmla="*/ 3577470 h 4745608"/>
                <a:gd name="connsiteX67" fmla="*/ 2663703 w 5063469"/>
                <a:gd name="connsiteY67" fmla="*/ 3996904 h 4745608"/>
                <a:gd name="connsiteX68" fmla="*/ 2633113 w 5063469"/>
                <a:gd name="connsiteY68" fmla="*/ 4192703 h 4745608"/>
                <a:gd name="connsiteX69" fmla="*/ 2539703 w 5063469"/>
                <a:gd name="connsiteY69" fmla="*/ 4455574 h 4745608"/>
                <a:gd name="connsiteX70" fmla="*/ 2595212 w 5063469"/>
                <a:gd name="connsiteY70" fmla="*/ 3945217 h 4745608"/>
                <a:gd name="connsiteX71" fmla="*/ 2481240 w 5063469"/>
                <a:gd name="connsiteY71" fmla="*/ 3566538 h 4745608"/>
                <a:gd name="connsiteX72" fmla="*/ 2307403 w 5063469"/>
                <a:gd name="connsiteY72" fmla="*/ 3166488 h 4745608"/>
                <a:gd name="connsiteX73" fmla="*/ 2261683 w 5063469"/>
                <a:gd name="connsiteY73" fmla="*/ 3063618 h 4745608"/>
                <a:gd name="connsiteX74" fmla="*/ 2078803 w 5063469"/>
                <a:gd name="connsiteY74" fmla="*/ 2949318 h 4745608"/>
                <a:gd name="connsiteX75" fmla="*/ 1824299 w 5063469"/>
                <a:gd name="connsiteY75" fmla="*/ 3002494 h 4745608"/>
                <a:gd name="connsiteX76" fmla="*/ 1412162 w 5063469"/>
                <a:gd name="connsiteY76" fmla="*/ 3235573 h 4745608"/>
                <a:gd name="connsiteX77" fmla="*/ 1381573 w 5063469"/>
                <a:gd name="connsiteY77" fmla="*/ 3680838 h 4745608"/>
                <a:gd name="connsiteX78" fmla="*/ 1340867 w 5063469"/>
                <a:gd name="connsiteY78" fmla="*/ 3980504 h 4745608"/>
                <a:gd name="connsiteX79" fmla="*/ 1197619 w 5063469"/>
                <a:gd name="connsiteY79" fmla="*/ 4738831 h 4745608"/>
                <a:gd name="connsiteX80" fmla="*/ 1220896 w 5063469"/>
                <a:gd name="connsiteY80" fmla="*/ 4338309 h 4745608"/>
                <a:gd name="connsiteX81" fmla="*/ 1242772 w 5063469"/>
                <a:gd name="connsiteY81" fmla="*/ 4080888 h 4745608"/>
                <a:gd name="connsiteX82" fmla="*/ 1198693 w 5063469"/>
                <a:gd name="connsiteY82" fmla="*/ 3909438 h 4745608"/>
                <a:gd name="connsiteX83" fmla="*/ 970093 w 5063469"/>
                <a:gd name="connsiteY83" fmla="*/ 3989448 h 4745608"/>
                <a:gd name="connsiteX84" fmla="*/ 766328 w 5063469"/>
                <a:gd name="connsiteY84" fmla="*/ 4131990 h 4745608"/>
                <a:gd name="connsiteX85" fmla="*/ 555808 w 5063469"/>
                <a:gd name="connsiteY85" fmla="*/ 4355688 h 4745608"/>
                <a:gd name="connsiteX86" fmla="*/ 785900 w 5063469"/>
                <a:gd name="connsiteY86" fmla="*/ 4017771 h 4745608"/>
                <a:gd name="connsiteX87" fmla="*/ 1130113 w 5063469"/>
                <a:gd name="connsiteY87" fmla="*/ 3817500 h 4745608"/>
                <a:gd name="connsiteX88" fmla="*/ 1278703 w 5063469"/>
                <a:gd name="connsiteY88" fmla="*/ 3726558 h 4745608"/>
                <a:gd name="connsiteX89" fmla="*/ 1269661 w 5063469"/>
                <a:gd name="connsiteY89" fmla="*/ 3390117 h 4745608"/>
                <a:gd name="connsiteX90" fmla="*/ 1309620 w 5063469"/>
                <a:gd name="connsiteY90" fmla="*/ 3169963 h 4745608"/>
                <a:gd name="connsiteX91" fmla="*/ 1393003 w 5063469"/>
                <a:gd name="connsiteY91" fmla="*/ 3052188 h 4745608"/>
                <a:gd name="connsiteX92" fmla="*/ 1080693 w 5063469"/>
                <a:gd name="connsiteY92" fmla="*/ 2984604 h 4745608"/>
                <a:gd name="connsiteX93" fmla="*/ 663453 w 5063469"/>
                <a:gd name="connsiteY93" fmla="*/ 3023360 h 4745608"/>
                <a:gd name="connsiteX94" fmla="*/ 235111 w 5063469"/>
                <a:gd name="connsiteY94" fmla="*/ 3217172 h 4745608"/>
                <a:gd name="connsiteX95" fmla="*/ 421453 w 5063469"/>
                <a:gd name="connsiteY95" fmla="*/ 3029328 h 4745608"/>
                <a:gd name="connsiteX96" fmla="*/ 627193 w 5063469"/>
                <a:gd name="connsiteY96" fmla="*/ 2926458 h 4745608"/>
                <a:gd name="connsiteX97" fmla="*/ 854480 w 5063469"/>
                <a:gd name="connsiteY97" fmla="*/ 2889178 h 4745608"/>
                <a:gd name="connsiteX98" fmla="*/ 1149272 w 5063469"/>
                <a:gd name="connsiteY98" fmla="*/ 2889676 h 4745608"/>
                <a:gd name="connsiteX99" fmla="*/ 1531894 w 5063469"/>
                <a:gd name="connsiteY99" fmla="*/ 2917507 h 4745608"/>
                <a:gd name="connsiteX100" fmla="*/ 1860559 w 5063469"/>
                <a:gd name="connsiteY100" fmla="*/ 2766431 h 4745608"/>
                <a:gd name="connsiteX101" fmla="*/ 1701613 w 5063469"/>
                <a:gd name="connsiteY101" fmla="*/ 2263518 h 4745608"/>
                <a:gd name="connsiteX102" fmla="*/ 1690183 w 5063469"/>
                <a:gd name="connsiteY102" fmla="*/ 1966338 h 4745608"/>
                <a:gd name="connsiteX103" fmla="*/ 1381991 w 5063469"/>
                <a:gd name="connsiteY103" fmla="*/ 1841604 h 4745608"/>
                <a:gd name="connsiteX104" fmla="*/ 1095823 w 5063469"/>
                <a:gd name="connsiteY104" fmla="*/ 1714878 h 4745608"/>
                <a:gd name="connsiteX105" fmla="*/ 746507 w 5063469"/>
                <a:gd name="connsiteY105" fmla="*/ 1626415 h 4745608"/>
                <a:gd name="connsiteX106" fmla="*/ 352873 w 5063469"/>
                <a:gd name="connsiteY106" fmla="*/ 1726308 h 4745608"/>
                <a:gd name="connsiteX107" fmla="*/ 113171 w 5063469"/>
                <a:gd name="connsiteY107" fmla="*/ 1763582 h 4745608"/>
                <a:gd name="connsiteX108" fmla="*/ 9973 w 5063469"/>
                <a:gd name="connsiteY108" fmla="*/ 1737738 h 4745608"/>
                <a:gd name="connsiteX109" fmla="*/ 348516 w 5063469"/>
                <a:gd name="connsiteY109" fmla="*/ 1643812 h 4745608"/>
                <a:gd name="connsiteX110" fmla="*/ 653097 w 5063469"/>
                <a:gd name="connsiteY110" fmla="*/ 1543920 h 4745608"/>
                <a:gd name="connsiteX111" fmla="*/ 1072963 w 5063469"/>
                <a:gd name="connsiteY111" fmla="*/ 1612008 h 4745608"/>
                <a:gd name="connsiteX112" fmla="*/ 1244413 w 5063469"/>
                <a:gd name="connsiteY112" fmla="*/ 1657728 h 4745608"/>
                <a:gd name="connsiteX113" fmla="*/ 1205766 w 5063469"/>
                <a:gd name="connsiteY113" fmla="*/ 1451988 h 4745608"/>
                <a:gd name="connsiteX114" fmla="*/ 1046313 w 5063469"/>
                <a:gd name="connsiteY114" fmla="*/ 815409 h 4745608"/>
                <a:gd name="connsiteX115" fmla="*/ 1221553 w 506346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4070190 w 5015379"/>
                <a:gd name="connsiteY51" fmla="*/ 3021367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3944371 w 5015379"/>
                <a:gd name="connsiteY51" fmla="*/ 2976643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13992332"/>
                <a:gd name="connsiteY0" fmla="*/ 1211958 h 7396030"/>
                <a:gd name="connsiteX1" fmla="*/ 1343911 w 13992332"/>
                <a:gd name="connsiteY1" fmla="*/ 1559828 h 7396030"/>
                <a:gd name="connsiteX2" fmla="*/ 1553023 w 13992332"/>
                <a:gd name="connsiteY2" fmla="*/ 1657728 h 7396030"/>
                <a:gd name="connsiteX3" fmla="*/ 1907353 w 13992332"/>
                <a:gd name="connsiteY3" fmla="*/ 1680588 h 7396030"/>
                <a:gd name="connsiteX4" fmla="*/ 2021653 w 13992332"/>
                <a:gd name="connsiteY4" fmla="*/ 1543428 h 7396030"/>
                <a:gd name="connsiteX5" fmla="*/ 2124523 w 13992332"/>
                <a:gd name="connsiteY5" fmla="*/ 1291968 h 7396030"/>
                <a:gd name="connsiteX6" fmla="*/ 2124523 w 13992332"/>
                <a:gd name="connsiteY6" fmla="*/ 1120518 h 7396030"/>
                <a:gd name="connsiteX7" fmla="*/ 2068029 w 13992332"/>
                <a:gd name="connsiteY7" fmla="*/ 825325 h 7396030"/>
                <a:gd name="connsiteX8" fmla="*/ 2078803 w 13992332"/>
                <a:gd name="connsiteY8" fmla="*/ 777618 h 7396030"/>
                <a:gd name="connsiteX9" fmla="*/ 2170243 w 13992332"/>
                <a:gd name="connsiteY9" fmla="*/ 1086228 h 7396030"/>
                <a:gd name="connsiteX10" fmla="*/ 2215963 w 13992332"/>
                <a:gd name="connsiteY10" fmla="*/ 1269108 h 7396030"/>
                <a:gd name="connsiteX11" fmla="*/ 2284543 w 13992332"/>
                <a:gd name="connsiteY11" fmla="*/ 1303398 h 7396030"/>
                <a:gd name="connsiteX12" fmla="*/ 2330263 w 13992332"/>
                <a:gd name="connsiteY12" fmla="*/ 1166238 h 7396030"/>
                <a:gd name="connsiteX13" fmla="*/ 2467423 w 13992332"/>
                <a:gd name="connsiteY13" fmla="*/ 880488 h 7396030"/>
                <a:gd name="connsiteX14" fmla="*/ 2558863 w 13992332"/>
                <a:gd name="connsiteY14" fmla="*/ 640458 h 7396030"/>
                <a:gd name="connsiteX15" fmla="*/ 2616013 w 13992332"/>
                <a:gd name="connsiteY15" fmla="*/ 537588 h 7396030"/>
                <a:gd name="connsiteX16" fmla="*/ 2558863 w 13992332"/>
                <a:gd name="connsiteY16" fmla="*/ 789048 h 7396030"/>
                <a:gd name="connsiteX17" fmla="*/ 2444563 w 13992332"/>
                <a:gd name="connsiteY17" fmla="*/ 1097658 h 7396030"/>
                <a:gd name="connsiteX18" fmla="*/ 2375983 w 13992332"/>
                <a:gd name="connsiteY18" fmla="*/ 1406268 h 7396030"/>
                <a:gd name="connsiteX19" fmla="*/ 2558863 w 13992332"/>
                <a:gd name="connsiteY19" fmla="*/ 1577718 h 7396030"/>
                <a:gd name="connsiteX20" fmla="*/ 2878903 w 13992332"/>
                <a:gd name="connsiteY20" fmla="*/ 1657728 h 7396030"/>
                <a:gd name="connsiteX21" fmla="*/ 3187513 w 13992332"/>
                <a:gd name="connsiteY21" fmla="*/ 1657728 h 7396030"/>
                <a:gd name="connsiteX22" fmla="*/ 3370393 w 13992332"/>
                <a:gd name="connsiteY22" fmla="*/ 1566288 h 7396030"/>
                <a:gd name="connsiteX23" fmla="*/ 3488066 w 13992332"/>
                <a:gd name="connsiteY23" fmla="*/ 1246753 h 7396030"/>
                <a:gd name="connsiteX24" fmla="*/ 3495138 w 13992332"/>
                <a:gd name="connsiteY24" fmla="*/ 1115548 h 7396030"/>
                <a:gd name="connsiteX25" fmla="*/ 3493650 w 13992332"/>
                <a:gd name="connsiteY25" fmla="*/ 1063976 h 7396030"/>
                <a:gd name="connsiteX26" fmla="*/ 3450403 w 13992332"/>
                <a:gd name="connsiteY26" fmla="*/ 777618 h 7396030"/>
                <a:gd name="connsiteX27" fmla="*/ 3119893 w 13992332"/>
                <a:gd name="connsiteY27" fmla="*/ 321571 h 7396030"/>
                <a:gd name="connsiteX28" fmla="*/ 3497351 w 13992332"/>
                <a:gd name="connsiteY28" fmla="*/ 674883 h 7396030"/>
                <a:gd name="connsiteX29" fmla="*/ 3759013 w 13992332"/>
                <a:gd name="connsiteY29" fmla="*/ 571878 h 7396030"/>
                <a:gd name="connsiteX30" fmla="*/ 3999043 w 13992332"/>
                <a:gd name="connsiteY30" fmla="*/ 91818 h 7396030"/>
                <a:gd name="connsiteX31" fmla="*/ 4033333 w 13992332"/>
                <a:gd name="connsiteY31" fmla="*/ 11808 h 7396030"/>
                <a:gd name="connsiteX32" fmla="*/ 3984569 w 13992332"/>
                <a:gd name="connsiteY32" fmla="*/ 247366 h 7396030"/>
                <a:gd name="connsiteX33" fmla="*/ 3812791 w 13992332"/>
                <a:gd name="connsiteY33" fmla="*/ 647417 h 7396030"/>
                <a:gd name="connsiteX34" fmla="*/ 3592906 w 13992332"/>
                <a:gd name="connsiteY34" fmla="*/ 811408 h 7396030"/>
                <a:gd name="connsiteX35" fmla="*/ 3604425 w 13992332"/>
                <a:gd name="connsiteY35" fmla="*/ 999253 h 7396030"/>
                <a:gd name="connsiteX36" fmla="*/ 3872985 w 13992332"/>
                <a:gd name="connsiteY36" fmla="*/ 881976 h 7396030"/>
                <a:gd name="connsiteX37" fmla="*/ 4200754 w 13992332"/>
                <a:gd name="connsiteY37" fmla="*/ 774136 h 7396030"/>
                <a:gd name="connsiteX38" fmla="*/ 4064251 w 13992332"/>
                <a:gd name="connsiteY38" fmla="*/ 847195 h 7396030"/>
                <a:gd name="connsiteX39" fmla="*/ 3818880 w 13992332"/>
                <a:gd name="connsiteY39" fmla="*/ 991305 h 7396030"/>
                <a:gd name="connsiteX40" fmla="*/ 3658531 w 13992332"/>
                <a:gd name="connsiteY40" fmla="*/ 1093178 h 7396030"/>
                <a:gd name="connsiteX41" fmla="*/ 3622838 w 13992332"/>
                <a:gd name="connsiteY41" fmla="*/ 1221401 h 7396030"/>
                <a:gd name="connsiteX42" fmla="*/ 3577446 w 13992332"/>
                <a:gd name="connsiteY42" fmla="*/ 1500691 h 7396030"/>
                <a:gd name="connsiteX43" fmla="*/ 3461833 w 13992332"/>
                <a:gd name="connsiteY43" fmla="*/ 1726308 h 7396030"/>
                <a:gd name="connsiteX44" fmla="*/ 3278953 w 13992332"/>
                <a:gd name="connsiteY44" fmla="*/ 2034918 h 7396030"/>
                <a:gd name="connsiteX45" fmla="*/ 3288742 w 13992332"/>
                <a:gd name="connsiteY45" fmla="*/ 2273460 h 7396030"/>
                <a:gd name="connsiteX46" fmla="*/ 3434288 w 13992332"/>
                <a:gd name="connsiteY46" fmla="*/ 2417577 h 7396030"/>
                <a:gd name="connsiteX47" fmla="*/ 3781217 w 13992332"/>
                <a:gd name="connsiteY47" fmla="*/ 2618845 h 7396030"/>
                <a:gd name="connsiteX48" fmla="*/ 4079053 w 13992332"/>
                <a:gd name="connsiteY48" fmla="*/ 2777868 h 7396030"/>
                <a:gd name="connsiteX49" fmla="*/ 5011598 w 13992332"/>
                <a:gd name="connsiteY49" fmla="*/ 3189329 h 7396030"/>
                <a:gd name="connsiteX50" fmla="*/ 13992332 w 13992332"/>
                <a:gd name="connsiteY50" fmla="*/ 7396027 h 7396030"/>
                <a:gd name="connsiteX51" fmla="*/ 3944371 w 13992332"/>
                <a:gd name="connsiteY51" fmla="*/ 2976643 h 7396030"/>
                <a:gd name="connsiteX52" fmla="*/ 3460193 w 13992332"/>
                <a:gd name="connsiteY52" fmla="*/ 2852901 h 7396030"/>
                <a:gd name="connsiteX53" fmla="*/ 3217865 w 13992332"/>
                <a:gd name="connsiteY53" fmla="*/ 2829045 h 7396030"/>
                <a:gd name="connsiteX54" fmla="*/ 3025524 w 13992332"/>
                <a:gd name="connsiteY54" fmla="*/ 2858861 h 7396030"/>
                <a:gd name="connsiteX55" fmla="*/ 2832855 w 13992332"/>
                <a:gd name="connsiteY55" fmla="*/ 2930924 h 7396030"/>
                <a:gd name="connsiteX56" fmla="*/ 2820111 w 13992332"/>
                <a:gd name="connsiteY56" fmla="*/ 3026344 h 7396030"/>
                <a:gd name="connsiteX57" fmla="*/ 2959241 w 13992332"/>
                <a:gd name="connsiteY57" fmla="*/ 3167976 h 7396030"/>
                <a:gd name="connsiteX58" fmla="*/ 3176083 w 13992332"/>
                <a:gd name="connsiteY58" fmla="*/ 3269358 h 7396030"/>
                <a:gd name="connsiteX59" fmla="*/ 3388239 w 13992332"/>
                <a:gd name="connsiteY59" fmla="*/ 3442290 h 7396030"/>
                <a:gd name="connsiteX60" fmla="*/ 3212014 w 13992332"/>
                <a:gd name="connsiteY60" fmla="*/ 3336948 h 7396030"/>
                <a:gd name="connsiteX61" fmla="*/ 3004633 w 13992332"/>
                <a:gd name="connsiteY61" fmla="*/ 3276814 h 7396030"/>
                <a:gd name="connsiteX62" fmla="*/ 2771676 w 13992332"/>
                <a:gd name="connsiteY62" fmla="*/ 3166987 h 7396030"/>
                <a:gd name="connsiteX63" fmla="*/ 2638873 w 13992332"/>
                <a:gd name="connsiteY63" fmla="*/ 3097908 h 7396030"/>
                <a:gd name="connsiteX64" fmla="*/ 2570293 w 13992332"/>
                <a:gd name="connsiteY64" fmla="*/ 3109338 h 7396030"/>
                <a:gd name="connsiteX65" fmla="*/ 2525557 w 13992332"/>
                <a:gd name="connsiteY65" fmla="*/ 3326508 h 7396030"/>
                <a:gd name="connsiteX66" fmla="*/ 2584349 w 13992332"/>
                <a:gd name="connsiteY66" fmla="*/ 3577470 h 7396030"/>
                <a:gd name="connsiteX67" fmla="*/ 2663703 w 13992332"/>
                <a:gd name="connsiteY67" fmla="*/ 3996904 h 7396030"/>
                <a:gd name="connsiteX68" fmla="*/ 2633113 w 13992332"/>
                <a:gd name="connsiteY68" fmla="*/ 4192703 h 7396030"/>
                <a:gd name="connsiteX69" fmla="*/ 2539703 w 13992332"/>
                <a:gd name="connsiteY69" fmla="*/ 4455574 h 7396030"/>
                <a:gd name="connsiteX70" fmla="*/ 2595212 w 13992332"/>
                <a:gd name="connsiteY70" fmla="*/ 3945217 h 7396030"/>
                <a:gd name="connsiteX71" fmla="*/ 2481240 w 13992332"/>
                <a:gd name="connsiteY71" fmla="*/ 3566538 h 7396030"/>
                <a:gd name="connsiteX72" fmla="*/ 2307403 w 13992332"/>
                <a:gd name="connsiteY72" fmla="*/ 3166488 h 7396030"/>
                <a:gd name="connsiteX73" fmla="*/ 2261683 w 13992332"/>
                <a:gd name="connsiteY73" fmla="*/ 3063618 h 7396030"/>
                <a:gd name="connsiteX74" fmla="*/ 2078803 w 13992332"/>
                <a:gd name="connsiteY74" fmla="*/ 2949318 h 7396030"/>
                <a:gd name="connsiteX75" fmla="*/ 1824299 w 13992332"/>
                <a:gd name="connsiteY75" fmla="*/ 3002494 h 7396030"/>
                <a:gd name="connsiteX76" fmla="*/ 1412162 w 13992332"/>
                <a:gd name="connsiteY76" fmla="*/ 3235573 h 7396030"/>
                <a:gd name="connsiteX77" fmla="*/ 1381573 w 13992332"/>
                <a:gd name="connsiteY77" fmla="*/ 3680838 h 7396030"/>
                <a:gd name="connsiteX78" fmla="*/ 1340867 w 13992332"/>
                <a:gd name="connsiteY78" fmla="*/ 3980504 h 7396030"/>
                <a:gd name="connsiteX79" fmla="*/ 1197619 w 13992332"/>
                <a:gd name="connsiteY79" fmla="*/ 4738831 h 7396030"/>
                <a:gd name="connsiteX80" fmla="*/ 1220896 w 13992332"/>
                <a:gd name="connsiteY80" fmla="*/ 4338309 h 7396030"/>
                <a:gd name="connsiteX81" fmla="*/ 1242772 w 13992332"/>
                <a:gd name="connsiteY81" fmla="*/ 4080888 h 7396030"/>
                <a:gd name="connsiteX82" fmla="*/ 1198693 w 13992332"/>
                <a:gd name="connsiteY82" fmla="*/ 3909438 h 7396030"/>
                <a:gd name="connsiteX83" fmla="*/ 970093 w 13992332"/>
                <a:gd name="connsiteY83" fmla="*/ 3989448 h 7396030"/>
                <a:gd name="connsiteX84" fmla="*/ 766328 w 13992332"/>
                <a:gd name="connsiteY84" fmla="*/ 4131990 h 7396030"/>
                <a:gd name="connsiteX85" fmla="*/ 555808 w 13992332"/>
                <a:gd name="connsiteY85" fmla="*/ 4355688 h 7396030"/>
                <a:gd name="connsiteX86" fmla="*/ 785900 w 13992332"/>
                <a:gd name="connsiteY86" fmla="*/ 4017771 h 7396030"/>
                <a:gd name="connsiteX87" fmla="*/ 1130113 w 13992332"/>
                <a:gd name="connsiteY87" fmla="*/ 3817500 h 7396030"/>
                <a:gd name="connsiteX88" fmla="*/ 1278703 w 13992332"/>
                <a:gd name="connsiteY88" fmla="*/ 3726558 h 7396030"/>
                <a:gd name="connsiteX89" fmla="*/ 1269661 w 13992332"/>
                <a:gd name="connsiteY89" fmla="*/ 3390117 h 7396030"/>
                <a:gd name="connsiteX90" fmla="*/ 1309620 w 13992332"/>
                <a:gd name="connsiteY90" fmla="*/ 3169963 h 7396030"/>
                <a:gd name="connsiteX91" fmla="*/ 1393003 w 13992332"/>
                <a:gd name="connsiteY91" fmla="*/ 3052188 h 7396030"/>
                <a:gd name="connsiteX92" fmla="*/ 1080693 w 13992332"/>
                <a:gd name="connsiteY92" fmla="*/ 2984604 h 7396030"/>
                <a:gd name="connsiteX93" fmla="*/ 663453 w 13992332"/>
                <a:gd name="connsiteY93" fmla="*/ 3023360 h 7396030"/>
                <a:gd name="connsiteX94" fmla="*/ 235111 w 13992332"/>
                <a:gd name="connsiteY94" fmla="*/ 3217172 h 7396030"/>
                <a:gd name="connsiteX95" fmla="*/ 421453 w 13992332"/>
                <a:gd name="connsiteY95" fmla="*/ 3029328 h 7396030"/>
                <a:gd name="connsiteX96" fmla="*/ 627193 w 13992332"/>
                <a:gd name="connsiteY96" fmla="*/ 2926458 h 7396030"/>
                <a:gd name="connsiteX97" fmla="*/ 854480 w 13992332"/>
                <a:gd name="connsiteY97" fmla="*/ 2889178 h 7396030"/>
                <a:gd name="connsiteX98" fmla="*/ 1149272 w 13992332"/>
                <a:gd name="connsiteY98" fmla="*/ 2889676 h 7396030"/>
                <a:gd name="connsiteX99" fmla="*/ 1531894 w 13992332"/>
                <a:gd name="connsiteY99" fmla="*/ 2917507 h 7396030"/>
                <a:gd name="connsiteX100" fmla="*/ 1860559 w 13992332"/>
                <a:gd name="connsiteY100" fmla="*/ 2766431 h 7396030"/>
                <a:gd name="connsiteX101" fmla="*/ 1701613 w 13992332"/>
                <a:gd name="connsiteY101" fmla="*/ 2263518 h 7396030"/>
                <a:gd name="connsiteX102" fmla="*/ 1690183 w 13992332"/>
                <a:gd name="connsiteY102" fmla="*/ 1966338 h 7396030"/>
                <a:gd name="connsiteX103" fmla="*/ 1381991 w 13992332"/>
                <a:gd name="connsiteY103" fmla="*/ 1841604 h 7396030"/>
                <a:gd name="connsiteX104" fmla="*/ 1095823 w 13992332"/>
                <a:gd name="connsiteY104" fmla="*/ 1714878 h 7396030"/>
                <a:gd name="connsiteX105" fmla="*/ 746507 w 13992332"/>
                <a:gd name="connsiteY105" fmla="*/ 1626415 h 7396030"/>
                <a:gd name="connsiteX106" fmla="*/ 352873 w 13992332"/>
                <a:gd name="connsiteY106" fmla="*/ 1726308 h 7396030"/>
                <a:gd name="connsiteX107" fmla="*/ 113171 w 13992332"/>
                <a:gd name="connsiteY107" fmla="*/ 1763582 h 7396030"/>
                <a:gd name="connsiteX108" fmla="*/ 9973 w 13992332"/>
                <a:gd name="connsiteY108" fmla="*/ 1737738 h 7396030"/>
                <a:gd name="connsiteX109" fmla="*/ 348516 w 13992332"/>
                <a:gd name="connsiteY109" fmla="*/ 1643812 h 7396030"/>
                <a:gd name="connsiteX110" fmla="*/ 653097 w 13992332"/>
                <a:gd name="connsiteY110" fmla="*/ 1543920 h 7396030"/>
                <a:gd name="connsiteX111" fmla="*/ 1072963 w 13992332"/>
                <a:gd name="connsiteY111" fmla="*/ 1612008 h 7396030"/>
                <a:gd name="connsiteX112" fmla="*/ 1244413 w 13992332"/>
                <a:gd name="connsiteY112" fmla="*/ 1657728 h 7396030"/>
                <a:gd name="connsiteX113" fmla="*/ 1205766 w 13992332"/>
                <a:gd name="connsiteY113" fmla="*/ 1451988 h 7396030"/>
                <a:gd name="connsiteX114" fmla="*/ 1046313 w 13992332"/>
                <a:gd name="connsiteY114" fmla="*/ 815409 h 7396030"/>
                <a:gd name="connsiteX115" fmla="*/ 1221553 w 13992332"/>
                <a:gd name="connsiteY115" fmla="*/ 1211958 h 7396030"/>
                <a:gd name="connsiteX0" fmla="*/ 1221553 w 14352380"/>
                <a:gd name="connsiteY0" fmla="*/ 1211958 h 7396030"/>
                <a:gd name="connsiteX1" fmla="*/ 1343911 w 14352380"/>
                <a:gd name="connsiteY1" fmla="*/ 1559828 h 7396030"/>
                <a:gd name="connsiteX2" fmla="*/ 1553023 w 14352380"/>
                <a:gd name="connsiteY2" fmla="*/ 1657728 h 7396030"/>
                <a:gd name="connsiteX3" fmla="*/ 1907353 w 14352380"/>
                <a:gd name="connsiteY3" fmla="*/ 1680588 h 7396030"/>
                <a:gd name="connsiteX4" fmla="*/ 2021653 w 14352380"/>
                <a:gd name="connsiteY4" fmla="*/ 1543428 h 7396030"/>
                <a:gd name="connsiteX5" fmla="*/ 2124523 w 14352380"/>
                <a:gd name="connsiteY5" fmla="*/ 1291968 h 7396030"/>
                <a:gd name="connsiteX6" fmla="*/ 2124523 w 14352380"/>
                <a:gd name="connsiteY6" fmla="*/ 1120518 h 7396030"/>
                <a:gd name="connsiteX7" fmla="*/ 2068029 w 14352380"/>
                <a:gd name="connsiteY7" fmla="*/ 825325 h 7396030"/>
                <a:gd name="connsiteX8" fmla="*/ 2078803 w 14352380"/>
                <a:gd name="connsiteY8" fmla="*/ 777618 h 7396030"/>
                <a:gd name="connsiteX9" fmla="*/ 2170243 w 14352380"/>
                <a:gd name="connsiteY9" fmla="*/ 1086228 h 7396030"/>
                <a:gd name="connsiteX10" fmla="*/ 2215963 w 14352380"/>
                <a:gd name="connsiteY10" fmla="*/ 1269108 h 7396030"/>
                <a:gd name="connsiteX11" fmla="*/ 2284543 w 14352380"/>
                <a:gd name="connsiteY11" fmla="*/ 1303398 h 7396030"/>
                <a:gd name="connsiteX12" fmla="*/ 2330263 w 14352380"/>
                <a:gd name="connsiteY12" fmla="*/ 1166238 h 7396030"/>
                <a:gd name="connsiteX13" fmla="*/ 2467423 w 14352380"/>
                <a:gd name="connsiteY13" fmla="*/ 880488 h 7396030"/>
                <a:gd name="connsiteX14" fmla="*/ 2558863 w 14352380"/>
                <a:gd name="connsiteY14" fmla="*/ 640458 h 7396030"/>
                <a:gd name="connsiteX15" fmla="*/ 2616013 w 14352380"/>
                <a:gd name="connsiteY15" fmla="*/ 537588 h 7396030"/>
                <a:gd name="connsiteX16" fmla="*/ 2558863 w 14352380"/>
                <a:gd name="connsiteY16" fmla="*/ 789048 h 7396030"/>
                <a:gd name="connsiteX17" fmla="*/ 2444563 w 14352380"/>
                <a:gd name="connsiteY17" fmla="*/ 1097658 h 7396030"/>
                <a:gd name="connsiteX18" fmla="*/ 2375983 w 14352380"/>
                <a:gd name="connsiteY18" fmla="*/ 1406268 h 7396030"/>
                <a:gd name="connsiteX19" fmla="*/ 2558863 w 14352380"/>
                <a:gd name="connsiteY19" fmla="*/ 1577718 h 7396030"/>
                <a:gd name="connsiteX20" fmla="*/ 2878903 w 14352380"/>
                <a:gd name="connsiteY20" fmla="*/ 1657728 h 7396030"/>
                <a:gd name="connsiteX21" fmla="*/ 3187513 w 14352380"/>
                <a:gd name="connsiteY21" fmla="*/ 1657728 h 7396030"/>
                <a:gd name="connsiteX22" fmla="*/ 3370393 w 14352380"/>
                <a:gd name="connsiteY22" fmla="*/ 1566288 h 7396030"/>
                <a:gd name="connsiteX23" fmla="*/ 3488066 w 14352380"/>
                <a:gd name="connsiteY23" fmla="*/ 1246753 h 7396030"/>
                <a:gd name="connsiteX24" fmla="*/ 3495138 w 14352380"/>
                <a:gd name="connsiteY24" fmla="*/ 1115548 h 7396030"/>
                <a:gd name="connsiteX25" fmla="*/ 3493650 w 14352380"/>
                <a:gd name="connsiteY25" fmla="*/ 1063976 h 7396030"/>
                <a:gd name="connsiteX26" fmla="*/ 3450403 w 14352380"/>
                <a:gd name="connsiteY26" fmla="*/ 777618 h 7396030"/>
                <a:gd name="connsiteX27" fmla="*/ 3119893 w 14352380"/>
                <a:gd name="connsiteY27" fmla="*/ 321571 h 7396030"/>
                <a:gd name="connsiteX28" fmla="*/ 3497351 w 14352380"/>
                <a:gd name="connsiteY28" fmla="*/ 674883 h 7396030"/>
                <a:gd name="connsiteX29" fmla="*/ 3759013 w 14352380"/>
                <a:gd name="connsiteY29" fmla="*/ 571878 h 7396030"/>
                <a:gd name="connsiteX30" fmla="*/ 3999043 w 14352380"/>
                <a:gd name="connsiteY30" fmla="*/ 91818 h 7396030"/>
                <a:gd name="connsiteX31" fmla="*/ 4033333 w 14352380"/>
                <a:gd name="connsiteY31" fmla="*/ 11808 h 7396030"/>
                <a:gd name="connsiteX32" fmla="*/ 3984569 w 14352380"/>
                <a:gd name="connsiteY32" fmla="*/ 247366 h 7396030"/>
                <a:gd name="connsiteX33" fmla="*/ 3812791 w 14352380"/>
                <a:gd name="connsiteY33" fmla="*/ 647417 h 7396030"/>
                <a:gd name="connsiteX34" fmla="*/ 3592906 w 14352380"/>
                <a:gd name="connsiteY34" fmla="*/ 811408 h 7396030"/>
                <a:gd name="connsiteX35" fmla="*/ 3604425 w 14352380"/>
                <a:gd name="connsiteY35" fmla="*/ 999253 h 7396030"/>
                <a:gd name="connsiteX36" fmla="*/ 3872985 w 14352380"/>
                <a:gd name="connsiteY36" fmla="*/ 881976 h 7396030"/>
                <a:gd name="connsiteX37" fmla="*/ 4200754 w 14352380"/>
                <a:gd name="connsiteY37" fmla="*/ 774136 h 7396030"/>
                <a:gd name="connsiteX38" fmla="*/ 4064251 w 14352380"/>
                <a:gd name="connsiteY38" fmla="*/ 847195 h 7396030"/>
                <a:gd name="connsiteX39" fmla="*/ 3818880 w 14352380"/>
                <a:gd name="connsiteY39" fmla="*/ 991305 h 7396030"/>
                <a:gd name="connsiteX40" fmla="*/ 3658531 w 14352380"/>
                <a:gd name="connsiteY40" fmla="*/ 1093178 h 7396030"/>
                <a:gd name="connsiteX41" fmla="*/ 3622838 w 14352380"/>
                <a:gd name="connsiteY41" fmla="*/ 1221401 h 7396030"/>
                <a:gd name="connsiteX42" fmla="*/ 3577446 w 14352380"/>
                <a:gd name="connsiteY42" fmla="*/ 1500691 h 7396030"/>
                <a:gd name="connsiteX43" fmla="*/ 3461833 w 14352380"/>
                <a:gd name="connsiteY43" fmla="*/ 1726308 h 7396030"/>
                <a:gd name="connsiteX44" fmla="*/ 3278953 w 14352380"/>
                <a:gd name="connsiteY44" fmla="*/ 2034918 h 7396030"/>
                <a:gd name="connsiteX45" fmla="*/ 3288742 w 14352380"/>
                <a:gd name="connsiteY45" fmla="*/ 2273460 h 7396030"/>
                <a:gd name="connsiteX46" fmla="*/ 3434288 w 14352380"/>
                <a:gd name="connsiteY46" fmla="*/ 2417577 h 7396030"/>
                <a:gd name="connsiteX47" fmla="*/ 3781217 w 14352380"/>
                <a:gd name="connsiteY47" fmla="*/ 2618845 h 7396030"/>
                <a:gd name="connsiteX48" fmla="*/ 4079053 w 14352380"/>
                <a:gd name="connsiteY48" fmla="*/ 2777868 h 7396030"/>
                <a:gd name="connsiteX49" fmla="*/ 14352380 w 14352380"/>
                <a:gd name="connsiteY49" fmla="*/ 7369070 h 7396030"/>
                <a:gd name="connsiteX50" fmla="*/ 13992332 w 14352380"/>
                <a:gd name="connsiteY50" fmla="*/ 7396027 h 7396030"/>
                <a:gd name="connsiteX51" fmla="*/ 3944371 w 14352380"/>
                <a:gd name="connsiteY51" fmla="*/ 2976643 h 7396030"/>
                <a:gd name="connsiteX52" fmla="*/ 3460193 w 14352380"/>
                <a:gd name="connsiteY52" fmla="*/ 2852901 h 7396030"/>
                <a:gd name="connsiteX53" fmla="*/ 3217865 w 14352380"/>
                <a:gd name="connsiteY53" fmla="*/ 2829045 h 7396030"/>
                <a:gd name="connsiteX54" fmla="*/ 3025524 w 14352380"/>
                <a:gd name="connsiteY54" fmla="*/ 2858861 h 7396030"/>
                <a:gd name="connsiteX55" fmla="*/ 2832855 w 14352380"/>
                <a:gd name="connsiteY55" fmla="*/ 2930924 h 7396030"/>
                <a:gd name="connsiteX56" fmla="*/ 2820111 w 14352380"/>
                <a:gd name="connsiteY56" fmla="*/ 3026344 h 7396030"/>
                <a:gd name="connsiteX57" fmla="*/ 2959241 w 14352380"/>
                <a:gd name="connsiteY57" fmla="*/ 3167976 h 7396030"/>
                <a:gd name="connsiteX58" fmla="*/ 3176083 w 14352380"/>
                <a:gd name="connsiteY58" fmla="*/ 3269358 h 7396030"/>
                <a:gd name="connsiteX59" fmla="*/ 3388239 w 14352380"/>
                <a:gd name="connsiteY59" fmla="*/ 3442290 h 7396030"/>
                <a:gd name="connsiteX60" fmla="*/ 3212014 w 14352380"/>
                <a:gd name="connsiteY60" fmla="*/ 3336948 h 7396030"/>
                <a:gd name="connsiteX61" fmla="*/ 3004633 w 14352380"/>
                <a:gd name="connsiteY61" fmla="*/ 3276814 h 7396030"/>
                <a:gd name="connsiteX62" fmla="*/ 2771676 w 14352380"/>
                <a:gd name="connsiteY62" fmla="*/ 3166987 h 7396030"/>
                <a:gd name="connsiteX63" fmla="*/ 2638873 w 14352380"/>
                <a:gd name="connsiteY63" fmla="*/ 3097908 h 7396030"/>
                <a:gd name="connsiteX64" fmla="*/ 2570293 w 14352380"/>
                <a:gd name="connsiteY64" fmla="*/ 3109338 h 7396030"/>
                <a:gd name="connsiteX65" fmla="*/ 2525557 w 14352380"/>
                <a:gd name="connsiteY65" fmla="*/ 3326508 h 7396030"/>
                <a:gd name="connsiteX66" fmla="*/ 2584349 w 14352380"/>
                <a:gd name="connsiteY66" fmla="*/ 3577470 h 7396030"/>
                <a:gd name="connsiteX67" fmla="*/ 2663703 w 14352380"/>
                <a:gd name="connsiteY67" fmla="*/ 3996904 h 7396030"/>
                <a:gd name="connsiteX68" fmla="*/ 2633113 w 14352380"/>
                <a:gd name="connsiteY68" fmla="*/ 4192703 h 7396030"/>
                <a:gd name="connsiteX69" fmla="*/ 2539703 w 14352380"/>
                <a:gd name="connsiteY69" fmla="*/ 4455574 h 7396030"/>
                <a:gd name="connsiteX70" fmla="*/ 2595212 w 14352380"/>
                <a:gd name="connsiteY70" fmla="*/ 3945217 h 7396030"/>
                <a:gd name="connsiteX71" fmla="*/ 2481240 w 14352380"/>
                <a:gd name="connsiteY71" fmla="*/ 3566538 h 7396030"/>
                <a:gd name="connsiteX72" fmla="*/ 2307403 w 14352380"/>
                <a:gd name="connsiteY72" fmla="*/ 3166488 h 7396030"/>
                <a:gd name="connsiteX73" fmla="*/ 2261683 w 14352380"/>
                <a:gd name="connsiteY73" fmla="*/ 3063618 h 7396030"/>
                <a:gd name="connsiteX74" fmla="*/ 2078803 w 14352380"/>
                <a:gd name="connsiteY74" fmla="*/ 2949318 h 7396030"/>
                <a:gd name="connsiteX75" fmla="*/ 1824299 w 14352380"/>
                <a:gd name="connsiteY75" fmla="*/ 3002494 h 7396030"/>
                <a:gd name="connsiteX76" fmla="*/ 1412162 w 14352380"/>
                <a:gd name="connsiteY76" fmla="*/ 3235573 h 7396030"/>
                <a:gd name="connsiteX77" fmla="*/ 1381573 w 14352380"/>
                <a:gd name="connsiteY77" fmla="*/ 3680838 h 7396030"/>
                <a:gd name="connsiteX78" fmla="*/ 1340867 w 14352380"/>
                <a:gd name="connsiteY78" fmla="*/ 3980504 h 7396030"/>
                <a:gd name="connsiteX79" fmla="*/ 1197619 w 14352380"/>
                <a:gd name="connsiteY79" fmla="*/ 4738831 h 7396030"/>
                <a:gd name="connsiteX80" fmla="*/ 1220896 w 14352380"/>
                <a:gd name="connsiteY80" fmla="*/ 4338309 h 7396030"/>
                <a:gd name="connsiteX81" fmla="*/ 1242772 w 14352380"/>
                <a:gd name="connsiteY81" fmla="*/ 4080888 h 7396030"/>
                <a:gd name="connsiteX82" fmla="*/ 1198693 w 14352380"/>
                <a:gd name="connsiteY82" fmla="*/ 3909438 h 7396030"/>
                <a:gd name="connsiteX83" fmla="*/ 970093 w 14352380"/>
                <a:gd name="connsiteY83" fmla="*/ 3989448 h 7396030"/>
                <a:gd name="connsiteX84" fmla="*/ 766328 w 14352380"/>
                <a:gd name="connsiteY84" fmla="*/ 4131990 h 7396030"/>
                <a:gd name="connsiteX85" fmla="*/ 555808 w 14352380"/>
                <a:gd name="connsiteY85" fmla="*/ 4355688 h 7396030"/>
                <a:gd name="connsiteX86" fmla="*/ 785900 w 14352380"/>
                <a:gd name="connsiteY86" fmla="*/ 4017771 h 7396030"/>
                <a:gd name="connsiteX87" fmla="*/ 1130113 w 14352380"/>
                <a:gd name="connsiteY87" fmla="*/ 3817500 h 7396030"/>
                <a:gd name="connsiteX88" fmla="*/ 1278703 w 14352380"/>
                <a:gd name="connsiteY88" fmla="*/ 3726558 h 7396030"/>
                <a:gd name="connsiteX89" fmla="*/ 1269661 w 14352380"/>
                <a:gd name="connsiteY89" fmla="*/ 3390117 h 7396030"/>
                <a:gd name="connsiteX90" fmla="*/ 1309620 w 14352380"/>
                <a:gd name="connsiteY90" fmla="*/ 3169963 h 7396030"/>
                <a:gd name="connsiteX91" fmla="*/ 1393003 w 14352380"/>
                <a:gd name="connsiteY91" fmla="*/ 3052188 h 7396030"/>
                <a:gd name="connsiteX92" fmla="*/ 1080693 w 14352380"/>
                <a:gd name="connsiteY92" fmla="*/ 2984604 h 7396030"/>
                <a:gd name="connsiteX93" fmla="*/ 663453 w 14352380"/>
                <a:gd name="connsiteY93" fmla="*/ 3023360 h 7396030"/>
                <a:gd name="connsiteX94" fmla="*/ 235111 w 14352380"/>
                <a:gd name="connsiteY94" fmla="*/ 3217172 h 7396030"/>
                <a:gd name="connsiteX95" fmla="*/ 421453 w 14352380"/>
                <a:gd name="connsiteY95" fmla="*/ 3029328 h 7396030"/>
                <a:gd name="connsiteX96" fmla="*/ 627193 w 14352380"/>
                <a:gd name="connsiteY96" fmla="*/ 2926458 h 7396030"/>
                <a:gd name="connsiteX97" fmla="*/ 854480 w 14352380"/>
                <a:gd name="connsiteY97" fmla="*/ 2889178 h 7396030"/>
                <a:gd name="connsiteX98" fmla="*/ 1149272 w 14352380"/>
                <a:gd name="connsiteY98" fmla="*/ 2889676 h 7396030"/>
                <a:gd name="connsiteX99" fmla="*/ 1531894 w 14352380"/>
                <a:gd name="connsiteY99" fmla="*/ 2917507 h 7396030"/>
                <a:gd name="connsiteX100" fmla="*/ 1860559 w 14352380"/>
                <a:gd name="connsiteY100" fmla="*/ 2766431 h 7396030"/>
                <a:gd name="connsiteX101" fmla="*/ 1701613 w 14352380"/>
                <a:gd name="connsiteY101" fmla="*/ 2263518 h 7396030"/>
                <a:gd name="connsiteX102" fmla="*/ 1690183 w 14352380"/>
                <a:gd name="connsiteY102" fmla="*/ 1966338 h 7396030"/>
                <a:gd name="connsiteX103" fmla="*/ 1381991 w 14352380"/>
                <a:gd name="connsiteY103" fmla="*/ 1841604 h 7396030"/>
                <a:gd name="connsiteX104" fmla="*/ 1095823 w 14352380"/>
                <a:gd name="connsiteY104" fmla="*/ 1714878 h 7396030"/>
                <a:gd name="connsiteX105" fmla="*/ 746507 w 14352380"/>
                <a:gd name="connsiteY105" fmla="*/ 1626415 h 7396030"/>
                <a:gd name="connsiteX106" fmla="*/ 352873 w 14352380"/>
                <a:gd name="connsiteY106" fmla="*/ 1726308 h 7396030"/>
                <a:gd name="connsiteX107" fmla="*/ 113171 w 14352380"/>
                <a:gd name="connsiteY107" fmla="*/ 1763582 h 7396030"/>
                <a:gd name="connsiteX108" fmla="*/ 9973 w 14352380"/>
                <a:gd name="connsiteY108" fmla="*/ 1737738 h 7396030"/>
                <a:gd name="connsiteX109" fmla="*/ 348516 w 14352380"/>
                <a:gd name="connsiteY109" fmla="*/ 1643812 h 7396030"/>
                <a:gd name="connsiteX110" fmla="*/ 653097 w 14352380"/>
                <a:gd name="connsiteY110" fmla="*/ 1543920 h 7396030"/>
                <a:gd name="connsiteX111" fmla="*/ 1072963 w 14352380"/>
                <a:gd name="connsiteY111" fmla="*/ 1612008 h 7396030"/>
                <a:gd name="connsiteX112" fmla="*/ 1244413 w 14352380"/>
                <a:gd name="connsiteY112" fmla="*/ 1657728 h 7396030"/>
                <a:gd name="connsiteX113" fmla="*/ 1205766 w 14352380"/>
                <a:gd name="connsiteY113" fmla="*/ 1451988 h 7396030"/>
                <a:gd name="connsiteX114" fmla="*/ 1046313 w 14352380"/>
                <a:gd name="connsiteY114" fmla="*/ 815409 h 7396030"/>
                <a:gd name="connsiteX115" fmla="*/ 1221553 w 14352380"/>
                <a:gd name="connsiteY115" fmla="*/ 1211958 h 7396030"/>
                <a:gd name="connsiteX0" fmla="*/ 1221553 w 14352380"/>
                <a:gd name="connsiteY0" fmla="*/ 1211958 h 7396028"/>
                <a:gd name="connsiteX1" fmla="*/ 1343911 w 14352380"/>
                <a:gd name="connsiteY1" fmla="*/ 1559828 h 7396028"/>
                <a:gd name="connsiteX2" fmla="*/ 1553023 w 14352380"/>
                <a:gd name="connsiteY2" fmla="*/ 1657728 h 7396028"/>
                <a:gd name="connsiteX3" fmla="*/ 1907353 w 14352380"/>
                <a:gd name="connsiteY3" fmla="*/ 1680588 h 7396028"/>
                <a:gd name="connsiteX4" fmla="*/ 2021653 w 14352380"/>
                <a:gd name="connsiteY4" fmla="*/ 1543428 h 7396028"/>
                <a:gd name="connsiteX5" fmla="*/ 2124523 w 14352380"/>
                <a:gd name="connsiteY5" fmla="*/ 1291968 h 7396028"/>
                <a:gd name="connsiteX6" fmla="*/ 2124523 w 14352380"/>
                <a:gd name="connsiteY6" fmla="*/ 1120518 h 7396028"/>
                <a:gd name="connsiteX7" fmla="*/ 2068029 w 14352380"/>
                <a:gd name="connsiteY7" fmla="*/ 825325 h 7396028"/>
                <a:gd name="connsiteX8" fmla="*/ 2078803 w 14352380"/>
                <a:gd name="connsiteY8" fmla="*/ 777618 h 7396028"/>
                <a:gd name="connsiteX9" fmla="*/ 2170243 w 14352380"/>
                <a:gd name="connsiteY9" fmla="*/ 1086228 h 7396028"/>
                <a:gd name="connsiteX10" fmla="*/ 2215963 w 14352380"/>
                <a:gd name="connsiteY10" fmla="*/ 1269108 h 7396028"/>
                <a:gd name="connsiteX11" fmla="*/ 2284543 w 14352380"/>
                <a:gd name="connsiteY11" fmla="*/ 1303398 h 7396028"/>
                <a:gd name="connsiteX12" fmla="*/ 2330263 w 14352380"/>
                <a:gd name="connsiteY12" fmla="*/ 1166238 h 7396028"/>
                <a:gd name="connsiteX13" fmla="*/ 2467423 w 14352380"/>
                <a:gd name="connsiteY13" fmla="*/ 880488 h 7396028"/>
                <a:gd name="connsiteX14" fmla="*/ 2558863 w 14352380"/>
                <a:gd name="connsiteY14" fmla="*/ 640458 h 7396028"/>
                <a:gd name="connsiteX15" fmla="*/ 2616013 w 14352380"/>
                <a:gd name="connsiteY15" fmla="*/ 537588 h 7396028"/>
                <a:gd name="connsiteX16" fmla="*/ 2558863 w 14352380"/>
                <a:gd name="connsiteY16" fmla="*/ 789048 h 7396028"/>
                <a:gd name="connsiteX17" fmla="*/ 2444563 w 14352380"/>
                <a:gd name="connsiteY17" fmla="*/ 1097658 h 7396028"/>
                <a:gd name="connsiteX18" fmla="*/ 2375983 w 14352380"/>
                <a:gd name="connsiteY18" fmla="*/ 1406268 h 7396028"/>
                <a:gd name="connsiteX19" fmla="*/ 2558863 w 14352380"/>
                <a:gd name="connsiteY19" fmla="*/ 1577718 h 7396028"/>
                <a:gd name="connsiteX20" fmla="*/ 2878903 w 14352380"/>
                <a:gd name="connsiteY20" fmla="*/ 1657728 h 7396028"/>
                <a:gd name="connsiteX21" fmla="*/ 3187513 w 14352380"/>
                <a:gd name="connsiteY21" fmla="*/ 1657728 h 7396028"/>
                <a:gd name="connsiteX22" fmla="*/ 3370393 w 14352380"/>
                <a:gd name="connsiteY22" fmla="*/ 1566288 h 7396028"/>
                <a:gd name="connsiteX23" fmla="*/ 3488066 w 14352380"/>
                <a:gd name="connsiteY23" fmla="*/ 1246753 h 7396028"/>
                <a:gd name="connsiteX24" fmla="*/ 3495138 w 14352380"/>
                <a:gd name="connsiteY24" fmla="*/ 1115548 h 7396028"/>
                <a:gd name="connsiteX25" fmla="*/ 3493650 w 14352380"/>
                <a:gd name="connsiteY25" fmla="*/ 1063976 h 7396028"/>
                <a:gd name="connsiteX26" fmla="*/ 3450403 w 14352380"/>
                <a:gd name="connsiteY26" fmla="*/ 777618 h 7396028"/>
                <a:gd name="connsiteX27" fmla="*/ 3119893 w 14352380"/>
                <a:gd name="connsiteY27" fmla="*/ 321571 h 7396028"/>
                <a:gd name="connsiteX28" fmla="*/ 3497351 w 14352380"/>
                <a:gd name="connsiteY28" fmla="*/ 674883 h 7396028"/>
                <a:gd name="connsiteX29" fmla="*/ 3759013 w 14352380"/>
                <a:gd name="connsiteY29" fmla="*/ 571878 h 7396028"/>
                <a:gd name="connsiteX30" fmla="*/ 3999043 w 14352380"/>
                <a:gd name="connsiteY30" fmla="*/ 91818 h 7396028"/>
                <a:gd name="connsiteX31" fmla="*/ 4033333 w 14352380"/>
                <a:gd name="connsiteY31" fmla="*/ 11808 h 7396028"/>
                <a:gd name="connsiteX32" fmla="*/ 3984569 w 14352380"/>
                <a:gd name="connsiteY32" fmla="*/ 247366 h 7396028"/>
                <a:gd name="connsiteX33" fmla="*/ 3812791 w 14352380"/>
                <a:gd name="connsiteY33" fmla="*/ 647417 h 7396028"/>
                <a:gd name="connsiteX34" fmla="*/ 3592906 w 14352380"/>
                <a:gd name="connsiteY34" fmla="*/ 811408 h 7396028"/>
                <a:gd name="connsiteX35" fmla="*/ 3604425 w 14352380"/>
                <a:gd name="connsiteY35" fmla="*/ 999253 h 7396028"/>
                <a:gd name="connsiteX36" fmla="*/ 3872985 w 14352380"/>
                <a:gd name="connsiteY36" fmla="*/ 881976 h 7396028"/>
                <a:gd name="connsiteX37" fmla="*/ 4200754 w 14352380"/>
                <a:gd name="connsiteY37" fmla="*/ 774136 h 7396028"/>
                <a:gd name="connsiteX38" fmla="*/ 4064251 w 14352380"/>
                <a:gd name="connsiteY38" fmla="*/ 847195 h 7396028"/>
                <a:gd name="connsiteX39" fmla="*/ 3818880 w 14352380"/>
                <a:gd name="connsiteY39" fmla="*/ 991305 h 7396028"/>
                <a:gd name="connsiteX40" fmla="*/ 3658531 w 14352380"/>
                <a:gd name="connsiteY40" fmla="*/ 1093178 h 7396028"/>
                <a:gd name="connsiteX41" fmla="*/ 3622838 w 14352380"/>
                <a:gd name="connsiteY41" fmla="*/ 1221401 h 7396028"/>
                <a:gd name="connsiteX42" fmla="*/ 3577446 w 14352380"/>
                <a:gd name="connsiteY42" fmla="*/ 1500691 h 7396028"/>
                <a:gd name="connsiteX43" fmla="*/ 3461833 w 14352380"/>
                <a:gd name="connsiteY43" fmla="*/ 1726308 h 7396028"/>
                <a:gd name="connsiteX44" fmla="*/ 3278953 w 14352380"/>
                <a:gd name="connsiteY44" fmla="*/ 2034918 h 7396028"/>
                <a:gd name="connsiteX45" fmla="*/ 3288742 w 14352380"/>
                <a:gd name="connsiteY45" fmla="*/ 2273460 h 7396028"/>
                <a:gd name="connsiteX46" fmla="*/ 3434288 w 14352380"/>
                <a:gd name="connsiteY46" fmla="*/ 2417577 h 7396028"/>
                <a:gd name="connsiteX47" fmla="*/ 3781217 w 14352380"/>
                <a:gd name="connsiteY47" fmla="*/ 2618845 h 7396028"/>
                <a:gd name="connsiteX48" fmla="*/ 4079053 w 14352380"/>
                <a:gd name="connsiteY48" fmla="*/ 2777868 h 7396028"/>
                <a:gd name="connsiteX49" fmla="*/ 14352380 w 14352380"/>
                <a:gd name="connsiteY49" fmla="*/ 7369070 h 7396028"/>
                <a:gd name="connsiteX50" fmla="*/ 13992332 w 14352380"/>
                <a:gd name="connsiteY50" fmla="*/ 7396027 h 7396028"/>
                <a:gd name="connsiteX51" fmla="*/ 3944371 w 14352380"/>
                <a:gd name="connsiteY51" fmla="*/ 2976643 h 7396028"/>
                <a:gd name="connsiteX52" fmla="*/ 3460193 w 14352380"/>
                <a:gd name="connsiteY52" fmla="*/ 2852901 h 7396028"/>
                <a:gd name="connsiteX53" fmla="*/ 3217865 w 14352380"/>
                <a:gd name="connsiteY53" fmla="*/ 2829045 h 7396028"/>
                <a:gd name="connsiteX54" fmla="*/ 3025524 w 14352380"/>
                <a:gd name="connsiteY54" fmla="*/ 2858861 h 7396028"/>
                <a:gd name="connsiteX55" fmla="*/ 2832855 w 14352380"/>
                <a:gd name="connsiteY55" fmla="*/ 2930924 h 7396028"/>
                <a:gd name="connsiteX56" fmla="*/ 2820111 w 14352380"/>
                <a:gd name="connsiteY56" fmla="*/ 3026344 h 7396028"/>
                <a:gd name="connsiteX57" fmla="*/ 2959241 w 14352380"/>
                <a:gd name="connsiteY57" fmla="*/ 3167976 h 7396028"/>
                <a:gd name="connsiteX58" fmla="*/ 3176083 w 14352380"/>
                <a:gd name="connsiteY58" fmla="*/ 3269358 h 7396028"/>
                <a:gd name="connsiteX59" fmla="*/ 3388239 w 14352380"/>
                <a:gd name="connsiteY59" fmla="*/ 3442290 h 7396028"/>
                <a:gd name="connsiteX60" fmla="*/ 3212014 w 14352380"/>
                <a:gd name="connsiteY60" fmla="*/ 3336948 h 7396028"/>
                <a:gd name="connsiteX61" fmla="*/ 3004633 w 14352380"/>
                <a:gd name="connsiteY61" fmla="*/ 3276814 h 7396028"/>
                <a:gd name="connsiteX62" fmla="*/ 2771676 w 14352380"/>
                <a:gd name="connsiteY62" fmla="*/ 3166987 h 7396028"/>
                <a:gd name="connsiteX63" fmla="*/ 2638873 w 14352380"/>
                <a:gd name="connsiteY63" fmla="*/ 3097908 h 7396028"/>
                <a:gd name="connsiteX64" fmla="*/ 2570293 w 14352380"/>
                <a:gd name="connsiteY64" fmla="*/ 3109338 h 7396028"/>
                <a:gd name="connsiteX65" fmla="*/ 2525557 w 14352380"/>
                <a:gd name="connsiteY65" fmla="*/ 3326508 h 7396028"/>
                <a:gd name="connsiteX66" fmla="*/ 2584349 w 14352380"/>
                <a:gd name="connsiteY66" fmla="*/ 3577470 h 7396028"/>
                <a:gd name="connsiteX67" fmla="*/ 2663703 w 14352380"/>
                <a:gd name="connsiteY67" fmla="*/ 3996904 h 7396028"/>
                <a:gd name="connsiteX68" fmla="*/ 2633113 w 14352380"/>
                <a:gd name="connsiteY68" fmla="*/ 4192703 h 7396028"/>
                <a:gd name="connsiteX69" fmla="*/ 2539703 w 14352380"/>
                <a:gd name="connsiteY69" fmla="*/ 4455574 h 7396028"/>
                <a:gd name="connsiteX70" fmla="*/ 2595212 w 14352380"/>
                <a:gd name="connsiteY70" fmla="*/ 3945217 h 7396028"/>
                <a:gd name="connsiteX71" fmla="*/ 2481240 w 14352380"/>
                <a:gd name="connsiteY71" fmla="*/ 3566538 h 7396028"/>
                <a:gd name="connsiteX72" fmla="*/ 2307403 w 14352380"/>
                <a:gd name="connsiteY72" fmla="*/ 3166488 h 7396028"/>
                <a:gd name="connsiteX73" fmla="*/ 2261683 w 14352380"/>
                <a:gd name="connsiteY73" fmla="*/ 3063618 h 7396028"/>
                <a:gd name="connsiteX74" fmla="*/ 2078803 w 14352380"/>
                <a:gd name="connsiteY74" fmla="*/ 2949318 h 7396028"/>
                <a:gd name="connsiteX75" fmla="*/ 1824299 w 14352380"/>
                <a:gd name="connsiteY75" fmla="*/ 3002494 h 7396028"/>
                <a:gd name="connsiteX76" fmla="*/ 1412162 w 14352380"/>
                <a:gd name="connsiteY76" fmla="*/ 3235573 h 7396028"/>
                <a:gd name="connsiteX77" fmla="*/ 1381573 w 14352380"/>
                <a:gd name="connsiteY77" fmla="*/ 3680838 h 7396028"/>
                <a:gd name="connsiteX78" fmla="*/ 1340867 w 14352380"/>
                <a:gd name="connsiteY78" fmla="*/ 3980504 h 7396028"/>
                <a:gd name="connsiteX79" fmla="*/ 1197619 w 14352380"/>
                <a:gd name="connsiteY79" fmla="*/ 4738831 h 7396028"/>
                <a:gd name="connsiteX80" fmla="*/ 1220896 w 14352380"/>
                <a:gd name="connsiteY80" fmla="*/ 4338309 h 7396028"/>
                <a:gd name="connsiteX81" fmla="*/ 1242772 w 14352380"/>
                <a:gd name="connsiteY81" fmla="*/ 4080888 h 7396028"/>
                <a:gd name="connsiteX82" fmla="*/ 1198693 w 14352380"/>
                <a:gd name="connsiteY82" fmla="*/ 3909438 h 7396028"/>
                <a:gd name="connsiteX83" fmla="*/ 970093 w 14352380"/>
                <a:gd name="connsiteY83" fmla="*/ 3989448 h 7396028"/>
                <a:gd name="connsiteX84" fmla="*/ 766328 w 14352380"/>
                <a:gd name="connsiteY84" fmla="*/ 4131990 h 7396028"/>
                <a:gd name="connsiteX85" fmla="*/ 555808 w 14352380"/>
                <a:gd name="connsiteY85" fmla="*/ 4355688 h 7396028"/>
                <a:gd name="connsiteX86" fmla="*/ 785900 w 14352380"/>
                <a:gd name="connsiteY86" fmla="*/ 4017771 h 7396028"/>
                <a:gd name="connsiteX87" fmla="*/ 1130113 w 14352380"/>
                <a:gd name="connsiteY87" fmla="*/ 3817500 h 7396028"/>
                <a:gd name="connsiteX88" fmla="*/ 1278703 w 14352380"/>
                <a:gd name="connsiteY88" fmla="*/ 3726558 h 7396028"/>
                <a:gd name="connsiteX89" fmla="*/ 1269661 w 14352380"/>
                <a:gd name="connsiteY89" fmla="*/ 3390117 h 7396028"/>
                <a:gd name="connsiteX90" fmla="*/ 1309620 w 14352380"/>
                <a:gd name="connsiteY90" fmla="*/ 3169963 h 7396028"/>
                <a:gd name="connsiteX91" fmla="*/ 1393003 w 14352380"/>
                <a:gd name="connsiteY91" fmla="*/ 3052188 h 7396028"/>
                <a:gd name="connsiteX92" fmla="*/ 1080693 w 14352380"/>
                <a:gd name="connsiteY92" fmla="*/ 2984604 h 7396028"/>
                <a:gd name="connsiteX93" fmla="*/ 663453 w 14352380"/>
                <a:gd name="connsiteY93" fmla="*/ 3023360 h 7396028"/>
                <a:gd name="connsiteX94" fmla="*/ 235111 w 14352380"/>
                <a:gd name="connsiteY94" fmla="*/ 3217172 h 7396028"/>
                <a:gd name="connsiteX95" fmla="*/ 421453 w 14352380"/>
                <a:gd name="connsiteY95" fmla="*/ 3029328 h 7396028"/>
                <a:gd name="connsiteX96" fmla="*/ 627193 w 14352380"/>
                <a:gd name="connsiteY96" fmla="*/ 2926458 h 7396028"/>
                <a:gd name="connsiteX97" fmla="*/ 854480 w 14352380"/>
                <a:gd name="connsiteY97" fmla="*/ 2889178 h 7396028"/>
                <a:gd name="connsiteX98" fmla="*/ 1149272 w 14352380"/>
                <a:gd name="connsiteY98" fmla="*/ 2889676 h 7396028"/>
                <a:gd name="connsiteX99" fmla="*/ 1531894 w 14352380"/>
                <a:gd name="connsiteY99" fmla="*/ 2917507 h 7396028"/>
                <a:gd name="connsiteX100" fmla="*/ 1860559 w 14352380"/>
                <a:gd name="connsiteY100" fmla="*/ 2766431 h 7396028"/>
                <a:gd name="connsiteX101" fmla="*/ 1701613 w 14352380"/>
                <a:gd name="connsiteY101" fmla="*/ 2263518 h 7396028"/>
                <a:gd name="connsiteX102" fmla="*/ 1690183 w 14352380"/>
                <a:gd name="connsiteY102" fmla="*/ 1966338 h 7396028"/>
                <a:gd name="connsiteX103" fmla="*/ 1381991 w 14352380"/>
                <a:gd name="connsiteY103" fmla="*/ 1841604 h 7396028"/>
                <a:gd name="connsiteX104" fmla="*/ 1095823 w 14352380"/>
                <a:gd name="connsiteY104" fmla="*/ 1714878 h 7396028"/>
                <a:gd name="connsiteX105" fmla="*/ 746507 w 14352380"/>
                <a:gd name="connsiteY105" fmla="*/ 1626415 h 7396028"/>
                <a:gd name="connsiteX106" fmla="*/ 352873 w 14352380"/>
                <a:gd name="connsiteY106" fmla="*/ 1726308 h 7396028"/>
                <a:gd name="connsiteX107" fmla="*/ 113171 w 14352380"/>
                <a:gd name="connsiteY107" fmla="*/ 1763582 h 7396028"/>
                <a:gd name="connsiteX108" fmla="*/ 9973 w 14352380"/>
                <a:gd name="connsiteY108" fmla="*/ 1737738 h 7396028"/>
                <a:gd name="connsiteX109" fmla="*/ 348516 w 14352380"/>
                <a:gd name="connsiteY109" fmla="*/ 1643812 h 7396028"/>
                <a:gd name="connsiteX110" fmla="*/ 653097 w 14352380"/>
                <a:gd name="connsiteY110" fmla="*/ 1543920 h 7396028"/>
                <a:gd name="connsiteX111" fmla="*/ 1072963 w 14352380"/>
                <a:gd name="connsiteY111" fmla="*/ 1612008 h 7396028"/>
                <a:gd name="connsiteX112" fmla="*/ 1244413 w 14352380"/>
                <a:gd name="connsiteY112" fmla="*/ 1657728 h 7396028"/>
                <a:gd name="connsiteX113" fmla="*/ 1205766 w 14352380"/>
                <a:gd name="connsiteY113" fmla="*/ 1451988 h 7396028"/>
                <a:gd name="connsiteX114" fmla="*/ 1046313 w 14352380"/>
                <a:gd name="connsiteY114" fmla="*/ 815409 h 7396028"/>
                <a:gd name="connsiteX115" fmla="*/ 1221553 w 14352380"/>
                <a:gd name="connsiteY115" fmla="*/ 1211958 h 7396028"/>
                <a:gd name="connsiteX0" fmla="*/ 1221553 w 14352380"/>
                <a:gd name="connsiteY0" fmla="*/ 1211958 h 7396028"/>
                <a:gd name="connsiteX1" fmla="*/ 1343911 w 14352380"/>
                <a:gd name="connsiteY1" fmla="*/ 1559828 h 7396028"/>
                <a:gd name="connsiteX2" fmla="*/ 1553023 w 14352380"/>
                <a:gd name="connsiteY2" fmla="*/ 1657728 h 7396028"/>
                <a:gd name="connsiteX3" fmla="*/ 1907353 w 14352380"/>
                <a:gd name="connsiteY3" fmla="*/ 1680588 h 7396028"/>
                <a:gd name="connsiteX4" fmla="*/ 2021653 w 14352380"/>
                <a:gd name="connsiteY4" fmla="*/ 1543428 h 7396028"/>
                <a:gd name="connsiteX5" fmla="*/ 2124523 w 14352380"/>
                <a:gd name="connsiteY5" fmla="*/ 1291968 h 7396028"/>
                <a:gd name="connsiteX6" fmla="*/ 2124523 w 14352380"/>
                <a:gd name="connsiteY6" fmla="*/ 1120518 h 7396028"/>
                <a:gd name="connsiteX7" fmla="*/ 2068029 w 14352380"/>
                <a:gd name="connsiteY7" fmla="*/ 825325 h 7396028"/>
                <a:gd name="connsiteX8" fmla="*/ 2078803 w 14352380"/>
                <a:gd name="connsiteY8" fmla="*/ 777618 h 7396028"/>
                <a:gd name="connsiteX9" fmla="*/ 2170243 w 14352380"/>
                <a:gd name="connsiteY9" fmla="*/ 1086228 h 7396028"/>
                <a:gd name="connsiteX10" fmla="*/ 2215963 w 14352380"/>
                <a:gd name="connsiteY10" fmla="*/ 1269108 h 7396028"/>
                <a:gd name="connsiteX11" fmla="*/ 2284543 w 14352380"/>
                <a:gd name="connsiteY11" fmla="*/ 1303398 h 7396028"/>
                <a:gd name="connsiteX12" fmla="*/ 2330263 w 14352380"/>
                <a:gd name="connsiteY12" fmla="*/ 1166238 h 7396028"/>
                <a:gd name="connsiteX13" fmla="*/ 2467423 w 14352380"/>
                <a:gd name="connsiteY13" fmla="*/ 880488 h 7396028"/>
                <a:gd name="connsiteX14" fmla="*/ 2558863 w 14352380"/>
                <a:gd name="connsiteY14" fmla="*/ 640458 h 7396028"/>
                <a:gd name="connsiteX15" fmla="*/ 2616013 w 14352380"/>
                <a:gd name="connsiteY15" fmla="*/ 537588 h 7396028"/>
                <a:gd name="connsiteX16" fmla="*/ 2558863 w 14352380"/>
                <a:gd name="connsiteY16" fmla="*/ 789048 h 7396028"/>
                <a:gd name="connsiteX17" fmla="*/ 2444563 w 14352380"/>
                <a:gd name="connsiteY17" fmla="*/ 1097658 h 7396028"/>
                <a:gd name="connsiteX18" fmla="*/ 2375983 w 14352380"/>
                <a:gd name="connsiteY18" fmla="*/ 1406268 h 7396028"/>
                <a:gd name="connsiteX19" fmla="*/ 2558863 w 14352380"/>
                <a:gd name="connsiteY19" fmla="*/ 1577718 h 7396028"/>
                <a:gd name="connsiteX20" fmla="*/ 2878903 w 14352380"/>
                <a:gd name="connsiteY20" fmla="*/ 1657728 h 7396028"/>
                <a:gd name="connsiteX21" fmla="*/ 3187513 w 14352380"/>
                <a:gd name="connsiteY21" fmla="*/ 1657728 h 7396028"/>
                <a:gd name="connsiteX22" fmla="*/ 3370393 w 14352380"/>
                <a:gd name="connsiteY22" fmla="*/ 1566288 h 7396028"/>
                <a:gd name="connsiteX23" fmla="*/ 3488066 w 14352380"/>
                <a:gd name="connsiteY23" fmla="*/ 1246753 h 7396028"/>
                <a:gd name="connsiteX24" fmla="*/ 3495138 w 14352380"/>
                <a:gd name="connsiteY24" fmla="*/ 1115548 h 7396028"/>
                <a:gd name="connsiteX25" fmla="*/ 3493650 w 14352380"/>
                <a:gd name="connsiteY25" fmla="*/ 1063976 h 7396028"/>
                <a:gd name="connsiteX26" fmla="*/ 3450403 w 14352380"/>
                <a:gd name="connsiteY26" fmla="*/ 777618 h 7396028"/>
                <a:gd name="connsiteX27" fmla="*/ 3119893 w 14352380"/>
                <a:gd name="connsiteY27" fmla="*/ 321571 h 7396028"/>
                <a:gd name="connsiteX28" fmla="*/ 3497351 w 14352380"/>
                <a:gd name="connsiteY28" fmla="*/ 674883 h 7396028"/>
                <a:gd name="connsiteX29" fmla="*/ 3759013 w 14352380"/>
                <a:gd name="connsiteY29" fmla="*/ 571878 h 7396028"/>
                <a:gd name="connsiteX30" fmla="*/ 3999043 w 14352380"/>
                <a:gd name="connsiteY30" fmla="*/ 91818 h 7396028"/>
                <a:gd name="connsiteX31" fmla="*/ 4033333 w 14352380"/>
                <a:gd name="connsiteY31" fmla="*/ 11808 h 7396028"/>
                <a:gd name="connsiteX32" fmla="*/ 3984569 w 14352380"/>
                <a:gd name="connsiteY32" fmla="*/ 247366 h 7396028"/>
                <a:gd name="connsiteX33" fmla="*/ 3812791 w 14352380"/>
                <a:gd name="connsiteY33" fmla="*/ 647417 h 7396028"/>
                <a:gd name="connsiteX34" fmla="*/ 3592906 w 14352380"/>
                <a:gd name="connsiteY34" fmla="*/ 811408 h 7396028"/>
                <a:gd name="connsiteX35" fmla="*/ 3604425 w 14352380"/>
                <a:gd name="connsiteY35" fmla="*/ 999253 h 7396028"/>
                <a:gd name="connsiteX36" fmla="*/ 3872985 w 14352380"/>
                <a:gd name="connsiteY36" fmla="*/ 881976 h 7396028"/>
                <a:gd name="connsiteX37" fmla="*/ 4200754 w 14352380"/>
                <a:gd name="connsiteY37" fmla="*/ 774136 h 7396028"/>
                <a:gd name="connsiteX38" fmla="*/ 4064251 w 14352380"/>
                <a:gd name="connsiteY38" fmla="*/ 847195 h 7396028"/>
                <a:gd name="connsiteX39" fmla="*/ 3818880 w 14352380"/>
                <a:gd name="connsiteY39" fmla="*/ 991305 h 7396028"/>
                <a:gd name="connsiteX40" fmla="*/ 3658531 w 14352380"/>
                <a:gd name="connsiteY40" fmla="*/ 1093178 h 7396028"/>
                <a:gd name="connsiteX41" fmla="*/ 3622838 w 14352380"/>
                <a:gd name="connsiteY41" fmla="*/ 1221401 h 7396028"/>
                <a:gd name="connsiteX42" fmla="*/ 3577446 w 14352380"/>
                <a:gd name="connsiteY42" fmla="*/ 1500691 h 7396028"/>
                <a:gd name="connsiteX43" fmla="*/ 3461833 w 14352380"/>
                <a:gd name="connsiteY43" fmla="*/ 1726308 h 7396028"/>
                <a:gd name="connsiteX44" fmla="*/ 3278953 w 14352380"/>
                <a:gd name="connsiteY44" fmla="*/ 2034918 h 7396028"/>
                <a:gd name="connsiteX45" fmla="*/ 3288742 w 14352380"/>
                <a:gd name="connsiteY45" fmla="*/ 2273460 h 7396028"/>
                <a:gd name="connsiteX46" fmla="*/ 3434288 w 14352380"/>
                <a:gd name="connsiteY46" fmla="*/ 2417577 h 7396028"/>
                <a:gd name="connsiteX47" fmla="*/ 3781217 w 14352380"/>
                <a:gd name="connsiteY47" fmla="*/ 2618845 h 7396028"/>
                <a:gd name="connsiteX48" fmla="*/ 4079053 w 14352380"/>
                <a:gd name="connsiteY48" fmla="*/ 2777868 h 7396028"/>
                <a:gd name="connsiteX49" fmla="*/ 14352380 w 14352380"/>
                <a:gd name="connsiteY49" fmla="*/ 7369070 h 7396028"/>
                <a:gd name="connsiteX50" fmla="*/ 13992332 w 14352380"/>
                <a:gd name="connsiteY50" fmla="*/ 7396027 h 7396028"/>
                <a:gd name="connsiteX51" fmla="*/ 3944371 w 14352380"/>
                <a:gd name="connsiteY51" fmla="*/ 2976643 h 7396028"/>
                <a:gd name="connsiteX52" fmla="*/ 3460193 w 14352380"/>
                <a:gd name="connsiteY52" fmla="*/ 2852901 h 7396028"/>
                <a:gd name="connsiteX53" fmla="*/ 3217865 w 14352380"/>
                <a:gd name="connsiteY53" fmla="*/ 2829045 h 7396028"/>
                <a:gd name="connsiteX54" fmla="*/ 3025524 w 14352380"/>
                <a:gd name="connsiteY54" fmla="*/ 2858861 h 7396028"/>
                <a:gd name="connsiteX55" fmla="*/ 2832855 w 14352380"/>
                <a:gd name="connsiteY55" fmla="*/ 2930924 h 7396028"/>
                <a:gd name="connsiteX56" fmla="*/ 2820111 w 14352380"/>
                <a:gd name="connsiteY56" fmla="*/ 3026344 h 7396028"/>
                <a:gd name="connsiteX57" fmla="*/ 2959241 w 14352380"/>
                <a:gd name="connsiteY57" fmla="*/ 3167976 h 7396028"/>
                <a:gd name="connsiteX58" fmla="*/ 3176083 w 14352380"/>
                <a:gd name="connsiteY58" fmla="*/ 3269358 h 7396028"/>
                <a:gd name="connsiteX59" fmla="*/ 3388239 w 14352380"/>
                <a:gd name="connsiteY59" fmla="*/ 3442290 h 7396028"/>
                <a:gd name="connsiteX60" fmla="*/ 3212014 w 14352380"/>
                <a:gd name="connsiteY60" fmla="*/ 3336948 h 7396028"/>
                <a:gd name="connsiteX61" fmla="*/ 3004633 w 14352380"/>
                <a:gd name="connsiteY61" fmla="*/ 3276814 h 7396028"/>
                <a:gd name="connsiteX62" fmla="*/ 2771676 w 14352380"/>
                <a:gd name="connsiteY62" fmla="*/ 3166987 h 7396028"/>
                <a:gd name="connsiteX63" fmla="*/ 2638873 w 14352380"/>
                <a:gd name="connsiteY63" fmla="*/ 3097908 h 7396028"/>
                <a:gd name="connsiteX64" fmla="*/ 2570293 w 14352380"/>
                <a:gd name="connsiteY64" fmla="*/ 3109338 h 7396028"/>
                <a:gd name="connsiteX65" fmla="*/ 2525557 w 14352380"/>
                <a:gd name="connsiteY65" fmla="*/ 3326508 h 7396028"/>
                <a:gd name="connsiteX66" fmla="*/ 2584349 w 14352380"/>
                <a:gd name="connsiteY66" fmla="*/ 3577470 h 7396028"/>
                <a:gd name="connsiteX67" fmla="*/ 2663703 w 14352380"/>
                <a:gd name="connsiteY67" fmla="*/ 3996904 h 7396028"/>
                <a:gd name="connsiteX68" fmla="*/ 2633113 w 14352380"/>
                <a:gd name="connsiteY68" fmla="*/ 4192703 h 7396028"/>
                <a:gd name="connsiteX69" fmla="*/ 2539703 w 14352380"/>
                <a:gd name="connsiteY69" fmla="*/ 4455574 h 7396028"/>
                <a:gd name="connsiteX70" fmla="*/ 2595212 w 14352380"/>
                <a:gd name="connsiteY70" fmla="*/ 3945217 h 7396028"/>
                <a:gd name="connsiteX71" fmla="*/ 2481240 w 14352380"/>
                <a:gd name="connsiteY71" fmla="*/ 3566538 h 7396028"/>
                <a:gd name="connsiteX72" fmla="*/ 2307403 w 14352380"/>
                <a:gd name="connsiteY72" fmla="*/ 3166488 h 7396028"/>
                <a:gd name="connsiteX73" fmla="*/ 2261683 w 14352380"/>
                <a:gd name="connsiteY73" fmla="*/ 3063618 h 7396028"/>
                <a:gd name="connsiteX74" fmla="*/ 2078803 w 14352380"/>
                <a:gd name="connsiteY74" fmla="*/ 2949318 h 7396028"/>
                <a:gd name="connsiteX75" fmla="*/ 1824299 w 14352380"/>
                <a:gd name="connsiteY75" fmla="*/ 3002494 h 7396028"/>
                <a:gd name="connsiteX76" fmla="*/ 1412162 w 14352380"/>
                <a:gd name="connsiteY76" fmla="*/ 3235573 h 7396028"/>
                <a:gd name="connsiteX77" fmla="*/ 1381573 w 14352380"/>
                <a:gd name="connsiteY77" fmla="*/ 3680838 h 7396028"/>
                <a:gd name="connsiteX78" fmla="*/ 1340867 w 14352380"/>
                <a:gd name="connsiteY78" fmla="*/ 3980504 h 7396028"/>
                <a:gd name="connsiteX79" fmla="*/ 1197619 w 14352380"/>
                <a:gd name="connsiteY79" fmla="*/ 4738831 h 7396028"/>
                <a:gd name="connsiteX80" fmla="*/ 1220896 w 14352380"/>
                <a:gd name="connsiteY80" fmla="*/ 4338309 h 7396028"/>
                <a:gd name="connsiteX81" fmla="*/ 1242772 w 14352380"/>
                <a:gd name="connsiteY81" fmla="*/ 4080888 h 7396028"/>
                <a:gd name="connsiteX82" fmla="*/ 1198693 w 14352380"/>
                <a:gd name="connsiteY82" fmla="*/ 3909438 h 7396028"/>
                <a:gd name="connsiteX83" fmla="*/ 970093 w 14352380"/>
                <a:gd name="connsiteY83" fmla="*/ 3989448 h 7396028"/>
                <a:gd name="connsiteX84" fmla="*/ 766328 w 14352380"/>
                <a:gd name="connsiteY84" fmla="*/ 4131990 h 7396028"/>
                <a:gd name="connsiteX85" fmla="*/ 555808 w 14352380"/>
                <a:gd name="connsiteY85" fmla="*/ 4355688 h 7396028"/>
                <a:gd name="connsiteX86" fmla="*/ 785900 w 14352380"/>
                <a:gd name="connsiteY86" fmla="*/ 4017771 h 7396028"/>
                <a:gd name="connsiteX87" fmla="*/ 1130113 w 14352380"/>
                <a:gd name="connsiteY87" fmla="*/ 3817500 h 7396028"/>
                <a:gd name="connsiteX88" fmla="*/ 1278703 w 14352380"/>
                <a:gd name="connsiteY88" fmla="*/ 3726558 h 7396028"/>
                <a:gd name="connsiteX89" fmla="*/ 1269661 w 14352380"/>
                <a:gd name="connsiteY89" fmla="*/ 3390117 h 7396028"/>
                <a:gd name="connsiteX90" fmla="*/ 1309620 w 14352380"/>
                <a:gd name="connsiteY90" fmla="*/ 3169963 h 7396028"/>
                <a:gd name="connsiteX91" fmla="*/ 1393003 w 14352380"/>
                <a:gd name="connsiteY91" fmla="*/ 3052188 h 7396028"/>
                <a:gd name="connsiteX92" fmla="*/ 1080693 w 14352380"/>
                <a:gd name="connsiteY92" fmla="*/ 2984604 h 7396028"/>
                <a:gd name="connsiteX93" fmla="*/ 663453 w 14352380"/>
                <a:gd name="connsiteY93" fmla="*/ 3023360 h 7396028"/>
                <a:gd name="connsiteX94" fmla="*/ 235111 w 14352380"/>
                <a:gd name="connsiteY94" fmla="*/ 3217172 h 7396028"/>
                <a:gd name="connsiteX95" fmla="*/ 421453 w 14352380"/>
                <a:gd name="connsiteY95" fmla="*/ 3029328 h 7396028"/>
                <a:gd name="connsiteX96" fmla="*/ 627193 w 14352380"/>
                <a:gd name="connsiteY96" fmla="*/ 2926458 h 7396028"/>
                <a:gd name="connsiteX97" fmla="*/ 854480 w 14352380"/>
                <a:gd name="connsiteY97" fmla="*/ 2889178 h 7396028"/>
                <a:gd name="connsiteX98" fmla="*/ 1149272 w 14352380"/>
                <a:gd name="connsiteY98" fmla="*/ 2889676 h 7396028"/>
                <a:gd name="connsiteX99" fmla="*/ 1531894 w 14352380"/>
                <a:gd name="connsiteY99" fmla="*/ 2917507 h 7396028"/>
                <a:gd name="connsiteX100" fmla="*/ 1860559 w 14352380"/>
                <a:gd name="connsiteY100" fmla="*/ 2766431 h 7396028"/>
                <a:gd name="connsiteX101" fmla="*/ 1701613 w 14352380"/>
                <a:gd name="connsiteY101" fmla="*/ 2263518 h 7396028"/>
                <a:gd name="connsiteX102" fmla="*/ 1690183 w 14352380"/>
                <a:gd name="connsiteY102" fmla="*/ 1966338 h 7396028"/>
                <a:gd name="connsiteX103" fmla="*/ 1381991 w 14352380"/>
                <a:gd name="connsiteY103" fmla="*/ 1841604 h 7396028"/>
                <a:gd name="connsiteX104" fmla="*/ 1095823 w 14352380"/>
                <a:gd name="connsiteY104" fmla="*/ 1714878 h 7396028"/>
                <a:gd name="connsiteX105" fmla="*/ 746507 w 14352380"/>
                <a:gd name="connsiteY105" fmla="*/ 1626415 h 7396028"/>
                <a:gd name="connsiteX106" fmla="*/ 352873 w 14352380"/>
                <a:gd name="connsiteY106" fmla="*/ 1726308 h 7396028"/>
                <a:gd name="connsiteX107" fmla="*/ 113171 w 14352380"/>
                <a:gd name="connsiteY107" fmla="*/ 1763582 h 7396028"/>
                <a:gd name="connsiteX108" fmla="*/ 9973 w 14352380"/>
                <a:gd name="connsiteY108" fmla="*/ 1737738 h 7396028"/>
                <a:gd name="connsiteX109" fmla="*/ 348516 w 14352380"/>
                <a:gd name="connsiteY109" fmla="*/ 1643812 h 7396028"/>
                <a:gd name="connsiteX110" fmla="*/ 653097 w 14352380"/>
                <a:gd name="connsiteY110" fmla="*/ 1543920 h 7396028"/>
                <a:gd name="connsiteX111" fmla="*/ 1072963 w 14352380"/>
                <a:gd name="connsiteY111" fmla="*/ 1612008 h 7396028"/>
                <a:gd name="connsiteX112" fmla="*/ 1244413 w 14352380"/>
                <a:gd name="connsiteY112" fmla="*/ 1657728 h 7396028"/>
                <a:gd name="connsiteX113" fmla="*/ 1205766 w 14352380"/>
                <a:gd name="connsiteY113" fmla="*/ 1451988 h 7396028"/>
                <a:gd name="connsiteX114" fmla="*/ 1046313 w 14352380"/>
                <a:gd name="connsiteY114" fmla="*/ 815409 h 7396028"/>
                <a:gd name="connsiteX115" fmla="*/ 1221553 w 14352380"/>
                <a:gd name="connsiteY115" fmla="*/ 1211958 h 7396028"/>
                <a:gd name="connsiteX0" fmla="*/ 1221553 w 18227951"/>
                <a:gd name="connsiteY0" fmla="*/ 1211958 h 9173439"/>
                <a:gd name="connsiteX1" fmla="*/ 1343911 w 18227951"/>
                <a:gd name="connsiteY1" fmla="*/ 1559828 h 9173439"/>
                <a:gd name="connsiteX2" fmla="*/ 1553023 w 18227951"/>
                <a:gd name="connsiteY2" fmla="*/ 1657728 h 9173439"/>
                <a:gd name="connsiteX3" fmla="*/ 1907353 w 18227951"/>
                <a:gd name="connsiteY3" fmla="*/ 1680588 h 9173439"/>
                <a:gd name="connsiteX4" fmla="*/ 2021653 w 18227951"/>
                <a:gd name="connsiteY4" fmla="*/ 1543428 h 9173439"/>
                <a:gd name="connsiteX5" fmla="*/ 2124523 w 18227951"/>
                <a:gd name="connsiteY5" fmla="*/ 1291968 h 9173439"/>
                <a:gd name="connsiteX6" fmla="*/ 2124523 w 18227951"/>
                <a:gd name="connsiteY6" fmla="*/ 1120518 h 9173439"/>
                <a:gd name="connsiteX7" fmla="*/ 2068029 w 18227951"/>
                <a:gd name="connsiteY7" fmla="*/ 825325 h 9173439"/>
                <a:gd name="connsiteX8" fmla="*/ 2078803 w 18227951"/>
                <a:gd name="connsiteY8" fmla="*/ 777618 h 9173439"/>
                <a:gd name="connsiteX9" fmla="*/ 2170243 w 18227951"/>
                <a:gd name="connsiteY9" fmla="*/ 1086228 h 9173439"/>
                <a:gd name="connsiteX10" fmla="*/ 2215963 w 18227951"/>
                <a:gd name="connsiteY10" fmla="*/ 1269108 h 9173439"/>
                <a:gd name="connsiteX11" fmla="*/ 2284543 w 18227951"/>
                <a:gd name="connsiteY11" fmla="*/ 1303398 h 9173439"/>
                <a:gd name="connsiteX12" fmla="*/ 2330263 w 18227951"/>
                <a:gd name="connsiteY12" fmla="*/ 1166238 h 9173439"/>
                <a:gd name="connsiteX13" fmla="*/ 2467423 w 18227951"/>
                <a:gd name="connsiteY13" fmla="*/ 880488 h 9173439"/>
                <a:gd name="connsiteX14" fmla="*/ 2558863 w 18227951"/>
                <a:gd name="connsiteY14" fmla="*/ 640458 h 9173439"/>
                <a:gd name="connsiteX15" fmla="*/ 2616013 w 18227951"/>
                <a:gd name="connsiteY15" fmla="*/ 537588 h 9173439"/>
                <a:gd name="connsiteX16" fmla="*/ 2558863 w 18227951"/>
                <a:gd name="connsiteY16" fmla="*/ 789048 h 9173439"/>
                <a:gd name="connsiteX17" fmla="*/ 2444563 w 18227951"/>
                <a:gd name="connsiteY17" fmla="*/ 1097658 h 9173439"/>
                <a:gd name="connsiteX18" fmla="*/ 2375983 w 18227951"/>
                <a:gd name="connsiteY18" fmla="*/ 1406268 h 9173439"/>
                <a:gd name="connsiteX19" fmla="*/ 2558863 w 18227951"/>
                <a:gd name="connsiteY19" fmla="*/ 1577718 h 9173439"/>
                <a:gd name="connsiteX20" fmla="*/ 2878903 w 18227951"/>
                <a:gd name="connsiteY20" fmla="*/ 1657728 h 9173439"/>
                <a:gd name="connsiteX21" fmla="*/ 3187513 w 18227951"/>
                <a:gd name="connsiteY21" fmla="*/ 1657728 h 9173439"/>
                <a:gd name="connsiteX22" fmla="*/ 3370393 w 18227951"/>
                <a:gd name="connsiteY22" fmla="*/ 1566288 h 9173439"/>
                <a:gd name="connsiteX23" fmla="*/ 3488066 w 18227951"/>
                <a:gd name="connsiteY23" fmla="*/ 1246753 h 9173439"/>
                <a:gd name="connsiteX24" fmla="*/ 3495138 w 18227951"/>
                <a:gd name="connsiteY24" fmla="*/ 1115548 h 9173439"/>
                <a:gd name="connsiteX25" fmla="*/ 3493650 w 18227951"/>
                <a:gd name="connsiteY25" fmla="*/ 1063976 h 9173439"/>
                <a:gd name="connsiteX26" fmla="*/ 3450403 w 18227951"/>
                <a:gd name="connsiteY26" fmla="*/ 777618 h 9173439"/>
                <a:gd name="connsiteX27" fmla="*/ 3119893 w 18227951"/>
                <a:gd name="connsiteY27" fmla="*/ 321571 h 9173439"/>
                <a:gd name="connsiteX28" fmla="*/ 3497351 w 18227951"/>
                <a:gd name="connsiteY28" fmla="*/ 674883 h 9173439"/>
                <a:gd name="connsiteX29" fmla="*/ 3759013 w 18227951"/>
                <a:gd name="connsiteY29" fmla="*/ 571878 h 9173439"/>
                <a:gd name="connsiteX30" fmla="*/ 3999043 w 18227951"/>
                <a:gd name="connsiteY30" fmla="*/ 91818 h 9173439"/>
                <a:gd name="connsiteX31" fmla="*/ 4033333 w 18227951"/>
                <a:gd name="connsiteY31" fmla="*/ 11808 h 9173439"/>
                <a:gd name="connsiteX32" fmla="*/ 3984569 w 18227951"/>
                <a:gd name="connsiteY32" fmla="*/ 247366 h 9173439"/>
                <a:gd name="connsiteX33" fmla="*/ 3812791 w 18227951"/>
                <a:gd name="connsiteY33" fmla="*/ 647417 h 9173439"/>
                <a:gd name="connsiteX34" fmla="*/ 3592906 w 18227951"/>
                <a:gd name="connsiteY34" fmla="*/ 811408 h 9173439"/>
                <a:gd name="connsiteX35" fmla="*/ 3604425 w 18227951"/>
                <a:gd name="connsiteY35" fmla="*/ 999253 h 9173439"/>
                <a:gd name="connsiteX36" fmla="*/ 3872985 w 18227951"/>
                <a:gd name="connsiteY36" fmla="*/ 881976 h 9173439"/>
                <a:gd name="connsiteX37" fmla="*/ 4200754 w 18227951"/>
                <a:gd name="connsiteY37" fmla="*/ 774136 h 9173439"/>
                <a:gd name="connsiteX38" fmla="*/ 4064251 w 18227951"/>
                <a:gd name="connsiteY38" fmla="*/ 847195 h 9173439"/>
                <a:gd name="connsiteX39" fmla="*/ 3818880 w 18227951"/>
                <a:gd name="connsiteY39" fmla="*/ 991305 h 9173439"/>
                <a:gd name="connsiteX40" fmla="*/ 3658531 w 18227951"/>
                <a:gd name="connsiteY40" fmla="*/ 1093178 h 9173439"/>
                <a:gd name="connsiteX41" fmla="*/ 3622838 w 18227951"/>
                <a:gd name="connsiteY41" fmla="*/ 1221401 h 9173439"/>
                <a:gd name="connsiteX42" fmla="*/ 3577446 w 18227951"/>
                <a:gd name="connsiteY42" fmla="*/ 1500691 h 9173439"/>
                <a:gd name="connsiteX43" fmla="*/ 3461833 w 18227951"/>
                <a:gd name="connsiteY43" fmla="*/ 1726308 h 9173439"/>
                <a:gd name="connsiteX44" fmla="*/ 3278953 w 18227951"/>
                <a:gd name="connsiteY44" fmla="*/ 2034918 h 9173439"/>
                <a:gd name="connsiteX45" fmla="*/ 3288742 w 18227951"/>
                <a:gd name="connsiteY45" fmla="*/ 2273460 h 9173439"/>
                <a:gd name="connsiteX46" fmla="*/ 3434288 w 18227951"/>
                <a:gd name="connsiteY46" fmla="*/ 2417577 h 9173439"/>
                <a:gd name="connsiteX47" fmla="*/ 3781217 w 18227951"/>
                <a:gd name="connsiteY47" fmla="*/ 2618845 h 9173439"/>
                <a:gd name="connsiteX48" fmla="*/ 4079053 w 18227951"/>
                <a:gd name="connsiteY48" fmla="*/ 2777868 h 9173439"/>
                <a:gd name="connsiteX49" fmla="*/ 18227951 w 18227951"/>
                <a:gd name="connsiteY49" fmla="*/ 9173439 h 9173439"/>
                <a:gd name="connsiteX50" fmla="*/ 13992332 w 18227951"/>
                <a:gd name="connsiteY50" fmla="*/ 7396027 h 9173439"/>
                <a:gd name="connsiteX51" fmla="*/ 3944371 w 18227951"/>
                <a:gd name="connsiteY51" fmla="*/ 2976643 h 9173439"/>
                <a:gd name="connsiteX52" fmla="*/ 3460193 w 18227951"/>
                <a:gd name="connsiteY52" fmla="*/ 2852901 h 9173439"/>
                <a:gd name="connsiteX53" fmla="*/ 3217865 w 18227951"/>
                <a:gd name="connsiteY53" fmla="*/ 2829045 h 9173439"/>
                <a:gd name="connsiteX54" fmla="*/ 3025524 w 18227951"/>
                <a:gd name="connsiteY54" fmla="*/ 2858861 h 9173439"/>
                <a:gd name="connsiteX55" fmla="*/ 2832855 w 18227951"/>
                <a:gd name="connsiteY55" fmla="*/ 2930924 h 9173439"/>
                <a:gd name="connsiteX56" fmla="*/ 2820111 w 18227951"/>
                <a:gd name="connsiteY56" fmla="*/ 3026344 h 9173439"/>
                <a:gd name="connsiteX57" fmla="*/ 2959241 w 18227951"/>
                <a:gd name="connsiteY57" fmla="*/ 3167976 h 9173439"/>
                <a:gd name="connsiteX58" fmla="*/ 3176083 w 18227951"/>
                <a:gd name="connsiteY58" fmla="*/ 3269358 h 9173439"/>
                <a:gd name="connsiteX59" fmla="*/ 3388239 w 18227951"/>
                <a:gd name="connsiteY59" fmla="*/ 3442290 h 9173439"/>
                <a:gd name="connsiteX60" fmla="*/ 3212014 w 18227951"/>
                <a:gd name="connsiteY60" fmla="*/ 3336948 h 9173439"/>
                <a:gd name="connsiteX61" fmla="*/ 3004633 w 18227951"/>
                <a:gd name="connsiteY61" fmla="*/ 3276814 h 9173439"/>
                <a:gd name="connsiteX62" fmla="*/ 2771676 w 18227951"/>
                <a:gd name="connsiteY62" fmla="*/ 3166987 h 9173439"/>
                <a:gd name="connsiteX63" fmla="*/ 2638873 w 18227951"/>
                <a:gd name="connsiteY63" fmla="*/ 3097908 h 9173439"/>
                <a:gd name="connsiteX64" fmla="*/ 2570293 w 18227951"/>
                <a:gd name="connsiteY64" fmla="*/ 3109338 h 9173439"/>
                <a:gd name="connsiteX65" fmla="*/ 2525557 w 18227951"/>
                <a:gd name="connsiteY65" fmla="*/ 3326508 h 9173439"/>
                <a:gd name="connsiteX66" fmla="*/ 2584349 w 18227951"/>
                <a:gd name="connsiteY66" fmla="*/ 3577470 h 9173439"/>
                <a:gd name="connsiteX67" fmla="*/ 2663703 w 18227951"/>
                <a:gd name="connsiteY67" fmla="*/ 3996904 h 9173439"/>
                <a:gd name="connsiteX68" fmla="*/ 2633113 w 18227951"/>
                <a:gd name="connsiteY68" fmla="*/ 4192703 h 9173439"/>
                <a:gd name="connsiteX69" fmla="*/ 2539703 w 18227951"/>
                <a:gd name="connsiteY69" fmla="*/ 4455574 h 9173439"/>
                <a:gd name="connsiteX70" fmla="*/ 2595212 w 18227951"/>
                <a:gd name="connsiteY70" fmla="*/ 3945217 h 9173439"/>
                <a:gd name="connsiteX71" fmla="*/ 2481240 w 18227951"/>
                <a:gd name="connsiteY71" fmla="*/ 3566538 h 9173439"/>
                <a:gd name="connsiteX72" fmla="*/ 2307403 w 18227951"/>
                <a:gd name="connsiteY72" fmla="*/ 3166488 h 9173439"/>
                <a:gd name="connsiteX73" fmla="*/ 2261683 w 18227951"/>
                <a:gd name="connsiteY73" fmla="*/ 3063618 h 9173439"/>
                <a:gd name="connsiteX74" fmla="*/ 2078803 w 18227951"/>
                <a:gd name="connsiteY74" fmla="*/ 2949318 h 9173439"/>
                <a:gd name="connsiteX75" fmla="*/ 1824299 w 18227951"/>
                <a:gd name="connsiteY75" fmla="*/ 3002494 h 9173439"/>
                <a:gd name="connsiteX76" fmla="*/ 1412162 w 18227951"/>
                <a:gd name="connsiteY76" fmla="*/ 3235573 h 9173439"/>
                <a:gd name="connsiteX77" fmla="*/ 1381573 w 18227951"/>
                <a:gd name="connsiteY77" fmla="*/ 3680838 h 9173439"/>
                <a:gd name="connsiteX78" fmla="*/ 1340867 w 18227951"/>
                <a:gd name="connsiteY78" fmla="*/ 3980504 h 9173439"/>
                <a:gd name="connsiteX79" fmla="*/ 1197619 w 18227951"/>
                <a:gd name="connsiteY79" fmla="*/ 4738831 h 9173439"/>
                <a:gd name="connsiteX80" fmla="*/ 1220896 w 18227951"/>
                <a:gd name="connsiteY80" fmla="*/ 4338309 h 9173439"/>
                <a:gd name="connsiteX81" fmla="*/ 1242772 w 18227951"/>
                <a:gd name="connsiteY81" fmla="*/ 4080888 h 9173439"/>
                <a:gd name="connsiteX82" fmla="*/ 1198693 w 18227951"/>
                <a:gd name="connsiteY82" fmla="*/ 3909438 h 9173439"/>
                <a:gd name="connsiteX83" fmla="*/ 970093 w 18227951"/>
                <a:gd name="connsiteY83" fmla="*/ 3989448 h 9173439"/>
                <a:gd name="connsiteX84" fmla="*/ 766328 w 18227951"/>
                <a:gd name="connsiteY84" fmla="*/ 4131990 h 9173439"/>
                <a:gd name="connsiteX85" fmla="*/ 555808 w 18227951"/>
                <a:gd name="connsiteY85" fmla="*/ 4355688 h 9173439"/>
                <a:gd name="connsiteX86" fmla="*/ 785900 w 18227951"/>
                <a:gd name="connsiteY86" fmla="*/ 4017771 h 9173439"/>
                <a:gd name="connsiteX87" fmla="*/ 1130113 w 18227951"/>
                <a:gd name="connsiteY87" fmla="*/ 3817500 h 9173439"/>
                <a:gd name="connsiteX88" fmla="*/ 1278703 w 18227951"/>
                <a:gd name="connsiteY88" fmla="*/ 3726558 h 9173439"/>
                <a:gd name="connsiteX89" fmla="*/ 1269661 w 18227951"/>
                <a:gd name="connsiteY89" fmla="*/ 3390117 h 9173439"/>
                <a:gd name="connsiteX90" fmla="*/ 1309620 w 18227951"/>
                <a:gd name="connsiteY90" fmla="*/ 3169963 h 9173439"/>
                <a:gd name="connsiteX91" fmla="*/ 1393003 w 18227951"/>
                <a:gd name="connsiteY91" fmla="*/ 3052188 h 9173439"/>
                <a:gd name="connsiteX92" fmla="*/ 1080693 w 18227951"/>
                <a:gd name="connsiteY92" fmla="*/ 2984604 h 9173439"/>
                <a:gd name="connsiteX93" fmla="*/ 663453 w 18227951"/>
                <a:gd name="connsiteY93" fmla="*/ 3023360 h 9173439"/>
                <a:gd name="connsiteX94" fmla="*/ 235111 w 18227951"/>
                <a:gd name="connsiteY94" fmla="*/ 3217172 h 9173439"/>
                <a:gd name="connsiteX95" fmla="*/ 421453 w 18227951"/>
                <a:gd name="connsiteY95" fmla="*/ 3029328 h 9173439"/>
                <a:gd name="connsiteX96" fmla="*/ 627193 w 18227951"/>
                <a:gd name="connsiteY96" fmla="*/ 2926458 h 9173439"/>
                <a:gd name="connsiteX97" fmla="*/ 854480 w 18227951"/>
                <a:gd name="connsiteY97" fmla="*/ 2889178 h 9173439"/>
                <a:gd name="connsiteX98" fmla="*/ 1149272 w 18227951"/>
                <a:gd name="connsiteY98" fmla="*/ 2889676 h 9173439"/>
                <a:gd name="connsiteX99" fmla="*/ 1531894 w 18227951"/>
                <a:gd name="connsiteY99" fmla="*/ 2917507 h 9173439"/>
                <a:gd name="connsiteX100" fmla="*/ 1860559 w 18227951"/>
                <a:gd name="connsiteY100" fmla="*/ 2766431 h 9173439"/>
                <a:gd name="connsiteX101" fmla="*/ 1701613 w 18227951"/>
                <a:gd name="connsiteY101" fmla="*/ 2263518 h 9173439"/>
                <a:gd name="connsiteX102" fmla="*/ 1690183 w 18227951"/>
                <a:gd name="connsiteY102" fmla="*/ 1966338 h 9173439"/>
                <a:gd name="connsiteX103" fmla="*/ 1381991 w 18227951"/>
                <a:gd name="connsiteY103" fmla="*/ 1841604 h 9173439"/>
                <a:gd name="connsiteX104" fmla="*/ 1095823 w 18227951"/>
                <a:gd name="connsiteY104" fmla="*/ 1714878 h 9173439"/>
                <a:gd name="connsiteX105" fmla="*/ 746507 w 18227951"/>
                <a:gd name="connsiteY105" fmla="*/ 1626415 h 9173439"/>
                <a:gd name="connsiteX106" fmla="*/ 352873 w 18227951"/>
                <a:gd name="connsiteY106" fmla="*/ 1726308 h 9173439"/>
                <a:gd name="connsiteX107" fmla="*/ 113171 w 18227951"/>
                <a:gd name="connsiteY107" fmla="*/ 1763582 h 9173439"/>
                <a:gd name="connsiteX108" fmla="*/ 9973 w 18227951"/>
                <a:gd name="connsiteY108" fmla="*/ 1737738 h 9173439"/>
                <a:gd name="connsiteX109" fmla="*/ 348516 w 18227951"/>
                <a:gd name="connsiteY109" fmla="*/ 1643812 h 9173439"/>
                <a:gd name="connsiteX110" fmla="*/ 653097 w 18227951"/>
                <a:gd name="connsiteY110" fmla="*/ 1543920 h 9173439"/>
                <a:gd name="connsiteX111" fmla="*/ 1072963 w 18227951"/>
                <a:gd name="connsiteY111" fmla="*/ 1612008 h 9173439"/>
                <a:gd name="connsiteX112" fmla="*/ 1244413 w 18227951"/>
                <a:gd name="connsiteY112" fmla="*/ 1657728 h 9173439"/>
                <a:gd name="connsiteX113" fmla="*/ 1205766 w 18227951"/>
                <a:gd name="connsiteY113" fmla="*/ 1451988 h 9173439"/>
                <a:gd name="connsiteX114" fmla="*/ 1046313 w 18227951"/>
                <a:gd name="connsiteY114" fmla="*/ 815409 h 9173439"/>
                <a:gd name="connsiteX115" fmla="*/ 1221553 w 18227951"/>
                <a:gd name="connsiteY115" fmla="*/ 1211958 h 9173439"/>
                <a:gd name="connsiteX0" fmla="*/ 1221553 w 19234678"/>
                <a:gd name="connsiteY0" fmla="*/ 1211958 h 9708619"/>
                <a:gd name="connsiteX1" fmla="*/ 1343911 w 19234678"/>
                <a:gd name="connsiteY1" fmla="*/ 1559828 h 9708619"/>
                <a:gd name="connsiteX2" fmla="*/ 1553023 w 19234678"/>
                <a:gd name="connsiteY2" fmla="*/ 1657728 h 9708619"/>
                <a:gd name="connsiteX3" fmla="*/ 1907353 w 19234678"/>
                <a:gd name="connsiteY3" fmla="*/ 1680588 h 9708619"/>
                <a:gd name="connsiteX4" fmla="*/ 2021653 w 19234678"/>
                <a:gd name="connsiteY4" fmla="*/ 1543428 h 9708619"/>
                <a:gd name="connsiteX5" fmla="*/ 2124523 w 19234678"/>
                <a:gd name="connsiteY5" fmla="*/ 1291968 h 9708619"/>
                <a:gd name="connsiteX6" fmla="*/ 2124523 w 19234678"/>
                <a:gd name="connsiteY6" fmla="*/ 1120518 h 9708619"/>
                <a:gd name="connsiteX7" fmla="*/ 2068029 w 19234678"/>
                <a:gd name="connsiteY7" fmla="*/ 825325 h 9708619"/>
                <a:gd name="connsiteX8" fmla="*/ 2078803 w 19234678"/>
                <a:gd name="connsiteY8" fmla="*/ 777618 h 9708619"/>
                <a:gd name="connsiteX9" fmla="*/ 2170243 w 19234678"/>
                <a:gd name="connsiteY9" fmla="*/ 1086228 h 9708619"/>
                <a:gd name="connsiteX10" fmla="*/ 2215963 w 19234678"/>
                <a:gd name="connsiteY10" fmla="*/ 1269108 h 9708619"/>
                <a:gd name="connsiteX11" fmla="*/ 2284543 w 19234678"/>
                <a:gd name="connsiteY11" fmla="*/ 1303398 h 9708619"/>
                <a:gd name="connsiteX12" fmla="*/ 2330263 w 19234678"/>
                <a:gd name="connsiteY12" fmla="*/ 1166238 h 9708619"/>
                <a:gd name="connsiteX13" fmla="*/ 2467423 w 19234678"/>
                <a:gd name="connsiteY13" fmla="*/ 880488 h 9708619"/>
                <a:gd name="connsiteX14" fmla="*/ 2558863 w 19234678"/>
                <a:gd name="connsiteY14" fmla="*/ 640458 h 9708619"/>
                <a:gd name="connsiteX15" fmla="*/ 2616013 w 19234678"/>
                <a:gd name="connsiteY15" fmla="*/ 537588 h 9708619"/>
                <a:gd name="connsiteX16" fmla="*/ 2558863 w 19234678"/>
                <a:gd name="connsiteY16" fmla="*/ 789048 h 9708619"/>
                <a:gd name="connsiteX17" fmla="*/ 2444563 w 19234678"/>
                <a:gd name="connsiteY17" fmla="*/ 1097658 h 9708619"/>
                <a:gd name="connsiteX18" fmla="*/ 2375983 w 19234678"/>
                <a:gd name="connsiteY18" fmla="*/ 1406268 h 9708619"/>
                <a:gd name="connsiteX19" fmla="*/ 2558863 w 19234678"/>
                <a:gd name="connsiteY19" fmla="*/ 1577718 h 9708619"/>
                <a:gd name="connsiteX20" fmla="*/ 2878903 w 19234678"/>
                <a:gd name="connsiteY20" fmla="*/ 1657728 h 9708619"/>
                <a:gd name="connsiteX21" fmla="*/ 3187513 w 19234678"/>
                <a:gd name="connsiteY21" fmla="*/ 1657728 h 9708619"/>
                <a:gd name="connsiteX22" fmla="*/ 3370393 w 19234678"/>
                <a:gd name="connsiteY22" fmla="*/ 1566288 h 9708619"/>
                <a:gd name="connsiteX23" fmla="*/ 3488066 w 19234678"/>
                <a:gd name="connsiteY23" fmla="*/ 1246753 h 9708619"/>
                <a:gd name="connsiteX24" fmla="*/ 3495138 w 19234678"/>
                <a:gd name="connsiteY24" fmla="*/ 1115548 h 9708619"/>
                <a:gd name="connsiteX25" fmla="*/ 3493650 w 19234678"/>
                <a:gd name="connsiteY25" fmla="*/ 1063976 h 9708619"/>
                <a:gd name="connsiteX26" fmla="*/ 3450403 w 19234678"/>
                <a:gd name="connsiteY26" fmla="*/ 777618 h 9708619"/>
                <a:gd name="connsiteX27" fmla="*/ 3119893 w 19234678"/>
                <a:gd name="connsiteY27" fmla="*/ 321571 h 9708619"/>
                <a:gd name="connsiteX28" fmla="*/ 3497351 w 19234678"/>
                <a:gd name="connsiteY28" fmla="*/ 674883 h 9708619"/>
                <a:gd name="connsiteX29" fmla="*/ 3759013 w 19234678"/>
                <a:gd name="connsiteY29" fmla="*/ 571878 h 9708619"/>
                <a:gd name="connsiteX30" fmla="*/ 3999043 w 19234678"/>
                <a:gd name="connsiteY30" fmla="*/ 91818 h 9708619"/>
                <a:gd name="connsiteX31" fmla="*/ 4033333 w 19234678"/>
                <a:gd name="connsiteY31" fmla="*/ 11808 h 9708619"/>
                <a:gd name="connsiteX32" fmla="*/ 3984569 w 19234678"/>
                <a:gd name="connsiteY32" fmla="*/ 247366 h 9708619"/>
                <a:gd name="connsiteX33" fmla="*/ 3812791 w 19234678"/>
                <a:gd name="connsiteY33" fmla="*/ 647417 h 9708619"/>
                <a:gd name="connsiteX34" fmla="*/ 3592906 w 19234678"/>
                <a:gd name="connsiteY34" fmla="*/ 811408 h 9708619"/>
                <a:gd name="connsiteX35" fmla="*/ 3604425 w 19234678"/>
                <a:gd name="connsiteY35" fmla="*/ 999253 h 9708619"/>
                <a:gd name="connsiteX36" fmla="*/ 3872985 w 19234678"/>
                <a:gd name="connsiteY36" fmla="*/ 881976 h 9708619"/>
                <a:gd name="connsiteX37" fmla="*/ 4200754 w 19234678"/>
                <a:gd name="connsiteY37" fmla="*/ 774136 h 9708619"/>
                <a:gd name="connsiteX38" fmla="*/ 4064251 w 19234678"/>
                <a:gd name="connsiteY38" fmla="*/ 847195 h 9708619"/>
                <a:gd name="connsiteX39" fmla="*/ 3818880 w 19234678"/>
                <a:gd name="connsiteY39" fmla="*/ 991305 h 9708619"/>
                <a:gd name="connsiteX40" fmla="*/ 3658531 w 19234678"/>
                <a:gd name="connsiteY40" fmla="*/ 1093178 h 9708619"/>
                <a:gd name="connsiteX41" fmla="*/ 3622838 w 19234678"/>
                <a:gd name="connsiteY41" fmla="*/ 1221401 h 9708619"/>
                <a:gd name="connsiteX42" fmla="*/ 3577446 w 19234678"/>
                <a:gd name="connsiteY42" fmla="*/ 1500691 h 9708619"/>
                <a:gd name="connsiteX43" fmla="*/ 3461833 w 19234678"/>
                <a:gd name="connsiteY43" fmla="*/ 1726308 h 9708619"/>
                <a:gd name="connsiteX44" fmla="*/ 3278953 w 19234678"/>
                <a:gd name="connsiteY44" fmla="*/ 2034918 h 9708619"/>
                <a:gd name="connsiteX45" fmla="*/ 3288742 w 19234678"/>
                <a:gd name="connsiteY45" fmla="*/ 2273460 h 9708619"/>
                <a:gd name="connsiteX46" fmla="*/ 3434288 w 19234678"/>
                <a:gd name="connsiteY46" fmla="*/ 2417577 h 9708619"/>
                <a:gd name="connsiteX47" fmla="*/ 3781217 w 19234678"/>
                <a:gd name="connsiteY47" fmla="*/ 2618845 h 9708619"/>
                <a:gd name="connsiteX48" fmla="*/ 4079053 w 19234678"/>
                <a:gd name="connsiteY48" fmla="*/ 2777868 h 9708619"/>
                <a:gd name="connsiteX49" fmla="*/ 18227951 w 19234678"/>
                <a:gd name="connsiteY49" fmla="*/ 9173439 h 9708619"/>
                <a:gd name="connsiteX50" fmla="*/ 18064964 w 19234678"/>
                <a:gd name="connsiteY50" fmla="*/ 9394536 h 9708619"/>
                <a:gd name="connsiteX51" fmla="*/ 3944371 w 19234678"/>
                <a:gd name="connsiteY51" fmla="*/ 2976643 h 9708619"/>
                <a:gd name="connsiteX52" fmla="*/ 3460193 w 19234678"/>
                <a:gd name="connsiteY52" fmla="*/ 2852901 h 9708619"/>
                <a:gd name="connsiteX53" fmla="*/ 3217865 w 19234678"/>
                <a:gd name="connsiteY53" fmla="*/ 2829045 h 9708619"/>
                <a:gd name="connsiteX54" fmla="*/ 3025524 w 19234678"/>
                <a:gd name="connsiteY54" fmla="*/ 2858861 h 9708619"/>
                <a:gd name="connsiteX55" fmla="*/ 2832855 w 19234678"/>
                <a:gd name="connsiteY55" fmla="*/ 2930924 h 9708619"/>
                <a:gd name="connsiteX56" fmla="*/ 2820111 w 19234678"/>
                <a:gd name="connsiteY56" fmla="*/ 3026344 h 9708619"/>
                <a:gd name="connsiteX57" fmla="*/ 2959241 w 19234678"/>
                <a:gd name="connsiteY57" fmla="*/ 3167976 h 9708619"/>
                <a:gd name="connsiteX58" fmla="*/ 3176083 w 19234678"/>
                <a:gd name="connsiteY58" fmla="*/ 3269358 h 9708619"/>
                <a:gd name="connsiteX59" fmla="*/ 3388239 w 19234678"/>
                <a:gd name="connsiteY59" fmla="*/ 3442290 h 9708619"/>
                <a:gd name="connsiteX60" fmla="*/ 3212014 w 19234678"/>
                <a:gd name="connsiteY60" fmla="*/ 3336948 h 9708619"/>
                <a:gd name="connsiteX61" fmla="*/ 3004633 w 19234678"/>
                <a:gd name="connsiteY61" fmla="*/ 3276814 h 9708619"/>
                <a:gd name="connsiteX62" fmla="*/ 2771676 w 19234678"/>
                <a:gd name="connsiteY62" fmla="*/ 3166987 h 9708619"/>
                <a:gd name="connsiteX63" fmla="*/ 2638873 w 19234678"/>
                <a:gd name="connsiteY63" fmla="*/ 3097908 h 9708619"/>
                <a:gd name="connsiteX64" fmla="*/ 2570293 w 19234678"/>
                <a:gd name="connsiteY64" fmla="*/ 3109338 h 9708619"/>
                <a:gd name="connsiteX65" fmla="*/ 2525557 w 19234678"/>
                <a:gd name="connsiteY65" fmla="*/ 3326508 h 9708619"/>
                <a:gd name="connsiteX66" fmla="*/ 2584349 w 19234678"/>
                <a:gd name="connsiteY66" fmla="*/ 3577470 h 9708619"/>
                <a:gd name="connsiteX67" fmla="*/ 2663703 w 19234678"/>
                <a:gd name="connsiteY67" fmla="*/ 3996904 h 9708619"/>
                <a:gd name="connsiteX68" fmla="*/ 2633113 w 19234678"/>
                <a:gd name="connsiteY68" fmla="*/ 4192703 h 9708619"/>
                <a:gd name="connsiteX69" fmla="*/ 2539703 w 19234678"/>
                <a:gd name="connsiteY69" fmla="*/ 4455574 h 9708619"/>
                <a:gd name="connsiteX70" fmla="*/ 2595212 w 19234678"/>
                <a:gd name="connsiteY70" fmla="*/ 3945217 h 9708619"/>
                <a:gd name="connsiteX71" fmla="*/ 2481240 w 19234678"/>
                <a:gd name="connsiteY71" fmla="*/ 3566538 h 9708619"/>
                <a:gd name="connsiteX72" fmla="*/ 2307403 w 19234678"/>
                <a:gd name="connsiteY72" fmla="*/ 3166488 h 9708619"/>
                <a:gd name="connsiteX73" fmla="*/ 2261683 w 19234678"/>
                <a:gd name="connsiteY73" fmla="*/ 3063618 h 9708619"/>
                <a:gd name="connsiteX74" fmla="*/ 2078803 w 19234678"/>
                <a:gd name="connsiteY74" fmla="*/ 2949318 h 9708619"/>
                <a:gd name="connsiteX75" fmla="*/ 1824299 w 19234678"/>
                <a:gd name="connsiteY75" fmla="*/ 3002494 h 9708619"/>
                <a:gd name="connsiteX76" fmla="*/ 1412162 w 19234678"/>
                <a:gd name="connsiteY76" fmla="*/ 3235573 h 9708619"/>
                <a:gd name="connsiteX77" fmla="*/ 1381573 w 19234678"/>
                <a:gd name="connsiteY77" fmla="*/ 3680838 h 9708619"/>
                <a:gd name="connsiteX78" fmla="*/ 1340867 w 19234678"/>
                <a:gd name="connsiteY78" fmla="*/ 3980504 h 9708619"/>
                <a:gd name="connsiteX79" fmla="*/ 1197619 w 19234678"/>
                <a:gd name="connsiteY79" fmla="*/ 4738831 h 9708619"/>
                <a:gd name="connsiteX80" fmla="*/ 1220896 w 19234678"/>
                <a:gd name="connsiteY80" fmla="*/ 4338309 h 9708619"/>
                <a:gd name="connsiteX81" fmla="*/ 1242772 w 19234678"/>
                <a:gd name="connsiteY81" fmla="*/ 4080888 h 9708619"/>
                <a:gd name="connsiteX82" fmla="*/ 1198693 w 19234678"/>
                <a:gd name="connsiteY82" fmla="*/ 3909438 h 9708619"/>
                <a:gd name="connsiteX83" fmla="*/ 970093 w 19234678"/>
                <a:gd name="connsiteY83" fmla="*/ 3989448 h 9708619"/>
                <a:gd name="connsiteX84" fmla="*/ 766328 w 19234678"/>
                <a:gd name="connsiteY84" fmla="*/ 4131990 h 9708619"/>
                <a:gd name="connsiteX85" fmla="*/ 555808 w 19234678"/>
                <a:gd name="connsiteY85" fmla="*/ 4355688 h 9708619"/>
                <a:gd name="connsiteX86" fmla="*/ 785900 w 19234678"/>
                <a:gd name="connsiteY86" fmla="*/ 4017771 h 9708619"/>
                <a:gd name="connsiteX87" fmla="*/ 1130113 w 19234678"/>
                <a:gd name="connsiteY87" fmla="*/ 3817500 h 9708619"/>
                <a:gd name="connsiteX88" fmla="*/ 1278703 w 19234678"/>
                <a:gd name="connsiteY88" fmla="*/ 3726558 h 9708619"/>
                <a:gd name="connsiteX89" fmla="*/ 1269661 w 19234678"/>
                <a:gd name="connsiteY89" fmla="*/ 3390117 h 9708619"/>
                <a:gd name="connsiteX90" fmla="*/ 1309620 w 19234678"/>
                <a:gd name="connsiteY90" fmla="*/ 3169963 h 9708619"/>
                <a:gd name="connsiteX91" fmla="*/ 1393003 w 19234678"/>
                <a:gd name="connsiteY91" fmla="*/ 3052188 h 9708619"/>
                <a:gd name="connsiteX92" fmla="*/ 1080693 w 19234678"/>
                <a:gd name="connsiteY92" fmla="*/ 2984604 h 9708619"/>
                <a:gd name="connsiteX93" fmla="*/ 663453 w 19234678"/>
                <a:gd name="connsiteY93" fmla="*/ 3023360 h 9708619"/>
                <a:gd name="connsiteX94" fmla="*/ 235111 w 19234678"/>
                <a:gd name="connsiteY94" fmla="*/ 3217172 h 9708619"/>
                <a:gd name="connsiteX95" fmla="*/ 421453 w 19234678"/>
                <a:gd name="connsiteY95" fmla="*/ 3029328 h 9708619"/>
                <a:gd name="connsiteX96" fmla="*/ 627193 w 19234678"/>
                <a:gd name="connsiteY96" fmla="*/ 2926458 h 9708619"/>
                <a:gd name="connsiteX97" fmla="*/ 854480 w 19234678"/>
                <a:gd name="connsiteY97" fmla="*/ 2889178 h 9708619"/>
                <a:gd name="connsiteX98" fmla="*/ 1149272 w 19234678"/>
                <a:gd name="connsiteY98" fmla="*/ 2889676 h 9708619"/>
                <a:gd name="connsiteX99" fmla="*/ 1531894 w 19234678"/>
                <a:gd name="connsiteY99" fmla="*/ 2917507 h 9708619"/>
                <a:gd name="connsiteX100" fmla="*/ 1860559 w 19234678"/>
                <a:gd name="connsiteY100" fmla="*/ 2766431 h 9708619"/>
                <a:gd name="connsiteX101" fmla="*/ 1701613 w 19234678"/>
                <a:gd name="connsiteY101" fmla="*/ 2263518 h 9708619"/>
                <a:gd name="connsiteX102" fmla="*/ 1690183 w 19234678"/>
                <a:gd name="connsiteY102" fmla="*/ 1966338 h 9708619"/>
                <a:gd name="connsiteX103" fmla="*/ 1381991 w 19234678"/>
                <a:gd name="connsiteY103" fmla="*/ 1841604 h 9708619"/>
                <a:gd name="connsiteX104" fmla="*/ 1095823 w 19234678"/>
                <a:gd name="connsiteY104" fmla="*/ 1714878 h 9708619"/>
                <a:gd name="connsiteX105" fmla="*/ 746507 w 19234678"/>
                <a:gd name="connsiteY105" fmla="*/ 1626415 h 9708619"/>
                <a:gd name="connsiteX106" fmla="*/ 352873 w 19234678"/>
                <a:gd name="connsiteY106" fmla="*/ 1726308 h 9708619"/>
                <a:gd name="connsiteX107" fmla="*/ 113171 w 19234678"/>
                <a:gd name="connsiteY107" fmla="*/ 1763582 h 9708619"/>
                <a:gd name="connsiteX108" fmla="*/ 9973 w 19234678"/>
                <a:gd name="connsiteY108" fmla="*/ 1737738 h 9708619"/>
                <a:gd name="connsiteX109" fmla="*/ 348516 w 19234678"/>
                <a:gd name="connsiteY109" fmla="*/ 1643812 h 9708619"/>
                <a:gd name="connsiteX110" fmla="*/ 653097 w 19234678"/>
                <a:gd name="connsiteY110" fmla="*/ 1543920 h 9708619"/>
                <a:gd name="connsiteX111" fmla="*/ 1072963 w 19234678"/>
                <a:gd name="connsiteY111" fmla="*/ 1612008 h 9708619"/>
                <a:gd name="connsiteX112" fmla="*/ 1244413 w 19234678"/>
                <a:gd name="connsiteY112" fmla="*/ 1657728 h 9708619"/>
                <a:gd name="connsiteX113" fmla="*/ 1205766 w 19234678"/>
                <a:gd name="connsiteY113" fmla="*/ 1451988 h 9708619"/>
                <a:gd name="connsiteX114" fmla="*/ 1046313 w 19234678"/>
                <a:gd name="connsiteY114" fmla="*/ 815409 h 9708619"/>
                <a:gd name="connsiteX115" fmla="*/ 1221553 w 19234678"/>
                <a:gd name="connsiteY115" fmla="*/ 1211958 h 9708619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3944371 w 19048999"/>
                <a:gd name="connsiteY51" fmla="*/ 2976643 h 9628343"/>
                <a:gd name="connsiteX52" fmla="*/ 3460193 w 19048999"/>
                <a:gd name="connsiteY52" fmla="*/ 2852901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7057965 w 19048999"/>
                <a:gd name="connsiteY51" fmla="*/ 4392731 h 9628343"/>
                <a:gd name="connsiteX52" fmla="*/ 3460193 w 19048999"/>
                <a:gd name="connsiteY52" fmla="*/ 2852901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7057965 w 19048999"/>
                <a:gd name="connsiteY51" fmla="*/ 4392731 h 9628343"/>
                <a:gd name="connsiteX52" fmla="*/ 4025107 w 19048999"/>
                <a:gd name="connsiteY52" fmla="*/ 3081300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8233152"/>
                <a:gd name="connsiteY0" fmla="*/ 1211958 h 9394538"/>
                <a:gd name="connsiteX1" fmla="*/ 1343911 w 18233152"/>
                <a:gd name="connsiteY1" fmla="*/ 1559828 h 9394538"/>
                <a:gd name="connsiteX2" fmla="*/ 1553023 w 18233152"/>
                <a:gd name="connsiteY2" fmla="*/ 1657728 h 9394538"/>
                <a:gd name="connsiteX3" fmla="*/ 1907353 w 18233152"/>
                <a:gd name="connsiteY3" fmla="*/ 1680588 h 9394538"/>
                <a:gd name="connsiteX4" fmla="*/ 2021653 w 18233152"/>
                <a:gd name="connsiteY4" fmla="*/ 1543428 h 9394538"/>
                <a:gd name="connsiteX5" fmla="*/ 2124523 w 18233152"/>
                <a:gd name="connsiteY5" fmla="*/ 1291968 h 9394538"/>
                <a:gd name="connsiteX6" fmla="*/ 2124523 w 18233152"/>
                <a:gd name="connsiteY6" fmla="*/ 1120518 h 9394538"/>
                <a:gd name="connsiteX7" fmla="*/ 2068029 w 18233152"/>
                <a:gd name="connsiteY7" fmla="*/ 825325 h 9394538"/>
                <a:gd name="connsiteX8" fmla="*/ 2078803 w 18233152"/>
                <a:gd name="connsiteY8" fmla="*/ 777618 h 9394538"/>
                <a:gd name="connsiteX9" fmla="*/ 2170243 w 18233152"/>
                <a:gd name="connsiteY9" fmla="*/ 1086228 h 9394538"/>
                <a:gd name="connsiteX10" fmla="*/ 2215963 w 18233152"/>
                <a:gd name="connsiteY10" fmla="*/ 1269108 h 9394538"/>
                <a:gd name="connsiteX11" fmla="*/ 2284543 w 18233152"/>
                <a:gd name="connsiteY11" fmla="*/ 1303398 h 9394538"/>
                <a:gd name="connsiteX12" fmla="*/ 2330263 w 18233152"/>
                <a:gd name="connsiteY12" fmla="*/ 1166238 h 9394538"/>
                <a:gd name="connsiteX13" fmla="*/ 2467423 w 18233152"/>
                <a:gd name="connsiteY13" fmla="*/ 880488 h 9394538"/>
                <a:gd name="connsiteX14" fmla="*/ 2558863 w 18233152"/>
                <a:gd name="connsiteY14" fmla="*/ 640458 h 9394538"/>
                <a:gd name="connsiteX15" fmla="*/ 2616013 w 18233152"/>
                <a:gd name="connsiteY15" fmla="*/ 537588 h 9394538"/>
                <a:gd name="connsiteX16" fmla="*/ 2558863 w 18233152"/>
                <a:gd name="connsiteY16" fmla="*/ 789048 h 9394538"/>
                <a:gd name="connsiteX17" fmla="*/ 2444563 w 18233152"/>
                <a:gd name="connsiteY17" fmla="*/ 1097658 h 9394538"/>
                <a:gd name="connsiteX18" fmla="*/ 2375983 w 18233152"/>
                <a:gd name="connsiteY18" fmla="*/ 1406268 h 9394538"/>
                <a:gd name="connsiteX19" fmla="*/ 2558863 w 18233152"/>
                <a:gd name="connsiteY19" fmla="*/ 1577718 h 9394538"/>
                <a:gd name="connsiteX20" fmla="*/ 2878903 w 18233152"/>
                <a:gd name="connsiteY20" fmla="*/ 1657728 h 9394538"/>
                <a:gd name="connsiteX21" fmla="*/ 3187513 w 18233152"/>
                <a:gd name="connsiteY21" fmla="*/ 1657728 h 9394538"/>
                <a:gd name="connsiteX22" fmla="*/ 3370393 w 18233152"/>
                <a:gd name="connsiteY22" fmla="*/ 1566288 h 9394538"/>
                <a:gd name="connsiteX23" fmla="*/ 3488066 w 18233152"/>
                <a:gd name="connsiteY23" fmla="*/ 1246753 h 9394538"/>
                <a:gd name="connsiteX24" fmla="*/ 3495138 w 18233152"/>
                <a:gd name="connsiteY24" fmla="*/ 1115548 h 9394538"/>
                <a:gd name="connsiteX25" fmla="*/ 3493650 w 18233152"/>
                <a:gd name="connsiteY25" fmla="*/ 1063976 h 9394538"/>
                <a:gd name="connsiteX26" fmla="*/ 3450403 w 18233152"/>
                <a:gd name="connsiteY26" fmla="*/ 777618 h 9394538"/>
                <a:gd name="connsiteX27" fmla="*/ 3119893 w 18233152"/>
                <a:gd name="connsiteY27" fmla="*/ 321571 h 9394538"/>
                <a:gd name="connsiteX28" fmla="*/ 3497351 w 18233152"/>
                <a:gd name="connsiteY28" fmla="*/ 674883 h 9394538"/>
                <a:gd name="connsiteX29" fmla="*/ 3759013 w 18233152"/>
                <a:gd name="connsiteY29" fmla="*/ 571878 h 9394538"/>
                <a:gd name="connsiteX30" fmla="*/ 3999043 w 18233152"/>
                <a:gd name="connsiteY30" fmla="*/ 91818 h 9394538"/>
                <a:gd name="connsiteX31" fmla="*/ 4033333 w 18233152"/>
                <a:gd name="connsiteY31" fmla="*/ 11808 h 9394538"/>
                <a:gd name="connsiteX32" fmla="*/ 3984569 w 18233152"/>
                <a:gd name="connsiteY32" fmla="*/ 247366 h 9394538"/>
                <a:gd name="connsiteX33" fmla="*/ 3812791 w 18233152"/>
                <a:gd name="connsiteY33" fmla="*/ 647417 h 9394538"/>
                <a:gd name="connsiteX34" fmla="*/ 3592906 w 18233152"/>
                <a:gd name="connsiteY34" fmla="*/ 811408 h 9394538"/>
                <a:gd name="connsiteX35" fmla="*/ 3604425 w 18233152"/>
                <a:gd name="connsiteY35" fmla="*/ 999253 h 9394538"/>
                <a:gd name="connsiteX36" fmla="*/ 3872985 w 18233152"/>
                <a:gd name="connsiteY36" fmla="*/ 881976 h 9394538"/>
                <a:gd name="connsiteX37" fmla="*/ 4200754 w 18233152"/>
                <a:gd name="connsiteY37" fmla="*/ 774136 h 9394538"/>
                <a:gd name="connsiteX38" fmla="*/ 4064251 w 18233152"/>
                <a:gd name="connsiteY38" fmla="*/ 847195 h 9394538"/>
                <a:gd name="connsiteX39" fmla="*/ 3818880 w 18233152"/>
                <a:gd name="connsiteY39" fmla="*/ 991305 h 9394538"/>
                <a:gd name="connsiteX40" fmla="*/ 3658531 w 18233152"/>
                <a:gd name="connsiteY40" fmla="*/ 1093178 h 9394538"/>
                <a:gd name="connsiteX41" fmla="*/ 3622838 w 18233152"/>
                <a:gd name="connsiteY41" fmla="*/ 1221401 h 9394538"/>
                <a:gd name="connsiteX42" fmla="*/ 3577446 w 18233152"/>
                <a:gd name="connsiteY42" fmla="*/ 1500691 h 9394538"/>
                <a:gd name="connsiteX43" fmla="*/ 3461833 w 18233152"/>
                <a:gd name="connsiteY43" fmla="*/ 1726308 h 9394538"/>
                <a:gd name="connsiteX44" fmla="*/ 3278953 w 18233152"/>
                <a:gd name="connsiteY44" fmla="*/ 2034918 h 9394538"/>
                <a:gd name="connsiteX45" fmla="*/ 3288742 w 18233152"/>
                <a:gd name="connsiteY45" fmla="*/ 2273460 h 9394538"/>
                <a:gd name="connsiteX46" fmla="*/ 3434288 w 18233152"/>
                <a:gd name="connsiteY46" fmla="*/ 2417577 h 9394538"/>
                <a:gd name="connsiteX47" fmla="*/ 3781217 w 18233152"/>
                <a:gd name="connsiteY47" fmla="*/ 2618845 h 9394538"/>
                <a:gd name="connsiteX48" fmla="*/ 6588323 w 18233152"/>
                <a:gd name="connsiteY48" fmla="*/ 3874193 h 9394538"/>
                <a:gd name="connsiteX49" fmla="*/ 18227951 w 18233152"/>
                <a:gd name="connsiteY49" fmla="*/ 9173439 h 9394538"/>
                <a:gd name="connsiteX50" fmla="*/ 18064964 w 18233152"/>
                <a:gd name="connsiteY50" fmla="*/ 9394536 h 9394538"/>
                <a:gd name="connsiteX51" fmla="*/ 7057965 w 18233152"/>
                <a:gd name="connsiteY51" fmla="*/ 4392731 h 9394538"/>
                <a:gd name="connsiteX52" fmla="*/ 4025107 w 18233152"/>
                <a:gd name="connsiteY52" fmla="*/ 3081300 h 9394538"/>
                <a:gd name="connsiteX53" fmla="*/ 3217865 w 18233152"/>
                <a:gd name="connsiteY53" fmla="*/ 2829045 h 9394538"/>
                <a:gd name="connsiteX54" fmla="*/ 3025524 w 18233152"/>
                <a:gd name="connsiteY54" fmla="*/ 2858861 h 9394538"/>
                <a:gd name="connsiteX55" fmla="*/ 2832855 w 18233152"/>
                <a:gd name="connsiteY55" fmla="*/ 2930924 h 9394538"/>
                <a:gd name="connsiteX56" fmla="*/ 2820111 w 18233152"/>
                <a:gd name="connsiteY56" fmla="*/ 3026344 h 9394538"/>
                <a:gd name="connsiteX57" fmla="*/ 2959241 w 18233152"/>
                <a:gd name="connsiteY57" fmla="*/ 3167976 h 9394538"/>
                <a:gd name="connsiteX58" fmla="*/ 3176083 w 18233152"/>
                <a:gd name="connsiteY58" fmla="*/ 3269358 h 9394538"/>
                <a:gd name="connsiteX59" fmla="*/ 3388239 w 18233152"/>
                <a:gd name="connsiteY59" fmla="*/ 3442290 h 9394538"/>
                <a:gd name="connsiteX60" fmla="*/ 3212014 w 18233152"/>
                <a:gd name="connsiteY60" fmla="*/ 3336948 h 9394538"/>
                <a:gd name="connsiteX61" fmla="*/ 3004633 w 18233152"/>
                <a:gd name="connsiteY61" fmla="*/ 3276814 h 9394538"/>
                <a:gd name="connsiteX62" fmla="*/ 2771676 w 18233152"/>
                <a:gd name="connsiteY62" fmla="*/ 3166987 h 9394538"/>
                <a:gd name="connsiteX63" fmla="*/ 2638873 w 18233152"/>
                <a:gd name="connsiteY63" fmla="*/ 3097908 h 9394538"/>
                <a:gd name="connsiteX64" fmla="*/ 2570293 w 18233152"/>
                <a:gd name="connsiteY64" fmla="*/ 3109338 h 9394538"/>
                <a:gd name="connsiteX65" fmla="*/ 2525557 w 18233152"/>
                <a:gd name="connsiteY65" fmla="*/ 3326508 h 9394538"/>
                <a:gd name="connsiteX66" fmla="*/ 2584349 w 18233152"/>
                <a:gd name="connsiteY66" fmla="*/ 3577470 h 9394538"/>
                <a:gd name="connsiteX67" fmla="*/ 2663703 w 18233152"/>
                <a:gd name="connsiteY67" fmla="*/ 3996904 h 9394538"/>
                <a:gd name="connsiteX68" fmla="*/ 2633113 w 18233152"/>
                <a:gd name="connsiteY68" fmla="*/ 4192703 h 9394538"/>
                <a:gd name="connsiteX69" fmla="*/ 2539703 w 18233152"/>
                <a:gd name="connsiteY69" fmla="*/ 4455574 h 9394538"/>
                <a:gd name="connsiteX70" fmla="*/ 2595212 w 18233152"/>
                <a:gd name="connsiteY70" fmla="*/ 3945217 h 9394538"/>
                <a:gd name="connsiteX71" fmla="*/ 2481240 w 18233152"/>
                <a:gd name="connsiteY71" fmla="*/ 3566538 h 9394538"/>
                <a:gd name="connsiteX72" fmla="*/ 2307403 w 18233152"/>
                <a:gd name="connsiteY72" fmla="*/ 3166488 h 9394538"/>
                <a:gd name="connsiteX73" fmla="*/ 2261683 w 18233152"/>
                <a:gd name="connsiteY73" fmla="*/ 3063618 h 9394538"/>
                <a:gd name="connsiteX74" fmla="*/ 2078803 w 18233152"/>
                <a:gd name="connsiteY74" fmla="*/ 2949318 h 9394538"/>
                <a:gd name="connsiteX75" fmla="*/ 1824299 w 18233152"/>
                <a:gd name="connsiteY75" fmla="*/ 3002494 h 9394538"/>
                <a:gd name="connsiteX76" fmla="*/ 1412162 w 18233152"/>
                <a:gd name="connsiteY76" fmla="*/ 3235573 h 9394538"/>
                <a:gd name="connsiteX77" fmla="*/ 1381573 w 18233152"/>
                <a:gd name="connsiteY77" fmla="*/ 3680838 h 9394538"/>
                <a:gd name="connsiteX78" fmla="*/ 1340867 w 18233152"/>
                <a:gd name="connsiteY78" fmla="*/ 3980504 h 9394538"/>
                <a:gd name="connsiteX79" fmla="*/ 1197619 w 18233152"/>
                <a:gd name="connsiteY79" fmla="*/ 4738831 h 9394538"/>
                <a:gd name="connsiteX80" fmla="*/ 1220896 w 18233152"/>
                <a:gd name="connsiteY80" fmla="*/ 4338309 h 9394538"/>
                <a:gd name="connsiteX81" fmla="*/ 1242772 w 18233152"/>
                <a:gd name="connsiteY81" fmla="*/ 4080888 h 9394538"/>
                <a:gd name="connsiteX82" fmla="*/ 1198693 w 18233152"/>
                <a:gd name="connsiteY82" fmla="*/ 3909438 h 9394538"/>
                <a:gd name="connsiteX83" fmla="*/ 970093 w 18233152"/>
                <a:gd name="connsiteY83" fmla="*/ 3989448 h 9394538"/>
                <a:gd name="connsiteX84" fmla="*/ 766328 w 18233152"/>
                <a:gd name="connsiteY84" fmla="*/ 4131990 h 9394538"/>
                <a:gd name="connsiteX85" fmla="*/ 555808 w 18233152"/>
                <a:gd name="connsiteY85" fmla="*/ 4355688 h 9394538"/>
                <a:gd name="connsiteX86" fmla="*/ 785900 w 18233152"/>
                <a:gd name="connsiteY86" fmla="*/ 4017771 h 9394538"/>
                <a:gd name="connsiteX87" fmla="*/ 1130113 w 18233152"/>
                <a:gd name="connsiteY87" fmla="*/ 3817500 h 9394538"/>
                <a:gd name="connsiteX88" fmla="*/ 1278703 w 18233152"/>
                <a:gd name="connsiteY88" fmla="*/ 3726558 h 9394538"/>
                <a:gd name="connsiteX89" fmla="*/ 1269661 w 18233152"/>
                <a:gd name="connsiteY89" fmla="*/ 3390117 h 9394538"/>
                <a:gd name="connsiteX90" fmla="*/ 1309620 w 18233152"/>
                <a:gd name="connsiteY90" fmla="*/ 3169963 h 9394538"/>
                <a:gd name="connsiteX91" fmla="*/ 1393003 w 18233152"/>
                <a:gd name="connsiteY91" fmla="*/ 3052188 h 9394538"/>
                <a:gd name="connsiteX92" fmla="*/ 1080693 w 18233152"/>
                <a:gd name="connsiteY92" fmla="*/ 2984604 h 9394538"/>
                <a:gd name="connsiteX93" fmla="*/ 663453 w 18233152"/>
                <a:gd name="connsiteY93" fmla="*/ 3023360 h 9394538"/>
                <a:gd name="connsiteX94" fmla="*/ 235111 w 18233152"/>
                <a:gd name="connsiteY94" fmla="*/ 3217172 h 9394538"/>
                <a:gd name="connsiteX95" fmla="*/ 421453 w 18233152"/>
                <a:gd name="connsiteY95" fmla="*/ 3029328 h 9394538"/>
                <a:gd name="connsiteX96" fmla="*/ 627193 w 18233152"/>
                <a:gd name="connsiteY96" fmla="*/ 2926458 h 9394538"/>
                <a:gd name="connsiteX97" fmla="*/ 854480 w 18233152"/>
                <a:gd name="connsiteY97" fmla="*/ 2889178 h 9394538"/>
                <a:gd name="connsiteX98" fmla="*/ 1149272 w 18233152"/>
                <a:gd name="connsiteY98" fmla="*/ 2889676 h 9394538"/>
                <a:gd name="connsiteX99" fmla="*/ 1531894 w 18233152"/>
                <a:gd name="connsiteY99" fmla="*/ 2917507 h 9394538"/>
                <a:gd name="connsiteX100" fmla="*/ 1860559 w 18233152"/>
                <a:gd name="connsiteY100" fmla="*/ 2766431 h 9394538"/>
                <a:gd name="connsiteX101" fmla="*/ 1701613 w 18233152"/>
                <a:gd name="connsiteY101" fmla="*/ 2263518 h 9394538"/>
                <a:gd name="connsiteX102" fmla="*/ 1690183 w 18233152"/>
                <a:gd name="connsiteY102" fmla="*/ 1966338 h 9394538"/>
                <a:gd name="connsiteX103" fmla="*/ 1381991 w 18233152"/>
                <a:gd name="connsiteY103" fmla="*/ 1841604 h 9394538"/>
                <a:gd name="connsiteX104" fmla="*/ 1095823 w 18233152"/>
                <a:gd name="connsiteY104" fmla="*/ 1714878 h 9394538"/>
                <a:gd name="connsiteX105" fmla="*/ 746507 w 18233152"/>
                <a:gd name="connsiteY105" fmla="*/ 1626415 h 9394538"/>
                <a:gd name="connsiteX106" fmla="*/ 352873 w 18233152"/>
                <a:gd name="connsiteY106" fmla="*/ 1726308 h 9394538"/>
                <a:gd name="connsiteX107" fmla="*/ 113171 w 18233152"/>
                <a:gd name="connsiteY107" fmla="*/ 1763582 h 9394538"/>
                <a:gd name="connsiteX108" fmla="*/ 9973 w 18233152"/>
                <a:gd name="connsiteY108" fmla="*/ 1737738 h 9394538"/>
                <a:gd name="connsiteX109" fmla="*/ 348516 w 18233152"/>
                <a:gd name="connsiteY109" fmla="*/ 1643812 h 9394538"/>
                <a:gd name="connsiteX110" fmla="*/ 653097 w 18233152"/>
                <a:gd name="connsiteY110" fmla="*/ 1543920 h 9394538"/>
                <a:gd name="connsiteX111" fmla="*/ 1072963 w 18233152"/>
                <a:gd name="connsiteY111" fmla="*/ 1612008 h 9394538"/>
                <a:gd name="connsiteX112" fmla="*/ 1244413 w 18233152"/>
                <a:gd name="connsiteY112" fmla="*/ 1657728 h 9394538"/>
                <a:gd name="connsiteX113" fmla="*/ 1205766 w 18233152"/>
                <a:gd name="connsiteY113" fmla="*/ 1451988 h 9394538"/>
                <a:gd name="connsiteX114" fmla="*/ 1046313 w 18233152"/>
                <a:gd name="connsiteY114" fmla="*/ 815409 h 9394538"/>
                <a:gd name="connsiteX115" fmla="*/ 1221553 w 18233152"/>
                <a:gd name="connsiteY115" fmla="*/ 1211958 h 9394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8233152" h="9394538">
                  <a:moveTo>
                    <a:pt x="1221553" y="1211958"/>
                  </a:moveTo>
                  <a:cubicBezTo>
                    <a:pt x="1271153" y="1336028"/>
                    <a:pt x="1288666" y="1485533"/>
                    <a:pt x="1343911" y="1559828"/>
                  </a:cubicBezTo>
                  <a:cubicBezTo>
                    <a:pt x="1399156" y="1634123"/>
                    <a:pt x="1459116" y="1637601"/>
                    <a:pt x="1553023" y="1657728"/>
                  </a:cubicBezTo>
                  <a:cubicBezTo>
                    <a:pt x="1646930" y="1677855"/>
                    <a:pt x="1829248" y="1699638"/>
                    <a:pt x="1907353" y="1680588"/>
                  </a:cubicBezTo>
                  <a:cubicBezTo>
                    <a:pt x="1985458" y="1661538"/>
                    <a:pt x="1985458" y="1608198"/>
                    <a:pt x="2021653" y="1543428"/>
                  </a:cubicBezTo>
                  <a:cubicBezTo>
                    <a:pt x="2057848" y="1478658"/>
                    <a:pt x="2107378" y="1362453"/>
                    <a:pt x="2124523" y="1291968"/>
                  </a:cubicBezTo>
                  <a:cubicBezTo>
                    <a:pt x="2141668" y="1221483"/>
                    <a:pt x="2133939" y="1198292"/>
                    <a:pt x="2124523" y="1120518"/>
                  </a:cubicBezTo>
                  <a:cubicBezTo>
                    <a:pt x="2115107" y="1042744"/>
                    <a:pt x="2075649" y="882475"/>
                    <a:pt x="2068029" y="825325"/>
                  </a:cubicBezTo>
                  <a:cubicBezTo>
                    <a:pt x="2060409" y="768175"/>
                    <a:pt x="2061767" y="734134"/>
                    <a:pt x="2078803" y="777618"/>
                  </a:cubicBezTo>
                  <a:cubicBezTo>
                    <a:pt x="2095839" y="821102"/>
                    <a:pt x="2147383" y="1004313"/>
                    <a:pt x="2170243" y="1086228"/>
                  </a:cubicBezTo>
                  <a:cubicBezTo>
                    <a:pt x="2193103" y="1168143"/>
                    <a:pt x="2196913" y="1232913"/>
                    <a:pt x="2215963" y="1269108"/>
                  </a:cubicBezTo>
                  <a:cubicBezTo>
                    <a:pt x="2235013" y="1305303"/>
                    <a:pt x="2265493" y="1320543"/>
                    <a:pt x="2284543" y="1303398"/>
                  </a:cubicBezTo>
                  <a:cubicBezTo>
                    <a:pt x="2303593" y="1286253"/>
                    <a:pt x="2299783" y="1236723"/>
                    <a:pt x="2330263" y="1166238"/>
                  </a:cubicBezTo>
                  <a:cubicBezTo>
                    <a:pt x="2360743" y="1095753"/>
                    <a:pt x="2429323" y="968118"/>
                    <a:pt x="2467423" y="880488"/>
                  </a:cubicBezTo>
                  <a:cubicBezTo>
                    <a:pt x="2505523" y="792858"/>
                    <a:pt x="2534098" y="697608"/>
                    <a:pt x="2558863" y="640458"/>
                  </a:cubicBezTo>
                  <a:cubicBezTo>
                    <a:pt x="2583628" y="583308"/>
                    <a:pt x="2616013" y="512823"/>
                    <a:pt x="2616013" y="537588"/>
                  </a:cubicBezTo>
                  <a:cubicBezTo>
                    <a:pt x="2616013" y="562353"/>
                    <a:pt x="2587438" y="695703"/>
                    <a:pt x="2558863" y="789048"/>
                  </a:cubicBezTo>
                  <a:cubicBezTo>
                    <a:pt x="2530288" y="882393"/>
                    <a:pt x="2475043" y="994788"/>
                    <a:pt x="2444563" y="1097658"/>
                  </a:cubicBezTo>
                  <a:cubicBezTo>
                    <a:pt x="2414083" y="1200528"/>
                    <a:pt x="2356933" y="1326258"/>
                    <a:pt x="2375983" y="1406268"/>
                  </a:cubicBezTo>
                  <a:cubicBezTo>
                    <a:pt x="2395033" y="1486278"/>
                    <a:pt x="2475043" y="1535808"/>
                    <a:pt x="2558863" y="1577718"/>
                  </a:cubicBezTo>
                  <a:cubicBezTo>
                    <a:pt x="2642683" y="1619628"/>
                    <a:pt x="2774128" y="1644393"/>
                    <a:pt x="2878903" y="1657728"/>
                  </a:cubicBezTo>
                  <a:cubicBezTo>
                    <a:pt x="2983678" y="1671063"/>
                    <a:pt x="3105598" y="1672968"/>
                    <a:pt x="3187513" y="1657728"/>
                  </a:cubicBezTo>
                  <a:cubicBezTo>
                    <a:pt x="3269428" y="1642488"/>
                    <a:pt x="3320301" y="1634784"/>
                    <a:pt x="3370393" y="1566288"/>
                  </a:cubicBezTo>
                  <a:cubicBezTo>
                    <a:pt x="3420485" y="1497792"/>
                    <a:pt x="3467275" y="1321876"/>
                    <a:pt x="3488066" y="1246753"/>
                  </a:cubicBezTo>
                  <a:cubicBezTo>
                    <a:pt x="3508857" y="1171630"/>
                    <a:pt x="3494207" y="1146011"/>
                    <a:pt x="3495138" y="1115548"/>
                  </a:cubicBezTo>
                  <a:cubicBezTo>
                    <a:pt x="3496069" y="1085085"/>
                    <a:pt x="3495555" y="1117316"/>
                    <a:pt x="3493650" y="1063976"/>
                  </a:cubicBezTo>
                  <a:cubicBezTo>
                    <a:pt x="3491745" y="1010636"/>
                    <a:pt x="3512696" y="901352"/>
                    <a:pt x="3450403" y="777618"/>
                  </a:cubicBezTo>
                  <a:cubicBezTo>
                    <a:pt x="3388110" y="653884"/>
                    <a:pt x="3101583" y="362546"/>
                    <a:pt x="3119893" y="321571"/>
                  </a:cubicBezTo>
                  <a:cubicBezTo>
                    <a:pt x="3138203" y="280596"/>
                    <a:pt x="3390831" y="633165"/>
                    <a:pt x="3497351" y="674883"/>
                  </a:cubicBezTo>
                  <a:cubicBezTo>
                    <a:pt x="3529859" y="730018"/>
                    <a:pt x="3675398" y="669055"/>
                    <a:pt x="3759013" y="571878"/>
                  </a:cubicBezTo>
                  <a:cubicBezTo>
                    <a:pt x="3842628" y="474701"/>
                    <a:pt x="3953323" y="185163"/>
                    <a:pt x="3999043" y="91818"/>
                  </a:cubicBezTo>
                  <a:cubicBezTo>
                    <a:pt x="4044763" y="-1527"/>
                    <a:pt x="4035745" y="-14117"/>
                    <a:pt x="4033333" y="11808"/>
                  </a:cubicBezTo>
                  <a:cubicBezTo>
                    <a:pt x="4030921" y="37733"/>
                    <a:pt x="4021326" y="141431"/>
                    <a:pt x="3984569" y="247366"/>
                  </a:cubicBezTo>
                  <a:cubicBezTo>
                    <a:pt x="3947812" y="353301"/>
                    <a:pt x="3878068" y="553410"/>
                    <a:pt x="3812791" y="647417"/>
                  </a:cubicBezTo>
                  <a:cubicBezTo>
                    <a:pt x="3747514" y="741424"/>
                    <a:pt x="3627634" y="752769"/>
                    <a:pt x="3592906" y="811408"/>
                  </a:cubicBezTo>
                  <a:cubicBezTo>
                    <a:pt x="3558178" y="870047"/>
                    <a:pt x="3557745" y="987492"/>
                    <a:pt x="3604425" y="999253"/>
                  </a:cubicBezTo>
                  <a:cubicBezTo>
                    <a:pt x="3651105" y="1011014"/>
                    <a:pt x="3773597" y="919495"/>
                    <a:pt x="3872985" y="881976"/>
                  </a:cubicBezTo>
                  <a:cubicBezTo>
                    <a:pt x="3972373" y="844457"/>
                    <a:pt x="4168876" y="779933"/>
                    <a:pt x="4200754" y="774136"/>
                  </a:cubicBezTo>
                  <a:cubicBezTo>
                    <a:pt x="4232632" y="768339"/>
                    <a:pt x="4127897" y="811000"/>
                    <a:pt x="4064251" y="847195"/>
                  </a:cubicBezTo>
                  <a:cubicBezTo>
                    <a:pt x="4000605" y="883390"/>
                    <a:pt x="3886500" y="950308"/>
                    <a:pt x="3818880" y="991305"/>
                  </a:cubicBezTo>
                  <a:cubicBezTo>
                    <a:pt x="3751260" y="1032302"/>
                    <a:pt x="3691205" y="1054829"/>
                    <a:pt x="3658531" y="1093178"/>
                  </a:cubicBezTo>
                  <a:cubicBezTo>
                    <a:pt x="3625857" y="1131527"/>
                    <a:pt x="3636352" y="1153482"/>
                    <a:pt x="3622838" y="1221401"/>
                  </a:cubicBezTo>
                  <a:cubicBezTo>
                    <a:pt x="3609324" y="1289320"/>
                    <a:pt x="3604280" y="1416540"/>
                    <a:pt x="3577446" y="1500691"/>
                  </a:cubicBezTo>
                  <a:cubicBezTo>
                    <a:pt x="3550612" y="1584842"/>
                    <a:pt x="3511582" y="1637270"/>
                    <a:pt x="3461833" y="1726308"/>
                  </a:cubicBezTo>
                  <a:cubicBezTo>
                    <a:pt x="3412084" y="1815346"/>
                    <a:pt x="3307802" y="1943726"/>
                    <a:pt x="3278953" y="2034918"/>
                  </a:cubicBezTo>
                  <a:cubicBezTo>
                    <a:pt x="3250105" y="2126110"/>
                    <a:pt x="3262853" y="2209684"/>
                    <a:pt x="3288742" y="2273460"/>
                  </a:cubicBezTo>
                  <a:cubicBezTo>
                    <a:pt x="3314631" y="2337237"/>
                    <a:pt x="3352209" y="2360013"/>
                    <a:pt x="3434288" y="2417577"/>
                  </a:cubicBezTo>
                  <a:cubicBezTo>
                    <a:pt x="3516367" y="2475141"/>
                    <a:pt x="3255545" y="2376076"/>
                    <a:pt x="3781217" y="2618845"/>
                  </a:cubicBezTo>
                  <a:cubicBezTo>
                    <a:pt x="4306889" y="2861614"/>
                    <a:pt x="4180534" y="2781761"/>
                    <a:pt x="6588323" y="3874193"/>
                  </a:cubicBezTo>
                  <a:lnTo>
                    <a:pt x="18227951" y="9173439"/>
                  </a:lnTo>
                  <a:cubicBezTo>
                    <a:pt x="18262059" y="9259832"/>
                    <a:pt x="18119293" y="9320837"/>
                    <a:pt x="18064964" y="9394536"/>
                  </a:cubicBezTo>
                  <a:cubicBezTo>
                    <a:pt x="18033882" y="9397848"/>
                    <a:pt x="9397941" y="5444937"/>
                    <a:pt x="7057965" y="4392731"/>
                  </a:cubicBezTo>
                  <a:cubicBezTo>
                    <a:pt x="4717989" y="3340525"/>
                    <a:pt x="4665124" y="3341914"/>
                    <a:pt x="4025107" y="3081300"/>
                  </a:cubicBezTo>
                  <a:cubicBezTo>
                    <a:pt x="3385090" y="2820686"/>
                    <a:pt x="3384462" y="2866118"/>
                    <a:pt x="3217865" y="2829045"/>
                  </a:cubicBezTo>
                  <a:cubicBezTo>
                    <a:pt x="3051268" y="2791972"/>
                    <a:pt x="3089692" y="2841881"/>
                    <a:pt x="3025524" y="2858861"/>
                  </a:cubicBezTo>
                  <a:cubicBezTo>
                    <a:pt x="2961356" y="2875841"/>
                    <a:pt x="2867091" y="2903010"/>
                    <a:pt x="2832855" y="2930924"/>
                  </a:cubicBezTo>
                  <a:cubicBezTo>
                    <a:pt x="2798620" y="2958838"/>
                    <a:pt x="2799047" y="2986835"/>
                    <a:pt x="2820111" y="3026344"/>
                  </a:cubicBezTo>
                  <a:cubicBezTo>
                    <a:pt x="2841175" y="3065853"/>
                    <a:pt x="2899912" y="3127474"/>
                    <a:pt x="2959241" y="3167976"/>
                  </a:cubicBezTo>
                  <a:cubicBezTo>
                    <a:pt x="3018570" y="3208478"/>
                    <a:pt x="3104583" y="3223639"/>
                    <a:pt x="3176083" y="3269358"/>
                  </a:cubicBezTo>
                  <a:cubicBezTo>
                    <a:pt x="3247583" y="3315077"/>
                    <a:pt x="3382251" y="3431025"/>
                    <a:pt x="3388239" y="3442290"/>
                  </a:cubicBezTo>
                  <a:cubicBezTo>
                    <a:pt x="3394228" y="3453555"/>
                    <a:pt x="3275948" y="3364527"/>
                    <a:pt x="3212014" y="3336948"/>
                  </a:cubicBezTo>
                  <a:cubicBezTo>
                    <a:pt x="3148080" y="3309369"/>
                    <a:pt x="3078023" y="3305141"/>
                    <a:pt x="3004633" y="3276814"/>
                  </a:cubicBezTo>
                  <a:cubicBezTo>
                    <a:pt x="2931243" y="3248487"/>
                    <a:pt x="2832636" y="3196805"/>
                    <a:pt x="2771676" y="3166987"/>
                  </a:cubicBezTo>
                  <a:cubicBezTo>
                    <a:pt x="2710716" y="3137169"/>
                    <a:pt x="2672437" y="3107516"/>
                    <a:pt x="2638873" y="3097908"/>
                  </a:cubicBezTo>
                  <a:cubicBezTo>
                    <a:pt x="2605309" y="3088300"/>
                    <a:pt x="2589179" y="3071238"/>
                    <a:pt x="2570293" y="3109338"/>
                  </a:cubicBezTo>
                  <a:cubicBezTo>
                    <a:pt x="2551407" y="3147438"/>
                    <a:pt x="2523214" y="3248486"/>
                    <a:pt x="2525557" y="3326508"/>
                  </a:cubicBezTo>
                  <a:cubicBezTo>
                    <a:pt x="2527900" y="3404530"/>
                    <a:pt x="2561325" y="3465737"/>
                    <a:pt x="2584349" y="3577470"/>
                  </a:cubicBezTo>
                  <a:cubicBezTo>
                    <a:pt x="2607373" y="3689203"/>
                    <a:pt x="2655576" y="3894365"/>
                    <a:pt x="2663703" y="3996904"/>
                  </a:cubicBezTo>
                  <a:cubicBezTo>
                    <a:pt x="2671830" y="4099443"/>
                    <a:pt x="2653780" y="4116258"/>
                    <a:pt x="2633113" y="4192703"/>
                  </a:cubicBezTo>
                  <a:cubicBezTo>
                    <a:pt x="2612446" y="4269148"/>
                    <a:pt x="2546020" y="4496822"/>
                    <a:pt x="2539703" y="4455574"/>
                  </a:cubicBezTo>
                  <a:cubicBezTo>
                    <a:pt x="2533386" y="4414326"/>
                    <a:pt x="2604956" y="4093390"/>
                    <a:pt x="2595212" y="3945217"/>
                  </a:cubicBezTo>
                  <a:cubicBezTo>
                    <a:pt x="2585468" y="3797044"/>
                    <a:pt x="2529208" y="3696326"/>
                    <a:pt x="2481240" y="3566538"/>
                  </a:cubicBezTo>
                  <a:cubicBezTo>
                    <a:pt x="2433272" y="3436750"/>
                    <a:pt x="2343996" y="3250308"/>
                    <a:pt x="2307403" y="3166488"/>
                  </a:cubicBezTo>
                  <a:cubicBezTo>
                    <a:pt x="2270810" y="3082668"/>
                    <a:pt x="2299783" y="3099813"/>
                    <a:pt x="2261683" y="3063618"/>
                  </a:cubicBezTo>
                  <a:cubicBezTo>
                    <a:pt x="2223583" y="3027423"/>
                    <a:pt x="2151700" y="2959505"/>
                    <a:pt x="2078803" y="2949318"/>
                  </a:cubicBezTo>
                  <a:cubicBezTo>
                    <a:pt x="2005906" y="2939131"/>
                    <a:pt x="1935406" y="2954785"/>
                    <a:pt x="1824299" y="3002494"/>
                  </a:cubicBezTo>
                  <a:cubicBezTo>
                    <a:pt x="1713192" y="3050203"/>
                    <a:pt x="1485950" y="3122516"/>
                    <a:pt x="1412162" y="3235573"/>
                  </a:cubicBezTo>
                  <a:cubicBezTo>
                    <a:pt x="1338374" y="3348630"/>
                    <a:pt x="1393455" y="3556683"/>
                    <a:pt x="1381573" y="3680838"/>
                  </a:cubicBezTo>
                  <a:cubicBezTo>
                    <a:pt x="1369691" y="3804993"/>
                    <a:pt x="1371526" y="3804172"/>
                    <a:pt x="1340867" y="3980504"/>
                  </a:cubicBezTo>
                  <a:cubicBezTo>
                    <a:pt x="1310208" y="4156836"/>
                    <a:pt x="1217614" y="4679197"/>
                    <a:pt x="1197619" y="4738831"/>
                  </a:cubicBezTo>
                  <a:cubicBezTo>
                    <a:pt x="1177624" y="4798465"/>
                    <a:pt x="1213371" y="4447966"/>
                    <a:pt x="1220896" y="4338309"/>
                  </a:cubicBezTo>
                  <a:cubicBezTo>
                    <a:pt x="1228421" y="4228652"/>
                    <a:pt x="1246473" y="4152367"/>
                    <a:pt x="1242772" y="4080888"/>
                  </a:cubicBezTo>
                  <a:cubicBezTo>
                    <a:pt x="1239072" y="4009410"/>
                    <a:pt x="1244139" y="3924678"/>
                    <a:pt x="1198693" y="3909438"/>
                  </a:cubicBezTo>
                  <a:cubicBezTo>
                    <a:pt x="1153247" y="3894198"/>
                    <a:pt x="1042154" y="3952356"/>
                    <a:pt x="970093" y="3989448"/>
                  </a:cubicBezTo>
                  <a:cubicBezTo>
                    <a:pt x="898032" y="4026540"/>
                    <a:pt x="835376" y="4070950"/>
                    <a:pt x="766328" y="4131990"/>
                  </a:cubicBezTo>
                  <a:cubicBezTo>
                    <a:pt x="697281" y="4193030"/>
                    <a:pt x="552546" y="4374724"/>
                    <a:pt x="555808" y="4355688"/>
                  </a:cubicBezTo>
                  <a:cubicBezTo>
                    <a:pt x="559070" y="4336652"/>
                    <a:pt x="690183" y="4107469"/>
                    <a:pt x="785900" y="4017771"/>
                  </a:cubicBezTo>
                  <a:cubicBezTo>
                    <a:pt x="881618" y="3928073"/>
                    <a:pt x="1047979" y="3866035"/>
                    <a:pt x="1130113" y="3817500"/>
                  </a:cubicBezTo>
                  <a:cubicBezTo>
                    <a:pt x="1212247" y="3768965"/>
                    <a:pt x="1255445" y="3797788"/>
                    <a:pt x="1278703" y="3726558"/>
                  </a:cubicBezTo>
                  <a:cubicBezTo>
                    <a:pt x="1301961" y="3655328"/>
                    <a:pt x="1264508" y="3482883"/>
                    <a:pt x="1269661" y="3390117"/>
                  </a:cubicBezTo>
                  <a:cubicBezTo>
                    <a:pt x="1274814" y="3297351"/>
                    <a:pt x="1289063" y="3226285"/>
                    <a:pt x="1309620" y="3169963"/>
                  </a:cubicBezTo>
                  <a:cubicBezTo>
                    <a:pt x="1330177" y="3113642"/>
                    <a:pt x="1431158" y="3083081"/>
                    <a:pt x="1393003" y="3052188"/>
                  </a:cubicBezTo>
                  <a:cubicBezTo>
                    <a:pt x="1354849" y="3021295"/>
                    <a:pt x="1202285" y="2989409"/>
                    <a:pt x="1080693" y="2984604"/>
                  </a:cubicBezTo>
                  <a:cubicBezTo>
                    <a:pt x="959101" y="2979799"/>
                    <a:pt x="804383" y="2984599"/>
                    <a:pt x="663453" y="3023360"/>
                  </a:cubicBezTo>
                  <a:cubicBezTo>
                    <a:pt x="522523" y="3062121"/>
                    <a:pt x="275444" y="3216177"/>
                    <a:pt x="235111" y="3217172"/>
                  </a:cubicBezTo>
                  <a:cubicBezTo>
                    <a:pt x="194778" y="3218167"/>
                    <a:pt x="356106" y="3077780"/>
                    <a:pt x="421453" y="3029328"/>
                  </a:cubicBezTo>
                  <a:cubicBezTo>
                    <a:pt x="486800" y="2980876"/>
                    <a:pt x="555022" y="2949816"/>
                    <a:pt x="627193" y="2926458"/>
                  </a:cubicBezTo>
                  <a:cubicBezTo>
                    <a:pt x="699364" y="2903100"/>
                    <a:pt x="767467" y="2895308"/>
                    <a:pt x="854480" y="2889178"/>
                  </a:cubicBezTo>
                  <a:cubicBezTo>
                    <a:pt x="941493" y="2883048"/>
                    <a:pt x="1036370" y="2884954"/>
                    <a:pt x="1149272" y="2889676"/>
                  </a:cubicBezTo>
                  <a:cubicBezTo>
                    <a:pt x="1262174" y="2894398"/>
                    <a:pt x="1413346" y="2938048"/>
                    <a:pt x="1531894" y="2917507"/>
                  </a:cubicBezTo>
                  <a:cubicBezTo>
                    <a:pt x="1650442" y="2896966"/>
                    <a:pt x="1832273" y="2875429"/>
                    <a:pt x="1860559" y="2766431"/>
                  </a:cubicBezTo>
                  <a:cubicBezTo>
                    <a:pt x="1888846" y="2657433"/>
                    <a:pt x="1730009" y="2396867"/>
                    <a:pt x="1701613" y="2263518"/>
                  </a:cubicBezTo>
                  <a:cubicBezTo>
                    <a:pt x="1673217" y="2130169"/>
                    <a:pt x="1743453" y="2036657"/>
                    <a:pt x="1690183" y="1966338"/>
                  </a:cubicBezTo>
                  <a:cubicBezTo>
                    <a:pt x="1636913" y="1896019"/>
                    <a:pt x="1481051" y="1883514"/>
                    <a:pt x="1381991" y="1841604"/>
                  </a:cubicBezTo>
                  <a:cubicBezTo>
                    <a:pt x="1282931" y="1799694"/>
                    <a:pt x="1201737" y="1750743"/>
                    <a:pt x="1095823" y="1714878"/>
                  </a:cubicBezTo>
                  <a:cubicBezTo>
                    <a:pt x="989909" y="1679013"/>
                    <a:pt x="870332" y="1624510"/>
                    <a:pt x="746507" y="1626415"/>
                  </a:cubicBezTo>
                  <a:cubicBezTo>
                    <a:pt x="622682" y="1628320"/>
                    <a:pt x="458429" y="1703447"/>
                    <a:pt x="352873" y="1726308"/>
                  </a:cubicBezTo>
                  <a:cubicBezTo>
                    <a:pt x="247317" y="1749169"/>
                    <a:pt x="170321" y="1761677"/>
                    <a:pt x="113171" y="1763582"/>
                  </a:cubicBezTo>
                  <a:cubicBezTo>
                    <a:pt x="56021" y="1765487"/>
                    <a:pt x="-29251" y="1757700"/>
                    <a:pt x="9973" y="1737738"/>
                  </a:cubicBezTo>
                  <a:cubicBezTo>
                    <a:pt x="49197" y="1717776"/>
                    <a:pt x="241329" y="1676115"/>
                    <a:pt x="348516" y="1643812"/>
                  </a:cubicBezTo>
                  <a:cubicBezTo>
                    <a:pt x="455703" y="1611509"/>
                    <a:pt x="532356" y="1549221"/>
                    <a:pt x="653097" y="1543920"/>
                  </a:cubicBezTo>
                  <a:cubicBezTo>
                    <a:pt x="773838" y="1538619"/>
                    <a:pt x="974410" y="1593040"/>
                    <a:pt x="1072963" y="1612008"/>
                  </a:cubicBezTo>
                  <a:cubicBezTo>
                    <a:pt x="1171516" y="1630976"/>
                    <a:pt x="1222279" y="1684398"/>
                    <a:pt x="1244413" y="1657728"/>
                  </a:cubicBezTo>
                  <a:cubicBezTo>
                    <a:pt x="1266547" y="1631058"/>
                    <a:pt x="1217196" y="1531998"/>
                    <a:pt x="1205766" y="1451988"/>
                  </a:cubicBezTo>
                  <a:cubicBezTo>
                    <a:pt x="1194336" y="1371978"/>
                    <a:pt x="1043682" y="855414"/>
                    <a:pt x="1046313" y="815409"/>
                  </a:cubicBezTo>
                  <a:cubicBezTo>
                    <a:pt x="1048944" y="775404"/>
                    <a:pt x="1171953" y="1087888"/>
                    <a:pt x="1221553" y="1211958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grpSp>
          <p:nvGrpSpPr>
            <p:cNvPr id="3" name="Skupina 2"/>
            <p:cNvGrpSpPr/>
            <p:nvPr/>
          </p:nvGrpSpPr>
          <p:grpSpPr>
            <a:xfrm rot="632640">
              <a:off x="2454176" y="2010831"/>
              <a:ext cx="1132442" cy="778235"/>
              <a:chOff x="4099760" y="2873345"/>
              <a:chExt cx="1132442" cy="835444"/>
            </a:xfrm>
          </p:grpSpPr>
          <p:grpSp>
            <p:nvGrpSpPr>
              <p:cNvPr id="4" name="Skupina 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6" name="Skupina 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13" name="Volný tvar 1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4" name="Volný tvar 1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5" name="Volný tvar 1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6" name="Volný tvar 1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7" name="Volný tvar 1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7" name="Skupina 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8" name="Volný tvar 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9" name="Volný tvar 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0" name="Volný tvar 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1" name="Volný tvar 1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2" name="Volný tvar 1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5" name="Ovál 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18" name="Skupina 17"/>
            <p:cNvGrpSpPr/>
            <p:nvPr/>
          </p:nvGrpSpPr>
          <p:grpSpPr>
            <a:xfrm rot="632640">
              <a:off x="3471129" y="2536981"/>
              <a:ext cx="1132442" cy="778235"/>
              <a:chOff x="4099760" y="2873345"/>
              <a:chExt cx="1132442" cy="835444"/>
            </a:xfrm>
          </p:grpSpPr>
          <p:grpSp>
            <p:nvGrpSpPr>
              <p:cNvPr id="19" name="Skupina 18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21" name="Skupina 20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28" name="Volný tvar 27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9" name="Volný tvar 2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0" name="Volný tvar 2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1" name="Volný tvar 3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2" name="Volný tvar 3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22" name="Skupina 21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23" name="Volný tvar 22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4" name="Volný tvar 2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5" name="Volný tvar 2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6" name="Volný tvar 2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7" name="Volný tvar 2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20" name="Ovál 19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33" name="Skupina 32"/>
            <p:cNvGrpSpPr/>
            <p:nvPr/>
          </p:nvGrpSpPr>
          <p:grpSpPr>
            <a:xfrm rot="632640">
              <a:off x="4483433" y="3072636"/>
              <a:ext cx="1132442" cy="778235"/>
              <a:chOff x="4099760" y="2873345"/>
              <a:chExt cx="1132442" cy="835444"/>
            </a:xfrm>
          </p:grpSpPr>
          <p:grpSp>
            <p:nvGrpSpPr>
              <p:cNvPr id="34" name="Skupina 3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36" name="Skupina 3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43" name="Volný tvar 4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4" name="Volný tvar 4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5" name="Volný tvar 4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6" name="Volný tvar 4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7" name="Volný tvar 4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37" name="Skupina 3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38" name="Volný tvar 3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9" name="Volný tvar 3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0" name="Volný tvar 3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1" name="Volný tvar 4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2" name="Volný tvar 4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35" name="Ovál 3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48" name="Skupina 47"/>
            <p:cNvGrpSpPr/>
            <p:nvPr/>
          </p:nvGrpSpPr>
          <p:grpSpPr>
            <a:xfrm rot="632640">
              <a:off x="5508283" y="3604401"/>
              <a:ext cx="1132442" cy="778235"/>
              <a:chOff x="4099760" y="2873345"/>
              <a:chExt cx="1132442" cy="835444"/>
            </a:xfrm>
          </p:grpSpPr>
          <p:grpSp>
            <p:nvGrpSpPr>
              <p:cNvPr id="49" name="Skupina 48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51" name="Skupina 50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58" name="Volný tvar 57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9" name="Volný tvar 5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0" name="Volný tvar 5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1" name="Volný tvar 6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2" name="Volný tvar 6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52" name="Skupina 51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53" name="Volný tvar 52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4" name="Volný tvar 5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5" name="Volný tvar 5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6" name="Volný tvar 5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7" name="Volný tvar 5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50" name="Ovál 49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63" name="Skupina 62"/>
            <p:cNvGrpSpPr/>
            <p:nvPr/>
          </p:nvGrpSpPr>
          <p:grpSpPr>
            <a:xfrm rot="632640">
              <a:off x="6512357" y="4133857"/>
              <a:ext cx="1132442" cy="778235"/>
              <a:chOff x="4099760" y="2873345"/>
              <a:chExt cx="1132442" cy="835444"/>
            </a:xfrm>
          </p:grpSpPr>
          <p:grpSp>
            <p:nvGrpSpPr>
              <p:cNvPr id="64" name="Skupina 6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66" name="Skupina 6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73" name="Volný tvar 7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4" name="Volný tvar 7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5" name="Volný tvar 7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6" name="Volný tvar 7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7" name="Volný tvar 7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67" name="Skupina 6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68" name="Volný tvar 6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9" name="Volný tvar 6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0" name="Volný tvar 6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1" name="Volný tvar 7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2" name="Volný tvar 7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65" name="Ovál 6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</p:grpSp>
      <p:sp>
        <p:nvSpPr>
          <p:cNvPr id="92" name="Minus 91"/>
          <p:cNvSpPr/>
          <p:nvPr/>
        </p:nvSpPr>
        <p:spPr>
          <a:xfrm flipH="1">
            <a:off x="2342305" y="1814520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4" name="Volný tvar 93"/>
          <p:cNvSpPr/>
          <p:nvPr/>
        </p:nvSpPr>
        <p:spPr>
          <a:xfrm>
            <a:off x="1316122" y="1463849"/>
            <a:ext cx="343904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5" name="TextovéPole 94"/>
          <p:cNvSpPr txBox="1"/>
          <p:nvPr/>
        </p:nvSpPr>
        <p:spPr>
          <a:xfrm>
            <a:off x="3166624" y="1324651"/>
            <a:ext cx="3674035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Vznik AP v iniciálním segmentu axonu</a:t>
            </a:r>
          </a:p>
        </p:txBody>
      </p:sp>
      <p:sp>
        <p:nvSpPr>
          <p:cNvPr id="97" name="Plus 96"/>
          <p:cNvSpPr/>
          <p:nvPr/>
        </p:nvSpPr>
        <p:spPr>
          <a:xfrm flipH="1">
            <a:off x="2193571" y="2023658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1" name="Minus 100"/>
          <p:cNvSpPr/>
          <p:nvPr/>
        </p:nvSpPr>
        <p:spPr>
          <a:xfrm flipH="1">
            <a:off x="3439470" y="2851460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2" name="Plus 101"/>
          <p:cNvSpPr/>
          <p:nvPr/>
        </p:nvSpPr>
        <p:spPr>
          <a:xfrm flipH="1">
            <a:off x="3195179" y="3122182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3" name="Plus 102"/>
          <p:cNvSpPr/>
          <p:nvPr/>
        </p:nvSpPr>
        <p:spPr>
          <a:xfrm flipH="1">
            <a:off x="3599920" y="2447689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4" name="Minus 103"/>
          <p:cNvSpPr/>
          <p:nvPr/>
        </p:nvSpPr>
        <p:spPr>
          <a:xfrm flipH="1">
            <a:off x="4553912" y="3556773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5" name="Plus 104"/>
          <p:cNvSpPr/>
          <p:nvPr/>
        </p:nvSpPr>
        <p:spPr>
          <a:xfrm flipH="1">
            <a:off x="4309621" y="3827495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6" name="Plus 105"/>
          <p:cNvSpPr/>
          <p:nvPr/>
        </p:nvSpPr>
        <p:spPr>
          <a:xfrm flipH="1">
            <a:off x="4714362" y="3153002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7" name="Minus 106"/>
          <p:cNvSpPr/>
          <p:nvPr/>
        </p:nvSpPr>
        <p:spPr>
          <a:xfrm flipH="1">
            <a:off x="5656239" y="4287486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8" name="Plus 107"/>
          <p:cNvSpPr/>
          <p:nvPr/>
        </p:nvSpPr>
        <p:spPr>
          <a:xfrm flipH="1">
            <a:off x="5411948" y="4558208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9" name="Plus 108"/>
          <p:cNvSpPr/>
          <p:nvPr/>
        </p:nvSpPr>
        <p:spPr>
          <a:xfrm flipH="1">
            <a:off x="5816689" y="3883715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0" name="Minus 109"/>
          <p:cNvSpPr/>
          <p:nvPr/>
        </p:nvSpPr>
        <p:spPr>
          <a:xfrm flipH="1">
            <a:off x="6789983" y="4999356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1" name="Plus 110"/>
          <p:cNvSpPr/>
          <p:nvPr/>
        </p:nvSpPr>
        <p:spPr>
          <a:xfrm flipH="1">
            <a:off x="6545692" y="5270078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2" name="Plus 111"/>
          <p:cNvSpPr/>
          <p:nvPr/>
        </p:nvSpPr>
        <p:spPr>
          <a:xfrm flipH="1">
            <a:off x="6950433" y="4595585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9" name="Minus 98"/>
          <p:cNvSpPr/>
          <p:nvPr/>
        </p:nvSpPr>
        <p:spPr>
          <a:xfrm flipH="1">
            <a:off x="2069039" y="2284961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cxnSp>
        <p:nvCxnSpPr>
          <p:cNvPr id="113" name="Přímá spojnice 112"/>
          <p:cNvCxnSpPr>
            <a:endCxn id="95" idx="1"/>
          </p:cNvCxnSpPr>
          <p:nvPr/>
        </p:nvCxnSpPr>
        <p:spPr>
          <a:xfrm flipV="1">
            <a:off x="2547373" y="1486234"/>
            <a:ext cx="619251" cy="23057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bdélník 97"/>
          <p:cNvSpPr/>
          <p:nvPr/>
        </p:nvSpPr>
        <p:spPr>
          <a:xfrm>
            <a:off x="2500649" y="273955"/>
            <a:ext cx="4009174" cy="8925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Šíření akčního potenciálu </a:t>
            </a:r>
          </a:p>
          <a:p>
            <a:r>
              <a:rPr lang="cs-CZ" sz="2400" dirty="0"/>
              <a:t>(</a:t>
            </a:r>
            <a:r>
              <a:rPr lang="cs-CZ" sz="2400" dirty="0" err="1"/>
              <a:t>myelinizované</a:t>
            </a:r>
            <a:r>
              <a:rPr lang="cs-CZ" sz="2400" dirty="0"/>
              <a:t> vlákno) - detail</a:t>
            </a:r>
          </a:p>
        </p:txBody>
      </p:sp>
    </p:spTree>
    <p:extLst>
      <p:ext uri="{BB962C8B-B14F-4D97-AF65-F5344CB8AC3E}">
        <p14:creationId xmlns:p14="http://schemas.microsoft.com/office/powerpoint/2010/main" val="1876224590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Skupina 77"/>
          <p:cNvGrpSpPr/>
          <p:nvPr/>
        </p:nvGrpSpPr>
        <p:grpSpPr>
          <a:xfrm>
            <a:off x="467544" y="332656"/>
            <a:ext cx="7704856" cy="5616624"/>
            <a:chOff x="755576" y="764703"/>
            <a:chExt cx="6972892" cy="4147389"/>
          </a:xfrm>
        </p:grpSpPr>
        <p:sp>
          <p:nvSpPr>
            <p:cNvPr id="2" name="Volný tvar 1"/>
            <p:cNvSpPr/>
            <p:nvPr/>
          </p:nvSpPr>
          <p:spPr>
            <a:xfrm>
              <a:off x="755576" y="764703"/>
              <a:ext cx="6972892" cy="4133063"/>
            </a:xfrm>
            <a:custGeom>
              <a:avLst/>
              <a:gdLst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264784 w 4199729"/>
                <a:gd name="connsiteY98" fmla="*/ 1886654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50608 w 4199729"/>
                <a:gd name="connsiteY105" fmla="*/ 1544246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20084 w 4200749"/>
                <a:gd name="connsiteY0" fmla="*/ 1212284 h 4338987"/>
                <a:gd name="connsiteX1" fmla="*/ 1357244 w 4200749"/>
                <a:gd name="connsiteY1" fmla="*/ 1578044 h 4338987"/>
                <a:gd name="connsiteX2" fmla="*/ 1551554 w 4200749"/>
                <a:gd name="connsiteY2" fmla="*/ 1658054 h 4338987"/>
                <a:gd name="connsiteX3" fmla="*/ 1905884 w 4200749"/>
                <a:gd name="connsiteY3" fmla="*/ 1680914 h 4338987"/>
                <a:gd name="connsiteX4" fmla="*/ 2020184 w 4200749"/>
                <a:gd name="connsiteY4" fmla="*/ 1543754 h 4338987"/>
                <a:gd name="connsiteX5" fmla="*/ 2123054 w 4200749"/>
                <a:gd name="connsiteY5" fmla="*/ 1292294 h 4338987"/>
                <a:gd name="connsiteX6" fmla="*/ 2123054 w 4200749"/>
                <a:gd name="connsiteY6" fmla="*/ 1120844 h 4338987"/>
                <a:gd name="connsiteX7" fmla="*/ 2088764 w 4200749"/>
                <a:gd name="connsiteY7" fmla="*/ 812234 h 4338987"/>
                <a:gd name="connsiteX8" fmla="*/ 2077334 w 4200749"/>
                <a:gd name="connsiteY8" fmla="*/ 777944 h 4338987"/>
                <a:gd name="connsiteX9" fmla="*/ 2168774 w 4200749"/>
                <a:gd name="connsiteY9" fmla="*/ 1086554 h 4338987"/>
                <a:gd name="connsiteX10" fmla="*/ 2214494 w 4200749"/>
                <a:gd name="connsiteY10" fmla="*/ 1269434 h 4338987"/>
                <a:gd name="connsiteX11" fmla="*/ 2283074 w 4200749"/>
                <a:gd name="connsiteY11" fmla="*/ 1303724 h 4338987"/>
                <a:gd name="connsiteX12" fmla="*/ 2328794 w 4200749"/>
                <a:gd name="connsiteY12" fmla="*/ 1166564 h 4338987"/>
                <a:gd name="connsiteX13" fmla="*/ 2465954 w 4200749"/>
                <a:gd name="connsiteY13" fmla="*/ 880814 h 4338987"/>
                <a:gd name="connsiteX14" fmla="*/ 2557394 w 4200749"/>
                <a:gd name="connsiteY14" fmla="*/ 640784 h 4338987"/>
                <a:gd name="connsiteX15" fmla="*/ 2614544 w 4200749"/>
                <a:gd name="connsiteY15" fmla="*/ 537914 h 4338987"/>
                <a:gd name="connsiteX16" fmla="*/ 2557394 w 4200749"/>
                <a:gd name="connsiteY16" fmla="*/ 789374 h 4338987"/>
                <a:gd name="connsiteX17" fmla="*/ 2443094 w 4200749"/>
                <a:gd name="connsiteY17" fmla="*/ 1097984 h 4338987"/>
                <a:gd name="connsiteX18" fmla="*/ 2374514 w 4200749"/>
                <a:gd name="connsiteY18" fmla="*/ 1406594 h 4338987"/>
                <a:gd name="connsiteX19" fmla="*/ 2557394 w 4200749"/>
                <a:gd name="connsiteY19" fmla="*/ 1578044 h 4338987"/>
                <a:gd name="connsiteX20" fmla="*/ 2877434 w 4200749"/>
                <a:gd name="connsiteY20" fmla="*/ 1658054 h 4338987"/>
                <a:gd name="connsiteX21" fmla="*/ 3186044 w 4200749"/>
                <a:gd name="connsiteY21" fmla="*/ 1658054 h 4338987"/>
                <a:gd name="connsiteX22" fmla="*/ 3368924 w 4200749"/>
                <a:gd name="connsiteY22" fmla="*/ 1566614 h 4338987"/>
                <a:gd name="connsiteX23" fmla="*/ 3471794 w 4200749"/>
                <a:gd name="connsiteY23" fmla="*/ 1372304 h 4338987"/>
                <a:gd name="connsiteX24" fmla="*/ 3460364 w 4200749"/>
                <a:gd name="connsiteY24" fmla="*/ 1097984 h 4338987"/>
                <a:gd name="connsiteX25" fmla="*/ 3448934 w 4200749"/>
                <a:gd name="connsiteY25" fmla="*/ 777944 h 4338987"/>
                <a:gd name="connsiteX26" fmla="*/ 3757544 w 4200749"/>
                <a:gd name="connsiteY26" fmla="*/ 572204 h 4338987"/>
                <a:gd name="connsiteX27" fmla="*/ 3997574 w 4200749"/>
                <a:gd name="connsiteY27" fmla="*/ 92144 h 4338987"/>
                <a:gd name="connsiteX28" fmla="*/ 4031864 w 4200749"/>
                <a:gd name="connsiteY28" fmla="*/ 12134 h 4338987"/>
                <a:gd name="connsiteX29" fmla="*/ 4009004 w 4200749"/>
                <a:gd name="connsiteY29" fmla="*/ 252164 h 4338987"/>
                <a:gd name="connsiteX30" fmla="*/ 3826124 w 4200749"/>
                <a:gd name="connsiteY30" fmla="*/ 652214 h 4338987"/>
                <a:gd name="connsiteX31" fmla="*/ 3643244 w 4200749"/>
                <a:gd name="connsiteY31" fmla="*/ 789374 h 4338987"/>
                <a:gd name="connsiteX32" fmla="*/ 3528944 w 4200749"/>
                <a:gd name="connsiteY32" fmla="*/ 892244 h 4338987"/>
                <a:gd name="connsiteX33" fmla="*/ 3860414 w 4200749"/>
                <a:gd name="connsiteY33" fmla="*/ 846524 h 4338987"/>
                <a:gd name="connsiteX34" fmla="*/ 4191884 w 4200749"/>
                <a:gd name="connsiteY34" fmla="*/ 720794 h 4338987"/>
                <a:gd name="connsiteX35" fmla="*/ 4077584 w 4200749"/>
                <a:gd name="connsiteY35" fmla="*/ 892244 h 4338987"/>
                <a:gd name="connsiteX36" fmla="*/ 3780404 w 4200749"/>
                <a:gd name="connsiteY36" fmla="*/ 937964 h 4338987"/>
                <a:gd name="connsiteX37" fmla="*/ 3608954 w 4200749"/>
                <a:gd name="connsiteY37" fmla="*/ 995114 h 4338987"/>
                <a:gd name="connsiteX38" fmla="*/ 3654674 w 4200749"/>
                <a:gd name="connsiteY38" fmla="*/ 1235144 h 4338987"/>
                <a:gd name="connsiteX39" fmla="*/ 3620384 w 4200749"/>
                <a:gd name="connsiteY39" fmla="*/ 1532324 h 4338987"/>
                <a:gd name="connsiteX40" fmla="*/ 3460364 w 4200749"/>
                <a:gd name="connsiteY40" fmla="*/ 1726634 h 4338987"/>
                <a:gd name="connsiteX41" fmla="*/ 3277484 w 4200749"/>
                <a:gd name="connsiteY41" fmla="*/ 2035244 h 4338987"/>
                <a:gd name="connsiteX42" fmla="*/ 3231764 w 4200749"/>
                <a:gd name="connsiteY42" fmla="*/ 2309564 h 4338987"/>
                <a:gd name="connsiteX43" fmla="*/ 3403214 w 4200749"/>
                <a:gd name="connsiteY43" fmla="*/ 2458154 h 4338987"/>
                <a:gd name="connsiteX44" fmla="*/ 3757544 w 4200749"/>
                <a:gd name="connsiteY44" fmla="*/ 2663894 h 4338987"/>
                <a:gd name="connsiteX45" fmla="*/ 4077584 w 4200749"/>
                <a:gd name="connsiteY45" fmla="*/ 2778194 h 4338987"/>
                <a:gd name="connsiteX46" fmla="*/ 4077584 w 4200749"/>
                <a:gd name="connsiteY46" fmla="*/ 2881064 h 4338987"/>
                <a:gd name="connsiteX47" fmla="*/ 3768974 w 4200749"/>
                <a:gd name="connsiteY47" fmla="*/ 2869634 h 4338987"/>
                <a:gd name="connsiteX48" fmla="*/ 3403214 w 4200749"/>
                <a:gd name="connsiteY48" fmla="*/ 2732474 h 4338987"/>
                <a:gd name="connsiteX49" fmla="*/ 3083174 w 4200749"/>
                <a:gd name="connsiteY49" fmla="*/ 2663894 h 4338987"/>
                <a:gd name="connsiteX50" fmla="*/ 2957444 w 4200749"/>
                <a:gd name="connsiteY50" fmla="*/ 2698184 h 4338987"/>
                <a:gd name="connsiteX51" fmla="*/ 2820284 w 4200749"/>
                <a:gd name="connsiteY51" fmla="*/ 2823914 h 4338987"/>
                <a:gd name="connsiteX52" fmla="*/ 2763134 w 4200749"/>
                <a:gd name="connsiteY52" fmla="*/ 2995364 h 4338987"/>
                <a:gd name="connsiteX53" fmla="*/ 2968874 w 4200749"/>
                <a:gd name="connsiteY53" fmla="*/ 3132524 h 4338987"/>
                <a:gd name="connsiteX54" fmla="*/ 3174614 w 4200749"/>
                <a:gd name="connsiteY54" fmla="*/ 3269684 h 4338987"/>
                <a:gd name="connsiteX55" fmla="*/ 3346064 w 4200749"/>
                <a:gd name="connsiteY55" fmla="*/ 3303974 h 4338987"/>
                <a:gd name="connsiteX56" fmla="*/ 3266054 w 4200749"/>
                <a:gd name="connsiteY56" fmla="*/ 3395414 h 4338987"/>
                <a:gd name="connsiteX57" fmla="*/ 3003164 w 4200749"/>
                <a:gd name="connsiteY57" fmla="*/ 3303974 h 4338987"/>
                <a:gd name="connsiteX58" fmla="*/ 2751704 w 4200749"/>
                <a:gd name="connsiteY58" fmla="*/ 3189674 h 4338987"/>
                <a:gd name="connsiteX59" fmla="*/ 2637404 w 4200749"/>
                <a:gd name="connsiteY59" fmla="*/ 3098234 h 4338987"/>
                <a:gd name="connsiteX60" fmla="*/ 2568824 w 4200749"/>
                <a:gd name="connsiteY60" fmla="*/ 3109664 h 4338987"/>
                <a:gd name="connsiteX61" fmla="*/ 2557394 w 4200749"/>
                <a:gd name="connsiteY61" fmla="*/ 3326834 h 4338987"/>
                <a:gd name="connsiteX62" fmla="*/ 2671694 w 4200749"/>
                <a:gd name="connsiteY62" fmla="*/ 3555434 h 4338987"/>
                <a:gd name="connsiteX63" fmla="*/ 2728844 w 4200749"/>
                <a:gd name="connsiteY63" fmla="*/ 4024064 h 4338987"/>
                <a:gd name="connsiteX64" fmla="*/ 2694554 w 4200749"/>
                <a:gd name="connsiteY64" fmla="*/ 4184084 h 4338987"/>
                <a:gd name="connsiteX65" fmla="*/ 2534534 w 4200749"/>
                <a:gd name="connsiteY65" fmla="*/ 4138364 h 4338987"/>
                <a:gd name="connsiteX66" fmla="*/ 2534534 w 4200749"/>
                <a:gd name="connsiteY66" fmla="*/ 3909764 h 4338987"/>
                <a:gd name="connsiteX67" fmla="*/ 2431664 w 4200749"/>
                <a:gd name="connsiteY67" fmla="*/ 3566864 h 4338987"/>
                <a:gd name="connsiteX68" fmla="*/ 2305934 w 4200749"/>
                <a:gd name="connsiteY68" fmla="*/ 3166814 h 4338987"/>
                <a:gd name="connsiteX69" fmla="*/ 2260214 w 4200749"/>
                <a:gd name="connsiteY69" fmla="*/ 3063944 h 4338987"/>
                <a:gd name="connsiteX70" fmla="*/ 2077334 w 4200749"/>
                <a:gd name="connsiteY70" fmla="*/ 2949644 h 4338987"/>
                <a:gd name="connsiteX71" fmla="*/ 1848734 w 4200749"/>
                <a:gd name="connsiteY71" fmla="*/ 3029654 h 4338987"/>
                <a:gd name="connsiteX72" fmla="*/ 1414394 w 4200749"/>
                <a:gd name="connsiteY72" fmla="*/ 3361124 h 4338987"/>
                <a:gd name="connsiteX73" fmla="*/ 1380104 w 4200749"/>
                <a:gd name="connsiteY73" fmla="*/ 3681164 h 4338987"/>
                <a:gd name="connsiteX74" fmla="*/ 1380104 w 4200749"/>
                <a:gd name="connsiteY74" fmla="*/ 3989774 h 4338987"/>
                <a:gd name="connsiteX75" fmla="*/ 1288664 w 4200749"/>
                <a:gd name="connsiteY75" fmla="*/ 4309814 h 4338987"/>
                <a:gd name="connsiteX76" fmla="*/ 1197224 w 4200749"/>
                <a:gd name="connsiteY76" fmla="*/ 4298384 h 4338987"/>
                <a:gd name="connsiteX77" fmla="*/ 1185794 w 4200749"/>
                <a:gd name="connsiteY77" fmla="*/ 4081214 h 4338987"/>
                <a:gd name="connsiteX78" fmla="*/ 1197224 w 4200749"/>
                <a:gd name="connsiteY78" fmla="*/ 3909764 h 4338987"/>
                <a:gd name="connsiteX79" fmla="*/ 968624 w 4200749"/>
                <a:gd name="connsiteY79" fmla="*/ 3989774 h 4338987"/>
                <a:gd name="connsiteX80" fmla="*/ 717164 w 4200749"/>
                <a:gd name="connsiteY80" fmla="*/ 4069784 h 4338987"/>
                <a:gd name="connsiteX81" fmla="*/ 740024 w 4200749"/>
                <a:gd name="connsiteY81" fmla="*/ 3955484 h 4338987"/>
                <a:gd name="connsiteX82" fmla="*/ 1128644 w 4200749"/>
                <a:gd name="connsiteY82" fmla="*/ 3795464 h 4338987"/>
                <a:gd name="connsiteX83" fmla="*/ 1277234 w 4200749"/>
                <a:gd name="connsiteY83" fmla="*/ 3726884 h 4338987"/>
                <a:gd name="connsiteX84" fmla="*/ 1220084 w 4200749"/>
                <a:gd name="connsiteY84" fmla="*/ 3372554 h 4338987"/>
                <a:gd name="connsiteX85" fmla="*/ 1322954 w 4200749"/>
                <a:gd name="connsiteY85" fmla="*/ 3121094 h 4338987"/>
                <a:gd name="connsiteX86" fmla="*/ 1391534 w 4200749"/>
                <a:gd name="connsiteY86" fmla="*/ 3052514 h 4338987"/>
                <a:gd name="connsiteX87" fmla="*/ 1082924 w 4200749"/>
                <a:gd name="connsiteY87" fmla="*/ 3029654 h 4338987"/>
                <a:gd name="connsiteX88" fmla="*/ 728594 w 4200749"/>
                <a:gd name="connsiteY88" fmla="*/ 2961074 h 4338987"/>
                <a:gd name="connsiteX89" fmla="*/ 374264 w 4200749"/>
                <a:gd name="connsiteY89" fmla="*/ 3132524 h 4338987"/>
                <a:gd name="connsiteX90" fmla="*/ 419984 w 4200749"/>
                <a:gd name="connsiteY90" fmla="*/ 3029654 h 4338987"/>
                <a:gd name="connsiteX91" fmla="*/ 625724 w 4200749"/>
                <a:gd name="connsiteY91" fmla="*/ 2926784 h 4338987"/>
                <a:gd name="connsiteX92" fmla="*/ 808604 w 4200749"/>
                <a:gd name="connsiteY92" fmla="*/ 2755334 h 4338987"/>
                <a:gd name="connsiteX93" fmla="*/ 1151504 w 4200749"/>
                <a:gd name="connsiteY93" fmla="*/ 2778194 h 4338987"/>
                <a:gd name="connsiteX94" fmla="*/ 1460114 w 4200749"/>
                <a:gd name="connsiteY94" fmla="*/ 2823914 h 4338987"/>
                <a:gd name="connsiteX95" fmla="*/ 1951604 w 4200749"/>
                <a:gd name="connsiteY95" fmla="*/ 2663894 h 4338987"/>
                <a:gd name="connsiteX96" fmla="*/ 1700144 w 4200749"/>
                <a:gd name="connsiteY96" fmla="*/ 2263844 h 4338987"/>
                <a:gd name="connsiteX97" fmla="*/ 1688714 w 4200749"/>
                <a:gd name="connsiteY97" fmla="*/ 1966664 h 4338987"/>
                <a:gd name="connsiteX98" fmla="*/ 1380522 w 4200749"/>
                <a:gd name="connsiteY98" fmla="*/ 1841930 h 4338987"/>
                <a:gd name="connsiteX99" fmla="*/ 1094354 w 4200749"/>
                <a:gd name="connsiteY99" fmla="*/ 1715204 h 4338987"/>
                <a:gd name="connsiteX100" fmla="*/ 745038 w 4200749"/>
                <a:gd name="connsiteY100" fmla="*/ 1626741 h 4338987"/>
                <a:gd name="connsiteX101" fmla="*/ 351404 w 4200749"/>
                <a:gd name="connsiteY101" fmla="*/ 1726634 h 4338987"/>
                <a:gd name="connsiteX102" fmla="*/ 122804 w 4200749"/>
                <a:gd name="connsiteY102" fmla="*/ 1795214 h 4338987"/>
                <a:gd name="connsiteX103" fmla="*/ 8504 w 4200749"/>
                <a:gd name="connsiteY103" fmla="*/ 1738064 h 4338987"/>
                <a:gd name="connsiteX104" fmla="*/ 347047 w 4200749"/>
                <a:gd name="connsiteY104" fmla="*/ 1644138 h 4338987"/>
                <a:gd name="connsiteX105" fmla="*/ 651628 w 4200749"/>
                <a:gd name="connsiteY105" fmla="*/ 1544246 h 4338987"/>
                <a:gd name="connsiteX106" fmla="*/ 1071494 w 4200749"/>
                <a:gd name="connsiteY106" fmla="*/ 1612334 h 4338987"/>
                <a:gd name="connsiteX107" fmla="*/ 1242944 w 4200749"/>
                <a:gd name="connsiteY107" fmla="*/ 1658054 h 4338987"/>
                <a:gd name="connsiteX108" fmla="*/ 1185794 w 4200749"/>
                <a:gd name="connsiteY108" fmla="*/ 1452314 h 4338987"/>
                <a:gd name="connsiteX109" fmla="*/ 1174364 w 4200749"/>
                <a:gd name="connsiteY109" fmla="*/ 1177994 h 4338987"/>
                <a:gd name="connsiteX110" fmla="*/ 1220084 w 4200749"/>
                <a:gd name="connsiteY110" fmla="*/ 1212284 h 4338987"/>
                <a:gd name="connsiteX0" fmla="*/ 1221553 w 4202218"/>
                <a:gd name="connsiteY0" fmla="*/ 1212284 h 4338987"/>
                <a:gd name="connsiteX1" fmla="*/ 1358713 w 4202218"/>
                <a:gd name="connsiteY1" fmla="*/ 157804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75917 w 4202218"/>
                <a:gd name="connsiteY109" fmla="*/ 547397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876086 w 4202218"/>
                <a:gd name="connsiteY109" fmla="*/ 10016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63719 w 4202218"/>
                <a:gd name="connsiteY32" fmla="*/ 977218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1796"/>
                <a:gd name="connsiteY0" fmla="*/ 1212284 h 4338987"/>
                <a:gd name="connsiteX1" fmla="*/ 1343911 w 4201796"/>
                <a:gd name="connsiteY1" fmla="*/ 1560154 h 4338987"/>
                <a:gd name="connsiteX2" fmla="*/ 1553023 w 4201796"/>
                <a:gd name="connsiteY2" fmla="*/ 1658054 h 4338987"/>
                <a:gd name="connsiteX3" fmla="*/ 1907353 w 4201796"/>
                <a:gd name="connsiteY3" fmla="*/ 1680914 h 4338987"/>
                <a:gd name="connsiteX4" fmla="*/ 2021653 w 4201796"/>
                <a:gd name="connsiteY4" fmla="*/ 1543754 h 4338987"/>
                <a:gd name="connsiteX5" fmla="*/ 2124523 w 4201796"/>
                <a:gd name="connsiteY5" fmla="*/ 1292294 h 4338987"/>
                <a:gd name="connsiteX6" fmla="*/ 2124523 w 4201796"/>
                <a:gd name="connsiteY6" fmla="*/ 1120844 h 4338987"/>
                <a:gd name="connsiteX7" fmla="*/ 2068029 w 4201796"/>
                <a:gd name="connsiteY7" fmla="*/ 825651 h 4338987"/>
                <a:gd name="connsiteX8" fmla="*/ 2078803 w 4201796"/>
                <a:gd name="connsiteY8" fmla="*/ 777944 h 4338987"/>
                <a:gd name="connsiteX9" fmla="*/ 2170243 w 4201796"/>
                <a:gd name="connsiteY9" fmla="*/ 1086554 h 4338987"/>
                <a:gd name="connsiteX10" fmla="*/ 2215963 w 4201796"/>
                <a:gd name="connsiteY10" fmla="*/ 1269434 h 4338987"/>
                <a:gd name="connsiteX11" fmla="*/ 2284543 w 4201796"/>
                <a:gd name="connsiteY11" fmla="*/ 1303724 h 4338987"/>
                <a:gd name="connsiteX12" fmla="*/ 2330263 w 4201796"/>
                <a:gd name="connsiteY12" fmla="*/ 1166564 h 4338987"/>
                <a:gd name="connsiteX13" fmla="*/ 2467423 w 4201796"/>
                <a:gd name="connsiteY13" fmla="*/ 880814 h 4338987"/>
                <a:gd name="connsiteX14" fmla="*/ 2558863 w 4201796"/>
                <a:gd name="connsiteY14" fmla="*/ 640784 h 4338987"/>
                <a:gd name="connsiteX15" fmla="*/ 2616013 w 4201796"/>
                <a:gd name="connsiteY15" fmla="*/ 537914 h 4338987"/>
                <a:gd name="connsiteX16" fmla="*/ 2558863 w 4201796"/>
                <a:gd name="connsiteY16" fmla="*/ 789374 h 4338987"/>
                <a:gd name="connsiteX17" fmla="*/ 2444563 w 4201796"/>
                <a:gd name="connsiteY17" fmla="*/ 1097984 h 4338987"/>
                <a:gd name="connsiteX18" fmla="*/ 2375983 w 4201796"/>
                <a:gd name="connsiteY18" fmla="*/ 1406594 h 4338987"/>
                <a:gd name="connsiteX19" fmla="*/ 2558863 w 4201796"/>
                <a:gd name="connsiteY19" fmla="*/ 1578044 h 4338987"/>
                <a:gd name="connsiteX20" fmla="*/ 2878903 w 4201796"/>
                <a:gd name="connsiteY20" fmla="*/ 1658054 h 4338987"/>
                <a:gd name="connsiteX21" fmla="*/ 3187513 w 4201796"/>
                <a:gd name="connsiteY21" fmla="*/ 1658054 h 4338987"/>
                <a:gd name="connsiteX22" fmla="*/ 3370393 w 4201796"/>
                <a:gd name="connsiteY22" fmla="*/ 1566614 h 4338987"/>
                <a:gd name="connsiteX23" fmla="*/ 3473263 w 4201796"/>
                <a:gd name="connsiteY23" fmla="*/ 1372304 h 4338987"/>
                <a:gd name="connsiteX24" fmla="*/ 3461833 w 4201796"/>
                <a:gd name="connsiteY24" fmla="*/ 1097984 h 4338987"/>
                <a:gd name="connsiteX25" fmla="*/ 3450403 w 4201796"/>
                <a:gd name="connsiteY25" fmla="*/ 777944 h 4338987"/>
                <a:gd name="connsiteX26" fmla="*/ 3759013 w 4201796"/>
                <a:gd name="connsiteY26" fmla="*/ 572204 h 4338987"/>
                <a:gd name="connsiteX27" fmla="*/ 3999043 w 4201796"/>
                <a:gd name="connsiteY27" fmla="*/ 92144 h 4338987"/>
                <a:gd name="connsiteX28" fmla="*/ 4033333 w 4201796"/>
                <a:gd name="connsiteY28" fmla="*/ 12134 h 4338987"/>
                <a:gd name="connsiteX29" fmla="*/ 4010473 w 4201796"/>
                <a:gd name="connsiteY29" fmla="*/ 252164 h 4338987"/>
                <a:gd name="connsiteX30" fmla="*/ 3827593 w 4201796"/>
                <a:gd name="connsiteY30" fmla="*/ 652214 h 4338987"/>
                <a:gd name="connsiteX31" fmla="*/ 3644713 w 4201796"/>
                <a:gd name="connsiteY31" fmla="*/ 789374 h 4338987"/>
                <a:gd name="connsiteX32" fmla="*/ 3563719 w 4201796"/>
                <a:gd name="connsiteY32" fmla="*/ 977218 h 4338987"/>
                <a:gd name="connsiteX33" fmla="*/ 3861883 w 4201796"/>
                <a:gd name="connsiteY33" fmla="*/ 846524 h 4338987"/>
                <a:gd name="connsiteX34" fmla="*/ 4193353 w 4201796"/>
                <a:gd name="connsiteY34" fmla="*/ 720794 h 4338987"/>
                <a:gd name="connsiteX35" fmla="*/ 4079053 w 4201796"/>
                <a:gd name="connsiteY35" fmla="*/ 892244 h 4338987"/>
                <a:gd name="connsiteX36" fmla="*/ 3818880 w 4201796"/>
                <a:gd name="connsiteY36" fmla="*/ 991631 h 4338987"/>
                <a:gd name="connsiteX37" fmla="*/ 3658531 w 4201796"/>
                <a:gd name="connsiteY37" fmla="*/ 1093504 h 4338987"/>
                <a:gd name="connsiteX38" fmla="*/ 3656143 w 4201796"/>
                <a:gd name="connsiteY38" fmla="*/ 1235144 h 4338987"/>
                <a:gd name="connsiteX39" fmla="*/ 3621853 w 4201796"/>
                <a:gd name="connsiteY39" fmla="*/ 1532324 h 4338987"/>
                <a:gd name="connsiteX40" fmla="*/ 3461833 w 4201796"/>
                <a:gd name="connsiteY40" fmla="*/ 1726634 h 4338987"/>
                <a:gd name="connsiteX41" fmla="*/ 3278953 w 4201796"/>
                <a:gd name="connsiteY41" fmla="*/ 2035244 h 4338987"/>
                <a:gd name="connsiteX42" fmla="*/ 3233233 w 4201796"/>
                <a:gd name="connsiteY42" fmla="*/ 2309564 h 4338987"/>
                <a:gd name="connsiteX43" fmla="*/ 3404683 w 4201796"/>
                <a:gd name="connsiteY43" fmla="*/ 2458154 h 4338987"/>
                <a:gd name="connsiteX44" fmla="*/ 3759013 w 4201796"/>
                <a:gd name="connsiteY44" fmla="*/ 2663894 h 4338987"/>
                <a:gd name="connsiteX45" fmla="*/ 4079053 w 4201796"/>
                <a:gd name="connsiteY45" fmla="*/ 2778194 h 4338987"/>
                <a:gd name="connsiteX46" fmla="*/ 4079053 w 4201796"/>
                <a:gd name="connsiteY46" fmla="*/ 2881064 h 4338987"/>
                <a:gd name="connsiteX47" fmla="*/ 3770443 w 4201796"/>
                <a:gd name="connsiteY47" fmla="*/ 2869634 h 4338987"/>
                <a:gd name="connsiteX48" fmla="*/ 3404683 w 4201796"/>
                <a:gd name="connsiteY48" fmla="*/ 2732474 h 4338987"/>
                <a:gd name="connsiteX49" fmla="*/ 3084643 w 4201796"/>
                <a:gd name="connsiteY49" fmla="*/ 2663894 h 4338987"/>
                <a:gd name="connsiteX50" fmla="*/ 2958913 w 4201796"/>
                <a:gd name="connsiteY50" fmla="*/ 2698184 h 4338987"/>
                <a:gd name="connsiteX51" fmla="*/ 2821753 w 4201796"/>
                <a:gd name="connsiteY51" fmla="*/ 2823914 h 4338987"/>
                <a:gd name="connsiteX52" fmla="*/ 2764603 w 4201796"/>
                <a:gd name="connsiteY52" fmla="*/ 2995364 h 4338987"/>
                <a:gd name="connsiteX53" fmla="*/ 2970343 w 4201796"/>
                <a:gd name="connsiteY53" fmla="*/ 3132524 h 4338987"/>
                <a:gd name="connsiteX54" fmla="*/ 3176083 w 4201796"/>
                <a:gd name="connsiteY54" fmla="*/ 3269684 h 4338987"/>
                <a:gd name="connsiteX55" fmla="*/ 3347533 w 4201796"/>
                <a:gd name="connsiteY55" fmla="*/ 3303974 h 4338987"/>
                <a:gd name="connsiteX56" fmla="*/ 3267523 w 4201796"/>
                <a:gd name="connsiteY56" fmla="*/ 3395414 h 4338987"/>
                <a:gd name="connsiteX57" fmla="*/ 3004633 w 4201796"/>
                <a:gd name="connsiteY57" fmla="*/ 3303974 h 4338987"/>
                <a:gd name="connsiteX58" fmla="*/ 2753173 w 4201796"/>
                <a:gd name="connsiteY58" fmla="*/ 3189674 h 4338987"/>
                <a:gd name="connsiteX59" fmla="*/ 2638873 w 4201796"/>
                <a:gd name="connsiteY59" fmla="*/ 3098234 h 4338987"/>
                <a:gd name="connsiteX60" fmla="*/ 2570293 w 4201796"/>
                <a:gd name="connsiteY60" fmla="*/ 3109664 h 4338987"/>
                <a:gd name="connsiteX61" fmla="*/ 2558863 w 4201796"/>
                <a:gd name="connsiteY61" fmla="*/ 3326834 h 4338987"/>
                <a:gd name="connsiteX62" fmla="*/ 2673163 w 4201796"/>
                <a:gd name="connsiteY62" fmla="*/ 3555434 h 4338987"/>
                <a:gd name="connsiteX63" fmla="*/ 2730313 w 4201796"/>
                <a:gd name="connsiteY63" fmla="*/ 4024064 h 4338987"/>
                <a:gd name="connsiteX64" fmla="*/ 2696023 w 4201796"/>
                <a:gd name="connsiteY64" fmla="*/ 4184084 h 4338987"/>
                <a:gd name="connsiteX65" fmla="*/ 2536003 w 4201796"/>
                <a:gd name="connsiteY65" fmla="*/ 4138364 h 4338987"/>
                <a:gd name="connsiteX66" fmla="*/ 2536003 w 4201796"/>
                <a:gd name="connsiteY66" fmla="*/ 3909764 h 4338987"/>
                <a:gd name="connsiteX67" fmla="*/ 2433133 w 4201796"/>
                <a:gd name="connsiteY67" fmla="*/ 3566864 h 4338987"/>
                <a:gd name="connsiteX68" fmla="*/ 2307403 w 4201796"/>
                <a:gd name="connsiteY68" fmla="*/ 3166814 h 4338987"/>
                <a:gd name="connsiteX69" fmla="*/ 2261683 w 4201796"/>
                <a:gd name="connsiteY69" fmla="*/ 3063944 h 4338987"/>
                <a:gd name="connsiteX70" fmla="*/ 2078803 w 4201796"/>
                <a:gd name="connsiteY70" fmla="*/ 2949644 h 4338987"/>
                <a:gd name="connsiteX71" fmla="*/ 1850203 w 4201796"/>
                <a:gd name="connsiteY71" fmla="*/ 3029654 h 4338987"/>
                <a:gd name="connsiteX72" fmla="*/ 1415863 w 4201796"/>
                <a:gd name="connsiteY72" fmla="*/ 3361124 h 4338987"/>
                <a:gd name="connsiteX73" fmla="*/ 1381573 w 4201796"/>
                <a:gd name="connsiteY73" fmla="*/ 3681164 h 4338987"/>
                <a:gd name="connsiteX74" fmla="*/ 1381573 w 4201796"/>
                <a:gd name="connsiteY74" fmla="*/ 3989774 h 4338987"/>
                <a:gd name="connsiteX75" fmla="*/ 1290133 w 4201796"/>
                <a:gd name="connsiteY75" fmla="*/ 4309814 h 4338987"/>
                <a:gd name="connsiteX76" fmla="*/ 1198693 w 4201796"/>
                <a:gd name="connsiteY76" fmla="*/ 4298384 h 4338987"/>
                <a:gd name="connsiteX77" fmla="*/ 1187263 w 4201796"/>
                <a:gd name="connsiteY77" fmla="*/ 4081214 h 4338987"/>
                <a:gd name="connsiteX78" fmla="*/ 1198693 w 4201796"/>
                <a:gd name="connsiteY78" fmla="*/ 3909764 h 4338987"/>
                <a:gd name="connsiteX79" fmla="*/ 970093 w 4201796"/>
                <a:gd name="connsiteY79" fmla="*/ 3989774 h 4338987"/>
                <a:gd name="connsiteX80" fmla="*/ 718633 w 4201796"/>
                <a:gd name="connsiteY80" fmla="*/ 4069784 h 4338987"/>
                <a:gd name="connsiteX81" fmla="*/ 741493 w 4201796"/>
                <a:gd name="connsiteY81" fmla="*/ 3955484 h 4338987"/>
                <a:gd name="connsiteX82" fmla="*/ 1130113 w 4201796"/>
                <a:gd name="connsiteY82" fmla="*/ 3795464 h 4338987"/>
                <a:gd name="connsiteX83" fmla="*/ 1278703 w 4201796"/>
                <a:gd name="connsiteY83" fmla="*/ 3726884 h 4338987"/>
                <a:gd name="connsiteX84" fmla="*/ 1221553 w 4201796"/>
                <a:gd name="connsiteY84" fmla="*/ 3372554 h 4338987"/>
                <a:gd name="connsiteX85" fmla="*/ 1324423 w 4201796"/>
                <a:gd name="connsiteY85" fmla="*/ 3121094 h 4338987"/>
                <a:gd name="connsiteX86" fmla="*/ 1393003 w 4201796"/>
                <a:gd name="connsiteY86" fmla="*/ 3052514 h 4338987"/>
                <a:gd name="connsiteX87" fmla="*/ 1084393 w 4201796"/>
                <a:gd name="connsiteY87" fmla="*/ 3029654 h 4338987"/>
                <a:gd name="connsiteX88" fmla="*/ 730063 w 4201796"/>
                <a:gd name="connsiteY88" fmla="*/ 2961074 h 4338987"/>
                <a:gd name="connsiteX89" fmla="*/ 375733 w 4201796"/>
                <a:gd name="connsiteY89" fmla="*/ 3132524 h 4338987"/>
                <a:gd name="connsiteX90" fmla="*/ 421453 w 4201796"/>
                <a:gd name="connsiteY90" fmla="*/ 3029654 h 4338987"/>
                <a:gd name="connsiteX91" fmla="*/ 627193 w 4201796"/>
                <a:gd name="connsiteY91" fmla="*/ 2926784 h 4338987"/>
                <a:gd name="connsiteX92" fmla="*/ 810073 w 4201796"/>
                <a:gd name="connsiteY92" fmla="*/ 2755334 h 4338987"/>
                <a:gd name="connsiteX93" fmla="*/ 1152973 w 4201796"/>
                <a:gd name="connsiteY93" fmla="*/ 2778194 h 4338987"/>
                <a:gd name="connsiteX94" fmla="*/ 1461583 w 4201796"/>
                <a:gd name="connsiteY94" fmla="*/ 2823914 h 4338987"/>
                <a:gd name="connsiteX95" fmla="*/ 1953073 w 4201796"/>
                <a:gd name="connsiteY95" fmla="*/ 2663894 h 4338987"/>
                <a:gd name="connsiteX96" fmla="*/ 1701613 w 4201796"/>
                <a:gd name="connsiteY96" fmla="*/ 2263844 h 4338987"/>
                <a:gd name="connsiteX97" fmla="*/ 1690183 w 4201796"/>
                <a:gd name="connsiteY97" fmla="*/ 1966664 h 4338987"/>
                <a:gd name="connsiteX98" fmla="*/ 1381991 w 4201796"/>
                <a:gd name="connsiteY98" fmla="*/ 1841930 h 4338987"/>
                <a:gd name="connsiteX99" fmla="*/ 1095823 w 4201796"/>
                <a:gd name="connsiteY99" fmla="*/ 1715204 h 4338987"/>
                <a:gd name="connsiteX100" fmla="*/ 746507 w 4201796"/>
                <a:gd name="connsiteY100" fmla="*/ 1626741 h 4338987"/>
                <a:gd name="connsiteX101" fmla="*/ 352873 w 4201796"/>
                <a:gd name="connsiteY101" fmla="*/ 1726634 h 4338987"/>
                <a:gd name="connsiteX102" fmla="*/ 113171 w 4201796"/>
                <a:gd name="connsiteY102" fmla="*/ 1763908 h 4338987"/>
                <a:gd name="connsiteX103" fmla="*/ 9973 w 4201796"/>
                <a:gd name="connsiteY103" fmla="*/ 1738064 h 4338987"/>
                <a:gd name="connsiteX104" fmla="*/ 348516 w 4201796"/>
                <a:gd name="connsiteY104" fmla="*/ 1644138 h 4338987"/>
                <a:gd name="connsiteX105" fmla="*/ 653097 w 4201796"/>
                <a:gd name="connsiteY105" fmla="*/ 1544246 h 4338987"/>
                <a:gd name="connsiteX106" fmla="*/ 1072963 w 4201796"/>
                <a:gd name="connsiteY106" fmla="*/ 1612334 h 4338987"/>
                <a:gd name="connsiteX107" fmla="*/ 1244413 w 4201796"/>
                <a:gd name="connsiteY107" fmla="*/ 1658054 h 4338987"/>
                <a:gd name="connsiteX108" fmla="*/ 1205766 w 4201796"/>
                <a:gd name="connsiteY108" fmla="*/ 1452314 h 4338987"/>
                <a:gd name="connsiteX109" fmla="*/ 1046313 w 4201796"/>
                <a:gd name="connsiteY109" fmla="*/ 815735 h 4338987"/>
                <a:gd name="connsiteX110" fmla="*/ 1221553 w 4201796"/>
                <a:gd name="connsiteY110" fmla="*/ 1212284 h 4338987"/>
                <a:gd name="connsiteX0" fmla="*/ 1221553 w 4200104"/>
                <a:gd name="connsiteY0" fmla="*/ 1212284 h 4338987"/>
                <a:gd name="connsiteX1" fmla="*/ 1343911 w 4200104"/>
                <a:gd name="connsiteY1" fmla="*/ 1560154 h 4338987"/>
                <a:gd name="connsiteX2" fmla="*/ 1553023 w 4200104"/>
                <a:gd name="connsiteY2" fmla="*/ 1658054 h 4338987"/>
                <a:gd name="connsiteX3" fmla="*/ 1907353 w 4200104"/>
                <a:gd name="connsiteY3" fmla="*/ 1680914 h 4338987"/>
                <a:gd name="connsiteX4" fmla="*/ 2021653 w 4200104"/>
                <a:gd name="connsiteY4" fmla="*/ 1543754 h 4338987"/>
                <a:gd name="connsiteX5" fmla="*/ 2124523 w 4200104"/>
                <a:gd name="connsiteY5" fmla="*/ 1292294 h 4338987"/>
                <a:gd name="connsiteX6" fmla="*/ 2124523 w 4200104"/>
                <a:gd name="connsiteY6" fmla="*/ 1120844 h 4338987"/>
                <a:gd name="connsiteX7" fmla="*/ 2068029 w 4200104"/>
                <a:gd name="connsiteY7" fmla="*/ 825651 h 4338987"/>
                <a:gd name="connsiteX8" fmla="*/ 2078803 w 4200104"/>
                <a:gd name="connsiteY8" fmla="*/ 777944 h 4338987"/>
                <a:gd name="connsiteX9" fmla="*/ 2170243 w 4200104"/>
                <a:gd name="connsiteY9" fmla="*/ 1086554 h 4338987"/>
                <a:gd name="connsiteX10" fmla="*/ 2215963 w 4200104"/>
                <a:gd name="connsiteY10" fmla="*/ 1269434 h 4338987"/>
                <a:gd name="connsiteX11" fmla="*/ 2284543 w 4200104"/>
                <a:gd name="connsiteY11" fmla="*/ 1303724 h 4338987"/>
                <a:gd name="connsiteX12" fmla="*/ 2330263 w 4200104"/>
                <a:gd name="connsiteY12" fmla="*/ 1166564 h 4338987"/>
                <a:gd name="connsiteX13" fmla="*/ 2467423 w 4200104"/>
                <a:gd name="connsiteY13" fmla="*/ 880814 h 4338987"/>
                <a:gd name="connsiteX14" fmla="*/ 2558863 w 4200104"/>
                <a:gd name="connsiteY14" fmla="*/ 640784 h 4338987"/>
                <a:gd name="connsiteX15" fmla="*/ 2616013 w 4200104"/>
                <a:gd name="connsiteY15" fmla="*/ 537914 h 4338987"/>
                <a:gd name="connsiteX16" fmla="*/ 2558863 w 4200104"/>
                <a:gd name="connsiteY16" fmla="*/ 789374 h 4338987"/>
                <a:gd name="connsiteX17" fmla="*/ 2444563 w 4200104"/>
                <a:gd name="connsiteY17" fmla="*/ 1097984 h 4338987"/>
                <a:gd name="connsiteX18" fmla="*/ 2375983 w 4200104"/>
                <a:gd name="connsiteY18" fmla="*/ 1406594 h 4338987"/>
                <a:gd name="connsiteX19" fmla="*/ 2558863 w 4200104"/>
                <a:gd name="connsiteY19" fmla="*/ 1578044 h 4338987"/>
                <a:gd name="connsiteX20" fmla="*/ 2878903 w 4200104"/>
                <a:gd name="connsiteY20" fmla="*/ 1658054 h 4338987"/>
                <a:gd name="connsiteX21" fmla="*/ 3187513 w 4200104"/>
                <a:gd name="connsiteY21" fmla="*/ 1658054 h 4338987"/>
                <a:gd name="connsiteX22" fmla="*/ 3370393 w 4200104"/>
                <a:gd name="connsiteY22" fmla="*/ 1566614 h 4338987"/>
                <a:gd name="connsiteX23" fmla="*/ 3473263 w 4200104"/>
                <a:gd name="connsiteY23" fmla="*/ 1372304 h 4338987"/>
                <a:gd name="connsiteX24" fmla="*/ 3461833 w 4200104"/>
                <a:gd name="connsiteY24" fmla="*/ 1097984 h 4338987"/>
                <a:gd name="connsiteX25" fmla="*/ 3450403 w 4200104"/>
                <a:gd name="connsiteY25" fmla="*/ 777944 h 4338987"/>
                <a:gd name="connsiteX26" fmla="*/ 3759013 w 4200104"/>
                <a:gd name="connsiteY26" fmla="*/ 572204 h 4338987"/>
                <a:gd name="connsiteX27" fmla="*/ 3999043 w 4200104"/>
                <a:gd name="connsiteY27" fmla="*/ 92144 h 4338987"/>
                <a:gd name="connsiteX28" fmla="*/ 4033333 w 4200104"/>
                <a:gd name="connsiteY28" fmla="*/ 12134 h 4338987"/>
                <a:gd name="connsiteX29" fmla="*/ 4010473 w 4200104"/>
                <a:gd name="connsiteY29" fmla="*/ 252164 h 4338987"/>
                <a:gd name="connsiteX30" fmla="*/ 3827593 w 4200104"/>
                <a:gd name="connsiteY30" fmla="*/ 652214 h 4338987"/>
                <a:gd name="connsiteX31" fmla="*/ 3644713 w 4200104"/>
                <a:gd name="connsiteY31" fmla="*/ 789374 h 4338987"/>
                <a:gd name="connsiteX32" fmla="*/ 3563719 w 4200104"/>
                <a:gd name="connsiteY32" fmla="*/ 977218 h 4338987"/>
                <a:gd name="connsiteX33" fmla="*/ 3861883 w 4200104"/>
                <a:gd name="connsiteY33" fmla="*/ 846524 h 4338987"/>
                <a:gd name="connsiteX34" fmla="*/ 4193353 w 4200104"/>
                <a:gd name="connsiteY34" fmla="*/ 720794 h 4338987"/>
                <a:gd name="connsiteX35" fmla="*/ 4064251 w 4200104"/>
                <a:gd name="connsiteY35" fmla="*/ 847521 h 4338987"/>
                <a:gd name="connsiteX36" fmla="*/ 3818880 w 4200104"/>
                <a:gd name="connsiteY36" fmla="*/ 991631 h 4338987"/>
                <a:gd name="connsiteX37" fmla="*/ 3658531 w 4200104"/>
                <a:gd name="connsiteY37" fmla="*/ 1093504 h 4338987"/>
                <a:gd name="connsiteX38" fmla="*/ 3656143 w 4200104"/>
                <a:gd name="connsiteY38" fmla="*/ 1235144 h 4338987"/>
                <a:gd name="connsiteX39" fmla="*/ 3621853 w 4200104"/>
                <a:gd name="connsiteY39" fmla="*/ 1532324 h 4338987"/>
                <a:gd name="connsiteX40" fmla="*/ 3461833 w 4200104"/>
                <a:gd name="connsiteY40" fmla="*/ 1726634 h 4338987"/>
                <a:gd name="connsiteX41" fmla="*/ 3278953 w 4200104"/>
                <a:gd name="connsiteY41" fmla="*/ 2035244 h 4338987"/>
                <a:gd name="connsiteX42" fmla="*/ 3233233 w 4200104"/>
                <a:gd name="connsiteY42" fmla="*/ 2309564 h 4338987"/>
                <a:gd name="connsiteX43" fmla="*/ 3404683 w 4200104"/>
                <a:gd name="connsiteY43" fmla="*/ 2458154 h 4338987"/>
                <a:gd name="connsiteX44" fmla="*/ 3759013 w 4200104"/>
                <a:gd name="connsiteY44" fmla="*/ 2663894 h 4338987"/>
                <a:gd name="connsiteX45" fmla="*/ 4079053 w 4200104"/>
                <a:gd name="connsiteY45" fmla="*/ 2778194 h 4338987"/>
                <a:gd name="connsiteX46" fmla="*/ 4079053 w 4200104"/>
                <a:gd name="connsiteY46" fmla="*/ 2881064 h 4338987"/>
                <a:gd name="connsiteX47" fmla="*/ 3770443 w 4200104"/>
                <a:gd name="connsiteY47" fmla="*/ 2869634 h 4338987"/>
                <a:gd name="connsiteX48" fmla="*/ 3404683 w 4200104"/>
                <a:gd name="connsiteY48" fmla="*/ 2732474 h 4338987"/>
                <a:gd name="connsiteX49" fmla="*/ 3084643 w 4200104"/>
                <a:gd name="connsiteY49" fmla="*/ 2663894 h 4338987"/>
                <a:gd name="connsiteX50" fmla="*/ 2958913 w 4200104"/>
                <a:gd name="connsiteY50" fmla="*/ 2698184 h 4338987"/>
                <a:gd name="connsiteX51" fmla="*/ 2821753 w 4200104"/>
                <a:gd name="connsiteY51" fmla="*/ 2823914 h 4338987"/>
                <a:gd name="connsiteX52" fmla="*/ 2764603 w 4200104"/>
                <a:gd name="connsiteY52" fmla="*/ 2995364 h 4338987"/>
                <a:gd name="connsiteX53" fmla="*/ 2970343 w 4200104"/>
                <a:gd name="connsiteY53" fmla="*/ 3132524 h 4338987"/>
                <a:gd name="connsiteX54" fmla="*/ 3176083 w 4200104"/>
                <a:gd name="connsiteY54" fmla="*/ 3269684 h 4338987"/>
                <a:gd name="connsiteX55" fmla="*/ 3347533 w 4200104"/>
                <a:gd name="connsiteY55" fmla="*/ 3303974 h 4338987"/>
                <a:gd name="connsiteX56" fmla="*/ 3267523 w 4200104"/>
                <a:gd name="connsiteY56" fmla="*/ 3395414 h 4338987"/>
                <a:gd name="connsiteX57" fmla="*/ 3004633 w 4200104"/>
                <a:gd name="connsiteY57" fmla="*/ 3303974 h 4338987"/>
                <a:gd name="connsiteX58" fmla="*/ 2753173 w 4200104"/>
                <a:gd name="connsiteY58" fmla="*/ 3189674 h 4338987"/>
                <a:gd name="connsiteX59" fmla="*/ 2638873 w 4200104"/>
                <a:gd name="connsiteY59" fmla="*/ 3098234 h 4338987"/>
                <a:gd name="connsiteX60" fmla="*/ 2570293 w 4200104"/>
                <a:gd name="connsiteY60" fmla="*/ 3109664 h 4338987"/>
                <a:gd name="connsiteX61" fmla="*/ 2558863 w 4200104"/>
                <a:gd name="connsiteY61" fmla="*/ 3326834 h 4338987"/>
                <a:gd name="connsiteX62" fmla="*/ 2673163 w 4200104"/>
                <a:gd name="connsiteY62" fmla="*/ 3555434 h 4338987"/>
                <a:gd name="connsiteX63" fmla="*/ 2730313 w 4200104"/>
                <a:gd name="connsiteY63" fmla="*/ 4024064 h 4338987"/>
                <a:gd name="connsiteX64" fmla="*/ 2696023 w 4200104"/>
                <a:gd name="connsiteY64" fmla="*/ 4184084 h 4338987"/>
                <a:gd name="connsiteX65" fmla="*/ 2536003 w 4200104"/>
                <a:gd name="connsiteY65" fmla="*/ 4138364 h 4338987"/>
                <a:gd name="connsiteX66" fmla="*/ 2536003 w 4200104"/>
                <a:gd name="connsiteY66" fmla="*/ 3909764 h 4338987"/>
                <a:gd name="connsiteX67" fmla="*/ 2433133 w 4200104"/>
                <a:gd name="connsiteY67" fmla="*/ 3566864 h 4338987"/>
                <a:gd name="connsiteX68" fmla="*/ 2307403 w 4200104"/>
                <a:gd name="connsiteY68" fmla="*/ 3166814 h 4338987"/>
                <a:gd name="connsiteX69" fmla="*/ 2261683 w 4200104"/>
                <a:gd name="connsiteY69" fmla="*/ 3063944 h 4338987"/>
                <a:gd name="connsiteX70" fmla="*/ 2078803 w 4200104"/>
                <a:gd name="connsiteY70" fmla="*/ 2949644 h 4338987"/>
                <a:gd name="connsiteX71" fmla="*/ 1850203 w 4200104"/>
                <a:gd name="connsiteY71" fmla="*/ 3029654 h 4338987"/>
                <a:gd name="connsiteX72" fmla="*/ 1415863 w 4200104"/>
                <a:gd name="connsiteY72" fmla="*/ 3361124 h 4338987"/>
                <a:gd name="connsiteX73" fmla="*/ 1381573 w 4200104"/>
                <a:gd name="connsiteY73" fmla="*/ 3681164 h 4338987"/>
                <a:gd name="connsiteX74" fmla="*/ 1381573 w 4200104"/>
                <a:gd name="connsiteY74" fmla="*/ 3989774 h 4338987"/>
                <a:gd name="connsiteX75" fmla="*/ 1290133 w 4200104"/>
                <a:gd name="connsiteY75" fmla="*/ 4309814 h 4338987"/>
                <a:gd name="connsiteX76" fmla="*/ 1198693 w 4200104"/>
                <a:gd name="connsiteY76" fmla="*/ 4298384 h 4338987"/>
                <a:gd name="connsiteX77" fmla="*/ 1187263 w 4200104"/>
                <a:gd name="connsiteY77" fmla="*/ 4081214 h 4338987"/>
                <a:gd name="connsiteX78" fmla="*/ 1198693 w 4200104"/>
                <a:gd name="connsiteY78" fmla="*/ 3909764 h 4338987"/>
                <a:gd name="connsiteX79" fmla="*/ 970093 w 4200104"/>
                <a:gd name="connsiteY79" fmla="*/ 3989774 h 4338987"/>
                <a:gd name="connsiteX80" fmla="*/ 718633 w 4200104"/>
                <a:gd name="connsiteY80" fmla="*/ 4069784 h 4338987"/>
                <a:gd name="connsiteX81" fmla="*/ 741493 w 4200104"/>
                <a:gd name="connsiteY81" fmla="*/ 3955484 h 4338987"/>
                <a:gd name="connsiteX82" fmla="*/ 1130113 w 4200104"/>
                <a:gd name="connsiteY82" fmla="*/ 3795464 h 4338987"/>
                <a:gd name="connsiteX83" fmla="*/ 1278703 w 4200104"/>
                <a:gd name="connsiteY83" fmla="*/ 3726884 h 4338987"/>
                <a:gd name="connsiteX84" fmla="*/ 1221553 w 4200104"/>
                <a:gd name="connsiteY84" fmla="*/ 3372554 h 4338987"/>
                <a:gd name="connsiteX85" fmla="*/ 1324423 w 4200104"/>
                <a:gd name="connsiteY85" fmla="*/ 3121094 h 4338987"/>
                <a:gd name="connsiteX86" fmla="*/ 1393003 w 4200104"/>
                <a:gd name="connsiteY86" fmla="*/ 3052514 h 4338987"/>
                <a:gd name="connsiteX87" fmla="*/ 1084393 w 4200104"/>
                <a:gd name="connsiteY87" fmla="*/ 3029654 h 4338987"/>
                <a:gd name="connsiteX88" fmla="*/ 730063 w 4200104"/>
                <a:gd name="connsiteY88" fmla="*/ 2961074 h 4338987"/>
                <a:gd name="connsiteX89" fmla="*/ 375733 w 4200104"/>
                <a:gd name="connsiteY89" fmla="*/ 3132524 h 4338987"/>
                <a:gd name="connsiteX90" fmla="*/ 421453 w 4200104"/>
                <a:gd name="connsiteY90" fmla="*/ 3029654 h 4338987"/>
                <a:gd name="connsiteX91" fmla="*/ 627193 w 4200104"/>
                <a:gd name="connsiteY91" fmla="*/ 2926784 h 4338987"/>
                <a:gd name="connsiteX92" fmla="*/ 810073 w 4200104"/>
                <a:gd name="connsiteY92" fmla="*/ 2755334 h 4338987"/>
                <a:gd name="connsiteX93" fmla="*/ 1152973 w 4200104"/>
                <a:gd name="connsiteY93" fmla="*/ 2778194 h 4338987"/>
                <a:gd name="connsiteX94" fmla="*/ 1461583 w 4200104"/>
                <a:gd name="connsiteY94" fmla="*/ 2823914 h 4338987"/>
                <a:gd name="connsiteX95" fmla="*/ 1953073 w 4200104"/>
                <a:gd name="connsiteY95" fmla="*/ 2663894 h 4338987"/>
                <a:gd name="connsiteX96" fmla="*/ 1701613 w 4200104"/>
                <a:gd name="connsiteY96" fmla="*/ 2263844 h 4338987"/>
                <a:gd name="connsiteX97" fmla="*/ 1690183 w 4200104"/>
                <a:gd name="connsiteY97" fmla="*/ 1966664 h 4338987"/>
                <a:gd name="connsiteX98" fmla="*/ 1381991 w 4200104"/>
                <a:gd name="connsiteY98" fmla="*/ 1841930 h 4338987"/>
                <a:gd name="connsiteX99" fmla="*/ 1095823 w 4200104"/>
                <a:gd name="connsiteY99" fmla="*/ 1715204 h 4338987"/>
                <a:gd name="connsiteX100" fmla="*/ 746507 w 4200104"/>
                <a:gd name="connsiteY100" fmla="*/ 1626741 h 4338987"/>
                <a:gd name="connsiteX101" fmla="*/ 352873 w 4200104"/>
                <a:gd name="connsiteY101" fmla="*/ 1726634 h 4338987"/>
                <a:gd name="connsiteX102" fmla="*/ 113171 w 4200104"/>
                <a:gd name="connsiteY102" fmla="*/ 1763908 h 4338987"/>
                <a:gd name="connsiteX103" fmla="*/ 9973 w 4200104"/>
                <a:gd name="connsiteY103" fmla="*/ 1738064 h 4338987"/>
                <a:gd name="connsiteX104" fmla="*/ 348516 w 4200104"/>
                <a:gd name="connsiteY104" fmla="*/ 1644138 h 4338987"/>
                <a:gd name="connsiteX105" fmla="*/ 653097 w 4200104"/>
                <a:gd name="connsiteY105" fmla="*/ 1544246 h 4338987"/>
                <a:gd name="connsiteX106" fmla="*/ 1072963 w 4200104"/>
                <a:gd name="connsiteY106" fmla="*/ 1612334 h 4338987"/>
                <a:gd name="connsiteX107" fmla="*/ 1244413 w 4200104"/>
                <a:gd name="connsiteY107" fmla="*/ 1658054 h 4338987"/>
                <a:gd name="connsiteX108" fmla="*/ 1205766 w 4200104"/>
                <a:gd name="connsiteY108" fmla="*/ 1452314 h 4338987"/>
                <a:gd name="connsiteX109" fmla="*/ 1046313 w 4200104"/>
                <a:gd name="connsiteY109" fmla="*/ 815735 h 4338987"/>
                <a:gd name="connsiteX110" fmla="*/ 1221553 w 4200104"/>
                <a:gd name="connsiteY110" fmla="*/ 1212284 h 4338987"/>
                <a:gd name="connsiteX0" fmla="*/ 1221553 w 4207197"/>
                <a:gd name="connsiteY0" fmla="*/ 1212284 h 4338987"/>
                <a:gd name="connsiteX1" fmla="*/ 1343911 w 4207197"/>
                <a:gd name="connsiteY1" fmla="*/ 1560154 h 4338987"/>
                <a:gd name="connsiteX2" fmla="*/ 1553023 w 4207197"/>
                <a:gd name="connsiteY2" fmla="*/ 1658054 h 4338987"/>
                <a:gd name="connsiteX3" fmla="*/ 1907353 w 4207197"/>
                <a:gd name="connsiteY3" fmla="*/ 1680914 h 4338987"/>
                <a:gd name="connsiteX4" fmla="*/ 2021653 w 4207197"/>
                <a:gd name="connsiteY4" fmla="*/ 1543754 h 4338987"/>
                <a:gd name="connsiteX5" fmla="*/ 2124523 w 4207197"/>
                <a:gd name="connsiteY5" fmla="*/ 1292294 h 4338987"/>
                <a:gd name="connsiteX6" fmla="*/ 2124523 w 4207197"/>
                <a:gd name="connsiteY6" fmla="*/ 1120844 h 4338987"/>
                <a:gd name="connsiteX7" fmla="*/ 2068029 w 4207197"/>
                <a:gd name="connsiteY7" fmla="*/ 825651 h 4338987"/>
                <a:gd name="connsiteX8" fmla="*/ 2078803 w 4207197"/>
                <a:gd name="connsiteY8" fmla="*/ 777944 h 4338987"/>
                <a:gd name="connsiteX9" fmla="*/ 2170243 w 4207197"/>
                <a:gd name="connsiteY9" fmla="*/ 1086554 h 4338987"/>
                <a:gd name="connsiteX10" fmla="*/ 2215963 w 4207197"/>
                <a:gd name="connsiteY10" fmla="*/ 1269434 h 4338987"/>
                <a:gd name="connsiteX11" fmla="*/ 2284543 w 4207197"/>
                <a:gd name="connsiteY11" fmla="*/ 1303724 h 4338987"/>
                <a:gd name="connsiteX12" fmla="*/ 2330263 w 4207197"/>
                <a:gd name="connsiteY12" fmla="*/ 1166564 h 4338987"/>
                <a:gd name="connsiteX13" fmla="*/ 2467423 w 4207197"/>
                <a:gd name="connsiteY13" fmla="*/ 880814 h 4338987"/>
                <a:gd name="connsiteX14" fmla="*/ 2558863 w 4207197"/>
                <a:gd name="connsiteY14" fmla="*/ 640784 h 4338987"/>
                <a:gd name="connsiteX15" fmla="*/ 2616013 w 4207197"/>
                <a:gd name="connsiteY15" fmla="*/ 537914 h 4338987"/>
                <a:gd name="connsiteX16" fmla="*/ 2558863 w 4207197"/>
                <a:gd name="connsiteY16" fmla="*/ 789374 h 4338987"/>
                <a:gd name="connsiteX17" fmla="*/ 2444563 w 4207197"/>
                <a:gd name="connsiteY17" fmla="*/ 1097984 h 4338987"/>
                <a:gd name="connsiteX18" fmla="*/ 2375983 w 4207197"/>
                <a:gd name="connsiteY18" fmla="*/ 1406594 h 4338987"/>
                <a:gd name="connsiteX19" fmla="*/ 2558863 w 4207197"/>
                <a:gd name="connsiteY19" fmla="*/ 1578044 h 4338987"/>
                <a:gd name="connsiteX20" fmla="*/ 2878903 w 4207197"/>
                <a:gd name="connsiteY20" fmla="*/ 1658054 h 4338987"/>
                <a:gd name="connsiteX21" fmla="*/ 3187513 w 4207197"/>
                <a:gd name="connsiteY21" fmla="*/ 1658054 h 4338987"/>
                <a:gd name="connsiteX22" fmla="*/ 3370393 w 4207197"/>
                <a:gd name="connsiteY22" fmla="*/ 1566614 h 4338987"/>
                <a:gd name="connsiteX23" fmla="*/ 3473263 w 4207197"/>
                <a:gd name="connsiteY23" fmla="*/ 1372304 h 4338987"/>
                <a:gd name="connsiteX24" fmla="*/ 3461833 w 4207197"/>
                <a:gd name="connsiteY24" fmla="*/ 1097984 h 4338987"/>
                <a:gd name="connsiteX25" fmla="*/ 3450403 w 4207197"/>
                <a:gd name="connsiteY25" fmla="*/ 777944 h 4338987"/>
                <a:gd name="connsiteX26" fmla="*/ 3759013 w 4207197"/>
                <a:gd name="connsiteY26" fmla="*/ 572204 h 4338987"/>
                <a:gd name="connsiteX27" fmla="*/ 3999043 w 4207197"/>
                <a:gd name="connsiteY27" fmla="*/ 92144 h 4338987"/>
                <a:gd name="connsiteX28" fmla="*/ 4033333 w 4207197"/>
                <a:gd name="connsiteY28" fmla="*/ 12134 h 4338987"/>
                <a:gd name="connsiteX29" fmla="*/ 4010473 w 4207197"/>
                <a:gd name="connsiteY29" fmla="*/ 252164 h 4338987"/>
                <a:gd name="connsiteX30" fmla="*/ 3827593 w 4207197"/>
                <a:gd name="connsiteY30" fmla="*/ 652214 h 4338987"/>
                <a:gd name="connsiteX31" fmla="*/ 3644713 w 4207197"/>
                <a:gd name="connsiteY31" fmla="*/ 789374 h 4338987"/>
                <a:gd name="connsiteX32" fmla="*/ 3563719 w 4207197"/>
                <a:gd name="connsiteY32" fmla="*/ 977218 h 4338987"/>
                <a:gd name="connsiteX33" fmla="*/ 3861883 w 4207197"/>
                <a:gd name="connsiteY33" fmla="*/ 846524 h 4338987"/>
                <a:gd name="connsiteX34" fmla="*/ 4200754 w 4207197"/>
                <a:gd name="connsiteY34" fmla="*/ 774462 h 4338987"/>
                <a:gd name="connsiteX35" fmla="*/ 4064251 w 4207197"/>
                <a:gd name="connsiteY35" fmla="*/ 847521 h 4338987"/>
                <a:gd name="connsiteX36" fmla="*/ 3818880 w 4207197"/>
                <a:gd name="connsiteY36" fmla="*/ 991631 h 4338987"/>
                <a:gd name="connsiteX37" fmla="*/ 3658531 w 4207197"/>
                <a:gd name="connsiteY37" fmla="*/ 1093504 h 4338987"/>
                <a:gd name="connsiteX38" fmla="*/ 3656143 w 4207197"/>
                <a:gd name="connsiteY38" fmla="*/ 1235144 h 4338987"/>
                <a:gd name="connsiteX39" fmla="*/ 3621853 w 4207197"/>
                <a:gd name="connsiteY39" fmla="*/ 1532324 h 4338987"/>
                <a:gd name="connsiteX40" fmla="*/ 3461833 w 4207197"/>
                <a:gd name="connsiteY40" fmla="*/ 1726634 h 4338987"/>
                <a:gd name="connsiteX41" fmla="*/ 3278953 w 4207197"/>
                <a:gd name="connsiteY41" fmla="*/ 2035244 h 4338987"/>
                <a:gd name="connsiteX42" fmla="*/ 3233233 w 4207197"/>
                <a:gd name="connsiteY42" fmla="*/ 2309564 h 4338987"/>
                <a:gd name="connsiteX43" fmla="*/ 3404683 w 4207197"/>
                <a:gd name="connsiteY43" fmla="*/ 2458154 h 4338987"/>
                <a:gd name="connsiteX44" fmla="*/ 3759013 w 4207197"/>
                <a:gd name="connsiteY44" fmla="*/ 2663894 h 4338987"/>
                <a:gd name="connsiteX45" fmla="*/ 4079053 w 4207197"/>
                <a:gd name="connsiteY45" fmla="*/ 2778194 h 4338987"/>
                <a:gd name="connsiteX46" fmla="*/ 4079053 w 4207197"/>
                <a:gd name="connsiteY46" fmla="*/ 2881064 h 4338987"/>
                <a:gd name="connsiteX47" fmla="*/ 3770443 w 4207197"/>
                <a:gd name="connsiteY47" fmla="*/ 2869634 h 4338987"/>
                <a:gd name="connsiteX48" fmla="*/ 3404683 w 4207197"/>
                <a:gd name="connsiteY48" fmla="*/ 2732474 h 4338987"/>
                <a:gd name="connsiteX49" fmla="*/ 3084643 w 4207197"/>
                <a:gd name="connsiteY49" fmla="*/ 2663894 h 4338987"/>
                <a:gd name="connsiteX50" fmla="*/ 2958913 w 4207197"/>
                <a:gd name="connsiteY50" fmla="*/ 2698184 h 4338987"/>
                <a:gd name="connsiteX51" fmla="*/ 2821753 w 4207197"/>
                <a:gd name="connsiteY51" fmla="*/ 2823914 h 4338987"/>
                <a:gd name="connsiteX52" fmla="*/ 2764603 w 4207197"/>
                <a:gd name="connsiteY52" fmla="*/ 2995364 h 4338987"/>
                <a:gd name="connsiteX53" fmla="*/ 2970343 w 4207197"/>
                <a:gd name="connsiteY53" fmla="*/ 3132524 h 4338987"/>
                <a:gd name="connsiteX54" fmla="*/ 3176083 w 4207197"/>
                <a:gd name="connsiteY54" fmla="*/ 3269684 h 4338987"/>
                <a:gd name="connsiteX55" fmla="*/ 3347533 w 4207197"/>
                <a:gd name="connsiteY55" fmla="*/ 3303974 h 4338987"/>
                <a:gd name="connsiteX56" fmla="*/ 3267523 w 4207197"/>
                <a:gd name="connsiteY56" fmla="*/ 3395414 h 4338987"/>
                <a:gd name="connsiteX57" fmla="*/ 3004633 w 4207197"/>
                <a:gd name="connsiteY57" fmla="*/ 3303974 h 4338987"/>
                <a:gd name="connsiteX58" fmla="*/ 2753173 w 4207197"/>
                <a:gd name="connsiteY58" fmla="*/ 3189674 h 4338987"/>
                <a:gd name="connsiteX59" fmla="*/ 2638873 w 4207197"/>
                <a:gd name="connsiteY59" fmla="*/ 3098234 h 4338987"/>
                <a:gd name="connsiteX60" fmla="*/ 2570293 w 4207197"/>
                <a:gd name="connsiteY60" fmla="*/ 3109664 h 4338987"/>
                <a:gd name="connsiteX61" fmla="*/ 2558863 w 4207197"/>
                <a:gd name="connsiteY61" fmla="*/ 3326834 h 4338987"/>
                <a:gd name="connsiteX62" fmla="*/ 2673163 w 4207197"/>
                <a:gd name="connsiteY62" fmla="*/ 3555434 h 4338987"/>
                <a:gd name="connsiteX63" fmla="*/ 2730313 w 4207197"/>
                <a:gd name="connsiteY63" fmla="*/ 4024064 h 4338987"/>
                <a:gd name="connsiteX64" fmla="*/ 2696023 w 4207197"/>
                <a:gd name="connsiteY64" fmla="*/ 4184084 h 4338987"/>
                <a:gd name="connsiteX65" fmla="*/ 2536003 w 4207197"/>
                <a:gd name="connsiteY65" fmla="*/ 4138364 h 4338987"/>
                <a:gd name="connsiteX66" fmla="*/ 2536003 w 4207197"/>
                <a:gd name="connsiteY66" fmla="*/ 3909764 h 4338987"/>
                <a:gd name="connsiteX67" fmla="*/ 2433133 w 4207197"/>
                <a:gd name="connsiteY67" fmla="*/ 3566864 h 4338987"/>
                <a:gd name="connsiteX68" fmla="*/ 2307403 w 4207197"/>
                <a:gd name="connsiteY68" fmla="*/ 3166814 h 4338987"/>
                <a:gd name="connsiteX69" fmla="*/ 2261683 w 4207197"/>
                <a:gd name="connsiteY69" fmla="*/ 3063944 h 4338987"/>
                <a:gd name="connsiteX70" fmla="*/ 2078803 w 4207197"/>
                <a:gd name="connsiteY70" fmla="*/ 2949644 h 4338987"/>
                <a:gd name="connsiteX71" fmla="*/ 1850203 w 4207197"/>
                <a:gd name="connsiteY71" fmla="*/ 3029654 h 4338987"/>
                <a:gd name="connsiteX72" fmla="*/ 1415863 w 4207197"/>
                <a:gd name="connsiteY72" fmla="*/ 3361124 h 4338987"/>
                <a:gd name="connsiteX73" fmla="*/ 1381573 w 4207197"/>
                <a:gd name="connsiteY73" fmla="*/ 3681164 h 4338987"/>
                <a:gd name="connsiteX74" fmla="*/ 1381573 w 4207197"/>
                <a:gd name="connsiteY74" fmla="*/ 3989774 h 4338987"/>
                <a:gd name="connsiteX75" fmla="*/ 1290133 w 4207197"/>
                <a:gd name="connsiteY75" fmla="*/ 4309814 h 4338987"/>
                <a:gd name="connsiteX76" fmla="*/ 1198693 w 4207197"/>
                <a:gd name="connsiteY76" fmla="*/ 4298384 h 4338987"/>
                <a:gd name="connsiteX77" fmla="*/ 1187263 w 4207197"/>
                <a:gd name="connsiteY77" fmla="*/ 4081214 h 4338987"/>
                <a:gd name="connsiteX78" fmla="*/ 1198693 w 4207197"/>
                <a:gd name="connsiteY78" fmla="*/ 3909764 h 4338987"/>
                <a:gd name="connsiteX79" fmla="*/ 970093 w 4207197"/>
                <a:gd name="connsiteY79" fmla="*/ 3989774 h 4338987"/>
                <a:gd name="connsiteX80" fmla="*/ 718633 w 4207197"/>
                <a:gd name="connsiteY80" fmla="*/ 4069784 h 4338987"/>
                <a:gd name="connsiteX81" fmla="*/ 741493 w 4207197"/>
                <a:gd name="connsiteY81" fmla="*/ 3955484 h 4338987"/>
                <a:gd name="connsiteX82" fmla="*/ 1130113 w 4207197"/>
                <a:gd name="connsiteY82" fmla="*/ 3795464 h 4338987"/>
                <a:gd name="connsiteX83" fmla="*/ 1278703 w 4207197"/>
                <a:gd name="connsiteY83" fmla="*/ 3726884 h 4338987"/>
                <a:gd name="connsiteX84" fmla="*/ 1221553 w 4207197"/>
                <a:gd name="connsiteY84" fmla="*/ 3372554 h 4338987"/>
                <a:gd name="connsiteX85" fmla="*/ 1324423 w 4207197"/>
                <a:gd name="connsiteY85" fmla="*/ 3121094 h 4338987"/>
                <a:gd name="connsiteX86" fmla="*/ 1393003 w 4207197"/>
                <a:gd name="connsiteY86" fmla="*/ 3052514 h 4338987"/>
                <a:gd name="connsiteX87" fmla="*/ 1084393 w 4207197"/>
                <a:gd name="connsiteY87" fmla="*/ 3029654 h 4338987"/>
                <a:gd name="connsiteX88" fmla="*/ 730063 w 4207197"/>
                <a:gd name="connsiteY88" fmla="*/ 2961074 h 4338987"/>
                <a:gd name="connsiteX89" fmla="*/ 375733 w 4207197"/>
                <a:gd name="connsiteY89" fmla="*/ 3132524 h 4338987"/>
                <a:gd name="connsiteX90" fmla="*/ 421453 w 4207197"/>
                <a:gd name="connsiteY90" fmla="*/ 3029654 h 4338987"/>
                <a:gd name="connsiteX91" fmla="*/ 627193 w 4207197"/>
                <a:gd name="connsiteY91" fmla="*/ 2926784 h 4338987"/>
                <a:gd name="connsiteX92" fmla="*/ 810073 w 4207197"/>
                <a:gd name="connsiteY92" fmla="*/ 2755334 h 4338987"/>
                <a:gd name="connsiteX93" fmla="*/ 1152973 w 4207197"/>
                <a:gd name="connsiteY93" fmla="*/ 2778194 h 4338987"/>
                <a:gd name="connsiteX94" fmla="*/ 1461583 w 4207197"/>
                <a:gd name="connsiteY94" fmla="*/ 2823914 h 4338987"/>
                <a:gd name="connsiteX95" fmla="*/ 1953073 w 4207197"/>
                <a:gd name="connsiteY95" fmla="*/ 2663894 h 4338987"/>
                <a:gd name="connsiteX96" fmla="*/ 1701613 w 4207197"/>
                <a:gd name="connsiteY96" fmla="*/ 2263844 h 4338987"/>
                <a:gd name="connsiteX97" fmla="*/ 1690183 w 4207197"/>
                <a:gd name="connsiteY97" fmla="*/ 1966664 h 4338987"/>
                <a:gd name="connsiteX98" fmla="*/ 1381991 w 4207197"/>
                <a:gd name="connsiteY98" fmla="*/ 1841930 h 4338987"/>
                <a:gd name="connsiteX99" fmla="*/ 1095823 w 4207197"/>
                <a:gd name="connsiteY99" fmla="*/ 1715204 h 4338987"/>
                <a:gd name="connsiteX100" fmla="*/ 746507 w 4207197"/>
                <a:gd name="connsiteY100" fmla="*/ 1626741 h 4338987"/>
                <a:gd name="connsiteX101" fmla="*/ 352873 w 4207197"/>
                <a:gd name="connsiteY101" fmla="*/ 1726634 h 4338987"/>
                <a:gd name="connsiteX102" fmla="*/ 113171 w 4207197"/>
                <a:gd name="connsiteY102" fmla="*/ 1763908 h 4338987"/>
                <a:gd name="connsiteX103" fmla="*/ 9973 w 4207197"/>
                <a:gd name="connsiteY103" fmla="*/ 1738064 h 4338987"/>
                <a:gd name="connsiteX104" fmla="*/ 348516 w 4207197"/>
                <a:gd name="connsiteY104" fmla="*/ 1644138 h 4338987"/>
                <a:gd name="connsiteX105" fmla="*/ 653097 w 4207197"/>
                <a:gd name="connsiteY105" fmla="*/ 1544246 h 4338987"/>
                <a:gd name="connsiteX106" fmla="*/ 1072963 w 4207197"/>
                <a:gd name="connsiteY106" fmla="*/ 1612334 h 4338987"/>
                <a:gd name="connsiteX107" fmla="*/ 1244413 w 4207197"/>
                <a:gd name="connsiteY107" fmla="*/ 1658054 h 4338987"/>
                <a:gd name="connsiteX108" fmla="*/ 1205766 w 4207197"/>
                <a:gd name="connsiteY108" fmla="*/ 1452314 h 4338987"/>
                <a:gd name="connsiteX109" fmla="*/ 1046313 w 4207197"/>
                <a:gd name="connsiteY109" fmla="*/ 815735 h 4338987"/>
                <a:gd name="connsiteX110" fmla="*/ 1221553 w 4207197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644713 w 4206653"/>
                <a:gd name="connsiteY31" fmla="*/ 789374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12791 w 4206653"/>
                <a:gd name="connsiteY30" fmla="*/ 647743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621853 w 4206653"/>
                <a:gd name="connsiteY39" fmla="*/ 1531998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22838 w 4206653"/>
                <a:gd name="connsiteY38" fmla="*/ 1221401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759013 w 4206653"/>
                <a:gd name="connsiteY27" fmla="*/ 571878 h 4338661"/>
                <a:gd name="connsiteX28" fmla="*/ 3999043 w 4206653"/>
                <a:gd name="connsiteY28" fmla="*/ 91818 h 4338661"/>
                <a:gd name="connsiteX29" fmla="*/ 4033333 w 4206653"/>
                <a:gd name="connsiteY29" fmla="*/ 11808 h 4338661"/>
                <a:gd name="connsiteX30" fmla="*/ 3984569 w 4206653"/>
                <a:gd name="connsiteY30" fmla="*/ 247366 h 4338661"/>
                <a:gd name="connsiteX31" fmla="*/ 3812791 w 4206653"/>
                <a:gd name="connsiteY31" fmla="*/ 647417 h 4338661"/>
                <a:gd name="connsiteX32" fmla="*/ 3541098 w 4206653"/>
                <a:gd name="connsiteY32" fmla="*/ 811409 h 4338661"/>
                <a:gd name="connsiteX33" fmla="*/ 3563719 w 4206653"/>
                <a:gd name="connsiteY33" fmla="*/ 976892 h 4338661"/>
                <a:gd name="connsiteX34" fmla="*/ 3872985 w 4206653"/>
                <a:gd name="connsiteY34" fmla="*/ 881976 h 4338661"/>
                <a:gd name="connsiteX35" fmla="*/ 4200754 w 4206653"/>
                <a:gd name="connsiteY35" fmla="*/ 774136 h 4338661"/>
                <a:gd name="connsiteX36" fmla="*/ 4064251 w 4206653"/>
                <a:gd name="connsiteY36" fmla="*/ 847195 h 4338661"/>
                <a:gd name="connsiteX37" fmla="*/ 3818880 w 4206653"/>
                <a:gd name="connsiteY37" fmla="*/ 991305 h 4338661"/>
                <a:gd name="connsiteX38" fmla="*/ 3658531 w 4206653"/>
                <a:gd name="connsiteY38" fmla="*/ 1093178 h 4338661"/>
                <a:gd name="connsiteX39" fmla="*/ 3622838 w 4206653"/>
                <a:gd name="connsiteY39" fmla="*/ 1221401 h 4338661"/>
                <a:gd name="connsiteX40" fmla="*/ 3577446 w 4206653"/>
                <a:gd name="connsiteY40" fmla="*/ 1500691 h 4338661"/>
                <a:gd name="connsiteX41" fmla="*/ 3461833 w 4206653"/>
                <a:gd name="connsiteY41" fmla="*/ 1726308 h 4338661"/>
                <a:gd name="connsiteX42" fmla="*/ 3278953 w 4206653"/>
                <a:gd name="connsiteY42" fmla="*/ 2034918 h 4338661"/>
                <a:gd name="connsiteX43" fmla="*/ 3233233 w 4206653"/>
                <a:gd name="connsiteY43" fmla="*/ 2309238 h 4338661"/>
                <a:gd name="connsiteX44" fmla="*/ 3404683 w 4206653"/>
                <a:gd name="connsiteY44" fmla="*/ 2457828 h 4338661"/>
                <a:gd name="connsiteX45" fmla="*/ 3759013 w 4206653"/>
                <a:gd name="connsiteY45" fmla="*/ 2663568 h 4338661"/>
                <a:gd name="connsiteX46" fmla="*/ 4079053 w 4206653"/>
                <a:gd name="connsiteY46" fmla="*/ 2777868 h 4338661"/>
                <a:gd name="connsiteX47" fmla="*/ 4079053 w 4206653"/>
                <a:gd name="connsiteY47" fmla="*/ 2880738 h 4338661"/>
                <a:gd name="connsiteX48" fmla="*/ 3770443 w 4206653"/>
                <a:gd name="connsiteY48" fmla="*/ 2869308 h 4338661"/>
                <a:gd name="connsiteX49" fmla="*/ 3404683 w 4206653"/>
                <a:gd name="connsiteY49" fmla="*/ 2732148 h 4338661"/>
                <a:gd name="connsiteX50" fmla="*/ 3084643 w 4206653"/>
                <a:gd name="connsiteY50" fmla="*/ 2663568 h 4338661"/>
                <a:gd name="connsiteX51" fmla="*/ 2958913 w 4206653"/>
                <a:gd name="connsiteY51" fmla="*/ 2697858 h 4338661"/>
                <a:gd name="connsiteX52" fmla="*/ 2821753 w 4206653"/>
                <a:gd name="connsiteY52" fmla="*/ 2823588 h 4338661"/>
                <a:gd name="connsiteX53" fmla="*/ 2764603 w 4206653"/>
                <a:gd name="connsiteY53" fmla="*/ 2995038 h 4338661"/>
                <a:gd name="connsiteX54" fmla="*/ 2970343 w 4206653"/>
                <a:gd name="connsiteY54" fmla="*/ 3132198 h 4338661"/>
                <a:gd name="connsiteX55" fmla="*/ 3176083 w 4206653"/>
                <a:gd name="connsiteY55" fmla="*/ 3269358 h 4338661"/>
                <a:gd name="connsiteX56" fmla="*/ 3347533 w 4206653"/>
                <a:gd name="connsiteY56" fmla="*/ 3303648 h 4338661"/>
                <a:gd name="connsiteX57" fmla="*/ 3267523 w 4206653"/>
                <a:gd name="connsiteY57" fmla="*/ 3395088 h 4338661"/>
                <a:gd name="connsiteX58" fmla="*/ 3004633 w 4206653"/>
                <a:gd name="connsiteY58" fmla="*/ 3303648 h 4338661"/>
                <a:gd name="connsiteX59" fmla="*/ 2753173 w 4206653"/>
                <a:gd name="connsiteY59" fmla="*/ 3189348 h 4338661"/>
                <a:gd name="connsiteX60" fmla="*/ 2638873 w 4206653"/>
                <a:gd name="connsiteY60" fmla="*/ 3097908 h 4338661"/>
                <a:gd name="connsiteX61" fmla="*/ 2570293 w 4206653"/>
                <a:gd name="connsiteY61" fmla="*/ 3109338 h 4338661"/>
                <a:gd name="connsiteX62" fmla="*/ 2558863 w 4206653"/>
                <a:gd name="connsiteY62" fmla="*/ 3326508 h 4338661"/>
                <a:gd name="connsiteX63" fmla="*/ 2673163 w 4206653"/>
                <a:gd name="connsiteY63" fmla="*/ 3555108 h 4338661"/>
                <a:gd name="connsiteX64" fmla="*/ 2730313 w 4206653"/>
                <a:gd name="connsiteY64" fmla="*/ 4023738 h 4338661"/>
                <a:gd name="connsiteX65" fmla="*/ 2696023 w 4206653"/>
                <a:gd name="connsiteY65" fmla="*/ 4183758 h 4338661"/>
                <a:gd name="connsiteX66" fmla="*/ 2536003 w 4206653"/>
                <a:gd name="connsiteY66" fmla="*/ 4138038 h 4338661"/>
                <a:gd name="connsiteX67" fmla="*/ 2536003 w 4206653"/>
                <a:gd name="connsiteY67" fmla="*/ 3909438 h 4338661"/>
                <a:gd name="connsiteX68" fmla="*/ 2433133 w 4206653"/>
                <a:gd name="connsiteY68" fmla="*/ 3566538 h 4338661"/>
                <a:gd name="connsiteX69" fmla="*/ 2307403 w 4206653"/>
                <a:gd name="connsiteY69" fmla="*/ 3166488 h 4338661"/>
                <a:gd name="connsiteX70" fmla="*/ 2261683 w 4206653"/>
                <a:gd name="connsiteY70" fmla="*/ 3063618 h 4338661"/>
                <a:gd name="connsiteX71" fmla="*/ 2078803 w 4206653"/>
                <a:gd name="connsiteY71" fmla="*/ 2949318 h 4338661"/>
                <a:gd name="connsiteX72" fmla="*/ 1850203 w 4206653"/>
                <a:gd name="connsiteY72" fmla="*/ 3029328 h 4338661"/>
                <a:gd name="connsiteX73" fmla="*/ 1415863 w 4206653"/>
                <a:gd name="connsiteY73" fmla="*/ 3360798 h 4338661"/>
                <a:gd name="connsiteX74" fmla="*/ 1381573 w 4206653"/>
                <a:gd name="connsiteY74" fmla="*/ 3680838 h 4338661"/>
                <a:gd name="connsiteX75" fmla="*/ 1381573 w 4206653"/>
                <a:gd name="connsiteY75" fmla="*/ 3989448 h 4338661"/>
                <a:gd name="connsiteX76" fmla="*/ 1290133 w 4206653"/>
                <a:gd name="connsiteY76" fmla="*/ 4309488 h 4338661"/>
                <a:gd name="connsiteX77" fmla="*/ 1198693 w 4206653"/>
                <a:gd name="connsiteY77" fmla="*/ 4298058 h 4338661"/>
                <a:gd name="connsiteX78" fmla="*/ 1187263 w 4206653"/>
                <a:gd name="connsiteY78" fmla="*/ 4080888 h 4338661"/>
                <a:gd name="connsiteX79" fmla="*/ 1198693 w 4206653"/>
                <a:gd name="connsiteY79" fmla="*/ 3909438 h 4338661"/>
                <a:gd name="connsiteX80" fmla="*/ 970093 w 4206653"/>
                <a:gd name="connsiteY80" fmla="*/ 3989448 h 4338661"/>
                <a:gd name="connsiteX81" fmla="*/ 718633 w 4206653"/>
                <a:gd name="connsiteY81" fmla="*/ 4069458 h 4338661"/>
                <a:gd name="connsiteX82" fmla="*/ 741493 w 4206653"/>
                <a:gd name="connsiteY82" fmla="*/ 3955158 h 4338661"/>
                <a:gd name="connsiteX83" fmla="*/ 1130113 w 4206653"/>
                <a:gd name="connsiteY83" fmla="*/ 3795138 h 4338661"/>
                <a:gd name="connsiteX84" fmla="*/ 1278703 w 4206653"/>
                <a:gd name="connsiteY84" fmla="*/ 3726558 h 4338661"/>
                <a:gd name="connsiteX85" fmla="*/ 1221553 w 4206653"/>
                <a:gd name="connsiteY85" fmla="*/ 3372228 h 4338661"/>
                <a:gd name="connsiteX86" fmla="*/ 1324423 w 4206653"/>
                <a:gd name="connsiteY86" fmla="*/ 3120768 h 4338661"/>
                <a:gd name="connsiteX87" fmla="*/ 1393003 w 4206653"/>
                <a:gd name="connsiteY87" fmla="*/ 3052188 h 4338661"/>
                <a:gd name="connsiteX88" fmla="*/ 1084393 w 4206653"/>
                <a:gd name="connsiteY88" fmla="*/ 3029328 h 4338661"/>
                <a:gd name="connsiteX89" fmla="*/ 730063 w 4206653"/>
                <a:gd name="connsiteY89" fmla="*/ 2960748 h 4338661"/>
                <a:gd name="connsiteX90" fmla="*/ 375733 w 4206653"/>
                <a:gd name="connsiteY90" fmla="*/ 3132198 h 4338661"/>
                <a:gd name="connsiteX91" fmla="*/ 421453 w 4206653"/>
                <a:gd name="connsiteY91" fmla="*/ 3029328 h 4338661"/>
                <a:gd name="connsiteX92" fmla="*/ 627193 w 4206653"/>
                <a:gd name="connsiteY92" fmla="*/ 2926458 h 4338661"/>
                <a:gd name="connsiteX93" fmla="*/ 810073 w 4206653"/>
                <a:gd name="connsiteY93" fmla="*/ 2755008 h 4338661"/>
                <a:gd name="connsiteX94" fmla="*/ 1152973 w 4206653"/>
                <a:gd name="connsiteY94" fmla="*/ 2777868 h 4338661"/>
                <a:gd name="connsiteX95" fmla="*/ 1461583 w 4206653"/>
                <a:gd name="connsiteY95" fmla="*/ 2823588 h 4338661"/>
                <a:gd name="connsiteX96" fmla="*/ 1953073 w 4206653"/>
                <a:gd name="connsiteY96" fmla="*/ 2663568 h 4338661"/>
                <a:gd name="connsiteX97" fmla="*/ 1701613 w 4206653"/>
                <a:gd name="connsiteY97" fmla="*/ 2263518 h 4338661"/>
                <a:gd name="connsiteX98" fmla="*/ 1690183 w 4206653"/>
                <a:gd name="connsiteY98" fmla="*/ 1966338 h 4338661"/>
                <a:gd name="connsiteX99" fmla="*/ 1381991 w 4206653"/>
                <a:gd name="connsiteY99" fmla="*/ 1841604 h 4338661"/>
                <a:gd name="connsiteX100" fmla="*/ 1095823 w 4206653"/>
                <a:gd name="connsiteY100" fmla="*/ 1714878 h 4338661"/>
                <a:gd name="connsiteX101" fmla="*/ 746507 w 4206653"/>
                <a:gd name="connsiteY101" fmla="*/ 1626415 h 4338661"/>
                <a:gd name="connsiteX102" fmla="*/ 352873 w 4206653"/>
                <a:gd name="connsiteY102" fmla="*/ 1726308 h 4338661"/>
                <a:gd name="connsiteX103" fmla="*/ 113171 w 4206653"/>
                <a:gd name="connsiteY103" fmla="*/ 1763582 h 4338661"/>
                <a:gd name="connsiteX104" fmla="*/ 9973 w 4206653"/>
                <a:gd name="connsiteY104" fmla="*/ 1737738 h 4338661"/>
                <a:gd name="connsiteX105" fmla="*/ 348516 w 4206653"/>
                <a:gd name="connsiteY105" fmla="*/ 1643812 h 4338661"/>
                <a:gd name="connsiteX106" fmla="*/ 653097 w 4206653"/>
                <a:gd name="connsiteY106" fmla="*/ 1543920 h 4338661"/>
                <a:gd name="connsiteX107" fmla="*/ 1072963 w 4206653"/>
                <a:gd name="connsiteY107" fmla="*/ 1612008 h 4338661"/>
                <a:gd name="connsiteX108" fmla="*/ 1244413 w 4206653"/>
                <a:gd name="connsiteY108" fmla="*/ 1657728 h 4338661"/>
                <a:gd name="connsiteX109" fmla="*/ 1205766 w 4206653"/>
                <a:gd name="connsiteY109" fmla="*/ 1451988 h 4338661"/>
                <a:gd name="connsiteX110" fmla="*/ 1046313 w 4206653"/>
                <a:gd name="connsiteY110" fmla="*/ 815409 h 4338661"/>
                <a:gd name="connsiteX111" fmla="*/ 1221553 w 4206653"/>
                <a:gd name="connsiteY111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89205 w 4206653"/>
                <a:gd name="connsiteY33" fmla="*/ 829298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26816 w 4206653"/>
                <a:gd name="connsiteY59" fmla="*/ 3390616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47915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460042"/>
                <a:gd name="connsiteX1" fmla="*/ 1343911 w 4206653"/>
                <a:gd name="connsiteY1" fmla="*/ 1559828 h 4460042"/>
                <a:gd name="connsiteX2" fmla="*/ 1553023 w 4206653"/>
                <a:gd name="connsiteY2" fmla="*/ 1657728 h 4460042"/>
                <a:gd name="connsiteX3" fmla="*/ 1907353 w 4206653"/>
                <a:gd name="connsiteY3" fmla="*/ 1680588 h 4460042"/>
                <a:gd name="connsiteX4" fmla="*/ 2021653 w 4206653"/>
                <a:gd name="connsiteY4" fmla="*/ 1543428 h 4460042"/>
                <a:gd name="connsiteX5" fmla="*/ 2124523 w 4206653"/>
                <a:gd name="connsiteY5" fmla="*/ 1291968 h 4460042"/>
                <a:gd name="connsiteX6" fmla="*/ 2124523 w 4206653"/>
                <a:gd name="connsiteY6" fmla="*/ 1120518 h 4460042"/>
                <a:gd name="connsiteX7" fmla="*/ 2068029 w 4206653"/>
                <a:gd name="connsiteY7" fmla="*/ 825325 h 4460042"/>
                <a:gd name="connsiteX8" fmla="*/ 2078803 w 4206653"/>
                <a:gd name="connsiteY8" fmla="*/ 777618 h 4460042"/>
                <a:gd name="connsiteX9" fmla="*/ 2170243 w 4206653"/>
                <a:gd name="connsiteY9" fmla="*/ 1086228 h 4460042"/>
                <a:gd name="connsiteX10" fmla="*/ 2215963 w 4206653"/>
                <a:gd name="connsiteY10" fmla="*/ 1269108 h 4460042"/>
                <a:gd name="connsiteX11" fmla="*/ 2284543 w 4206653"/>
                <a:gd name="connsiteY11" fmla="*/ 1303398 h 4460042"/>
                <a:gd name="connsiteX12" fmla="*/ 2330263 w 4206653"/>
                <a:gd name="connsiteY12" fmla="*/ 1166238 h 4460042"/>
                <a:gd name="connsiteX13" fmla="*/ 2467423 w 4206653"/>
                <a:gd name="connsiteY13" fmla="*/ 880488 h 4460042"/>
                <a:gd name="connsiteX14" fmla="*/ 2558863 w 4206653"/>
                <a:gd name="connsiteY14" fmla="*/ 640458 h 4460042"/>
                <a:gd name="connsiteX15" fmla="*/ 2616013 w 4206653"/>
                <a:gd name="connsiteY15" fmla="*/ 537588 h 4460042"/>
                <a:gd name="connsiteX16" fmla="*/ 2558863 w 4206653"/>
                <a:gd name="connsiteY16" fmla="*/ 789048 h 4460042"/>
                <a:gd name="connsiteX17" fmla="*/ 2444563 w 4206653"/>
                <a:gd name="connsiteY17" fmla="*/ 1097658 h 4460042"/>
                <a:gd name="connsiteX18" fmla="*/ 2375983 w 4206653"/>
                <a:gd name="connsiteY18" fmla="*/ 1406268 h 4460042"/>
                <a:gd name="connsiteX19" fmla="*/ 2558863 w 4206653"/>
                <a:gd name="connsiteY19" fmla="*/ 1577718 h 4460042"/>
                <a:gd name="connsiteX20" fmla="*/ 2878903 w 4206653"/>
                <a:gd name="connsiteY20" fmla="*/ 1657728 h 4460042"/>
                <a:gd name="connsiteX21" fmla="*/ 3187513 w 4206653"/>
                <a:gd name="connsiteY21" fmla="*/ 1657728 h 4460042"/>
                <a:gd name="connsiteX22" fmla="*/ 3370393 w 4206653"/>
                <a:gd name="connsiteY22" fmla="*/ 1566288 h 4460042"/>
                <a:gd name="connsiteX23" fmla="*/ 3488066 w 4206653"/>
                <a:gd name="connsiteY23" fmla="*/ 1246753 h 4460042"/>
                <a:gd name="connsiteX24" fmla="*/ 3495138 w 4206653"/>
                <a:gd name="connsiteY24" fmla="*/ 1115548 h 4460042"/>
                <a:gd name="connsiteX25" fmla="*/ 3493650 w 4206653"/>
                <a:gd name="connsiteY25" fmla="*/ 1063976 h 4460042"/>
                <a:gd name="connsiteX26" fmla="*/ 3450403 w 4206653"/>
                <a:gd name="connsiteY26" fmla="*/ 777618 h 4460042"/>
                <a:gd name="connsiteX27" fmla="*/ 3119893 w 4206653"/>
                <a:gd name="connsiteY27" fmla="*/ 321571 h 4460042"/>
                <a:gd name="connsiteX28" fmla="*/ 3497351 w 4206653"/>
                <a:gd name="connsiteY28" fmla="*/ 674883 h 4460042"/>
                <a:gd name="connsiteX29" fmla="*/ 3759013 w 4206653"/>
                <a:gd name="connsiteY29" fmla="*/ 571878 h 4460042"/>
                <a:gd name="connsiteX30" fmla="*/ 3999043 w 4206653"/>
                <a:gd name="connsiteY30" fmla="*/ 91818 h 4460042"/>
                <a:gd name="connsiteX31" fmla="*/ 4033333 w 4206653"/>
                <a:gd name="connsiteY31" fmla="*/ 11808 h 4460042"/>
                <a:gd name="connsiteX32" fmla="*/ 3984569 w 4206653"/>
                <a:gd name="connsiteY32" fmla="*/ 247366 h 4460042"/>
                <a:gd name="connsiteX33" fmla="*/ 3812791 w 4206653"/>
                <a:gd name="connsiteY33" fmla="*/ 647417 h 4460042"/>
                <a:gd name="connsiteX34" fmla="*/ 3592906 w 4206653"/>
                <a:gd name="connsiteY34" fmla="*/ 811408 h 4460042"/>
                <a:gd name="connsiteX35" fmla="*/ 3604425 w 4206653"/>
                <a:gd name="connsiteY35" fmla="*/ 999253 h 4460042"/>
                <a:gd name="connsiteX36" fmla="*/ 3872985 w 4206653"/>
                <a:gd name="connsiteY36" fmla="*/ 881976 h 4460042"/>
                <a:gd name="connsiteX37" fmla="*/ 4200754 w 4206653"/>
                <a:gd name="connsiteY37" fmla="*/ 774136 h 4460042"/>
                <a:gd name="connsiteX38" fmla="*/ 4064251 w 4206653"/>
                <a:gd name="connsiteY38" fmla="*/ 847195 h 4460042"/>
                <a:gd name="connsiteX39" fmla="*/ 3818880 w 4206653"/>
                <a:gd name="connsiteY39" fmla="*/ 991305 h 4460042"/>
                <a:gd name="connsiteX40" fmla="*/ 3658531 w 4206653"/>
                <a:gd name="connsiteY40" fmla="*/ 1093178 h 4460042"/>
                <a:gd name="connsiteX41" fmla="*/ 3622838 w 4206653"/>
                <a:gd name="connsiteY41" fmla="*/ 1221401 h 4460042"/>
                <a:gd name="connsiteX42" fmla="*/ 3577446 w 4206653"/>
                <a:gd name="connsiteY42" fmla="*/ 1500691 h 4460042"/>
                <a:gd name="connsiteX43" fmla="*/ 3461833 w 4206653"/>
                <a:gd name="connsiteY43" fmla="*/ 1726308 h 4460042"/>
                <a:gd name="connsiteX44" fmla="*/ 3278953 w 4206653"/>
                <a:gd name="connsiteY44" fmla="*/ 2034918 h 4460042"/>
                <a:gd name="connsiteX45" fmla="*/ 3233233 w 4206653"/>
                <a:gd name="connsiteY45" fmla="*/ 2309238 h 4460042"/>
                <a:gd name="connsiteX46" fmla="*/ 3404683 w 4206653"/>
                <a:gd name="connsiteY46" fmla="*/ 2457828 h 4460042"/>
                <a:gd name="connsiteX47" fmla="*/ 3759013 w 4206653"/>
                <a:gd name="connsiteY47" fmla="*/ 2663568 h 4460042"/>
                <a:gd name="connsiteX48" fmla="*/ 4079053 w 4206653"/>
                <a:gd name="connsiteY48" fmla="*/ 2777868 h 4460042"/>
                <a:gd name="connsiteX49" fmla="*/ 4079053 w 4206653"/>
                <a:gd name="connsiteY49" fmla="*/ 2880738 h 4460042"/>
                <a:gd name="connsiteX50" fmla="*/ 3770443 w 4206653"/>
                <a:gd name="connsiteY50" fmla="*/ 2869308 h 4460042"/>
                <a:gd name="connsiteX51" fmla="*/ 3404683 w 4206653"/>
                <a:gd name="connsiteY51" fmla="*/ 2732148 h 4460042"/>
                <a:gd name="connsiteX52" fmla="*/ 3084643 w 4206653"/>
                <a:gd name="connsiteY52" fmla="*/ 2663568 h 4460042"/>
                <a:gd name="connsiteX53" fmla="*/ 2995919 w 4206653"/>
                <a:gd name="connsiteY53" fmla="*/ 2782832 h 4460042"/>
                <a:gd name="connsiteX54" fmla="*/ 2832855 w 4206653"/>
                <a:gd name="connsiteY54" fmla="*/ 2930924 h 4460042"/>
                <a:gd name="connsiteX55" fmla="*/ 2820111 w 4206653"/>
                <a:gd name="connsiteY55" fmla="*/ 3026344 h 4460042"/>
                <a:gd name="connsiteX56" fmla="*/ 2959241 w 4206653"/>
                <a:gd name="connsiteY56" fmla="*/ 3167976 h 4460042"/>
                <a:gd name="connsiteX57" fmla="*/ 3176083 w 4206653"/>
                <a:gd name="connsiteY57" fmla="*/ 3269358 h 4460042"/>
                <a:gd name="connsiteX58" fmla="*/ 3388239 w 4206653"/>
                <a:gd name="connsiteY58" fmla="*/ 3442290 h 4460042"/>
                <a:gd name="connsiteX59" fmla="*/ 3212014 w 4206653"/>
                <a:gd name="connsiteY59" fmla="*/ 3363782 h 4460042"/>
                <a:gd name="connsiteX60" fmla="*/ 3004633 w 4206653"/>
                <a:gd name="connsiteY60" fmla="*/ 3276814 h 4460042"/>
                <a:gd name="connsiteX61" fmla="*/ 2771676 w 4206653"/>
                <a:gd name="connsiteY61" fmla="*/ 3166987 h 4460042"/>
                <a:gd name="connsiteX62" fmla="*/ 2638873 w 4206653"/>
                <a:gd name="connsiteY62" fmla="*/ 3097908 h 4460042"/>
                <a:gd name="connsiteX63" fmla="*/ 2570293 w 4206653"/>
                <a:gd name="connsiteY63" fmla="*/ 3109338 h 4460042"/>
                <a:gd name="connsiteX64" fmla="*/ 2525557 w 4206653"/>
                <a:gd name="connsiteY64" fmla="*/ 3326508 h 4460042"/>
                <a:gd name="connsiteX65" fmla="*/ 2610253 w 4206653"/>
                <a:gd name="connsiteY65" fmla="*/ 3564053 h 4460042"/>
                <a:gd name="connsiteX66" fmla="*/ 2682206 w 4206653"/>
                <a:gd name="connsiteY66" fmla="*/ 4005849 h 4460042"/>
                <a:gd name="connsiteX67" fmla="*/ 2647915 w 4206653"/>
                <a:gd name="connsiteY67" fmla="*/ 4183758 h 4460042"/>
                <a:gd name="connsiteX68" fmla="*/ 2539703 w 4206653"/>
                <a:gd name="connsiteY68" fmla="*/ 4455574 h 4460042"/>
                <a:gd name="connsiteX69" fmla="*/ 2595212 w 4206653"/>
                <a:gd name="connsiteY69" fmla="*/ 3945217 h 4460042"/>
                <a:gd name="connsiteX70" fmla="*/ 2481240 w 4206653"/>
                <a:gd name="connsiteY70" fmla="*/ 3566538 h 4460042"/>
                <a:gd name="connsiteX71" fmla="*/ 2307403 w 4206653"/>
                <a:gd name="connsiteY71" fmla="*/ 3166488 h 4460042"/>
                <a:gd name="connsiteX72" fmla="*/ 2261683 w 4206653"/>
                <a:gd name="connsiteY72" fmla="*/ 3063618 h 4460042"/>
                <a:gd name="connsiteX73" fmla="*/ 2078803 w 4206653"/>
                <a:gd name="connsiteY73" fmla="*/ 2949318 h 4460042"/>
                <a:gd name="connsiteX74" fmla="*/ 1850203 w 4206653"/>
                <a:gd name="connsiteY74" fmla="*/ 3029328 h 4460042"/>
                <a:gd name="connsiteX75" fmla="*/ 1415863 w 4206653"/>
                <a:gd name="connsiteY75" fmla="*/ 3360798 h 4460042"/>
                <a:gd name="connsiteX76" fmla="*/ 1381573 w 4206653"/>
                <a:gd name="connsiteY76" fmla="*/ 3680838 h 4460042"/>
                <a:gd name="connsiteX77" fmla="*/ 1381573 w 4206653"/>
                <a:gd name="connsiteY77" fmla="*/ 3989448 h 4460042"/>
                <a:gd name="connsiteX78" fmla="*/ 1290133 w 4206653"/>
                <a:gd name="connsiteY78" fmla="*/ 4309488 h 4460042"/>
                <a:gd name="connsiteX79" fmla="*/ 1198693 w 4206653"/>
                <a:gd name="connsiteY79" fmla="*/ 4298058 h 4460042"/>
                <a:gd name="connsiteX80" fmla="*/ 1187263 w 4206653"/>
                <a:gd name="connsiteY80" fmla="*/ 4080888 h 4460042"/>
                <a:gd name="connsiteX81" fmla="*/ 1198693 w 4206653"/>
                <a:gd name="connsiteY81" fmla="*/ 3909438 h 4460042"/>
                <a:gd name="connsiteX82" fmla="*/ 970093 w 4206653"/>
                <a:gd name="connsiteY82" fmla="*/ 3989448 h 4460042"/>
                <a:gd name="connsiteX83" fmla="*/ 718633 w 4206653"/>
                <a:gd name="connsiteY83" fmla="*/ 4069458 h 4460042"/>
                <a:gd name="connsiteX84" fmla="*/ 741493 w 4206653"/>
                <a:gd name="connsiteY84" fmla="*/ 3955158 h 4460042"/>
                <a:gd name="connsiteX85" fmla="*/ 1130113 w 4206653"/>
                <a:gd name="connsiteY85" fmla="*/ 3795138 h 4460042"/>
                <a:gd name="connsiteX86" fmla="*/ 1278703 w 4206653"/>
                <a:gd name="connsiteY86" fmla="*/ 3726558 h 4460042"/>
                <a:gd name="connsiteX87" fmla="*/ 1221553 w 4206653"/>
                <a:gd name="connsiteY87" fmla="*/ 3372228 h 4460042"/>
                <a:gd name="connsiteX88" fmla="*/ 1324423 w 4206653"/>
                <a:gd name="connsiteY88" fmla="*/ 3120768 h 4460042"/>
                <a:gd name="connsiteX89" fmla="*/ 1393003 w 4206653"/>
                <a:gd name="connsiteY89" fmla="*/ 3052188 h 4460042"/>
                <a:gd name="connsiteX90" fmla="*/ 1084393 w 4206653"/>
                <a:gd name="connsiteY90" fmla="*/ 3029328 h 4460042"/>
                <a:gd name="connsiteX91" fmla="*/ 730063 w 4206653"/>
                <a:gd name="connsiteY91" fmla="*/ 2960748 h 4460042"/>
                <a:gd name="connsiteX92" fmla="*/ 375733 w 4206653"/>
                <a:gd name="connsiteY92" fmla="*/ 3132198 h 4460042"/>
                <a:gd name="connsiteX93" fmla="*/ 421453 w 4206653"/>
                <a:gd name="connsiteY93" fmla="*/ 3029328 h 4460042"/>
                <a:gd name="connsiteX94" fmla="*/ 627193 w 4206653"/>
                <a:gd name="connsiteY94" fmla="*/ 2926458 h 4460042"/>
                <a:gd name="connsiteX95" fmla="*/ 810073 w 4206653"/>
                <a:gd name="connsiteY95" fmla="*/ 2755008 h 4460042"/>
                <a:gd name="connsiteX96" fmla="*/ 1152973 w 4206653"/>
                <a:gd name="connsiteY96" fmla="*/ 2777868 h 4460042"/>
                <a:gd name="connsiteX97" fmla="*/ 1461583 w 4206653"/>
                <a:gd name="connsiteY97" fmla="*/ 2823588 h 4460042"/>
                <a:gd name="connsiteX98" fmla="*/ 1953073 w 4206653"/>
                <a:gd name="connsiteY98" fmla="*/ 2663568 h 4460042"/>
                <a:gd name="connsiteX99" fmla="*/ 1701613 w 4206653"/>
                <a:gd name="connsiteY99" fmla="*/ 2263518 h 4460042"/>
                <a:gd name="connsiteX100" fmla="*/ 1690183 w 4206653"/>
                <a:gd name="connsiteY100" fmla="*/ 1966338 h 4460042"/>
                <a:gd name="connsiteX101" fmla="*/ 1381991 w 4206653"/>
                <a:gd name="connsiteY101" fmla="*/ 1841604 h 4460042"/>
                <a:gd name="connsiteX102" fmla="*/ 1095823 w 4206653"/>
                <a:gd name="connsiteY102" fmla="*/ 1714878 h 4460042"/>
                <a:gd name="connsiteX103" fmla="*/ 746507 w 4206653"/>
                <a:gd name="connsiteY103" fmla="*/ 1626415 h 4460042"/>
                <a:gd name="connsiteX104" fmla="*/ 352873 w 4206653"/>
                <a:gd name="connsiteY104" fmla="*/ 1726308 h 4460042"/>
                <a:gd name="connsiteX105" fmla="*/ 113171 w 4206653"/>
                <a:gd name="connsiteY105" fmla="*/ 1763582 h 4460042"/>
                <a:gd name="connsiteX106" fmla="*/ 9973 w 4206653"/>
                <a:gd name="connsiteY106" fmla="*/ 1737738 h 4460042"/>
                <a:gd name="connsiteX107" fmla="*/ 348516 w 4206653"/>
                <a:gd name="connsiteY107" fmla="*/ 1643812 h 4460042"/>
                <a:gd name="connsiteX108" fmla="*/ 653097 w 4206653"/>
                <a:gd name="connsiteY108" fmla="*/ 1543920 h 4460042"/>
                <a:gd name="connsiteX109" fmla="*/ 1072963 w 4206653"/>
                <a:gd name="connsiteY109" fmla="*/ 1612008 h 4460042"/>
                <a:gd name="connsiteX110" fmla="*/ 1244413 w 4206653"/>
                <a:gd name="connsiteY110" fmla="*/ 1657728 h 4460042"/>
                <a:gd name="connsiteX111" fmla="*/ 1205766 w 4206653"/>
                <a:gd name="connsiteY111" fmla="*/ 1451988 h 4460042"/>
                <a:gd name="connsiteX112" fmla="*/ 1046313 w 4206653"/>
                <a:gd name="connsiteY112" fmla="*/ 815409 h 4460042"/>
                <a:gd name="connsiteX113" fmla="*/ 1221553 w 4206653"/>
                <a:gd name="connsiteY113" fmla="*/ 1211958 h 4460042"/>
                <a:gd name="connsiteX0" fmla="*/ 1221553 w 4206653"/>
                <a:gd name="connsiteY0" fmla="*/ 1211958 h 4460500"/>
                <a:gd name="connsiteX1" fmla="*/ 1343911 w 4206653"/>
                <a:gd name="connsiteY1" fmla="*/ 1559828 h 4460500"/>
                <a:gd name="connsiteX2" fmla="*/ 1553023 w 4206653"/>
                <a:gd name="connsiteY2" fmla="*/ 1657728 h 4460500"/>
                <a:gd name="connsiteX3" fmla="*/ 1907353 w 4206653"/>
                <a:gd name="connsiteY3" fmla="*/ 1680588 h 4460500"/>
                <a:gd name="connsiteX4" fmla="*/ 2021653 w 4206653"/>
                <a:gd name="connsiteY4" fmla="*/ 1543428 h 4460500"/>
                <a:gd name="connsiteX5" fmla="*/ 2124523 w 4206653"/>
                <a:gd name="connsiteY5" fmla="*/ 1291968 h 4460500"/>
                <a:gd name="connsiteX6" fmla="*/ 2124523 w 4206653"/>
                <a:gd name="connsiteY6" fmla="*/ 1120518 h 4460500"/>
                <a:gd name="connsiteX7" fmla="*/ 2068029 w 4206653"/>
                <a:gd name="connsiteY7" fmla="*/ 825325 h 4460500"/>
                <a:gd name="connsiteX8" fmla="*/ 2078803 w 4206653"/>
                <a:gd name="connsiteY8" fmla="*/ 777618 h 4460500"/>
                <a:gd name="connsiteX9" fmla="*/ 2170243 w 4206653"/>
                <a:gd name="connsiteY9" fmla="*/ 1086228 h 4460500"/>
                <a:gd name="connsiteX10" fmla="*/ 2215963 w 4206653"/>
                <a:gd name="connsiteY10" fmla="*/ 1269108 h 4460500"/>
                <a:gd name="connsiteX11" fmla="*/ 2284543 w 4206653"/>
                <a:gd name="connsiteY11" fmla="*/ 1303398 h 4460500"/>
                <a:gd name="connsiteX12" fmla="*/ 2330263 w 4206653"/>
                <a:gd name="connsiteY12" fmla="*/ 1166238 h 4460500"/>
                <a:gd name="connsiteX13" fmla="*/ 2467423 w 4206653"/>
                <a:gd name="connsiteY13" fmla="*/ 880488 h 4460500"/>
                <a:gd name="connsiteX14" fmla="*/ 2558863 w 4206653"/>
                <a:gd name="connsiteY14" fmla="*/ 640458 h 4460500"/>
                <a:gd name="connsiteX15" fmla="*/ 2616013 w 4206653"/>
                <a:gd name="connsiteY15" fmla="*/ 537588 h 4460500"/>
                <a:gd name="connsiteX16" fmla="*/ 2558863 w 4206653"/>
                <a:gd name="connsiteY16" fmla="*/ 789048 h 4460500"/>
                <a:gd name="connsiteX17" fmla="*/ 2444563 w 4206653"/>
                <a:gd name="connsiteY17" fmla="*/ 1097658 h 4460500"/>
                <a:gd name="connsiteX18" fmla="*/ 2375983 w 4206653"/>
                <a:gd name="connsiteY18" fmla="*/ 1406268 h 4460500"/>
                <a:gd name="connsiteX19" fmla="*/ 2558863 w 4206653"/>
                <a:gd name="connsiteY19" fmla="*/ 1577718 h 4460500"/>
                <a:gd name="connsiteX20" fmla="*/ 2878903 w 4206653"/>
                <a:gd name="connsiteY20" fmla="*/ 1657728 h 4460500"/>
                <a:gd name="connsiteX21" fmla="*/ 3187513 w 4206653"/>
                <a:gd name="connsiteY21" fmla="*/ 1657728 h 4460500"/>
                <a:gd name="connsiteX22" fmla="*/ 3370393 w 4206653"/>
                <a:gd name="connsiteY22" fmla="*/ 1566288 h 4460500"/>
                <a:gd name="connsiteX23" fmla="*/ 3488066 w 4206653"/>
                <a:gd name="connsiteY23" fmla="*/ 1246753 h 4460500"/>
                <a:gd name="connsiteX24" fmla="*/ 3495138 w 4206653"/>
                <a:gd name="connsiteY24" fmla="*/ 1115548 h 4460500"/>
                <a:gd name="connsiteX25" fmla="*/ 3493650 w 4206653"/>
                <a:gd name="connsiteY25" fmla="*/ 1063976 h 4460500"/>
                <a:gd name="connsiteX26" fmla="*/ 3450403 w 4206653"/>
                <a:gd name="connsiteY26" fmla="*/ 777618 h 4460500"/>
                <a:gd name="connsiteX27" fmla="*/ 3119893 w 4206653"/>
                <a:gd name="connsiteY27" fmla="*/ 321571 h 4460500"/>
                <a:gd name="connsiteX28" fmla="*/ 3497351 w 4206653"/>
                <a:gd name="connsiteY28" fmla="*/ 674883 h 4460500"/>
                <a:gd name="connsiteX29" fmla="*/ 3759013 w 4206653"/>
                <a:gd name="connsiteY29" fmla="*/ 571878 h 4460500"/>
                <a:gd name="connsiteX30" fmla="*/ 3999043 w 4206653"/>
                <a:gd name="connsiteY30" fmla="*/ 91818 h 4460500"/>
                <a:gd name="connsiteX31" fmla="*/ 4033333 w 4206653"/>
                <a:gd name="connsiteY31" fmla="*/ 11808 h 4460500"/>
                <a:gd name="connsiteX32" fmla="*/ 3984569 w 4206653"/>
                <a:gd name="connsiteY32" fmla="*/ 247366 h 4460500"/>
                <a:gd name="connsiteX33" fmla="*/ 3812791 w 4206653"/>
                <a:gd name="connsiteY33" fmla="*/ 647417 h 4460500"/>
                <a:gd name="connsiteX34" fmla="*/ 3592906 w 4206653"/>
                <a:gd name="connsiteY34" fmla="*/ 811408 h 4460500"/>
                <a:gd name="connsiteX35" fmla="*/ 3604425 w 4206653"/>
                <a:gd name="connsiteY35" fmla="*/ 999253 h 4460500"/>
                <a:gd name="connsiteX36" fmla="*/ 3872985 w 4206653"/>
                <a:gd name="connsiteY36" fmla="*/ 881976 h 4460500"/>
                <a:gd name="connsiteX37" fmla="*/ 4200754 w 4206653"/>
                <a:gd name="connsiteY37" fmla="*/ 774136 h 4460500"/>
                <a:gd name="connsiteX38" fmla="*/ 4064251 w 4206653"/>
                <a:gd name="connsiteY38" fmla="*/ 847195 h 4460500"/>
                <a:gd name="connsiteX39" fmla="*/ 3818880 w 4206653"/>
                <a:gd name="connsiteY39" fmla="*/ 991305 h 4460500"/>
                <a:gd name="connsiteX40" fmla="*/ 3658531 w 4206653"/>
                <a:gd name="connsiteY40" fmla="*/ 1093178 h 4460500"/>
                <a:gd name="connsiteX41" fmla="*/ 3622838 w 4206653"/>
                <a:gd name="connsiteY41" fmla="*/ 1221401 h 4460500"/>
                <a:gd name="connsiteX42" fmla="*/ 3577446 w 4206653"/>
                <a:gd name="connsiteY42" fmla="*/ 1500691 h 4460500"/>
                <a:gd name="connsiteX43" fmla="*/ 3461833 w 4206653"/>
                <a:gd name="connsiteY43" fmla="*/ 1726308 h 4460500"/>
                <a:gd name="connsiteX44" fmla="*/ 3278953 w 4206653"/>
                <a:gd name="connsiteY44" fmla="*/ 2034918 h 4460500"/>
                <a:gd name="connsiteX45" fmla="*/ 3233233 w 4206653"/>
                <a:gd name="connsiteY45" fmla="*/ 2309238 h 4460500"/>
                <a:gd name="connsiteX46" fmla="*/ 3404683 w 4206653"/>
                <a:gd name="connsiteY46" fmla="*/ 2457828 h 4460500"/>
                <a:gd name="connsiteX47" fmla="*/ 3759013 w 4206653"/>
                <a:gd name="connsiteY47" fmla="*/ 2663568 h 4460500"/>
                <a:gd name="connsiteX48" fmla="*/ 4079053 w 4206653"/>
                <a:gd name="connsiteY48" fmla="*/ 2777868 h 4460500"/>
                <a:gd name="connsiteX49" fmla="*/ 4079053 w 4206653"/>
                <a:gd name="connsiteY49" fmla="*/ 2880738 h 4460500"/>
                <a:gd name="connsiteX50" fmla="*/ 3770443 w 4206653"/>
                <a:gd name="connsiteY50" fmla="*/ 2869308 h 4460500"/>
                <a:gd name="connsiteX51" fmla="*/ 3404683 w 4206653"/>
                <a:gd name="connsiteY51" fmla="*/ 2732148 h 4460500"/>
                <a:gd name="connsiteX52" fmla="*/ 3084643 w 4206653"/>
                <a:gd name="connsiteY52" fmla="*/ 2663568 h 4460500"/>
                <a:gd name="connsiteX53" fmla="*/ 2995919 w 4206653"/>
                <a:gd name="connsiteY53" fmla="*/ 2782832 h 4460500"/>
                <a:gd name="connsiteX54" fmla="*/ 2832855 w 4206653"/>
                <a:gd name="connsiteY54" fmla="*/ 2930924 h 4460500"/>
                <a:gd name="connsiteX55" fmla="*/ 2820111 w 4206653"/>
                <a:gd name="connsiteY55" fmla="*/ 3026344 h 4460500"/>
                <a:gd name="connsiteX56" fmla="*/ 2959241 w 4206653"/>
                <a:gd name="connsiteY56" fmla="*/ 3167976 h 4460500"/>
                <a:gd name="connsiteX57" fmla="*/ 3176083 w 4206653"/>
                <a:gd name="connsiteY57" fmla="*/ 3269358 h 4460500"/>
                <a:gd name="connsiteX58" fmla="*/ 3388239 w 4206653"/>
                <a:gd name="connsiteY58" fmla="*/ 3442290 h 4460500"/>
                <a:gd name="connsiteX59" fmla="*/ 3212014 w 4206653"/>
                <a:gd name="connsiteY59" fmla="*/ 3363782 h 4460500"/>
                <a:gd name="connsiteX60" fmla="*/ 3004633 w 4206653"/>
                <a:gd name="connsiteY60" fmla="*/ 3276814 h 4460500"/>
                <a:gd name="connsiteX61" fmla="*/ 2771676 w 4206653"/>
                <a:gd name="connsiteY61" fmla="*/ 3166987 h 4460500"/>
                <a:gd name="connsiteX62" fmla="*/ 2638873 w 4206653"/>
                <a:gd name="connsiteY62" fmla="*/ 3097908 h 4460500"/>
                <a:gd name="connsiteX63" fmla="*/ 2570293 w 4206653"/>
                <a:gd name="connsiteY63" fmla="*/ 3109338 h 4460500"/>
                <a:gd name="connsiteX64" fmla="*/ 2525557 w 4206653"/>
                <a:gd name="connsiteY64" fmla="*/ 3326508 h 4460500"/>
                <a:gd name="connsiteX65" fmla="*/ 2610253 w 4206653"/>
                <a:gd name="connsiteY65" fmla="*/ 3564053 h 4460500"/>
                <a:gd name="connsiteX66" fmla="*/ 2682206 w 4206653"/>
                <a:gd name="connsiteY66" fmla="*/ 4005849 h 4460500"/>
                <a:gd name="connsiteX67" fmla="*/ 2633113 w 4206653"/>
                <a:gd name="connsiteY67" fmla="*/ 4192703 h 4460500"/>
                <a:gd name="connsiteX68" fmla="*/ 2539703 w 4206653"/>
                <a:gd name="connsiteY68" fmla="*/ 4455574 h 4460500"/>
                <a:gd name="connsiteX69" fmla="*/ 2595212 w 4206653"/>
                <a:gd name="connsiteY69" fmla="*/ 3945217 h 4460500"/>
                <a:gd name="connsiteX70" fmla="*/ 2481240 w 4206653"/>
                <a:gd name="connsiteY70" fmla="*/ 3566538 h 4460500"/>
                <a:gd name="connsiteX71" fmla="*/ 2307403 w 4206653"/>
                <a:gd name="connsiteY71" fmla="*/ 3166488 h 4460500"/>
                <a:gd name="connsiteX72" fmla="*/ 2261683 w 4206653"/>
                <a:gd name="connsiteY72" fmla="*/ 3063618 h 4460500"/>
                <a:gd name="connsiteX73" fmla="*/ 2078803 w 4206653"/>
                <a:gd name="connsiteY73" fmla="*/ 2949318 h 4460500"/>
                <a:gd name="connsiteX74" fmla="*/ 1850203 w 4206653"/>
                <a:gd name="connsiteY74" fmla="*/ 3029328 h 4460500"/>
                <a:gd name="connsiteX75" fmla="*/ 1415863 w 4206653"/>
                <a:gd name="connsiteY75" fmla="*/ 3360798 h 4460500"/>
                <a:gd name="connsiteX76" fmla="*/ 1381573 w 4206653"/>
                <a:gd name="connsiteY76" fmla="*/ 3680838 h 4460500"/>
                <a:gd name="connsiteX77" fmla="*/ 1381573 w 4206653"/>
                <a:gd name="connsiteY77" fmla="*/ 3989448 h 4460500"/>
                <a:gd name="connsiteX78" fmla="*/ 1290133 w 4206653"/>
                <a:gd name="connsiteY78" fmla="*/ 4309488 h 4460500"/>
                <a:gd name="connsiteX79" fmla="*/ 1198693 w 4206653"/>
                <a:gd name="connsiteY79" fmla="*/ 4298058 h 4460500"/>
                <a:gd name="connsiteX80" fmla="*/ 1187263 w 4206653"/>
                <a:gd name="connsiteY80" fmla="*/ 4080888 h 4460500"/>
                <a:gd name="connsiteX81" fmla="*/ 1198693 w 4206653"/>
                <a:gd name="connsiteY81" fmla="*/ 3909438 h 4460500"/>
                <a:gd name="connsiteX82" fmla="*/ 970093 w 4206653"/>
                <a:gd name="connsiteY82" fmla="*/ 3989448 h 4460500"/>
                <a:gd name="connsiteX83" fmla="*/ 718633 w 4206653"/>
                <a:gd name="connsiteY83" fmla="*/ 4069458 h 4460500"/>
                <a:gd name="connsiteX84" fmla="*/ 741493 w 4206653"/>
                <a:gd name="connsiteY84" fmla="*/ 3955158 h 4460500"/>
                <a:gd name="connsiteX85" fmla="*/ 1130113 w 4206653"/>
                <a:gd name="connsiteY85" fmla="*/ 3795138 h 4460500"/>
                <a:gd name="connsiteX86" fmla="*/ 1278703 w 4206653"/>
                <a:gd name="connsiteY86" fmla="*/ 3726558 h 4460500"/>
                <a:gd name="connsiteX87" fmla="*/ 1221553 w 4206653"/>
                <a:gd name="connsiteY87" fmla="*/ 3372228 h 4460500"/>
                <a:gd name="connsiteX88" fmla="*/ 1324423 w 4206653"/>
                <a:gd name="connsiteY88" fmla="*/ 3120768 h 4460500"/>
                <a:gd name="connsiteX89" fmla="*/ 1393003 w 4206653"/>
                <a:gd name="connsiteY89" fmla="*/ 3052188 h 4460500"/>
                <a:gd name="connsiteX90" fmla="*/ 1084393 w 4206653"/>
                <a:gd name="connsiteY90" fmla="*/ 3029328 h 4460500"/>
                <a:gd name="connsiteX91" fmla="*/ 730063 w 4206653"/>
                <a:gd name="connsiteY91" fmla="*/ 2960748 h 4460500"/>
                <a:gd name="connsiteX92" fmla="*/ 375733 w 4206653"/>
                <a:gd name="connsiteY92" fmla="*/ 3132198 h 4460500"/>
                <a:gd name="connsiteX93" fmla="*/ 421453 w 4206653"/>
                <a:gd name="connsiteY93" fmla="*/ 3029328 h 4460500"/>
                <a:gd name="connsiteX94" fmla="*/ 627193 w 4206653"/>
                <a:gd name="connsiteY94" fmla="*/ 2926458 h 4460500"/>
                <a:gd name="connsiteX95" fmla="*/ 810073 w 4206653"/>
                <a:gd name="connsiteY95" fmla="*/ 2755008 h 4460500"/>
                <a:gd name="connsiteX96" fmla="*/ 1152973 w 4206653"/>
                <a:gd name="connsiteY96" fmla="*/ 2777868 h 4460500"/>
                <a:gd name="connsiteX97" fmla="*/ 1461583 w 4206653"/>
                <a:gd name="connsiteY97" fmla="*/ 2823588 h 4460500"/>
                <a:gd name="connsiteX98" fmla="*/ 1953073 w 4206653"/>
                <a:gd name="connsiteY98" fmla="*/ 2663568 h 4460500"/>
                <a:gd name="connsiteX99" fmla="*/ 1701613 w 4206653"/>
                <a:gd name="connsiteY99" fmla="*/ 2263518 h 4460500"/>
                <a:gd name="connsiteX100" fmla="*/ 1690183 w 4206653"/>
                <a:gd name="connsiteY100" fmla="*/ 1966338 h 4460500"/>
                <a:gd name="connsiteX101" fmla="*/ 1381991 w 4206653"/>
                <a:gd name="connsiteY101" fmla="*/ 1841604 h 4460500"/>
                <a:gd name="connsiteX102" fmla="*/ 1095823 w 4206653"/>
                <a:gd name="connsiteY102" fmla="*/ 1714878 h 4460500"/>
                <a:gd name="connsiteX103" fmla="*/ 746507 w 4206653"/>
                <a:gd name="connsiteY103" fmla="*/ 1626415 h 4460500"/>
                <a:gd name="connsiteX104" fmla="*/ 352873 w 4206653"/>
                <a:gd name="connsiteY104" fmla="*/ 1726308 h 4460500"/>
                <a:gd name="connsiteX105" fmla="*/ 113171 w 4206653"/>
                <a:gd name="connsiteY105" fmla="*/ 1763582 h 4460500"/>
                <a:gd name="connsiteX106" fmla="*/ 9973 w 4206653"/>
                <a:gd name="connsiteY106" fmla="*/ 1737738 h 4460500"/>
                <a:gd name="connsiteX107" fmla="*/ 348516 w 4206653"/>
                <a:gd name="connsiteY107" fmla="*/ 1643812 h 4460500"/>
                <a:gd name="connsiteX108" fmla="*/ 653097 w 4206653"/>
                <a:gd name="connsiteY108" fmla="*/ 1543920 h 4460500"/>
                <a:gd name="connsiteX109" fmla="*/ 1072963 w 4206653"/>
                <a:gd name="connsiteY109" fmla="*/ 1612008 h 4460500"/>
                <a:gd name="connsiteX110" fmla="*/ 1244413 w 4206653"/>
                <a:gd name="connsiteY110" fmla="*/ 1657728 h 4460500"/>
                <a:gd name="connsiteX111" fmla="*/ 1205766 w 4206653"/>
                <a:gd name="connsiteY111" fmla="*/ 1451988 h 4460500"/>
                <a:gd name="connsiteX112" fmla="*/ 1046313 w 4206653"/>
                <a:gd name="connsiteY112" fmla="*/ 815409 h 4460500"/>
                <a:gd name="connsiteX113" fmla="*/ 1221553 w 4206653"/>
                <a:gd name="connsiteY113" fmla="*/ 1211958 h 4460500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610253 w 4206653"/>
                <a:gd name="connsiteY65" fmla="*/ 3564053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40867 w 4206653"/>
                <a:gd name="connsiteY77" fmla="*/ 3980504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187263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555808 w 4206653"/>
                <a:gd name="connsiteY83" fmla="*/ 4355688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70028 w 4206653"/>
                <a:gd name="connsiteY83" fmla="*/ 4167767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66328 w 4206653"/>
                <a:gd name="connsiteY83" fmla="*/ 4145406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45406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4070190 w 4206653"/>
                <a:gd name="connsiteY50" fmla="*/ 3021367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084643 w 4560132"/>
                <a:gd name="connsiteY52" fmla="*/ 2663568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60193 w 4560132"/>
                <a:gd name="connsiteY51" fmla="*/ 285290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5011600"/>
                <a:gd name="connsiteY0" fmla="*/ 1211958 h 4745608"/>
                <a:gd name="connsiteX1" fmla="*/ 1343911 w 5011600"/>
                <a:gd name="connsiteY1" fmla="*/ 1559828 h 4745608"/>
                <a:gd name="connsiteX2" fmla="*/ 1553023 w 5011600"/>
                <a:gd name="connsiteY2" fmla="*/ 1657728 h 4745608"/>
                <a:gd name="connsiteX3" fmla="*/ 1907353 w 5011600"/>
                <a:gd name="connsiteY3" fmla="*/ 1680588 h 4745608"/>
                <a:gd name="connsiteX4" fmla="*/ 2021653 w 5011600"/>
                <a:gd name="connsiteY4" fmla="*/ 1543428 h 4745608"/>
                <a:gd name="connsiteX5" fmla="*/ 2124523 w 5011600"/>
                <a:gd name="connsiteY5" fmla="*/ 1291968 h 4745608"/>
                <a:gd name="connsiteX6" fmla="*/ 2124523 w 5011600"/>
                <a:gd name="connsiteY6" fmla="*/ 1120518 h 4745608"/>
                <a:gd name="connsiteX7" fmla="*/ 2068029 w 5011600"/>
                <a:gd name="connsiteY7" fmla="*/ 825325 h 4745608"/>
                <a:gd name="connsiteX8" fmla="*/ 2078803 w 5011600"/>
                <a:gd name="connsiteY8" fmla="*/ 777618 h 4745608"/>
                <a:gd name="connsiteX9" fmla="*/ 2170243 w 5011600"/>
                <a:gd name="connsiteY9" fmla="*/ 1086228 h 4745608"/>
                <a:gd name="connsiteX10" fmla="*/ 2215963 w 5011600"/>
                <a:gd name="connsiteY10" fmla="*/ 1269108 h 4745608"/>
                <a:gd name="connsiteX11" fmla="*/ 2284543 w 5011600"/>
                <a:gd name="connsiteY11" fmla="*/ 1303398 h 4745608"/>
                <a:gd name="connsiteX12" fmla="*/ 2330263 w 5011600"/>
                <a:gd name="connsiteY12" fmla="*/ 1166238 h 4745608"/>
                <a:gd name="connsiteX13" fmla="*/ 2467423 w 5011600"/>
                <a:gd name="connsiteY13" fmla="*/ 880488 h 4745608"/>
                <a:gd name="connsiteX14" fmla="*/ 2558863 w 5011600"/>
                <a:gd name="connsiteY14" fmla="*/ 640458 h 4745608"/>
                <a:gd name="connsiteX15" fmla="*/ 2616013 w 5011600"/>
                <a:gd name="connsiteY15" fmla="*/ 537588 h 4745608"/>
                <a:gd name="connsiteX16" fmla="*/ 2558863 w 5011600"/>
                <a:gd name="connsiteY16" fmla="*/ 789048 h 4745608"/>
                <a:gd name="connsiteX17" fmla="*/ 2444563 w 5011600"/>
                <a:gd name="connsiteY17" fmla="*/ 1097658 h 4745608"/>
                <a:gd name="connsiteX18" fmla="*/ 2375983 w 5011600"/>
                <a:gd name="connsiteY18" fmla="*/ 1406268 h 4745608"/>
                <a:gd name="connsiteX19" fmla="*/ 2558863 w 5011600"/>
                <a:gd name="connsiteY19" fmla="*/ 1577718 h 4745608"/>
                <a:gd name="connsiteX20" fmla="*/ 2878903 w 5011600"/>
                <a:gd name="connsiteY20" fmla="*/ 1657728 h 4745608"/>
                <a:gd name="connsiteX21" fmla="*/ 3187513 w 5011600"/>
                <a:gd name="connsiteY21" fmla="*/ 1657728 h 4745608"/>
                <a:gd name="connsiteX22" fmla="*/ 3370393 w 5011600"/>
                <a:gd name="connsiteY22" fmla="*/ 1566288 h 4745608"/>
                <a:gd name="connsiteX23" fmla="*/ 3488066 w 5011600"/>
                <a:gd name="connsiteY23" fmla="*/ 1246753 h 4745608"/>
                <a:gd name="connsiteX24" fmla="*/ 3495138 w 5011600"/>
                <a:gd name="connsiteY24" fmla="*/ 1115548 h 4745608"/>
                <a:gd name="connsiteX25" fmla="*/ 3493650 w 5011600"/>
                <a:gd name="connsiteY25" fmla="*/ 1063976 h 4745608"/>
                <a:gd name="connsiteX26" fmla="*/ 3450403 w 5011600"/>
                <a:gd name="connsiteY26" fmla="*/ 777618 h 4745608"/>
                <a:gd name="connsiteX27" fmla="*/ 3119893 w 5011600"/>
                <a:gd name="connsiteY27" fmla="*/ 321571 h 4745608"/>
                <a:gd name="connsiteX28" fmla="*/ 3497351 w 5011600"/>
                <a:gd name="connsiteY28" fmla="*/ 674883 h 4745608"/>
                <a:gd name="connsiteX29" fmla="*/ 3759013 w 5011600"/>
                <a:gd name="connsiteY29" fmla="*/ 571878 h 4745608"/>
                <a:gd name="connsiteX30" fmla="*/ 3999043 w 5011600"/>
                <a:gd name="connsiteY30" fmla="*/ 91818 h 4745608"/>
                <a:gd name="connsiteX31" fmla="*/ 4033333 w 5011600"/>
                <a:gd name="connsiteY31" fmla="*/ 11808 h 4745608"/>
                <a:gd name="connsiteX32" fmla="*/ 3984569 w 5011600"/>
                <a:gd name="connsiteY32" fmla="*/ 247366 h 4745608"/>
                <a:gd name="connsiteX33" fmla="*/ 3812791 w 5011600"/>
                <a:gd name="connsiteY33" fmla="*/ 647417 h 4745608"/>
                <a:gd name="connsiteX34" fmla="*/ 3592906 w 5011600"/>
                <a:gd name="connsiteY34" fmla="*/ 811408 h 4745608"/>
                <a:gd name="connsiteX35" fmla="*/ 3604425 w 5011600"/>
                <a:gd name="connsiteY35" fmla="*/ 999253 h 4745608"/>
                <a:gd name="connsiteX36" fmla="*/ 3872985 w 5011600"/>
                <a:gd name="connsiteY36" fmla="*/ 881976 h 4745608"/>
                <a:gd name="connsiteX37" fmla="*/ 4200754 w 5011600"/>
                <a:gd name="connsiteY37" fmla="*/ 774136 h 4745608"/>
                <a:gd name="connsiteX38" fmla="*/ 4064251 w 5011600"/>
                <a:gd name="connsiteY38" fmla="*/ 847195 h 4745608"/>
                <a:gd name="connsiteX39" fmla="*/ 3818880 w 5011600"/>
                <a:gd name="connsiteY39" fmla="*/ 991305 h 4745608"/>
                <a:gd name="connsiteX40" fmla="*/ 3658531 w 5011600"/>
                <a:gd name="connsiteY40" fmla="*/ 1093178 h 4745608"/>
                <a:gd name="connsiteX41" fmla="*/ 3622838 w 5011600"/>
                <a:gd name="connsiteY41" fmla="*/ 1221401 h 4745608"/>
                <a:gd name="connsiteX42" fmla="*/ 3577446 w 5011600"/>
                <a:gd name="connsiteY42" fmla="*/ 1500691 h 4745608"/>
                <a:gd name="connsiteX43" fmla="*/ 3461833 w 5011600"/>
                <a:gd name="connsiteY43" fmla="*/ 1726308 h 4745608"/>
                <a:gd name="connsiteX44" fmla="*/ 3278953 w 5011600"/>
                <a:gd name="connsiteY44" fmla="*/ 2034918 h 4745608"/>
                <a:gd name="connsiteX45" fmla="*/ 3288742 w 5011600"/>
                <a:gd name="connsiteY45" fmla="*/ 2273460 h 4745608"/>
                <a:gd name="connsiteX46" fmla="*/ 3434288 w 5011600"/>
                <a:gd name="connsiteY46" fmla="*/ 2417577 h 4745608"/>
                <a:gd name="connsiteX47" fmla="*/ 3781217 w 5011600"/>
                <a:gd name="connsiteY47" fmla="*/ 2618845 h 4745608"/>
                <a:gd name="connsiteX48" fmla="*/ 4079053 w 5011600"/>
                <a:gd name="connsiteY48" fmla="*/ 2777868 h 4745608"/>
                <a:gd name="connsiteX49" fmla="*/ 5011598 w 5011600"/>
                <a:gd name="connsiteY49" fmla="*/ 3189329 h 4745608"/>
                <a:gd name="connsiteX50" fmla="*/ 4070190 w 5011600"/>
                <a:gd name="connsiteY50" fmla="*/ 3021367 h 4745608"/>
                <a:gd name="connsiteX51" fmla="*/ 3460193 w 5011600"/>
                <a:gd name="connsiteY51" fmla="*/ 2852901 h 4745608"/>
                <a:gd name="connsiteX52" fmla="*/ 3217865 w 5011600"/>
                <a:gd name="connsiteY52" fmla="*/ 2829045 h 4745608"/>
                <a:gd name="connsiteX53" fmla="*/ 3025524 w 5011600"/>
                <a:gd name="connsiteY53" fmla="*/ 2858861 h 4745608"/>
                <a:gd name="connsiteX54" fmla="*/ 2832855 w 5011600"/>
                <a:gd name="connsiteY54" fmla="*/ 2930924 h 4745608"/>
                <a:gd name="connsiteX55" fmla="*/ 2820111 w 5011600"/>
                <a:gd name="connsiteY55" fmla="*/ 3026344 h 4745608"/>
                <a:gd name="connsiteX56" fmla="*/ 2959241 w 5011600"/>
                <a:gd name="connsiteY56" fmla="*/ 3167976 h 4745608"/>
                <a:gd name="connsiteX57" fmla="*/ 3176083 w 5011600"/>
                <a:gd name="connsiteY57" fmla="*/ 3269358 h 4745608"/>
                <a:gd name="connsiteX58" fmla="*/ 3388239 w 5011600"/>
                <a:gd name="connsiteY58" fmla="*/ 3442290 h 4745608"/>
                <a:gd name="connsiteX59" fmla="*/ 3212014 w 5011600"/>
                <a:gd name="connsiteY59" fmla="*/ 3336948 h 4745608"/>
                <a:gd name="connsiteX60" fmla="*/ 3004633 w 5011600"/>
                <a:gd name="connsiteY60" fmla="*/ 3276814 h 4745608"/>
                <a:gd name="connsiteX61" fmla="*/ 2771676 w 5011600"/>
                <a:gd name="connsiteY61" fmla="*/ 3166987 h 4745608"/>
                <a:gd name="connsiteX62" fmla="*/ 2638873 w 5011600"/>
                <a:gd name="connsiteY62" fmla="*/ 3097908 h 4745608"/>
                <a:gd name="connsiteX63" fmla="*/ 2570293 w 5011600"/>
                <a:gd name="connsiteY63" fmla="*/ 3109338 h 4745608"/>
                <a:gd name="connsiteX64" fmla="*/ 2525557 w 5011600"/>
                <a:gd name="connsiteY64" fmla="*/ 3326508 h 4745608"/>
                <a:gd name="connsiteX65" fmla="*/ 2584349 w 5011600"/>
                <a:gd name="connsiteY65" fmla="*/ 3577470 h 4745608"/>
                <a:gd name="connsiteX66" fmla="*/ 2663703 w 5011600"/>
                <a:gd name="connsiteY66" fmla="*/ 3996904 h 4745608"/>
                <a:gd name="connsiteX67" fmla="*/ 2633113 w 5011600"/>
                <a:gd name="connsiteY67" fmla="*/ 4192703 h 4745608"/>
                <a:gd name="connsiteX68" fmla="*/ 2539703 w 5011600"/>
                <a:gd name="connsiteY68" fmla="*/ 4455574 h 4745608"/>
                <a:gd name="connsiteX69" fmla="*/ 2595212 w 5011600"/>
                <a:gd name="connsiteY69" fmla="*/ 3945217 h 4745608"/>
                <a:gd name="connsiteX70" fmla="*/ 2481240 w 5011600"/>
                <a:gd name="connsiteY70" fmla="*/ 3566538 h 4745608"/>
                <a:gd name="connsiteX71" fmla="*/ 2307403 w 5011600"/>
                <a:gd name="connsiteY71" fmla="*/ 3166488 h 4745608"/>
                <a:gd name="connsiteX72" fmla="*/ 2261683 w 5011600"/>
                <a:gd name="connsiteY72" fmla="*/ 3063618 h 4745608"/>
                <a:gd name="connsiteX73" fmla="*/ 2078803 w 5011600"/>
                <a:gd name="connsiteY73" fmla="*/ 2949318 h 4745608"/>
                <a:gd name="connsiteX74" fmla="*/ 1824299 w 5011600"/>
                <a:gd name="connsiteY74" fmla="*/ 3002494 h 4745608"/>
                <a:gd name="connsiteX75" fmla="*/ 1412162 w 5011600"/>
                <a:gd name="connsiteY75" fmla="*/ 3235573 h 4745608"/>
                <a:gd name="connsiteX76" fmla="*/ 1381573 w 5011600"/>
                <a:gd name="connsiteY76" fmla="*/ 3680838 h 4745608"/>
                <a:gd name="connsiteX77" fmla="*/ 1340867 w 5011600"/>
                <a:gd name="connsiteY77" fmla="*/ 3980504 h 4745608"/>
                <a:gd name="connsiteX78" fmla="*/ 1197619 w 5011600"/>
                <a:gd name="connsiteY78" fmla="*/ 4738831 h 4745608"/>
                <a:gd name="connsiteX79" fmla="*/ 1220896 w 5011600"/>
                <a:gd name="connsiteY79" fmla="*/ 4338309 h 4745608"/>
                <a:gd name="connsiteX80" fmla="*/ 1242772 w 5011600"/>
                <a:gd name="connsiteY80" fmla="*/ 4080888 h 4745608"/>
                <a:gd name="connsiteX81" fmla="*/ 1198693 w 5011600"/>
                <a:gd name="connsiteY81" fmla="*/ 3909438 h 4745608"/>
                <a:gd name="connsiteX82" fmla="*/ 970093 w 5011600"/>
                <a:gd name="connsiteY82" fmla="*/ 3989448 h 4745608"/>
                <a:gd name="connsiteX83" fmla="*/ 766328 w 5011600"/>
                <a:gd name="connsiteY83" fmla="*/ 4131990 h 4745608"/>
                <a:gd name="connsiteX84" fmla="*/ 555808 w 5011600"/>
                <a:gd name="connsiteY84" fmla="*/ 4355688 h 4745608"/>
                <a:gd name="connsiteX85" fmla="*/ 785900 w 5011600"/>
                <a:gd name="connsiteY85" fmla="*/ 4017771 h 4745608"/>
                <a:gd name="connsiteX86" fmla="*/ 1130113 w 5011600"/>
                <a:gd name="connsiteY86" fmla="*/ 3817500 h 4745608"/>
                <a:gd name="connsiteX87" fmla="*/ 1278703 w 5011600"/>
                <a:gd name="connsiteY87" fmla="*/ 3726558 h 4745608"/>
                <a:gd name="connsiteX88" fmla="*/ 1269661 w 5011600"/>
                <a:gd name="connsiteY88" fmla="*/ 3390117 h 4745608"/>
                <a:gd name="connsiteX89" fmla="*/ 1309620 w 5011600"/>
                <a:gd name="connsiteY89" fmla="*/ 3169963 h 4745608"/>
                <a:gd name="connsiteX90" fmla="*/ 1393003 w 5011600"/>
                <a:gd name="connsiteY90" fmla="*/ 3052188 h 4745608"/>
                <a:gd name="connsiteX91" fmla="*/ 1080693 w 5011600"/>
                <a:gd name="connsiteY91" fmla="*/ 2984604 h 4745608"/>
                <a:gd name="connsiteX92" fmla="*/ 663453 w 5011600"/>
                <a:gd name="connsiteY92" fmla="*/ 3023360 h 4745608"/>
                <a:gd name="connsiteX93" fmla="*/ 235111 w 5011600"/>
                <a:gd name="connsiteY93" fmla="*/ 3217172 h 4745608"/>
                <a:gd name="connsiteX94" fmla="*/ 421453 w 5011600"/>
                <a:gd name="connsiteY94" fmla="*/ 3029328 h 4745608"/>
                <a:gd name="connsiteX95" fmla="*/ 627193 w 5011600"/>
                <a:gd name="connsiteY95" fmla="*/ 2926458 h 4745608"/>
                <a:gd name="connsiteX96" fmla="*/ 854480 w 5011600"/>
                <a:gd name="connsiteY96" fmla="*/ 2889178 h 4745608"/>
                <a:gd name="connsiteX97" fmla="*/ 1149272 w 5011600"/>
                <a:gd name="connsiteY97" fmla="*/ 2889676 h 4745608"/>
                <a:gd name="connsiteX98" fmla="*/ 1531894 w 5011600"/>
                <a:gd name="connsiteY98" fmla="*/ 2917507 h 4745608"/>
                <a:gd name="connsiteX99" fmla="*/ 1860559 w 5011600"/>
                <a:gd name="connsiteY99" fmla="*/ 2766431 h 4745608"/>
                <a:gd name="connsiteX100" fmla="*/ 1701613 w 5011600"/>
                <a:gd name="connsiteY100" fmla="*/ 2263518 h 4745608"/>
                <a:gd name="connsiteX101" fmla="*/ 1690183 w 5011600"/>
                <a:gd name="connsiteY101" fmla="*/ 1966338 h 4745608"/>
                <a:gd name="connsiteX102" fmla="*/ 1381991 w 5011600"/>
                <a:gd name="connsiteY102" fmla="*/ 1841604 h 4745608"/>
                <a:gd name="connsiteX103" fmla="*/ 1095823 w 5011600"/>
                <a:gd name="connsiteY103" fmla="*/ 1714878 h 4745608"/>
                <a:gd name="connsiteX104" fmla="*/ 746507 w 5011600"/>
                <a:gd name="connsiteY104" fmla="*/ 1626415 h 4745608"/>
                <a:gd name="connsiteX105" fmla="*/ 352873 w 5011600"/>
                <a:gd name="connsiteY105" fmla="*/ 1726308 h 4745608"/>
                <a:gd name="connsiteX106" fmla="*/ 113171 w 5011600"/>
                <a:gd name="connsiteY106" fmla="*/ 1763582 h 4745608"/>
                <a:gd name="connsiteX107" fmla="*/ 9973 w 5011600"/>
                <a:gd name="connsiteY107" fmla="*/ 1737738 h 4745608"/>
                <a:gd name="connsiteX108" fmla="*/ 348516 w 5011600"/>
                <a:gd name="connsiteY108" fmla="*/ 1643812 h 4745608"/>
                <a:gd name="connsiteX109" fmla="*/ 653097 w 5011600"/>
                <a:gd name="connsiteY109" fmla="*/ 1543920 h 4745608"/>
                <a:gd name="connsiteX110" fmla="*/ 1072963 w 5011600"/>
                <a:gd name="connsiteY110" fmla="*/ 1612008 h 4745608"/>
                <a:gd name="connsiteX111" fmla="*/ 1244413 w 5011600"/>
                <a:gd name="connsiteY111" fmla="*/ 1657728 h 4745608"/>
                <a:gd name="connsiteX112" fmla="*/ 1205766 w 5011600"/>
                <a:gd name="connsiteY112" fmla="*/ 1451988 h 4745608"/>
                <a:gd name="connsiteX113" fmla="*/ 1046313 w 5011600"/>
                <a:gd name="connsiteY113" fmla="*/ 815409 h 4745608"/>
                <a:gd name="connsiteX114" fmla="*/ 1221553 w 5011600"/>
                <a:gd name="connsiteY114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41218"/>
                <a:gd name="connsiteY0" fmla="*/ 1211958 h 4745608"/>
                <a:gd name="connsiteX1" fmla="*/ 1343911 w 5041218"/>
                <a:gd name="connsiteY1" fmla="*/ 1559828 h 4745608"/>
                <a:gd name="connsiteX2" fmla="*/ 1553023 w 5041218"/>
                <a:gd name="connsiteY2" fmla="*/ 1657728 h 4745608"/>
                <a:gd name="connsiteX3" fmla="*/ 1907353 w 5041218"/>
                <a:gd name="connsiteY3" fmla="*/ 1680588 h 4745608"/>
                <a:gd name="connsiteX4" fmla="*/ 2021653 w 5041218"/>
                <a:gd name="connsiteY4" fmla="*/ 1543428 h 4745608"/>
                <a:gd name="connsiteX5" fmla="*/ 2124523 w 5041218"/>
                <a:gd name="connsiteY5" fmla="*/ 1291968 h 4745608"/>
                <a:gd name="connsiteX6" fmla="*/ 2124523 w 5041218"/>
                <a:gd name="connsiteY6" fmla="*/ 1120518 h 4745608"/>
                <a:gd name="connsiteX7" fmla="*/ 2068029 w 5041218"/>
                <a:gd name="connsiteY7" fmla="*/ 825325 h 4745608"/>
                <a:gd name="connsiteX8" fmla="*/ 2078803 w 5041218"/>
                <a:gd name="connsiteY8" fmla="*/ 777618 h 4745608"/>
                <a:gd name="connsiteX9" fmla="*/ 2170243 w 5041218"/>
                <a:gd name="connsiteY9" fmla="*/ 1086228 h 4745608"/>
                <a:gd name="connsiteX10" fmla="*/ 2215963 w 5041218"/>
                <a:gd name="connsiteY10" fmla="*/ 1269108 h 4745608"/>
                <a:gd name="connsiteX11" fmla="*/ 2284543 w 5041218"/>
                <a:gd name="connsiteY11" fmla="*/ 1303398 h 4745608"/>
                <a:gd name="connsiteX12" fmla="*/ 2330263 w 5041218"/>
                <a:gd name="connsiteY12" fmla="*/ 1166238 h 4745608"/>
                <a:gd name="connsiteX13" fmla="*/ 2467423 w 5041218"/>
                <a:gd name="connsiteY13" fmla="*/ 880488 h 4745608"/>
                <a:gd name="connsiteX14" fmla="*/ 2558863 w 5041218"/>
                <a:gd name="connsiteY14" fmla="*/ 640458 h 4745608"/>
                <a:gd name="connsiteX15" fmla="*/ 2616013 w 5041218"/>
                <a:gd name="connsiteY15" fmla="*/ 537588 h 4745608"/>
                <a:gd name="connsiteX16" fmla="*/ 2558863 w 5041218"/>
                <a:gd name="connsiteY16" fmla="*/ 789048 h 4745608"/>
                <a:gd name="connsiteX17" fmla="*/ 2444563 w 5041218"/>
                <a:gd name="connsiteY17" fmla="*/ 1097658 h 4745608"/>
                <a:gd name="connsiteX18" fmla="*/ 2375983 w 5041218"/>
                <a:gd name="connsiteY18" fmla="*/ 1406268 h 4745608"/>
                <a:gd name="connsiteX19" fmla="*/ 2558863 w 5041218"/>
                <a:gd name="connsiteY19" fmla="*/ 1577718 h 4745608"/>
                <a:gd name="connsiteX20" fmla="*/ 2878903 w 5041218"/>
                <a:gd name="connsiteY20" fmla="*/ 1657728 h 4745608"/>
                <a:gd name="connsiteX21" fmla="*/ 3187513 w 5041218"/>
                <a:gd name="connsiteY21" fmla="*/ 1657728 h 4745608"/>
                <a:gd name="connsiteX22" fmla="*/ 3370393 w 5041218"/>
                <a:gd name="connsiteY22" fmla="*/ 1566288 h 4745608"/>
                <a:gd name="connsiteX23" fmla="*/ 3488066 w 5041218"/>
                <a:gd name="connsiteY23" fmla="*/ 1246753 h 4745608"/>
                <a:gd name="connsiteX24" fmla="*/ 3495138 w 5041218"/>
                <a:gd name="connsiteY24" fmla="*/ 1115548 h 4745608"/>
                <a:gd name="connsiteX25" fmla="*/ 3493650 w 5041218"/>
                <a:gd name="connsiteY25" fmla="*/ 1063976 h 4745608"/>
                <a:gd name="connsiteX26" fmla="*/ 3450403 w 5041218"/>
                <a:gd name="connsiteY26" fmla="*/ 777618 h 4745608"/>
                <a:gd name="connsiteX27" fmla="*/ 3119893 w 5041218"/>
                <a:gd name="connsiteY27" fmla="*/ 321571 h 4745608"/>
                <a:gd name="connsiteX28" fmla="*/ 3497351 w 5041218"/>
                <a:gd name="connsiteY28" fmla="*/ 674883 h 4745608"/>
                <a:gd name="connsiteX29" fmla="*/ 3759013 w 5041218"/>
                <a:gd name="connsiteY29" fmla="*/ 571878 h 4745608"/>
                <a:gd name="connsiteX30" fmla="*/ 3999043 w 5041218"/>
                <a:gd name="connsiteY30" fmla="*/ 91818 h 4745608"/>
                <a:gd name="connsiteX31" fmla="*/ 4033333 w 5041218"/>
                <a:gd name="connsiteY31" fmla="*/ 11808 h 4745608"/>
                <a:gd name="connsiteX32" fmla="*/ 3984569 w 5041218"/>
                <a:gd name="connsiteY32" fmla="*/ 247366 h 4745608"/>
                <a:gd name="connsiteX33" fmla="*/ 3812791 w 5041218"/>
                <a:gd name="connsiteY33" fmla="*/ 647417 h 4745608"/>
                <a:gd name="connsiteX34" fmla="*/ 3592906 w 5041218"/>
                <a:gd name="connsiteY34" fmla="*/ 811408 h 4745608"/>
                <a:gd name="connsiteX35" fmla="*/ 3604425 w 5041218"/>
                <a:gd name="connsiteY35" fmla="*/ 999253 h 4745608"/>
                <a:gd name="connsiteX36" fmla="*/ 3872985 w 5041218"/>
                <a:gd name="connsiteY36" fmla="*/ 881976 h 4745608"/>
                <a:gd name="connsiteX37" fmla="*/ 4200754 w 5041218"/>
                <a:gd name="connsiteY37" fmla="*/ 774136 h 4745608"/>
                <a:gd name="connsiteX38" fmla="*/ 4064251 w 5041218"/>
                <a:gd name="connsiteY38" fmla="*/ 847195 h 4745608"/>
                <a:gd name="connsiteX39" fmla="*/ 3818880 w 5041218"/>
                <a:gd name="connsiteY39" fmla="*/ 991305 h 4745608"/>
                <a:gd name="connsiteX40" fmla="*/ 3658531 w 5041218"/>
                <a:gd name="connsiteY40" fmla="*/ 1093178 h 4745608"/>
                <a:gd name="connsiteX41" fmla="*/ 3622838 w 5041218"/>
                <a:gd name="connsiteY41" fmla="*/ 1221401 h 4745608"/>
                <a:gd name="connsiteX42" fmla="*/ 3577446 w 5041218"/>
                <a:gd name="connsiteY42" fmla="*/ 1500691 h 4745608"/>
                <a:gd name="connsiteX43" fmla="*/ 3461833 w 5041218"/>
                <a:gd name="connsiteY43" fmla="*/ 1726308 h 4745608"/>
                <a:gd name="connsiteX44" fmla="*/ 3278953 w 5041218"/>
                <a:gd name="connsiteY44" fmla="*/ 2034918 h 4745608"/>
                <a:gd name="connsiteX45" fmla="*/ 3288742 w 5041218"/>
                <a:gd name="connsiteY45" fmla="*/ 2273460 h 4745608"/>
                <a:gd name="connsiteX46" fmla="*/ 3434288 w 5041218"/>
                <a:gd name="connsiteY46" fmla="*/ 2417577 h 4745608"/>
                <a:gd name="connsiteX47" fmla="*/ 3781217 w 5041218"/>
                <a:gd name="connsiteY47" fmla="*/ 2618845 h 4745608"/>
                <a:gd name="connsiteX48" fmla="*/ 4079053 w 5041218"/>
                <a:gd name="connsiteY48" fmla="*/ 2777868 h 4745608"/>
                <a:gd name="connsiteX49" fmla="*/ 5011598 w 5041218"/>
                <a:gd name="connsiteY49" fmla="*/ 3189329 h 4745608"/>
                <a:gd name="connsiteX50" fmla="*/ 4818456 w 5041218"/>
                <a:gd name="connsiteY50" fmla="*/ 3291193 h 4745608"/>
                <a:gd name="connsiteX51" fmla="*/ 4070190 w 5041218"/>
                <a:gd name="connsiteY51" fmla="*/ 3021367 h 4745608"/>
                <a:gd name="connsiteX52" fmla="*/ 3460193 w 5041218"/>
                <a:gd name="connsiteY52" fmla="*/ 2852901 h 4745608"/>
                <a:gd name="connsiteX53" fmla="*/ 3217865 w 5041218"/>
                <a:gd name="connsiteY53" fmla="*/ 2829045 h 4745608"/>
                <a:gd name="connsiteX54" fmla="*/ 3025524 w 5041218"/>
                <a:gd name="connsiteY54" fmla="*/ 2858861 h 4745608"/>
                <a:gd name="connsiteX55" fmla="*/ 2832855 w 5041218"/>
                <a:gd name="connsiteY55" fmla="*/ 2930924 h 4745608"/>
                <a:gd name="connsiteX56" fmla="*/ 2820111 w 5041218"/>
                <a:gd name="connsiteY56" fmla="*/ 3026344 h 4745608"/>
                <a:gd name="connsiteX57" fmla="*/ 2959241 w 5041218"/>
                <a:gd name="connsiteY57" fmla="*/ 3167976 h 4745608"/>
                <a:gd name="connsiteX58" fmla="*/ 3176083 w 5041218"/>
                <a:gd name="connsiteY58" fmla="*/ 3269358 h 4745608"/>
                <a:gd name="connsiteX59" fmla="*/ 3388239 w 5041218"/>
                <a:gd name="connsiteY59" fmla="*/ 3442290 h 4745608"/>
                <a:gd name="connsiteX60" fmla="*/ 3212014 w 5041218"/>
                <a:gd name="connsiteY60" fmla="*/ 3336948 h 4745608"/>
                <a:gd name="connsiteX61" fmla="*/ 3004633 w 5041218"/>
                <a:gd name="connsiteY61" fmla="*/ 3276814 h 4745608"/>
                <a:gd name="connsiteX62" fmla="*/ 2771676 w 5041218"/>
                <a:gd name="connsiteY62" fmla="*/ 3166987 h 4745608"/>
                <a:gd name="connsiteX63" fmla="*/ 2638873 w 5041218"/>
                <a:gd name="connsiteY63" fmla="*/ 3097908 h 4745608"/>
                <a:gd name="connsiteX64" fmla="*/ 2570293 w 5041218"/>
                <a:gd name="connsiteY64" fmla="*/ 3109338 h 4745608"/>
                <a:gd name="connsiteX65" fmla="*/ 2525557 w 5041218"/>
                <a:gd name="connsiteY65" fmla="*/ 3326508 h 4745608"/>
                <a:gd name="connsiteX66" fmla="*/ 2584349 w 5041218"/>
                <a:gd name="connsiteY66" fmla="*/ 3577470 h 4745608"/>
                <a:gd name="connsiteX67" fmla="*/ 2663703 w 5041218"/>
                <a:gd name="connsiteY67" fmla="*/ 3996904 h 4745608"/>
                <a:gd name="connsiteX68" fmla="*/ 2633113 w 5041218"/>
                <a:gd name="connsiteY68" fmla="*/ 4192703 h 4745608"/>
                <a:gd name="connsiteX69" fmla="*/ 2539703 w 5041218"/>
                <a:gd name="connsiteY69" fmla="*/ 4455574 h 4745608"/>
                <a:gd name="connsiteX70" fmla="*/ 2595212 w 5041218"/>
                <a:gd name="connsiteY70" fmla="*/ 3945217 h 4745608"/>
                <a:gd name="connsiteX71" fmla="*/ 2481240 w 5041218"/>
                <a:gd name="connsiteY71" fmla="*/ 3566538 h 4745608"/>
                <a:gd name="connsiteX72" fmla="*/ 2307403 w 5041218"/>
                <a:gd name="connsiteY72" fmla="*/ 3166488 h 4745608"/>
                <a:gd name="connsiteX73" fmla="*/ 2261683 w 5041218"/>
                <a:gd name="connsiteY73" fmla="*/ 3063618 h 4745608"/>
                <a:gd name="connsiteX74" fmla="*/ 2078803 w 5041218"/>
                <a:gd name="connsiteY74" fmla="*/ 2949318 h 4745608"/>
                <a:gd name="connsiteX75" fmla="*/ 1824299 w 5041218"/>
                <a:gd name="connsiteY75" fmla="*/ 3002494 h 4745608"/>
                <a:gd name="connsiteX76" fmla="*/ 1412162 w 5041218"/>
                <a:gd name="connsiteY76" fmla="*/ 3235573 h 4745608"/>
                <a:gd name="connsiteX77" fmla="*/ 1381573 w 5041218"/>
                <a:gd name="connsiteY77" fmla="*/ 3680838 h 4745608"/>
                <a:gd name="connsiteX78" fmla="*/ 1340867 w 5041218"/>
                <a:gd name="connsiteY78" fmla="*/ 3980504 h 4745608"/>
                <a:gd name="connsiteX79" fmla="*/ 1197619 w 5041218"/>
                <a:gd name="connsiteY79" fmla="*/ 4738831 h 4745608"/>
                <a:gd name="connsiteX80" fmla="*/ 1220896 w 5041218"/>
                <a:gd name="connsiteY80" fmla="*/ 4338309 h 4745608"/>
                <a:gd name="connsiteX81" fmla="*/ 1242772 w 5041218"/>
                <a:gd name="connsiteY81" fmla="*/ 4080888 h 4745608"/>
                <a:gd name="connsiteX82" fmla="*/ 1198693 w 5041218"/>
                <a:gd name="connsiteY82" fmla="*/ 3909438 h 4745608"/>
                <a:gd name="connsiteX83" fmla="*/ 970093 w 5041218"/>
                <a:gd name="connsiteY83" fmla="*/ 3989448 h 4745608"/>
                <a:gd name="connsiteX84" fmla="*/ 766328 w 5041218"/>
                <a:gd name="connsiteY84" fmla="*/ 4131990 h 4745608"/>
                <a:gd name="connsiteX85" fmla="*/ 555808 w 5041218"/>
                <a:gd name="connsiteY85" fmla="*/ 4355688 h 4745608"/>
                <a:gd name="connsiteX86" fmla="*/ 785900 w 5041218"/>
                <a:gd name="connsiteY86" fmla="*/ 4017771 h 4745608"/>
                <a:gd name="connsiteX87" fmla="*/ 1130113 w 5041218"/>
                <a:gd name="connsiteY87" fmla="*/ 3817500 h 4745608"/>
                <a:gd name="connsiteX88" fmla="*/ 1278703 w 5041218"/>
                <a:gd name="connsiteY88" fmla="*/ 3726558 h 4745608"/>
                <a:gd name="connsiteX89" fmla="*/ 1269661 w 5041218"/>
                <a:gd name="connsiteY89" fmla="*/ 3390117 h 4745608"/>
                <a:gd name="connsiteX90" fmla="*/ 1309620 w 5041218"/>
                <a:gd name="connsiteY90" fmla="*/ 3169963 h 4745608"/>
                <a:gd name="connsiteX91" fmla="*/ 1393003 w 5041218"/>
                <a:gd name="connsiteY91" fmla="*/ 3052188 h 4745608"/>
                <a:gd name="connsiteX92" fmla="*/ 1080693 w 5041218"/>
                <a:gd name="connsiteY92" fmla="*/ 2984604 h 4745608"/>
                <a:gd name="connsiteX93" fmla="*/ 663453 w 5041218"/>
                <a:gd name="connsiteY93" fmla="*/ 3023360 h 4745608"/>
                <a:gd name="connsiteX94" fmla="*/ 235111 w 5041218"/>
                <a:gd name="connsiteY94" fmla="*/ 3217172 h 4745608"/>
                <a:gd name="connsiteX95" fmla="*/ 421453 w 5041218"/>
                <a:gd name="connsiteY95" fmla="*/ 3029328 h 4745608"/>
                <a:gd name="connsiteX96" fmla="*/ 627193 w 5041218"/>
                <a:gd name="connsiteY96" fmla="*/ 2926458 h 4745608"/>
                <a:gd name="connsiteX97" fmla="*/ 854480 w 5041218"/>
                <a:gd name="connsiteY97" fmla="*/ 2889178 h 4745608"/>
                <a:gd name="connsiteX98" fmla="*/ 1149272 w 5041218"/>
                <a:gd name="connsiteY98" fmla="*/ 2889676 h 4745608"/>
                <a:gd name="connsiteX99" fmla="*/ 1531894 w 5041218"/>
                <a:gd name="connsiteY99" fmla="*/ 2917507 h 4745608"/>
                <a:gd name="connsiteX100" fmla="*/ 1860559 w 5041218"/>
                <a:gd name="connsiteY100" fmla="*/ 2766431 h 4745608"/>
                <a:gd name="connsiteX101" fmla="*/ 1701613 w 5041218"/>
                <a:gd name="connsiteY101" fmla="*/ 2263518 h 4745608"/>
                <a:gd name="connsiteX102" fmla="*/ 1690183 w 5041218"/>
                <a:gd name="connsiteY102" fmla="*/ 1966338 h 4745608"/>
                <a:gd name="connsiteX103" fmla="*/ 1381991 w 5041218"/>
                <a:gd name="connsiteY103" fmla="*/ 1841604 h 4745608"/>
                <a:gd name="connsiteX104" fmla="*/ 1095823 w 5041218"/>
                <a:gd name="connsiteY104" fmla="*/ 1714878 h 4745608"/>
                <a:gd name="connsiteX105" fmla="*/ 746507 w 5041218"/>
                <a:gd name="connsiteY105" fmla="*/ 1626415 h 4745608"/>
                <a:gd name="connsiteX106" fmla="*/ 352873 w 5041218"/>
                <a:gd name="connsiteY106" fmla="*/ 1726308 h 4745608"/>
                <a:gd name="connsiteX107" fmla="*/ 113171 w 5041218"/>
                <a:gd name="connsiteY107" fmla="*/ 1763582 h 4745608"/>
                <a:gd name="connsiteX108" fmla="*/ 9973 w 5041218"/>
                <a:gd name="connsiteY108" fmla="*/ 1737738 h 4745608"/>
                <a:gd name="connsiteX109" fmla="*/ 348516 w 5041218"/>
                <a:gd name="connsiteY109" fmla="*/ 1643812 h 4745608"/>
                <a:gd name="connsiteX110" fmla="*/ 653097 w 5041218"/>
                <a:gd name="connsiteY110" fmla="*/ 1543920 h 4745608"/>
                <a:gd name="connsiteX111" fmla="*/ 1072963 w 5041218"/>
                <a:gd name="connsiteY111" fmla="*/ 1612008 h 4745608"/>
                <a:gd name="connsiteX112" fmla="*/ 1244413 w 5041218"/>
                <a:gd name="connsiteY112" fmla="*/ 1657728 h 4745608"/>
                <a:gd name="connsiteX113" fmla="*/ 1205766 w 5041218"/>
                <a:gd name="connsiteY113" fmla="*/ 1451988 h 4745608"/>
                <a:gd name="connsiteX114" fmla="*/ 1046313 w 5041218"/>
                <a:gd name="connsiteY114" fmla="*/ 815409 h 4745608"/>
                <a:gd name="connsiteX115" fmla="*/ 1221553 w 5041218"/>
                <a:gd name="connsiteY115" fmla="*/ 1211958 h 4745608"/>
                <a:gd name="connsiteX0" fmla="*/ 1221553 w 5067201"/>
                <a:gd name="connsiteY0" fmla="*/ 1211958 h 4745608"/>
                <a:gd name="connsiteX1" fmla="*/ 1343911 w 5067201"/>
                <a:gd name="connsiteY1" fmla="*/ 1559828 h 4745608"/>
                <a:gd name="connsiteX2" fmla="*/ 1553023 w 5067201"/>
                <a:gd name="connsiteY2" fmla="*/ 1657728 h 4745608"/>
                <a:gd name="connsiteX3" fmla="*/ 1907353 w 5067201"/>
                <a:gd name="connsiteY3" fmla="*/ 1680588 h 4745608"/>
                <a:gd name="connsiteX4" fmla="*/ 2021653 w 5067201"/>
                <a:gd name="connsiteY4" fmla="*/ 1543428 h 4745608"/>
                <a:gd name="connsiteX5" fmla="*/ 2124523 w 5067201"/>
                <a:gd name="connsiteY5" fmla="*/ 1291968 h 4745608"/>
                <a:gd name="connsiteX6" fmla="*/ 2124523 w 5067201"/>
                <a:gd name="connsiteY6" fmla="*/ 1120518 h 4745608"/>
                <a:gd name="connsiteX7" fmla="*/ 2068029 w 5067201"/>
                <a:gd name="connsiteY7" fmla="*/ 825325 h 4745608"/>
                <a:gd name="connsiteX8" fmla="*/ 2078803 w 5067201"/>
                <a:gd name="connsiteY8" fmla="*/ 777618 h 4745608"/>
                <a:gd name="connsiteX9" fmla="*/ 2170243 w 5067201"/>
                <a:gd name="connsiteY9" fmla="*/ 1086228 h 4745608"/>
                <a:gd name="connsiteX10" fmla="*/ 2215963 w 5067201"/>
                <a:gd name="connsiteY10" fmla="*/ 1269108 h 4745608"/>
                <a:gd name="connsiteX11" fmla="*/ 2284543 w 5067201"/>
                <a:gd name="connsiteY11" fmla="*/ 1303398 h 4745608"/>
                <a:gd name="connsiteX12" fmla="*/ 2330263 w 5067201"/>
                <a:gd name="connsiteY12" fmla="*/ 1166238 h 4745608"/>
                <a:gd name="connsiteX13" fmla="*/ 2467423 w 5067201"/>
                <a:gd name="connsiteY13" fmla="*/ 880488 h 4745608"/>
                <a:gd name="connsiteX14" fmla="*/ 2558863 w 5067201"/>
                <a:gd name="connsiteY14" fmla="*/ 640458 h 4745608"/>
                <a:gd name="connsiteX15" fmla="*/ 2616013 w 5067201"/>
                <a:gd name="connsiteY15" fmla="*/ 537588 h 4745608"/>
                <a:gd name="connsiteX16" fmla="*/ 2558863 w 5067201"/>
                <a:gd name="connsiteY16" fmla="*/ 789048 h 4745608"/>
                <a:gd name="connsiteX17" fmla="*/ 2444563 w 5067201"/>
                <a:gd name="connsiteY17" fmla="*/ 1097658 h 4745608"/>
                <a:gd name="connsiteX18" fmla="*/ 2375983 w 5067201"/>
                <a:gd name="connsiteY18" fmla="*/ 1406268 h 4745608"/>
                <a:gd name="connsiteX19" fmla="*/ 2558863 w 5067201"/>
                <a:gd name="connsiteY19" fmla="*/ 1577718 h 4745608"/>
                <a:gd name="connsiteX20" fmla="*/ 2878903 w 5067201"/>
                <a:gd name="connsiteY20" fmla="*/ 1657728 h 4745608"/>
                <a:gd name="connsiteX21" fmla="*/ 3187513 w 5067201"/>
                <a:gd name="connsiteY21" fmla="*/ 1657728 h 4745608"/>
                <a:gd name="connsiteX22" fmla="*/ 3370393 w 5067201"/>
                <a:gd name="connsiteY22" fmla="*/ 1566288 h 4745608"/>
                <a:gd name="connsiteX23" fmla="*/ 3488066 w 5067201"/>
                <a:gd name="connsiteY23" fmla="*/ 1246753 h 4745608"/>
                <a:gd name="connsiteX24" fmla="*/ 3495138 w 5067201"/>
                <a:gd name="connsiteY24" fmla="*/ 1115548 h 4745608"/>
                <a:gd name="connsiteX25" fmla="*/ 3493650 w 5067201"/>
                <a:gd name="connsiteY25" fmla="*/ 1063976 h 4745608"/>
                <a:gd name="connsiteX26" fmla="*/ 3450403 w 5067201"/>
                <a:gd name="connsiteY26" fmla="*/ 777618 h 4745608"/>
                <a:gd name="connsiteX27" fmla="*/ 3119893 w 5067201"/>
                <a:gd name="connsiteY27" fmla="*/ 321571 h 4745608"/>
                <a:gd name="connsiteX28" fmla="*/ 3497351 w 5067201"/>
                <a:gd name="connsiteY28" fmla="*/ 674883 h 4745608"/>
                <a:gd name="connsiteX29" fmla="*/ 3759013 w 5067201"/>
                <a:gd name="connsiteY29" fmla="*/ 571878 h 4745608"/>
                <a:gd name="connsiteX30" fmla="*/ 3999043 w 5067201"/>
                <a:gd name="connsiteY30" fmla="*/ 91818 h 4745608"/>
                <a:gd name="connsiteX31" fmla="*/ 4033333 w 5067201"/>
                <a:gd name="connsiteY31" fmla="*/ 11808 h 4745608"/>
                <a:gd name="connsiteX32" fmla="*/ 3984569 w 5067201"/>
                <a:gd name="connsiteY32" fmla="*/ 247366 h 4745608"/>
                <a:gd name="connsiteX33" fmla="*/ 3812791 w 5067201"/>
                <a:gd name="connsiteY33" fmla="*/ 647417 h 4745608"/>
                <a:gd name="connsiteX34" fmla="*/ 3592906 w 5067201"/>
                <a:gd name="connsiteY34" fmla="*/ 811408 h 4745608"/>
                <a:gd name="connsiteX35" fmla="*/ 3604425 w 5067201"/>
                <a:gd name="connsiteY35" fmla="*/ 999253 h 4745608"/>
                <a:gd name="connsiteX36" fmla="*/ 3872985 w 5067201"/>
                <a:gd name="connsiteY36" fmla="*/ 881976 h 4745608"/>
                <a:gd name="connsiteX37" fmla="*/ 4200754 w 5067201"/>
                <a:gd name="connsiteY37" fmla="*/ 774136 h 4745608"/>
                <a:gd name="connsiteX38" fmla="*/ 4064251 w 5067201"/>
                <a:gd name="connsiteY38" fmla="*/ 847195 h 4745608"/>
                <a:gd name="connsiteX39" fmla="*/ 3818880 w 5067201"/>
                <a:gd name="connsiteY39" fmla="*/ 991305 h 4745608"/>
                <a:gd name="connsiteX40" fmla="*/ 3658531 w 5067201"/>
                <a:gd name="connsiteY40" fmla="*/ 1093178 h 4745608"/>
                <a:gd name="connsiteX41" fmla="*/ 3622838 w 5067201"/>
                <a:gd name="connsiteY41" fmla="*/ 1221401 h 4745608"/>
                <a:gd name="connsiteX42" fmla="*/ 3577446 w 5067201"/>
                <a:gd name="connsiteY42" fmla="*/ 1500691 h 4745608"/>
                <a:gd name="connsiteX43" fmla="*/ 3461833 w 5067201"/>
                <a:gd name="connsiteY43" fmla="*/ 1726308 h 4745608"/>
                <a:gd name="connsiteX44" fmla="*/ 3278953 w 5067201"/>
                <a:gd name="connsiteY44" fmla="*/ 2034918 h 4745608"/>
                <a:gd name="connsiteX45" fmla="*/ 3288742 w 5067201"/>
                <a:gd name="connsiteY45" fmla="*/ 2273460 h 4745608"/>
                <a:gd name="connsiteX46" fmla="*/ 3434288 w 5067201"/>
                <a:gd name="connsiteY46" fmla="*/ 2417577 h 4745608"/>
                <a:gd name="connsiteX47" fmla="*/ 3781217 w 5067201"/>
                <a:gd name="connsiteY47" fmla="*/ 2618845 h 4745608"/>
                <a:gd name="connsiteX48" fmla="*/ 4079053 w 5067201"/>
                <a:gd name="connsiteY48" fmla="*/ 2777868 h 4745608"/>
                <a:gd name="connsiteX49" fmla="*/ 5011598 w 5067201"/>
                <a:gd name="connsiteY49" fmla="*/ 3189329 h 4745608"/>
                <a:gd name="connsiteX50" fmla="*/ 4955377 w 5067201"/>
                <a:gd name="connsiteY50" fmla="*/ 3340389 h 4745608"/>
                <a:gd name="connsiteX51" fmla="*/ 4070190 w 5067201"/>
                <a:gd name="connsiteY51" fmla="*/ 3021367 h 4745608"/>
                <a:gd name="connsiteX52" fmla="*/ 3460193 w 5067201"/>
                <a:gd name="connsiteY52" fmla="*/ 2852901 h 4745608"/>
                <a:gd name="connsiteX53" fmla="*/ 3217865 w 5067201"/>
                <a:gd name="connsiteY53" fmla="*/ 2829045 h 4745608"/>
                <a:gd name="connsiteX54" fmla="*/ 3025524 w 5067201"/>
                <a:gd name="connsiteY54" fmla="*/ 2858861 h 4745608"/>
                <a:gd name="connsiteX55" fmla="*/ 2832855 w 5067201"/>
                <a:gd name="connsiteY55" fmla="*/ 2930924 h 4745608"/>
                <a:gd name="connsiteX56" fmla="*/ 2820111 w 5067201"/>
                <a:gd name="connsiteY56" fmla="*/ 3026344 h 4745608"/>
                <a:gd name="connsiteX57" fmla="*/ 2959241 w 5067201"/>
                <a:gd name="connsiteY57" fmla="*/ 3167976 h 4745608"/>
                <a:gd name="connsiteX58" fmla="*/ 3176083 w 5067201"/>
                <a:gd name="connsiteY58" fmla="*/ 3269358 h 4745608"/>
                <a:gd name="connsiteX59" fmla="*/ 3388239 w 5067201"/>
                <a:gd name="connsiteY59" fmla="*/ 3442290 h 4745608"/>
                <a:gd name="connsiteX60" fmla="*/ 3212014 w 5067201"/>
                <a:gd name="connsiteY60" fmla="*/ 3336948 h 4745608"/>
                <a:gd name="connsiteX61" fmla="*/ 3004633 w 5067201"/>
                <a:gd name="connsiteY61" fmla="*/ 3276814 h 4745608"/>
                <a:gd name="connsiteX62" fmla="*/ 2771676 w 5067201"/>
                <a:gd name="connsiteY62" fmla="*/ 3166987 h 4745608"/>
                <a:gd name="connsiteX63" fmla="*/ 2638873 w 5067201"/>
                <a:gd name="connsiteY63" fmla="*/ 3097908 h 4745608"/>
                <a:gd name="connsiteX64" fmla="*/ 2570293 w 5067201"/>
                <a:gd name="connsiteY64" fmla="*/ 3109338 h 4745608"/>
                <a:gd name="connsiteX65" fmla="*/ 2525557 w 5067201"/>
                <a:gd name="connsiteY65" fmla="*/ 3326508 h 4745608"/>
                <a:gd name="connsiteX66" fmla="*/ 2584349 w 5067201"/>
                <a:gd name="connsiteY66" fmla="*/ 3577470 h 4745608"/>
                <a:gd name="connsiteX67" fmla="*/ 2663703 w 5067201"/>
                <a:gd name="connsiteY67" fmla="*/ 3996904 h 4745608"/>
                <a:gd name="connsiteX68" fmla="*/ 2633113 w 5067201"/>
                <a:gd name="connsiteY68" fmla="*/ 4192703 h 4745608"/>
                <a:gd name="connsiteX69" fmla="*/ 2539703 w 5067201"/>
                <a:gd name="connsiteY69" fmla="*/ 4455574 h 4745608"/>
                <a:gd name="connsiteX70" fmla="*/ 2595212 w 5067201"/>
                <a:gd name="connsiteY70" fmla="*/ 3945217 h 4745608"/>
                <a:gd name="connsiteX71" fmla="*/ 2481240 w 5067201"/>
                <a:gd name="connsiteY71" fmla="*/ 3566538 h 4745608"/>
                <a:gd name="connsiteX72" fmla="*/ 2307403 w 5067201"/>
                <a:gd name="connsiteY72" fmla="*/ 3166488 h 4745608"/>
                <a:gd name="connsiteX73" fmla="*/ 2261683 w 5067201"/>
                <a:gd name="connsiteY73" fmla="*/ 3063618 h 4745608"/>
                <a:gd name="connsiteX74" fmla="*/ 2078803 w 5067201"/>
                <a:gd name="connsiteY74" fmla="*/ 2949318 h 4745608"/>
                <a:gd name="connsiteX75" fmla="*/ 1824299 w 5067201"/>
                <a:gd name="connsiteY75" fmla="*/ 3002494 h 4745608"/>
                <a:gd name="connsiteX76" fmla="*/ 1412162 w 5067201"/>
                <a:gd name="connsiteY76" fmla="*/ 3235573 h 4745608"/>
                <a:gd name="connsiteX77" fmla="*/ 1381573 w 5067201"/>
                <a:gd name="connsiteY77" fmla="*/ 3680838 h 4745608"/>
                <a:gd name="connsiteX78" fmla="*/ 1340867 w 5067201"/>
                <a:gd name="connsiteY78" fmla="*/ 3980504 h 4745608"/>
                <a:gd name="connsiteX79" fmla="*/ 1197619 w 5067201"/>
                <a:gd name="connsiteY79" fmla="*/ 4738831 h 4745608"/>
                <a:gd name="connsiteX80" fmla="*/ 1220896 w 5067201"/>
                <a:gd name="connsiteY80" fmla="*/ 4338309 h 4745608"/>
                <a:gd name="connsiteX81" fmla="*/ 1242772 w 5067201"/>
                <a:gd name="connsiteY81" fmla="*/ 4080888 h 4745608"/>
                <a:gd name="connsiteX82" fmla="*/ 1198693 w 5067201"/>
                <a:gd name="connsiteY82" fmla="*/ 3909438 h 4745608"/>
                <a:gd name="connsiteX83" fmla="*/ 970093 w 5067201"/>
                <a:gd name="connsiteY83" fmla="*/ 3989448 h 4745608"/>
                <a:gd name="connsiteX84" fmla="*/ 766328 w 5067201"/>
                <a:gd name="connsiteY84" fmla="*/ 4131990 h 4745608"/>
                <a:gd name="connsiteX85" fmla="*/ 555808 w 5067201"/>
                <a:gd name="connsiteY85" fmla="*/ 4355688 h 4745608"/>
                <a:gd name="connsiteX86" fmla="*/ 785900 w 5067201"/>
                <a:gd name="connsiteY86" fmla="*/ 4017771 h 4745608"/>
                <a:gd name="connsiteX87" fmla="*/ 1130113 w 5067201"/>
                <a:gd name="connsiteY87" fmla="*/ 3817500 h 4745608"/>
                <a:gd name="connsiteX88" fmla="*/ 1278703 w 5067201"/>
                <a:gd name="connsiteY88" fmla="*/ 3726558 h 4745608"/>
                <a:gd name="connsiteX89" fmla="*/ 1269661 w 5067201"/>
                <a:gd name="connsiteY89" fmla="*/ 3390117 h 4745608"/>
                <a:gd name="connsiteX90" fmla="*/ 1309620 w 5067201"/>
                <a:gd name="connsiteY90" fmla="*/ 3169963 h 4745608"/>
                <a:gd name="connsiteX91" fmla="*/ 1393003 w 5067201"/>
                <a:gd name="connsiteY91" fmla="*/ 3052188 h 4745608"/>
                <a:gd name="connsiteX92" fmla="*/ 1080693 w 5067201"/>
                <a:gd name="connsiteY92" fmla="*/ 2984604 h 4745608"/>
                <a:gd name="connsiteX93" fmla="*/ 663453 w 5067201"/>
                <a:gd name="connsiteY93" fmla="*/ 3023360 h 4745608"/>
                <a:gd name="connsiteX94" fmla="*/ 235111 w 5067201"/>
                <a:gd name="connsiteY94" fmla="*/ 3217172 h 4745608"/>
                <a:gd name="connsiteX95" fmla="*/ 421453 w 5067201"/>
                <a:gd name="connsiteY95" fmla="*/ 3029328 h 4745608"/>
                <a:gd name="connsiteX96" fmla="*/ 627193 w 5067201"/>
                <a:gd name="connsiteY96" fmla="*/ 2926458 h 4745608"/>
                <a:gd name="connsiteX97" fmla="*/ 854480 w 5067201"/>
                <a:gd name="connsiteY97" fmla="*/ 2889178 h 4745608"/>
                <a:gd name="connsiteX98" fmla="*/ 1149272 w 5067201"/>
                <a:gd name="connsiteY98" fmla="*/ 2889676 h 4745608"/>
                <a:gd name="connsiteX99" fmla="*/ 1531894 w 5067201"/>
                <a:gd name="connsiteY99" fmla="*/ 2917507 h 4745608"/>
                <a:gd name="connsiteX100" fmla="*/ 1860559 w 5067201"/>
                <a:gd name="connsiteY100" fmla="*/ 2766431 h 4745608"/>
                <a:gd name="connsiteX101" fmla="*/ 1701613 w 5067201"/>
                <a:gd name="connsiteY101" fmla="*/ 2263518 h 4745608"/>
                <a:gd name="connsiteX102" fmla="*/ 1690183 w 5067201"/>
                <a:gd name="connsiteY102" fmla="*/ 1966338 h 4745608"/>
                <a:gd name="connsiteX103" fmla="*/ 1381991 w 5067201"/>
                <a:gd name="connsiteY103" fmla="*/ 1841604 h 4745608"/>
                <a:gd name="connsiteX104" fmla="*/ 1095823 w 5067201"/>
                <a:gd name="connsiteY104" fmla="*/ 1714878 h 4745608"/>
                <a:gd name="connsiteX105" fmla="*/ 746507 w 5067201"/>
                <a:gd name="connsiteY105" fmla="*/ 1626415 h 4745608"/>
                <a:gd name="connsiteX106" fmla="*/ 352873 w 5067201"/>
                <a:gd name="connsiteY106" fmla="*/ 1726308 h 4745608"/>
                <a:gd name="connsiteX107" fmla="*/ 113171 w 5067201"/>
                <a:gd name="connsiteY107" fmla="*/ 1763582 h 4745608"/>
                <a:gd name="connsiteX108" fmla="*/ 9973 w 5067201"/>
                <a:gd name="connsiteY108" fmla="*/ 1737738 h 4745608"/>
                <a:gd name="connsiteX109" fmla="*/ 348516 w 5067201"/>
                <a:gd name="connsiteY109" fmla="*/ 1643812 h 4745608"/>
                <a:gd name="connsiteX110" fmla="*/ 653097 w 5067201"/>
                <a:gd name="connsiteY110" fmla="*/ 1543920 h 4745608"/>
                <a:gd name="connsiteX111" fmla="*/ 1072963 w 5067201"/>
                <a:gd name="connsiteY111" fmla="*/ 1612008 h 4745608"/>
                <a:gd name="connsiteX112" fmla="*/ 1244413 w 5067201"/>
                <a:gd name="connsiteY112" fmla="*/ 1657728 h 4745608"/>
                <a:gd name="connsiteX113" fmla="*/ 1205766 w 5067201"/>
                <a:gd name="connsiteY113" fmla="*/ 1451988 h 4745608"/>
                <a:gd name="connsiteX114" fmla="*/ 1046313 w 5067201"/>
                <a:gd name="connsiteY114" fmla="*/ 815409 h 4745608"/>
                <a:gd name="connsiteX115" fmla="*/ 1221553 w 5067201"/>
                <a:gd name="connsiteY115" fmla="*/ 1211958 h 4745608"/>
                <a:gd name="connsiteX0" fmla="*/ 1221553 w 5015709"/>
                <a:gd name="connsiteY0" fmla="*/ 1211958 h 4745608"/>
                <a:gd name="connsiteX1" fmla="*/ 1343911 w 5015709"/>
                <a:gd name="connsiteY1" fmla="*/ 1559828 h 4745608"/>
                <a:gd name="connsiteX2" fmla="*/ 1553023 w 5015709"/>
                <a:gd name="connsiteY2" fmla="*/ 1657728 h 4745608"/>
                <a:gd name="connsiteX3" fmla="*/ 1907353 w 5015709"/>
                <a:gd name="connsiteY3" fmla="*/ 1680588 h 4745608"/>
                <a:gd name="connsiteX4" fmla="*/ 2021653 w 5015709"/>
                <a:gd name="connsiteY4" fmla="*/ 1543428 h 4745608"/>
                <a:gd name="connsiteX5" fmla="*/ 2124523 w 5015709"/>
                <a:gd name="connsiteY5" fmla="*/ 1291968 h 4745608"/>
                <a:gd name="connsiteX6" fmla="*/ 2124523 w 5015709"/>
                <a:gd name="connsiteY6" fmla="*/ 1120518 h 4745608"/>
                <a:gd name="connsiteX7" fmla="*/ 2068029 w 5015709"/>
                <a:gd name="connsiteY7" fmla="*/ 825325 h 4745608"/>
                <a:gd name="connsiteX8" fmla="*/ 2078803 w 5015709"/>
                <a:gd name="connsiteY8" fmla="*/ 777618 h 4745608"/>
                <a:gd name="connsiteX9" fmla="*/ 2170243 w 5015709"/>
                <a:gd name="connsiteY9" fmla="*/ 1086228 h 4745608"/>
                <a:gd name="connsiteX10" fmla="*/ 2215963 w 5015709"/>
                <a:gd name="connsiteY10" fmla="*/ 1269108 h 4745608"/>
                <a:gd name="connsiteX11" fmla="*/ 2284543 w 5015709"/>
                <a:gd name="connsiteY11" fmla="*/ 1303398 h 4745608"/>
                <a:gd name="connsiteX12" fmla="*/ 2330263 w 5015709"/>
                <a:gd name="connsiteY12" fmla="*/ 1166238 h 4745608"/>
                <a:gd name="connsiteX13" fmla="*/ 2467423 w 5015709"/>
                <a:gd name="connsiteY13" fmla="*/ 880488 h 4745608"/>
                <a:gd name="connsiteX14" fmla="*/ 2558863 w 5015709"/>
                <a:gd name="connsiteY14" fmla="*/ 640458 h 4745608"/>
                <a:gd name="connsiteX15" fmla="*/ 2616013 w 5015709"/>
                <a:gd name="connsiteY15" fmla="*/ 537588 h 4745608"/>
                <a:gd name="connsiteX16" fmla="*/ 2558863 w 5015709"/>
                <a:gd name="connsiteY16" fmla="*/ 789048 h 4745608"/>
                <a:gd name="connsiteX17" fmla="*/ 2444563 w 5015709"/>
                <a:gd name="connsiteY17" fmla="*/ 1097658 h 4745608"/>
                <a:gd name="connsiteX18" fmla="*/ 2375983 w 5015709"/>
                <a:gd name="connsiteY18" fmla="*/ 1406268 h 4745608"/>
                <a:gd name="connsiteX19" fmla="*/ 2558863 w 5015709"/>
                <a:gd name="connsiteY19" fmla="*/ 1577718 h 4745608"/>
                <a:gd name="connsiteX20" fmla="*/ 2878903 w 5015709"/>
                <a:gd name="connsiteY20" fmla="*/ 1657728 h 4745608"/>
                <a:gd name="connsiteX21" fmla="*/ 3187513 w 5015709"/>
                <a:gd name="connsiteY21" fmla="*/ 1657728 h 4745608"/>
                <a:gd name="connsiteX22" fmla="*/ 3370393 w 5015709"/>
                <a:gd name="connsiteY22" fmla="*/ 1566288 h 4745608"/>
                <a:gd name="connsiteX23" fmla="*/ 3488066 w 5015709"/>
                <a:gd name="connsiteY23" fmla="*/ 1246753 h 4745608"/>
                <a:gd name="connsiteX24" fmla="*/ 3495138 w 5015709"/>
                <a:gd name="connsiteY24" fmla="*/ 1115548 h 4745608"/>
                <a:gd name="connsiteX25" fmla="*/ 3493650 w 5015709"/>
                <a:gd name="connsiteY25" fmla="*/ 1063976 h 4745608"/>
                <a:gd name="connsiteX26" fmla="*/ 3450403 w 5015709"/>
                <a:gd name="connsiteY26" fmla="*/ 777618 h 4745608"/>
                <a:gd name="connsiteX27" fmla="*/ 3119893 w 5015709"/>
                <a:gd name="connsiteY27" fmla="*/ 321571 h 4745608"/>
                <a:gd name="connsiteX28" fmla="*/ 3497351 w 5015709"/>
                <a:gd name="connsiteY28" fmla="*/ 674883 h 4745608"/>
                <a:gd name="connsiteX29" fmla="*/ 3759013 w 5015709"/>
                <a:gd name="connsiteY29" fmla="*/ 571878 h 4745608"/>
                <a:gd name="connsiteX30" fmla="*/ 3999043 w 5015709"/>
                <a:gd name="connsiteY30" fmla="*/ 91818 h 4745608"/>
                <a:gd name="connsiteX31" fmla="*/ 4033333 w 5015709"/>
                <a:gd name="connsiteY31" fmla="*/ 11808 h 4745608"/>
                <a:gd name="connsiteX32" fmla="*/ 3984569 w 5015709"/>
                <a:gd name="connsiteY32" fmla="*/ 247366 h 4745608"/>
                <a:gd name="connsiteX33" fmla="*/ 3812791 w 5015709"/>
                <a:gd name="connsiteY33" fmla="*/ 647417 h 4745608"/>
                <a:gd name="connsiteX34" fmla="*/ 3592906 w 5015709"/>
                <a:gd name="connsiteY34" fmla="*/ 811408 h 4745608"/>
                <a:gd name="connsiteX35" fmla="*/ 3604425 w 5015709"/>
                <a:gd name="connsiteY35" fmla="*/ 999253 h 4745608"/>
                <a:gd name="connsiteX36" fmla="*/ 3872985 w 5015709"/>
                <a:gd name="connsiteY36" fmla="*/ 881976 h 4745608"/>
                <a:gd name="connsiteX37" fmla="*/ 4200754 w 5015709"/>
                <a:gd name="connsiteY37" fmla="*/ 774136 h 4745608"/>
                <a:gd name="connsiteX38" fmla="*/ 4064251 w 5015709"/>
                <a:gd name="connsiteY38" fmla="*/ 847195 h 4745608"/>
                <a:gd name="connsiteX39" fmla="*/ 3818880 w 5015709"/>
                <a:gd name="connsiteY39" fmla="*/ 991305 h 4745608"/>
                <a:gd name="connsiteX40" fmla="*/ 3658531 w 5015709"/>
                <a:gd name="connsiteY40" fmla="*/ 1093178 h 4745608"/>
                <a:gd name="connsiteX41" fmla="*/ 3622838 w 5015709"/>
                <a:gd name="connsiteY41" fmla="*/ 1221401 h 4745608"/>
                <a:gd name="connsiteX42" fmla="*/ 3577446 w 5015709"/>
                <a:gd name="connsiteY42" fmla="*/ 1500691 h 4745608"/>
                <a:gd name="connsiteX43" fmla="*/ 3461833 w 5015709"/>
                <a:gd name="connsiteY43" fmla="*/ 1726308 h 4745608"/>
                <a:gd name="connsiteX44" fmla="*/ 3278953 w 5015709"/>
                <a:gd name="connsiteY44" fmla="*/ 2034918 h 4745608"/>
                <a:gd name="connsiteX45" fmla="*/ 3288742 w 5015709"/>
                <a:gd name="connsiteY45" fmla="*/ 2273460 h 4745608"/>
                <a:gd name="connsiteX46" fmla="*/ 3434288 w 5015709"/>
                <a:gd name="connsiteY46" fmla="*/ 2417577 h 4745608"/>
                <a:gd name="connsiteX47" fmla="*/ 3781217 w 5015709"/>
                <a:gd name="connsiteY47" fmla="*/ 2618845 h 4745608"/>
                <a:gd name="connsiteX48" fmla="*/ 4079053 w 5015709"/>
                <a:gd name="connsiteY48" fmla="*/ 2777868 h 4745608"/>
                <a:gd name="connsiteX49" fmla="*/ 5011598 w 5015709"/>
                <a:gd name="connsiteY49" fmla="*/ 3189329 h 4745608"/>
                <a:gd name="connsiteX50" fmla="*/ 4955377 w 5015709"/>
                <a:gd name="connsiteY50" fmla="*/ 3340389 h 4745608"/>
                <a:gd name="connsiteX51" fmla="*/ 4070190 w 5015709"/>
                <a:gd name="connsiteY51" fmla="*/ 3021367 h 4745608"/>
                <a:gd name="connsiteX52" fmla="*/ 3460193 w 5015709"/>
                <a:gd name="connsiteY52" fmla="*/ 2852901 h 4745608"/>
                <a:gd name="connsiteX53" fmla="*/ 3217865 w 5015709"/>
                <a:gd name="connsiteY53" fmla="*/ 2829045 h 4745608"/>
                <a:gd name="connsiteX54" fmla="*/ 3025524 w 5015709"/>
                <a:gd name="connsiteY54" fmla="*/ 2858861 h 4745608"/>
                <a:gd name="connsiteX55" fmla="*/ 2832855 w 5015709"/>
                <a:gd name="connsiteY55" fmla="*/ 2930924 h 4745608"/>
                <a:gd name="connsiteX56" fmla="*/ 2820111 w 5015709"/>
                <a:gd name="connsiteY56" fmla="*/ 3026344 h 4745608"/>
                <a:gd name="connsiteX57" fmla="*/ 2959241 w 5015709"/>
                <a:gd name="connsiteY57" fmla="*/ 3167976 h 4745608"/>
                <a:gd name="connsiteX58" fmla="*/ 3176083 w 5015709"/>
                <a:gd name="connsiteY58" fmla="*/ 3269358 h 4745608"/>
                <a:gd name="connsiteX59" fmla="*/ 3388239 w 5015709"/>
                <a:gd name="connsiteY59" fmla="*/ 3442290 h 4745608"/>
                <a:gd name="connsiteX60" fmla="*/ 3212014 w 5015709"/>
                <a:gd name="connsiteY60" fmla="*/ 3336948 h 4745608"/>
                <a:gd name="connsiteX61" fmla="*/ 3004633 w 5015709"/>
                <a:gd name="connsiteY61" fmla="*/ 3276814 h 4745608"/>
                <a:gd name="connsiteX62" fmla="*/ 2771676 w 5015709"/>
                <a:gd name="connsiteY62" fmla="*/ 3166987 h 4745608"/>
                <a:gd name="connsiteX63" fmla="*/ 2638873 w 5015709"/>
                <a:gd name="connsiteY63" fmla="*/ 3097908 h 4745608"/>
                <a:gd name="connsiteX64" fmla="*/ 2570293 w 5015709"/>
                <a:gd name="connsiteY64" fmla="*/ 3109338 h 4745608"/>
                <a:gd name="connsiteX65" fmla="*/ 2525557 w 5015709"/>
                <a:gd name="connsiteY65" fmla="*/ 3326508 h 4745608"/>
                <a:gd name="connsiteX66" fmla="*/ 2584349 w 5015709"/>
                <a:gd name="connsiteY66" fmla="*/ 3577470 h 4745608"/>
                <a:gd name="connsiteX67" fmla="*/ 2663703 w 5015709"/>
                <a:gd name="connsiteY67" fmla="*/ 3996904 h 4745608"/>
                <a:gd name="connsiteX68" fmla="*/ 2633113 w 5015709"/>
                <a:gd name="connsiteY68" fmla="*/ 4192703 h 4745608"/>
                <a:gd name="connsiteX69" fmla="*/ 2539703 w 5015709"/>
                <a:gd name="connsiteY69" fmla="*/ 4455574 h 4745608"/>
                <a:gd name="connsiteX70" fmla="*/ 2595212 w 5015709"/>
                <a:gd name="connsiteY70" fmla="*/ 3945217 h 4745608"/>
                <a:gd name="connsiteX71" fmla="*/ 2481240 w 5015709"/>
                <a:gd name="connsiteY71" fmla="*/ 3566538 h 4745608"/>
                <a:gd name="connsiteX72" fmla="*/ 2307403 w 5015709"/>
                <a:gd name="connsiteY72" fmla="*/ 3166488 h 4745608"/>
                <a:gd name="connsiteX73" fmla="*/ 2261683 w 5015709"/>
                <a:gd name="connsiteY73" fmla="*/ 3063618 h 4745608"/>
                <a:gd name="connsiteX74" fmla="*/ 2078803 w 5015709"/>
                <a:gd name="connsiteY74" fmla="*/ 2949318 h 4745608"/>
                <a:gd name="connsiteX75" fmla="*/ 1824299 w 5015709"/>
                <a:gd name="connsiteY75" fmla="*/ 3002494 h 4745608"/>
                <a:gd name="connsiteX76" fmla="*/ 1412162 w 5015709"/>
                <a:gd name="connsiteY76" fmla="*/ 3235573 h 4745608"/>
                <a:gd name="connsiteX77" fmla="*/ 1381573 w 5015709"/>
                <a:gd name="connsiteY77" fmla="*/ 3680838 h 4745608"/>
                <a:gd name="connsiteX78" fmla="*/ 1340867 w 5015709"/>
                <a:gd name="connsiteY78" fmla="*/ 3980504 h 4745608"/>
                <a:gd name="connsiteX79" fmla="*/ 1197619 w 5015709"/>
                <a:gd name="connsiteY79" fmla="*/ 4738831 h 4745608"/>
                <a:gd name="connsiteX80" fmla="*/ 1220896 w 5015709"/>
                <a:gd name="connsiteY80" fmla="*/ 4338309 h 4745608"/>
                <a:gd name="connsiteX81" fmla="*/ 1242772 w 5015709"/>
                <a:gd name="connsiteY81" fmla="*/ 4080888 h 4745608"/>
                <a:gd name="connsiteX82" fmla="*/ 1198693 w 5015709"/>
                <a:gd name="connsiteY82" fmla="*/ 3909438 h 4745608"/>
                <a:gd name="connsiteX83" fmla="*/ 970093 w 5015709"/>
                <a:gd name="connsiteY83" fmla="*/ 3989448 h 4745608"/>
                <a:gd name="connsiteX84" fmla="*/ 766328 w 5015709"/>
                <a:gd name="connsiteY84" fmla="*/ 4131990 h 4745608"/>
                <a:gd name="connsiteX85" fmla="*/ 555808 w 5015709"/>
                <a:gd name="connsiteY85" fmla="*/ 4355688 h 4745608"/>
                <a:gd name="connsiteX86" fmla="*/ 785900 w 5015709"/>
                <a:gd name="connsiteY86" fmla="*/ 4017771 h 4745608"/>
                <a:gd name="connsiteX87" fmla="*/ 1130113 w 5015709"/>
                <a:gd name="connsiteY87" fmla="*/ 3817500 h 4745608"/>
                <a:gd name="connsiteX88" fmla="*/ 1278703 w 5015709"/>
                <a:gd name="connsiteY88" fmla="*/ 3726558 h 4745608"/>
                <a:gd name="connsiteX89" fmla="*/ 1269661 w 5015709"/>
                <a:gd name="connsiteY89" fmla="*/ 3390117 h 4745608"/>
                <a:gd name="connsiteX90" fmla="*/ 1309620 w 5015709"/>
                <a:gd name="connsiteY90" fmla="*/ 3169963 h 4745608"/>
                <a:gd name="connsiteX91" fmla="*/ 1393003 w 5015709"/>
                <a:gd name="connsiteY91" fmla="*/ 3052188 h 4745608"/>
                <a:gd name="connsiteX92" fmla="*/ 1080693 w 5015709"/>
                <a:gd name="connsiteY92" fmla="*/ 2984604 h 4745608"/>
                <a:gd name="connsiteX93" fmla="*/ 663453 w 5015709"/>
                <a:gd name="connsiteY93" fmla="*/ 3023360 h 4745608"/>
                <a:gd name="connsiteX94" fmla="*/ 235111 w 5015709"/>
                <a:gd name="connsiteY94" fmla="*/ 3217172 h 4745608"/>
                <a:gd name="connsiteX95" fmla="*/ 421453 w 5015709"/>
                <a:gd name="connsiteY95" fmla="*/ 3029328 h 4745608"/>
                <a:gd name="connsiteX96" fmla="*/ 627193 w 5015709"/>
                <a:gd name="connsiteY96" fmla="*/ 2926458 h 4745608"/>
                <a:gd name="connsiteX97" fmla="*/ 854480 w 5015709"/>
                <a:gd name="connsiteY97" fmla="*/ 2889178 h 4745608"/>
                <a:gd name="connsiteX98" fmla="*/ 1149272 w 5015709"/>
                <a:gd name="connsiteY98" fmla="*/ 2889676 h 4745608"/>
                <a:gd name="connsiteX99" fmla="*/ 1531894 w 5015709"/>
                <a:gd name="connsiteY99" fmla="*/ 2917507 h 4745608"/>
                <a:gd name="connsiteX100" fmla="*/ 1860559 w 5015709"/>
                <a:gd name="connsiteY100" fmla="*/ 2766431 h 4745608"/>
                <a:gd name="connsiteX101" fmla="*/ 1701613 w 5015709"/>
                <a:gd name="connsiteY101" fmla="*/ 2263518 h 4745608"/>
                <a:gd name="connsiteX102" fmla="*/ 1690183 w 5015709"/>
                <a:gd name="connsiteY102" fmla="*/ 1966338 h 4745608"/>
                <a:gd name="connsiteX103" fmla="*/ 1381991 w 5015709"/>
                <a:gd name="connsiteY103" fmla="*/ 1841604 h 4745608"/>
                <a:gd name="connsiteX104" fmla="*/ 1095823 w 5015709"/>
                <a:gd name="connsiteY104" fmla="*/ 1714878 h 4745608"/>
                <a:gd name="connsiteX105" fmla="*/ 746507 w 5015709"/>
                <a:gd name="connsiteY105" fmla="*/ 1626415 h 4745608"/>
                <a:gd name="connsiteX106" fmla="*/ 352873 w 5015709"/>
                <a:gd name="connsiteY106" fmla="*/ 1726308 h 4745608"/>
                <a:gd name="connsiteX107" fmla="*/ 113171 w 5015709"/>
                <a:gd name="connsiteY107" fmla="*/ 1763582 h 4745608"/>
                <a:gd name="connsiteX108" fmla="*/ 9973 w 5015709"/>
                <a:gd name="connsiteY108" fmla="*/ 1737738 h 4745608"/>
                <a:gd name="connsiteX109" fmla="*/ 348516 w 5015709"/>
                <a:gd name="connsiteY109" fmla="*/ 1643812 h 4745608"/>
                <a:gd name="connsiteX110" fmla="*/ 653097 w 5015709"/>
                <a:gd name="connsiteY110" fmla="*/ 1543920 h 4745608"/>
                <a:gd name="connsiteX111" fmla="*/ 1072963 w 5015709"/>
                <a:gd name="connsiteY111" fmla="*/ 1612008 h 4745608"/>
                <a:gd name="connsiteX112" fmla="*/ 1244413 w 5015709"/>
                <a:gd name="connsiteY112" fmla="*/ 1657728 h 4745608"/>
                <a:gd name="connsiteX113" fmla="*/ 1205766 w 5015709"/>
                <a:gd name="connsiteY113" fmla="*/ 1451988 h 4745608"/>
                <a:gd name="connsiteX114" fmla="*/ 1046313 w 5015709"/>
                <a:gd name="connsiteY114" fmla="*/ 815409 h 4745608"/>
                <a:gd name="connsiteX115" fmla="*/ 1221553 w 5015709"/>
                <a:gd name="connsiteY115" fmla="*/ 1211958 h 4745608"/>
                <a:gd name="connsiteX0" fmla="*/ 1221553 w 5063469"/>
                <a:gd name="connsiteY0" fmla="*/ 1211958 h 4745608"/>
                <a:gd name="connsiteX1" fmla="*/ 1343911 w 5063469"/>
                <a:gd name="connsiteY1" fmla="*/ 1559828 h 4745608"/>
                <a:gd name="connsiteX2" fmla="*/ 1553023 w 5063469"/>
                <a:gd name="connsiteY2" fmla="*/ 1657728 h 4745608"/>
                <a:gd name="connsiteX3" fmla="*/ 1907353 w 5063469"/>
                <a:gd name="connsiteY3" fmla="*/ 1680588 h 4745608"/>
                <a:gd name="connsiteX4" fmla="*/ 2021653 w 5063469"/>
                <a:gd name="connsiteY4" fmla="*/ 1543428 h 4745608"/>
                <a:gd name="connsiteX5" fmla="*/ 2124523 w 5063469"/>
                <a:gd name="connsiteY5" fmla="*/ 1291968 h 4745608"/>
                <a:gd name="connsiteX6" fmla="*/ 2124523 w 5063469"/>
                <a:gd name="connsiteY6" fmla="*/ 1120518 h 4745608"/>
                <a:gd name="connsiteX7" fmla="*/ 2068029 w 5063469"/>
                <a:gd name="connsiteY7" fmla="*/ 825325 h 4745608"/>
                <a:gd name="connsiteX8" fmla="*/ 2078803 w 5063469"/>
                <a:gd name="connsiteY8" fmla="*/ 777618 h 4745608"/>
                <a:gd name="connsiteX9" fmla="*/ 2170243 w 5063469"/>
                <a:gd name="connsiteY9" fmla="*/ 1086228 h 4745608"/>
                <a:gd name="connsiteX10" fmla="*/ 2215963 w 5063469"/>
                <a:gd name="connsiteY10" fmla="*/ 1269108 h 4745608"/>
                <a:gd name="connsiteX11" fmla="*/ 2284543 w 5063469"/>
                <a:gd name="connsiteY11" fmla="*/ 1303398 h 4745608"/>
                <a:gd name="connsiteX12" fmla="*/ 2330263 w 5063469"/>
                <a:gd name="connsiteY12" fmla="*/ 1166238 h 4745608"/>
                <a:gd name="connsiteX13" fmla="*/ 2467423 w 5063469"/>
                <a:gd name="connsiteY13" fmla="*/ 880488 h 4745608"/>
                <a:gd name="connsiteX14" fmla="*/ 2558863 w 5063469"/>
                <a:gd name="connsiteY14" fmla="*/ 640458 h 4745608"/>
                <a:gd name="connsiteX15" fmla="*/ 2616013 w 5063469"/>
                <a:gd name="connsiteY15" fmla="*/ 537588 h 4745608"/>
                <a:gd name="connsiteX16" fmla="*/ 2558863 w 5063469"/>
                <a:gd name="connsiteY16" fmla="*/ 789048 h 4745608"/>
                <a:gd name="connsiteX17" fmla="*/ 2444563 w 5063469"/>
                <a:gd name="connsiteY17" fmla="*/ 1097658 h 4745608"/>
                <a:gd name="connsiteX18" fmla="*/ 2375983 w 5063469"/>
                <a:gd name="connsiteY18" fmla="*/ 1406268 h 4745608"/>
                <a:gd name="connsiteX19" fmla="*/ 2558863 w 5063469"/>
                <a:gd name="connsiteY19" fmla="*/ 1577718 h 4745608"/>
                <a:gd name="connsiteX20" fmla="*/ 2878903 w 5063469"/>
                <a:gd name="connsiteY20" fmla="*/ 1657728 h 4745608"/>
                <a:gd name="connsiteX21" fmla="*/ 3187513 w 5063469"/>
                <a:gd name="connsiteY21" fmla="*/ 1657728 h 4745608"/>
                <a:gd name="connsiteX22" fmla="*/ 3370393 w 5063469"/>
                <a:gd name="connsiteY22" fmla="*/ 1566288 h 4745608"/>
                <a:gd name="connsiteX23" fmla="*/ 3488066 w 5063469"/>
                <a:gd name="connsiteY23" fmla="*/ 1246753 h 4745608"/>
                <a:gd name="connsiteX24" fmla="*/ 3495138 w 5063469"/>
                <a:gd name="connsiteY24" fmla="*/ 1115548 h 4745608"/>
                <a:gd name="connsiteX25" fmla="*/ 3493650 w 5063469"/>
                <a:gd name="connsiteY25" fmla="*/ 1063976 h 4745608"/>
                <a:gd name="connsiteX26" fmla="*/ 3450403 w 5063469"/>
                <a:gd name="connsiteY26" fmla="*/ 777618 h 4745608"/>
                <a:gd name="connsiteX27" fmla="*/ 3119893 w 5063469"/>
                <a:gd name="connsiteY27" fmla="*/ 321571 h 4745608"/>
                <a:gd name="connsiteX28" fmla="*/ 3497351 w 5063469"/>
                <a:gd name="connsiteY28" fmla="*/ 674883 h 4745608"/>
                <a:gd name="connsiteX29" fmla="*/ 3759013 w 5063469"/>
                <a:gd name="connsiteY29" fmla="*/ 571878 h 4745608"/>
                <a:gd name="connsiteX30" fmla="*/ 3999043 w 5063469"/>
                <a:gd name="connsiteY30" fmla="*/ 91818 h 4745608"/>
                <a:gd name="connsiteX31" fmla="*/ 4033333 w 5063469"/>
                <a:gd name="connsiteY31" fmla="*/ 11808 h 4745608"/>
                <a:gd name="connsiteX32" fmla="*/ 3984569 w 5063469"/>
                <a:gd name="connsiteY32" fmla="*/ 247366 h 4745608"/>
                <a:gd name="connsiteX33" fmla="*/ 3812791 w 5063469"/>
                <a:gd name="connsiteY33" fmla="*/ 647417 h 4745608"/>
                <a:gd name="connsiteX34" fmla="*/ 3592906 w 5063469"/>
                <a:gd name="connsiteY34" fmla="*/ 811408 h 4745608"/>
                <a:gd name="connsiteX35" fmla="*/ 3604425 w 5063469"/>
                <a:gd name="connsiteY35" fmla="*/ 999253 h 4745608"/>
                <a:gd name="connsiteX36" fmla="*/ 3872985 w 5063469"/>
                <a:gd name="connsiteY36" fmla="*/ 881976 h 4745608"/>
                <a:gd name="connsiteX37" fmla="*/ 4200754 w 5063469"/>
                <a:gd name="connsiteY37" fmla="*/ 774136 h 4745608"/>
                <a:gd name="connsiteX38" fmla="*/ 4064251 w 5063469"/>
                <a:gd name="connsiteY38" fmla="*/ 847195 h 4745608"/>
                <a:gd name="connsiteX39" fmla="*/ 3818880 w 5063469"/>
                <a:gd name="connsiteY39" fmla="*/ 991305 h 4745608"/>
                <a:gd name="connsiteX40" fmla="*/ 3658531 w 5063469"/>
                <a:gd name="connsiteY40" fmla="*/ 1093178 h 4745608"/>
                <a:gd name="connsiteX41" fmla="*/ 3622838 w 5063469"/>
                <a:gd name="connsiteY41" fmla="*/ 1221401 h 4745608"/>
                <a:gd name="connsiteX42" fmla="*/ 3577446 w 5063469"/>
                <a:gd name="connsiteY42" fmla="*/ 1500691 h 4745608"/>
                <a:gd name="connsiteX43" fmla="*/ 3461833 w 5063469"/>
                <a:gd name="connsiteY43" fmla="*/ 1726308 h 4745608"/>
                <a:gd name="connsiteX44" fmla="*/ 3278953 w 5063469"/>
                <a:gd name="connsiteY44" fmla="*/ 2034918 h 4745608"/>
                <a:gd name="connsiteX45" fmla="*/ 3288742 w 5063469"/>
                <a:gd name="connsiteY45" fmla="*/ 2273460 h 4745608"/>
                <a:gd name="connsiteX46" fmla="*/ 3434288 w 5063469"/>
                <a:gd name="connsiteY46" fmla="*/ 2417577 h 4745608"/>
                <a:gd name="connsiteX47" fmla="*/ 3781217 w 5063469"/>
                <a:gd name="connsiteY47" fmla="*/ 2618845 h 4745608"/>
                <a:gd name="connsiteX48" fmla="*/ 4079053 w 5063469"/>
                <a:gd name="connsiteY48" fmla="*/ 2777868 h 4745608"/>
                <a:gd name="connsiteX49" fmla="*/ 5011598 w 5063469"/>
                <a:gd name="connsiteY49" fmla="*/ 3189329 h 4745608"/>
                <a:gd name="connsiteX50" fmla="*/ 4940575 w 5063469"/>
                <a:gd name="connsiteY50" fmla="*/ 3376168 h 4745608"/>
                <a:gd name="connsiteX51" fmla="*/ 4070190 w 5063469"/>
                <a:gd name="connsiteY51" fmla="*/ 3021367 h 4745608"/>
                <a:gd name="connsiteX52" fmla="*/ 3460193 w 5063469"/>
                <a:gd name="connsiteY52" fmla="*/ 2852901 h 4745608"/>
                <a:gd name="connsiteX53" fmla="*/ 3217865 w 5063469"/>
                <a:gd name="connsiteY53" fmla="*/ 2829045 h 4745608"/>
                <a:gd name="connsiteX54" fmla="*/ 3025524 w 5063469"/>
                <a:gd name="connsiteY54" fmla="*/ 2858861 h 4745608"/>
                <a:gd name="connsiteX55" fmla="*/ 2832855 w 5063469"/>
                <a:gd name="connsiteY55" fmla="*/ 2930924 h 4745608"/>
                <a:gd name="connsiteX56" fmla="*/ 2820111 w 5063469"/>
                <a:gd name="connsiteY56" fmla="*/ 3026344 h 4745608"/>
                <a:gd name="connsiteX57" fmla="*/ 2959241 w 5063469"/>
                <a:gd name="connsiteY57" fmla="*/ 3167976 h 4745608"/>
                <a:gd name="connsiteX58" fmla="*/ 3176083 w 5063469"/>
                <a:gd name="connsiteY58" fmla="*/ 3269358 h 4745608"/>
                <a:gd name="connsiteX59" fmla="*/ 3388239 w 5063469"/>
                <a:gd name="connsiteY59" fmla="*/ 3442290 h 4745608"/>
                <a:gd name="connsiteX60" fmla="*/ 3212014 w 5063469"/>
                <a:gd name="connsiteY60" fmla="*/ 3336948 h 4745608"/>
                <a:gd name="connsiteX61" fmla="*/ 3004633 w 5063469"/>
                <a:gd name="connsiteY61" fmla="*/ 3276814 h 4745608"/>
                <a:gd name="connsiteX62" fmla="*/ 2771676 w 5063469"/>
                <a:gd name="connsiteY62" fmla="*/ 3166987 h 4745608"/>
                <a:gd name="connsiteX63" fmla="*/ 2638873 w 5063469"/>
                <a:gd name="connsiteY63" fmla="*/ 3097908 h 4745608"/>
                <a:gd name="connsiteX64" fmla="*/ 2570293 w 5063469"/>
                <a:gd name="connsiteY64" fmla="*/ 3109338 h 4745608"/>
                <a:gd name="connsiteX65" fmla="*/ 2525557 w 5063469"/>
                <a:gd name="connsiteY65" fmla="*/ 3326508 h 4745608"/>
                <a:gd name="connsiteX66" fmla="*/ 2584349 w 5063469"/>
                <a:gd name="connsiteY66" fmla="*/ 3577470 h 4745608"/>
                <a:gd name="connsiteX67" fmla="*/ 2663703 w 5063469"/>
                <a:gd name="connsiteY67" fmla="*/ 3996904 h 4745608"/>
                <a:gd name="connsiteX68" fmla="*/ 2633113 w 5063469"/>
                <a:gd name="connsiteY68" fmla="*/ 4192703 h 4745608"/>
                <a:gd name="connsiteX69" fmla="*/ 2539703 w 5063469"/>
                <a:gd name="connsiteY69" fmla="*/ 4455574 h 4745608"/>
                <a:gd name="connsiteX70" fmla="*/ 2595212 w 5063469"/>
                <a:gd name="connsiteY70" fmla="*/ 3945217 h 4745608"/>
                <a:gd name="connsiteX71" fmla="*/ 2481240 w 5063469"/>
                <a:gd name="connsiteY71" fmla="*/ 3566538 h 4745608"/>
                <a:gd name="connsiteX72" fmla="*/ 2307403 w 5063469"/>
                <a:gd name="connsiteY72" fmla="*/ 3166488 h 4745608"/>
                <a:gd name="connsiteX73" fmla="*/ 2261683 w 5063469"/>
                <a:gd name="connsiteY73" fmla="*/ 3063618 h 4745608"/>
                <a:gd name="connsiteX74" fmla="*/ 2078803 w 5063469"/>
                <a:gd name="connsiteY74" fmla="*/ 2949318 h 4745608"/>
                <a:gd name="connsiteX75" fmla="*/ 1824299 w 5063469"/>
                <a:gd name="connsiteY75" fmla="*/ 3002494 h 4745608"/>
                <a:gd name="connsiteX76" fmla="*/ 1412162 w 5063469"/>
                <a:gd name="connsiteY76" fmla="*/ 3235573 h 4745608"/>
                <a:gd name="connsiteX77" fmla="*/ 1381573 w 5063469"/>
                <a:gd name="connsiteY77" fmla="*/ 3680838 h 4745608"/>
                <a:gd name="connsiteX78" fmla="*/ 1340867 w 5063469"/>
                <a:gd name="connsiteY78" fmla="*/ 3980504 h 4745608"/>
                <a:gd name="connsiteX79" fmla="*/ 1197619 w 5063469"/>
                <a:gd name="connsiteY79" fmla="*/ 4738831 h 4745608"/>
                <a:gd name="connsiteX80" fmla="*/ 1220896 w 5063469"/>
                <a:gd name="connsiteY80" fmla="*/ 4338309 h 4745608"/>
                <a:gd name="connsiteX81" fmla="*/ 1242772 w 5063469"/>
                <a:gd name="connsiteY81" fmla="*/ 4080888 h 4745608"/>
                <a:gd name="connsiteX82" fmla="*/ 1198693 w 5063469"/>
                <a:gd name="connsiteY82" fmla="*/ 3909438 h 4745608"/>
                <a:gd name="connsiteX83" fmla="*/ 970093 w 5063469"/>
                <a:gd name="connsiteY83" fmla="*/ 3989448 h 4745608"/>
                <a:gd name="connsiteX84" fmla="*/ 766328 w 5063469"/>
                <a:gd name="connsiteY84" fmla="*/ 4131990 h 4745608"/>
                <a:gd name="connsiteX85" fmla="*/ 555808 w 5063469"/>
                <a:gd name="connsiteY85" fmla="*/ 4355688 h 4745608"/>
                <a:gd name="connsiteX86" fmla="*/ 785900 w 5063469"/>
                <a:gd name="connsiteY86" fmla="*/ 4017771 h 4745608"/>
                <a:gd name="connsiteX87" fmla="*/ 1130113 w 5063469"/>
                <a:gd name="connsiteY87" fmla="*/ 3817500 h 4745608"/>
                <a:gd name="connsiteX88" fmla="*/ 1278703 w 5063469"/>
                <a:gd name="connsiteY88" fmla="*/ 3726558 h 4745608"/>
                <a:gd name="connsiteX89" fmla="*/ 1269661 w 5063469"/>
                <a:gd name="connsiteY89" fmla="*/ 3390117 h 4745608"/>
                <a:gd name="connsiteX90" fmla="*/ 1309620 w 5063469"/>
                <a:gd name="connsiteY90" fmla="*/ 3169963 h 4745608"/>
                <a:gd name="connsiteX91" fmla="*/ 1393003 w 5063469"/>
                <a:gd name="connsiteY91" fmla="*/ 3052188 h 4745608"/>
                <a:gd name="connsiteX92" fmla="*/ 1080693 w 5063469"/>
                <a:gd name="connsiteY92" fmla="*/ 2984604 h 4745608"/>
                <a:gd name="connsiteX93" fmla="*/ 663453 w 5063469"/>
                <a:gd name="connsiteY93" fmla="*/ 3023360 h 4745608"/>
                <a:gd name="connsiteX94" fmla="*/ 235111 w 5063469"/>
                <a:gd name="connsiteY94" fmla="*/ 3217172 h 4745608"/>
                <a:gd name="connsiteX95" fmla="*/ 421453 w 5063469"/>
                <a:gd name="connsiteY95" fmla="*/ 3029328 h 4745608"/>
                <a:gd name="connsiteX96" fmla="*/ 627193 w 5063469"/>
                <a:gd name="connsiteY96" fmla="*/ 2926458 h 4745608"/>
                <a:gd name="connsiteX97" fmla="*/ 854480 w 5063469"/>
                <a:gd name="connsiteY97" fmla="*/ 2889178 h 4745608"/>
                <a:gd name="connsiteX98" fmla="*/ 1149272 w 5063469"/>
                <a:gd name="connsiteY98" fmla="*/ 2889676 h 4745608"/>
                <a:gd name="connsiteX99" fmla="*/ 1531894 w 5063469"/>
                <a:gd name="connsiteY99" fmla="*/ 2917507 h 4745608"/>
                <a:gd name="connsiteX100" fmla="*/ 1860559 w 5063469"/>
                <a:gd name="connsiteY100" fmla="*/ 2766431 h 4745608"/>
                <a:gd name="connsiteX101" fmla="*/ 1701613 w 5063469"/>
                <a:gd name="connsiteY101" fmla="*/ 2263518 h 4745608"/>
                <a:gd name="connsiteX102" fmla="*/ 1690183 w 5063469"/>
                <a:gd name="connsiteY102" fmla="*/ 1966338 h 4745608"/>
                <a:gd name="connsiteX103" fmla="*/ 1381991 w 5063469"/>
                <a:gd name="connsiteY103" fmla="*/ 1841604 h 4745608"/>
                <a:gd name="connsiteX104" fmla="*/ 1095823 w 5063469"/>
                <a:gd name="connsiteY104" fmla="*/ 1714878 h 4745608"/>
                <a:gd name="connsiteX105" fmla="*/ 746507 w 5063469"/>
                <a:gd name="connsiteY105" fmla="*/ 1626415 h 4745608"/>
                <a:gd name="connsiteX106" fmla="*/ 352873 w 5063469"/>
                <a:gd name="connsiteY106" fmla="*/ 1726308 h 4745608"/>
                <a:gd name="connsiteX107" fmla="*/ 113171 w 5063469"/>
                <a:gd name="connsiteY107" fmla="*/ 1763582 h 4745608"/>
                <a:gd name="connsiteX108" fmla="*/ 9973 w 5063469"/>
                <a:gd name="connsiteY108" fmla="*/ 1737738 h 4745608"/>
                <a:gd name="connsiteX109" fmla="*/ 348516 w 5063469"/>
                <a:gd name="connsiteY109" fmla="*/ 1643812 h 4745608"/>
                <a:gd name="connsiteX110" fmla="*/ 653097 w 5063469"/>
                <a:gd name="connsiteY110" fmla="*/ 1543920 h 4745608"/>
                <a:gd name="connsiteX111" fmla="*/ 1072963 w 5063469"/>
                <a:gd name="connsiteY111" fmla="*/ 1612008 h 4745608"/>
                <a:gd name="connsiteX112" fmla="*/ 1244413 w 5063469"/>
                <a:gd name="connsiteY112" fmla="*/ 1657728 h 4745608"/>
                <a:gd name="connsiteX113" fmla="*/ 1205766 w 5063469"/>
                <a:gd name="connsiteY113" fmla="*/ 1451988 h 4745608"/>
                <a:gd name="connsiteX114" fmla="*/ 1046313 w 5063469"/>
                <a:gd name="connsiteY114" fmla="*/ 815409 h 4745608"/>
                <a:gd name="connsiteX115" fmla="*/ 1221553 w 506346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4070190 w 5015379"/>
                <a:gd name="connsiteY51" fmla="*/ 3021367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3944371 w 5015379"/>
                <a:gd name="connsiteY51" fmla="*/ 2976643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13992332"/>
                <a:gd name="connsiteY0" fmla="*/ 1211958 h 7396030"/>
                <a:gd name="connsiteX1" fmla="*/ 1343911 w 13992332"/>
                <a:gd name="connsiteY1" fmla="*/ 1559828 h 7396030"/>
                <a:gd name="connsiteX2" fmla="*/ 1553023 w 13992332"/>
                <a:gd name="connsiteY2" fmla="*/ 1657728 h 7396030"/>
                <a:gd name="connsiteX3" fmla="*/ 1907353 w 13992332"/>
                <a:gd name="connsiteY3" fmla="*/ 1680588 h 7396030"/>
                <a:gd name="connsiteX4" fmla="*/ 2021653 w 13992332"/>
                <a:gd name="connsiteY4" fmla="*/ 1543428 h 7396030"/>
                <a:gd name="connsiteX5" fmla="*/ 2124523 w 13992332"/>
                <a:gd name="connsiteY5" fmla="*/ 1291968 h 7396030"/>
                <a:gd name="connsiteX6" fmla="*/ 2124523 w 13992332"/>
                <a:gd name="connsiteY6" fmla="*/ 1120518 h 7396030"/>
                <a:gd name="connsiteX7" fmla="*/ 2068029 w 13992332"/>
                <a:gd name="connsiteY7" fmla="*/ 825325 h 7396030"/>
                <a:gd name="connsiteX8" fmla="*/ 2078803 w 13992332"/>
                <a:gd name="connsiteY8" fmla="*/ 777618 h 7396030"/>
                <a:gd name="connsiteX9" fmla="*/ 2170243 w 13992332"/>
                <a:gd name="connsiteY9" fmla="*/ 1086228 h 7396030"/>
                <a:gd name="connsiteX10" fmla="*/ 2215963 w 13992332"/>
                <a:gd name="connsiteY10" fmla="*/ 1269108 h 7396030"/>
                <a:gd name="connsiteX11" fmla="*/ 2284543 w 13992332"/>
                <a:gd name="connsiteY11" fmla="*/ 1303398 h 7396030"/>
                <a:gd name="connsiteX12" fmla="*/ 2330263 w 13992332"/>
                <a:gd name="connsiteY12" fmla="*/ 1166238 h 7396030"/>
                <a:gd name="connsiteX13" fmla="*/ 2467423 w 13992332"/>
                <a:gd name="connsiteY13" fmla="*/ 880488 h 7396030"/>
                <a:gd name="connsiteX14" fmla="*/ 2558863 w 13992332"/>
                <a:gd name="connsiteY14" fmla="*/ 640458 h 7396030"/>
                <a:gd name="connsiteX15" fmla="*/ 2616013 w 13992332"/>
                <a:gd name="connsiteY15" fmla="*/ 537588 h 7396030"/>
                <a:gd name="connsiteX16" fmla="*/ 2558863 w 13992332"/>
                <a:gd name="connsiteY16" fmla="*/ 789048 h 7396030"/>
                <a:gd name="connsiteX17" fmla="*/ 2444563 w 13992332"/>
                <a:gd name="connsiteY17" fmla="*/ 1097658 h 7396030"/>
                <a:gd name="connsiteX18" fmla="*/ 2375983 w 13992332"/>
                <a:gd name="connsiteY18" fmla="*/ 1406268 h 7396030"/>
                <a:gd name="connsiteX19" fmla="*/ 2558863 w 13992332"/>
                <a:gd name="connsiteY19" fmla="*/ 1577718 h 7396030"/>
                <a:gd name="connsiteX20" fmla="*/ 2878903 w 13992332"/>
                <a:gd name="connsiteY20" fmla="*/ 1657728 h 7396030"/>
                <a:gd name="connsiteX21" fmla="*/ 3187513 w 13992332"/>
                <a:gd name="connsiteY21" fmla="*/ 1657728 h 7396030"/>
                <a:gd name="connsiteX22" fmla="*/ 3370393 w 13992332"/>
                <a:gd name="connsiteY22" fmla="*/ 1566288 h 7396030"/>
                <a:gd name="connsiteX23" fmla="*/ 3488066 w 13992332"/>
                <a:gd name="connsiteY23" fmla="*/ 1246753 h 7396030"/>
                <a:gd name="connsiteX24" fmla="*/ 3495138 w 13992332"/>
                <a:gd name="connsiteY24" fmla="*/ 1115548 h 7396030"/>
                <a:gd name="connsiteX25" fmla="*/ 3493650 w 13992332"/>
                <a:gd name="connsiteY25" fmla="*/ 1063976 h 7396030"/>
                <a:gd name="connsiteX26" fmla="*/ 3450403 w 13992332"/>
                <a:gd name="connsiteY26" fmla="*/ 777618 h 7396030"/>
                <a:gd name="connsiteX27" fmla="*/ 3119893 w 13992332"/>
                <a:gd name="connsiteY27" fmla="*/ 321571 h 7396030"/>
                <a:gd name="connsiteX28" fmla="*/ 3497351 w 13992332"/>
                <a:gd name="connsiteY28" fmla="*/ 674883 h 7396030"/>
                <a:gd name="connsiteX29" fmla="*/ 3759013 w 13992332"/>
                <a:gd name="connsiteY29" fmla="*/ 571878 h 7396030"/>
                <a:gd name="connsiteX30" fmla="*/ 3999043 w 13992332"/>
                <a:gd name="connsiteY30" fmla="*/ 91818 h 7396030"/>
                <a:gd name="connsiteX31" fmla="*/ 4033333 w 13992332"/>
                <a:gd name="connsiteY31" fmla="*/ 11808 h 7396030"/>
                <a:gd name="connsiteX32" fmla="*/ 3984569 w 13992332"/>
                <a:gd name="connsiteY32" fmla="*/ 247366 h 7396030"/>
                <a:gd name="connsiteX33" fmla="*/ 3812791 w 13992332"/>
                <a:gd name="connsiteY33" fmla="*/ 647417 h 7396030"/>
                <a:gd name="connsiteX34" fmla="*/ 3592906 w 13992332"/>
                <a:gd name="connsiteY34" fmla="*/ 811408 h 7396030"/>
                <a:gd name="connsiteX35" fmla="*/ 3604425 w 13992332"/>
                <a:gd name="connsiteY35" fmla="*/ 999253 h 7396030"/>
                <a:gd name="connsiteX36" fmla="*/ 3872985 w 13992332"/>
                <a:gd name="connsiteY36" fmla="*/ 881976 h 7396030"/>
                <a:gd name="connsiteX37" fmla="*/ 4200754 w 13992332"/>
                <a:gd name="connsiteY37" fmla="*/ 774136 h 7396030"/>
                <a:gd name="connsiteX38" fmla="*/ 4064251 w 13992332"/>
                <a:gd name="connsiteY38" fmla="*/ 847195 h 7396030"/>
                <a:gd name="connsiteX39" fmla="*/ 3818880 w 13992332"/>
                <a:gd name="connsiteY39" fmla="*/ 991305 h 7396030"/>
                <a:gd name="connsiteX40" fmla="*/ 3658531 w 13992332"/>
                <a:gd name="connsiteY40" fmla="*/ 1093178 h 7396030"/>
                <a:gd name="connsiteX41" fmla="*/ 3622838 w 13992332"/>
                <a:gd name="connsiteY41" fmla="*/ 1221401 h 7396030"/>
                <a:gd name="connsiteX42" fmla="*/ 3577446 w 13992332"/>
                <a:gd name="connsiteY42" fmla="*/ 1500691 h 7396030"/>
                <a:gd name="connsiteX43" fmla="*/ 3461833 w 13992332"/>
                <a:gd name="connsiteY43" fmla="*/ 1726308 h 7396030"/>
                <a:gd name="connsiteX44" fmla="*/ 3278953 w 13992332"/>
                <a:gd name="connsiteY44" fmla="*/ 2034918 h 7396030"/>
                <a:gd name="connsiteX45" fmla="*/ 3288742 w 13992332"/>
                <a:gd name="connsiteY45" fmla="*/ 2273460 h 7396030"/>
                <a:gd name="connsiteX46" fmla="*/ 3434288 w 13992332"/>
                <a:gd name="connsiteY46" fmla="*/ 2417577 h 7396030"/>
                <a:gd name="connsiteX47" fmla="*/ 3781217 w 13992332"/>
                <a:gd name="connsiteY47" fmla="*/ 2618845 h 7396030"/>
                <a:gd name="connsiteX48" fmla="*/ 4079053 w 13992332"/>
                <a:gd name="connsiteY48" fmla="*/ 2777868 h 7396030"/>
                <a:gd name="connsiteX49" fmla="*/ 5011598 w 13992332"/>
                <a:gd name="connsiteY49" fmla="*/ 3189329 h 7396030"/>
                <a:gd name="connsiteX50" fmla="*/ 13992332 w 13992332"/>
                <a:gd name="connsiteY50" fmla="*/ 7396027 h 7396030"/>
                <a:gd name="connsiteX51" fmla="*/ 3944371 w 13992332"/>
                <a:gd name="connsiteY51" fmla="*/ 2976643 h 7396030"/>
                <a:gd name="connsiteX52" fmla="*/ 3460193 w 13992332"/>
                <a:gd name="connsiteY52" fmla="*/ 2852901 h 7396030"/>
                <a:gd name="connsiteX53" fmla="*/ 3217865 w 13992332"/>
                <a:gd name="connsiteY53" fmla="*/ 2829045 h 7396030"/>
                <a:gd name="connsiteX54" fmla="*/ 3025524 w 13992332"/>
                <a:gd name="connsiteY54" fmla="*/ 2858861 h 7396030"/>
                <a:gd name="connsiteX55" fmla="*/ 2832855 w 13992332"/>
                <a:gd name="connsiteY55" fmla="*/ 2930924 h 7396030"/>
                <a:gd name="connsiteX56" fmla="*/ 2820111 w 13992332"/>
                <a:gd name="connsiteY56" fmla="*/ 3026344 h 7396030"/>
                <a:gd name="connsiteX57" fmla="*/ 2959241 w 13992332"/>
                <a:gd name="connsiteY57" fmla="*/ 3167976 h 7396030"/>
                <a:gd name="connsiteX58" fmla="*/ 3176083 w 13992332"/>
                <a:gd name="connsiteY58" fmla="*/ 3269358 h 7396030"/>
                <a:gd name="connsiteX59" fmla="*/ 3388239 w 13992332"/>
                <a:gd name="connsiteY59" fmla="*/ 3442290 h 7396030"/>
                <a:gd name="connsiteX60" fmla="*/ 3212014 w 13992332"/>
                <a:gd name="connsiteY60" fmla="*/ 3336948 h 7396030"/>
                <a:gd name="connsiteX61" fmla="*/ 3004633 w 13992332"/>
                <a:gd name="connsiteY61" fmla="*/ 3276814 h 7396030"/>
                <a:gd name="connsiteX62" fmla="*/ 2771676 w 13992332"/>
                <a:gd name="connsiteY62" fmla="*/ 3166987 h 7396030"/>
                <a:gd name="connsiteX63" fmla="*/ 2638873 w 13992332"/>
                <a:gd name="connsiteY63" fmla="*/ 3097908 h 7396030"/>
                <a:gd name="connsiteX64" fmla="*/ 2570293 w 13992332"/>
                <a:gd name="connsiteY64" fmla="*/ 3109338 h 7396030"/>
                <a:gd name="connsiteX65" fmla="*/ 2525557 w 13992332"/>
                <a:gd name="connsiteY65" fmla="*/ 3326508 h 7396030"/>
                <a:gd name="connsiteX66" fmla="*/ 2584349 w 13992332"/>
                <a:gd name="connsiteY66" fmla="*/ 3577470 h 7396030"/>
                <a:gd name="connsiteX67" fmla="*/ 2663703 w 13992332"/>
                <a:gd name="connsiteY67" fmla="*/ 3996904 h 7396030"/>
                <a:gd name="connsiteX68" fmla="*/ 2633113 w 13992332"/>
                <a:gd name="connsiteY68" fmla="*/ 4192703 h 7396030"/>
                <a:gd name="connsiteX69" fmla="*/ 2539703 w 13992332"/>
                <a:gd name="connsiteY69" fmla="*/ 4455574 h 7396030"/>
                <a:gd name="connsiteX70" fmla="*/ 2595212 w 13992332"/>
                <a:gd name="connsiteY70" fmla="*/ 3945217 h 7396030"/>
                <a:gd name="connsiteX71" fmla="*/ 2481240 w 13992332"/>
                <a:gd name="connsiteY71" fmla="*/ 3566538 h 7396030"/>
                <a:gd name="connsiteX72" fmla="*/ 2307403 w 13992332"/>
                <a:gd name="connsiteY72" fmla="*/ 3166488 h 7396030"/>
                <a:gd name="connsiteX73" fmla="*/ 2261683 w 13992332"/>
                <a:gd name="connsiteY73" fmla="*/ 3063618 h 7396030"/>
                <a:gd name="connsiteX74" fmla="*/ 2078803 w 13992332"/>
                <a:gd name="connsiteY74" fmla="*/ 2949318 h 7396030"/>
                <a:gd name="connsiteX75" fmla="*/ 1824299 w 13992332"/>
                <a:gd name="connsiteY75" fmla="*/ 3002494 h 7396030"/>
                <a:gd name="connsiteX76" fmla="*/ 1412162 w 13992332"/>
                <a:gd name="connsiteY76" fmla="*/ 3235573 h 7396030"/>
                <a:gd name="connsiteX77" fmla="*/ 1381573 w 13992332"/>
                <a:gd name="connsiteY77" fmla="*/ 3680838 h 7396030"/>
                <a:gd name="connsiteX78" fmla="*/ 1340867 w 13992332"/>
                <a:gd name="connsiteY78" fmla="*/ 3980504 h 7396030"/>
                <a:gd name="connsiteX79" fmla="*/ 1197619 w 13992332"/>
                <a:gd name="connsiteY79" fmla="*/ 4738831 h 7396030"/>
                <a:gd name="connsiteX80" fmla="*/ 1220896 w 13992332"/>
                <a:gd name="connsiteY80" fmla="*/ 4338309 h 7396030"/>
                <a:gd name="connsiteX81" fmla="*/ 1242772 w 13992332"/>
                <a:gd name="connsiteY81" fmla="*/ 4080888 h 7396030"/>
                <a:gd name="connsiteX82" fmla="*/ 1198693 w 13992332"/>
                <a:gd name="connsiteY82" fmla="*/ 3909438 h 7396030"/>
                <a:gd name="connsiteX83" fmla="*/ 970093 w 13992332"/>
                <a:gd name="connsiteY83" fmla="*/ 3989448 h 7396030"/>
                <a:gd name="connsiteX84" fmla="*/ 766328 w 13992332"/>
                <a:gd name="connsiteY84" fmla="*/ 4131990 h 7396030"/>
                <a:gd name="connsiteX85" fmla="*/ 555808 w 13992332"/>
                <a:gd name="connsiteY85" fmla="*/ 4355688 h 7396030"/>
                <a:gd name="connsiteX86" fmla="*/ 785900 w 13992332"/>
                <a:gd name="connsiteY86" fmla="*/ 4017771 h 7396030"/>
                <a:gd name="connsiteX87" fmla="*/ 1130113 w 13992332"/>
                <a:gd name="connsiteY87" fmla="*/ 3817500 h 7396030"/>
                <a:gd name="connsiteX88" fmla="*/ 1278703 w 13992332"/>
                <a:gd name="connsiteY88" fmla="*/ 3726558 h 7396030"/>
                <a:gd name="connsiteX89" fmla="*/ 1269661 w 13992332"/>
                <a:gd name="connsiteY89" fmla="*/ 3390117 h 7396030"/>
                <a:gd name="connsiteX90" fmla="*/ 1309620 w 13992332"/>
                <a:gd name="connsiteY90" fmla="*/ 3169963 h 7396030"/>
                <a:gd name="connsiteX91" fmla="*/ 1393003 w 13992332"/>
                <a:gd name="connsiteY91" fmla="*/ 3052188 h 7396030"/>
                <a:gd name="connsiteX92" fmla="*/ 1080693 w 13992332"/>
                <a:gd name="connsiteY92" fmla="*/ 2984604 h 7396030"/>
                <a:gd name="connsiteX93" fmla="*/ 663453 w 13992332"/>
                <a:gd name="connsiteY93" fmla="*/ 3023360 h 7396030"/>
                <a:gd name="connsiteX94" fmla="*/ 235111 w 13992332"/>
                <a:gd name="connsiteY94" fmla="*/ 3217172 h 7396030"/>
                <a:gd name="connsiteX95" fmla="*/ 421453 w 13992332"/>
                <a:gd name="connsiteY95" fmla="*/ 3029328 h 7396030"/>
                <a:gd name="connsiteX96" fmla="*/ 627193 w 13992332"/>
                <a:gd name="connsiteY96" fmla="*/ 2926458 h 7396030"/>
                <a:gd name="connsiteX97" fmla="*/ 854480 w 13992332"/>
                <a:gd name="connsiteY97" fmla="*/ 2889178 h 7396030"/>
                <a:gd name="connsiteX98" fmla="*/ 1149272 w 13992332"/>
                <a:gd name="connsiteY98" fmla="*/ 2889676 h 7396030"/>
                <a:gd name="connsiteX99" fmla="*/ 1531894 w 13992332"/>
                <a:gd name="connsiteY99" fmla="*/ 2917507 h 7396030"/>
                <a:gd name="connsiteX100" fmla="*/ 1860559 w 13992332"/>
                <a:gd name="connsiteY100" fmla="*/ 2766431 h 7396030"/>
                <a:gd name="connsiteX101" fmla="*/ 1701613 w 13992332"/>
                <a:gd name="connsiteY101" fmla="*/ 2263518 h 7396030"/>
                <a:gd name="connsiteX102" fmla="*/ 1690183 w 13992332"/>
                <a:gd name="connsiteY102" fmla="*/ 1966338 h 7396030"/>
                <a:gd name="connsiteX103" fmla="*/ 1381991 w 13992332"/>
                <a:gd name="connsiteY103" fmla="*/ 1841604 h 7396030"/>
                <a:gd name="connsiteX104" fmla="*/ 1095823 w 13992332"/>
                <a:gd name="connsiteY104" fmla="*/ 1714878 h 7396030"/>
                <a:gd name="connsiteX105" fmla="*/ 746507 w 13992332"/>
                <a:gd name="connsiteY105" fmla="*/ 1626415 h 7396030"/>
                <a:gd name="connsiteX106" fmla="*/ 352873 w 13992332"/>
                <a:gd name="connsiteY106" fmla="*/ 1726308 h 7396030"/>
                <a:gd name="connsiteX107" fmla="*/ 113171 w 13992332"/>
                <a:gd name="connsiteY107" fmla="*/ 1763582 h 7396030"/>
                <a:gd name="connsiteX108" fmla="*/ 9973 w 13992332"/>
                <a:gd name="connsiteY108" fmla="*/ 1737738 h 7396030"/>
                <a:gd name="connsiteX109" fmla="*/ 348516 w 13992332"/>
                <a:gd name="connsiteY109" fmla="*/ 1643812 h 7396030"/>
                <a:gd name="connsiteX110" fmla="*/ 653097 w 13992332"/>
                <a:gd name="connsiteY110" fmla="*/ 1543920 h 7396030"/>
                <a:gd name="connsiteX111" fmla="*/ 1072963 w 13992332"/>
                <a:gd name="connsiteY111" fmla="*/ 1612008 h 7396030"/>
                <a:gd name="connsiteX112" fmla="*/ 1244413 w 13992332"/>
                <a:gd name="connsiteY112" fmla="*/ 1657728 h 7396030"/>
                <a:gd name="connsiteX113" fmla="*/ 1205766 w 13992332"/>
                <a:gd name="connsiteY113" fmla="*/ 1451988 h 7396030"/>
                <a:gd name="connsiteX114" fmla="*/ 1046313 w 13992332"/>
                <a:gd name="connsiteY114" fmla="*/ 815409 h 7396030"/>
                <a:gd name="connsiteX115" fmla="*/ 1221553 w 13992332"/>
                <a:gd name="connsiteY115" fmla="*/ 1211958 h 7396030"/>
                <a:gd name="connsiteX0" fmla="*/ 1221553 w 14352380"/>
                <a:gd name="connsiteY0" fmla="*/ 1211958 h 7396030"/>
                <a:gd name="connsiteX1" fmla="*/ 1343911 w 14352380"/>
                <a:gd name="connsiteY1" fmla="*/ 1559828 h 7396030"/>
                <a:gd name="connsiteX2" fmla="*/ 1553023 w 14352380"/>
                <a:gd name="connsiteY2" fmla="*/ 1657728 h 7396030"/>
                <a:gd name="connsiteX3" fmla="*/ 1907353 w 14352380"/>
                <a:gd name="connsiteY3" fmla="*/ 1680588 h 7396030"/>
                <a:gd name="connsiteX4" fmla="*/ 2021653 w 14352380"/>
                <a:gd name="connsiteY4" fmla="*/ 1543428 h 7396030"/>
                <a:gd name="connsiteX5" fmla="*/ 2124523 w 14352380"/>
                <a:gd name="connsiteY5" fmla="*/ 1291968 h 7396030"/>
                <a:gd name="connsiteX6" fmla="*/ 2124523 w 14352380"/>
                <a:gd name="connsiteY6" fmla="*/ 1120518 h 7396030"/>
                <a:gd name="connsiteX7" fmla="*/ 2068029 w 14352380"/>
                <a:gd name="connsiteY7" fmla="*/ 825325 h 7396030"/>
                <a:gd name="connsiteX8" fmla="*/ 2078803 w 14352380"/>
                <a:gd name="connsiteY8" fmla="*/ 777618 h 7396030"/>
                <a:gd name="connsiteX9" fmla="*/ 2170243 w 14352380"/>
                <a:gd name="connsiteY9" fmla="*/ 1086228 h 7396030"/>
                <a:gd name="connsiteX10" fmla="*/ 2215963 w 14352380"/>
                <a:gd name="connsiteY10" fmla="*/ 1269108 h 7396030"/>
                <a:gd name="connsiteX11" fmla="*/ 2284543 w 14352380"/>
                <a:gd name="connsiteY11" fmla="*/ 1303398 h 7396030"/>
                <a:gd name="connsiteX12" fmla="*/ 2330263 w 14352380"/>
                <a:gd name="connsiteY12" fmla="*/ 1166238 h 7396030"/>
                <a:gd name="connsiteX13" fmla="*/ 2467423 w 14352380"/>
                <a:gd name="connsiteY13" fmla="*/ 880488 h 7396030"/>
                <a:gd name="connsiteX14" fmla="*/ 2558863 w 14352380"/>
                <a:gd name="connsiteY14" fmla="*/ 640458 h 7396030"/>
                <a:gd name="connsiteX15" fmla="*/ 2616013 w 14352380"/>
                <a:gd name="connsiteY15" fmla="*/ 537588 h 7396030"/>
                <a:gd name="connsiteX16" fmla="*/ 2558863 w 14352380"/>
                <a:gd name="connsiteY16" fmla="*/ 789048 h 7396030"/>
                <a:gd name="connsiteX17" fmla="*/ 2444563 w 14352380"/>
                <a:gd name="connsiteY17" fmla="*/ 1097658 h 7396030"/>
                <a:gd name="connsiteX18" fmla="*/ 2375983 w 14352380"/>
                <a:gd name="connsiteY18" fmla="*/ 1406268 h 7396030"/>
                <a:gd name="connsiteX19" fmla="*/ 2558863 w 14352380"/>
                <a:gd name="connsiteY19" fmla="*/ 1577718 h 7396030"/>
                <a:gd name="connsiteX20" fmla="*/ 2878903 w 14352380"/>
                <a:gd name="connsiteY20" fmla="*/ 1657728 h 7396030"/>
                <a:gd name="connsiteX21" fmla="*/ 3187513 w 14352380"/>
                <a:gd name="connsiteY21" fmla="*/ 1657728 h 7396030"/>
                <a:gd name="connsiteX22" fmla="*/ 3370393 w 14352380"/>
                <a:gd name="connsiteY22" fmla="*/ 1566288 h 7396030"/>
                <a:gd name="connsiteX23" fmla="*/ 3488066 w 14352380"/>
                <a:gd name="connsiteY23" fmla="*/ 1246753 h 7396030"/>
                <a:gd name="connsiteX24" fmla="*/ 3495138 w 14352380"/>
                <a:gd name="connsiteY24" fmla="*/ 1115548 h 7396030"/>
                <a:gd name="connsiteX25" fmla="*/ 3493650 w 14352380"/>
                <a:gd name="connsiteY25" fmla="*/ 1063976 h 7396030"/>
                <a:gd name="connsiteX26" fmla="*/ 3450403 w 14352380"/>
                <a:gd name="connsiteY26" fmla="*/ 777618 h 7396030"/>
                <a:gd name="connsiteX27" fmla="*/ 3119893 w 14352380"/>
                <a:gd name="connsiteY27" fmla="*/ 321571 h 7396030"/>
                <a:gd name="connsiteX28" fmla="*/ 3497351 w 14352380"/>
                <a:gd name="connsiteY28" fmla="*/ 674883 h 7396030"/>
                <a:gd name="connsiteX29" fmla="*/ 3759013 w 14352380"/>
                <a:gd name="connsiteY29" fmla="*/ 571878 h 7396030"/>
                <a:gd name="connsiteX30" fmla="*/ 3999043 w 14352380"/>
                <a:gd name="connsiteY30" fmla="*/ 91818 h 7396030"/>
                <a:gd name="connsiteX31" fmla="*/ 4033333 w 14352380"/>
                <a:gd name="connsiteY31" fmla="*/ 11808 h 7396030"/>
                <a:gd name="connsiteX32" fmla="*/ 3984569 w 14352380"/>
                <a:gd name="connsiteY32" fmla="*/ 247366 h 7396030"/>
                <a:gd name="connsiteX33" fmla="*/ 3812791 w 14352380"/>
                <a:gd name="connsiteY33" fmla="*/ 647417 h 7396030"/>
                <a:gd name="connsiteX34" fmla="*/ 3592906 w 14352380"/>
                <a:gd name="connsiteY34" fmla="*/ 811408 h 7396030"/>
                <a:gd name="connsiteX35" fmla="*/ 3604425 w 14352380"/>
                <a:gd name="connsiteY35" fmla="*/ 999253 h 7396030"/>
                <a:gd name="connsiteX36" fmla="*/ 3872985 w 14352380"/>
                <a:gd name="connsiteY36" fmla="*/ 881976 h 7396030"/>
                <a:gd name="connsiteX37" fmla="*/ 4200754 w 14352380"/>
                <a:gd name="connsiteY37" fmla="*/ 774136 h 7396030"/>
                <a:gd name="connsiteX38" fmla="*/ 4064251 w 14352380"/>
                <a:gd name="connsiteY38" fmla="*/ 847195 h 7396030"/>
                <a:gd name="connsiteX39" fmla="*/ 3818880 w 14352380"/>
                <a:gd name="connsiteY39" fmla="*/ 991305 h 7396030"/>
                <a:gd name="connsiteX40" fmla="*/ 3658531 w 14352380"/>
                <a:gd name="connsiteY40" fmla="*/ 1093178 h 7396030"/>
                <a:gd name="connsiteX41" fmla="*/ 3622838 w 14352380"/>
                <a:gd name="connsiteY41" fmla="*/ 1221401 h 7396030"/>
                <a:gd name="connsiteX42" fmla="*/ 3577446 w 14352380"/>
                <a:gd name="connsiteY42" fmla="*/ 1500691 h 7396030"/>
                <a:gd name="connsiteX43" fmla="*/ 3461833 w 14352380"/>
                <a:gd name="connsiteY43" fmla="*/ 1726308 h 7396030"/>
                <a:gd name="connsiteX44" fmla="*/ 3278953 w 14352380"/>
                <a:gd name="connsiteY44" fmla="*/ 2034918 h 7396030"/>
                <a:gd name="connsiteX45" fmla="*/ 3288742 w 14352380"/>
                <a:gd name="connsiteY45" fmla="*/ 2273460 h 7396030"/>
                <a:gd name="connsiteX46" fmla="*/ 3434288 w 14352380"/>
                <a:gd name="connsiteY46" fmla="*/ 2417577 h 7396030"/>
                <a:gd name="connsiteX47" fmla="*/ 3781217 w 14352380"/>
                <a:gd name="connsiteY47" fmla="*/ 2618845 h 7396030"/>
                <a:gd name="connsiteX48" fmla="*/ 4079053 w 14352380"/>
                <a:gd name="connsiteY48" fmla="*/ 2777868 h 7396030"/>
                <a:gd name="connsiteX49" fmla="*/ 14352380 w 14352380"/>
                <a:gd name="connsiteY49" fmla="*/ 7369070 h 7396030"/>
                <a:gd name="connsiteX50" fmla="*/ 13992332 w 14352380"/>
                <a:gd name="connsiteY50" fmla="*/ 7396027 h 7396030"/>
                <a:gd name="connsiteX51" fmla="*/ 3944371 w 14352380"/>
                <a:gd name="connsiteY51" fmla="*/ 2976643 h 7396030"/>
                <a:gd name="connsiteX52" fmla="*/ 3460193 w 14352380"/>
                <a:gd name="connsiteY52" fmla="*/ 2852901 h 7396030"/>
                <a:gd name="connsiteX53" fmla="*/ 3217865 w 14352380"/>
                <a:gd name="connsiteY53" fmla="*/ 2829045 h 7396030"/>
                <a:gd name="connsiteX54" fmla="*/ 3025524 w 14352380"/>
                <a:gd name="connsiteY54" fmla="*/ 2858861 h 7396030"/>
                <a:gd name="connsiteX55" fmla="*/ 2832855 w 14352380"/>
                <a:gd name="connsiteY55" fmla="*/ 2930924 h 7396030"/>
                <a:gd name="connsiteX56" fmla="*/ 2820111 w 14352380"/>
                <a:gd name="connsiteY56" fmla="*/ 3026344 h 7396030"/>
                <a:gd name="connsiteX57" fmla="*/ 2959241 w 14352380"/>
                <a:gd name="connsiteY57" fmla="*/ 3167976 h 7396030"/>
                <a:gd name="connsiteX58" fmla="*/ 3176083 w 14352380"/>
                <a:gd name="connsiteY58" fmla="*/ 3269358 h 7396030"/>
                <a:gd name="connsiteX59" fmla="*/ 3388239 w 14352380"/>
                <a:gd name="connsiteY59" fmla="*/ 3442290 h 7396030"/>
                <a:gd name="connsiteX60" fmla="*/ 3212014 w 14352380"/>
                <a:gd name="connsiteY60" fmla="*/ 3336948 h 7396030"/>
                <a:gd name="connsiteX61" fmla="*/ 3004633 w 14352380"/>
                <a:gd name="connsiteY61" fmla="*/ 3276814 h 7396030"/>
                <a:gd name="connsiteX62" fmla="*/ 2771676 w 14352380"/>
                <a:gd name="connsiteY62" fmla="*/ 3166987 h 7396030"/>
                <a:gd name="connsiteX63" fmla="*/ 2638873 w 14352380"/>
                <a:gd name="connsiteY63" fmla="*/ 3097908 h 7396030"/>
                <a:gd name="connsiteX64" fmla="*/ 2570293 w 14352380"/>
                <a:gd name="connsiteY64" fmla="*/ 3109338 h 7396030"/>
                <a:gd name="connsiteX65" fmla="*/ 2525557 w 14352380"/>
                <a:gd name="connsiteY65" fmla="*/ 3326508 h 7396030"/>
                <a:gd name="connsiteX66" fmla="*/ 2584349 w 14352380"/>
                <a:gd name="connsiteY66" fmla="*/ 3577470 h 7396030"/>
                <a:gd name="connsiteX67" fmla="*/ 2663703 w 14352380"/>
                <a:gd name="connsiteY67" fmla="*/ 3996904 h 7396030"/>
                <a:gd name="connsiteX68" fmla="*/ 2633113 w 14352380"/>
                <a:gd name="connsiteY68" fmla="*/ 4192703 h 7396030"/>
                <a:gd name="connsiteX69" fmla="*/ 2539703 w 14352380"/>
                <a:gd name="connsiteY69" fmla="*/ 4455574 h 7396030"/>
                <a:gd name="connsiteX70" fmla="*/ 2595212 w 14352380"/>
                <a:gd name="connsiteY70" fmla="*/ 3945217 h 7396030"/>
                <a:gd name="connsiteX71" fmla="*/ 2481240 w 14352380"/>
                <a:gd name="connsiteY71" fmla="*/ 3566538 h 7396030"/>
                <a:gd name="connsiteX72" fmla="*/ 2307403 w 14352380"/>
                <a:gd name="connsiteY72" fmla="*/ 3166488 h 7396030"/>
                <a:gd name="connsiteX73" fmla="*/ 2261683 w 14352380"/>
                <a:gd name="connsiteY73" fmla="*/ 3063618 h 7396030"/>
                <a:gd name="connsiteX74" fmla="*/ 2078803 w 14352380"/>
                <a:gd name="connsiteY74" fmla="*/ 2949318 h 7396030"/>
                <a:gd name="connsiteX75" fmla="*/ 1824299 w 14352380"/>
                <a:gd name="connsiteY75" fmla="*/ 3002494 h 7396030"/>
                <a:gd name="connsiteX76" fmla="*/ 1412162 w 14352380"/>
                <a:gd name="connsiteY76" fmla="*/ 3235573 h 7396030"/>
                <a:gd name="connsiteX77" fmla="*/ 1381573 w 14352380"/>
                <a:gd name="connsiteY77" fmla="*/ 3680838 h 7396030"/>
                <a:gd name="connsiteX78" fmla="*/ 1340867 w 14352380"/>
                <a:gd name="connsiteY78" fmla="*/ 3980504 h 7396030"/>
                <a:gd name="connsiteX79" fmla="*/ 1197619 w 14352380"/>
                <a:gd name="connsiteY79" fmla="*/ 4738831 h 7396030"/>
                <a:gd name="connsiteX80" fmla="*/ 1220896 w 14352380"/>
                <a:gd name="connsiteY80" fmla="*/ 4338309 h 7396030"/>
                <a:gd name="connsiteX81" fmla="*/ 1242772 w 14352380"/>
                <a:gd name="connsiteY81" fmla="*/ 4080888 h 7396030"/>
                <a:gd name="connsiteX82" fmla="*/ 1198693 w 14352380"/>
                <a:gd name="connsiteY82" fmla="*/ 3909438 h 7396030"/>
                <a:gd name="connsiteX83" fmla="*/ 970093 w 14352380"/>
                <a:gd name="connsiteY83" fmla="*/ 3989448 h 7396030"/>
                <a:gd name="connsiteX84" fmla="*/ 766328 w 14352380"/>
                <a:gd name="connsiteY84" fmla="*/ 4131990 h 7396030"/>
                <a:gd name="connsiteX85" fmla="*/ 555808 w 14352380"/>
                <a:gd name="connsiteY85" fmla="*/ 4355688 h 7396030"/>
                <a:gd name="connsiteX86" fmla="*/ 785900 w 14352380"/>
                <a:gd name="connsiteY86" fmla="*/ 4017771 h 7396030"/>
                <a:gd name="connsiteX87" fmla="*/ 1130113 w 14352380"/>
                <a:gd name="connsiteY87" fmla="*/ 3817500 h 7396030"/>
                <a:gd name="connsiteX88" fmla="*/ 1278703 w 14352380"/>
                <a:gd name="connsiteY88" fmla="*/ 3726558 h 7396030"/>
                <a:gd name="connsiteX89" fmla="*/ 1269661 w 14352380"/>
                <a:gd name="connsiteY89" fmla="*/ 3390117 h 7396030"/>
                <a:gd name="connsiteX90" fmla="*/ 1309620 w 14352380"/>
                <a:gd name="connsiteY90" fmla="*/ 3169963 h 7396030"/>
                <a:gd name="connsiteX91" fmla="*/ 1393003 w 14352380"/>
                <a:gd name="connsiteY91" fmla="*/ 3052188 h 7396030"/>
                <a:gd name="connsiteX92" fmla="*/ 1080693 w 14352380"/>
                <a:gd name="connsiteY92" fmla="*/ 2984604 h 7396030"/>
                <a:gd name="connsiteX93" fmla="*/ 663453 w 14352380"/>
                <a:gd name="connsiteY93" fmla="*/ 3023360 h 7396030"/>
                <a:gd name="connsiteX94" fmla="*/ 235111 w 14352380"/>
                <a:gd name="connsiteY94" fmla="*/ 3217172 h 7396030"/>
                <a:gd name="connsiteX95" fmla="*/ 421453 w 14352380"/>
                <a:gd name="connsiteY95" fmla="*/ 3029328 h 7396030"/>
                <a:gd name="connsiteX96" fmla="*/ 627193 w 14352380"/>
                <a:gd name="connsiteY96" fmla="*/ 2926458 h 7396030"/>
                <a:gd name="connsiteX97" fmla="*/ 854480 w 14352380"/>
                <a:gd name="connsiteY97" fmla="*/ 2889178 h 7396030"/>
                <a:gd name="connsiteX98" fmla="*/ 1149272 w 14352380"/>
                <a:gd name="connsiteY98" fmla="*/ 2889676 h 7396030"/>
                <a:gd name="connsiteX99" fmla="*/ 1531894 w 14352380"/>
                <a:gd name="connsiteY99" fmla="*/ 2917507 h 7396030"/>
                <a:gd name="connsiteX100" fmla="*/ 1860559 w 14352380"/>
                <a:gd name="connsiteY100" fmla="*/ 2766431 h 7396030"/>
                <a:gd name="connsiteX101" fmla="*/ 1701613 w 14352380"/>
                <a:gd name="connsiteY101" fmla="*/ 2263518 h 7396030"/>
                <a:gd name="connsiteX102" fmla="*/ 1690183 w 14352380"/>
                <a:gd name="connsiteY102" fmla="*/ 1966338 h 7396030"/>
                <a:gd name="connsiteX103" fmla="*/ 1381991 w 14352380"/>
                <a:gd name="connsiteY103" fmla="*/ 1841604 h 7396030"/>
                <a:gd name="connsiteX104" fmla="*/ 1095823 w 14352380"/>
                <a:gd name="connsiteY104" fmla="*/ 1714878 h 7396030"/>
                <a:gd name="connsiteX105" fmla="*/ 746507 w 14352380"/>
                <a:gd name="connsiteY105" fmla="*/ 1626415 h 7396030"/>
                <a:gd name="connsiteX106" fmla="*/ 352873 w 14352380"/>
                <a:gd name="connsiteY106" fmla="*/ 1726308 h 7396030"/>
                <a:gd name="connsiteX107" fmla="*/ 113171 w 14352380"/>
                <a:gd name="connsiteY107" fmla="*/ 1763582 h 7396030"/>
                <a:gd name="connsiteX108" fmla="*/ 9973 w 14352380"/>
                <a:gd name="connsiteY108" fmla="*/ 1737738 h 7396030"/>
                <a:gd name="connsiteX109" fmla="*/ 348516 w 14352380"/>
                <a:gd name="connsiteY109" fmla="*/ 1643812 h 7396030"/>
                <a:gd name="connsiteX110" fmla="*/ 653097 w 14352380"/>
                <a:gd name="connsiteY110" fmla="*/ 1543920 h 7396030"/>
                <a:gd name="connsiteX111" fmla="*/ 1072963 w 14352380"/>
                <a:gd name="connsiteY111" fmla="*/ 1612008 h 7396030"/>
                <a:gd name="connsiteX112" fmla="*/ 1244413 w 14352380"/>
                <a:gd name="connsiteY112" fmla="*/ 1657728 h 7396030"/>
                <a:gd name="connsiteX113" fmla="*/ 1205766 w 14352380"/>
                <a:gd name="connsiteY113" fmla="*/ 1451988 h 7396030"/>
                <a:gd name="connsiteX114" fmla="*/ 1046313 w 14352380"/>
                <a:gd name="connsiteY114" fmla="*/ 815409 h 7396030"/>
                <a:gd name="connsiteX115" fmla="*/ 1221553 w 14352380"/>
                <a:gd name="connsiteY115" fmla="*/ 1211958 h 7396030"/>
                <a:gd name="connsiteX0" fmla="*/ 1221553 w 14352380"/>
                <a:gd name="connsiteY0" fmla="*/ 1211958 h 7396028"/>
                <a:gd name="connsiteX1" fmla="*/ 1343911 w 14352380"/>
                <a:gd name="connsiteY1" fmla="*/ 1559828 h 7396028"/>
                <a:gd name="connsiteX2" fmla="*/ 1553023 w 14352380"/>
                <a:gd name="connsiteY2" fmla="*/ 1657728 h 7396028"/>
                <a:gd name="connsiteX3" fmla="*/ 1907353 w 14352380"/>
                <a:gd name="connsiteY3" fmla="*/ 1680588 h 7396028"/>
                <a:gd name="connsiteX4" fmla="*/ 2021653 w 14352380"/>
                <a:gd name="connsiteY4" fmla="*/ 1543428 h 7396028"/>
                <a:gd name="connsiteX5" fmla="*/ 2124523 w 14352380"/>
                <a:gd name="connsiteY5" fmla="*/ 1291968 h 7396028"/>
                <a:gd name="connsiteX6" fmla="*/ 2124523 w 14352380"/>
                <a:gd name="connsiteY6" fmla="*/ 1120518 h 7396028"/>
                <a:gd name="connsiteX7" fmla="*/ 2068029 w 14352380"/>
                <a:gd name="connsiteY7" fmla="*/ 825325 h 7396028"/>
                <a:gd name="connsiteX8" fmla="*/ 2078803 w 14352380"/>
                <a:gd name="connsiteY8" fmla="*/ 777618 h 7396028"/>
                <a:gd name="connsiteX9" fmla="*/ 2170243 w 14352380"/>
                <a:gd name="connsiteY9" fmla="*/ 1086228 h 7396028"/>
                <a:gd name="connsiteX10" fmla="*/ 2215963 w 14352380"/>
                <a:gd name="connsiteY10" fmla="*/ 1269108 h 7396028"/>
                <a:gd name="connsiteX11" fmla="*/ 2284543 w 14352380"/>
                <a:gd name="connsiteY11" fmla="*/ 1303398 h 7396028"/>
                <a:gd name="connsiteX12" fmla="*/ 2330263 w 14352380"/>
                <a:gd name="connsiteY12" fmla="*/ 1166238 h 7396028"/>
                <a:gd name="connsiteX13" fmla="*/ 2467423 w 14352380"/>
                <a:gd name="connsiteY13" fmla="*/ 880488 h 7396028"/>
                <a:gd name="connsiteX14" fmla="*/ 2558863 w 14352380"/>
                <a:gd name="connsiteY14" fmla="*/ 640458 h 7396028"/>
                <a:gd name="connsiteX15" fmla="*/ 2616013 w 14352380"/>
                <a:gd name="connsiteY15" fmla="*/ 537588 h 7396028"/>
                <a:gd name="connsiteX16" fmla="*/ 2558863 w 14352380"/>
                <a:gd name="connsiteY16" fmla="*/ 789048 h 7396028"/>
                <a:gd name="connsiteX17" fmla="*/ 2444563 w 14352380"/>
                <a:gd name="connsiteY17" fmla="*/ 1097658 h 7396028"/>
                <a:gd name="connsiteX18" fmla="*/ 2375983 w 14352380"/>
                <a:gd name="connsiteY18" fmla="*/ 1406268 h 7396028"/>
                <a:gd name="connsiteX19" fmla="*/ 2558863 w 14352380"/>
                <a:gd name="connsiteY19" fmla="*/ 1577718 h 7396028"/>
                <a:gd name="connsiteX20" fmla="*/ 2878903 w 14352380"/>
                <a:gd name="connsiteY20" fmla="*/ 1657728 h 7396028"/>
                <a:gd name="connsiteX21" fmla="*/ 3187513 w 14352380"/>
                <a:gd name="connsiteY21" fmla="*/ 1657728 h 7396028"/>
                <a:gd name="connsiteX22" fmla="*/ 3370393 w 14352380"/>
                <a:gd name="connsiteY22" fmla="*/ 1566288 h 7396028"/>
                <a:gd name="connsiteX23" fmla="*/ 3488066 w 14352380"/>
                <a:gd name="connsiteY23" fmla="*/ 1246753 h 7396028"/>
                <a:gd name="connsiteX24" fmla="*/ 3495138 w 14352380"/>
                <a:gd name="connsiteY24" fmla="*/ 1115548 h 7396028"/>
                <a:gd name="connsiteX25" fmla="*/ 3493650 w 14352380"/>
                <a:gd name="connsiteY25" fmla="*/ 1063976 h 7396028"/>
                <a:gd name="connsiteX26" fmla="*/ 3450403 w 14352380"/>
                <a:gd name="connsiteY26" fmla="*/ 777618 h 7396028"/>
                <a:gd name="connsiteX27" fmla="*/ 3119893 w 14352380"/>
                <a:gd name="connsiteY27" fmla="*/ 321571 h 7396028"/>
                <a:gd name="connsiteX28" fmla="*/ 3497351 w 14352380"/>
                <a:gd name="connsiteY28" fmla="*/ 674883 h 7396028"/>
                <a:gd name="connsiteX29" fmla="*/ 3759013 w 14352380"/>
                <a:gd name="connsiteY29" fmla="*/ 571878 h 7396028"/>
                <a:gd name="connsiteX30" fmla="*/ 3999043 w 14352380"/>
                <a:gd name="connsiteY30" fmla="*/ 91818 h 7396028"/>
                <a:gd name="connsiteX31" fmla="*/ 4033333 w 14352380"/>
                <a:gd name="connsiteY31" fmla="*/ 11808 h 7396028"/>
                <a:gd name="connsiteX32" fmla="*/ 3984569 w 14352380"/>
                <a:gd name="connsiteY32" fmla="*/ 247366 h 7396028"/>
                <a:gd name="connsiteX33" fmla="*/ 3812791 w 14352380"/>
                <a:gd name="connsiteY33" fmla="*/ 647417 h 7396028"/>
                <a:gd name="connsiteX34" fmla="*/ 3592906 w 14352380"/>
                <a:gd name="connsiteY34" fmla="*/ 811408 h 7396028"/>
                <a:gd name="connsiteX35" fmla="*/ 3604425 w 14352380"/>
                <a:gd name="connsiteY35" fmla="*/ 999253 h 7396028"/>
                <a:gd name="connsiteX36" fmla="*/ 3872985 w 14352380"/>
                <a:gd name="connsiteY36" fmla="*/ 881976 h 7396028"/>
                <a:gd name="connsiteX37" fmla="*/ 4200754 w 14352380"/>
                <a:gd name="connsiteY37" fmla="*/ 774136 h 7396028"/>
                <a:gd name="connsiteX38" fmla="*/ 4064251 w 14352380"/>
                <a:gd name="connsiteY38" fmla="*/ 847195 h 7396028"/>
                <a:gd name="connsiteX39" fmla="*/ 3818880 w 14352380"/>
                <a:gd name="connsiteY39" fmla="*/ 991305 h 7396028"/>
                <a:gd name="connsiteX40" fmla="*/ 3658531 w 14352380"/>
                <a:gd name="connsiteY40" fmla="*/ 1093178 h 7396028"/>
                <a:gd name="connsiteX41" fmla="*/ 3622838 w 14352380"/>
                <a:gd name="connsiteY41" fmla="*/ 1221401 h 7396028"/>
                <a:gd name="connsiteX42" fmla="*/ 3577446 w 14352380"/>
                <a:gd name="connsiteY42" fmla="*/ 1500691 h 7396028"/>
                <a:gd name="connsiteX43" fmla="*/ 3461833 w 14352380"/>
                <a:gd name="connsiteY43" fmla="*/ 1726308 h 7396028"/>
                <a:gd name="connsiteX44" fmla="*/ 3278953 w 14352380"/>
                <a:gd name="connsiteY44" fmla="*/ 2034918 h 7396028"/>
                <a:gd name="connsiteX45" fmla="*/ 3288742 w 14352380"/>
                <a:gd name="connsiteY45" fmla="*/ 2273460 h 7396028"/>
                <a:gd name="connsiteX46" fmla="*/ 3434288 w 14352380"/>
                <a:gd name="connsiteY46" fmla="*/ 2417577 h 7396028"/>
                <a:gd name="connsiteX47" fmla="*/ 3781217 w 14352380"/>
                <a:gd name="connsiteY47" fmla="*/ 2618845 h 7396028"/>
                <a:gd name="connsiteX48" fmla="*/ 4079053 w 14352380"/>
                <a:gd name="connsiteY48" fmla="*/ 2777868 h 7396028"/>
                <a:gd name="connsiteX49" fmla="*/ 14352380 w 14352380"/>
                <a:gd name="connsiteY49" fmla="*/ 7369070 h 7396028"/>
                <a:gd name="connsiteX50" fmla="*/ 13992332 w 14352380"/>
                <a:gd name="connsiteY50" fmla="*/ 7396027 h 7396028"/>
                <a:gd name="connsiteX51" fmla="*/ 3944371 w 14352380"/>
                <a:gd name="connsiteY51" fmla="*/ 2976643 h 7396028"/>
                <a:gd name="connsiteX52" fmla="*/ 3460193 w 14352380"/>
                <a:gd name="connsiteY52" fmla="*/ 2852901 h 7396028"/>
                <a:gd name="connsiteX53" fmla="*/ 3217865 w 14352380"/>
                <a:gd name="connsiteY53" fmla="*/ 2829045 h 7396028"/>
                <a:gd name="connsiteX54" fmla="*/ 3025524 w 14352380"/>
                <a:gd name="connsiteY54" fmla="*/ 2858861 h 7396028"/>
                <a:gd name="connsiteX55" fmla="*/ 2832855 w 14352380"/>
                <a:gd name="connsiteY55" fmla="*/ 2930924 h 7396028"/>
                <a:gd name="connsiteX56" fmla="*/ 2820111 w 14352380"/>
                <a:gd name="connsiteY56" fmla="*/ 3026344 h 7396028"/>
                <a:gd name="connsiteX57" fmla="*/ 2959241 w 14352380"/>
                <a:gd name="connsiteY57" fmla="*/ 3167976 h 7396028"/>
                <a:gd name="connsiteX58" fmla="*/ 3176083 w 14352380"/>
                <a:gd name="connsiteY58" fmla="*/ 3269358 h 7396028"/>
                <a:gd name="connsiteX59" fmla="*/ 3388239 w 14352380"/>
                <a:gd name="connsiteY59" fmla="*/ 3442290 h 7396028"/>
                <a:gd name="connsiteX60" fmla="*/ 3212014 w 14352380"/>
                <a:gd name="connsiteY60" fmla="*/ 3336948 h 7396028"/>
                <a:gd name="connsiteX61" fmla="*/ 3004633 w 14352380"/>
                <a:gd name="connsiteY61" fmla="*/ 3276814 h 7396028"/>
                <a:gd name="connsiteX62" fmla="*/ 2771676 w 14352380"/>
                <a:gd name="connsiteY62" fmla="*/ 3166987 h 7396028"/>
                <a:gd name="connsiteX63" fmla="*/ 2638873 w 14352380"/>
                <a:gd name="connsiteY63" fmla="*/ 3097908 h 7396028"/>
                <a:gd name="connsiteX64" fmla="*/ 2570293 w 14352380"/>
                <a:gd name="connsiteY64" fmla="*/ 3109338 h 7396028"/>
                <a:gd name="connsiteX65" fmla="*/ 2525557 w 14352380"/>
                <a:gd name="connsiteY65" fmla="*/ 3326508 h 7396028"/>
                <a:gd name="connsiteX66" fmla="*/ 2584349 w 14352380"/>
                <a:gd name="connsiteY66" fmla="*/ 3577470 h 7396028"/>
                <a:gd name="connsiteX67" fmla="*/ 2663703 w 14352380"/>
                <a:gd name="connsiteY67" fmla="*/ 3996904 h 7396028"/>
                <a:gd name="connsiteX68" fmla="*/ 2633113 w 14352380"/>
                <a:gd name="connsiteY68" fmla="*/ 4192703 h 7396028"/>
                <a:gd name="connsiteX69" fmla="*/ 2539703 w 14352380"/>
                <a:gd name="connsiteY69" fmla="*/ 4455574 h 7396028"/>
                <a:gd name="connsiteX70" fmla="*/ 2595212 w 14352380"/>
                <a:gd name="connsiteY70" fmla="*/ 3945217 h 7396028"/>
                <a:gd name="connsiteX71" fmla="*/ 2481240 w 14352380"/>
                <a:gd name="connsiteY71" fmla="*/ 3566538 h 7396028"/>
                <a:gd name="connsiteX72" fmla="*/ 2307403 w 14352380"/>
                <a:gd name="connsiteY72" fmla="*/ 3166488 h 7396028"/>
                <a:gd name="connsiteX73" fmla="*/ 2261683 w 14352380"/>
                <a:gd name="connsiteY73" fmla="*/ 3063618 h 7396028"/>
                <a:gd name="connsiteX74" fmla="*/ 2078803 w 14352380"/>
                <a:gd name="connsiteY74" fmla="*/ 2949318 h 7396028"/>
                <a:gd name="connsiteX75" fmla="*/ 1824299 w 14352380"/>
                <a:gd name="connsiteY75" fmla="*/ 3002494 h 7396028"/>
                <a:gd name="connsiteX76" fmla="*/ 1412162 w 14352380"/>
                <a:gd name="connsiteY76" fmla="*/ 3235573 h 7396028"/>
                <a:gd name="connsiteX77" fmla="*/ 1381573 w 14352380"/>
                <a:gd name="connsiteY77" fmla="*/ 3680838 h 7396028"/>
                <a:gd name="connsiteX78" fmla="*/ 1340867 w 14352380"/>
                <a:gd name="connsiteY78" fmla="*/ 3980504 h 7396028"/>
                <a:gd name="connsiteX79" fmla="*/ 1197619 w 14352380"/>
                <a:gd name="connsiteY79" fmla="*/ 4738831 h 7396028"/>
                <a:gd name="connsiteX80" fmla="*/ 1220896 w 14352380"/>
                <a:gd name="connsiteY80" fmla="*/ 4338309 h 7396028"/>
                <a:gd name="connsiteX81" fmla="*/ 1242772 w 14352380"/>
                <a:gd name="connsiteY81" fmla="*/ 4080888 h 7396028"/>
                <a:gd name="connsiteX82" fmla="*/ 1198693 w 14352380"/>
                <a:gd name="connsiteY82" fmla="*/ 3909438 h 7396028"/>
                <a:gd name="connsiteX83" fmla="*/ 970093 w 14352380"/>
                <a:gd name="connsiteY83" fmla="*/ 3989448 h 7396028"/>
                <a:gd name="connsiteX84" fmla="*/ 766328 w 14352380"/>
                <a:gd name="connsiteY84" fmla="*/ 4131990 h 7396028"/>
                <a:gd name="connsiteX85" fmla="*/ 555808 w 14352380"/>
                <a:gd name="connsiteY85" fmla="*/ 4355688 h 7396028"/>
                <a:gd name="connsiteX86" fmla="*/ 785900 w 14352380"/>
                <a:gd name="connsiteY86" fmla="*/ 4017771 h 7396028"/>
                <a:gd name="connsiteX87" fmla="*/ 1130113 w 14352380"/>
                <a:gd name="connsiteY87" fmla="*/ 3817500 h 7396028"/>
                <a:gd name="connsiteX88" fmla="*/ 1278703 w 14352380"/>
                <a:gd name="connsiteY88" fmla="*/ 3726558 h 7396028"/>
                <a:gd name="connsiteX89" fmla="*/ 1269661 w 14352380"/>
                <a:gd name="connsiteY89" fmla="*/ 3390117 h 7396028"/>
                <a:gd name="connsiteX90" fmla="*/ 1309620 w 14352380"/>
                <a:gd name="connsiteY90" fmla="*/ 3169963 h 7396028"/>
                <a:gd name="connsiteX91" fmla="*/ 1393003 w 14352380"/>
                <a:gd name="connsiteY91" fmla="*/ 3052188 h 7396028"/>
                <a:gd name="connsiteX92" fmla="*/ 1080693 w 14352380"/>
                <a:gd name="connsiteY92" fmla="*/ 2984604 h 7396028"/>
                <a:gd name="connsiteX93" fmla="*/ 663453 w 14352380"/>
                <a:gd name="connsiteY93" fmla="*/ 3023360 h 7396028"/>
                <a:gd name="connsiteX94" fmla="*/ 235111 w 14352380"/>
                <a:gd name="connsiteY94" fmla="*/ 3217172 h 7396028"/>
                <a:gd name="connsiteX95" fmla="*/ 421453 w 14352380"/>
                <a:gd name="connsiteY95" fmla="*/ 3029328 h 7396028"/>
                <a:gd name="connsiteX96" fmla="*/ 627193 w 14352380"/>
                <a:gd name="connsiteY96" fmla="*/ 2926458 h 7396028"/>
                <a:gd name="connsiteX97" fmla="*/ 854480 w 14352380"/>
                <a:gd name="connsiteY97" fmla="*/ 2889178 h 7396028"/>
                <a:gd name="connsiteX98" fmla="*/ 1149272 w 14352380"/>
                <a:gd name="connsiteY98" fmla="*/ 2889676 h 7396028"/>
                <a:gd name="connsiteX99" fmla="*/ 1531894 w 14352380"/>
                <a:gd name="connsiteY99" fmla="*/ 2917507 h 7396028"/>
                <a:gd name="connsiteX100" fmla="*/ 1860559 w 14352380"/>
                <a:gd name="connsiteY100" fmla="*/ 2766431 h 7396028"/>
                <a:gd name="connsiteX101" fmla="*/ 1701613 w 14352380"/>
                <a:gd name="connsiteY101" fmla="*/ 2263518 h 7396028"/>
                <a:gd name="connsiteX102" fmla="*/ 1690183 w 14352380"/>
                <a:gd name="connsiteY102" fmla="*/ 1966338 h 7396028"/>
                <a:gd name="connsiteX103" fmla="*/ 1381991 w 14352380"/>
                <a:gd name="connsiteY103" fmla="*/ 1841604 h 7396028"/>
                <a:gd name="connsiteX104" fmla="*/ 1095823 w 14352380"/>
                <a:gd name="connsiteY104" fmla="*/ 1714878 h 7396028"/>
                <a:gd name="connsiteX105" fmla="*/ 746507 w 14352380"/>
                <a:gd name="connsiteY105" fmla="*/ 1626415 h 7396028"/>
                <a:gd name="connsiteX106" fmla="*/ 352873 w 14352380"/>
                <a:gd name="connsiteY106" fmla="*/ 1726308 h 7396028"/>
                <a:gd name="connsiteX107" fmla="*/ 113171 w 14352380"/>
                <a:gd name="connsiteY107" fmla="*/ 1763582 h 7396028"/>
                <a:gd name="connsiteX108" fmla="*/ 9973 w 14352380"/>
                <a:gd name="connsiteY108" fmla="*/ 1737738 h 7396028"/>
                <a:gd name="connsiteX109" fmla="*/ 348516 w 14352380"/>
                <a:gd name="connsiteY109" fmla="*/ 1643812 h 7396028"/>
                <a:gd name="connsiteX110" fmla="*/ 653097 w 14352380"/>
                <a:gd name="connsiteY110" fmla="*/ 1543920 h 7396028"/>
                <a:gd name="connsiteX111" fmla="*/ 1072963 w 14352380"/>
                <a:gd name="connsiteY111" fmla="*/ 1612008 h 7396028"/>
                <a:gd name="connsiteX112" fmla="*/ 1244413 w 14352380"/>
                <a:gd name="connsiteY112" fmla="*/ 1657728 h 7396028"/>
                <a:gd name="connsiteX113" fmla="*/ 1205766 w 14352380"/>
                <a:gd name="connsiteY113" fmla="*/ 1451988 h 7396028"/>
                <a:gd name="connsiteX114" fmla="*/ 1046313 w 14352380"/>
                <a:gd name="connsiteY114" fmla="*/ 815409 h 7396028"/>
                <a:gd name="connsiteX115" fmla="*/ 1221553 w 14352380"/>
                <a:gd name="connsiteY115" fmla="*/ 1211958 h 7396028"/>
                <a:gd name="connsiteX0" fmla="*/ 1221553 w 14352380"/>
                <a:gd name="connsiteY0" fmla="*/ 1211958 h 7396028"/>
                <a:gd name="connsiteX1" fmla="*/ 1343911 w 14352380"/>
                <a:gd name="connsiteY1" fmla="*/ 1559828 h 7396028"/>
                <a:gd name="connsiteX2" fmla="*/ 1553023 w 14352380"/>
                <a:gd name="connsiteY2" fmla="*/ 1657728 h 7396028"/>
                <a:gd name="connsiteX3" fmla="*/ 1907353 w 14352380"/>
                <a:gd name="connsiteY3" fmla="*/ 1680588 h 7396028"/>
                <a:gd name="connsiteX4" fmla="*/ 2021653 w 14352380"/>
                <a:gd name="connsiteY4" fmla="*/ 1543428 h 7396028"/>
                <a:gd name="connsiteX5" fmla="*/ 2124523 w 14352380"/>
                <a:gd name="connsiteY5" fmla="*/ 1291968 h 7396028"/>
                <a:gd name="connsiteX6" fmla="*/ 2124523 w 14352380"/>
                <a:gd name="connsiteY6" fmla="*/ 1120518 h 7396028"/>
                <a:gd name="connsiteX7" fmla="*/ 2068029 w 14352380"/>
                <a:gd name="connsiteY7" fmla="*/ 825325 h 7396028"/>
                <a:gd name="connsiteX8" fmla="*/ 2078803 w 14352380"/>
                <a:gd name="connsiteY8" fmla="*/ 777618 h 7396028"/>
                <a:gd name="connsiteX9" fmla="*/ 2170243 w 14352380"/>
                <a:gd name="connsiteY9" fmla="*/ 1086228 h 7396028"/>
                <a:gd name="connsiteX10" fmla="*/ 2215963 w 14352380"/>
                <a:gd name="connsiteY10" fmla="*/ 1269108 h 7396028"/>
                <a:gd name="connsiteX11" fmla="*/ 2284543 w 14352380"/>
                <a:gd name="connsiteY11" fmla="*/ 1303398 h 7396028"/>
                <a:gd name="connsiteX12" fmla="*/ 2330263 w 14352380"/>
                <a:gd name="connsiteY12" fmla="*/ 1166238 h 7396028"/>
                <a:gd name="connsiteX13" fmla="*/ 2467423 w 14352380"/>
                <a:gd name="connsiteY13" fmla="*/ 880488 h 7396028"/>
                <a:gd name="connsiteX14" fmla="*/ 2558863 w 14352380"/>
                <a:gd name="connsiteY14" fmla="*/ 640458 h 7396028"/>
                <a:gd name="connsiteX15" fmla="*/ 2616013 w 14352380"/>
                <a:gd name="connsiteY15" fmla="*/ 537588 h 7396028"/>
                <a:gd name="connsiteX16" fmla="*/ 2558863 w 14352380"/>
                <a:gd name="connsiteY16" fmla="*/ 789048 h 7396028"/>
                <a:gd name="connsiteX17" fmla="*/ 2444563 w 14352380"/>
                <a:gd name="connsiteY17" fmla="*/ 1097658 h 7396028"/>
                <a:gd name="connsiteX18" fmla="*/ 2375983 w 14352380"/>
                <a:gd name="connsiteY18" fmla="*/ 1406268 h 7396028"/>
                <a:gd name="connsiteX19" fmla="*/ 2558863 w 14352380"/>
                <a:gd name="connsiteY19" fmla="*/ 1577718 h 7396028"/>
                <a:gd name="connsiteX20" fmla="*/ 2878903 w 14352380"/>
                <a:gd name="connsiteY20" fmla="*/ 1657728 h 7396028"/>
                <a:gd name="connsiteX21" fmla="*/ 3187513 w 14352380"/>
                <a:gd name="connsiteY21" fmla="*/ 1657728 h 7396028"/>
                <a:gd name="connsiteX22" fmla="*/ 3370393 w 14352380"/>
                <a:gd name="connsiteY22" fmla="*/ 1566288 h 7396028"/>
                <a:gd name="connsiteX23" fmla="*/ 3488066 w 14352380"/>
                <a:gd name="connsiteY23" fmla="*/ 1246753 h 7396028"/>
                <a:gd name="connsiteX24" fmla="*/ 3495138 w 14352380"/>
                <a:gd name="connsiteY24" fmla="*/ 1115548 h 7396028"/>
                <a:gd name="connsiteX25" fmla="*/ 3493650 w 14352380"/>
                <a:gd name="connsiteY25" fmla="*/ 1063976 h 7396028"/>
                <a:gd name="connsiteX26" fmla="*/ 3450403 w 14352380"/>
                <a:gd name="connsiteY26" fmla="*/ 777618 h 7396028"/>
                <a:gd name="connsiteX27" fmla="*/ 3119893 w 14352380"/>
                <a:gd name="connsiteY27" fmla="*/ 321571 h 7396028"/>
                <a:gd name="connsiteX28" fmla="*/ 3497351 w 14352380"/>
                <a:gd name="connsiteY28" fmla="*/ 674883 h 7396028"/>
                <a:gd name="connsiteX29" fmla="*/ 3759013 w 14352380"/>
                <a:gd name="connsiteY29" fmla="*/ 571878 h 7396028"/>
                <a:gd name="connsiteX30" fmla="*/ 3999043 w 14352380"/>
                <a:gd name="connsiteY30" fmla="*/ 91818 h 7396028"/>
                <a:gd name="connsiteX31" fmla="*/ 4033333 w 14352380"/>
                <a:gd name="connsiteY31" fmla="*/ 11808 h 7396028"/>
                <a:gd name="connsiteX32" fmla="*/ 3984569 w 14352380"/>
                <a:gd name="connsiteY32" fmla="*/ 247366 h 7396028"/>
                <a:gd name="connsiteX33" fmla="*/ 3812791 w 14352380"/>
                <a:gd name="connsiteY33" fmla="*/ 647417 h 7396028"/>
                <a:gd name="connsiteX34" fmla="*/ 3592906 w 14352380"/>
                <a:gd name="connsiteY34" fmla="*/ 811408 h 7396028"/>
                <a:gd name="connsiteX35" fmla="*/ 3604425 w 14352380"/>
                <a:gd name="connsiteY35" fmla="*/ 999253 h 7396028"/>
                <a:gd name="connsiteX36" fmla="*/ 3872985 w 14352380"/>
                <a:gd name="connsiteY36" fmla="*/ 881976 h 7396028"/>
                <a:gd name="connsiteX37" fmla="*/ 4200754 w 14352380"/>
                <a:gd name="connsiteY37" fmla="*/ 774136 h 7396028"/>
                <a:gd name="connsiteX38" fmla="*/ 4064251 w 14352380"/>
                <a:gd name="connsiteY38" fmla="*/ 847195 h 7396028"/>
                <a:gd name="connsiteX39" fmla="*/ 3818880 w 14352380"/>
                <a:gd name="connsiteY39" fmla="*/ 991305 h 7396028"/>
                <a:gd name="connsiteX40" fmla="*/ 3658531 w 14352380"/>
                <a:gd name="connsiteY40" fmla="*/ 1093178 h 7396028"/>
                <a:gd name="connsiteX41" fmla="*/ 3622838 w 14352380"/>
                <a:gd name="connsiteY41" fmla="*/ 1221401 h 7396028"/>
                <a:gd name="connsiteX42" fmla="*/ 3577446 w 14352380"/>
                <a:gd name="connsiteY42" fmla="*/ 1500691 h 7396028"/>
                <a:gd name="connsiteX43" fmla="*/ 3461833 w 14352380"/>
                <a:gd name="connsiteY43" fmla="*/ 1726308 h 7396028"/>
                <a:gd name="connsiteX44" fmla="*/ 3278953 w 14352380"/>
                <a:gd name="connsiteY44" fmla="*/ 2034918 h 7396028"/>
                <a:gd name="connsiteX45" fmla="*/ 3288742 w 14352380"/>
                <a:gd name="connsiteY45" fmla="*/ 2273460 h 7396028"/>
                <a:gd name="connsiteX46" fmla="*/ 3434288 w 14352380"/>
                <a:gd name="connsiteY46" fmla="*/ 2417577 h 7396028"/>
                <a:gd name="connsiteX47" fmla="*/ 3781217 w 14352380"/>
                <a:gd name="connsiteY47" fmla="*/ 2618845 h 7396028"/>
                <a:gd name="connsiteX48" fmla="*/ 4079053 w 14352380"/>
                <a:gd name="connsiteY48" fmla="*/ 2777868 h 7396028"/>
                <a:gd name="connsiteX49" fmla="*/ 14352380 w 14352380"/>
                <a:gd name="connsiteY49" fmla="*/ 7369070 h 7396028"/>
                <a:gd name="connsiteX50" fmla="*/ 13992332 w 14352380"/>
                <a:gd name="connsiteY50" fmla="*/ 7396027 h 7396028"/>
                <a:gd name="connsiteX51" fmla="*/ 3944371 w 14352380"/>
                <a:gd name="connsiteY51" fmla="*/ 2976643 h 7396028"/>
                <a:gd name="connsiteX52" fmla="*/ 3460193 w 14352380"/>
                <a:gd name="connsiteY52" fmla="*/ 2852901 h 7396028"/>
                <a:gd name="connsiteX53" fmla="*/ 3217865 w 14352380"/>
                <a:gd name="connsiteY53" fmla="*/ 2829045 h 7396028"/>
                <a:gd name="connsiteX54" fmla="*/ 3025524 w 14352380"/>
                <a:gd name="connsiteY54" fmla="*/ 2858861 h 7396028"/>
                <a:gd name="connsiteX55" fmla="*/ 2832855 w 14352380"/>
                <a:gd name="connsiteY55" fmla="*/ 2930924 h 7396028"/>
                <a:gd name="connsiteX56" fmla="*/ 2820111 w 14352380"/>
                <a:gd name="connsiteY56" fmla="*/ 3026344 h 7396028"/>
                <a:gd name="connsiteX57" fmla="*/ 2959241 w 14352380"/>
                <a:gd name="connsiteY57" fmla="*/ 3167976 h 7396028"/>
                <a:gd name="connsiteX58" fmla="*/ 3176083 w 14352380"/>
                <a:gd name="connsiteY58" fmla="*/ 3269358 h 7396028"/>
                <a:gd name="connsiteX59" fmla="*/ 3388239 w 14352380"/>
                <a:gd name="connsiteY59" fmla="*/ 3442290 h 7396028"/>
                <a:gd name="connsiteX60" fmla="*/ 3212014 w 14352380"/>
                <a:gd name="connsiteY60" fmla="*/ 3336948 h 7396028"/>
                <a:gd name="connsiteX61" fmla="*/ 3004633 w 14352380"/>
                <a:gd name="connsiteY61" fmla="*/ 3276814 h 7396028"/>
                <a:gd name="connsiteX62" fmla="*/ 2771676 w 14352380"/>
                <a:gd name="connsiteY62" fmla="*/ 3166987 h 7396028"/>
                <a:gd name="connsiteX63" fmla="*/ 2638873 w 14352380"/>
                <a:gd name="connsiteY63" fmla="*/ 3097908 h 7396028"/>
                <a:gd name="connsiteX64" fmla="*/ 2570293 w 14352380"/>
                <a:gd name="connsiteY64" fmla="*/ 3109338 h 7396028"/>
                <a:gd name="connsiteX65" fmla="*/ 2525557 w 14352380"/>
                <a:gd name="connsiteY65" fmla="*/ 3326508 h 7396028"/>
                <a:gd name="connsiteX66" fmla="*/ 2584349 w 14352380"/>
                <a:gd name="connsiteY66" fmla="*/ 3577470 h 7396028"/>
                <a:gd name="connsiteX67" fmla="*/ 2663703 w 14352380"/>
                <a:gd name="connsiteY67" fmla="*/ 3996904 h 7396028"/>
                <a:gd name="connsiteX68" fmla="*/ 2633113 w 14352380"/>
                <a:gd name="connsiteY68" fmla="*/ 4192703 h 7396028"/>
                <a:gd name="connsiteX69" fmla="*/ 2539703 w 14352380"/>
                <a:gd name="connsiteY69" fmla="*/ 4455574 h 7396028"/>
                <a:gd name="connsiteX70" fmla="*/ 2595212 w 14352380"/>
                <a:gd name="connsiteY70" fmla="*/ 3945217 h 7396028"/>
                <a:gd name="connsiteX71" fmla="*/ 2481240 w 14352380"/>
                <a:gd name="connsiteY71" fmla="*/ 3566538 h 7396028"/>
                <a:gd name="connsiteX72" fmla="*/ 2307403 w 14352380"/>
                <a:gd name="connsiteY72" fmla="*/ 3166488 h 7396028"/>
                <a:gd name="connsiteX73" fmla="*/ 2261683 w 14352380"/>
                <a:gd name="connsiteY73" fmla="*/ 3063618 h 7396028"/>
                <a:gd name="connsiteX74" fmla="*/ 2078803 w 14352380"/>
                <a:gd name="connsiteY74" fmla="*/ 2949318 h 7396028"/>
                <a:gd name="connsiteX75" fmla="*/ 1824299 w 14352380"/>
                <a:gd name="connsiteY75" fmla="*/ 3002494 h 7396028"/>
                <a:gd name="connsiteX76" fmla="*/ 1412162 w 14352380"/>
                <a:gd name="connsiteY76" fmla="*/ 3235573 h 7396028"/>
                <a:gd name="connsiteX77" fmla="*/ 1381573 w 14352380"/>
                <a:gd name="connsiteY77" fmla="*/ 3680838 h 7396028"/>
                <a:gd name="connsiteX78" fmla="*/ 1340867 w 14352380"/>
                <a:gd name="connsiteY78" fmla="*/ 3980504 h 7396028"/>
                <a:gd name="connsiteX79" fmla="*/ 1197619 w 14352380"/>
                <a:gd name="connsiteY79" fmla="*/ 4738831 h 7396028"/>
                <a:gd name="connsiteX80" fmla="*/ 1220896 w 14352380"/>
                <a:gd name="connsiteY80" fmla="*/ 4338309 h 7396028"/>
                <a:gd name="connsiteX81" fmla="*/ 1242772 w 14352380"/>
                <a:gd name="connsiteY81" fmla="*/ 4080888 h 7396028"/>
                <a:gd name="connsiteX82" fmla="*/ 1198693 w 14352380"/>
                <a:gd name="connsiteY82" fmla="*/ 3909438 h 7396028"/>
                <a:gd name="connsiteX83" fmla="*/ 970093 w 14352380"/>
                <a:gd name="connsiteY83" fmla="*/ 3989448 h 7396028"/>
                <a:gd name="connsiteX84" fmla="*/ 766328 w 14352380"/>
                <a:gd name="connsiteY84" fmla="*/ 4131990 h 7396028"/>
                <a:gd name="connsiteX85" fmla="*/ 555808 w 14352380"/>
                <a:gd name="connsiteY85" fmla="*/ 4355688 h 7396028"/>
                <a:gd name="connsiteX86" fmla="*/ 785900 w 14352380"/>
                <a:gd name="connsiteY86" fmla="*/ 4017771 h 7396028"/>
                <a:gd name="connsiteX87" fmla="*/ 1130113 w 14352380"/>
                <a:gd name="connsiteY87" fmla="*/ 3817500 h 7396028"/>
                <a:gd name="connsiteX88" fmla="*/ 1278703 w 14352380"/>
                <a:gd name="connsiteY88" fmla="*/ 3726558 h 7396028"/>
                <a:gd name="connsiteX89" fmla="*/ 1269661 w 14352380"/>
                <a:gd name="connsiteY89" fmla="*/ 3390117 h 7396028"/>
                <a:gd name="connsiteX90" fmla="*/ 1309620 w 14352380"/>
                <a:gd name="connsiteY90" fmla="*/ 3169963 h 7396028"/>
                <a:gd name="connsiteX91" fmla="*/ 1393003 w 14352380"/>
                <a:gd name="connsiteY91" fmla="*/ 3052188 h 7396028"/>
                <a:gd name="connsiteX92" fmla="*/ 1080693 w 14352380"/>
                <a:gd name="connsiteY92" fmla="*/ 2984604 h 7396028"/>
                <a:gd name="connsiteX93" fmla="*/ 663453 w 14352380"/>
                <a:gd name="connsiteY93" fmla="*/ 3023360 h 7396028"/>
                <a:gd name="connsiteX94" fmla="*/ 235111 w 14352380"/>
                <a:gd name="connsiteY94" fmla="*/ 3217172 h 7396028"/>
                <a:gd name="connsiteX95" fmla="*/ 421453 w 14352380"/>
                <a:gd name="connsiteY95" fmla="*/ 3029328 h 7396028"/>
                <a:gd name="connsiteX96" fmla="*/ 627193 w 14352380"/>
                <a:gd name="connsiteY96" fmla="*/ 2926458 h 7396028"/>
                <a:gd name="connsiteX97" fmla="*/ 854480 w 14352380"/>
                <a:gd name="connsiteY97" fmla="*/ 2889178 h 7396028"/>
                <a:gd name="connsiteX98" fmla="*/ 1149272 w 14352380"/>
                <a:gd name="connsiteY98" fmla="*/ 2889676 h 7396028"/>
                <a:gd name="connsiteX99" fmla="*/ 1531894 w 14352380"/>
                <a:gd name="connsiteY99" fmla="*/ 2917507 h 7396028"/>
                <a:gd name="connsiteX100" fmla="*/ 1860559 w 14352380"/>
                <a:gd name="connsiteY100" fmla="*/ 2766431 h 7396028"/>
                <a:gd name="connsiteX101" fmla="*/ 1701613 w 14352380"/>
                <a:gd name="connsiteY101" fmla="*/ 2263518 h 7396028"/>
                <a:gd name="connsiteX102" fmla="*/ 1690183 w 14352380"/>
                <a:gd name="connsiteY102" fmla="*/ 1966338 h 7396028"/>
                <a:gd name="connsiteX103" fmla="*/ 1381991 w 14352380"/>
                <a:gd name="connsiteY103" fmla="*/ 1841604 h 7396028"/>
                <a:gd name="connsiteX104" fmla="*/ 1095823 w 14352380"/>
                <a:gd name="connsiteY104" fmla="*/ 1714878 h 7396028"/>
                <a:gd name="connsiteX105" fmla="*/ 746507 w 14352380"/>
                <a:gd name="connsiteY105" fmla="*/ 1626415 h 7396028"/>
                <a:gd name="connsiteX106" fmla="*/ 352873 w 14352380"/>
                <a:gd name="connsiteY106" fmla="*/ 1726308 h 7396028"/>
                <a:gd name="connsiteX107" fmla="*/ 113171 w 14352380"/>
                <a:gd name="connsiteY107" fmla="*/ 1763582 h 7396028"/>
                <a:gd name="connsiteX108" fmla="*/ 9973 w 14352380"/>
                <a:gd name="connsiteY108" fmla="*/ 1737738 h 7396028"/>
                <a:gd name="connsiteX109" fmla="*/ 348516 w 14352380"/>
                <a:gd name="connsiteY109" fmla="*/ 1643812 h 7396028"/>
                <a:gd name="connsiteX110" fmla="*/ 653097 w 14352380"/>
                <a:gd name="connsiteY110" fmla="*/ 1543920 h 7396028"/>
                <a:gd name="connsiteX111" fmla="*/ 1072963 w 14352380"/>
                <a:gd name="connsiteY111" fmla="*/ 1612008 h 7396028"/>
                <a:gd name="connsiteX112" fmla="*/ 1244413 w 14352380"/>
                <a:gd name="connsiteY112" fmla="*/ 1657728 h 7396028"/>
                <a:gd name="connsiteX113" fmla="*/ 1205766 w 14352380"/>
                <a:gd name="connsiteY113" fmla="*/ 1451988 h 7396028"/>
                <a:gd name="connsiteX114" fmla="*/ 1046313 w 14352380"/>
                <a:gd name="connsiteY114" fmla="*/ 815409 h 7396028"/>
                <a:gd name="connsiteX115" fmla="*/ 1221553 w 14352380"/>
                <a:gd name="connsiteY115" fmla="*/ 1211958 h 7396028"/>
                <a:gd name="connsiteX0" fmla="*/ 1221553 w 18227951"/>
                <a:gd name="connsiteY0" fmla="*/ 1211958 h 9173439"/>
                <a:gd name="connsiteX1" fmla="*/ 1343911 w 18227951"/>
                <a:gd name="connsiteY1" fmla="*/ 1559828 h 9173439"/>
                <a:gd name="connsiteX2" fmla="*/ 1553023 w 18227951"/>
                <a:gd name="connsiteY2" fmla="*/ 1657728 h 9173439"/>
                <a:gd name="connsiteX3" fmla="*/ 1907353 w 18227951"/>
                <a:gd name="connsiteY3" fmla="*/ 1680588 h 9173439"/>
                <a:gd name="connsiteX4" fmla="*/ 2021653 w 18227951"/>
                <a:gd name="connsiteY4" fmla="*/ 1543428 h 9173439"/>
                <a:gd name="connsiteX5" fmla="*/ 2124523 w 18227951"/>
                <a:gd name="connsiteY5" fmla="*/ 1291968 h 9173439"/>
                <a:gd name="connsiteX6" fmla="*/ 2124523 w 18227951"/>
                <a:gd name="connsiteY6" fmla="*/ 1120518 h 9173439"/>
                <a:gd name="connsiteX7" fmla="*/ 2068029 w 18227951"/>
                <a:gd name="connsiteY7" fmla="*/ 825325 h 9173439"/>
                <a:gd name="connsiteX8" fmla="*/ 2078803 w 18227951"/>
                <a:gd name="connsiteY8" fmla="*/ 777618 h 9173439"/>
                <a:gd name="connsiteX9" fmla="*/ 2170243 w 18227951"/>
                <a:gd name="connsiteY9" fmla="*/ 1086228 h 9173439"/>
                <a:gd name="connsiteX10" fmla="*/ 2215963 w 18227951"/>
                <a:gd name="connsiteY10" fmla="*/ 1269108 h 9173439"/>
                <a:gd name="connsiteX11" fmla="*/ 2284543 w 18227951"/>
                <a:gd name="connsiteY11" fmla="*/ 1303398 h 9173439"/>
                <a:gd name="connsiteX12" fmla="*/ 2330263 w 18227951"/>
                <a:gd name="connsiteY12" fmla="*/ 1166238 h 9173439"/>
                <a:gd name="connsiteX13" fmla="*/ 2467423 w 18227951"/>
                <a:gd name="connsiteY13" fmla="*/ 880488 h 9173439"/>
                <a:gd name="connsiteX14" fmla="*/ 2558863 w 18227951"/>
                <a:gd name="connsiteY14" fmla="*/ 640458 h 9173439"/>
                <a:gd name="connsiteX15" fmla="*/ 2616013 w 18227951"/>
                <a:gd name="connsiteY15" fmla="*/ 537588 h 9173439"/>
                <a:gd name="connsiteX16" fmla="*/ 2558863 w 18227951"/>
                <a:gd name="connsiteY16" fmla="*/ 789048 h 9173439"/>
                <a:gd name="connsiteX17" fmla="*/ 2444563 w 18227951"/>
                <a:gd name="connsiteY17" fmla="*/ 1097658 h 9173439"/>
                <a:gd name="connsiteX18" fmla="*/ 2375983 w 18227951"/>
                <a:gd name="connsiteY18" fmla="*/ 1406268 h 9173439"/>
                <a:gd name="connsiteX19" fmla="*/ 2558863 w 18227951"/>
                <a:gd name="connsiteY19" fmla="*/ 1577718 h 9173439"/>
                <a:gd name="connsiteX20" fmla="*/ 2878903 w 18227951"/>
                <a:gd name="connsiteY20" fmla="*/ 1657728 h 9173439"/>
                <a:gd name="connsiteX21" fmla="*/ 3187513 w 18227951"/>
                <a:gd name="connsiteY21" fmla="*/ 1657728 h 9173439"/>
                <a:gd name="connsiteX22" fmla="*/ 3370393 w 18227951"/>
                <a:gd name="connsiteY22" fmla="*/ 1566288 h 9173439"/>
                <a:gd name="connsiteX23" fmla="*/ 3488066 w 18227951"/>
                <a:gd name="connsiteY23" fmla="*/ 1246753 h 9173439"/>
                <a:gd name="connsiteX24" fmla="*/ 3495138 w 18227951"/>
                <a:gd name="connsiteY24" fmla="*/ 1115548 h 9173439"/>
                <a:gd name="connsiteX25" fmla="*/ 3493650 w 18227951"/>
                <a:gd name="connsiteY25" fmla="*/ 1063976 h 9173439"/>
                <a:gd name="connsiteX26" fmla="*/ 3450403 w 18227951"/>
                <a:gd name="connsiteY26" fmla="*/ 777618 h 9173439"/>
                <a:gd name="connsiteX27" fmla="*/ 3119893 w 18227951"/>
                <a:gd name="connsiteY27" fmla="*/ 321571 h 9173439"/>
                <a:gd name="connsiteX28" fmla="*/ 3497351 w 18227951"/>
                <a:gd name="connsiteY28" fmla="*/ 674883 h 9173439"/>
                <a:gd name="connsiteX29" fmla="*/ 3759013 w 18227951"/>
                <a:gd name="connsiteY29" fmla="*/ 571878 h 9173439"/>
                <a:gd name="connsiteX30" fmla="*/ 3999043 w 18227951"/>
                <a:gd name="connsiteY30" fmla="*/ 91818 h 9173439"/>
                <a:gd name="connsiteX31" fmla="*/ 4033333 w 18227951"/>
                <a:gd name="connsiteY31" fmla="*/ 11808 h 9173439"/>
                <a:gd name="connsiteX32" fmla="*/ 3984569 w 18227951"/>
                <a:gd name="connsiteY32" fmla="*/ 247366 h 9173439"/>
                <a:gd name="connsiteX33" fmla="*/ 3812791 w 18227951"/>
                <a:gd name="connsiteY33" fmla="*/ 647417 h 9173439"/>
                <a:gd name="connsiteX34" fmla="*/ 3592906 w 18227951"/>
                <a:gd name="connsiteY34" fmla="*/ 811408 h 9173439"/>
                <a:gd name="connsiteX35" fmla="*/ 3604425 w 18227951"/>
                <a:gd name="connsiteY35" fmla="*/ 999253 h 9173439"/>
                <a:gd name="connsiteX36" fmla="*/ 3872985 w 18227951"/>
                <a:gd name="connsiteY36" fmla="*/ 881976 h 9173439"/>
                <a:gd name="connsiteX37" fmla="*/ 4200754 w 18227951"/>
                <a:gd name="connsiteY37" fmla="*/ 774136 h 9173439"/>
                <a:gd name="connsiteX38" fmla="*/ 4064251 w 18227951"/>
                <a:gd name="connsiteY38" fmla="*/ 847195 h 9173439"/>
                <a:gd name="connsiteX39" fmla="*/ 3818880 w 18227951"/>
                <a:gd name="connsiteY39" fmla="*/ 991305 h 9173439"/>
                <a:gd name="connsiteX40" fmla="*/ 3658531 w 18227951"/>
                <a:gd name="connsiteY40" fmla="*/ 1093178 h 9173439"/>
                <a:gd name="connsiteX41" fmla="*/ 3622838 w 18227951"/>
                <a:gd name="connsiteY41" fmla="*/ 1221401 h 9173439"/>
                <a:gd name="connsiteX42" fmla="*/ 3577446 w 18227951"/>
                <a:gd name="connsiteY42" fmla="*/ 1500691 h 9173439"/>
                <a:gd name="connsiteX43" fmla="*/ 3461833 w 18227951"/>
                <a:gd name="connsiteY43" fmla="*/ 1726308 h 9173439"/>
                <a:gd name="connsiteX44" fmla="*/ 3278953 w 18227951"/>
                <a:gd name="connsiteY44" fmla="*/ 2034918 h 9173439"/>
                <a:gd name="connsiteX45" fmla="*/ 3288742 w 18227951"/>
                <a:gd name="connsiteY45" fmla="*/ 2273460 h 9173439"/>
                <a:gd name="connsiteX46" fmla="*/ 3434288 w 18227951"/>
                <a:gd name="connsiteY46" fmla="*/ 2417577 h 9173439"/>
                <a:gd name="connsiteX47" fmla="*/ 3781217 w 18227951"/>
                <a:gd name="connsiteY47" fmla="*/ 2618845 h 9173439"/>
                <a:gd name="connsiteX48" fmla="*/ 4079053 w 18227951"/>
                <a:gd name="connsiteY48" fmla="*/ 2777868 h 9173439"/>
                <a:gd name="connsiteX49" fmla="*/ 18227951 w 18227951"/>
                <a:gd name="connsiteY49" fmla="*/ 9173439 h 9173439"/>
                <a:gd name="connsiteX50" fmla="*/ 13992332 w 18227951"/>
                <a:gd name="connsiteY50" fmla="*/ 7396027 h 9173439"/>
                <a:gd name="connsiteX51" fmla="*/ 3944371 w 18227951"/>
                <a:gd name="connsiteY51" fmla="*/ 2976643 h 9173439"/>
                <a:gd name="connsiteX52" fmla="*/ 3460193 w 18227951"/>
                <a:gd name="connsiteY52" fmla="*/ 2852901 h 9173439"/>
                <a:gd name="connsiteX53" fmla="*/ 3217865 w 18227951"/>
                <a:gd name="connsiteY53" fmla="*/ 2829045 h 9173439"/>
                <a:gd name="connsiteX54" fmla="*/ 3025524 w 18227951"/>
                <a:gd name="connsiteY54" fmla="*/ 2858861 h 9173439"/>
                <a:gd name="connsiteX55" fmla="*/ 2832855 w 18227951"/>
                <a:gd name="connsiteY55" fmla="*/ 2930924 h 9173439"/>
                <a:gd name="connsiteX56" fmla="*/ 2820111 w 18227951"/>
                <a:gd name="connsiteY56" fmla="*/ 3026344 h 9173439"/>
                <a:gd name="connsiteX57" fmla="*/ 2959241 w 18227951"/>
                <a:gd name="connsiteY57" fmla="*/ 3167976 h 9173439"/>
                <a:gd name="connsiteX58" fmla="*/ 3176083 w 18227951"/>
                <a:gd name="connsiteY58" fmla="*/ 3269358 h 9173439"/>
                <a:gd name="connsiteX59" fmla="*/ 3388239 w 18227951"/>
                <a:gd name="connsiteY59" fmla="*/ 3442290 h 9173439"/>
                <a:gd name="connsiteX60" fmla="*/ 3212014 w 18227951"/>
                <a:gd name="connsiteY60" fmla="*/ 3336948 h 9173439"/>
                <a:gd name="connsiteX61" fmla="*/ 3004633 w 18227951"/>
                <a:gd name="connsiteY61" fmla="*/ 3276814 h 9173439"/>
                <a:gd name="connsiteX62" fmla="*/ 2771676 w 18227951"/>
                <a:gd name="connsiteY62" fmla="*/ 3166987 h 9173439"/>
                <a:gd name="connsiteX63" fmla="*/ 2638873 w 18227951"/>
                <a:gd name="connsiteY63" fmla="*/ 3097908 h 9173439"/>
                <a:gd name="connsiteX64" fmla="*/ 2570293 w 18227951"/>
                <a:gd name="connsiteY64" fmla="*/ 3109338 h 9173439"/>
                <a:gd name="connsiteX65" fmla="*/ 2525557 w 18227951"/>
                <a:gd name="connsiteY65" fmla="*/ 3326508 h 9173439"/>
                <a:gd name="connsiteX66" fmla="*/ 2584349 w 18227951"/>
                <a:gd name="connsiteY66" fmla="*/ 3577470 h 9173439"/>
                <a:gd name="connsiteX67" fmla="*/ 2663703 w 18227951"/>
                <a:gd name="connsiteY67" fmla="*/ 3996904 h 9173439"/>
                <a:gd name="connsiteX68" fmla="*/ 2633113 w 18227951"/>
                <a:gd name="connsiteY68" fmla="*/ 4192703 h 9173439"/>
                <a:gd name="connsiteX69" fmla="*/ 2539703 w 18227951"/>
                <a:gd name="connsiteY69" fmla="*/ 4455574 h 9173439"/>
                <a:gd name="connsiteX70" fmla="*/ 2595212 w 18227951"/>
                <a:gd name="connsiteY70" fmla="*/ 3945217 h 9173439"/>
                <a:gd name="connsiteX71" fmla="*/ 2481240 w 18227951"/>
                <a:gd name="connsiteY71" fmla="*/ 3566538 h 9173439"/>
                <a:gd name="connsiteX72" fmla="*/ 2307403 w 18227951"/>
                <a:gd name="connsiteY72" fmla="*/ 3166488 h 9173439"/>
                <a:gd name="connsiteX73" fmla="*/ 2261683 w 18227951"/>
                <a:gd name="connsiteY73" fmla="*/ 3063618 h 9173439"/>
                <a:gd name="connsiteX74" fmla="*/ 2078803 w 18227951"/>
                <a:gd name="connsiteY74" fmla="*/ 2949318 h 9173439"/>
                <a:gd name="connsiteX75" fmla="*/ 1824299 w 18227951"/>
                <a:gd name="connsiteY75" fmla="*/ 3002494 h 9173439"/>
                <a:gd name="connsiteX76" fmla="*/ 1412162 w 18227951"/>
                <a:gd name="connsiteY76" fmla="*/ 3235573 h 9173439"/>
                <a:gd name="connsiteX77" fmla="*/ 1381573 w 18227951"/>
                <a:gd name="connsiteY77" fmla="*/ 3680838 h 9173439"/>
                <a:gd name="connsiteX78" fmla="*/ 1340867 w 18227951"/>
                <a:gd name="connsiteY78" fmla="*/ 3980504 h 9173439"/>
                <a:gd name="connsiteX79" fmla="*/ 1197619 w 18227951"/>
                <a:gd name="connsiteY79" fmla="*/ 4738831 h 9173439"/>
                <a:gd name="connsiteX80" fmla="*/ 1220896 w 18227951"/>
                <a:gd name="connsiteY80" fmla="*/ 4338309 h 9173439"/>
                <a:gd name="connsiteX81" fmla="*/ 1242772 w 18227951"/>
                <a:gd name="connsiteY81" fmla="*/ 4080888 h 9173439"/>
                <a:gd name="connsiteX82" fmla="*/ 1198693 w 18227951"/>
                <a:gd name="connsiteY82" fmla="*/ 3909438 h 9173439"/>
                <a:gd name="connsiteX83" fmla="*/ 970093 w 18227951"/>
                <a:gd name="connsiteY83" fmla="*/ 3989448 h 9173439"/>
                <a:gd name="connsiteX84" fmla="*/ 766328 w 18227951"/>
                <a:gd name="connsiteY84" fmla="*/ 4131990 h 9173439"/>
                <a:gd name="connsiteX85" fmla="*/ 555808 w 18227951"/>
                <a:gd name="connsiteY85" fmla="*/ 4355688 h 9173439"/>
                <a:gd name="connsiteX86" fmla="*/ 785900 w 18227951"/>
                <a:gd name="connsiteY86" fmla="*/ 4017771 h 9173439"/>
                <a:gd name="connsiteX87" fmla="*/ 1130113 w 18227951"/>
                <a:gd name="connsiteY87" fmla="*/ 3817500 h 9173439"/>
                <a:gd name="connsiteX88" fmla="*/ 1278703 w 18227951"/>
                <a:gd name="connsiteY88" fmla="*/ 3726558 h 9173439"/>
                <a:gd name="connsiteX89" fmla="*/ 1269661 w 18227951"/>
                <a:gd name="connsiteY89" fmla="*/ 3390117 h 9173439"/>
                <a:gd name="connsiteX90" fmla="*/ 1309620 w 18227951"/>
                <a:gd name="connsiteY90" fmla="*/ 3169963 h 9173439"/>
                <a:gd name="connsiteX91" fmla="*/ 1393003 w 18227951"/>
                <a:gd name="connsiteY91" fmla="*/ 3052188 h 9173439"/>
                <a:gd name="connsiteX92" fmla="*/ 1080693 w 18227951"/>
                <a:gd name="connsiteY92" fmla="*/ 2984604 h 9173439"/>
                <a:gd name="connsiteX93" fmla="*/ 663453 w 18227951"/>
                <a:gd name="connsiteY93" fmla="*/ 3023360 h 9173439"/>
                <a:gd name="connsiteX94" fmla="*/ 235111 w 18227951"/>
                <a:gd name="connsiteY94" fmla="*/ 3217172 h 9173439"/>
                <a:gd name="connsiteX95" fmla="*/ 421453 w 18227951"/>
                <a:gd name="connsiteY95" fmla="*/ 3029328 h 9173439"/>
                <a:gd name="connsiteX96" fmla="*/ 627193 w 18227951"/>
                <a:gd name="connsiteY96" fmla="*/ 2926458 h 9173439"/>
                <a:gd name="connsiteX97" fmla="*/ 854480 w 18227951"/>
                <a:gd name="connsiteY97" fmla="*/ 2889178 h 9173439"/>
                <a:gd name="connsiteX98" fmla="*/ 1149272 w 18227951"/>
                <a:gd name="connsiteY98" fmla="*/ 2889676 h 9173439"/>
                <a:gd name="connsiteX99" fmla="*/ 1531894 w 18227951"/>
                <a:gd name="connsiteY99" fmla="*/ 2917507 h 9173439"/>
                <a:gd name="connsiteX100" fmla="*/ 1860559 w 18227951"/>
                <a:gd name="connsiteY100" fmla="*/ 2766431 h 9173439"/>
                <a:gd name="connsiteX101" fmla="*/ 1701613 w 18227951"/>
                <a:gd name="connsiteY101" fmla="*/ 2263518 h 9173439"/>
                <a:gd name="connsiteX102" fmla="*/ 1690183 w 18227951"/>
                <a:gd name="connsiteY102" fmla="*/ 1966338 h 9173439"/>
                <a:gd name="connsiteX103" fmla="*/ 1381991 w 18227951"/>
                <a:gd name="connsiteY103" fmla="*/ 1841604 h 9173439"/>
                <a:gd name="connsiteX104" fmla="*/ 1095823 w 18227951"/>
                <a:gd name="connsiteY104" fmla="*/ 1714878 h 9173439"/>
                <a:gd name="connsiteX105" fmla="*/ 746507 w 18227951"/>
                <a:gd name="connsiteY105" fmla="*/ 1626415 h 9173439"/>
                <a:gd name="connsiteX106" fmla="*/ 352873 w 18227951"/>
                <a:gd name="connsiteY106" fmla="*/ 1726308 h 9173439"/>
                <a:gd name="connsiteX107" fmla="*/ 113171 w 18227951"/>
                <a:gd name="connsiteY107" fmla="*/ 1763582 h 9173439"/>
                <a:gd name="connsiteX108" fmla="*/ 9973 w 18227951"/>
                <a:gd name="connsiteY108" fmla="*/ 1737738 h 9173439"/>
                <a:gd name="connsiteX109" fmla="*/ 348516 w 18227951"/>
                <a:gd name="connsiteY109" fmla="*/ 1643812 h 9173439"/>
                <a:gd name="connsiteX110" fmla="*/ 653097 w 18227951"/>
                <a:gd name="connsiteY110" fmla="*/ 1543920 h 9173439"/>
                <a:gd name="connsiteX111" fmla="*/ 1072963 w 18227951"/>
                <a:gd name="connsiteY111" fmla="*/ 1612008 h 9173439"/>
                <a:gd name="connsiteX112" fmla="*/ 1244413 w 18227951"/>
                <a:gd name="connsiteY112" fmla="*/ 1657728 h 9173439"/>
                <a:gd name="connsiteX113" fmla="*/ 1205766 w 18227951"/>
                <a:gd name="connsiteY113" fmla="*/ 1451988 h 9173439"/>
                <a:gd name="connsiteX114" fmla="*/ 1046313 w 18227951"/>
                <a:gd name="connsiteY114" fmla="*/ 815409 h 9173439"/>
                <a:gd name="connsiteX115" fmla="*/ 1221553 w 18227951"/>
                <a:gd name="connsiteY115" fmla="*/ 1211958 h 9173439"/>
                <a:gd name="connsiteX0" fmla="*/ 1221553 w 19234678"/>
                <a:gd name="connsiteY0" fmla="*/ 1211958 h 9708619"/>
                <a:gd name="connsiteX1" fmla="*/ 1343911 w 19234678"/>
                <a:gd name="connsiteY1" fmla="*/ 1559828 h 9708619"/>
                <a:gd name="connsiteX2" fmla="*/ 1553023 w 19234678"/>
                <a:gd name="connsiteY2" fmla="*/ 1657728 h 9708619"/>
                <a:gd name="connsiteX3" fmla="*/ 1907353 w 19234678"/>
                <a:gd name="connsiteY3" fmla="*/ 1680588 h 9708619"/>
                <a:gd name="connsiteX4" fmla="*/ 2021653 w 19234678"/>
                <a:gd name="connsiteY4" fmla="*/ 1543428 h 9708619"/>
                <a:gd name="connsiteX5" fmla="*/ 2124523 w 19234678"/>
                <a:gd name="connsiteY5" fmla="*/ 1291968 h 9708619"/>
                <a:gd name="connsiteX6" fmla="*/ 2124523 w 19234678"/>
                <a:gd name="connsiteY6" fmla="*/ 1120518 h 9708619"/>
                <a:gd name="connsiteX7" fmla="*/ 2068029 w 19234678"/>
                <a:gd name="connsiteY7" fmla="*/ 825325 h 9708619"/>
                <a:gd name="connsiteX8" fmla="*/ 2078803 w 19234678"/>
                <a:gd name="connsiteY8" fmla="*/ 777618 h 9708619"/>
                <a:gd name="connsiteX9" fmla="*/ 2170243 w 19234678"/>
                <a:gd name="connsiteY9" fmla="*/ 1086228 h 9708619"/>
                <a:gd name="connsiteX10" fmla="*/ 2215963 w 19234678"/>
                <a:gd name="connsiteY10" fmla="*/ 1269108 h 9708619"/>
                <a:gd name="connsiteX11" fmla="*/ 2284543 w 19234678"/>
                <a:gd name="connsiteY11" fmla="*/ 1303398 h 9708619"/>
                <a:gd name="connsiteX12" fmla="*/ 2330263 w 19234678"/>
                <a:gd name="connsiteY12" fmla="*/ 1166238 h 9708619"/>
                <a:gd name="connsiteX13" fmla="*/ 2467423 w 19234678"/>
                <a:gd name="connsiteY13" fmla="*/ 880488 h 9708619"/>
                <a:gd name="connsiteX14" fmla="*/ 2558863 w 19234678"/>
                <a:gd name="connsiteY14" fmla="*/ 640458 h 9708619"/>
                <a:gd name="connsiteX15" fmla="*/ 2616013 w 19234678"/>
                <a:gd name="connsiteY15" fmla="*/ 537588 h 9708619"/>
                <a:gd name="connsiteX16" fmla="*/ 2558863 w 19234678"/>
                <a:gd name="connsiteY16" fmla="*/ 789048 h 9708619"/>
                <a:gd name="connsiteX17" fmla="*/ 2444563 w 19234678"/>
                <a:gd name="connsiteY17" fmla="*/ 1097658 h 9708619"/>
                <a:gd name="connsiteX18" fmla="*/ 2375983 w 19234678"/>
                <a:gd name="connsiteY18" fmla="*/ 1406268 h 9708619"/>
                <a:gd name="connsiteX19" fmla="*/ 2558863 w 19234678"/>
                <a:gd name="connsiteY19" fmla="*/ 1577718 h 9708619"/>
                <a:gd name="connsiteX20" fmla="*/ 2878903 w 19234678"/>
                <a:gd name="connsiteY20" fmla="*/ 1657728 h 9708619"/>
                <a:gd name="connsiteX21" fmla="*/ 3187513 w 19234678"/>
                <a:gd name="connsiteY21" fmla="*/ 1657728 h 9708619"/>
                <a:gd name="connsiteX22" fmla="*/ 3370393 w 19234678"/>
                <a:gd name="connsiteY22" fmla="*/ 1566288 h 9708619"/>
                <a:gd name="connsiteX23" fmla="*/ 3488066 w 19234678"/>
                <a:gd name="connsiteY23" fmla="*/ 1246753 h 9708619"/>
                <a:gd name="connsiteX24" fmla="*/ 3495138 w 19234678"/>
                <a:gd name="connsiteY24" fmla="*/ 1115548 h 9708619"/>
                <a:gd name="connsiteX25" fmla="*/ 3493650 w 19234678"/>
                <a:gd name="connsiteY25" fmla="*/ 1063976 h 9708619"/>
                <a:gd name="connsiteX26" fmla="*/ 3450403 w 19234678"/>
                <a:gd name="connsiteY26" fmla="*/ 777618 h 9708619"/>
                <a:gd name="connsiteX27" fmla="*/ 3119893 w 19234678"/>
                <a:gd name="connsiteY27" fmla="*/ 321571 h 9708619"/>
                <a:gd name="connsiteX28" fmla="*/ 3497351 w 19234678"/>
                <a:gd name="connsiteY28" fmla="*/ 674883 h 9708619"/>
                <a:gd name="connsiteX29" fmla="*/ 3759013 w 19234678"/>
                <a:gd name="connsiteY29" fmla="*/ 571878 h 9708619"/>
                <a:gd name="connsiteX30" fmla="*/ 3999043 w 19234678"/>
                <a:gd name="connsiteY30" fmla="*/ 91818 h 9708619"/>
                <a:gd name="connsiteX31" fmla="*/ 4033333 w 19234678"/>
                <a:gd name="connsiteY31" fmla="*/ 11808 h 9708619"/>
                <a:gd name="connsiteX32" fmla="*/ 3984569 w 19234678"/>
                <a:gd name="connsiteY32" fmla="*/ 247366 h 9708619"/>
                <a:gd name="connsiteX33" fmla="*/ 3812791 w 19234678"/>
                <a:gd name="connsiteY33" fmla="*/ 647417 h 9708619"/>
                <a:gd name="connsiteX34" fmla="*/ 3592906 w 19234678"/>
                <a:gd name="connsiteY34" fmla="*/ 811408 h 9708619"/>
                <a:gd name="connsiteX35" fmla="*/ 3604425 w 19234678"/>
                <a:gd name="connsiteY35" fmla="*/ 999253 h 9708619"/>
                <a:gd name="connsiteX36" fmla="*/ 3872985 w 19234678"/>
                <a:gd name="connsiteY36" fmla="*/ 881976 h 9708619"/>
                <a:gd name="connsiteX37" fmla="*/ 4200754 w 19234678"/>
                <a:gd name="connsiteY37" fmla="*/ 774136 h 9708619"/>
                <a:gd name="connsiteX38" fmla="*/ 4064251 w 19234678"/>
                <a:gd name="connsiteY38" fmla="*/ 847195 h 9708619"/>
                <a:gd name="connsiteX39" fmla="*/ 3818880 w 19234678"/>
                <a:gd name="connsiteY39" fmla="*/ 991305 h 9708619"/>
                <a:gd name="connsiteX40" fmla="*/ 3658531 w 19234678"/>
                <a:gd name="connsiteY40" fmla="*/ 1093178 h 9708619"/>
                <a:gd name="connsiteX41" fmla="*/ 3622838 w 19234678"/>
                <a:gd name="connsiteY41" fmla="*/ 1221401 h 9708619"/>
                <a:gd name="connsiteX42" fmla="*/ 3577446 w 19234678"/>
                <a:gd name="connsiteY42" fmla="*/ 1500691 h 9708619"/>
                <a:gd name="connsiteX43" fmla="*/ 3461833 w 19234678"/>
                <a:gd name="connsiteY43" fmla="*/ 1726308 h 9708619"/>
                <a:gd name="connsiteX44" fmla="*/ 3278953 w 19234678"/>
                <a:gd name="connsiteY44" fmla="*/ 2034918 h 9708619"/>
                <a:gd name="connsiteX45" fmla="*/ 3288742 w 19234678"/>
                <a:gd name="connsiteY45" fmla="*/ 2273460 h 9708619"/>
                <a:gd name="connsiteX46" fmla="*/ 3434288 w 19234678"/>
                <a:gd name="connsiteY46" fmla="*/ 2417577 h 9708619"/>
                <a:gd name="connsiteX47" fmla="*/ 3781217 w 19234678"/>
                <a:gd name="connsiteY47" fmla="*/ 2618845 h 9708619"/>
                <a:gd name="connsiteX48" fmla="*/ 4079053 w 19234678"/>
                <a:gd name="connsiteY48" fmla="*/ 2777868 h 9708619"/>
                <a:gd name="connsiteX49" fmla="*/ 18227951 w 19234678"/>
                <a:gd name="connsiteY49" fmla="*/ 9173439 h 9708619"/>
                <a:gd name="connsiteX50" fmla="*/ 18064964 w 19234678"/>
                <a:gd name="connsiteY50" fmla="*/ 9394536 h 9708619"/>
                <a:gd name="connsiteX51" fmla="*/ 3944371 w 19234678"/>
                <a:gd name="connsiteY51" fmla="*/ 2976643 h 9708619"/>
                <a:gd name="connsiteX52" fmla="*/ 3460193 w 19234678"/>
                <a:gd name="connsiteY52" fmla="*/ 2852901 h 9708619"/>
                <a:gd name="connsiteX53" fmla="*/ 3217865 w 19234678"/>
                <a:gd name="connsiteY53" fmla="*/ 2829045 h 9708619"/>
                <a:gd name="connsiteX54" fmla="*/ 3025524 w 19234678"/>
                <a:gd name="connsiteY54" fmla="*/ 2858861 h 9708619"/>
                <a:gd name="connsiteX55" fmla="*/ 2832855 w 19234678"/>
                <a:gd name="connsiteY55" fmla="*/ 2930924 h 9708619"/>
                <a:gd name="connsiteX56" fmla="*/ 2820111 w 19234678"/>
                <a:gd name="connsiteY56" fmla="*/ 3026344 h 9708619"/>
                <a:gd name="connsiteX57" fmla="*/ 2959241 w 19234678"/>
                <a:gd name="connsiteY57" fmla="*/ 3167976 h 9708619"/>
                <a:gd name="connsiteX58" fmla="*/ 3176083 w 19234678"/>
                <a:gd name="connsiteY58" fmla="*/ 3269358 h 9708619"/>
                <a:gd name="connsiteX59" fmla="*/ 3388239 w 19234678"/>
                <a:gd name="connsiteY59" fmla="*/ 3442290 h 9708619"/>
                <a:gd name="connsiteX60" fmla="*/ 3212014 w 19234678"/>
                <a:gd name="connsiteY60" fmla="*/ 3336948 h 9708619"/>
                <a:gd name="connsiteX61" fmla="*/ 3004633 w 19234678"/>
                <a:gd name="connsiteY61" fmla="*/ 3276814 h 9708619"/>
                <a:gd name="connsiteX62" fmla="*/ 2771676 w 19234678"/>
                <a:gd name="connsiteY62" fmla="*/ 3166987 h 9708619"/>
                <a:gd name="connsiteX63" fmla="*/ 2638873 w 19234678"/>
                <a:gd name="connsiteY63" fmla="*/ 3097908 h 9708619"/>
                <a:gd name="connsiteX64" fmla="*/ 2570293 w 19234678"/>
                <a:gd name="connsiteY64" fmla="*/ 3109338 h 9708619"/>
                <a:gd name="connsiteX65" fmla="*/ 2525557 w 19234678"/>
                <a:gd name="connsiteY65" fmla="*/ 3326508 h 9708619"/>
                <a:gd name="connsiteX66" fmla="*/ 2584349 w 19234678"/>
                <a:gd name="connsiteY66" fmla="*/ 3577470 h 9708619"/>
                <a:gd name="connsiteX67" fmla="*/ 2663703 w 19234678"/>
                <a:gd name="connsiteY67" fmla="*/ 3996904 h 9708619"/>
                <a:gd name="connsiteX68" fmla="*/ 2633113 w 19234678"/>
                <a:gd name="connsiteY68" fmla="*/ 4192703 h 9708619"/>
                <a:gd name="connsiteX69" fmla="*/ 2539703 w 19234678"/>
                <a:gd name="connsiteY69" fmla="*/ 4455574 h 9708619"/>
                <a:gd name="connsiteX70" fmla="*/ 2595212 w 19234678"/>
                <a:gd name="connsiteY70" fmla="*/ 3945217 h 9708619"/>
                <a:gd name="connsiteX71" fmla="*/ 2481240 w 19234678"/>
                <a:gd name="connsiteY71" fmla="*/ 3566538 h 9708619"/>
                <a:gd name="connsiteX72" fmla="*/ 2307403 w 19234678"/>
                <a:gd name="connsiteY72" fmla="*/ 3166488 h 9708619"/>
                <a:gd name="connsiteX73" fmla="*/ 2261683 w 19234678"/>
                <a:gd name="connsiteY73" fmla="*/ 3063618 h 9708619"/>
                <a:gd name="connsiteX74" fmla="*/ 2078803 w 19234678"/>
                <a:gd name="connsiteY74" fmla="*/ 2949318 h 9708619"/>
                <a:gd name="connsiteX75" fmla="*/ 1824299 w 19234678"/>
                <a:gd name="connsiteY75" fmla="*/ 3002494 h 9708619"/>
                <a:gd name="connsiteX76" fmla="*/ 1412162 w 19234678"/>
                <a:gd name="connsiteY76" fmla="*/ 3235573 h 9708619"/>
                <a:gd name="connsiteX77" fmla="*/ 1381573 w 19234678"/>
                <a:gd name="connsiteY77" fmla="*/ 3680838 h 9708619"/>
                <a:gd name="connsiteX78" fmla="*/ 1340867 w 19234678"/>
                <a:gd name="connsiteY78" fmla="*/ 3980504 h 9708619"/>
                <a:gd name="connsiteX79" fmla="*/ 1197619 w 19234678"/>
                <a:gd name="connsiteY79" fmla="*/ 4738831 h 9708619"/>
                <a:gd name="connsiteX80" fmla="*/ 1220896 w 19234678"/>
                <a:gd name="connsiteY80" fmla="*/ 4338309 h 9708619"/>
                <a:gd name="connsiteX81" fmla="*/ 1242772 w 19234678"/>
                <a:gd name="connsiteY81" fmla="*/ 4080888 h 9708619"/>
                <a:gd name="connsiteX82" fmla="*/ 1198693 w 19234678"/>
                <a:gd name="connsiteY82" fmla="*/ 3909438 h 9708619"/>
                <a:gd name="connsiteX83" fmla="*/ 970093 w 19234678"/>
                <a:gd name="connsiteY83" fmla="*/ 3989448 h 9708619"/>
                <a:gd name="connsiteX84" fmla="*/ 766328 w 19234678"/>
                <a:gd name="connsiteY84" fmla="*/ 4131990 h 9708619"/>
                <a:gd name="connsiteX85" fmla="*/ 555808 w 19234678"/>
                <a:gd name="connsiteY85" fmla="*/ 4355688 h 9708619"/>
                <a:gd name="connsiteX86" fmla="*/ 785900 w 19234678"/>
                <a:gd name="connsiteY86" fmla="*/ 4017771 h 9708619"/>
                <a:gd name="connsiteX87" fmla="*/ 1130113 w 19234678"/>
                <a:gd name="connsiteY87" fmla="*/ 3817500 h 9708619"/>
                <a:gd name="connsiteX88" fmla="*/ 1278703 w 19234678"/>
                <a:gd name="connsiteY88" fmla="*/ 3726558 h 9708619"/>
                <a:gd name="connsiteX89" fmla="*/ 1269661 w 19234678"/>
                <a:gd name="connsiteY89" fmla="*/ 3390117 h 9708619"/>
                <a:gd name="connsiteX90" fmla="*/ 1309620 w 19234678"/>
                <a:gd name="connsiteY90" fmla="*/ 3169963 h 9708619"/>
                <a:gd name="connsiteX91" fmla="*/ 1393003 w 19234678"/>
                <a:gd name="connsiteY91" fmla="*/ 3052188 h 9708619"/>
                <a:gd name="connsiteX92" fmla="*/ 1080693 w 19234678"/>
                <a:gd name="connsiteY92" fmla="*/ 2984604 h 9708619"/>
                <a:gd name="connsiteX93" fmla="*/ 663453 w 19234678"/>
                <a:gd name="connsiteY93" fmla="*/ 3023360 h 9708619"/>
                <a:gd name="connsiteX94" fmla="*/ 235111 w 19234678"/>
                <a:gd name="connsiteY94" fmla="*/ 3217172 h 9708619"/>
                <a:gd name="connsiteX95" fmla="*/ 421453 w 19234678"/>
                <a:gd name="connsiteY95" fmla="*/ 3029328 h 9708619"/>
                <a:gd name="connsiteX96" fmla="*/ 627193 w 19234678"/>
                <a:gd name="connsiteY96" fmla="*/ 2926458 h 9708619"/>
                <a:gd name="connsiteX97" fmla="*/ 854480 w 19234678"/>
                <a:gd name="connsiteY97" fmla="*/ 2889178 h 9708619"/>
                <a:gd name="connsiteX98" fmla="*/ 1149272 w 19234678"/>
                <a:gd name="connsiteY98" fmla="*/ 2889676 h 9708619"/>
                <a:gd name="connsiteX99" fmla="*/ 1531894 w 19234678"/>
                <a:gd name="connsiteY99" fmla="*/ 2917507 h 9708619"/>
                <a:gd name="connsiteX100" fmla="*/ 1860559 w 19234678"/>
                <a:gd name="connsiteY100" fmla="*/ 2766431 h 9708619"/>
                <a:gd name="connsiteX101" fmla="*/ 1701613 w 19234678"/>
                <a:gd name="connsiteY101" fmla="*/ 2263518 h 9708619"/>
                <a:gd name="connsiteX102" fmla="*/ 1690183 w 19234678"/>
                <a:gd name="connsiteY102" fmla="*/ 1966338 h 9708619"/>
                <a:gd name="connsiteX103" fmla="*/ 1381991 w 19234678"/>
                <a:gd name="connsiteY103" fmla="*/ 1841604 h 9708619"/>
                <a:gd name="connsiteX104" fmla="*/ 1095823 w 19234678"/>
                <a:gd name="connsiteY104" fmla="*/ 1714878 h 9708619"/>
                <a:gd name="connsiteX105" fmla="*/ 746507 w 19234678"/>
                <a:gd name="connsiteY105" fmla="*/ 1626415 h 9708619"/>
                <a:gd name="connsiteX106" fmla="*/ 352873 w 19234678"/>
                <a:gd name="connsiteY106" fmla="*/ 1726308 h 9708619"/>
                <a:gd name="connsiteX107" fmla="*/ 113171 w 19234678"/>
                <a:gd name="connsiteY107" fmla="*/ 1763582 h 9708619"/>
                <a:gd name="connsiteX108" fmla="*/ 9973 w 19234678"/>
                <a:gd name="connsiteY108" fmla="*/ 1737738 h 9708619"/>
                <a:gd name="connsiteX109" fmla="*/ 348516 w 19234678"/>
                <a:gd name="connsiteY109" fmla="*/ 1643812 h 9708619"/>
                <a:gd name="connsiteX110" fmla="*/ 653097 w 19234678"/>
                <a:gd name="connsiteY110" fmla="*/ 1543920 h 9708619"/>
                <a:gd name="connsiteX111" fmla="*/ 1072963 w 19234678"/>
                <a:gd name="connsiteY111" fmla="*/ 1612008 h 9708619"/>
                <a:gd name="connsiteX112" fmla="*/ 1244413 w 19234678"/>
                <a:gd name="connsiteY112" fmla="*/ 1657728 h 9708619"/>
                <a:gd name="connsiteX113" fmla="*/ 1205766 w 19234678"/>
                <a:gd name="connsiteY113" fmla="*/ 1451988 h 9708619"/>
                <a:gd name="connsiteX114" fmla="*/ 1046313 w 19234678"/>
                <a:gd name="connsiteY114" fmla="*/ 815409 h 9708619"/>
                <a:gd name="connsiteX115" fmla="*/ 1221553 w 19234678"/>
                <a:gd name="connsiteY115" fmla="*/ 1211958 h 9708619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3944371 w 19048999"/>
                <a:gd name="connsiteY51" fmla="*/ 2976643 h 9628343"/>
                <a:gd name="connsiteX52" fmla="*/ 3460193 w 19048999"/>
                <a:gd name="connsiteY52" fmla="*/ 2852901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7057965 w 19048999"/>
                <a:gd name="connsiteY51" fmla="*/ 4392731 h 9628343"/>
                <a:gd name="connsiteX52" fmla="*/ 3460193 w 19048999"/>
                <a:gd name="connsiteY52" fmla="*/ 2852901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7057965 w 19048999"/>
                <a:gd name="connsiteY51" fmla="*/ 4392731 h 9628343"/>
                <a:gd name="connsiteX52" fmla="*/ 4025107 w 19048999"/>
                <a:gd name="connsiteY52" fmla="*/ 3081300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8233152"/>
                <a:gd name="connsiteY0" fmla="*/ 1211958 h 9394538"/>
                <a:gd name="connsiteX1" fmla="*/ 1343911 w 18233152"/>
                <a:gd name="connsiteY1" fmla="*/ 1559828 h 9394538"/>
                <a:gd name="connsiteX2" fmla="*/ 1553023 w 18233152"/>
                <a:gd name="connsiteY2" fmla="*/ 1657728 h 9394538"/>
                <a:gd name="connsiteX3" fmla="*/ 1907353 w 18233152"/>
                <a:gd name="connsiteY3" fmla="*/ 1680588 h 9394538"/>
                <a:gd name="connsiteX4" fmla="*/ 2021653 w 18233152"/>
                <a:gd name="connsiteY4" fmla="*/ 1543428 h 9394538"/>
                <a:gd name="connsiteX5" fmla="*/ 2124523 w 18233152"/>
                <a:gd name="connsiteY5" fmla="*/ 1291968 h 9394538"/>
                <a:gd name="connsiteX6" fmla="*/ 2124523 w 18233152"/>
                <a:gd name="connsiteY6" fmla="*/ 1120518 h 9394538"/>
                <a:gd name="connsiteX7" fmla="*/ 2068029 w 18233152"/>
                <a:gd name="connsiteY7" fmla="*/ 825325 h 9394538"/>
                <a:gd name="connsiteX8" fmla="*/ 2078803 w 18233152"/>
                <a:gd name="connsiteY8" fmla="*/ 777618 h 9394538"/>
                <a:gd name="connsiteX9" fmla="*/ 2170243 w 18233152"/>
                <a:gd name="connsiteY9" fmla="*/ 1086228 h 9394538"/>
                <a:gd name="connsiteX10" fmla="*/ 2215963 w 18233152"/>
                <a:gd name="connsiteY10" fmla="*/ 1269108 h 9394538"/>
                <a:gd name="connsiteX11" fmla="*/ 2284543 w 18233152"/>
                <a:gd name="connsiteY11" fmla="*/ 1303398 h 9394538"/>
                <a:gd name="connsiteX12" fmla="*/ 2330263 w 18233152"/>
                <a:gd name="connsiteY12" fmla="*/ 1166238 h 9394538"/>
                <a:gd name="connsiteX13" fmla="*/ 2467423 w 18233152"/>
                <a:gd name="connsiteY13" fmla="*/ 880488 h 9394538"/>
                <a:gd name="connsiteX14" fmla="*/ 2558863 w 18233152"/>
                <a:gd name="connsiteY14" fmla="*/ 640458 h 9394538"/>
                <a:gd name="connsiteX15" fmla="*/ 2616013 w 18233152"/>
                <a:gd name="connsiteY15" fmla="*/ 537588 h 9394538"/>
                <a:gd name="connsiteX16" fmla="*/ 2558863 w 18233152"/>
                <a:gd name="connsiteY16" fmla="*/ 789048 h 9394538"/>
                <a:gd name="connsiteX17" fmla="*/ 2444563 w 18233152"/>
                <a:gd name="connsiteY17" fmla="*/ 1097658 h 9394538"/>
                <a:gd name="connsiteX18" fmla="*/ 2375983 w 18233152"/>
                <a:gd name="connsiteY18" fmla="*/ 1406268 h 9394538"/>
                <a:gd name="connsiteX19" fmla="*/ 2558863 w 18233152"/>
                <a:gd name="connsiteY19" fmla="*/ 1577718 h 9394538"/>
                <a:gd name="connsiteX20" fmla="*/ 2878903 w 18233152"/>
                <a:gd name="connsiteY20" fmla="*/ 1657728 h 9394538"/>
                <a:gd name="connsiteX21" fmla="*/ 3187513 w 18233152"/>
                <a:gd name="connsiteY21" fmla="*/ 1657728 h 9394538"/>
                <a:gd name="connsiteX22" fmla="*/ 3370393 w 18233152"/>
                <a:gd name="connsiteY22" fmla="*/ 1566288 h 9394538"/>
                <a:gd name="connsiteX23" fmla="*/ 3488066 w 18233152"/>
                <a:gd name="connsiteY23" fmla="*/ 1246753 h 9394538"/>
                <a:gd name="connsiteX24" fmla="*/ 3495138 w 18233152"/>
                <a:gd name="connsiteY24" fmla="*/ 1115548 h 9394538"/>
                <a:gd name="connsiteX25" fmla="*/ 3493650 w 18233152"/>
                <a:gd name="connsiteY25" fmla="*/ 1063976 h 9394538"/>
                <a:gd name="connsiteX26" fmla="*/ 3450403 w 18233152"/>
                <a:gd name="connsiteY26" fmla="*/ 777618 h 9394538"/>
                <a:gd name="connsiteX27" fmla="*/ 3119893 w 18233152"/>
                <a:gd name="connsiteY27" fmla="*/ 321571 h 9394538"/>
                <a:gd name="connsiteX28" fmla="*/ 3497351 w 18233152"/>
                <a:gd name="connsiteY28" fmla="*/ 674883 h 9394538"/>
                <a:gd name="connsiteX29" fmla="*/ 3759013 w 18233152"/>
                <a:gd name="connsiteY29" fmla="*/ 571878 h 9394538"/>
                <a:gd name="connsiteX30" fmla="*/ 3999043 w 18233152"/>
                <a:gd name="connsiteY30" fmla="*/ 91818 h 9394538"/>
                <a:gd name="connsiteX31" fmla="*/ 4033333 w 18233152"/>
                <a:gd name="connsiteY31" fmla="*/ 11808 h 9394538"/>
                <a:gd name="connsiteX32" fmla="*/ 3984569 w 18233152"/>
                <a:gd name="connsiteY32" fmla="*/ 247366 h 9394538"/>
                <a:gd name="connsiteX33" fmla="*/ 3812791 w 18233152"/>
                <a:gd name="connsiteY33" fmla="*/ 647417 h 9394538"/>
                <a:gd name="connsiteX34" fmla="*/ 3592906 w 18233152"/>
                <a:gd name="connsiteY34" fmla="*/ 811408 h 9394538"/>
                <a:gd name="connsiteX35" fmla="*/ 3604425 w 18233152"/>
                <a:gd name="connsiteY35" fmla="*/ 999253 h 9394538"/>
                <a:gd name="connsiteX36" fmla="*/ 3872985 w 18233152"/>
                <a:gd name="connsiteY36" fmla="*/ 881976 h 9394538"/>
                <a:gd name="connsiteX37" fmla="*/ 4200754 w 18233152"/>
                <a:gd name="connsiteY37" fmla="*/ 774136 h 9394538"/>
                <a:gd name="connsiteX38" fmla="*/ 4064251 w 18233152"/>
                <a:gd name="connsiteY38" fmla="*/ 847195 h 9394538"/>
                <a:gd name="connsiteX39" fmla="*/ 3818880 w 18233152"/>
                <a:gd name="connsiteY39" fmla="*/ 991305 h 9394538"/>
                <a:gd name="connsiteX40" fmla="*/ 3658531 w 18233152"/>
                <a:gd name="connsiteY40" fmla="*/ 1093178 h 9394538"/>
                <a:gd name="connsiteX41" fmla="*/ 3622838 w 18233152"/>
                <a:gd name="connsiteY41" fmla="*/ 1221401 h 9394538"/>
                <a:gd name="connsiteX42" fmla="*/ 3577446 w 18233152"/>
                <a:gd name="connsiteY42" fmla="*/ 1500691 h 9394538"/>
                <a:gd name="connsiteX43" fmla="*/ 3461833 w 18233152"/>
                <a:gd name="connsiteY43" fmla="*/ 1726308 h 9394538"/>
                <a:gd name="connsiteX44" fmla="*/ 3278953 w 18233152"/>
                <a:gd name="connsiteY44" fmla="*/ 2034918 h 9394538"/>
                <a:gd name="connsiteX45" fmla="*/ 3288742 w 18233152"/>
                <a:gd name="connsiteY45" fmla="*/ 2273460 h 9394538"/>
                <a:gd name="connsiteX46" fmla="*/ 3434288 w 18233152"/>
                <a:gd name="connsiteY46" fmla="*/ 2417577 h 9394538"/>
                <a:gd name="connsiteX47" fmla="*/ 3781217 w 18233152"/>
                <a:gd name="connsiteY47" fmla="*/ 2618845 h 9394538"/>
                <a:gd name="connsiteX48" fmla="*/ 6588323 w 18233152"/>
                <a:gd name="connsiteY48" fmla="*/ 3874193 h 9394538"/>
                <a:gd name="connsiteX49" fmla="*/ 18227951 w 18233152"/>
                <a:gd name="connsiteY49" fmla="*/ 9173439 h 9394538"/>
                <a:gd name="connsiteX50" fmla="*/ 18064964 w 18233152"/>
                <a:gd name="connsiteY50" fmla="*/ 9394536 h 9394538"/>
                <a:gd name="connsiteX51" fmla="*/ 7057965 w 18233152"/>
                <a:gd name="connsiteY51" fmla="*/ 4392731 h 9394538"/>
                <a:gd name="connsiteX52" fmla="*/ 4025107 w 18233152"/>
                <a:gd name="connsiteY52" fmla="*/ 3081300 h 9394538"/>
                <a:gd name="connsiteX53" fmla="*/ 3217865 w 18233152"/>
                <a:gd name="connsiteY53" fmla="*/ 2829045 h 9394538"/>
                <a:gd name="connsiteX54" fmla="*/ 3025524 w 18233152"/>
                <a:gd name="connsiteY54" fmla="*/ 2858861 h 9394538"/>
                <a:gd name="connsiteX55" fmla="*/ 2832855 w 18233152"/>
                <a:gd name="connsiteY55" fmla="*/ 2930924 h 9394538"/>
                <a:gd name="connsiteX56" fmla="*/ 2820111 w 18233152"/>
                <a:gd name="connsiteY56" fmla="*/ 3026344 h 9394538"/>
                <a:gd name="connsiteX57" fmla="*/ 2959241 w 18233152"/>
                <a:gd name="connsiteY57" fmla="*/ 3167976 h 9394538"/>
                <a:gd name="connsiteX58" fmla="*/ 3176083 w 18233152"/>
                <a:gd name="connsiteY58" fmla="*/ 3269358 h 9394538"/>
                <a:gd name="connsiteX59" fmla="*/ 3388239 w 18233152"/>
                <a:gd name="connsiteY59" fmla="*/ 3442290 h 9394538"/>
                <a:gd name="connsiteX60" fmla="*/ 3212014 w 18233152"/>
                <a:gd name="connsiteY60" fmla="*/ 3336948 h 9394538"/>
                <a:gd name="connsiteX61" fmla="*/ 3004633 w 18233152"/>
                <a:gd name="connsiteY61" fmla="*/ 3276814 h 9394538"/>
                <a:gd name="connsiteX62" fmla="*/ 2771676 w 18233152"/>
                <a:gd name="connsiteY62" fmla="*/ 3166987 h 9394538"/>
                <a:gd name="connsiteX63" fmla="*/ 2638873 w 18233152"/>
                <a:gd name="connsiteY63" fmla="*/ 3097908 h 9394538"/>
                <a:gd name="connsiteX64" fmla="*/ 2570293 w 18233152"/>
                <a:gd name="connsiteY64" fmla="*/ 3109338 h 9394538"/>
                <a:gd name="connsiteX65" fmla="*/ 2525557 w 18233152"/>
                <a:gd name="connsiteY65" fmla="*/ 3326508 h 9394538"/>
                <a:gd name="connsiteX66" fmla="*/ 2584349 w 18233152"/>
                <a:gd name="connsiteY66" fmla="*/ 3577470 h 9394538"/>
                <a:gd name="connsiteX67" fmla="*/ 2663703 w 18233152"/>
                <a:gd name="connsiteY67" fmla="*/ 3996904 h 9394538"/>
                <a:gd name="connsiteX68" fmla="*/ 2633113 w 18233152"/>
                <a:gd name="connsiteY68" fmla="*/ 4192703 h 9394538"/>
                <a:gd name="connsiteX69" fmla="*/ 2539703 w 18233152"/>
                <a:gd name="connsiteY69" fmla="*/ 4455574 h 9394538"/>
                <a:gd name="connsiteX70" fmla="*/ 2595212 w 18233152"/>
                <a:gd name="connsiteY70" fmla="*/ 3945217 h 9394538"/>
                <a:gd name="connsiteX71" fmla="*/ 2481240 w 18233152"/>
                <a:gd name="connsiteY71" fmla="*/ 3566538 h 9394538"/>
                <a:gd name="connsiteX72" fmla="*/ 2307403 w 18233152"/>
                <a:gd name="connsiteY72" fmla="*/ 3166488 h 9394538"/>
                <a:gd name="connsiteX73" fmla="*/ 2261683 w 18233152"/>
                <a:gd name="connsiteY73" fmla="*/ 3063618 h 9394538"/>
                <a:gd name="connsiteX74" fmla="*/ 2078803 w 18233152"/>
                <a:gd name="connsiteY74" fmla="*/ 2949318 h 9394538"/>
                <a:gd name="connsiteX75" fmla="*/ 1824299 w 18233152"/>
                <a:gd name="connsiteY75" fmla="*/ 3002494 h 9394538"/>
                <a:gd name="connsiteX76" fmla="*/ 1412162 w 18233152"/>
                <a:gd name="connsiteY76" fmla="*/ 3235573 h 9394538"/>
                <a:gd name="connsiteX77" fmla="*/ 1381573 w 18233152"/>
                <a:gd name="connsiteY77" fmla="*/ 3680838 h 9394538"/>
                <a:gd name="connsiteX78" fmla="*/ 1340867 w 18233152"/>
                <a:gd name="connsiteY78" fmla="*/ 3980504 h 9394538"/>
                <a:gd name="connsiteX79" fmla="*/ 1197619 w 18233152"/>
                <a:gd name="connsiteY79" fmla="*/ 4738831 h 9394538"/>
                <a:gd name="connsiteX80" fmla="*/ 1220896 w 18233152"/>
                <a:gd name="connsiteY80" fmla="*/ 4338309 h 9394538"/>
                <a:gd name="connsiteX81" fmla="*/ 1242772 w 18233152"/>
                <a:gd name="connsiteY81" fmla="*/ 4080888 h 9394538"/>
                <a:gd name="connsiteX82" fmla="*/ 1198693 w 18233152"/>
                <a:gd name="connsiteY82" fmla="*/ 3909438 h 9394538"/>
                <a:gd name="connsiteX83" fmla="*/ 970093 w 18233152"/>
                <a:gd name="connsiteY83" fmla="*/ 3989448 h 9394538"/>
                <a:gd name="connsiteX84" fmla="*/ 766328 w 18233152"/>
                <a:gd name="connsiteY84" fmla="*/ 4131990 h 9394538"/>
                <a:gd name="connsiteX85" fmla="*/ 555808 w 18233152"/>
                <a:gd name="connsiteY85" fmla="*/ 4355688 h 9394538"/>
                <a:gd name="connsiteX86" fmla="*/ 785900 w 18233152"/>
                <a:gd name="connsiteY86" fmla="*/ 4017771 h 9394538"/>
                <a:gd name="connsiteX87" fmla="*/ 1130113 w 18233152"/>
                <a:gd name="connsiteY87" fmla="*/ 3817500 h 9394538"/>
                <a:gd name="connsiteX88" fmla="*/ 1278703 w 18233152"/>
                <a:gd name="connsiteY88" fmla="*/ 3726558 h 9394538"/>
                <a:gd name="connsiteX89" fmla="*/ 1269661 w 18233152"/>
                <a:gd name="connsiteY89" fmla="*/ 3390117 h 9394538"/>
                <a:gd name="connsiteX90" fmla="*/ 1309620 w 18233152"/>
                <a:gd name="connsiteY90" fmla="*/ 3169963 h 9394538"/>
                <a:gd name="connsiteX91" fmla="*/ 1393003 w 18233152"/>
                <a:gd name="connsiteY91" fmla="*/ 3052188 h 9394538"/>
                <a:gd name="connsiteX92" fmla="*/ 1080693 w 18233152"/>
                <a:gd name="connsiteY92" fmla="*/ 2984604 h 9394538"/>
                <a:gd name="connsiteX93" fmla="*/ 663453 w 18233152"/>
                <a:gd name="connsiteY93" fmla="*/ 3023360 h 9394538"/>
                <a:gd name="connsiteX94" fmla="*/ 235111 w 18233152"/>
                <a:gd name="connsiteY94" fmla="*/ 3217172 h 9394538"/>
                <a:gd name="connsiteX95" fmla="*/ 421453 w 18233152"/>
                <a:gd name="connsiteY95" fmla="*/ 3029328 h 9394538"/>
                <a:gd name="connsiteX96" fmla="*/ 627193 w 18233152"/>
                <a:gd name="connsiteY96" fmla="*/ 2926458 h 9394538"/>
                <a:gd name="connsiteX97" fmla="*/ 854480 w 18233152"/>
                <a:gd name="connsiteY97" fmla="*/ 2889178 h 9394538"/>
                <a:gd name="connsiteX98" fmla="*/ 1149272 w 18233152"/>
                <a:gd name="connsiteY98" fmla="*/ 2889676 h 9394538"/>
                <a:gd name="connsiteX99" fmla="*/ 1531894 w 18233152"/>
                <a:gd name="connsiteY99" fmla="*/ 2917507 h 9394538"/>
                <a:gd name="connsiteX100" fmla="*/ 1860559 w 18233152"/>
                <a:gd name="connsiteY100" fmla="*/ 2766431 h 9394538"/>
                <a:gd name="connsiteX101" fmla="*/ 1701613 w 18233152"/>
                <a:gd name="connsiteY101" fmla="*/ 2263518 h 9394538"/>
                <a:gd name="connsiteX102" fmla="*/ 1690183 w 18233152"/>
                <a:gd name="connsiteY102" fmla="*/ 1966338 h 9394538"/>
                <a:gd name="connsiteX103" fmla="*/ 1381991 w 18233152"/>
                <a:gd name="connsiteY103" fmla="*/ 1841604 h 9394538"/>
                <a:gd name="connsiteX104" fmla="*/ 1095823 w 18233152"/>
                <a:gd name="connsiteY104" fmla="*/ 1714878 h 9394538"/>
                <a:gd name="connsiteX105" fmla="*/ 746507 w 18233152"/>
                <a:gd name="connsiteY105" fmla="*/ 1626415 h 9394538"/>
                <a:gd name="connsiteX106" fmla="*/ 352873 w 18233152"/>
                <a:gd name="connsiteY106" fmla="*/ 1726308 h 9394538"/>
                <a:gd name="connsiteX107" fmla="*/ 113171 w 18233152"/>
                <a:gd name="connsiteY107" fmla="*/ 1763582 h 9394538"/>
                <a:gd name="connsiteX108" fmla="*/ 9973 w 18233152"/>
                <a:gd name="connsiteY108" fmla="*/ 1737738 h 9394538"/>
                <a:gd name="connsiteX109" fmla="*/ 348516 w 18233152"/>
                <a:gd name="connsiteY109" fmla="*/ 1643812 h 9394538"/>
                <a:gd name="connsiteX110" fmla="*/ 653097 w 18233152"/>
                <a:gd name="connsiteY110" fmla="*/ 1543920 h 9394538"/>
                <a:gd name="connsiteX111" fmla="*/ 1072963 w 18233152"/>
                <a:gd name="connsiteY111" fmla="*/ 1612008 h 9394538"/>
                <a:gd name="connsiteX112" fmla="*/ 1244413 w 18233152"/>
                <a:gd name="connsiteY112" fmla="*/ 1657728 h 9394538"/>
                <a:gd name="connsiteX113" fmla="*/ 1205766 w 18233152"/>
                <a:gd name="connsiteY113" fmla="*/ 1451988 h 9394538"/>
                <a:gd name="connsiteX114" fmla="*/ 1046313 w 18233152"/>
                <a:gd name="connsiteY114" fmla="*/ 815409 h 9394538"/>
                <a:gd name="connsiteX115" fmla="*/ 1221553 w 18233152"/>
                <a:gd name="connsiteY115" fmla="*/ 1211958 h 9394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8233152" h="9394538">
                  <a:moveTo>
                    <a:pt x="1221553" y="1211958"/>
                  </a:moveTo>
                  <a:cubicBezTo>
                    <a:pt x="1271153" y="1336028"/>
                    <a:pt x="1288666" y="1485533"/>
                    <a:pt x="1343911" y="1559828"/>
                  </a:cubicBezTo>
                  <a:cubicBezTo>
                    <a:pt x="1399156" y="1634123"/>
                    <a:pt x="1459116" y="1637601"/>
                    <a:pt x="1553023" y="1657728"/>
                  </a:cubicBezTo>
                  <a:cubicBezTo>
                    <a:pt x="1646930" y="1677855"/>
                    <a:pt x="1829248" y="1699638"/>
                    <a:pt x="1907353" y="1680588"/>
                  </a:cubicBezTo>
                  <a:cubicBezTo>
                    <a:pt x="1985458" y="1661538"/>
                    <a:pt x="1985458" y="1608198"/>
                    <a:pt x="2021653" y="1543428"/>
                  </a:cubicBezTo>
                  <a:cubicBezTo>
                    <a:pt x="2057848" y="1478658"/>
                    <a:pt x="2107378" y="1362453"/>
                    <a:pt x="2124523" y="1291968"/>
                  </a:cubicBezTo>
                  <a:cubicBezTo>
                    <a:pt x="2141668" y="1221483"/>
                    <a:pt x="2133939" y="1198292"/>
                    <a:pt x="2124523" y="1120518"/>
                  </a:cubicBezTo>
                  <a:cubicBezTo>
                    <a:pt x="2115107" y="1042744"/>
                    <a:pt x="2075649" y="882475"/>
                    <a:pt x="2068029" y="825325"/>
                  </a:cubicBezTo>
                  <a:cubicBezTo>
                    <a:pt x="2060409" y="768175"/>
                    <a:pt x="2061767" y="734134"/>
                    <a:pt x="2078803" y="777618"/>
                  </a:cubicBezTo>
                  <a:cubicBezTo>
                    <a:pt x="2095839" y="821102"/>
                    <a:pt x="2147383" y="1004313"/>
                    <a:pt x="2170243" y="1086228"/>
                  </a:cubicBezTo>
                  <a:cubicBezTo>
                    <a:pt x="2193103" y="1168143"/>
                    <a:pt x="2196913" y="1232913"/>
                    <a:pt x="2215963" y="1269108"/>
                  </a:cubicBezTo>
                  <a:cubicBezTo>
                    <a:pt x="2235013" y="1305303"/>
                    <a:pt x="2265493" y="1320543"/>
                    <a:pt x="2284543" y="1303398"/>
                  </a:cubicBezTo>
                  <a:cubicBezTo>
                    <a:pt x="2303593" y="1286253"/>
                    <a:pt x="2299783" y="1236723"/>
                    <a:pt x="2330263" y="1166238"/>
                  </a:cubicBezTo>
                  <a:cubicBezTo>
                    <a:pt x="2360743" y="1095753"/>
                    <a:pt x="2429323" y="968118"/>
                    <a:pt x="2467423" y="880488"/>
                  </a:cubicBezTo>
                  <a:cubicBezTo>
                    <a:pt x="2505523" y="792858"/>
                    <a:pt x="2534098" y="697608"/>
                    <a:pt x="2558863" y="640458"/>
                  </a:cubicBezTo>
                  <a:cubicBezTo>
                    <a:pt x="2583628" y="583308"/>
                    <a:pt x="2616013" y="512823"/>
                    <a:pt x="2616013" y="537588"/>
                  </a:cubicBezTo>
                  <a:cubicBezTo>
                    <a:pt x="2616013" y="562353"/>
                    <a:pt x="2587438" y="695703"/>
                    <a:pt x="2558863" y="789048"/>
                  </a:cubicBezTo>
                  <a:cubicBezTo>
                    <a:pt x="2530288" y="882393"/>
                    <a:pt x="2475043" y="994788"/>
                    <a:pt x="2444563" y="1097658"/>
                  </a:cubicBezTo>
                  <a:cubicBezTo>
                    <a:pt x="2414083" y="1200528"/>
                    <a:pt x="2356933" y="1326258"/>
                    <a:pt x="2375983" y="1406268"/>
                  </a:cubicBezTo>
                  <a:cubicBezTo>
                    <a:pt x="2395033" y="1486278"/>
                    <a:pt x="2475043" y="1535808"/>
                    <a:pt x="2558863" y="1577718"/>
                  </a:cubicBezTo>
                  <a:cubicBezTo>
                    <a:pt x="2642683" y="1619628"/>
                    <a:pt x="2774128" y="1644393"/>
                    <a:pt x="2878903" y="1657728"/>
                  </a:cubicBezTo>
                  <a:cubicBezTo>
                    <a:pt x="2983678" y="1671063"/>
                    <a:pt x="3105598" y="1672968"/>
                    <a:pt x="3187513" y="1657728"/>
                  </a:cubicBezTo>
                  <a:cubicBezTo>
                    <a:pt x="3269428" y="1642488"/>
                    <a:pt x="3320301" y="1634784"/>
                    <a:pt x="3370393" y="1566288"/>
                  </a:cubicBezTo>
                  <a:cubicBezTo>
                    <a:pt x="3420485" y="1497792"/>
                    <a:pt x="3467275" y="1321876"/>
                    <a:pt x="3488066" y="1246753"/>
                  </a:cubicBezTo>
                  <a:cubicBezTo>
                    <a:pt x="3508857" y="1171630"/>
                    <a:pt x="3494207" y="1146011"/>
                    <a:pt x="3495138" y="1115548"/>
                  </a:cubicBezTo>
                  <a:cubicBezTo>
                    <a:pt x="3496069" y="1085085"/>
                    <a:pt x="3495555" y="1117316"/>
                    <a:pt x="3493650" y="1063976"/>
                  </a:cubicBezTo>
                  <a:cubicBezTo>
                    <a:pt x="3491745" y="1010636"/>
                    <a:pt x="3512696" y="901352"/>
                    <a:pt x="3450403" y="777618"/>
                  </a:cubicBezTo>
                  <a:cubicBezTo>
                    <a:pt x="3388110" y="653884"/>
                    <a:pt x="3101583" y="362546"/>
                    <a:pt x="3119893" y="321571"/>
                  </a:cubicBezTo>
                  <a:cubicBezTo>
                    <a:pt x="3138203" y="280596"/>
                    <a:pt x="3390831" y="633165"/>
                    <a:pt x="3497351" y="674883"/>
                  </a:cubicBezTo>
                  <a:cubicBezTo>
                    <a:pt x="3529859" y="730018"/>
                    <a:pt x="3675398" y="669055"/>
                    <a:pt x="3759013" y="571878"/>
                  </a:cubicBezTo>
                  <a:cubicBezTo>
                    <a:pt x="3842628" y="474701"/>
                    <a:pt x="3953323" y="185163"/>
                    <a:pt x="3999043" y="91818"/>
                  </a:cubicBezTo>
                  <a:cubicBezTo>
                    <a:pt x="4044763" y="-1527"/>
                    <a:pt x="4035745" y="-14117"/>
                    <a:pt x="4033333" y="11808"/>
                  </a:cubicBezTo>
                  <a:cubicBezTo>
                    <a:pt x="4030921" y="37733"/>
                    <a:pt x="4021326" y="141431"/>
                    <a:pt x="3984569" y="247366"/>
                  </a:cubicBezTo>
                  <a:cubicBezTo>
                    <a:pt x="3947812" y="353301"/>
                    <a:pt x="3878068" y="553410"/>
                    <a:pt x="3812791" y="647417"/>
                  </a:cubicBezTo>
                  <a:cubicBezTo>
                    <a:pt x="3747514" y="741424"/>
                    <a:pt x="3627634" y="752769"/>
                    <a:pt x="3592906" y="811408"/>
                  </a:cubicBezTo>
                  <a:cubicBezTo>
                    <a:pt x="3558178" y="870047"/>
                    <a:pt x="3557745" y="987492"/>
                    <a:pt x="3604425" y="999253"/>
                  </a:cubicBezTo>
                  <a:cubicBezTo>
                    <a:pt x="3651105" y="1011014"/>
                    <a:pt x="3773597" y="919495"/>
                    <a:pt x="3872985" y="881976"/>
                  </a:cubicBezTo>
                  <a:cubicBezTo>
                    <a:pt x="3972373" y="844457"/>
                    <a:pt x="4168876" y="779933"/>
                    <a:pt x="4200754" y="774136"/>
                  </a:cubicBezTo>
                  <a:cubicBezTo>
                    <a:pt x="4232632" y="768339"/>
                    <a:pt x="4127897" y="811000"/>
                    <a:pt x="4064251" y="847195"/>
                  </a:cubicBezTo>
                  <a:cubicBezTo>
                    <a:pt x="4000605" y="883390"/>
                    <a:pt x="3886500" y="950308"/>
                    <a:pt x="3818880" y="991305"/>
                  </a:cubicBezTo>
                  <a:cubicBezTo>
                    <a:pt x="3751260" y="1032302"/>
                    <a:pt x="3691205" y="1054829"/>
                    <a:pt x="3658531" y="1093178"/>
                  </a:cubicBezTo>
                  <a:cubicBezTo>
                    <a:pt x="3625857" y="1131527"/>
                    <a:pt x="3636352" y="1153482"/>
                    <a:pt x="3622838" y="1221401"/>
                  </a:cubicBezTo>
                  <a:cubicBezTo>
                    <a:pt x="3609324" y="1289320"/>
                    <a:pt x="3604280" y="1416540"/>
                    <a:pt x="3577446" y="1500691"/>
                  </a:cubicBezTo>
                  <a:cubicBezTo>
                    <a:pt x="3550612" y="1584842"/>
                    <a:pt x="3511582" y="1637270"/>
                    <a:pt x="3461833" y="1726308"/>
                  </a:cubicBezTo>
                  <a:cubicBezTo>
                    <a:pt x="3412084" y="1815346"/>
                    <a:pt x="3307802" y="1943726"/>
                    <a:pt x="3278953" y="2034918"/>
                  </a:cubicBezTo>
                  <a:cubicBezTo>
                    <a:pt x="3250105" y="2126110"/>
                    <a:pt x="3262853" y="2209684"/>
                    <a:pt x="3288742" y="2273460"/>
                  </a:cubicBezTo>
                  <a:cubicBezTo>
                    <a:pt x="3314631" y="2337237"/>
                    <a:pt x="3352209" y="2360013"/>
                    <a:pt x="3434288" y="2417577"/>
                  </a:cubicBezTo>
                  <a:cubicBezTo>
                    <a:pt x="3516367" y="2475141"/>
                    <a:pt x="3255545" y="2376076"/>
                    <a:pt x="3781217" y="2618845"/>
                  </a:cubicBezTo>
                  <a:cubicBezTo>
                    <a:pt x="4306889" y="2861614"/>
                    <a:pt x="4180534" y="2781761"/>
                    <a:pt x="6588323" y="3874193"/>
                  </a:cubicBezTo>
                  <a:lnTo>
                    <a:pt x="18227951" y="9173439"/>
                  </a:lnTo>
                  <a:cubicBezTo>
                    <a:pt x="18262059" y="9259832"/>
                    <a:pt x="18119293" y="9320837"/>
                    <a:pt x="18064964" y="9394536"/>
                  </a:cubicBezTo>
                  <a:cubicBezTo>
                    <a:pt x="18033882" y="9397848"/>
                    <a:pt x="9397941" y="5444937"/>
                    <a:pt x="7057965" y="4392731"/>
                  </a:cubicBezTo>
                  <a:cubicBezTo>
                    <a:pt x="4717989" y="3340525"/>
                    <a:pt x="4665124" y="3341914"/>
                    <a:pt x="4025107" y="3081300"/>
                  </a:cubicBezTo>
                  <a:cubicBezTo>
                    <a:pt x="3385090" y="2820686"/>
                    <a:pt x="3384462" y="2866118"/>
                    <a:pt x="3217865" y="2829045"/>
                  </a:cubicBezTo>
                  <a:cubicBezTo>
                    <a:pt x="3051268" y="2791972"/>
                    <a:pt x="3089692" y="2841881"/>
                    <a:pt x="3025524" y="2858861"/>
                  </a:cubicBezTo>
                  <a:cubicBezTo>
                    <a:pt x="2961356" y="2875841"/>
                    <a:pt x="2867091" y="2903010"/>
                    <a:pt x="2832855" y="2930924"/>
                  </a:cubicBezTo>
                  <a:cubicBezTo>
                    <a:pt x="2798620" y="2958838"/>
                    <a:pt x="2799047" y="2986835"/>
                    <a:pt x="2820111" y="3026344"/>
                  </a:cubicBezTo>
                  <a:cubicBezTo>
                    <a:pt x="2841175" y="3065853"/>
                    <a:pt x="2899912" y="3127474"/>
                    <a:pt x="2959241" y="3167976"/>
                  </a:cubicBezTo>
                  <a:cubicBezTo>
                    <a:pt x="3018570" y="3208478"/>
                    <a:pt x="3104583" y="3223639"/>
                    <a:pt x="3176083" y="3269358"/>
                  </a:cubicBezTo>
                  <a:cubicBezTo>
                    <a:pt x="3247583" y="3315077"/>
                    <a:pt x="3382251" y="3431025"/>
                    <a:pt x="3388239" y="3442290"/>
                  </a:cubicBezTo>
                  <a:cubicBezTo>
                    <a:pt x="3394228" y="3453555"/>
                    <a:pt x="3275948" y="3364527"/>
                    <a:pt x="3212014" y="3336948"/>
                  </a:cubicBezTo>
                  <a:cubicBezTo>
                    <a:pt x="3148080" y="3309369"/>
                    <a:pt x="3078023" y="3305141"/>
                    <a:pt x="3004633" y="3276814"/>
                  </a:cubicBezTo>
                  <a:cubicBezTo>
                    <a:pt x="2931243" y="3248487"/>
                    <a:pt x="2832636" y="3196805"/>
                    <a:pt x="2771676" y="3166987"/>
                  </a:cubicBezTo>
                  <a:cubicBezTo>
                    <a:pt x="2710716" y="3137169"/>
                    <a:pt x="2672437" y="3107516"/>
                    <a:pt x="2638873" y="3097908"/>
                  </a:cubicBezTo>
                  <a:cubicBezTo>
                    <a:pt x="2605309" y="3088300"/>
                    <a:pt x="2589179" y="3071238"/>
                    <a:pt x="2570293" y="3109338"/>
                  </a:cubicBezTo>
                  <a:cubicBezTo>
                    <a:pt x="2551407" y="3147438"/>
                    <a:pt x="2523214" y="3248486"/>
                    <a:pt x="2525557" y="3326508"/>
                  </a:cubicBezTo>
                  <a:cubicBezTo>
                    <a:pt x="2527900" y="3404530"/>
                    <a:pt x="2561325" y="3465737"/>
                    <a:pt x="2584349" y="3577470"/>
                  </a:cubicBezTo>
                  <a:cubicBezTo>
                    <a:pt x="2607373" y="3689203"/>
                    <a:pt x="2655576" y="3894365"/>
                    <a:pt x="2663703" y="3996904"/>
                  </a:cubicBezTo>
                  <a:cubicBezTo>
                    <a:pt x="2671830" y="4099443"/>
                    <a:pt x="2653780" y="4116258"/>
                    <a:pt x="2633113" y="4192703"/>
                  </a:cubicBezTo>
                  <a:cubicBezTo>
                    <a:pt x="2612446" y="4269148"/>
                    <a:pt x="2546020" y="4496822"/>
                    <a:pt x="2539703" y="4455574"/>
                  </a:cubicBezTo>
                  <a:cubicBezTo>
                    <a:pt x="2533386" y="4414326"/>
                    <a:pt x="2604956" y="4093390"/>
                    <a:pt x="2595212" y="3945217"/>
                  </a:cubicBezTo>
                  <a:cubicBezTo>
                    <a:pt x="2585468" y="3797044"/>
                    <a:pt x="2529208" y="3696326"/>
                    <a:pt x="2481240" y="3566538"/>
                  </a:cubicBezTo>
                  <a:cubicBezTo>
                    <a:pt x="2433272" y="3436750"/>
                    <a:pt x="2343996" y="3250308"/>
                    <a:pt x="2307403" y="3166488"/>
                  </a:cubicBezTo>
                  <a:cubicBezTo>
                    <a:pt x="2270810" y="3082668"/>
                    <a:pt x="2299783" y="3099813"/>
                    <a:pt x="2261683" y="3063618"/>
                  </a:cubicBezTo>
                  <a:cubicBezTo>
                    <a:pt x="2223583" y="3027423"/>
                    <a:pt x="2151700" y="2959505"/>
                    <a:pt x="2078803" y="2949318"/>
                  </a:cubicBezTo>
                  <a:cubicBezTo>
                    <a:pt x="2005906" y="2939131"/>
                    <a:pt x="1935406" y="2954785"/>
                    <a:pt x="1824299" y="3002494"/>
                  </a:cubicBezTo>
                  <a:cubicBezTo>
                    <a:pt x="1713192" y="3050203"/>
                    <a:pt x="1485950" y="3122516"/>
                    <a:pt x="1412162" y="3235573"/>
                  </a:cubicBezTo>
                  <a:cubicBezTo>
                    <a:pt x="1338374" y="3348630"/>
                    <a:pt x="1393455" y="3556683"/>
                    <a:pt x="1381573" y="3680838"/>
                  </a:cubicBezTo>
                  <a:cubicBezTo>
                    <a:pt x="1369691" y="3804993"/>
                    <a:pt x="1371526" y="3804172"/>
                    <a:pt x="1340867" y="3980504"/>
                  </a:cubicBezTo>
                  <a:cubicBezTo>
                    <a:pt x="1310208" y="4156836"/>
                    <a:pt x="1217614" y="4679197"/>
                    <a:pt x="1197619" y="4738831"/>
                  </a:cubicBezTo>
                  <a:cubicBezTo>
                    <a:pt x="1177624" y="4798465"/>
                    <a:pt x="1213371" y="4447966"/>
                    <a:pt x="1220896" y="4338309"/>
                  </a:cubicBezTo>
                  <a:cubicBezTo>
                    <a:pt x="1228421" y="4228652"/>
                    <a:pt x="1246473" y="4152367"/>
                    <a:pt x="1242772" y="4080888"/>
                  </a:cubicBezTo>
                  <a:cubicBezTo>
                    <a:pt x="1239072" y="4009410"/>
                    <a:pt x="1244139" y="3924678"/>
                    <a:pt x="1198693" y="3909438"/>
                  </a:cubicBezTo>
                  <a:cubicBezTo>
                    <a:pt x="1153247" y="3894198"/>
                    <a:pt x="1042154" y="3952356"/>
                    <a:pt x="970093" y="3989448"/>
                  </a:cubicBezTo>
                  <a:cubicBezTo>
                    <a:pt x="898032" y="4026540"/>
                    <a:pt x="835376" y="4070950"/>
                    <a:pt x="766328" y="4131990"/>
                  </a:cubicBezTo>
                  <a:cubicBezTo>
                    <a:pt x="697281" y="4193030"/>
                    <a:pt x="552546" y="4374724"/>
                    <a:pt x="555808" y="4355688"/>
                  </a:cubicBezTo>
                  <a:cubicBezTo>
                    <a:pt x="559070" y="4336652"/>
                    <a:pt x="690183" y="4107469"/>
                    <a:pt x="785900" y="4017771"/>
                  </a:cubicBezTo>
                  <a:cubicBezTo>
                    <a:pt x="881618" y="3928073"/>
                    <a:pt x="1047979" y="3866035"/>
                    <a:pt x="1130113" y="3817500"/>
                  </a:cubicBezTo>
                  <a:cubicBezTo>
                    <a:pt x="1212247" y="3768965"/>
                    <a:pt x="1255445" y="3797788"/>
                    <a:pt x="1278703" y="3726558"/>
                  </a:cubicBezTo>
                  <a:cubicBezTo>
                    <a:pt x="1301961" y="3655328"/>
                    <a:pt x="1264508" y="3482883"/>
                    <a:pt x="1269661" y="3390117"/>
                  </a:cubicBezTo>
                  <a:cubicBezTo>
                    <a:pt x="1274814" y="3297351"/>
                    <a:pt x="1289063" y="3226285"/>
                    <a:pt x="1309620" y="3169963"/>
                  </a:cubicBezTo>
                  <a:cubicBezTo>
                    <a:pt x="1330177" y="3113642"/>
                    <a:pt x="1431158" y="3083081"/>
                    <a:pt x="1393003" y="3052188"/>
                  </a:cubicBezTo>
                  <a:cubicBezTo>
                    <a:pt x="1354849" y="3021295"/>
                    <a:pt x="1202285" y="2989409"/>
                    <a:pt x="1080693" y="2984604"/>
                  </a:cubicBezTo>
                  <a:cubicBezTo>
                    <a:pt x="959101" y="2979799"/>
                    <a:pt x="804383" y="2984599"/>
                    <a:pt x="663453" y="3023360"/>
                  </a:cubicBezTo>
                  <a:cubicBezTo>
                    <a:pt x="522523" y="3062121"/>
                    <a:pt x="275444" y="3216177"/>
                    <a:pt x="235111" y="3217172"/>
                  </a:cubicBezTo>
                  <a:cubicBezTo>
                    <a:pt x="194778" y="3218167"/>
                    <a:pt x="356106" y="3077780"/>
                    <a:pt x="421453" y="3029328"/>
                  </a:cubicBezTo>
                  <a:cubicBezTo>
                    <a:pt x="486800" y="2980876"/>
                    <a:pt x="555022" y="2949816"/>
                    <a:pt x="627193" y="2926458"/>
                  </a:cubicBezTo>
                  <a:cubicBezTo>
                    <a:pt x="699364" y="2903100"/>
                    <a:pt x="767467" y="2895308"/>
                    <a:pt x="854480" y="2889178"/>
                  </a:cubicBezTo>
                  <a:cubicBezTo>
                    <a:pt x="941493" y="2883048"/>
                    <a:pt x="1036370" y="2884954"/>
                    <a:pt x="1149272" y="2889676"/>
                  </a:cubicBezTo>
                  <a:cubicBezTo>
                    <a:pt x="1262174" y="2894398"/>
                    <a:pt x="1413346" y="2938048"/>
                    <a:pt x="1531894" y="2917507"/>
                  </a:cubicBezTo>
                  <a:cubicBezTo>
                    <a:pt x="1650442" y="2896966"/>
                    <a:pt x="1832273" y="2875429"/>
                    <a:pt x="1860559" y="2766431"/>
                  </a:cubicBezTo>
                  <a:cubicBezTo>
                    <a:pt x="1888846" y="2657433"/>
                    <a:pt x="1730009" y="2396867"/>
                    <a:pt x="1701613" y="2263518"/>
                  </a:cubicBezTo>
                  <a:cubicBezTo>
                    <a:pt x="1673217" y="2130169"/>
                    <a:pt x="1743453" y="2036657"/>
                    <a:pt x="1690183" y="1966338"/>
                  </a:cubicBezTo>
                  <a:cubicBezTo>
                    <a:pt x="1636913" y="1896019"/>
                    <a:pt x="1481051" y="1883514"/>
                    <a:pt x="1381991" y="1841604"/>
                  </a:cubicBezTo>
                  <a:cubicBezTo>
                    <a:pt x="1282931" y="1799694"/>
                    <a:pt x="1201737" y="1750743"/>
                    <a:pt x="1095823" y="1714878"/>
                  </a:cubicBezTo>
                  <a:cubicBezTo>
                    <a:pt x="989909" y="1679013"/>
                    <a:pt x="870332" y="1624510"/>
                    <a:pt x="746507" y="1626415"/>
                  </a:cubicBezTo>
                  <a:cubicBezTo>
                    <a:pt x="622682" y="1628320"/>
                    <a:pt x="458429" y="1703447"/>
                    <a:pt x="352873" y="1726308"/>
                  </a:cubicBezTo>
                  <a:cubicBezTo>
                    <a:pt x="247317" y="1749169"/>
                    <a:pt x="170321" y="1761677"/>
                    <a:pt x="113171" y="1763582"/>
                  </a:cubicBezTo>
                  <a:cubicBezTo>
                    <a:pt x="56021" y="1765487"/>
                    <a:pt x="-29251" y="1757700"/>
                    <a:pt x="9973" y="1737738"/>
                  </a:cubicBezTo>
                  <a:cubicBezTo>
                    <a:pt x="49197" y="1717776"/>
                    <a:pt x="241329" y="1676115"/>
                    <a:pt x="348516" y="1643812"/>
                  </a:cubicBezTo>
                  <a:cubicBezTo>
                    <a:pt x="455703" y="1611509"/>
                    <a:pt x="532356" y="1549221"/>
                    <a:pt x="653097" y="1543920"/>
                  </a:cubicBezTo>
                  <a:cubicBezTo>
                    <a:pt x="773838" y="1538619"/>
                    <a:pt x="974410" y="1593040"/>
                    <a:pt x="1072963" y="1612008"/>
                  </a:cubicBezTo>
                  <a:cubicBezTo>
                    <a:pt x="1171516" y="1630976"/>
                    <a:pt x="1222279" y="1684398"/>
                    <a:pt x="1244413" y="1657728"/>
                  </a:cubicBezTo>
                  <a:cubicBezTo>
                    <a:pt x="1266547" y="1631058"/>
                    <a:pt x="1217196" y="1531998"/>
                    <a:pt x="1205766" y="1451988"/>
                  </a:cubicBezTo>
                  <a:cubicBezTo>
                    <a:pt x="1194336" y="1371978"/>
                    <a:pt x="1043682" y="855414"/>
                    <a:pt x="1046313" y="815409"/>
                  </a:cubicBezTo>
                  <a:cubicBezTo>
                    <a:pt x="1048944" y="775404"/>
                    <a:pt x="1171953" y="1087888"/>
                    <a:pt x="1221553" y="1211958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grpSp>
          <p:nvGrpSpPr>
            <p:cNvPr id="3" name="Skupina 2"/>
            <p:cNvGrpSpPr/>
            <p:nvPr/>
          </p:nvGrpSpPr>
          <p:grpSpPr>
            <a:xfrm rot="632640">
              <a:off x="2454176" y="2010831"/>
              <a:ext cx="1132442" cy="778235"/>
              <a:chOff x="4099760" y="2873345"/>
              <a:chExt cx="1132442" cy="835444"/>
            </a:xfrm>
          </p:grpSpPr>
          <p:grpSp>
            <p:nvGrpSpPr>
              <p:cNvPr id="4" name="Skupina 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6" name="Skupina 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13" name="Volný tvar 1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4" name="Volný tvar 1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5" name="Volný tvar 1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6" name="Volný tvar 1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7" name="Volný tvar 1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7" name="Skupina 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8" name="Volný tvar 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9" name="Volný tvar 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0" name="Volný tvar 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1" name="Volný tvar 1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2" name="Volný tvar 1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5" name="Ovál 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18" name="Skupina 17"/>
            <p:cNvGrpSpPr/>
            <p:nvPr/>
          </p:nvGrpSpPr>
          <p:grpSpPr>
            <a:xfrm rot="632640">
              <a:off x="3471129" y="2536981"/>
              <a:ext cx="1132442" cy="778235"/>
              <a:chOff x="4099760" y="2873345"/>
              <a:chExt cx="1132442" cy="835444"/>
            </a:xfrm>
          </p:grpSpPr>
          <p:grpSp>
            <p:nvGrpSpPr>
              <p:cNvPr id="19" name="Skupina 18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21" name="Skupina 20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28" name="Volný tvar 27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9" name="Volný tvar 2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0" name="Volný tvar 2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1" name="Volný tvar 3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2" name="Volný tvar 3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22" name="Skupina 21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23" name="Volný tvar 22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4" name="Volný tvar 2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5" name="Volný tvar 2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6" name="Volný tvar 2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7" name="Volný tvar 2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20" name="Ovál 19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33" name="Skupina 32"/>
            <p:cNvGrpSpPr/>
            <p:nvPr/>
          </p:nvGrpSpPr>
          <p:grpSpPr>
            <a:xfrm rot="632640">
              <a:off x="4483433" y="3072636"/>
              <a:ext cx="1132442" cy="778235"/>
              <a:chOff x="4099760" y="2873345"/>
              <a:chExt cx="1132442" cy="835444"/>
            </a:xfrm>
          </p:grpSpPr>
          <p:grpSp>
            <p:nvGrpSpPr>
              <p:cNvPr id="34" name="Skupina 3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36" name="Skupina 3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43" name="Volný tvar 4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4" name="Volný tvar 4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5" name="Volný tvar 4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6" name="Volný tvar 4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7" name="Volný tvar 4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37" name="Skupina 3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38" name="Volný tvar 3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9" name="Volný tvar 3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0" name="Volný tvar 3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1" name="Volný tvar 4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2" name="Volný tvar 4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35" name="Ovál 3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48" name="Skupina 47"/>
            <p:cNvGrpSpPr/>
            <p:nvPr/>
          </p:nvGrpSpPr>
          <p:grpSpPr>
            <a:xfrm rot="632640">
              <a:off x="5508283" y="3604401"/>
              <a:ext cx="1132442" cy="778235"/>
              <a:chOff x="4099760" y="2873345"/>
              <a:chExt cx="1132442" cy="835444"/>
            </a:xfrm>
          </p:grpSpPr>
          <p:grpSp>
            <p:nvGrpSpPr>
              <p:cNvPr id="49" name="Skupina 48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51" name="Skupina 50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58" name="Volný tvar 57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9" name="Volný tvar 5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0" name="Volný tvar 5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1" name="Volný tvar 6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2" name="Volný tvar 6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52" name="Skupina 51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53" name="Volný tvar 52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4" name="Volný tvar 5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5" name="Volný tvar 5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6" name="Volný tvar 5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7" name="Volný tvar 5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50" name="Ovál 49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63" name="Skupina 62"/>
            <p:cNvGrpSpPr/>
            <p:nvPr/>
          </p:nvGrpSpPr>
          <p:grpSpPr>
            <a:xfrm rot="632640">
              <a:off x="6512357" y="4133857"/>
              <a:ext cx="1132442" cy="778235"/>
              <a:chOff x="4099760" y="2873345"/>
              <a:chExt cx="1132442" cy="835444"/>
            </a:xfrm>
          </p:grpSpPr>
          <p:grpSp>
            <p:nvGrpSpPr>
              <p:cNvPr id="64" name="Skupina 6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66" name="Skupina 6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73" name="Volný tvar 7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4" name="Volný tvar 7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5" name="Volný tvar 7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6" name="Volný tvar 7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7" name="Volný tvar 7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67" name="Skupina 6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68" name="Volný tvar 6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9" name="Volný tvar 6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0" name="Volný tvar 6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1" name="Volný tvar 7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2" name="Volný tvar 7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65" name="Ovál 6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</p:grpSp>
      <p:sp>
        <p:nvSpPr>
          <p:cNvPr id="81" name="Volný tvar 80"/>
          <p:cNvSpPr/>
          <p:nvPr/>
        </p:nvSpPr>
        <p:spPr>
          <a:xfrm rot="603163">
            <a:off x="2642813" y="1486844"/>
            <a:ext cx="1321035" cy="881008"/>
          </a:xfrm>
          <a:custGeom>
            <a:avLst/>
            <a:gdLst>
              <a:gd name="connsiteX0" fmla="*/ 0 w 1364064"/>
              <a:gd name="connsiteY0" fmla="*/ 263875 h 859298"/>
              <a:gd name="connsiteX1" fmla="*/ 212651 w 1364064"/>
              <a:gd name="connsiteY1" fmla="*/ 8693 h 859298"/>
              <a:gd name="connsiteX2" fmla="*/ 786809 w 1364064"/>
              <a:gd name="connsiteY2" fmla="*/ 93754 h 859298"/>
              <a:gd name="connsiteX3" fmla="*/ 1329069 w 1364064"/>
              <a:gd name="connsiteY3" fmla="*/ 423363 h 859298"/>
              <a:gd name="connsiteX4" fmla="*/ 1265274 w 1364064"/>
              <a:gd name="connsiteY4" fmla="*/ 859298 h 859298"/>
              <a:gd name="connsiteX0" fmla="*/ 0 w 1349954"/>
              <a:gd name="connsiteY0" fmla="*/ 263875 h 859298"/>
              <a:gd name="connsiteX1" fmla="*/ 212651 w 1349954"/>
              <a:gd name="connsiteY1" fmla="*/ 8693 h 859298"/>
              <a:gd name="connsiteX2" fmla="*/ 786809 w 1349954"/>
              <a:gd name="connsiteY2" fmla="*/ 93754 h 859298"/>
              <a:gd name="connsiteX3" fmla="*/ 1329069 w 1349954"/>
              <a:gd name="connsiteY3" fmla="*/ 423363 h 859298"/>
              <a:gd name="connsiteX4" fmla="*/ 1265274 w 1349954"/>
              <a:gd name="connsiteY4" fmla="*/ 859298 h 859298"/>
              <a:gd name="connsiteX0" fmla="*/ 0 w 1321035"/>
              <a:gd name="connsiteY0" fmla="*/ 263185 h 858608"/>
              <a:gd name="connsiteX1" fmla="*/ 212651 w 1321035"/>
              <a:gd name="connsiteY1" fmla="*/ 8003 h 858608"/>
              <a:gd name="connsiteX2" fmla="*/ 786809 w 1321035"/>
              <a:gd name="connsiteY2" fmla="*/ 93064 h 858608"/>
              <a:gd name="connsiteX3" fmla="*/ 1286539 w 1321035"/>
              <a:gd name="connsiteY3" fmla="*/ 380142 h 858608"/>
              <a:gd name="connsiteX4" fmla="*/ 1265274 w 1321035"/>
              <a:gd name="connsiteY4" fmla="*/ 858608 h 858608"/>
              <a:gd name="connsiteX0" fmla="*/ 0 w 1321035"/>
              <a:gd name="connsiteY0" fmla="*/ 273014 h 868437"/>
              <a:gd name="connsiteX1" fmla="*/ 297712 w 1321035"/>
              <a:gd name="connsiteY1" fmla="*/ 7200 h 868437"/>
              <a:gd name="connsiteX2" fmla="*/ 786809 w 1321035"/>
              <a:gd name="connsiteY2" fmla="*/ 102893 h 868437"/>
              <a:gd name="connsiteX3" fmla="*/ 1286539 w 1321035"/>
              <a:gd name="connsiteY3" fmla="*/ 389971 h 868437"/>
              <a:gd name="connsiteX4" fmla="*/ 1265274 w 1321035"/>
              <a:gd name="connsiteY4" fmla="*/ 868437 h 868437"/>
              <a:gd name="connsiteX0" fmla="*/ 0 w 1321035"/>
              <a:gd name="connsiteY0" fmla="*/ 285585 h 881008"/>
              <a:gd name="connsiteX1" fmla="*/ 297712 w 1321035"/>
              <a:gd name="connsiteY1" fmla="*/ 19771 h 881008"/>
              <a:gd name="connsiteX2" fmla="*/ 818706 w 1321035"/>
              <a:gd name="connsiteY2" fmla="*/ 62302 h 881008"/>
              <a:gd name="connsiteX3" fmla="*/ 1286539 w 1321035"/>
              <a:gd name="connsiteY3" fmla="*/ 402542 h 881008"/>
              <a:gd name="connsiteX4" fmla="*/ 1265274 w 1321035"/>
              <a:gd name="connsiteY4" fmla="*/ 881008 h 88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1035" h="881008">
                <a:moveTo>
                  <a:pt x="0" y="285585"/>
                </a:moveTo>
                <a:cubicBezTo>
                  <a:pt x="40758" y="172170"/>
                  <a:pt x="161261" y="56985"/>
                  <a:pt x="297712" y="19771"/>
                </a:cubicBezTo>
                <a:cubicBezTo>
                  <a:pt x="434163" y="-17443"/>
                  <a:pt x="653902" y="-1493"/>
                  <a:pt x="818706" y="62302"/>
                </a:cubicBezTo>
                <a:cubicBezTo>
                  <a:pt x="983510" y="126097"/>
                  <a:pt x="1206795" y="274951"/>
                  <a:pt x="1286539" y="402542"/>
                </a:cubicBezTo>
                <a:cubicBezTo>
                  <a:pt x="1334385" y="583296"/>
                  <a:pt x="1337043" y="726836"/>
                  <a:pt x="1265274" y="881008"/>
                </a:cubicBezTo>
              </a:path>
            </a:pathLst>
          </a:custGeom>
          <a:noFill/>
          <a:ln>
            <a:solidFill>
              <a:schemeClr val="tx1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2" name="Minus 91"/>
          <p:cNvSpPr/>
          <p:nvPr/>
        </p:nvSpPr>
        <p:spPr>
          <a:xfrm flipH="1">
            <a:off x="2342305" y="1814520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4" name="Volný tvar 93"/>
          <p:cNvSpPr/>
          <p:nvPr/>
        </p:nvSpPr>
        <p:spPr>
          <a:xfrm>
            <a:off x="1316122" y="1463849"/>
            <a:ext cx="343904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5" name="TextovéPole 94"/>
          <p:cNvSpPr txBox="1"/>
          <p:nvPr/>
        </p:nvSpPr>
        <p:spPr>
          <a:xfrm>
            <a:off x="3983258" y="1535918"/>
            <a:ext cx="3674035" cy="5572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AP přeskočí myelinovou pochvu k Ranvierově zářezu</a:t>
            </a:r>
          </a:p>
        </p:txBody>
      </p:sp>
      <p:sp>
        <p:nvSpPr>
          <p:cNvPr id="97" name="Plus 96"/>
          <p:cNvSpPr/>
          <p:nvPr/>
        </p:nvSpPr>
        <p:spPr>
          <a:xfrm flipH="1">
            <a:off x="2193571" y="2023658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0" name="Volný tvar 99"/>
          <p:cNvSpPr/>
          <p:nvPr/>
        </p:nvSpPr>
        <p:spPr>
          <a:xfrm rot="298829" flipH="1" flipV="1">
            <a:off x="1913592" y="2712455"/>
            <a:ext cx="1321035" cy="881008"/>
          </a:xfrm>
          <a:custGeom>
            <a:avLst/>
            <a:gdLst>
              <a:gd name="connsiteX0" fmla="*/ 0 w 1364064"/>
              <a:gd name="connsiteY0" fmla="*/ 263875 h 859298"/>
              <a:gd name="connsiteX1" fmla="*/ 212651 w 1364064"/>
              <a:gd name="connsiteY1" fmla="*/ 8693 h 859298"/>
              <a:gd name="connsiteX2" fmla="*/ 786809 w 1364064"/>
              <a:gd name="connsiteY2" fmla="*/ 93754 h 859298"/>
              <a:gd name="connsiteX3" fmla="*/ 1329069 w 1364064"/>
              <a:gd name="connsiteY3" fmla="*/ 423363 h 859298"/>
              <a:gd name="connsiteX4" fmla="*/ 1265274 w 1364064"/>
              <a:gd name="connsiteY4" fmla="*/ 859298 h 859298"/>
              <a:gd name="connsiteX0" fmla="*/ 0 w 1349954"/>
              <a:gd name="connsiteY0" fmla="*/ 263875 h 859298"/>
              <a:gd name="connsiteX1" fmla="*/ 212651 w 1349954"/>
              <a:gd name="connsiteY1" fmla="*/ 8693 h 859298"/>
              <a:gd name="connsiteX2" fmla="*/ 786809 w 1349954"/>
              <a:gd name="connsiteY2" fmla="*/ 93754 h 859298"/>
              <a:gd name="connsiteX3" fmla="*/ 1329069 w 1349954"/>
              <a:gd name="connsiteY3" fmla="*/ 423363 h 859298"/>
              <a:gd name="connsiteX4" fmla="*/ 1265274 w 1349954"/>
              <a:gd name="connsiteY4" fmla="*/ 859298 h 859298"/>
              <a:gd name="connsiteX0" fmla="*/ 0 w 1321035"/>
              <a:gd name="connsiteY0" fmla="*/ 263185 h 858608"/>
              <a:gd name="connsiteX1" fmla="*/ 212651 w 1321035"/>
              <a:gd name="connsiteY1" fmla="*/ 8003 h 858608"/>
              <a:gd name="connsiteX2" fmla="*/ 786809 w 1321035"/>
              <a:gd name="connsiteY2" fmla="*/ 93064 h 858608"/>
              <a:gd name="connsiteX3" fmla="*/ 1286539 w 1321035"/>
              <a:gd name="connsiteY3" fmla="*/ 380142 h 858608"/>
              <a:gd name="connsiteX4" fmla="*/ 1265274 w 1321035"/>
              <a:gd name="connsiteY4" fmla="*/ 858608 h 858608"/>
              <a:gd name="connsiteX0" fmla="*/ 0 w 1321035"/>
              <a:gd name="connsiteY0" fmla="*/ 273014 h 868437"/>
              <a:gd name="connsiteX1" fmla="*/ 297712 w 1321035"/>
              <a:gd name="connsiteY1" fmla="*/ 7200 h 868437"/>
              <a:gd name="connsiteX2" fmla="*/ 786809 w 1321035"/>
              <a:gd name="connsiteY2" fmla="*/ 102893 h 868437"/>
              <a:gd name="connsiteX3" fmla="*/ 1286539 w 1321035"/>
              <a:gd name="connsiteY3" fmla="*/ 389971 h 868437"/>
              <a:gd name="connsiteX4" fmla="*/ 1265274 w 1321035"/>
              <a:gd name="connsiteY4" fmla="*/ 868437 h 868437"/>
              <a:gd name="connsiteX0" fmla="*/ 0 w 1321035"/>
              <a:gd name="connsiteY0" fmla="*/ 285585 h 881008"/>
              <a:gd name="connsiteX1" fmla="*/ 297712 w 1321035"/>
              <a:gd name="connsiteY1" fmla="*/ 19771 h 881008"/>
              <a:gd name="connsiteX2" fmla="*/ 818706 w 1321035"/>
              <a:gd name="connsiteY2" fmla="*/ 62302 h 881008"/>
              <a:gd name="connsiteX3" fmla="*/ 1286539 w 1321035"/>
              <a:gd name="connsiteY3" fmla="*/ 402542 h 881008"/>
              <a:gd name="connsiteX4" fmla="*/ 1265274 w 1321035"/>
              <a:gd name="connsiteY4" fmla="*/ 881008 h 88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1035" h="881008">
                <a:moveTo>
                  <a:pt x="0" y="285585"/>
                </a:moveTo>
                <a:cubicBezTo>
                  <a:pt x="40758" y="172170"/>
                  <a:pt x="161261" y="56985"/>
                  <a:pt x="297712" y="19771"/>
                </a:cubicBezTo>
                <a:cubicBezTo>
                  <a:pt x="434163" y="-17443"/>
                  <a:pt x="653902" y="-1493"/>
                  <a:pt x="818706" y="62302"/>
                </a:cubicBezTo>
                <a:cubicBezTo>
                  <a:pt x="983510" y="126097"/>
                  <a:pt x="1206795" y="274951"/>
                  <a:pt x="1286539" y="402542"/>
                </a:cubicBezTo>
                <a:cubicBezTo>
                  <a:pt x="1334385" y="583296"/>
                  <a:pt x="1337043" y="726836"/>
                  <a:pt x="1265274" y="881008"/>
                </a:cubicBezTo>
              </a:path>
            </a:pathLst>
          </a:custGeom>
          <a:noFill/>
          <a:ln>
            <a:solidFill>
              <a:schemeClr val="tx1"/>
            </a:solidFill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4" name="Minus 103"/>
          <p:cNvSpPr/>
          <p:nvPr/>
        </p:nvSpPr>
        <p:spPr>
          <a:xfrm flipH="1">
            <a:off x="4553912" y="3556773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5" name="Plus 104"/>
          <p:cNvSpPr/>
          <p:nvPr/>
        </p:nvSpPr>
        <p:spPr>
          <a:xfrm flipH="1">
            <a:off x="4309621" y="3827495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6" name="Plus 105"/>
          <p:cNvSpPr/>
          <p:nvPr/>
        </p:nvSpPr>
        <p:spPr>
          <a:xfrm flipH="1">
            <a:off x="4714362" y="3153002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7" name="Minus 106"/>
          <p:cNvSpPr/>
          <p:nvPr/>
        </p:nvSpPr>
        <p:spPr>
          <a:xfrm flipH="1">
            <a:off x="5656239" y="4287486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8" name="Plus 107"/>
          <p:cNvSpPr/>
          <p:nvPr/>
        </p:nvSpPr>
        <p:spPr>
          <a:xfrm flipH="1">
            <a:off x="5411948" y="4558208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9" name="Plus 108"/>
          <p:cNvSpPr/>
          <p:nvPr/>
        </p:nvSpPr>
        <p:spPr>
          <a:xfrm flipH="1">
            <a:off x="5816689" y="3883715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0" name="Minus 109"/>
          <p:cNvSpPr/>
          <p:nvPr/>
        </p:nvSpPr>
        <p:spPr>
          <a:xfrm flipH="1">
            <a:off x="6789983" y="4999356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1" name="Plus 110"/>
          <p:cNvSpPr/>
          <p:nvPr/>
        </p:nvSpPr>
        <p:spPr>
          <a:xfrm flipH="1">
            <a:off x="6545692" y="5270078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2" name="Plus 111"/>
          <p:cNvSpPr/>
          <p:nvPr/>
        </p:nvSpPr>
        <p:spPr>
          <a:xfrm flipH="1">
            <a:off x="6950433" y="4595585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9" name="Minus 98"/>
          <p:cNvSpPr/>
          <p:nvPr/>
        </p:nvSpPr>
        <p:spPr>
          <a:xfrm flipH="1">
            <a:off x="2069039" y="2284961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4" name="Minus 113"/>
          <p:cNvSpPr/>
          <p:nvPr/>
        </p:nvSpPr>
        <p:spPr>
          <a:xfrm flipH="1">
            <a:off x="3603284" y="2517580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5" name="Plus 114"/>
          <p:cNvSpPr/>
          <p:nvPr/>
        </p:nvSpPr>
        <p:spPr>
          <a:xfrm flipH="1">
            <a:off x="3412018" y="2790516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6" name="Minus 115"/>
          <p:cNvSpPr/>
          <p:nvPr/>
        </p:nvSpPr>
        <p:spPr>
          <a:xfrm flipH="1">
            <a:off x="3202422" y="3168782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1" name="Obdélník 100"/>
          <p:cNvSpPr/>
          <p:nvPr/>
        </p:nvSpPr>
        <p:spPr>
          <a:xfrm>
            <a:off x="2500649" y="273955"/>
            <a:ext cx="4009174" cy="8925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Šíření akčního potenciálu </a:t>
            </a:r>
          </a:p>
          <a:p>
            <a:r>
              <a:rPr lang="cs-CZ" sz="2400" dirty="0"/>
              <a:t>(</a:t>
            </a:r>
            <a:r>
              <a:rPr lang="cs-CZ" sz="2400" dirty="0" err="1"/>
              <a:t>myelinizované</a:t>
            </a:r>
            <a:r>
              <a:rPr lang="cs-CZ" sz="2400" dirty="0"/>
              <a:t> vlákno) - detail</a:t>
            </a:r>
          </a:p>
        </p:txBody>
      </p:sp>
    </p:spTree>
    <p:extLst>
      <p:ext uri="{BB962C8B-B14F-4D97-AF65-F5344CB8AC3E}">
        <p14:creationId xmlns:p14="http://schemas.microsoft.com/office/powerpoint/2010/main" val="3464691401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Skupina 77"/>
          <p:cNvGrpSpPr/>
          <p:nvPr/>
        </p:nvGrpSpPr>
        <p:grpSpPr>
          <a:xfrm>
            <a:off x="467544" y="332656"/>
            <a:ext cx="7704856" cy="5616624"/>
            <a:chOff x="755576" y="764703"/>
            <a:chExt cx="6972892" cy="4147389"/>
          </a:xfrm>
        </p:grpSpPr>
        <p:sp>
          <p:nvSpPr>
            <p:cNvPr id="2" name="Volný tvar 1"/>
            <p:cNvSpPr/>
            <p:nvPr/>
          </p:nvSpPr>
          <p:spPr>
            <a:xfrm>
              <a:off x="755576" y="764703"/>
              <a:ext cx="6972892" cy="4133063"/>
            </a:xfrm>
            <a:custGeom>
              <a:avLst/>
              <a:gdLst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264784 w 4199729"/>
                <a:gd name="connsiteY98" fmla="*/ 1886654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50608 w 4199729"/>
                <a:gd name="connsiteY105" fmla="*/ 1544246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20084 w 4200749"/>
                <a:gd name="connsiteY0" fmla="*/ 1212284 h 4338987"/>
                <a:gd name="connsiteX1" fmla="*/ 1357244 w 4200749"/>
                <a:gd name="connsiteY1" fmla="*/ 1578044 h 4338987"/>
                <a:gd name="connsiteX2" fmla="*/ 1551554 w 4200749"/>
                <a:gd name="connsiteY2" fmla="*/ 1658054 h 4338987"/>
                <a:gd name="connsiteX3" fmla="*/ 1905884 w 4200749"/>
                <a:gd name="connsiteY3" fmla="*/ 1680914 h 4338987"/>
                <a:gd name="connsiteX4" fmla="*/ 2020184 w 4200749"/>
                <a:gd name="connsiteY4" fmla="*/ 1543754 h 4338987"/>
                <a:gd name="connsiteX5" fmla="*/ 2123054 w 4200749"/>
                <a:gd name="connsiteY5" fmla="*/ 1292294 h 4338987"/>
                <a:gd name="connsiteX6" fmla="*/ 2123054 w 4200749"/>
                <a:gd name="connsiteY6" fmla="*/ 1120844 h 4338987"/>
                <a:gd name="connsiteX7" fmla="*/ 2088764 w 4200749"/>
                <a:gd name="connsiteY7" fmla="*/ 812234 h 4338987"/>
                <a:gd name="connsiteX8" fmla="*/ 2077334 w 4200749"/>
                <a:gd name="connsiteY8" fmla="*/ 777944 h 4338987"/>
                <a:gd name="connsiteX9" fmla="*/ 2168774 w 4200749"/>
                <a:gd name="connsiteY9" fmla="*/ 1086554 h 4338987"/>
                <a:gd name="connsiteX10" fmla="*/ 2214494 w 4200749"/>
                <a:gd name="connsiteY10" fmla="*/ 1269434 h 4338987"/>
                <a:gd name="connsiteX11" fmla="*/ 2283074 w 4200749"/>
                <a:gd name="connsiteY11" fmla="*/ 1303724 h 4338987"/>
                <a:gd name="connsiteX12" fmla="*/ 2328794 w 4200749"/>
                <a:gd name="connsiteY12" fmla="*/ 1166564 h 4338987"/>
                <a:gd name="connsiteX13" fmla="*/ 2465954 w 4200749"/>
                <a:gd name="connsiteY13" fmla="*/ 880814 h 4338987"/>
                <a:gd name="connsiteX14" fmla="*/ 2557394 w 4200749"/>
                <a:gd name="connsiteY14" fmla="*/ 640784 h 4338987"/>
                <a:gd name="connsiteX15" fmla="*/ 2614544 w 4200749"/>
                <a:gd name="connsiteY15" fmla="*/ 537914 h 4338987"/>
                <a:gd name="connsiteX16" fmla="*/ 2557394 w 4200749"/>
                <a:gd name="connsiteY16" fmla="*/ 789374 h 4338987"/>
                <a:gd name="connsiteX17" fmla="*/ 2443094 w 4200749"/>
                <a:gd name="connsiteY17" fmla="*/ 1097984 h 4338987"/>
                <a:gd name="connsiteX18" fmla="*/ 2374514 w 4200749"/>
                <a:gd name="connsiteY18" fmla="*/ 1406594 h 4338987"/>
                <a:gd name="connsiteX19" fmla="*/ 2557394 w 4200749"/>
                <a:gd name="connsiteY19" fmla="*/ 1578044 h 4338987"/>
                <a:gd name="connsiteX20" fmla="*/ 2877434 w 4200749"/>
                <a:gd name="connsiteY20" fmla="*/ 1658054 h 4338987"/>
                <a:gd name="connsiteX21" fmla="*/ 3186044 w 4200749"/>
                <a:gd name="connsiteY21" fmla="*/ 1658054 h 4338987"/>
                <a:gd name="connsiteX22" fmla="*/ 3368924 w 4200749"/>
                <a:gd name="connsiteY22" fmla="*/ 1566614 h 4338987"/>
                <a:gd name="connsiteX23" fmla="*/ 3471794 w 4200749"/>
                <a:gd name="connsiteY23" fmla="*/ 1372304 h 4338987"/>
                <a:gd name="connsiteX24" fmla="*/ 3460364 w 4200749"/>
                <a:gd name="connsiteY24" fmla="*/ 1097984 h 4338987"/>
                <a:gd name="connsiteX25" fmla="*/ 3448934 w 4200749"/>
                <a:gd name="connsiteY25" fmla="*/ 777944 h 4338987"/>
                <a:gd name="connsiteX26" fmla="*/ 3757544 w 4200749"/>
                <a:gd name="connsiteY26" fmla="*/ 572204 h 4338987"/>
                <a:gd name="connsiteX27" fmla="*/ 3997574 w 4200749"/>
                <a:gd name="connsiteY27" fmla="*/ 92144 h 4338987"/>
                <a:gd name="connsiteX28" fmla="*/ 4031864 w 4200749"/>
                <a:gd name="connsiteY28" fmla="*/ 12134 h 4338987"/>
                <a:gd name="connsiteX29" fmla="*/ 4009004 w 4200749"/>
                <a:gd name="connsiteY29" fmla="*/ 252164 h 4338987"/>
                <a:gd name="connsiteX30" fmla="*/ 3826124 w 4200749"/>
                <a:gd name="connsiteY30" fmla="*/ 652214 h 4338987"/>
                <a:gd name="connsiteX31" fmla="*/ 3643244 w 4200749"/>
                <a:gd name="connsiteY31" fmla="*/ 789374 h 4338987"/>
                <a:gd name="connsiteX32" fmla="*/ 3528944 w 4200749"/>
                <a:gd name="connsiteY32" fmla="*/ 892244 h 4338987"/>
                <a:gd name="connsiteX33" fmla="*/ 3860414 w 4200749"/>
                <a:gd name="connsiteY33" fmla="*/ 846524 h 4338987"/>
                <a:gd name="connsiteX34" fmla="*/ 4191884 w 4200749"/>
                <a:gd name="connsiteY34" fmla="*/ 720794 h 4338987"/>
                <a:gd name="connsiteX35" fmla="*/ 4077584 w 4200749"/>
                <a:gd name="connsiteY35" fmla="*/ 892244 h 4338987"/>
                <a:gd name="connsiteX36" fmla="*/ 3780404 w 4200749"/>
                <a:gd name="connsiteY36" fmla="*/ 937964 h 4338987"/>
                <a:gd name="connsiteX37" fmla="*/ 3608954 w 4200749"/>
                <a:gd name="connsiteY37" fmla="*/ 995114 h 4338987"/>
                <a:gd name="connsiteX38" fmla="*/ 3654674 w 4200749"/>
                <a:gd name="connsiteY38" fmla="*/ 1235144 h 4338987"/>
                <a:gd name="connsiteX39" fmla="*/ 3620384 w 4200749"/>
                <a:gd name="connsiteY39" fmla="*/ 1532324 h 4338987"/>
                <a:gd name="connsiteX40" fmla="*/ 3460364 w 4200749"/>
                <a:gd name="connsiteY40" fmla="*/ 1726634 h 4338987"/>
                <a:gd name="connsiteX41" fmla="*/ 3277484 w 4200749"/>
                <a:gd name="connsiteY41" fmla="*/ 2035244 h 4338987"/>
                <a:gd name="connsiteX42" fmla="*/ 3231764 w 4200749"/>
                <a:gd name="connsiteY42" fmla="*/ 2309564 h 4338987"/>
                <a:gd name="connsiteX43" fmla="*/ 3403214 w 4200749"/>
                <a:gd name="connsiteY43" fmla="*/ 2458154 h 4338987"/>
                <a:gd name="connsiteX44" fmla="*/ 3757544 w 4200749"/>
                <a:gd name="connsiteY44" fmla="*/ 2663894 h 4338987"/>
                <a:gd name="connsiteX45" fmla="*/ 4077584 w 4200749"/>
                <a:gd name="connsiteY45" fmla="*/ 2778194 h 4338987"/>
                <a:gd name="connsiteX46" fmla="*/ 4077584 w 4200749"/>
                <a:gd name="connsiteY46" fmla="*/ 2881064 h 4338987"/>
                <a:gd name="connsiteX47" fmla="*/ 3768974 w 4200749"/>
                <a:gd name="connsiteY47" fmla="*/ 2869634 h 4338987"/>
                <a:gd name="connsiteX48" fmla="*/ 3403214 w 4200749"/>
                <a:gd name="connsiteY48" fmla="*/ 2732474 h 4338987"/>
                <a:gd name="connsiteX49" fmla="*/ 3083174 w 4200749"/>
                <a:gd name="connsiteY49" fmla="*/ 2663894 h 4338987"/>
                <a:gd name="connsiteX50" fmla="*/ 2957444 w 4200749"/>
                <a:gd name="connsiteY50" fmla="*/ 2698184 h 4338987"/>
                <a:gd name="connsiteX51" fmla="*/ 2820284 w 4200749"/>
                <a:gd name="connsiteY51" fmla="*/ 2823914 h 4338987"/>
                <a:gd name="connsiteX52" fmla="*/ 2763134 w 4200749"/>
                <a:gd name="connsiteY52" fmla="*/ 2995364 h 4338987"/>
                <a:gd name="connsiteX53" fmla="*/ 2968874 w 4200749"/>
                <a:gd name="connsiteY53" fmla="*/ 3132524 h 4338987"/>
                <a:gd name="connsiteX54" fmla="*/ 3174614 w 4200749"/>
                <a:gd name="connsiteY54" fmla="*/ 3269684 h 4338987"/>
                <a:gd name="connsiteX55" fmla="*/ 3346064 w 4200749"/>
                <a:gd name="connsiteY55" fmla="*/ 3303974 h 4338987"/>
                <a:gd name="connsiteX56" fmla="*/ 3266054 w 4200749"/>
                <a:gd name="connsiteY56" fmla="*/ 3395414 h 4338987"/>
                <a:gd name="connsiteX57" fmla="*/ 3003164 w 4200749"/>
                <a:gd name="connsiteY57" fmla="*/ 3303974 h 4338987"/>
                <a:gd name="connsiteX58" fmla="*/ 2751704 w 4200749"/>
                <a:gd name="connsiteY58" fmla="*/ 3189674 h 4338987"/>
                <a:gd name="connsiteX59" fmla="*/ 2637404 w 4200749"/>
                <a:gd name="connsiteY59" fmla="*/ 3098234 h 4338987"/>
                <a:gd name="connsiteX60" fmla="*/ 2568824 w 4200749"/>
                <a:gd name="connsiteY60" fmla="*/ 3109664 h 4338987"/>
                <a:gd name="connsiteX61" fmla="*/ 2557394 w 4200749"/>
                <a:gd name="connsiteY61" fmla="*/ 3326834 h 4338987"/>
                <a:gd name="connsiteX62" fmla="*/ 2671694 w 4200749"/>
                <a:gd name="connsiteY62" fmla="*/ 3555434 h 4338987"/>
                <a:gd name="connsiteX63" fmla="*/ 2728844 w 4200749"/>
                <a:gd name="connsiteY63" fmla="*/ 4024064 h 4338987"/>
                <a:gd name="connsiteX64" fmla="*/ 2694554 w 4200749"/>
                <a:gd name="connsiteY64" fmla="*/ 4184084 h 4338987"/>
                <a:gd name="connsiteX65" fmla="*/ 2534534 w 4200749"/>
                <a:gd name="connsiteY65" fmla="*/ 4138364 h 4338987"/>
                <a:gd name="connsiteX66" fmla="*/ 2534534 w 4200749"/>
                <a:gd name="connsiteY66" fmla="*/ 3909764 h 4338987"/>
                <a:gd name="connsiteX67" fmla="*/ 2431664 w 4200749"/>
                <a:gd name="connsiteY67" fmla="*/ 3566864 h 4338987"/>
                <a:gd name="connsiteX68" fmla="*/ 2305934 w 4200749"/>
                <a:gd name="connsiteY68" fmla="*/ 3166814 h 4338987"/>
                <a:gd name="connsiteX69" fmla="*/ 2260214 w 4200749"/>
                <a:gd name="connsiteY69" fmla="*/ 3063944 h 4338987"/>
                <a:gd name="connsiteX70" fmla="*/ 2077334 w 4200749"/>
                <a:gd name="connsiteY70" fmla="*/ 2949644 h 4338987"/>
                <a:gd name="connsiteX71" fmla="*/ 1848734 w 4200749"/>
                <a:gd name="connsiteY71" fmla="*/ 3029654 h 4338987"/>
                <a:gd name="connsiteX72" fmla="*/ 1414394 w 4200749"/>
                <a:gd name="connsiteY72" fmla="*/ 3361124 h 4338987"/>
                <a:gd name="connsiteX73" fmla="*/ 1380104 w 4200749"/>
                <a:gd name="connsiteY73" fmla="*/ 3681164 h 4338987"/>
                <a:gd name="connsiteX74" fmla="*/ 1380104 w 4200749"/>
                <a:gd name="connsiteY74" fmla="*/ 3989774 h 4338987"/>
                <a:gd name="connsiteX75" fmla="*/ 1288664 w 4200749"/>
                <a:gd name="connsiteY75" fmla="*/ 4309814 h 4338987"/>
                <a:gd name="connsiteX76" fmla="*/ 1197224 w 4200749"/>
                <a:gd name="connsiteY76" fmla="*/ 4298384 h 4338987"/>
                <a:gd name="connsiteX77" fmla="*/ 1185794 w 4200749"/>
                <a:gd name="connsiteY77" fmla="*/ 4081214 h 4338987"/>
                <a:gd name="connsiteX78" fmla="*/ 1197224 w 4200749"/>
                <a:gd name="connsiteY78" fmla="*/ 3909764 h 4338987"/>
                <a:gd name="connsiteX79" fmla="*/ 968624 w 4200749"/>
                <a:gd name="connsiteY79" fmla="*/ 3989774 h 4338987"/>
                <a:gd name="connsiteX80" fmla="*/ 717164 w 4200749"/>
                <a:gd name="connsiteY80" fmla="*/ 4069784 h 4338987"/>
                <a:gd name="connsiteX81" fmla="*/ 740024 w 4200749"/>
                <a:gd name="connsiteY81" fmla="*/ 3955484 h 4338987"/>
                <a:gd name="connsiteX82" fmla="*/ 1128644 w 4200749"/>
                <a:gd name="connsiteY82" fmla="*/ 3795464 h 4338987"/>
                <a:gd name="connsiteX83" fmla="*/ 1277234 w 4200749"/>
                <a:gd name="connsiteY83" fmla="*/ 3726884 h 4338987"/>
                <a:gd name="connsiteX84" fmla="*/ 1220084 w 4200749"/>
                <a:gd name="connsiteY84" fmla="*/ 3372554 h 4338987"/>
                <a:gd name="connsiteX85" fmla="*/ 1322954 w 4200749"/>
                <a:gd name="connsiteY85" fmla="*/ 3121094 h 4338987"/>
                <a:gd name="connsiteX86" fmla="*/ 1391534 w 4200749"/>
                <a:gd name="connsiteY86" fmla="*/ 3052514 h 4338987"/>
                <a:gd name="connsiteX87" fmla="*/ 1082924 w 4200749"/>
                <a:gd name="connsiteY87" fmla="*/ 3029654 h 4338987"/>
                <a:gd name="connsiteX88" fmla="*/ 728594 w 4200749"/>
                <a:gd name="connsiteY88" fmla="*/ 2961074 h 4338987"/>
                <a:gd name="connsiteX89" fmla="*/ 374264 w 4200749"/>
                <a:gd name="connsiteY89" fmla="*/ 3132524 h 4338987"/>
                <a:gd name="connsiteX90" fmla="*/ 419984 w 4200749"/>
                <a:gd name="connsiteY90" fmla="*/ 3029654 h 4338987"/>
                <a:gd name="connsiteX91" fmla="*/ 625724 w 4200749"/>
                <a:gd name="connsiteY91" fmla="*/ 2926784 h 4338987"/>
                <a:gd name="connsiteX92" fmla="*/ 808604 w 4200749"/>
                <a:gd name="connsiteY92" fmla="*/ 2755334 h 4338987"/>
                <a:gd name="connsiteX93" fmla="*/ 1151504 w 4200749"/>
                <a:gd name="connsiteY93" fmla="*/ 2778194 h 4338987"/>
                <a:gd name="connsiteX94" fmla="*/ 1460114 w 4200749"/>
                <a:gd name="connsiteY94" fmla="*/ 2823914 h 4338987"/>
                <a:gd name="connsiteX95" fmla="*/ 1951604 w 4200749"/>
                <a:gd name="connsiteY95" fmla="*/ 2663894 h 4338987"/>
                <a:gd name="connsiteX96" fmla="*/ 1700144 w 4200749"/>
                <a:gd name="connsiteY96" fmla="*/ 2263844 h 4338987"/>
                <a:gd name="connsiteX97" fmla="*/ 1688714 w 4200749"/>
                <a:gd name="connsiteY97" fmla="*/ 1966664 h 4338987"/>
                <a:gd name="connsiteX98" fmla="*/ 1380522 w 4200749"/>
                <a:gd name="connsiteY98" fmla="*/ 1841930 h 4338987"/>
                <a:gd name="connsiteX99" fmla="*/ 1094354 w 4200749"/>
                <a:gd name="connsiteY99" fmla="*/ 1715204 h 4338987"/>
                <a:gd name="connsiteX100" fmla="*/ 745038 w 4200749"/>
                <a:gd name="connsiteY100" fmla="*/ 1626741 h 4338987"/>
                <a:gd name="connsiteX101" fmla="*/ 351404 w 4200749"/>
                <a:gd name="connsiteY101" fmla="*/ 1726634 h 4338987"/>
                <a:gd name="connsiteX102" fmla="*/ 122804 w 4200749"/>
                <a:gd name="connsiteY102" fmla="*/ 1795214 h 4338987"/>
                <a:gd name="connsiteX103" fmla="*/ 8504 w 4200749"/>
                <a:gd name="connsiteY103" fmla="*/ 1738064 h 4338987"/>
                <a:gd name="connsiteX104" fmla="*/ 347047 w 4200749"/>
                <a:gd name="connsiteY104" fmla="*/ 1644138 h 4338987"/>
                <a:gd name="connsiteX105" fmla="*/ 651628 w 4200749"/>
                <a:gd name="connsiteY105" fmla="*/ 1544246 h 4338987"/>
                <a:gd name="connsiteX106" fmla="*/ 1071494 w 4200749"/>
                <a:gd name="connsiteY106" fmla="*/ 1612334 h 4338987"/>
                <a:gd name="connsiteX107" fmla="*/ 1242944 w 4200749"/>
                <a:gd name="connsiteY107" fmla="*/ 1658054 h 4338987"/>
                <a:gd name="connsiteX108" fmla="*/ 1185794 w 4200749"/>
                <a:gd name="connsiteY108" fmla="*/ 1452314 h 4338987"/>
                <a:gd name="connsiteX109" fmla="*/ 1174364 w 4200749"/>
                <a:gd name="connsiteY109" fmla="*/ 1177994 h 4338987"/>
                <a:gd name="connsiteX110" fmla="*/ 1220084 w 4200749"/>
                <a:gd name="connsiteY110" fmla="*/ 1212284 h 4338987"/>
                <a:gd name="connsiteX0" fmla="*/ 1221553 w 4202218"/>
                <a:gd name="connsiteY0" fmla="*/ 1212284 h 4338987"/>
                <a:gd name="connsiteX1" fmla="*/ 1358713 w 4202218"/>
                <a:gd name="connsiteY1" fmla="*/ 157804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75917 w 4202218"/>
                <a:gd name="connsiteY109" fmla="*/ 547397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876086 w 4202218"/>
                <a:gd name="connsiteY109" fmla="*/ 10016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63719 w 4202218"/>
                <a:gd name="connsiteY32" fmla="*/ 977218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1796"/>
                <a:gd name="connsiteY0" fmla="*/ 1212284 h 4338987"/>
                <a:gd name="connsiteX1" fmla="*/ 1343911 w 4201796"/>
                <a:gd name="connsiteY1" fmla="*/ 1560154 h 4338987"/>
                <a:gd name="connsiteX2" fmla="*/ 1553023 w 4201796"/>
                <a:gd name="connsiteY2" fmla="*/ 1658054 h 4338987"/>
                <a:gd name="connsiteX3" fmla="*/ 1907353 w 4201796"/>
                <a:gd name="connsiteY3" fmla="*/ 1680914 h 4338987"/>
                <a:gd name="connsiteX4" fmla="*/ 2021653 w 4201796"/>
                <a:gd name="connsiteY4" fmla="*/ 1543754 h 4338987"/>
                <a:gd name="connsiteX5" fmla="*/ 2124523 w 4201796"/>
                <a:gd name="connsiteY5" fmla="*/ 1292294 h 4338987"/>
                <a:gd name="connsiteX6" fmla="*/ 2124523 w 4201796"/>
                <a:gd name="connsiteY6" fmla="*/ 1120844 h 4338987"/>
                <a:gd name="connsiteX7" fmla="*/ 2068029 w 4201796"/>
                <a:gd name="connsiteY7" fmla="*/ 825651 h 4338987"/>
                <a:gd name="connsiteX8" fmla="*/ 2078803 w 4201796"/>
                <a:gd name="connsiteY8" fmla="*/ 777944 h 4338987"/>
                <a:gd name="connsiteX9" fmla="*/ 2170243 w 4201796"/>
                <a:gd name="connsiteY9" fmla="*/ 1086554 h 4338987"/>
                <a:gd name="connsiteX10" fmla="*/ 2215963 w 4201796"/>
                <a:gd name="connsiteY10" fmla="*/ 1269434 h 4338987"/>
                <a:gd name="connsiteX11" fmla="*/ 2284543 w 4201796"/>
                <a:gd name="connsiteY11" fmla="*/ 1303724 h 4338987"/>
                <a:gd name="connsiteX12" fmla="*/ 2330263 w 4201796"/>
                <a:gd name="connsiteY12" fmla="*/ 1166564 h 4338987"/>
                <a:gd name="connsiteX13" fmla="*/ 2467423 w 4201796"/>
                <a:gd name="connsiteY13" fmla="*/ 880814 h 4338987"/>
                <a:gd name="connsiteX14" fmla="*/ 2558863 w 4201796"/>
                <a:gd name="connsiteY14" fmla="*/ 640784 h 4338987"/>
                <a:gd name="connsiteX15" fmla="*/ 2616013 w 4201796"/>
                <a:gd name="connsiteY15" fmla="*/ 537914 h 4338987"/>
                <a:gd name="connsiteX16" fmla="*/ 2558863 w 4201796"/>
                <a:gd name="connsiteY16" fmla="*/ 789374 h 4338987"/>
                <a:gd name="connsiteX17" fmla="*/ 2444563 w 4201796"/>
                <a:gd name="connsiteY17" fmla="*/ 1097984 h 4338987"/>
                <a:gd name="connsiteX18" fmla="*/ 2375983 w 4201796"/>
                <a:gd name="connsiteY18" fmla="*/ 1406594 h 4338987"/>
                <a:gd name="connsiteX19" fmla="*/ 2558863 w 4201796"/>
                <a:gd name="connsiteY19" fmla="*/ 1578044 h 4338987"/>
                <a:gd name="connsiteX20" fmla="*/ 2878903 w 4201796"/>
                <a:gd name="connsiteY20" fmla="*/ 1658054 h 4338987"/>
                <a:gd name="connsiteX21" fmla="*/ 3187513 w 4201796"/>
                <a:gd name="connsiteY21" fmla="*/ 1658054 h 4338987"/>
                <a:gd name="connsiteX22" fmla="*/ 3370393 w 4201796"/>
                <a:gd name="connsiteY22" fmla="*/ 1566614 h 4338987"/>
                <a:gd name="connsiteX23" fmla="*/ 3473263 w 4201796"/>
                <a:gd name="connsiteY23" fmla="*/ 1372304 h 4338987"/>
                <a:gd name="connsiteX24" fmla="*/ 3461833 w 4201796"/>
                <a:gd name="connsiteY24" fmla="*/ 1097984 h 4338987"/>
                <a:gd name="connsiteX25" fmla="*/ 3450403 w 4201796"/>
                <a:gd name="connsiteY25" fmla="*/ 777944 h 4338987"/>
                <a:gd name="connsiteX26" fmla="*/ 3759013 w 4201796"/>
                <a:gd name="connsiteY26" fmla="*/ 572204 h 4338987"/>
                <a:gd name="connsiteX27" fmla="*/ 3999043 w 4201796"/>
                <a:gd name="connsiteY27" fmla="*/ 92144 h 4338987"/>
                <a:gd name="connsiteX28" fmla="*/ 4033333 w 4201796"/>
                <a:gd name="connsiteY28" fmla="*/ 12134 h 4338987"/>
                <a:gd name="connsiteX29" fmla="*/ 4010473 w 4201796"/>
                <a:gd name="connsiteY29" fmla="*/ 252164 h 4338987"/>
                <a:gd name="connsiteX30" fmla="*/ 3827593 w 4201796"/>
                <a:gd name="connsiteY30" fmla="*/ 652214 h 4338987"/>
                <a:gd name="connsiteX31" fmla="*/ 3644713 w 4201796"/>
                <a:gd name="connsiteY31" fmla="*/ 789374 h 4338987"/>
                <a:gd name="connsiteX32" fmla="*/ 3563719 w 4201796"/>
                <a:gd name="connsiteY32" fmla="*/ 977218 h 4338987"/>
                <a:gd name="connsiteX33" fmla="*/ 3861883 w 4201796"/>
                <a:gd name="connsiteY33" fmla="*/ 846524 h 4338987"/>
                <a:gd name="connsiteX34" fmla="*/ 4193353 w 4201796"/>
                <a:gd name="connsiteY34" fmla="*/ 720794 h 4338987"/>
                <a:gd name="connsiteX35" fmla="*/ 4079053 w 4201796"/>
                <a:gd name="connsiteY35" fmla="*/ 892244 h 4338987"/>
                <a:gd name="connsiteX36" fmla="*/ 3818880 w 4201796"/>
                <a:gd name="connsiteY36" fmla="*/ 991631 h 4338987"/>
                <a:gd name="connsiteX37" fmla="*/ 3658531 w 4201796"/>
                <a:gd name="connsiteY37" fmla="*/ 1093504 h 4338987"/>
                <a:gd name="connsiteX38" fmla="*/ 3656143 w 4201796"/>
                <a:gd name="connsiteY38" fmla="*/ 1235144 h 4338987"/>
                <a:gd name="connsiteX39" fmla="*/ 3621853 w 4201796"/>
                <a:gd name="connsiteY39" fmla="*/ 1532324 h 4338987"/>
                <a:gd name="connsiteX40" fmla="*/ 3461833 w 4201796"/>
                <a:gd name="connsiteY40" fmla="*/ 1726634 h 4338987"/>
                <a:gd name="connsiteX41" fmla="*/ 3278953 w 4201796"/>
                <a:gd name="connsiteY41" fmla="*/ 2035244 h 4338987"/>
                <a:gd name="connsiteX42" fmla="*/ 3233233 w 4201796"/>
                <a:gd name="connsiteY42" fmla="*/ 2309564 h 4338987"/>
                <a:gd name="connsiteX43" fmla="*/ 3404683 w 4201796"/>
                <a:gd name="connsiteY43" fmla="*/ 2458154 h 4338987"/>
                <a:gd name="connsiteX44" fmla="*/ 3759013 w 4201796"/>
                <a:gd name="connsiteY44" fmla="*/ 2663894 h 4338987"/>
                <a:gd name="connsiteX45" fmla="*/ 4079053 w 4201796"/>
                <a:gd name="connsiteY45" fmla="*/ 2778194 h 4338987"/>
                <a:gd name="connsiteX46" fmla="*/ 4079053 w 4201796"/>
                <a:gd name="connsiteY46" fmla="*/ 2881064 h 4338987"/>
                <a:gd name="connsiteX47" fmla="*/ 3770443 w 4201796"/>
                <a:gd name="connsiteY47" fmla="*/ 2869634 h 4338987"/>
                <a:gd name="connsiteX48" fmla="*/ 3404683 w 4201796"/>
                <a:gd name="connsiteY48" fmla="*/ 2732474 h 4338987"/>
                <a:gd name="connsiteX49" fmla="*/ 3084643 w 4201796"/>
                <a:gd name="connsiteY49" fmla="*/ 2663894 h 4338987"/>
                <a:gd name="connsiteX50" fmla="*/ 2958913 w 4201796"/>
                <a:gd name="connsiteY50" fmla="*/ 2698184 h 4338987"/>
                <a:gd name="connsiteX51" fmla="*/ 2821753 w 4201796"/>
                <a:gd name="connsiteY51" fmla="*/ 2823914 h 4338987"/>
                <a:gd name="connsiteX52" fmla="*/ 2764603 w 4201796"/>
                <a:gd name="connsiteY52" fmla="*/ 2995364 h 4338987"/>
                <a:gd name="connsiteX53" fmla="*/ 2970343 w 4201796"/>
                <a:gd name="connsiteY53" fmla="*/ 3132524 h 4338987"/>
                <a:gd name="connsiteX54" fmla="*/ 3176083 w 4201796"/>
                <a:gd name="connsiteY54" fmla="*/ 3269684 h 4338987"/>
                <a:gd name="connsiteX55" fmla="*/ 3347533 w 4201796"/>
                <a:gd name="connsiteY55" fmla="*/ 3303974 h 4338987"/>
                <a:gd name="connsiteX56" fmla="*/ 3267523 w 4201796"/>
                <a:gd name="connsiteY56" fmla="*/ 3395414 h 4338987"/>
                <a:gd name="connsiteX57" fmla="*/ 3004633 w 4201796"/>
                <a:gd name="connsiteY57" fmla="*/ 3303974 h 4338987"/>
                <a:gd name="connsiteX58" fmla="*/ 2753173 w 4201796"/>
                <a:gd name="connsiteY58" fmla="*/ 3189674 h 4338987"/>
                <a:gd name="connsiteX59" fmla="*/ 2638873 w 4201796"/>
                <a:gd name="connsiteY59" fmla="*/ 3098234 h 4338987"/>
                <a:gd name="connsiteX60" fmla="*/ 2570293 w 4201796"/>
                <a:gd name="connsiteY60" fmla="*/ 3109664 h 4338987"/>
                <a:gd name="connsiteX61" fmla="*/ 2558863 w 4201796"/>
                <a:gd name="connsiteY61" fmla="*/ 3326834 h 4338987"/>
                <a:gd name="connsiteX62" fmla="*/ 2673163 w 4201796"/>
                <a:gd name="connsiteY62" fmla="*/ 3555434 h 4338987"/>
                <a:gd name="connsiteX63" fmla="*/ 2730313 w 4201796"/>
                <a:gd name="connsiteY63" fmla="*/ 4024064 h 4338987"/>
                <a:gd name="connsiteX64" fmla="*/ 2696023 w 4201796"/>
                <a:gd name="connsiteY64" fmla="*/ 4184084 h 4338987"/>
                <a:gd name="connsiteX65" fmla="*/ 2536003 w 4201796"/>
                <a:gd name="connsiteY65" fmla="*/ 4138364 h 4338987"/>
                <a:gd name="connsiteX66" fmla="*/ 2536003 w 4201796"/>
                <a:gd name="connsiteY66" fmla="*/ 3909764 h 4338987"/>
                <a:gd name="connsiteX67" fmla="*/ 2433133 w 4201796"/>
                <a:gd name="connsiteY67" fmla="*/ 3566864 h 4338987"/>
                <a:gd name="connsiteX68" fmla="*/ 2307403 w 4201796"/>
                <a:gd name="connsiteY68" fmla="*/ 3166814 h 4338987"/>
                <a:gd name="connsiteX69" fmla="*/ 2261683 w 4201796"/>
                <a:gd name="connsiteY69" fmla="*/ 3063944 h 4338987"/>
                <a:gd name="connsiteX70" fmla="*/ 2078803 w 4201796"/>
                <a:gd name="connsiteY70" fmla="*/ 2949644 h 4338987"/>
                <a:gd name="connsiteX71" fmla="*/ 1850203 w 4201796"/>
                <a:gd name="connsiteY71" fmla="*/ 3029654 h 4338987"/>
                <a:gd name="connsiteX72" fmla="*/ 1415863 w 4201796"/>
                <a:gd name="connsiteY72" fmla="*/ 3361124 h 4338987"/>
                <a:gd name="connsiteX73" fmla="*/ 1381573 w 4201796"/>
                <a:gd name="connsiteY73" fmla="*/ 3681164 h 4338987"/>
                <a:gd name="connsiteX74" fmla="*/ 1381573 w 4201796"/>
                <a:gd name="connsiteY74" fmla="*/ 3989774 h 4338987"/>
                <a:gd name="connsiteX75" fmla="*/ 1290133 w 4201796"/>
                <a:gd name="connsiteY75" fmla="*/ 4309814 h 4338987"/>
                <a:gd name="connsiteX76" fmla="*/ 1198693 w 4201796"/>
                <a:gd name="connsiteY76" fmla="*/ 4298384 h 4338987"/>
                <a:gd name="connsiteX77" fmla="*/ 1187263 w 4201796"/>
                <a:gd name="connsiteY77" fmla="*/ 4081214 h 4338987"/>
                <a:gd name="connsiteX78" fmla="*/ 1198693 w 4201796"/>
                <a:gd name="connsiteY78" fmla="*/ 3909764 h 4338987"/>
                <a:gd name="connsiteX79" fmla="*/ 970093 w 4201796"/>
                <a:gd name="connsiteY79" fmla="*/ 3989774 h 4338987"/>
                <a:gd name="connsiteX80" fmla="*/ 718633 w 4201796"/>
                <a:gd name="connsiteY80" fmla="*/ 4069784 h 4338987"/>
                <a:gd name="connsiteX81" fmla="*/ 741493 w 4201796"/>
                <a:gd name="connsiteY81" fmla="*/ 3955484 h 4338987"/>
                <a:gd name="connsiteX82" fmla="*/ 1130113 w 4201796"/>
                <a:gd name="connsiteY82" fmla="*/ 3795464 h 4338987"/>
                <a:gd name="connsiteX83" fmla="*/ 1278703 w 4201796"/>
                <a:gd name="connsiteY83" fmla="*/ 3726884 h 4338987"/>
                <a:gd name="connsiteX84" fmla="*/ 1221553 w 4201796"/>
                <a:gd name="connsiteY84" fmla="*/ 3372554 h 4338987"/>
                <a:gd name="connsiteX85" fmla="*/ 1324423 w 4201796"/>
                <a:gd name="connsiteY85" fmla="*/ 3121094 h 4338987"/>
                <a:gd name="connsiteX86" fmla="*/ 1393003 w 4201796"/>
                <a:gd name="connsiteY86" fmla="*/ 3052514 h 4338987"/>
                <a:gd name="connsiteX87" fmla="*/ 1084393 w 4201796"/>
                <a:gd name="connsiteY87" fmla="*/ 3029654 h 4338987"/>
                <a:gd name="connsiteX88" fmla="*/ 730063 w 4201796"/>
                <a:gd name="connsiteY88" fmla="*/ 2961074 h 4338987"/>
                <a:gd name="connsiteX89" fmla="*/ 375733 w 4201796"/>
                <a:gd name="connsiteY89" fmla="*/ 3132524 h 4338987"/>
                <a:gd name="connsiteX90" fmla="*/ 421453 w 4201796"/>
                <a:gd name="connsiteY90" fmla="*/ 3029654 h 4338987"/>
                <a:gd name="connsiteX91" fmla="*/ 627193 w 4201796"/>
                <a:gd name="connsiteY91" fmla="*/ 2926784 h 4338987"/>
                <a:gd name="connsiteX92" fmla="*/ 810073 w 4201796"/>
                <a:gd name="connsiteY92" fmla="*/ 2755334 h 4338987"/>
                <a:gd name="connsiteX93" fmla="*/ 1152973 w 4201796"/>
                <a:gd name="connsiteY93" fmla="*/ 2778194 h 4338987"/>
                <a:gd name="connsiteX94" fmla="*/ 1461583 w 4201796"/>
                <a:gd name="connsiteY94" fmla="*/ 2823914 h 4338987"/>
                <a:gd name="connsiteX95" fmla="*/ 1953073 w 4201796"/>
                <a:gd name="connsiteY95" fmla="*/ 2663894 h 4338987"/>
                <a:gd name="connsiteX96" fmla="*/ 1701613 w 4201796"/>
                <a:gd name="connsiteY96" fmla="*/ 2263844 h 4338987"/>
                <a:gd name="connsiteX97" fmla="*/ 1690183 w 4201796"/>
                <a:gd name="connsiteY97" fmla="*/ 1966664 h 4338987"/>
                <a:gd name="connsiteX98" fmla="*/ 1381991 w 4201796"/>
                <a:gd name="connsiteY98" fmla="*/ 1841930 h 4338987"/>
                <a:gd name="connsiteX99" fmla="*/ 1095823 w 4201796"/>
                <a:gd name="connsiteY99" fmla="*/ 1715204 h 4338987"/>
                <a:gd name="connsiteX100" fmla="*/ 746507 w 4201796"/>
                <a:gd name="connsiteY100" fmla="*/ 1626741 h 4338987"/>
                <a:gd name="connsiteX101" fmla="*/ 352873 w 4201796"/>
                <a:gd name="connsiteY101" fmla="*/ 1726634 h 4338987"/>
                <a:gd name="connsiteX102" fmla="*/ 113171 w 4201796"/>
                <a:gd name="connsiteY102" fmla="*/ 1763908 h 4338987"/>
                <a:gd name="connsiteX103" fmla="*/ 9973 w 4201796"/>
                <a:gd name="connsiteY103" fmla="*/ 1738064 h 4338987"/>
                <a:gd name="connsiteX104" fmla="*/ 348516 w 4201796"/>
                <a:gd name="connsiteY104" fmla="*/ 1644138 h 4338987"/>
                <a:gd name="connsiteX105" fmla="*/ 653097 w 4201796"/>
                <a:gd name="connsiteY105" fmla="*/ 1544246 h 4338987"/>
                <a:gd name="connsiteX106" fmla="*/ 1072963 w 4201796"/>
                <a:gd name="connsiteY106" fmla="*/ 1612334 h 4338987"/>
                <a:gd name="connsiteX107" fmla="*/ 1244413 w 4201796"/>
                <a:gd name="connsiteY107" fmla="*/ 1658054 h 4338987"/>
                <a:gd name="connsiteX108" fmla="*/ 1205766 w 4201796"/>
                <a:gd name="connsiteY108" fmla="*/ 1452314 h 4338987"/>
                <a:gd name="connsiteX109" fmla="*/ 1046313 w 4201796"/>
                <a:gd name="connsiteY109" fmla="*/ 815735 h 4338987"/>
                <a:gd name="connsiteX110" fmla="*/ 1221553 w 4201796"/>
                <a:gd name="connsiteY110" fmla="*/ 1212284 h 4338987"/>
                <a:gd name="connsiteX0" fmla="*/ 1221553 w 4200104"/>
                <a:gd name="connsiteY0" fmla="*/ 1212284 h 4338987"/>
                <a:gd name="connsiteX1" fmla="*/ 1343911 w 4200104"/>
                <a:gd name="connsiteY1" fmla="*/ 1560154 h 4338987"/>
                <a:gd name="connsiteX2" fmla="*/ 1553023 w 4200104"/>
                <a:gd name="connsiteY2" fmla="*/ 1658054 h 4338987"/>
                <a:gd name="connsiteX3" fmla="*/ 1907353 w 4200104"/>
                <a:gd name="connsiteY3" fmla="*/ 1680914 h 4338987"/>
                <a:gd name="connsiteX4" fmla="*/ 2021653 w 4200104"/>
                <a:gd name="connsiteY4" fmla="*/ 1543754 h 4338987"/>
                <a:gd name="connsiteX5" fmla="*/ 2124523 w 4200104"/>
                <a:gd name="connsiteY5" fmla="*/ 1292294 h 4338987"/>
                <a:gd name="connsiteX6" fmla="*/ 2124523 w 4200104"/>
                <a:gd name="connsiteY6" fmla="*/ 1120844 h 4338987"/>
                <a:gd name="connsiteX7" fmla="*/ 2068029 w 4200104"/>
                <a:gd name="connsiteY7" fmla="*/ 825651 h 4338987"/>
                <a:gd name="connsiteX8" fmla="*/ 2078803 w 4200104"/>
                <a:gd name="connsiteY8" fmla="*/ 777944 h 4338987"/>
                <a:gd name="connsiteX9" fmla="*/ 2170243 w 4200104"/>
                <a:gd name="connsiteY9" fmla="*/ 1086554 h 4338987"/>
                <a:gd name="connsiteX10" fmla="*/ 2215963 w 4200104"/>
                <a:gd name="connsiteY10" fmla="*/ 1269434 h 4338987"/>
                <a:gd name="connsiteX11" fmla="*/ 2284543 w 4200104"/>
                <a:gd name="connsiteY11" fmla="*/ 1303724 h 4338987"/>
                <a:gd name="connsiteX12" fmla="*/ 2330263 w 4200104"/>
                <a:gd name="connsiteY12" fmla="*/ 1166564 h 4338987"/>
                <a:gd name="connsiteX13" fmla="*/ 2467423 w 4200104"/>
                <a:gd name="connsiteY13" fmla="*/ 880814 h 4338987"/>
                <a:gd name="connsiteX14" fmla="*/ 2558863 w 4200104"/>
                <a:gd name="connsiteY14" fmla="*/ 640784 h 4338987"/>
                <a:gd name="connsiteX15" fmla="*/ 2616013 w 4200104"/>
                <a:gd name="connsiteY15" fmla="*/ 537914 h 4338987"/>
                <a:gd name="connsiteX16" fmla="*/ 2558863 w 4200104"/>
                <a:gd name="connsiteY16" fmla="*/ 789374 h 4338987"/>
                <a:gd name="connsiteX17" fmla="*/ 2444563 w 4200104"/>
                <a:gd name="connsiteY17" fmla="*/ 1097984 h 4338987"/>
                <a:gd name="connsiteX18" fmla="*/ 2375983 w 4200104"/>
                <a:gd name="connsiteY18" fmla="*/ 1406594 h 4338987"/>
                <a:gd name="connsiteX19" fmla="*/ 2558863 w 4200104"/>
                <a:gd name="connsiteY19" fmla="*/ 1578044 h 4338987"/>
                <a:gd name="connsiteX20" fmla="*/ 2878903 w 4200104"/>
                <a:gd name="connsiteY20" fmla="*/ 1658054 h 4338987"/>
                <a:gd name="connsiteX21" fmla="*/ 3187513 w 4200104"/>
                <a:gd name="connsiteY21" fmla="*/ 1658054 h 4338987"/>
                <a:gd name="connsiteX22" fmla="*/ 3370393 w 4200104"/>
                <a:gd name="connsiteY22" fmla="*/ 1566614 h 4338987"/>
                <a:gd name="connsiteX23" fmla="*/ 3473263 w 4200104"/>
                <a:gd name="connsiteY23" fmla="*/ 1372304 h 4338987"/>
                <a:gd name="connsiteX24" fmla="*/ 3461833 w 4200104"/>
                <a:gd name="connsiteY24" fmla="*/ 1097984 h 4338987"/>
                <a:gd name="connsiteX25" fmla="*/ 3450403 w 4200104"/>
                <a:gd name="connsiteY25" fmla="*/ 777944 h 4338987"/>
                <a:gd name="connsiteX26" fmla="*/ 3759013 w 4200104"/>
                <a:gd name="connsiteY26" fmla="*/ 572204 h 4338987"/>
                <a:gd name="connsiteX27" fmla="*/ 3999043 w 4200104"/>
                <a:gd name="connsiteY27" fmla="*/ 92144 h 4338987"/>
                <a:gd name="connsiteX28" fmla="*/ 4033333 w 4200104"/>
                <a:gd name="connsiteY28" fmla="*/ 12134 h 4338987"/>
                <a:gd name="connsiteX29" fmla="*/ 4010473 w 4200104"/>
                <a:gd name="connsiteY29" fmla="*/ 252164 h 4338987"/>
                <a:gd name="connsiteX30" fmla="*/ 3827593 w 4200104"/>
                <a:gd name="connsiteY30" fmla="*/ 652214 h 4338987"/>
                <a:gd name="connsiteX31" fmla="*/ 3644713 w 4200104"/>
                <a:gd name="connsiteY31" fmla="*/ 789374 h 4338987"/>
                <a:gd name="connsiteX32" fmla="*/ 3563719 w 4200104"/>
                <a:gd name="connsiteY32" fmla="*/ 977218 h 4338987"/>
                <a:gd name="connsiteX33" fmla="*/ 3861883 w 4200104"/>
                <a:gd name="connsiteY33" fmla="*/ 846524 h 4338987"/>
                <a:gd name="connsiteX34" fmla="*/ 4193353 w 4200104"/>
                <a:gd name="connsiteY34" fmla="*/ 720794 h 4338987"/>
                <a:gd name="connsiteX35" fmla="*/ 4064251 w 4200104"/>
                <a:gd name="connsiteY35" fmla="*/ 847521 h 4338987"/>
                <a:gd name="connsiteX36" fmla="*/ 3818880 w 4200104"/>
                <a:gd name="connsiteY36" fmla="*/ 991631 h 4338987"/>
                <a:gd name="connsiteX37" fmla="*/ 3658531 w 4200104"/>
                <a:gd name="connsiteY37" fmla="*/ 1093504 h 4338987"/>
                <a:gd name="connsiteX38" fmla="*/ 3656143 w 4200104"/>
                <a:gd name="connsiteY38" fmla="*/ 1235144 h 4338987"/>
                <a:gd name="connsiteX39" fmla="*/ 3621853 w 4200104"/>
                <a:gd name="connsiteY39" fmla="*/ 1532324 h 4338987"/>
                <a:gd name="connsiteX40" fmla="*/ 3461833 w 4200104"/>
                <a:gd name="connsiteY40" fmla="*/ 1726634 h 4338987"/>
                <a:gd name="connsiteX41" fmla="*/ 3278953 w 4200104"/>
                <a:gd name="connsiteY41" fmla="*/ 2035244 h 4338987"/>
                <a:gd name="connsiteX42" fmla="*/ 3233233 w 4200104"/>
                <a:gd name="connsiteY42" fmla="*/ 2309564 h 4338987"/>
                <a:gd name="connsiteX43" fmla="*/ 3404683 w 4200104"/>
                <a:gd name="connsiteY43" fmla="*/ 2458154 h 4338987"/>
                <a:gd name="connsiteX44" fmla="*/ 3759013 w 4200104"/>
                <a:gd name="connsiteY44" fmla="*/ 2663894 h 4338987"/>
                <a:gd name="connsiteX45" fmla="*/ 4079053 w 4200104"/>
                <a:gd name="connsiteY45" fmla="*/ 2778194 h 4338987"/>
                <a:gd name="connsiteX46" fmla="*/ 4079053 w 4200104"/>
                <a:gd name="connsiteY46" fmla="*/ 2881064 h 4338987"/>
                <a:gd name="connsiteX47" fmla="*/ 3770443 w 4200104"/>
                <a:gd name="connsiteY47" fmla="*/ 2869634 h 4338987"/>
                <a:gd name="connsiteX48" fmla="*/ 3404683 w 4200104"/>
                <a:gd name="connsiteY48" fmla="*/ 2732474 h 4338987"/>
                <a:gd name="connsiteX49" fmla="*/ 3084643 w 4200104"/>
                <a:gd name="connsiteY49" fmla="*/ 2663894 h 4338987"/>
                <a:gd name="connsiteX50" fmla="*/ 2958913 w 4200104"/>
                <a:gd name="connsiteY50" fmla="*/ 2698184 h 4338987"/>
                <a:gd name="connsiteX51" fmla="*/ 2821753 w 4200104"/>
                <a:gd name="connsiteY51" fmla="*/ 2823914 h 4338987"/>
                <a:gd name="connsiteX52" fmla="*/ 2764603 w 4200104"/>
                <a:gd name="connsiteY52" fmla="*/ 2995364 h 4338987"/>
                <a:gd name="connsiteX53" fmla="*/ 2970343 w 4200104"/>
                <a:gd name="connsiteY53" fmla="*/ 3132524 h 4338987"/>
                <a:gd name="connsiteX54" fmla="*/ 3176083 w 4200104"/>
                <a:gd name="connsiteY54" fmla="*/ 3269684 h 4338987"/>
                <a:gd name="connsiteX55" fmla="*/ 3347533 w 4200104"/>
                <a:gd name="connsiteY55" fmla="*/ 3303974 h 4338987"/>
                <a:gd name="connsiteX56" fmla="*/ 3267523 w 4200104"/>
                <a:gd name="connsiteY56" fmla="*/ 3395414 h 4338987"/>
                <a:gd name="connsiteX57" fmla="*/ 3004633 w 4200104"/>
                <a:gd name="connsiteY57" fmla="*/ 3303974 h 4338987"/>
                <a:gd name="connsiteX58" fmla="*/ 2753173 w 4200104"/>
                <a:gd name="connsiteY58" fmla="*/ 3189674 h 4338987"/>
                <a:gd name="connsiteX59" fmla="*/ 2638873 w 4200104"/>
                <a:gd name="connsiteY59" fmla="*/ 3098234 h 4338987"/>
                <a:gd name="connsiteX60" fmla="*/ 2570293 w 4200104"/>
                <a:gd name="connsiteY60" fmla="*/ 3109664 h 4338987"/>
                <a:gd name="connsiteX61" fmla="*/ 2558863 w 4200104"/>
                <a:gd name="connsiteY61" fmla="*/ 3326834 h 4338987"/>
                <a:gd name="connsiteX62" fmla="*/ 2673163 w 4200104"/>
                <a:gd name="connsiteY62" fmla="*/ 3555434 h 4338987"/>
                <a:gd name="connsiteX63" fmla="*/ 2730313 w 4200104"/>
                <a:gd name="connsiteY63" fmla="*/ 4024064 h 4338987"/>
                <a:gd name="connsiteX64" fmla="*/ 2696023 w 4200104"/>
                <a:gd name="connsiteY64" fmla="*/ 4184084 h 4338987"/>
                <a:gd name="connsiteX65" fmla="*/ 2536003 w 4200104"/>
                <a:gd name="connsiteY65" fmla="*/ 4138364 h 4338987"/>
                <a:gd name="connsiteX66" fmla="*/ 2536003 w 4200104"/>
                <a:gd name="connsiteY66" fmla="*/ 3909764 h 4338987"/>
                <a:gd name="connsiteX67" fmla="*/ 2433133 w 4200104"/>
                <a:gd name="connsiteY67" fmla="*/ 3566864 h 4338987"/>
                <a:gd name="connsiteX68" fmla="*/ 2307403 w 4200104"/>
                <a:gd name="connsiteY68" fmla="*/ 3166814 h 4338987"/>
                <a:gd name="connsiteX69" fmla="*/ 2261683 w 4200104"/>
                <a:gd name="connsiteY69" fmla="*/ 3063944 h 4338987"/>
                <a:gd name="connsiteX70" fmla="*/ 2078803 w 4200104"/>
                <a:gd name="connsiteY70" fmla="*/ 2949644 h 4338987"/>
                <a:gd name="connsiteX71" fmla="*/ 1850203 w 4200104"/>
                <a:gd name="connsiteY71" fmla="*/ 3029654 h 4338987"/>
                <a:gd name="connsiteX72" fmla="*/ 1415863 w 4200104"/>
                <a:gd name="connsiteY72" fmla="*/ 3361124 h 4338987"/>
                <a:gd name="connsiteX73" fmla="*/ 1381573 w 4200104"/>
                <a:gd name="connsiteY73" fmla="*/ 3681164 h 4338987"/>
                <a:gd name="connsiteX74" fmla="*/ 1381573 w 4200104"/>
                <a:gd name="connsiteY74" fmla="*/ 3989774 h 4338987"/>
                <a:gd name="connsiteX75" fmla="*/ 1290133 w 4200104"/>
                <a:gd name="connsiteY75" fmla="*/ 4309814 h 4338987"/>
                <a:gd name="connsiteX76" fmla="*/ 1198693 w 4200104"/>
                <a:gd name="connsiteY76" fmla="*/ 4298384 h 4338987"/>
                <a:gd name="connsiteX77" fmla="*/ 1187263 w 4200104"/>
                <a:gd name="connsiteY77" fmla="*/ 4081214 h 4338987"/>
                <a:gd name="connsiteX78" fmla="*/ 1198693 w 4200104"/>
                <a:gd name="connsiteY78" fmla="*/ 3909764 h 4338987"/>
                <a:gd name="connsiteX79" fmla="*/ 970093 w 4200104"/>
                <a:gd name="connsiteY79" fmla="*/ 3989774 h 4338987"/>
                <a:gd name="connsiteX80" fmla="*/ 718633 w 4200104"/>
                <a:gd name="connsiteY80" fmla="*/ 4069784 h 4338987"/>
                <a:gd name="connsiteX81" fmla="*/ 741493 w 4200104"/>
                <a:gd name="connsiteY81" fmla="*/ 3955484 h 4338987"/>
                <a:gd name="connsiteX82" fmla="*/ 1130113 w 4200104"/>
                <a:gd name="connsiteY82" fmla="*/ 3795464 h 4338987"/>
                <a:gd name="connsiteX83" fmla="*/ 1278703 w 4200104"/>
                <a:gd name="connsiteY83" fmla="*/ 3726884 h 4338987"/>
                <a:gd name="connsiteX84" fmla="*/ 1221553 w 4200104"/>
                <a:gd name="connsiteY84" fmla="*/ 3372554 h 4338987"/>
                <a:gd name="connsiteX85" fmla="*/ 1324423 w 4200104"/>
                <a:gd name="connsiteY85" fmla="*/ 3121094 h 4338987"/>
                <a:gd name="connsiteX86" fmla="*/ 1393003 w 4200104"/>
                <a:gd name="connsiteY86" fmla="*/ 3052514 h 4338987"/>
                <a:gd name="connsiteX87" fmla="*/ 1084393 w 4200104"/>
                <a:gd name="connsiteY87" fmla="*/ 3029654 h 4338987"/>
                <a:gd name="connsiteX88" fmla="*/ 730063 w 4200104"/>
                <a:gd name="connsiteY88" fmla="*/ 2961074 h 4338987"/>
                <a:gd name="connsiteX89" fmla="*/ 375733 w 4200104"/>
                <a:gd name="connsiteY89" fmla="*/ 3132524 h 4338987"/>
                <a:gd name="connsiteX90" fmla="*/ 421453 w 4200104"/>
                <a:gd name="connsiteY90" fmla="*/ 3029654 h 4338987"/>
                <a:gd name="connsiteX91" fmla="*/ 627193 w 4200104"/>
                <a:gd name="connsiteY91" fmla="*/ 2926784 h 4338987"/>
                <a:gd name="connsiteX92" fmla="*/ 810073 w 4200104"/>
                <a:gd name="connsiteY92" fmla="*/ 2755334 h 4338987"/>
                <a:gd name="connsiteX93" fmla="*/ 1152973 w 4200104"/>
                <a:gd name="connsiteY93" fmla="*/ 2778194 h 4338987"/>
                <a:gd name="connsiteX94" fmla="*/ 1461583 w 4200104"/>
                <a:gd name="connsiteY94" fmla="*/ 2823914 h 4338987"/>
                <a:gd name="connsiteX95" fmla="*/ 1953073 w 4200104"/>
                <a:gd name="connsiteY95" fmla="*/ 2663894 h 4338987"/>
                <a:gd name="connsiteX96" fmla="*/ 1701613 w 4200104"/>
                <a:gd name="connsiteY96" fmla="*/ 2263844 h 4338987"/>
                <a:gd name="connsiteX97" fmla="*/ 1690183 w 4200104"/>
                <a:gd name="connsiteY97" fmla="*/ 1966664 h 4338987"/>
                <a:gd name="connsiteX98" fmla="*/ 1381991 w 4200104"/>
                <a:gd name="connsiteY98" fmla="*/ 1841930 h 4338987"/>
                <a:gd name="connsiteX99" fmla="*/ 1095823 w 4200104"/>
                <a:gd name="connsiteY99" fmla="*/ 1715204 h 4338987"/>
                <a:gd name="connsiteX100" fmla="*/ 746507 w 4200104"/>
                <a:gd name="connsiteY100" fmla="*/ 1626741 h 4338987"/>
                <a:gd name="connsiteX101" fmla="*/ 352873 w 4200104"/>
                <a:gd name="connsiteY101" fmla="*/ 1726634 h 4338987"/>
                <a:gd name="connsiteX102" fmla="*/ 113171 w 4200104"/>
                <a:gd name="connsiteY102" fmla="*/ 1763908 h 4338987"/>
                <a:gd name="connsiteX103" fmla="*/ 9973 w 4200104"/>
                <a:gd name="connsiteY103" fmla="*/ 1738064 h 4338987"/>
                <a:gd name="connsiteX104" fmla="*/ 348516 w 4200104"/>
                <a:gd name="connsiteY104" fmla="*/ 1644138 h 4338987"/>
                <a:gd name="connsiteX105" fmla="*/ 653097 w 4200104"/>
                <a:gd name="connsiteY105" fmla="*/ 1544246 h 4338987"/>
                <a:gd name="connsiteX106" fmla="*/ 1072963 w 4200104"/>
                <a:gd name="connsiteY106" fmla="*/ 1612334 h 4338987"/>
                <a:gd name="connsiteX107" fmla="*/ 1244413 w 4200104"/>
                <a:gd name="connsiteY107" fmla="*/ 1658054 h 4338987"/>
                <a:gd name="connsiteX108" fmla="*/ 1205766 w 4200104"/>
                <a:gd name="connsiteY108" fmla="*/ 1452314 h 4338987"/>
                <a:gd name="connsiteX109" fmla="*/ 1046313 w 4200104"/>
                <a:gd name="connsiteY109" fmla="*/ 815735 h 4338987"/>
                <a:gd name="connsiteX110" fmla="*/ 1221553 w 4200104"/>
                <a:gd name="connsiteY110" fmla="*/ 1212284 h 4338987"/>
                <a:gd name="connsiteX0" fmla="*/ 1221553 w 4207197"/>
                <a:gd name="connsiteY0" fmla="*/ 1212284 h 4338987"/>
                <a:gd name="connsiteX1" fmla="*/ 1343911 w 4207197"/>
                <a:gd name="connsiteY1" fmla="*/ 1560154 h 4338987"/>
                <a:gd name="connsiteX2" fmla="*/ 1553023 w 4207197"/>
                <a:gd name="connsiteY2" fmla="*/ 1658054 h 4338987"/>
                <a:gd name="connsiteX3" fmla="*/ 1907353 w 4207197"/>
                <a:gd name="connsiteY3" fmla="*/ 1680914 h 4338987"/>
                <a:gd name="connsiteX4" fmla="*/ 2021653 w 4207197"/>
                <a:gd name="connsiteY4" fmla="*/ 1543754 h 4338987"/>
                <a:gd name="connsiteX5" fmla="*/ 2124523 w 4207197"/>
                <a:gd name="connsiteY5" fmla="*/ 1292294 h 4338987"/>
                <a:gd name="connsiteX6" fmla="*/ 2124523 w 4207197"/>
                <a:gd name="connsiteY6" fmla="*/ 1120844 h 4338987"/>
                <a:gd name="connsiteX7" fmla="*/ 2068029 w 4207197"/>
                <a:gd name="connsiteY7" fmla="*/ 825651 h 4338987"/>
                <a:gd name="connsiteX8" fmla="*/ 2078803 w 4207197"/>
                <a:gd name="connsiteY8" fmla="*/ 777944 h 4338987"/>
                <a:gd name="connsiteX9" fmla="*/ 2170243 w 4207197"/>
                <a:gd name="connsiteY9" fmla="*/ 1086554 h 4338987"/>
                <a:gd name="connsiteX10" fmla="*/ 2215963 w 4207197"/>
                <a:gd name="connsiteY10" fmla="*/ 1269434 h 4338987"/>
                <a:gd name="connsiteX11" fmla="*/ 2284543 w 4207197"/>
                <a:gd name="connsiteY11" fmla="*/ 1303724 h 4338987"/>
                <a:gd name="connsiteX12" fmla="*/ 2330263 w 4207197"/>
                <a:gd name="connsiteY12" fmla="*/ 1166564 h 4338987"/>
                <a:gd name="connsiteX13" fmla="*/ 2467423 w 4207197"/>
                <a:gd name="connsiteY13" fmla="*/ 880814 h 4338987"/>
                <a:gd name="connsiteX14" fmla="*/ 2558863 w 4207197"/>
                <a:gd name="connsiteY14" fmla="*/ 640784 h 4338987"/>
                <a:gd name="connsiteX15" fmla="*/ 2616013 w 4207197"/>
                <a:gd name="connsiteY15" fmla="*/ 537914 h 4338987"/>
                <a:gd name="connsiteX16" fmla="*/ 2558863 w 4207197"/>
                <a:gd name="connsiteY16" fmla="*/ 789374 h 4338987"/>
                <a:gd name="connsiteX17" fmla="*/ 2444563 w 4207197"/>
                <a:gd name="connsiteY17" fmla="*/ 1097984 h 4338987"/>
                <a:gd name="connsiteX18" fmla="*/ 2375983 w 4207197"/>
                <a:gd name="connsiteY18" fmla="*/ 1406594 h 4338987"/>
                <a:gd name="connsiteX19" fmla="*/ 2558863 w 4207197"/>
                <a:gd name="connsiteY19" fmla="*/ 1578044 h 4338987"/>
                <a:gd name="connsiteX20" fmla="*/ 2878903 w 4207197"/>
                <a:gd name="connsiteY20" fmla="*/ 1658054 h 4338987"/>
                <a:gd name="connsiteX21" fmla="*/ 3187513 w 4207197"/>
                <a:gd name="connsiteY21" fmla="*/ 1658054 h 4338987"/>
                <a:gd name="connsiteX22" fmla="*/ 3370393 w 4207197"/>
                <a:gd name="connsiteY22" fmla="*/ 1566614 h 4338987"/>
                <a:gd name="connsiteX23" fmla="*/ 3473263 w 4207197"/>
                <a:gd name="connsiteY23" fmla="*/ 1372304 h 4338987"/>
                <a:gd name="connsiteX24" fmla="*/ 3461833 w 4207197"/>
                <a:gd name="connsiteY24" fmla="*/ 1097984 h 4338987"/>
                <a:gd name="connsiteX25" fmla="*/ 3450403 w 4207197"/>
                <a:gd name="connsiteY25" fmla="*/ 777944 h 4338987"/>
                <a:gd name="connsiteX26" fmla="*/ 3759013 w 4207197"/>
                <a:gd name="connsiteY26" fmla="*/ 572204 h 4338987"/>
                <a:gd name="connsiteX27" fmla="*/ 3999043 w 4207197"/>
                <a:gd name="connsiteY27" fmla="*/ 92144 h 4338987"/>
                <a:gd name="connsiteX28" fmla="*/ 4033333 w 4207197"/>
                <a:gd name="connsiteY28" fmla="*/ 12134 h 4338987"/>
                <a:gd name="connsiteX29" fmla="*/ 4010473 w 4207197"/>
                <a:gd name="connsiteY29" fmla="*/ 252164 h 4338987"/>
                <a:gd name="connsiteX30" fmla="*/ 3827593 w 4207197"/>
                <a:gd name="connsiteY30" fmla="*/ 652214 h 4338987"/>
                <a:gd name="connsiteX31" fmla="*/ 3644713 w 4207197"/>
                <a:gd name="connsiteY31" fmla="*/ 789374 h 4338987"/>
                <a:gd name="connsiteX32" fmla="*/ 3563719 w 4207197"/>
                <a:gd name="connsiteY32" fmla="*/ 977218 h 4338987"/>
                <a:gd name="connsiteX33" fmla="*/ 3861883 w 4207197"/>
                <a:gd name="connsiteY33" fmla="*/ 846524 h 4338987"/>
                <a:gd name="connsiteX34" fmla="*/ 4200754 w 4207197"/>
                <a:gd name="connsiteY34" fmla="*/ 774462 h 4338987"/>
                <a:gd name="connsiteX35" fmla="*/ 4064251 w 4207197"/>
                <a:gd name="connsiteY35" fmla="*/ 847521 h 4338987"/>
                <a:gd name="connsiteX36" fmla="*/ 3818880 w 4207197"/>
                <a:gd name="connsiteY36" fmla="*/ 991631 h 4338987"/>
                <a:gd name="connsiteX37" fmla="*/ 3658531 w 4207197"/>
                <a:gd name="connsiteY37" fmla="*/ 1093504 h 4338987"/>
                <a:gd name="connsiteX38" fmla="*/ 3656143 w 4207197"/>
                <a:gd name="connsiteY38" fmla="*/ 1235144 h 4338987"/>
                <a:gd name="connsiteX39" fmla="*/ 3621853 w 4207197"/>
                <a:gd name="connsiteY39" fmla="*/ 1532324 h 4338987"/>
                <a:gd name="connsiteX40" fmla="*/ 3461833 w 4207197"/>
                <a:gd name="connsiteY40" fmla="*/ 1726634 h 4338987"/>
                <a:gd name="connsiteX41" fmla="*/ 3278953 w 4207197"/>
                <a:gd name="connsiteY41" fmla="*/ 2035244 h 4338987"/>
                <a:gd name="connsiteX42" fmla="*/ 3233233 w 4207197"/>
                <a:gd name="connsiteY42" fmla="*/ 2309564 h 4338987"/>
                <a:gd name="connsiteX43" fmla="*/ 3404683 w 4207197"/>
                <a:gd name="connsiteY43" fmla="*/ 2458154 h 4338987"/>
                <a:gd name="connsiteX44" fmla="*/ 3759013 w 4207197"/>
                <a:gd name="connsiteY44" fmla="*/ 2663894 h 4338987"/>
                <a:gd name="connsiteX45" fmla="*/ 4079053 w 4207197"/>
                <a:gd name="connsiteY45" fmla="*/ 2778194 h 4338987"/>
                <a:gd name="connsiteX46" fmla="*/ 4079053 w 4207197"/>
                <a:gd name="connsiteY46" fmla="*/ 2881064 h 4338987"/>
                <a:gd name="connsiteX47" fmla="*/ 3770443 w 4207197"/>
                <a:gd name="connsiteY47" fmla="*/ 2869634 h 4338987"/>
                <a:gd name="connsiteX48" fmla="*/ 3404683 w 4207197"/>
                <a:gd name="connsiteY48" fmla="*/ 2732474 h 4338987"/>
                <a:gd name="connsiteX49" fmla="*/ 3084643 w 4207197"/>
                <a:gd name="connsiteY49" fmla="*/ 2663894 h 4338987"/>
                <a:gd name="connsiteX50" fmla="*/ 2958913 w 4207197"/>
                <a:gd name="connsiteY50" fmla="*/ 2698184 h 4338987"/>
                <a:gd name="connsiteX51" fmla="*/ 2821753 w 4207197"/>
                <a:gd name="connsiteY51" fmla="*/ 2823914 h 4338987"/>
                <a:gd name="connsiteX52" fmla="*/ 2764603 w 4207197"/>
                <a:gd name="connsiteY52" fmla="*/ 2995364 h 4338987"/>
                <a:gd name="connsiteX53" fmla="*/ 2970343 w 4207197"/>
                <a:gd name="connsiteY53" fmla="*/ 3132524 h 4338987"/>
                <a:gd name="connsiteX54" fmla="*/ 3176083 w 4207197"/>
                <a:gd name="connsiteY54" fmla="*/ 3269684 h 4338987"/>
                <a:gd name="connsiteX55" fmla="*/ 3347533 w 4207197"/>
                <a:gd name="connsiteY55" fmla="*/ 3303974 h 4338987"/>
                <a:gd name="connsiteX56" fmla="*/ 3267523 w 4207197"/>
                <a:gd name="connsiteY56" fmla="*/ 3395414 h 4338987"/>
                <a:gd name="connsiteX57" fmla="*/ 3004633 w 4207197"/>
                <a:gd name="connsiteY57" fmla="*/ 3303974 h 4338987"/>
                <a:gd name="connsiteX58" fmla="*/ 2753173 w 4207197"/>
                <a:gd name="connsiteY58" fmla="*/ 3189674 h 4338987"/>
                <a:gd name="connsiteX59" fmla="*/ 2638873 w 4207197"/>
                <a:gd name="connsiteY59" fmla="*/ 3098234 h 4338987"/>
                <a:gd name="connsiteX60" fmla="*/ 2570293 w 4207197"/>
                <a:gd name="connsiteY60" fmla="*/ 3109664 h 4338987"/>
                <a:gd name="connsiteX61" fmla="*/ 2558863 w 4207197"/>
                <a:gd name="connsiteY61" fmla="*/ 3326834 h 4338987"/>
                <a:gd name="connsiteX62" fmla="*/ 2673163 w 4207197"/>
                <a:gd name="connsiteY62" fmla="*/ 3555434 h 4338987"/>
                <a:gd name="connsiteX63" fmla="*/ 2730313 w 4207197"/>
                <a:gd name="connsiteY63" fmla="*/ 4024064 h 4338987"/>
                <a:gd name="connsiteX64" fmla="*/ 2696023 w 4207197"/>
                <a:gd name="connsiteY64" fmla="*/ 4184084 h 4338987"/>
                <a:gd name="connsiteX65" fmla="*/ 2536003 w 4207197"/>
                <a:gd name="connsiteY65" fmla="*/ 4138364 h 4338987"/>
                <a:gd name="connsiteX66" fmla="*/ 2536003 w 4207197"/>
                <a:gd name="connsiteY66" fmla="*/ 3909764 h 4338987"/>
                <a:gd name="connsiteX67" fmla="*/ 2433133 w 4207197"/>
                <a:gd name="connsiteY67" fmla="*/ 3566864 h 4338987"/>
                <a:gd name="connsiteX68" fmla="*/ 2307403 w 4207197"/>
                <a:gd name="connsiteY68" fmla="*/ 3166814 h 4338987"/>
                <a:gd name="connsiteX69" fmla="*/ 2261683 w 4207197"/>
                <a:gd name="connsiteY69" fmla="*/ 3063944 h 4338987"/>
                <a:gd name="connsiteX70" fmla="*/ 2078803 w 4207197"/>
                <a:gd name="connsiteY70" fmla="*/ 2949644 h 4338987"/>
                <a:gd name="connsiteX71" fmla="*/ 1850203 w 4207197"/>
                <a:gd name="connsiteY71" fmla="*/ 3029654 h 4338987"/>
                <a:gd name="connsiteX72" fmla="*/ 1415863 w 4207197"/>
                <a:gd name="connsiteY72" fmla="*/ 3361124 h 4338987"/>
                <a:gd name="connsiteX73" fmla="*/ 1381573 w 4207197"/>
                <a:gd name="connsiteY73" fmla="*/ 3681164 h 4338987"/>
                <a:gd name="connsiteX74" fmla="*/ 1381573 w 4207197"/>
                <a:gd name="connsiteY74" fmla="*/ 3989774 h 4338987"/>
                <a:gd name="connsiteX75" fmla="*/ 1290133 w 4207197"/>
                <a:gd name="connsiteY75" fmla="*/ 4309814 h 4338987"/>
                <a:gd name="connsiteX76" fmla="*/ 1198693 w 4207197"/>
                <a:gd name="connsiteY76" fmla="*/ 4298384 h 4338987"/>
                <a:gd name="connsiteX77" fmla="*/ 1187263 w 4207197"/>
                <a:gd name="connsiteY77" fmla="*/ 4081214 h 4338987"/>
                <a:gd name="connsiteX78" fmla="*/ 1198693 w 4207197"/>
                <a:gd name="connsiteY78" fmla="*/ 3909764 h 4338987"/>
                <a:gd name="connsiteX79" fmla="*/ 970093 w 4207197"/>
                <a:gd name="connsiteY79" fmla="*/ 3989774 h 4338987"/>
                <a:gd name="connsiteX80" fmla="*/ 718633 w 4207197"/>
                <a:gd name="connsiteY80" fmla="*/ 4069784 h 4338987"/>
                <a:gd name="connsiteX81" fmla="*/ 741493 w 4207197"/>
                <a:gd name="connsiteY81" fmla="*/ 3955484 h 4338987"/>
                <a:gd name="connsiteX82" fmla="*/ 1130113 w 4207197"/>
                <a:gd name="connsiteY82" fmla="*/ 3795464 h 4338987"/>
                <a:gd name="connsiteX83" fmla="*/ 1278703 w 4207197"/>
                <a:gd name="connsiteY83" fmla="*/ 3726884 h 4338987"/>
                <a:gd name="connsiteX84" fmla="*/ 1221553 w 4207197"/>
                <a:gd name="connsiteY84" fmla="*/ 3372554 h 4338987"/>
                <a:gd name="connsiteX85" fmla="*/ 1324423 w 4207197"/>
                <a:gd name="connsiteY85" fmla="*/ 3121094 h 4338987"/>
                <a:gd name="connsiteX86" fmla="*/ 1393003 w 4207197"/>
                <a:gd name="connsiteY86" fmla="*/ 3052514 h 4338987"/>
                <a:gd name="connsiteX87" fmla="*/ 1084393 w 4207197"/>
                <a:gd name="connsiteY87" fmla="*/ 3029654 h 4338987"/>
                <a:gd name="connsiteX88" fmla="*/ 730063 w 4207197"/>
                <a:gd name="connsiteY88" fmla="*/ 2961074 h 4338987"/>
                <a:gd name="connsiteX89" fmla="*/ 375733 w 4207197"/>
                <a:gd name="connsiteY89" fmla="*/ 3132524 h 4338987"/>
                <a:gd name="connsiteX90" fmla="*/ 421453 w 4207197"/>
                <a:gd name="connsiteY90" fmla="*/ 3029654 h 4338987"/>
                <a:gd name="connsiteX91" fmla="*/ 627193 w 4207197"/>
                <a:gd name="connsiteY91" fmla="*/ 2926784 h 4338987"/>
                <a:gd name="connsiteX92" fmla="*/ 810073 w 4207197"/>
                <a:gd name="connsiteY92" fmla="*/ 2755334 h 4338987"/>
                <a:gd name="connsiteX93" fmla="*/ 1152973 w 4207197"/>
                <a:gd name="connsiteY93" fmla="*/ 2778194 h 4338987"/>
                <a:gd name="connsiteX94" fmla="*/ 1461583 w 4207197"/>
                <a:gd name="connsiteY94" fmla="*/ 2823914 h 4338987"/>
                <a:gd name="connsiteX95" fmla="*/ 1953073 w 4207197"/>
                <a:gd name="connsiteY95" fmla="*/ 2663894 h 4338987"/>
                <a:gd name="connsiteX96" fmla="*/ 1701613 w 4207197"/>
                <a:gd name="connsiteY96" fmla="*/ 2263844 h 4338987"/>
                <a:gd name="connsiteX97" fmla="*/ 1690183 w 4207197"/>
                <a:gd name="connsiteY97" fmla="*/ 1966664 h 4338987"/>
                <a:gd name="connsiteX98" fmla="*/ 1381991 w 4207197"/>
                <a:gd name="connsiteY98" fmla="*/ 1841930 h 4338987"/>
                <a:gd name="connsiteX99" fmla="*/ 1095823 w 4207197"/>
                <a:gd name="connsiteY99" fmla="*/ 1715204 h 4338987"/>
                <a:gd name="connsiteX100" fmla="*/ 746507 w 4207197"/>
                <a:gd name="connsiteY100" fmla="*/ 1626741 h 4338987"/>
                <a:gd name="connsiteX101" fmla="*/ 352873 w 4207197"/>
                <a:gd name="connsiteY101" fmla="*/ 1726634 h 4338987"/>
                <a:gd name="connsiteX102" fmla="*/ 113171 w 4207197"/>
                <a:gd name="connsiteY102" fmla="*/ 1763908 h 4338987"/>
                <a:gd name="connsiteX103" fmla="*/ 9973 w 4207197"/>
                <a:gd name="connsiteY103" fmla="*/ 1738064 h 4338987"/>
                <a:gd name="connsiteX104" fmla="*/ 348516 w 4207197"/>
                <a:gd name="connsiteY104" fmla="*/ 1644138 h 4338987"/>
                <a:gd name="connsiteX105" fmla="*/ 653097 w 4207197"/>
                <a:gd name="connsiteY105" fmla="*/ 1544246 h 4338987"/>
                <a:gd name="connsiteX106" fmla="*/ 1072963 w 4207197"/>
                <a:gd name="connsiteY106" fmla="*/ 1612334 h 4338987"/>
                <a:gd name="connsiteX107" fmla="*/ 1244413 w 4207197"/>
                <a:gd name="connsiteY107" fmla="*/ 1658054 h 4338987"/>
                <a:gd name="connsiteX108" fmla="*/ 1205766 w 4207197"/>
                <a:gd name="connsiteY108" fmla="*/ 1452314 h 4338987"/>
                <a:gd name="connsiteX109" fmla="*/ 1046313 w 4207197"/>
                <a:gd name="connsiteY109" fmla="*/ 815735 h 4338987"/>
                <a:gd name="connsiteX110" fmla="*/ 1221553 w 4207197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644713 w 4206653"/>
                <a:gd name="connsiteY31" fmla="*/ 789374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12791 w 4206653"/>
                <a:gd name="connsiteY30" fmla="*/ 647743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621853 w 4206653"/>
                <a:gd name="connsiteY39" fmla="*/ 1531998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22838 w 4206653"/>
                <a:gd name="connsiteY38" fmla="*/ 1221401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759013 w 4206653"/>
                <a:gd name="connsiteY27" fmla="*/ 571878 h 4338661"/>
                <a:gd name="connsiteX28" fmla="*/ 3999043 w 4206653"/>
                <a:gd name="connsiteY28" fmla="*/ 91818 h 4338661"/>
                <a:gd name="connsiteX29" fmla="*/ 4033333 w 4206653"/>
                <a:gd name="connsiteY29" fmla="*/ 11808 h 4338661"/>
                <a:gd name="connsiteX30" fmla="*/ 3984569 w 4206653"/>
                <a:gd name="connsiteY30" fmla="*/ 247366 h 4338661"/>
                <a:gd name="connsiteX31" fmla="*/ 3812791 w 4206653"/>
                <a:gd name="connsiteY31" fmla="*/ 647417 h 4338661"/>
                <a:gd name="connsiteX32" fmla="*/ 3541098 w 4206653"/>
                <a:gd name="connsiteY32" fmla="*/ 811409 h 4338661"/>
                <a:gd name="connsiteX33" fmla="*/ 3563719 w 4206653"/>
                <a:gd name="connsiteY33" fmla="*/ 976892 h 4338661"/>
                <a:gd name="connsiteX34" fmla="*/ 3872985 w 4206653"/>
                <a:gd name="connsiteY34" fmla="*/ 881976 h 4338661"/>
                <a:gd name="connsiteX35" fmla="*/ 4200754 w 4206653"/>
                <a:gd name="connsiteY35" fmla="*/ 774136 h 4338661"/>
                <a:gd name="connsiteX36" fmla="*/ 4064251 w 4206653"/>
                <a:gd name="connsiteY36" fmla="*/ 847195 h 4338661"/>
                <a:gd name="connsiteX37" fmla="*/ 3818880 w 4206653"/>
                <a:gd name="connsiteY37" fmla="*/ 991305 h 4338661"/>
                <a:gd name="connsiteX38" fmla="*/ 3658531 w 4206653"/>
                <a:gd name="connsiteY38" fmla="*/ 1093178 h 4338661"/>
                <a:gd name="connsiteX39" fmla="*/ 3622838 w 4206653"/>
                <a:gd name="connsiteY39" fmla="*/ 1221401 h 4338661"/>
                <a:gd name="connsiteX40" fmla="*/ 3577446 w 4206653"/>
                <a:gd name="connsiteY40" fmla="*/ 1500691 h 4338661"/>
                <a:gd name="connsiteX41" fmla="*/ 3461833 w 4206653"/>
                <a:gd name="connsiteY41" fmla="*/ 1726308 h 4338661"/>
                <a:gd name="connsiteX42" fmla="*/ 3278953 w 4206653"/>
                <a:gd name="connsiteY42" fmla="*/ 2034918 h 4338661"/>
                <a:gd name="connsiteX43" fmla="*/ 3233233 w 4206653"/>
                <a:gd name="connsiteY43" fmla="*/ 2309238 h 4338661"/>
                <a:gd name="connsiteX44" fmla="*/ 3404683 w 4206653"/>
                <a:gd name="connsiteY44" fmla="*/ 2457828 h 4338661"/>
                <a:gd name="connsiteX45" fmla="*/ 3759013 w 4206653"/>
                <a:gd name="connsiteY45" fmla="*/ 2663568 h 4338661"/>
                <a:gd name="connsiteX46" fmla="*/ 4079053 w 4206653"/>
                <a:gd name="connsiteY46" fmla="*/ 2777868 h 4338661"/>
                <a:gd name="connsiteX47" fmla="*/ 4079053 w 4206653"/>
                <a:gd name="connsiteY47" fmla="*/ 2880738 h 4338661"/>
                <a:gd name="connsiteX48" fmla="*/ 3770443 w 4206653"/>
                <a:gd name="connsiteY48" fmla="*/ 2869308 h 4338661"/>
                <a:gd name="connsiteX49" fmla="*/ 3404683 w 4206653"/>
                <a:gd name="connsiteY49" fmla="*/ 2732148 h 4338661"/>
                <a:gd name="connsiteX50" fmla="*/ 3084643 w 4206653"/>
                <a:gd name="connsiteY50" fmla="*/ 2663568 h 4338661"/>
                <a:gd name="connsiteX51" fmla="*/ 2958913 w 4206653"/>
                <a:gd name="connsiteY51" fmla="*/ 2697858 h 4338661"/>
                <a:gd name="connsiteX52" fmla="*/ 2821753 w 4206653"/>
                <a:gd name="connsiteY52" fmla="*/ 2823588 h 4338661"/>
                <a:gd name="connsiteX53" fmla="*/ 2764603 w 4206653"/>
                <a:gd name="connsiteY53" fmla="*/ 2995038 h 4338661"/>
                <a:gd name="connsiteX54" fmla="*/ 2970343 w 4206653"/>
                <a:gd name="connsiteY54" fmla="*/ 3132198 h 4338661"/>
                <a:gd name="connsiteX55" fmla="*/ 3176083 w 4206653"/>
                <a:gd name="connsiteY55" fmla="*/ 3269358 h 4338661"/>
                <a:gd name="connsiteX56" fmla="*/ 3347533 w 4206653"/>
                <a:gd name="connsiteY56" fmla="*/ 3303648 h 4338661"/>
                <a:gd name="connsiteX57" fmla="*/ 3267523 w 4206653"/>
                <a:gd name="connsiteY57" fmla="*/ 3395088 h 4338661"/>
                <a:gd name="connsiteX58" fmla="*/ 3004633 w 4206653"/>
                <a:gd name="connsiteY58" fmla="*/ 3303648 h 4338661"/>
                <a:gd name="connsiteX59" fmla="*/ 2753173 w 4206653"/>
                <a:gd name="connsiteY59" fmla="*/ 3189348 h 4338661"/>
                <a:gd name="connsiteX60" fmla="*/ 2638873 w 4206653"/>
                <a:gd name="connsiteY60" fmla="*/ 3097908 h 4338661"/>
                <a:gd name="connsiteX61" fmla="*/ 2570293 w 4206653"/>
                <a:gd name="connsiteY61" fmla="*/ 3109338 h 4338661"/>
                <a:gd name="connsiteX62" fmla="*/ 2558863 w 4206653"/>
                <a:gd name="connsiteY62" fmla="*/ 3326508 h 4338661"/>
                <a:gd name="connsiteX63" fmla="*/ 2673163 w 4206653"/>
                <a:gd name="connsiteY63" fmla="*/ 3555108 h 4338661"/>
                <a:gd name="connsiteX64" fmla="*/ 2730313 w 4206653"/>
                <a:gd name="connsiteY64" fmla="*/ 4023738 h 4338661"/>
                <a:gd name="connsiteX65" fmla="*/ 2696023 w 4206653"/>
                <a:gd name="connsiteY65" fmla="*/ 4183758 h 4338661"/>
                <a:gd name="connsiteX66" fmla="*/ 2536003 w 4206653"/>
                <a:gd name="connsiteY66" fmla="*/ 4138038 h 4338661"/>
                <a:gd name="connsiteX67" fmla="*/ 2536003 w 4206653"/>
                <a:gd name="connsiteY67" fmla="*/ 3909438 h 4338661"/>
                <a:gd name="connsiteX68" fmla="*/ 2433133 w 4206653"/>
                <a:gd name="connsiteY68" fmla="*/ 3566538 h 4338661"/>
                <a:gd name="connsiteX69" fmla="*/ 2307403 w 4206653"/>
                <a:gd name="connsiteY69" fmla="*/ 3166488 h 4338661"/>
                <a:gd name="connsiteX70" fmla="*/ 2261683 w 4206653"/>
                <a:gd name="connsiteY70" fmla="*/ 3063618 h 4338661"/>
                <a:gd name="connsiteX71" fmla="*/ 2078803 w 4206653"/>
                <a:gd name="connsiteY71" fmla="*/ 2949318 h 4338661"/>
                <a:gd name="connsiteX72" fmla="*/ 1850203 w 4206653"/>
                <a:gd name="connsiteY72" fmla="*/ 3029328 h 4338661"/>
                <a:gd name="connsiteX73" fmla="*/ 1415863 w 4206653"/>
                <a:gd name="connsiteY73" fmla="*/ 3360798 h 4338661"/>
                <a:gd name="connsiteX74" fmla="*/ 1381573 w 4206653"/>
                <a:gd name="connsiteY74" fmla="*/ 3680838 h 4338661"/>
                <a:gd name="connsiteX75" fmla="*/ 1381573 w 4206653"/>
                <a:gd name="connsiteY75" fmla="*/ 3989448 h 4338661"/>
                <a:gd name="connsiteX76" fmla="*/ 1290133 w 4206653"/>
                <a:gd name="connsiteY76" fmla="*/ 4309488 h 4338661"/>
                <a:gd name="connsiteX77" fmla="*/ 1198693 w 4206653"/>
                <a:gd name="connsiteY77" fmla="*/ 4298058 h 4338661"/>
                <a:gd name="connsiteX78" fmla="*/ 1187263 w 4206653"/>
                <a:gd name="connsiteY78" fmla="*/ 4080888 h 4338661"/>
                <a:gd name="connsiteX79" fmla="*/ 1198693 w 4206653"/>
                <a:gd name="connsiteY79" fmla="*/ 3909438 h 4338661"/>
                <a:gd name="connsiteX80" fmla="*/ 970093 w 4206653"/>
                <a:gd name="connsiteY80" fmla="*/ 3989448 h 4338661"/>
                <a:gd name="connsiteX81" fmla="*/ 718633 w 4206653"/>
                <a:gd name="connsiteY81" fmla="*/ 4069458 h 4338661"/>
                <a:gd name="connsiteX82" fmla="*/ 741493 w 4206653"/>
                <a:gd name="connsiteY82" fmla="*/ 3955158 h 4338661"/>
                <a:gd name="connsiteX83" fmla="*/ 1130113 w 4206653"/>
                <a:gd name="connsiteY83" fmla="*/ 3795138 h 4338661"/>
                <a:gd name="connsiteX84" fmla="*/ 1278703 w 4206653"/>
                <a:gd name="connsiteY84" fmla="*/ 3726558 h 4338661"/>
                <a:gd name="connsiteX85" fmla="*/ 1221553 w 4206653"/>
                <a:gd name="connsiteY85" fmla="*/ 3372228 h 4338661"/>
                <a:gd name="connsiteX86" fmla="*/ 1324423 w 4206653"/>
                <a:gd name="connsiteY86" fmla="*/ 3120768 h 4338661"/>
                <a:gd name="connsiteX87" fmla="*/ 1393003 w 4206653"/>
                <a:gd name="connsiteY87" fmla="*/ 3052188 h 4338661"/>
                <a:gd name="connsiteX88" fmla="*/ 1084393 w 4206653"/>
                <a:gd name="connsiteY88" fmla="*/ 3029328 h 4338661"/>
                <a:gd name="connsiteX89" fmla="*/ 730063 w 4206653"/>
                <a:gd name="connsiteY89" fmla="*/ 2960748 h 4338661"/>
                <a:gd name="connsiteX90" fmla="*/ 375733 w 4206653"/>
                <a:gd name="connsiteY90" fmla="*/ 3132198 h 4338661"/>
                <a:gd name="connsiteX91" fmla="*/ 421453 w 4206653"/>
                <a:gd name="connsiteY91" fmla="*/ 3029328 h 4338661"/>
                <a:gd name="connsiteX92" fmla="*/ 627193 w 4206653"/>
                <a:gd name="connsiteY92" fmla="*/ 2926458 h 4338661"/>
                <a:gd name="connsiteX93" fmla="*/ 810073 w 4206653"/>
                <a:gd name="connsiteY93" fmla="*/ 2755008 h 4338661"/>
                <a:gd name="connsiteX94" fmla="*/ 1152973 w 4206653"/>
                <a:gd name="connsiteY94" fmla="*/ 2777868 h 4338661"/>
                <a:gd name="connsiteX95" fmla="*/ 1461583 w 4206653"/>
                <a:gd name="connsiteY95" fmla="*/ 2823588 h 4338661"/>
                <a:gd name="connsiteX96" fmla="*/ 1953073 w 4206653"/>
                <a:gd name="connsiteY96" fmla="*/ 2663568 h 4338661"/>
                <a:gd name="connsiteX97" fmla="*/ 1701613 w 4206653"/>
                <a:gd name="connsiteY97" fmla="*/ 2263518 h 4338661"/>
                <a:gd name="connsiteX98" fmla="*/ 1690183 w 4206653"/>
                <a:gd name="connsiteY98" fmla="*/ 1966338 h 4338661"/>
                <a:gd name="connsiteX99" fmla="*/ 1381991 w 4206653"/>
                <a:gd name="connsiteY99" fmla="*/ 1841604 h 4338661"/>
                <a:gd name="connsiteX100" fmla="*/ 1095823 w 4206653"/>
                <a:gd name="connsiteY100" fmla="*/ 1714878 h 4338661"/>
                <a:gd name="connsiteX101" fmla="*/ 746507 w 4206653"/>
                <a:gd name="connsiteY101" fmla="*/ 1626415 h 4338661"/>
                <a:gd name="connsiteX102" fmla="*/ 352873 w 4206653"/>
                <a:gd name="connsiteY102" fmla="*/ 1726308 h 4338661"/>
                <a:gd name="connsiteX103" fmla="*/ 113171 w 4206653"/>
                <a:gd name="connsiteY103" fmla="*/ 1763582 h 4338661"/>
                <a:gd name="connsiteX104" fmla="*/ 9973 w 4206653"/>
                <a:gd name="connsiteY104" fmla="*/ 1737738 h 4338661"/>
                <a:gd name="connsiteX105" fmla="*/ 348516 w 4206653"/>
                <a:gd name="connsiteY105" fmla="*/ 1643812 h 4338661"/>
                <a:gd name="connsiteX106" fmla="*/ 653097 w 4206653"/>
                <a:gd name="connsiteY106" fmla="*/ 1543920 h 4338661"/>
                <a:gd name="connsiteX107" fmla="*/ 1072963 w 4206653"/>
                <a:gd name="connsiteY107" fmla="*/ 1612008 h 4338661"/>
                <a:gd name="connsiteX108" fmla="*/ 1244413 w 4206653"/>
                <a:gd name="connsiteY108" fmla="*/ 1657728 h 4338661"/>
                <a:gd name="connsiteX109" fmla="*/ 1205766 w 4206653"/>
                <a:gd name="connsiteY109" fmla="*/ 1451988 h 4338661"/>
                <a:gd name="connsiteX110" fmla="*/ 1046313 w 4206653"/>
                <a:gd name="connsiteY110" fmla="*/ 815409 h 4338661"/>
                <a:gd name="connsiteX111" fmla="*/ 1221553 w 4206653"/>
                <a:gd name="connsiteY111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89205 w 4206653"/>
                <a:gd name="connsiteY33" fmla="*/ 829298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26816 w 4206653"/>
                <a:gd name="connsiteY59" fmla="*/ 3390616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47915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460042"/>
                <a:gd name="connsiteX1" fmla="*/ 1343911 w 4206653"/>
                <a:gd name="connsiteY1" fmla="*/ 1559828 h 4460042"/>
                <a:gd name="connsiteX2" fmla="*/ 1553023 w 4206653"/>
                <a:gd name="connsiteY2" fmla="*/ 1657728 h 4460042"/>
                <a:gd name="connsiteX3" fmla="*/ 1907353 w 4206653"/>
                <a:gd name="connsiteY3" fmla="*/ 1680588 h 4460042"/>
                <a:gd name="connsiteX4" fmla="*/ 2021653 w 4206653"/>
                <a:gd name="connsiteY4" fmla="*/ 1543428 h 4460042"/>
                <a:gd name="connsiteX5" fmla="*/ 2124523 w 4206653"/>
                <a:gd name="connsiteY5" fmla="*/ 1291968 h 4460042"/>
                <a:gd name="connsiteX6" fmla="*/ 2124523 w 4206653"/>
                <a:gd name="connsiteY6" fmla="*/ 1120518 h 4460042"/>
                <a:gd name="connsiteX7" fmla="*/ 2068029 w 4206653"/>
                <a:gd name="connsiteY7" fmla="*/ 825325 h 4460042"/>
                <a:gd name="connsiteX8" fmla="*/ 2078803 w 4206653"/>
                <a:gd name="connsiteY8" fmla="*/ 777618 h 4460042"/>
                <a:gd name="connsiteX9" fmla="*/ 2170243 w 4206653"/>
                <a:gd name="connsiteY9" fmla="*/ 1086228 h 4460042"/>
                <a:gd name="connsiteX10" fmla="*/ 2215963 w 4206653"/>
                <a:gd name="connsiteY10" fmla="*/ 1269108 h 4460042"/>
                <a:gd name="connsiteX11" fmla="*/ 2284543 w 4206653"/>
                <a:gd name="connsiteY11" fmla="*/ 1303398 h 4460042"/>
                <a:gd name="connsiteX12" fmla="*/ 2330263 w 4206653"/>
                <a:gd name="connsiteY12" fmla="*/ 1166238 h 4460042"/>
                <a:gd name="connsiteX13" fmla="*/ 2467423 w 4206653"/>
                <a:gd name="connsiteY13" fmla="*/ 880488 h 4460042"/>
                <a:gd name="connsiteX14" fmla="*/ 2558863 w 4206653"/>
                <a:gd name="connsiteY14" fmla="*/ 640458 h 4460042"/>
                <a:gd name="connsiteX15" fmla="*/ 2616013 w 4206653"/>
                <a:gd name="connsiteY15" fmla="*/ 537588 h 4460042"/>
                <a:gd name="connsiteX16" fmla="*/ 2558863 w 4206653"/>
                <a:gd name="connsiteY16" fmla="*/ 789048 h 4460042"/>
                <a:gd name="connsiteX17" fmla="*/ 2444563 w 4206653"/>
                <a:gd name="connsiteY17" fmla="*/ 1097658 h 4460042"/>
                <a:gd name="connsiteX18" fmla="*/ 2375983 w 4206653"/>
                <a:gd name="connsiteY18" fmla="*/ 1406268 h 4460042"/>
                <a:gd name="connsiteX19" fmla="*/ 2558863 w 4206653"/>
                <a:gd name="connsiteY19" fmla="*/ 1577718 h 4460042"/>
                <a:gd name="connsiteX20" fmla="*/ 2878903 w 4206653"/>
                <a:gd name="connsiteY20" fmla="*/ 1657728 h 4460042"/>
                <a:gd name="connsiteX21" fmla="*/ 3187513 w 4206653"/>
                <a:gd name="connsiteY21" fmla="*/ 1657728 h 4460042"/>
                <a:gd name="connsiteX22" fmla="*/ 3370393 w 4206653"/>
                <a:gd name="connsiteY22" fmla="*/ 1566288 h 4460042"/>
                <a:gd name="connsiteX23" fmla="*/ 3488066 w 4206653"/>
                <a:gd name="connsiteY23" fmla="*/ 1246753 h 4460042"/>
                <a:gd name="connsiteX24" fmla="*/ 3495138 w 4206653"/>
                <a:gd name="connsiteY24" fmla="*/ 1115548 h 4460042"/>
                <a:gd name="connsiteX25" fmla="*/ 3493650 w 4206653"/>
                <a:gd name="connsiteY25" fmla="*/ 1063976 h 4460042"/>
                <a:gd name="connsiteX26" fmla="*/ 3450403 w 4206653"/>
                <a:gd name="connsiteY26" fmla="*/ 777618 h 4460042"/>
                <a:gd name="connsiteX27" fmla="*/ 3119893 w 4206653"/>
                <a:gd name="connsiteY27" fmla="*/ 321571 h 4460042"/>
                <a:gd name="connsiteX28" fmla="*/ 3497351 w 4206653"/>
                <a:gd name="connsiteY28" fmla="*/ 674883 h 4460042"/>
                <a:gd name="connsiteX29" fmla="*/ 3759013 w 4206653"/>
                <a:gd name="connsiteY29" fmla="*/ 571878 h 4460042"/>
                <a:gd name="connsiteX30" fmla="*/ 3999043 w 4206653"/>
                <a:gd name="connsiteY30" fmla="*/ 91818 h 4460042"/>
                <a:gd name="connsiteX31" fmla="*/ 4033333 w 4206653"/>
                <a:gd name="connsiteY31" fmla="*/ 11808 h 4460042"/>
                <a:gd name="connsiteX32" fmla="*/ 3984569 w 4206653"/>
                <a:gd name="connsiteY32" fmla="*/ 247366 h 4460042"/>
                <a:gd name="connsiteX33" fmla="*/ 3812791 w 4206653"/>
                <a:gd name="connsiteY33" fmla="*/ 647417 h 4460042"/>
                <a:gd name="connsiteX34" fmla="*/ 3592906 w 4206653"/>
                <a:gd name="connsiteY34" fmla="*/ 811408 h 4460042"/>
                <a:gd name="connsiteX35" fmla="*/ 3604425 w 4206653"/>
                <a:gd name="connsiteY35" fmla="*/ 999253 h 4460042"/>
                <a:gd name="connsiteX36" fmla="*/ 3872985 w 4206653"/>
                <a:gd name="connsiteY36" fmla="*/ 881976 h 4460042"/>
                <a:gd name="connsiteX37" fmla="*/ 4200754 w 4206653"/>
                <a:gd name="connsiteY37" fmla="*/ 774136 h 4460042"/>
                <a:gd name="connsiteX38" fmla="*/ 4064251 w 4206653"/>
                <a:gd name="connsiteY38" fmla="*/ 847195 h 4460042"/>
                <a:gd name="connsiteX39" fmla="*/ 3818880 w 4206653"/>
                <a:gd name="connsiteY39" fmla="*/ 991305 h 4460042"/>
                <a:gd name="connsiteX40" fmla="*/ 3658531 w 4206653"/>
                <a:gd name="connsiteY40" fmla="*/ 1093178 h 4460042"/>
                <a:gd name="connsiteX41" fmla="*/ 3622838 w 4206653"/>
                <a:gd name="connsiteY41" fmla="*/ 1221401 h 4460042"/>
                <a:gd name="connsiteX42" fmla="*/ 3577446 w 4206653"/>
                <a:gd name="connsiteY42" fmla="*/ 1500691 h 4460042"/>
                <a:gd name="connsiteX43" fmla="*/ 3461833 w 4206653"/>
                <a:gd name="connsiteY43" fmla="*/ 1726308 h 4460042"/>
                <a:gd name="connsiteX44" fmla="*/ 3278953 w 4206653"/>
                <a:gd name="connsiteY44" fmla="*/ 2034918 h 4460042"/>
                <a:gd name="connsiteX45" fmla="*/ 3233233 w 4206653"/>
                <a:gd name="connsiteY45" fmla="*/ 2309238 h 4460042"/>
                <a:gd name="connsiteX46" fmla="*/ 3404683 w 4206653"/>
                <a:gd name="connsiteY46" fmla="*/ 2457828 h 4460042"/>
                <a:gd name="connsiteX47" fmla="*/ 3759013 w 4206653"/>
                <a:gd name="connsiteY47" fmla="*/ 2663568 h 4460042"/>
                <a:gd name="connsiteX48" fmla="*/ 4079053 w 4206653"/>
                <a:gd name="connsiteY48" fmla="*/ 2777868 h 4460042"/>
                <a:gd name="connsiteX49" fmla="*/ 4079053 w 4206653"/>
                <a:gd name="connsiteY49" fmla="*/ 2880738 h 4460042"/>
                <a:gd name="connsiteX50" fmla="*/ 3770443 w 4206653"/>
                <a:gd name="connsiteY50" fmla="*/ 2869308 h 4460042"/>
                <a:gd name="connsiteX51" fmla="*/ 3404683 w 4206653"/>
                <a:gd name="connsiteY51" fmla="*/ 2732148 h 4460042"/>
                <a:gd name="connsiteX52" fmla="*/ 3084643 w 4206653"/>
                <a:gd name="connsiteY52" fmla="*/ 2663568 h 4460042"/>
                <a:gd name="connsiteX53" fmla="*/ 2995919 w 4206653"/>
                <a:gd name="connsiteY53" fmla="*/ 2782832 h 4460042"/>
                <a:gd name="connsiteX54" fmla="*/ 2832855 w 4206653"/>
                <a:gd name="connsiteY54" fmla="*/ 2930924 h 4460042"/>
                <a:gd name="connsiteX55" fmla="*/ 2820111 w 4206653"/>
                <a:gd name="connsiteY55" fmla="*/ 3026344 h 4460042"/>
                <a:gd name="connsiteX56" fmla="*/ 2959241 w 4206653"/>
                <a:gd name="connsiteY56" fmla="*/ 3167976 h 4460042"/>
                <a:gd name="connsiteX57" fmla="*/ 3176083 w 4206653"/>
                <a:gd name="connsiteY57" fmla="*/ 3269358 h 4460042"/>
                <a:gd name="connsiteX58" fmla="*/ 3388239 w 4206653"/>
                <a:gd name="connsiteY58" fmla="*/ 3442290 h 4460042"/>
                <a:gd name="connsiteX59" fmla="*/ 3212014 w 4206653"/>
                <a:gd name="connsiteY59" fmla="*/ 3363782 h 4460042"/>
                <a:gd name="connsiteX60" fmla="*/ 3004633 w 4206653"/>
                <a:gd name="connsiteY60" fmla="*/ 3276814 h 4460042"/>
                <a:gd name="connsiteX61" fmla="*/ 2771676 w 4206653"/>
                <a:gd name="connsiteY61" fmla="*/ 3166987 h 4460042"/>
                <a:gd name="connsiteX62" fmla="*/ 2638873 w 4206653"/>
                <a:gd name="connsiteY62" fmla="*/ 3097908 h 4460042"/>
                <a:gd name="connsiteX63" fmla="*/ 2570293 w 4206653"/>
                <a:gd name="connsiteY63" fmla="*/ 3109338 h 4460042"/>
                <a:gd name="connsiteX64" fmla="*/ 2525557 w 4206653"/>
                <a:gd name="connsiteY64" fmla="*/ 3326508 h 4460042"/>
                <a:gd name="connsiteX65" fmla="*/ 2610253 w 4206653"/>
                <a:gd name="connsiteY65" fmla="*/ 3564053 h 4460042"/>
                <a:gd name="connsiteX66" fmla="*/ 2682206 w 4206653"/>
                <a:gd name="connsiteY66" fmla="*/ 4005849 h 4460042"/>
                <a:gd name="connsiteX67" fmla="*/ 2647915 w 4206653"/>
                <a:gd name="connsiteY67" fmla="*/ 4183758 h 4460042"/>
                <a:gd name="connsiteX68" fmla="*/ 2539703 w 4206653"/>
                <a:gd name="connsiteY68" fmla="*/ 4455574 h 4460042"/>
                <a:gd name="connsiteX69" fmla="*/ 2595212 w 4206653"/>
                <a:gd name="connsiteY69" fmla="*/ 3945217 h 4460042"/>
                <a:gd name="connsiteX70" fmla="*/ 2481240 w 4206653"/>
                <a:gd name="connsiteY70" fmla="*/ 3566538 h 4460042"/>
                <a:gd name="connsiteX71" fmla="*/ 2307403 w 4206653"/>
                <a:gd name="connsiteY71" fmla="*/ 3166488 h 4460042"/>
                <a:gd name="connsiteX72" fmla="*/ 2261683 w 4206653"/>
                <a:gd name="connsiteY72" fmla="*/ 3063618 h 4460042"/>
                <a:gd name="connsiteX73" fmla="*/ 2078803 w 4206653"/>
                <a:gd name="connsiteY73" fmla="*/ 2949318 h 4460042"/>
                <a:gd name="connsiteX74" fmla="*/ 1850203 w 4206653"/>
                <a:gd name="connsiteY74" fmla="*/ 3029328 h 4460042"/>
                <a:gd name="connsiteX75" fmla="*/ 1415863 w 4206653"/>
                <a:gd name="connsiteY75" fmla="*/ 3360798 h 4460042"/>
                <a:gd name="connsiteX76" fmla="*/ 1381573 w 4206653"/>
                <a:gd name="connsiteY76" fmla="*/ 3680838 h 4460042"/>
                <a:gd name="connsiteX77" fmla="*/ 1381573 w 4206653"/>
                <a:gd name="connsiteY77" fmla="*/ 3989448 h 4460042"/>
                <a:gd name="connsiteX78" fmla="*/ 1290133 w 4206653"/>
                <a:gd name="connsiteY78" fmla="*/ 4309488 h 4460042"/>
                <a:gd name="connsiteX79" fmla="*/ 1198693 w 4206653"/>
                <a:gd name="connsiteY79" fmla="*/ 4298058 h 4460042"/>
                <a:gd name="connsiteX80" fmla="*/ 1187263 w 4206653"/>
                <a:gd name="connsiteY80" fmla="*/ 4080888 h 4460042"/>
                <a:gd name="connsiteX81" fmla="*/ 1198693 w 4206653"/>
                <a:gd name="connsiteY81" fmla="*/ 3909438 h 4460042"/>
                <a:gd name="connsiteX82" fmla="*/ 970093 w 4206653"/>
                <a:gd name="connsiteY82" fmla="*/ 3989448 h 4460042"/>
                <a:gd name="connsiteX83" fmla="*/ 718633 w 4206653"/>
                <a:gd name="connsiteY83" fmla="*/ 4069458 h 4460042"/>
                <a:gd name="connsiteX84" fmla="*/ 741493 w 4206653"/>
                <a:gd name="connsiteY84" fmla="*/ 3955158 h 4460042"/>
                <a:gd name="connsiteX85" fmla="*/ 1130113 w 4206653"/>
                <a:gd name="connsiteY85" fmla="*/ 3795138 h 4460042"/>
                <a:gd name="connsiteX86" fmla="*/ 1278703 w 4206653"/>
                <a:gd name="connsiteY86" fmla="*/ 3726558 h 4460042"/>
                <a:gd name="connsiteX87" fmla="*/ 1221553 w 4206653"/>
                <a:gd name="connsiteY87" fmla="*/ 3372228 h 4460042"/>
                <a:gd name="connsiteX88" fmla="*/ 1324423 w 4206653"/>
                <a:gd name="connsiteY88" fmla="*/ 3120768 h 4460042"/>
                <a:gd name="connsiteX89" fmla="*/ 1393003 w 4206653"/>
                <a:gd name="connsiteY89" fmla="*/ 3052188 h 4460042"/>
                <a:gd name="connsiteX90" fmla="*/ 1084393 w 4206653"/>
                <a:gd name="connsiteY90" fmla="*/ 3029328 h 4460042"/>
                <a:gd name="connsiteX91" fmla="*/ 730063 w 4206653"/>
                <a:gd name="connsiteY91" fmla="*/ 2960748 h 4460042"/>
                <a:gd name="connsiteX92" fmla="*/ 375733 w 4206653"/>
                <a:gd name="connsiteY92" fmla="*/ 3132198 h 4460042"/>
                <a:gd name="connsiteX93" fmla="*/ 421453 w 4206653"/>
                <a:gd name="connsiteY93" fmla="*/ 3029328 h 4460042"/>
                <a:gd name="connsiteX94" fmla="*/ 627193 w 4206653"/>
                <a:gd name="connsiteY94" fmla="*/ 2926458 h 4460042"/>
                <a:gd name="connsiteX95" fmla="*/ 810073 w 4206653"/>
                <a:gd name="connsiteY95" fmla="*/ 2755008 h 4460042"/>
                <a:gd name="connsiteX96" fmla="*/ 1152973 w 4206653"/>
                <a:gd name="connsiteY96" fmla="*/ 2777868 h 4460042"/>
                <a:gd name="connsiteX97" fmla="*/ 1461583 w 4206653"/>
                <a:gd name="connsiteY97" fmla="*/ 2823588 h 4460042"/>
                <a:gd name="connsiteX98" fmla="*/ 1953073 w 4206653"/>
                <a:gd name="connsiteY98" fmla="*/ 2663568 h 4460042"/>
                <a:gd name="connsiteX99" fmla="*/ 1701613 w 4206653"/>
                <a:gd name="connsiteY99" fmla="*/ 2263518 h 4460042"/>
                <a:gd name="connsiteX100" fmla="*/ 1690183 w 4206653"/>
                <a:gd name="connsiteY100" fmla="*/ 1966338 h 4460042"/>
                <a:gd name="connsiteX101" fmla="*/ 1381991 w 4206653"/>
                <a:gd name="connsiteY101" fmla="*/ 1841604 h 4460042"/>
                <a:gd name="connsiteX102" fmla="*/ 1095823 w 4206653"/>
                <a:gd name="connsiteY102" fmla="*/ 1714878 h 4460042"/>
                <a:gd name="connsiteX103" fmla="*/ 746507 w 4206653"/>
                <a:gd name="connsiteY103" fmla="*/ 1626415 h 4460042"/>
                <a:gd name="connsiteX104" fmla="*/ 352873 w 4206653"/>
                <a:gd name="connsiteY104" fmla="*/ 1726308 h 4460042"/>
                <a:gd name="connsiteX105" fmla="*/ 113171 w 4206653"/>
                <a:gd name="connsiteY105" fmla="*/ 1763582 h 4460042"/>
                <a:gd name="connsiteX106" fmla="*/ 9973 w 4206653"/>
                <a:gd name="connsiteY106" fmla="*/ 1737738 h 4460042"/>
                <a:gd name="connsiteX107" fmla="*/ 348516 w 4206653"/>
                <a:gd name="connsiteY107" fmla="*/ 1643812 h 4460042"/>
                <a:gd name="connsiteX108" fmla="*/ 653097 w 4206653"/>
                <a:gd name="connsiteY108" fmla="*/ 1543920 h 4460042"/>
                <a:gd name="connsiteX109" fmla="*/ 1072963 w 4206653"/>
                <a:gd name="connsiteY109" fmla="*/ 1612008 h 4460042"/>
                <a:gd name="connsiteX110" fmla="*/ 1244413 w 4206653"/>
                <a:gd name="connsiteY110" fmla="*/ 1657728 h 4460042"/>
                <a:gd name="connsiteX111" fmla="*/ 1205766 w 4206653"/>
                <a:gd name="connsiteY111" fmla="*/ 1451988 h 4460042"/>
                <a:gd name="connsiteX112" fmla="*/ 1046313 w 4206653"/>
                <a:gd name="connsiteY112" fmla="*/ 815409 h 4460042"/>
                <a:gd name="connsiteX113" fmla="*/ 1221553 w 4206653"/>
                <a:gd name="connsiteY113" fmla="*/ 1211958 h 4460042"/>
                <a:gd name="connsiteX0" fmla="*/ 1221553 w 4206653"/>
                <a:gd name="connsiteY0" fmla="*/ 1211958 h 4460500"/>
                <a:gd name="connsiteX1" fmla="*/ 1343911 w 4206653"/>
                <a:gd name="connsiteY1" fmla="*/ 1559828 h 4460500"/>
                <a:gd name="connsiteX2" fmla="*/ 1553023 w 4206653"/>
                <a:gd name="connsiteY2" fmla="*/ 1657728 h 4460500"/>
                <a:gd name="connsiteX3" fmla="*/ 1907353 w 4206653"/>
                <a:gd name="connsiteY3" fmla="*/ 1680588 h 4460500"/>
                <a:gd name="connsiteX4" fmla="*/ 2021653 w 4206653"/>
                <a:gd name="connsiteY4" fmla="*/ 1543428 h 4460500"/>
                <a:gd name="connsiteX5" fmla="*/ 2124523 w 4206653"/>
                <a:gd name="connsiteY5" fmla="*/ 1291968 h 4460500"/>
                <a:gd name="connsiteX6" fmla="*/ 2124523 w 4206653"/>
                <a:gd name="connsiteY6" fmla="*/ 1120518 h 4460500"/>
                <a:gd name="connsiteX7" fmla="*/ 2068029 w 4206653"/>
                <a:gd name="connsiteY7" fmla="*/ 825325 h 4460500"/>
                <a:gd name="connsiteX8" fmla="*/ 2078803 w 4206653"/>
                <a:gd name="connsiteY8" fmla="*/ 777618 h 4460500"/>
                <a:gd name="connsiteX9" fmla="*/ 2170243 w 4206653"/>
                <a:gd name="connsiteY9" fmla="*/ 1086228 h 4460500"/>
                <a:gd name="connsiteX10" fmla="*/ 2215963 w 4206653"/>
                <a:gd name="connsiteY10" fmla="*/ 1269108 h 4460500"/>
                <a:gd name="connsiteX11" fmla="*/ 2284543 w 4206653"/>
                <a:gd name="connsiteY11" fmla="*/ 1303398 h 4460500"/>
                <a:gd name="connsiteX12" fmla="*/ 2330263 w 4206653"/>
                <a:gd name="connsiteY12" fmla="*/ 1166238 h 4460500"/>
                <a:gd name="connsiteX13" fmla="*/ 2467423 w 4206653"/>
                <a:gd name="connsiteY13" fmla="*/ 880488 h 4460500"/>
                <a:gd name="connsiteX14" fmla="*/ 2558863 w 4206653"/>
                <a:gd name="connsiteY14" fmla="*/ 640458 h 4460500"/>
                <a:gd name="connsiteX15" fmla="*/ 2616013 w 4206653"/>
                <a:gd name="connsiteY15" fmla="*/ 537588 h 4460500"/>
                <a:gd name="connsiteX16" fmla="*/ 2558863 w 4206653"/>
                <a:gd name="connsiteY16" fmla="*/ 789048 h 4460500"/>
                <a:gd name="connsiteX17" fmla="*/ 2444563 w 4206653"/>
                <a:gd name="connsiteY17" fmla="*/ 1097658 h 4460500"/>
                <a:gd name="connsiteX18" fmla="*/ 2375983 w 4206653"/>
                <a:gd name="connsiteY18" fmla="*/ 1406268 h 4460500"/>
                <a:gd name="connsiteX19" fmla="*/ 2558863 w 4206653"/>
                <a:gd name="connsiteY19" fmla="*/ 1577718 h 4460500"/>
                <a:gd name="connsiteX20" fmla="*/ 2878903 w 4206653"/>
                <a:gd name="connsiteY20" fmla="*/ 1657728 h 4460500"/>
                <a:gd name="connsiteX21" fmla="*/ 3187513 w 4206653"/>
                <a:gd name="connsiteY21" fmla="*/ 1657728 h 4460500"/>
                <a:gd name="connsiteX22" fmla="*/ 3370393 w 4206653"/>
                <a:gd name="connsiteY22" fmla="*/ 1566288 h 4460500"/>
                <a:gd name="connsiteX23" fmla="*/ 3488066 w 4206653"/>
                <a:gd name="connsiteY23" fmla="*/ 1246753 h 4460500"/>
                <a:gd name="connsiteX24" fmla="*/ 3495138 w 4206653"/>
                <a:gd name="connsiteY24" fmla="*/ 1115548 h 4460500"/>
                <a:gd name="connsiteX25" fmla="*/ 3493650 w 4206653"/>
                <a:gd name="connsiteY25" fmla="*/ 1063976 h 4460500"/>
                <a:gd name="connsiteX26" fmla="*/ 3450403 w 4206653"/>
                <a:gd name="connsiteY26" fmla="*/ 777618 h 4460500"/>
                <a:gd name="connsiteX27" fmla="*/ 3119893 w 4206653"/>
                <a:gd name="connsiteY27" fmla="*/ 321571 h 4460500"/>
                <a:gd name="connsiteX28" fmla="*/ 3497351 w 4206653"/>
                <a:gd name="connsiteY28" fmla="*/ 674883 h 4460500"/>
                <a:gd name="connsiteX29" fmla="*/ 3759013 w 4206653"/>
                <a:gd name="connsiteY29" fmla="*/ 571878 h 4460500"/>
                <a:gd name="connsiteX30" fmla="*/ 3999043 w 4206653"/>
                <a:gd name="connsiteY30" fmla="*/ 91818 h 4460500"/>
                <a:gd name="connsiteX31" fmla="*/ 4033333 w 4206653"/>
                <a:gd name="connsiteY31" fmla="*/ 11808 h 4460500"/>
                <a:gd name="connsiteX32" fmla="*/ 3984569 w 4206653"/>
                <a:gd name="connsiteY32" fmla="*/ 247366 h 4460500"/>
                <a:gd name="connsiteX33" fmla="*/ 3812791 w 4206653"/>
                <a:gd name="connsiteY33" fmla="*/ 647417 h 4460500"/>
                <a:gd name="connsiteX34" fmla="*/ 3592906 w 4206653"/>
                <a:gd name="connsiteY34" fmla="*/ 811408 h 4460500"/>
                <a:gd name="connsiteX35" fmla="*/ 3604425 w 4206653"/>
                <a:gd name="connsiteY35" fmla="*/ 999253 h 4460500"/>
                <a:gd name="connsiteX36" fmla="*/ 3872985 w 4206653"/>
                <a:gd name="connsiteY36" fmla="*/ 881976 h 4460500"/>
                <a:gd name="connsiteX37" fmla="*/ 4200754 w 4206653"/>
                <a:gd name="connsiteY37" fmla="*/ 774136 h 4460500"/>
                <a:gd name="connsiteX38" fmla="*/ 4064251 w 4206653"/>
                <a:gd name="connsiteY38" fmla="*/ 847195 h 4460500"/>
                <a:gd name="connsiteX39" fmla="*/ 3818880 w 4206653"/>
                <a:gd name="connsiteY39" fmla="*/ 991305 h 4460500"/>
                <a:gd name="connsiteX40" fmla="*/ 3658531 w 4206653"/>
                <a:gd name="connsiteY40" fmla="*/ 1093178 h 4460500"/>
                <a:gd name="connsiteX41" fmla="*/ 3622838 w 4206653"/>
                <a:gd name="connsiteY41" fmla="*/ 1221401 h 4460500"/>
                <a:gd name="connsiteX42" fmla="*/ 3577446 w 4206653"/>
                <a:gd name="connsiteY42" fmla="*/ 1500691 h 4460500"/>
                <a:gd name="connsiteX43" fmla="*/ 3461833 w 4206653"/>
                <a:gd name="connsiteY43" fmla="*/ 1726308 h 4460500"/>
                <a:gd name="connsiteX44" fmla="*/ 3278953 w 4206653"/>
                <a:gd name="connsiteY44" fmla="*/ 2034918 h 4460500"/>
                <a:gd name="connsiteX45" fmla="*/ 3233233 w 4206653"/>
                <a:gd name="connsiteY45" fmla="*/ 2309238 h 4460500"/>
                <a:gd name="connsiteX46" fmla="*/ 3404683 w 4206653"/>
                <a:gd name="connsiteY46" fmla="*/ 2457828 h 4460500"/>
                <a:gd name="connsiteX47" fmla="*/ 3759013 w 4206653"/>
                <a:gd name="connsiteY47" fmla="*/ 2663568 h 4460500"/>
                <a:gd name="connsiteX48" fmla="*/ 4079053 w 4206653"/>
                <a:gd name="connsiteY48" fmla="*/ 2777868 h 4460500"/>
                <a:gd name="connsiteX49" fmla="*/ 4079053 w 4206653"/>
                <a:gd name="connsiteY49" fmla="*/ 2880738 h 4460500"/>
                <a:gd name="connsiteX50" fmla="*/ 3770443 w 4206653"/>
                <a:gd name="connsiteY50" fmla="*/ 2869308 h 4460500"/>
                <a:gd name="connsiteX51" fmla="*/ 3404683 w 4206653"/>
                <a:gd name="connsiteY51" fmla="*/ 2732148 h 4460500"/>
                <a:gd name="connsiteX52" fmla="*/ 3084643 w 4206653"/>
                <a:gd name="connsiteY52" fmla="*/ 2663568 h 4460500"/>
                <a:gd name="connsiteX53" fmla="*/ 2995919 w 4206653"/>
                <a:gd name="connsiteY53" fmla="*/ 2782832 h 4460500"/>
                <a:gd name="connsiteX54" fmla="*/ 2832855 w 4206653"/>
                <a:gd name="connsiteY54" fmla="*/ 2930924 h 4460500"/>
                <a:gd name="connsiteX55" fmla="*/ 2820111 w 4206653"/>
                <a:gd name="connsiteY55" fmla="*/ 3026344 h 4460500"/>
                <a:gd name="connsiteX56" fmla="*/ 2959241 w 4206653"/>
                <a:gd name="connsiteY56" fmla="*/ 3167976 h 4460500"/>
                <a:gd name="connsiteX57" fmla="*/ 3176083 w 4206653"/>
                <a:gd name="connsiteY57" fmla="*/ 3269358 h 4460500"/>
                <a:gd name="connsiteX58" fmla="*/ 3388239 w 4206653"/>
                <a:gd name="connsiteY58" fmla="*/ 3442290 h 4460500"/>
                <a:gd name="connsiteX59" fmla="*/ 3212014 w 4206653"/>
                <a:gd name="connsiteY59" fmla="*/ 3363782 h 4460500"/>
                <a:gd name="connsiteX60" fmla="*/ 3004633 w 4206653"/>
                <a:gd name="connsiteY60" fmla="*/ 3276814 h 4460500"/>
                <a:gd name="connsiteX61" fmla="*/ 2771676 w 4206653"/>
                <a:gd name="connsiteY61" fmla="*/ 3166987 h 4460500"/>
                <a:gd name="connsiteX62" fmla="*/ 2638873 w 4206653"/>
                <a:gd name="connsiteY62" fmla="*/ 3097908 h 4460500"/>
                <a:gd name="connsiteX63" fmla="*/ 2570293 w 4206653"/>
                <a:gd name="connsiteY63" fmla="*/ 3109338 h 4460500"/>
                <a:gd name="connsiteX64" fmla="*/ 2525557 w 4206653"/>
                <a:gd name="connsiteY64" fmla="*/ 3326508 h 4460500"/>
                <a:gd name="connsiteX65" fmla="*/ 2610253 w 4206653"/>
                <a:gd name="connsiteY65" fmla="*/ 3564053 h 4460500"/>
                <a:gd name="connsiteX66" fmla="*/ 2682206 w 4206653"/>
                <a:gd name="connsiteY66" fmla="*/ 4005849 h 4460500"/>
                <a:gd name="connsiteX67" fmla="*/ 2633113 w 4206653"/>
                <a:gd name="connsiteY67" fmla="*/ 4192703 h 4460500"/>
                <a:gd name="connsiteX68" fmla="*/ 2539703 w 4206653"/>
                <a:gd name="connsiteY68" fmla="*/ 4455574 h 4460500"/>
                <a:gd name="connsiteX69" fmla="*/ 2595212 w 4206653"/>
                <a:gd name="connsiteY69" fmla="*/ 3945217 h 4460500"/>
                <a:gd name="connsiteX70" fmla="*/ 2481240 w 4206653"/>
                <a:gd name="connsiteY70" fmla="*/ 3566538 h 4460500"/>
                <a:gd name="connsiteX71" fmla="*/ 2307403 w 4206653"/>
                <a:gd name="connsiteY71" fmla="*/ 3166488 h 4460500"/>
                <a:gd name="connsiteX72" fmla="*/ 2261683 w 4206653"/>
                <a:gd name="connsiteY72" fmla="*/ 3063618 h 4460500"/>
                <a:gd name="connsiteX73" fmla="*/ 2078803 w 4206653"/>
                <a:gd name="connsiteY73" fmla="*/ 2949318 h 4460500"/>
                <a:gd name="connsiteX74" fmla="*/ 1850203 w 4206653"/>
                <a:gd name="connsiteY74" fmla="*/ 3029328 h 4460500"/>
                <a:gd name="connsiteX75" fmla="*/ 1415863 w 4206653"/>
                <a:gd name="connsiteY75" fmla="*/ 3360798 h 4460500"/>
                <a:gd name="connsiteX76" fmla="*/ 1381573 w 4206653"/>
                <a:gd name="connsiteY76" fmla="*/ 3680838 h 4460500"/>
                <a:gd name="connsiteX77" fmla="*/ 1381573 w 4206653"/>
                <a:gd name="connsiteY77" fmla="*/ 3989448 h 4460500"/>
                <a:gd name="connsiteX78" fmla="*/ 1290133 w 4206653"/>
                <a:gd name="connsiteY78" fmla="*/ 4309488 h 4460500"/>
                <a:gd name="connsiteX79" fmla="*/ 1198693 w 4206653"/>
                <a:gd name="connsiteY79" fmla="*/ 4298058 h 4460500"/>
                <a:gd name="connsiteX80" fmla="*/ 1187263 w 4206653"/>
                <a:gd name="connsiteY80" fmla="*/ 4080888 h 4460500"/>
                <a:gd name="connsiteX81" fmla="*/ 1198693 w 4206653"/>
                <a:gd name="connsiteY81" fmla="*/ 3909438 h 4460500"/>
                <a:gd name="connsiteX82" fmla="*/ 970093 w 4206653"/>
                <a:gd name="connsiteY82" fmla="*/ 3989448 h 4460500"/>
                <a:gd name="connsiteX83" fmla="*/ 718633 w 4206653"/>
                <a:gd name="connsiteY83" fmla="*/ 4069458 h 4460500"/>
                <a:gd name="connsiteX84" fmla="*/ 741493 w 4206653"/>
                <a:gd name="connsiteY84" fmla="*/ 3955158 h 4460500"/>
                <a:gd name="connsiteX85" fmla="*/ 1130113 w 4206653"/>
                <a:gd name="connsiteY85" fmla="*/ 3795138 h 4460500"/>
                <a:gd name="connsiteX86" fmla="*/ 1278703 w 4206653"/>
                <a:gd name="connsiteY86" fmla="*/ 3726558 h 4460500"/>
                <a:gd name="connsiteX87" fmla="*/ 1221553 w 4206653"/>
                <a:gd name="connsiteY87" fmla="*/ 3372228 h 4460500"/>
                <a:gd name="connsiteX88" fmla="*/ 1324423 w 4206653"/>
                <a:gd name="connsiteY88" fmla="*/ 3120768 h 4460500"/>
                <a:gd name="connsiteX89" fmla="*/ 1393003 w 4206653"/>
                <a:gd name="connsiteY89" fmla="*/ 3052188 h 4460500"/>
                <a:gd name="connsiteX90" fmla="*/ 1084393 w 4206653"/>
                <a:gd name="connsiteY90" fmla="*/ 3029328 h 4460500"/>
                <a:gd name="connsiteX91" fmla="*/ 730063 w 4206653"/>
                <a:gd name="connsiteY91" fmla="*/ 2960748 h 4460500"/>
                <a:gd name="connsiteX92" fmla="*/ 375733 w 4206653"/>
                <a:gd name="connsiteY92" fmla="*/ 3132198 h 4460500"/>
                <a:gd name="connsiteX93" fmla="*/ 421453 w 4206653"/>
                <a:gd name="connsiteY93" fmla="*/ 3029328 h 4460500"/>
                <a:gd name="connsiteX94" fmla="*/ 627193 w 4206653"/>
                <a:gd name="connsiteY94" fmla="*/ 2926458 h 4460500"/>
                <a:gd name="connsiteX95" fmla="*/ 810073 w 4206653"/>
                <a:gd name="connsiteY95" fmla="*/ 2755008 h 4460500"/>
                <a:gd name="connsiteX96" fmla="*/ 1152973 w 4206653"/>
                <a:gd name="connsiteY96" fmla="*/ 2777868 h 4460500"/>
                <a:gd name="connsiteX97" fmla="*/ 1461583 w 4206653"/>
                <a:gd name="connsiteY97" fmla="*/ 2823588 h 4460500"/>
                <a:gd name="connsiteX98" fmla="*/ 1953073 w 4206653"/>
                <a:gd name="connsiteY98" fmla="*/ 2663568 h 4460500"/>
                <a:gd name="connsiteX99" fmla="*/ 1701613 w 4206653"/>
                <a:gd name="connsiteY99" fmla="*/ 2263518 h 4460500"/>
                <a:gd name="connsiteX100" fmla="*/ 1690183 w 4206653"/>
                <a:gd name="connsiteY100" fmla="*/ 1966338 h 4460500"/>
                <a:gd name="connsiteX101" fmla="*/ 1381991 w 4206653"/>
                <a:gd name="connsiteY101" fmla="*/ 1841604 h 4460500"/>
                <a:gd name="connsiteX102" fmla="*/ 1095823 w 4206653"/>
                <a:gd name="connsiteY102" fmla="*/ 1714878 h 4460500"/>
                <a:gd name="connsiteX103" fmla="*/ 746507 w 4206653"/>
                <a:gd name="connsiteY103" fmla="*/ 1626415 h 4460500"/>
                <a:gd name="connsiteX104" fmla="*/ 352873 w 4206653"/>
                <a:gd name="connsiteY104" fmla="*/ 1726308 h 4460500"/>
                <a:gd name="connsiteX105" fmla="*/ 113171 w 4206653"/>
                <a:gd name="connsiteY105" fmla="*/ 1763582 h 4460500"/>
                <a:gd name="connsiteX106" fmla="*/ 9973 w 4206653"/>
                <a:gd name="connsiteY106" fmla="*/ 1737738 h 4460500"/>
                <a:gd name="connsiteX107" fmla="*/ 348516 w 4206653"/>
                <a:gd name="connsiteY107" fmla="*/ 1643812 h 4460500"/>
                <a:gd name="connsiteX108" fmla="*/ 653097 w 4206653"/>
                <a:gd name="connsiteY108" fmla="*/ 1543920 h 4460500"/>
                <a:gd name="connsiteX109" fmla="*/ 1072963 w 4206653"/>
                <a:gd name="connsiteY109" fmla="*/ 1612008 h 4460500"/>
                <a:gd name="connsiteX110" fmla="*/ 1244413 w 4206653"/>
                <a:gd name="connsiteY110" fmla="*/ 1657728 h 4460500"/>
                <a:gd name="connsiteX111" fmla="*/ 1205766 w 4206653"/>
                <a:gd name="connsiteY111" fmla="*/ 1451988 h 4460500"/>
                <a:gd name="connsiteX112" fmla="*/ 1046313 w 4206653"/>
                <a:gd name="connsiteY112" fmla="*/ 815409 h 4460500"/>
                <a:gd name="connsiteX113" fmla="*/ 1221553 w 4206653"/>
                <a:gd name="connsiteY113" fmla="*/ 1211958 h 4460500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610253 w 4206653"/>
                <a:gd name="connsiteY65" fmla="*/ 3564053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40867 w 4206653"/>
                <a:gd name="connsiteY77" fmla="*/ 3980504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187263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555808 w 4206653"/>
                <a:gd name="connsiteY83" fmla="*/ 4355688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70028 w 4206653"/>
                <a:gd name="connsiteY83" fmla="*/ 4167767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66328 w 4206653"/>
                <a:gd name="connsiteY83" fmla="*/ 4145406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45406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4070190 w 4206653"/>
                <a:gd name="connsiteY50" fmla="*/ 3021367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084643 w 4560132"/>
                <a:gd name="connsiteY52" fmla="*/ 2663568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60193 w 4560132"/>
                <a:gd name="connsiteY51" fmla="*/ 285290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5011600"/>
                <a:gd name="connsiteY0" fmla="*/ 1211958 h 4745608"/>
                <a:gd name="connsiteX1" fmla="*/ 1343911 w 5011600"/>
                <a:gd name="connsiteY1" fmla="*/ 1559828 h 4745608"/>
                <a:gd name="connsiteX2" fmla="*/ 1553023 w 5011600"/>
                <a:gd name="connsiteY2" fmla="*/ 1657728 h 4745608"/>
                <a:gd name="connsiteX3" fmla="*/ 1907353 w 5011600"/>
                <a:gd name="connsiteY3" fmla="*/ 1680588 h 4745608"/>
                <a:gd name="connsiteX4" fmla="*/ 2021653 w 5011600"/>
                <a:gd name="connsiteY4" fmla="*/ 1543428 h 4745608"/>
                <a:gd name="connsiteX5" fmla="*/ 2124523 w 5011600"/>
                <a:gd name="connsiteY5" fmla="*/ 1291968 h 4745608"/>
                <a:gd name="connsiteX6" fmla="*/ 2124523 w 5011600"/>
                <a:gd name="connsiteY6" fmla="*/ 1120518 h 4745608"/>
                <a:gd name="connsiteX7" fmla="*/ 2068029 w 5011600"/>
                <a:gd name="connsiteY7" fmla="*/ 825325 h 4745608"/>
                <a:gd name="connsiteX8" fmla="*/ 2078803 w 5011600"/>
                <a:gd name="connsiteY8" fmla="*/ 777618 h 4745608"/>
                <a:gd name="connsiteX9" fmla="*/ 2170243 w 5011600"/>
                <a:gd name="connsiteY9" fmla="*/ 1086228 h 4745608"/>
                <a:gd name="connsiteX10" fmla="*/ 2215963 w 5011600"/>
                <a:gd name="connsiteY10" fmla="*/ 1269108 h 4745608"/>
                <a:gd name="connsiteX11" fmla="*/ 2284543 w 5011600"/>
                <a:gd name="connsiteY11" fmla="*/ 1303398 h 4745608"/>
                <a:gd name="connsiteX12" fmla="*/ 2330263 w 5011600"/>
                <a:gd name="connsiteY12" fmla="*/ 1166238 h 4745608"/>
                <a:gd name="connsiteX13" fmla="*/ 2467423 w 5011600"/>
                <a:gd name="connsiteY13" fmla="*/ 880488 h 4745608"/>
                <a:gd name="connsiteX14" fmla="*/ 2558863 w 5011600"/>
                <a:gd name="connsiteY14" fmla="*/ 640458 h 4745608"/>
                <a:gd name="connsiteX15" fmla="*/ 2616013 w 5011600"/>
                <a:gd name="connsiteY15" fmla="*/ 537588 h 4745608"/>
                <a:gd name="connsiteX16" fmla="*/ 2558863 w 5011600"/>
                <a:gd name="connsiteY16" fmla="*/ 789048 h 4745608"/>
                <a:gd name="connsiteX17" fmla="*/ 2444563 w 5011600"/>
                <a:gd name="connsiteY17" fmla="*/ 1097658 h 4745608"/>
                <a:gd name="connsiteX18" fmla="*/ 2375983 w 5011600"/>
                <a:gd name="connsiteY18" fmla="*/ 1406268 h 4745608"/>
                <a:gd name="connsiteX19" fmla="*/ 2558863 w 5011600"/>
                <a:gd name="connsiteY19" fmla="*/ 1577718 h 4745608"/>
                <a:gd name="connsiteX20" fmla="*/ 2878903 w 5011600"/>
                <a:gd name="connsiteY20" fmla="*/ 1657728 h 4745608"/>
                <a:gd name="connsiteX21" fmla="*/ 3187513 w 5011600"/>
                <a:gd name="connsiteY21" fmla="*/ 1657728 h 4745608"/>
                <a:gd name="connsiteX22" fmla="*/ 3370393 w 5011600"/>
                <a:gd name="connsiteY22" fmla="*/ 1566288 h 4745608"/>
                <a:gd name="connsiteX23" fmla="*/ 3488066 w 5011600"/>
                <a:gd name="connsiteY23" fmla="*/ 1246753 h 4745608"/>
                <a:gd name="connsiteX24" fmla="*/ 3495138 w 5011600"/>
                <a:gd name="connsiteY24" fmla="*/ 1115548 h 4745608"/>
                <a:gd name="connsiteX25" fmla="*/ 3493650 w 5011600"/>
                <a:gd name="connsiteY25" fmla="*/ 1063976 h 4745608"/>
                <a:gd name="connsiteX26" fmla="*/ 3450403 w 5011600"/>
                <a:gd name="connsiteY26" fmla="*/ 777618 h 4745608"/>
                <a:gd name="connsiteX27" fmla="*/ 3119893 w 5011600"/>
                <a:gd name="connsiteY27" fmla="*/ 321571 h 4745608"/>
                <a:gd name="connsiteX28" fmla="*/ 3497351 w 5011600"/>
                <a:gd name="connsiteY28" fmla="*/ 674883 h 4745608"/>
                <a:gd name="connsiteX29" fmla="*/ 3759013 w 5011600"/>
                <a:gd name="connsiteY29" fmla="*/ 571878 h 4745608"/>
                <a:gd name="connsiteX30" fmla="*/ 3999043 w 5011600"/>
                <a:gd name="connsiteY30" fmla="*/ 91818 h 4745608"/>
                <a:gd name="connsiteX31" fmla="*/ 4033333 w 5011600"/>
                <a:gd name="connsiteY31" fmla="*/ 11808 h 4745608"/>
                <a:gd name="connsiteX32" fmla="*/ 3984569 w 5011600"/>
                <a:gd name="connsiteY32" fmla="*/ 247366 h 4745608"/>
                <a:gd name="connsiteX33" fmla="*/ 3812791 w 5011600"/>
                <a:gd name="connsiteY33" fmla="*/ 647417 h 4745608"/>
                <a:gd name="connsiteX34" fmla="*/ 3592906 w 5011600"/>
                <a:gd name="connsiteY34" fmla="*/ 811408 h 4745608"/>
                <a:gd name="connsiteX35" fmla="*/ 3604425 w 5011600"/>
                <a:gd name="connsiteY35" fmla="*/ 999253 h 4745608"/>
                <a:gd name="connsiteX36" fmla="*/ 3872985 w 5011600"/>
                <a:gd name="connsiteY36" fmla="*/ 881976 h 4745608"/>
                <a:gd name="connsiteX37" fmla="*/ 4200754 w 5011600"/>
                <a:gd name="connsiteY37" fmla="*/ 774136 h 4745608"/>
                <a:gd name="connsiteX38" fmla="*/ 4064251 w 5011600"/>
                <a:gd name="connsiteY38" fmla="*/ 847195 h 4745608"/>
                <a:gd name="connsiteX39" fmla="*/ 3818880 w 5011600"/>
                <a:gd name="connsiteY39" fmla="*/ 991305 h 4745608"/>
                <a:gd name="connsiteX40" fmla="*/ 3658531 w 5011600"/>
                <a:gd name="connsiteY40" fmla="*/ 1093178 h 4745608"/>
                <a:gd name="connsiteX41" fmla="*/ 3622838 w 5011600"/>
                <a:gd name="connsiteY41" fmla="*/ 1221401 h 4745608"/>
                <a:gd name="connsiteX42" fmla="*/ 3577446 w 5011600"/>
                <a:gd name="connsiteY42" fmla="*/ 1500691 h 4745608"/>
                <a:gd name="connsiteX43" fmla="*/ 3461833 w 5011600"/>
                <a:gd name="connsiteY43" fmla="*/ 1726308 h 4745608"/>
                <a:gd name="connsiteX44" fmla="*/ 3278953 w 5011600"/>
                <a:gd name="connsiteY44" fmla="*/ 2034918 h 4745608"/>
                <a:gd name="connsiteX45" fmla="*/ 3288742 w 5011600"/>
                <a:gd name="connsiteY45" fmla="*/ 2273460 h 4745608"/>
                <a:gd name="connsiteX46" fmla="*/ 3434288 w 5011600"/>
                <a:gd name="connsiteY46" fmla="*/ 2417577 h 4745608"/>
                <a:gd name="connsiteX47" fmla="*/ 3781217 w 5011600"/>
                <a:gd name="connsiteY47" fmla="*/ 2618845 h 4745608"/>
                <a:gd name="connsiteX48" fmla="*/ 4079053 w 5011600"/>
                <a:gd name="connsiteY48" fmla="*/ 2777868 h 4745608"/>
                <a:gd name="connsiteX49" fmla="*/ 5011598 w 5011600"/>
                <a:gd name="connsiteY49" fmla="*/ 3189329 h 4745608"/>
                <a:gd name="connsiteX50" fmla="*/ 4070190 w 5011600"/>
                <a:gd name="connsiteY50" fmla="*/ 3021367 h 4745608"/>
                <a:gd name="connsiteX51" fmla="*/ 3460193 w 5011600"/>
                <a:gd name="connsiteY51" fmla="*/ 2852901 h 4745608"/>
                <a:gd name="connsiteX52" fmla="*/ 3217865 w 5011600"/>
                <a:gd name="connsiteY52" fmla="*/ 2829045 h 4745608"/>
                <a:gd name="connsiteX53" fmla="*/ 3025524 w 5011600"/>
                <a:gd name="connsiteY53" fmla="*/ 2858861 h 4745608"/>
                <a:gd name="connsiteX54" fmla="*/ 2832855 w 5011600"/>
                <a:gd name="connsiteY54" fmla="*/ 2930924 h 4745608"/>
                <a:gd name="connsiteX55" fmla="*/ 2820111 w 5011600"/>
                <a:gd name="connsiteY55" fmla="*/ 3026344 h 4745608"/>
                <a:gd name="connsiteX56" fmla="*/ 2959241 w 5011600"/>
                <a:gd name="connsiteY56" fmla="*/ 3167976 h 4745608"/>
                <a:gd name="connsiteX57" fmla="*/ 3176083 w 5011600"/>
                <a:gd name="connsiteY57" fmla="*/ 3269358 h 4745608"/>
                <a:gd name="connsiteX58" fmla="*/ 3388239 w 5011600"/>
                <a:gd name="connsiteY58" fmla="*/ 3442290 h 4745608"/>
                <a:gd name="connsiteX59" fmla="*/ 3212014 w 5011600"/>
                <a:gd name="connsiteY59" fmla="*/ 3336948 h 4745608"/>
                <a:gd name="connsiteX60" fmla="*/ 3004633 w 5011600"/>
                <a:gd name="connsiteY60" fmla="*/ 3276814 h 4745608"/>
                <a:gd name="connsiteX61" fmla="*/ 2771676 w 5011600"/>
                <a:gd name="connsiteY61" fmla="*/ 3166987 h 4745608"/>
                <a:gd name="connsiteX62" fmla="*/ 2638873 w 5011600"/>
                <a:gd name="connsiteY62" fmla="*/ 3097908 h 4745608"/>
                <a:gd name="connsiteX63" fmla="*/ 2570293 w 5011600"/>
                <a:gd name="connsiteY63" fmla="*/ 3109338 h 4745608"/>
                <a:gd name="connsiteX64" fmla="*/ 2525557 w 5011600"/>
                <a:gd name="connsiteY64" fmla="*/ 3326508 h 4745608"/>
                <a:gd name="connsiteX65" fmla="*/ 2584349 w 5011600"/>
                <a:gd name="connsiteY65" fmla="*/ 3577470 h 4745608"/>
                <a:gd name="connsiteX66" fmla="*/ 2663703 w 5011600"/>
                <a:gd name="connsiteY66" fmla="*/ 3996904 h 4745608"/>
                <a:gd name="connsiteX67" fmla="*/ 2633113 w 5011600"/>
                <a:gd name="connsiteY67" fmla="*/ 4192703 h 4745608"/>
                <a:gd name="connsiteX68" fmla="*/ 2539703 w 5011600"/>
                <a:gd name="connsiteY68" fmla="*/ 4455574 h 4745608"/>
                <a:gd name="connsiteX69" fmla="*/ 2595212 w 5011600"/>
                <a:gd name="connsiteY69" fmla="*/ 3945217 h 4745608"/>
                <a:gd name="connsiteX70" fmla="*/ 2481240 w 5011600"/>
                <a:gd name="connsiteY70" fmla="*/ 3566538 h 4745608"/>
                <a:gd name="connsiteX71" fmla="*/ 2307403 w 5011600"/>
                <a:gd name="connsiteY71" fmla="*/ 3166488 h 4745608"/>
                <a:gd name="connsiteX72" fmla="*/ 2261683 w 5011600"/>
                <a:gd name="connsiteY72" fmla="*/ 3063618 h 4745608"/>
                <a:gd name="connsiteX73" fmla="*/ 2078803 w 5011600"/>
                <a:gd name="connsiteY73" fmla="*/ 2949318 h 4745608"/>
                <a:gd name="connsiteX74" fmla="*/ 1824299 w 5011600"/>
                <a:gd name="connsiteY74" fmla="*/ 3002494 h 4745608"/>
                <a:gd name="connsiteX75" fmla="*/ 1412162 w 5011600"/>
                <a:gd name="connsiteY75" fmla="*/ 3235573 h 4745608"/>
                <a:gd name="connsiteX76" fmla="*/ 1381573 w 5011600"/>
                <a:gd name="connsiteY76" fmla="*/ 3680838 h 4745608"/>
                <a:gd name="connsiteX77" fmla="*/ 1340867 w 5011600"/>
                <a:gd name="connsiteY77" fmla="*/ 3980504 h 4745608"/>
                <a:gd name="connsiteX78" fmla="*/ 1197619 w 5011600"/>
                <a:gd name="connsiteY78" fmla="*/ 4738831 h 4745608"/>
                <a:gd name="connsiteX79" fmla="*/ 1220896 w 5011600"/>
                <a:gd name="connsiteY79" fmla="*/ 4338309 h 4745608"/>
                <a:gd name="connsiteX80" fmla="*/ 1242772 w 5011600"/>
                <a:gd name="connsiteY80" fmla="*/ 4080888 h 4745608"/>
                <a:gd name="connsiteX81" fmla="*/ 1198693 w 5011600"/>
                <a:gd name="connsiteY81" fmla="*/ 3909438 h 4745608"/>
                <a:gd name="connsiteX82" fmla="*/ 970093 w 5011600"/>
                <a:gd name="connsiteY82" fmla="*/ 3989448 h 4745608"/>
                <a:gd name="connsiteX83" fmla="*/ 766328 w 5011600"/>
                <a:gd name="connsiteY83" fmla="*/ 4131990 h 4745608"/>
                <a:gd name="connsiteX84" fmla="*/ 555808 w 5011600"/>
                <a:gd name="connsiteY84" fmla="*/ 4355688 h 4745608"/>
                <a:gd name="connsiteX85" fmla="*/ 785900 w 5011600"/>
                <a:gd name="connsiteY85" fmla="*/ 4017771 h 4745608"/>
                <a:gd name="connsiteX86" fmla="*/ 1130113 w 5011600"/>
                <a:gd name="connsiteY86" fmla="*/ 3817500 h 4745608"/>
                <a:gd name="connsiteX87" fmla="*/ 1278703 w 5011600"/>
                <a:gd name="connsiteY87" fmla="*/ 3726558 h 4745608"/>
                <a:gd name="connsiteX88" fmla="*/ 1269661 w 5011600"/>
                <a:gd name="connsiteY88" fmla="*/ 3390117 h 4745608"/>
                <a:gd name="connsiteX89" fmla="*/ 1309620 w 5011600"/>
                <a:gd name="connsiteY89" fmla="*/ 3169963 h 4745608"/>
                <a:gd name="connsiteX90" fmla="*/ 1393003 w 5011600"/>
                <a:gd name="connsiteY90" fmla="*/ 3052188 h 4745608"/>
                <a:gd name="connsiteX91" fmla="*/ 1080693 w 5011600"/>
                <a:gd name="connsiteY91" fmla="*/ 2984604 h 4745608"/>
                <a:gd name="connsiteX92" fmla="*/ 663453 w 5011600"/>
                <a:gd name="connsiteY92" fmla="*/ 3023360 h 4745608"/>
                <a:gd name="connsiteX93" fmla="*/ 235111 w 5011600"/>
                <a:gd name="connsiteY93" fmla="*/ 3217172 h 4745608"/>
                <a:gd name="connsiteX94" fmla="*/ 421453 w 5011600"/>
                <a:gd name="connsiteY94" fmla="*/ 3029328 h 4745608"/>
                <a:gd name="connsiteX95" fmla="*/ 627193 w 5011600"/>
                <a:gd name="connsiteY95" fmla="*/ 2926458 h 4745608"/>
                <a:gd name="connsiteX96" fmla="*/ 854480 w 5011600"/>
                <a:gd name="connsiteY96" fmla="*/ 2889178 h 4745608"/>
                <a:gd name="connsiteX97" fmla="*/ 1149272 w 5011600"/>
                <a:gd name="connsiteY97" fmla="*/ 2889676 h 4745608"/>
                <a:gd name="connsiteX98" fmla="*/ 1531894 w 5011600"/>
                <a:gd name="connsiteY98" fmla="*/ 2917507 h 4745608"/>
                <a:gd name="connsiteX99" fmla="*/ 1860559 w 5011600"/>
                <a:gd name="connsiteY99" fmla="*/ 2766431 h 4745608"/>
                <a:gd name="connsiteX100" fmla="*/ 1701613 w 5011600"/>
                <a:gd name="connsiteY100" fmla="*/ 2263518 h 4745608"/>
                <a:gd name="connsiteX101" fmla="*/ 1690183 w 5011600"/>
                <a:gd name="connsiteY101" fmla="*/ 1966338 h 4745608"/>
                <a:gd name="connsiteX102" fmla="*/ 1381991 w 5011600"/>
                <a:gd name="connsiteY102" fmla="*/ 1841604 h 4745608"/>
                <a:gd name="connsiteX103" fmla="*/ 1095823 w 5011600"/>
                <a:gd name="connsiteY103" fmla="*/ 1714878 h 4745608"/>
                <a:gd name="connsiteX104" fmla="*/ 746507 w 5011600"/>
                <a:gd name="connsiteY104" fmla="*/ 1626415 h 4745608"/>
                <a:gd name="connsiteX105" fmla="*/ 352873 w 5011600"/>
                <a:gd name="connsiteY105" fmla="*/ 1726308 h 4745608"/>
                <a:gd name="connsiteX106" fmla="*/ 113171 w 5011600"/>
                <a:gd name="connsiteY106" fmla="*/ 1763582 h 4745608"/>
                <a:gd name="connsiteX107" fmla="*/ 9973 w 5011600"/>
                <a:gd name="connsiteY107" fmla="*/ 1737738 h 4745608"/>
                <a:gd name="connsiteX108" fmla="*/ 348516 w 5011600"/>
                <a:gd name="connsiteY108" fmla="*/ 1643812 h 4745608"/>
                <a:gd name="connsiteX109" fmla="*/ 653097 w 5011600"/>
                <a:gd name="connsiteY109" fmla="*/ 1543920 h 4745608"/>
                <a:gd name="connsiteX110" fmla="*/ 1072963 w 5011600"/>
                <a:gd name="connsiteY110" fmla="*/ 1612008 h 4745608"/>
                <a:gd name="connsiteX111" fmla="*/ 1244413 w 5011600"/>
                <a:gd name="connsiteY111" fmla="*/ 1657728 h 4745608"/>
                <a:gd name="connsiteX112" fmla="*/ 1205766 w 5011600"/>
                <a:gd name="connsiteY112" fmla="*/ 1451988 h 4745608"/>
                <a:gd name="connsiteX113" fmla="*/ 1046313 w 5011600"/>
                <a:gd name="connsiteY113" fmla="*/ 815409 h 4745608"/>
                <a:gd name="connsiteX114" fmla="*/ 1221553 w 5011600"/>
                <a:gd name="connsiteY114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41218"/>
                <a:gd name="connsiteY0" fmla="*/ 1211958 h 4745608"/>
                <a:gd name="connsiteX1" fmla="*/ 1343911 w 5041218"/>
                <a:gd name="connsiteY1" fmla="*/ 1559828 h 4745608"/>
                <a:gd name="connsiteX2" fmla="*/ 1553023 w 5041218"/>
                <a:gd name="connsiteY2" fmla="*/ 1657728 h 4745608"/>
                <a:gd name="connsiteX3" fmla="*/ 1907353 w 5041218"/>
                <a:gd name="connsiteY3" fmla="*/ 1680588 h 4745608"/>
                <a:gd name="connsiteX4" fmla="*/ 2021653 w 5041218"/>
                <a:gd name="connsiteY4" fmla="*/ 1543428 h 4745608"/>
                <a:gd name="connsiteX5" fmla="*/ 2124523 w 5041218"/>
                <a:gd name="connsiteY5" fmla="*/ 1291968 h 4745608"/>
                <a:gd name="connsiteX6" fmla="*/ 2124523 w 5041218"/>
                <a:gd name="connsiteY6" fmla="*/ 1120518 h 4745608"/>
                <a:gd name="connsiteX7" fmla="*/ 2068029 w 5041218"/>
                <a:gd name="connsiteY7" fmla="*/ 825325 h 4745608"/>
                <a:gd name="connsiteX8" fmla="*/ 2078803 w 5041218"/>
                <a:gd name="connsiteY8" fmla="*/ 777618 h 4745608"/>
                <a:gd name="connsiteX9" fmla="*/ 2170243 w 5041218"/>
                <a:gd name="connsiteY9" fmla="*/ 1086228 h 4745608"/>
                <a:gd name="connsiteX10" fmla="*/ 2215963 w 5041218"/>
                <a:gd name="connsiteY10" fmla="*/ 1269108 h 4745608"/>
                <a:gd name="connsiteX11" fmla="*/ 2284543 w 5041218"/>
                <a:gd name="connsiteY11" fmla="*/ 1303398 h 4745608"/>
                <a:gd name="connsiteX12" fmla="*/ 2330263 w 5041218"/>
                <a:gd name="connsiteY12" fmla="*/ 1166238 h 4745608"/>
                <a:gd name="connsiteX13" fmla="*/ 2467423 w 5041218"/>
                <a:gd name="connsiteY13" fmla="*/ 880488 h 4745608"/>
                <a:gd name="connsiteX14" fmla="*/ 2558863 w 5041218"/>
                <a:gd name="connsiteY14" fmla="*/ 640458 h 4745608"/>
                <a:gd name="connsiteX15" fmla="*/ 2616013 w 5041218"/>
                <a:gd name="connsiteY15" fmla="*/ 537588 h 4745608"/>
                <a:gd name="connsiteX16" fmla="*/ 2558863 w 5041218"/>
                <a:gd name="connsiteY16" fmla="*/ 789048 h 4745608"/>
                <a:gd name="connsiteX17" fmla="*/ 2444563 w 5041218"/>
                <a:gd name="connsiteY17" fmla="*/ 1097658 h 4745608"/>
                <a:gd name="connsiteX18" fmla="*/ 2375983 w 5041218"/>
                <a:gd name="connsiteY18" fmla="*/ 1406268 h 4745608"/>
                <a:gd name="connsiteX19" fmla="*/ 2558863 w 5041218"/>
                <a:gd name="connsiteY19" fmla="*/ 1577718 h 4745608"/>
                <a:gd name="connsiteX20" fmla="*/ 2878903 w 5041218"/>
                <a:gd name="connsiteY20" fmla="*/ 1657728 h 4745608"/>
                <a:gd name="connsiteX21" fmla="*/ 3187513 w 5041218"/>
                <a:gd name="connsiteY21" fmla="*/ 1657728 h 4745608"/>
                <a:gd name="connsiteX22" fmla="*/ 3370393 w 5041218"/>
                <a:gd name="connsiteY22" fmla="*/ 1566288 h 4745608"/>
                <a:gd name="connsiteX23" fmla="*/ 3488066 w 5041218"/>
                <a:gd name="connsiteY23" fmla="*/ 1246753 h 4745608"/>
                <a:gd name="connsiteX24" fmla="*/ 3495138 w 5041218"/>
                <a:gd name="connsiteY24" fmla="*/ 1115548 h 4745608"/>
                <a:gd name="connsiteX25" fmla="*/ 3493650 w 5041218"/>
                <a:gd name="connsiteY25" fmla="*/ 1063976 h 4745608"/>
                <a:gd name="connsiteX26" fmla="*/ 3450403 w 5041218"/>
                <a:gd name="connsiteY26" fmla="*/ 777618 h 4745608"/>
                <a:gd name="connsiteX27" fmla="*/ 3119893 w 5041218"/>
                <a:gd name="connsiteY27" fmla="*/ 321571 h 4745608"/>
                <a:gd name="connsiteX28" fmla="*/ 3497351 w 5041218"/>
                <a:gd name="connsiteY28" fmla="*/ 674883 h 4745608"/>
                <a:gd name="connsiteX29" fmla="*/ 3759013 w 5041218"/>
                <a:gd name="connsiteY29" fmla="*/ 571878 h 4745608"/>
                <a:gd name="connsiteX30" fmla="*/ 3999043 w 5041218"/>
                <a:gd name="connsiteY30" fmla="*/ 91818 h 4745608"/>
                <a:gd name="connsiteX31" fmla="*/ 4033333 w 5041218"/>
                <a:gd name="connsiteY31" fmla="*/ 11808 h 4745608"/>
                <a:gd name="connsiteX32" fmla="*/ 3984569 w 5041218"/>
                <a:gd name="connsiteY32" fmla="*/ 247366 h 4745608"/>
                <a:gd name="connsiteX33" fmla="*/ 3812791 w 5041218"/>
                <a:gd name="connsiteY33" fmla="*/ 647417 h 4745608"/>
                <a:gd name="connsiteX34" fmla="*/ 3592906 w 5041218"/>
                <a:gd name="connsiteY34" fmla="*/ 811408 h 4745608"/>
                <a:gd name="connsiteX35" fmla="*/ 3604425 w 5041218"/>
                <a:gd name="connsiteY35" fmla="*/ 999253 h 4745608"/>
                <a:gd name="connsiteX36" fmla="*/ 3872985 w 5041218"/>
                <a:gd name="connsiteY36" fmla="*/ 881976 h 4745608"/>
                <a:gd name="connsiteX37" fmla="*/ 4200754 w 5041218"/>
                <a:gd name="connsiteY37" fmla="*/ 774136 h 4745608"/>
                <a:gd name="connsiteX38" fmla="*/ 4064251 w 5041218"/>
                <a:gd name="connsiteY38" fmla="*/ 847195 h 4745608"/>
                <a:gd name="connsiteX39" fmla="*/ 3818880 w 5041218"/>
                <a:gd name="connsiteY39" fmla="*/ 991305 h 4745608"/>
                <a:gd name="connsiteX40" fmla="*/ 3658531 w 5041218"/>
                <a:gd name="connsiteY40" fmla="*/ 1093178 h 4745608"/>
                <a:gd name="connsiteX41" fmla="*/ 3622838 w 5041218"/>
                <a:gd name="connsiteY41" fmla="*/ 1221401 h 4745608"/>
                <a:gd name="connsiteX42" fmla="*/ 3577446 w 5041218"/>
                <a:gd name="connsiteY42" fmla="*/ 1500691 h 4745608"/>
                <a:gd name="connsiteX43" fmla="*/ 3461833 w 5041218"/>
                <a:gd name="connsiteY43" fmla="*/ 1726308 h 4745608"/>
                <a:gd name="connsiteX44" fmla="*/ 3278953 w 5041218"/>
                <a:gd name="connsiteY44" fmla="*/ 2034918 h 4745608"/>
                <a:gd name="connsiteX45" fmla="*/ 3288742 w 5041218"/>
                <a:gd name="connsiteY45" fmla="*/ 2273460 h 4745608"/>
                <a:gd name="connsiteX46" fmla="*/ 3434288 w 5041218"/>
                <a:gd name="connsiteY46" fmla="*/ 2417577 h 4745608"/>
                <a:gd name="connsiteX47" fmla="*/ 3781217 w 5041218"/>
                <a:gd name="connsiteY47" fmla="*/ 2618845 h 4745608"/>
                <a:gd name="connsiteX48" fmla="*/ 4079053 w 5041218"/>
                <a:gd name="connsiteY48" fmla="*/ 2777868 h 4745608"/>
                <a:gd name="connsiteX49" fmla="*/ 5011598 w 5041218"/>
                <a:gd name="connsiteY49" fmla="*/ 3189329 h 4745608"/>
                <a:gd name="connsiteX50" fmla="*/ 4818456 w 5041218"/>
                <a:gd name="connsiteY50" fmla="*/ 3291193 h 4745608"/>
                <a:gd name="connsiteX51" fmla="*/ 4070190 w 5041218"/>
                <a:gd name="connsiteY51" fmla="*/ 3021367 h 4745608"/>
                <a:gd name="connsiteX52" fmla="*/ 3460193 w 5041218"/>
                <a:gd name="connsiteY52" fmla="*/ 2852901 h 4745608"/>
                <a:gd name="connsiteX53" fmla="*/ 3217865 w 5041218"/>
                <a:gd name="connsiteY53" fmla="*/ 2829045 h 4745608"/>
                <a:gd name="connsiteX54" fmla="*/ 3025524 w 5041218"/>
                <a:gd name="connsiteY54" fmla="*/ 2858861 h 4745608"/>
                <a:gd name="connsiteX55" fmla="*/ 2832855 w 5041218"/>
                <a:gd name="connsiteY55" fmla="*/ 2930924 h 4745608"/>
                <a:gd name="connsiteX56" fmla="*/ 2820111 w 5041218"/>
                <a:gd name="connsiteY56" fmla="*/ 3026344 h 4745608"/>
                <a:gd name="connsiteX57" fmla="*/ 2959241 w 5041218"/>
                <a:gd name="connsiteY57" fmla="*/ 3167976 h 4745608"/>
                <a:gd name="connsiteX58" fmla="*/ 3176083 w 5041218"/>
                <a:gd name="connsiteY58" fmla="*/ 3269358 h 4745608"/>
                <a:gd name="connsiteX59" fmla="*/ 3388239 w 5041218"/>
                <a:gd name="connsiteY59" fmla="*/ 3442290 h 4745608"/>
                <a:gd name="connsiteX60" fmla="*/ 3212014 w 5041218"/>
                <a:gd name="connsiteY60" fmla="*/ 3336948 h 4745608"/>
                <a:gd name="connsiteX61" fmla="*/ 3004633 w 5041218"/>
                <a:gd name="connsiteY61" fmla="*/ 3276814 h 4745608"/>
                <a:gd name="connsiteX62" fmla="*/ 2771676 w 5041218"/>
                <a:gd name="connsiteY62" fmla="*/ 3166987 h 4745608"/>
                <a:gd name="connsiteX63" fmla="*/ 2638873 w 5041218"/>
                <a:gd name="connsiteY63" fmla="*/ 3097908 h 4745608"/>
                <a:gd name="connsiteX64" fmla="*/ 2570293 w 5041218"/>
                <a:gd name="connsiteY64" fmla="*/ 3109338 h 4745608"/>
                <a:gd name="connsiteX65" fmla="*/ 2525557 w 5041218"/>
                <a:gd name="connsiteY65" fmla="*/ 3326508 h 4745608"/>
                <a:gd name="connsiteX66" fmla="*/ 2584349 w 5041218"/>
                <a:gd name="connsiteY66" fmla="*/ 3577470 h 4745608"/>
                <a:gd name="connsiteX67" fmla="*/ 2663703 w 5041218"/>
                <a:gd name="connsiteY67" fmla="*/ 3996904 h 4745608"/>
                <a:gd name="connsiteX68" fmla="*/ 2633113 w 5041218"/>
                <a:gd name="connsiteY68" fmla="*/ 4192703 h 4745608"/>
                <a:gd name="connsiteX69" fmla="*/ 2539703 w 5041218"/>
                <a:gd name="connsiteY69" fmla="*/ 4455574 h 4745608"/>
                <a:gd name="connsiteX70" fmla="*/ 2595212 w 5041218"/>
                <a:gd name="connsiteY70" fmla="*/ 3945217 h 4745608"/>
                <a:gd name="connsiteX71" fmla="*/ 2481240 w 5041218"/>
                <a:gd name="connsiteY71" fmla="*/ 3566538 h 4745608"/>
                <a:gd name="connsiteX72" fmla="*/ 2307403 w 5041218"/>
                <a:gd name="connsiteY72" fmla="*/ 3166488 h 4745608"/>
                <a:gd name="connsiteX73" fmla="*/ 2261683 w 5041218"/>
                <a:gd name="connsiteY73" fmla="*/ 3063618 h 4745608"/>
                <a:gd name="connsiteX74" fmla="*/ 2078803 w 5041218"/>
                <a:gd name="connsiteY74" fmla="*/ 2949318 h 4745608"/>
                <a:gd name="connsiteX75" fmla="*/ 1824299 w 5041218"/>
                <a:gd name="connsiteY75" fmla="*/ 3002494 h 4745608"/>
                <a:gd name="connsiteX76" fmla="*/ 1412162 w 5041218"/>
                <a:gd name="connsiteY76" fmla="*/ 3235573 h 4745608"/>
                <a:gd name="connsiteX77" fmla="*/ 1381573 w 5041218"/>
                <a:gd name="connsiteY77" fmla="*/ 3680838 h 4745608"/>
                <a:gd name="connsiteX78" fmla="*/ 1340867 w 5041218"/>
                <a:gd name="connsiteY78" fmla="*/ 3980504 h 4745608"/>
                <a:gd name="connsiteX79" fmla="*/ 1197619 w 5041218"/>
                <a:gd name="connsiteY79" fmla="*/ 4738831 h 4745608"/>
                <a:gd name="connsiteX80" fmla="*/ 1220896 w 5041218"/>
                <a:gd name="connsiteY80" fmla="*/ 4338309 h 4745608"/>
                <a:gd name="connsiteX81" fmla="*/ 1242772 w 5041218"/>
                <a:gd name="connsiteY81" fmla="*/ 4080888 h 4745608"/>
                <a:gd name="connsiteX82" fmla="*/ 1198693 w 5041218"/>
                <a:gd name="connsiteY82" fmla="*/ 3909438 h 4745608"/>
                <a:gd name="connsiteX83" fmla="*/ 970093 w 5041218"/>
                <a:gd name="connsiteY83" fmla="*/ 3989448 h 4745608"/>
                <a:gd name="connsiteX84" fmla="*/ 766328 w 5041218"/>
                <a:gd name="connsiteY84" fmla="*/ 4131990 h 4745608"/>
                <a:gd name="connsiteX85" fmla="*/ 555808 w 5041218"/>
                <a:gd name="connsiteY85" fmla="*/ 4355688 h 4745608"/>
                <a:gd name="connsiteX86" fmla="*/ 785900 w 5041218"/>
                <a:gd name="connsiteY86" fmla="*/ 4017771 h 4745608"/>
                <a:gd name="connsiteX87" fmla="*/ 1130113 w 5041218"/>
                <a:gd name="connsiteY87" fmla="*/ 3817500 h 4745608"/>
                <a:gd name="connsiteX88" fmla="*/ 1278703 w 5041218"/>
                <a:gd name="connsiteY88" fmla="*/ 3726558 h 4745608"/>
                <a:gd name="connsiteX89" fmla="*/ 1269661 w 5041218"/>
                <a:gd name="connsiteY89" fmla="*/ 3390117 h 4745608"/>
                <a:gd name="connsiteX90" fmla="*/ 1309620 w 5041218"/>
                <a:gd name="connsiteY90" fmla="*/ 3169963 h 4745608"/>
                <a:gd name="connsiteX91" fmla="*/ 1393003 w 5041218"/>
                <a:gd name="connsiteY91" fmla="*/ 3052188 h 4745608"/>
                <a:gd name="connsiteX92" fmla="*/ 1080693 w 5041218"/>
                <a:gd name="connsiteY92" fmla="*/ 2984604 h 4745608"/>
                <a:gd name="connsiteX93" fmla="*/ 663453 w 5041218"/>
                <a:gd name="connsiteY93" fmla="*/ 3023360 h 4745608"/>
                <a:gd name="connsiteX94" fmla="*/ 235111 w 5041218"/>
                <a:gd name="connsiteY94" fmla="*/ 3217172 h 4745608"/>
                <a:gd name="connsiteX95" fmla="*/ 421453 w 5041218"/>
                <a:gd name="connsiteY95" fmla="*/ 3029328 h 4745608"/>
                <a:gd name="connsiteX96" fmla="*/ 627193 w 5041218"/>
                <a:gd name="connsiteY96" fmla="*/ 2926458 h 4745608"/>
                <a:gd name="connsiteX97" fmla="*/ 854480 w 5041218"/>
                <a:gd name="connsiteY97" fmla="*/ 2889178 h 4745608"/>
                <a:gd name="connsiteX98" fmla="*/ 1149272 w 5041218"/>
                <a:gd name="connsiteY98" fmla="*/ 2889676 h 4745608"/>
                <a:gd name="connsiteX99" fmla="*/ 1531894 w 5041218"/>
                <a:gd name="connsiteY99" fmla="*/ 2917507 h 4745608"/>
                <a:gd name="connsiteX100" fmla="*/ 1860559 w 5041218"/>
                <a:gd name="connsiteY100" fmla="*/ 2766431 h 4745608"/>
                <a:gd name="connsiteX101" fmla="*/ 1701613 w 5041218"/>
                <a:gd name="connsiteY101" fmla="*/ 2263518 h 4745608"/>
                <a:gd name="connsiteX102" fmla="*/ 1690183 w 5041218"/>
                <a:gd name="connsiteY102" fmla="*/ 1966338 h 4745608"/>
                <a:gd name="connsiteX103" fmla="*/ 1381991 w 5041218"/>
                <a:gd name="connsiteY103" fmla="*/ 1841604 h 4745608"/>
                <a:gd name="connsiteX104" fmla="*/ 1095823 w 5041218"/>
                <a:gd name="connsiteY104" fmla="*/ 1714878 h 4745608"/>
                <a:gd name="connsiteX105" fmla="*/ 746507 w 5041218"/>
                <a:gd name="connsiteY105" fmla="*/ 1626415 h 4745608"/>
                <a:gd name="connsiteX106" fmla="*/ 352873 w 5041218"/>
                <a:gd name="connsiteY106" fmla="*/ 1726308 h 4745608"/>
                <a:gd name="connsiteX107" fmla="*/ 113171 w 5041218"/>
                <a:gd name="connsiteY107" fmla="*/ 1763582 h 4745608"/>
                <a:gd name="connsiteX108" fmla="*/ 9973 w 5041218"/>
                <a:gd name="connsiteY108" fmla="*/ 1737738 h 4745608"/>
                <a:gd name="connsiteX109" fmla="*/ 348516 w 5041218"/>
                <a:gd name="connsiteY109" fmla="*/ 1643812 h 4745608"/>
                <a:gd name="connsiteX110" fmla="*/ 653097 w 5041218"/>
                <a:gd name="connsiteY110" fmla="*/ 1543920 h 4745608"/>
                <a:gd name="connsiteX111" fmla="*/ 1072963 w 5041218"/>
                <a:gd name="connsiteY111" fmla="*/ 1612008 h 4745608"/>
                <a:gd name="connsiteX112" fmla="*/ 1244413 w 5041218"/>
                <a:gd name="connsiteY112" fmla="*/ 1657728 h 4745608"/>
                <a:gd name="connsiteX113" fmla="*/ 1205766 w 5041218"/>
                <a:gd name="connsiteY113" fmla="*/ 1451988 h 4745608"/>
                <a:gd name="connsiteX114" fmla="*/ 1046313 w 5041218"/>
                <a:gd name="connsiteY114" fmla="*/ 815409 h 4745608"/>
                <a:gd name="connsiteX115" fmla="*/ 1221553 w 5041218"/>
                <a:gd name="connsiteY115" fmla="*/ 1211958 h 4745608"/>
                <a:gd name="connsiteX0" fmla="*/ 1221553 w 5067201"/>
                <a:gd name="connsiteY0" fmla="*/ 1211958 h 4745608"/>
                <a:gd name="connsiteX1" fmla="*/ 1343911 w 5067201"/>
                <a:gd name="connsiteY1" fmla="*/ 1559828 h 4745608"/>
                <a:gd name="connsiteX2" fmla="*/ 1553023 w 5067201"/>
                <a:gd name="connsiteY2" fmla="*/ 1657728 h 4745608"/>
                <a:gd name="connsiteX3" fmla="*/ 1907353 w 5067201"/>
                <a:gd name="connsiteY3" fmla="*/ 1680588 h 4745608"/>
                <a:gd name="connsiteX4" fmla="*/ 2021653 w 5067201"/>
                <a:gd name="connsiteY4" fmla="*/ 1543428 h 4745608"/>
                <a:gd name="connsiteX5" fmla="*/ 2124523 w 5067201"/>
                <a:gd name="connsiteY5" fmla="*/ 1291968 h 4745608"/>
                <a:gd name="connsiteX6" fmla="*/ 2124523 w 5067201"/>
                <a:gd name="connsiteY6" fmla="*/ 1120518 h 4745608"/>
                <a:gd name="connsiteX7" fmla="*/ 2068029 w 5067201"/>
                <a:gd name="connsiteY7" fmla="*/ 825325 h 4745608"/>
                <a:gd name="connsiteX8" fmla="*/ 2078803 w 5067201"/>
                <a:gd name="connsiteY8" fmla="*/ 777618 h 4745608"/>
                <a:gd name="connsiteX9" fmla="*/ 2170243 w 5067201"/>
                <a:gd name="connsiteY9" fmla="*/ 1086228 h 4745608"/>
                <a:gd name="connsiteX10" fmla="*/ 2215963 w 5067201"/>
                <a:gd name="connsiteY10" fmla="*/ 1269108 h 4745608"/>
                <a:gd name="connsiteX11" fmla="*/ 2284543 w 5067201"/>
                <a:gd name="connsiteY11" fmla="*/ 1303398 h 4745608"/>
                <a:gd name="connsiteX12" fmla="*/ 2330263 w 5067201"/>
                <a:gd name="connsiteY12" fmla="*/ 1166238 h 4745608"/>
                <a:gd name="connsiteX13" fmla="*/ 2467423 w 5067201"/>
                <a:gd name="connsiteY13" fmla="*/ 880488 h 4745608"/>
                <a:gd name="connsiteX14" fmla="*/ 2558863 w 5067201"/>
                <a:gd name="connsiteY14" fmla="*/ 640458 h 4745608"/>
                <a:gd name="connsiteX15" fmla="*/ 2616013 w 5067201"/>
                <a:gd name="connsiteY15" fmla="*/ 537588 h 4745608"/>
                <a:gd name="connsiteX16" fmla="*/ 2558863 w 5067201"/>
                <a:gd name="connsiteY16" fmla="*/ 789048 h 4745608"/>
                <a:gd name="connsiteX17" fmla="*/ 2444563 w 5067201"/>
                <a:gd name="connsiteY17" fmla="*/ 1097658 h 4745608"/>
                <a:gd name="connsiteX18" fmla="*/ 2375983 w 5067201"/>
                <a:gd name="connsiteY18" fmla="*/ 1406268 h 4745608"/>
                <a:gd name="connsiteX19" fmla="*/ 2558863 w 5067201"/>
                <a:gd name="connsiteY19" fmla="*/ 1577718 h 4745608"/>
                <a:gd name="connsiteX20" fmla="*/ 2878903 w 5067201"/>
                <a:gd name="connsiteY20" fmla="*/ 1657728 h 4745608"/>
                <a:gd name="connsiteX21" fmla="*/ 3187513 w 5067201"/>
                <a:gd name="connsiteY21" fmla="*/ 1657728 h 4745608"/>
                <a:gd name="connsiteX22" fmla="*/ 3370393 w 5067201"/>
                <a:gd name="connsiteY22" fmla="*/ 1566288 h 4745608"/>
                <a:gd name="connsiteX23" fmla="*/ 3488066 w 5067201"/>
                <a:gd name="connsiteY23" fmla="*/ 1246753 h 4745608"/>
                <a:gd name="connsiteX24" fmla="*/ 3495138 w 5067201"/>
                <a:gd name="connsiteY24" fmla="*/ 1115548 h 4745608"/>
                <a:gd name="connsiteX25" fmla="*/ 3493650 w 5067201"/>
                <a:gd name="connsiteY25" fmla="*/ 1063976 h 4745608"/>
                <a:gd name="connsiteX26" fmla="*/ 3450403 w 5067201"/>
                <a:gd name="connsiteY26" fmla="*/ 777618 h 4745608"/>
                <a:gd name="connsiteX27" fmla="*/ 3119893 w 5067201"/>
                <a:gd name="connsiteY27" fmla="*/ 321571 h 4745608"/>
                <a:gd name="connsiteX28" fmla="*/ 3497351 w 5067201"/>
                <a:gd name="connsiteY28" fmla="*/ 674883 h 4745608"/>
                <a:gd name="connsiteX29" fmla="*/ 3759013 w 5067201"/>
                <a:gd name="connsiteY29" fmla="*/ 571878 h 4745608"/>
                <a:gd name="connsiteX30" fmla="*/ 3999043 w 5067201"/>
                <a:gd name="connsiteY30" fmla="*/ 91818 h 4745608"/>
                <a:gd name="connsiteX31" fmla="*/ 4033333 w 5067201"/>
                <a:gd name="connsiteY31" fmla="*/ 11808 h 4745608"/>
                <a:gd name="connsiteX32" fmla="*/ 3984569 w 5067201"/>
                <a:gd name="connsiteY32" fmla="*/ 247366 h 4745608"/>
                <a:gd name="connsiteX33" fmla="*/ 3812791 w 5067201"/>
                <a:gd name="connsiteY33" fmla="*/ 647417 h 4745608"/>
                <a:gd name="connsiteX34" fmla="*/ 3592906 w 5067201"/>
                <a:gd name="connsiteY34" fmla="*/ 811408 h 4745608"/>
                <a:gd name="connsiteX35" fmla="*/ 3604425 w 5067201"/>
                <a:gd name="connsiteY35" fmla="*/ 999253 h 4745608"/>
                <a:gd name="connsiteX36" fmla="*/ 3872985 w 5067201"/>
                <a:gd name="connsiteY36" fmla="*/ 881976 h 4745608"/>
                <a:gd name="connsiteX37" fmla="*/ 4200754 w 5067201"/>
                <a:gd name="connsiteY37" fmla="*/ 774136 h 4745608"/>
                <a:gd name="connsiteX38" fmla="*/ 4064251 w 5067201"/>
                <a:gd name="connsiteY38" fmla="*/ 847195 h 4745608"/>
                <a:gd name="connsiteX39" fmla="*/ 3818880 w 5067201"/>
                <a:gd name="connsiteY39" fmla="*/ 991305 h 4745608"/>
                <a:gd name="connsiteX40" fmla="*/ 3658531 w 5067201"/>
                <a:gd name="connsiteY40" fmla="*/ 1093178 h 4745608"/>
                <a:gd name="connsiteX41" fmla="*/ 3622838 w 5067201"/>
                <a:gd name="connsiteY41" fmla="*/ 1221401 h 4745608"/>
                <a:gd name="connsiteX42" fmla="*/ 3577446 w 5067201"/>
                <a:gd name="connsiteY42" fmla="*/ 1500691 h 4745608"/>
                <a:gd name="connsiteX43" fmla="*/ 3461833 w 5067201"/>
                <a:gd name="connsiteY43" fmla="*/ 1726308 h 4745608"/>
                <a:gd name="connsiteX44" fmla="*/ 3278953 w 5067201"/>
                <a:gd name="connsiteY44" fmla="*/ 2034918 h 4745608"/>
                <a:gd name="connsiteX45" fmla="*/ 3288742 w 5067201"/>
                <a:gd name="connsiteY45" fmla="*/ 2273460 h 4745608"/>
                <a:gd name="connsiteX46" fmla="*/ 3434288 w 5067201"/>
                <a:gd name="connsiteY46" fmla="*/ 2417577 h 4745608"/>
                <a:gd name="connsiteX47" fmla="*/ 3781217 w 5067201"/>
                <a:gd name="connsiteY47" fmla="*/ 2618845 h 4745608"/>
                <a:gd name="connsiteX48" fmla="*/ 4079053 w 5067201"/>
                <a:gd name="connsiteY48" fmla="*/ 2777868 h 4745608"/>
                <a:gd name="connsiteX49" fmla="*/ 5011598 w 5067201"/>
                <a:gd name="connsiteY49" fmla="*/ 3189329 h 4745608"/>
                <a:gd name="connsiteX50" fmla="*/ 4955377 w 5067201"/>
                <a:gd name="connsiteY50" fmla="*/ 3340389 h 4745608"/>
                <a:gd name="connsiteX51" fmla="*/ 4070190 w 5067201"/>
                <a:gd name="connsiteY51" fmla="*/ 3021367 h 4745608"/>
                <a:gd name="connsiteX52" fmla="*/ 3460193 w 5067201"/>
                <a:gd name="connsiteY52" fmla="*/ 2852901 h 4745608"/>
                <a:gd name="connsiteX53" fmla="*/ 3217865 w 5067201"/>
                <a:gd name="connsiteY53" fmla="*/ 2829045 h 4745608"/>
                <a:gd name="connsiteX54" fmla="*/ 3025524 w 5067201"/>
                <a:gd name="connsiteY54" fmla="*/ 2858861 h 4745608"/>
                <a:gd name="connsiteX55" fmla="*/ 2832855 w 5067201"/>
                <a:gd name="connsiteY55" fmla="*/ 2930924 h 4745608"/>
                <a:gd name="connsiteX56" fmla="*/ 2820111 w 5067201"/>
                <a:gd name="connsiteY56" fmla="*/ 3026344 h 4745608"/>
                <a:gd name="connsiteX57" fmla="*/ 2959241 w 5067201"/>
                <a:gd name="connsiteY57" fmla="*/ 3167976 h 4745608"/>
                <a:gd name="connsiteX58" fmla="*/ 3176083 w 5067201"/>
                <a:gd name="connsiteY58" fmla="*/ 3269358 h 4745608"/>
                <a:gd name="connsiteX59" fmla="*/ 3388239 w 5067201"/>
                <a:gd name="connsiteY59" fmla="*/ 3442290 h 4745608"/>
                <a:gd name="connsiteX60" fmla="*/ 3212014 w 5067201"/>
                <a:gd name="connsiteY60" fmla="*/ 3336948 h 4745608"/>
                <a:gd name="connsiteX61" fmla="*/ 3004633 w 5067201"/>
                <a:gd name="connsiteY61" fmla="*/ 3276814 h 4745608"/>
                <a:gd name="connsiteX62" fmla="*/ 2771676 w 5067201"/>
                <a:gd name="connsiteY62" fmla="*/ 3166987 h 4745608"/>
                <a:gd name="connsiteX63" fmla="*/ 2638873 w 5067201"/>
                <a:gd name="connsiteY63" fmla="*/ 3097908 h 4745608"/>
                <a:gd name="connsiteX64" fmla="*/ 2570293 w 5067201"/>
                <a:gd name="connsiteY64" fmla="*/ 3109338 h 4745608"/>
                <a:gd name="connsiteX65" fmla="*/ 2525557 w 5067201"/>
                <a:gd name="connsiteY65" fmla="*/ 3326508 h 4745608"/>
                <a:gd name="connsiteX66" fmla="*/ 2584349 w 5067201"/>
                <a:gd name="connsiteY66" fmla="*/ 3577470 h 4745608"/>
                <a:gd name="connsiteX67" fmla="*/ 2663703 w 5067201"/>
                <a:gd name="connsiteY67" fmla="*/ 3996904 h 4745608"/>
                <a:gd name="connsiteX68" fmla="*/ 2633113 w 5067201"/>
                <a:gd name="connsiteY68" fmla="*/ 4192703 h 4745608"/>
                <a:gd name="connsiteX69" fmla="*/ 2539703 w 5067201"/>
                <a:gd name="connsiteY69" fmla="*/ 4455574 h 4745608"/>
                <a:gd name="connsiteX70" fmla="*/ 2595212 w 5067201"/>
                <a:gd name="connsiteY70" fmla="*/ 3945217 h 4745608"/>
                <a:gd name="connsiteX71" fmla="*/ 2481240 w 5067201"/>
                <a:gd name="connsiteY71" fmla="*/ 3566538 h 4745608"/>
                <a:gd name="connsiteX72" fmla="*/ 2307403 w 5067201"/>
                <a:gd name="connsiteY72" fmla="*/ 3166488 h 4745608"/>
                <a:gd name="connsiteX73" fmla="*/ 2261683 w 5067201"/>
                <a:gd name="connsiteY73" fmla="*/ 3063618 h 4745608"/>
                <a:gd name="connsiteX74" fmla="*/ 2078803 w 5067201"/>
                <a:gd name="connsiteY74" fmla="*/ 2949318 h 4745608"/>
                <a:gd name="connsiteX75" fmla="*/ 1824299 w 5067201"/>
                <a:gd name="connsiteY75" fmla="*/ 3002494 h 4745608"/>
                <a:gd name="connsiteX76" fmla="*/ 1412162 w 5067201"/>
                <a:gd name="connsiteY76" fmla="*/ 3235573 h 4745608"/>
                <a:gd name="connsiteX77" fmla="*/ 1381573 w 5067201"/>
                <a:gd name="connsiteY77" fmla="*/ 3680838 h 4745608"/>
                <a:gd name="connsiteX78" fmla="*/ 1340867 w 5067201"/>
                <a:gd name="connsiteY78" fmla="*/ 3980504 h 4745608"/>
                <a:gd name="connsiteX79" fmla="*/ 1197619 w 5067201"/>
                <a:gd name="connsiteY79" fmla="*/ 4738831 h 4745608"/>
                <a:gd name="connsiteX80" fmla="*/ 1220896 w 5067201"/>
                <a:gd name="connsiteY80" fmla="*/ 4338309 h 4745608"/>
                <a:gd name="connsiteX81" fmla="*/ 1242772 w 5067201"/>
                <a:gd name="connsiteY81" fmla="*/ 4080888 h 4745608"/>
                <a:gd name="connsiteX82" fmla="*/ 1198693 w 5067201"/>
                <a:gd name="connsiteY82" fmla="*/ 3909438 h 4745608"/>
                <a:gd name="connsiteX83" fmla="*/ 970093 w 5067201"/>
                <a:gd name="connsiteY83" fmla="*/ 3989448 h 4745608"/>
                <a:gd name="connsiteX84" fmla="*/ 766328 w 5067201"/>
                <a:gd name="connsiteY84" fmla="*/ 4131990 h 4745608"/>
                <a:gd name="connsiteX85" fmla="*/ 555808 w 5067201"/>
                <a:gd name="connsiteY85" fmla="*/ 4355688 h 4745608"/>
                <a:gd name="connsiteX86" fmla="*/ 785900 w 5067201"/>
                <a:gd name="connsiteY86" fmla="*/ 4017771 h 4745608"/>
                <a:gd name="connsiteX87" fmla="*/ 1130113 w 5067201"/>
                <a:gd name="connsiteY87" fmla="*/ 3817500 h 4745608"/>
                <a:gd name="connsiteX88" fmla="*/ 1278703 w 5067201"/>
                <a:gd name="connsiteY88" fmla="*/ 3726558 h 4745608"/>
                <a:gd name="connsiteX89" fmla="*/ 1269661 w 5067201"/>
                <a:gd name="connsiteY89" fmla="*/ 3390117 h 4745608"/>
                <a:gd name="connsiteX90" fmla="*/ 1309620 w 5067201"/>
                <a:gd name="connsiteY90" fmla="*/ 3169963 h 4745608"/>
                <a:gd name="connsiteX91" fmla="*/ 1393003 w 5067201"/>
                <a:gd name="connsiteY91" fmla="*/ 3052188 h 4745608"/>
                <a:gd name="connsiteX92" fmla="*/ 1080693 w 5067201"/>
                <a:gd name="connsiteY92" fmla="*/ 2984604 h 4745608"/>
                <a:gd name="connsiteX93" fmla="*/ 663453 w 5067201"/>
                <a:gd name="connsiteY93" fmla="*/ 3023360 h 4745608"/>
                <a:gd name="connsiteX94" fmla="*/ 235111 w 5067201"/>
                <a:gd name="connsiteY94" fmla="*/ 3217172 h 4745608"/>
                <a:gd name="connsiteX95" fmla="*/ 421453 w 5067201"/>
                <a:gd name="connsiteY95" fmla="*/ 3029328 h 4745608"/>
                <a:gd name="connsiteX96" fmla="*/ 627193 w 5067201"/>
                <a:gd name="connsiteY96" fmla="*/ 2926458 h 4745608"/>
                <a:gd name="connsiteX97" fmla="*/ 854480 w 5067201"/>
                <a:gd name="connsiteY97" fmla="*/ 2889178 h 4745608"/>
                <a:gd name="connsiteX98" fmla="*/ 1149272 w 5067201"/>
                <a:gd name="connsiteY98" fmla="*/ 2889676 h 4745608"/>
                <a:gd name="connsiteX99" fmla="*/ 1531894 w 5067201"/>
                <a:gd name="connsiteY99" fmla="*/ 2917507 h 4745608"/>
                <a:gd name="connsiteX100" fmla="*/ 1860559 w 5067201"/>
                <a:gd name="connsiteY100" fmla="*/ 2766431 h 4745608"/>
                <a:gd name="connsiteX101" fmla="*/ 1701613 w 5067201"/>
                <a:gd name="connsiteY101" fmla="*/ 2263518 h 4745608"/>
                <a:gd name="connsiteX102" fmla="*/ 1690183 w 5067201"/>
                <a:gd name="connsiteY102" fmla="*/ 1966338 h 4745608"/>
                <a:gd name="connsiteX103" fmla="*/ 1381991 w 5067201"/>
                <a:gd name="connsiteY103" fmla="*/ 1841604 h 4745608"/>
                <a:gd name="connsiteX104" fmla="*/ 1095823 w 5067201"/>
                <a:gd name="connsiteY104" fmla="*/ 1714878 h 4745608"/>
                <a:gd name="connsiteX105" fmla="*/ 746507 w 5067201"/>
                <a:gd name="connsiteY105" fmla="*/ 1626415 h 4745608"/>
                <a:gd name="connsiteX106" fmla="*/ 352873 w 5067201"/>
                <a:gd name="connsiteY106" fmla="*/ 1726308 h 4745608"/>
                <a:gd name="connsiteX107" fmla="*/ 113171 w 5067201"/>
                <a:gd name="connsiteY107" fmla="*/ 1763582 h 4745608"/>
                <a:gd name="connsiteX108" fmla="*/ 9973 w 5067201"/>
                <a:gd name="connsiteY108" fmla="*/ 1737738 h 4745608"/>
                <a:gd name="connsiteX109" fmla="*/ 348516 w 5067201"/>
                <a:gd name="connsiteY109" fmla="*/ 1643812 h 4745608"/>
                <a:gd name="connsiteX110" fmla="*/ 653097 w 5067201"/>
                <a:gd name="connsiteY110" fmla="*/ 1543920 h 4745608"/>
                <a:gd name="connsiteX111" fmla="*/ 1072963 w 5067201"/>
                <a:gd name="connsiteY111" fmla="*/ 1612008 h 4745608"/>
                <a:gd name="connsiteX112" fmla="*/ 1244413 w 5067201"/>
                <a:gd name="connsiteY112" fmla="*/ 1657728 h 4745608"/>
                <a:gd name="connsiteX113" fmla="*/ 1205766 w 5067201"/>
                <a:gd name="connsiteY113" fmla="*/ 1451988 h 4745608"/>
                <a:gd name="connsiteX114" fmla="*/ 1046313 w 5067201"/>
                <a:gd name="connsiteY114" fmla="*/ 815409 h 4745608"/>
                <a:gd name="connsiteX115" fmla="*/ 1221553 w 5067201"/>
                <a:gd name="connsiteY115" fmla="*/ 1211958 h 4745608"/>
                <a:gd name="connsiteX0" fmla="*/ 1221553 w 5015709"/>
                <a:gd name="connsiteY0" fmla="*/ 1211958 h 4745608"/>
                <a:gd name="connsiteX1" fmla="*/ 1343911 w 5015709"/>
                <a:gd name="connsiteY1" fmla="*/ 1559828 h 4745608"/>
                <a:gd name="connsiteX2" fmla="*/ 1553023 w 5015709"/>
                <a:gd name="connsiteY2" fmla="*/ 1657728 h 4745608"/>
                <a:gd name="connsiteX3" fmla="*/ 1907353 w 5015709"/>
                <a:gd name="connsiteY3" fmla="*/ 1680588 h 4745608"/>
                <a:gd name="connsiteX4" fmla="*/ 2021653 w 5015709"/>
                <a:gd name="connsiteY4" fmla="*/ 1543428 h 4745608"/>
                <a:gd name="connsiteX5" fmla="*/ 2124523 w 5015709"/>
                <a:gd name="connsiteY5" fmla="*/ 1291968 h 4745608"/>
                <a:gd name="connsiteX6" fmla="*/ 2124523 w 5015709"/>
                <a:gd name="connsiteY6" fmla="*/ 1120518 h 4745608"/>
                <a:gd name="connsiteX7" fmla="*/ 2068029 w 5015709"/>
                <a:gd name="connsiteY7" fmla="*/ 825325 h 4745608"/>
                <a:gd name="connsiteX8" fmla="*/ 2078803 w 5015709"/>
                <a:gd name="connsiteY8" fmla="*/ 777618 h 4745608"/>
                <a:gd name="connsiteX9" fmla="*/ 2170243 w 5015709"/>
                <a:gd name="connsiteY9" fmla="*/ 1086228 h 4745608"/>
                <a:gd name="connsiteX10" fmla="*/ 2215963 w 5015709"/>
                <a:gd name="connsiteY10" fmla="*/ 1269108 h 4745608"/>
                <a:gd name="connsiteX11" fmla="*/ 2284543 w 5015709"/>
                <a:gd name="connsiteY11" fmla="*/ 1303398 h 4745608"/>
                <a:gd name="connsiteX12" fmla="*/ 2330263 w 5015709"/>
                <a:gd name="connsiteY12" fmla="*/ 1166238 h 4745608"/>
                <a:gd name="connsiteX13" fmla="*/ 2467423 w 5015709"/>
                <a:gd name="connsiteY13" fmla="*/ 880488 h 4745608"/>
                <a:gd name="connsiteX14" fmla="*/ 2558863 w 5015709"/>
                <a:gd name="connsiteY14" fmla="*/ 640458 h 4745608"/>
                <a:gd name="connsiteX15" fmla="*/ 2616013 w 5015709"/>
                <a:gd name="connsiteY15" fmla="*/ 537588 h 4745608"/>
                <a:gd name="connsiteX16" fmla="*/ 2558863 w 5015709"/>
                <a:gd name="connsiteY16" fmla="*/ 789048 h 4745608"/>
                <a:gd name="connsiteX17" fmla="*/ 2444563 w 5015709"/>
                <a:gd name="connsiteY17" fmla="*/ 1097658 h 4745608"/>
                <a:gd name="connsiteX18" fmla="*/ 2375983 w 5015709"/>
                <a:gd name="connsiteY18" fmla="*/ 1406268 h 4745608"/>
                <a:gd name="connsiteX19" fmla="*/ 2558863 w 5015709"/>
                <a:gd name="connsiteY19" fmla="*/ 1577718 h 4745608"/>
                <a:gd name="connsiteX20" fmla="*/ 2878903 w 5015709"/>
                <a:gd name="connsiteY20" fmla="*/ 1657728 h 4745608"/>
                <a:gd name="connsiteX21" fmla="*/ 3187513 w 5015709"/>
                <a:gd name="connsiteY21" fmla="*/ 1657728 h 4745608"/>
                <a:gd name="connsiteX22" fmla="*/ 3370393 w 5015709"/>
                <a:gd name="connsiteY22" fmla="*/ 1566288 h 4745608"/>
                <a:gd name="connsiteX23" fmla="*/ 3488066 w 5015709"/>
                <a:gd name="connsiteY23" fmla="*/ 1246753 h 4745608"/>
                <a:gd name="connsiteX24" fmla="*/ 3495138 w 5015709"/>
                <a:gd name="connsiteY24" fmla="*/ 1115548 h 4745608"/>
                <a:gd name="connsiteX25" fmla="*/ 3493650 w 5015709"/>
                <a:gd name="connsiteY25" fmla="*/ 1063976 h 4745608"/>
                <a:gd name="connsiteX26" fmla="*/ 3450403 w 5015709"/>
                <a:gd name="connsiteY26" fmla="*/ 777618 h 4745608"/>
                <a:gd name="connsiteX27" fmla="*/ 3119893 w 5015709"/>
                <a:gd name="connsiteY27" fmla="*/ 321571 h 4745608"/>
                <a:gd name="connsiteX28" fmla="*/ 3497351 w 5015709"/>
                <a:gd name="connsiteY28" fmla="*/ 674883 h 4745608"/>
                <a:gd name="connsiteX29" fmla="*/ 3759013 w 5015709"/>
                <a:gd name="connsiteY29" fmla="*/ 571878 h 4745608"/>
                <a:gd name="connsiteX30" fmla="*/ 3999043 w 5015709"/>
                <a:gd name="connsiteY30" fmla="*/ 91818 h 4745608"/>
                <a:gd name="connsiteX31" fmla="*/ 4033333 w 5015709"/>
                <a:gd name="connsiteY31" fmla="*/ 11808 h 4745608"/>
                <a:gd name="connsiteX32" fmla="*/ 3984569 w 5015709"/>
                <a:gd name="connsiteY32" fmla="*/ 247366 h 4745608"/>
                <a:gd name="connsiteX33" fmla="*/ 3812791 w 5015709"/>
                <a:gd name="connsiteY33" fmla="*/ 647417 h 4745608"/>
                <a:gd name="connsiteX34" fmla="*/ 3592906 w 5015709"/>
                <a:gd name="connsiteY34" fmla="*/ 811408 h 4745608"/>
                <a:gd name="connsiteX35" fmla="*/ 3604425 w 5015709"/>
                <a:gd name="connsiteY35" fmla="*/ 999253 h 4745608"/>
                <a:gd name="connsiteX36" fmla="*/ 3872985 w 5015709"/>
                <a:gd name="connsiteY36" fmla="*/ 881976 h 4745608"/>
                <a:gd name="connsiteX37" fmla="*/ 4200754 w 5015709"/>
                <a:gd name="connsiteY37" fmla="*/ 774136 h 4745608"/>
                <a:gd name="connsiteX38" fmla="*/ 4064251 w 5015709"/>
                <a:gd name="connsiteY38" fmla="*/ 847195 h 4745608"/>
                <a:gd name="connsiteX39" fmla="*/ 3818880 w 5015709"/>
                <a:gd name="connsiteY39" fmla="*/ 991305 h 4745608"/>
                <a:gd name="connsiteX40" fmla="*/ 3658531 w 5015709"/>
                <a:gd name="connsiteY40" fmla="*/ 1093178 h 4745608"/>
                <a:gd name="connsiteX41" fmla="*/ 3622838 w 5015709"/>
                <a:gd name="connsiteY41" fmla="*/ 1221401 h 4745608"/>
                <a:gd name="connsiteX42" fmla="*/ 3577446 w 5015709"/>
                <a:gd name="connsiteY42" fmla="*/ 1500691 h 4745608"/>
                <a:gd name="connsiteX43" fmla="*/ 3461833 w 5015709"/>
                <a:gd name="connsiteY43" fmla="*/ 1726308 h 4745608"/>
                <a:gd name="connsiteX44" fmla="*/ 3278953 w 5015709"/>
                <a:gd name="connsiteY44" fmla="*/ 2034918 h 4745608"/>
                <a:gd name="connsiteX45" fmla="*/ 3288742 w 5015709"/>
                <a:gd name="connsiteY45" fmla="*/ 2273460 h 4745608"/>
                <a:gd name="connsiteX46" fmla="*/ 3434288 w 5015709"/>
                <a:gd name="connsiteY46" fmla="*/ 2417577 h 4745608"/>
                <a:gd name="connsiteX47" fmla="*/ 3781217 w 5015709"/>
                <a:gd name="connsiteY47" fmla="*/ 2618845 h 4745608"/>
                <a:gd name="connsiteX48" fmla="*/ 4079053 w 5015709"/>
                <a:gd name="connsiteY48" fmla="*/ 2777868 h 4745608"/>
                <a:gd name="connsiteX49" fmla="*/ 5011598 w 5015709"/>
                <a:gd name="connsiteY49" fmla="*/ 3189329 h 4745608"/>
                <a:gd name="connsiteX50" fmla="*/ 4955377 w 5015709"/>
                <a:gd name="connsiteY50" fmla="*/ 3340389 h 4745608"/>
                <a:gd name="connsiteX51" fmla="*/ 4070190 w 5015709"/>
                <a:gd name="connsiteY51" fmla="*/ 3021367 h 4745608"/>
                <a:gd name="connsiteX52" fmla="*/ 3460193 w 5015709"/>
                <a:gd name="connsiteY52" fmla="*/ 2852901 h 4745608"/>
                <a:gd name="connsiteX53" fmla="*/ 3217865 w 5015709"/>
                <a:gd name="connsiteY53" fmla="*/ 2829045 h 4745608"/>
                <a:gd name="connsiteX54" fmla="*/ 3025524 w 5015709"/>
                <a:gd name="connsiteY54" fmla="*/ 2858861 h 4745608"/>
                <a:gd name="connsiteX55" fmla="*/ 2832855 w 5015709"/>
                <a:gd name="connsiteY55" fmla="*/ 2930924 h 4745608"/>
                <a:gd name="connsiteX56" fmla="*/ 2820111 w 5015709"/>
                <a:gd name="connsiteY56" fmla="*/ 3026344 h 4745608"/>
                <a:gd name="connsiteX57" fmla="*/ 2959241 w 5015709"/>
                <a:gd name="connsiteY57" fmla="*/ 3167976 h 4745608"/>
                <a:gd name="connsiteX58" fmla="*/ 3176083 w 5015709"/>
                <a:gd name="connsiteY58" fmla="*/ 3269358 h 4745608"/>
                <a:gd name="connsiteX59" fmla="*/ 3388239 w 5015709"/>
                <a:gd name="connsiteY59" fmla="*/ 3442290 h 4745608"/>
                <a:gd name="connsiteX60" fmla="*/ 3212014 w 5015709"/>
                <a:gd name="connsiteY60" fmla="*/ 3336948 h 4745608"/>
                <a:gd name="connsiteX61" fmla="*/ 3004633 w 5015709"/>
                <a:gd name="connsiteY61" fmla="*/ 3276814 h 4745608"/>
                <a:gd name="connsiteX62" fmla="*/ 2771676 w 5015709"/>
                <a:gd name="connsiteY62" fmla="*/ 3166987 h 4745608"/>
                <a:gd name="connsiteX63" fmla="*/ 2638873 w 5015709"/>
                <a:gd name="connsiteY63" fmla="*/ 3097908 h 4745608"/>
                <a:gd name="connsiteX64" fmla="*/ 2570293 w 5015709"/>
                <a:gd name="connsiteY64" fmla="*/ 3109338 h 4745608"/>
                <a:gd name="connsiteX65" fmla="*/ 2525557 w 5015709"/>
                <a:gd name="connsiteY65" fmla="*/ 3326508 h 4745608"/>
                <a:gd name="connsiteX66" fmla="*/ 2584349 w 5015709"/>
                <a:gd name="connsiteY66" fmla="*/ 3577470 h 4745608"/>
                <a:gd name="connsiteX67" fmla="*/ 2663703 w 5015709"/>
                <a:gd name="connsiteY67" fmla="*/ 3996904 h 4745608"/>
                <a:gd name="connsiteX68" fmla="*/ 2633113 w 5015709"/>
                <a:gd name="connsiteY68" fmla="*/ 4192703 h 4745608"/>
                <a:gd name="connsiteX69" fmla="*/ 2539703 w 5015709"/>
                <a:gd name="connsiteY69" fmla="*/ 4455574 h 4745608"/>
                <a:gd name="connsiteX70" fmla="*/ 2595212 w 5015709"/>
                <a:gd name="connsiteY70" fmla="*/ 3945217 h 4745608"/>
                <a:gd name="connsiteX71" fmla="*/ 2481240 w 5015709"/>
                <a:gd name="connsiteY71" fmla="*/ 3566538 h 4745608"/>
                <a:gd name="connsiteX72" fmla="*/ 2307403 w 5015709"/>
                <a:gd name="connsiteY72" fmla="*/ 3166488 h 4745608"/>
                <a:gd name="connsiteX73" fmla="*/ 2261683 w 5015709"/>
                <a:gd name="connsiteY73" fmla="*/ 3063618 h 4745608"/>
                <a:gd name="connsiteX74" fmla="*/ 2078803 w 5015709"/>
                <a:gd name="connsiteY74" fmla="*/ 2949318 h 4745608"/>
                <a:gd name="connsiteX75" fmla="*/ 1824299 w 5015709"/>
                <a:gd name="connsiteY75" fmla="*/ 3002494 h 4745608"/>
                <a:gd name="connsiteX76" fmla="*/ 1412162 w 5015709"/>
                <a:gd name="connsiteY76" fmla="*/ 3235573 h 4745608"/>
                <a:gd name="connsiteX77" fmla="*/ 1381573 w 5015709"/>
                <a:gd name="connsiteY77" fmla="*/ 3680838 h 4745608"/>
                <a:gd name="connsiteX78" fmla="*/ 1340867 w 5015709"/>
                <a:gd name="connsiteY78" fmla="*/ 3980504 h 4745608"/>
                <a:gd name="connsiteX79" fmla="*/ 1197619 w 5015709"/>
                <a:gd name="connsiteY79" fmla="*/ 4738831 h 4745608"/>
                <a:gd name="connsiteX80" fmla="*/ 1220896 w 5015709"/>
                <a:gd name="connsiteY80" fmla="*/ 4338309 h 4745608"/>
                <a:gd name="connsiteX81" fmla="*/ 1242772 w 5015709"/>
                <a:gd name="connsiteY81" fmla="*/ 4080888 h 4745608"/>
                <a:gd name="connsiteX82" fmla="*/ 1198693 w 5015709"/>
                <a:gd name="connsiteY82" fmla="*/ 3909438 h 4745608"/>
                <a:gd name="connsiteX83" fmla="*/ 970093 w 5015709"/>
                <a:gd name="connsiteY83" fmla="*/ 3989448 h 4745608"/>
                <a:gd name="connsiteX84" fmla="*/ 766328 w 5015709"/>
                <a:gd name="connsiteY84" fmla="*/ 4131990 h 4745608"/>
                <a:gd name="connsiteX85" fmla="*/ 555808 w 5015709"/>
                <a:gd name="connsiteY85" fmla="*/ 4355688 h 4745608"/>
                <a:gd name="connsiteX86" fmla="*/ 785900 w 5015709"/>
                <a:gd name="connsiteY86" fmla="*/ 4017771 h 4745608"/>
                <a:gd name="connsiteX87" fmla="*/ 1130113 w 5015709"/>
                <a:gd name="connsiteY87" fmla="*/ 3817500 h 4745608"/>
                <a:gd name="connsiteX88" fmla="*/ 1278703 w 5015709"/>
                <a:gd name="connsiteY88" fmla="*/ 3726558 h 4745608"/>
                <a:gd name="connsiteX89" fmla="*/ 1269661 w 5015709"/>
                <a:gd name="connsiteY89" fmla="*/ 3390117 h 4745608"/>
                <a:gd name="connsiteX90" fmla="*/ 1309620 w 5015709"/>
                <a:gd name="connsiteY90" fmla="*/ 3169963 h 4745608"/>
                <a:gd name="connsiteX91" fmla="*/ 1393003 w 5015709"/>
                <a:gd name="connsiteY91" fmla="*/ 3052188 h 4745608"/>
                <a:gd name="connsiteX92" fmla="*/ 1080693 w 5015709"/>
                <a:gd name="connsiteY92" fmla="*/ 2984604 h 4745608"/>
                <a:gd name="connsiteX93" fmla="*/ 663453 w 5015709"/>
                <a:gd name="connsiteY93" fmla="*/ 3023360 h 4745608"/>
                <a:gd name="connsiteX94" fmla="*/ 235111 w 5015709"/>
                <a:gd name="connsiteY94" fmla="*/ 3217172 h 4745608"/>
                <a:gd name="connsiteX95" fmla="*/ 421453 w 5015709"/>
                <a:gd name="connsiteY95" fmla="*/ 3029328 h 4745608"/>
                <a:gd name="connsiteX96" fmla="*/ 627193 w 5015709"/>
                <a:gd name="connsiteY96" fmla="*/ 2926458 h 4745608"/>
                <a:gd name="connsiteX97" fmla="*/ 854480 w 5015709"/>
                <a:gd name="connsiteY97" fmla="*/ 2889178 h 4745608"/>
                <a:gd name="connsiteX98" fmla="*/ 1149272 w 5015709"/>
                <a:gd name="connsiteY98" fmla="*/ 2889676 h 4745608"/>
                <a:gd name="connsiteX99" fmla="*/ 1531894 w 5015709"/>
                <a:gd name="connsiteY99" fmla="*/ 2917507 h 4745608"/>
                <a:gd name="connsiteX100" fmla="*/ 1860559 w 5015709"/>
                <a:gd name="connsiteY100" fmla="*/ 2766431 h 4745608"/>
                <a:gd name="connsiteX101" fmla="*/ 1701613 w 5015709"/>
                <a:gd name="connsiteY101" fmla="*/ 2263518 h 4745608"/>
                <a:gd name="connsiteX102" fmla="*/ 1690183 w 5015709"/>
                <a:gd name="connsiteY102" fmla="*/ 1966338 h 4745608"/>
                <a:gd name="connsiteX103" fmla="*/ 1381991 w 5015709"/>
                <a:gd name="connsiteY103" fmla="*/ 1841604 h 4745608"/>
                <a:gd name="connsiteX104" fmla="*/ 1095823 w 5015709"/>
                <a:gd name="connsiteY104" fmla="*/ 1714878 h 4745608"/>
                <a:gd name="connsiteX105" fmla="*/ 746507 w 5015709"/>
                <a:gd name="connsiteY105" fmla="*/ 1626415 h 4745608"/>
                <a:gd name="connsiteX106" fmla="*/ 352873 w 5015709"/>
                <a:gd name="connsiteY106" fmla="*/ 1726308 h 4745608"/>
                <a:gd name="connsiteX107" fmla="*/ 113171 w 5015709"/>
                <a:gd name="connsiteY107" fmla="*/ 1763582 h 4745608"/>
                <a:gd name="connsiteX108" fmla="*/ 9973 w 5015709"/>
                <a:gd name="connsiteY108" fmla="*/ 1737738 h 4745608"/>
                <a:gd name="connsiteX109" fmla="*/ 348516 w 5015709"/>
                <a:gd name="connsiteY109" fmla="*/ 1643812 h 4745608"/>
                <a:gd name="connsiteX110" fmla="*/ 653097 w 5015709"/>
                <a:gd name="connsiteY110" fmla="*/ 1543920 h 4745608"/>
                <a:gd name="connsiteX111" fmla="*/ 1072963 w 5015709"/>
                <a:gd name="connsiteY111" fmla="*/ 1612008 h 4745608"/>
                <a:gd name="connsiteX112" fmla="*/ 1244413 w 5015709"/>
                <a:gd name="connsiteY112" fmla="*/ 1657728 h 4745608"/>
                <a:gd name="connsiteX113" fmla="*/ 1205766 w 5015709"/>
                <a:gd name="connsiteY113" fmla="*/ 1451988 h 4745608"/>
                <a:gd name="connsiteX114" fmla="*/ 1046313 w 5015709"/>
                <a:gd name="connsiteY114" fmla="*/ 815409 h 4745608"/>
                <a:gd name="connsiteX115" fmla="*/ 1221553 w 5015709"/>
                <a:gd name="connsiteY115" fmla="*/ 1211958 h 4745608"/>
                <a:gd name="connsiteX0" fmla="*/ 1221553 w 5063469"/>
                <a:gd name="connsiteY0" fmla="*/ 1211958 h 4745608"/>
                <a:gd name="connsiteX1" fmla="*/ 1343911 w 5063469"/>
                <a:gd name="connsiteY1" fmla="*/ 1559828 h 4745608"/>
                <a:gd name="connsiteX2" fmla="*/ 1553023 w 5063469"/>
                <a:gd name="connsiteY2" fmla="*/ 1657728 h 4745608"/>
                <a:gd name="connsiteX3" fmla="*/ 1907353 w 5063469"/>
                <a:gd name="connsiteY3" fmla="*/ 1680588 h 4745608"/>
                <a:gd name="connsiteX4" fmla="*/ 2021653 w 5063469"/>
                <a:gd name="connsiteY4" fmla="*/ 1543428 h 4745608"/>
                <a:gd name="connsiteX5" fmla="*/ 2124523 w 5063469"/>
                <a:gd name="connsiteY5" fmla="*/ 1291968 h 4745608"/>
                <a:gd name="connsiteX6" fmla="*/ 2124523 w 5063469"/>
                <a:gd name="connsiteY6" fmla="*/ 1120518 h 4745608"/>
                <a:gd name="connsiteX7" fmla="*/ 2068029 w 5063469"/>
                <a:gd name="connsiteY7" fmla="*/ 825325 h 4745608"/>
                <a:gd name="connsiteX8" fmla="*/ 2078803 w 5063469"/>
                <a:gd name="connsiteY8" fmla="*/ 777618 h 4745608"/>
                <a:gd name="connsiteX9" fmla="*/ 2170243 w 5063469"/>
                <a:gd name="connsiteY9" fmla="*/ 1086228 h 4745608"/>
                <a:gd name="connsiteX10" fmla="*/ 2215963 w 5063469"/>
                <a:gd name="connsiteY10" fmla="*/ 1269108 h 4745608"/>
                <a:gd name="connsiteX11" fmla="*/ 2284543 w 5063469"/>
                <a:gd name="connsiteY11" fmla="*/ 1303398 h 4745608"/>
                <a:gd name="connsiteX12" fmla="*/ 2330263 w 5063469"/>
                <a:gd name="connsiteY12" fmla="*/ 1166238 h 4745608"/>
                <a:gd name="connsiteX13" fmla="*/ 2467423 w 5063469"/>
                <a:gd name="connsiteY13" fmla="*/ 880488 h 4745608"/>
                <a:gd name="connsiteX14" fmla="*/ 2558863 w 5063469"/>
                <a:gd name="connsiteY14" fmla="*/ 640458 h 4745608"/>
                <a:gd name="connsiteX15" fmla="*/ 2616013 w 5063469"/>
                <a:gd name="connsiteY15" fmla="*/ 537588 h 4745608"/>
                <a:gd name="connsiteX16" fmla="*/ 2558863 w 5063469"/>
                <a:gd name="connsiteY16" fmla="*/ 789048 h 4745608"/>
                <a:gd name="connsiteX17" fmla="*/ 2444563 w 5063469"/>
                <a:gd name="connsiteY17" fmla="*/ 1097658 h 4745608"/>
                <a:gd name="connsiteX18" fmla="*/ 2375983 w 5063469"/>
                <a:gd name="connsiteY18" fmla="*/ 1406268 h 4745608"/>
                <a:gd name="connsiteX19" fmla="*/ 2558863 w 5063469"/>
                <a:gd name="connsiteY19" fmla="*/ 1577718 h 4745608"/>
                <a:gd name="connsiteX20" fmla="*/ 2878903 w 5063469"/>
                <a:gd name="connsiteY20" fmla="*/ 1657728 h 4745608"/>
                <a:gd name="connsiteX21" fmla="*/ 3187513 w 5063469"/>
                <a:gd name="connsiteY21" fmla="*/ 1657728 h 4745608"/>
                <a:gd name="connsiteX22" fmla="*/ 3370393 w 5063469"/>
                <a:gd name="connsiteY22" fmla="*/ 1566288 h 4745608"/>
                <a:gd name="connsiteX23" fmla="*/ 3488066 w 5063469"/>
                <a:gd name="connsiteY23" fmla="*/ 1246753 h 4745608"/>
                <a:gd name="connsiteX24" fmla="*/ 3495138 w 5063469"/>
                <a:gd name="connsiteY24" fmla="*/ 1115548 h 4745608"/>
                <a:gd name="connsiteX25" fmla="*/ 3493650 w 5063469"/>
                <a:gd name="connsiteY25" fmla="*/ 1063976 h 4745608"/>
                <a:gd name="connsiteX26" fmla="*/ 3450403 w 5063469"/>
                <a:gd name="connsiteY26" fmla="*/ 777618 h 4745608"/>
                <a:gd name="connsiteX27" fmla="*/ 3119893 w 5063469"/>
                <a:gd name="connsiteY27" fmla="*/ 321571 h 4745608"/>
                <a:gd name="connsiteX28" fmla="*/ 3497351 w 5063469"/>
                <a:gd name="connsiteY28" fmla="*/ 674883 h 4745608"/>
                <a:gd name="connsiteX29" fmla="*/ 3759013 w 5063469"/>
                <a:gd name="connsiteY29" fmla="*/ 571878 h 4745608"/>
                <a:gd name="connsiteX30" fmla="*/ 3999043 w 5063469"/>
                <a:gd name="connsiteY30" fmla="*/ 91818 h 4745608"/>
                <a:gd name="connsiteX31" fmla="*/ 4033333 w 5063469"/>
                <a:gd name="connsiteY31" fmla="*/ 11808 h 4745608"/>
                <a:gd name="connsiteX32" fmla="*/ 3984569 w 5063469"/>
                <a:gd name="connsiteY32" fmla="*/ 247366 h 4745608"/>
                <a:gd name="connsiteX33" fmla="*/ 3812791 w 5063469"/>
                <a:gd name="connsiteY33" fmla="*/ 647417 h 4745608"/>
                <a:gd name="connsiteX34" fmla="*/ 3592906 w 5063469"/>
                <a:gd name="connsiteY34" fmla="*/ 811408 h 4745608"/>
                <a:gd name="connsiteX35" fmla="*/ 3604425 w 5063469"/>
                <a:gd name="connsiteY35" fmla="*/ 999253 h 4745608"/>
                <a:gd name="connsiteX36" fmla="*/ 3872985 w 5063469"/>
                <a:gd name="connsiteY36" fmla="*/ 881976 h 4745608"/>
                <a:gd name="connsiteX37" fmla="*/ 4200754 w 5063469"/>
                <a:gd name="connsiteY37" fmla="*/ 774136 h 4745608"/>
                <a:gd name="connsiteX38" fmla="*/ 4064251 w 5063469"/>
                <a:gd name="connsiteY38" fmla="*/ 847195 h 4745608"/>
                <a:gd name="connsiteX39" fmla="*/ 3818880 w 5063469"/>
                <a:gd name="connsiteY39" fmla="*/ 991305 h 4745608"/>
                <a:gd name="connsiteX40" fmla="*/ 3658531 w 5063469"/>
                <a:gd name="connsiteY40" fmla="*/ 1093178 h 4745608"/>
                <a:gd name="connsiteX41" fmla="*/ 3622838 w 5063469"/>
                <a:gd name="connsiteY41" fmla="*/ 1221401 h 4745608"/>
                <a:gd name="connsiteX42" fmla="*/ 3577446 w 5063469"/>
                <a:gd name="connsiteY42" fmla="*/ 1500691 h 4745608"/>
                <a:gd name="connsiteX43" fmla="*/ 3461833 w 5063469"/>
                <a:gd name="connsiteY43" fmla="*/ 1726308 h 4745608"/>
                <a:gd name="connsiteX44" fmla="*/ 3278953 w 5063469"/>
                <a:gd name="connsiteY44" fmla="*/ 2034918 h 4745608"/>
                <a:gd name="connsiteX45" fmla="*/ 3288742 w 5063469"/>
                <a:gd name="connsiteY45" fmla="*/ 2273460 h 4745608"/>
                <a:gd name="connsiteX46" fmla="*/ 3434288 w 5063469"/>
                <a:gd name="connsiteY46" fmla="*/ 2417577 h 4745608"/>
                <a:gd name="connsiteX47" fmla="*/ 3781217 w 5063469"/>
                <a:gd name="connsiteY47" fmla="*/ 2618845 h 4745608"/>
                <a:gd name="connsiteX48" fmla="*/ 4079053 w 5063469"/>
                <a:gd name="connsiteY48" fmla="*/ 2777868 h 4745608"/>
                <a:gd name="connsiteX49" fmla="*/ 5011598 w 5063469"/>
                <a:gd name="connsiteY49" fmla="*/ 3189329 h 4745608"/>
                <a:gd name="connsiteX50" fmla="*/ 4940575 w 5063469"/>
                <a:gd name="connsiteY50" fmla="*/ 3376168 h 4745608"/>
                <a:gd name="connsiteX51" fmla="*/ 4070190 w 5063469"/>
                <a:gd name="connsiteY51" fmla="*/ 3021367 h 4745608"/>
                <a:gd name="connsiteX52" fmla="*/ 3460193 w 5063469"/>
                <a:gd name="connsiteY52" fmla="*/ 2852901 h 4745608"/>
                <a:gd name="connsiteX53" fmla="*/ 3217865 w 5063469"/>
                <a:gd name="connsiteY53" fmla="*/ 2829045 h 4745608"/>
                <a:gd name="connsiteX54" fmla="*/ 3025524 w 5063469"/>
                <a:gd name="connsiteY54" fmla="*/ 2858861 h 4745608"/>
                <a:gd name="connsiteX55" fmla="*/ 2832855 w 5063469"/>
                <a:gd name="connsiteY55" fmla="*/ 2930924 h 4745608"/>
                <a:gd name="connsiteX56" fmla="*/ 2820111 w 5063469"/>
                <a:gd name="connsiteY56" fmla="*/ 3026344 h 4745608"/>
                <a:gd name="connsiteX57" fmla="*/ 2959241 w 5063469"/>
                <a:gd name="connsiteY57" fmla="*/ 3167976 h 4745608"/>
                <a:gd name="connsiteX58" fmla="*/ 3176083 w 5063469"/>
                <a:gd name="connsiteY58" fmla="*/ 3269358 h 4745608"/>
                <a:gd name="connsiteX59" fmla="*/ 3388239 w 5063469"/>
                <a:gd name="connsiteY59" fmla="*/ 3442290 h 4745608"/>
                <a:gd name="connsiteX60" fmla="*/ 3212014 w 5063469"/>
                <a:gd name="connsiteY60" fmla="*/ 3336948 h 4745608"/>
                <a:gd name="connsiteX61" fmla="*/ 3004633 w 5063469"/>
                <a:gd name="connsiteY61" fmla="*/ 3276814 h 4745608"/>
                <a:gd name="connsiteX62" fmla="*/ 2771676 w 5063469"/>
                <a:gd name="connsiteY62" fmla="*/ 3166987 h 4745608"/>
                <a:gd name="connsiteX63" fmla="*/ 2638873 w 5063469"/>
                <a:gd name="connsiteY63" fmla="*/ 3097908 h 4745608"/>
                <a:gd name="connsiteX64" fmla="*/ 2570293 w 5063469"/>
                <a:gd name="connsiteY64" fmla="*/ 3109338 h 4745608"/>
                <a:gd name="connsiteX65" fmla="*/ 2525557 w 5063469"/>
                <a:gd name="connsiteY65" fmla="*/ 3326508 h 4745608"/>
                <a:gd name="connsiteX66" fmla="*/ 2584349 w 5063469"/>
                <a:gd name="connsiteY66" fmla="*/ 3577470 h 4745608"/>
                <a:gd name="connsiteX67" fmla="*/ 2663703 w 5063469"/>
                <a:gd name="connsiteY67" fmla="*/ 3996904 h 4745608"/>
                <a:gd name="connsiteX68" fmla="*/ 2633113 w 5063469"/>
                <a:gd name="connsiteY68" fmla="*/ 4192703 h 4745608"/>
                <a:gd name="connsiteX69" fmla="*/ 2539703 w 5063469"/>
                <a:gd name="connsiteY69" fmla="*/ 4455574 h 4745608"/>
                <a:gd name="connsiteX70" fmla="*/ 2595212 w 5063469"/>
                <a:gd name="connsiteY70" fmla="*/ 3945217 h 4745608"/>
                <a:gd name="connsiteX71" fmla="*/ 2481240 w 5063469"/>
                <a:gd name="connsiteY71" fmla="*/ 3566538 h 4745608"/>
                <a:gd name="connsiteX72" fmla="*/ 2307403 w 5063469"/>
                <a:gd name="connsiteY72" fmla="*/ 3166488 h 4745608"/>
                <a:gd name="connsiteX73" fmla="*/ 2261683 w 5063469"/>
                <a:gd name="connsiteY73" fmla="*/ 3063618 h 4745608"/>
                <a:gd name="connsiteX74" fmla="*/ 2078803 w 5063469"/>
                <a:gd name="connsiteY74" fmla="*/ 2949318 h 4745608"/>
                <a:gd name="connsiteX75" fmla="*/ 1824299 w 5063469"/>
                <a:gd name="connsiteY75" fmla="*/ 3002494 h 4745608"/>
                <a:gd name="connsiteX76" fmla="*/ 1412162 w 5063469"/>
                <a:gd name="connsiteY76" fmla="*/ 3235573 h 4745608"/>
                <a:gd name="connsiteX77" fmla="*/ 1381573 w 5063469"/>
                <a:gd name="connsiteY77" fmla="*/ 3680838 h 4745608"/>
                <a:gd name="connsiteX78" fmla="*/ 1340867 w 5063469"/>
                <a:gd name="connsiteY78" fmla="*/ 3980504 h 4745608"/>
                <a:gd name="connsiteX79" fmla="*/ 1197619 w 5063469"/>
                <a:gd name="connsiteY79" fmla="*/ 4738831 h 4745608"/>
                <a:gd name="connsiteX80" fmla="*/ 1220896 w 5063469"/>
                <a:gd name="connsiteY80" fmla="*/ 4338309 h 4745608"/>
                <a:gd name="connsiteX81" fmla="*/ 1242772 w 5063469"/>
                <a:gd name="connsiteY81" fmla="*/ 4080888 h 4745608"/>
                <a:gd name="connsiteX82" fmla="*/ 1198693 w 5063469"/>
                <a:gd name="connsiteY82" fmla="*/ 3909438 h 4745608"/>
                <a:gd name="connsiteX83" fmla="*/ 970093 w 5063469"/>
                <a:gd name="connsiteY83" fmla="*/ 3989448 h 4745608"/>
                <a:gd name="connsiteX84" fmla="*/ 766328 w 5063469"/>
                <a:gd name="connsiteY84" fmla="*/ 4131990 h 4745608"/>
                <a:gd name="connsiteX85" fmla="*/ 555808 w 5063469"/>
                <a:gd name="connsiteY85" fmla="*/ 4355688 h 4745608"/>
                <a:gd name="connsiteX86" fmla="*/ 785900 w 5063469"/>
                <a:gd name="connsiteY86" fmla="*/ 4017771 h 4745608"/>
                <a:gd name="connsiteX87" fmla="*/ 1130113 w 5063469"/>
                <a:gd name="connsiteY87" fmla="*/ 3817500 h 4745608"/>
                <a:gd name="connsiteX88" fmla="*/ 1278703 w 5063469"/>
                <a:gd name="connsiteY88" fmla="*/ 3726558 h 4745608"/>
                <a:gd name="connsiteX89" fmla="*/ 1269661 w 5063469"/>
                <a:gd name="connsiteY89" fmla="*/ 3390117 h 4745608"/>
                <a:gd name="connsiteX90" fmla="*/ 1309620 w 5063469"/>
                <a:gd name="connsiteY90" fmla="*/ 3169963 h 4745608"/>
                <a:gd name="connsiteX91" fmla="*/ 1393003 w 5063469"/>
                <a:gd name="connsiteY91" fmla="*/ 3052188 h 4745608"/>
                <a:gd name="connsiteX92" fmla="*/ 1080693 w 5063469"/>
                <a:gd name="connsiteY92" fmla="*/ 2984604 h 4745608"/>
                <a:gd name="connsiteX93" fmla="*/ 663453 w 5063469"/>
                <a:gd name="connsiteY93" fmla="*/ 3023360 h 4745608"/>
                <a:gd name="connsiteX94" fmla="*/ 235111 w 5063469"/>
                <a:gd name="connsiteY94" fmla="*/ 3217172 h 4745608"/>
                <a:gd name="connsiteX95" fmla="*/ 421453 w 5063469"/>
                <a:gd name="connsiteY95" fmla="*/ 3029328 h 4745608"/>
                <a:gd name="connsiteX96" fmla="*/ 627193 w 5063469"/>
                <a:gd name="connsiteY96" fmla="*/ 2926458 h 4745608"/>
                <a:gd name="connsiteX97" fmla="*/ 854480 w 5063469"/>
                <a:gd name="connsiteY97" fmla="*/ 2889178 h 4745608"/>
                <a:gd name="connsiteX98" fmla="*/ 1149272 w 5063469"/>
                <a:gd name="connsiteY98" fmla="*/ 2889676 h 4745608"/>
                <a:gd name="connsiteX99" fmla="*/ 1531894 w 5063469"/>
                <a:gd name="connsiteY99" fmla="*/ 2917507 h 4745608"/>
                <a:gd name="connsiteX100" fmla="*/ 1860559 w 5063469"/>
                <a:gd name="connsiteY100" fmla="*/ 2766431 h 4745608"/>
                <a:gd name="connsiteX101" fmla="*/ 1701613 w 5063469"/>
                <a:gd name="connsiteY101" fmla="*/ 2263518 h 4745608"/>
                <a:gd name="connsiteX102" fmla="*/ 1690183 w 5063469"/>
                <a:gd name="connsiteY102" fmla="*/ 1966338 h 4745608"/>
                <a:gd name="connsiteX103" fmla="*/ 1381991 w 5063469"/>
                <a:gd name="connsiteY103" fmla="*/ 1841604 h 4745608"/>
                <a:gd name="connsiteX104" fmla="*/ 1095823 w 5063469"/>
                <a:gd name="connsiteY104" fmla="*/ 1714878 h 4745608"/>
                <a:gd name="connsiteX105" fmla="*/ 746507 w 5063469"/>
                <a:gd name="connsiteY105" fmla="*/ 1626415 h 4745608"/>
                <a:gd name="connsiteX106" fmla="*/ 352873 w 5063469"/>
                <a:gd name="connsiteY106" fmla="*/ 1726308 h 4745608"/>
                <a:gd name="connsiteX107" fmla="*/ 113171 w 5063469"/>
                <a:gd name="connsiteY107" fmla="*/ 1763582 h 4745608"/>
                <a:gd name="connsiteX108" fmla="*/ 9973 w 5063469"/>
                <a:gd name="connsiteY108" fmla="*/ 1737738 h 4745608"/>
                <a:gd name="connsiteX109" fmla="*/ 348516 w 5063469"/>
                <a:gd name="connsiteY109" fmla="*/ 1643812 h 4745608"/>
                <a:gd name="connsiteX110" fmla="*/ 653097 w 5063469"/>
                <a:gd name="connsiteY110" fmla="*/ 1543920 h 4745608"/>
                <a:gd name="connsiteX111" fmla="*/ 1072963 w 5063469"/>
                <a:gd name="connsiteY111" fmla="*/ 1612008 h 4745608"/>
                <a:gd name="connsiteX112" fmla="*/ 1244413 w 5063469"/>
                <a:gd name="connsiteY112" fmla="*/ 1657728 h 4745608"/>
                <a:gd name="connsiteX113" fmla="*/ 1205766 w 5063469"/>
                <a:gd name="connsiteY113" fmla="*/ 1451988 h 4745608"/>
                <a:gd name="connsiteX114" fmla="*/ 1046313 w 5063469"/>
                <a:gd name="connsiteY114" fmla="*/ 815409 h 4745608"/>
                <a:gd name="connsiteX115" fmla="*/ 1221553 w 506346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4070190 w 5015379"/>
                <a:gd name="connsiteY51" fmla="*/ 3021367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3944371 w 5015379"/>
                <a:gd name="connsiteY51" fmla="*/ 2976643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13992332"/>
                <a:gd name="connsiteY0" fmla="*/ 1211958 h 7396030"/>
                <a:gd name="connsiteX1" fmla="*/ 1343911 w 13992332"/>
                <a:gd name="connsiteY1" fmla="*/ 1559828 h 7396030"/>
                <a:gd name="connsiteX2" fmla="*/ 1553023 w 13992332"/>
                <a:gd name="connsiteY2" fmla="*/ 1657728 h 7396030"/>
                <a:gd name="connsiteX3" fmla="*/ 1907353 w 13992332"/>
                <a:gd name="connsiteY3" fmla="*/ 1680588 h 7396030"/>
                <a:gd name="connsiteX4" fmla="*/ 2021653 w 13992332"/>
                <a:gd name="connsiteY4" fmla="*/ 1543428 h 7396030"/>
                <a:gd name="connsiteX5" fmla="*/ 2124523 w 13992332"/>
                <a:gd name="connsiteY5" fmla="*/ 1291968 h 7396030"/>
                <a:gd name="connsiteX6" fmla="*/ 2124523 w 13992332"/>
                <a:gd name="connsiteY6" fmla="*/ 1120518 h 7396030"/>
                <a:gd name="connsiteX7" fmla="*/ 2068029 w 13992332"/>
                <a:gd name="connsiteY7" fmla="*/ 825325 h 7396030"/>
                <a:gd name="connsiteX8" fmla="*/ 2078803 w 13992332"/>
                <a:gd name="connsiteY8" fmla="*/ 777618 h 7396030"/>
                <a:gd name="connsiteX9" fmla="*/ 2170243 w 13992332"/>
                <a:gd name="connsiteY9" fmla="*/ 1086228 h 7396030"/>
                <a:gd name="connsiteX10" fmla="*/ 2215963 w 13992332"/>
                <a:gd name="connsiteY10" fmla="*/ 1269108 h 7396030"/>
                <a:gd name="connsiteX11" fmla="*/ 2284543 w 13992332"/>
                <a:gd name="connsiteY11" fmla="*/ 1303398 h 7396030"/>
                <a:gd name="connsiteX12" fmla="*/ 2330263 w 13992332"/>
                <a:gd name="connsiteY12" fmla="*/ 1166238 h 7396030"/>
                <a:gd name="connsiteX13" fmla="*/ 2467423 w 13992332"/>
                <a:gd name="connsiteY13" fmla="*/ 880488 h 7396030"/>
                <a:gd name="connsiteX14" fmla="*/ 2558863 w 13992332"/>
                <a:gd name="connsiteY14" fmla="*/ 640458 h 7396030"/>
                <a:gd name="connsiteX15" fmla="*/ 2616013 w 13992332"/>
                <a:gd name="connsiteY15" fmla="*/ 537588 h 7396030"/>
                <a:gd name="connsiteX16" fmla="*/ 2558863 w 13992332"/>
                <a:gd name="connsiteY16" fmla="*/ 789048 h 7396030"/>
                <a:gd name="connsiteX17" fmla="*/ 2444563 w 13992332"/>
                <a:gd name="connsiteY17" fmla="*/ 1097658 h 7396030"/>
                <a:gd name="connsiteX18" fmla="*/ 2375983 w 13992332"/>
                <a:gd name="connsiteY18" fmla="*/ 1406268 h 7396030"/>
                <a:gd name="connsiteX19" fmla="*/ 2558863 w 13992332"/>
                <a:gd name="connsiteY19" fmla="*/ 1577718 h 7396030"/>
                <a:gd name="connsiteX20" fmla="*/ 2878903 w 13992332"/>
                <a:gd name="connsiteY20" fmla="*/ 1657728 h 7396030"/>
                <a:gd name="connsiteX21" fmla="*/ 3187513 w 13992332"/>
                <a:gd name="connsiteY21" fmla="*/ 1657728 h 7396030"/>
                <a:gd name="connsiteX22" fmla="*/ 3370393 w 13992332"/>
                <a:gd name="connsiteY22" fmla="*/ 1566288 h 7396030"/>
                <a:gd name="connsiteX23" fmla="*/ 3488066 w 13992332"/>
                <a:gd name="connsiteY23" fmla="*/ 1246753 h 7396030"/>
                <a:gd name="connsiteX24" fmla="*/ 3495138 w 13992332"/>
                <a:gd name="connsiteY24" fmla="*/ 1115548 h 7396030"/>
                <a:gd name="connsiteX25" fmla="*/ 3493650 w 13992332"/>
                <a:gd name="connsiteY25" fmla="*/ 1063976 h 7396030"/>
                <a:gd name="connsiteX26" fmla="*/ 3450403 w 13992332"/>
                <a:gd name="connsiteY26" fmla="*/ 777618 h 7396030"/>
                <a:gd name="connsiteX27" fmla="*/ 3119893 w 13992332"/>
                <a:gd name="connsiteY27" fmla="*/ 321571 h 7396030"/>
                <a:gd name="connsiteX28" fmla="*/ 3497351 w 13992332"/>
                <a:gd name="connsiteY28" fmla="*/ 674883 h 7396030"/>
                <a:gd name="connsiteX29" fmla="*/ 3759013 w 13992332"/>
                <a:gd name="connsiteY29" fmla="*/ 571878 h 7396030"/>
                <a:gd name="connsiteX30" fmla="*/ 3999043 w 13992332"/>
                <a:gd name="connsiteY30" fmla="*/ 91818 h 7396030"/>
                <a:gd name="connsiteX31" fmla="*/ 4033333 w 13992332"/>
                <a:gd name="connsiteY31" fmla="*/ 11808 h 7396030"/>
                <a:gd name="connsiteX32" fmla="*/ 3984569 w 13992332"/>
                <a:gd name="connsiteY32" fmla="*/ 247366 h 7396030"/>
                <a:gd name="connsiteX33" fmla="*/ 3812791 w 13992332"/>
                <a:gd name="connsiteY33" fmla="*/ 647417 h 7396030"/>
                <a:gd name="connsiteX34" fmla="*/ 3592906 w 13992332"/>
                <a:gd name="connsiteY34" fmla="*/ 811408 h 7396030"/>
                <a:gd name="connsiteX35" fmla="*/ 3604425 w 13992332"/>
                <a:gd name="connsiteY35" fmla="*/ 999253 h 7396030"/>
                <a:gd name="connsiteX36" fmla="*/ 3872985 w 13992332"/>
                <a:gd name="connsiteY36" fmla="*/ 881976 h 7396030"/>
                <a:gd name="connsiteX37" fmla="*/ 4200754 w 13992332"/>
                <a:gd name="connsiteY37" fmla="*/ 774136 h 7396030"/>
                <a:gd name="connsiteX38" fmla="*/ 4064251 w 13992332"/>
                <a:gd name="connsiteY38" fmla="*/ 847195 h 7396030"/>
                <a:gd name="connsiteX39" fmla="*/ 3818880 w 13992332"/>
                <a:gd name="connsiteY39" fmla="*/ 991305 h 7396030"/>
                <a:gd name="connsiteX40" fmla="*/ 3658531 w 13992332"/>
                <a:gd name="connsiteY40" fmla="*/ 1093178 h 7396030"/>
                <a:gd name="connsiteX41" fmla="*/ 3622838 w 13992332"/>
                <a:gd name="connsiteY41" fmla="*/ 1221401 h 7396030"/>
                <a:gd name="connsiteX42" fmla="*/ 3577446 w 13992332"/>
                <a:gd name="connsiteY42" fmla="*/ 1500691 h 7396030"/>
                <a:gd name="connsiteX43" fmla="*/ 3461833 w 13992332"/>
                <a:gd name="connsiteY43" fmla="*/ 1726308 h 7396030"/>
                <a:gd name="connsiteX44" fmla="*/ 3278953 w 13992332"/>
                <a:gd name="connsiteY44" fmla="*/ 2034918 h 7396030"/>
                <a:gd name="connsiteX45" fmla="*/ 3288742 w 13992332"/>
                <a:gd name="connsiteY45" fmla="*/ 2273460 h 7396030"/>
                <a:gd name="connsiteX46" fmla="*/ 3434288 w 13992332"/>
                <a:gd name="connsiteY46" fmla="*/ 2417577 h 7396030"/>
                <a:gd name="connsiteX47" fmla="*/ 3781217 w 13992332"/>
                <a:gd name="connsiteY47" fmla="*/ 2618845 h 7396030"/>
                <a:gd name="connsiteX48" fmla="*/ 4079053 w 13992332"/>
                <a:gd name="connsiteY48" fmla="*/ 2777868 h 7396030"/>
                <a:gd name="connsiteX49" fmla="*/ 5011598 w 13992332"/>
                <a:gd name="connsiteY49" fmla="*/ 3189329 h 7396030"/>
                <a:gd name="connsiteX50" fmla="*/ 13992332 w 13992332"/>
                <a:gd name="connsiteY50" fmla="*/ 7396027 h 7396030"/>
                <a:gd name="connsiteX51" fmla="*/ 3944371 w 13992332"/>
                <a:gd name="connsiteY51" fmla="*/ 2976643 h 7396030"/>
                <a:gd name="connsiteX52" fmla="*/ 3460193 w 13992332"/>
                <a:gd name="connsiteY52" fmla="*/ 2852901 h 7396030"/>
                <a:gd name="connsiteX53" fmla="*/ 3217865 w 13992332"/>
                <a:gd name="connsiteY53" fmla="*/ 2829045 h 7396030"/>
                <a:gd name="connsiteX54" fmla="*/ 3025524 w 13992332"/>
                <a:gd name="connsiteY54" fmla="*/ 2858861 h 7396030"/>
                <a:gd name="connsiteX55" fmla="*/ 2832855 w 13992332"/>
                <a:gd name="connsiteY55" fmla="*/ 2930924 h 7396030"/>
                <a:gd name="connsiteX56" fmla="*/ 2820111 w 13992332"/>
                <a:gd name="connsiteY56" fmla="*/ 3026344 h 7396030"/>
                <a:gd name="connsiteX57" fmla="*/ 2959241 w 13992332"/>
                <a:gd name="connsiteY57" fmla="*/ 3167976 h 7396030"/>
                <a:gd name="connsiteX58" fmla="*/ 3176083 w 13992332"/>
                <a:gd name="connsiteY58" fmla="*/ 3269358 h 7396030"/>
                <a:gd name="connsiteX59" fmla="*/ 3388239 w 13992332"/>
                <a:gd name="connsiteY59" fmla="*/ 3442290 h 7396030"/>
                <a:gd name="connsiteX60" fmla="*/ 3212014 w 13992332"/>
                <a:gd name="connsiteY60" fmla="*/ 3336948 h 7396030"/>
                <a:gd name="connsiteX61" fmla="*/ 3004633 w 13992332"/>
                <a:gd name="connsiteY61" fmla="*/ 3276814 h 7396030"/>
                <a:gd name="connsiteX62" fmla="*/ 2771676 w 13992332"/>
                <a:gd name="connsiteY62" fmla="*/ 3166987 h 7396030"/>
                <a:gd name="connsiteX63" fmla="*/ 2638873 w 13992332"/>
                <a:gd name="connsiteY63" fmla="*/ 3097908 h 7396030"/>
                <a:gd name="connsiteX64" fmla="*/ 2570293 w 13992332"/>
                <a:gd name="connsiteY64" fmla="*/ 3109338 h 7396030"/>
                <a:gd name="connsiteX65" fmla="*/ 2525557 w 13992332"/>
                <a:gd name="connsiteY65" fmla="*/ 3326508 h 7396030"/>
                <a:gd name="connsiteX66" fmla="*/ 2584349 w 13992332"/>
                <a:gd name="connsiteY66" fmla="*/ 3577470 h 7396030"/>
                <a:gd name="connsiteX67" fmla="*/ 2663703 w 13992332"/>
                <a:gd name="connsiteY67" fmla="*/ 3996904 h 7396030"/>
                <a:gd name="connsiteX68" fmla="*/ 2633113 w 13992332"/>
                <a:gd name="connsiteY68" fmla="*/ 4192703 h 7396030"/>
                <a:gd name="connsiteX69" fmla="*/ 2539703 w 13992332"/>
                <a:gd name="connsiteY69" fmla="*/ 4455574 h 7396030"/>
                <a:gd name="connsiteX70" fmla="*/ 2595212 w 13992332"/>
                <a:gd name="connsiteY70" fmla="*/ 3945217 h 7396030"/>
                <a:gd name="connsiteX71" fmla="*/ 2481240 w 13992332"/>
                <a:gd name="connsiteY71" fmla="*/ 3566538 h 7396030"/>
                <a:gd name="connsiteX72" fmla="*/ 2307403 w 13992332"/>
                <a:gd name="connsiteY72" fmla="*/ 3166488 h 7396030"/>
                <a:gd name="connsiteX73" fmla="*/ 2261683 w 13992332"/>
                <a:gd name="connsiteY73" fmla="*/ 3063618 h 7396030"/>
                <a:gd name="connsiteX74" fmla="*/ 2078803 w 13992332"/>
                <a:gd name="connsiteY74" fmla="*/ 2949318 h 7396030"/>
                <a:gd name="connsiteX75" fmla="*/ 1824299 w 13992332"/>
                <a:gd name="connsiteY75" fmla="*/ 3002494 h 7396030"/>
                <a:gd name="connsiteX76" fmla="*/ 1412162 w 13992332"/>
                <a:gd name="connsiteY76" fmla="*/ 3235573 h 7396030"/>
                <a:gd name="connsiteX77" fmla="*/ 1381573 w 13992332"/>
                <a:gd name="connsiteY77" fmla="*/ 3680838 h 7396030"/>
                <a:gd name="connsiteX78" fmla="*/ 1340867 w 13992332"/>
                <a:gd name="connsiteY78" fmla="*/ 3980504 h 7396030"/>
                <a:gd name="connsiteX79" fmla="*/ 1197619 w 13992332"/>
                <a:gd name="connsiteY79" fmla="*/ 4738831 h 7396030"/>
                <a:gd name="connsiteX80" fmla="*/ 1220896 w 13992332"/>
                <a:gd name="connsiteY80" fmla="*/ 4338309 h 7396030"/>
                <a:gd name="connsiteX81" fmla="*/ 1242772 w 13992332"/>
                <a:gd name="connsiteY81" fmla="*/ 4080888 h 7396030"/>
                <a:gd name="connsiteX82" fmla="*/ 1198693 w 13992332"/>
                <a:gd name="connsiteY82" fmla="*/ 3909438 h 7396030"/>
                <a:gd name="connsiteX83" fmla="*/ 970093 w 13992332"/>
                <a:gd name="connsiteY83" fmla="*/ 3989448 h 7396030"/>
                <a:gd name="connsiteX84" fmla="*/ 766328 w 13992332"/>
                <a:gd name="connsiteY84" fmla="*/ 4131990 h 7396030"/>
                <a:gd name="connsiteX85" fmla="*/ 555808 w 13992332"/>
                <a:gd name="connsiteY85" fmla="*/ 4355688 h 7396030"/>
                <a:gd name="connsiteX86" fmla="*/ 785900 w 13992332"/>
                <a:gd name="connsiteY86" fmla="*/ 4017771 h 7396030"/>
                <a:gd name="connsiteX87" fmla="*/ 1130113 w 13992332"/>
                <a:gd name="connsiteY87" fmla="*/ 3817500 h 7396030"/>
                <a:gd name="connsiteX88" fmla="*/ 1278703 w 13992332"/>
                <a:gd name="connsiteY88" fmla="*/ 3726558 h 7396030"/>
                <a:gd name="connsiteX89" fmla="*/ 1269661 w 13992332"/>
                <a:gd name="connsiteY89" fmla="*/ 3390117 h 7396030"/>
                <a:gd name="connsiteX90" fmla="*/ 1309620 w 13992332"/>
                <a:gd name="connsiteY90" fmla="*/ 3169963 h 7396030"/>
                <a:gd name="connsiteX91" fmla="*/ 1393003 w 13992332"/>
                <a:gd name="connsiteY91" fmla="*/ 3052188 h 7396030"/>
                <a:gd name="connsiteX92" fmla="*/ 1080693 w 13992332"/>
                <a:gd name="connsiteY92" fmla="*/ 2984604 h 7396030"/>
                <a:gd name="connsiteX93" fmla="*/ 663453 w 13992332"/>
                <a:gd name="connsiteY93" fmla="*/ 3023360 h 7396030"/>
                <a:gd name="connsiteX94" fmla="*/ 235111 w 13992332"/>
                <a:gd name="connsiteY94" fmla="*/ 3217172 h 7396030"/>
                <a:gd name="connsiteX95" fmla="*/ 421453 w 13992332"/>
                <a:gd name="connsiteY95" fmla="*/ 3029328 h 7396030"/>
                <a:gd name="connsiteX96" fmla="*/ 627193 w 13992332"/>
                <a:gd name="connsiteY96" fmla="*/ 2926458 h 7396030"/>
                <a:gd name="connsiteX97" fmla="*/ 854480 w 13992332"/>
                <a:gd name="connsiteY97" fmla="*/ 2889178 h 7396030"/>
                <a:gd name="connsiteX98" fmla="*/ 1149272 w 13992332"/>
                <a:gd name="connsiteY98" fmla="*/ 2889676 h 7396030"/>
                <a:gd name="connsiteX99" fmla="*/ 1531894 w 13992332"/>
                <a:gd name="connsiteY99" fmla="*/ 2917507 h 7396030"/>
                <a:gd name="connsiteX100" fmla="*/ 1860559 w 13992332"/>
                <a:gd name="connsiteY100" fmla="*/ 2766431 h 7396030"/>
                <a:gd name="connsiteX101" fmla="*/ 1701613 w 13992332"/>
                <a:gd name="connsiteY101" fmla="*/ 2263518 h 7396030"/>
                <a:gd name="connsiteX102" fmla="*/ 1690183 w 13992332"/>
                <a:gd name="connsiteY102" fmla="*/ 1966338 h 7396030"/>
                <a:gd name="connsiteX103" fmla="*/ 1381991 w 13992332"/>
                <a:gd name="connsiteY103" fmla="*/ 1841604 h 7396030"/>
                <a:gd name="connsiteX104" fmla="*/ 1095823 w 13992332"/>
                <a:gd name="connsiteY104" fmla="*/ 1714878 h 7396030"/>
                <a:gd name="connsiteX105" fmla="*/ 746507 w 13992332"/>
                <a:gd name="connsiteY105" fmla="*/ 1626415 h 7396030"/>
                <a:gd name="connsiteX106" fmla="*/ 352873 w 13992332"/>
                <a:gd name="connsiteY106" fmla="*/ 1726308 h 7396030"/>
                <a:gd name="connsiteX107" fmla="*/ 113171 w 13992332"/>
                <a:gd name="connsiteY107" fmla="*/ 1763582 h 7396030"/>
                <a:gd name="connsiteX108" fmla="*/ 9973 w 13992332"/>
                <a:gd name="connsiteY108" fmla="*/ 1737738 h 7396030"/>
                <a:gd name="connsiteX109" fmla="*/ 348516 w 13992332"/>
                <a:gd name="connsiteY109" fmla="*/ 1643812 h 7396030"/>
                <a:gd name="connsiteX110" fmla="*/ 653097 w 13992332"/>
                <a:gd name="connsiteY110" fmla="*/ 1543920 h 7396030"/>
                <a:gd name="connsiteX111" fmla="*/ 1072963 w 13992332"/>
                <a:gd name="connsiteY111" fmla="*/ 1612008 h 7396030"/>
                <a:gd name="connsiteX112" fmla="*/ 1244413 w 13992332"/>
                <a:gd name="connsiteY112" fmla="*/ 1657728 h 7396030"/>
                <a:gd name="connsiteX113" fmla="*/ 1205766 w 13992332"/>
                <a:gd name="connsiteY113" fmla="*/ 1451988 h 7396030"/>
                <a:gd name="connsiteX114" fmla="*/ 1046313 w 13992332"/>
                <a:gd name="connsiteY114" fmla="*/ 815409 h 7396030"/>
                <a:gd name="connsiteX115" fmla="*/ 1221553 w 13992332"/>
                <a:gd name="connsiteY115" fmla="*/ 1211958 h 7396030"/>
                <a:gd name="connsiteX0" fmla="*/ 1221553 w 14352380"/>
                <a:gd name="connsiteY0" fmla="*/ 1211958 h 7396030"/>
                <a:gd name="connsiteX1" fmla="*/ 1343911 w 14352380"/>
                <a:gd name="connsiteY1" fmla="*/ 1559828 h 7396030"/>
                <a:gd name="connsiteX2" fmla="*/ 1553023 w 14352380"/>
                <a:gd name="connsiteY2" fmla="*/ 1657728 h 7396030"/>
                <a:gd name="connsiteX3" fmla="*/ 1907353 w 14352380"/>
                <a:gd name="connsiteY3" fmla="*/ 1680588 h 7396030"/>
                <a:gd name="connsiteX4" fmla="*/ 2021653 w 14352380"/>
                <a:gd name="connsiteY4" fmla="*/ 1543428 h 7396030"/>
                <a:gd name="connsiteX5" fmla="*/ 2124523 w 14352380"/>
                <a:gd name="connsiteY5" fmla="*/ 1291968 h 7396030"/>
                <a:gd name="connsiteX6" fmla="*/ 2124523 w 14352380"/>
                <a:gd name="connsiteY6" fmla="*/ 1120518 h 7396030"/>
                <a:gd name="connsiteX7" fmla="*/ 2068029 w 14352380"/>
                <a:gd name="connsiteY7" fmla="*/ 825325 h 7396030"/>
                <a:gd name="connsiteX8" fmla="*/ 2078803 w 14352380"/>
                <a:gd name="connsiteY8" fmla="*/ 777618 h 7396030"/>
                <a:gd name="connsiteX9" fmla="*/ 2170243 w 14352380"/>
                <a:gd name="connsiteY9" fmla="*/ 1086228 h 7396030"/>
                <a:gd name="connsiteX10" fmla="*/ 2215963 w 14352380"/>
                <a:gd name="connsiteY10" fmla="*/ 1269108 h 7396030"/>
                <a:gd name="connsiteX11" fmla="*/ 2284543 w 14352380"/>
                <a:gd name="connsiteY11" fmla="*/ 1303398 h 7396030"/>
                <a:gd name="connsiteX12" fmla="*/ 2330263 w 14352380"/>
                <a:gd name="connsiteY12" fmla="*/ 1166238 h 7396030"/>
                <a:gd name="connsiteX13" fmla="*/ 2467423 w 14352380"/>
                <a:gd name="connsiteY13" fmla="*/ 880488 h 7396030"/>
                <a:gd name="connsiteX14" fmla="*/ 2558863 w 14352380"/>
                <a:gd name="connsiteY14" fmla="*/ 640458 h 7396030"/>
                <a:gd name="connsiteX15" fmla="*/ 2616013 w 14352380"/>
                <a:gd name="connsiteY15" fmla="*/ 537588 h 7396030"/>
                <a:gd name="connsiteX16" fmla="*/ 2558863 w 14352380"/>
                <a:gd name="connsiteY16" fmla="*/ 789048 h 7396030"/>
                <a:gd name="connsiteX17" fmla="*/ 2444563 w 14352380"/>
                <a:gd name="connsiteY17" fmla="*/ 1097658 h 7396030"/>
                <a:gd name="connsiteX18" fmla="*/ 2375983 w 14352380"/>
                <a:gd name="connsiteY18" fmla="*/ 1406268 h 7396030"/>
                <a:gd name="connsiteX19" fmla="*/ 2558863 w 14352380"/>
                <a:gd name="connsiteY19" fmla="*/ 1577718 h 7396030"/>
                <a:gd name="connsiteX20" fmla="*/ 2878903 w 14352380"/>
                <a:gd name="connsiteY20" fmla="*/ 1657728 h 7396030"/>
                <a:gd name="connsiteX21" fmla="*/ 3187513 w 14352380"/>
                <a:gd name="connsiteY21" fmla="*/ 1657728 h 7396030"/>
                <a:gd name="connsiteX22" fmla="*/ 3370393 w 14352380"/>
                <a:gd name="connsiteY22" fmla="*/ 1566288 h 7396030"/>
                <a:gd name="connsiteX23" fmla="*/ 3488066 w 14352380"/>
                <a:gd name="connsiteY23" fmla="*/ 1246753 h 7396030"/>
                <a:gd name="connsiteX24" fmla="*/ 3495138 w 14352380"/>
                <a:gd name="connsiteY24" fmla="*/ 1115548 h 7396030"/>
                <a:gd name="connsiteX25" fmla="*/ 3493650 w 14352380"/>
                <a:gd name="connsiteY25" fmla="*/ 1063976 h 7396030"/>
                <a:gd name="connsiteX26" fmla="*/ 3450403 w 14352380"/>
                <a:gd name="connsiteY26" fmla="*/ 777618 h 7396030"/>
                <a:gd name="connsiteX27" fmla="*/ 3119893 w 14352380"/>
                <a:gd name="connsiteY27" fmla="*/ 321571 h 7396030"/>
                <a:gd name="connsiteX28" fmla="*/ 3497351 w 14352380"/>
                <a:gd name="connsiteY28" fmla="*/ 674883 h 7396030"/>
                <a:gd name="connsiteX29" fmla="*/ 3759013 w 14352380"/>
                <a:gd name="connsiteY29" fmla="*/ 571878 h 7396030"/>
                <a:gd name="connsiteX30" fmla="*/ 3999043 w 14352380"/>
                <a:gd name="connsiteY30" fmla="*/ 91818 h 7396030"/>
                <a:gd name="connsiteX31" fmla="*/ 4033333 w 14352380"/>
                <a:gd name="connsiteY31" fmla="*/ 11808 h 7396030"/>
                <a:gd name="connsiteX32" fmla="*/ 3984569 w 14352380"/>
                <a:gd name="connsiteY32" fmla="*/ 247366 h 7396030"/>
                <a:gd name="connsiteX33" fmla="*/ 3812791 w 14352380"/>
                <a:gd name="connsiteY33" fmla="*/ 647417 h 7396030"/>
                <a:gd name="connsiteX34" fmla="*/ 3592906 w 14352380"/>
                <a:gd name="connsiteY34" fmla="*/ 811408 h 7396030"/>
                <a:gd name="connsiteX35" fmla="*/ 3604425 w 14352380"/>
                <a:gd name="connsiteY35" fmla="*/ 999253 h 7396030"/>
                <a:gd name="connsiteX36" fmla="*/ 3872985 w 14352380"/>
                <a:gd name="connsiteY36" fmla="*/ 881976 h 7396030"/>
                <a:gd name="connsiteX37" fmla="*/ 4200754 w 14352380"/>
                <a:gd name="connsiteY37" fmla="*/ 774136 h 7396030"/>
                <a:gd name="connsiteX38" fmla="*/ 4064251 w 14352380"/>
                <a:gd name="connsiteY38" fmla="*/ 847195 h 7396030"/>
                <a:gd name="connsiteX39" fmla="*/ 3818880 w 14352380"/>
                <a:gd name="connsiteY39" fmla="*/ 991305 h 7396030"/>
                <a:gd name="connsiteX40" fmla="*/ 3658531 w 14352380"/>
                <a:gd name="connsiteY40" fmla="*/ 1093178 h 7396030"/>
                <a:gd name="connsiteX41" fmla="*/ 3622838 w 14352380"/>
                <a:gd name="connsiteY41" fmla="*/ 1221401 h 7396030"/>
                <a:gd name="connsiteX42" fmla="*/ 3577446 w 14352380"/>
                <a:gd name="connsiteY42" fmla="*/ 1500691 h 7396030"/>
                <a:gd name="connsiteX43" fmla="*/ 3461833 w 14352380"/>
                <a:gd name="connsiteY43" fmla="*/ 1726308 h 7396030"/>
                <a:gd name="connsiteX44" fmla="*/ 3278953 w 14352380"/>
                <a:gd name="connsiteY44" fmla="*/ 2034918 h 7396030"/>
                <a:gd name="connsiteX45" fmla="*/ 3288742 w 14352380"/>
                <a:gd name="connsiteY45" fmla="*/ 2273460 h 7396030"/>
                <a:gd name="connsiteX46" fmla="*/ 3434288 w 14352380"/>
                <a:gd name="connsiteY46" fmla="*/ 2417577 h 7396030"/>
                <a:gd name="connsiteX47" fmla="*/ 3781217 w 14352380"/>
                <a:gd name="connsiteY47" fmla="*/ 2618845 h 7396030"/>
                <a:gd name="connsiteX48" fmla="*/ 4079053 w 14352380"/>
                <a:gd name="connsiteY48" fmla="*/ 2777868 h 7396030"/>
                <a:gd name="connsiteX49" fmla="*/ 14352380 w 14352380"/>
                <a:gd name="connsiteY49" fmla="*/ 7369070 h 7396030"/>
                <a:gd name="connsiteX50" fmla="*/ 13992332 w 14352380"/>
                <a:gd name="connsiteY50" fmla="*/ 7396027 h 7396030"/>
                <a:gd name="connsiteX51" fmla="*/ 3944371 w 14352380"/>
                <a:gd name="connsiteY51" fmla="*/ 2976643 h 7396030"/>
                <a:gd name="connsiteX52" fmla="*/ 3460193 w 14352380"/>
                <a:gd name="connsiteY52" fmla="*/ 2852901 h 7396030"/>
                <a:gd name="connsiteX53" fmla="*/ 3217865 w 14352380"/>
                <a:gd name="connsiteY53" fmla="*/ 2829045 h 7396030"/>
                <a:gd name="connsiteX54" fmla="*/ 3025524 w 14352380"/>
                <a:gd name="connsiteY54" fmla="*/ 2858861 h 7396030"/>
                <a:gd name="connsiteX55" fmla="*/ 2832855 w 14352380"/>
                <a:gd name="connsiteY55" fmla="*/ 2930924 h 7396030"/>
                <a:gd name="connsiteX56" fmla="*/ 2820111 w 14352380"/>
                <a:gd name="connsiteY56" fmla="*/ 3026344 h 7396030"/>
                <a:gd name="connsiteX57" fmla="*/ 2959241 w 14352380"/>
                <a:gd name="connsiteY57" fmla="*/ 3167976 h 7396030"/>
                <a:gd name="connsiteX58" fmla="*/ 3176083 w 14352380"/>
                <a:gd name="connsiteY58" fmla="*/ 3269358 h 7396030"/>
                <a:gd name="connsiteX59" fmla="*/ 3388239 w 14352380"/>
                <a:gd name="connsiteY59" fmla="*/ 3442290 h 7396030"/>
                <a:gd name="connsiteX60" fmla="*/ 3212014 w 14352380"/>
                <a:gd name="connsiteY60" fmla="*/ 3336948 h 7396030"/>
                <a:gd name="connsiteX61" fmla="*/ 3004633 w 14352380"/>
                <a:gd name="connsiteY61" fmla="*/ 3276814 h 7396030"/>
                <a:gd name="connsiteX62" fmla="*/ 2771676 w 14352380"/>
                <a:gd name="connsiteY62" fmla="*/ 3166987 h 7396030"/>
                <a:gd name="connsiteX63" fmla="*/ 2638873 w 14352380"/>
                <a:gd name="connsiteY63" fmla="*/ 3097908 h 7396030"/>
                <a:gd name="connsiteX64" fmla="*/ 2570293 w 14352380"/>
                <a:gd name="connsiteY64" fmla="*/ 3109338 h 7396030"/>
                <a:gd name="connsiteX65" fmla="*/ 2525557 w 14352380"/>
                <a:gd name="connsiteY65" fmla="*/ 3326508 h 7396030"/>
                <a:gd name="connsiteX66" fmla="*/ 2584349 w 14352380"/>
                <a:gd name="connsiteY66" fmla="*/ 3577470 h 7396030"/>
                <a:gd name="connsiteX67" fmla="*/ 2663703 w 14352380"/>
                <a:gd name="connsiteY67" fmla="*/ 3996904 h 7396030"/>
                <a:gd name="connsiteX68" fmla="*/ 2633113 w 14352380"/>
                <a:gd name="connsiteY68" fmla="*/ 4192703 h 7396030"/>
                <a:gd name="connsiteX69" fmla="*/ 2539703 w 14352380"/>
                <a:gd name="connsiteY69" fmla="*/ 4455574 h 7396030"/>
                <a:gd name="connsiteX70" fmla="*/ 2595212 w 14352380"/>
                <a:gd name="connsiteY70" fmla="*/ 3945217 h 7396030"/>
                <a:gd name="connsiteX71" fmla="*/ 2481240 w 14352380"/>
                <a:gd name="connsiteY71" fmla="*/ 3566538 h 7396030"/>
                <a:gd name="connsiteX72" fmla="*/ 2307403 w 14352380"/>
                <a:gd name="connsiteY72" fmla="*/ 3166488 h 7396030"/>
                <a:gd name="connsiteX73" fmla="*/ 2261683 w 14352380"/>
                <a:gd name="connsiteY73" fmla="*/ 3063618 h 7396030"/>
                <a:gd name="connsiteX74" fmla="*/ 2078803 w 14352380"/>
                <a:gd name="connsiteY74" fmla="*/ 2949318 h 7396030"/>
                <a:gd name="connsiteX75" fmla="*/ 1824299 w 14352380"/>
                <a:gd name="connsiteY75" fmla="*/ 3002494 h 7396030"/>
                <a:gd name="connsiteX76" fmla="*/ 1412162 w 14352380"/>
                <a:gd name="connsiteY76" fmla="*/ 3235573 h 7396030"/>
                <a:gd name="connsiteX77" fmla="*/ 1381573 w 14352380"/>
                <a:gd name="connsiteY77" fmla="*/ 3680838 h 7396030"/>
                <a:gd name="connsiteX78" fmla="*/ 1340867 w 14352380"/>
                <a:gd name="connsiteY78" fmla="*/ 3980504 h 7396030"/>
                <a:gd name="connsiteX79" fmla="*/ 1197619 w 14352380"/>
                <a:gd name="connsiteY79" fmla="*/ 4738831 h 7396030"/>
                <a:gd name="connsiteX80" fmla="*/ 1220896 w 14352380"/>
                <a:gd name="connsiteY80" fmla="*/ 4338309 h 7396030"/>
                <a:gd name="connsiteX81" fmla="*/ 1242772 w 14352380"/>
                <a:gd name="connsiteY81" fmla="*/ 4080888 h 7396030"/>
                <a:gd name="connsiteX82" fmla="*/ 1198693 w 14352380"/>
                <a:gd name="connsiteY82" fmla="*/ 3909438 h 7396030"/>
                <a:gd name="connsiteX83" fmla="*/ 970093 w 14352380"/>
                <a:gd name="connsiteY83" fmla="*/ 3989448 h 7396030"/>
                <a:gd name="connsiteX84" fmla="*/ 766328 w 14352380"/>
                <a:gd name="connsiteY84" fmla="*/ 4131990 h 7396030"/>
                <a:gd name="connsiteX85" fmla="*/ 555808 w 14352380"/>
                <a:gd name="connsiteY85" fmla="*/ 4355688 h 7396030"/>
                <a:gd name="connsiteX86" fmla="*/ 785900 w 14352380"/>
                <a:gd name="connsiteY86" fmla="*/ 4017771 h 7396030"/>
                <a:gd name="connsiteX87" fmla="*/ 1130113 w 14352380"/>
                <a:gd name="connsiteY87" fmla="*/ 3817500 h 7396030"/>
                <a:gd name="connsiteX88" fmla="*/ 1278703 w 14352380"/>
                <a:gd name="connsiteY88" fmla="*/ 3726558 h 7396030"/>
                <a:gd name="connsiteX89" fmla="*/ 1269661 w 14352380"/>
                <a:gd name="connsiteY89" fmla="*/ 3390117 h 7396030"/>
                <a:gd name="connsiteX90" fmla="*/ 1309620 w 14352380"/>
                <a:gd name="connsiteY90" fmla="*/ 3169963 h 7396030"/>
                <a:gd name="connsiteX91" fmla="*/ 1393003 w 14352380"/>
                <a:gd name="connsiteY91" fmla="*/ 3052188 h 7396030"/>
                <a:gd name="connsiteX92" fmla="*/ 1080693 w 14352380"/>
                <a:gd name="connsiteY92" fmla="*/ 2984604 h 7396030"/>
                <a:gd name="connsiteX93" fmla="*/ 663453 w 14352380"/>
                <a:gd name="connsiteY93" fmla="*/ 3023360 h 7396030"/>
                <a:gd name="connsiteX94" fmla="*/ 235111 w 14352380"/>
                <a:gd name="connsiteY94" fmla="*/ 3217172 h 7396030"/>
                <a:gd name="connsiteX95" fmla="*/ 421453 w 14352380"/>
                <a:gd name="connsiteY95" fmla="*/ 3029328 h 7396030"/>
                <a:gd name="connsiteX96" fmla="*/ 627193 w 14352380"/>
                <a:gd name="connsiteY96" fmla="*/ 2926458 h 7396030"/>
                <a:gd name="connsiteX97" fmla="*/ 854480 w 14352380"/>
                <a:gd name="connsiteY97" fmla="*/ 2889178 h 7396030"/>
                <a:gd name="connsiteX98" fmla="*/ 1149272 w 14352380"/>
                <a:gd name="connsiteY98" fmla="*/ 2889676 h 7396030"/>
                <a:gd name="connsiteX99" fmla="*/ 1531894 w 14352380"/>
                <a:gd name="connsiteY99" fmla="*/ 2917507 h 7396030"/>
                <a:gd name="connsiteX100" fmla="*/ 1860559 w 14352380"/>
                <a:gd name="connsiteY100" fmla="*/ 2766431 h 7396030"/>
                <a:gd name="connsiteX101" fmla="*/ 1701613 w 14352380"/>
                <a:gd name="connsiteY101" fmla="*/ 2263518 h 7396030"/>
                <a:gd name="connsiteX102" fmla="*/ 1690183 w 14352380"/>
                <a:gd name="connsiteY102" fmla="*/ 1966338 h 7396030"/>
                <a:gd name="connsiteX103" fmla="*/ 1381991 w 14352380"/>
                <a:gd name="connsiteY103" fmla="*/ 1841604 h 7396030"/>
                <a:gd name="connsiteX104" fmla="*/ 1095823 w 14352380"/>
                <a:gd name="connsiteY104" fmla="*/ 1714878 h 7396030"/>
                <a:gd name="connsiteX105" fmla="*/ 746507 w 14352380"/>
                <a:gd name="connsiteY105" fmla="*/ 1626415 h 7396030"/>
                <a:gd name="connsiteX106" fmla="*/ 352873 w 14352380"/>
                <a:gd name="connsiteY106" fmla="*/ 1726308 h 7396030"/>
                <a:gd name="connsiteX107" fmla="*/ 113171 w 14352380"/>
                <a:gd name="connsiteY107" fmla="*/ 1763582 h 7396030"/>
                <a:gd name="connsiteX108" fmla="*/ 9973 w 14352380"/>
                <a:gd name="connsiteY108" fmla="*/ 1737738 h 7396030"/>
                <a:gd name="connsiteX109" fmla="*/ 348516 w 14352380"/>
                <a:gd name="connsiteY109" fmla="*/ 1643812 h 7396030"/>
                <a:gd name="connsiteX110" fmla="*/ 653097 w 14352380"/>
                <a:gd name="connsiteY110" fmla="*/ 1543920 h 7396030"/>
                <a:gd name="connsiteX111" fmla="*/ 1072963 w 14352380"/>
                <a:gd name="connsiteY111" fmla="*/ 1612008 h 7396030"/>
                <a:gd name="connsiteX112" fmla="*/ 1244413 w 14352380"/>
                <a:gd name="connsiteY112" fmla="*/ 1657728 h 7396030"/>
                <a:gd name="connsiteX113" fmla="*/ 1205766 w 14352380"/>
                <a:gd name="connsiteY113" fmla="*/ 1451988 h 7396030"/>
                <a:gd name="connsiteX114" fmla="*/ 1046313 w 14352380"/>
                <a:gd name="connsiteY114" fmla="*/ 815409 h 7396030"/>
                <a:gd name="connsiteX115" fmla="*/ 1221553 w 14352380"/>
                <a:gd name="connsiteY115" fmla="*/ 1211958 h 7396030"/>
                <a:gd name="connsiteX0" fmla="*/ 1221553 w 14352380"/>
                <a:gd name="connsiteY0" fmla="*/ 1211958 h 7396028"/>
                <a:gd name="connsiteX1" fmla="*/ 1343911 w 14352380"/>
                <a:gd name="connsiteY1" fmla="*/ 1559828 h 7396028"/>
                <a:gd name="connsiteX2" fmla="*/ 1553023 w 14352380"/>
                <a:gd name="connsiteY2" fmla="*/ 1657728 h 7396028"/>
                <a:gd name="connsiteX3" fmla="*/ 1907353 w 14352380"/>
                <a:gd name="connsiteY3" fmla="*/ 1680588 h 7396028"/>
                <a:gd name="connsiteX4" fmla="*/ 2021653 w 14352380"/>
                <a:gd name="connsiteY4" fmla="*/ 1543428 h 7396028"/>
                <a:gd name="connsiteX5" fmla="*/ 2124523 w 14352380"/>
                <a:gd name="connsiteY5" fmla="*/ 1291968 h 7396028"/>
                <a:gd name="connsiteX6" fmla="*/ 2124523 w 14352380"/>
                <a:gd name="connsiteY6" fmla="*/ 1120518 h 7396028"/>
                <a:gd name="connsiteX7" fmla="*/ 2068029 w 14352380"/>
                <a:gd name="connsiteY7" fmla="*/ 825325 h 7396028"/>
                <a:gd name="connsiteX8" fmla="*/ 2078803 w 14352380"/>
                <a:gd name="connsiteY8" fmla="*/ 777618 h 7396028"/>
                <a:gd name="connsiteX9" fmla="*/ 2170243 w 14352380"/>
                <a:gd name="connsiteY9" fmla="*/ 1086228 h 7396028"/>
                <a:gd name="connsiteX10" fmla="*/ 2215963 w 14352380"/>
                <a:gd name="connsiteY10" fmla="*/ 1269108 h 7396028"/>
                <a:gd name="connsiteX11" fmla="*/ 2284543 w 14352380"/>
                <a:gd name="connsiteY11" fmla="*/ 1303398 h 7396028"/>
                <a:gd name="connsiteX12" fmla="*/ 2330263 w 14352380"/>
                <a:gd name="connsiteY12" fmla="*/ 1166238 h 7396028"/>
                <a:gd name="connsiteX13" fmla="*/ 2467423 w 14352380"/>
                <a:gd name="connsiteY13" fmla="*/ 880488 h 7396028"/>
                <a:gd name="connsiteX14" fmla="*/ 2558863 w 14352380"/>
                <a:gd name="connsiteY14" fmla="*/ 640458 h 7396028"/>
                <a:gd name="connsiteX15" fmla="*/ 2616013 w 14352380"/>
                <a:gd name="connsiteY15" fmla="*/ 537588 h 7396028"/>
                <a:gd name="connsiteX16" fmla="*/ 2558863 w 14352380"/>
                <a:gd name="connsiteY16" fmla="*/ 789048 h 7396028"/>
                <a:gd name="connsiteX17" fmla="*/ 2444563 w 14352380"/>
                <a:gd name="connsiteY17" fmla="*/ 1097658 h 7396028"/>
                <a:gd name="connsiteX18" fmla="*/ 2375983 w 14352380"/>
                <a:gd name="connsiteY18" fmla="*/ 1406268 h 7396028"/>
                <a:gd name="connsiteX19" fmla="*/ 2558863 w 14352380"/>
                <a:gd name="connsiteY19" fmla="*/ 1577718 h 7396028"/>
                <a:gd name="connsiteX20" fmla="*/ 2878903 w 14352380"/>
                <a:gd name="connsiteY20" fmla="*/ 1657728 h 7396028"/>
                <a:gd name="connsiteX21" fmla="*/ 3187513 w 14352380"/>
                <a:gd name="connsiteY21" fmla="*/ 1657728 h 7396028"/>
                <a:gd name="connsiteX22" fmla="*/ 3370393 w 14352380"/>
                <a:gd name="connsiteY22" fmla="*/ 1566288 h 7396028"/>
                <a:gd name="connsiteX23" fmla="*/ 3488066 w 14352380"/>
                <a:gd name="connsiteY23" fmla="*/ 1246753 h 7396028"/>
                <a:gd name="connsiteX24" fmla="*/ 3495138 w 14352380"/>
                <a:gd name="connsiteY24" fmla="*/ 1115548 h 7396028"/>
                <a:gd name="connsiteX25" fmla="*/ 3493650 w 14352380"/>
                <a:gd name="connsiteY25" fmla="*/ 1063976 h 7396028"/>
                <a:gd name="connsiteX26" fmla="*/ 3450403 w 14352380"/>
                <a:gd name="connsiteY26" fmla="*/ 777618 h 7396028"/>
                <a:gd name="connsiteX27" fmla="*/ 3119893 w 14352380"/>
                <a:gd name="connsiteY27" fmla="*/ 321571 h 7396028"/>
                <a:gd name="connsiteX28" fmla="*/ 3497351 w 14352380"/>
                <a:gd name="connsiteY28" fmla="*/ 674883 h 7396028"/>
                <a:gd name="connsiteX29" fmla="*/ 3759013 w 14352380"/>
                <a:gd name="connsiteY29" fmla="*/ 571878 h 7396028"/>
                <a:gd name="connsiteX30" fmla="*/ 3999043 w 14352380"/>
                <a:gd name="connsiteY30" fmla="*/ 91818 h 7396028"/>
                <a:gd name="connsiteX31" fmla="*/ 4033333 w 14352380"/>
                <a:gd name="connsiteY31" fmla="*/ 11808 h 7396028"/>
                <a:gd name="connsiteX32" fmla="*/ 3984569 w 14352380"/>
                <a:gd name="connsiteY32" fmla="*/ 247366 h 7396028"/>
                <a:gd name="connsiteX33" fmla="*/ 3812791 w 14352380"/>
                <a:gd name="connsiteY33" fmla="*/ 647417 h 7396028"/>
                <a:gd name="connsiteX34" fmla="*/ 3592906 w 14352380"/>
                <a:gd name="connsiteY34" fmla="*/ 811408 h 7396028"/>
                <a:gd name="connsiteX35" fmla="*/ 3604425 w 14352380"/>
                <a:gd name="connsiteY35" fmla="*/ 999253 h 7396028"/>
                <a:gd name="connsiteX36" fmla="*/ 3872985 w 14352380"/>
                <a:gd name="connsiteY36" fmla="*/ 881976 h 7396028"/>
                <a:gd name="connsiteX37" fmla="*/ 4200754 w 14352380"/>
                <a:gd name="connsiteY37" fmla="*/ 774136 h 7396028"/>
                <a:gd name="connsiteX38" fmla="*/ 4064251 w 14352380"/>
                <a:gd name="connsiteY38" fmla="*/ 847195 h 7396028"/>
                <a:gd name="connsiteX39" fmla="*/ 3818880 w 14352380"/>
                <a:gd name="connsiteY39" fmla="*/ 991305 h 7396028"/>
                <a:gd name="connsiteX40" fmla="*/ 3658531 w 14352380"/>
                <a:gd name="connsiteY40" fmla="*/ 1093178 h 7396028"/>
                <a:gd name="connsiteX41" fmla="*/ 3622838 w 14352380"/>
                <a:gd name="connsiteY41" fmla="*/ 1221401 h 7396028"/>
                <a:gd name="connsiteX42" fmla="*/ 3577446 w 14352380"/>
                <a:gd name="connsiteY42" fmla="*/ 1500691 h 7396028"/>
                <a:gd name="connsiteX43" fmla="*/ 3461833 w 14352380"/>
                <a:gd name="connsiteY43" fmla="*/ 1726308 h 7396028"/>
                <a:gd name="connsiteX44" fmla="*/ 3278953 w 14352380"/>
                <a:gd name="connsiteY44" fmla="*/ 2034918 h 7396028"/>
                <a:gd name="connsiteX45" fmla="*/ 3288742 w 14352380"/>
                <a:gd name="connsiteY45" fmla="*/ 2273460 h 7396028"/>
                <a:gd name="connsiteX46" fmla="*/ 3434288 w 14352380"/>
                <a:gd name="connsiteY46" fmla="*/ 2417577 h 7396028"/>
                <a:gd name="connsiteX47" fmla="*/ 3781217 w 14352380"/>
                <a:gd name="connsiteY47" fmla="*/ 2618845 h 7396028"/>
                <a:gd name="connsiteX48" fmla="*/ 4079053 w 14352380"/>
                <a:gd name="connsiteY48" fmla="*/ 2777868 h 7396028"/>
                <a:gd name="connsiteX49" fmla="*/ 14352380 w 14352380"/>
                <a:gd name="connsiteY49" fmla="*/ 7369070 h 7396028"/>
                <a:gd name="connsiteX50" fmla="*/ 13992332 w 14352380"/>
                <a:gd name="connsiteY50" fmla="*/ 7396027 h 7396028"/>
                <a:gd name="connsiteX51" fmla="*/ 3944371 w 14352380"/>
                <a:gd name="connsiteY51" fmla="*/ 2976643 h 7396028"/>
                <a:gd name="connsiteX52" fmla="*/ 3460193 w 14352380"/>
                <a:gd name="connsiteY52" fmla="*/ 2852901 h 7396028"/>
                <a:gd name="connsiteX53" fmla="*/ 3217865 w 14352380"/>
                <a:gd name="connsiteY53" fmla="*/ 2829045 h 7396028"/>
                <a:gd name="connsiteX54" fmla="*/ 3025524 w 14352380"/>
                <a:gd name="connsiteY54" fmla="*/ 2858861 h 7396028"/>
                <a:gd name="connsiteX55" fmla="*/ 2832855 w 14352380"/>
                <a:gd name="connsiteY55" fmla="*/ 2930924 h 7396028"/>
                <a:gd name="connsiteX56" fmla="*/ 2820111 w 14352380"/>
                <a:gd name="connsiteY56" fmla="*/ 3026344 h 7396028"/>
                <a:gd name="connsiteX57" fmla="*/ 2959241 w 14352380"/>
                <a:gd name="connsiteY57" fmla="*/ 3167976 h 7396028"/>
                <a:gd name="connsiteX58" fmla="*/ 3176083 w 14352380"/>
                <a:gd name="connsiteY58" fmla="*/ 3269358 h 7396028"/>
                <a:gd name="connsiteX59" fmla="*/ 3388239 w 14352380"/>
                <a:gd name="connsiteY59" fmla="*/ 3442290 h 7396028"/>
                <a:gd name="connsiteX60" fmla="*/ 3212014 w 14352380"/>
                <a:gd name="connsiteY60" fmla="*/ 3336948 h 7396028"/>
                <a:gd name="connsiteX61" fmla="*/ 3004633 w 14352380"/>
                <a:gd name="connsiteY61" fmla="*/ 3276814 h 7396028"/>
                <a:gd name="connsiteX62" fmla="*/ 2771676 w 14352380"/>
                <a:gd name="connsiteY62" fmla="*/ 3166987 h 7396028"/>
                <a:gd name="connsiteX63" fmla="*/ 2638873 w 14352380"/>
                <a:gd name="connsiteY63" fmla="*/ 3097908 h 7396028"/>
                <a:gd name="connsiteX64" fmla="*/ 2570293 w 14352380"/>
                <a:gd name="connsiteY64" fmla="*/ 3109338 h 7396028"/>
                <a:gd name="connsiteX65" fmla="*/ 2525557 w 14352380"/>
                <a:gd name="connsiteY65" fmla="*/ 3326508 h 7396028"/>
                <a:gd name="connsiteX66" fmla="*/ 2584349 w 14352380"/>
                <a:gd name="connsiteY66" fmla="*/ 3577470 h 7396028"/>
                <a:gd name="connsiteX67" fmla="*/ 2663703 w 14352380"/>
                <a:gd name="connsiteY67" fmla="*/ 3996904 h 7396028"/>
                <a:gd name="connsiteX68" fmla="*/ 2633113 w 14352380"/>
                <a:gd name="connsiteY68" fmla="*/ 4192703 h 7396028"/>
                <a:gd name="connsiteX69" fmla="*/ 2539703 w 14352380"/>
                <a:gd name="connsiteY69" fmla="*/ 4455574 h 7396028"/>
                <a:gd name="connsiteX70" fmla="*/ 2595212 w 14352380"/>
                <a:gd name="connsiteY70" fmla="*/ 3945217 h 7396028"/>
                <a:gd name="connsiteX71" fmla="*/ 2481240 w 14352380"/>
                <a:gd name="connsiteY71" fmla="*/ 3566538 h 7396028"/>
                <a:gd name="connsiteX72" fmla="*/ 2307403 w 14352380"/>
                <a:gd name="connsiteY72" fmla="*/ 3166488 h 7396028"/>
                <a:gd name="connsiteX73" fmla="*/ 2261683 w 14352380"/>
                <a:gd name="connsiteY73" fmla="*/ 3063618 h 7396028"/>
                <a:gd name="connsiteX74" fmla="*/ 2078803 w 14352380"/>
                <a:gd name="connsiteY74" fmla="*/ 2949318 h 7396028"/>
                <a:gd name="connsiteX75" fmla="*/ 1824299 w 14352380"/>
                <a:gd name="connsiteY75" fmla="*/ 3002494 h 7396028"/>
                <a:gd name="connsiteX76" fmla="*/ 1412162 w 14352380"/>
                <a:gd name="connsiteY76" fmla="*/ 3235573 h 7396028"/>
                <a:gd name="connsiteX77" fmla="*/ 1381573 w 14352380"/>
                <a:gd name="connsiteY77" fmla="*/ 3680838 h 7396028"/>
                <a:gd name="connsiteX78" fmla="*/ 1340867 w 14352380"/>
                <a:gd name="connsiteY78" fmla="*/ 3980504 h 7396028"/>
                <a:gd name="connsiteX79" fmla="*/ 1197619 w 14352380"/>
                <a:gd name="connsiteY79" fmla="*/ 4738831 h 7396028"/>
                <a:gd name="connsiteX80" fmla="*/ 1220896 w 14352380"/>
                <a:gd name="connsiteY80" fmla="*/ 4338309 h 7396028"/>
                <a:gd name="connsiteX81" fmla="*/ 1242772 w 14352380"/>
                <a:gd name="connsiteY81" fmla="*/ 4080888 h 7396028"/>
                <a:gd name="connsiteX82" fmla="*/ 1198693 w 14352380"/>
                <a:gd name="connsiteY82" fmla="*/ 3909438 h 7396028"/>
                <a:gd name="connsiteX83" fmla="*/ 970093 w 14352380"/>
                <a:gd name="connsiteY83" fmla="*/ 3989448 h 7396028"/>
                <a:gd name="connsiteX84" fmla="*/ 766328 w 14352380"/>
                <a:gd name="connsiteY84" fmla="*/ 4131990 h 7396028"/>
                <a:gd name="connsiteX85" fmla="*/ 555808 w 14352380"/>
                <a:gd name="connsiteY85" fmla="*/ 4355688 h 7396028"/>
                <a:gd name="connsiteX86" fmla="*/ 785900 w 14352380"/>
                <a:gd name="connsiteY86" fmla="*/ 4017771 h 7396028"/>
                <a:gd name="connsiteX87" fmla="*/ 1130113 w 14352380"/>
                <a:gd name="connsiteY87" fmla="*/ 3817500 h 7396028"/>
                <a:gd name="connsiteX88" fmla="*/ 1278703 w 14352380"/>
                <a:gd name="connsiteY88" fmla="*/ 3726558 h 7396028"/>
                <a:gd name="connsiteX89" fmla="*/ 1269661 w 14352380"/>
                <a:gd name="connsiteY89" fmla="*/ 3390117 h 7396028"/>
                <a:gd name="connsiteX90" fmla="*/ 1309620 w 14352380"/>
                <a:gd name="connsiteY90" fmla="*/ 3169963 h 7396028"/>
                <a:gd name="connsiteX91" fmla="*/ 1393003 w 14352380"/>
                <a:gd name="connsiteY91" fmla="*/ 3052188 h 7396028"/>
                <a:gd name="connsiteX92" fmla="*/ 1080693 w 14352380"/>
                <a:gd name="connsiteY92" fmla="*/ 2984604 h 7396028"/>
                <a:gd name="connsiteX93" fmla="*/ 663453 w 14352380"/>
                <a:gd name="connsiteY93" fmla="*/ 3023360 h 7396028"/>
                <a:gd name="connsiteX94" fmla="*/ 235111 w 14352380"/>
                <a:gd name="connsiteY94" fmla="*/ 3217172 h 7396028"/>
                <a:gd name="connsiteX95" fmla="*/ 421453 w 14352380"/>
                <a:gd name="connsiteY95" fmla="*/ 3029328 h 7396028"/>
                <a:gd name="connsiteX96" fmla="*/ 627193 w 14352380"/>
                <a:gd name="connsiteY96" fmla="*/ 2926458 h 7396028"/>
                <a:gd name="connsiteX97" fmla="*/ 854480 w 14352380"/>
                <a:gd name="connsiteY97" fmla="*/ 2889178 h 7396028"/>
                <a:gd name="connsiteX98" fmla="*/ 1149272 w 14352380"/>
                <a:gd name="connsiteY98" fmla="*/ 2889676 h 7396028"/>
                <a:gd name="connsiteX99" fmla="*/ 1531894 w 14352380"/>
                <a:gd name="connsiteY99" fmla="*/ 2917507 h 7396028"/>
                <a:gd name="connsiteX100" fmla="*/ 1860559 w 14352380"/>
                <a:gd name="connsiteY100" fmla="*/ 2766431 h 7396028"/>
                <a:gd name="connsiteX101" fmla="*/ 1701613 w 14352380"/>
                <a:gd name="connsiteY101" fmla="*/ 2263518 h 7396028"/>
                <a:gd name="connsiteX102" fmla="*/ 1690183 w 14352380"/>
                <a:gd name="connsiteY102" fmla="*/ 1966338 h 7396028"/>
                <a:gd name="connsiteX103" fmla="*/ 1381991 w 14352380"/>
                <a:gd name="connsiteY103" fmla="*/ 1841604 h 7396028"/>
                <a:gd name="connsiteX104" fmla="*/ 1095823 w 14352380"/>
                <a:gd name="connsiteY104" fmla="*/ 1714878 h 7396028"/>
                <a:gd name="connsiteX105" fmla="*/ 746507 w 14352380"/>
                <a:gd name="connsiteY105" fmla="*/ 1626415 h 7396028"/>
                <a:gd name="connsiteX106" fmla="*/ 352873 w 14352380"/>
                <a:gd name="connsiteY106" fmla="*/ 1726308 h 7396028"/>
                <a:gd name="connsiteX107" fmla="*/ 113171 w 14352380"/>
                <a:gd name="connsiteY107" fmla="*/ 1763582 h 7396028"/>
                <a:gd name="connsiteX108" fmla="*/ 9973 w 14352380"/>
                <a:gd name="connsiteY108" fmla="*/ 1737738 h 7396028"/>
                <a:gd name="connsiteX109" fmla="*/ 348516 w 14352380"/>
                <a:gd name="connsiteY109" fmla="*/ 1643812 h 7396028"/>
                <a:gd name="connsiteX110" fmla="*/ 653097 w 14352380"/>
                <a:gd name="connsiteY110" fmla="*/ 1543920 h 7396028"/>
                <a:gd name="connsiteX111" fmla="*/ 1072963 w 14352380"/>
                <a:gd name="connsiteY111" fmla="*/ 1612008 h 7396028"/>
                <a:gd name="connsiteX112" fmla="*/ 1244413 w 14352380"/>
                <a:gd name="connsiteY112" fmla="*/ 1657728 h 7396028"/>
                <a:gd name="connsiteX113" fmla="*/ 1205766 w 14352380"/>
                <a:gd name="connsiteY113" fmla="*/ 1451988 h 7396028"/>
                <a:gd name="connsiteX114" fmla="*/ 1046313 w 14352380"/>
                <a:gd name="connsiteY114" fmla="*/ 815409 h 7396028"/>
                <a:gd name="connsiteX115" fmla="*/ 1221553 w 14352380"/>
                <a:gd name="connsiteY115" fmla="*/ 1211958 h 7396028"/>
                <a:gd name="connsiteX0" fmla="*/ 1221553 w 14352380"/>
                <a:gd name="connsiteY0" fmla="*/ 1211958 h 7396028"/>
                <a:gd name="connsiteX1" fmla="*/ 1343911 w 14352380"/>
                <a:gd name="connsiteY1" fmla="*/ 1559828 h 7396028"/>
                <a:gd name="connsiteX2" fmla="*/ 1553023 w 14352380"/>
                <a:gd name="connsiteY2" fmla="*/ 1657728 h 7396028"/>
                <a:gd name="connsiteX3" fmla="*/ 1907353 w 14352380"/>
                <a:gd name="connsiteY3" fmla="*/ 1680588 h 7396028"/>
                <a:gd name="connsiteX4" fmla="*/ 2021653 w 14352380"/>
                <a:gd name="connsiteY4" fmla="*/ 1543428 h 7396028"/>
                <a:gd name="connsiteX5" fmla="*/ 2124523 w 14352380"/>
                <a:gd name="connsiteY5" fmla="*/ 1291968 h 7396028"/>
                <a:gd name="connsiteX6" fmla="*/ 2124523 w 14352380"/>
                <a:gd name="connsiteY6" fmla="*/ 1120518 h 7396028"/>
                <a:gd name="connsiteX7" fmla="*/ 2068029 w 14352380"/>
                <a:gd name="connsiteY7" fmla="*/ 825325 h 7396028"/>
                <a:gd name="connsiteX8" fmla="*/ 2078803 w 14352380"/>
                <a:gd name="connsiteY8" fmla="*/ 777618 h 7396028"/>
                <a:gd name="connsiteX9" fmla="*/ 2170243 w 14352380"/>
                <a:gd name="connsiteY9" fmla="*/ 1086228 h 7396028"/>
                <a:gd name="connsiteX10" fmla="*/ 2215963 w 14352380"/>
                <a:gd name="connsiteY10" fmla="*/ 1269108 h 7396028"/>
                <a:gd name="connsiteX11" fmla="*/ 2284543 w 14352380"/>
                <a:gd name="connsiteY11" fmla="*/ 1303398 h 7396028"/>
                <a:gd name="connsiteX12" fmla="*/ 2330263 w 14352380"/>
                <a:gd name="connsiteY12" fmla="*/ 1166238 h 7396028"/>
                <a:gd name="connsiteX13" fmla="*/ 2467423 w 14352380"/>
                <a:gd name="connsiteY13" fmla="*/ 880488 h 7396028"/>
                <a:gd name="connsiteX14" fmla="*/ 2558863 w 14352380"/>
                <a:gd name="connsiteY14" fmla="*/ 640458 h 7396028"/>
                <a:gd name="connsiteX15" fmla="*/ 2616013 w 14352380"/>
                <a:gd name="connsiteY15" fmla="*/ 537588 h 7396028"/>
                <a:gd name="connsiteX16" fmla="*/ 2558863 w 14352380"/>
                <a:gd name="connsiteY16" fmla="*/ 789048 h 7396028"/>
                <a:gd name="connsiteX17" fmla="*/ 2444563 w 14352380"/>
                <a:gd name="connsiteY17" fmla="*/ 1097658 h 7396028"/>
                <a:gd name="connsiteX18" fmla="*/ 2375983 w 14352380"/>
                <a:gd name="connsiteY18" fmla="*/ 1406268 h 7396028"/>
                <a:gd name="connsiteX19" fmla="*/ 2558863 w 14352380"/>
                <a:gd name="connsiteY19" fmla="*/ 1577718 h 7396028"/>
                <a:gd name="connsiteX20" fmla="*/ 2878903 w 14352380"/>
                <a:gd name="connsiteY20" fmla="*/ 1657728 h 7396028"/>
                <a:gd name="connsiteX21" fmla="*/ 3187513 w 14352380"/>
                <a:gd name="connsiteY21" fmla="*/ 1657728 h 7396028"/>
                <a:gd name="connsiteX22" fmla="*/ 3370393 w 14352380"/>
                <a:gd name="connsiteY22" fmla="*/ 1566288 h 7396028"/>
                <a:gd name="connsiteX23" fmla="*/ 3488066 w 14352380"/>
                <a:gd name="connsiteY23" fmla="*/ 1246753 h 7396028"/>
                <a:gd name="connsiteX24" fmla="*/ 3495138 w 14352380"/>
                <a:gd name="connsiteY24" fmla="*/ 1115548 h 7396028"/>
                <a:gd name="connsiteX25" fmla="*/ 3493650 w 14352380"/>
                <a:gd name="connsiteY25" fmla="*/ 1063976 h 7396028"/>
                <a:gd name="connsiteX26" fmla="*/ 3450403 w 14352380"/>
                <a:gd name="connsiteY26" fmla="*/ 777618 h 7396028"/>
                <a:gd name="connsiteX27" fmla="*/ 3119893 w 14352380"/>
                <a:gd name="connsiteY27" fmla="*/ 321571 h 7396028"/>
                <a:gd name="connsiteX28" fmla="*/ 3497351 w 14352380"/>
                <a:gd name="connsiteY28" fmla="*/ 674883 h 7396028"/>
                <a:gd name="connsiteX29" fmla="*/ 3759013 w 14352380"/>
                <a:gd name="connsiteY29" fmla="*/ 571878 h 7396028"/>
                <a:gd name="connsiteX30" fmla="*/ 3999043 w 14352380"/>
                <a:gd name="connsiteY30" fmla="*/ 91818 h 7396028"/>
                <a:gd name="connsiteX31" fmla="*/ 4033333 w 14352380"/>
                <a:gd name="connsiteY31" fmla="*/ 11808 h 7396028"/>
                <a:gd name="connsiteX32" fmla="*/ 3984569 w 14352380"/>
                <a:gd name="connsiteY32" fmla="*/ 247366 h 7396028"/>
                <a:gd name="connsiteX33" fmla="*/ 3812791 w 14352380"/>
                <a:gd name="connsiteY33" fmla="*/ 647417 h 7396028"/>
                <a:gd name="connsiteX34" fmla="*/ 3592906 w 14352380"/>
                <a:gd name="connsiteY34" fmla="*/ 811408 h 7396028"/>
                <a:gd name="connsiteX35" fmla="*/ 3604425 w 14352380"/>
                <a:gd name="connsiteY35" fmla="*/ 999253 h 7396028"/>
                <a:gd name="connsiteX36" fmla="*/ 3872985 w 14352380"/>
                <a:gd name="connsiteY36" fmla="*/ 881976 h 7396028"/>
                <a:gd name="connsiteX37" fmla="*/ 4200754 w 14352380"/>
                <a:gd name="connsiteY37" fmla="*/ 774136 h 7396028"/>
                <a:gd name="connsiteX38" fmla="*/ 4064251 w 14352380"/>
                <a:gd name="connsiteY38" fmla="*/ 847195 h 7396028"/>
                <a:gd name="connsiteX39" fmla="*/ 3818880 w 14352380"/>
                <a:gd name="connsiteY39" fmla="*/ 991305 h 7396028"/>
                <a:gd name="connsiteX40" fmla="*/ 3658531 w 14352380"/>
                <a:gd name="connsiteY40" fmla="*/ 1093178 h 7396028"/>
                <a:gd name="connsiteX41" fmla="*/ 3622838 w 14352380"/>
                <a:gd name="connsiteY41" fmla="*/ 1221401 h 7396028"/>
                <a:gd name="connsiteX42" fmla="*/ 3577446 w 14352380"/>
                <a:gd name="connsiteY42" fmla="*/ 1500691 h 7396028"/>
                <a:gd name="connsiteX43" fmla="*/ 3461833 w 14352380"/>
                <a:gd name="connsiteY43" fmla="*/ 1726308 h 7396028"/>
                <a:gd name="connsiteX44" fmla="*/ 3278953 w 14352380"/>
                <a:gd name="connsiteY44" fmla="*/ 2034918 h 7396028"/>
                <a:gd name="connsiteX45" fmla="*/ 3288742 w 14352380"/>
                <a:gd name="connsiteY45" fmla="*/ 2273460 h 7396028"/>
                <a:gd name="connsiteX46" fmla="*/ 3434288 w 14352380"/>
                <a:gd name="connsiteY46" fmla="*/ 2417577 h 7396028"/>
                <a:gd name="connsiteX47" fmla="*/ 3781217 w 14352380"/>
                <a:gd name="connsiteY47" fmla="*/ 2618845 h 7396028"/>
                <a:gd name="connsiteX48" fmla="*/ 4079053 w 14352380"/>
                <a:gd name="connsiteY48" fmla="*/ 2777868 h 7396028"/>
                <a:gd name="connsiteX49" fmla="*/ 14352380 w 14352380"/>
                <a:gd name="connsiteY49" fmla="*/ 7369070 h 7396028"/>
                <a:gd name="connsiteX50" fmla="*/ 13992332 w 14352380"/>
                <a:gd name="connsiteY50" fmla="*/ 7396027 h 7396028"/>
                <a:gd name="connsiteX51" fmla="*/ 3944371 w 14352380"/>
                <a:gd name="connsiteY51" fmla="*/ 2976643 h 7396028"/>
                <a:gd name="connsiteX52" fmla="*/ 3460193 w 14352380"/>
                <a:gd name="connsiteY52" fmla="*/ 2852901 h 7396028"/>
                <a:gd name="connsiteX53" fmla="*/ 3217865 w 14352380"/>
                <a:gd name="connsiteY53" fmla="*/ 2829045 h 7396028"/>
                <a:gd name="connsiteX54" fmla="*/ 3025524 w 14352380"/>
                <a:gd name="connsiteY54" fmla="*/ 2858861 h 7396028"/>
                <a:gd name="connsiteX55" fmla="*/ 2832855 w 14352380"/>
                <a:gd name="connsiteY55" fmla="*/ 2930924 h 7396028"/>
                <a:gd name="connsiteX56" fmla="*/ 2820111 w 14352380"/>
                <a:gd name="connsiteY56" fmla="*/ 3026344 h 7396028"/>
                <a:gd name="connsiteX57" fmla="*/ 2959241 w 14352380"/>
                <a:gd name="connsiteY57" fmla="*/ 3167976 h 7396028"/>
                <a:gd name="connsiteX58" fmla="*/ 3176083 w 14352380"/>
                <a:gd name="connsiteY58" fmla="*/ 3269358 h 7396028"/>
                <a:gd name="connsiteX59" fmla="*/ 3388239 w 14352380"/>
                <a:gd name="connsiteY59" fmla="*/ 3442290 h 7396028"/>
                <a:gd name="connsiteX60" fmla="*/ 3212014 w 14352380"/>
                <a:gd name="connsiteY60" fmla="*/ 3336948 h 7396028"/>
                <a:gd name="connsiteX61" fmla="*/ 3004633 w 14352380"/>
                <a:gd name="connsiteY61" fmla="*/ 3276814 h 7396028"/>
                <a:gd name="connsiteX62" fmla="*/ 2771676 w 14352380"/>
                <a:gd name="connsiteY62" fmla="*/ 3166987 h 7396028"/>
                <a:gd name="connsiteX63" fmla="*/ 2638873 w 14352380"/>
                <a:gd name="connsiteY63" fmla="*/ 3097908 h 7396028"/>
                <a:gd name="connsiteX64" fmla="*/ 2570293 w 14352380"/>
                <a:gd name="connsiteY64" fmla="*/ 3109338 h 7396028"/>
                <a:gd name="connsiteX65" fmla="*/ 2525557 w 14352380"/>
                <a:gd name="connsiteY65" fmla="*/ 3326508 h 7396028"/>
                <a:gd name="connsiteX66" fmla="*/ 2584349 w 14352380"/>
                <a:gd name="connsiteY66" fmla="*/ 3577470 h 7396028"/>
                <a:gd name="connsiteX67" fmla="*/ 2663703 w 14352380"/>
                <a:gd name="connsiteY67" fmla="*/ 3996904 h 7396028"/>
                <a:gd name="connsiteX68" fmla="*/ 2633113 w 14352380"/>
                <a:gd name="connsiteY68" fmla="*/ 4192703 h 7396028"/>
                <a:gd name="connsiteX69" fmla="*/ 2539703 w 14352380"/>
                <a:gd name="connsiteY69" fmla="*/ 4455574 h 7396028"/>
                <a:gd name="connsiteX70" fmla="*/ 2595212 w 14352380"/>
                <a:gd name="connsiteY70" fmla="*/ 3945217 h 7396028"/>
                <a:gd name="connsiteX71" fmla="*/ 2481240 w 14352380"/>
                <a:gd name="connsiteY71" fmla="*/ 3566538 h 7396028"/>
                <a:gd name="connsiteX72" fmla="*/ 2307403 w 14352380"/>
                <a:gd name="connsiteY72" fmla="*/ 3166488 h 7396028"/>
                <a:gd name="connsiteX73" fmla="*/ 2261683 w 14352380"/>
                <a:gd name="connsiteY73" fmla="*/ 3063618 h 7396028"/>
                <a:gd name="connsiteX74" fmla="*/ 2078803 w 14352380"/>
                <a:gd name="connsiteY74" fmla="*/ 2949318 h 7396028"/>
                <a:gd name="connsiteX75" fmla="*/ 1824299 w 14352380"/>
                <a:gd name="connsiteY75" fmla="*/ 3002494 h 7396028"/>
                <a:gd name="connsiteX76" fmla="*/ 1412162 w 14352380"/>
                <a:gd name="connsiteY76" fmla="*/ 3235573 h 7396028"/>
                <a:gd name="connsiteX77" fmla="*/ 1381573 w 14352380"/>
                <a:gd name="connsiteY77" fmla="*/ 3680838 h 7396028"/>
                <a:gd name="connsiteX78" fmla="*/ 1340867 w 14352380"/>
                <a:gd name="connsiteY78" fmla="*/ 3980504 h 7396028"/>
                <a:gd name="connsiteX79" fmla="*/ 1197619 w 14352380"/>
                <a:gd name="connsiteY79" fmla="*/ 4738831 h 7396028"/>
                <a:gd name="connsiteX80" fmla="*/ 1220896 w 14352380"/>
                <a:gd name="connsiteY80" fmla="*/ 4338309 h 7396028"/>
                <a:gd name="connsiteX81" fmla="*/ 1242772 w 14352380"/>
                <a:gd name="connsiteY81" fmla="*/ 4080888 h 7396028"/>
                <a:gd name="connsiteX82" fmla="*/ 1198693 w 14352380"/>
                <a:gd name="connsiteY82" fmla="*/ 3909438 h 7396028"/>
                <a:gd name="connsiteX83" fmla="*/ 970093 w 14352380"/>
                <a:gd name="connsiteY83" fmla="*/ 3989448 h 7396028"/>
                <a:gd name="connsiteX84" fmla="*/ 766328 w 14352380"/>
                <a:gd name="connsiteY84" fmla="*/ 4131990 h 7396028"/>
                <a:gd name="connsiteX85" fmla="*/ 555808 w 14352380"/>
                <a:gd name="connsiteY85" fmla="*/ 4355688 h 7396028"/>
                <a:gd name="connsiteX86" fmla="*/ 785900 w 14352380"/>
                <a:gd name="connsiteY86" fmla="*/ 4017771 h 7396028"/>
                <a:gd name="connsiteX87" fmla="*/ 1130113 w 14352380"/>
                <a:gd name="connsiteY87" fmla="*/ 3817500 h 7396028"/>
                <a:gd name="connsiteX88" fmla="*/ 1278703 w 14352380"/>
                <a:gd name="connsiteY88" fmla="*/ 3726558 h 7396028"/>
                <a:gd name="connsiteX89" fmla="*/ 1269661 w 14352380"/>
                <a:gd name="connsiteY89" fmla="*/ 3390117 h 7396028"/>
                <a:gd name="connsiteX90" fmla="*/ 1309620 w 14352380"/>
                <a:gd name="connsiteY90" fmla="*/ 3169963 h 7396028"/>
                <a:gd name="connsiteX91" fmla="*/ 1393003 w 14352380"/>
                <a:gd name="connsiteY91" fmla="*/ 3052188 h 7396028"/>
                <a:gd name="connsiteX92" fmla="*/ 1080693 w 14352380"/>
                <a:gd name="connsiteY92" fmla="*/ 2984604 h 7396028"/>
                <a:gd name="connsiteX93" fmla="*/ 663453 w 14352380"/>
                <a:gd name="connsiteY93" fmla="*/ 3023360 h 7396028"/>
                <a:gd name="connsiteX94" fmla="*/ 235111 w 14352380"/>
                <a:gd name="connsiteY94" fmla="*/ 3217172 h 7396028"/>
                <a:gd name="connsiteX95" fmla="*/ 421453 w 14352380"/>
                <a:gd name="connsiteY95" fmla="*/ 3029328 h 7396028"/>
                <a:gd name="connsiteX96" fmla="*/ 627193 w 14352380"/>
                <a:gd name="connsiteY96" fmla="*/ 2926458 h 7396028"/>
                <a:gd name="connsiteX97" fmla="*/ 854480 w 14352380"/>
                <a:gd name="connsiteY97" fmla="*/ 2889178 h 7396028"/>
                <a:gd name="connsiteX98" fmla="*/ 1149272 w 14352380"/>
                <a:gd name="connsiteY98" fmla="*/ 2889676 h 7396028"/>
                <a:gd name="connsiteX99" fmla="*/ 1531894 w 14352380"/>
                <a:gd name="connsiteY99" fmla="*/ 2917507 h 7396028"/>
                <a:gd name="connsiteX100" fmla="*/ 1860559 w 14352380"/>
                <a:gd name="connsiteY100" fmla="*/ 2766431 h 7396028"/>
                <a:gd name="connsiteX101" fmla="*/ 1701613 w 14352380"/>
                <a:gd name="connsiteY101" fmla="*/ 2263518 h 7396028"/>
                <a:gd name="connsiteX102" fmla="*/ 1690183 w 14352380"/>
                <a:gd name="connsiteY102" fmla="*/ 1966338 h 7396028"/>
                <a:gd name="connsiteX103" fmla="*/ 1381991 w 14352380"/>
                <a:gd name="connsiteY103" fmla="*/ 1841604 h 7396028"/>
                <a:gd name="connsiteX104" fmla="*/ 1095823 w 14352380"/>
                <a:gd name="connsiteY104" fmla="*/ 1714878 h 7396028"/>
                <a:gd name="connsiteX105" fmla="*/ 746507 w 14352380"/>
                <a:gd name="connsiteY105" fmla="*/ 1626415 h 7396028"/>
                <a:gd name="connsiteX106" fmla="*/ 352873 w 14352380"/>
                <a:gd name="connsiteY106" fmla="*/ 1726308 h 7396028"/>
                <a:gd name="connsiteX107" fmla="*/ 113171 w 14352380"/>
                <a:gd name="connsiteY107" fmla="*/ 1763582 h 7396028"/>
                <a:gd name="connsiteX108" fmla="*/ 9973 w 14352380"/>
                <a:gd name="connsiteY108" fmla="*/ 1737738 h 7396028"/>
                <a:gd name="connsiteX109" fmla="*/ 348516 w 14352380"/>
                <a:gd name="connsiteY109" fmla="*/ 1643812 h 7396028"/>
                <a:gd name="connsiteX110" fmla="*/ 653097 w 14352380"/>
                <a:gd name="connsiteY110" fmla="*/ 1543920 h 7396028"/>
                <a:gd name="connsiteX111" fmla="*/ 1072963 w 14352380"/>
                <a:gd name="connsiteY111" fmla="*/ 1612008 h 7396028"/>
                <a:gd name="connsiteX112" fmla="*/ 1244413 w 14352380"/>
                <a:gd name="connsiteY112" fmla="*/ 1657728 h 7396028"/>
                <a:gd name="connsiteX113" fmla="*/ 1205766 w 14352380"/>
                <a:gd name="connsiteY113" fmla="*/ 1451988 h 7396028"/>
                <a:gd name="connsiteX114" fmla="*/ 1046313 w 14352380"/>
                <a:gd name="connsiteY114" fmla="*/ 815409 h 7396028"/>
                <a:gd name="connsiteX115" fmla="*/ 1221553 w 14352380"/>
                <a:gd name="connsiteY115" fmla="*/ 1211958 h 7396028"/>
                <a:gd name="connsiteX0" fmla="*/ 1221553 w 18227951"/>
                <a:gd name="connsiteY0" fmla="*/ 1211958 h 9173439"/>
                <a:gd name="connsiteX1" fmla="*/ 1343911 w 18227951"/>
                <a:gd name="connsiteY1" fmla="*/ 1559828 h 9173439"/>
                <a:gd name="connsiteX2" fmla="*/ 1553023 w 18227951"/>
                <a:gd name="connsiteY2" fmla="*/ 1657728 h 9173439"/>
                <a:gd name="connsiteX3" fmla="*/ 1907353 w 18227951"/>
                <a:gd name="connsiteY3" fmla="*/ 1680588 h 9173439"/>
                <a:gd name="connsiteX4" fmla="*/ 2021653 w 18227951"/>
                <a:gd name="connsiteY4" fmla="*/ 1543428 h 9173439"/>
                <a:gd name="connsiteX5" fmla="*/ 2124523 w 18227951"/>
                <a:gd name="connsiteY5" fmla="*/ 1291968 h 9173439"/>
                <a:gd name="connsiteX6" fmla="*/ 2124523 w 18227951"/>
                <a:gd name="connsiteY6" fmla="*/ 1120518 h 9173439"/>
                <a:gd name="connsiteX7" fmla="*/ 2068029 w 18227951"/>
                <a:gd name="connsiteY7" fmla="*/ 825325 h 9173439"/>
                <a:gd name="connsiteX8" fmla="*/ 2078803 w 18227951"/>
                <a:gd name="connsiteY8" fmla="*/ 777618 h 9173439"/>
                <a:gd name="connsiteX9" fmla="*/ 2170243 w 18227951"/>
                <a:gd name="connsiteY9" fmla="*/ 1086228 h 9173439"/>
                <a:gd name="connsiteX10" fmla="*/ 2215963 w 18227951"/>
                <a:gd name="connsiteY10" fmla="*/ 1269108 h 9173439"/>
                <a:gd name="connsiteX11" fmla="*/ 2284543 w 18227951"/>
                <a:gd name="connsiteY11" fmla="*/ 1303398 h 9173439"/>
                <a:gd name="connsiteX12" fmla="*/ 2330263 w 18227951"/>
                <a:gd name="connsiteY12" fmla="*/ 1166238 h 9173439"/>
                <a:gd name="connsiteX13" fmla="*/ 2467423 w 18227951"/>
                <a:gd name="connsiteY13" fmla="*/ 880488 h 9173439"/>
                <a:gd name="connsiteX14" fmla="*/ 2558863 w 18227951"/>
                <a:gd name="connsiteY14" fmla="*/ 640458 h 9173439"/>
                <a:gd name="connsiteX15" fmla="*/ 2616013 w 18227951"/>
                <a:gd name="connsiteY15" fmla="*/ 537588 h 9173439"/>
                <a:gd name="connsiteX16" fmla="*/ 2558863 w 18227951"/>
                <a:gd name="connsiteY16" fmla="*/ 789048 h 9173439"/>
                <a:gd name="connsiteX17" fmla="*/ 2444563 w 18227951"/>
                <a:gd name="connsiteY17" fmla="*/ 1097658 h 9173439"/>
                <a:gd name="connsiteX18" fmla="*/ 2375983 w 18227951"/>
                <a:gd name="connsiteY18" fmla="*/ 1406268 h 9173439"/>
                <a:gd name="connsiteX19" fmla="*/ 2558863 w 18227951"/>
                <a:gd name="connsiteY19" fmla="*/ 1577718 h 9173439"/>
                <a:gd name="connsiteX20" fmla="*/ 2878903 w 18227951"/>
                <a:gd name="connsiteY20" fmla="*/ 1657728 h 9173439"/>
                <a:gd name="connsiteX21" fmla="*/ 3187513 w 18227951"/>
                <a:gd name="connsiteY21" fmla="*/ 1657728 h 9173439"/>
                <a:gd name="connsiteX22" fmla="*/ 3370393 w 18227951"/>
                <a:gd name="connsiteY22" fmla="*/ 1566288 h 9173439"/>
                <a:gd name="connsiteX23" fmla="*/ 3488066 w 18227951"/>
                <a:gd name="connsiteY23" fmla="*/ 1246753 h 9173439"/>
                <a:gd name="connsiteX24" fmla="*/ 3495138 w 18227951"/>
                <a:gd name="connsiteY24" fmla="*/ 1115548 h 9173439"/>
                <a:gd name="connsiteX25" fmla="*/ 3493650 w 18227951"/>
                <a:gd name="connsiteY25" fmla="*/ 1063976 h 9173439"/>
                <a:gd name="connsiteX26" fmla="*/ 3450403 w 18227951"/>
                <a:gd name="connsiteY26" fmla="*/ 777618 h 9173439"/>
                <a:gd name="connsiteX27" fmla="*/ 3119893 w 18227951"/>
                <a:gd name="connsiteY27" fmla="*/ 321571 h 9173439"/>
                <a:gd name="connsiteX28" fmla="*/ 3497351 w 18227951"/>
                <a:gd name="connsiteY28" fmla="*/ 674883 h 9173439"/>
                <a:gd name="connsiteX29" fmla="*/ 3759013 w 18227951"/>
                <a:gd name="connsiteY29" fmla="*/ 571878 h 9173439"/>
                <a:gd name="connsiteX30" fmla="*/ 3999043 w 18227951"/>
                <a:gd name="connsiteY30" fmla="*/ 91818 h 9173439"/>
                <a:gd name="connsiteX31" fmla="*/ 4033333 w 18227951"/>
                <a:gd name="connsiteY31" fmla="*/ 11808 h 9173439"/>
                <a:gd name="connsiteX32" fmla="*/ 3984569 w 18227951"/>
                <a:gd name="connsiteY32" fmla="*/ 247366 h 9173439"/>
                <a:gd name="connsiteX33" fmla="*/ 3812791 w 18227951"/>
                <a:gd name="connsiteY33" fmla="*/ 647417 h 9173439"/>
                <a:gd name="connsiteX34" fmla="*/ 3592906 w 18227951"/>
                <a:gd name="connsiteY34" fmla="*/ 811408 h 9173439"/>
                <a:gd name="connsiteX35" fmla="*/ 3604425 w 18227951"/>
                <a:gd name="connsiteY35" fmla="*/ 999253 h 9173439"/>
                <a:gd name="connsiteX36" fmla="*/ 3872985 w 18227951"/>
                <a:gd name="connsiteY36" fmla="*/ 881976 h 9173439"/>
                <a:gd name="connsiteX37" fmla="*/ 4200754 w 18227951"/>
                <a:gd name="connsiteY37" fmla="*/ 774136 h 9173439"/>
                <a:gd name="connsiteX38" fmla="*/ 4064251 w 18227951"/>
                <a:gd name="connsiteY38" fmla="*/ 847195 h 9173439"/>
                <a:gd name="connsiteX39" fmla="*/ 3818880 w 18227951"/>
                <a:gd name="connsiteY39" fmla="*/ 991305 h 9173439"/>
                <a:gd name="connsiteX40" fmla="*/ 3658531 w 18227951"/>
                <a:gd name="connsiteY40" fmla="*/ 1093178 h 9173439"/>
                <a:gd name="connsiteX41" fmla="*/ 3622838 w 18227951"/>
                <a:gd name="connsiteY41" fmla="*/ 1221401 h 9173439"/>
                <a:gd name="connsiteX42" fmla="*/ 3577446 w 18227951"/>
                <a:gd name="connsiteY42" fmla="*/ 1500691 h 9173439"/>
                <a:gd name="connsiteX43" fmla="*/ 3461833 w 18227951"/>
                <a:gd name="connsiteY43" fmla="*/ 1726308 h 9173439"/>
                <a:gd name="connsiteX44" fmla="*/ 3278953 w 18227951"/>
                <a:gd name="connsiteY44" fmla="*/ 2034918 h 9173439"/>
                <a:gd name="connsiteX45" fmla="*/ 3288742 w 18227951"/>
                <a:gd name="connsiteY45" fmla="*/ 2273460 h 9173439"/>
                <a:gd name="connsiteX46" fmla="*/ 3434288 w 18227951"/>
                <a:gd name="connsiteY46" fmla="*/ 2417577 h 9173439"/>
                <a:gd name="connsiteX47" fmla="*/ 3781217 w 18227951"/>
                <a:gd name="connsiteY47" fmla="*/ 2618845 h 9173439"/>
                <a:gd name="connsiteX48" fmla="*/ 4079053 w 18227951"/>
                <a:gd name="connsiteY48" fmla="*/ 2777868 h 9173439"/>
                <a:gd name="connsiteX49" fmla="*/ 18227951 w 18227951"/>
                <a:gd name="connsiteY49" fmla="*/ 9173439 h 9173439"/>
                <a:gd name="connsiteX50" fmla="*/ 13992332 w 18227951"/>
                <a:gd name="connsiteY50" fmla="*/ 7396027 h 9173439"/>
                <a:gd name="connsiteX51" fmla="*/ 3944371 w 18227951"/>
                <a:gd name="connsiteY51" fmla="*/ 2976643 h 9173439"/>
                <a:gd name="connsiteX52" fmla="*/ 3460193 w 18227951"/>
                <a:gd name="connsiteY52" fmla="*/ 2852901 h 9173439"/>
                <a:gd name="connsiteX53" fmla="*/ 3217865 w 18227951"/>
                <a:gd name="connsiteY53" fmla="*/ 2829045 h 9173439"/>
                <a:gd name="connsiteX54" fmla="*/ 3025524 w 18227951"/>
                <a:gd name="connsiteY54" fmla="*/ 2858861 h 9173439"/>
                <a:gd name="connsiteX55" fmla="*/ 2832855 w 18227951"/>
                <a:gd name="connsiteY55" fmla="*/ 2930924 h 9173439"/>
                <a:gd name="connsiteX56" fmla="*/ 2820111 w 18227951"/>
                <a:gd name="connsiteY56" fmla="*/ 3026344 h 9173439"/>
                <a:gd name="connsiteX57" fmla="*/ 2959241 w 18227951"/>
                <a:gd name="connsiteY57" fmla="*/ 3167976 h 9173439"/>
                <a:gd name="connsiteX58" fmla="*/ 3176083 w 18227951"/>
                <a:gd name="connsiteY58" fmla="*/ 3269358 h 9173439"/>
                <a:gd name="connsiteX59" fmla="*/ 3388239 w 18227951"/>
                <a:gd name="connsiteY59" fmla="*/ 3442290 h 9173439"/>
                <a:gd name="connsiteX60" fmla="*/ 3212014 w 18227951"/>
                <a:gd name="connsiteY60" fmla="*/ 3336948 h 9173439"/>
                <a:gd name="connsiteX61" fmla="*/ 3004633 w 18227951"/>
                <a:gd name="connsiteY61" fmla="*/ 3276814 h 9173439"/>
                <a:gd name="connsiteX62" fmla="*/ 2771676 w 18227951"/>
                <a:gd name="connsiteY62" fmla="*/ 3166987 h 9173439"/>
                <a:gd name="connsiteX63" fmla="*/ 2638873 w 18227951"/>
                <a:gd name="connsiteY63" fmla="*/ 3097908 h 9173439"/>
                <a:gd name="connsiteX64" fmla="*/ 2570293 w 18227951"/>
                <a:gd name="connsiteY64" fmla="*/ 3109338 h 9173439"/>
                <a:gd name="connsiteX65" fmla="*/ 2525557 w 18227951"/>
                <a:gd name="connsiteY65" fmla="*/ 3326508 h 9173439"/>
                <a:gd name="connsiteX66" fmla="*/ 2584349 w 18227951"/>
                <a:gd name="connsiteY66" fmla="*/ 3577470 h 9173439"/>
                <a:gd name="connsiteX67" fmla="*/ 2663703 w 18227951"/>
                <a:gd name="connsiteY67" fmla="*/ 3996904 h 9173439"/>
                <a:gd name="connsiteX68" fmla="*/ 2633113 w 18227951"/>
                <a:gd name="connsiteY68" fmla="*/ 4192703 h 9173439"/>
                <a:gd name="connsiteX69" fmla="*/ 2539703 w 18227951"/>
                <a:gd name="connsiteY69" fmla="*/ 4455574 h 9173439"/>
                <a:gd name="connsiteX70" fmla="*/ 2595212 w 18227951"/>
                <a:gd name="connsiteY70" fmla="*/ 3945217 h 9173439"/>
                <a:gd name="connsiteX71" fmla="*/ 2481240 w 18227951"/>
                <a:gd name="connsiteY71" fmla="*/ 3566538 h 9173439"/>
                <a:gd name="connsiteX72" fmla="*/ 2307403 w 18227951"/>
                <a:gd name="connsiteY72" fmla="*/ 3166488 h 9173439"/>
                <a:gd name="connsiteX73" fmla="*/ 2261683 w 18227951"/>
                <a:gd name="connsiteY73" fmla="*/ 3063618 h 9173439"/>
                <a:gd name="connsiteX74" fmla="*/ 2078803 w 18227951"/>
                <a:gd name="connsiteY74" fmla="*/ 2949318 h 9173439"/>
                <a:gd name="connsiteX75" fmla="*/ 1824299 w 18227951"/>
                <a:gd name="connsiteY75" fmla="*/ 3002494 h 9173439"/>
                <a:gd name="connsiteX76" fmla="*/ 1412162 w 18227951"/>
                <a:gd name="connsiteY76" fmla="*/ 3235573 h 9173439"/>
                <a:gd name="connsiteX77" fmla="*/ 1381573 w 18227951"/>
                <a:gd name="connsiteY77" fmla="*/ 3680838 h 9173439"/>
                <a:gd name="connsiteX78" fmla="*/ 1340867 w 18227951"/>
                <a:gd name="connsiteY78" fmla="*/ 3980504 h 9173439"/>
                <a:gd name="connsiteX79" fmla="*/ 1197619 w 18227951"/>
                <a:gd name="connsiteY79" fmla="*/ 4738831 h 9173439"/>
                <a:gd name="connsiteX80" fmla="*/ 1220896 w 18227951"/>
                <a:gd name="connsiteY80" fmla="*/ 4338309 h 9173439"/>
                <a:gd name="connsiteX81" fmla="*/ 1242772 w 18227951"/>
                <a:gd name="connsiteY81" fmla="*/ 4080888 h 9173439"/>
                <a:gd name="connsiteX82" fmla="*/ 1198693 w 18227951"/>
                <a:gd name="connsiteY82" fmla="*/ 3909438 h 9173439"/>
                <a:gd name="connsiteX83" fmla="*/ 970093 w 18227951"/>
                <a:gd name="connsiteY83" fmla="*/ 3989448 h 9173439"/>
                <a:gd name="connsiteX84" fmla="*/ 766328 w 18227951"/>
                <a:gd name="connsiteY84" fmla="*/ 4131990 h 9173439"/>
                <a:gd name="connsiteX85" fmla="*/ 555808 w 18227951"/>
                <a:gd name="connsiteY85" fmla="*/ 4355688 h 9173439"/>
                <a:gd name="connsiteX86" fmla="*/ 785900 w 18227951"/>
                <a:gd name="connsiteY86" fmla="*/ 4017771 h 9173439"/>
                <a:gd name="connsiteX87" fmla="*/ 1130113 w 18227951"/>
                <a:gd name="connsiteY87" fmla="*/ 3817500 h 9173439"/>
                <a:gd name="connsiteX88" fmla="*/ 1278703 w 18227951"/>
                <a:gd name="connsiteY88" fmla="*/ 3726558 h 9173439"/>
                <a:gd name="connsiteX89" fmla="*/ 1269661 w 18227951"/>
                <a:gd name="connsiteY89" fmla="*/ 3390117 h 9173439"/>
                <a:gd name="connsiteX90" fmla="*/ 1309620 w 18227951"/>
                <a:gd name="connsiteY90" fmla="*/ 3169963 h 9173439"/>
                <a:gd name="connsiteX91" fmla="*/ 1393003 w 18227951"/>
                <a:gd name="connsiteY91" fmla="*/ 3052188 h 9173439"/>
                <a:gd name="connsiteX92" fmla="*/ 1080693 w 18227951"/>
                <a:gd name="connsiteY92" fmla="*/ 2984604 h 9173439"/>
                <a:gd name="connsiteX93" fmla="*/ 663453 w 18227951"/>
                <a:gd name="connsiteY93" fmla="*/ 3023360 h 9173439"/>
                <a:gd name="connsiteX94" fmla="*/ 235111 w 18227951"/>
                <a:gd name="connsiteY94" fmla="*/ 3217172 h 9173439"/>
                <a:gd name="connsiteX95" fmla="*/ 421453 w 18227951"/>
                <a:gd name="connsiteY95" fmla="*/ 3029328 h 9173439"/>
                <a:gd name="connsiteX96" fmla="*/ 627193 w 18227951"/>
                <a:gd name="connsiteY96" fmla="*/ 2926458 h 9173439"/>
                <a:gd name="connsiteX97" fmla="*/ 854480 w 18227951"/>
                <a:gd name="connsiteY97" fmla="*/ 2889178 h 9173439"/>
                <a:gd name="connsiteX98" fmla="*/ 1149272 w 18227951"/>
                <a:gd name="connsiteY98" fmla="*/ 2889676 h 9173439"/>
                <a:gd name="connsiteX99" fmla="*/ 1531894 w 18227951"/>
                <a:gd name="connsiteY99" fmla="*/ 2917507 h 9173439"/>
                <a:gd name="connsiteX100" fmla="*/ 1860559 w 18227951"/>
                <a:gd name="connsiteY100" fmla="*/ 2766431 h 9173439"/>
                <a:gd name="connsiteX101" fmla="*/ 1701613 w 18227951"/>
                <a:gd name="connsiteY101" fmla="*/ 2263518 h 9173439"/>
                <a:gd name="connsiteX102" fmla="*/ 1690183 w 18227951"/>
                <a:gd name="connsiteY102" fmla="*/ 1966338 h 9173439"/>
                <a:gd name="connsiteX103" fmla="*/ 1381991 w 18227951"/>
                <a:gd name="connsiteY103" fmla="*/ 1841604 h 9173439"/>
                <a:gd name="connsiteX104" fmla="*/ 1095823 w 18227951"/>
                <a:gd name="connsiteY104" fmla="*/ 1714878 h 9173439"/>
                <a:gd name="connsiteX105" fmla="*/ 746507 w 18227951"/>
                <a:gd name="connsiteY105" fmla="*/ 1626415 h 9173439"/>
                <a:gd name="connsiteX106" fmla="*/ 352873 w 18227951"/>
                <a:gd name="connsiteY106" fmla="*/ 1726308 h 9173439"/>
                <a:gd name="connsiteX107" fmla="*/ 113171 w 18227951"/>
                <a:gd name="connsiteY107" fmla="*/ 1763582 h 9173439"/>
                <a:gd name="connsiteX108" fmla="*/ 9973 w 18227951"/>
                <a:gd name="connsiteY108" fmla="*/ 1737738 h 9173439"/>
                <a:gd name="connsiteX109" fmla="*/ 348516 w 18227951"/>
                <a:gd name="connsiteY109" fmla="*/ 1643812 h 9173439"/>
                <a:gd name="connsiteX110" fmla="*/ 653097 w 18227951"/>
                <a:gd name="connsiteY110" fmla="*/ 1543920 h 9173439"/>
                <a:gd name="connsiteX111" fmla="*/ 1072963 w 18227951"/>
                <a:gd name="connsiteY111" fmla="*/ 1612008 h 9173439"/>
                <a:gd name="connsiteX112" fmla="*/ 1244413 w 18227951"/>
                <a:gd name="connsiteY112" fmla="*/ 1657728 h 9173439"/>
                <a:gd name="connsiteX113" fmla="*/ 1205766 w 18227951"/>
                <a:gd name="connsiteY113" fmla="*/ 1451988 h 9173439"/>
                <a:gd name="connsiteX114" fmla="*/ 1046313 w 18227951"/>
                <a:gd name="connsiteY114" fmla="*/ 815409 h 9173439"/>
                <a:gd name="connsiteX115" fmla="*/ 1221553 w 18227951"/>
                <a:gd name="connsiteY115" fmla="*/ 1211958 h 9173439"/>
                <a:gd name="connsiteX0" fmla="*/ 1221553 w 19234678"/>
                <a:gd name="connsiteY0" fmla="*/ 1211958 h 9708619"/>
                <a:gd name="connsiteX1" fmla="*/ 1343911 w 19234678"/>
                <a:gd name="connsiteY1" fmla="*/ 1559828 h 9708619"/>
                <a:gd name="connsiteX2" fmla="*/ 1553023 w 19234678"/>
                <a:gd name="connsiteY2" fmla="*/ 1657728 h 9708619"/>
                <a:gd name="connsiteX3" fmla="*/ 1907353 w 19234678"/>
                <a:gd name="connsiteY3" fmla="*/ 1680588 h 9708619"/>
                <a:gd name="connsiteX4" fmla="*/ 2021653 w 19234678"/>
                <a:gd name="connsiteY4" fmla="*/ 1543428 h 9708619"/>
                <a:gd name="connsiteX5" fmla="*/ 2124523 w 19234678"/>
                <a:gd name="connsiteY5" fmla="*/ 1291968 h 9708619"/>
                <a:gd name="connsiteX6" fmla="*/ 2124523 w 19234678"/>
                <a:gd name="connsiteY6" fmla="*/ 1120518 h 9708619"/>
                <a:gd name="connsiteX7" fmla="*/ 2068029 w 19234678"/>
                <a:gd name="connsiteY7" fmla="*/ 825325 h 9708619"/>
                <a:gd name="connsiteX8" fmla="*/ 2078803 w 19234678"/>
                <a:gd name="connsiteY8" fmla="*/ 777618 h 9708619"/>
                <a:gd name="connsiteX9" fmla="*/ 2170243 w 19234678"/>
                <a:gd name="connsiteY9" fmla="*/ 1086228 h 9708619"/>
                <a:gd name="connsiteX10" fmla="*/ 2215963 w 19234678"/>
                <a:gd name="connsiteY10" fmla="*/ 1269108 h 9708619"/>
                <a:gd name="connsiteX11" fmla="*/ 2284543 w 19234678"/>
                <a:gd name="connsiteY11" fmla="*/ 1303398 h 9708619"/>
                <a:gd name="connsiteX12" fmla="*/ 2330263 w 19234678"/>
                <a:gd name="connsiteY12" fmla="*/ 1166238 h 9708619"/>
                <a:gd name="connsiteX13" fmla="*/ 2467423 w 19234678"/>
                <a:gd name="connsiteY13" fmla="*/ 880488 h 9708619"/>
                <a:gd name="connsiteX14" fmla="*/ 2558863 w 19234678"/>
                <a:gd name="connsiteY14" fmla="*/ 640458 h 9708619"/>
                <a:gd name="connsiteX15" fmla="*/ 2616013 w 19234678"/>
                <a:gd name="connsiteY15" fmla="*/ 537588 h 9708619"/>
                <a:gd name="connsiteX16" fmla="*/ 2558863 w 19234678"/>
                <a:gd name="connsiteY16" fmla="*/ 789048 h 9708619"/>
                <a:gd name="connsiteX17" fmla="*/ 2444563 w 19234678"/>
                <a:gd name="connsiteY17" fmla="*/ 1097658 h 9708619"/>
                <a:gd name="connsiteX18" fmla="*/ 2375983 w 19234678"/>
                <a:gd name="connsiteY18" fmla="*/ 1406268 h 9708619"/>
                <a:gd name="connsiteX19" fmla="*/ 2558863 w 19234678"/>
                <a:gd name="connsiteY19" fmla="*/ 1577718 h 9708619"/>
                <a:gd name="connsiteX20" fmla="*/ 2878903 w 19234678"/>
                <a:gd name="connsiteY20" fmla="*/ 1657728 h 9708619"/>
                <a:gd name="connsiteX21" fmla="*/ 3187513 w 19234678"/>
                <a:gd name="connsiteY21" fmla="*/ 1657728 h 9708619"/>
                <a:gd name="connsiteX22" fmla="*/ 3370393 w 19234678"/>
                <a:gd name="connsiteY22" fmla="*/ 1566288 h 9708619"/>
                <a:gd name="connsiteX23" fmla="*/ 3488066 w 19234678"/>
                <a:gd name="connsiteY23" fmla="*/ 1246753 h 9708619"/>
                <a:gd name="connsiteX24" fmla="*/ 3495138 w 19234678"/>
                <a:gd name="connsiteY24" fmla="*/ 1115548 h 9708619"/>
                <a:gd name="connsiteX25" fmla="*/ 3493650 w 19234678"/>
                <a:gd name="connsiteY25" fmla="*/ 1063976 h 9708619"/>
                <a:gd name="connsiteX26" fmla="*/ 3450403 w 19234678"/>
                <a:gd name="connsiteY26" fmla="*/ 777618 h 9708619"/>
                <a:gd name="connsiteX27" fmla="*/ 3119893 w 19234678"/>
                <a:gd name="connsiteY27" fmla="*/ 321571 h 9708619"/>
                <a:gd name="connsiteX28" fmla="*/ 3497351 w 19234678"/>
                <a:gd name="connsiteY28" fmla="*/ 674883 h 9708619"/>
                <a:gd name="connsiteX29" fmla="*/ 3759013 w 19234678"/>
                <a:gd name="connsiteY29" fmla="*/ 571878 h 9708619"/>
                <a:gd name="connsiteX30" fmla="*/ 3999043 w 19234678"/>
                <a:gd name="connsiteY30" fmla="*/ 91818 h 9708619"/>
                <a:gd name="connsiteX31" fmla="*/ 4033333 w 19234678"/>
                <a:gd name="connsiteY31" fmla="*/ 11808 h 9708619"/>
                <a:gd name="connsiteX32" fmla="*/ 3984569 w 19234678"/>
                <a:gd name="connsiteY32" fmla="*/ 247366 h 9708619"/>
                <a:gd name="connsiteX33" fmla="*/ 3812791 w 19234678"/>
                <a:gd name="connsiteY33" fmla="*/ 647417 h 9708619"/>
                <a:gd name="connsiteX34" fmla="*/ 3592906 w 19234678"/>
                <a:gd name="connsiteY34" fmla="*/ 811408 h 9708619"/>
                <a:gd name="connsiteX35" fmla="*/ 3604425 w 19234678"/>
                <a:gd name="connsiteY35" fmla="*/ 999253 h 9708619"/>
                <a:gd name="connsiteX36" fmla="*/ 3872985 w 19234678"/>
                <a:gd name="connsiteY36" fmla="*/ 881976 h 9708619"/>
                <a:gd name="connsiteX37" fmla="*/ 4200754 w 19234678"/>
                <a:gd name="connsiteY37" fmla="*/ 774136 h 9708619"/>
                <a:gd name="connsiteX38" fmla="*/ 4064251 w 19234678"/>
                <a:gd name="connsiteY38" fmla="*/ 847195 h 9708619"/>
                <a:gd name="connsiteX39" fmla="*/ 3818880 w 19234678"/>
                <a:gd name="connsiteY39" fmla="*/ 991305 h 9708619"/>
                <a:gd name="connsiteX40" fmla="*/ 3658531 w 19234678"/>
                <a:gd name="connsiteY40" fmla="*/ 1093178 h 9708619"/>
                <a:gd name="connsiteX41" fmla="*/ 3622838 w 19234678"/>
                <a:gd name="connsiteY41" fmla="*/ 1221401 h 9708619"/>
                <a:gd name="connsiteX42" fmla="*/ 3577446 w 19234678"/>
                <a:gd name="connsiteY42" fmla="*/ 1500691 h 9708619"/>
                <a:gd name="connsiteX43" fmla="*/ 3461833 w 19234678"/>
                <a:gd name="connsiteY43" fmla="*/ 1726308 h 9708619"/>
                <a:gd name="connsiteX44" fmla="*/ 3278953 w 19234678"/>
                <a:gd name="connsiteY44" fmla="*/ 2034918 h 9708619"/>
                <a:gd name="connsiteX45" fmla="*/ 3288742 w 19234678"/>
                <a:gd name="connsiteY45" fmla="*/ 2273460 h 9708619"/>
                <a:gd name="connsiteX46" fmla="*/ 3434288 w 19234678"/>
                <a:gd name="connsiteY46" fmla="*/ 2417577 h 9708619"/>
                <a:gd name="connsiteX47" fmla="*/ 3781217 w 19234678"/>
                <a:gd name="connsiteY47" fmla="*/ 2618845 h 9708619"/>
                <a:gd name="connsiteX48" fmla="*/ 4079053 w 19234678"/>
                <a:gd name="connsiteY48" fmla="*/ 2777868 h 9708619"/>
                <a:gd name="connsiteX49" fmla="*/ 18227951 w 19234678"/>
                <a:gd name="connsiteY49" fmla="*/ 9173439 h 9708619"/>
                <a:gd name="connsiteX50" fmla="*/ 18064964 w 19234678"/>
                <a:gd name="connsiteY50" fmla="*/ 9394536 h 9708619"/>
                <a:gd name="connsiteX51" fmla="*/ 3944371 w 19234678"/>
                <a:gd name="connsiteY51" fmla="*/ 2976643 h 9708619"/>
                <a:gd name="connsiteX52" fmla="*/ 3460193 w 19234678"/>
                <a:gd name="connsiteY52" fmla="*/ 2852901 h 9708619"/>
                <a:gd name="connsiteX53" fmla="*/ 3217865 w 19234678"/>
                <a:gd name="connsiteY53" fmla="*/ 2829045 h 9708619"/>
                <a:gd name="connsiteX54" fmla="*/ 3025524 w 19234678"/>
                <a:gd name="connsiteY54" fmla="*/ 2858861 h 9708619"/>
                <a:gd name="connsiteX55" fmla="*/ 2832855 w 19234678"/>
                <a:gd name="connsiteY55" fmla="*/ 2930924 h 9708619"/>
                <a:gd name="connsiteX56" fmla="*/ 2820111 w 19234678"/>
                <a:gd name="connsiteY56" fmla="*/ 3026344 h 9708619"/>
                <a:gd name="connsiteX57" fmla="*/ 2959241 w 19234678"/>
                <a:gd name="connsiteY57" fmla="*/ 3167976 h 9708619"/>
                <a:gd name="connsiteX58" fmla="*/ 3176083 w 19234678"/>
                <a:gd name="connsiteY58" fmla="*/ 3269358 h 9708619"/>
                <a:gd name="connsiteX59" fmla="*/ 3388239 w 19234678"/>
                <a:gd name="connsiteY59" fmla="*/ 3442290 h 9708619"/>
                <a:gd name="connsiteX60" fmla="*/ 3212014 w 19234678"/>
                <a:gd name="connsiteY60" fmla="*/ 3336948 h 9708619"/>
                <a:gd name="connsiteX61" fmla="*/ 3004633 w 19234678"/>
                <a:gd name="connsiteY61" fmla="*/ 3276814 h 9708619"/>
                <a:gd name="connsiteX62" fmla="*/ 2771676 w 19234678"/>
                <a:gd name="connsiteY62" fmla="*/ 3166987 h 9708619"/>
                <a:gd name="connsiteX63" fmla="*/ 2638873 w 19234678"/>
                <a:gd name="connsiteY63" fmla="*/ 3097908 h 9708619"/>
                <a:gd name="connsiteX64" fmla="*/ 2570293 w 19234678"/>
                <a:gd name="connsiteY64" fmla="*/ 3109338 h 9708619"/>
                <a:gd name="connsiteX65" fmla="*/ 2525557 w 19234678"/>
                <a:gd name="connsiteY65" fmla="*/ 3326508 h 9708619"/>
                <a:gd name="connsiteX66" fmla="*/ 2584349 w 19234678"/>
                <a:gd name="connsiteY66" fmla="*/ 3577470 h 9708619"/>
                <a:gd name="connsiteX67" fmla="*/ 2663703 w 19234678"/>
                <a:gd name="connsiteY67" fmla="*/ 3996904 h 9708619"/>
                <a:gd name="connsiteX68" fmla="*/ 2633113 w 19234678"/>
                <a:gd name="connsiteY68" fmla="*/ 4192703 h 9708619"/>
                <a:gd name="connsiteX69" fmla="*/ 2539703 w 19234678"/>
                <a:gd name="connsiteY69" fmla="*/ 4455574 h 9708619"/>
                <a:gd name="connsiteX70" fmla="*/ 2595212 w 19234678"/>
                <a:gd name="connsiteY70" fmla="*/ 3945217 h 9708619"/>
                <a:gd name="connsiteX71" fmla="*/ 2481240 w 19234678"/>
                <a:gd name="connsiteY71" fmla="*/ 3566538 h 9708619"/>
                <a:gd name="connsiteX72" fmla="*/ 2307403 w 19234678"/>
                <a:gd name="connsiteY72" fmla="*/ 3166488 h 9708619"/>
                <a:gd name="connsiteX73" fmla="*/ 2261683 w 19234678"/>
                <a:gd name="connsiteY73" fmla="*/ 3063618 h 9708619"/>
                <a:gd name="connsiteX74" fmla="*/ 2078803 w 19234678"/>
                <a:gd name="connsiteY74" fmla="*/ 2949318 h 9708619"/>
                <a:gd name="connsiteX75" fmla="*/ 1824299 w 19234678"/>
                <a:gd name="connsiteY75" fmla="*/ 3002494 h 9708619"/>
                <a:gd name="connsiteX76" fmla="*/ 1412162 w 19234678"/>
                <a:gd name="connsiteY76" fmla="*/ 3235573 h 9708619"/>
                <a:gd name="connsiteX77" fmla="*/ 1381573 w 19234678"/>
                <a:gd name="connsiteY77" fmla="*/ 3680838 h 9708619"/>
                <a:gd name="connsiteX78" fmla="*/ 1340867 w 19234678"/>
                <a:gd name="connsiteY78" fmla="*/ 3980504 h 9708619"/>
                <a:gd name="connsiteX79" fmla="*/ 1197619 w 19234678"/>
                <a:gd name="connsiteY79" fmla="*/ 4738831 h 9708619"/>
                <a:gd name="connsiteX80" fmla="*/ 1220896 w 19234678"/>
                <a:gd name="connsiteY80" fmla="*/ 4338309 h 9708619"/>
                <a:gd name="connsiteX81" fmla="*/ 1242772 w 19234678"/>
                <a:gd name="connsiteY81" fmla="*/ 4080888 h 9708619"/>
                <a:gd name="connsiteX82" fmla="*/ 1198693 w 19234678"/>
                <a:gd name="connsiteY82" fmla="*/ 3909438 h 9708619"/>
                <a:gd name="connsiteX83" fmla="*/ 970093 w 19234678"/>
                <a:gd name="connsiteY83" fmla="*/ 3989448 h 9708619"/>
                <a:gd name="connsiteX84" fmla="*/ 766328 w 19234678"/>
                <a:gd name="connsiteY84" fmla="*/ 4131990 h 9708619"/>
                <a:gd name="connsiteX85" fmla="*/ 555808 w 19234678"/>
                <a:gd name="connsiteY85" fmla="*/ 4355688 h 9708619"/>
                <a:gd name="connsiteX86" fmla="*/ 785900 w 19234678"/>
                <a:gd name="connsiteY86" fmla="*/ 4017771 h 9708619"/>
                <a:gd name="connsiteX87" fmla="*/ 1130113 w 19234678"/>
                <a:gd name="connsiteY87" fmla="*/ 3817500 h 9708619"/>
                <a:gd name="connsiteX88" fmla="*/ 1278703 w 19234678"/>
                <a:gd name="connsiteY88" fmla="*/ 3726558 h 9708619"/>
                <a:gd name="connsiteX89" fmla="*/ 1269661 w 19234678"/>
                <a:gd name="connsiteY89" fmla="*/ 3390117 h 9708619"/>
                <a:gd name="connsiteX90" fmla="*/ 1309620 w 19234678"/>
                <a:gd name="connsiteY90" fmla="*/ 3169963 h 9708619"/>
                <a:gd name="connsiteX91" fmla="*/ 1393003 w 19234678"/>
                <a:gd name="connsiteY91" fmla="*/ 3052188 h 9708619"/>
                <a:gd name="connsiteX92" fmla="*/ 1080693 w 19234678"/>
                <a:gd name="connsiteY92" fmla="*/ 2984604 h 9708619"/>
                <a:gd name="connsiteX93" fmla="*/ 663453 w 19234678"/>
                <a:gd name="connsiteY93" fmla="*/ 3023360 h 9708619"/>
                <a:gd name="connsiteX94" fmla="*/ 235111 w 19234678"/>
                <a:gd name="connsiteY94" fmla="*/ 3217172 h 9708619"/>
                <a:gd name="connsiteX95" fmla="*/ 421453 w 19234678"/>
                <a:gd name="connsiteY95" fmla="*/ 3029328 h 9708619"/>
                <a:gd name="connsiteX96" fmla="*/ 627193 w 19234678"/>
                <a:gd name="connsiteY96" fmla="*/ 2926458 h 9708619"/>
                <a:gd name="connsiteX97" fmla="*/ 854480 w 19234678"/>
                <a:gd name="connsiteY97" fmla="*/ 2889178 h 9708619"/>
                <a:gd name="connsiteX98" fmla="*/ 1149272 w 19234678"/>
                <a:gd name="connsiteY98" fmla="*/ 2889676 h 9708619"/>
                <a:gd name="connsiteX99" fmla="*/ 1531894 w 19234678"/>
                <a:gd name="connsiteY99" fmla="*/ 2917507 h 9708619"/>
                <a:gd name="connsiteX100" fmla="*/ 1860559 w 19234678"/>
                <a:gd name="connsiteY100" fmla="*/ 2766431 h 9708619"/>
                <a:gd name="connsiteX101" fmla="*/ 1701613 w 19234678"/>
                <a:gd name="connsiteY101" fmla="*/ 2263518 h 9708619"/>
                <a:gd name="connsiteX102" fmla="*/ 1690183 w 19234678"/>
                <a:gd name="connsiteY102" fmla="*/ 1966338 h 9708619"/>
                <a:gd name="connsiteX103" fmla="*/ 1381991 w 19234678"/>
                <a:gd name="connsiteY103" fmla="*/ 1841604 h 9708619"/>
                <a:gd name="connsiteX104" fmla="*/ 1095823 w 19234678"/>
                <a:gd name="connsiteY104" fmla="*/ 1714878 h 9708619"/>
                <a:gd name="connsiteX105" fmla="*/ 746507 w 19234678"/>
                <a:gd name="connsiteY105" fmla="*/ 1626415 h 9708619"/>
                <a:gd name="connsiteX106" fmla="*/ 352873 w 19234678"/>
                <a:gd name="connsiteY106" fmla="*/ 1726308 h 9708619"/>
                <a:gd name="connsiteX107" fmla="*/ 113171 w 19234678"/>
                <a:gd name="connsiteY107" fmla="*/ 1763582 h 9708619"/>
                <a:gd name="connsiteX108" fmla="*/ 9973 w 19234678"/>
                <a:gd name="connsiteY108" fmla="*/ 1737738 h 9708619"/>
                <a:gd name="connsiteX109" fmla="*/ 348516 w 19234678"/>
                <a:gd name="connsiteY109" fmla="*/ 1643812 h 9708619"/>
                <a:gd name="connsiteX110" fmla="*/ 653097 w 19234678"/>
                <a:gd name="connsiteY110" fmla="*/ 1543920 h 9708619"/>
                <a:gd name="connsiteX111" fmla="*/ 1072963 w 19234678"/>
                <a:gd name="connsiteY111" fmla="*/ 1612008 h 9708619"/>
                <a:gd name="connsiteX112" fmla="*/ 1244413 w 19234678"/>
                <a:gd name="connsiteY112" fmla="*/ 1657728 h 9708619"/>
                <a:gd name="connsiteX113" fmla="*/ 1205766 w 19234678"/>
                <a:gd name="connsiteY113" fmla="*/ 1451988 h 9708619"/>
                <a:gd name="connsiteX114" fmla="*/ 1046313 w 19234678"/>
                <a:gd name="connsiteY114" fmla="*/ 815409 h 9708619"/>
                <a:gd name="connsiteX115" fmla="*/ 1221553 w 19234678"/>
                <a:gd name="connsiteY115" fmla="*/ 1211958 h 9708619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3944371 w 19048999"/>
                <a:gd name="connsiteY51" fmla="*/ 2976643 h 9628343"/>
                <a:gd name="connsiteX52" fmla="*/ 3460193 w 19048999"/>
                <a:gd name="connsiteY52" fmla="*/ 2852901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7057965 w 19048999"/>
                <a:gd name="connsiteY51" fmla="*/ 4392731 h 9628343"/>
                <a:gd name="connsiteX52" fmla="*/ 3460193 w 19048999"/>
                <a:gd name="connsiteY52" fmla="*/ 2852901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7057965 w 19048999"/>
                <a:gd name="connsiteY51" fmla="*/ 4392731 h 9628343"/>
                <a:gd name="connsiteX52" fmla="*/ 4025107 w 19048999"/>
                <a:gd name="connsiteY52" fmla="*/ 3081300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8233152"/>
                <a:gd name="connsiteY0" fmla="*/ 1211958 h 9394538"/>
                <a:gd name="connsiteX1" fmla="*/ 1343911 w 18233152"/>
                <a:gd name="connsiteY1" fmla="*/ 1559828 h 9394538"/>
                <a:gd name="connsiteX2" fmla="*/ 1553023 w 18233152"/>
                <a:gd name="connsiteY2" fmla="*/ 1657728 h 9394538"/>
                <a:gd name="connsiteX3" fmla="*/ 1907353 w 18233152"/>
                <a:gd name="connsiteY3" fmla="*/ 1680588 h 9394538"/>
                <a:gd name="connsiteX4" fmla="*/ 2021653 w 18233152"/>
                <a:gd name="connsiteY4" fmla="*/ 1543428 h 9394538"/>
                <a:gd name="connsiteX5" fmla="*/ 2124523 w 18233152"/>
                <a:gd name="connsiteY5" fmla="*/ 1291968 h 9394538"/>
                <a:gd name="connsiteX6" fmla="*/ 2124523 w 18233152"/>
                <a:gd name="connsiteY6" fmla="*/ 1120518 h 9394538"/>
                <a:gd name="connsiteX7" fmla="*/ 2068029 w 18233152"/>
                <a:gd name="connsiteY7" fmla="*/ 825325 h 9394538"/>
                <a:gd name="connsiteX8" fmla="*/ 2078803 w 18233152"/>
                <a:gd name="connsiteY8" fmla="*/ 777618 h 9394538"/>
                <a:gd name="connsiteX9" fmla="*/ 2170243 w 18233152"/>
                <a:gd name="connsiteY9" fmla="*/ 1086228 h 9394538"/>
                <a:gd name="connsiteX10" fmla="*/ 2215963 w 18233152"/>
                <a:gd name="connsiteY10" fmla="*/ 1269108 h 9394538"/>
                <a:gd name="connsiteX11" fmla="*/ 2284543 w 18233152"/>
                <a:gd name="connsiteY11" fmla="*/ 1303398 h 9394538"/>
                <a:gd name="connsiteX12" fmla="*/ 2330263 w 18233152"/>
                <a:gd name="connsiteY12" fmla="*/ 1166238 h 9394538"/>
                <a:gd name="connsiteX13" fmla="*/ 2467423 w 18233152"/>
                <a:gd name="connsiteY13" fmla="*/ 880488 h 9394538"/>
                <a:gd name="connsiteX14" fmla="*/ 2558863 w 18233152"/>
                <a:gd name="connsiteY14" fmla="*/ 640458 h 9394538"/>
                <a:gd name="connsiteX15" fmla="*/ 2616013 w 18233152"/>
                <a:gd name="connsiteY15" fmla="*/ 537588 h 9394538"/>
                <a:gd name="connsiteX16" fmla="*/ 2558863 w 18233152"/>
                <a:gd name="connsiteY16" fmla="*/ 789048 h 9394538"/>
                <a:gd name="connsiteX17" fmla="*/ 2444563 w 18233152"/>
                <a:gd name="connsiteY17" fmla="*/ 1097658 h 9394538"/>
                <a:gd name="connsiteX18" fmla="*/ 2375983 w 18233152"/>
                <a:gd name="connsiteY18" fmla="*/ 1406268 h 9394538"/>
                <a:gd name="connsiteX19" fmla="*/ 2558863 w 18233152"/>
                <a:gd name="connsiteY19" fmla="*/ 1577718 h 9394538"/>
                <a:gd name="connsiteX20" fmla="*/ 2878903 w 18233152"/>
                <a:gd name="connsiteY20" fmla="*/ 1657728 h 9394538"/>
                <a:gd name="connsiteX21" fmla="*/ 3187513 w 18233152"/>
                <a:gd name="connsiteY21" fmla="*/ 1657728 h 9394538"/>
                <a:gd name="connsiteX22" fmla="*/ 3370393 w 18233152"/>
                <a:gd name="connsiteY22" fmla="*/ 1566288 h 9394538"/>
                <a:gd name="connsiteX23" fmla="*/ 3488066 w 18233152"/>
                <a:gd name="connsiteY23" fmla="*/ 1246753 h 9394538"/>
                <a:gd name="connsiteX24" fmla="*/ 3495138 w 18233152"/>
                <a:gd name="connsiteY24" fmla="*/ 1115548 h 9394538"/>
                <a:gd name="connsiteX25" fmla="*/ 3493650 w 18233152"/>
                <a:gd name="connsiteY25" fmla="*/ 1063976 h 9394538"/>
                <a:gd name="connsiteX26" fmla="*/ 3450403 w 18233152"/>
                <a:gd name="connsiteY26" fmla="*/ 777618 h 9394538"/>
                <a:gd name="connsiteX27" fmla="*/ 3119893 w 18233152"/>
                <a:gd name="connsiteY27" fmla="*/ 321571 h 9394538"/>
                <a:gd name="connsiteX28" fmla="*/ 3497351 w 18233152"/>
                <a:gd name="connsiteY28" fmla="*/ 674883 h 9394538"/>
                <a:gd name="connsiteX29" fmla="*/ 3759013 w 18233152"/>
                <a:gd name="connsiteY29" fmla="*/ 571878 h 9394538"/>
                <a:gd name="connsiteX30" fmla="*/ 3999043 w 18233152"/>
                <a:gd name="connsiteY30" fmla="*/ 91818 h 9394538"/>
                <a:gd name="connsiteX31" fmla="*/ 4033333 w 18233152"/>
                <a:gd name="connsiteY31" fmla="*/ 11808 h 9394538"/>
                <a:gd name="connsiteX32" fmla="*/ 3984569 w 18233152"/>
                <a:gd name="connsiteY32" fmla="*/ 247366 h 9394538"/>
                <a:gd name="connsiteX33" fmla="*/ 3812791 w 18233152"/>
                <a:gd name="connsiteY33" fmla="*/ 647417 h 9394538"/>
                <a:gd name="connsiteX34" fmla="*/ 3592906 w 18233152"/>
                <a:gd name="connsiteY34" fmla="*/ 811408 h 9394538"/>
                <a:gd name="connsiteX35" fmla="*/ 3604425 w 18233152"/>
                <a:gd name="connsiteY35" fmla="*/ 999253 h 9394538"/>
                <a:gd name="connsiteX36" fmla="*/ 3872985 w 18233152"/>
                <a:gd name="connsiteY36" fmla="*/ 881976 h 9394538"/>
                <a:gd name="connsiteX37" fmla="*/ 4200754 w 18233152"/>
                <a:gd name="connsiteY37" fmla="*/ 774136 h 9394538"/>
                <a:gd name="connsiteX38" fmla="*/ 4064251 w 18233152"/>
                <a:gd name="connsiteY38" fmla="*/ 847195 h 9394538"/>
                <a:gd name="connsiteX39" fmla="*/ 3818880 w 18233152"/>
                <a:gd name="connsiteY39" fmla="*/ 991305 h 9394538"/>
                <a:gd name="connsiteX40" fmla="*/ 3658531 w 18233152"/>
                <a:gd name="connsiteY40" fmla="*/ 1093178 h 9394538"/>
                <a:gd name="connsiteX41" fmla="*/ 3622838 w 18233152"/>
                <a:gd name="connsiteY41" fmla="*/ 1221401 h 9394538"/>
                <a:gd name="connsiteX42" fmla="*/ 3577446 w 18233152"/>
                <a:gd name="connsiteY42" fmla="*/ 1500691 h 9394538"/>
                <a:gd name="connsiteX43" fmla="*/ 3461833 w 18233152"/>
                <a:gd name="connsiteY43" fmla="*/ 1726308 h 9394538"/>
                <a:gd name="connsiteX44" fmla="*/ 3278953 w 18233152"/>
                <a:gd name="connsiteY44" fmla="*/ 2034918 h 9394538"/>
                <a:gd name="connsiteX45" fmla="*/ 3288742 w 18233152"/>
                <a:gd name="connsiteY45" fmla="*/ 2273460 h 9394538"/>
                <a:gd name="connsiteX46" fmla="*/ 3434288 w 18233152"/>
                <a:gd name="connsiteY46" fmla="*/ 2417577 h 9394538"/>
                <a:gd name="connsiteX47" fmla="*/ 3781217 w 18233152"/>
                <a:gd name="connsiteY47" fmla="*/ 2618845 h 9394538"/>
                <a:gd name="connsiteX48" fmla="*/ 6588323 w 18233152"/>
                <a:gd name="connsiteY48" fmla="*/ 3874193 h 9394538"/>
                <a:gd name="connsiteX49" fmla="*/ 18227951 w 18233152"/>
                <a:gd name="connsiteY49" fmla="*/ 9173439 h 9394538"/>
                <a:gd name="connsiteX50" fmla="*/ 18064964 w 18233152"/>
                <a:gd name="connsiteY50" fmla="*/ 9394536 h 9394538"/>
                <a:gd name="connsiteX51" fmla="*/ 7057965 w 18233152"/>
                <a:gd name="connsiteY51" fmla="*/ 4392731 h 9394538"/>
                <a:gd name="connsiteX52" fmla="*/ 4025107 w 18233152"/>
                <a:gd name="connsiteY52" fmla="*/ 3081300 h 9394538"/>
                <a:gd name="connsiteX53" fmla="*/ 3217865 w 18233152"/>
                <a:gd name="connsiteY53" fmla="*/ 2829045 h 9394538"/>
                <a:gd name="connsiteX54" fmla="*/ 3025524 w 18233152"/>
                <a:gd name="connsiteY54" fmla="*/ 2858861 h 9394538"/>
                <a:gd name="connsiteX55" fmla="*/ 2832855 w 18233152"/>
                <a:gd name="connsiteY55" fmla="*/ 2930924 h 9394538"/>
                <a:gd name="connsiteX56" fmla="*/ 2820111 w 18233152"/>
                <a:gd name="connsiteY56" fmla="*/ 3026344 h 9394538"/>
                <a:gd name="connsiteX57" fmla="*/ 2959241 w 18233152"/>
                <a:gd name="connsiteY57" fmla="*/ 3167976 h 9394538"/>
                <a:gd name="connsiteX58" fmla="*/ 3176083 w 18233152"/>
                <a:gd name="connsiteY58" fmla="*/ 3269358 h 9394538"/>
                <a:gd name="connsiteX59" fmla="*/ 3388239 w 18233152"/>
                <a:gd name="connsiteY59" fmla="*/ 3442290 h 9394538"/>
                <a:gd name="connsiteX60" fmla="*/ 3212014 w 18233152"/>
                <a:gd name="connsiteY60" fmla="*/ 3336948 h 9394538"/>
                <a:gd name="connsiteX61" fmla="*/ 3004633 w 18233152"/>
                <a:gd name="connsiteY61" fmla="*/ 3276814 h 9394538"/>
                <a:gd name="connsiteX62" fmla="*/ 2771676 w 18233152"/>
                <a:gd name="connsiteY62" fmla="*/ 3166987 h 9394538"/>
                <a:gd name="connsiteX63" fmla="*/ 2638873 w 18233152"/>
                <a:gd name="connsiteY63" fmla="*/ 3097908 h 9394538"/>
                <a:gd name="connsiteX64" fmla="*/ 2570293 w 18233152"/>
                <a:gd name="connsiteY64" fmla="*/ 3109338 h 9394538"/>
                <a:gd name="connsiteX65" fmla="*/ 2525557 w 18233152"/>
                <a:gd name="connsiteY65" fmla="*/ 3326508 h 9394538"/>
                <a:gd name="connsiteX66" fmla="*/ 2584349 w 18233152"/>
                <a:gd name="connsiteY66" fmla="*/ 3577470 h 9394538"/>
                <a:gd name="connsiteX67" fmla="*/ 2663703 w 18233152"/>
                <a:gd name="connsiteY67" fmla="*/ 3996904 h 9394538"/>
                <a:gd name="connsiteX68" fmla="*/ 2633113 w 18233152"/>
                <a:gd name="connsiteY68" fmla="*/ 4192703 h 9394538"/>
                <a:gd name="connsiteX69" fmla="*/ 2539703 w 18233152"/>
                <a:gd name="connsiteY69" fmla="*/ 4455574 h 9394538"/>
                <a:gd name="connsiteX70" fmla="*/ 2595212 w 18233152"/>
                <a:gd name="connsiteY70" fmla="*/ 3945217 h 9394538"/>
                <a:gd name="connsiteX71" fmla="*/ 2481240 w 18233152"/>
                <a:gd name="connsiteY71" fmla="*/ 3566538 h 9394538"/>
                <a:gd name="connsiteX72" fmla="*/ 2307403 w 18233152"/>
                <a:gd name="connsiteY72" fmla="*/ 3166488 h 9394538"/>
                <a:gd name="connsiteX73" fmla="*/ 2261683 w 18233152"/>
                <a:gd name="connsiteY73" fmla="*/ 3063618 h 9394538"/>
                <a:gd name="connsiteX74" fmla="*/ 2078803 w 18233152"/>
                <a:gd name="connsiteY74" fmla="*/ 2949318 h 9394538"/>
                <a:gd name="connsiteX75" fmla="*/ 1824299 w 18233152"/>
                <a:gd name="connsiteY75" fmla="*/ 3002494 h 9394538"/>
                <a:gd name="connsiteX76" fmla="*/ 1412162 w 18233152"/>
                <a:gd name="connsiteY76" fmla="*/ 3235573 h 9394538"/>
                <a:gd name="connsiteX77" fmla="*/ 1381573 w 18233152"/>
                <a:gd name="connsiteY77" fmla="*/ 3680838 h 9394538"/>
                <a:gd name="connsiteX78" fmla="*/ 1340867 w 18233152"/>
                <a:gd name="connsiteY78" fmla="*/ 3980504 h 9394538"/>
                <a:gd name="connsiteX79" fmla="*/ 1197619 w 18233152"/>
                <a:gd name="connsiteY79" fmla="*/ 4738831 h 9394538"/>
                <a:gd name="connsiteX80" fmla="*/ 1220896 w 18233152"/>
                <a:gd name="connsiteY80" fmla="*/ 4338309 h 9394538"/>
                <a:gd name="connsiteX81" fmla="*/ 1242772 w 18233152"/>
                <a:gd name="connsiteY81" fmla="*/ 4080888 h 9394538"/>
                <a:gd name="connsiteX82" fmla="*/ 1198693 w 18233152"/>
                <a:gd name="connsiteY82" fmla="*/ 3909438 h 9394538"/>
                <a:gd name="connsiteX83" fmla="*/ 970093 w 18233152"/>
                <a:gd name="connsiteY83" fmla="*/ 3989448 h 9394538"/>
                <a:gd name="connsiteX84" fmla="*/ 766328 w 18233152"/>
                <a:gd name="connsiteY84" fmla="*/ 4131990 h 9394538"/>
                <a:gd name="connsiteX85" fmla="*/ 555808 w 18233152"/>
                <a:gd name="connsiteY85" fmla="*/ 4355688 h 9394538"/>
                <a:gd name="connsiteX86" fmla="*/ 785900 w 18233152"/>
                <a:gd name="connsiteY86" fmla="*/ 4017771 h 9394538"/>
                <a:gd name="connsiteX87" fmla="*/ 1130113 w 18233152"/>
                <a:gd name="connsiteY87" fmla="*/ 3817500 h 9394538"/>
                <a:gd name="connsiteX88" fmla="*/ 1278703 w 18233152"/>
                <a:gd name="connsiteY88" fmla="*/ 3726558 h 9394538"/>
                <a:gd name="connsiteX89" fmla="*/ 1269661 w 18233152"/>
                <a:gd name="connsiteY89" fmla="*/ 3390117 h 9394538"/>
                <a:gd name="connsiteX90" fmla="*/ 1309620 w 18233152"/>
                <a:gd name="connsiteY90" fmla="*/ 3169963 h 9394538"/>
                <a:gd name="connsiteX91" fmla="*/ 1393003 w 18233152"/>
                <a:gd name="connsiteY91" fmla="*/ 3052188 h 9394538"/>
                <a:gd name="connsiteX92" fmla="*/ 1080693 w 18233152"/>
                <a:gd name="connsiteY92" fmla="*/ 2984604 h 9394538"/>
                <a:gd name="connsiteX93" fmla="*/ 663453 w 18233152"/>
                <a:gd name="connsiteY93" fmla="*/ 3023360 h 9394538"/>
                <a:gd name="connsiteX94" fmla="*/ 235111 w 18233152"/>
                <a:gd name="connsiteY94" fmla="*/ 3217172 h 9394538"/>
                <a:gd name="connsiteX95" fmla="*/ 421453 w 18233152"/>
                <a:gd name="connsiteY95" fmla="*/ 3029328 h 9394538"/>
                <a:gd name="connsiteX96" fmla="*/ 627193 w 18233152"/>
                <a:gd name="connsiteY96" fmla="*/ 2926458 h 9394538"/>
                <a:gd name="connsiteX97" fmla="*/ 854480 w 18233152"/>
                <a:gd name="connsiteY97" fmla="*/ 2889178 h 9394538"/>
                <a:gd name="connsiteX98" fmla="*/ 1149272 w 18233152"/>
                <a:gd name="connsiteY98" fmla="*/ 2889676 h 9394538"/>
                <a:gd name="connsiteX99" fmla="*/ 1531894 w 18233152"/>
                <a:gd name="connsiteY99" fmla="*/ 2917507 h 9394538"/>
                <a:gd name="connsiteX100" fmla="*/ 1860559 w 18233152"/>
                <a:gd name="connsiteY100" fmla="*/ 2766431 h 9394538"/>
                <a:gd name="connsiteX101" fmla="*/ 1701613 w 18233152"/>
                <a:gd name="connsiteY101" fmla="*/ 2263518 h 9394538"/>
                <a:gd name="connsiteX102" fmla="*/ 1690183 w 18233152"/>
                <a:gd name="connsiteY102" fmla="*/ 1966338 h 9394538"/>
                <a:gd name="connsiteX103" fmla="*/ 1381991 w 18233152"/>
                <a:gd name="connsiteY103" fmla="*/ 1841604 h 9394538"/>
                <a:gd name="connsiteX104" fmla="*/ 1095823 w 18233152"/>
                <a:gd name="connsiteY104" fmla="*/ 1714878 h 9394538"/>
                <a:gd name="connsiteX105" fmla="*/ 746507 w 18233152"/>
                <a:gd name="connsiteY105" fmla="*/ 1626415 h 9394538"/>
                <a:gd name="connsiteX106" fmla="*/ 352873 w 18233152"/>
                <a:gd name="connsiteY106" fmla="*/ 1726308 h 9394538"/>
                <a:gd name="connsiteX107" fmla="*/ 113171 w 18233152"/>
                <a:gd name="connsiteY107" fmla="*/ 1763582 h 9394538"/>
                <a:gd name="connsiteX108" fmla="*/ 9973 w 18233152"/>
                <a:gd name="connsiteY108" fmla="*/ 1737738 h 9394538"/>
                <a:gd name="connsiteX109" fmla="*/ 348516 w 18233152"/>
                <a:gd name="connsiteY109" fmla="*/ 1643812 h 9394538"/>
                <a:gd name="connsiteX110" fmla="*/ 653097 w 18233152"/>
                <a:gd name="connsiteY110" fmla="*/ 1543920 h 9394538"/>
                <a:gd name="connsiteX111" fmla="*/ 1072963 w 18233152"/>
                <a:gd name="connsiteY111" fmla="*/ 1612008 h 9394538"/>
                <a:gd name="connsiteX112" fmla="*/ 1244413 w 18233152"/>
                <a:gd name="connsiteY112" fmla="*/ 1657728 h 9394538"/>
                <a:gd name="connsiteX113" fmla="*/ 1205766 w 18233152"/>
                <a:gd name="connsiteY113" fmla="*/ 1451988 h 9394538"/>
                <a:gd name="connsiteX114" fmla="*/ 1046313 w 18233152"/>
                <a:gd name="connsiteY114" fmla="*/ 815409 h 9394538"/>
                <a:gd name="connsiteX115" fmla="*/ 1221553 w 18233152"/>
                <a:gd name="connsiteY115" fmla="*/ 1211958 h 9394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8233152" h="9394538">
                  <a:moveTo>
                    <a:pt x="1221553" y="1211958"/>
                  </a:moveTo>
                  <a:cubicBezTo>
                    <a:pt x="1271153" y="1336028"/>
                    <a:pt x="1288666" y="1485533"/>
                    <a:pt x="1343911" y="1559828"/>
                  </a:cubicBezTo>
                  <a:cubicBezTo>
                    <a:pt x="1399156" y="1634123"/>
                    <a:pt x="1459116" y="1637601"/>
                    <a:pt x="1553023" y="1657728"/>
                  </a:cubicBezTo>
                  <a:cubicBezTo>
                    <a:pt x="1646930" y="1677855"/>
                    <a:pt x="1829248" y="1699638"/>
                    <a:pt x="1907353" y="1680588"/>
                  </a:cubicBezTo>
                  <a:cubicBezTo>
                    <a:pt x="1985458" y="1661538"/>
                    <a:pt x="1985458" y="1608198"/>
                    <a:pt x="2021653" y="1543428"/>
                  </a:cubicBezTo>
                  <a:cubicBezTo>
                    <a:pt x="2057848" y="1478658"/>
                    <a:pt x="2107378" y="1362453"/>
                    <a:pt x="2124523" y="1291968"/>
                  </a:cubicBezTo>
                  <a:cubicBezTo>
                    <a:pt x="2141668" y="1221483"/>
                    <a:pt x="2133939" y="1198292"/>
                    <a:pt x="2124523" y="1120518"/>
                  </a:cubicBezTo>
                  <a:cubicBezTo>
                    <a:pt x="2115107" y="1042744"/>
                    <a:pt x="2075649" y="882475"/>
                    <a:pt x="2068029" y="825325"/>
                  </a:cubicBezTo>
                  <a:cubicBezTo>
                    <a:pt x="2060409" y="768175"/>
                    <a:pt x="2061767" y="734134"/>
                    <a:pt x="2078803" y="777618"/>
                  </a:cubicBezTo>
                  <a:cubicBezTo>
                    <a:pt x="2095839" y="821102"/>
                    <a:pt x="2147383" y="1004313"/>
                    <a:pt x="2170243" y="1086228"/>
                  </a:cubicBezTo>
                  <a:cubicBezTo>
                    <a:pt x="2193103" y="1168143"/>
                    <a:pt x="2196913" y="1232913"/>
                    <a:pt x="2215963" y="1269108"/>
                  </a:cubicBezTo>
                  <a:cubicBezTo>
                    <a:pt x="2235013" y="1305303"/>
                    <a:pt x="2265493" y="1320543"/>
                    <a:pt x="2284543" y="1303398"/>
                  </a:cubicBezTo>
                  <a:cubicBezTo>
                    <a:pt x="2303593" y="1286253"/>
                    <a:pt x="2299783" y="1236723"/>
                    <a:pt x="2330263" y="1166238"/>
                  </a:cubicBezTo>
                  <a:cubicBezTo>
                    <a:pt x="2360743" y="1095753"/>
                    <a:pt x="2429323" y="968118"/>
                    <a:pt x="2467423" y="880488"/>
                  </a:cubicBezTo>
                  <a:cubicBezTo>
                    <a:pt x="2505523" y="792858"/>
                    <a:pt x="2534098" y="697608"/>
                    <a:pt x="2558863" y="640458"/>
                  </a:cubicBezTo>
                  <a:cubicBezTo>
                    <a:pt x="2583628" y="583308"/>
                    <a:pt x="2616013" y="512823"/>
                    <a:pt x="2616013" y="537588"/>
                  </a:cubicBezTo>
                  <a:cubicBezTo>
                    <a:pt x="2616013" y="562353"/>
                    <a:pt x="2587438" y="695703"/>
                    <a:pt x="2558863" y="789048"/>
                  </a:cubicBezTo>
                  <a:cubicBezTo>
                    <a:pt x="2530288" y="882393"/>
                    <a:pt x="2475043" y="994788"/>
                    <a:pt x="2444563" y="1097658"/>
                  </a:cubicBezTo>
                  <a:cubicBezTo>
                    <a:pt x="2414083" y="1200528"/>
                    <a:pt x="2356933" y="1326258"/>
                    <a:pt x="2375983" y="1406268"/>
                  </a:cubicBezTo>
                  <a:cubicBezTo>
                    <a:pt x="2395033" y="1486278"/>
                    <a:pt x="2475043" y="1535808"/>
                    <a:pt x="2558863" y="1577718"/>
                  </a:cubicBezTo>
                  <a:cubicBezTo>
                    <a:pt x="2642683" y="1619628"/>
                    <a:pt x="2774128" y="1644393"/>
                    <a:pt x="2878903" y="1657728"/>
                  </a:cubicBezTo>
                  <a:cubicBezTo>
                    <a:pt x="2983678" y="1671063"/>
                    <a:pt x="3105598" y="1672968"/>
                    <a:pt x="3187513" y="1657728"/>
                  </a:cubicBezTo>
                  <a:cubicBezTo>
                    <a:pt x="3269428" y="1642488"/>
                    <a:pt x="3320301" y="1634784"/>
                    <a:pt x="3370393" y="1566288"/>
                  </a:cubicBezTo>
                  <a:cubicBezTo>
                    <a:pt x="3420485" y="1497792"/>
                    <a:pt x="3467275" y="1321876"/>
                    <a:pt x="3488066" y="1246753"/>
                  </a:cubicBezTo>
                  <a:cubicBezTo>
                    <a:pt x="3508857" y="1171630"/>
                    <a:pt x="3494207" y="1146011"/>
                    <a:pt x="3495138" y="1115548"/>
                  </a:cubicBezTo>
                  <a:cubicBezTo>
                    <a:pt x="3496069" y="1085085"/>
                    <a:pt x="3495555" y="1117316"/>
                    <a:pt x="3493650" y="1063976"/>
                  </a:cubicBezTo>
                  <a:cubicBezTo>
                    <a:pt x="3491745" y="1010636"/>
                    <a:pt x="3512696" y="901352"/>
                    <a:pt x="3450403" y="777618"/>
                  </a:cubicBezTo>
                  <a:cubicBezTo>
                    <a:pt x="3388110" y="653884"/>
                    <a:pt x="3101583" y="362546"/>
                    <a:pt x="3119893" y="321571"/>
                  </a:cubicBezTo>
                  <a:cubicBezTo>
                    <a:pt x="3138203" y="280596"/>
                    <a:pt x="3390831" y="633165"/>
                    <a:pt x="3497351" y="674883"/>
                  </a:cubicBezTo>
                  <a:cubicBezTo>
                    <a:pt x="3529859" y="730018"/>
                    <a:pt x="3675398" y="669055"/>
                    <a:pt x="3759013" y="571878"/>
                  </a:cubicBezTo>
                  <a:cubicBezTo>
                    <a:pt x="3842628" y="474701"/>
                    <a:pt x="3953323" y="185163"/>
                    <a:pt x="3999043" y="91818"/>
                  </a:cubicBezTo>
                  <a:cubicBezTo>
                    <a:pt x="4044763" y="-1527"/>
                    <a:pt x="4035745" y="-14117"/>
                    <a:pt x="4033333" y="11808"/>
                  </a:cubicBezTo>
                  <a:cubicBezTo>
                    <a:pt x="4030921" y="37733"/>
                    <a:pt x="4021326" y="141431"/>
                    <a:pt x="3984569" y="247366"/>
                  </a:cubicBezTo>
                  <a:cubicBezTo>
                    <a:pt x="3947812" y="353301"/>
                    <a:pt x="3878068" y="553410"/>
                    <a:pt x="3812791" y="647417"/>
                  </a:cubicBezTo>
                  <a:cubicBezTo>
                    <a:pt x="3747514" y="741424"/>
                    <a:pt x="3627634" y="752769"/>
                    <a:pt x="3592906" y="811408"/>
                  </a:cubicBezTo>
                  <a:cubicBezTo>
                    <a:pt x="3558178" y="870047"/>
                    <a:pt x="3557745" y="987492"/>
                    <a:pt x="3604425" y="999253"/>
                  </a:cubicBezTo>
                  <a:cubicBezTo>
                    <a:pt x="3651105" y="1011014"/>
                    <a:pt x="3773597" y="919495"/>
                    <a:pt x="3872985" y="881976"/>
                  </a:cubicBezTo>
                  <a:cubicBezTo>
                    <a:pt x="3972373" y="844457"/>
                    <a:pt x="4168876" y="779933"/>
                    <a:pt x="4200754" y="774136"/>
                  </a:cubicBezTo>
                  <a:cubicBezTo>
                    <a:pt x="4232632" y="768339"/>
                    <a:pt x="4127897" y="811000"/>
                    <a:pt x="4064251" y="847195"/>
                  </a:cubicBezTo>
                  <a:cubicBezTo>
                    <a:pt x="4000605" y="883390"/>
                    <a:pt x="3886500" y="950308"/>
                    <a:pt x="3818880" y="991305"/>
                  </a:cubicBezTo>
                  <a:cubicBezTo>
                    <a:pt x="3751260" y="1032302"/>
                    <a:pt x="3691205" y="1054829"/>
                    <a:pt x="3658531" y="1093178"/>
                  </a:cubicBezTo>
                  <a:cubicBezTo>
                    <a:pt x="3625857" y="1131527"/>
                    <a:pt x="3636352" y="1153482"/>
                    <a:pt x="3622838" y="1221401"/>
                  </a:cubicBezTo>
                  <a:cubicBezTo>
                    <a:pt x="3609324" y="1289320"/>
                    <a:pt x="3604280" y="1416540"/>
                    <a:pt x="3577446" y="1500691"/>
                  </a:cubicBezTo>
                  <a:cubicBezTo>
                    <a:pt x="3550612" y="1584842"/>
                    <a:pt x="3511582" y="1637270"/>
                    <a:pt x="3461833" y="1726308"/>
                  </a:cubicBezTo>
                  <a:cubicBezTo>
                    <a:pt x="3412084" y="1815346"/>
                    <a:pt x="3307802" y="1943726"/>
                    <a:pt x="3278953" y="2034918"/>
                  </a:cubicBezTo>
                  <a:cubicBezTo>
                    <a:pt x="3250105" y="2126110"/>
                    <a:pt x="3262853" y="2209684"/>
                    <a:pt x="3288742" y="2273460"/>
                  </a:cubicBezTo>
                  <a:cubicBezTo>
                    <a:pt x="3314631" y="2337237"/>
                    <a:pt x="3352209" y="2360013"/>
                    <a:pt x="3434288" y="2417577"/>
                  </a:cubicBezTo>
                  <a:cubicBezTo>
                    <a:pt x="3516367" y="2475141"/>
                    <a:pt x="3255545" y="2376076"/>
                    <a:pt x="3781217" y="2618845"/>
                  </a:cubicBezTo>
                  <a:cubicBezTo>
                    <a:pt x="4306889" y="2861614"/>
                    <a:pt x="4180534" y="2781761"/>
                    <a:pt x="6588323" y="3874193"/>
                  </a:cubicBezTo>
                  <a:lnTo>
                    <a:pt x="18227951" y="9173439"/>
                  </a:lnTo>
                  <a:cubicBezTo>
                    <a:pt x="18262059" y="9259832"/>
                    <a:pt x="18119293" y="9320837"/>
                    <a:pt x="18064964" y="9394536"/>
                  </a:cubicBezTo>
                  <a:cubicBezTo>
                    <a:pt x="18033882" y="9397848"/>
                    <a:pt x="9397941" y="5444937"/>
                    <a:pt x="7057965" y="4392731"/>
                  </a:cubicBezTo>
                  <a:cubicBezTo>
                    <a:pt x="4717989" y="3340525"/>
                    <a:pt x="4665124" y="3341914"/>
                    <a:pt x="4025107" y="3081300"/>
                  </a:cubicBezTo>
                  <a:cubicBezTo>
                    <a:pt x="3385090" y="2820686"/>
                    <a:pt x="3384462" y="2866118"/>
                    <a:pt x="3217865" y="2829045"/>
                  </a:cubicBezTo>
                  <a:cubicBezTo>
                    <a:pt x="3051268" y="2791972"/>
                    <a:pt x="3089692" y="2841881"/>
                    <a:pt x="3025524" y="2858861"/>
                  </a:cubicBezTo>
                  <a:cubicBezTo>
                    <a:pt x="2961356" y="2875841"/>
                    <a:pt x="2867091" y="2903010"/>
                    <a:pt x="2832855" y="2930924"/>
                  </a:cubicBezTo>
                  <a:cubicBezTo>
                    <a:pt x="2798620" y="2958838"/>
                    <a:pt x="2799047" y="2986835"/>
                    <a:pt x="2820111" y="3026344"/>
                  </a:cubicBezTo>
                  <a:cubicBezTo>
                    <a:pt x="2841175" y="3065853"/>
                    <a:pt x="2899912" y="3127474"/>
                    <a:pt x="2959241" y="3167976"/>
                  </a:cubicBezTo>
                  <a:cubicBezTo>
                    <a:pt x="3018570" y="3208478"/>
                    <a:pt x="3104583" y="3223639"/>
                    <a:pt x="3176083" y="3269358"/>
                  </a:cubicBezTo>
                  <a:cubicBezTo>
                    <a:pt x="3247583" y="3315077"/>
                    <a:pt x="3382251" y="3431025"/>
                    <a:pt x="3388239" y="3442290"/>
                  </a:cubicBezTo>
                  <a:cubicBezTo>
                    <a:pt x="3394228" y="3453555"/>
                    <a:pt x="3275948" y="3364527"/>
                    <a:pt x="3212014" y="3336948"/>
                  </a:cubicBezTo>
                  <a:cubicBezTo>
                    <a:pt x="3148080" y="3309369"/>
                    <a:pt x="3078023" y="3305141"/>
                    <a:pt x="3004633" y="3276814"/>
                  </a:cubicBezTo>
                  <a:cubicBezTo>
                    <a:pt x="2931243" y="3248487"/>
                    <a:pt x="2832636" y="3196805"/>
                    <a:pt x="2771676" y="3166987"/>
                  </a:cubicBezTo>
                  <a:cubicBezTo>
                    <a:pt x="2710716" y="3137169"/>
                    <a:pt x="2672437" y="3107516"/>
                    <a:pt x="2638873" y="3097908"/>
                  </a:cubicBezTo>
                  <a:cubicBezTo>
                    <a:pt x="2605309" y="3088300"/>
                    <a:pt x="2589179" y="3071238"/>
                    <a:pt x="2570293" y="3109338"/>
                  </a:cubicBezTo>
                  <a:cubicBezTo>
                    <a:pt x="2551407" y="3147438"/>
                    <a:pt x="2523214" y="3248486"/>
                    <a:pt x="2525557" y="3326508"/>
                  </a:cubicBezTo>
                  <a:cubicBezTo>
                    <a:pt x="2527900" y="3404530"/>
                    <a:pt x="2561325" y="3465737"/>
                    <a:pt x="2584349" y="3577470"/>
                  </a:cubicBezTo>
                  <a:cubicBezTo>
                    <a:pt x="2607373" y="3689203"/>
                    <a:pt x="2655576" y="3894365"/>
                    <a:pt x="2663703" y="3996904"/>
                  </a:cubicBezTo>
                  <a:cubicBezTo>
                    <a:pt x="2671830" y="4099443"/>
                    <a:pt x="2653780" y="4116258"/>
                    <a:pt x="2633113" y="4192703"/>
                  </a:cubicBezTo>
                  <a:cubicBezTo>
                    <a:pt x="2612446" y="4269148"/>
                    <a:pt x="2546020" y="4496822"/>
                    <a:pt x="2539703" y="4455574"/>
                  </a:cubicBezTo>
                  <a:cubicBezTo>
                    <a:pt x="2533386" y="4414326"/>
                    <a:pt x="2604956" y="4093390"/>
                    <a:pt x="2595212" y="3945217"/>
                  </a:cubicBezTo>
                  <a:cubicBezTo>
                    <a:pt x="2585468" y="3797044"/>
                    <a:pt x="2529208" y="3696326"/>
                    <a:pt x="2481240" y="3566538"/>
                  </a:cubicBezTo>
                  <a:cubicBezTo>
                    <a:pt x="2433272" y="3436750"/>
                    <a:pt x="2343996" y="3250308"/>
                    <a:pt x="2307403" y="3166488"/>
                  </a:cubicBezTo>
                  <a:cubicBezTo>
                    <a:pt x="2270810" y="3082668"/>
                    <a:pt x="2299783" y="3099813"/>
                    <a:pt x="2261683" y="3063618"/>
                  </a:cubicBezTo>
                  <a:cubicBezTo>
                    <a:pt x="2223583" y="3027423"/>
                    <a:pt x="2151700" y="2959505"/>
                    <a:pt x="2078803" y="2949318"/>
                  </a:cubicBezTo>
                  <a:cubicBezTo>
                    <a:pt x="2005906" y="2939131"/>
                    <a:pt x="1935406" y="2954785"/>
                    <a:pt x="1824299" y="3002494"/>
                  </a:cubicBezTo>
                  <a:cubicBezTo>
                    <a:pt x="1713192" y="3050203"/>
                    <a:pt x="1485950" y="3122516"/>
                    <a:pt x="1412162" y="3235573"/>
                  </a:cubicBezTo>
                  <a:cubicBezTo>
                    <a:pt x="1338374" y="3348630"/>
                    <a:pt x="1393455" y="3556683"/>
                    <a:pt x="1381573" y="3680838"/>
                  </a:cubicBezTo>
                  <a:cubicBezTo>
                    <a:pt x="1369691" y="3804993"/>
                    <a:pt x="1371526" y="3804172"/>
                    <a:pt x="1340867" y="3980504"/>
                  </a:cubicBezTo>
                  <a:cubicBezTo>
                    <a:pt x="1310208" y="4156836"/>
                    <a:pt x="1217614" y="4679197"/>
                    <a:pt x="1197619" y="4738831"/>
                  </a:cubicBezTo>
                  <a:cubicBezTo>
                    <a:pt x="1177624" y="4798465"/>
                    <a:pt x="1213371" y="4447966"/>
                    <a:pt x="1220896" y="4338309"/>
                  </a:cubicBezTo>
                  <a:cubicBezTo>
                    <a:pt x="1228421" y="4228652"/>
                    <a:pt x="1246473" y="4152367"/>
                    <a:pt x="1242772" y="4080888"/>
                  </a:cubicBezTo>
                  <a:cubicBezTo>
                    <a:pt x="1239072" y="4009410"/>
                    <a:pt x="1244139" y="3924678"/>
                    <a:pt x="1198693" y="3909438"/>
                  </a:cubicBezTo>
                  <a:cubicBezTo>
                    <a:pt x="1153247" y="3894198"/>
                    <a:pt x="1042154" y="3952356"/>
                    <a:pt x="970093" y="3989448"/>
                  </a:cubicBezTo>
                  <a:cubicBezTo>
                    <a:pt x="898032" y="4026540"/>
                    <a:pt x="835376" y="4070950"/>
                    <a:pt x="766328" y="4131990"/>
                  </a:cubicBezTo>
                  <a:cubicBezTo>
                    <a:pt x="697281" y="4193030"/>
                    <a:pt x="552546" y="4374724"/>
                    <a:pt x="555808" y="4355688"/>
                  </a:cubicBezTo>
                  <a:cubicBezTo>
                    <a:pt x="559070" y="4336652"/>
                    <a:pt x="690183" y="4107469"/>
                    <a:pt x="785900" y="4017771"/>
                  </a:cubicBezTo>
                  <a:cubicBezTo>
                    <a:pt x="881618" y="3928073"/>
                    <a:pt x="1047979" y="3866035"/>
                    <a:pt x="1130113" y="3817500"/>
                  </a:cubicBezTo>
                  <a:cubicBezTo>
                    <a:pt x="1212247" y="3768965"/>
                    <a:pt x="1255445" y="3797788"/>
                    <a:pt x="1278703" y="3726558"/>
                  </a:cubicBezTo>
                  <a:cubicBezTo>
                    <a:pt x="1301961" y="3655328"/>
                    <a:pt x="1264508" y="3482883"/>
                    <a:pt x="1269661" y="3390117"/>
                  </a:cubicBezTo>
                  <a:cubicBezTo>
                    <a:pt x="1274814" y="3297351"/>
                    <a:pt x="1289063" y="3226285"/>
                    <a:pt x="1309620" y="3169963"/>
                  </a:cubicBezTo>
                  <a:cubicBezTo>
                    <a:pt x="1330177" y="3113642"/>
                    <a:pt x="1431158" y="3083081"/>
                    <a:pt x="1393003" y="3052188"/>
                  </a:cubicBezTo>
                  <a:cubicBezTo>
                    <a:pt x="1354849" y="3021295"/>
                    <a:pt x="1202285" y="2989409"/>
                    <a:pt x="1080693" y="2984604"/>
                  </a:cubicBezTo>
                  <a:cubicBezTo>
                    <a:pt x="959101" y="2979799"/>
                    <a:pt x="804383" y="2984599"/>
                    <a:pt x="663453" y="3023360"/>
                  </a:cubicBezTo>
                  <a:cubicBezTo>
                    <a:pt x="522523" y="3062121"/>
                    <a:pt x="275444" y="3216177"/>
                    <a:pt x="235111" y="3217172"/>
                  </a:cubicBezTo>
                  <a:cubicBezTo>
                    <a:pt x="194778" y="3218167"/>
                    <a:pt x="356106" y="3077780"/>
                    <a:pt x="421453" y="3029328"/>
                  </a:cubicBezTo>
                  <a:cubicBezTo>
                    <a:pt x="486800" y="2980876"/>
                    <a:pt x="555022" y="2949816"/>
                    <a:pt x="627193" y="2926458"/>
                  </a:cubicBezTo>
                  <a:cubicBezTo>
                    <a:pt x="699364" y="2903100"/>
                    <a:pt x="767467" y="2895308"/>
                    <a:pt x="854480" y="2889178"/>
                  </a:cubicBezTo>
                  <a:cubicBezTo>
                    <a:pt x="941493" y="2883048"/>
                    <a:pt x="1036370" y="2884954"/>
                    <a:pt x="1149272" y="2889676"/>
                  </a:cubicBezTo>
                  <a:cubicBezTo>
                    <a:pt x="1262174" y="2894398"/>
                    <a:pt x="1413346" y="2938048"/>
                    <a:pt x="1531894" y="2917507"/>
                  </a:cubicBezTo>
                  <a:cubicBezTo>
                    <a:pt x="1650442" y="2896966"/>
                    <a:pt x="1832273" y="2875429"/>
                    <a:pt x="1860559" y="2766431"/>
                  </a:cubicBezTo>
                  <a:cubicBezTo>
                    <a:pt x="1888846" y="2657433"/>
                    <a:pt x="1730009" y="2396867"/>
                    <a:pt x="1701613" y="2263518"/>
                  </a:cubicBezTo>
                  <a:cubicBezTo>
                    <a:pt x="1673217" y="2130169"/>
                    <a:pt x="1743453" y="2036657"/>
                    <a:pt x="1690183" y="1966338"/>
                  </a:cubicBezTo>
                  <a:cubicBezTo>
                    <a:pt x="1636913" y="1896019"/>
                    <a:pt x="1481051" y="1883514"/>
                    <a:pt x="1381991" y="1841604"/>
                  </a:cubicBezTo>
                  <a:cubicBezTo>
                    <a:pt x="1282931" y="1799694"/>
                    <a:pt x="1201737" y="1750743"/>
                    <a:pt x="1095823" y="1714878"/>
                  </a:cubicBezTo>
                  <a:cubicBezTo>
                    <a:pt x="989909" y="1679013"/>
                    <a:pt x="870332" y="1624510"/>
                    <a:pt x="746507" y="1626415"/>
                  </a:cubicBezTo>
                  <a:cubicBezTo>
                    <a:pt x="622682" y="1628320"/>
                    <a:pt x="458429" y="1703447"/>
                    <a:pt x="352873" y="1726308"/>
                  </a:cubicBezTo>
                  <a:cubicBezTo>
                    <a:pt x="247317" y="1749169"/>
                    <a:pt x="170321" y="1761677"/>
                    <a:pt x="113171" y="1763582"/>
                  </a:cubicBezTo>
                  <a:cubicBezTo>
                    <a:pt x="56021" y="1765487"/>
                    <a:pt x="-29251" y="1757700"/>
                    <a:pt x="9973" y="1737738"/>
                  </a:cubicBezTo>
                  <a:cubicBezTo>
                    <a:pt x="49197" y="1717776"/>
                    <a:pt x="241329" y="1676115"/>
                    <a:pt x="348516" y="1643812"/>
                  </a:cubicBezTo>
                  <a:cubicBezTo>
                    <a:pt x="455703" y="1611509"/>
                    <a:pt x="532356" y="1549221"/>
                    <a:pt x="653097" y="1543920"/>
                  </a:cubicBezTo>
                  <a:cubicBezTo>
                    <a:pt x="773838" y="1538619"/>
                    <a:pt x="974410" y="1593040"/>
                    <a:pt x="1072963" y="1612008"/>
                  </a:cubicBezTo>
                  <a:cubicBezTo>
                    <a:pt x="1171516" y="1630976"/>
                    <a:pt x="1222279" y="1684398"/>
                    <a:pt x="1244413" y="1657728"/>
                  </a:cubicBezTo>
                  <a:cubicBezTo>
                    <a:pt x="1266547" y="1631058"/>
                    <a:pt x="1217196" y="1531998"/>
                    <a:pt x="1205766" y="1451988"/>
                  </a:cubicBezTo>
                  <a:cubicBezTo>
                    <a:pt x="1194336" y="1371978"/>
                    <a:pt x="1043682" y="855414"/>
                    <a:pt x="1046313" y="815409"/>
                  </a:cubicBezTo>
                  <a:cubicBezTo>
                    <a:pt x="1048944" y="775404"/>
                    <a:pt x="1171953" y="1087888"/>
                    <a:pt x="1221553" y="1211958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grpSp>
          <p:nvGrpSpPr>
            <p:cNvPr id="3" name="Skupina 2"/>
            <p:cNvGrpSpPr/>
            <p:nvPr/>
          </p:nvGrpSpPr>
          <p:grpSpPr>
            <a:xfrm rot="632640">
              <a:off x="2454176" y="2010831"/>
              <a:ext cx="1132442" cy="778235"/>
              <a:chOff x="4099760" y="2873345"/>
              <a:chExt cx="1132442" cy="835444"/>
            </a:xfrm>
          </p:grpSpPr>
          <p:grpSp>
            <p:nvGrpSpPr>
              <p:cNvPr id="4" name="Skupina 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6" name="Skupina 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13" name="Volný tvar 1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4" name="Volný tvar 1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5" name="Volný tvar 1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6" name="Volný tvar 1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7" name="Volný tvar 1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7" name="Skupina 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8" name="Volný tvar 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9" name="Volný tvar 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0" name="Volný tvar 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1" name="Volný tvar 1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2" name="Volný tvar 1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5" name="Ovál 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18" name="Skupina 17"/>
            <p:cNvGrpSpPr/>
            <p:nvPr/>
          </p:nvGrpSpPr>
          <p:grpSpPr>
            <a:xfrm rot="632640">
              <a:off x="3471129" y="2536981"/>
              <a:ext cx="1132442" cy="778235"/>
              <a:chOff x="4099760" y="2873345"/>
              <a:chExt cx="1132442" cy="835444"/>
            </a:xfrm>
          </p:grpSpPr>
          <p:grpSp>
            <p:nvGrpSpPr>
              <p:cNvPr id="19" name="Skupina 18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21" name="Skupina 20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28" name="Volný tvar 27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9" name="Volný tvar 2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0" name="Volný tvar 2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1" name="Volný tvar 3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2" name="Volný tvar 3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22" name="Skupina 21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23" name="Volný tvar 22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4" name="Volný tvar 2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5" name="Volný tvar 2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6" name="Volný tvar 2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7" name="Volný tvar 2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20" name="Ovál 19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33" name="Skupina 32"/>
            <p:cNvGrpSpPr/>
            <p:nvPr/>
          </p:nvGrpSpPr>
          <p:grpSpPr>
            <a:xfrm rot="632640">
              <a:off x="4483433" y="3072636"/>
              <a:ext cx="1132442" cy="778235"/>
              <a:chOff x="4099760" y="2873345"/>
              <a:chExt cx="1132442" cy="835444"/>
            </a:xfrm>
          </p:grpSpPr>
          <p:grpSp>
            <p:nvGrpSpPr>
              <p:cNvPr id="34" name="Skupina 3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36" name="Skupina 3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43" name="Volný tvar 4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4" name="Volný tvar 4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5" name="Volný tvar 4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6" name="Volný tvar 4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7" name="Volný tvar 4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37" name="Skupina 3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38" name="Volný tvar 3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9" name="Volný tvar 3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0" name="Volný tvar 3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1" name="Volný tvar 4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2" name="Volný tvar 4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35" name="Ovál 3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48" name="Skupina 47"/>
            <p:cNvGrpSpPr/>
            <p:nvPr/>
          </p:nvGrpSpPr>
          <p:grpSpPr>
            <a:xfrm rot="632640">
              <a:off x="5508283" y="3604401"/>
              <a:ext cx="1132442" cy="778235"/>
              <a:chOff x="4099760" y="2873345"/>
              <a:chExt cx="1132442" cy="835444"/>
            </a:xfrm>
          </p:grpSpPr>
          <p:grpSp>
            <p:nvGrpSpPr>
              <p:cNvPr id="49" name="Skupina 48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51" name="Skupina 50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58" name="Volný tvar 57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9" name="Volný tvar 5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0" name="Volný tvar 5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1" name="Volný tvar 6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2" name="Volný tvar 6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52" name="Skupina 51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53" name="Volný tvar 52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4" name="Volný tvar 5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5" name="Volný tvar 5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6" name="Volný tvar 5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7" name="Volný tvar 5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50" name="Ovál 49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63" name="Skupina 62"/>
            <p:cNvGrpSpPr/>
            <p:nvPr/>
          </p:nvGrpSpPr>
          <p:grpSpPr>
            <a:xfrm rot="632640">
              <a:off x="6512357" y="4133857"/>
              <a:ext cx="1132442" cy="778235"/>
              <a:chOff x="4099760" y="2873345"/>
              <a:chExt cx="1132442" cy="835444"/>
            </a:xfrm>
          </p:grpSpPr>
          <p:grpSp>
            <p:nvGrpSpPr>
              <p:cNvPr id="64" name="Skupina 6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66" name="Skupina 6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73" name="Volný tvar 7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4" name="Volný tvar 7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5" name="Volný tvar 7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6" name="Volný tvar 7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7" name="Volný tvar 7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67" name="Skupina 6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68" name="Volný tvar 6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9" name="Volný tvar 6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0" name="Volný tvar 6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1" name="Volný tvar 7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2" name="Volný tvar 7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65" name="Ovál 6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</p:grpSp>
      <p:sp>
        <p:nvSpPr>
          <p:cNvPr id="81" name="Volný tvar 80"/>
          <p:cNvSpPr/>
          <p:nvPr/>
        </p:nvSpPr>
        <p:spPr>
          <a:xfrm rot="603163">
            <a:off x="3835912" y="2210503"/>
            <a:ext cx="1321035" cy="881008"/>
          </a:xfrm>
          <a:custGeom>
            <a:avLst/>
            <a:gdLst>
              <a:gd name="connsiteX0" fmla="*/ 0 w 1364064"/>
              <a:gd name="connsiteY0" fmla="*/ 263875 h 859298"/>
              <a:gd name="connsiteX1" fmla="*/ 212651 w 1364064"/>
              <a:gd name="connsiteY1" fmla="*/ 8693 h 859298"/>
              <a:gd name="connsiteX2" fmla="*/ 786809 w 1364064"/>
              <a:gd name="connsiteY2" fmla="*/ 93754 h 859298"/>
              <a:gd name="connsiteX3" fmla="*/ 1329069 w 1364064"/>
              <a:gd name="connsiteY3" fmla="*/ 423363 h 859298"/>
              <a:gd name="connsiteX4" fmla="*/ 1265274 w 1364064"/>
              <a:gd name="connsiteY4" fmla="*/ 859298 h 859298"/>
              <a:gd name="connsiteX0" fmla="*/ 0 w 1349954"/>
              <a:gd name="connsiteY0" fmla="*/ 263875 h 859298"/>
              <a:gd name="connsiteX1" fmla="*/ 212651 w 1349954"/>
              <a:gd name="connsiteY1" fmla="*/ 8693 h 859298"/>
              <a:gd name="connsiteX2" fmla="*/ 786809 w 1349954"/>
              <a:gd name="connsiteY2" fmla="*/ 93754 h 859298"/>
              <a:gd name="connsiteX3" fmla="*/ 1329069 w 1349954"/>
              <a:gd name="connsiteY3" fmla="*/ 423363 h 859298"/>
              <a:gd name="connsiteX4" fmla="*/ 1265274 w 1349954"/>
              <a:gd name="connsiteY4" fmla="*/ 859298 h 859298"/>
              <a:gd name="connsiteX0" fmla="*/ 0 w 1321035"/>
              <a:gd name="connsiteY0" fmla="*/ 263185 h 858608"/>
              <a:gd name="connsiteX1" fmla="*/ 212651 w 1321035"/>
              <a:gd name="connsiteY1" fmla="*/ 8003 h 858608"/>
              <a:gd name="connsiteX2" fmla="*/ 786809 w 1321035"/>
              <a:gd name="connsiteY2" fmla="*/ 93064 h 858608"/>
              <a:gd name="connsiteX3" fmla="*/ 1286539 w 1321035"/>
              <a:gd name="connsiteY3" fmla="*/ 380142 h 858608"/>
              <a:gd name="connsiteX4" fmla="*/ 1265274 w 1321035"/>
              <a:gd name="connsiteY4" fmla="*/ 858608 h 858608"/>
              <a:gd name="connsiteX0" fmla="*/ 0 w 1321035"/>
              <a:gd name="connsiteY0" fmla="*/ 273014 h 868437"/>
              <a:gd name="connsiteX1" fmla="*/ 297712 w 1321035"/>
              <a:gd name="connsiteY1" fmla="*/ 7200 h 868437"/>
              <a:gd name="connsiteX2" fmla="*/ 786809 w 1321035"/>
              <a:gd name="connsiteY2" fmla="*/ 102893 h 868437"/>
              <a:gd name="connsiteX3" fmla="*/ 1286539 w 1321035"/>
              <a:gd name="connsiteY3" fmla="*/ 389971 h 868437"/>
              <a:gd name="connsiteX4" fmla="*/ 1265274 w 1321035"/>
              <a:gd name="connsiteY4" fmla="*/ 868437 h 868437"/>
              <a:gd name="connsiteX0" fmla="*/ 0 w 1321035"/>
              <a:gd name="connsiteY0" fmla="*/ 285585 h 881008"/>
              <a:gd name="connsiteX1" fmla="*/ 297712 w 1321035"/>
              <a:gd name="connsiteY1" fmla="*/ 19771 h 881008"/>
              <a:gd name="connsiteX2" fmla="*/ 818706 w 1321035"/>
              <a:gd name="connsiteY2" fmla="*/ 62302 h 881008"/>
              <a:gd name="connsiteX3" fmla="*/ 1286539 w 1321035"/>
              <a:gd name="connsiteY3" fmla="*/ 402542 h 881008"/>
              <a:gd name="connsiteX4" fmla="*/ 1265274 w 1321035"/>
              <a:gd name="connsiteY4" fmla="*/ 881008 h 88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1035" h="881008">
                <a:moveTo>
                  <a:pt x="0" y="285585"/>
                </a:moveTo>
                <a:cubicBezTo>
                  <a:pt x="40758" y="172170"/>
                  <a:pt x="161261" y="56985"/>
                  <a:pt x="297712" y="19771"/>
                </a:cubicBezTo>
                <a:cubicBezTo>
                  <a:pt x="434163" y="-17443"/>
                  <a:pt x="653902" y="-1493"/>
                  <a:pt x="818706" y="62302"/>
                </a:cubicBezTo>
                <a:cubicBezTo>
                  <a:pt x="983510" y="126097"/>
                  <a:pt x="1206795" y="274951"/>
                  <a:pt x="1286539" y="402542"/>
                </a:cubicBezTo>
                <a:cubicBezTo>
                  <a:pt x="1334385" y="583296"/>
                  <a:pt x="1337043" y="726836"/>
                  <a:pt x="1265274" y="881008"/>
                </a:cubicBezTo>
              </a:path>
            </a:pathLst>
          </a:custGeom>
          <a:noFill/>
          <a:ln>
            <a:solidFill>
              <a:schemeClr val="tx1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4" name="Volný tvar 93"/>
          <p:cNvSpPr/>
          <p:nvPr/>
        </p:nvSpPr>
        <p:spPr>
          <a:xfrm>
            <a:off x="1316122" y="1463849"/>
            <a:ext cx="343904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5" name="TextovéPole 94"/>
          <p:cNvSpPr txBox="1"/>
          <p:nvPr/>
        </p:nvSpPr>
        <p:spPr>
          <a:xfrm>
            <a:off x="4030600" y="1578230"/>
            <a:ext cx="3674035" cy="3263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…a k dalšímu Ranvierově zářezu…</a:t>
            </a:r>
          </a:p>
        </p:txBody>
      </p:sp>
      <p:sp>
        <p:nvSpPr>
          <p:cNvPr id="100" name="Volný tvar 99"/>
          <p:cNvSpPr/>
          <p:nvPr/>
        </p:nvSpPr>
        <p:spPr>
          <a:xfrm rot="298829" flipH="1" flipV="1">
            <a:off x="3108644" y="3510443"/>
            <a:ext cx="1321035" cy="881008"/>
          </a:xfrm>
          <a:custGeom>
            <a:avLst/>
            <a:gdLst>
              <a:gd name="connsiteX0" fmla="*/ 0 w 1364064"/>
              <a:gd name="connsiteY0" fmla="*/ 263875 h 859298"/>
              <a:gd name="connsiteX1" fmla="*/ 212651 w 1364064"/>
              <a:gd name="connsiteY1" fmla="*/ 8693 h 859298"/>
              <a:gd name="connsiteX2" fmla="*/ 786809 w 1364064"/>
              <a:gd name="connsiteY2" fmla="*/ 93754 h 859298"/>
              <a:gd name="connsiteX3" fmla="*/ 1329069 w 1364064"/>
              <a:gd name="connsiteY3" fmla="*/ 423363 h 859298"/>
              <a:gd name="connsiteX4" fmla="*/ 1265274 w 1364064"/>
              <a:gd name="connsiteY4" fmla="*/ 859298 h 859298"/>
              <a:gd name="connsiteX0" fmla="*/ 0 w 1349954"/>
              <a:gd name="connsiteY0" fmla="*/ 263875 h 859298"/>
              <a:gd name="connsiteX1" fmla="*/ 212651 w 1349954"/>
              <a:gd name="connsiteY1" fmla="*/ 8693 h 859298"/>
              <a:gd name="connsiteX2" fmla="*/ 786809 w 1349954"/>
              <a:gd name="connsiteY2" fmla="*/ 93754 h 859298"/>
              <a:gd name="connsiteX3" fmla="*/ 1329069 w 1349954"/>
              <a:gd name="connsiteY3" fmla="*/ 423363 h 859298"/>
              <a:gd name="connsiteX4" fmla="*/ 1265274 w 1349954"/>
              <a:gd name="connsiteY4" fmla="*/ 859298 h 859298"/>
              <a:gd name="connsiteX0" fmla="*/ 0 w 1321035"/>
              <a:gd name="connsiteY0" fmla="*/ 263185 h 858608"/>
              <a:gd name="connsiteX1" fmla="*/ 212651 w 1321035"/>
              <a:gd name="connsiteY1" fmla="*/ 8003 h 858608"/>
              <a:gd name="connsiteX2" fmla="*/ 786809 w 1321035"/>
              <a:gd name="connsiteY2" fmla="*/ 93064 h 858608"/>
              <a:gd name="connsiteX3" fmla="*/ 1286539 w 1321035"/>
              <a:gd name="connsiteY3" fmla="*/ 380142 h 858608"/>
              <a:gd name="connsiteX4" fmla="*/ 1265274 w 1321035"/>
              <a:gd name="connsiteY4" fmla="*/ 858608 h 858608"/>
              <a:gd name="connsiteX0" fmla="*/ 0 w 1321035"/>
              <a:gd name="connsiteY0" fmla="*/ 273014 h 868437"/>
              <a:gd name="connsiteX1" fmla="*/ 297712 w 1321035"/>
              <a:gd name="connsiteY1" fmla="*/ 7200 h 868437"/>
              <a:gd name="connsiteX2" fmla="*/ 786809 w 1321035"/>
              <a:gd name="connsiteY2" fmla="*/ 102893 h 868437"/>
              <a:gd name="connsiteX3" fmla="*/ 1286539 w 1321035"/>
              <a:gd name="connsiteY3" fmla="*/ 389971 h 868437"/>
              <a:gd name="connsiteX4" fmla="*/ 1265274 w 1321035"/>
              <a:gd name="connsiteY4" fmla="*/ 868437 h 868437"/>
              <a:gd name="connsiteX0" fmla="*/ 0 w 1321035"/>
              <a:gd name="connsiteY0" fmla="*/ 285585 h 881008"/>
              <a:gd name="connsiteX1" fmla="*/ 297712 w 1321035"/>
              <a:gd name="connsiteY1" fmla="*/ 19771 h 881008"/>
              <a:gd name="connsiteX2" fmla="*/ 818706 w 1321035"/>
              <a:gd name="connsiteY2" fmla="*/ 62302 h 881008"/>
              <a:gd name="connsiteX3" fmla="*/ 1286539 w 1321035"/>
              <a:gd name="connsiteY3" fmla="*/ 402542 h 881008"/>
              <a:gd name="connsiteX4" fmla="*/ 1265274 w 1321035"/>
              <a:gd name="connsiteY4" fmla="*/ 881008 h 88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1035" h="881008">
                <a:moveTo>
                  <a:pt x="0" y="285585"/>
                </a:moveTo>
                <a:cubicBezTo>
                  <a:pt x="40758" y="172170"/>
                  <a:pt x="161261" y="56985"/>
                  <a:pt x="297712" y="19771"/>
                </a:cubicBezTo>
                <a:cubicBezTo>
                  <a:pt x="434163" y="-17443"/>
                  <a:pt x="653902" y="-1493"/>
                  <a:pt x="818706" y="62302"/>
                </a:cubicBezTo>
                <a:cubicBezTo>
                  <a:pt x="983510" y="126097"/>
                  <a:pt x="1206795" y="274951"/>
                  <a:pt x="1286539" y="402542"/>
                </a:cubicBezTo>
                <a:cubicBezTo>
                  <a:pt x="1334385" y="583296"/>
                  <a:pt x="1337043" y="726836"/>
                  <a:pt x="1265274" y="881008"/>
                </a:cubicBezTo>
              </a:path>
            </a:pathLst>
          </a:custGeom>
          <a:noFill/>
          <a:ln>
            <a:solidFill>
              <a:schemeClr val="tx1"/>
            </a:solidFill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4" name="Minus 103"/>
          <p:cNvSpPr/>
          <p:nvPr/>
        </p:nvSpPr>
        <p:spPr>
          <a:xfrm flipH="1">
            <a:off x="2202626" y="2075621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5" name="Plus 104"/>
          <p:cNvSpPr/>
          <p:nvPr/>
        </p:nvSpPr>
        <p:spPr>
          <a:xfrm flipH="1">
            <a:off x="1958335" y="2346343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6" name="Plus 105"/>
          <p:cNvSpPr/>
          <p:nvPr/>
        </p:nvSpPr>
        <p:spPr>
          <a:xfrm flipH="1">
            <a:off x="2363076" y="1671850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7" name="Minus 106"/>
          <p:cNvSpPr/>
          <p:nvPr/>
        </p:nvSpPr>
        <p:spPr>
          <a:xfrm flipH="1">
            <a:off x="5656239" y="4287486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8" name="Plus 107"/>
          <p:cNvSpPr/>
          <p:nvPr/>
        </p:nvSpPr>
        <p:spPr>
          <a:xfrm flipH="1">
            <a:off x="5411948" y="4558208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9" name="Plus 108"/>
          <p:cNvSpPr/>
          <p:nvPr/>
        </p:nvSpPr>
        <p:spPr>
          <a:xfrm flipH="1">
            <a:off x="5816689" y="3883715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0" name="Minus 109"/>
          <p:cNvSpPr/>
          <p:nvPr/>
        </p:nvSpPr>
        <p:spPr>
          <a:xfrm flipH="1">
            <a:off x="6789983" y="4999356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1" name="Plus 110"/>
          <p:cNvSpPr/>
          <p:nvPr/>
        </p:nvSpPr>
        <p:spPr>
          <a:xfrm flipH="1">
            <a:off x="6545692" y="5270078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2" name="Plus 111"/>
          <p:cNvSpPr/>
          <p:nvPr/>
        </p:nvSpPr>
        <p:spPr>
          <a:xfrm flipH="1">
            <a:off x="6950433" y="4595585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4" name="Minus 113"/>
          <p:cNvSpPr/>
          <p:nvPr/>
        </p:nvSpPr>
        <p:spPr>
          <a:xfrm flipH="1">
            <a:off x="3603284" y="2517580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5" name="Plus 114"/>
          <p:cNvSpPr/>
          <p:nvPr/>
        </p:nvSpPr>
        <p:spPr>
          <a:xfrm flipH="1">
            <a:off x="3412018" y="2790516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6" name="Minus 115"/>
          <p:cNvSpPr/>
          <p:nvPr/>
        </p:nvSpPr>
        <p:spPr>
          <a:xfrm flipH="1">
            <a:off x="3202422" y="3168782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1" name="Minus 100"/>
          <p:cNvSpPr/>
          <p:nvPr/>
        </p:nvSpPr>
        <p:spPr>
          <a:xfrm flipH="1">
            <a:off x="4730782" y="3229450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2" name="Plus 101"/>
          <p:cNvSpPr/>
          <p:nvPr/>
        </p:nvSpPr>
        <p:spPr>
          <a:xfrm flipH="1">
            <a:off x="4539516" y="3502386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3" name="Minus 102"/>
          <p:cNvSpPr/>
          <p:nvPr/>
        </p:nvSpPr>
        <p:spPr>
          <a:xfrm flipH="1">
            <a:off x="4329920" y="3880652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9" name="Obdélník 98"/>
          <p:cNvSpPr/>
          <p:nvPr/>
        </p:nvSpPr>
        <p:spPr>
          <a:xfrm>
            <a:off x="2500649" y="273955"/>
            <a:ext cx="4009174" cy="8925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Šíření akčního potenciálu </a:t>
            </a:r>
          </a:p>
          <a:p>
            <a:r>
              <a:rPr lang="cs-CZ" sz="2400" dirty="0"/>
              <a:t>(</a:t>
            </a:r>
            <a:r>
              <a:rPr lang="cs-CZ" sz="2400" dirty="0" err="1"/>
              <a:t>myelinizované</a:t>
            </a:r>
            <a:r>
              <a:rPr lang="cs-CZ" sz="2400" dirty="0"/>
              <a:t> vlákno) - detail</a:t>
            </a:r>
          </a:p>
        </p:txBody>
      </p:sp>
    </p:spTree>
    <p:extLst>
      <p:ext uri="{BB962C8B-B14F-4D97-AF65-F5344CB8AC3E}">
        <p14:creationId xmlns:p14="http://schemas.microsoft.com/office/powerpoint/2010/main" val="335009413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Skupina 77"/>
          <p:cNvGrpSpPr/>
          <p:nvPr/>
        </p:nvGrpSpPr>
        <p:grpSpPr>
          <a:xfrm>
            <a:off x="467544" y="332656"/>
            <a:ext cx="7704856" cy="5616624"/>
            <a:chOff x="755576" y="764703"/>
            <a:chExt cx="6972892" cy="4147389"/>
          </a:xfrm>
        </p:grpSpPr>
        <p:sp>
          <p:nvSpPr>
            <p:cNvPr id="2" name="Volný tvar 1"/>
            <p:cNvSpPr/>
            <p:nvPr/>
          </p:nvSpPr>
          <p:spPr>
            <a:xfrm>
              <a:off x="755576" y="764703"/>
              <a:ext cx="6972892" cy="4133063"/>
            </a:xfrm>
            <a:custGeom>
              <a:avLst/>
              <a:gdLst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264784 w 4199729"/>
                <a:gd name="connsiteY98" fmla="*/ 1886654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50608 w 4199729"/>
                <a:gd name="connsiteY105" fmla="*/ 1544246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20084 w 4200749"/>
                <a:gd name="connsiteY0" fmla="*/ 1212284 h 4338987"/>
                <a:gd name="connsiteX1" fmla="*/ 1357244 w 4200749"/>
                <a:gd name="connsiteY1" fmla="*/ 1578044 h 4338987"/>
                <a:gd name="connsiteX2" fmla="*/ 1551554 w 4200749"/>
                <a:gd name="connsiteY2" fmla="*/ 1658054 h 4338987"/>
                <a:gd name="connsiteX3" fmla="*/ 1905884 w 4200749"/>
                <a:gd name="connsiteY3" fmla="*/ 1680914 h 4338987"/>
                <a:gd name="connsiteX4" fmla="*/ 2020184 w 4200749"/>
                <a:gd name="connsiteY4" fmla="*/ 1543754 h 4338987"/>
                <a:gd name="connsiteX5" fmla="*/ 2123054 w 4200749"/>
                <a:gd name="connsiteY5" fmla="*/ 1292294 h 4338987"/>
                <a:gd name="connsiteX6" fmla="*/ 2123054 w 4200749"/>
                <a:gd name="connsiteY6" fmla="*/ 1120844 h 4338987"/>
                <a:gd name="connsiteX7" fmla="*/ 2088764 w 4200749"/>
                <a:gd name="connsiteY7" fmla="*/ 812234 h 4338987"/>
                <a:gd name="connsiteX8" fmla="*/ 2077334 w 4200749"/>
                <a:gd name="connsiteY8" fmla="*/ 777944 h 4338987"/>
                <a:gd name="connsiteX9" fmla="*/ 2168774 w 4200749"/>
                <a:gd name="connsiteY9" fmla="*/ 1086554 h 4338987"/>
                <a:gd name="connsiteX10" fmla="*/ 2214494 w 4200749"/>
                <a:gd name="connsiteY10" fmla="*/ 1269434 h 4338987"/>
                <a:gd name="connsiteX11" fmla="*/ 2283074 w 4200749"/>
                <a:gd name="connsiteY11" fmla="*/ 1303724 h 4338987"/>
                <a:gd name="connsiteX12" fmla="*/ 2328794 w 4200749"/>
                <a:gd name="connsiteY12" fmla="*/ 1166564 h 4338987"/>
                <a:gd name="connsiteX13" fmla="*/ 2465954 w 4200749"/>
                <a:gd name="connsiteY13" fmla="*/ 880814 h 4338987"/>
                <a:gd name="connsiteX14" fmla="*/ 2557394 w 4200749"/>
                <a:gd name="connsiteY14" fmla="*/ 640784 h 4338987"/>
                <a:gd name="connsiteX15" fmla="*/ 2614544 w 4200749"/>
                <a:gd name="connsiteY15" fmla="*/ 537914 h 4338987"/>
                <a:gd name="connsiteX16" fmla="*/ 2557394 w 4200749"/>
                <a:gd name="connsiteY16" fmla="*/ 789374 h 4338987"/>
                <a:gd name="connsiteX17" fmla="*/ 2443094 w 4200749"/>
                <a:gd name="connsiteY17" fmla="*/ 1097984 h 4338987"/>
                <a:gd name="connsiteX18" fmla="*/ 2374514 w 4200749"/>
                <a:gd name="connsiteY18" fmla="*/ 1406594 h 4338987"/>
                <a:gd name="connsiteX19" fmla="*/ 2557394 w 4200749"/>
                <a:gd name="connsiteY19" fmla="*/ 1578044 h 4338987"/>
                <a:gd name="connsiteX20" fmla="*/ 2877434 w 4200749"/>
                <a:gd name="connsiteY20" fmla="*/ 1658054 h 4338987"/>
                <a:gd name="connsiteX21" fmla="*/ 3186044 w 4200749"/>
                <a:gd name="connsiteY21" fmla="*/ 1658054 h 4338987"/>
                <a:gd name="connsiteX22" fmla="*/ 3368924 w 4200749"/>
                <a:gd name="connsiteY22" fmla="*/ 1566614 h 4338987"/>
                <a:gd name="connsiteX23" fmla="*/ 3471794 w 4200749"/>
                <a:gd name="connsiteY23" fmla="*/ 1372304 h 4338987"/>
                <a:gd name="connsiteX24" fmla="*/ 3460364 w 4200749"/>
                <a:gd name="connsiteY24" fmla="*/ 1097984 h 4338987"/>
                <a:gd name="connsiteX25" fmla="*/ 3448934 w 4200749"/>
                <a:gd name="connsiteY25" fmla="*/ 777944 h 4338987"/>
                <a:gd name="connsiteX26" fmla="*/ 3757544 w 4200749"/>
                <a:gd name="connsiteY26" fmla="*/ 572204 h 4338987"/>
                <a:gd name="connsiteX27" fmla="*/ 3997574 w 4200749"/>
                <a:gd name="connsiteY27" fmla="*/ 92144 h 4338987"/>
                <a:gd name="connsiteX28" fmla="*/ 4031864 w 4200749"/>
                <a:gd name="connsiteY28" fmla="*/ 12134 h 4338987"/>
                <a:gd name="connsiteX29" fmla="*/ 4009004 w 4200749"/>
                <a:gd name="connsiteY29" fmla="*/ 252164 h 4338987"/>
                <a:gd name="connsiteX30" fmla="*/ 3826124 w 4200749"/>
                <a:gd name="connsiteY30" fmla="*/ 652214 h 4338987"/>
                <a:gd name="connsiteX31" fmla="*/ 3643244 w 4200749"/>
                <a:gd name="connsiteY31" fmla="*/ 789374 h 4338987"/>
                <a:gd name="connsiteX32" fmla="*/ 3528944 w 4200749"/>
                <a:gd name="connsiteY32" fmla="*/ 892244 h 4338987"/>
                <a:gd name="connsiteX33" fmla="*/ 3860414 w 4200749"/>
                <a:gd name="connsiteY33" fmla="*/ 846524 h 4338987"/>
                <a:gd name="connsiteX34" fmla="*/ 4191884 w 4200749"/>
                <a:gd name="connsiteY34" fmla="*/ 720794 h 4338987"/>
                <a:gd name="connsiteX35" fmla="*/ 4077584 w 4200749"/>
                <a:gd name="connsiteY35" fmla="*/ 892244 h 4338987"/>
                <a:gd name="connsiteX36" fmla="*/ 3780404 w 4200749"/>
                <a:gd name="connsiteY36" fmla="*/ 937964 h 4338987"/>
                <a:gd name="connsiteX37" fmla="*/ 3608954 w 4200749"/>
                <a:gd name="connsiteY37" fmla="*/ 995114 h 4338987"/>
                <a:gd name="connsiteX38" fmla="*/ 3654674 w 4200749"/>
                <a:gd name="connsiteY38" fmla="*/ 1235144 h 4338987"/>
                <a:gd name="connsiteX39" fmla="*/ 3620384 w 4200749"/>
                <a:gd name="connsiteY39" fmla="*/ 1532324 h 4338987"/>
                <a:gd name="connsiteX40" fmla="*/ 3460364 w 4200749"/>
                <a:gd name="connsiteY40" fmla="*/ 1726634 h 4338987"/>
                <a:gd name="connsiteX41" fmla="*/ 3277484 w 4200749"/>
                <a:gd name="connsiteY41" fmla="*/ 2035244 h 4338987"/>
                <a:gd name="connsiteX42" fmla="*/ 3231764 w 4200749"/>
                <a:gd name="connsiteY42" fmla="*/ 2309564 h 4338987"/>
                <a:gd name="connsiteX43" fmla="*/ 3403214 w 4200749"/>
                <a:gd name="connsiteY43" fmla="*/ 2458154 h 4338987"/>
                <a:gd name="connsiteX44" fmla="*/ 3757544 w 4200749"/>
                <a:gd name="connsiteY44" fmla="*/ 2663894 h 4338987"/>
                <a:gd name="connsiteX45" fmla="*/ 4077584 w 4200749"/>
                <a:gd name="connsiteY45" fmla="*/ 2778194 h 4338987"/>
                <a:gd name="connsiteX46" fmla="*/ 4077584 w 4200749"/>
                <a:gd name="connsiteY46" fmla="*/ 2881064 h 4338987"/>
                <a:gd name="connsiteX47" fmla="*/ 3768974 w 4200749"/>
                <a:gd name="connsiteY47" fmla="*/ 2869634 h 4338987"/>
                <a:gd name="connsiteX48" fmla="*/ 3403214 w 4200749"/>
                <a:gd name="connsiteY48" fmla="*/ 2732474 h 4338987"/>
                <a:gd name="connsiteX49" fmla="*/ 3083174 w 4200749"/>
                <a:gd name="connsiteY49" fmla="*/ 2663894 h 4338987"/>
                <a:gd name="connsiteX50" fmla="*/ 2957444 w 4200749"/>
                <a:gd name="connsiteY50" fmla="*/ 2698184 h 4338987"/>
                <a:gd name="connsiteX51" fmla="*/ 2820284 w 4200749"/>
                <a:gd name="connsiteY51" fmla="*/ 2823914 h 4338987"/>
                <a:gd name="connsiteX52" fmla="*/ 2763134 w 4200749"/>
                <a:gd name="connsiteY52" fmla="*/ 2995364 h 4338987"/>
                <a:gd name="connsiteX53" fmla="*/ 2968874 w 4200749"/>
                <a:gd name="connsiteY53" fmla="*/ 3132524 h 4338987"/>
                <a:gd name="connsiteX54" fmla="*/ 3174614 w 4200749"/>
                <a:gd name="connsiteY54" fmla="*/ 3269684 h 4338987"/>
                <a:gd name="connsiteX55" fmla="*/ 3346064 w 4200749"/>
                <a:gd name="connsiteY55" fmla="*/ 3303974 h 4338987"/>
                <a:gd name="connsiteX56" fmla="*/ 3266054 w 4200749"/>
                <a:gd name="connsiteY56" fmla="*/ 3395414 h 4338987"/>
                <a:gd name="connsiteX57" fmla="*/ 3003164 w 4200749"/>
                <a:gd name="connsiteY57" fmla="*/ 3303974 h 4338987"/>
                <a:gd name="connsiteX58" fmla="*/ 2751704 w 4200749"/>
                <a:gd name="connsiteY58" fmla="*/ 3189674 h 4338987"/>
                <a:gd name="connsiteX59" fmla="*/ 2637404 w 4200749"/>
                <a:gd name="connsiteY59" fmla="*/ 3098234 h 4338987"/>
                <a:gd name="connsiteX60" fmla="*/ 2568824 w 4200749"/>
                <a:gd name="connsiteY60" fmla="*/ 3109664 h 4338987"/>
                <a:gd name="connsiteX61" fmla="*/ 2557394 w 4200749"/>
                <a:gd name="connsiteY61" fmla="*/ 3326834 h 4338987"/>
                <a:gd name="connsiteX62" fmla="*/ 2671694 w 4200749"/>
                <a:gd name="connsiteY62" fmla="*/ 3555434 h 4338987"/>
                <a:gd name="connsiteX63" fmla="*/ 2728844 w 4200749"/>
                <a:gd name="connsiteY63" fmla="*/ 4024064 h 4338987"/>
                <a:gd name="connsiteX64" fmla="*/ 2694554 w 4200749"/>
                <a:gd name="connsiteY64" fmla="*/ 4184084 h 4338987"/>
                <a:gd name="connsiteX65" fmla="*/ 2534534 w 4200749"/>
                <a:gd name="connsiteY65" fmla="*/ 4138364 h 4338987"/>
                <a:gd name="connsiteX66" fmla="*/ 2534534 w 4200749"/>
                <a:gd name="connsiteY66" fmla="*/ 3909764 h 4338987"/>
                <a:gd name="connsiteX67" fmla="*/ 2431664 w 4200749"/>
                <a:gd name="connsiteY67" fmla="*/ 3566864 h 4338987"/>
                <a:gd name="connsiteX68" fmla="*/ 2305934 w 4200749"/>
                <a:gd name="connsiteY68" fmla="*/ 3166814 h 4338987"/>
                <a:gd name="connsiteX69" fmla="*/ 2260214 w 4200749"/>
                <a:gd name="connsiteY69" fmla="*/ 3063944 h 4338987"/>
                <a:gd name="connsiteX70" fmla="*/ 2077334 w 4200749"/>
                <a:gd name="connsiteY70" fmla="*/ 2949644 h 4338987"/>
                <a:gd name="connsiteX71" fmla="*/ 1848734 w 4200749"/>
                <a:gd name="connsiteY71" fmla="*/ 3029654 h 4338987"/>
                <a:gd name="connsiteX72" fmla="*/ 1414394 w 4200749"/>
                <a:gd name="connsiteY72" fmla="*/ 3361124 h 4338987"/>
                <a:gd name="connsiteX73" fmla="*/ 1380104 w 4200749"/>
                <a:gd name="connsiteY73" fmla="*/ 3681164 h 4338987"/>
                <a:gd name="connsiteX74" fmla="*/ 1380104 w 4200749"/>
                <a:gd name="connsiteY74" fmla="*/ 3989774 h 4338987"/>
                <a:gd name="connsiteX75" fmla="*/ 1288664 w 4200749"/>
                <a:gd name="connsiteY75" fmla="*/ 4309814 h 4338987"/>
                <a:gd name="connsiteX76" fmla="*/ 1197224 w 4200749"/>
                <a:gd name="connsiteY76" fmla="*/ 4298384 h 4338987"/>
                <a:gd name="connsiteX77" fmla="*/ 1185794 w 4200749"/>
                <a:gd name="connsiteY77" fmla="*/ 4081214 h 4338987"/>
                <a:gd name="connsiteX78" fmla="*/ 1197224 w 4200749"/>
                <a:gd name="connsiteY78" fmla="*/ 3909764 h 4338987"/>
                <a:gd name="connsiteX79" fmla="*/ 968624 w 4200749"/>
                <a:gd name="connsiteY79" fmla="*/ 3989774 h 4338987"/>
                <a:gd name="connsiteX80" fmla="*/ 717164 w 4200749"/>
                <a:gd name="connsiteY80" fmla="*/ 4069784 h 4338987"/>
                <a:gd name="connsiteX81" fmla="*/ 740024 w 4200749"/>
                <a:gd name="connsiteY81" fmla="*/ 3955484 h 4338987"/>
                <a:gd name="connsiteX82" fmla="*/ 1128644 w 4200749"/>
                <a:gd name="connsiteY82" fmla="*/ 3795464 h 4338987"/>
                <a:gd name="connsiteX83" fmla="*/ 1277234 w 4200749"/>
                <a:gd name="connsiteY83" fmla="*/ 3726884 h 4338987"/>
                <a:gd name="connsiteX84" fmla="*/ 1220084 w 4200749"/>
                <a:gd name="connsiteY84" fmla="*/ 3372554 h 4338987"/>
                <a:gd name="connsiteX85" fmla="*/ 1322954 w 4200749"/>
                <a:gd name="connsiteY85" fmla="*/ 3121094 h 4338987"/>
                <a:gd name="connsiteX86" fmla="*/ 1391534 w 4200749"/>
                <a:gd name="connsiteY86" fmla="*/ 3052514 h 4338987"/>
                <a:gd name="connsiteX87" fmla="*/ 1082924 w 4200749"/>
                <a:gd name="connsiteY87" fmla="*/ 3029654 h 4338987"/>
                <a:gd name="connsiteX88" fmla="*/ 728594 w 4200749"/>
                <a:gd name="connsiteY88" fmla="*/ 2961074 h 4338987"/>
                <a:gd name="connsiteX89" fmla="*/ 374264 w 4200749"/>
                <a:gd name="connsiteY89" fmla="*/ 3132524 h 4338987"/>
                <a:gd name="connsiteX90" fmla="*/ 419984 w 4200749"/>
                <a:gd name="connsiteY90" fmla="*/ 3029654 h 4338987"/>
                <a:gd name="connsiteX91" fmla="*/ 625724 w 4200749"/>
                <a:gd name="connsiteY91" fmla="*/ 2926784 h 4338987"/>
                <a:gd name="connsiteX92" fmla="*/ 808604 w 4200749"/>
                <a:gd name="connsiteY92" fmla="*/ 2755334 h 4338987"/>
                <a:gd name="connsiteX93" fmla="*/ 1151504 w 4200749"/>
                <a:gd name="connsiteY93" fmla="*/ 2778194 h 4338987"/>
                <a:gd name="connsiteX94" fmla="*/ 1460114 w 4200749"/>
                <a:gd name="connsiteY94" fmla="*/ 2823914 h 4338987"/>
                <a:gd name="connsiteX95" fmla="*/ 1951604 w 4200749"/>
                <a:gd name="connsiteY95" fmla="*/ 2663894 h 4338987"/>
                <a:gd name="connsiteX96" fmla="*/ 1700144 w 4200749"/>
                <a:gd name="connsiteY96" fmla="*/ 2263844 h 4338987"/>
                <a:gd name="connsiteX97" fmla="*/ 1688714 w 4200749"/>
                <a:gd name="connsiteY97" fmla="*/ 1966664 h 4338987"/>
                <a:gd name="connsiteX98" fmla="*/ 1380522 w 4200749"/>
                <a:gd name="connsiteY98" fmla="*/ 1841930 h 4338987"/>
                <a:gd name="connsiteX99" fmla="*/ 1094354 w 4200749"/>
                <a:gd name="connsiteY99" fmla="*/ 1715204 h 4338987"/>
                <a:gd name="connsiteX100" fmla="*/ 745038 w 4200749"/>
                <a:gd name="connsiteY100" fmla="*/ 1626741 h 4338987"/>
                <a:gd name="connsiteX101" fmla="*/ 351404 w 4200749"/>
                <a:gd name="connsiteY101" fmla="*/ 1726634 h 4338987"/>
                <a:gd name="connsiteX102" fmla="*/ 122804 w 4200749"/>
                <a:gd name="connsiteY102" fmla="*/ 1795214 h 4338987"/>
                <a:gd name="connsiteX103" fmla="*/ 8504 w 4200749"/>
                <a:gd name="connsiteY103" fmla="*/ 1738064 h 4338987"/>
                <a:gd name="connsiteX104" fmla="*/ 347047 w 4200749"/>
                <a:gd name="connsiteY104" fmla="*/ 1644138 h 4338987"/>
                <a:gd name="connsiteX105" fmla="*/ 651628 w 4200749"/>
                <a:gd name="connsiteY105" fmla="*/ 1544246 h 4338987"/>
                <a:gd name="connsiteX106" fmla="*/ 1071494 w 4200749"/>
                <a:gd name="connsiteY106" fmla="*/ 1612334 h 4338987"/>
                <a:gd name="connsiteX107" fmla="*/ 1242944 w 4200749"/>
                <a:gd name="connsiteY107" fmla="*/ 1658054 h 4338987"/>
                <a:gd name="connsiteX108" fmla="*/ 1185794 w 4200749"/>
                <a:gd name="connsiteY108" fmla="*/ 1452314 h 4338987"/>
                <a:gd name="connsiteX109" fmla="*/ 1174364 w 4200749"/>
                <a:gd name="connsiteY109" fmla="*/ 1177994 h 4338987"/>
                <a:gd name="connsiteX110" fmla="*/ 1220084 w 4200749"/>
                <a:gd name="connsiteY110" fmla="*/ 1212284 h 4338987"/>
                <a:gd name="connsiteX0" fmla="*/ 1221553 w 4202218"/>
                <a:gd name="connsiteY0" fmla="*/ 1212284 h 4338987"/>
                <a:gd name="connsiteX1" fmla="*/ 1358713 w 4202218"/>
                <a:gd name="connsiteY1" fmla="*/ 157804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75917 w 4202218"/>
                <a:gd name="connsiteY109" fmla="*/ 547397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876086 w 4202218"/>
                <a:gd name="connsiteY109" fmla="*/ 10016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63719 w 4202218"/>
                <a:gd name="connsiteY32" fmla="*/ 977218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1796"/>
                <a:gd name="connsiteY0" fmla="*/ 1212284 h 4338987"/>
                <a:gd name="connsiteX1" fmla="*/ 1343911 w 4201796"/>
                <a:gd name="connsiteY1" fmla="*/ 1560154 h 4338987"/>
                <a:gd name="connsiteX2" fmla="*/ 1553023 w 4201796"/>
                <a:gd name="connsiteY2" fmla="*/ 1658054 h 4338987"/>
                <a:gd name="connsiteX3" fmla="*/ 1907353 w 4201796"/>
                <a:gd name="connsiteY3" fmla="*/ 1680914 h 4338987"/>
                <a:gd name="connsiteX4" fmla="*/ 2021653 w 4201796"/>
                <a:gd name="connsiteY4" fmla="*/ 1543754 h 4338987"/>
                <a:gd name="connsiteX5" fmla="*/ 2124523 w 4201796"/>
                <a:gd name="connsiteY5" fmla="*/ 1292294 h 4338987"/>
                <a:gd name="connsiteX6" fmla="*/ 2124523 w 4201796"/>
                <a:gd name="connsiteY6" fmla="*/ 1120844 h 4338987"/>
                <a:gd name="connsiteX7" fmla="*/ 2068029 w 4201796"/>
                <a:gd name="connsiteY7" fmla="*/ 825651 h 4338987"/>
                <a:gd name="connsiteX8" fmla="*/ 2078803 w 4201796"/>
                <a:gd name="connsiteY8" fmla="*/ 777944 h 4338987"/>
                <a:gd name="connsiteX9" fmla="*/ 2170243 w 4201796"/>
                <a:gd name="connsiteY9" fmla="*/ 1086554 h 4338987"/>
                <a:gd name="connsiteX10" fmla="*/ 2215963 w 4201796"/>
                <a:gd name="connsiteY10" fmla="*/ 1269434 h 4338987"/>
                <a:gd name="connsiteX11" fmla="*/ 2284543 w 4201796"/>
                <a:gd name="connsiteY11" fmla="*/ 1303724 h 4338987"/>
                <a:gd name="connsiteX12" fmla="*/ 2330263 w 4201796"/>
                <a:gd name="connsiteY12" fmla="*/ 1166564 h 4338987"/>
                <a:gd name="connsiteX13" fmla="*/ 2467423 w 4201796"/>
                <a:gd name="connsiteY13" fmla="*/ 880814 h 4338987"/>
                <a:gd name="connsiteX14" fmla="*/ 2558863 w 4201796"/>
                <a:gd name="connsiteY14" fmla="*/ 640784 h 4338987"/>
                <a:gd name="connsiteX15" fmla="*/ 2616013 w 4201796"/>
                <a:gd name="connsiteY15" fmla="*/ 537914 h 4338987"/>
                <a:gd name="connsiteX16" fmla="*/ 2558863 w 4201796"/>
                <a:gd name="connsiteY16" fmla="*/ 789374 h 4338987"/>
                <a:gd name="connsiteX17" fmla="*/ 2444563 w 4201796"/>
                <a:gd name="connsiteY17" fmla="*/ 1097984 h 4338987"/>
                <a:gd name="connsiteX18" fmla="*/ 2375983 w 4201796"/>
                <a:gd name="connsiteY18" fmla="*/ 1406594 h 4338987"/>
                <a:gd name="connsiteX19" fmla="*/ 2558863 w 4201796"/>
                <a:gd name="connsiteY19" fmla="*/ 1578044 h 4338987"/>
                <a:gd name="connsiteX20" fmla="*/ 2878903 w 4201796"/>
                <a:gd name="connsiteY20" fmla="*/ 1658054 h 4338987"/>
                <a:gd name="connsiteX21" fmla="*/ 3187513 w 4201796"/>
                <a:gd name="connsiteY21" fmla="*/ 1658054 h 4338987"/>
                <a:gd name="connsiteX22" fmla="*/ 3370393 w 4201796"/>
                <a:gd name="connsiteY22" fmla="*/ 1566614 h 4338987"/>
                <a:gd name="connsiteX23" fmla="*/ 3473263 w 4201796"/>
                <a:gd name="connsiteY23" fmla="*/ 1372304 h 4338987"/>
                <a:gd name="connsiteX24" fmla="*/ 3461833 w 4201796"/>
                <a:gd name="connsiteY24" fmla="*/ 1097984 h 4338987"/>
                <a:gd name="connsiteX25" fmla="*/ 3450403 w 4201796"/>
                <a:gd name="connsiteY25" fmla="*/ 777944 h 4338987"/>
                <a:gd name="connsiteX26" fmla="*/ 3759013 w 4201796"/>
                <a:gd name="connsiteY26" fmla="*/ 572204 h 4338987"/>
                <a:gd name="connsiteX27" fmla="*/ 3999043 w 4201796"/>
                <a:gd name="connsiteY27" fmla="*/ 92144 h 4338987"/>
                <a:gd name="connsiteX28" fmla="*/ 4033333 w 4201796"/>
                <a:gd name="connsiteY28" fmla="*/ 12134 h 4338987"/>
                <a:gd name="connsiteX29" fmla="*/ 4010473 w 4201796"/>
                <a:gd name="connsiteY29" fmla="*/ 252164 h 4338987"/>
                <a:gd name="connsiteX30" fmla="*/ 3827593 w 4201796"/>
                <a:gd name="connsiteY30" fmla="*/ 652214 h 4338987"/>
                <a:gd name="connsiteX31" fmla="*/ 3644713 w 4201796"/>
                <a:gd name="connsiteY31" fmla="*/ 789374 h 4338987"/>
                <a:gd name="connsiteX32" fmla="*/ 3563719 w 4201796"/>
                <a:gd name="connsiteY32" fmla="*/ 977218 h 4338987"/>
                <a:gd name="connsiteX33" fmla="*/ 3861883 w 4201796"/>
                <a:gd name="connsiteY33" fmla="*/ 846524 h 4338987"/>
                <a:gd name="connsiteX34" fmla="*/ 4193353 w 4201796"/>
                <a:gd name="connsiteY34" fmla="*/ 720794 h 4338987"/>
                <a:gd name="connsiteX35" fmla="*/ 4079053 w 4201796"/>
                <a:gd name="connsiteY35" fmla="*/ 892244 h 4338987"/>
                <a:gd name="connsiteX36" fmla="*/ 3818880 w 4201796"/>
                <a:gd name="connsiteY36" fmla="*/ 991631 h 4338987"/>
                <a:gd name="connsiteX37" fmla="*/ 3658531 w 4201796"/>
                <a:gd name="connsiteY37" fmla="*/ 1093504 h 4338987"/>
                <a:gd name="connsiteX38" fmla="*/ 3656143 w 4201796"/>
                <a:gd name="connsiteY38" fmla="*/ 1235144 h 4338987"/>
                <a:gd name="connsiteX39" fmla="*/ 3621853 w 4201796"/>
                <a:gd name="connsiteY39" fmla="*/ 1532324 h 4338987"/>
                <a:gd name="connsiteX40" fmla="*/ 3461833 w 4201796"/>
                <a:gd name="connsiteY40" fmla="*/ 1726634 h 4338987"/>
                <a:gd name="connsiteX41" fmla="*/ 3278953 w 4201796"/>
                <a:gd name="connsiteY41" fmla="*/ 2035244 h 4338987"/>
                <a:gd name="connsiteX42" fmla="*/ 3233233 w 4201796"/>
                <a:gd name="connsiteY42" fmla="*/ 2309564 h 4338987"/>
                <a:gd name="connsiteX43" fmla="*/ 3404683 w 4201796"/>
                <a:gd name="connsiteY43" fmla="*/ 2458154 h 4338987"/>
                <a:gd name="connsiteX44" fmla="*/ 3759013 w 4201796"/>
                <a:gd name="connsiteY44" fmla="*/ 2663894 h 4338987"/>
                <a:gd name="connsiteX45" fmla="*/ 4079053 w 4201796"/>
                <a:gd name="connsiteY45" fmla="*/ 2778194 h 4338987"/>
                <a:gd name="connsiteX46" fmla="*/ 4079053 w 4201796"/>
                <a:gd name="connsiteY46" fmla="*/ 2881064 h 4338987"/>
                <a:gd name="connsiteX47" fmla="*/ 3770443 w 4201796"/>
                <a:gd name="connsiteY47" fmla="*/ 2869634 h 4338987"/>
                <a:gd name="connsiteX48" fmla="*/ 3404683 w 4201796"/>
                <a:gd name="connsiteY48" fmla="*/ 2732474 h 4338987"/>
                <a:gd name="connsiteX49" fmla="*/ 3084643 w 4201796"/>
                <a:gd name="connsiteY49" fmla="*/ 2663894 h 4338987"/>
                <a:gd name="connsiteX50" fmla="*/ 2958913 w 4201796"/>
                <a:gd name="connsiteY50" fmla="*/ 2698184 h 4338987"/>
                <a:gd name="connsiteX51" fmla="*/ 2821753 w 4201796"/>
                <a:gd name="connsiteY51" fmla="*/ 2823914 h 4338987"/>
                <a:gd name="connsiteX52" fmla="*/ 2764603 w 4201796"/>
                <a:gd name="connsiteY52" fmla="*/ 2995364 h 4338987"/>
                <a:gd name="connsiteX53" fmla="*/ 2970343 w 4201796"/>
                <a:gd name="connsiteY53" fmla="*/ 3132524 h 4338987"/>
                <a:gd name="connsiteX54" fmla="*/ 3176083 w 4201796"/>
                <a:gd name="connsiteY54" fmla="*/ 3269684 h 4338987"/>
                <a:gd name="connsiteX55" fmla="*/ 3347533 w 4201796"/>
                <a:gd name="connsiteY55" fmla="*/ 3303974 h 4338987"/>
                <a:gd name="connsiteX56" fmla="*/ 3267523 w 4201796"/>
                <a:gd name="connsiteY56" fmla="*/ 3395414 h 4338987"/>
                <a:gd name="connsiteX57" fmla="*/ 3004633 w 4201796"/>
                <a:gd name="connsiteY57" fmla="*/ 3303974 h 4338987"/>
                <a:gd name="connsiteX58" fmla="*/ 2753173 w 4201796"/>
                <a:gd name="connsiteY58" fmla="*/ 3189674 h 4338987"/>
                <a:gd name="connsiteX59" fmla="*/ 2638873 w 4201796"/>
                <a:gd name="connsiteY59" fmla="*/ 3098234 h 4338987"/>
                <a:gd name="connsiteX60" fmla="*/ 2570293 w 4201796"/>
                <a:gd name="connsiteY60" fmla="*/ 3109664 h 4338987"/>
                <a:gd name="connsiteX61" fmla="*/ 2558863 w 4201796"/>
                <a:gd name="connsiteY61" fmla="*/ 3326834 h 4338987"/>
                <a:gd name="connsiteX62" fmla="*/ 2673163 w 4201796"/>
                <a:gd name="connsiteY62" fmla="*/ 3555434 h 4338987"/>
                <a:gd name="connsiteX63" fmla="*/ 2730313 w 4201796"/>
                <a:gd name="connsiteY63" fmla="*/ 4024064 h 4338987"/>
                <a:gd name="connsiteX64" fmla="*/ 2696023 w 4201796"/>
                <a:gd name="connsiteY64" fmla="*/ 4184084 h 4338987"/>
                <a:gd name="connsiteX65" fmla="*/ 2536003 w 4201796"/>
                <a:gd name="connsiteY65" fmla="*/ 4138364 h 4338987"/>
                <a:gd name="connsiteX66" fmla="*/ 2536003 w 4201796"/>
                <a:gd name="connsiteY66" fmla="*/ 3909764 h 4338987"/>
                <a:gd name="connsiteX67" fmla="*/ 2433133 w 4201796"/>
                <a:gd name="connsiteY67" fmla="*/ 3566864 h 4338987"/>
                <a:gd name="connsiteX68" fmla="*/ 2307403 w 4201796"/>
                <a:gd name="connsiteY68" fmla="*/ 3166814 h 4338987"/>
                <a:gd name="connsiteX69" fmla="*/ 2261683 w 4201796"/>
                <a:gd name="connsiteY69" fmla="*/ 3063944 h 4338987"/>
                <a:gd name="connsiteX70" fmla="*/ 2078803 w 4201796"/>
                <a:gd name="connsiteY70" fmla="*/ 2949644 h 4338987"/>
                <a:gd name="connsiteX71" fmla="*/ 1850203 w 4201796"/>
                <a:gd name="connsiteY71" fmla="*/ 3029654 h 4338987"/>
                <a:gd name="connsiteX72" fmla="*/ 1415863 w 4201796"/>
                <a:gd name="connsiteY72" fmla="*/ 3361124 h 4338987"/>
                <a:gd name="connsiteX73" fmla="*/ 1381573 w 4201796"/>
                <a:gd name="connsiteY73" fmla="*/ 3681164 h 4338987"/>
                <a:gd name="connsiteX74" fmla="*/ 1381573 w 4201796"/>
                <a:gd name="connsiteY74" fmla="*/ 3989774 h 4338987"/>
                <a:gd name="connsiteX75" fmla="*/ 1290133 w 4201796"/>
                <a:gd name="connsiteY75" fmla="*/ 4309814 h 4338987"/>
                <a:gd name="connsiteX76" fmla="*/ 1198693 w 4201796"/>
                <a:gd name="connsiteY76" fmla="*/ 4298384 h 4338987"/>
                <a:gd name="connsiteX77" fmla="*/ 1187263 w 4201796"/>
                <a:gd name="connsiteY77" fmla="*/ 4081214 h 4338987"/>
                <a:gd name="connsiteX78" fmla="*/ 1198693 w 4201796"/>
                <a:gd name="connsiteY78" fmla="*/ 3909764 h 4338987"/>
                <a:gd name="connsiteX79" fmla="*/ 970093 w 4201796"/>
                <a:gd name="connsiteY79" fmla="*/ 3989774 h 4338987"/>
                <a:gd name="connsiteX80" fmla="*/ 718633 w 4201796"/>
                <a:gd name="connsiteY80" fmla="*/ 4069784 h 4338987"/>
                <a:gd name="connsiteX81" fmla="*/ 741493 w 4201796"/>
                <a:gd name="connsiteY81" fmla="*/ 3955484 h 4338987"/>
                <a:gd name="connsiteX82" fmla="*/ 1130113 w 4201796"/>
                <a:gd name="connsiteY82" fmla="*/ 3795464 h 4338987"/>
                <a:gd name="connsiteX83" fmla="*/ 1278703 w 4201796"/>
                <a:gd name="connsiteY83" fmla="*/ 3726884 h 4338987"/>
                <a:gd name="connsiteX84" fmla="*/ 1221553 w 4201796"/>
                <a:gd name="connsiteY84" fmla="*/ 3372554 h 4338987"/>
                <a:gd name="connsiteX85" fmla="*/ 1324423 w 4201796"/>
                <a:gd name="connsiteY85" fmla="*/ 3121094 h 4338987"/>
                <a:gd name="connsiteX86" fmla="*/ 1393003 w 4201796"/>
                <a:gd name="connsiteY86" fmla="*/ 3052514 h 4338987"/>
                <a:gd name="connsiteX87" fmla="*/ 1084393 w 4201796"/>
                <a:gd name="connsiteY87" fmla="*/ 3029654 h 4338987"/>
                <a:gd name="connsiteX88" fmla="*/ 730063 w 4201796"/>
                <a:gd name="connsiteY88" fmla="*/ 2961074 h 4338987"/>
                <a:gd name="connsiteX89" fmla="*/ 375733 w 4201796"/>
                <a:gd name="connsiteY89" fmla="*/ 3132524 h 4338987"/>
                <a:gd name="connsiteX90" fmla="*/ 421453 w 4201796"/>
                <a:gd name="connsiteY90" fmla="*/ 3029654 h 4338987"/>
                <a:gd name="connsiteX91" fmla="*/ 627193 w 4201796"/>
                <a:gd name="connsiteY91" fmla="*/ 2926784 h 4338987"/>
                <a:gd name="connsiteX92" fmla="*/ 810073 w 4201796"/>
                <a:gd name="connsiteY92" fmla="*/ 2755334 h 4338987"/>
                <a:gd name="connsiteX93" fmla="*/ 1152973 w 4201796"/>
                <a:gd name="connsiteY93" fmla="*/ 2778194 h 4338987"/>
                <a:gd name="connsiteX94" fmla="*/ 1461583 w 4201796"/>
                <a:gd name="connsiteY94" fmla="*/ 2823914 h 4338987"/>
                <a:gd name="connsiteX95" fmla="*/ 1953073 w 4201796"/>
                <a:gd name="connsiteY95" fmla="*/ 2663894 h 4338987"/>
                <a:gd name="connsiteX96" fmla="*/ 1701613 w 4201796"/>
                <a:gd name="connsiteY96" fmla="*/ 2263844 h 4338987"/>
                <a:gd name="connsiteX97" fmla="*/ 1690183 w 4201796"/>
                <a:gd name="connsiteY97" fmla="*/ 1966664 h 4338987"/>
                <a:gd name="connsiteX98" fmla="*/ 1381991 w 4201796"/>
                <a:gd name="connsiteY98" fmla="*/ 1841930 h 4338987"/>
                <a:gd name="connsiteX99" fmla="*/ 1095823 w 4201796"/>
                <a:gd name="connsiteY99" fmla="*/ 1715204 h 4338987"/>
                <a:gd name="connsiteX100" fmla="*/ 746507 w 4201796"/>
                <a:gd name="connsiteY100" fmla="*/ 1626741 h 4338987"/>
                <a:gd name="connsiteX101" fmla="*/ 352873 w 4201796"/>
                <a:gd name="connsiteY101" fmla="*/ 1726634 h 4338987"/>
                <a:gd name="connsiteX102" fmla="*/ 113171 w 4201796"/>
                <a:gd name="connsiteY102" fmla="*/ 1763908 h 4338987"/>
                <a:gd name="connsiteX103" fmla="*/ 9973 w 4201796"/>
                <a:gd name="connsiteY103" fmla="*/ 1738064 h 4338987"/>
                <a:gd name="connsiteX104" fmla="*/ 348516 w 4201796"/>
                <a:gd name="connsiteY104" fmla="*/ 1644138 h 4338987"/>
                <a:gd name="connsiteX105" fmla="*/ 653097 w 4201796"/>
                <a:gd name="connsiteY105" fmla="*/ 1544246 h 4338987"/>
                <a:gd name="connsiteX106" fmla="*/ 1072963 w 4201796"/>
                <a:gd name="connsiteY106" fmla="*/ 1612334 h 4338987"/>
                <a:gd name="connsiteX107" fmla="*/ 1244413 w 4201796"/>
                <a:gd name="connsiteY107" fmla="*/ 1658054 h 4338987"/>
                <a:gd name="connsiteX108" fmla="*/ 1205766 w 4201796"/>
                <a:gd name="connsiteY108" fmla="*/ 1452314 h 4338987"/>
                <a:gd name="connsiteX109" fmla="*/ 1046313 w 4201796"/>
                <a:gd name="connsiteY109" fmla="*/ 815735 h 4338987"/>
                <a:gd name="connsiteX110" fmla="*/ 1221553 w 4201796"/>
                <a:gd name="connsiteY110" fmla="*/ 1212284 h 4338987"/>
                <a:gd name="connsiteX0" fmla="*/ 1221553 w 4200104"/>
                <a:gd name="connsiteY0" fmla="*/ 1212284 h 4338987"/>
                <a:gd name="connsiteX1" fmla="*/ 1343911 w 4200104"/>
                <a:gd name="connsiteY1" fmla="*/ 1560154 h 4338987"/>
                <a:gd name="connsiteX2" fmla="*/ 1553023 w 4200104"/>
                <a:gd name="connsiteY2" fmla="*/ 1658054 h 4338987"/>
                <a:gd name="connsiteX3" fmla="*/ 1907353 w 4200104"/>
                <a:gd name="connsiteY3" fmla="*/ 1680914 h 4338987"/>
                <a:gd name="connsiteX4" fmla="*/ 2021653 w 4200104"/>
                <a:gd name="connsiteY4" fmla="*/ 1543754 h 4338987"/>
                <a:gd name="connsiteX5" fmla="*/ 2124523 w 4200104"/>
                <a:gd name="connsiteY5" fmla="*/ 1292294 h 4338987"/>
                <a:gd name="connsiteX6" fmla="*/ 2124523 w 4200104"/>
                <a:gd name="connsiteY6" fmla="*/ 1120844 h 4338987"/>
                <a:gd name="connsiteX7" fmla="*/ 2068029 w 4200104"/>
                <a:gd name="connsiteY7" fmla="*/ 825651 h 4338987"/>
                <a:gd name="connsiteX8" fmla="*/ 2078803 w 4200104"/>
                <a:gd name="connsiteY8" fmla="*/ 777944 h 4338987"/>
                <a:gd name="connsiteX9" fmla="*/ 2170243 w 4200104"/>
                <a:gd name="connsiteY9" fmla="*/ 1086554 h 4338987"/>
                <a:gd name="connsiteX10" fmla="*/ 2215963 w 4200104"/>
                <a:gd name="connsiteY10" fmla="*/ 1269434 h 4338987"/>
                <a:gd name="connsiteX11" fmla="*/ 2284543 w 4200104"/>
                <a:gd name="connsiteY11" fmla="*/ 1303724 h 4338987"/>
                <a:gd name="connsiteX12" fmla="*/ 2330263 w 4200104"/>
                <a:gd name="connsiteY12" fmla="*/ 1166564 h 4338987"/>
                <a:gd name="connsiteX13" fmla="*/ 2467423 w 4200104"/>
                <a:gd name="connsiteY13" fmla="*/ 880814 h 4338987"/>
                <a:gd name="connsiteX14" fmla="*/ 2558863 w 4200104"/>
                <a:gd name="connsiteY14" fmla="*/ 640784 h 4338987"/>
                <a:gd name="connsiteX15" fmla="*/ 2616013 w 4200104"/>
                <a:gd name="connsiteY15" fmla="*/ 537914 h 4338987"/>
                <a:gd name="connsiteX16" fmla="*/ 2558863 w 4200104"/>
                <a:gd name="connsiteY16" fmla="*/ 789374 h 4338987"/>
                <a:gd name="connsiteX17" fmla="*/ 2444563 w 4200104"/>
                <a:gd name="connsiteY17" fmla="*/ 1097984 h 4338987"/>
                <a:gd name="connsiteX18" fmla="*/ 2375983 w 4200104"/>
                <a:gd name="connsiteY18" fmla="*/ 1406594 h 4338987"/>
                <a:gd name="connsiteX19" fmla="*/ 2558863 w 4200104"/>
                <a:gd name="connsiteY19" fmla="*/ 1578044 h 4338987"/>
                <a:gd name="connsiteX20" fmla="*/ 2878903 w 4200104"/>
                <a:gd name="connsiteY20" fmla="*/ 1658054 h 4338987"/>
                <a:gd name="connsiteX21" fmla="*/ 3187513 w 4200104"/>
                <a:gd name="connsiteY21" fmla="*/ 1658054 h 4338987"/>
                <a:gd name="connsiteX22" fmla="*/ 3370393 w 4200104"/>
                <a:gd name="connsiteY22" fmla="*/ 1566614 h 4338987"/>
                <a:gd name="connsiteX23" fmla="*/ 3473263 w 4200104"/>
                <a:gd name="connsiteY23" fmla="*/ 1372304 h 4338987"/>
                <a:gd name="connsiteX24" fmla="*/ 3461833 w 4200104"/>
                <a:gd name="connsiteY24" fmla="*/ 1097984 h 4338987"/>
                <a:gd name="connsiteX25" fmla="*/ 3450403 w 4200104"/>
                <a:gd name="connsiteY25" fmla="*/ 777944 h 4338987"/>
                <a:gd name="connsiteX26" fmla="*/ 3759013 w 4200104"/>
                <a:gd name="connsiteY26" fmla="*/ 572204 h 4338987"/>
                <a:gd name="connsiteX27" fmla="*/ 3999043 w 4200104"/>
                <a:gd name="connsiteY27" fmla="*/ 92144 h 4338987"/>
                <a:gd name="connsiteX28" fmla="*/ 4033333 w 4200104"/>
                <a:gd name="connsiteY28" fmla="*/ 12134 h 4338987"/>
                <a:gd name="connsiteX29" fmla="*/ 4010473 w 4200104"/>
                <a:gd name="connsiteY29" fmla="*/ 252164 h 4338987"/>
                <a:gd name="connsiteX30" fmla="*/ 3827593 w 4200104"/>
                <a:gd name="connsiteY30" fmla="*/ 652214 h 4338987"/>
                <a:gd name="connsiteX31" fmla="*/ 3644713 w 4200104"/>
                <a:gd name="connsiteY31" fmla="*/ 789374 h 4338987"/>
                <a:gd name="connsiteX32" fmla="*/ 3563719 w 4200104"/>
                <a:gd name="connsiteY32" fmla="*/ 977218 h 4338987"/>
                <a:gd name="connsiteX33" fmla="*/ 3861883 w 4200104"/>
                <a:gd name="connsiteY33" fmla="*/ 846524 h 4338987"/>
                <a:gd name="connsiteX34" fmla="*/ 4193353 w 4200104"/>
                <a:gd name="connsiteY34" fmla="*/ 720794 h 4338987"/>
                <a:gd name="connsiteX35" fmla="*/ 4064251 w 4200104"/>
                <a:gd name="connsiteY35" fmla="*/ 847521 h 4338987"/>
                <a:gd name="connsiteX36" fmla="*/ 3818880 w 4200104"/>
                <a:gd name="connsiteY36" fmla="*/ 991631 h 4338987"/>
                <a:gd name="connsiteX37" fmla="*/ 3658531 w 4200104"/>
                <a:gd name="connsiteY37" fmla="*/ 1093504 h 4338987"/>
                <a:gd name="connsiteX38" fmla="*/ 3656143 w 4200104"/>
                <a:gd name="connsiteY38" fmla="*/ 1235144 h 4338987"/>
                <a:gd name="connsiteX39" fmla="*/ 3621853 w 4200104"/>
                <a:gd name="connsiteY39" fmla="*/ 1532324 h 4338987"/>
                <a:gd name="connsiteX40" fmla="*/ 3461833 w 4200104"/>
                <a:gd name="connsiteY40" fmla="*/ 1726634 h 4338987"/>
                <a:gd name="connsiteX41" fmla="*/ 3278953 w 4200104"/>
                <a:gd name="connsiteY41" fmla="*/ 2035244 h 4338987"/>
                <a:gd name="connsiteX42" fmla="*/ 3233233 w 4200104"/>
                <a:gd name="connsiteY42" fmla="*/ 2309564 h 4338987"/>
                <a:gd name="connsiteX43" fmla="*/ 3404683 w 4200104"/>
                <a:gd name="connsiteY43" fmla="*/ 2458154 h 4338987"/>
                <a:gd name="connsiteX44" fmla="*/ 3759013 w 4200104"/>
                <a:gd name="connsiteY44" fmla="*/ 2663894 h 4338987"/>
                <a:gd name="connsiteX45" fmla="*/ 4079053 w 4200104"/>
                <a:gd name="connsiteY45" fmla="*/ 2778194 h 4338987"/>
                <a:gd name="connsiteX46" fmla="*/ 4079053 w 4200104"/>
                <a:gd name="connsiteY46" fmla="*/ 2881064 h 4338987"/>
                <a:gd name="connsiteX47" fmla="*/ 3770443 w 4200104"/>
                <a:gd name="connsiteY47" fmla="*/ 2869634 h 4338987"/>
                <a:gd name="connsiteX48" fmla="*/ 3404683 w 4200104"/>
                <a:gd name="connsiteY48" fmla="*/ 2732474 h 4338987"/>
                <a:gd name="connsiteX49" fmla="*/ 3084643 w 4200104"/>
                <a:gd name="connsiteY49" fmla="*/ 2663894 h 4338987"/>
                <a:gd name="connsiteX50" fmla="*/ 2958913 w 4200104"/>
                <a:gd name="connsiteY50" fmla="*/ 2698184 h 4338987"/>
                <a:gd name="connsiteX51" fmla="*/ 2821753 w 4200104"/>
                <a:gd name="connsiteY51" fmla="*/ 2823914 h 4338987"/>
                <a:gd name="connsiteX52" fmla="*/ 2764603 w 4200104"/>
                <a:gd name="connsiteY52" fmla="*/ 2995364 h 4338987"/>
                <a:gd name="connsiteX53" fmla="*/ 2970343 w 4200104"/>
                <a:gd name="connsiteY53" fmla="*/ 3132524 h 4338987"/>
                <a:gd name="connsiteX54" fmla="*/ 3176083 w 4200104"/>
                <a:gd name="connsiteY54" fmla="*/ 3269684 h 4338987"/>
                <a:gd name="connsiteX55" fmla="*/ 3347533 w 4200104"/>
                <a:gd name="connsiteY55" fmla="*/ 3303974 h 4338987"/>
                <a:gd name="connsiteX56" fmla="*/ 3267523 w 4200104"/>
                <a:gd name="connsiteY56" fmla="*/ 3395414 h 4338987"/>
                <a:gd name="connsiteX57" fmla="*/ 3004633 w 4200104"/>
                <a:gd name="connsiteY57" fmla="*/ 3303974 h 4338987"/>
                <a:gd name="connsiteX58" fmla="*/ 2753173 w 4200104"/>
                <a:gd name="connsiteY58" fmla="*/ 3189674 h 4338987"/>
                <a:gd name="connsiteX59" fmla="*/ 2638873 w 4200104"/>
                <a:gd name="connsiteY59" fmla="*/ 3098234 h 4338987"/>
                <a:gd name="connsiteX60" fmla="*/ 2570293 w 4200104"/>
                <a:gd name="connsiteY60" fmla="*/ 3109664 h 4338987"/>
                <a:gd name="connsiteX61" fmla="*/ 2558863 w 4200104"/>
                <a:gd name="connsiteY61" fmla="*/ 3326834 h 4338987"/>
                <a:gd name="connsiteX62" fmla="*/ 2673163 w 4200104"/>
                <a:gd name="connsiteY62" fmla="*/ 3555434 h 4338987"/>
                <a:gd name="connsiteX63" fmla="*/ 2730313 w 4200104"/>
                <a:gd name="connsiteY63" fmla="*/ 4024064 h 4338987"/>
                <a:gd name="connsiteX64" fmla="*/ 2696023 w 4200104"/>
                <a:gd name="connsiteY64" fmla="*/ 4184084 h 4338987"/>
                <a:gd name="connsiteX65" fmla="*/ 2536003 w 4200104"/>
                <a:gd name="connsiteY65" fmla="*/ 4138364 h 4338987"/>
                <a:gd name="connsiteX66" fmla="*/ 2536003 w 4200104"/>
                <a:gd name="connsiteY66" fmla="*/ 3909764 h 4338987"/>
                <a:gd name="connsiteX67" fmla="*/ 2433133 w 4200104"/>
                <a:gd name="connsiteY67" fmla="*/ 3566864 h 4338987"/>
                <a:gd name="connsiteX68" fmla="*/ 2307403 w 4200104"/>
                <a:gd name="connsiteY68" fmla="*/ 3166814 h 4338987"/>
                <a:gd name="connsiteX69" fmla="*/ 2261683 w 4200104"/>
                <a:gd name="connsiteY69" fmla="*/ 3063944 h 4338987"/>
                <a:gd name="connsiteX70" fmla="*/ 2078803 w 4200104"/>
                <a:gd name="connsiteY70" fmla="*/ 2949644 h 4338987"/>
                <a:gd name="connsiteX71" fmla="*/ 1850203 w 4200104"/>
                <a:gd name="connsiteY71" fmla="*/ 3029654 h 4338987"/>
                <a:gd name="connsiteX72" fmla="*/ 1415863 w 4200104"/>
                <a:gd name="connsiteY72" fmla="*/ 3361124 h 4338987"/>
                <a:gd name="connsiteX73" fmla="*/ 1381573 w 4200104"/>
                <a:gd name="connsiteY73" fmla="*/ 3681164 h 4338987"/>
                <a:gd name="connsiteX74" fmla="*/ 1381573 w 4200104"/>
                <a:gd name="connsiteY74" fmla="*/ 3989774 h 4338987"/>
                <a:gd name="connsiteX75" fmla="*/ 1290133 w 4200104"/>
                <a:gd name="connsiteY75" fmla="*/ 4309814 h 4338987"/>
                <a:gd name="connsiteX76" fmla="*/ 1198693 w 4200104"/>
                <a:gd name="connsiteY76" fmla="*/ 4298384 h 4338987"/>
                <a:gd name="connsiteX77" fmla="*/ 1187263 w 4200104"/>
                <a:gd name="connsiteY77" fmla="*/ 4081214 h 4338987"/>
                <a:gd name="connsiteX78" fmla="*/ 1198693 w 4200104"/>
                <a:gd name="connsiteY78" fmla="*/ 3909764 h 4338987"/>
                <a:gd name="connsiteX79" fmla="*/ 970093 w 4200104"/>
                <a:gd name="connsiteY79" fmla="*/ 3989774 h 4338987"/>
                <a:gd name="connsiteX80" fmla="*/ 718633 w 4200104"/>
                <a:gd name="connsiteY80" fmla="*/ 4069784 h 4338987"/>
                <a:gd name="connsiteX81" fmla="*/ 741493 w 4200104"/>
                <a:gd name="connsiteY81" fmla="*/ 3955484 h 4338987"/>
                <a:gd name="connsiteX82" fmla="*/ 1130113 w 4200104"/>
                <a:gd name="connsiteY82" fmla="*/ 3795464 h 4338987"/>
                <a:gd name="connsiteX83" fmla="*/ 1278703 w 4200104"/>
                <a:gd name="connsiteY83" fmla="*/ 3726884 h 4338987"/>
                <a:gd name="connsiteX84" fmla="*/ 1221553 w 4200104"/>
                <a:gd name="connsiteY84" fmla="*/ 3372554 h 4338987"/>
                <a:gd name="connsiteX85" fmla="*/ 1324423 w 4200104"/>
                <a:gd name="connsiteY85" fmla="*/ 3121094 h 4338987"/>
                <a:gd name="connsiteX86" fmla="*/ 1393003 w 4200104"/>
                <a:gd name="connsiteY86" fmla="*/ 3052514 h 4338987"/>
                <a:gd name="connsiteX87" fmla="*/ 1084393 w 4200104"/>
                <a:gd name="connsiteY87" fmla="*/ 3029654 h 4338987"/>
                <a:gd name="connsiteX88" fmla="*/ 730063 w 4200104"/>
                <a:gd name="connsiteY88" fmla="*/ 2961074 h 4338987"/>
                <a:gd name="connsiteX89" fmla="*/ 375733 w 4200104"/>
                <a:gd name="connsiteY89" fmla="*/ 3132524 h 4338987"/>
                <a:gd name="connsiteX90" fmla="*/ 421453 w 4200104"/>
                <a:gd name="connsiteY90" fmla="*/ 3029654 h 4338987"/>
                <a:gd name="connsiteX91" fmla="*/ 627193 w 4200104"/>
                <a:gd name="connsiteY91" fmla="*/ 2926784 h 4338987"/>
                <a:gd name="connsiteX92" fmla="*/ 810073 w 4200104"/>
                <a:gd name="connsiteY92" fmla="*/ 2755334 h 4338987"/>
                <a:gd name="connsiteX93" fmla="*/ 1152973 w 4200104"/>
                <a:gd name="connsiteY93" fmla="*/ 2778194 h 4338987"/>
                <a:gd name="connsiteX94" fmla="*/ 1461583 w 4200104"/>
                <a:gd name="connsiteY94" fmla="*/ 2823914 h 4338987"/>
                <a:gd name="connsiteX95" fmla="*/ 1953073 w 4200104"/>
                <a:gd name="connsiteY95" fmla="*/ 2663894 h 4338987"/>
                <a:gd name="connsiteX96" fmla="*/ 1701613 w 4200104"/>
                <a:gd name="connsiteY96" fmla="*/ 2263844 h 4338987"/>
                <a:gd name="connsiteX97" fmla="*/ 1690183 w 4200104"/>
                <a:gd name="connsiteY97" fmla="*/ 1966664 h 4338987"/>
                <a:gd name="connsiteX98" fmla="*/ 1381991 w 4200104"/>
                <a:gd name="connsiteY98" fmla="*/ 1841930 h 4338987"/>
                <a:gd name="connsiteX99" fmla="*/ 1095823 w 4200104"/>
                <a:gd name="connsiteY99" fmla="*/ 1715204 h 4338987"/>
                <a:gd name="connsiteX100" fmla="*/ 746507 w 4200104"/>
                <a:gd name="connsiteY100" fmla="*/ 1626741 h 4338987"/>
                <a:gd name="connsiteX101" fmla="*/ 352873 w 4200104"/>
                <a:gd name="connsiteY101" fmla="*/ 1726634 h 4338987"/>
                <a:gd name="connsiteX102" fmla="*/ 113171 w 4200104"/>
                <a:gd name="connsiteY102" fmla="*/ 1763908 h 4338987"/>
                <a:gd name="connsiteX103" fmla="*/ 9973 w 4200104"/>
                <a:gd name="connsiteY103" fmla="*/ 1738064 h 4338987"/>
                <a:gd name="connsiteX104" fmla="*/ 348516 w 4200104"/>
                <a:gd name="connsiteY104" fmla="*/ 1644138 h 4338987"/>
                <a:gd name="connsiteX105" fmla="*/ 653097 w 4200104"/>
                <a:gd name="connsiteY105" fmla="*/ 1544246 h 4338987"/>
                <a:gd name="connsiteX106" fmla="*/ 1072963 w 4200104"/>
                <a:gd name="connsiteY106" fmla="*/ 1612334 h 4338987"/>
                <a:gd name="connsiteX107" fmla="*/ 1244413 w 4200104"/>
                <a:gd name="connsiteY107" fmla="*/ 1658054 h 4338987"/>
                <a:gd name="connsiteX108" fmla="*/ 1205766 w 4200104"/>
                <a:gd name="connsiteY108" fmla="*/ 1452314 h 4338987"/>
                <a:gd name="connsiteX109" fmla="*/ 1046313 w 4200104"/>
                <a:gd name="connsiteY109" fmla="*/ 815735 h 4338987"/>
                <a:gd name="connsiteX110" fmla="*/ 1221553 w 4200104"/>
                <a:gd name="connsiteY110" fmla="*/ 1212284 h 4338987"/>
                <a:gd name="connsiteX0" fmla="*/ 1221553 w 4207197"/>
                <a:gd name="connsiteY0" fmla="*/ 1212284 h 4338987"/>
                <a:gd name="connsiteX1" fmla="*/ 1343911 w 4207197"/>
                <a:gd name="connsiteY1" fmla="*/ 1560154 h 4338987"/>
                <a:gd name="connsiteX2" fmla="*/ 1553023 w 4207197"/>
                <a:gd name="connsiteY2" fmla="*/ 1658054 h 4338987"/>
                <a:gd name="connsiteX3" fmla="*/ 1907353 w 4207197"/>
                <a:gd name="connsiteY3" fmla="*/ 1680914 h 4338987"/>
                <a:gd name="connsiteX4" fmla="*/ 2021653 w 4207197"/>
                <a:gd name="connsiteY4" fmla="*/ 1543754 h 4338987"/>
                <a:gd name="connsiteX5" fmla="*/ 2124523 w 4207197"/>
                <a:gd name="connsiteY5" fmla="*/ 1292294 h 4338987"/>
                <a:gd name="connsiteX6" fmla="*/ 2124523 w 4207197"/>
                <a:gd name="connsiteY6" fmla="*/ 1120844 h 4338987"/>
                <a:gd name="connsiteX7" fmla="*/ 2068029 w 4207197"/>
                <a:gd name="connsiteY7" fmla="*/ 825651 h 4338987"/>
                <a:gd name="connsiteX8" fmla="*/ 2078803 w 4207197"/>
                <a:gd name="connsiteY8" fmla="*/ 777944 h 4338987"/>
                <a:gd name="connsiteX9" fmla="*/ 2170243 w 4207197"/>
                <a:gd name="connsiteY9" fmla="*/ 1086554 h 4338987"/>
                <a:gd name="connsiteX10" fmla="*/ 2215963 w 4207197"/>
                <a:gd name="connsiteY10" fmla="*/ 1269434 h 4338987"/>
                <a:gd name="connsiteX11" fmla="*/ 2284543 w 4207197"/>
                <a:gd name="connsiteY11" fmla="*/ 1303724 h 4338987"/>
                <a:gd name="connsiteX12" fmla="*/ 2330263 w 4207197"/>
                <a:gd name="connsiteY12" fmla="*/ 1166564 h 4338987"/>
                <a:gd name="connsiteX13" fmla="*/ 2467423 w 4207197"/>
                <a:gd name="connsiteY13" fmla="*/ 880814 h 4338987"/>
                <a:gd name="connsiteX14" fmla="*/ 2558863 w 4207197"/>
                <a:gd name="connsiteY14" fmla="*/ 640784 h 4338987"/>
                <a:gd name="connsiteX15" fmla="*/ 2616013 w 4207197"/>
                <a:gd name="connsiteY15" fmla="*/ 537914 h 4338987"/>
                <a:gd name="connsiteX16" fmla="*/ 2558863 w 4207197"/>
                <a:gd name="connsiteY16" fmla="*/ 789374 h 4338987"/>
                <a:gd name="connsiteX17" fmla="*/ 2444563 w 4207197"/>
                <a:gd name="connsiteY17" fmla="*/ 1097984 h 4338987"/>
                <a:gd name="connsiteX18" fmla="*/ 2375983 w 4207197"/>
                <a:gd name="connsiteY18" fmla="*/ 1406594 h 4338987"/>
                <a:gd name="connsiteX19" fmla="*/ 2558863 w 4207197"/>
                <a:gd name="connsiteY19" fmla="*/ 1578044 h 4338987"/>
                <a:gd name="connsiteX20" fmla="*/ 2878903 w 4207197"/>
                <a:gd name="connsiteY20" fmla="*/ 1658054 h 4338987"/>
                <a:gd name="connsiteX21" fmla="*/ 3187513 w 4207197"/>
                <a:gd name="connsiteY21" fmla="*/ 1658054 h 4338987"/>
                <a:gd name="connsiteX22" fmla="*/ 3370393 w 4207197"/>
                <a:gd name="connsiteY22" fmla="*/ 1566614 h 4338987"/>
                <a:gd name="connsiteX23" fmla="*/ 3473263 w 4207197"/>
                <a:gd name="connsiteY23" fmla="*/ 1372304 h 4338987"/>
                <a:gd name="connsiteX24" fmla="*/ 3461833 w 4207197"/>
                <a:gd name="connsiteY24" fmla="*/ 1097984 h 4338987"/>
                <a:gd name="connsiteX25" fmla="*/ 3450403 w 4207197"/>
                <a:gd name="connsiteY25" fmla="*/ 777944 h 4338987"/>
                <a:gd name="connsiteX26" fmla="*/ 3759013 w 4207197"/>
                <a:gd name="connsiteY26" fmla="*/ 572204 h 4338987"/>
                <a:gd name="connsiteX27" fmla="*/ 3999043 w 4207197"/>
                <a:gd name="connsiteY27" fmla="*/ 92144 h 4338987"/>
                <a:gd name="connsiteX28" fmla="*/ 4033333 w 4207197"/>
                <a:gd name="connsiteY28" fmla="*/ 12134 h 4338987"/>
                <a:gd name="connsiteX29" fmla="*/ 4010473 w 4207197"/>
                <a:gd name="connsiteY29" fmla="*/ 252164 h 4338987"/>
                <a:gd name="connsiteX30" fmla="*/ 3827593 w 4207197"/>
                <a:gd name="connsiteY30" fmla="*/ 652214 h 4338987"/>
                <a:gd name="connsiteX31" fmla="*/ 3644713 w 4207197"/>
                <a:gd name="connsiteY31" fmla="*/ 789374 h 4338987"/>
                <a:gd name="connsiteX32" fmla="*/ 3563719 w 4207197"/>
                <a:gd name="connsiteY32" fmla="*/ 977218 h 4338987"/>
                <a:gd name="connsiteX33" fmla="*/ 3861883 w 4207197"/>
                <a:gd name="connsiteY33" fmla="*/ 846524 h 4338987"/>
                <a:gd name="connsiteX34" fmla="*/ 4200754 w 4207197"/>
                <a:gd name="connsiteY34" fmla="*/ 774462 h 4338987"/>
                <a:gd name="connsiteX35" fmla="*/ 4064251 w 4207197"/>
                <a:gd name="connsiteY35" fmla="*/ 847521 h 4338987"/>
                <a:gd name="connsiteX36" fmla="*/ 3818880 w 4207197"/>
                <a:gd name="connsiteY36" fmla="*/ 991631 h 4338987"/>
                <a:gd name="connsiteX37" fmla="*/ 3658531 w 4207197"/>
                <a:gd name="connsiteY37" fmla="*/ 1093504 h 4338987"/>
                <a:gd name="connsiteX38" fmla="*/ 3656143 w 4207197"/>
                <a:gd name="connsiteY38" fmla="*/ 1235144 h 4338987"/>
                <a:gd name="connsiteX39" fmla="*/ 3621853 w 4207197"/>
                <a:gd name="connsiteY39" fmla="*/ 1532324 h 4338987"/>
                <a:gd name="connsiteX40" fmla="*/ 3461833 w 4207197"/>
                <a:gd name="connsiteY40" fmla="*/ 1726634 h 4338987"/>
                <a:gd name="connsiteX41" fmla="*/ 3278953 w 4207197"/>
                <a:gd name="connsiteY41" fmla="*/ 2035244 h 4338987"/>
                <a:gd name="connsiteX42" fmla="*/ 3233233 w 4207197"/>
                <a:gd name="connsiteY42" fmla="*/ 2309564 h 4338987"/>
                <a:gd name="connsiteX43" fmla="*/ 3404683 w 4207197"/>
                <a:gd name="connsiteY43" fmla="*/ 2458154 h 4338987"/>
                <a:gd name="connsiteX44" fmla="*/ 3759013 w 4207197"/>
                <a:gd name="connsiteY44" fmla="*/ 2663894 h 4338987"/>
                <a:gd name="connsiteX45" fmla="*/ 4079053 w 4207197"/>
                <a:gd name="connsiteY45" fmla="*/ 2778194 h 4338987"/>
                <a:gd name="connsiteX46" fmla="*/ 4079053 w 4207197"/>
                <a:gd name="connsiteY46" fmla="*/ 2881064 h 4338987"/>
                <a:gd name="connsiteX47" fmla="*/ 3770443 w 4207197"/>
                <a:gd name="connsiteY47" fmla="*/ 2869634 h 4338987"/>
                <a:gd name="connsiteX48" fmla="*/ 3404683 w 4207197"/>
                <a:gd name="connsiteY48" fmla="*/ 2732474 h 4338987"/>
                <a:gd name="connsiteX49" fmla="*/ 3084643 w 4207197"/>
                <a:gd name="connsiteY49" fmla="*/ 2663894 h 4338987"/>
                <a:gd name="connsiteX50" fmla="*/ 2958913 w 4207197"/>
                <a:gd name="connsiteY50" fmla="*/ 2698184 h 4338987"/>
                <a:gd name="connsiteX51" fmla="*/ 2821753 w 4207197"/>
                <a:gd name="connsiteY51" fmla="*/ 2823914 h 4338987"/>
                <a:gd name="connsiteX52" fmla="*/ 2764603 w 4207197"/>
                <a:gd name="connsiteY52" fmla="*/ 2995364 h 4338987"/>
                <a:gd name="connsiteX53" fmla="*/ 2970343 w 4207197"/>
                <a:gd name="connsiteY53" fmla="*/ 3132524 h 4338987"/>
                <a:gd name="connsiteX54" fmla="*/ 3176083 w 4207197"/>
                <a:gd name="connsiteY54" fmla="*/ 3269684 h 4338987"/>
                <a:gd name="connsiteX55" fmla="*/ 3347533 w 4207197"/>
                <a:gd name="connsiteY55" fmla="*/ 3303974 h 4338987"/>
                <a:gd name="connsiteX56" fmla="*/ 3267523 w 4207197"/>
                <a:gd name="connsiteY56" fmla="*/ 3395414 h 4338987"/>
                <a:gd name="connsiteX57" fmla="*/ 3004633 w 4207197"/>
                <a:gd name="connsiteY57" fmla="*/ 3303974 h 4338987"/>
                <a:gd name="connsiteX58" fmla="*/ 2753173 w 4207197"/>
                <a:gd name="connsiteY58" fmla="*/ 3189674 h 4338987"/>
                <a:gd name="connsiteX59" fmla="*/ 2638873 w 4207197"/>
                <a:gd name="connsiteY59" fmla="*/ 3098234 h 4338987"/>
                <a:gd name="connsiteX60" fmla="*/ 2570293 w 4207197"/>
                <a:gd name="connsiteY60" fmla="*/ 3109664 h 4338987"/>
                <a:gd name="connsiteX61" fmla="*/ 2558863 w 4207197"/>
                <a:gd name="connsiteY61" fmla="*/ 3326834 h 4338987"/>
                <a:gd name="connsiteX62" fmla="*/ 2673163 w 4207197"/>
                <a:gd name="connsiteY62" fmla="*/ 3555434 h 4338987"/>
                <a:gd name="connsiteX63" fmla="*/ 2730313 w 4207197"/>
                <a:gd name="connsiteY63" fmla="*/ 4024064 h 4338987"/>
                <a:gd name="connsiteX64" fmla="*/ 2696023 w 4207197"/>
                <a:gd name="connsiteY64" fmla="*/ 4184084 h 4338987"/>
                <a:gd name="connsiteX65" fmla="*/ 2536003 w 4207197"/>
                <a:gd name="connsiteY65" fmla="*/ 4138364 h 4338987"/>
                <a:gd name="connsiteX66" fmla="*/ 2536003 w 4207197"/>
                <a:gd name="connsiteY66" fmla="*/ 3909764 h 4338987"/>
                <a:gd name="connsiteX67" fmla="*/ 2433133 w 4207197"/>
                <a:gd name="connsiteY67" fmla="*/ 3566864 h 4338987"/>
                <a:gd name="connsiteX68" fmla="*/ 2307403 w 4207197"/>
                <a:gd name="connsiteY68" fmla="*/ 3166814 h 4338987"/>
                <a:gd name="connsiteX69" fmla="*/ 2261683 w 4207197"/>
                <a:gd name="connsiteY69" fmla="*/ 3063944 h 4338987"/>
                <a:gd name="connsiteX70" fmla="*/ 2078803 w 4207197"/>
                <a:gd name="connsiteY70" fmla="*/ 2949644 h 4338987"/>
                <a:gd name="connsiteX71" fmla="*/ 1850203 w 4207197"/>
                <a:gd name="connsiteY71" fmla="*/ 3029654 h 4338987"/>
                <a:gd name="connsiteX72" fmla="*/ 1415863 w 4207197"/>
                <a:gd name="connsiteY72" fmla="*/ 3361124 h 4338987"/>
                <a:gd name="connsiteX73" fmla="*/ 1381573 w 4207197"/>
                <a:gd name="connsiteY73" fmla="*/ 3681164 h 4338987"/>
                <a:gd name="connsiteX74" fmla="*/ 1381573 w 4207197"/>
                <a:gd name="connsiteY74" fmla="*/ 3989774 h 4338987"/>
                <a:gd name="connsiteX75" fmla="*/ 1290133 w 4207197"/>
                <a:gd name="connsiteY75" fmla="*/ 4309814 h 4338987"/>
                <a:gd name="connsiteX76" fmla="*/ 1198693 w 4207197"/>
                <a:gd name="connsiteY76" fmla="*/ 4298384 h 4338987"/>
                <a:gd name="connsiteX77" fmla="*/ 1187263 w 4207197"/>
                <a:gd name="connsiteY77" fmla="*/ 4081214 h 4338987"/>
                <a:gd name="connsiteX78" fmla="*/ 1198693 w 4207197"/>
                <a:gd name="connsiteY78" fmla="*/ 3909764 h 4338987"/>
                <a:gd name="connsiteX79" fmla="*/ 970093 w 4207197"/>
                <a:gd name="connsiteY79" fmla="*/ 3989774 h 4338987"/>
                <a:gd name="connsiteX80" fmla="*/ 718633 w 4207197"/>
                <a:gd name="connsiteY80" fmla="*/ 4069784 h 4338987"/>
                <a:gd name="connsiteX81" fmla="*/ 741493 w 4207197"/>
                <a:gd name="connsiteY81" fmla="*/ 3955484 h 4338987"/>
                <a:gd name="connsiteX82" fmla="*/ 1130113 w 4207197"/>
                <a:gd name="connsiteY82" fmla="*/ 3795464 h 4338987"/>
                <a:gd name="connsiteX83" fmla="*/ 1278703 w 4207197"/>
                <a:gd name="connsiteY83" fmla="*/ 3726884 h 4338987"/>
                <a:gd name="connsiteX84" fmla="*/ 1221553 w 4207197"/>
                <a:gd name="connsiteY84" fmla="*/ 3372554 h 4338987"/>
                <a:gd name="connsiteX85" fmla="*/ 1324423 w 4207197"/>
                <a:gd name="connsiteY85" fmla="*/ 3121094 h 4338987"/>
                <a:gd name="connsiteX86" fmla="*/ 1393003 w 4207197"/>
                <a:gd name="connsiteY86" fmla="*/ 3052514 h 4338987"/>
                <a:gd name="connsiteX87" fmla="*/ 1084393 w 4207197"/>
                <a:gd name="connsiteY87" fmla="*/ 3029654 h 4338987"/>
                <a:gd name="connsiteX88" fmla="*/ 730063 w 4207197"/>
                <a:gd name="connsiteY88" fmla="*/ 2961074 h 4338987"/>
                <a:gd name="connsiteX89" fmla="*/ 375733 w 4207197"/>
                <a:gd name="connsiteY89" fmla="*/ 3132524 h 4338987"/>
                <a:gd name="connsiteX90" fmla="*/ 421453 w 4207197"/>
                <a:gd name="connsiteY90" fmla="*/ 3029654 h 4338987"/>
                <a:gd name="connsiteX91" fmla="*/ 627193 w 4207197"/>
                <a:gd name="connsiteY91" fmla="*/ 2926784 h 4338987"/>
                <a:gd name="connsiteX92" fmla="*/ 810073 w 4207197"/>
                <a:gd name="connsiteY92" fmla="*/ 2755334 h 4338987"/>
                <a:gd name="connsiteX93" fmla="*/ 1152973 w 4207197"/>
                <a:gd name="connsiteY93" fmla="*/ 2778194 h 4338987"/>
                <a:gd name="connsiteX94" fmla="*/ 1461583 w 4207197"/>
                <a:gd name="connsiteY94" fmla="*/ 2823914 h 4338987"/>
                <a:gd name="connsiteX95" fmla="*/ 1953073 w 4207197"/>
                <a:gd name="connsiteY95" fmla="*/ 2663894 h 4338987"/>
                <a:gd name="connsiteX96" fmla="*/ 1701613 w 4207197"/>
                <a:gd name="connsiteY96" fmla="*/ 2263844 h 4338987"/>
                <a:gd name="connsiteX97" fmla="*/ 1690183 w 4207197"/>
                <a:gd name="connsiteY97" fmla="*/ 1966664 h 4338987"/>
                <a:gd name="connsiteX98" fmla="*/ 1381991 w 4207197"/>
                <a:gd name="connsiteY98" fmla="*/ 1841930 h 4338987"/>
                <a:gd name="connsiteX99" fmla="*/ 1095823 w 4207197"/>
                <a:gd name="connsiteY99" fmla="*/ 1715204 h 4338987"/>
                <a:gd name="connsiteX100" fmla="*/ 746507 w 4207197"/>
                <a:gd name="connsiteY100" fmla="*/ 1626741 h 4338987"/>
                <a:gd name="connsiteX101" fmla="*/ 352873 w 4207197"/>
                <a:gd name="connsiteY101" fmla="*/ 1726634 h 4338987"/>
                <a:gd name="connsiteX102" fmla="*/ 113171 w 4207197"/>
                <a:gd name="connsiteY102" fmla="*/ 1763908 h 4338987"/>
                <a:gd name="connsiteX103" fmla="*/ 9973 w 4207197"/>
                <a:gd name="connsiteY103" fmla="*/ 1738064 h 4338987"/>
                <a:gd name="connsiteX104" fmla="*/ 348516 w 4207197"/>
                <a:gd name="connsiteY104" fmla="*/ 1644138 h 4338987"/>
                <a:gd name="connsiteX105" fmla="*/ 653097 w 4207197"/>
                <a:gd name="connsiteY105" fmla="*/ 1544246 h 4338987"/>
                <a:gd name="connsiteX106" fmla="*/ 1072963 w 4207197"/>
                <a:gd name="connsiteY106" fmla="*/ 1612334 h 4338987"/>
                <a:gd name="connsiteX107" fmla="*/ 1244413 w 4207197"/>
                <a:gd name="connsiteY107" fmla="*/ 1658054 h 4338987"/>
                <a:gd name="connsiteX108" fmla="*/ 1205766 w 4207197"/>
                <a:gd name="connsiteY108" fmla="*/ 1452314 h 4338987"/>
                <a:gd name="connsiteX109" fmla="*/ 1046313 w 4207197"/>
                <a:gd name="connsiteY109" fmla="*/ 815735 h 4338987"/>
                <a:gd name="connsiteX110" fmla="*/ 1221553 w 4207197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644713 w 4206653"/>
                <a:gd name="connsiteY31" fmla="*/ 789374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12791 w 4206653"/>
                <a:gd name="connsiteY30" fmla="*/ 647743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621853 w 4206653"/>
                <a:gd name="connsiteY39" fmla="*/ 1531998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22838 w 4206653"/>
                <a:gd name="connsiteY38" fmla="*/ 1221401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759013 w 4206653"/>
                <a:gd name="connsiteY27" fmla="*/ 571878 h 4338661"/>
                <a:gd name="connsiteX28" fmla="*/ 3999043 w 4206653"/>
                <a:gd name="connsiteY28" fmla="*/ 91818 h 4338661"/>
                <a:gd name="connsiteX29" fmla="*/ 4033333 w 4206653"/>
                <a:gd name="connsiteY29" fmla="*/ 11808 h 4338661"/>
                <a:gd name="connsiteX30" fmla="*/ 3984569 w 4206653"/>
                <a:gd name="connsiteY30" fmla="*/ 247366 h 4338661"/>
                <a:gd name="connsiteX31" fmla="*/ 3812791 w 4206653"/>
                <a:gd name="connsiteY31" fmla="*/ 647417 h 4338661"/>
                <a:gd name="connsiteX32" fmla="*/ 3541098 w 4206653"/>
                <a:gd name="connsiteY32" fmla="*/ 811409 h 4338661"/>
                <a:gd name="connsiteX33" fmla="*/ 3563719 w 4206653"/>
                <a:gd name="connsiteY33" fmla="*/ 976892 h 4338661"/>
                <a:gd name="connsiteX34" fmla="*/ 3872985 w 4206653"/>
                <a:gd name="connsiteY34" fmla="*/ 881976 h 4338661"/>
                <a:gd name="connsiteX35" fmla="*/ 4200754 w 4206653"/>
                <a:gd name="connsiteY35" fmla="*/ 774136 h 4338661"/>
                <a:gd name="connsiteX36" fmla="*/ 4064251 w 4206653"/>
                <a:gd name="connsiteY36" fmla="*/ 847195 h 4338661"/>
                <a:gd name="connsiteX37" fmla="*/ 3818880 w 4206653"/>
                <a:gd name="connsiteY37" fmla="*/ 991305 h 4338661"/>
                <a:gd name="connsiteX38" fmla="*/ 3658531 w 4206653"/>
                <a:gd name="connsiteY38" fmla="*/ 1093178 h 4338661"/>
                <a:gd name="connsiteX39" fmla="*/ 3622838 w 4206653"/>
                <a:gd name="connsiteY39" fmla="*/ 1221401 h 4338661"/>
                <a:gd name="connsiteX40" fmla="*/ 3577446 w 4206653"/>
                <a:gd name="connsiteY40" fmla="*/ 1500691 h 4338661"/>
                <a:gd name="connsiteX41" fmla="*/ 3461833 w 4206653"/>
                <a:gd name="connsiteY41" fmla="*/ 1726308 h 4338661"/>
                <a:gd name="connsiteX42" fmla="*/ 3278953 w 4206653"/>
                <a:gd name="connsiteY42" fmla="*/ 2034918 h 4338661"/>
                <a:gd name="connsiteX43" fmla="*/ 3233233 w 4206653"/>
                <a:gd name="connsiteY43" fmla="*/ 2309238 h 4338661"/>
                <a:gd name="connsiteX44" fmla="*/ 3404683 w 4206653"/>
                <a:gd name="connsiteY44" fmla="*/ 2457828 h 4338661"/>
                <a:gd name="connsiteX45" fmla="*/ 3759013 w 4206653"/>
                <a:gd name="connsiteY45" fmla="*/ 2663568 h 4338661"/>
                <a:gd name="connsiteX46" fmla="*/ 4079053 w 4206653"/>
                <a:gd name="connsiteY46" fmla="*/ 2777868 h 4338661"/>
                <a:gd name="connsiteX47" fmla="*/ 4079053 w 4206653"/>
                <a:gd name="connsiteY47" fmla="*/ 2880738 h 4338661"/>
                <a:gd name="connsiteX48" fmla="*/ 3770443 w 4206653"/>
                <a:gd name="connsiteY48" fmla="*/ 2869308 h 4338661"/>
                <a:gd name="connsiteX49" fmla="*/ 3404683 w 4206653"/>
                <a:gd name="connsiteY49" fmla="*/ 2732148 h 4338661"/>
                <a:gd name="connsiteX50" fmla="*/ 3084643 w 4206653"/>
                <a:gd name="connsiteY50" fmla="*/ 2663568 h 4338661"/>
                <a:gd name="connsiteX51" fmla="*/ 2958913 w 4206653"/>
                <a:gd name="connsiteY51" fmla="*/ 2697858 h 4338661"/>
                <a:gd name="connsiteX52" fmla="*/ 2821753 w 4206653"/>
                <a:gd name="connsiteY52" fmla="*/ 2823588 h 4338661"/>
                <a:gd name="connsiteX53" fmla="*/ 2764603 w 4206653"/>
                <a:gd name="connsiteY53" fmla="*/ 2995038 h 4338661"/>
                <a:gd name="connsiteX54" fmla="*/ 2970343 w 4206653"/>
                <a:gd name="connsiteY54" fmla="*/ 3132198 h 4338661"/>
                <a:gd name="connsiteX55" fmla="*/ 3176083 w 4206653"/>
                <a:gd name="connsiteY55" fmla="*/ 3269358 h 4338661"/>
                <a:gd name="connsiteX56" fmla="*/ 3347533 w 4206653"/>
                <a:gd name="connsiteY56" fmla="*/ 3303648 h 4338661"/>
                <a:gd name="connsiteX57" fmla="*/ 3267523 w 4206653"/>
                <a:gd name="connsiteY57" fmla="*/ 3395088 h 4338661"/>
                <a:gd name="connsiteX58" fmla="*/ 3004633 w 4206653"/>
                <a:gd name="connsiteY58" fmla="*/ 3303648 h 4338661"/>
                <a:gd name="connsiteX59" fmla="*/ 2753173 w 4206653"/>
                <a:gd name="connsiteY59" fmla="*/ 3189348 h 4338661"/>
                <a:gd name="connsiteX60" fmla="*/ 2638873 w 4206653"/>
                <a:gd name="connsiteY60" fmla="*/ 3097908 h 4338661"/>
                <a:gd name="connsiteX61" fmla="*/ 2570293 w 4206653"/>
                <a:gd name="connsiteY61" fmla="*/ 3109338 h 4338661"/>
                <a:gd name="connsiteX62" fmla="*/ 2558863 w 4206653"/>
                <a:gd name="connsiteY62" fmla="*/ 3326508 h 4338661"/>
                <a:gd name="connsiteX63" fmla="*/ 2673163 w 4206653"/>
                <a:gd name="connsiteY63" fmla="*/ 3555108 h 4338661"/>
                <a:gd name="connsiteX64" fmla="*/ 2730313 w 4206653"/>
                <a:gd name="connsiteY64" fmla="*/ 4023738 h 4338661"/>
                <a:gd name="connsiteX65" fmla="*/ 2696023 w 4206653"/>
                <a:gd name="connsiteY65" fmla="*/ 4183758 h 4338661"/>
                <a:gd name="connsiteX66" fmla="*/ 2536003 w 4206653"/>
                <a:gd name="connsiteY66" fmla="*/ 4138038 h 4338661"/>
                <a:gd name="connsiteX67" fmla="*/ 2536003 w 4206653"/>
                <a:gd name="connsiteY67" fmla="*/ 3909438 h 4338661"/>
                <a:gd name="connsiteX68" fmla="*/ 2433133 w 4206653"/>
                <a:gd name="connsiteY68" fmla="*/ 3566538 h 4338661"/>
                <a:gd name="connsiteX69" fmla="*/ 2307403 w 4206653"/>
                <a:gd name="connsiteY69" fmla="*/ 3166488 h 4338661"/>
                <a:gd name="connsiteX70" fmla="*/ 2261683 w 4206653"/>
                <a:gd name="connsiteY70" fmla="*/ 3063618 h 4338661"/>
                <a:gd name="connsiteX71" fmla="*/ 2078803 w 4206653"/>
                <a:gd name="connsiteY71" fmla="*/ 2949318 h 4338661"/>
                <a:gd name="connsiteX72" fmla="*/ 1850203 w 4206653"/>
                <a:gd name="connsiteY72" fmla="*/ 3029328 h 4338661"/>
                <a:gd name="connsiteX73" fmla="*/ 1415863 w 4206653"/>
                <a:gd name="connsiteY73" fmla="*/ 3360798 h 4338661"/>
                <a:gd name="connsiteX74" fmla="*/ 1381573 w 4206653"/>
                <a:gd name="connsiteY74" fmla="*/ 3680838 h 4338661"/>
                <a:gd name="connsiteX75" fmla="*/ 1381573 w 4206653"/>
                <a:gd name="connsiteY75" fmla="*/ 3989448 h 4338661"/>
                <a:gd name="connsiteX76" fmla="*/ 1290133 w 4206653"/>
                <a:gd name="connsiteY76" fmla="*/ 4309488 h 4338661"/>
                <a:gd name="connsiteX77" fmla="*/ 1198693 w 4206653"/>
                <a:gd name="connsiteY77" fmla="*/ 4298058 h 4338661"/>
                <a:gd name="connsiteX78" fmla="*/ 1187263 w 4206653"/>
                <a:gd name="connsiteY78" fmla="*/ 4080888 h 4338661"/>
                <a:gd name="connsiteX79" fmla="*/ 1198693 w 4206653"/>
                <a:gd name="connsiteY79" fmla="*/ 3909438 h 4338661"/>
                <a:gd name="connsiteX80" fmla="*/ 970093 w 4206653"/>
                <a:gd name="connsiteY80" fmla="*/ 3989448 h 4338661"/>
                <a:gd name="connsiteX81" fmla="*/ 718633 w 4206653"/>
                <a:gd name="connsiteY81" fmla="*/ 4069458 h 4338661"/>
                <a:gd name="connsiteX82" fmla="*/ 741493 w 4206653"/>
                <a:gd name="connsiteY82" fmla="*/ 3955158 h 4338661"/>
                <a:gd name="connsiteX83" fmla="*/ 1130113 w 4206653"/>
                <a:gd name="connsiteY83" fmla="*/ 3795138 h 4338661"/>
                <a:gd name="connsiteX84" fmla="*/ 1278703 w 4206653"/>
                <a:gd name="connsiteY84" fmla="*/ 3726558 h 4338661"/>
                <a:gd name="connsiteX85" fmla="*/ 1221553 w 4206653"/>
                <a:gd name="connsiteY85" fmla="*/ 3372228 h 4338661"/>
                <a:gd name="connsiteX86" fmla="*/ 1324423 w 4206653"/>
                <a:gd name="connsiteY86" fmla="*/ 3120768 h 4338661"/>
                <a:gd name="connsiteX87" fmla="*/ 1393003 w 4206653"/>
                <a:gd name="connsiteY87" fmla="*/ 3052188 h 4338661"/>
                <a:gd name="connsiteX88" fmla="*/ 1084393 w 4206653"/>
                <a:gd name="connsiteY88" fmla="*/ 3029328 h 4338661"/>
                <a:gd name="connsiteX89" fmla="*/ 730063 w 4206653"/>
                <a:gd name="connsiteY89" fmla="*/ 2960748 h 4338661"/>
                <a:gd name="connsiteX90" fmla="*/ 375733 w 4206653"/>
                <a:gd name="connsiteY90" fmla="*/ 3132198 h 4338661"/>
                <a:gd name="connsiteX91" fmla="*/ 421453 w 4206653"/>
                <a:gd name="connsiteY91" fmla="*/ 3029328 h 4338661"/>
                <a:gd name="connsiteX92" fmla="*/ 627193 w 4206653"/>
                <a:gd name="connsiteY92" fmla="*/ 2926458 h 4338661"/>
                <a:gd name="connsiteX93" fmla="*/ 810073 w 4206653"/>
                <a:gd name="connsiteY93" fmla="*/ 2755008 h 4338661"/>
                <a:gd name="connsiteX94" fmla="*/ 1152973 w 4206653"/>
                <a:gd name="connsiteY94" fmla="*/ 2777868 h 4338661"/>
                <a:gd name="connsiteX95" fmla="*/ 1461583 w 4206653"/>
                <a:gd name="connsiteY95" fmla="*/ 2823588 h 4338661"/>
                <a:gd name="connsiteX96" fmla="*/ 1953073 w 4206653"/>
                <a:gd name="connsiteY96" fmla="*/ 2663568 h 4338661"/>
                <a:gd name="connsiteX97" fmla="*/ 1701613 w 4206653"/>
                <a:gd name="connsiteY97" fmla="*/ 2263518 h 4338661"/>
                <a:gd name="connsiteX98" fmla="*/ 1690183 w 4206653"/>
                <a:gd name="connsiteY98" fmla="*/ 1966338 h 4338661"/>
                <a:gd name="connsiteX99" fmla="*/ 1381991 w 4206653"/>
                <a:gd name="connsiteY99" fmla="*/ 1841604 h 4338661"/>
                <a:gd name="connsiteX100" fmla="*/ 1095823 w 4206653"/>
                <a:gd name="connsiteY100" fmla="*/ 1714878 h 4338661"/>
                <a:gd name="connsiteX101" fmla="*/ 746507 w 4206653"/>
                <a:gd name="connsiteY101" fmla="*/ 1626415 h 4338661"/>
                <a:gd name="connsiteX102" fmla="*/ 352873 w 4206653"/>
                <a:gd name="connsiteY102" fmla="*/ 1726308 h 4338661"/>
                <a:gd name="connsiteX103" fmla="*/ 113171 w 4206653"/>
                <a:gd name="connsiteY103" fmla="*/ 1763582 h 4338661"/>
                <a:gd name="connsiteX104" fmla="*/ 9973 w 4206653"/>
                <a:gd name="connsiteY104" fmla="*/ 1737738 h 4338661"/>
                <a:gd name="connsiteX105" fmla="*/ 348516 w 4206653"/>
                <a:gd name="connsiteY105" fmla="*/ 1643812 h 4338661"/>
                <a:gd name="connsiteX106" fmla="*/ 653097 w 4206653"/>
                <a:gd name="connsiteY106" fmla="*/ 1543920 h 4338661"/>
                <a:gd name="connsiteX107" fmla="*/ 1072963 w 4206653"/>
                <a:gd name="connsiteY107" fmla="*/ 1612008 h 4338661"/>
                <a:gd name="connsiteX108" fmla="*/ 1244413 w 4206653"/>
                <a:gd name="connsiteY108" fmla="*/ 1657728 h 4338661"/>
                <a:gd name="connsiteX109" fmla="*/ 1205766 w 4206653"/>
                <a:gd name="connsiteY109" fmla="*/ 1451988 h 4338661"/>
                <a:gd name="connsiteX110" fmla="*/ 1046313 w 4206653"/>
                <a:gd name="connsiteY110" fmla="*/ 815409 h 4338661"/>
                <a:gd name="connsiteX111" fmla="*/ 1221553 w 4206653"/>
                <a:gd name="connsiteY111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89205 w 4206653"/>
                <a:gd name="connsiteY33" fmla="*/ 829298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26816 w 4206653"/>
                <a:gd name="connsiteY59" fmla="*/ 3390616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47915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460042"/>
                <a:gd name="connsiteX1" fmla="*/ 1343911 w 4206653"/>
                <a:gd name="connsiteY1" fmla="*/ 1559828 h 4460042"/>
                <a:gd name="connsiteX2" fmla="*/ 1553023 w 4206653"/>
                <a:gd name="connsiteY2" fmla="*/ 1657728 h 4460042"/>
                <a:gd name="connsiteX3" fmla="*/ 1907353 w 4206653"/>
                <a:gd name="connsiteY3" fmla="*/ 1680588 h 4460042"/>
                <a:gd name="connsiteX4" fmla="*/ 2021653 w 4206653"/>
                <a:gd name="connsiteY4" fmla="*/ 1543428 h 4460042"/>
                <a:gd name="connsiteX5" fmla="*/ 2124523 w 4206653"/>
                <a:gd name="connsiteY5" fmla="*/ 1291968 h 4460042"/>
                <a:gd name="connsiteX6" fmla="*/ 2124523 w 4206653"/>
                <a:gd name="connsiteY6" fmla="*/ 1120518 h 4460042"/>
                <a:gd name="connsiteX7" fmla="*/ 2068029 w 4206653"/>
                <a:gd name="connsiteY7" fmla="*/ 825325 h 4460042"/>
                <a:gd name="connsiteX8" fmla="*/ 2078803 w 4206653"/>
                <a:gd name="connsiteY8" fmla="*/ 777618 h 4460042"/>
                <a:gd name="connsiteX9" fmla="*/ 2170243 w 4206653"/>
                <a:gd name="connsiteY9" fmla="*/ 1086228 h 4460042"/>
                <a:gd name="connsiteX10" fmla="*/ 2215963 w 4206653"/>
                <a:gd name="connsiteY10" fmla="*/ 1269108 h 4460042"/>
                <a:gd name="connsiteX11" fmla="*/ 2284543 w 4206653"/>
                <a:gd name="connsiteY11" fmla="*/ 1303398 h 4460042"/>
                <a:gd name="connsiteX12" fmla="*/ 2330263 w 4206653"/>
                <a:gd name="connsiteY12" fmla="*/ 1166238 h 4460042"/>
                <a:gd name="connsiteX13" fmla="*/ 2467423 w 4206653"/>
                <a:gd name="connsiteY13" fmla="*/ 880488 h 4460042"/>
                <a:gd name="connsiteX14" fmla="*/ 2558863 w 4206653"/>
                <a:gd name="connsiteY14" fmla="*/ 640458 h 4460042"/>
                <a:gd name="connsiteX15" fmla="*/ 2616013 w 4206653"/>
                <a:gd name="connsiteY15" fmla="*/ 537588 h 4460042"/>
                <a:gd name="connsiteX16" fmla="*/ 2558863 w 4206653"/>
                <a:gd name="connsiteY16" fmla="*/ 789048 h 4460042"/>
                <a:gd name="connsiteX17" fmla="*/ 2444563 w 4206653"/>
                <a:gd name="connsiteY17" fmla="*/ 1097658 h 4460042"/>
                <a:gd name="connsiteX18" fmla="*/ 2375983 w 4206653"/>
                <a:gd name="connsiteY18" fmla="*/ 1406268 h 4460042"/>
                <a:gd name="connsiteX19" fmla="*/ 2558863 w 4206653"/>
                <a:gd name="connsiteY19" fmla="*/ 1577718 h 4460042"/>
                <a:gd name="connsiteX20" fmla="*/ 2878903 w 4206653"/>
                <a:gd name="connsiteY20" fmla="*/ 1657728 h 4460042"/>
                <a:gd name="connsiteX21" fmla="*/ 3187513 w 4206653"/>
                <a:gd name="connsiteY21" fmla="*/ 1657728 h 4460042"/>
                <a:gd name="connsiteX22" fmla="*/ 3370393 w 4206653"/>
                <a:gd name="connsiteY22" fmla="*/ 1566288 h 4460042"/>
                <a:gd name="connsiteX23" fmla="*/ 3488066 w 4206653"/>
                <a:gd name="connsiteY23" fmla="*/ 1246753 h 4460042"/>
                <a:gd name="connsiteX24" fmla="*/ 3495138 w 4206653"/>
                <a:gd name="connsiteY24" fmla="*/ 1115548 h 4460042"/>
                <a:gd name="connsiteX25" fmla="*/ 3493650 w 4206653"/>
                <a:gd name="connsiteY25" fmla="*/ 1063976 h 4460042"/>
                <a:gd name="connsiteX26" fmla="*/ 3450403 w 4206653"/>
                <a:gd name="connsiteY26" fmla="*/ 777618 h 4460042"/>
                <a:gd name="connsiteX27" fmla="*/ 3119893 w 4206653"/>
                <a:gd name="connsiteY27" fmla="*/ 321571 h 4460042"/>
                <a:gd name="connsiteX28" fmla="*/ 3497351 w 4206653"/>
                <a:gd name="connsiteY28" fmla="*/ 674883 h 4460042"/>
                <a:gd name="connsiteX29" fmla="*/ 3759013 w 4206653"/>
                <a:gd name="connsiteY29" fmla="*/ 571878 h 4460042"/>
                <a:gd name="connsiteX30" fmla="*/ 3999043 w 4206653"/>
                <a:gd name="connsiteY30" fmla="*/ 91818 h 4460042"/>
                <a:gd name="connsiteX31" fmla="*/ 4033333 w 4206653"/>
                <a:gd name="connsiteY31" fmla="*/ 11808 h 4460042"/>
                <a:gd name="connsiteX32" fmla="*/ 3984569 w 4206653"/>
                <a:gd name="connsiteY32" fmla="*/ 247366 h 4460042"/>
                <a:gd name="connsiteX33" fmla="*/ 3812791 w 4206653"/>
                <a:gd name="connsiteY33" fmla="*/ 647417 h 4460042"/>
                <a:gd name="connsiteX34" fmla="*/ 3592906 w 4206653"/>
                <a:gd name="connsiteY34" fmla="*/ 811408 h 4460042"/>
                <a:gd name="connsiteX35" fmla="*/ 3604425 w 4206653"/>
                <a:gd name="connsiteY35" fmla="*/ 999253 h 4460042"/>
                <a:gd name="connsiteX36" fmla="*/ 3872985 w 4206653"/>
                <a:gd name="connsiteY36" fmla="*/ 881976 h 4460042"/>
                <a:gd name="connsiteX37" fmla="*/ 4200754 w 4206653"/>
                <a:gd name="connsiteY37" fmla="*/ 774136 h 4460042"/>
                <a:gd name="connsiteX38" fmla="*/ 4064251 w 4206653"/>
                <a:gd name="connsiteY38" fmla="*/ 847195 h 4460042"/>
                <a:gd name="connsiteX39" fmla="*/ 3818880 w 4206653"/>
                <a:gd name="connsiteY39" fmla="*/ 991305 h 4460042"/>
                <a:gd name="connsiteX40" fmla="*/ 3658531 w 4206653"/>
                <a:gd name="connsiteY40" fmla="*/ 1093178 h 4460042"/>
                <a:gd name="connsiteX41" fmla="*/ 3622838 w 4206653"/>
                <a:gd name="connsiteY41" fmla="*/ 1221401 h 4460042"/>
                <a:gd name="connsiteX42" fmla="*/ 3577446 w 4206653"/>
                <a:gd name="connsiteY42" fmla="*/ 1500691 h 4460042"/>
                <a:gd name="connsiteX43" fmla="*/ 3461833 w 4206653"/>
                <a:gd name="connsiteY43" fmla="*/ 1726308 h 4460042"/>
                <a:gd name="connsiteX44" fmla="*/ 3278953 w 4206653"/>
                <a:gd name="connsiteY44" fmla="*/ 2034918 h 4460042"/>
                <a:gd name="connsiteX45" fmla="*/ 3233233 w 4206653"/>
                <a:gd name="connsiteY45" fmla="*/ 2309238 h 4460042"/>
                <a:gd name="connsiteX46" fmla="*/ 3404683 w 4206653"/>
                <a:gd name="connsiteY46" fmla="*/ 2457828 h 4460042"/>
                <a:gd name="connsiteX47" fmla="*/ 3759013 w 4206653"/>
                <a:gd name="connsiteY47" fmla="*/ 2663568 h 4460042"/>
                <a:gd name="connsiteX48" fmla="*/ 4079053 w 4206653"/>
                <a:gd name="connsiteY48" fmla="*/ 2777868 h 4460042"/>
                <a:gd name="connsiteX49" fmla="*/ 4079053 w 4206653"/>
                <a:gd name="connsiteY49" fmla="*/ 2880738 h 4460042"/>
                <a:gd name="connsiteX50" fmla="*/ 3770443 w 4206653"/>
                <a:gd name="connsiteY50" fmla="*/ 2869308 h 4460042"/>
                <a:gd name="connsiteX51" fmla="*/ 3404683 w 4206653"/>
                <a:gd name="connsiteY51" fmla="*/ 2732148 h 4460042"/>
                <a:gd name="connsiteX52" fmla="*/ 3084643 w 4206653"/>
                <a:gd name="connsiteY52" fmla="*/ 2663568 h 4460042"/>
                <a:gd name="connsiteX53" fmla="*/ 2995919 w 4206653"/>
                <a:gd name="connsiteY53" fmla="*/ 2782832 h 4460042"/>
                <a:gd name="connsiteX54" fmla="*/ 2832855 w 4206653"/>
                <a:gd name="connsiteY54" fmla="*/ 2930924 h 4460042"/>
                <a:gd name="connsiteX55" fmla="*/ 2820111 w 4206653"/>
                <a:gd name="connsiteY55" fmla="*/ 3026344 h 4460042"/>
                <a:gd name="connsiteX56" fmla="*/ 2959241 w 4206653"/>
                <a:gd name="connsiteY56" fmla="*/ 3167976 h 4460042"/>
                <a:gd name="connsiteX57" fmla="*/ 3176083 w 4206653"/>
                <a:gd name="connsiteY57" fmla="*/ 3269358 h 4460042"/>
                <a:gd name="connsiteX58" fmla="*/ 3388239 w 4206653"/>
                <a:gd name="connsiteY58" fmla="*/ 3442290 h 4460042"/>
                <a:gd name="connsiteX59" fmla="*/ 3212014 w 4206653"/>
                <a:gd name="connsiteY59" fmla="*/ 3363782 h 4460042"/>
                <a:gd name="connsiteX60" fmla="*/ 3004633 w 4206653"/>
                <a:gd name="connsiteY60" fmla="*/ 3276814 h 4460042"/>
                <a:gd name="connsiteX61" fmla="*/ 2771676 w 4206653"/>
                <a:gd name="connsiteY61" fmla="*/ 3166987 h 4460042"/>
                <a:gd name="connsiteX62" fmla="*/ 2638873 w 4206653"/>
                <a:gd name="connsiteY62" fmla="*/ 3097908 h 4460042"/>
                <a:gd name="connsiteX63" fmla="*/ 2570293 w 4206653"/>
                <a:gd name="connsiteY63" fmla="*/ 3109338 h 4460042"/>
                <a:gd name="connsiteX64" fmla="*/ 2525557 w 4206653"/>
                <a:gd name="connsiteY64" fmla="*/ 3326508 h 4460042"/>
                <a:gd name="connsiteX65" fmla="*/ 2610253 w 4206653"/>
                <a:gd name="connsiteY65" fmla="*/ 3564053 h 4460042"/>
                <a:gd name="connsiteX66" fmla="*/ 2682206 w 4206653"/>
                <a:gd name="connsiteY66" fmla="*/ 4005849 h 4460042"/>
                <a:gd name="connsiteX67" fmla="*/ 2647915 w 4206653"/>
                <a:gd name="connsiteY67" fmla="*/ 4183758 h 4460042"/>
                <a:gd name="connsiteX68" fmla="*/ 2539703 w 4206653"/>
                <a:gd name="connsiteY68" fmla="*/ 4455574 h 4460042"/>
                <a:gd name="connsiteX69" fmla="*/ 2595212 w 4206653"/>
                <a:gd name="connsiteY69" fmla="*/ 3945217 h 4460042"/>
                <a:gd name="connsiteX70" fmla="*/ 2481240 w 4206653"/>
                <a:gd name="connsiteY70" fmla="*/ 3566538 h 4460042"/>
                <a:gd name="connsiteX71" fmla="*/ 2307403 w 4206653"/>
                <a:gd name="connsiteY71" fmla="*/ 3166488 h 4460042"/>
                <a:gd name="connsiteX72" fmla="*/ 2261683 w 4206653"/>
                <a:gd name="connsiteY72" fmla="*/ 3063618 h 4460042"/>
                <a:gd name="connsiteX73" fmla="*/ 2078803 w 4206653"/>
                <a:gd name="connsiteY73" fmla="*/ 2949318 h 4460042"/>
                <a:gd name="connsiteX74" fmla="*/ 1850203 w 4206653"/>
                <a:gd name="connsiteY74" fmla="*/ 3029328 h 4460042"/>
                <a:gd name="connsiteX75" fmla="*/ 1415863 w 4206653"/>
                <a:gd name="connsiteY75" fmla="*/ 3360798 h 4460042"/>
                <a:gd name="connsiteX76" fmla="*/ 1381573 w 4206653"/>
                <a:gd name="connsiteY76" fmla="*/ 3680838 h 4460042"/>
                <a:gd name="connsiteX77" fmla="*/ 1381573 w 4206653"/>
                <a:gd name="connsiteY77" fmla="*/ 3989448 h 4460042"/>
                <a:gd name="connsiteX78" fmla="*/ 1290133 w 4206653"/>
                <a:gd name="connsiteY78" fmla="*/ 4309488 h 4460042"/>
                <a:gd name="connsiteX79" fmla="*/ 1198693 w 4206653"/>
                <a:gd name="connsiteY79" fmla="*/ 4298058 h 4460042"/>
                <a:gd name="connsiteX80" fmla="*/ 1187263 w 4206653"/>
                <a:gd name="connsiteY80" fmla="*/ 4080888 h 4460042"/>
                <a:gd name="connsiteX81" fmla="*/ 1198693 w 4206653"/>
                <a:gd name="connsiteY81" fmla="*/ 3909438 h 4460042"/>
                <a:gd name="connsiteX82" fmla="*/ 970093 w 4206653"/>
                <a:gd name="connsiteY82" fmla="*/ 3989448 h 4460042"/>
                <a:gd name="connsiteX83" fmla="*/ 718633 w 4206653"/>
                <a:gd name="connsiteY83" fmla="*/ 4069458 h 4460042"/>
                <a:gd name="connsiteX84" fmla="*/ 741493 w 4206653"/>
                <a:gd name="connsiteY84" fmla="*/ 3955158 h 4460042"/>
                <a:gd name="connsiteX85" fmla="*/ 1130113 w 4206653"/>
                <a:gd name="connsiteY85" fmla="*/ 3795138 h 4460042"/>
                <a:gd name="connsiteX86" fmla="*/ 1278703 w 4206653"/>
                <a:gd name="connsiteY86" fmla="*/ 3726558 h 4460042"/>
                <a:gd name="connsiteX87" fmla="*/ 1221553 w 4206653"/>
                <a:gd name="connsiteY87" fmla="*/ 3372228 h 4460042"/>
                <a:gd name="connsiteX88" fmla="*/ 1324423 w 4206653"/>
                <a:gd name="connsiteY88" fmla="*/ 3120768 h 4460042"/>
                <a:gd name="connsiteX89" fmla="*/ 1393003 w 4206653"/>
                <a:gd name="connsiteY89" fmla="*/ 3052188 h 4460042"/>
                <a:gd name="connsiteX90" fmla="*/ 1084393 w 4206653"/>
                <a:gd name="connsiteY90" fmla="*/ 3029328 h 4460042"/>
                <a:gd name="connsiteX91" fmla="*/ 730063 w 4206653"/>
                <a:gd name="connsiteY91" fmla="*/ 2960748 h 4460042"/>
                <a:gd name="connsiteX92" fmla="*/ 375733 w 4206653"/>
                <a:gd name="connsiteY92" fmla="*/ 3132198 h 4460042"/>
                <a:gd name="connsiteX93" fmla="*/ 421453 w 4206653"/>
                <a:gd name="connsiteY93" fmla="*/ 3029328 h 4460042"/>
                <a:gd name="connsiteX94" fmla="*/ 627193 w 4206653"/>
                <a:gd name="connsiteY94" fmla="*/ 2926458 h 4460042"/>
                <a:gd name="connsiteX95" fmla="*/ 810073 w 4206653"/>
                <a:gd name="connsiteY95" fmla="*/ 2755008 h 4460042"/>
                <a:gd name="connsiteX96" fmla="*/ 1152973 w 4206653"/>
                <a:gd name="connsiteY96" fmla="*/ 2777868 h 4460042"/>
                <a:gd name="connsiteX97" fmla="*/ 1461583 w 4206653"/>
                <a:gd name="connsiteY97" fmla="*/ 2823588 h 4460042"/>
                <a:gd name="connsiteX98" fmla="*/ 1953073 w 4206653"/>
                <a:gd name="connsiteY98" fmla="*/ 2663568 h 4460042"/>
                <a:gd name="connsiteX99" fmla="*/ 1701613 w 4206653"/>
                <a:gd name="connsiteY99" fmla="*/ 2263518 h 4460042"/>
                <a:gd name="connsiteX100" fmla="*/ 1690183 w 4206653"/>
                <a:gd name="connsiteY100" fmla="*/ 1966338 h 4460042"/>
                <a:gd name="connsiteX101" fmla="*/ 1381991 w 4206653"/>
                <a:gd name="connsiteY101" fmla="*/ 1841604 h 4460042"/>
                <a:gd name="connsiteX102" fmla="*/ 1095823 w 4206653"/>
                <a:gd name="connsiteY102" fmla="*/ 1714878 h 4460042"/>
                <a:gd name="connsiteX103" fmla="*/ 746507 w 4206653"/>
                <a:gd name="connsiteY103" fmla="*/ 1626415 h 4460042"/>
                <a:gd name="connsiteX104" fmla="*/ 352873 w 4206653"/>
                <a:gd name="connsiteY104" fmla="*/ 1726308 h 4460042"/>
                <a:gd name="connsiteX105" fmla="*/ 113171 w 4206653"/>
                <a:gd name="connsiteY105" fmla="*/ 1763582 h 4460042"/>
                <a:gd name="connsiteX106" fmla="*/ 9973 w 4206653"/>
                <a:gd name="connsiteY106" fmla="*/ 1737738 h 4460042"/>
                <a:gd name="connsiteX107" fmla="*/ 348516 w 4206653"/>
                <a:gd name="connsiteY107" fmla="*/ 1643812 h 4460042"/>
                <a:gd name="connsiteX108" fmla="*/ 653097 w 4206653"/>
                <a:gd name="connsiteY108" fmla="*/ 1543920 h 4460042"/>
                <a:gd name="connsiteX109" fmla="*/ 1072963 w 4206653"/>
                <a:gd name="connsiteY109" fmla="*/ 1612008 h 4460042"/>
                <a:gd name="connsiteX110" fmla="*/ 1244413 w 4206653"/>
                <a:gd name="connsiteY110" fmla="*/ 1657728 h 4460042"/>
                <a:gd name="connsiteX111" fmla="*/ 1205766 w 4206653"/>
                <a:gd name="connsiteY111" fmla="*/ 1451988 h 4460042"/>
                <a:gd name="connsiteX112" fmla="*/ 1046313 w 4206653"/>
                <a:gd name="connsiteY112" fmla="*/ 815409 h 4460042"/>
                <a:gd name="connsiteX113" fmla="*/ 1221553 w 4206653"/>
                <a:gd name="connsiteY113" fmla="*/ 1211958 h 4460042"/>
                <a:gd name="connsiteX0" fmla="*/ 1221553 w 4206653"/>
                <a:gd name="connsiteY0" fmla="*/ 1211958 h 4460500"/>
                <a:gd name="connsiteX1" fmla="*/ 1343911 w 4206653"/>
                <a:gd name="connsiteY1" fmla="*/ 1559828 h 4460500"/>
                <a:gd name="connsiteX2" fmla="*/ 1553023 w 4206653"/>
                <a:gd name="connsiteY2" fmla="*/ 1657728 h 4460500"/>
                <a:gd name="connsiteX3" fmla="*/ 1907353 w 4206653"/>
                <a:gd name="connsiteY3" fmla="*/ 1680588 h 4460500"/>
                <a:gd name="connsiteX4" fmla="*/ 2021653 w 4206653"/>
                <a:gd name="connsiteY4" fmla="*/ 1543428 h 4460500"/>
                <a:gd name="connsiteX5" fmla="*/ 2124523 w 4206653"/>
                <a:gd name="connsiteY5" fmla="*/ 1291968 h 4460500"/>
                <a:gd name="connsiteX6" fmla="*/ 2124523 w 4206653"/>
                <a:gd name="connsiteY6" fmla="*/ 1120518 h 4460500"/>
                <a:gd name="connsiteX7" fmla="*/ 2068029 w 4206653"/>
                <a:gd name="connsiteY7" fmla="*/ 825325 h 4460500"/>
                <a:gd name="connsiteX8" fmla="*/ 2078803 w 4206653"/>
                <a:gd name="connsiteY8" fmla="*/ 777618 h 4460500"/>
                <a:gd name="connsiteX9" fmla="*/ 2170243 w 4206653"/>
                <a:gd name="connsiteY9" fmla="*/ 1086228 h 4460500"/>
                <a:gd name="connsiteX10" fmla="*/ 2215963 w 4206653"/>
                <a:gd name="connsiteY10" fmla="*/ 1269108 h 4460500"/>
                <a:gd name="connsiteX11" fmla="*/ 2284543 w 4206653"/>
                <a:gd name="connsiteY11" fmla="*/ 1303398 h 4460500"/>
                <a:gd name="connsiteX12" fmla="*/ 2330263 w 4206653"/>
                <a:gd name="connsiteY12" fmla="*/ 1166238 h 4460500"/>
                <a:gd name="connsiteX13" fmla="*/ 2467423 w 4206653"/>
                <a:gd name="connsiteY13" fmla="*/ 880488 h 4460500"/>
                <a:gd name="connsiteX14" fmla="*/ 2558863 w 4206653"/>
                <a:gd name="connsiteY14" fmla="*/ 640458 h 4460500"/>
                <a:gd name="connsiteX15" fmla="*/ 2616013 w 4206653"/>
                <a:gd name="connsiteY15" fmla="*/ 537588 h 4460500"/>
                <a:gd name="connsiteX16" fmla="*/ 2558863 w 4206653"/>
                <a:gd name="connsiteY16" fmla="*/ 789048 h 4460500"/>
                <a:gd name="connsiteX17" fmla="*/ 2444563 w 4206653"/>
                <a:gd name="connsiteY17" fmla="*/ 1097658 h 4460500"/>
                <a:gd name="connsiteX18" fmla="*/ 2375983 w 4206653"/>
                <a:gd name="connsiteY18" fmla="*/ 1406268 h 4460500"/>
                <a:gd name="connsiteX19" fmla="*/ 2558863 w 4206653"/>
                <a:gd name="connsiteY19" fmla="*/ 1577718 h 4460500"/>
                <a:gd name="connsiteX20" fmla="*/ 2878903 w 4206653"/>
                <a:gd name="connsiteY20" fmla="*/ 1657728 h 4460500"/>
                <a:gd name="connsiteX21" fmla="*/ 3187513 w 4206653"/>
                <a:gd name="connsiteY21" fmla="*/ 1657728 h 4460500"/>
                <a:gd name="connsiteX22" fmla="*/ 3370393 w 4206653"/>
                <a:gd name="connsiteY22" fmla="*/ 1566288 h 4460500"/>
                <a:gd name="connsiteX23" fmla="*/ 3488066 w 4206653"/>
                <a:gd name="connsiteY23" fmla="*/ 1246753 h 4460500"/>
                <a:gd name="connsiteX24" fmla="*/ 3495138 w 4206653"/>
                <a:gd name="connsiteY24" fmla="*/ 1115548 h 4460500"/>
                <a:gd name="connsiteX25" fmla="*/ 3493650 w 4206653"/>
                <a:gd name="connsiteY25" fmla="*/ 1063976 h 4460500"/>
                <a:gd name="connsiteX26" fmla="*/ 3450403 w 4206653"/>
                <a:gd name="connsiteY26" fmla="*/ 777618 h 4460500"/>
                <a:gd name="connsiteX27" fmla="*/ 3119893 w 4206653"/>
                <a:gd name="connsiteY27" fmla="*/ 321571 h 4460500"/>
                <a:gd name="connsiteX28" fmla="*/ 3497351 w 4206653"/>
                <a:gd name="connsiteY28" fmla="*/ 674883 h 4460500"/>
                <a:gd name="connsiteX29" fmla="*/ 3759013 w 4206653"/>
                <a:gd name="connsiteY29" fmla="*/ 571878 h 4460500"/>
                <a:gd name="connsiteX30" fmla="*/ 3999043 w 4206653"/>
                <a:gd name="connsiteY30" fmla="*/ 91818 h 4460500"/>
                <a:gd name="connsiteX31" fmla="*/ 4033333 w 4206653"/>
                <a:gd name="connsiteY31" fmla="*/ 11808 h 4460500"/>
                <a:gd name="connsiteX32" fmla="*/ 3984569 w 4206653"/>
                <a:gd name="connsiteY32" fmla="*/ 247366 h 4460500"/>
                <a:gd name="connsiteX33" fmla="*/ 3812791 w 4206653"/>
                <a:gd name="connsiteY33" fmla="*/ 647417 h 4460500"/>
                <a:gd name="connsiteX34" fmla="*/ 3592906 w 4206653"/>
                <a:gd name="connsiteY34" fmla="*/ 811408 h 4460500"/>
                <a:gd name="connsiteX35" fmla="*/ 3604425 w 4206653"/>
                <a:gd name="connsiteY35" fmla="*/ 999253 h 4460500"/>
                <a:gd name="connsiteX36" fmla="*/ 3872985 w 4206653"/>
                <a:gd name="connsiteY36" fmla="*/ 881976 h 4460500"/>
                <a:gd name="connsiteX37" fmla="*/ 4200754 w 4206653"/>
                <a:gd name="connsiteY37" fmla="*/ 774136 h 4460500"/>
                <a:gd name="connsiteX38" fmla="*/ 4064251 w 4206653"/>
                <a:gd name="connsiteY38" fmla="*/ 847195 h 4460500"/>
                <a:gd name="connsiteX39" fmla="*/ 3818880 w 4206653"/>
                <a:gd name="connsiteY39" fmla="*/ 991305 h 4460500"/>
                <a:gd name="connsiteX40" fmla="*/ 3658531 w 4206653"/>
                <a:gd name="connsiteY40" fmla="*/ 1093178 h 4460500"/>
                <a:gd name="connsiteX41" fmla="*/ 3622838 w 4206653"/>
                <a:gd name="connsiteY41" fmla="*/ 1221401 h 4460500"/>
                <a:gd name="connsiteX42" fmla="*/ 3577446 w 4206653"/>
                <a:gd name="connsiteY42" fmla="*/ 1500691 h 4460500"/>
                <a:gd name="connsiteX43" fmla="*/ 3461833 w 4206653"/>
                <a:gd name="connsiteY43" fmla="*/ 1726308 h 4460500"/>
                <a:gd name="connsiteX44" fmla="*/ 3278953 w 4206653"/>
                <a:gd name="connsiteY44" fmla="*/ 2034918 h 4460500"/>
                <a:gd name="connsiteX45" fmla="*/ 3233233 w 4206653"/>
                <a:gd name="connsiteY45" fmla="*/ 2309238 h 4460500"/>
                <a:gd name="connsiteX46" fmla="*/ 3404683 w 4206653"/>
                <a:gd name="connsiteY46" fmla="*/ 2457828 h 4460500"/>
                <a:gd name="connsiteX47" fmla="*/ 3759013 w 4206653"/>
                <a:gd name="connsiteY47" fmla="*/ 2663568 h 4460500"/>
                <a:gd name="connsiteX48" fmla="*/ 4079053 w 4206653"/>
                <a:gd name="connsiteY48" fmla="*/ 2777868 h 4460500"/>
                <a:gd name="connsiteX49" fmla="*/ 4079053 w 4206653"/>
                <a:gd name="connsiteY49" fmla="*/ 2880738 h 4460500"/>
                <a:gd name="connsiteX50" fmla="*/ 3770443 w 4206653"/>
                <a:gd name="connsiteY50" fmla="*/ 2869308 h 4460500"/>
                <a:gd name="connsiteX51" fmla="*/ 3404683 w 4206653"/>
                <a:gd name="connsiteY51" fmla="*/ 2732148 h 4460500"/>
                <a:gd name="connsiteX52" fmla="*/ 3084643 w 4206653"/>
                <a:gd name="connsiteY52" fmla="*/ 2663568 h 4460500"/>
                <a:gd name="connsiteX53" fmla="*/ 2995919 w 4206653"/>
                <a:gd name="connsiteY53" fmla="*/ 2782832 h 4460500"/>
                <a:gd name="connsiteX54" fmla="*/ 2832855 w 4206653"/>
                <a:gd name="connsiteY54" fmla="*/ 2930924 h 4460500"/>
                <a:gd name="connsiteX55" fmla="*/ 2820111 w 4206653"/>
                <a:gd name="connsiteY55" fmla="*/ 3026344 h 4460500"/>
                <a:gd name="connsiteX56" fmla="*/ 2959241 w 4206653"/>
                <a:gd name="connsiteY56" fmla="*/ 3167976 h 4460500"/>
                <a:gd name="connsiteX57" fmla="*/ 3176083 w 4206653"/>
                <a:gd name="connsiteY57" fmla="*/ 3269358 h 4460500"/>
                <a:gd name="connsiteX58" fmla="*/ 3388239 w 4206653"/>
                <a:gd name="connsiteY58" fmla="*/ 3442290 h 4460500"/>
                <a:gd name="connsiteX59" fmla="*/ 3212014 w 4206653"/>
                <a:gd name="connsiteY59" fmla="*/ 3363782 h 4460500"/>
                <a:gd name="connsiteX60" fmla="*/ 3004633 w 4206653"/>
                <a:gd name="connsiteY60" fmla="*/ 3276814 h 4460500"/>
                <a:gd name="connsiteX61" fmla="*/ 2771676 w 4206653"/>
                <a:gd name="connsiteY61" fmla="*/ 3166987 h 4460500"/>
                <a:gd name="connsiteX62" fmla="*/ 2638873 w 4206653"/>
                <a:gd name="connsiteY62" fmla="*/ 3097908 h 4460500"/>
                <a:gd name="connsiteX63" fmla="*/ 2570293 w 4206653"/>
                <a:gd name="connsiteY63" fmla="*/ 3109338 h 4460500"/>
                <a:gd name="connsiteX64" fmla="*/ 2525557 w 4206653"/>
                <a:gd name="connsiteY64" fmla="*/ 3326508 h 4460500"/>
                <a:gd name="connsiteX65" fmla="*/ 2610253 w 4206653"/>
                <a:gd name="connsiteY65" fmla="*/ 3564053 h 4460500"/>
                <a:gd name="connsiteX66" fmla="*/ 2682206 w 4206653"/>
                <a:gd name="connsiteY66" fmla="*/ 4005849 h 4460500"/>
                <a:gd name="connsiteX67" fmla="*/ 2633113 w 4206653"/>
                <a:gd name="connsiteY67" fmla="*/ 4192703 h 4460500"/>
                <a:gd name="connsiteX68" fmla="*/ 2539703 w 4206653"/>
                <a:gd name="connsiteY68" fmla="*/ 4455574 h 4460500"/>
                <a:gd name="connsiteX69" fmla="*/ 2595212 w 4206653"/>
                <a:gd name="connsiteY69" fmla="*/ 3945217 h 4460500"/>
                <a:gd name="connsiteX70" fmla="*/ 2481240 w 4206653"/>
                <a:gd name="connsiteY70" fmla="*/ 3566538 h 4460500"/>
                <a:gd name="connsiteX71" fmla="*/ 2307403 w 4206653"/>
                <a:gd name="connsiteY71" fmla="*/ 3166488 h 4460500"/>
                <a:gd name="connsiteX72" fmla="*/ 2261683 w 4206653"/>
                <a:gd name="connsiteY72" fmla="*/ 3063618 h 4460500"/>
                <a:gd name="connsiteX73" fmla="*/ 2078803 w 4206653"/>
                <a:gd name="connsiteY73" fmla="*/ 2949318 h 4460500"/>
                <a:gd name="connsiteX74" fmla="*/ 1850203 w 4206653"/>
                <a:gd name="connsiteY74" fmla="*/ 3029328 h 4460500"/>
                <a:gd name="connsiteX75" fmla="*/ 1415863 w 4206653"/>
                <a:gd name="connsiteY75" fmla="*/ 3360798 h 4460500"/>
                <a:gd name="connsiteX76" fmla="*/ 1381573 w 4206653"/>
                <a:gd name="connsiteY76" fmla="*/ 3680838 h 4460500"/>
                <a:gd name="connsiteX77" fmla="*/ 1381573 w 4206653"/>
                <a:gd name="connsiteY77" fmla="*/ 3989448 h 4460500"/>
                <a:gd name="connsiteX78" fmla="*/ 1290133 w 4206653"/>
                <a:gd name="connsiteY78" fmla="*/ 4309488 h 4460500"/>
                <a:gd name="connsiteX79" fmla="*/ 1198693 w 4206653"/>
                <a:gd name="connsiteY79" fmla="*/ 4298058 h 4460500"/>
                <a:gd name="connsiteX80" fmla="*/ 1187263 w 4206653"/>
                <a:gd name="connsiteY80" fmla="*/ 4080888 h 4460500"/>
                <a:gd name="connsiteX81" fmla="*/ 1198693 w 4206653"/>
                <a:gd name="connsiteY81" fmla="*/ 3909438 h 4460500"/>
                <a:gd name="connsiteX82" fmla="*/ 970093 w 4206653"/>
                <a:gd name="connsiteY82" fmla="*/ 3989448 h 4460500"/>
                <a:gd name="connsiteX83" fmla="*/ 718633 w 4206653"/>
                <a:gd name="connsiteY83" fmla="*/ 4069458 h 4460500"/>
                <a:gd name="connsiteX84" fmla="*/ 741493 w 4206653"/>
                <a:gd name="connsiteY84" fmla="*/ 3955158 h 4460500"/>
                <a:gd name="connsiteX85" fmla="*/ 1130113 w 4206653"/>
                <a:gd name="connsiteY85" fmla="*/ 3795138 h 4460500"/>
                <a:gd name="connsiteX86" fmla="*/ 1278703 w 4206653"/>
                <a:gd name="connsiteY86" fmla="*/ 3726558 h 4460500"/>
                <a:gd name="connsiteX87" fmla="*/ 1221553 w 4206653"/>
                <a:gd name="connsiteY87" fmla="*/ 3372228 h 4460500"/>
                <a:gd name="connsiteX88" fmla="*/ 1324423 w 4206653"/>
                <a:gd name="connsiteY88" fmla="*/ 3120768 h 4460500"/>
                <a:gd name="connsiteX89" fmla="*/ 1393003 w 4206653"/>
                <a:gd name="connsiteY89" fmla="*/ 3052188 h 4460500"/>
                <a:gd name="connsiteX90" fmla="*/ 1084393 w 4206653"/>
                <a:gd name="connsiteY90" fmla="*/ 3029328 h 4460500"/>
                <a:gd name="connsiteX91" fmla="*/ 730063 w 4206653"/>
                <a:gd name="connsiteY91" fmla="*/ 2960748 h 4460500"/>
                <a:gd name="connsiteX92" fmla="*/ 375733 w 4206653"/>
                <a:gd name="connsiteY92" fmla="*/ 3132198 h 4460500"/>
                <a:gd name="connsiteX93" fmla="*/ 421453 w 4206653"/>
                <a:gd name="connsiteY93" fmla="*/ 3029328 h 4460500"/>
                <a:gd name="connsiteX94" fmla="*/ 627193 w 4206653"/>
                <a:gd name="connsiteY94" fmla="*/ 2926458 h 4460500"/>
                <a:gd name="connsiteX95" fmla="*/ 810073 w 4206653"/>
                <a:gd name="connsiteY95" fmla="*/ 2755008 h 4460500"/>
                <a:gd name="connsiteX96" fmla="*/ 1152973 w 4206653"/>
                <a:gd name="connsiteY96" fmla="*/ 2777868 h 4460500"/>
                <a:gd name="connsiteX97" fmla="*/ 1461583 w 4206653"/>
                <a:gd name="connsiteY97" fmla="*/ 2823588 h 4460500"/>
                <a:gd name="connsiteX98" fmla="*/ 1953073 w 4206653"/>
                <a:gd name="connsiteY98" fmla="*/ 2663568 h 4460500"/>
                <a:gd name="connsiteX99" fmla="*/ 1701613 w 4206653"/>
                <a:gd name="connsiteY99" fmla="*/ 2263518 h 4460500"/>
                <a:gd name="connsiteX100" fmla="*/ 1690183 w 4206653"/>
                <a:gd name="connsiteY100" fmla="*/ 1966338 h 4460500"/>
                <a:gd name="connsiteX101" fmla="*/ 1381991 w 4206653"/>
                <a:gd name="connsiteY101" fmla="*/ 1841604 h 4460500"/>
                <a:gd name="connsiteX102" fmla="*/ 1095823 w 4206653"/>
                <a:gd name="connsiteY102" fmla="*/ 1714878 h 4460500"/>
                <a:gd name="connsiteX103" fmla="*/ 746507 w 4206653"/>
                <a:gd name="connsiteY103" fmla="*/ 1626415 h 4460500"/>
                <a:gd name="connsiteX104" fmla="*/ 352873 w 4206653"/>
                <a:gd name="connsiteY104" fmla="*/ 1726308 h 4460500"/>
                <a:gd name="connsiteX105" fmla="*/ 113171 w 4206653"/>
                <a:gd name="connsiteY105" fmla="*/ 1763582 h 4460500"/>
                <a:gd name="connsiteX106" fmla="*/ 9973 w 4206653"/>
                <a:gd name="connsiteY106" fmla="*/ 1737738 h 4460500"/>
                <a:gd name="connsiteX107" fmla="*/ 348516 w 4206653"/>
                <a:gd name="connsiteY107" fmla="*/ 1643812 h 4460500"/>
                <a:gd name="connsiteX108" fmla="*/ 653097 w 4206653"/>
                <a:gd name="connsiteY108" fmla="*/ 1543920 h 4460500"/>
                <a:gd name="connsiteX109" fmla="*/ 1072963 w 4206653"/>
                <a:gd name="connsiteY109" fmla="*/ 1612008 h 4460500"/>
                <a:gd name="connsiteX110" fmla="*/ 1244413 w 4206653"/>
                <a:gd name="connsiteY110" fmla="*/ 1657728 h 4460500"/>
                <a:gd name="connsiteX111" fmla="*/ 1205766 w 4206653"/>
                <a:gd name="connsiteY111" fmla="*/ 1451988 h 4460500"/>
                <a:gd name="connsiteX112" fmla="*/ 1046313 w 4206653"/>
                <a:gd name="connsiteY112" fmla="*/ 815409 h 4460500"/>
                <a:gd name="connsiteX113" fmla="*/ 1221553 w 4206653"/>
                <a:gd name="connsiteY113" fmla="*/ 1211958 h 4460500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610253 w 4206653"/>
                <a:gd name="connsiteY65" fmla="*/ 3564053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40867 w 4206653"/>
                <a:gd name="connsiteY77" fmla="*/ 3980504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187263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555808 w 4206653"/>
                <a:gd name="connsiteY83" fmla="*/ 4355688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70028 w 4206653"/>
                <a:gd name="connsiteY83" fmla="*/ 4167767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66328 w 4206653"/>
                <a:gd name="connsiteY83" fmla="*/ 4145406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45406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4070190 w 4206653"/>
                <a:gd name="connsiteY50" fmla="*/ 3021367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084643 w 4560132"/>
                <a:gd name="connsiteY52" fmla="*/ 2663568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60193 w 4560132"/>
                <a:gd name="connsiteY51" fmla="*/ 285290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5011600"/>
                <a:gd name="connsiteY0" fmla="*/ 1211958 h 4745608"/>
                <a:gd name="connsiteX1" fmla="*/ 1343911 w 5011600"/>
                <a:gd name="connsiteY1" fmla="*/ 1559828 h 4745608"/>
                <a:gd name="connsiteX2" fmla="*/ 1553023 w 5011600"/>
                <a:gd name="connsiteY2" fmla="*/ 1657728 h 4745608"/>
                <a:gd name="connsiteX3" fmla="*/ 1907353 w 5011600"/>
                <a:gd name="connsiteY3" fmla="*/ 1680588 h 4745608"/>
                <a:gd name="connsiteX4" fmla="*/ 2021653 w 5011600"/>
                <a:gd name="connsiteY4" fmla="*/ 1543428 h 4745608"/>
                <a:gd name="connsiteX5" fmla="*/ 2124523 w 5011600"/>
                <a:gd name="connsiteY5" fmla="*/ 1291968 h 4745608"/>
                <a:gd name="connsiteX6" fmla="*/ 2124523 w 5011600"/>
                <a:gd name="connsiteY6" fmla="*/ 1120518 h 4745608"/>
                <a:gd name="connsiteX7" fmla="*/ 2068029 w 5011600"/>
                <a:gd name="connsiteY7" fmla="*/ 825325 h 4745608"/>
                <a:gd name="connsiteX8" fmla="*/ 2078803 w 5011600"/>
                <a:gd name="connsiteY8" fmla="*/ 777618 h 4745608"/>
                <a:gd name="connsiteX9" fmla="*/ 2170243 w 5011600"/>
                <a:gd name="connsiteY9" fmla="*/ 1086228 h 4745608"/>
                <a:gd name="connsiteX10" fmla="*/ 2215963 w 5011600"/>
                <a:gd name="connsiteY10" fmla="*/ 1269108 h 4745608"/>
                <a:gd name="connsiteX11" fmla="*/ 2284543 w 5011600"/>
                <a:gd name="connsiteY11" fmla="*/ 1303398 h 4745608"/>
                <a:gd name="connsiteX12" fmla="*/ 2330263 w 5011600"/>
                <a:gd name="connsiteY12" fmla="*/ 1166238 h 4745608"/>
                <a:gd name="connsiteX13" fmla="*/ 2467423 w 5011600"/>
                <a:gd name="connsiteY13" fmla="*/ 880488 h 4745608"/>
                <a:gd name="connsiteX14" fmla="*/ 2558863 w 5011600"/>
                <a:gd name="connsiteY14" fmla="*/ 640458 h 4745608"/>
                <a:gd name="connsiteX15" fmla="*/ 2616013 w 5011600"/>
                <a:gd name="connsiteY15" fmla="*/ 537588 h 4745608"/>
                <a:gd name="connsiteX16" fmla="*/ 2558863 w 5011600"/>
                <a:gd name="connsiteY16" fmla="*/ 789048 h 4745608"/>
                <a:gd name="connsiteX17" fmla="*/ 2444563 w 5011600"/>
                <a:gd name="connsiteY17" fmla="*/ 1097658 h 4745608"/>
                <a:gd name="connsiteX18" fmla="*/ 2375983 w 5011600"/>
                <a:gd name="connsiteY18" fmla="*/ 1406268 h 4745608"/>
                <a:gd name="connsiteX19" fmla="*/ 2558863 w 5011600"/>
                <a:gd name="connsiteY19" fmla="*/ 1577718 h 4745608"/>
                <a:gd name="connsiteX20" fmla="*/ 2878903 w 5011600"/>
                <a:gd name="connsiteY20" fmla="*/ 1657728 h 4745608"/>
                <a:gd name="connsiteX21" fmla="*/ 3187513 w 5011600"/>
                <a:gd name="connsiteY21" fmla="*/ 1657728 h 4745608"/>
                <a:gd name="connsiteX22" fmla="*/ 3370393 w 5011600"/>
                <a:gd name="connsiteY22" fmla="*/ 1566288 h 4745608"/>
                <a:gd name="connsiteX23" fmla="*/ 3488066 w 5011600"/>
                <a:gd name="connsiteY23" fmla="*/ 1246753 h 4745608"/>
                <a:gd name="connsiteX24" fmla="*/ 3495138 w 5011600"/>
                <a:gd name="connsiteY24" fmla="*/ 1115548 h 4745608"/>
                <a:gd name="connsiteX25" fmla="*/ 3493650 w 5011600"/>
                <a:gd name="connsiteY25" fmla="*/ 1063976 h 4745608"/>
                <a:gd name="connsiteX26" fmla="*/ 3450403 w 5011600"/>
                <a:gd name="connsiteY26" fmla="*/ 777618 h 4745608"/>
                <a:gd name="connsiteX27" fmla="*/ 3119893 w 5011600"/>
                <a:gd name="connsiteY27" fmla="*/ 321571 h 4745608"/>
                <a:gd name="connsiteX28" fmla="*/ 3497351 w 5011600"/>
                <a:gd name="connsiteY28" fmla="*/ 674883 h 4745608"/>
                <a:gd name="connsiteX29" fmla="*/ 3759013 w 5011600"/>
                <a:gd name="connsiteY29" fmla="*/ 571878 h 4745608"/>
                <a:gd name="connsiteX30" fmla="*/ 3999043 w 5011600"/>
                <a:gd name="connsiteY30" fmla="*/ 91818 h 4745608"/>
                <a:gd name="connsiteX31" fmla="*/ 4033333 w 5011600"/>
                <a:gd name="connsiteY31" fmla="*/ 11808 h 4745608"/>
                <a:gd name="connsiteX32" fmla="*/ 3984569 w 5011600"/>
                <a:gd name="connsiteY32" fmla="*/ 247366 h 4745608"/>
                <a:gd name="connsiteX33" fmla="*/ 3812791 w 5011600"/>
                <a:gd name="connsiteY33" fmla="*/ 647417 h 4745608"/>
                <a:gd name="connsiteX34" fmla="*/ 3592906 w 5011600"/>
                <a:gd name="connsiteY34" fmla="*/ 811408 h 4745608"/>
                <a:gd name="connsiteX35" fmla="*/ 3604425 w 5011600"/>
                <a:gd name="connsiteY35" fmla="*/ 999253 h 4745608"/>
                <a:gd name="connsiteX36" fmla="*/ 3872985 w 5011600"/>
                <a:gd name="connsiteY36" fmla="*/ 881976 h 4745608"/>
                <a:gd name="connsiteX37" fmla="*/ 4200754 w 5011600"/>
                <a:gd name="connsiteY37" fmla="*/ 774136 h 4745608"/>
                <a:gd name="connsiteX38" fmla="*/ 4064251 w 5011600"/>
                <a:gd name="connsiteY38" fmla="*/ 847195 h 4745608"/>
                <a:gd name="connsiteX39" fmla="*/ 3818880 w 5011600"/>
                <a:gd name="connsiteY39" fmla="*/ 991305 h 4745608"/>
                <a:gd name="connsiteX40" fmla="*/ 3658531 w 5011600"/>
                <a:gd name="connsiteY40" fmla="*/ 1093178 h 4745608"/>
                <a:gd name="connsiteX41" fmla="*/ 3622838 w 5011600"/>
                <a:gd name="connsiteY41" fmla="*/ 1221401 h 4745608"/>
                <a:gd name="connsiteX42" fmla="*/ 3577446 w 5011600"/>
                <a:gd name="connsiteY42" fmla="*/ 1500691 h 4745608"/>
                <a:gd name="connsiteX43" fmla="*/ 3461833 w 5011600"/>
                <a:gd name="connsiteY43" fmla="*/ 1726308 h 4745608"/>
                <a:gd name="connsiteX44" fmla="*/ 3278953 w 5011600"/>
                <a:gd name="connsiteY44" fmla="*/ 2034918 h 4745608"/>
                <a:gd name="connsiteX45" fmla="*/ 3288742 w 5011600"/>
                <a:gd name="connsiteY45" fmla="*/ 2273460 h 4745608"/>
                <a:gd name="connsiteX46" fmla="*/ 3434288 w 5011600"/>
                <a:gd name="connsiteY46" fmla="*/ 2417577 h 4745608"/>
                <a:gd name="connsiteX47" fmla="*/ 3781217 w 5011600"/>
                <a:gd name="connsiteY47" fmla="*/ 2618845 h 4745608"/>
                <a:gd name="connsiteX48" fmla="*/ 4079053 w 5011600"/>
                <a:gd name="connsiteY48" fmla="*/ 2777868 h 4745608"/>
                <a:gd name="connsiteX49" fmla="*/ 5011598 w 5011600"/>
                <a:gd name="connsiteY49" fmla="*/ 3189329 h 4745608"/>
                <a:gd name="connsiteX50" fmla="*/ 4070190 w 5011600"/>
                <a:gd name="connsiteY50" fmla="*/ 3021367 h 4745608"/>
                <a:gd name="connsiteX51" fmla="*/ 3460193 w 5011600"/>
                <a:gd name="connsiteY51" fmla="*/ 2852901 h 4745608"/>
                <a:gd name="connsiteX52" fmla="*/ 3217865 w 5011600"/>
                <a:gd name="connsiteY52" fmla="*/ 2829045 h 4745608"/>
                <a:gd name="connsiteX53" fmla="*/ 3025524 w 5011600"/>
                <a:gd name="connsiteY53" fmla="*/ 2858861 h 4745608"/>
                <a:gd name="connsiteX54" fmla="*/ 2832855 w 5011600"/>
                <a:gd name="connsiteY54" fmla="*/ 2930924 h 4745608"/>
                <a:gd name="connsiteX55" fmla="*/ 2820111 w 5011600"/>
                <a:gd name="connsiteY55" fmla="*/ 3026344 h 4745608"/>
                <a:gd name="connsiteX56" fmla="*/ 2959241 w 5011600"/>
                <a:gd name="connsiteY56" fmla="*/ 3167976 h 4745608"/>
                <a:gd name="connsiteX57" fmla="*/ 3176083 w 5011600"/>
                <a:gd name="connsiteY57" fmla="*/ 3269358 h 4745608"/>
                <a:gd name="connsiteX58" fmla="*/ 3388239 w 5011600"/>
                <a:gd name="connsiteY58" fmla="*/ 3442290 h 4745608"/>
                <a:gd name="connsiteX59" fmla="*/ 3212014 w 5011600"/>
                <a:gd name="connsiteY59" fmla="*/ 3336948 h 4745608"/>
                <a:gd name="connsiteX60" fmla="*/ 3004633 w 5011600"/>
                <a:gd name="connsiteY60" fmla="*/ 3276814 h 4745608"/>
                <a:gd name="connsiteX61" fmla="*/ 2771676 w 5011600"/>
                <a:gd name="connsiteY61" fmla="*/ 3166987 h 4745608"/>
                <a:gd name="connsiteX62" fmla="*/ 2638873 w 5011600"/>
                <a:gd name="connsiteY62" fmla="*/ 3097908 h 4745608"/>
                <a:gd name="connsiteX63" fmla="*/ 2570293 w 5011600"/>
                <a:gd name="connsiteY63" fmla="*/ 3109338 h 4745608"/>
                <a:gd name="connsiteX64" fmla="*/ 2525557 w 5011600"/>
                <a:gd name="connsiteY64" fmla="*/ 3326508 h 4745608"/>
                <a:gd name="connsiteX65" fmla="*/ 2584349 w 5011600"/>
                <a:gd name="connsiteY65" fmla="*/ 3577470 h 4745608"/>
                <a:gd name="connsiteX66" fmla="*/ 2663703 w 5011600"/>
                <a:gd name="connsiteY66" fmla="*/ 3996904 h 4745608"/>
                <a:gd name="connsiteX67" fmla="*/ 2633113 w 5011600"/>
                <a:gd name="connsiteY67" fmla="*/ 4192703 h 4745608"/>
                <a:gd name="connsiteX68" fmla="*/ 2539703 w 5011600"/>
                <a:gd name="connsiteY68" fmla="*/ 4455574 h 4745608"/>
                <a:gd name="connsiteX69" fmla="*/ 2595212 w 5011600"/>
                <a:gd name="connsiteY69" fmla="*/ 3945217 h 4745608"/>
                <a:gd name="connsiteX70" fmla="*/ 2481240 w 5011600"/>
                <a:gd name="connsiteY70" fmla="*/ 3566538 h 4745608"/>
                <a:gd name="connsiteX71" fmla="*/ 2307403 w 5011600"/>
                <a:gd name="connsiteY71" fmla="*/ 3166488 h 4745608"/>
                <a:gd name="connsiteX72" fmla="*/ 2261683 w 5011600"/>
                <a:gd name="connsiteY72" fmla="*/ 3063618 h 4745608"/>
                <a:gd name="connsiteX73" fmla="*/ 2078803 w 5011600"/>
                <a:gd name="connsiteY73" fmla="*/ 2949318 h 4745608"/>
                <a:gd name="connsiteX74" fmla="*/ 1824299 w 5011600"/>
                <a:gd name="connsiteY74" fmla="*/ 3002494 h 4745608"/>
                <a:gd name="connsiteX75" fmla="*/ 1412162 w 5011600"/>
                <a:gd name="connsiteY75" fmla="*/ 3235573 h 4745608"/>
                <a:gd name="connsiteX76" fmla="*/ 1381573 w 5011600"/>
                <a:gd name="connsiteY76" fmla="*/ 3680838 h 4745608"/>
                <a:gd name="connsiteX77" fmla="*/ 1340867 w 5011600"/>
                <a:gd name="connsiteY77" fmla="*/ 3980504 h 4745608"/>
                <a:gd name="connsiteX78" fmla="*/ 1197619 w 5011600"/>
                <a:gd name="connsiteY78" fmla="*/ 4738831 h 4745608"/>
                <a:gd name="connsiteX79" fmla="*/ 1220896 w 5011600"/>
                <a:gd name="connsiteY79" fmla="*/ 4338309 h 4745608"/>
                <a:gd name="connsiteX80" fmla="*/ 1242772 w 5011600"/>
                <a:gd name="connsiteY80" fmla="*/ 4080888 h 4745608"/>
                <a:gd name="connsiteX81" fmla="*/ 1198693 w 5011600"/>
                <a:gd name="connsiteY81" fmla="*/ 3909438 h 4745608"/>
                <a:gd name="connsiteX82" fmla="*/ 970093 w 5011600"/>
                <a:gd name="connsiteY82" fmla="*/ 3989448 h 4745608"/>
                <a:gd name="connsiteX83" fmla="*/ 766328 w 5011600"/>
                <a:gd name="connsiteY83" fmla="*/ 4131990 h 4745608"/>
                <a:gd name="connsiteX84" fmla="*/ 555808 w 5011600"/>
                <a:gd name="connsiteY84" fmla="*/ 4355688 h 4745608"/>
                <a:gd name="connsiteX85" fmla="*/ 785900 w 5011600"/>
                <a:gd name="connsiteY85" fmla="*/ 4017771 h 4745608"/>
                <a:gd name="connsiteX86" fmla="*/ 1130113 w 5011600"/>
                <a:gd name="connsiteY86" fmla="*/ 3817500 h 4745608"/>
                <a:gd name="connsiteX87" fmla="*/ 1278703 w 5011600"/>
                <a:gd name="connsiteY87" fmla="*/ 3726558 h 4745608"/>
                <a:gd name="connsiteX88" fmla="*/ 1269661 w 5011600"/>
                <a:gd name="connsiteY88" fmla="*/ 3390117 h 4745608"/>
                <a:gd name="connsiteX89" fmla="*/ 1309620 w 5011600"/>
                <a:gd name="connsiteY89" fmla="*/ 3169963 h 4745608"/>
                <a:gd name="connsiteX90" fmla="*/ 1393003 w 5011600"/>
                <a:gd name="connsiteY90" fmla="*/ 3052188 h 4745608"/>
                <a:gd name="connsiteX91" fmla="*/ 1080693 w 5011600"/>
                <a:gd name="connsiteY91" fmla="*/ 2984604 h 4745608"/>
                <a:gd name="connsiteX92" fmla="*/ 663453 w 5011600"/>
                <a:gd name="connsiteY92" fmla="*/ 3023360 h 4745608"/>
                <a:gd name="connsiteX93" fmla="*/ 235111 w 5011600"/>
                <a:gd name="connsiteY93" fmla="*/ 3217172 h 4745608"/>
                <a:gd name="connsiteX94" fmla="*/ 421453 w 5011600"/>
                <a:gd name="connsiteY94" fmla="*/ 3029328 h 4745608"/>
                <a:gd name="connsiteX95" fmla="*/ 627193 w 5011600"/>
                <a:gd name="connsiteY95" fmla="*/ 2926458 h 4745608"/>
                <a:gd name="connsiteX96" fmla="*/ 854480 w 5011600"/>
                <a:gd name="connsiteY96" fmla="*/ 2889178 h 4745608"/>
                <a:gd name="connsiteX97" fmla="*/ 1149272 w 5011600"/>
                <a:gd name="connsiteY97" fmla="*/ 2889676 h 4745608"/>
                <a:gd name="connsiteX98" fmla="*/ 1531894 w 5011600"/>
                <a:gd name="connsiteY98" fmla="*/ 2917507 h 4745608"/>
                <a:gd name="connsiteX99" fmla="*/ 1860559 w 5011600"/>
                <a:gd name="connsiteY99" fmla="*/ 2766431 h 4745608"/>
                <a:gd name="connsiteX100" fmla="*/ 1701613 w 5011600"/>
                <a:gd name="connsiteY100" fmla="*/ 2263518 h 4745608"/>
                <a:gd name="connsiteX101" fmla="*/ 1690183 w 5011600"/>
                <a:gd name="connsiteY101" fmla="*/ 1966338 h 4745608"/>
                <a:gd name="connsiteX102" fmla="*/ 1381991 w 5011600"/>
                <a:gd name="connsiteY102" fmla="*/ 1841604 h 4745608"/>
                <a:gd name="connsiteX103" fmla="*/ 1095823 w 5011600"/>
                <a:gd name="connsiteY103" fmla="*/ 1714878 h 4745608"/>
                <a:gd name="connsiteX104" fmla="*/ 746507 w 5011600"/>
                <a:gd name="connsiteY104" fmla="*/ 1626415 h 4745608"/>
                <a:gd name="connsiteX105" fmla="*/ 352873 w 5011600"/>
                <a:gd name="connsiteY105" fmla="*/ 1726308 h 4745608"/>
                <a:gd name="connsiteX106" fmla="*/ 113171 w 5011600"/>
                <a:gd name="connsiteY106" fmla="*/ 1763582 h 4745608"/>
                <a:gd name="connsiteX107" fmla="*/ 9973 w 5011600"/>
                <a:gd name="connsiteY107" fmla="*/ 1737738 h 4745608"/>
                <a:gd name="connsiteX108" fmla="*/ 348516 w 5011600"/>
                <a:gd name="connsiteY108" fmla="*/ 1643812 h 4745608"/>
                <a:gd name="connsiteX109" fmla="*/ 653097 w 5011600"/>
                <a:gd name="connsiteY109" fmla="*/ 1543920 h 4745608"/>
                <a:gd name="connsiteX110" fmla="*/ 1072963 w 5011600"/>
                <a:gd name="connsiteY110" fmla="*/ 1612008 h 4745608"/>
                <a:gd name="connsiteX111" fmla="*/ 1244413 w 5011600"/>
                <a:gd name="connsiteY111" fmla="*/ 1657728 h 4745608"/>
                <a:gd name="connsiteX112" fmla="*/ 1205766 w 5011600"/>
                <a:gd name="connsiteY112" fmla="*/ 1451988 h 4745608"/>
                <a:gd name="connsiteX113" fmla="*/ 1046313 w 5011600"/>
                <a:gd name="connsiteY113" fmla="*/ 815409 h 4745608"/>
                <a:gd name="connsiteX114" fmla="*/ 1221553 w 5011600"/>
                <a:gd name="connsiteY114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41218"/>
                <a:gd name="connsiteY0" fmla="*/ 1211958 h 4745608"/>
                <a:gd name="connsiteX1" fmla="*/ 1343911 w 5041218"/>
                <a:gd name="connsiteY1" fmla="*/ 1559828 h 4745608"/>
                <a:gd name="connsiteX2" fmla="*/ 1553023 w 5041218"/>
                <a:gd name="connsiteY2" fmla="*/ 1657728 h 4745608"/>
                <a:gd name="connsiteX3" fmla="*/ 1907353 w 5041218"/>
                <a:gd name="connsiteY3" fmla="*/ 1680588 h 4745608"/>
                <a:gd name="connsiteX4" fmla="*/ 2021653 w 5041218"/>
                <a:gd name="connsiteY4" fmla="*/ 1543428 h 4745608"/>
                <a:gd name="connsiteX5" fmla="*/ 2124523 w 5041218"/>
                <a:gd name="connsiteY5" fmla="*/ 1291968 h 4745608"/>
                <a:gd name="connsiteX6" fmla="*/ 2124523 w 5041218"/>
                <a:gd name="connsiteY6" fmla="*/ 1120518 h 4745608"/>
                <a:gd name="connsiteX7" fmla="*/ 2068029 w 5041218"/>
                <a:gd name="connsiteY7" fmla="*/ 825325 h 4745608"/>
                <a:gd name="connsiteX8" fmla="*/ 2078803 w 5041218"/>
                <a:gd name="connsiteY8" fmla="*/ 777618 h 4745608"/>
                <a:gd name="connsiteX9" fmla="*/ 2170243 w 5041218"/>
                <a:gd name="connsiteY9" fmla="*/ 1086228 h 4745608"/>
                <a:gd name="connsiteX10" fmla="*/ 2215963 w 5041218"/>
                <a:gd name="connsiteY10" fmla="*/ 1269108 h 4745608"/>
                <a:gd name="connsiteX11" fmla="*/ 2284543 w 5041218"/>
                <a:gd name="connsiteY11" fmla="*/ 1303398 h 4745608"/>
                <a:gd name="connsiteX12" fmla="*/ 2330263 w 5041218"/>
                <a:gd name="connsiteY12" fmla="*/ 1166238 h 4745608"/>
                <a:gd name="connsiteX13" fmla="*/ 2467423 w 5041218"/>
                <a:gd name="connsiteY13" fmla="*/ 880488 h 4745608"/>
                <a:gd name="connsiteX14" fmla="*/ 2558863 w 5041218"/>
                <a:gd name="connsiteY14" fmla="*/ 640458 h 4745608"/>
                <a:gd name="connsiteX15" fmla="*/ 2616013 w 5041218"/>
                <a:gd name="connsiteY15" fmla="*/ 537588 h 4745608"/>
                <a:gd name="connsiteX16" fmla="*/ 2558863 w 5041218"/>
                <a:gd name="connsiteY16" fmla="*/ 789048 h 4745608"/>
                <a:gd name="connsiteX17" fmla="*/ 2444563 w 5041218"/>
                <a:gd name="connsiteY17" fmla="*/ 1097658 h 4745608"/>
                <a:gd name="connsiteX18" fmla="*/ 2375983 w 5041218"/>
                <a:gd name="connsiteY18" fmla="*/ 1406268 h 4745608"/>
                <a:gd name="connsiteX19" fmla="*/ 2558863 w 5041218"/>
                <a:gd name="connsiteY19" fmla="*/ 1577718 h 4745608"/>
                <a:gd name="connsiteX20" fmla="*/ 2878903 w 5041218"/>
                <a:gd name="connsiteY20" fmla="*/ 1657728 h 4745608"/>
                <a:gd name="connsiteX21" fmla="*/ 3187513 w 5041218"/>
                <a:gd name="connsiteY21" fmla="*/ 1657728 h 4745608"/>
                <a:gd name="connsiteX22" fmla="*/ 3370393 w 5041218"/>
                <a:gd name="connsiteY22" fmla="*/ 1566288 h 4745608"/>
                <a:gd name="connsiteX23" fmla="*/ 3488066 w 5041218"/>
                <a:gd name="connsiteY23" fmla="*/ 1246753 h 4745608"/>
                <a:gd name="connsiteX24" fmla="*/ 3495138 w 5041218"/>
                <a:gd name="connsiteY24" fmla="*/ 1115548 h 4745608"/>
                <a:gd name="connsiteX25" fmla="*/ 3493650 w 5041218"/>
                <a:gd name="connsiteY25" fmla="*/ 1063976 h 4745608"/>
                <a:gd name="connsiteX26" fmla="*/ 3450403 w 5041218"/>
                <a:gd name="connsiteY26" fmla="*/ 777618 h 4745608"/>
                <a:gd name="connsiteX27" fmla="*/ 3119893 w 5041218"/>
                <a:gd name="connsiteY27" fmla="*/ 321571 h 4745608"/>
                <a:gd name="connsiteX28" fmla="*/ 3497351 w 5041218"/>
                <a:gd name="connsiteY28" fmla="*/ 674883 h 4745608"/>
                <a:gd name="connsiteX29" fmla="*/ 3759013 w 5041218"/>
                <a:gd name="connsiteY29" fmla="*/ 571878 h 4745608"/>
                <a:gd name="connsiteX30" fmla="*/ 3999043 w 5041218"/>
                <a:gd name="connsiteY30" fmla="*/ 91818 h 4745608"/>
                <a:gd name="connsiteX31" fmla="*/ 4033333 w 5041218"/>
                <a:gd name="connsiteY31" fmla="*/ 11808 h 4745608"/>
                <a:gd name="connsiteX32" fmla="*/ 3984569 w 5041218"/>
                <a:gd name="connsiteY32" fmla="*/ 247366 h 4745608"/>
                <a:gd name="connsiteX33" fmla="*/ 3812791 w 5041218"/>
                <a:gd name="connsiteY33" fmla="*/ 647417 h 4745608"/>
                <a:gd name="connsiteX34" fmla="*/ 3592906 w 5041218"/>
                <a:gd name="connsiteY34" fmla="*/ 811408 h 4745608"/>
                <a:gd name="connsiteX35" fmla="*/ 3604425 w 5041218"/>
                <a:gd name="connsiteY35" fmla="*/ 999253 h 4745608"/>
                <a:gd name="connsiteX36" fmla="*/ 3872985 w 5041218"/>
                <a:gd name="connsiteY36" fmla="*/ 881976 h 4745608"/>
                <a:gd name="connsiteX37" fmla="*/ 4200754 w 5041218"/>
                <a:gd name="connsiteY37" fmla="*/ 774136 h 4745608"/>
                <a:gd name="connsiteX38" fmla="*/ 4064251 w 5041218"/>
                <a:gd name="connsiteY38" fmla="*/ 847195 h 4745608"/>
                <a:gd name="connsiteX39" fmla="*/ 3818880 w 5041218"/>
                <a:gd name="connsiteY39" fmla="*/ 991305 h 4745608"/>
                <a:gd name="connsiteX40" fmla="*/ 3658531 w 5041218"/>
                <a:gd name="connsiteY40" fmla="*/ 1093178 h 4745608"/>
                <a:gd name="connsiteX41" fmla="*/ 3622838 w 5041218"/>
                <a:gd name="connsiteY41" fmla="*/ 1221401 h 4745608"/>
                <a:gd name="connsiteX42" fmla="*/ 3577446 w 5041218"/>
                <a:gd name="connsiteY42" fmla="*/ 1500691 h 4745608"/>
                <a:gd name="connsiteX43" fmla="*/ 3461833 w 5041218"/>
                <a:gd name="connsiteY43" fmla="*/ 1726308 h 4745608"/>
                <a:gd name="connsiteX44" fmla="*/ 3278953 w 5041218"/>
                <a:gd name="connsiteY44" fmla="*/ 2034918 h 4745608"/>
                <a:gd name="connsiteX45" fmla="*/ 3288742 w 5041218"/>
                <a:gd name="connsiteY45" fmla="*/ 2273460 h 4745608"/>
                <a:gd name="connsiteX46" fmla="*/ 3434288 w 5041218"/>
                <a:gd name="connsiteY46" fmla="*/ 2417577 h 4745608"/>
                <a:gd name="connsiteX47" fmla="*/ 3781217 w 5041218"/>
                <a:gd name="connsiteY47" fmla="*/ 2618845 h 4745608"/>
                <a:gd name="connsiteX48" fmla="*/ 4079053 w 5041218"/>
                <a:gd name="connsiteY48" fmla="*/ 2777868 h 4745608"/>
                <a:gd name="connsiteX49" fmla="*/ 5011598 w 5041218"/>
                <a:gd name="connsiteY49" fmla="*/ 3189329 h 4745608"/>
                <a:gd name="connsiteX50" fmla="*/ 4818456 w 5041218"/>
                <a:gd name="connsiteY50" fmla="*/ 3291193 h 4745608"/>
                <a:gd name="connsiteX51" fmla="*/ 4070190 w 5041218"/>
                <a:gd name="connsiteY51" fmla="*/ 3021367 h 4745608"/>
                <a:gd name="connsiteX52" fmla="*/ 3460193 w 5041218"/>
                <a:gd name="connsiteY52" fmla="*/ 2852901 h 4745608"/>
                <a:gd name="connsiteX53" fmla="*/ 3217865 w 5041218"/>
                <a:gd name="connsiteY53" fmla="*/ 2829045 h 4745608"/>
                <a:gd name="connsiteX54" fmla="*/ 3025524 w 5041218"/>
                <a:gd name="connsiteY54" fmla="*/ 2858861 h 4745608"/>
                <a:gd name="connsiteX55" fmla="*/ 2832855 w 5041218"/>
                <a:gd name="connsiteY55" fmla="*/ 2930924 h 4745608"/>
                <a:gd name="connsiteX56" fmla="*/ 2820111 w 5041218"/>
                <a:gd name="connsiteY56" fmla="*/ 3026344 h 4745608"/>
                <a:gd name="connsiteX57" fmla="*/ 2959241 w 5041218"/>
                <a:gd name="connsiteY57" fmla="*/ 3167976 h 4745608"/>
                <a:gd name="connsiteX58" fmla="*/ 3176083 w 5041218"/>
                <a:gd name="connsiteY58" fmla="*/ 3269358 h 4745608"/>
                <a:gd name="connsiteX59" fmla="*/ 3388239 w 5041218"/>
                <a:gd name="connsiteY59" fmla="*/ 3442290 h 4745608"/>
                <a:gd name="connsiteX60" fmla="*/ 3212014 w 5041218"/>
                <a:gd name="connsiteY60" fmla="*/ 3336948 h 4745608"/>
                <a:gd name="connsiteX61" fmla="*/ 3004633 w 5041218"/>
                <a:gd name="connsiteY61" fmla="*/ 3276814 h 4745608"/>
                <a:gd name="connsiteX62" fmla="*/ 2771676 w 5041218"/>
                <a:gd name="connsiteY62" fmla="*/ 3166987 h 4745608"/>
                <a:gd name="connsiteX63" fmla="*/ 2638873 w 5041218"/>
                <a:gd name="connsiteY63" fmla="*/ 3097908 h 4745608"/>
                <a:gd name="connsiteX64" fmla="*/ 2570293 w 5041218"/>
                <a:gd name="connsiteY64" fmla="*/ 3109338 h 4745608"/>
                <a:gd name="connsiteX65" fmla="*/ 2525557 w 5041218"/>
                <a:gd name="connsiteY65" fmla="*/ 3326508 h 4745608"/>
                <a:gd name="connsiteX66" fmla="*/ 2584349 w 5041218"/>
                <a:gd name="connsiteY66" fmla="*/ 3577470 h 4745608"/>
                <a:gd name="connsiteX67" fmla="*/ 2663703 w 5041218"/>
                <a:gd name="connsiteY67" fmla="*/ 3996904 h 4745608"/>
                <a:gd name="connsiteX68" fmla="*/ 2633113 w 5041218"/>
                <a:gd name="connsiteY68" fmla="*/ 4192703 h 4745608"/>
                <a:gd name="connsiteX69" fmla="*/ 2539703 w 5041218"/>
                <a:gd name="connsiteY69" fmla="*/ 4455574 h 4745608"/>
                <a:gd name="connsiteX70" fmla="*/ 2595212 w 5041218"/>
                <a:gd name="connsiteY70" fmla="*/ 3945217 h 4745608"/>
                <a:gd name="connsiteX71" fmla="*/ 2481240 w 5041218"/>
                <a:gd name="connsiteY71" fmla="*/ 3566538 h 4745608"/>
                <a:gd name="connsiteX72" fmla="*/ 2307403 w 5041218"/>
                <a:gd name="connsiteY72" fmla="*/ 3166488 h 4745608"/>
                <a:gd name="connsiteX73" fmla="*/ 2261683 w 5041218"/>
                <a:gd name="connsiteY73" fmla="*/ 3063618 h 4745608"/>
                <a:gd name="connsiteX74" fmla="*/ 2078803 w 5041218"/>
                <a:gd name="connsiteY74" fmla="*/ 2949318 h 4745608"/>
                <a:gd name="connsiteX75" fmla="*/ 1824299 w 5041218"/>
                <a:gd name="connsiteY75" fmla="*/ 3002494 h 4745608"/>
                <a:gd name="connsiteX76" fmla="*/ 1412162 w 5041218"/>
                <a:gd name="connsiteY76" fmla="*/ 3235573 h 4745608"/>
                <a:gd name="connsiteX77" fmla="*/ 1381573 w 5041218"/>
                <a:gd name="connsiteY77" fmla="*/ 3680838 h 4745608"/>
                <a:gd name="connsiteX78" fmla="*/ 1340867 w 5041218"/>
                <a:gd name="connsiteY78" fmla="*/ 3980504 h 4745608"/>
                <a:gd name="connsiteX79" fmla="*/ 1197619 w 5041218"/>
                <a:gd name="connsiteY79" fmla="*/ 4738831 h 4745608"/>
                <a:gd name="connsiteX80" fmla="*/ 1220896 w 5041218"/>
                <a:gd name="connsiteY80" fmla="*/ 4338309 h 4745608"/>
                <a:gd name="connsiteX81" fmla="*/ 1242772 w 5041218"/>
                <a:gd name="connsiteY81" fmla="*/ 4080888 h 4745608"/>
                <a:gd name="connsiteX82" fmla="*/ 1198693 w 5041218"/>
                <a:gd name="connsiteY82" fmla="*/ 3909438 h 4745608"/>
                <a:gd name="connsiteX83" fmla="*/ 970093 w 5041218"/>
                <a:gd name="connsiteY83" fmla="*/ 3989448 h 4745608"/>
                <a:gd name="connsiteX84" fmla="*/ 766328 w 5041218"/>
                <a:gd name="connsiteY84" fmla="*/ 4131990 h 4745608"/>
                <a:gd name="connsiteX85" fmla="*/ 555808 w 5041218"/>
                <a:gd name="connsiteY85" fmla="*/ 4355688 h 4745608"/>
                <a:gd name="connsiteX86" fmla="*/ 785900 w 5041218"/>
                <a:gd name="connsiteY86" fmla="*/ 4017771 h 4745608"/>
                <a:gd name="connsiteX87" fmla="*/ 1130113 w 5041218"/>
                <a:gd name="connsiteY87" fmla="*/ 3817500 h 4745608"/>
                <a:gd name="connsiteX88" fmla="*/ 1278703 w 5041218"/>
                <a:gd name="connsiteY88" fmla="*/ 3726558 h 4745608"/>
                <a:gd name="connsiteX89" fmla="*/ 1269661 w 5041218"/>
                <a:gd name="connsiteY89" fmla="*/ 3390117 h 4745608"/>
                <a:gd name="connsiteX90" fmla="*/ 1309620 w 5041218"/>
                <a:gd name="connsiteY90" fmla="*/ 3169963 h 4745608"/>
                <a:gd name="connsiteX91" fmla="*/ 1393003 w 5041218"/>
                <a:gd name="connsiteY91" fmla="*/ 3052188 h 4745608"/>
                <a:gd name="connsiteX92" fmla="*/ 1080693 w 5041218"/>
                <a:gd name="connsiteY92" fmla="*/ 2984604 h 4745608"/>
                <a:gd name="connsiteX93" fmla="*/ 663453 w 5041218"/>
                <a:gd name="connsiteY93" fmla="*/ 3023360 h 4745608"/>
                <a:gd name="connsiteX94" fmla="*/ 235111 w 5041218"/>
                <a:gd name="connsiteY94" fmla="*/ 3217172 h 4745608"/>
                <a:gd name="connsiteX95" fmla="*/ 421453 w 5041218"/>
                <a:gd name="connsiteY95" fmla="*/ 3029328 h 4745608"/>
                <a:gd name="connsiteX96" fmla="*/ 627193 w 5041218"/>
                <a:gd name="connsiteY96" fmla="*/ 2926458 h 4745608"/>
                <a:gd name="connsiteX97" fmla="*/ 854480 w 5041218"/>
                <a:gd name="connsiteY97" fmla="*/ 2889178 h 4745608"/>
                <a:gd name="connsiteX98" fmla="*/ 1149272 w 5041218"/>
                <a:gd name="connsiteY98" fmla="*/ 2889676 h 4745608"/>
                <a:gd name="connsiteX99" fmla="*/ 1531894 w 5041218"/>
                <a:gd name="connsiteY99" fmla="*/ 2917507 h 4745608"/>
                <a:gd name="connsiteX100" fmla="*/ 1860559 w 5041218"/>
                <a:gd name="connsiteY100" fmla="*/ 2766431 h 4745608"/>
                <a:gd name="connsiteX101" fmla="*/ 1701613 w 5041218"/>
                <a:gd name="connsiteY101" fmla="*/ 2263518 h 4745608"/>
                <a:gd name="connsiteX102" fmla="*/ 1690183 w 5041218"/>
                <a:gd name="connsiteY102" fmla="*/ 1966338 h 4745608"/>
                <a:gd name="connsiteX103" fmla="*/ 1381991 w 5041218"/>
                <a:gd name="connsiteY103" fmla="*/ 1841604 h 4745608"/>
                <a:gd name="connsiteX104" fmla="*/ 1095823 w 5041218"/>
                <a:gd name="connsiteY104" fmla="*/ 1714878 h 4745608"/>
                <a:gd name="connsiteX105" fmla="*/ 746507 w 5041218"/>
                <a:gd name="connsiteY105" fmla="*/ 1626415 h 4745608"/>
                <a:gd name="connsiteX106" fmla="*/ 352873 w 5041218"/>
                <a:gd name="connsiteY106" fmla="*/ 1726308 h 4745608"/>
                <a:gd name="connsiteX107" fmla="*/ 113171 w 5041218"/>
                <a:gd name="connsiteY107" fmla="*/ 1763582 h 4745608"/>
                <a:gd name="connsiteX108" fmla="*/ 9973 w 5041218"/>
                <a:gd name="connsiteY108" fmla="*/ 1737738 h 4745608"/>
                <a:gd name="connsiteX109" fmla="*/ 348516 w 5041218"/>
                <a:gd name="connsiteY109" fmla="*/ 1643812 h 4745608"/>
                <a:gd name="connsiteX110" fmla="*/ 653097 w 5041218"/>
                <a:gd name="connsiteY110" fmla="*/ 1543920 h 4745608"/>
                <a:gd name="connsiteX111" fmla="*/ 1072963 w 5041218"/>
                <a:gd name="connsiteY111" fmla="*/ 1612008 h 4745608"/>
                <a:gd name="connsiteX112" fmla="*/ 1244413 w 5041218"/>
                <a:gd name="connsiteY112" fmla="*/ 1657728 h 4745608"/>
                <a:gd name="connsiteX113" fmla="*/ 1205766 w 5041218"/>
                <a:gd name="connsiteY113" fmla="*/ 1451988 h 4745608"/>
                <a:gd name="connsiteX114" fmla="*/ 1046313 w 5041218"/>
                <a:gd name="connsiteY114" fmla="*/ 815409 h 4745608"/>
                <a:gd name="connsiteX115" fmla="*/ 1221553 w 5041218"/>
                <a:gd name="connsiteY115" fmla="*/ 1211958 h 4745608"/>
                <a:gd name="connsiteX0" fmla="*/ 1221553 w 5067201"/>
                <a:gd name="connsiteY0" fmla="*/ 1211958 h 4745608"/>
                <a:gd name="connsiteX1" fmla="*/ 1343911 w 5067201"/>
                <a:gd name="connsiteY1" fmla="*/ 1559828 h 4745608"/>
                <a:gd name="connsiteX2" fmla="*/ 1553023 w 5067201"/>
                <a:gd name="connsiteY2" fmla="*/ 1657728 h 4745608"/>
                <a:gd name="connsiteX3" fmla="*/ 1907353 w 5067201"/>
                <a:gd name="connsiteY3" fmla="*/ 1680588 h 4745608"/>
                <a:gd name="connsiteX4" fmla="*/ 2021653 w 5067201"/>
                <a:gd name="connsiteY4" fmla="*/ 1543428 h 4745608"/>
                <a:gd name="connsiteX5" fmla="*/ 2124523 w 5067201"/>
                <a:gd name="connsiteY5" fmla="*/ 1291968 h 4745608"/>
                <a:gd name="connsiteX6" fmla="*/ 2124523 w 5067201"/>
                <a:gd name="connsiteY6" fmla="*/ 1120518 h 4745608"/>
                <a:gd name="connsiteX7" fmla="*/ 2068029 w 5067201"/>
                <a:gd name="connsiteY7" fmla="*/ 825325 h 4745608"/>
                <a:gd name="connsiteX8" fmla="*/ 2078803 w 5067201"/>
                <a:gd name="connsiteY8" fmla="*/ 777618 h 4745608"/>
                <a:gd name="connsiteX9" fmla="*/ 2170243 w 5067201"/>
                <a:gd name="connsiteY9" fmla="*/ 1086228 h 4745608"/>
                <a:gd name="connsiteX10" fmla="*/ 2215963 w 5067201"/>
                <a:gd name="connsiteY10" fmla="*/ 1269108 h 4745608"/>
                <a:gd name="connsiteX11" fmla="*/ 2284543 w 5067201"/>
                <a:gd name="connsiteY11" fmla="*/ 1303398 h 4745608"/>
                <a:gd name="connsiteX12" fmla="*/ 2330263 w 5067201"/>
                <a:gd name="connsiteY12" fmla="*/ 1166238 h 4745608"/>
                <a:gd name="connsiteX13" fmla="*/ 2467423 w 5067201"/>
                <a:gd name="connsiteY13" fmla="*/ 880488 h 4745608"/>
                <a:gd name="connsiteX14" fmla="*/ 2558863 w 5067201"/>
                <a:gd name="connsiteY14" fmla="*/ 640458 h 4745608"/>
                <a:gd name="connsiteX15" fmla="*/ 2616013 w 5067201"/>
                <a:gd name="connsiteY15" fmla="*/ 537588 h 4745608"/>
                <a:gd name="connsiteX16" fmla="*/ 2558863 w 5067201"/>
                <a:gd name="connsiteY16" fmla="*/ 789048 h 4745608"/>
                <a:gd name="connsiteX17" fmla="*/ 2444563 w 5067201"/>
                <a:gd name="connsiteY17" fmla="*/ 1097658 h 4745608"/>
                <a:gd name="connsiteX18" fmla="*/ 2375983 w 5067201"/>
                <a:gd name="connsiteY18" fmla="*/ 1406268 h 4745608"/>
                <a:gd name="connsiteX19" fmla="*/ 2558863 w 5067201"/>
                <a:gd name="connsiteY19" fmla="*/ 1577718 h 4745608"/>
                <a:gd name="connsiteX20" fmla="*/ 2878903 w 5067201"/>
                <a:gd name="connsiteY20" fmla="*/ 1657728 h 4745608"/>
                <a:gd name="connsiteX21" fmla="*/ 3187513 w 5067201"/>
                <a:gd name="connsiteY21" fmla="*/ 1657728 h 4745608"/>
                <a:gd name="connsiteX22" fmla="*/ 3370393 w 5067201"/>
                <a:gd name="connsiteY22" fmla="*/ 1566288 h 4745608"/>
                <a:gd name="connsiteX23" fmla="*/ 3488066 w 5067201"/>
                <a:gd name="connsiteY23" fmla="*/ 1246753 h 4745608"/>
                <a:gd name="connsiteX24" fmla="*/ 3495138 w 5067201"/>
                <a:gd name="connsiteY24" fmla="*/ 1115548 h 4745608"/>
                <a:gd name="connsiteX25" fmla="*/ 3493650 w 5067201"/>
                <a:gd name="connsiteY25" fmla="*/ 1063976 h 4745608"/>
                <a:gd name="connsiteX26" fmla="*/ 3450403 w 5067201"/>
                <a:gd name="connsiteY26" fmla="*/ 777618 h 4745608"/>
                <a:gd name="connsiteX27" fmla="*/ 3119893 w 5067201"/>
                <a:gd name="connsiteY27" fmla="*/ 321571 h 4745608"/>
                <a:gd name="connsiteX28" fmla="*/ 3497351 w 5067201"/>
                <a:gd name="connsiteY28" fmla="*/ 674883 h 4745608"/>
                <a:gd name="connsiteX29" fmla="*/ 3759013 w 5067201"/>
                <a:gd name="connsiteY29" fmla="*/ 571878 h 4745608"/>
                <a:gd name="connsiteX30" fmla="*/ 3999043 w 5067201"/>
                <a:gd name="connsiteY30" fmla="*/ 91818 h 4745608"/>
                <a:gd name="connsiteX31" fmla="*/ 4033333 w 5067201"/>
                <a:gd name="connsiteY31" fmla="*/ 11808 h 4745608"/>
                <a:gd name="connsiteX32" fmla="*/ 3984569 w 5067201"/>
                <a:gd name="connsiteY32" fmla="*/ 247366 h 4745608"/>
                <a:gd name="connsiteX33" fmla="*/ 3812791 w 5067201"/>
                <a:gd name="connsiteY33" fmla="*/ 647417 h 4745608"/>
                <a:gd name="connsiteX34" fmla="*/ 3592906 w 5067201"/>
                <a:gd name="connsiteY34" fmla="*/ 811408 h 4745608"/>
                <a:gd name="connsiteX35" fmla="*/ 3604425 w 5067201"/>
                <a:gd name="connsiteY35" fmla="*/ 999253 h 4745608"/>
                <a:gd name="connsiteX36" fmla="*/ 3872985 w 5067201"/>
                <a:gd name="connsiteY36" fmla="*/ 881976 h 4745608"/>
                <a:gd name="connsiteX37" fmla="*/ 4200754 w 5067201"/>
                <a:gd name="connsiteY37" fmla="*/ 774136 h 4745608"/>
                <a:gd name="connsiteX38" fmla="*/ 4064251 w 5067201"/>
                <a:gd name="connsiteY38" fmla="*/ 847195 h 4745608"/>
                <a:gd name="connsiteX39" fmla="*/ 3818880 w 5067201"/>
                <a:gd name="connsiteY39" fmla="*/ 991305 h 4745608"/>
                <a:gd name="connsiteX40" fmla="*/ 3658531 w 5067201"/>
                <a:gd name="connsiteY40" fmla="*/ 1093178 h 4745608"/>
                <a:gd name="connsiteX41" fmla="*/ 3622838 w 5067201"/>
                <a:gd name="connsiteY41" fmla="*/ 1221401 h 4745608"/>
                <a:gd name="connsiteX42" fmla="*/ 3577446 w 5067201"/>
                <a:gd name="connsiteY42" fmla="*/ 1500691 h 4745608"/>
                <a:gd name="connsiteX43" fmla="*/ 3461833 w 5067201"/>
                <a:gd name="connsiteY43" fmla="*/ 1726308 h 4745608"/>
                <a:gd name="connsiteX44" fmla="*/ 3278953 w 5067201"/>
                <a:gd name="connsiteY44" fmla="*/ 2034918 h 4745608"/>
                <a:gd name="connsiteX45" fmla="*/ 3288742 w 5067201"/>
                <a:gd name="connsiteY45" fmla="*/ 2273460 h 4745608"/>
                <a:gd name="connsiteX46" fmla="*/ 3434288 w 5067201"/>
                <a:gd name="connsiteY46" fmla="*/ 2417577 h 4745608"/>
                <a:gd name="connsiteX47" fmla="*/ 3781217 w 5067201"/>
                <a:gd name="connsiteY47" fmla="*/ 2618845 h 4745608"/>
                <a:gd name="connsiteX48" fmla="*/ 4079053 w 5067201"/>
                <a:gd name="connsiteY48" fmla="*/ 2777868 h 4745608"/>
                <a:gd name="connsiteX49" fmla="*/ 5011598 w 5067201"/>
                <a:gd name="connsiteY49" fmla="*/ 3189329 h 4745608"/>
                <a:gd name="connsiteX50" fmla="*/ 4955377 w 5067201"/>
                <a:gd name="connsiteY50" fmla="*/ 3340389 h 4745608"/>
                <a:gd name="connsiteX51" fmla="*/ 4070190 w 5067201"/>
                <a:gd name="connsiteY51" fmla="*/ 3021367 h 4745608"/>
                <a:gd name="connsiteX52" fmla="*/ 3460193 w 5067201"/>
                <a:gd name="connsiteY52" fmla="*/ 2852901 h 4745608"/>
                <a:gd name="connsiteX53" fmla="*/ 3217865 w 5067201"/>
                <a:gd name="connsiteY53" fmla="*/ 2829045 h 4745608"/>
                <a:gd name="connsiteX54" fmla="*/ 3025524 w 5067201"/>
                <a:gd name="connsiteY54" fmla="*/ 2858861 h 4745608"/>
                <a:gd name="connsiteX55" fmla="*/ 2832855 w 5067201"/>
                <a:gd name="connsiteY55" fmla="*/ 2930924 h 4745608"/>
                <a:gd name="connsiteX56" fmla="*/ 2820111 w 5067201"/>
                <a:gd name="connsiteY56" fmla="*/ 3026344 h 4745608"/>
                <a:gd name="connsiteX57" fmla="*/ 2959241 w 5067201"/>
                <a:gd name="connsiteY57" fmla="*/ 3167976 h 4745608"/>
                <a:gd name="connsiteX58" fmla="*/ 3176083 w 5067201"/>
                <a:gd name="connsiteY58" fmla="*/ 3269358 h 4745608"/>
                <a:gd name="connsiteX59" fmla="*/ 3388239 w 5067201"/>
                <a:gd name="connsiteY59" fmla="*/ 3442290 h 4745608"/>
                <a:gd name="connsiteX60" fmla="*/ 3212014 w 5067201"/>
                <a:gd name="connsiteY60" fmla="*/ 3336948 h 4745608"/>
                <a:gd name="connsiteX61" fmla="*/ 3004633 w 5067201"/>
                <a:gd name="connsiteY61" fmla="*/ 3276814 h 4745608"/>
                <a:gd name="connsiteX62" fmla="*/ 2771676 w 5067201"/>
                <a:gd name="connsiteY62" fmla="*/ 3166987 h 4745608"/>
                <a:gd name="connsiteX63" fmla="*/ 2638873 w 5067201"/>
                <a:gd name="connsiteY63" fmla="*/ 3097908 h 4745608"/>
                <a:gd name="connsiteX64" fmla="*/ 2570293 w 5067201"/>
                <a:gd name="connsiteY64" fmla="*/ 3109338 h 4745608"/>
                <a:gd name="connsiteX65" fmla="*/ 2525557 w 5067201"/>
                <a:gd name="connsiteY65" fmla="*/ 3326508 h 4745608"/>
                <a:gd name="connsiteX66" fmla="*/ 2584349 w 5067201"/>
                <a:gd name="connsiteY66" fmla="*/ 3577470 h 4745608"/>
                <a:gd name="connsiteX67" fmla="*/ 2663703 w 5067201"/>
                <a:gd name="connsiteY67" fmla="*/ 3996904 h 4745608"/>
                <a:gd name="connsiteX68" fmla="*/ 2633113 w 5067201"/>
                <a:gd name="connsiteY68" fmla="*/ 4192703 h 4745608"/>
                <a:gd name="connsiteX69" fmla="*/ 2539703 w 5067201"/>
                <a:gd name="connsiteY69" fmla="*/ 4455574 h 4745608"/>
                <a:gd name="connsiteX70" fmla="*/ 2595212 w 5067201"/>
                <a:gd name="connsiteY70" fmla="*/ 3945217 h 4745608"/>
                <a:gd name="connsiteX71" fmla="*/ 2481240 w 5067201"/>
                <a:gd name="connsiteY71" fmla="*/ 3566538 h 4745608"/>
                <a:gd name="connsiteX72" fmla="*/ 2307403 w 5067201"/>
                <a:gd name="connsiteY72" fmla="*/ 3166488 h 4745608"/>
                <a:gd name="connsiteX73" fmla="*/ 2261683 w 5067201"/>
                <a:gd name="connsiteY73" fmla="*/ 3063618 h 4745608"/>
                <a:gd name="connsiteX74" fmla="*/ 2078803 w 5067201"/>
                <a:gd name="connsiteY74" fmla="*/ 2949318 h 4745608"/>
                <a:gd name="connsiteX75" fmla="*/ 1824299 w 5067201"/>
                <a:gd name="connsiteY75" fmla="*/ 3002494 h 4745608"/>
                <a:gd name="connsiteX76" fmla="*/ 1412162 w 5067201"/>
                <a:gd name="connsiteY76" fmla="*/ 3235573 h 4745608"/>
                <a:gd name="connsiteX77" fmla="*/ 1381573 w 5067201"/>
                <a:gd name="connsiteY77" fmla="*/ 3680838 h 4745608"/>
                <a:gd name="connsiteX78" fmla="*/ 1340867 w 5067201"/>
                <a:gd name="connsiteY78" fmla="*/ 3980504 h 4745608"/>
                <a:gd name="connsiteX79" fmla="*/ 1197619 w 5067201"/>
                <a:gd name="connsiteY79" fmla="*/ 4738831 h 4745608"/>
                <a:gd name="connsiteX80" fmla="*/ 1220896 w 5067201"/>
                <a:gd name="connsiteY80" fmla="*/ 4338309 h 4745608"/>
                <a:gd name="connsiteX81" fmla="*/ 1242772 w 5067201"/>
                <a:gd name="connsiteY81" fmla="*/ 4080888 h 4745608"/>
                <a:gd name="connsiteX82" fmla="*/ 1198693 w 5067201"/>
                <a:gd name="connsiteY82" fmla="*/ 3909438 h 4745608"/>
                <a:gd name="connsiteX83" fmla="*/ 970093 w 5067201"/>
                <a:gd name="connsiteY83" fmla="*/ 3989448 h 4745608"/>
                <a:gd name="connsiteX84" fmla="*/ 766328 w 5067201"/>
                <a:gd name="connsiteY84" fmla="*/ 4131990 h 4745608"/>
                <a:gd name="connsiteX85" fmla="*/ 555808 w 5067201"/>
                <a:gd name="connsiteY85" fmla="*/ 4355688 h 4745608"/>
                <a:gd name="connsiteX86" fmla="*/ 785900 w 5067201"/>
                <a:gd name="connsiteY86" fmla="*/ 4017771 h 4745608"/>
                <a:gd name="connsiteX87" fmla="*/ 1130113 w 5067201"/>
                <a:gd name="connsiteY87" fmla="*/ 3817500 h 4745608"/>
                <a:gd name="connsiteX88" fmla="*/ 1278703 w 5067201"/>
                <a:gd name="connsiteY88" fmla="*/ 3726558 h 4745608"/>
                <a:gd name="connsiteX89" fmla="*/ 1269661 w 5067201"/>
                <a:gd name="connsiteY89" fmla="*/ 3390117 h 4745608"/>
                <a:gd name="connsiteX90" fmla="*/ 1309620 w 5067201"/>
                <a:gd name="connsiteY90" fmla="*/ 3169963 h 4745608"/>
                <a:gd name="connsiteX91" fmla="*/ 1393003 w 5067201"/>
                <a:gd name="connsiteY91" fmla="*/ 3052188 h 4745608"/>
                <a:gd name="connsiteX92" fmla="*/ 1080693 w 5067201"/>
                <a:gd name="connsiteY92" fmla="*/ 2984604 h 4745608"/>
                <a:gd name="connsiteX93" fmla="*/ 663453 w 5067201"/>
                <a:gd name="connsiteY93" fmla="*/ 3023360 h 4745608"/>
                <a:gd name="connsiteX94" fmla="*/ 235111 w 5067201"/>
                <a:gd name="connsiteY94" fmla="*/ 3217172 h 4745608"/>
                <a:gd name="connsiteX95" fmla="*/ 421453 w 5067201"/>
                <a:gd name="connsiteY95" fmla="*/ 3029328 h 4745608"/>
                <a:gd name="connsiteX96" fmla="*/ 627193 w 5067201"/>
                <a:gd name="connsiteY96" fmla="*/ 2926458 h 4745608"/>
                <a:gd name="connsiteX97" fmla="*/ 854480 w 5067201"/>
                <a:gd name="connsiteY97" fmla="*/ 2889178 h 4745608"/>
                <a:gd name="connsiteX98" fmla="*/ 1149272 w 5067201"/>
                <a:gd name="connsiteY98" fmla="*/ 2889676 h 4745608"/>
                <a:gd name="connsiteX99" fmla="*/ 1531894 w 5067201"/>
                <a:gd name="connsiteY99" fmla="*/ 2917507 h 4745608"/>
                <a:gd name="connsiteX100" fmla="*/ 1860559 w 5067201"/>
                <a:gd name="connsiteY100" fmla="*/ 2766431 h 4745608"/>
                <a:gd name="connsiteX101" fmla="*/ 1701613 w 5067201"/>
                <a:gd name="connsiteY101" fmla="*/ 2263518 h 4745608"/>
                <a:gd name="connsiteX102" fmla="*/ 1690183 w 5067201"/>
                <a:gd name="connsiteY102" fmla="*/ 1966338 h 4745608"/>
                <a:gd name="connsiteX103" fmla="*/ 1381991 w 5067201"/>
                <a:gd name="connsiteY103" fmla="*/ 1841604 h 4745608"/>
                <a:gd name="connsiteX104" fmla="*/ 1095823 w 5067201"/>
                <a:gd name="connsiteY104" fmla="*/ 1714878 h 4745608"/>
                <a:gd name="connsiteX105" fmla="*/ 746507 w 5067201"/>
                <a:gd name="connsiteY105" fmla="*/ 1626415 h 4745608"/>
                <a:gd name="connsiteX106" fmla="*/ 352873 w 5067201"/>
                <a:gd name="connsiteY106" fmla="*/ 1726308 h 4745608"/>
                <a:gd name="connsiteX107" fmla="*/ 113171 w 5067201"/>
                <a:gd name="connsiteY107" fmla="*/ 1763582 h 4745608"/>
                <a:gd name="connsiteX108" fmla="*/ 9973 w 5067201"/>
                <a:gd name="connsiteY108" fmla="*/ 1737738 h 4745608"/>
                <a:gd name="connsiteX109" fmla="*/ 348516 w 5067201"/>
                <a:gd name="connsiteY109" fmla="*/ 1643812 h 4745608"/>
                <a:gd name="connsiteX110" fmla="*/ 653097 w 5067201"/>
                <a:gd name="connsiteY110" fmla="*/ 1543920 h 4745608"/>
                <a:gd name="connsiteX111" fmla="*/ 1072963 w 5067201"/>
                <a:gd name="connsiteY111" fmla="*/ 1612008 h 4745608"/>
                <a:gd name="connsiteX112" fmla="*/ 1244413 w 5067201"/>
                <a:gd name="connsiteY112" fmla="*/ 1657728 h 4745608"/>
                <a:gd name="connsiteX113" fmla="*/ 1205766 w 5067201"/>
                <a:gd name="connsiteY113" fmla="*/ 1451988 h 4745608"/>
                <a:gd name="connsiteX114" fmla="*/ 1046313 w 5067201"/>
                <a:gd name="connsiteY114" fmla="*/ 815409 h 4745608"/>
                <a:gd name="connsiteX115" fmla="*/ 1221553 w 5067201"/>
                <a:gd name="connsiteY115" fmla="*/ 1211958 h 4745608"/>
                <a:gd name="connsiteX0" fmla="*/ 1221553 w 5015709"/>
                <a:gd name="connsiteY0" fmla="*/ 1211958 h 4745608"/>
                <a:gd name="connsiteX1" fmla="*/ 1343911 w 5015709"/>
                <a:gd name="connsiteY1" fmla="*/ 1559828 h 4745608"/>
                <a:gd name="connsiteX2" fmla="*/ 1553023 w 5015709"/>
                <a:gd name="connsiteY2" fmla="*/ 1657728 h 4745608"/>
                <a:gd name="connsiteX3" fmla="*/ 1907353 w 5015709"/>
                <a:gd name="connsiteY3" fmla="*/ 1680588 h 4745608"/>
                <a:gd name="connsiteX4" fmla="*/ 2021653 w 5015709"/>
                <a:gd name="connsiteY4" fmla="*/ 1543428 h 4745608"/>
                <a:gd name="connsiteX5" fmla="*/ 2124523 w 5015709"/>
                <a:gd name="connsiteY5" fmla="*/ 1291968 h 4745608"/>
                <a:gd name="connsiteX6" fmla="*/ 2124523 w 5015709"/>
                <a:gd name="connsiteY6" fmla="*/ 1120518 h 4745608"/>
                <a:gd name="connsiteX7" fmla="*/ 2068029 w 5015709"/>
                <a:gd name="connsiteY7" fmla="*/ 825325 h 4745608"/>
                <a:gd name="connsiteX8" fmla="*/ 2078803 w 5015709"/>
                <a:gd name="connsiteY8" fmla="*/ 777618 h 4745608"/>
                <a:gd name="connsiteX9" fmla="*/ 2170243 w 5015709"/>
                <a:gd name="connsiteY9" fmla="*/ 1086228 h 4745608"/>
                <a:gd name="connsiteX10" fmla="*/ 2215963 w 5015709"/>
                <a:gd name="connsiteY10" fmla="*/ 1269108 h 4745608"/>
                <a:gd name="connsiteX11" fmla="*/ 2284543 w 5015709"/>
                <a:gd name="connsiteY11" fmla="*/ 1303398 h 4745608"/>
                <a:gd name="connsiteX12" fmla="*/ 2330263 w 5015709"/>
                <a:gd name="connsiteY12" fmla="*/ 1166238 h 4745608"/>
                <a:gd name="connsiteX13" fmla="*/ 2467423 w 5015709"/>
                <a:gd name="connsiteY13" fmla="*/ 880488 h 4745608"/>
                <a:gd name="connsiteX14" fmla="*/ 2558863 w 5015709"/>
                <a:gd name="connsiteY14" fmla="*/ 640458 h 4745608"/>
                <a:gd name="connsiteX15" fmla="*/ 2616013 w 5015709"/>
                <a:gd name="connsiteY15" fmla="*/ 537588 h 4745608"/>
                <a:gd name="connsiteX16" fmla="*/ 2558863 w 5015709"/>
                <a:gd name="connsiteY16" fmla="*/ 789048 h 4745608"/>
                <a:gd name="connsiteX17" fmla="*/ 2444563 w 5015709"/>
                <a:gd name="connsiteY17" fmla="*/ 1097658 h 4745608"/>
                <a:gd name="connsiteX18" fmla="*/ 2375983 w 5015709"/>
                <a:gd name="connsiteY18" fmla="*/ 1406268 h 4745608"/>
                <a:gd name="connsiteX19" fmla="*/ 2558863 w 5015709"/>
                <a:gd name="connsiteY19" fmla="*/ 1577718 h 4745608"/>
                <a:gd name="connsiteX20" fmla="*/ 2878903 w 5015709"/>
                <a:gd name="connsiteY20" fmla="*/ 1657728 h 4745608"/>
                <a:gd name="connsiteX21" fmla="*/ 3187513 w 5015709"/>
                <a:gd name="connsiteY21" fmla="*/ 1657728 h 4745608"/>
                <a:gd name="connsiteX22" fmla="*/ 3370393 w 5015709"/>
                <a:gd name="connsiteY22" fmla="*/ 1566288 h 4745608"/>
                <a:gd name="connsiteX23" fmla="*/ 3488066 w 5015709"/>
                <a:gd name="connsiteY23" fmla="*/ 1246753 h 4745608"/>
                <a:gd name="connsiteX24" fmla="*/ 3495138 w 5015709"/>
                <a:gd name="connsiteY24" fmla="*/ 1115548 h 4745608"/>
                <a:gd name="connsiteX25" fmla="*/ 3493650 w 5015709"/>
                <a:gd name="connsiteY25" fmla="*/ 1063976 h 4745608"/>
                <a:gd name="connsiteX26" fmla="*/ 3450403 w 5015709"/>
                <a:gd name="connsiteY26" fmla="*/ 777618 h 4745608"/>
                <a:gd name="connsiteX27" fmla="*/ 3119893 w 5015709"/>
                <a:gd name="connsiteY27" fmla="*/ 321571 h 4745608"/>
                <a:gd name="connsiteX28" fmla="*/ 3497351 w 5015709"/>
                <a:gd name="connsiteY28" fmla="*/ 674883 h 4745608"/>
                <a:gd name="connsiteX29" fmla="*/ 3759013 w 5015709"/>
                <a:gd name="connsiteY29" fmla="*/ 571878 h 4745608"/>
                <a:gd name="connsiteX30" fmla="*/ 3999043 w 5015709"/>
                <a:gd name="connsiteY30" fmla="*/ 91818 h 4745608"/>
                <a:gd name="connsiteX31" fmla="*/ 4033333 w 5015709"/>
                <a:gd name="connsiteY31" fmla="*/ 11808 h 4745608"/>
                <a:gd name="connsiteX32" fmla="*/ 3984569 w 5015709"/>
                <a:gd name="connsiteY32" fmla="*/ 247366 h 4745608"/>
                <a:gd name="connsiteX33" fmla="*/ 3812791 w 5015709"/>
                <a:gd name="connsiteY33" fmla="*/ 647417 h 4745608"/>
                <a:gd name="connsiteX34" fmla="*/ 3592906 w 5015709"/>
                <a:gd name="connsiteY34" fmla="*/ 811408 h 4745608"/>
                <a:gd name="connsiteX35" fmla="*/ 3604425 w 5015709"/>
                <a:gd name="connsiteY35" fmla="*/ 999253 h 4745608"/>
                <a:gd name="connsiteX36" fmla="*/ 3872985 w 5015709"/>
                <a:gd name="connsiteY36" fmla="*/ 881976 h 4745608"/>
                <a:gd name="connsiteX37" fmla="*/ 4200754 w 5015709"/>
                <a:gd name="connsiteY37" fmla="*/ 774136 h 4745608"/>
                <a:gd name="connsiteX38" fmla="*/ 4064251 w 5015709"/>
                <a:gd name="connsiteY38" fmla="*/ 847195 h 4745608"/>
                <a:gd name="connsiteX39" fmla="*/ 3818880 w 5015709"/>
                <a:gd name="connsiteY39" fmla="*/ 991305 h 4745608"/>
                <a:gd name="connsiteX40" fmla="*/ 3658531 w 5015709"/>
                <a:gd name="connsiteY40" fmla="*/ 1093178 h 4745608"/>
                <a:gd name="connsiteX41" fmla="*/ 3622838 w 5015709"/>
                <a:gd name="connsiteY41" fmla="*/ 1221401 h 4745608"/>
                <a:gd name="connsiteX42" fmla="*/ 3577446 w 5015709"/>
                <a:gd name="connsiteY42" fmla="*/ 1500691 h 4745608"/>
                <a:gd name="connsiteX43" fmla="*/ 3461833 w 5015709"/>
                <a:gd name="connsiteY43" fmla="*/ 1726308 h 4745608"/>
                <a:gd name="connsiteX44" fmla="*/ 3278953 w 5015709"/>
                <a:gd name="connsiteY44" fmla="*/ 2034918 h 4745608"/>
                <a:gd name="connsiteX45" fmla="*/ 3288742 w 5015709"/>
                <a:gd name="connsiteY45" fmla="*/ 2273460 h 4745608"/>
                <a:gd name="connsiteX46" fmla="*/ 3434288 w 5015709"/>
                <a:gd name="connsiteY46" fmla="*/ 2417577 h 4745608"/>
                <a:gd name="connsiteX47" fmla="*/ 3781217 w 5015709"/>
                <a:gd name="connsiteY47" fmla="*/ 2618845 h 4745608"/>
                <a:gd name="connsiteX48" fmla="*/ 4079053 w 5015709"/>
                <a:gd name="connsiteY48" fmla="*/ 2777868 h 4745608"/>
                <a:gd name="connsiteX49" fmla="*/ 5011598 w 5015709"/>
                <a:gd name="connsiteY49" fmla="*/ 3189329 h 4745608"/>
                <a:gd name="connsiteX50" fmla="*/ 4955377 w 5015709"/>
                <a:gd name="connsiteY50" fmla="*/ 3340389 h 4745608"/>
                <a:gd name="connsiteX51" fmla="*/ 4070190 w 5015709"/>
                <a:gd name="connsiteY51" fmla="*/ 3021367 h 4745608"/>
                <a:gd name="connsiteX52" fmla="*/ 3460193 w 5015709"/>
                <a:gd name="connsiteY52" fmla="*/ 2852901 h 4745608"/>
                <a:gd name="connsiteX53" fmla="*/ 3217865 w 5015709"/>
                <a:gd name="connsiteY53" fmla="*/ 2829045 h 4745608"/>
                <a:gd name="connsiteX54" fmla="*/ 3025524 w 5015709"/>
                <a:gd name="connsiteY54" fmla="*/ 2858861 h 4745608"/>
                <a:gd name="connsiteX55" fmla="*/ 2832855 w 5015709"/>
                <a:gd name="connsiteY55" fmla="*/ 2930924 h 4745608"/>
                <a:gd name="connsiteX56" fmla="*/ 2820111 w 5015709"/>
                <a:gd name="connsiteY56" fmla="*/ 3026344 h 4745608"/>
                <a:gd name="connsiteX57" fmla="*/ 2959241 w 5015709"/>
                <a:gd name="connsiteY57" fmla="*/ 3167976 h 4745608"/>
                <a:gd name="connsiteX58" fmla="*/ 3176083 w 5015709"/>
                <a:gd name="connsiteY58" fmla="*/ 3269358 h 4745608"/>
                <a:gd name="connsiteX59" fmla="*/ 3388239 w 5015709"/>
                <a:gd name="connsiteY59" fmla="*/ 3442290 h 4745608"/>
                <a:gd name="connsiteX60" fmla="*/ 3212014 w 5015709"/>
                <a:gd name="connsiteY60" fmla="*/ 3336948 h 4745608"/>
                <a:gd name="connsiteX61" fmla="*/ 3004633 w 5015709"/>
                <a:gd name="connsiteY61" fmla="*/ 3276814 h 4745608"/>
                <a:gd name="connsiteX62" fmla="*/ 2771676 w 5015709"/>
                <a:gd name="connsiteY62" fmla="*/ 3166987 h 4745608"/>
                <a:gd name="connsiteX63" fmla="*/ 2638873 w 5015709"/>
                <a:gd name="connsiteY63" fmla="*/ 3097908 h 4745608"/>
                <a:gd name="connsiteX64" fmla="*/ 2570293 w 5015709"/>
                <a:gd name="connsiteY64" fmla="*/ 3109338 h 4745608"/>
                <a:gd name="connsiteX65" fmla="*/ 2525557 w 5015709"/>
                <a:gd name="connsiteY65" fmla="*/ 3326508 h 4745608"/>
                <a:gd name="connsiteX66" fmla="*/ 2584349 w 5015709"/>
                <a:gd name="connsiteY66" fmla="*/ 3577470 h 4745608"/>
                <a:gd name="connsiteX67" fmla="*/ 2663703 w 5015709"/>
                <a:gd name="connsiteY67" fmla="*/ 3996904 h 4745608"/>
                <a:gd name="connsiteX68" fmla="*/ 2633113 w 5015709"/>
                <a:gd name="connsiteY68" fmla="*/ 4192703 h 4745608"/>
                <a:gd name="connsiteX69" fmla="*/ 2539703 w 5015709"/>
                <a:gd name="connsiteY69" fmla="*/ 4455574 h 4745608"/>
                <a:gd name="connsiteX70" fmla="*/ 2595212 w 5015709"/>
                <a:gd name="connsiteY70" fmla="*/ 3945217 h 4745608"/>
                <a:gd name="connsiteX71" fmla="*/ 2481240 w 5015709"/>
                <a:gd name="connsiteY71" fmla="*/ 3566538 h 4745608"/>
                <a:gd name="connsiteX72" fmla="*/ 2307403 w 5015709"/>
                <a:gd name="connsiteY72" fmla="*/ 3166488 h 4745608"/>
                <a:gd name="connsiteX73" fmla="*/ 2261683 w 5015709"/>
                <a:gd name="connsiteY73" fmla="*/ 3063618 h 4745608"/>
                <a:gd name="connsiteX74" fmla="*/ 2078803 w 5015709"/>
                <a:gd name="connsiteY74" fmla="*/ 2949318 h 4745608"/>
                <a:gd name="connsiteX75" fmla="*/ 1824299 w 5015709"/>
                <a:gd name="connsiteY75" fmla="*/ 3002494 h 4745608"/>
                <a:gd name="connsiteX76" fmla="*/ 1412162 w 5015709"/>
                <a:gd name="connsiteY76" fmla="*/ 3235573 h 4745608"/>
                <a:gd name="connsiteX77" fmla="*/ 1381573 w 5015709"/>
                <a:gd name="connsiteY77" fmla="*/ 3680838 h 4745608"/>
                <a:gd name="connsiteX78" fmla="*/ 1340867 w 5015709"/>
                <a:gd name="connsiteY78" fmla="*/ 3980504 h 4745608"/>
                <a:gd name="connsiteX79" fmla="*/ 1197619 w 5015709"/>
                <a:gd name="connsiteY79" fmla="*/ 4738831 h 4745608"/>
                <a:gd name="connsiteX80" fmla="*/ 1220896 w 5015709"/>
                <a:gd name="connsiteY80" fmla="*/ 4338309 h 4745608"/>
                <a:gd name="connsiteX81" fmla="*/ 1242772 w 5015709"/>
                <a:gd name="connsiteY81" fmla="*/ 4080888 h 4745608"/>
                <a:gd name="connsiteX82" fmla="*/ 1198693 w 5015709"/>
                <a:gd name="connsiteY82" fmla="*/ 3909438 h 4745608"/>
                <a:gd name="connsiteX83" fmla="*/ 970093 w 5015709"/>
                <a:gd name="connsiteY83" fmla="*/ 3989448 h 4745608"/>
                <a:gd name="connsiteX84" fmla="*/ 766328 w 5015709"/>
                <a:gd name="connsiteY84" fmla="*/ 4131990 h 4745608"/>
                <a:gd name="connsiteX85" fmla="*/ 555808 w 5015709"/>
                <a:gd name="connsiteY85" fmla="*/ 4355688 h 4745608"/>
                <a:gd name="connsiteX86" fmla="*/ 785900 w 5015709"/>
                <a:gd name="connsiteY86" fmla="*/ 4017771 h 4745608"/>
                <a:gd name="connsiteX87" fmla="*/ 1130113 w 5015709"/>
                <a:gd name="connsiteY87" fmla="*/ 3817500 h 4745608"/>
                <a:gd name="connsiteX88" fmla="*/ 1278703 w 5015709"/>
                <a:gd name="connsiteY88" fmla="*/ 3726558 h 4745608"/>
                <a:gd name="connsiteX89" fmla="*/ 1269661 w 5015709"/>
                <a:gd name="connsiteY89" fmla="*/ 3390117 h 4745608"/>
                <a:gd name="connsiteX90" fmla="*/ 1309620 w 5015709"/>
                <a:gd name="connsiteY90" fmla="*/ 3169963 h 4745608"/>
                <a:gd name="connsiteX91" fmla="*/ 1393003 w 5015709"/>
                <a:gd name="connsiteY91" fmla="*/ 3052188 h 4745608"/>
                <a:gd name="connsiteX92" fmla="*/ 1080693 w 5015709"/>
                <a:gd name="connsiteY92" fmla="*/ 2984604 h 4745608"/>
                <a:gd name="connsiteX93" fmla="*/ 663453 w 5015709"/>
                <a:gd name="connsiteY93" fmla="*/ 3023360 h 4745608"/>
                <a:gd name="connsiteX94" fmla="*/ 235111 w 5015709"/>
                <a:gd name="connsiteY94" fmla="*/ 3217172 h 4745608"/>
                <a:gd name="connsiteX95" fmla="*/ 421453 w 5015709"/>
                <a:gd name="connsiteY95" fmla="*/ 3029328 h 4745608"/>
                <a:gd name="connsiteX96" fmla="*/ 627193 w 5015709"/>
                <a:gd name="connsiteY96" fmla="*/ 2926458 h 4745608"/>
                <a:gd name="connsiteX97" fmla="*/ 854480 w 5015709"/>
                <a:gd name="connsiteY97" fmla="*/ 2889178 h 4745608"/>
                <a:gd name="connsiteX98" fmla="*/ 1149272 w 5015709"/>
                <a:gd name="connsiteY98" fmla="*/ 2889676 h 4745608"/>
                <a:gd name="connsiteX99" fmla="*/ 1531894 w 5015709"/>
                <a:gd name="connsiteY99" fmla="*/ 2917507 h 4745608"/>
                <a:gd name="connsiteX100" fmla="*/ 1860559 w 5015709"/>
                <a:gd name="connsiteY100" fmla="*/ 2766431 h 4745608"/>
                <a:gd name="connsiteX101" fmla="*/ 1701613 w 5015709"/>
                <a:gd name="connsiteY101" fmla="*/ 2263518 h 4745608"/>
                <a:gd name="connsiteX102" fmla="*/ 1690183 w 5015709"/>
                <a:gd name="connsiteY102" fmla="*/ 1966338 h 4745608"/>
                <a:gd name="connsiteX103" fmla="*/ 1381991 w 5015709"/>
                <a:gd name="connsiteY103" fmla="*/ 1841604 h 4745608"/>
                <a:gd name="connsiteX104" fmla="*/ 1095823 w 5015709"/>
                <a:gd name="connsiteY104" fmla="*/ 1714878 h 4745608"/>
                <a:gd name="connsiteX105" fmla="*/ 746507 w 5015709"/>
                <a:gd name="connsiteY105" fmla="*/ 1626415 h 4745608"/>
                <a:gd name="connsiteX106" fmla="*/ 352873 w 5015709"/>
                <a:gd name="connsiteY106" fmla="*/ 1726308 h 4745608"/>
                <a:gd name="connsiteX107" fmla="*/ 113171 w 5015709"/>
                <a:gd name="connsiteY107" fmla="*/ 1763582 h 4745608"/>
                <a:gd name="connsiteX108" fmla="*/ 9973 w 5015709"/>
                <a:gd name="connsiteY108" fmla="*/ 1737738 h 4745608"/>
                <a:gd name="connsiteX109" fmla="*/ 348516 w 5015709"/>
                <a:gd name="connsiteY109" fmla="*/ 1643812 h 4745608"/>
                <a:gd name="connsiteX110" fmla="*/ 653097 w 5015709"/>
                <a:gd name="connsiteY110" fmla="*/ 1543920 h 4745608"/>
                <a:gd name="connsiteX111" fmla="*/ 1072963 w 5015709"/>
                <a:gd name="connsiteY111" fmla="*/ 1612008 h 4745608"/>
                <a:gd name="connsiteX112" fmla="*/ 1244413 w 5015709"/>
                <a:gd name="connsiteY112" fmla="*/ 1657728 h 4745608"/>
                <a:gd name="connsiteX113" fmla="*/ 1205766 w 5015709"/>
                <a:gd name="connsiteY113" fmla="*/ 1451988 h 4745608"/>
                <a:gd name="connsiteX114" fmla="*/ 1046313 w 5015709"/>
                <a:gd name="connsiteY114" fmla="*/ 815409 h 4745608"/>
                <a:gd name="connsiteX115" fmla="*/ 1221553 w 5015709"/>
                <a:gd name="connsiteY115" fmla="*/ 1211958 h 4745608"/>
                <a:gd name="connsiteX0" fmla="*/ 1221553 w 5063469"/>
                <a:gd name="connsiteY0" fmla="*/ 1211958 h 4745608"/>
                <a:gd name="connsiteX1" fmla="*/ 1343911 w 5063469"/>
                <a:gd name="connsiteY1" fmla="*/ 1559828 h 4745608"/>
                <a:gd name="connsiteX2" fmla="*/ 1553023 w 5063469"/>
                <a:gd name="connsiteY2" fmla="*/ 1657728 h 4745608"/>
                <a:gd name="connsiteX3" fmla="*/ 1907353 w 5063469"/>
                <a:gd name="connsiteY3" fmla="*/ 1680588 h 4745608"/>
                <a:gd name="connsiteX4" fmla="*/ 2021653 w 5063469"/>
                <a:gd name="connsiteY4" fmla="*/ 1543428 h 4745608"/>
                <a:gd name="connsiteX5" fmla="*/ 2124523 w 5063469"/>
                <a:gd name="connsiteY5" fmla="*/ 1291968 h 4745608"/>
                <a:gd name="connsiteX6" fmla="*/ 2124523 w 5063469"/>
                <a:gd name="connsiteY6" fmla="*/ 1120518 h 4745608"/>
                <a:gd name="connsiteX7" fmla="*/ 2068029 w 5063469"/>
                <a:gd name="connsiteY7" fmla="*/ 825325 h 4745608"/>
                <a:gd name="connsiteX8" fmla="*/ 2078803 w 5063469"/>
                <a:gd name="connsiteY8" fmla="*/ 777618 h 4745608"/>
                <a:gd name="connsiteX9" fmla="*/ 2170243 w 5063469"/>
                <a:gd name="connsiteY9" fmla="*/ 1086228 h 4745608"/>
                <a:gd name="connsiteX10" fmla="*/ 2215963 w 5063469"/>
                <a:gd name="connsiteY10" fmla="*/ 1269108 h 4745608"/>
                <a:gd name="connsiteX11" fmla="*/ 2284543 w 5063469"/>
                <a:gd name="connsiteY11" fmla="*/ 1303398 h 4745608"/>
                <a:gd name="connsiteX12" fmla="*/ 2330263 w 5063469"/>
                <a:gd name="connsiteY12" fmla="*/ 1166238 h 4745608"/>
                <a:gd name="connsiteX13" fmla="*/ 2467423 w 5063469"/>
                <a:gd name="connsiteY13" fmla="*/ 880488 h 4745608"/>
                <a:gd name="connsiteX14" fmla="*/ 2558863 w 5063469"/>
                <a:gd name="connsiteY14" fmla="*/ 640458 h 4745608"/>
                <a:gd name="connsiteX15" fmla="*/ 2616013 w 5063469"/>
                <a:gd name="connsiteY15" fmla="*/ 537588 h 4745608"/>
                <a:gd name="connsiteX16" fmla="*/ 2558863 w 5063469"/>
                <a:gd name="connsiteY16" fmla="*/ 789048 h 4745608"/>
                <a:gd name="connsiteX17" fmla="*/ 2444563 w 5063469"/>
                <a:gd name="connsiteY17" fmla="*/ 1097658 h 4745608"/>
                <a:gd name="connsiteX18" fmla="*/ 2375983 w 5063469"/>
                <a:gd name="connsiteY18" fmla="*/ 1406268 h 4745608"/>
                <a:gd name="connsiteX19" fmla="*/ 2558863 w 5063469"/>
                <a:gd name="connsiteY19" fmla="*/ 1577718 h 4745608"/>
                <a:gd name="connsiteX20" fmla="*/ 2878903 w 5063469"/>
                <a:gd name="connsiteY20" fmla="*/ 1657728 h 4745608"/>
                <a:gd name="connsiteX21" fmla="*/ 3187513 w 5063469"/>
                <a:gd name="connsiteY21" fmla="*/ 1657728 h 4745608"/>
                <a:gd name="connsiteX22" fmla="*/ 3370393 w 5063469"/>
                <a:gd name="connsiteY22" fmla="*/ 1566288 h 4745608"/>
                <a:gd name="connsiteX23" fmla="*/ 3488066 w 5063469"/>
                <a:gd name="connsiteY23" fmla="*/ 1246753 h 4745608"/>
                <a:gd name="connsiteX24" fmla="*/ 3495138 w 5063469"/>
                <a:gd name="connsiteY24" fmla="*/ 1115548 h 4745608"/>
                <a:gd name="connsiteX25" fmla="*/ 3493650 w 5063469"/>
                <a:gd name="connsiteY25" fmla="*/ 1063976 h 4745608"/>
                <a:gd name="connsiteX26" fmla="*/ 3450403 w 5063469"/>
                <a:gd name="connsiteY26" fmla="*/ 777618 h 4745608"/>
                <a:gd name="connsiteX27" fmla="*/ 3119893 w 5063469"/>
                <a:gd name="connsiteY27" fmla="*/ 321571 h 4745608"/>
                <a:gd name="connsiteX28" fmla="*/ 3497351 w 5063469"/>
                <a:gd name="connsiteY28" fmla="*/ 674883 h 4745608"/>
                <a:gd name="connsiteX29" fmla="*/ 3759013 w 5063469"/>
                <a:gd name="connsiteY29" fmla="*/ 571878 h 4745608"/>
                <a:gd name="connsiteX30" fmla="*/ 3999043 w 5063469"/>
                <a:gd name="connsiteY30" fmla="*/ 91818 h 4745608"/>
                <a:gd name="connsiteX31" fmla="*/ 4033333 w 5063469"/>
                <a:gd name="connsiteY31" fmla="*/ 11808 h 4745608"/>
                <a:gd name="connsiteX32" fmla="*/ 3984569 w 5063469"/>
                <a:gd name="connsiteY32" fmla="*/ 247366 h 4745608"/>
                <a:gd name="connsiteX33" fmla="*/ 3812791 w 5063469"/>
                <a:gd name="connsiteY33" fmla="*/ 647417 h 4745608"/>
                <a:gd name="connsiteX34" fmla="*/ 3592906 w 5063469"/>
                <a:gd name="connsiteY34" fmla="*/ 811408 h 4745608"/>
                <a:gd name="connsiteX35" fmla="*/ 3604425 w 5063469"/>
                <a:gd name="connsiteY35" fmla="*/ 999253 h 4745608"/>
                <a:gd name="connsiteX36" fmla="*/ 3872985 w 5063469"/>
                <a:gd name="connsiteY36" fmla="*/ 881976 h 4745608"/>
                <a:gd name="connsiteX37" fmla="*/ 4200754 w 5063469"/>
                <a:gd name="connsiteY37" fmla="*/ 774136 h 4745608"/>
                <a:gd name="connsiteX38" fmla="*/ 4064251 w 5063469"/>
                <a:gd name="connsiteY38" fmla="*/ 847195 h 4745608"/>
                <a:gd name="connsiteX39" fmla="*/ 3818880 w 5063469"/>
                <a:gd name="connsiteY39" fmla="*/ 991305 h 4745608"/>
                <a:gd name="connsiteX40" fmla="*/ 3658531 w 5063469"/>
                <a:gd name="connsiteY40" fmla="*/ 1093178 h 4745608"/>
                <a:gd name="connsiteX41" fmla="*/ 3622838 w 5063469"/>
                <a:gd name="connsiteY41" fmla="*/ 1221401 h 4745608"/>
                <a:gd name="connsiteX42" fmla="*/ 3577446 w 5063469"/>
                <a:gd name="connsiteY42" fmla="*/ 1500691 h 4745608"/>
                <a:gd name="connsiteX43" fmla="*/ 3461833 w 5063469"/>
                <a:gd name="connsiteY43" fmla="*/ 1726308 h 4745608"/>
                <a:gd name="connsiteX44" fmla="*/ 3278953 w 5063469"/>
                <a:gd name="connsiteY44" fmla="*/ 2034918 h 4745608"/>
                <a:gd name="connsiteX45" fmla="*/ 3288742 w 5063469"/>
                <a:gd name="connsiteY45" fmla="*/ 2273460 h 4745608"/>
                <a:gd name="connsiteX46" fmla="*/ 3434288 w 5063469"/>
                <a:gd name="connsiteY46" fmla="*/ 2417577 h 4745608"/>
                <a:gd name="connsiteX47" fmla="*/ 3781217 w 5063469"/>
                <a:gd name="connsiteY47" fmla="*/ 2618845 h 4745608"/>
                <a:gd name="connsiteX48" fmla="*/ 4079053 w 5063469"/>
                <a:gd name="connsiteY48" fmla="*/ 2777868 h 4745608"/>
                <a:gd name="connsiteX49" fmla="*/ 5011598 w 5063469"/>
                <a:gd name="connsiteY49" fmla="*/ 3189329 h 4745608"/>
                <a:gd name="connsiteX50" fmla="*/ 4940575 w 5063469"/>
                <a:gd name="connsiteY50" fmla="*/ 3376168 h 4745608"/>
                <a:gd name="connsiteX51" fmla="*/ 4070190 w 5063469"/>
                <a:gd name="connsiteY51" fmla="*/ 3021367 h 4745608"/>
                <a:gd name="connsiteX52" fmla="*/ 3460193 w 5063469"/>
                <a:gd name="connsiteY52" fmla="*/ 2852901 h 4745608"/>
                <a:gd name="connsiteX53" fmla="*/ 3217865 w 5063469"/>
                <a:gd name="connsiteY53" fmla="*/ 2829045 h 4745608"/>
                <a:gd name="connsiteX54" fmla="*/ 3025524 w 5063469"/>
                <a:gd name="connsiteY54" fmla="*/ 2858861 h 4745608"/>
                <a:gd name="connsiteX55" fmla="*/ 2832855 w 5063469"/>
                <a:gd name="connsiteY55" fmla="*/ 2930924 h 4745608"/>
                <a:gd name="connsiteX56" fmla="*/ 2820111 w 5063469"/>
                <a:gd name="connsiteY56" fmla="*/ 3026344 h 4745608"/>
                <a:gd name="connsiteX57" fmla="*/ 2959241 w 5063469"/>
                <a:gd name="connsiteY57" fmla="*/ 3167976 h 4745608"/>
                <a:gd name="connsiteX58" fmla="*/ 3176083 w 5063469"/>
                <a:gd name="connsiteY58" fmla="*/ 3269358 h 4745608"/>
                <a:gd name="connsiteX59" fmla="*/ 3388239 w 5063469"/>
                <a:gd name="connsiteY59" fmla="*/ 3442290 h 4745608"/>
                <a:gd name="connsiteX60" fmla="*/ 3212014 w 5063469"/>
                <a:gd name="connsiteY60" fmla="*/ 3336948 h 4745608"/>
                <a:gd name="connsiteX61" fmla="*/ 3004633 w 5063469"/>
                <a:gd name="connsiteY61" fmla="*/ 3276814 h 4745608"/>
                <a:gd name="connsiteX62" fmla="*/ 2771676 w 5063469"/>
                <a:gd name="connsiteY62" fmla="*/ 3166987 h 4745608"/>
                <a:gd name="connsiteX63" fmla="*/ 2638873 w 5063469"/>
                <a:gd name="connsiteY63" fmla="*/ 3097908 h 4745608"/>
                <a:gd name="connsiteX64" fmla="*/ 2570293 w 5063469"/>
                <a:gd name="connsiteY64" fmla="*/ 3109338 h 4745608"/>
                <a:gd name="connsiteX65" fmla="*/ 2525557 w 5063469"/>
                <a:gd name="connsiteY65" fmla="*/ 3326508 h 4745608"/>
                <a:gd name="connsiteX66" fmla="*/ 2584349 w 5063469"/>
                <a:gd name="connsiteY66" fmla="*/ 3577470 h 4745608"/>
                <a:gd name="connsiteX67" fmla="*/ 2663703 w 5063469"/>
                <a:gd name="connsiteY67" fmla="*/ 3996904 h 4745608"/>
                <a:gd name="connsiteX68" fmla="*/ 2633113 w 5063469"/>
                <a:gd name="connsiteY68" fmla="*/ 4192703 h 4745608"/>
                <a:gd name="connsiteX69" fmla="*/ 2539703 w 5063469"/>
                <a:gd name="connsiteY69" fmla="*/ 4455574 h 4745608"/>
                <a:gd name="connsiteX70" fmla="*/ 2595212 w 5063469"/>
                <a:gd name="connsiteY70" fmla="*/ 3945217 h 4745608"/>
                <a:gd name="connsiteX71" fmla="*/ 2481240 w 5063469"/>
                <a:gd name="connsiteY71" fmla="*/ 3566538 h 4745608"/>
                <a:gd name="connsiteX72" fmla="*/ 2307403 w 5063469"/>
                <a:gd name="connsiteY72" fmla="*/ 3166488 h 4745608"/>
                <a:gd name="connsiteX73" fmla="*/ 2261683 w 5063469"/>
                <a:gd name="connsiteY73" fmla="*/ 3063618 h 4745608"/>
                <a:gd name="connsiteX74" fmla="*/ 2078803 w 5063469"/>
                <a:gd name="connsiteY74" fmla="*/ 2949318 h 4745608"/>
                <a:gd name="connsiteX75" fmla="*/ 1824299 w 5063469"/>
                <a:gd name="connsiteY75" fmla="*/ 3002494 h 4745608"/>
                <a:gd name="connsiteX76" fmla="*/ 1412162 w 5063469"/>
                <a:gd name="connsiteY76" fmla="*/ 3235573 h 4745608"/>
                <a:gd name="connsiteX77" fmla="*/ 1381573 w 5063469"/>
                <a:gd name="connsiteY77" fmla="*/ 3680838 h 4745608"/>
                <a:gd name="connsiteX78" fmla="*/ 1340867 w 5063469"/>
                <a:gd name="connsiteY78" fmla="*/ 3980504 h 4745608"/>
                <a:gd name="connsiteX79" fmla="*/ 1197619 w 5063469"/>
                <a:gd name="connsiteY79" fmla="*/ 4738831 h 4745608"/>
                <a:gd name="connsiteX80" fmla="*/ 1220896 w 5063469"/>
                <a:gd name="connsiteY80" fmla="*/ 4338309 h 4745608"/>
                <a:gd name="connsiteX81" fmla="*/ 1242772 w 5063469"/>
                <a:gd name="connsiteY81" fmla="*/ 4080888 h 4745608"/>
                <a:gd name="connsiteX82" fmla="*/ 1198693 w 5063469"/>
                <a:gd name="connsiteY82" fmla="*/ 3909438 h 4745608"/>
                <a:gd name="connsiteX83" fmla="*/ 970093 w 5063469"/>
                <a:gd name="connsiteY83" fmla="*/ 3989448 h 4745608"/>
                <a:gd name="connsiteX84" fmla="*/ 766328 w 5063469"/>
                <a:gd name="connsiteY84" fmla="*/ 4131990 h 4745608"/>
                <a:gd name="connsiteX85" fmla="*/ 555808 w 5063469"/>
                <a:gd name="connsiteY85" fmla="*/ 4355688 h 4745608"/>
                <a:gd name="connsiteX86" fmla="*/ 785900 w 5063469"/>
                <a:gd name="connsiteY86" fmla="*/ 4017771 h 4745608"/>
                <a:gd name="connsiteX87" fmla="*/ 1130113 w 5063469"/>
                <a:gd name="connsiteY87" fmla="*/ 3817500 h 4745608"/>
                <a:gd name="connsiteX88" fmla="*/ 1278703 w 5063469"/>
                <a:gd name="connsiteY88" fmla="*/ 3726558 h 4745608"/>
                <a:gd name="connsiteX89" fmla="*/ 1269661 w 5063469"/>
                <a:gd name="connsiteY89" fmla="*/ 3390117 h 4745608"/>
                <a:gd name="connsiteX90" fmla="*/ 1309620 w 5063469"/>
                <a:gd name="connsiteY90" fmla="*/ 3169963 h 4745608"/>
                <a:gd name="connsiteX91" fmla="*/ 1393003 w 5063469"/>
                <a:gd name="connsiteY91" fmla="*/ 3052188 h 4745608"/>
                <a:gd name="connsiteX92" fmla="*/ 1080693 w 5063469"/>
                <a:gd name="connsiteY92" fmla="*/ 2984604 h 4745608"/>
                <a:gd name="connsiteX93" fmla="*/ 663453 w 5063469"/>
                <a:gd name="connsiteY93" fmla="*/ 3023360 h 4745608"/>
                <a:gd name="connsiteX94" fmla="*/ 235111 w 5063469"/>
                <a:gd name="connsiteY94" fmla="*/ 3217172 h 4745608"/>
                <a:gd name="connsiteX95" fmla="*/ 421453 w 5063469"/>
                <a:gd name="connsiteY95" fmla="*/ 3029328 h 4745608"/>
                <a:gd name="connsiteX96" fmla="*/ 627193 w 5063469"/>
                <a:gd name="connsiteY96" fmla="*/ 2926458 h 4745608"/>
                <a:gd name="connsiteX97" fmla="*/ 854480 w 5063469"/>
                <a:gd name="connsiteY97" fmla="*/ 2889178 h 4745608"/>
                <a:gd name="connsiteX98" fmla="*/ 1149272 w 5063469"/>
                <a:gd name="connsiteY98" fmla="*/ 2889676 h 4745608"/>
                <a:gd name="connsiteX99" fmla="*/ 1531894 w 5063469"/>
                <a:gd name="connsiteY99" fmla="*/ 2917507 h 4745608"/>
                <a:gd name="connsiteX100" fmla="*/ 1860559 w 5063469"/>
                <a:gd name="connsiteY100" fmla="*/ 2766431 h 4745608"/>
                <a:gd name="connsiteX101" fmla="*/ 1701613 w 5063469"/>
                <a:gd name="connsiteY101" fmla="*/ 2263518 h 4745608"/>
                <a:gd name="connsiteX102" fmla="*/ 1690183 w 5063469"/>
                <a:gd name="connsiteY102" fmla="*/ 1966338 h 4745608"/>
                <a:gd name="connsiteX103" fmla="*/ 1381991 w 5063469"/>
                <a:gd name="connsiteY103" fmla="*/ 1841604 h 4745608"/>
                <a:gd name="connsiteX104" fmla="*/ 1095823 w 5063469"/>
                <a:gd name="connsiteY104" fmla="*/ 1714878 h 4745608"/>
                <a:gd name="connsiteX105" fmla="*/ 746507 w 5063469"/>
                <a:gd name="connsiteY105" fmla="*/ 1626415 h 4745608"/>
                <a:gd name="connsiteX106" fmla="*/ 352873 w 5063469"/>
                <a:gd name="connsiteY106" fmla="*/ 1726308 h 4745608"/>
                <a:gd name="connsiteX107" fmla="*/ 113171 w 5063469"/>
                <a:gd name="connsiteY107" fmla="*/ 1763582 h 4745608"/>
                <a:gd name="connsiteX108" fmla="*/ 9973 w 5063469"/>
                <a:gd name="connsiteY108" fmla="*/ 1737738 h 4745608"/>
                <a:gd name="connsiteX109" fmla="*/ 348516 w 5063469"/>
                <a:gd name="connsiteY109" fmla="*/ 1643812 h 4745608"/>
                <a:gd name="connsiteX110" fmla="*/ 653097 w 5063469"/>
                <a:gd name="connsiteY110" fmla="*/ 1543920 h 4745608"/>
                <a:gd name="connsiteX111" fmla="*/ 1072963 w 5063469"/>
                <a:gd name="connsiteY111" fmla="*/ 1612008 h 4745608"/>
                <a:gd name="connsiteX112" fmla="*/ 1244413 w 5063469"/>
                <a:gd name="connsiteY112" fmla="*/ 1657728 h 4745608"/>
                <a:gd name="connsiteX113" fmla="*/ 1205766 w 5063469"/>
                <a:gd name="connsiteY113" fmla="*/ 1451988 h 4745608"/>
                <a:gd name="connsiteX114" fmla="*/ 1046313 w 5063469"/>
                <a:gd name="connsiteY114" fmla="*/ 815409 h 4745608"/>
                <a:gd name="connsiteX115" fmla="*/ 1221553 w 506346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4070190 w 5015379"/>
                <a:gd name="connsiteY51" fmla="*/ 3021367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3944371 w 5015379"/>
                <a:gd name="connsiteY51" fmla="*/ 2976643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13992332"/>
                <a:gd name="connsiteY0" fmla="*/ 1211958 h 7396030"/>
                <a:gd name="connsiteX1" fmla="*/ 1343911 w 13992332"/>
                <a:gd name="connsiteY1" fmla="*/ 1559828 h 7396030"/>
                <a:gd name="connsiteX2" fmla="*/ 1553023 w 13992332"/>
                <a:gd name="connsiteY2" fmla="*/ 1657728 h 7396030"/>
                <a:gd name="connsiteX3" fmla="*/ 1907353 w 13992332"/>
                <a:gd name="connsiteY3" fmla="*/ 1680588 h 7396030"/>
                <a:gd name="connsiteX4" fmla="*/ 2021653 w 13992332"/>
                <a:gd name="connsiteY4" fmla="*/ 1543428 h 7396030"/>
                <a:gd name="connsiteX5" fmla="*/ 2124523 w 13992332"/>
                <a:gd name="connsiteY5" fmla="*/ 1291968 h 7396030"/>
                <a:gd name="connsiteX6" fmla="*/ 2124523 w 13992332"/>
                <a:gd name="connsiteY6" fmla="*/ 1120518 h 7396030"/>
                <a:gd name="connsiteX7" fmla="*/ 2068029 w 13992332"/>
                <a:gd name="connsiteY7" fmla="*/ 825325 h 7396030"/>
                <a:gd name="connsiteX8" fmla="*/ 2078803 w 13992332"/>
                <a:gd name="connsiteY8" fmla="*/ 777618 h 7396030"/>
                <a:gd name="connsiteX9" fmla="*/ 2170243 w 13992332"/>
                <a:gd name="connsiteY9" fmla="*/ 1086228 h 7396030"/>
                <a:gd name="connsiteX10" fmla="*/ 2215963 w 13992332"/>
                <a:gd name="connsiteY10" fmla="*/ 1269108 h 7396030"/>
                <a:gd name="connsiteX11" fmla="*/ 2284543 w 13992332"/>
                <a:gd name="connsiteY11" fmla="*/ 1303398 h 7396030"/>
                <a:gd name="connsiteX12" fmla="*/ 2330263 w 13992332"/>
                <a:gd name="connsiteY12" fmla="*/ 1166238 h 7396030"/>
                <a:gd name="connsiteX13" fmla="*/ 2467423 w 13992332"/>
                <a:gd name="connsiteY13" fmla="*/ 880488 h 7396030"/>
                <a:gd name="connsiteX14" fmla="*/ 2558863 w 13992332"/>
                <a:gd name="connsiteY14" fmla="*/ 640458 h 7396030"/>
                <a:gd name="connsiteX15" fmla="*/ 2616013 w 13992332"/>
                <a:gd name="connsiteY15" fmla="*/ 537588 h 7396030"/>
                <a:gd name="connsiteX16" fmla="*/ 2558863 w 13992332"/>
                <a:gd name="connsiteY16" fmla="*/ 789048 h 7396030"/>
                <a:gd name="connsiteX17" fmla="*/ 2444563 w 13992332"/>
                <a:gd name="connsiteY17" fmla="*/ 1097658 h 7396030"/>
                <a:gd name="connsiteX18" fmla="*/ 2375983 w 13992332"/>
                <a:gd name="connsiteY18" fmla="*/ 1406268 h 7396030"/>
                <a:gd name="connsiteX19" fmla="*/ 2558863 w 13992332"/>
                <a:gd name="connsiteY19" fmla="*/ 1577718 h 7396030"/>
                <a:gd name="connsiteX20" fmla="*/ 2878903 w 13992332"/>
                <a:gd name="connsiteY20" fmla="*/ 1657728 h 7396030"/>
                <a:gd name="connsiteX21" fmla="*/ 3187513 w 13992332"/>
                <a:gd name="connsiteY21" fmla="*/ 1657728 h 7396030"/>
                <a:gd name="connsiteX22" fmla="*/ 3370393 w 13992332"/>
                <a:gd name="connsiteY22" fmla="*/ 1566288 h 7396030"/>
                <a:gd name="connsiteX23" fmla="*/ 3488066 w 13992332"/>
                <a:gd name="connsiteY23" fmla="*/ 1246753 h 7396030"/>
                <a:gd name="connsiteX24" fmla="*/ 3495138 w 13992332"/>
                <a:gd name="connsiteY24" fmla="*/ 1115548 h 7396030"/>
                <a:gd name="connsiteX25" fmla="*/ 3493650 w 13992332"/>
                <a:gd name="connsiteY25" fmla="*/ 1063976 h 7396030"/>
                <a:gd name="connsiteX26" fmla="*/ 3450403 w 13992332"/>
                <a:gd name="connsiteY26" fmla="*/ 777618 h 7396030"/>
                <a:gd name="connsiteX27" fmla="*/ 3119893 w 13992332"/>
                <a:gd name="connsiteY27" fmla="*/ 321571 h 7396030"/>
                <a:gd name="connsiteX28" fmla="*/ 3497351 w 13992332"/>
                <a:gd name="connsiteY28" fmla="*/ 674883 h 7396030"/>
                <a:gd name="connsiteX29" fmla="*/ 3759013 w 13992332"/>
                <a:gd name="connsiteY29" fmla="*/ 571878 h 7396030"/>
                <a:gd name="connsiteX30" fmla="*/ 3999043 w 13992332"/>
                <a:gd name="connsiteY30" fmla="*/ 91818 h 7396030"/>
                <a:gd name="connsiteX31" fmla="*/ 4033333 w 13992332"/>
                <a:gd name="connsiteY31" fmla="*/ 11808 h 7396030"/>
                <a:gd name="connsiteX32" fmla="*/ 3984569 w 13992332"/>
                <a:gd name="connsiteY32" fmla="*/ 247366 h 7396030"/>
                <a:gd name="connsiteX33" fmla="*/ 3812791 w 13992332"/>
                <a:gd name="connsiteY33" fmla="*/ 647417 h 7396030"/>
                <a:gd name="connsiteX34" fmla="*/ 3592906 w 13992332"/>
                <a:gd name="connsiteY34" fmla="*/ 811408 h 7396030"/>
                <a:gd name="connsiteX35" fmla="*/ 3604425 w 13992332"/>
                <a:gd name="connsiteY35" fmla="*/ 999253 h 7396030"/>
                <a:gd name="connsiteX36" fmla="*/ 3872985 w 13992332"/>
                <a:gd name="connsiteY36" fmla="*/ 881976 h 7396030"/>
                <a:gd name="connsiteX37" fmla="*/ 4200754 w 13992332"/>
                <a:gd name="connsiteY37" fmla="*/ 774136 h 7396030"/>
                <a:gd name="connsiteX38" fmla="*/ 4064251 w 13992332"/>
                <a:gd name="connsiteY38" fmla="*/ 847195 h 7396030"/>
                <a:gd name="connsiteX39" fmla="*/ 3818880 w 13992332"/>
                <a:gd name="connsiteY39" fmla="*/ 991305 h 7396030"/>
                <a:gd name="connsiteX40" fmla="*/ 3658531 w 13992332"/>
                <a:gd name="connsiteY40" fmla="*/ 1093178 h 7396030"/>
                <a:gd name="connsiteX41" fmla="*/ 3622838 w 13992332"/>
                <a:gd name="connsiteY41" fmla="*/ 1221401 h 7396030"/>
                <a:gd name="connsiteX42" fmla="*/ 3577446 w 13992332"/>
                <a:gd name="connsiteY42" fmla="*/ 1500691 h 7396030"/>
                <a:gd name="connsiteX43" fmla="*/ 3461833 w 13992332"/>
                <a:gd name="connsiteY43" fmla="*/ 1726308 h 7396030"/>
                <a:gd name="connsiteX44" fmla="*/ 3278953 w 13992332"/>
                <a:gd name="connsiteY44" fmla="*/ 2034918 h 7396030"/>
                <a:gd name="connsiteX45" fmla="*/ 3288742 w 13992332"/>
                <a:gd name="connsiteY45" fmla="*/ 2273460 h 7396030"/>
                <a:gd name="connsiteX46" fmla="*/ 3434288 w 13992332"/>
                <a:gd name="connsiteY46" fmla="*/ 2417577 h 7396030"/>
                <a:gd name="connsiteX47" fmla="*/ 3781217 w 13992332"/>
                <a:gd name="connsiteY47" fmla="*/ 2618845 h 7396030"/>
                <a:gd name="connsiteX48" fmla="*/ 4079053 w 13992332"/>
                <a:gd name="connsiteY48" fmla="*/ 2777868 h 7396030"/>
                <a:gd name="connsiteX49" fmla="*/ 5011598 w 13992332"/>
                <a:gd name="connsiteY49" fmla="*/ 3189329 h 7396030"/>
                <a:gd name="connsiteX50" fmla="*/ 13992332 w 13992332"/>
                <a:gd name="connsiteY50" fmla="*/ 7396027 h 7396030"/>
                <a:gd name="connsiteX51" fmla="*/ 3944371 w 13992332"/>
                <a:gd name="connsiteY51" fmla="*/ 2976643 h 7396030"/>
                <a:gd name="connsiteX52" fmla="*/ 3460193 w 13992332"/>
                <a:gd name="connsiteY52" fmla="*/ 2852901 h 7396030"/>
                <a:gd name="connsiteX53" fmla="*/ 3217865 w 13992332"/>
                <a:gd name="connsiteY53" fmla="*/ 2829045 h 7396030"/>
                <a:gd name="connsiteX54" fmla="*/ 3025524 w 13992332"/>
                <a:gd name="connsiteY54" fmla="*/ 2858861 h 7396030"/>
                <a:gd name="connsiteX55" fmla="*/ 2832855 w 13992332"/>
                <a:gd name="connsiteY55" fmla="*/ 2930924 h 7396030"/>
                <a:gd name="connsiteX56" fmla="*/ 2820111 w 13992332"/>
                <a:gd name="connsiteY56" fmla="*/ 3026344 h 7396030"/>
                <a:gd name="connsiteX57" fmla="*/ 2959241 w 13992332"/>
                <a:gd name="connsiteY57" fmla="*/ 3167976 h 7396030"/>
                <a:gd name="connsiteX58" fmla="*/ 3176083 w 13992332"/>
                <a:gd name="connsiteY58" fmla="*/ 3269358 h 7396030"/>
                <a:gd name="connsiteX59" fmla="*/ 3388239 w 13992332"/>
                <a:gd name="connsiteY59" fmla="*/ 3442290 h 7396030"/>
                <a:gd name="connsiteX60" fmla="*/ 3212014 w 13992332"/>
                <a:gd name="connsiteY60" fmla="*/ 3336948 h 7396030"/>
                <a:gd name="connsiteX61" fmla="*/ 3004633 w 13992332"/>
                <a:gd name="connsiteY61" fmla="*/ 3276814 h 7396030"/>
                <a:gd name="connsiteX62" fmla="*/ 2771676 w 13992332"/>
                <a:gd name="connsiteY62" fmla="*/ 3166987 h 7396030"/>
                <a:gd name="connsiteX63" fmla="*/ 2638873 w 13992332"/>
                <a:gd name="connsiteY63" fmla="*/ 3097908 h 7396030"/>
                <a:gd name="connsiteX64" fmla="*/ 2570293 w 13992332"/>
                <a:gd name="connsiteY64" fmla="*/ 3109338 h 7396030"/>
                <a:gd name="connsiteX65" fmla="*/ 2525557 w 13992332"/>
                <a:gd name="connsiteY65" fmla="*/ 3326508 h 7396030"/>
                <a:gd name="connsiteX66" fmla="*/ 2584349 w 13992332"/>
                <a:gd name="connsiteY66" fmla="*/ 3577470 h 7396030"/>
                <a:gd name="connsiteX67" fmla="*/ 2663703 w 13992332"/>
                <a:gd name="connsiteY67" fmla="*/ 3996904 h 7396030"/>
                <a:gd name="connsiteX68" fmla="*/ 2633113 w 13992332"/>
                <a:gd name="connsiteY68" fmla="*/ 4192703 h 7396030"/>
                <a:gd name="connsiteX69" fmla="*/ 2539703 w 13992332"/>
                <a:gd name="connsiteY69" fmla="*/ 4455574 h 7396030"/>
                <a:gd name="connsiteX70" fmla="*/ 2595212 w 13992332"/>
                <a:gd name="connsiteY70" fmla="*/ 3945217 h 7396030"/>
                <a:gd name="connsiteX71" fmla="*/ 2481240 w 13992332"/>
                <a:gd name="connsiteY71" fmla="*/ 3566538 h 7396030"/>
                <a:gd name="connsiteX72" fmla="*/ 2307403 w 13992332"/>
                <a:gd name="connsiteY72" fmla="*/ 3166488 h 7396030"/>
                <a:gd name="connsiteX73" fmla="*/ 2261683 w 13992332"/>
                <a:gd name="connsiteY73" fmla="*/ 3063618 h 7396030"/>
                <a:gd name="connsiteX74" fmla="*/ 2078803 w 13992332"/>
                <a:gd name="connsiteY74" fmla="*/ 2949318 h 7396030"/>
                <a:gd name="connsiteX75" fmla="*/ 1824299 w 13992332"/>
                <a:gd name="connsiteY75" fmla="*/ 3002494 h 7396030"/>
                <a:gd name="connsiteX76" fmla="*/ 1412162 w 13992332"/>
                <a:gd name="connsiteY76" fmla="*/ 3235573 h 7396030"/>
                <a:gd name="connsiteX77" fmla="*/ 1381573 w 13992332"/>
                <a:gd name="connsiteY77" fmla="*/ 3680838 h 7396030"/>
                <a:gd name="connsiteX78" fmla="*/ 1340867 w 13992332"/>
                <a:gd name="connsiteY78" fmla="*/ 3980504 h 7396030"/>
                <a:gd name="connsiteX79" fmla="*/ 1197619 w 13992332"/>
                <a:gd name="connsiteY79" fmla="*/ 4738831 h 7396030"/>
                <a:gd name="connsiteX80" fmla="*/ 1220896 w 13992332"/>
                <a:gd name="connsiteY80" fmla="*/ 4338309 h 7396030"/>
                <a:gd name="connsiteX81" fmla="*/ 1242772 w 13992332"/>
                <a:gd name="connsiteY81" fmla="*/ 4080888 h 7396030"/>
                <a:gd name="connsiteX82" fmla="*/ 1198693 w 13992332"/>
                <a:gd name="connsiteY82" fmla="*/ 3909438 h 7396030"/>
                <a:gd name="connsiteX83" fmla="*/ 970093 w 13992332"/>
                <a:gd name="connsiteY83" fmla="*/ 3989448 h 7396030"/>
                <a:gd name="connsiteX84" fmla="*/ 766328 w 13992332"/>
                <a:gd name="connsiteY84" fmla="*/ 4131990 h 7396030"/>
                <a:gd name="connsiteX85" fmla="*/ 555808 w 13992332"/>
                <a:gd name="connsiteY85" fmla="*/ 4355688 h 7396030"/>
                <a:gd name="connsiteX86" fmla="*/ 785900 w 13992332"/>
                <a:gd name="connsiteY86" fmla="*/ 4017771 h 7396030"/>
                <a:gd name="connsiteX87" fmla="*/ 1130113 w 13992332"/>
                <a:gd name="connsiteY87" fmla="*/ 3817500 h 7396030"/>
                <a:gd name="connsiteX88" fmla="*/ 1278703 w 13992332"/>
                <a:gd name="connsiteY88" fmla="*/ 3726558 h 7396030"/>
                <a:gd name="connsiteX89" fmla="*/ 1269661 w 13992332"/>
                <a:gd name="connsiteY89" fmla="*/ 3390117 h 7396030"/>
                <a:gd name="connsiteX90" fmla="*/ 1309620 w 13992332"/>
                <a:gd name="connsiteY90" fmla="*/ 3169963 h 7396030"/>
                <a:gd name="connsiteX91" fmla="*/ 1393003 w 13992332"/>
                <a:gd name="connsiteY91" fmla="*/ 3052188 h 7396030"/>
                <a:gd name="connsiteX92" fmla="*/ 1080693 w 13992332"/>
                <a:gd name="connsiteY92" fmla="*/ 2984604 h 7396030"/>
                <a:gd name="connsiteX93" fmla="*/ 663453 w 13992332"/>
                <a:gd name="connsiteY93" fmla="*/ 3023360 h 7396030"/>
                <a:gd name="connsiteX94" fmla="*/ 235111 w 13992332"/>
                <a:gd name="connsiteY94" fmla="*/ 3217172 h 7396030"/>
                <a:gd name="connsiteX95" fmla="*/ 421453 w 13992332"/>
                <a:gd name="connsiteY95" fmla="*/ 3029328 h 7396030"/>
                <a:gd name="connsiteX96" fmla="*/ 627193 w 13992332"/>
                <a:gd name="connsiteY96" fmla="*/ 2926458 h 7396030"/>
                <a:gd name="connsiteX97" fmla="*/ 854480 w 13992332"/>
                <a:gd name="connsiteY97" fmla="*/ 2889178 h 7396030"/>
                <a:gd name="connsiteX98" fmla="*/ 1149272 w 13992332"/>
                <a:gd name="connsiteY98" fmla="*/ 2889676 h 7396030"/>
                <a:gd name="connsiteX99" fmla="*/ 1531894 w 13992332"/>
                <a:gd name="connsiteY99" fmla="*/ 2917507 h 7396030"/>
                <a:gd name="connsiteX100" fmla="*/ 1860559 w 13992332"/>
                <a:gd name="connsiteY100" fmla="*/ 2766431 h 7396030"/>
                <a:gd name="connsiteX101" fmla="*/ 1701613 w 13992332"/>
                <a:gd name="connsiteY101" fmla="*/ 2263518 h 7396030"/>
                <a:gd name="connsiteX102" fmla="*/ 1690183 w 13992332"/>
                <a:gd name="connsiteY102" fmla="*/ 1966338 h 7396030"/>
                <a:gd name="connsiteX103" fmla="*/ 1381991 w 13992332"/>
                <a:gd name="connsiteY103" fmla="*/ 1841604 h 7396030"/>
                <a:gd name="connsiteX104" fmla="*/ 1095823 w 13992332"/>
                <a:gd name="connsiteY104" fmla="*/ 1714878 h 7396030"/>
                <a:gd name="connsiteX105" fmla="*/ 746507 w 13992332"/>
                <a:gd name="connsiteY105" fmla="*/ 1626415 h 7396030"/>
                <a:gd name="connsiteX106" fmla="*/ 352873 w 13992332"/>
                <a:gd name="connsiteY106" fmla="*/ 1726308 h 7396030"/>
                <a:gd name="connsiteX107" fmla="*/ 113171 w 13992332"/>
                <a:gd name="connsiteY107" fmla="*/ 1763582 h 7396030"/>
                <a:gd name="connsiteX108" fmla="*/ 9973 w 13992332"/>
                <a:gd name="connsiteY108" fmla="*/ 1737738 h 7396030"/>
                <a:gd name="connsiteX109" fmla="*/ 348516 w 13992332"/>
                <a:gd name="connsiteY109" fmla="*/ 1643812 h 7396030"/>
                <a:gd name="connsiteX110" fmla="*/ 653097 w 13992332"/>
                <a:gd name="connsiteY110" fmla="*/ 1543920 h 7396030"/>
                <a:gd name="connsiteX111" fmla="*/ 1072963 w 13992332"/>
                <a:gd name="connsiteY111" fmla="*/ 1612008 h 7396030"/>
                <a:gd name="connsiteX112" fmla="*/ 1244413 w 13992332"/>
                <a:gd name="connsiteY112" fmla="*/ 1657728 h 7396030"/>
                <a:gd name="connsiteX113" fmla="*/ 1205766 w 13992332"/>
                <a:gd name="connsiteY113" fmla="*/ 1451988 h 7396030"/>
                <a:gd name="connsiteX114" fmla="*/ 1046313 w 13992332"/>
                <a:gd name="connsiteY114" fmla="*/ 815409 h 7396030"/>
                <a:gd name="connsiteX115" fmla="*/ 1221553 w 13992332"/>
                <a:gd name="connsiteY115" fmla="*/ 1211958 h 7396030"/>
                <a:gd name="connsiteX0" fmla="*/ 1221553 w 14352380"/>
                <a:gd name="connsiteY0" fmla="*/ 1211958 h 7396030"/>
                <a:gd name="connsiteX1" fmla="*/ 1343911 w 14352380"/>
                <a:gd name="connsiteY1" fmla="*/ 1559828 h 7396030"/>
                <a:gd name="connsiteX2" fmla="*/ 1553023 w 14352380"/>
                <a:gd name="connsiteY2" fmla="*/ 1657728 h 7396030"/>
                <a:gd name="connsiteX3" fmla="*/ 1907353 w 14352380"/>
                <a:gd name="connsiteY3" fmla="*/ 1680588 h 7396030"/>
                <a:gd name="connsiteX4" fmla="*/ 2021653 w 14352380"/>
                <a:gd name="connsiteY4" fmla="*/ 1543428 h 7396030"/>
                <a:gd name="connsiteX5" fmla="*/ 2124523 w 14352380"/>
                <a:gd name="connsiteY5" fmla="*/ 1291968 h 7396030"/>
                <a:gd name="connsiteX6" fmla="*/ 2124523 w 14352380"/>
                <a:gd name="connsiteY6" fmla="*/ 1120518 h 7396030"/>
                <a:gd name="connsiteX7" fmla="*/ 2068029 w 14352380"/>
                <a:gd name="connsiteY7" fmla="*/ 825325 h 7396030"/>
                <a:gd name="connsiteX8" fmla="*/ 2078803 w 14352380"/>
                <a:gd name="connsiteY8" fmla="*/ 777618 h 7396030"/>
                <a:gd name="connsiteX9" fmla="*/ 2170243 w 14352380"/>
                <a:gd name="connsiteY9" fmla="*/ 1086228 h 7396030"/>
                <a:gd name="connsiteX10" fmla="*/ 2215963 w 14352380"/>
                <a:gd name="connsiteY10" fmla="*/ 1269108 h 7396030"/>
                <a:gd name="connsiteX11" fmla="*/ 2284543 w 14352380"/>
                <a:gd name="connsiteY11" fmla="*/ 1303398 h 7396030"/>
                <a:gd name="connsiteX12" fmla="*/ 2330263 w 14352380"/>
                <a:gd name="connsiteY12" fmla="*/ 1166238 h 7396030"/>
                <a:gd name="connsiteX13" fmla="*/ 2467423 w 14352380"/>
                <a:gd name="connsiteY13" fmla="*/ 880488 h 7396030"/>
                <a:gd name="connsiteX14" fmla="*/ 2558863 w 14352380"/>
                <a:gd name="connsiteY14" fmla="*/ 640458 h 7396030"/>
                <a:gd name="connsiteX15" fmla="*/ 2616013 w 14352380"/>
                <a:gd name="connsiteY15" fmla="*/ 537588 h 7396030"/>
                <a:gd name="connsiteX16" fmla="*/ 2558863 w 14352380"/>
                <a:gd name="connsiteY16" fmla="*/ 789048 h 7396030"/>
                <a:gd name="connsiteX17" fmla="*/ 2444563 w 14352380"/>
                <a:gd name="connsiteY17" fmla="*/ 1097658 h 7396030"/>
                <a:gd name="connsiteX18" fmla="*/ 2375983 w 14352380"/>
                <a:gd name="connsiteY18" fmla="*/ 1406268 h 7396030"/>
                <a:gd name="connsiteX19" fmla="*/ 2558863 w 14352380"/>
                <a:gd name="connsiteY19" fmla="*/ 1577718 h 7396030"/>
                <a:gd name="connsiteX20" fmla="*/ 2878903 w 14352380"/>
                <a:gd name="connsiteY20" fmla="*/ 1657728 h 7396030"/>
                <a:gd name="connsiteX21" fmla="*/ 3187513 w 14352380"/>
                <a:gd name="connsiteY21" fmla="*/ 1657728 h 7396030"/>
                <a:gd name="connsiteX22" fmla="*/ 3370393 w 14352380"/>
                <a:gd name="connsiteY22" fmla="*/ 1566288 h 7396030"/>
                <a:gd name="connsiteX23" fmla="*/ 3488066 w 14352380"/>
                <a:gd name="connsiteY23" fmla="*/ 1246753 h 7396030"/>
                <a:gd name="connsiteX24" fmla="*/ 3495138 w 14352380"/>
                <a:gd name="connsiteY24" fmla="*/ 1115548 h 7396030"/>
                <a:gd name="connsiteX25" fmla="*/ 3493650 w 14352380"/>
                <a:gd name="connsiteY25" fmla="*/ 1063976 h 7396030"/>
                <a:gd name="connsiteX26" fmla="*/ 3450403 w 14352380"/>
                <a:gd name="connsiteY26" fmla="*/ 777618 h 7396030"/>
                <a:gd name="connsiteX27" fmla="*/ 3119893 w 14352380"/>
                <a:gd name="connsiteY27" fmla="*/ 321571 h 7396030"/>
                <a:gd name="connsiteX28" fmla="*/ 3497351 w 14352380"/>
                <a:gd name="connsiteY28" fmla="*/ 674883 h 7396030"/>
                <a:gd name="connsiteX29" fmla="*/ 3759013 w 14352380"/>
                <a:gd name="connsiteY29" fmla="*/ 571878 h 7396030"/>
                <a:gd name="connsiteX30" fmla="*/ 3999043 w 14352380"/>
                <a:gd name="connsiteY30" fmla="*/ 91818 h 7396030"/>
                <a:gd name="connsiteX31" fmla="*/ 4033333 w 14352380"/>
                <a:gd name="connsiteY31" fmla="*/ 11808 h 7396030"/>
                <a:gd name="connsiteX32" fmla="*/ 3984569 w 14352380"/>
                <a:gd name="connsiteY32" fmla="*/ 247366 h 7396030"/>
                <a:gd name="connsiteX33" fmla="*/ 3812791 w 14352380"/>
                <a:gd name="connsiteY33" fmla="*/ 647417 h 7396030"/>
                <a:gd name="connsiteX34" fmla="*/ 3592906 w 14352380"/>
                <a:gd name="connsiteY34" fmla="*/ 811408 h 7396030"/>
                <a:gd name="connsiteX35" fmla="*/ 3604425 w 14352380"/>
                <a:gd name="connsiteY35" fmla="*/ 999253 h 7396030"/>
                <a:gd name="connsiteX36" fmla="*/ 3872985 w 14352380"/>
                <a:gd name="connsiteY36" fmla="*/ 881976 h 7396030"/>
                <a:gd name="connsiteX37" fmla="*/ 4200754 w 14352380"/>
                <a:gd name="connsiteY37" fmla="*/ 774136 h 7396030"/>
                <a:gd name="connsiteX38" fmla="*/ 4064251 w 14352380"/>
                <a:gd name="connsiteY38" fmla="*/ 847195 h 7396030"/>
                <a:gd name="connsiteX39" fmla="*/ 3818880 w 14352380"/>
                <a:gd name="connsiteY39" fmla="*/ 991305 h 7396030"/>
                <a:gd name="connsiteX40" fmla="*/ 3658531 w 14352380"/>
                <a:gd name="connsiteY40" fmla="*/ 1093178 h 7396030"/>
                <a:gd name="connsiteX41" fmla="*/ 3622838 w 14352380"/>
                <a:gd name="connsiteY41" fmla="*/ 1221401 h 7396030"/>
                <a:gd name="connsiteX42" fmla="*/ 3577446 w 14352380"/>
                <a:gd name="connsiteY42" fmla="*/ 1500691 h 7396030"/>
                <a:gd name="connsiteX43" fmla="*/ 3461833 w 14352380"/>
                <a:gd name="connsiteY43" fmla="*/ 1726308 h 7396030"/>
                <a:gd name="connsiteX44" fmla="*/ 3278953 w 14352380"/>
                <a:gd name="connsiteY44" fmla="*/ 2034918 h 7396030"/>
                <a:gd name="connsiteX45" fmla="*/ 3288742 w 14352380"/>
                <a:gd name="connsiteY45" fmla="*/ 2273460 h 7396030"/>
                <a:gd name="connsiteX46" fmla="*/ 3434288 w 14352380"/>
                <a:gd name="connsiteY46" fmla="*/ 2417577 h 7396030"/>
                <a:gd name="connsiteX47" fmla="*/ 3781217 w 14352380"/>
                <a:gd name="connsiteY47" fmla="*/ 2618845 h 7396030"/>
                <a:gd name="connsiteX48" fmla="*/ 4079053 w 14352380"/>
                <a:gd name="connsiteY48" fmla="*/ 2777868 h 7396030"/>
                <a:gd name="connsiteX49" fmla="*/ 14352380 w 14352380"/>
                <a:gd name="connsiteY49" fmla="*/ 7369070 h 7396030"/>
                <a:gd name="connsiteX50" fmla="*/ 13992332 w 14352380"/>
                <a:gd name="connsiteY50" fmla="*/ 7396027 h 7396030"/>
                <a:gd name="connsiteX51" fmla="*/ 3944371 w 14352380"/>
                <a:gd name="connsiteY51" fmla="*/ 2976643 h 7396030"/>
                <a:gd name="connsiteX52" fmla="*/ 3460193 w 14352380"/>
                <a:gd name="connsiteY52" fmla="*/ 2852901 h 7396030"/>
                <a:gd name="connsiteX53" fmla="*/ 3217865 w 14352380"/>
                <a:gd name="connsiteY53" fmla="*/ 2829045 h 7396030"/>
                <a:gd name="connsiteX54" fmla="*/ 3025524 w 14352380"/>
                <a:gd name="connsiteY54" fmla="*/ 2858861 h 7396030"/>
                <a:gd name="connsiteX55" fmla="*/ 2832855 w 14352380"/>
                <a:gd name="connsiteY55" fmla="*/ 2930924 h 7396030"/>
                <a:gd name="connsiteX56" fmla="*/ 2820111 w 14352380"/>
                <a:gd name="connsiteY56" fmla="*/ 3026344 h 7396030"/>
                <a:gd name="connsiteX57" fmla="*/ 2959241 w 14352380"/>
                <a:gd name="connsiteY57" fmla="*/ 3167976 h 7396030"/>
                <a:gd name="connsiteX58" fmla="*/ 3176083 w 14352380"/>
                <a:gd name="connsiteY58" fmla="*/ 3269358 h 7396030"/>
                <a:gd name="connsiteX59" fmla="*/ 3388239 w 14352380"/>
                <a:gd name="connsiteY59" fmla="*/ 3442290 h 7396030"/>
                <a:gd name="connsiteX60" fmla="*/ 3212014 w 14352380"/>
                <a:gd name="connsiteY60" fmla="*/ 3336948 h 7396030"/>
                <a:gd name="connsiteX61" fmla="*/ 3004633 w 14352380"/>
                <a:gd name="connsiteY61" fmla="*/ 3276814 h 7396030"/>
                <a:gd name="connsiteX62" fmla="*/ 2771676 w 14352380"/>
                <a:gd name="connsiteY62" fmla="*/ 3166987 h 7396030"/>
                <a:gd name="connsiteX63" fmla="*/ 2638873 w 14352380"/>
                <a:gd name="connsiteY63" fmla="*/ 3097908 h 7396030"/>
                <a:gd name="connsiteX64" fmla="*/ 2570293 w 14352380"/>
                <a:gd name="connsiteY64" fmla="*/ 3109338 h 7396030"/>
                <a:gd name="connsiteX65" fmla="*/ 2525557 w 14352380"/>
                <a:gd name="connsiteY65" fmla="*/ 3326508 h 7396030"/>
                <a:gd name="connsiteX66" fmla="*/ 2584349 w 14352380"/>
                <a:gd name="connsiteY66" fmla="*/ 3577470 h 7396030"/>
                <a:gd name="connsiteX67" fmla="*/ 2663703 w 14352380"/>
                <a:gd name="connsiteY67" fmla="*/ 3996904 h 7396030"/>
                <a:gd name="connsiteX68" fmla="*/ 2633113 w 14352380"/>
                <a:gd name="connsiteY68" fmla="*/ 4192703 h 7396030"/>
                <a:gd name="connsiteX69" fmla="*/ 2539703 w 14352380"/>
                <a:gd name="connsiteY69" fmla="*/ 4455574 h 7396030"/>
                <a:gd name="connsiteX70" fmla="*/ 2595212 w 14352380"/>
                <a:gd name="connsiteY70" fmla="*/ 3945217 h 7396030"/>
                <a:gd name="connsiteX71" fmla="*/ 2481240 w 14352380"/>
                <a:gd name="connsiteY71" fmla="*/ 3566538 h 7396030"/>
                <a:gd name="connsiteX72" fmla="*/ 2307403 w 14352380"/>
                <a:gd name="connsiteY72" fmla="*/ 3166488 h 7396030"/>
                <a:gd name="connsiteX73" fmla="*/ 2261683 w 14352380"/>
                <a:gd name="connsiteY73" fmla="*/ 3063618 h 7396030"/>
                <a:gd name="connsiteX74" fmla="*/ 2078803 w 14352380"/>
                <a:gd name="connsiteY74" fmla="*/ 2949318 h 7396030"/>
                <a:gd name="connsiteX75" fmla="*/ 1824299 w 14352380"/>
                <a:gd name="connsiteY75" fmla="*/ 3002494 h 7396030"/>
                <a:gd name="connsiteX76" fmla="*/ 1412162 w 14352380"/>
                <a:gd name="connsiteY76" fmla="*/ 3235573 h 7396030"/>
                <a:gd name="connsiteX77" fmla="*/ 1381573 w 14352380"/>
                <a:gd name="connsiteY77" fmla="*/ 3680838 h 7396030"/>
                <a:gd name="connsiteX78" fmla="*/ 1340867 w 14352380"/>
                <a:gd name="connsiteY78" fmla="*/ 3980504 h 7396030"/>
                <a:gd name="connsiteX79" fmla="*/ 1197619 w 14352380"/>
                <a:gd name="connsiteY79" fmla="*/ 4738831 h 7396030"/>
                <a:gd name="connsiteX80" fmla="*/ 1220896 w 14352380"/>
                <a:gd name="connsiteY80" fmla="*/ 4338309 h 7396030"/>
                <a:gd name="connsiteX81" fmla="*/ 1242772 w 14352380"/>
                <a:gd name="connsiteY81" fmla="*/ 4080888 h 7396030"/>
                <a:gd name="connsiteX82" fmla="*/ 1198693 w 14352380"/>
                <a:gd name="connsiteY82" fmla="*/ 3909438 h 7396030"/>
                <a:gd name="connsiteX83" fmla="*/ 970093 w 14352380"/>
                <a:gd name="connsiteY83" fmla="*/ 3989448 h 7396030"/>
                <a:gd name="connsiteX84" fmla="*/ 766328 w 14352380"/>
                <a:gd name="connsiteY84" fmla="*/ 4131990 h 7396030"/>
                <a:gd name="connsiteX85" fmla="*/ 555808 w 14352380"/>
                <a:gd name="connsiteY85" fmla="*/ 4355688 h 7396030"/>
                <a:gd name="connsiteX86" fmla="*/ 785900 w 14352380"/>
                <a:gd name="connsiteY86" fmla="*/ 4017771 h 7396030"/>
                <a:gd name="connsiteX87" fmla="*/ 1130113 w 14352380"/>
                <a:gd name="connsiteY87" fmla="*/ 3817500 h 7396030"/>
                <a:gd name="connsiteX88" fmla="*/ 1278703 w 14352380"/>
                <a:gd name="connsiteY88" fmla="*/ 3726558 h 7396030"/>
                <a:gd name="connsiteX89" fmla="*/ 1269661 w 14352380"/>
                <a:gd name="connsiteY89" fmla="*/ 3390117 h 7396030"/>
                <a:gd name="connsiteX90" fmla="*/ 1309620 w 14352380"/>
                <a:gd name="connsiteY90" fmla="*/ 3169963 h 7396030"/>
                <a:gd name="connsiteX91" fmla="*/ 1393003 w 14352380"/>
                <a:gd name="connsiteY91" fmla="*/ 3052188 h 7396030"/>
                <a:gd name="connsiteX92" fmla="*/ 1080693 w 14352380"/>
                <a:gd name="connsiteY92" fmla="*/ 2984604 h 7396030"/>
                <a:gd name="connsiteX93" fmla="*/ 663453 w 14352380"/>
                <a:gd name="connsiteY93" fmla="*/ 3023360 h 7396030"/>
                <a:gd name="connsiteX94" fmla="*/ 235111 w 14352380"/>
                <a:gd name="connsiteY94" fmla="*/ 3217172 h 7396030"/>
                <a:gd name="connsiteX95" fmla="*/ 421453 w 14352380"/>
                <a:gd name="connsiteY95" fmla="*/ 3029328 h 7396030"/>
                <a:gd name="connsiteX96" fmla="*/ 627193 w 14352380"/>
                <a:gd name="connsiteY96" fmla="*/ 2926458 h 7396030"/>
                <a:gd name="connsiteX97" fmla="*/ 854480 w 14352380"/>
                <a:gd name="connsiteY97" fmla="*/ 2889178 h 7396030"/>
                <a:gd name="connsiteX98" fmla="*/ 1149272 w 14352380"/>
                <a:gd name="connsiteY98" fmla="*/ 2889676 h 7396030"/>
                <a:gd name="connsiteX99" fmla="*/ 1531894 w 14352380"/>
                <a:gd name="connsiteY99" fmla="*/ 2917507 h 7396030"/>
                <a:gd name="connsiteX100" fmla="*/ 1860559 w 14352380"/>
                <a:gd name="connsiteY100" fmla="*/ 2766431 h 7396030"/>
                <a:gd name="connsiteX101" fmla="*/ 1701613 w 14352380"/>
                <a:gd name="connsiteY101" fmla="*/ 2263518 h 7396030"/>
                <a:gd name="connsiteX102" fmla="*/ 1690183 w 14352380"/>
                <a:gd name="connsiteY102" fmla="*/ 1966338 h 7396030"/>
                <a:gd name="connsiteX103" fmla="*/ 1381991 w 14352380"/>
                <a:gd name="connsiteY103" fmla="*/ 1841604 h 7396030"/>
                <a:gd name="connsiteX104" fmla="*/ 1095823 w 14352380"/>
                <a:gd name="connsiteY104" fmla="*/ 1714878 h 7396030"/>
                <a:gd name="connsiteX105" fmla="*/ 746507 w 14352380"/>
                <a:gd name="connsiteY105" fmla="*/ 1626415 h 7396030"/>
                <a:gd name="connsiteX106" fmla="*/ 352873 w 14352380"/>
                <a:gd name="connsiteY106" fmla="*/ 1726308 h 7396030"/>
                <a:gd name="connsiteX107" fmla="*/ 113171 w 14352380"/>
                <a:gd name="connsiteY107" fmla="*/ 1763582 h 7396030"/>
                <a:gd name="connsiteX108" fmla="*/ 9973 w 14352380"/>
                <a:gd name="connsiteY108" fmla="*/ 1737738 h 7396030"/>
                <a:gd name="connsiteX109" fmla="*/ 348516 w 14352380"/>
                <a:gd name="connsiteY109" fmla="*/ 1643812 h 7396030"/>
                <a:gd name="connsiteX110" fmla="*/ 653097 w 14352380"/>
                <a:gd name="connsiteY110" fmla="*/ 1543920 h 7396030"/>
                <a:gd name="connsiteX111" fmla="*/ 1072963 w 14352380"/>
                <a:gd name="connsiteY111" fmla="*/ 1612008 h 7396030"/>
                <a:gd name="connsiteX112" fmla="*/ 1244413 w 14352380"/>
                <a:gd name="connsiteY112" fmla="*/ 1657728 h 7396030"/>
                <a:gd name="connsiteX113" fmla="*/ 1205766 w 14352380"/>
                <a:gd name="connsiteY113" fmla="*/ 1451988 h 7396030"/>
                <a:gd name="connsiteX114" fmla="*/ 1046313 w 14352380"/>
                <a:gd name="connsiteY114" fmla="*/ 815409 h 7396030"/>
                <a:gd name="connsiteX115" fmla="*/ 1221553 w 14352380"/>
                <a:gd name="connsiteY115" fmla="*/ 1211958 h 7396030"/>
                <a:gd name="connsiteX0" fmla="*/ 1221553 w 14352380"/>
                <a:gd name="connsiteY0" fmla="*/ 1211958 h 7396028"/>
                <a:gd name="connsiteX1" fmla="*/ 1343911 w 14352380"/>
                <a:gd name="connsiteY1" fmla="*/ 1559828 h 7396028"/>
                <a:gd name="connsiteX2" fmla="*/ 1553023 w 14352380"/>
                <a:gd name="connsiteY2" fmla="*/ 1657728 h 7396028"/>
                <a:gd name="connsiteX3" fmla="*/ 1907353 w 14352380"/>
                <a:gd name="connsiteY3" fmla="*/ 1680588 h 7396028"/>
                <a:gd name="connsiteX4" fmla="*/ 2021653 w 14352380"/>
                <a:gd name="connsiteY4" fmla="*/ 1543428 h 7396028"/>
                <a:gd name="connsiteX5" fmla="*/ 2124523 w 14352380"/>
                <a:gd name="connsiteY5" fmla="*/ 1291968 h 7396028"/>
                <a:gd name="connsiteX6" fmla="*/ 2124523 w 14352380"/>
                <a:gd name="connsiteY6" fmla="*/ 1120518 h 7396028"/>
                <a:gd name="connsiteX7" fmla="*/ 2068029 w 14352380"/>
                <a:gd name="connsiteY7" fmla="*/ 825325 h 7396028"/>
                <a:gd name="connsiteX8" fmla="*/ 2078803 w 14352380"/>
                <a:gd name="connsiteY8" fmla="*/ 777618 h 7396028"/>
                <a:gd name="connsiteX9" fmla="*/ 2170243 w 14352380"/>
                <a:gd name="connsiteY9" fmla="*/ 1086228 h 7396028"/>
                <a:gd name="connsiteX10" fmla="*/ 2215963 w 14352380"/>
                <a:gd name="connsiteY10" fmla="*/ 1269108 h 7396028"/>
                <a:gd name="connsiteX11" fmla="*/ 2284543 w 14352380"/>
                <a:gd name="connsiteY11" fmla="*/ 1303398 h 7396028"/>
                <a:gd name="connsiteX12" fmla="*/ 2330263 w 14352380"/>
                <a:gd name="connsiteY12" fmla="*/ 1166238 h 7396028"/>
                <a:gd name="connsiteX13" fmla="*/ 2467423 w 14352380"/>
                <a:gd name="connsiteY13" fmla="*/ 880488 h 7396028"/>
                <a:gd name="connsiteX14" fmla="*/ 2558863 w 14352380"/>
                <a:gd name="connsiteY14" fmla="*/ 640458 h 7396028"/>
                <a:gd name="connsiteX15" fmla="*/ 2616013 w 14352380"/>
                <a:gd name="connsiteY15" fmla="*/ 537588 h 7396028"/>
                <a:gd name="connsiteX16" fmla="*/ 2558863 w 14352380"/>
                <a:gd name="connsiteY16" fmla="*/ 789048 h 7396028"/>
                <a:gd name="connsiteX17" fmla="*/ 2444563 w 14352380"/>
                <a:gd name="connsiteY17" fmla="*/ 1097658 h 7396028"/>
                <a:gd name="connsiteX18" fmla="*/ 2375983 w 14352380"/>
                <a:gd name="connsiteY18" fmla="*/ 1406268 h 7396028"/>
                <a:gd name="connsiteX19" fmla="*/ 2558863 w 14352380"/>
                <a:gd name="connsiteY19" fmla="*/ 1577718 h 7396028"/>
                <a:gd name="connsiteX20" fmla="*/ 2878903 w 14352380"/>
                <a:gd name="connsiteY20" fmla="*/ 1657728 h 7396028"/>
                <a:gd name="connsiteX21" fmla="*/ 3187513 w 14352380"/>
                <a:gd name="connsiteY21" fmla="*/ 1657728 h 7396028"/>
                <a:gd name="connsiteX22" fmla="*/ 3370393 w 14352380"/>
                <a:gd name="connsiteY22" fmla="*/ 1566288 h 7396028"/>
                <a:gd name="connsiteX23" fmla="*/ 3488066 w 14352380"/>
                <a:gd name="connsiteY23" fmla="*/ 1246753 h 7396028"/>
                <a:gd name="connsiteX24" fmla="*/ 3495138 w 14352380"/>
                <a:gd name="connsiteY24" fmla="*/ 1115548 h 7396028"/>
                <a:gd name="connsiteX25" fmla="*/ 3493650 w 14352380"/>
                <a:gd name="connsiteY25" fmla="*/ 1063976 h 7396028"/>
                <a:gd name="connsiteX26" fmla="*/ 3450403 w 14352380"/>
                <a:gd name="connsiteY26" fmla="*/ 777618 h 7396028"/>
                <a:gd name="connsiteX27" fmla="*/ 3119893 w 14352380"/>
                <a:gd name="connsiteY27" fmla="*/ 321571 h 7396028"/>
                <a:gd name="connsiteX28" fmla="*/ 3497351 w 14352380"/>
                <a:gd name="connsiteY28" fmla="*/ 674883 h 7396028"/>
                <a:gd name="connsiteX29" fmla="*/ 3759013 w 14352380"/>
                <a:gd name="connsiteY29" fmla="*/ 571878 h 7396028"/>
                <a:gd name="connsiteX30" fmla="*/ 3999043 w 14352380"/>
                <a:gd name="connsiteY30" fmla="*/ 91818 h 7396028"/>
                <a:gd name="connsiteX31" fmla="*/ 4033333 w 14352380"/>
                <a:gd name="connsiteY31" fmla="*/ 11808 h 7396028"/>
                <a:gd name="connsiteX32" fmla="*/ 3984569 w 14352380"/>
                <a:gd name="connsiteY32" fmla="*/ 247366 h 7396028"/>
                <a:gd name="connsiteX33" fmla="*/ 3812791 w 14352380"/>
                <a:gd name="connsiteY33" fmla="*/ 647417 h 7396028"/>
                <a:gd name="connsiteX34" fmla="*/ 3592906 w 14352380"/>
                <a:gd name="connsiteY34" fmla="*/ 811408 h 7396028"/>
                <a:gd name="connsiteX35" fmla="*/ 3604425 w 14352380"/>
                <a:gd name="connsiteY35" fmla="*/ 999253 h 7396028"/>
                <a:gd name="connsiteX36" fmla="*/ 3872985 w 14352380"/>
                <a:gd name="connsiteY36" fmla="*/ 881976 h 7396028"/>
                <a:gd name="connsiteX37" fmla="*/ 4200754 w 14352380"/>
                <a:gd name="connsiteY37" fmla="*/ 774136 h 7396028"/>
                <a:gd name="connsiteX38" fmla="*/ 4064251 w 14352380"/>
                <a:gd name="connsiteY38" fmla="*/ 847195 h 7396028"/>
                <a:gd name="connsiteX39" fmla="*/ 3818880 w 14352380"/>
                <a:gd name="connsiteY39" fmla="*/ 991305 h 7396028"/>
                <a:gd name="connsiteX40" fmla="*/ 3658531 w 14352380"/>
                <a:gd name="connsiteY40" fmla="*/ 1093178 h 7396028"/>
                <a:gd name="connsiteX41" fmla="*/ 3622838 w 14352380"/>
                <a:gd name="connsiteY41" fmla="*/ 1221401 h 7396028"/>
                <a:gd name="connsiteX42" fmla="*/ 3577446 w 14352380"/>
                <a:gd name="connsiteY42" fmla="*/ 1500691 h 7396028"/>
                <a:gd name="connsiteX43" fmla="*/ 3461833 w 14352380"/>
                <a:gd name="connsiteY43" fmla="*/ 1726308 h 7396028"/>
                <a:gd name="connsiteX44" fmla="*/ 3278953 w 14352380"/>
                <a:gd name="connsiteY44" fmla="*/ 2034918 h 7396028"/>
                <a:gd name="connsiteX45" fmla="*/ 3288742 w 14352380"/>
                <a:gd name="connsiteY45" fmla="*/ 2273460 h 7396028"/>
                <a:gd name="connsiteX46" fmla="*/ 3434288 w 14352380"/>
                <a:gd name="connsiteY46" fmla="*/ 2417577 h 7396028"/>
                <a:gd name="connsiteX47" fmla="*/ 3781217 w 14352380"/>
                <a:gd name="connsiteY47" fmla="*/ 2618845 h 7396028"/>
                <a:gd name="connsiteX48" fmla="*/ 4079053 w 14352380"/>
                <a:gd name="connsiteY48" fmla="*/ 2777868 h 7396028"/>
                <a:gd name="connsiteX49" fmla="*/ 14352380 w 14352380"/>
                <a:gd name="connsiteY49" fmla="*/ 7369070 h 7396028"/>
                <a:gd name="connsiteX50" fmla="*/ 13992332 w 14352380"/>
                <a:gd name="connsiteY50" fmla="*/ 7396027 h 7396028"/>
                <a:gd name="connsiteX51" fmla="*/ 3944371 w 14352380"/>
                <a:gd name="connsiteY51" fmla="*/ 2976643 h 7396028"/>
                <a:gd name="connsiteX52" fmla="*/ 3460193 w 14352380"/>
                <a:gd name="connsiteY52" fmla="*/ 2852901 h 7396028"/>
                <a:gd name="connsiteX53" fmla="*/ 3217865 w 14352380"/>
                <a:gd name="connsiteY53" fmla="*/ 2829045 h 7396028"/>
                <a:gd name="connsiteX54" fmla="*/ 3025524 w 14352380"/>
                <a:gd name="connsiteY54" fmla="*/ 2858861 h 7396028"/>
                <a:gd name="connsiteX55" fmla="*/ 2832855 w 14352380"/>
                <a:gd name="connsiteY55" fmla="*/ 2930924 h 7396028"/>
                <a:gd name="connsiteX56" fmla="*/ 2820111 w 14352380"/>
                <a:gd name="connsiteY56" fmla="*/ 3026344 h 7396028"/>
                <a:gd name="connsiteX57" fmla="*/ 2959241 w 14352380"/>
                <a:gd name="connsiteY57" fmla="*/ 3167976 h 7396028"/>
                <a:gd name="connsiteX58" fmla="*/ 3176083 w 14352380"/>
                <a:gd name="connsiteY58" fmla="*/ 3269358 h 7396028"/>
                <a:gd name="connsiteX59" fmla="*/ 3388239 w 14352380"/>
                <a:gd name="connsiteY59" fmla="*/ 3442290 h 7396028"/>
                <a:gd name="connsiteX60" fmla="*/ 3212014 w 14352380"/>
                <a:gd name="connsiteY60" fmla="*/ 3336948 h 7396028"/>
                <a:gd name="connsiteX61" fmla="*/ 3004633 w 14352380"/>
                <a:gd name="connsiteY61" fmla="*/ 3276814 h 7396028"/>
                <a:gd name="connsiteX62" fmla="*/ 2771676 w 14352380"/>
                <a:gd name="connsiteY62" fmla="*/ 3166987 h 7396028"/>
                <a:gd name="connsiteX63" fmla="*/ 2638873 w 14352380"/>
                <a:gd name="connsiteY63" fmla="*/ 3097908 h 7396028"/>
                <a:gd name="connsiteX64" fmla="*/ 2570293 w 14352380"/>
                <a:gd name="connsiteY64" fmla="*/ 3109338 h 7396028"/>
                <a:gd name="connsiteX65" fmla="*/ 2525557 w 14352380"/>
                <a:gd name="connsiteY65" fmla="*/ 3326508 h 7396028"/>
                <a:gd name="connsiteX66" fmla="*/ 2584349 w 14352380"/>
                <a:gd name="connsiteY66" fmla="*/ 3577470 h 7396028"/>
                <a:gd name="connsiteX67" fmla="*/ 2663703 w 14352380"/>
                <a:gd name="connsiteY67" fmla="*/ 3996904 h 7396028"/>
                <a:gd name="connsiteX68" fmla="*/ 2633113 w 14352380"/>
                <a:gd name="connsiteY68" fmla="*/ 4192703 h 7396028"/>
                <a:gd name="connsiteX69" fmla="*/ 2539703 w 14352380"/>
                <a:gd name="connsiteY69" fmla="*/ 4455574 h 7396028"/>
                <a:gd name="connsiteX70" fmla="*/ 2595212 w 14352380"/>
                <a:gd name="connsiteY70" fmla="*/ 3945217 h 7396028"/>
                <a:gd name="connsiteX71" fmla="*/ 2481240 w 14352380"/>
                <a:gd name="connsiteY71" fmla="*/ 3566538 h 7396028"/>
                <a:gd name="connsiteX72" fmla="*/ 2307403 w 14352380"/>
                <a:gd name="connsiteY72" fmla="*/ 3166488 h 7396028"/>
                <a:gd name="connsiteX73" fmla="*/ 2261683 w 14352380"/>
                <a:gd name="connsiteY73" fmla="*/ 3063618 h 7396028"/>
                <a:gd name="connsiteX74" fmla="*/ 2078803 w 14352380"/>
                <a:gd name="connsiteY74" fmla="*/ 2949318 h 7396028"/>
                <a:gd name="connsiteX75" fmla="*/ 1824299 w 14352380"/>
                <a:gd name="connsiteY75" fmla="*/ 3002494 h 7396028"/>
                <a:gd name="connsiteX76" fmla="*/ 1412162 w 14352380"/>
                <a:gd name="connsiteY76" fmla="*/ 3235573 h 7396028"/>
                <a:gd name="connsiteX77" fmla="*/ 1381573 w 14352380"/>
                <a:gd name="connsiteY77" fmla="*/ 3680838 h 7396028"/>
                <a:gd name="connsiteX78" fmla="*/ 1340867 w 14352380"/>
                <a:gd name="connsiteY78" fmla="*/ 3980504 h 7396028"/>
                <a:gd name="connsiteX79" fmla="*/ 1197619 w 14352380"/>
                <a:gd name="connsiteY79" fmla="*/ 4738831 h 7396028"/>
                <a:gd name="connsiteX80" fmla="*/ 1220896 w 14352380"/>
                <a:gd name="connsiteY80" fmla="*/ 4338309 h 7396028"/>
                <a:gd name="connsiteX81" fmla="*/ 1242772 w 14352380"/>
                <a:gd name="connsiteY81" fmla="*/ 4080888 h 7396028"/>
                <a:gd name="connsiteX82" fmla="*/ 1198693 w 14352380"/>
                <a:gd name="connsiteY82" fmla="*/ 3909438 h 7396028"/>
                <a:gd name="connsiteX83" fmla="*/ 970093 w 14352380"/>
                <a:gd name="connsiteY83" fmla="*/ 3989448 h 7396028"/>
                <a:gd name="connsiteX84" fmla="*/ 766328 w 14352380"/>
                <a:gd name="connsiteY84" fmla="*/ 4131990 h 7396028"/>
                <a:gd name="connsiteX85" fmla="*/ 555808 w 14352380"/>
                <a:gd name="connsiteY85" fmla="*/ 4355688 h 7396028"/>
                <a:gd name="connsiteX86" fmla="*/ 785900 w 14352380"/>
                <a:gd name="connsiteY86" fmla="*/ 4017771 h 7396028"/>
                <a:gd name="connsiteX87" fmla="*/ 1130113 w 14352380"/>
                <a:gd name="connsiteY87" fmla="*/ 3817500 h 7396028"/>
                <a:gd name="connsiteX88" fmla="*/ 1278703 w 14352380"/>
                <a:gd name="connsiteY88" fmla="*/ 3726558 h 7396028"/>
                <a:gd name="connsiteX89" fmla="*/ 1269661 w 14352380"/>
                <a:gd name="connsiteY89" fmla="*/ 3390117 h 7396028"/>
                <a:gd name="connsiteX90" fmla="*/ 1309620 w 14352380"/>
                <a:gd name="connsiteY90" fmla="*/ 3169963 h 7396028"/>
                <a:gd name="connsiteX91" fmla="*/ 1393003 w 14352380"/>
                <a:gd name="connsiteY91" fmla="*/ 3052188 h 7396028"/>
                <a:gd name="connsiteX92" fmla="*/ 1080693 w 14352380"/>
                <a:gd name="connsiteY92" fmla="*/ 2984604 h 7396028"/>
                <a:gd name="connsiteX93" fmla="*/ 663453 w 14352380"/>
                <a:gd name="connsiteY93" fmla="*/ 3023360 h 7396028"/>
                <a:gd name="connsiteX94" fmla="*/ 235111 w 14352380"/>
                <a:gd name="connsiteY94" fmla="*/ 3217172 h 7396028"/>
                <a:gd name="connsiteX95" fmla="*/ 421453 w 14352380"/>
                <a:gd name="connsiteY95" fmla="*/ 3029328 h 7396028"/>
                <a:gd name="connsiteX96" fmla="*/ 627193 w 14352380"/>
                <a:gd name="connsiteY96" fmla="*/ 2926458 h 7396028"/>
                <a:gd name="connsiteX97" fmla="*/ 854480 w 14352380"/>
                <a:gd name="connsiteY97" fmla="*/ 2889178 h 7396028"/>
                <a:gd name="connsiteX98" fmla="*/ 1149272 w 14352380"/>
                <a:gd name="connsiteY98" fmla="*/ 2889676 h 7396028"/>
                <a:gd name="connsiteX99" fmla="*/ 1531894 w 14352380"/>
                <a:gd name="connsiteY99" fmla="*/ 2917507 h 7396028"/>
                <a:gd name="connsiteX100" fmla="*/ 1860559 w 14352380"/>
                <a:gd name="connsiteY100" fmla="*/ 2766431 h 7396028"/>
                <a:gd name="connsiteX101" fmla="*/ 1701613 w 14352380"/>
                <a:gd name="connsiteY101" fmla="*/ 2263518 h 7396028"/>
                <a:gd name="connsiteX102" fmla="*/ 1690183 w 14352380"/>
                <a:gd name="connsiteY102" fmla="*/ 1966338 h 7396028"/>
                <a:gd name="connsiteX103" fmla="*/ 1381991 w 14352380"/>
                <a:gd name="connsiteY103" fmla="*/ 1841604 h 7396028"/>
                <a:gd name="connsiteX104" fmla="*/ 1095823 w 14352380"/>
                <a:gd name="connsiteY104" fmla="*/ 1714878 h 7396028"/>
                <a:gd name="connsiteX105" fmla="*/ 746507 w 14352380"/>
                <a:gd name="connsiteY105" fmla="*/ 1626415 h 7396028"/>
                <a:gd name="connsiteX106" fmla="*/ 352873 w 14352380"/>
                <a:gd name="connsiteY106" fmla="*/ 1726308 h 7396028"/>
                <a:gd name="connsiteX107" fmla="*/ 113171 w 14352380"/>
                <a:gd name="connsiteY107" fmla="*/ 1763582 h 7396028"/>
                <a:gd name="connsiteX108" fmla="*/ 9973 w 14352380"/>
                <a:gd name="connsiteY108" fmla="*/ 1737738 h 7396028"/>
                <a:gd name="connsiteX109" fmla="*/ 348516 w 14352380"/>
                <a:gd name="connsiteY109" fmla="*/ 1643812 h 7396028"/>
                <a:gd name="connsiteX110" fmla="*/ 653097 w 14352380"/>
                <a:gd name="connsiteY110" fmla="*/ 1543920 h 7396028"/>
                <a:gd name="connsiteX111" fmla="*/ 1072963 w 14352380"/>
                <a:gd name="connsiteY111" fmla="*/ 1612008 h 7396028"/>
                <a:gd name="connsiteX112" fmla="*/ 1244413 w 14352380"/>
                <a:gd name="connsiteY112" fmla="*/ 1657728 h 7396028"/>
                <a:gd name="connsiteX113" fmla="*/ 1205766 w 14352380"/>
                <a:gd name="connsiteY113" fmla="*/ 1451988 h 7396028"/>
                <a:gd name="connsiteX114" fmla="*/ 1046313 w 14352380"/>
                <a:gd name="connsiteY114" fmla="*/ 815409 h 7396028"/>
                <a:gd name="connsiteX115" fmla="*/ 1221553 w 14352380"/>
                <a:gd name="connsiteY115" fmla="*/ 1211958 h 7396028"/>
                <a:gd name="connsiteX0" fmla="*/ 1221553 w 14352380"/>
                <a:gd name="connsiteY0" fmla="*/ 1211958 h 7396028"/>
                <a:gd name="connsiteX1" fmla="*/ 1343911 w 14352380"/>
                <a:gd name="connsiteY1" fmla="*/ 1559828 h 7396028"/>
                <a:gd name="connsiteX2" fmla="*/ 1553023 w 14352380"/>
                <a:gd name="connsiteY2" fmla="*/ 1657728 h 7396028"/>
                <a:gd name="connsiteX3" fmla="*/ 1907353 w 14352380"/>
                <a:gd name="connsiteY3" fmla="*/ 1680588 h 7396028"/>
                <a:gd name="connsiteX4" fmla="*/ 2021653 w 14352380"/>
                <a:gd name="connsiteY4" fmla="*/ 1543428 h 7396028"/>
                <a:gd name="connsiteX5" fmla="*/ 2124523 w 14352380"/>
                <a:gd name="connsiteY5" fmla="*/ 1291968 h 7396028"/>
                <a:gd name="connsiteX6" fmla="*/ 2124523 w 14352380"/>
                <a:gd name="connsiteY6" fmla="*/ 1120518 h 7396028"/>
                <a:gd name="connsiteX7" fmla="*/ 2068029 w 14352380"/>
                <a:gd name="connsiteY7" fmla="*/ 825325 h 7396028"/>
                <a:gd name="connsiteX8" fmla="*/ 2078803 w 14352380"/>
                <a:gd name="connsiteY8" fmla="*/ 777618 h 7396028"/>
                <a:gd name="connsiteX9" fmla="*/ 2170243 w 14352380"/>
                <a:gd name="connsiteY9" fmla="*/ 1086228 h 7396028"/>
                <a:gd name="connsiteX10" fmla="*/ 2215963 w 14352380"/>
                <a:gd name="connsiteY10" fmla="*/ 1269108 h 7396028"/>
                <a:gd name="connsiteX11" fmla="*/ 2284543 w 14352380"/>
                <a:gd name="connsiteY11" fmla="*/ 1303398 h 7396028"/>
                <a:gd name="connsiteX12" fmla="*/ 2330263 w 14352380"/>
                <a:gd name="connsiteY12" fmla="*/ 1166238 h 7396028"/>
                <a:gd name="connsiteX13" fmla="*/ 2467423 w 14352380"/>
                <a:gd name="connsiteY13" fmla="*/ 880488 h 7396028"/>
                <a:gd name="connsiteX14" fmla="*/ 2558863 w 14352380"/>
                <a:gd name="connsiteY14" fmla="*/ 640458 h 7396028"/>
                <a:gd name="connsiteX15" fmla="*/ 2616013 w 14352380"/>
                <a:gd name="connsiteY15" fmla="*/ 537588 h 7396028"/>
                <a:gd name="connsiteX16" fmla="*/ 2558863 w 14352380"/>
                <a:gd name="connsiteY16" fmla="*/ 789048 h 7396028"/>
                <a:gd name="connsiteX17" fmla="*/ 2444563 w 14352380"/>
                <a:gd name="connsiteY17" fmla="*/ 1097658 h 7396028"/>
                <a:gd name="connsiteX18" fmla="*/ 2375983 w 14352380"/>
                <a:gd name="connsiteY18" fmla="*/ 1406268 h 7396028"/>
                <a:gd name="connsiteX19" fmla="*/ 2558863 w 14352380"/>
                <a:gd name="connsiteY19" fmla="*/ 1577718 h 7396028"/>
                <a:gd name="connsiteX20" fmla="*/ 2878903 w 14352380"/>
                <a:gd name="connsiteY20" fmla="*/ 1657728 h 7396028"/>
                <a:gd name="connsiteX21" fmla="*/ 3187513 w 14352380"/>
                <a:gd name="connsiteY21" fmla="*/ 1657728 h 7396028"/>
                <a:gd name="connsiteX22" fmla="*/ 3370393 w 14352380"/>
                <a:gd name="connsiteY22" fmla="*/ 1566288 h 7396028"/>
                <a:gd name="connsiteX23" fmla="*/ 3488066 w 14352380"/>
                <a:gd name="connsiteY23" fmla="*/ 1246753 h 7396028"/>
                <a:gd name="connsiteX24" fmla="*/ 3495138 w 14352380"/>
                <a:gd name="connsiteY24" fmla="*/ 1115548 h 7396028"/>
                <a:gd name="connsiteX25" fmla="*/ 3493650 w 14352380"/>
                <a:gd name="connsiteY25" fmla="*/ 1063976 h 7396028"/>
                <a:gd name="connsiteX26" fmla="*/ 3450403 w 14352380"/>
                <a:gd name="connsiteY26" fmla="*/ 777618 h 7396028"/>
                <a:gd name="connsiteX27" fmla="*/ 3119893 w 14352380"/>
                <a:gd name="connsiteY27" fmla="*/ 321571 h 7396028"/>
                <a:gd name="connsiteX28" fmla="*/ 3497351 w 14352380"/>
                <a:gd name="connsiteY28" fmla="*/ 674883 h 7396028"/>
                <a:gd name="connsiteX29" fmla="*/ 3759013 w 14352380"/>
                <a:gd name="connsiteY29" fmla="*/ 571878 h 7396028"/>
                <a:gd name="connsiteX30" fmla="*/ 3999043 w 14352380"/>
                <a:gd name="connsiteY30" fmla="*/ 91818 h 7396028"/>
                <a:gd name="connsiteX31" fmla="*/ 4033333 w 14352380"/>
                <a:gd name="connsiteY31" fmla="*/ 11808 h 7396028"/>
                <a:gd name="connsiteX32" fmla="*/ 3984569 w 14352380"/>
                <a:gd name="connsiteY32" fmla="*/ 247366 h 7396028"/>
                <a:gd name="connsiteX33" fmla="*/ 3812791 w 14352380"/>
                <a:gd name="connsiteY33" fmla="*/ 647417 h 7396028"/>
                <a:gd name="connsiteX34" fmla="*/ 3592906 w 14352380"/>
                <a:gd name="connsiteY34" fmla="*/ 811408 h 7396028"/>
                <a:gd name="connsiteX35" fmla="*/ 3604425 w 14352380"/>
                <a:gd name="connsiteY35" fmla="*/ 999253 h 7396028"/>
                <a:gd name="connsiteX36" fmla="*/ 3872985 w 14352380"/>
                <a:gd name="connsiteY36" fmla="*/ 881976 h 7396028"/>
                <a:gd name="connsiteX37" fmla="*/ 4200754 w 14352380"/>
                <a:gd name="connsiteY37" fmla="*/ 774136 h 7396028"/>
                <a:gd name="connsiteX38" fmla="*/ 4064251 w 14352380"/>
                <a:gd name="connsiteY38" fmla="*/ 847195 h 7396028"/>
                <a:gd name="connsiteX39" fmla="*/ 3818880 w 14352380"/>
                <a:gd name="connsiteY39" fmla="*/ 991305 h 7396028"/>
                <a:gd name="connsiteX40" fmla="*/ 3658531 w 14352380"/>
                <a:gd name="connsiteY40" fmla="*/ 1093178 h 7396028"/>
                <a:gd name="connsiteX41" fmla="*/ 3622838 w 14352380"/>
                <a:gd name="connsiteY41" fmla="*/ 1221401 h 7396028"/>
                <a:gd name="connsiteX42" fmla="*/ 3577446 w 14352380"/>
                <a:gd name="connsiteY42" fmla="*/ 1500691 h 7396028"/>
                <a:gd name="connsiteX43" fmla="*/ 3461833 w 14352380"/>
                <a:gd name="connsiteY43" fmla="*/ 1726308 h 7396028"/>
                <a:gd name="connsiteX44" fmla="*/ 3278953 w 14352380"/>
                <a:gd name="connsiteY44" fmla="*/ 2034918 h 7396028"/>
                <a:gd name="connsiteX45" fmla="*/ 3288742 w 14352380"/>
                <a:gd name="connsiteY45" fmla="*/ 2273460 h 7396028"/>
                <a:gd name="connsiteX46" fmla="*/ 3434288 w 14352380"/>
                <a:gd name="connsiteY46" fmla="*/ 2417577 h 7396028"/>
                <a:gd name="connsiteX47" fmla="*/ 3781217 w 14352380"/>
                <a:gd name="connsiteY47" fmla="*/ 2618845 h 7396028"/>
                <a:gd name="connsiteX48" fmla="*/ 4079053 w 14352380"/>
                <a:gd name="connsiteY48" fmla="*/ 2777868 h 7396028"/>
                <a:gd name="connsiteX49" fmla="*/ 14352380 w 14352380"/>
                <a:gd name="connsiteY49" fmla="*/ 7369070 h 7396028"/>
                <a:gd name="connsiteX50" fmla="*/ 13992332 w 14352380"/>
                <a:gd name="connsiteY50" fmla="*/ 7396027 h 7396028"/>
                <a:gd name="connsiteX51" fmla="*/ 3944371 w 14352380"/>
                <a:gd name="connsiteY51" fmla="*/ 2976643 h 7396028"/>
                <a:gd name="connsiteX52" fmla="*/ 3460193 w 14352380"/>
                <a:gd name="connsiteY52" fmla="*/ 2852901 h 7396028"/>
                <a:gd name="connsiteX53" fmla="*/ 3217865 w 14352380"/>
                <a:gd name="connsiteY53" fmla="*/ 2829045 h 7396028"/>
                <a:gd name="connsiteX54" fmla="*/ 3025524 w 14352380"/>
                <a:gd name="connsiteY54" fmla="*/ 2858861 h 7396028"/>
                <a:gd name="connsiteX55" fmla="*/ 2832855 w 14352380"/>
                <a:gd name="connsiteY55" fmla="*/ 2930924 h 7396028"/>
                <a:gd name="connsiteX56" fmla="*/ 2820111 w 14352380"/>
                <a:gd name="connsiteY56" fmla="*/ 3026344 h 7396028"/>
                <a:gd name="connsiteX57" fmla="*/ 2959241 w 14352380"/>
                <a:gd name="connsiteY57" fmla="*/ 3167976 h 7396028"/>
                <a:gd name="connsiteX58" fmla="*/ 3176083 w 14352380"/>
                <a:gd name="connsiteY58" fmla="*/ 3269358 h 7396028"/>
                <a:gd name="connsiteX59" fmla="*/ 3388239 w 14352380"/>
                <a:gd name="connsiteY59" fmla="*/ 3442290 h 7396028"/>
                <a:gd name="connsiteX60" fmla="*/ 3212014 w 14352380"/>
                <a:gd name="connsiteY60" fmla="*/ 3336948 h 7396028"/>
                <a:gd name="connsiteX61" fmla="*/ 3004633 w 14352380"/>
                <a:gd name="connsiteY61" fmla="*/ 3276814 h 7396028"/>
                <a:gd name="connsiteX62" fmla="*/ 2771676 w 14352380"/>
                <a:gd name="connsiteY62" fmla="*/ 3166987 h 7396028"/>
                <a:gd name="connsiteX63" fmla="*/ 2638873 w 14352380"/>
                <a:gd name="connsiteY63" fmla="*/ 3097908 h 7396028"/>
                <a:gd name="connsiteX64" fmla="*/ 2570293 w 14352380"/>
                <a:gd name="connsiteY64" fmla="*/ 3109338 h 7396028"/>
                <a:gd name="connsiteX65" fmla="*/ 2525557 w 14352380"/>
                <a:gd name="connsiteY65" fmla="*/ 3326508 h 7396028"/>
                <a:gd name="connsiteX66" fmla="*/ 2584349 w 14352380"/>
                <a:gd name="connsiteY66" fmla="*/ 3577470 h 7396028"/>
                <a:gd name="connsiteX67" fmla="*/ 2663703 w 14352380"/>
                <a:gd name="connsiteY67" fmla="*/ 3996904 h 7396028"/>
                <a:gd name="connsiteX68" fmla="*/ 2633113 w 14352380"/>
                <a:gd name="connsiteY68" fmla="*/ 4192703 h 7396028"/>
                <a:gd name="connsiteX69" fmla="*/ 2539703 w 14352380"/>
                <a:gd name="connsiteY69" fmla="*/ 4455574 h 7396028"/>
                <a:gd name="connsiteX70" fmla="*/ 2595212 w 14352380"/>
                <a:gd name="connsiteY70" fmla="*/ 3945217 h 7396028"/>
                <a:gd name="connsiteX71" fmla="*/ 2481240 w 14352380"/>
                <a:gd name="connsiteY71" fmla="*/ 3566538 h 7396028"/>
                <a:gd name="connsiteX72" fmla="*/ 2307403 w 14352380"/>
                <a:gd name="connsiteY72" fmla="*/ 3166488 h 7396028"/>
                <a:gd name="connsiteX73" fmla="*/ 2261683 w 14352380"/>
                <a:gd name="connsiteY73" fmla="*/ 3063618 h 7396028"/>
                <a:gd name="connsiteX74" fmla="*/ 2078803 w 14352380"/>
                <a:gd name="connsiteY74" fmla="*/ 2949318 h 7396028"/>
                <a:gd name="connsiteX75" fmla="*/ 1824299 w 14352380"/>
                <a:gd name="connsiteY75" fmla="*/ 3002494 h 7396028"/>
                <a:gd name="connsiteX76" fmla="*/ 1412162 w 14352380"/>
                <a:gd name="connsiteY76" fmla="*/ 3235573 h 7396028"/>
                <a:gd name="connsiteX77" fmla="*/ 1381573 w 14352380"/>
                <a:gd name="connsiteY77" fmla="*/ 3680838 h 7396028"/>
                <a:gd name="connsiteX78" fmla="*/ 1340867 w 14352380"/>
                <a:gd name="connsiteY78" fmla="*/ 3980504 h 7396028"/>
                <a:gd name="connsiteX79" fmla="*/ 1197619 w 14352380"/>
                <a:gd name="connsiteY79" fmla="*/ 4738831 h 7396028"/>
                <a:gd name="connsiteX80" fmla="*/ 1220896 w 14352380"/>
                <a:gd name="connsiteY80" fmla="*/ 4338309 h 7396028"/>
                <a:gd name="connsiteX81" fmla="*/ 1242772 w 14352380"/>
                <a:gd name="connsiteY81" fmla="*/ 4080888 h 7396028"/>
                <a:gd name="connsiteX82" fmla="*/ 1198693 w 14352380"/>
                <a:gd name="connsiteY82" fmla="*/ 3909438 h 7396028"/>
                <a:gd name="connsiteX83" fmla="*/ 970093 w 14352380"/>
                <a:gd name="connsiteY83" fmla="*/ 3989448 h 7396028"/>
                <a:gd name="connsiteX84" fmla="*/ 766328 w 14352380"/>
                <a:gd name="connsiteY84" fmla="*/ 4131990 h 7396028"/>
                <a:gd name="connsiteX85" fmla="*/ 555808 w 14352380"/>
                <a:gd name="connsiteY85" fmla="*/ 4355688 h 7396028"/>
                <a:gd name="connsiteX86" fmla="*/ 785900 w 14352380"/>
                <a:gd name="connsiteY86" fmla="*/ 4017771 h 7396028"/>
                <a:gd name="connsiteX87" fmla="*/ 1130113 w 14352380"/>
                <a:gd name="connsiteY87" fmla="*/ 3817500 h 7396028"/>
                <a:gd name="connsiteX88" fmla="*/ 1278703 w 14352380"/>
                <a:gd name="connsiteY88" fmla="*/ 3726558 h 7396028"/>
                <a:gd name="connsiteX89" fmla="*/ 1269661 w 14352380"/>
                <a:gd name="connsiteY89" fmla="*/ 3390117 h 7396028"/>
                <a:gd name="connsiteX90" fmla="*/ 1309620 w 14352380"/>
                <a:gd name="connsiteY90" fmla="*/ 3169963 h 7396028"/>
                <a:gd name="connsiteX91" fmla="*/ 1393003 w 14352380"/>
                <a:gd name="connsiteY91" fmla="*/ 3052188 h 7396028"/>
                <a:gd name="connsiteX92" fmla="*/ 1080693 w 14352380"/>
                <a:gd name="connsiteY92" fmla="*/ 2984604 h 7396028"/>
                <a:gd name="connsiteX93" fmla="*/ 663453 w 14352380"/>
                <a:gd name="connsiteY93" fmla="*/ 3023360 h 7396028"/>
                <a:gd name="connsiteX94" fmla="*/ 235111 w 14352380"/>
                <a:gd name="connsiteY94" fmla="*/ 3217172 h 7396028"/>
                <a:gd name="connsiteX95" fmla="*/ 421453 w 14352380"/>
                <a:gd name="connsiteY95" fmla="*/ 3029328 h 7396028"/>
                <a:gd name="connsiteX96" fmla="*/ 627193 w 14352380"/>
                <a:gd name="connsiteY96" fmla="*/ 2926458 h 7396028"/>
                <a:gd name="connsiteX97" fmla="*/ 854480 w 14352380"/>
                <a:gd name="connsiteY97" fmla="*/ 2889178 h 7396028"/>
                <a:gd name="connsiteX98" fmla="*/ 1149272 w 14352380"/>
                <a:gd name="connsiteY98" fmla="*/ 2889676 h 7396028"/>
                <a:gd name="connsiteX99" fmla="*/ 1531894 w 14352380"/>
                <a:gd name="connsiteY99" fmla="*/ 2917507 h 7396028"/>
                <a:gd name="connsiteX100" fmla="*/ 1860559 w 14352380"/>
                <a:gd name="connsiteY100" fmla="*/ 2766431 h 7396028"/>
                <a:gd name="connsiteX101" fmla="*/ 1701613 w 14352380"/>
                <a:gd name="connsiteY101" fmla="*/ 2263518 h 7396028"/>
                <a:gd name="connsiteX102" fmla="*/ 1690183 w 14352380"/>
                <a:gd name="connsiteY102" fmla="*/ 1966338 h 7396028"/>
                <a:gd name="connsiteX103" fmla="*/ 1381991 w 14352380"/>
                <a:gd name="connsiteY103" fmla="*/ 1841604 h 7396028"/>
                <a:gd name="connsiteX104" fmla="*/ 1095823 w 14352380"/>
                <a:gd name="connsiteY104" fmla="*/ 1714878 h 7396028"/>
                <a:gd name="connsiteX105" fmla="*/ 746507 w 14352380"/>
                <a:gd name="connsiteY105" fmla="*/ 1626415 h 7396028"/>
                <a:gd name="connsiteX106" fmla="*/ 352873 w 14352380"/>
                <a:gd name="connsiteY106" fmla="*/ 1726308 h 7396028"/>
                <a:gd name="connsiteX107" fmla="*/ 113171 w 14352380"/>
                <a:gd name="connsiteY107" fmla="*/ 1763582 h 7396028"/>
                <a:gd name="connsiteX108" fmla="*/ 9973 w 14352380"/>
                <a:gd name="connsiteY108" fmla="*/ 1737738 h 7396028"/>
                <a:gd name="connsiteX109" fmla="*/ 348516 w 14352380"/>
                <a:gd name="connsiteY109" fmla="*/ 1643812 h 7396028"/>
                <a:gd name="connsiteX110" fmla="*/ 653097 w 14352380"/>
                <a:gd name="connsiteY110" fmla="*/ 1543920 h 7396028"/>
                <a:gd name="connsiteX111" fmla="*/ 1072963 w 14352380"/>
                <a:gd name="connsiteY111" fmla="*/ 1612008 h 7396028"/>
                <a:gd name="connsiteX112" fmla="*/ 1244413 w 14352380"/>
                <a:gd name="connsiteY112" fmla="*/ 1657728 h 7396028"/>
                <a:gd name="connsiteX113" fmla="*/ 1205766 w 14352380"/>
                <a:gd name="connsiteY113" fmla="*/ 1451988 h 7396028"/>
                <a:gd name="connsiteX114" fmla="*/ 1046313 w 14352380"/>
                <a:gd name="connsiteY114" fmla="*/ 815409 h 7396028"/>
                <a:gd name="connsiteX115" fmla="*/ 1221553 w 14352380"/>
                <a:gd name="connsiteY115" fmla="*/ 1211958 h 7396028"/>
                <a:gd name="connsiteX0" fmla="*/ 1221553 w 18227951"/>
                <a:gd name="connsiteY0" fmla="*/ 1211958 h 9173439"/>
                <a:gd name="connsiteX1" fmla="*/ 1343911 w 18227951"/>
                <a:gd name="connsiteY1" fmla="*/ 1559828 h 9173439"/>
                <a:gd name="connsiteX2" fmla="*/ 1553023 w 18227951"/>
                <a:gd name="connsiteY2" fmla="*/ 1657728 h 9173439"/>
                <a:gd name="connsiteX3" fmla="*/ 1907353 w 18227951"/>
                <a:gd name="connsiteY3" fmla="*/ 1680588 h 9173439"/>
                <a:gd name="connsiteX4" fmla="*/ 2021653 w 18227951"/>
                <a:gd name="connsiteY4" fmla="*/ 1543428 h 9173439"/>
                <a:gd name="connsiteX5" fmla="*/ 2124523 w 18227951"/>
                <a:gd name="connsiteY5" fmla="*/ 1291968 h 9173439"/>
                <a:gd name="connsiteX6" fmla="*/ 2124523 w 18227951"/>
                <a:gd name="connsiteY6" fmla="*/ 1120518 h 9173439"/>
                <a:gd name="connsiteX7" fmla="*/ 2068029 w 18227951"/>
                <a:gd name="connsiteY7" fmla="*/ 825325 h 9173439"/>
                <a:gd name="connsiteX8" fmla="*/ 2078803 w 18227951"/>
                <a:gd name="connsiteY8" fmla="*/ 777618 h 9173439"/>
                <a:gd name="connsiteX9" fmla="*/ 2170243 w 18227951"/>
                <a:gd name="connsiteY9" fmla="*/ 1086228 h 9173439"/>
                <a:gd name="connsiteX10" fmla="*/ 2215963 w 18227951"/>
                <a:gd name="connsiteY10" fmla="*/ 1269108 h 9173439"/>
                <a:gd name="connsiteX11" fmla="*/ 2284543 w 18227951"/>
                <a:gd name="connsiteY11" fmla="*/ 1303398 h 9173439"/>
                <a:gd name="connsiteX12" fmla="*/ 2330263 w 18227951"/>
                <a:gd name="connsiteY12" fmla="*/ 1166238 h 9173439"/>
                <a:gd name="connsiteX13" fmla="*/ 2467423 w 18227951"/>
                <a:gd name="connsiteY13" fmla="*/ 880488 h 9173439"/>
                <a:gd name="connsiteX14" fmla="*/ 2558863 w 18227951"/>
                <a:gd name="connsiteY14" fmla="*/ 640458 h 9173439"/>
                <a:gd name="connsiteX15" fmla="*/ 2616013 w 18227951"/>
                <a:gd name="connsiteY15" fmla="*/ 537588 h 9173439"/>
                <a:gd name="connsiteX16" fmla="*/ 2558863 w 18227951"/>
                <a:gd name="connsiteY16" fmla="*/ 789048 h 9173439"/>
                <a:gd name="connsiteX17" fmla="*/ 2444563 w 18227951"/>
                <a:gd name="connsiteY17" fmla="*/ 1097658 h 9173439"/>
                <a:gd name="connsiteX18" fmla="*/ 2375983 w 18227951"/>
                <a:gd name="connsiteY18" fmla="*/ 1406268 h 9173439"/>
                <a:gd name="connsiteX19" fmla="*/ 2558863 w 18227951"/>
                <a:gd name="connsiteY19" fmla="*/ 1577718 h 9173439"/>
                <a:gd name="connsiteX20" fmla="*/ 2878903 w 18227951"/>
                <a:gd name="connsiteY20" fmla="*/ 1657728 h 9173439"/>
                <a:gd name="connsiteX21" fmla="*/ 3187513 w 18227951"/>
                <a:gd name="connsiteY21" fmla="*/ 1657728 h 9173439"/>
                <a:gd name="connsiteX22" fmla="*/ 3370393 w 18227951"/>
                <a:gd name="connsiteY22" fmla="*/ 1566288 h 9173439"/>
                <a:gd name="connsiteX23" fmla="*/ 3488066 w 18227951"/>
                <a:gd name="connsiteY23" fmla="*/ 1246753 h 9173439"/>
                <a:gd name="connsiteX24" fmla="*/ 3495138 w 18227951"/>
                <a:gd name="connsiteY24" fmla="*/ 1115548 h 9173439"/>
                <a:gd name="connsiteX25" fmla="*/ 3493650 w 18227951"/>
                <a:gd name="connsiteY25" fmla="*/ 1063976 h 9173439"/>
                <a:gd name="connsiteX26" fmla="*/ 3450403 w 18227951"/>
                <a:gd name="connsiteY26" fmla="*/ 777618 h 9173439"/>
                <a:gd name="connsiteX27" fmla="*/ 3119893 w 18227951"/>
                <a:gd name="connsiteY27" fmla="*/ 321571 h 9173439"/>
                <a:gd name="connsiteX28" fmla="*/ 3497351 w 18227951"/>
                <a:gd name="connsiteY28" fmla="*/ 674883 h 9173439"/>
                <a:gd name="connsiteX29" fmla="*/ 3759013 w 18227951"/>
                <a:gd name="connsiteY29" fmla="*/ 571878 h 9173439"/>
                <a:gd name="connsiteX30" fmla="*/ 3999043 w 18227951"/>
                <a:gd name="connsiteY30" fmla="*/ 91818 h 9173439"/>
                <a:gd name="connsiteX31" fmla="*/ 4033333 w 18227951"/>
                <a:gd name="connsiteY31" fmla="*/ 11808 h 9173439"/>
                <a:gd name="connsiteX32" fmla="*/ 3984569 w 18227951"/>
                <a:gd name="connsiteY32" fmla="*/ 247366 h 9173439"/>
                <a:gd name="connsiteX33" fmla="*/ 3812791 w 18227951"/>
                <a:gd name="connsiteY33" fmla="*/ 647417 h 9173439"/>
                <a:gd name="connsiteX34" fmla="*/ 3592906 w 18227951"/>
                <a:gd name="connsiteY34" fmla="*/ 811408 h 9173439"/>
                <a:gd name="connsiteX35" fmla="*/ 3604425 w 18227951"/>
                <a:gd name="connsiteY35" fmla="*/ 999253 h 9173439"/>
                <a:gd name="connsiteX36" fmla="*/ 3872985 w 18227951"/>
                <a:gd name="connsiteY36" fmla="*/ 881976 h 9173439"/>
                <a:gd name="connsiteX37" fmla="*/ 4200754 w 18227951"/>
                <a:gd name="connsiteY37" fmla="*/ 774136 h 9173439"/>
                <a:gd name="connsiteX38" fmla="*/ 4064251 w 18227951"/>
                <a:gd name="connsiteY38" fmla="*/ 847195 h 9173439"/>
                <a:gd name="connsiteX39" fmla="*/ 3818880 w 18227951"/>
                <a:gd name="connsiteY39" fmla="*/ 991305 h 9173439"/>
                <a:gd name="connsiteX40" fmla="*/ 3658531 w 18227951"/>
                <a:gd name="connsiteY40" fmla="*/ 1093178 h 9173439"/>
                <a:gd name="connsiteX41" fmla="*/ 3622838 w 18227951"/>
                <a:gd name="connsiteY41" fmla="*/ 1221401 h 9173439"/>
                <a:gd name="connsiteX42" fmla="*/ 3577446 w 18227951"/>
                <a:gd name="connsiteY42" fmla="*/ 1500691 h 9173439"/>
                <a:gd name="connsiteX43" fmla="*/ 3461833 w 18227951"/>
                <a:gd name="connsiteY43" fmla="*/ 1726308 h 9173439"/>
                <a:gd name="connsiteX44" fmla="*/ 3278953 w 18227951"/>
                <a:gd name="connsiteY44" fmla="*/ 2034918 h 9173439"/>
                <a:gd name="connsiteX45" fmla="*/ 3288742 w 18227951"/>
                <a:gd name="connsiteY45" fmla="*/ 2273460 h 9173439"/>
                <a:gd name="connsiteX46" fmla="*/ 3434288 w 18227951"/>
                <a:gd name="connsiteY46" fmla="*/ 2417577 h 9173439"/>
                <a:gd name="connsiteX47" fmla="*/ 3781217 w 18227951"/>
                <a:gd name="connsiteY47" fmla="*/ 2618845 h 9173439"/>
                <a:gd name="connsiteX48" fmla="*/ 4079053 w 18227951"/>
                <a:gd name="connsiteY48" fmla="*/ 2777868 h 9173439"/>
                <a:gd name="connsiteX49" fmla="*/ 18227951 w 18227951"/>
                <a:gd name="connsiteY49" fmla="*/ 9173439 h 9173439"/>
                <a:gd name="connsiteX50" fmla="*/ 13992332 w 18227951"/>
                <a:gd name="connsiteY50" fmla="*/ 7396027 h 9173439"/>
                <a:gd name="connsiteX51" fmla="*/ 3944371 w 18227951"/>
                <a:gd name="connsiteY51" fmla="*/ 2976643 h 9173439"/>
                <a:gd name="connsiteX52" fmla="*/ 3460193 w 18227951"/>
                <a:gd name="connsiteY52" fmla="*/ 2852901 h 9173439"/>
                <a:gd name="connsiteX53" fmla="*/ 3217865 w 18227951"/>
                <a:gd name="connsiteY53" fmla="*/ 2829045 h 9173439"/>
                <a:gd name="connsiteX54" fmla="*/ 3025524 w 18227951"/>
                <a:gd name="connsiteY54" fmla="*/ 2858861 h 9173439"/>
                <a:gd name="connsiteX55" fmla="*/ 2832855 w 18227951"/>
                <a:gd name="connsiteY55" fmla="*/ 2930924 h 9173439"/>
                <a:gd name="connsiteX56" fmla="*/ 2820111 w 18227951"/>
                <a:gd name="connsiteY56" fmla="*/ 3026344 h 9173439"/>
                <a:gd name="connsiteX57" fmla="*/ 2959241 w 18227951"/>
                <a:gd name="connsiteY57" fmla="*/ 3167976 h 9173439"/>
                <a:gd name="connsiteX58" fmla="*/ 3176083 w 18227951"/>
                <a:gd name="connsiteY58" fmla="*/ 3269358 h 9173439"/>
                <a:gd name="connsiteX59" fmla="*/ 3388239 w 18227951"/>
                <a:gd name="connsiteY59" fmla="*/ 3442290 h 9173439"/>
                <a:gd name="connsiteX60" fmla="*/ 3212014 w 18227951"/>
                <a:gd name="connsiteY60" fmla="*/ 3336948 h 9173439"/>
                <a:gd name="connsiteX61" fmla="*/ 3004633 w 18227951"/>
                <a:gd name="connsiteY61" fmla="*/ 3276814 h 9173439"/>
                <a:gd name="connsiteX62" fmla="*/ 2771676 w 18227951"/>
                <a:gd name="connsiteY62" fmla="*/ 3166987 h 9173439"/>
                <a:gd name="connsiteX63" fmla="*/ 2638873 w 18227951"/>
                <a:gd name="connsiteY63" fmla="*/ 3097908 h 9173439"/>
                <a:gd name="connsiteX64" fmla="*/ 2570293 w 18227951"/>
                <a:gd name="connsiteY64" fmla="*/ 3109338 h 9173439"/>
                <a:gd name="connsiteX65" fmla="*/ 2525557 w 18227951"/>
                <a:gd name="connsiteY65" fmla="*/ 3326508 h 9173439"/>
                <a:gd name="connsiteX66" fmla="*/ 2584349 w 18227951"/>
                <a:gd name="connsiteY66" fmla="*/ 3577470 h 9173439"/>
                <a:gd name="connsiteX67" fmla="*/ 2663703 w 18227951"/>
                <a:gd name="connsiteY67" fmla="*/ 3996904 h 9173439"/>
                <a:gd name="connsiteX68" fmla="*/ 2633113 w 18227951"/>
                <a:gd name="connsiteY68" fmla="*/ 4192703 h 9173439"/>
                <a:gd name="connsiteX69" fmla="*/ 2539703 w 18227951"/>
                <a:gd name="connsiteY69" fmla="*/ 4455574 h 9173439"/>
                <a:gd name="connsiteX70" fmla="*/ 2595212 w 18227951"/>
                <a:gd name="connsiteY70" fmla="*/ 3945217 h 9173439"/>
                <a:gd name="connsiteX71" fmla="*/ 2481240 w 18227951"/>
                <a:gd name="connsiteY71" fmla="*/ 3566538 h 9173439"/>
                <a:gd name="connsiteX72" fmla="*/ 2307403 w 18227951"/>
                <a:gd name="connsiteY72" fmla="*/ 3166488 h 9173439"/>
                <a:gd name="connsiteX73" fmla="*/ 2261683 w 18227951"/>
                <a:gd name="connsiteY73" fmla="*/ 3063618 h 9173439"/>
                <a:gd name="connsiteX74" fmla="*/ 2078803 w 18227951"/>
                <a:gd name="connsiteY74" fmla="*/ 2949318 h 9173439"/>
                <a:gd name="connsiteX75" fmla="*/ 1824299 w 18227951"/>
                <a:gd name="connsiteY75" fmla="*/ 3002494 h 9173439"/>
                <a:gd name="connsiteX76" fmla="*/ 1412162 w 18227951"/>
                <a:gd name="connsiteY76" fmla="*/ 3235573 h 9173439"/>
                <a:gd name="connsiteX77" fmla="*/ 1381573 w 18227951"/>
                <a:gd name="connsiteY77" fmla="*/ 3680838 h 9173439"/>
                <a:gd name="connsiteX78" fmla="*/ 1340867 w 18227951"/>
                <a:gd name="connsiteY78" fmla="*/ 3980504 h 9173439"/>
                <a:gd name="connsiteX79" fmla="*/ 1197619 w 18227951"/>
                <a:gd name="connsiteY79" fmla="*/ 4738831 h 9173439"/>
                <a:gd name="connsiteX80" fmla="*/ 1220896 w 18227951"/>
                <a:gd name="connsiteY80" fmla="*/ 4338309 h 9173439"/>
                <a:gd name="connsiteX81" fmla="*/ 1242772 w 18227951"/>
                <a:gd name="connsiteY81" fmla="*/ 4080888 h 9173439"/>
                <a:gd name="connsiteX82" fmla="*/ 1198693 w 18227951"/>
                <a:gd name="connsiteY82" fmla="*/ 3909438 h 9173439"/>
                <a:gd name="connsiteX83" fmla="*/ 970093 w 18227951"/>
                <a:gd name="connsiteY83" fmla="*/ 3989448 h 9173439"/>
                <a:gd name="connsiteX84" fmla="*/ 766328 w 18227951"/>
                <a:gd name="connsiteY84" fmla="*/ 4131990 h 9173439"/>
                <a:gd name="connsiteX85" fmla="*/ 555808 w 18227951"/>
                <a:gd name="connsiteY85" fmla="*/ 4355688 h 9173439"/>
                <a:gd name="connsiteX86" fmla="*/ 785900 w 18227951"/>
                <a:gd name="connsiteY86" fmla="*/ 4017771 h 9173439"/>
                <a:gd name="connsiteX87" fmla="*/ 1130113 w 18227951"/>
                <a:gd name="connsiteY87" fmla="*/ 3817500 h 9173439"/>
                <a:gd name="connsiteX88" fmla="*/ 1278703 w 18227951"/>
                <a:gd name="connsiteY88" fmla="*/ 3726558 h 9173439"/>
                <a:gd name="connsiteX89" fmla="*/ 1269661 w 18227951"/>
                <a:gd name="connsiteY89" fmla="*/ 3390117 h 9173439"/>
                <a:gd name="connsiteX90" fmla="*/ 1309620 w 18227951"/>
                <a:gd name="connsiteY90" fmla="*/ 3169963 h 9173439"/>
                <a:gd name="connsiteX91" fmla="*/ 1393003 w 18227951"/>
                <a:gd name="connsiteY91" fmla="*/ 3052188 h 9173439"/>
                <a:gd name="connsiteX92" fmla="*/ 1080693 w 18227951"/>
                <a:gd name="connsiteY92" fmla="*/ 2984604 h 9173439"/>
                <a:gd name="connsiteX93" fmla="*/ 663453 w 18227951"/>
                <a:gd name="connsiteY93" fmla="*/ 3023360 h 9173439"/>
                <a:gd name="connsiteX94" fmla="*/ 235111 w 18227951"/>
                <a:gd name="connsiteY94" fmla="*/ 3217172 h 9173439"/>
                <a:gd name="connsiteX95" fmla="*/ 421453 w 18227951"/>
                <a:gd name="connsiteY95" fmla="*/ 3029328 h 9173439"/>
                <a:gd name="connsiteX96" fmla="*/ 627193 w 18227951"/>
                <a:gd name="connsiteY96" fmla="*/ 2926458 h 9173439"/>
                <a:gd name="connsiteX97" fmla="*/ 854480 w 18227951"/>
                <a:gd name="connsiteY97" fmla="*/ 2889178 h 9173439"/>
                <a:gd name="connsiteX98" fmla="*/ 1149272 w 18227951"/>
                <a:gd name="connsiteY98" fmla="*/ 2889676 h 9173439"/>
                <a:gd name="connsiteX99" fmla="*/ 1531894 w 18227951"/>
                <a:gd name="connsiteY99" fmla="*/ 2917507 h 9173439"/>
                <a:gd name="connsiteX100" fmla="*/ 1860559 w 18227951"/>
                <a:gd name="connsiteY100" fmla="*/ 2766431 h 9173439"/>
                <a:gd name="connsiteX101" fmla="*/ 1701613 w 18227951"/>
                <a:gd name="connsiteY101" fmla="*/ 2263518 h 9173439"/>
                <a:gd name="connsiteX102" fmla="*/ 1690183 w 18227951"/>
                <a:gd name="connsiteY102" fmla="*/ 1966338 h 9173439"/>
                <a:gd name="connsiteX103" fmla="*/ 1381991 w 18227951"/>
                <a:gd name="connsiteY103" fmla="*/ 1841604 h 9173439"/>
                <a:gd name="connsiteX104" fmla="*/ 1095823 w 18227951"/>
                <a:gd name="connsiteY104" fmla="*/ 1714878 h 9173439"/>
                <a:gd name="connsiteX105" fmla="*/ 746507 w 18227951"/>
                <a:gd name="connsiteY105" fmla="*/ 1626415 h 9173439"/>
                <a:gd name="connsiteX106" fmla="*/ 352873 w 18227951"/>
                <a:gd name="connsiteY106" fmla="*/ 1726308 h 9173439"/>
                <a:gd name="connsiteX107" fmla="*/ 113171 w 18227951"/>
                <a:gd name="connsiteY107" fmla="*/ 1763582 h 9173439"/>
                <a:gd name="connsiteX108" fmla="*/ 9973 w 18227951"/>
                <a:gd name="connsiteY108" fmla="*/ 1737738 h 9173439"/>
                <a:gd name="connsiteX109" fmla="*/ 348516 w 18227951"/>
                <a:gd name="connsiteY109" fmla="*/ 1643812 h 9173439"/>
                <a:gd name="connsiteX110" fmla="*/ 653097 w 18227951"/>
                <a:gd name="connsiteY110" fmla="*/ 1543920 h 9173439"/>
                <a:gd name="connsiteX111" fmla="*/ 1072963 w 18227951"/>
                <a:gd name="connsiteY111" fmla="*/ 1612008 h 9173439"/>
                <a:gd name="connsiteX112" fmla="*/ 1244413 w 18227951"/>
                <a:gd name="connsiteY112" fmla="*/ 1657728 h 9173439"/>
                <a:gd name="connsiteX113" fmla="*/ 1205766 w 18227951"/>
                <a:gd name="connsiteY113" fmla="*/ 1451988 h 9173439"/>
                <a:gd name="connsiteX114" fmla="*/ 1046313 w 18227951"/>
                <a:gd name="connsiteY114" fmla="*/ 815409 h 9173439"/>
                <a:gd name="connsiteX115" fmla="*/ 1221553 w 18227951"/>
                <a:gd name="connsiteY115" fmla="*/ 1211958 h 9173439"/>
                <a:gd name="connsiteX0" fmla="*/ 1221553 w 19234678"/>
                <a:gd name="connsiteY0" fmla="*/ 1211958 h 9708619"/>
                <a:gd name="connsiteX1" fmla="*/ 1343911 w 19234678"/>
                <a:gd name="connsiteY1" fmla="*/ 1559828 h 9708619"/>
                <a:gd name="connsiteX2" fmla="*/ 1553023 w 19234678"/>
                <a:gd name="connsiteY2" fmla="*/ 1657728 h 9708619"/>
                <a:gd name="connsiteX3" fmla="*/ 1907353 w 19234678"/>
                <a:gd name="connsiteY3" fmla="*/ 1680588 h 9708619"/>
                <a:gd name="connsiteX4" fmla="*/ 2021653 w 19234678"/>
                <a:gd name="connsiteY4" fmla="*/ 1543428 h 9708619"/>
                <a:gd name="connsiteX5" fmla="*/ 2124523 w 19234678"/>
                <a:gd name="connsiteY5" fmla="*/ 1291968 h 9708619"/>
                <a:gd name="connsiteX6" fmla="*/ 2124523 w 19234678"/>
                <a:gd name="connsiteY6" fmla="*/ 1120518 h 9708619"/>
                <a:gd name="connsiteX7" fmla="*/ 2068029 w 19234678"/>
                <a:gd name="connsiteY7" fmla="*/ 825325 h 9708619"/>
                <a:gd name="connsiteX8" fmla="*/ 2078803 w 19234678"/>
                <a:gd name="connsiteY8" fmla="*/ 777618 h 9708619"/>
                <a:gd name="connsiteX9" fmla="*/ 2170243 w 19234678"/>
                <a:gd name="connsiteY9" fmla="*/ 1086228 h 9708619"/>
                <a:gd name="connsiteX10" fmla="*/ 2215963 w 19234678"/>
                <a:gd name="connsiteY10" fmla="*/ 1269108 h 9708619"/>
                <a:gd name="connsiteX11" fmla="*/ 2284543 w 19234678"/>
                <a:gd name="connsiteY11" fmla="*/ 1303398 h 9708619"/>
                <a:gd name="connsiteX12" fmla="*/ 2330263 w 19234678"/>
                <a:gd name="connsiteY12" fmla="*/ 1166238 h 9708619"/>
                <a:gd name="connsiteX13" fmla="*/ 2467423 w 19234678"/>
                <a:gd name="connsiteY13" fmla="*/ 880488 h 9708619"/>
                <a:gd name="connsiteX14" fmla="*/ 2558863 w 19234678"/>
                <a:gd name="connsiteY14" fmla="*/ 640458 h 9708619"/>
                <a:gd name="connsiteX15" fmla="*/ 2616013 w 19234678"/>
                <a:gd name="connsiteY15" fmla="*/ 537588 h 9708619"/>
                <a:gd name="connsiteX16" fmla="*/ 2558863 w 19234678"/>
                <a:gd name="connsiteY16" fmla="*/ 789048 h 9708619"/>
                <a:gd name="connsiteX17" fmla="*/ 2444563 w 19234678"/>
                <a:gd name="connsiteY17" fmla="*/ 1097658 h 9708619"/>
                <a:gd name="connsiteX18" fmla="*/ 2375983 w 19234678"/>
                <a:gd name="connsiteY18" fmla="*/ 1406268 h 9708619"/>
                <a:gd name="connsiteX19" fmla="*/ 2558863 w 19234678"/>
                <a:gd name="connsiteY19" fmla="*/ 1577718 h 9708619"/>
                <a:gd name="connsiteX20" fmla="*/ 2878903 w 19234678"/>
                <a:gd name="connsiteY20" fmla="*/ 1657728 h 9708619"/>
                <a:gd name="connsiteX21" fmla="*/ 3187513 w 19234678"/>
                <a:gd name="connsiteY21" fmla="*/ 1657728 h 9708619"/>
                <a:gd name="connsiteX22" fmla="*/ 3370393 w 19234678"/>
                <a:gd name="connsiteY22" fmla="*/ 1566288 h 9708619"/>
                <a:gd name="connsiteX23" fmla="*/ 3488066 w 19234678"/>
                <a:gd name="connsiteY23" fmla="*/ 1246753 h 9708619"/>
                <a:gd name="connsiteX24" fmla="*/ 3495138 w 19234678"/>
                <a:gd name="connsiteY24" fmla="*/ 1115548 h 9708619"/>
                <a:gd name="connsiteX25" fmla="*/ 3493650 w 19234678"/>
                <a:gd name="connsiteY25" fmla="*/ 1063976 h 9708619"/>
                <a:gd name="connsiteX26" fmla="*/ 3450403 w 19234678"/>
                <a:gd name="connsiteY26" fmla="*/ 777618 h 9708619"/>
                <a:gd name="connsiteX27" fmla="*/ 3119893 w 19234678"/>
                <a:gd name="connsiteY27" fmla="*/ 321571 h 9708619"/>
                <a:gd name="connsiteX28" fmla="*/ 3497351 w 19234678"/>
                <a:gd name="connsiteY28" fmla="*/ 674883 h 9708619"/>
                <a:gd name="connsiteX29" fmla="*/ 3759013 w 19234678"/>
                <a:gd name="connsiteY29" fmla="*/ 571878 h 9708619"/>
                <a:gd name="connsiteX30" fmla="*/ 3999043 w 19234678"/>
                <a:gd name="connsiteY30" fmla="*/ 91818 h 9708619"/>
                <a:gd name="connsiteX31" fmla="*/ 4033333 w 19234678"/>
                <a:gd name="connsiteY31" fmla="*/ 11808 h 9708619"/>
                <a:gd name="connsiteX32" fmla="*/ 3984569 w 19234678"/>
                <a:gd name="connsiteY32" fmla="*/ 247366 h 9708619"/>
                <a:gd name="connsiteX33" fmla="*/ 3812791 w 19234678"/>
                <a:gd name="connsiteY33" fmla="*/ 647417 h 9708619"/>
                <a:gd name="connsiteX34" fmla="*/ 3592906 w 19234678"/>
                <a:gd name="connsiteY34" fmla="*/ 811408 h 9708619"/>
                <a:gd name="connsiteX35" fmla="*/ 3604425 w 19234678"/>
                <a:gd name="connsiteY35" fmla="*/ 999253 h 9708619"/>
                <a:gd name="connsiteX36" fmla="*/ 3872985 w 19234678"/>
                <a:gd name="connsiteY36" fmla="*/ 881976 h 9708619"/>
                <a:gd name="connsiteX37" fmla="*/ 4200754 w 19234678"/>
                <a:gd name="connsiteY37" fmla="*/ 774136 h 9708619"/>
                <a:gd name="connsiteX38" fmla="*/ 4064251 w 19234678"/>
                <a:gd name="connsiteY38" fmla="*/ 847195 h 9708619"/>
                <a:gd name="connsiteX39" fmla="*/ 3818880 w 19234678"/>
                <a:gd name="connsiteY39" fmla="*/ 991305 h 9708619"/>
                <a:gd name="connsiteX40" fmla="*/ 3658531 w 19234678"/>
                <a:gd name="connsiteY40" fmla="*/ 1093178 h 9708619"/>
                <a:gd name="connsiteX41" fmla="*/ 3622838 w 19234678"/>
                <a:gd name="connsiteY41" fmla="*/ 1221401 h 9708619"/>
                <a:gd name="connsiteX42" fmla="*/ 3577446 w 19234678"/>
                <a:gd name="connsiteY42" fmla="*/ 1500691 h 9708619"/>
                <a:gd name="connsiteX43" fmla="*/ 3461833 w 19234678"/>
                <a:gd name="connsiteY43" fmla="*/ 1726308 h 9708619"/>
                <a:gd name="connsiteX44" fmla="*/ 3278953 w 19234678"/>
                <a:gd name="connsiteY44" fmla="*/ 2034918 h 9708619"/>
                <a:gd name="connsiteX45" fmla="*/ 3288742 w 19234678"/>
                <a:gd name="connsiteY45" fmla="*/ 2273460 h 9708619"/>
                <a:gd name="connsiteX46" fmla="*/ 3434288 w 19234678"/>
                <a:gd name="connsiteY46" fmla="*/ 2417577 h 9708619"/>
                <a:gd name="connsiteX47" fmla="*/ 3781217 w 19234678"/>
                <a:gd name="connsiteY47" fmla="*/ 2618845 h 9708619"/>
                <a:gd name="connsiteX48" fmla="*/ 4079053 w 19234678"/>
                <a:gd name="connsiteY48" fmla="*/ 2777868 h 9708619"/>
                <a:gd name="connsiteX49" fmla="*/ 18227951 w 19234678"/>
                <a:gd name="connsiteY49" fmla="*/ 9173439 h 9708619"/>
                <a:gd name="connsiteX50" fmla="*/ 18064964 w 19234678"/>
                <a:gd name="connsiteY50" fmla="*/ 9394536 h 9708619"/>
                <a:gd name="connsiteX51" fmla="*/ 3944371 w 19234678"/>
                <a:gd name="connsiteY51" fmla="*/ 2976643 h 9708619"/>
                <a:gd name="connsiteX52" fmla="*/ 3460193 w 19234678"/>
                <a:gd name="connsiteY52" fmla="*/ 2852901 h 9708619"/>
                <a:gd name="connsiteX53" fmla="*/ 3217865 w 19234678"/>
                <a:gd name="connsiteY53" fmla="*/ 2829045 h 9708619"/>
                <a:gd name="connsiteX54" fmla="*/ 3025524 w 19234678"/>
                <a:gd name="connsiteY54" fmla="*/ 2858861 h 9708619"/>
                <a:gd name="connsiteX55" fmla="*/ 2832855 w 19234678"/>
                <a:gd name="connsiteY55" fmla="*/ 2930924 h 9708619"/>
                <a:gd name="connsiteX56" fmla="*/ 2820111 w 19234678"/>
                <a:gd name="connsiteY56" fmla="*/ 3026344 h 9708619"/>
                <a:gd name="connsiteX57" fmla="*/ 2959241 w 19234678"/>
                <a:gd name="connsiteY57" fmla="*/ 3167976 h 9708619"/>
                <a:gd name="connsiteX58" fmla="*/ 3176083 w 19234678"/>
                <a:gd name="connsiteY58" fmla="*/ 3269358 h 9708619"/>
                <a:gd name="connsiteX59" fmla="*/ 3388239 w 19234678"/>
                <a:gd name="connsiteY59" fmla="*/ 3442290 h 9708619"/>
                <a:gd name="connsiteX60" fmla="*/ 3212014 w 19234678"/>
                <a:gd name="connsiteY60" fmla="*/ 3336948 h 9708619"/>
                <a:gd name="connsiteX61" fmla="*/ 3004633 w 19234678"/>
                <a:gd name="connsiteY61" fmla="*/ 3276814 h 9708619"/>
                <a:gd name="connsiteX62" fmla="*/ 2771676 w 19234678"/>
                <a:gd name="connsiteY62" fmla="*/ 3166987 h 9708619"/>
                <a:gd name="connsiteX63" fmla="*/ 2638873 w 19234678"/>
                <a:gd name="connsiteY63" fmla="*/ 3097908 h 9708619"/>
                <a:gd name="connsiteX64" fmla="*/ 2570293 w 19234678"/>
                <a:gd name="connsiteY64" fmla="*/ 3109338 h 9708619"/>
                <a:gd name="connsiteX65" fmla="*/ 2525557 w 19234678"/>
                <a:gd name="connsiteY65" fmla="*/ 3326508 h 9708619"/>
                <a:gd name="connsiteX66" fmla="*/ 2584349 w 19234678"/>
                <a:gd name="connsiteY66" fmla="*/ 3577470 h 9708619"/>
                <a:gd name="connsiteX67" fmla="*/ 2663703 w 19234678"/>
                <a:gd name="connsiteY67" fmla="*/ 3996904 h 9708619"/>
                <a:gd name="connsiteX68" fmla="*/ 2633113 w 19234678"/>
                <a:gd name="connsiteY68" fmla="*/ 4192703 h 9708619"/>
                <a:gd name="connsiteX69" fmla="*/ 2539703 w 19234678"/>
                <a:gd name="connsiteY69" fmla="*/ 4455574 h 9708619"/>
                <a:gd name="connsiteX70" fmla="*/ 2595212 w 19234678"/>
                <a:gd name="connsiteY70" fmla="*/ 3945217 h 9708619"/>
                <a:gd name="connsiteX71" fmla="*/ 2481240 w 19234678"/>
                <a:gd name="connsiteY71" fmla="*/ 3566538 h 9708619"/>
                <a:gd name="connsiteX72" fmla="*/ 2307403 w 19234678"/>
                <a:gd name="connsiteY72" fmla="*/ 3166488 h 9708619"/>
                <a:gd name="connsiteX73" fmla="*/ 2261683 w 19234678"/>
                <a:gd name="connsiteY73" fmla="*/ 3063618 h 9708619"/>
                <a:gd name="connsiteX74" fmla="*/ 2078803 w 19234678"/>
                <a:gd name="connsiteY74" fmla="*/ 2949318 h 9708619"/>
                <a:gd name="connsiteX75" fmla="*/ 1824299 w 19234678"/>
                <a:gd name="connsiteY75" fmla="*/ 3002494 h 9708619"/>
                <a:gd name="connsiteX76" fmla="*/ 1412162 w 19234678"/>
                <a:gd name="connsiteY76" fmla="*/ 3235573 h 9708619"/>
                <a:gd name="connsiteX77" fmla="*/ 1381573 w 19234678"/>
                <a:gd name="connsiteY77" fmla="*/ 3680838 h 9708619"/>
                <a:gd name="connsiteX78" fmla="*/ 1340867 w 19234678"/>
                <a:gd name="connsiteY78" fmla="*/ 3980504 h 9708619"/>
                <a:gd name="connsiteX79" fmla="*/ 1197619 w 19234678"/>
                <a:gd name="connsiteY79" fmla="*/ 4738831 h 9708619"/>
                <a:gd name="connsiteX80" fmla="*/ 1220896 w 19234678"/>
                <a:gd name="connsiteY80" fmla="*/ 4338309 h 9708619"/>
                <a:gd name="connsiteX81" fmla="*/ 1242772 w 19234678"/>
                <a:gd name="connsiteY81" fmla="*/ 4080888 h 9708619"/>
                <a:gd name="connsiteX82" fmla="*/ 1198693 w 19234678"/>
                <a:gd name="connsiteY82" fmla="*/ 3909438 h 9708619"/>
                <a:gd name="connsiteX83" fmla="*/ 970093 w 19234678"/>
                <a:gd name="connsiteY83" fmla="*/ 3989448 h 9708619"/>
                <a:gd name="connsiteX84" fmla="*/ 766328 w 19234678"/>
                <a:gd name="connsiteY84" fmla="*/ 4131990 h 9708619"/>
                <a:gd name="connsiteX85" fmla="*/ 555808 w 19234678"/>
                <a:gd name="connsiteY85" fmla="*/ 4355688 h 9708619"/>
                <a:gd name="connsiteX86" fmla="*/ 785900 w 19234678"/>
                <a:gd name="connsiteY86" fmla="*/ 4017771 h 9708619"/>
                <a:gd name="connsiteX87" fmla="*/ 1130113 w 19234678"/>
                <a:gd name="connsiteY87" fmla="*/ 3817500 h 9708619"/>
                <a:gd name="connsiteX88" fmla="*/ 1278703 w 19234678"/>
                <a:gd name="connsiteY88" fmla="*/ 3726558 h 9708619"/>
                <a:gd name="connsiteX89" fmla="*/ 1269661 w 19234678"/>
                <a:gd name="connsiteY89" fmla="*/ 3390117 h 9708619"/>
                <a:gd name="connsiteX90" fmla="*/ 1309620 w 19234678"/>
                <a:gd name="connsiteY90" fmla="*/ 3169963 h 9708619"/>
                <a:gd name="connsiteX91" fmla="*/ 1393003 w 19234678"/>
                <a:gd name="connsiteY91" fmla="*/ 3052188 h 9708619"/>
                <a:gd name="connsiteX92" fmla="*/ 1080693 w 19234678"/>
                <a:gd name="connsiteY92" fmla="*/ 2984604 h 9708619"/>
                <a:gd name="connsiteX93" fmla="*/ 663453 w 19234678"/>
                <a:gd name="connsiteY93" fmla="*/ 3023360 h 9708619"/>
                <a:gd name="connsiteX94" fmla="*/ 235111 w 19234678"/>
                <a:gd name="connsiteY94" fmla="*/ 3217172 h 9708619"/>
                <a:gd name="connsiteX95" fmla="*/ 421453 w 19234678"/>
                <a:gd name="connsiteY95" fmla="*/ 3029328 h 9708619"/>
                <a:gd name="connsiteX96" fmla="*/ 627193 w 19234678"/>
                <a:gd name="connsiteY96" fmla="*/ 2926458 h 9708619"/>
                <a:gd name="connsiteX97" fmla="*/ 854480 w 19234678"/>
                <a:gd name="connsiteY97" fmla="*/ 2889178 h 9708619"/>
                <a:gd name="connsiteX98" fmla="*/ 1149272 w 19234678"/>
                <a:gd name="connsiteY98" fmla="*/ 2889676 h 9708619"/>
                <a:gd name="connsiteX99" fmla="*/ 1531894 w 19234678"/>
                <a:gd name="connsiteY99" fmla="*/ 2917507 h 9708619"/>
                <a:gd name="connsiteX100" fmla="*/ 1860559 w 19234678"/>
                <a:gd name="connsiteY100" fmla="*/ 2766431 h 9708619"/>
                <a:gd name="connsiteX101" fmla="*/ 1701613 w 19234678"/>
                <a:gd name="connsiteY101" fmla="*/ 2263518 h 9708619"/>
                <a:gd name="connsiteX102" fmla="*/ 1690183 w 19234678"/>
                <a:gd name="connsiteY102" fmla="*/ 1966338 h 9708619"/>
                <a:gd name="connsiteX103" fmla="*/ 1381991 w 19234678"/>
                <a:gd name="connsiteY103" fmla="*/ 1841604 h 9708619"/>
                <a:gd name="connsiteX104" fmla="*/ 1095823 w 19234678"/>
                <a:gd name="connsiteY104" fmla="*/ 1714878 h 9708619"/>
                <a:gd name="connsiteX105" fmla="*/ 746507 w 19234678"/>
                <a:gd name="connsiteY105" fmla="*/ 1626415 h 9708619"/>
                <a:gd name="connsiteX106" fmla="*/ 352873 w 19234678"/>
                <a:gd name="connsiteY106" fmla="*/ 1726308 h 9708619"/>
                <a:gd name="connsiteX107" fmla="*/ 113171 w 19234678"/>
                <a:gd name="connsiteY107" fmla="*/ 1763582 h 9708619"/>
                <a:gd name="connsiteX108" fmla="*/ 9973 w 19234678"/>
                <a:gd name="connsiteY108" fmla="*/ 1737738 h 9708619"/>
                <a:gd name="connsiteX109" fmla="*/ 348516 w 19234678"/>
                <a:gd name="connsiteY109" fmla="*/ 1643812 h 9708619"/>
                <a:gd name="connsiteX110" fmla="*/ 653097 w 19234678"/>
                <a:gd name="connsiteY110" fmla="*/ 1543920 h 9708619"/>
                <a:gd name="connsiteX111" fmla="*/ 1072963 w 19234678"/>
                <a:gd name="connsiteY111" fmla="*/ 1612008 h 9708619"/>
                <a:gd name="connsiteX112" fmla="*/ 1244413 w 19234678"/>
                <a:gd name="connsiteY112" fmla="*/ 1657728 h 9708619"/>
                <a:gd name="connsiteX113" fmla="*/ 1205766 w 19234678"/>
                <a:gd name="connsiteY113" fmla="*/ 1451988 h 9708619"/>
                <a:gd name="connsiteX114" fmla="*/ 1046313 w 19234678"/>
                <a:gd name="connsiteY114" fmla="*/ 815409 h 9708619"/>
                <a:gd name="connsiteX115" fmla="*/ 1221553 w 19234678"/>
                <a:gd name="connsiteY115" fmla="*/ 1211958 h 9708619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3944371 w 19048999"/>
                <a:gd name="connsiteY51" fmla="*/ 2976643 h 9628343"/>
                <a:gd name="connsiteX52" fmla="*/ 3460193 w 19048999"/>
                <a:gd name="connsiteY52" fmla="*/ 2852901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7057965 w 19048999"/>
                <a:gd name="connsiteY51" fmla="*/ 4392731 h 9628343"/>
                <a:gd name="connsiteX52" fmla="*/ 3460193 w 19048999"/>
                <a:gd name="connsiteY52" fmla="*/ 2852901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7057965 w 19048999"/>
                <a:gd name="connsiteY51" fmla="*/ 4392731 h 9628343"/>
                <a:gd name="connsiteX52" fmla="*/ 4025107 w 19048999"/>
                <a:gd name="connsiteY52" fmla="*/ 3081300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8233152"/>
                <a:gd name="connsiteY0" fmla="*/ 1211958 h 9394538"/>
                <a:gd name="connsiteX1" fmla="*/ 1343911 w 18233152"/>
                <a:gd name="connsiteY1" fmla="*/ 1559828 h 9394538"/>
                <a:gd name="connsiteX2" fmla="*/ 1553023 w 18233152"/>
                <a:gd name="connsiteY2" fmla="*/ 1657728 h 9394538"/>
                <a:gd name="connsiteX3" fmla="*/ 1907353 w 18233152"/>
                <a:gd name="connsiteY3" fmla="*/ 1680588 h 9394538"/>
                <a:gd name="connsiteX4" fmla="*/ 2021653 w 18233152"/>
                <a:gd name="connsiteY4" fmla="*/ 1543428 h 9394538"/>
                <a:gd name="connsiteX5" fmla="*/ 2124523 w 18233152"/>
                <a:gd name="connsiteY5" fmla="*/ 1291968 h 9394538"/>
                <a:gd name="connsiteX6" fmla="*/ 2124523 w 18233152"/>
                <a:gd name="connsiteY6" fmla="*/ 1120518 h 9394538"/>
                <a:gd name="connsiteX7" fmla="*/ 2068029 w 18233152"/>
                <a:gd name="connsiteY7" fmla="*/ 825325 h 9394538"/>
                <a:gd name="connsiteX8" fmla="*/ 2078803 w 18233152"/>
                <a:gd name="connsiteY8" fmla="*/ 777618 h 9394538"/>
                <a:gd name="connsiteX9" fmla="*/ 2170243 w 18233152"/>
                <a:gd name="connsiteY9" fmla="*/ 1086228 h 9394538"/>
                <a:gd name="connsiteX10" fmla="*/ 2215963 w 18233152"/>
                <a:gd name="connsiteY10" fmla="*/ 1269108 h 9394538"/>
                <a:gd name="connsiteX11" fmla="*/ 2284543 w 18233152"/>
                <a:gd name="connsiteY11" fmla="*/ 1303398 h 9394538"/>
                <a:gd name="connsiteX12" fmla="*/ 2330263 w 18233152"/>
                <a:gd name="connsiteY12" fmla="*/ 1166238 h 9394538"/>
                <a:gd name="connsiteX13" fmla="*/ 2467423 w 18233152"/>
                <a:gd name="connsiteY13" fmla="*/ 880488 h 9394538"/>
                <a:gd name="connsiteX14" fmla="*/ 2558863 w 18233152"/>
                <a:gd name="connsiteY14" fmla="*/ 640458 h 9394538"/>
                <a:gd name="connsiteX15" fmla="*/ 2616013 w 18233152"/>
                <a:gd name="connsiteY15" fmla="*/ 537588 h 9394538"/>
                <a:gd name="connsiteX16" fmla="*/ 2558863 w 18233152"/>
                <a:gd name="connsiteY16" fmla="*/ 789048 h 9394538"/>
                <a:gd name="connsiteX17" fmla="*/ 2444563 w 18233152"/>
                <a:gd name="connsiteY17" fmla="*/ 1097658 h 9394538"/>
                <a:gd name="connsiteX18" fmla="*/ 2375983 w 18233152"/>
                <a:gd name="connsiteY18" fmla="*/ 1406268 h 9394538"/>
                <a:gd name="connsiteX19" fmla="*/ 2558863 w 18233152"/>
                <a:gd name="connsiteY19" fmla="*/ 1577718 h 9394538"/>
                <a:gd name="connsiteX20" fmla="*/ 2878903 w 18233152"/>
                <a:gd name="connsiteY20" fmla="*/ 1657728 h 9394538"/>
                <a:gd name="connsiteX21" fmla="*/ 3187513 w 18233152"/>
                <a:gd name="connsiteY21" fmla="*/ 1657728 h 9394538"/>
                <a:gd name="connsiteX22" fmla="*/ 3370393 w 18233152"/>
                <a:gd name="connsiteY22" fmla="*/ 1566288 h 9394538"/>
                <a:gd name="connsiteX23" fmla="*/ 3488066 w 18233152"/>
                <a:gd name="connsiteY23" fmla="*/ 1246753 h 9394538"/>
                <a:gd name="connsiteX24" fmla="*/ 3495138 w 18233152"/>
                <a:gd name="connsiteY24" fmla="*/ 1115548 h 9394538"/>
                <a:gd name="connsiteX25" fmla="*/ 3493650 w 18233152"/>
                <a:gd name="connsiteY25" fmla="*/ 1063976 h 9394538"/>
                <a:gd name="connsiteX26" fmla="*/ 3450403 w 18233152"/>
                <a:gd name="connsiteY26" fmla="*/ 777618 h 9394538"/>
                <a:gd name="connsiteX27" fmla="*/ 3119893 w 18233152"/>
                <a:gd name="connsiteY27" fmla="*/ 321571 h 9394538"/>
                <a:gd name="connsiteX28" fmla="*/ 3497351 w 18233152"/>
                <a:gd name="connsiteY28" fmla="*/ 674883 h 9394538"/>
                <a:gd name="connsiteX29" fmla="*/ 3759013 w 18233152"/>
                <a:gd name="connsiteY29" fmla="*/ 571878 h 9394538"/>
                <a:gd name="connsiteX30" fmla="*/ 3999043 w 18233152"/>
                <a:gd name="connsiteY30" fmla="*/ 91818 h 9394538"/>
                <a:gd name="connsiteX31" fmla="*/ 4033333 w 18233152"/>
                <a:gd name="connsiteY31" fmla="*/ 11808 h 9394538"/>
                <a:gd name="connsiteX32" fmla="*/ 3984569 w 18233152"/>
                <a:gd name="connsiteY32" fmla="*/ 247366 h 9394538"/>
                <a:gd name="connsiteX33" fmla="*/ 3812791 w 18233152"/>
                <a:gd name="connsiteY33" fmla="*/ 647417 h 9394538"/>
                <a:gd name="connsiteX34" fmla="*/ 3592906 w 18233152"/>
                <a:gd name="connsiteY34" fmla="*/ 811408 h 9394538"/>
                <a:gd name="connsiteX35" fmla="*/ 3604425 w 18233152"/>
                <a:gd name="connsiteY35" fmla="*/ 999253 h 9394538"/>
                <a:gd name="connsiteX36" fmla="*/ 3872985 w 18233152"/>
                <a:gd name="connsiteY36" fmla="*/ 881976 h 9394538"/>
                <a:gd name="connsiteX37" fmla="*/ 4200754 w 18233152"/>
                <a:gd name="connsiteY37" fmla="*/ 774136 h 9394538"/>
                <a:gd name="connsiteX38" fmla="*/ 4064251 w 18233152"/>
                <a:gd name="connsiteY38" fmla="*/ 847195 h 9394538"/>
                <a:gd name="connsiteX39" fmla="*/ 3818880 w 18233152"/>
                <a:gd name="connsiteY39" fmla="*/ 991305 h 9394538"/>
                <a:gd name="connsiteX40" fmla="*/ 3658531 w 18233152"/>
                <a:gd name="connsiteY40" fmla="*/ 1093178 h 9394538"/>
                <a:gd name="connsiteX41" fmla="*/ 3622838 w 18233152"/>
                <a:gd name="connsiteY41" fmla="*/ 1221401 h 9394538"/>
                <a:gd name="connsiteX42" fmla="*/ 3577446 w 18233152"/>
                <a:gd name="connsiteY42" fmla="*/ 1500691 h 9394538"/>
                <a:gd name="connsiteX43" fmla="*/ 3461833 w 18233152"/>
                <a:gd name="connsiteY43" fmla="*/ 1726308 h 9394538"/>
                <a:gd name="connsiteX44" fmla="*/ 3278953 w 18233152"/>
                <a:gd name="connsiteY44" fmla="*/ 2034918 h 9394538"/>
                <a:gd name="connsiteX45" fmla="*/ 3288742 w 18233152"/>
                <a:gd name="connsiteY45" fmla="*/ 2273460 h 9394538"/>
                <a:gd name="connsiteX46" fmla="*/ 3434288 w 18233152"/>
                <a:gd name="connsiteY46" fmla="*/ 2417577 h 9394538"/>
                <a:gd name="connsiteX47" fmla="*/ 3781217 w 18233152"/>
                <a:gd name="connsiteY47" fmla="*/ 2618845 h 9394538"/>
                <a:gd name="connsiteX48" fmla="*/ 6588323 w 18233152"/>
                <a:gd name="connsiteY48" fmla="*/ 3874193 h 9394538"/>
                <a:gd name="connsiteX49" fmla="*/ 18227951 w 18233152"/>
                <a:gd name="connsiteY49" fmla="*/ 9173439 h 9394538"/>
                <a:gd name="connsiteX50" fmla="*/ 18064964 w 18233152"/>
                <a:gd name="connsiteY50" fmla="*/ 9394536 h 9394538"/>
                <a:gd name="connsiteX51" fmla="*/ 7057965 w 18233152"/>
                <a:gd name="connsiteY51" fmla="*/ 4392731 h 9394538"/>
                <a:gd name="connsiteX52" fmla="*/ 4025107 w 18233152"/>
                <a:gd name="connsiteY52" fmla="*/ 3081300 h 9394538"/>
                <a:gd name="connsiteX53" fmla="*/ 3217865 w 18233152"/>
                <a:gd name="connsiteY53" fmla="*/ 2829045 h 9394538"/>
                <a:gd name="connsiteX54" fmla="*/ 3025524 w 18233152"/>
                <a:gd name="connsiteY54" fmla="*/ 2858861 h 9394538"/>
                <a:gd name="connsiteX55" fmla="*/ 2832855 w 18233152"/>
                <a:gd name="connsiteY55" fmla="*/ 2930924 h 9394538"/>
                <a:gd name="connsiteX56" fmla="*/ 2820111 w 18233152"/>
                <a:gd name="connsiteY56" fmla="*/ 3026344 h 9394538"/>
                <a:gd name="connsiteX57" fmla="*/ 2959241 w 18233152"/>
                <a:gd name="connsiteY57" fmla="*/ 3167976 h 9394538"/>
                <a:gd name="connsiteX58" fmla="*/ 3176083 w 18233152"/>
                <a:gd name="connsiteY58" fmla="*/ 3269358 h 9394538"/>
                <a:gd name="connsiteX59" fmla="*/ 3388239 w 18233152"/>
                <a:gd name="connsiteY59" fmla="*/ 3442290 h 9394538"/>
                <a:gd name="connsiteX60" fmla="*/ 3212014 w 18233152"/>
                <a:gd name="connsiteY60" fmla="*/ 3336948 h 9394538"/>
                <a:gd name="connsiteX61" fmla="*/ 3004633 w 18233152"/>
                <a:gd name="connsiteY61" fmla="*/ 3276814 h 9394538"/>
                <a:gd name="connsiteX62" fmla="*/ 2771676 w 18233152"/>
                <a:gd name="connsiteY62" fmla="*/ 3166987 h 9394538"/>
                <a:gd name="connsiteX63" fmla="*/ 2638873 w 18233152"/>
                <a:gd name="connsiteY63" fmla="*/ 3097908 h 9394538"/>
                <a:gd name="connsiteX64" fmla="*/ 2570293 w 18233152"/>
                <a:gd name="connsiteY64" fmla="*/ 3109338 h 9394538"/>
                <a:gd name="connsiteX65" fmla="*/ 2525557 w 18233152"/>
                <a:gd name="connsiteY65" fmla="*/ 3326508 h 9394538"/>
                <a:gd name="connsiteX66" fmla="*/ 2584349 w 18233152"/>
                <a:gd name="connsiteY66" fmla="*/ 3577470 h 9394538"/>
                <a:gd name="connsiteX67" fmla="*/ 2663703 w 18233152"/>
                <a:gd name="connsiteY67" fmla="*/ 3996904 h 9394538"/>
                <a:gd name="connsiteX68" fmla="*/ 2633113 w 18233152"/>
                <a:gd name="connsiteY68" fmla="*/ 4192703 h 9394538"/>
                <a:gd name="connsiteX69" fmla="*/ 2539703 w 18233152"/>
                <a:gd name="connsiteY69" fmla="*/ 4455574 h 9394538"/>
                <a:gd name="connsiteX70" fmla="*/ 2595212 w 18233152"/>
                <a:gd name="connsiteY70" fmla="*/ 3945217 h 9394538"/>
                <a:gd name="connsiteX71" fmla="*/ 2481240 w 18233152"/>
                <a:gd name="connsiteY71" fmla="*/ 3566538 h 9394538"/>
                <a:gd name="connsiteX72" fmla="*/ 2307403 w 18233152"/>
                <a:gd name="connsiteY72" fmla="*/ 3166488 h 9394538"/>
                <a:gd name="connsiteX73" fmla="*/ 2261683 w 18233152"/>
                <a:gd name="connsiteY73" fmla="*/ 3063618 h 9394538"/>
                <a:gd name="connsiteX74" fmla="*/ 2078803 w 18233152"/>
                <a:gd name="connsiteY74" fmla="*/ 2949318 h 9394538"/>
                <a:gd name="connsiteX75" fmla="*/ 1824299 w 18233152"/>
                <a:gd name="connsiteY75" fmla="*/ 3002494 h 9394538"/>
                <a:gd name="connsiteX76" fmla="*/ 1412162 w 18233152"/>
                <a:gd name="connsiteY76" fmla="*/ 3235573 h 9394538"/>
                <a:gd name="connsiteX77" fmla="*/ 1381573 w 18233152"/>
                <a:gd name="connsiteY77" fmla="*/ 3680838 h 9394538"/>
                <a:gd name="connsiteX78" fmla="*/ 1340867 w 18233152"/>
                <a:gd name="connsiteY78" fmla="*/ 3980504 h 9394538"/>
                <a:gd name="connsiteX79" fmla="*/ 1197619 w 18233152"/>
                <a:gd name="connsiteY79" fmla="*/ 4738831 h 9394538"/>
                <a:gd name="connsiteX80" fmla="*/ 1220896 w 18233152"/>
                <a:gd name="connsiteY80" fmla="*/ 4338309 h 9394538"/>
                <a:gd name="connsiteX81" fmla="*/ 1242772 w 18233152"/>
                <a:gd name="connsiteY81" fmla="*/ 4080888 h 9394538"/>
                <a:gd name="connsiteX82" fmla="*/ 1198693 w 18233152"/>
                <a:gd name="connsiteY82" fmla="*/ 3909438 h 9394538"/>
                <a:gd name="connsiteX83" fmla="*/ 970093 w 18233152"/>
                <a:gd name="connsiteY83" fmla="*/ 3989448 h 9394538"/>
                <a:gd name="connsiteX84" fmla="*/ 766328 w 18233152"/>
                <a:gd name="connsiteY84" fmla="*/ 4131990 h 9394538"/>
                <a:gd name="connsiteX85" fmla="*/ 555808 w 18233152"/>
                <a:gd name="connsiteY85" fmla="*/ 4355688 h 9394538"/>
                <a:gd name="connsiteX86" fmla="*/ 785900 w 18233152"/>
                <a:gd name="connsiteY86" fmla="*/ 4017771 h 9394538"/>
                <a:gd name="connsiteX87" fmla="*/ 1130113 w 18233152"/>
                <a:gd name="connsiteY87" fmla="*/ 3817500 h 9394538"/>
                <a:gd name="connsiteX88" fmla="*/ 1278703 w 18233152"/>
                <a:gd name="connsiteY88" fmla="*/ 3726558 h 9394538"/>
                <a:gd name="connsiteX89" fmla="*/ 1269661 w 18233152"/>
                <a:gd name="connsiteY89" fmla="*/ 3390117 h 9394538"/>
                <a:gd name="connsiteX90" fmla="*/ 1309620 w 18233152"/>
                <a:gd name="connsiteY90" fmla="*/ 3169963 h 9394538"/>
                <a:gd name="connsiteX91" fmla="*/ 1393003 w 18233152"/>
                <a:gd name="connsiteY91" fmla="*/ 3052188 h 9394538"/>
                <a:gd name="connsiteX92" fmla="*/ 1080693 w 18233152"/>
                <a:gd name="connsiteY92" fmla="*/ 2984604 h 9394538"/>
                <a:gd name="connsiteX93" fmla="*/ 663453 w 18233152"/>
                <a:gd name="connsiteY93" fmla="*/ 3023360 h 9394538"/>
                <a:gd name="connsiteX94" fmla="*/ 235111 w 18233152"/>
                <a:gd name="connsiteY94" fmla="*/ 3217172 h 9394538"/>
                <a:gd name="connsiteX95" fmla="*/ 421453 w 18233152"/>
                <a:gd name="connsiteY95" fmla="*/ 3029328 h 9394538"/>
                <a:gd name="connsiteX96" fmla="*/ 627193 w 18233152"/>
                <a:gd name="connsiteY96" fmla="*/ 2926458 h 9394538"/>
                <a:gd name="connsiteX97" fmla="*/ 854480 w 18233152"/>
                <a:gd name="connsiteY97" fmla="*/ 2889178 h 9394538"/>
                <a:gd name="connsiteX98" fmla="*/ 1149272 w 18233152"/>
                <a:gd name="connsiteY98" fmla="*/ 2889676 h 9394538"/>
                <a:gd name="connsiteX99" fmla="*/ 1531894 w 18233152"/>
                <a:gd name="connsiteY99" fmla="*/ 2917507 h 9394538"/>
                <a:gd name="connsiteX100" fmla="*/ 1860559 w 18233152"/>
                <a:gd name="connsiteY100" fmla="*/ 2766431 h 9394538"/>
                <a:gd name="connsiteX101" fmla="*/ 1701613 w 18233152"/>
                <a:gd name="connsiteY101" fmla="*/ 2263518 h 9394538"/>
                <a:gd name="connsiteX102" fmla="*/ 1690183 w 18233152"/>
                <a:gd name="connsiteY102" fmla="*/ 1966338 h 9394538"/>
                <a:gd name="connsiteX103" fmla="*/ 1381991 w 18233152"/>
                <a:gd name="connsiteY103" fmla="*/ 1841604 h 9394538"/>
                <a:gd name="connsiteX104" fmla="*/ 1095823 w 18233152"/>
                <a:gd name="connsiteY104" fmla="*/ 1714878 h 9394538"/>
                <a:gd name="connsiteX105" fmla="*/ 746507 w 18233152"/>
                <a:gd name="connsiteY105" fmla="*/ 1626415 h 9394538"/>
                <a:gd name="connsiteX106" fmla="*/ 352873 w 18233152"/>
                <a:gd name="connsiteY106" fmla="*/ 1726308 h 9394538"/>
                <a:gd name="connsiteX107" fmla="*/ 113171 w 18233152"/>
                <a:gd name="connsiteY107" fmla="*/ 1763582 h 9394538"/>
                <a:gd name="connsiteX108" fmla="*/ 9973 w 18233152"/>
                <a:gd name="connsiteY108" fmla="*/ 1737738 h 9394538"/>
                <a:gd name="connsiteX109" fmla="*/ 348516 w 18233152"/>
                <a:gd name="connsiteY109" fmla="*/ 1643812 h 9394538"/>
                <a:gd name="connsiteX110" fmla="*/ 653097 w 18233152"/>
                <a:gd name="connsiteY110" fmla="*/ 1543920 h 9394538"/>
                <a:gd name="connsiteX111" fmla="*/ 1072963 w 18233152"/>
                <a:gd name="connsiteY111" fmla="*/ 1612008 h 9394538"/>
                <a:gd name="connsiteX112" fmla="*/ 1244413 w 18233152"/>
                <a:gd name="connsiteY112" fmla="*/ 1657728 h 9394538"/>
                <a:gd name="connsiteX113" fmla="*/ 1205766 w 18233152"/>
                <a:gd name="connsiteY113" fmla="*/ 1451988 h 9394538"/>
                <a:gd name="connsiteX114" fmla="*/ 1046313 w 18233152"/>
                <a:gd name="connsiteY114" fmla="*/ 815409 h 9394538"/>
                <a:gd name="connsiteX115" fmla="*/ 1221553 w 18233152"/>
                <a:gd name="connsiteY115" fmla="*/ 1211958 h 9394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8233152" h="9394538">
                  <a:moveTo>
                    <a:pt x="1221553" y="1211958"/>
                  </a:moveTo>
                  <a:cubicBezTo>
                    <a:pt x="1271153" y="1336028"/>
                    <a:pt x="1288666" y="1485533"/>
                    <a:pt x="1343911" y="1559828"/>
                  </a:cubicBezTo>
                  <a:cubicBezTo>
                    <a:pt x="1399156" y="1634123"/>
                    <a:pt x="1459116" y="1637601"/>
                    <a:pt x="1553023" y="1657728"/>
                  </a:cubicBezTo>
                  <a:cubicBezTo>
                    <a:pt x="1646930" y="1677855"/>
                    <a:pt x="1829248" y="1699638"/>
                    <a:pt x="1907353" y="1680588"/>
                  </a:cubicBezTo>
                  <a:cubicBezTo>
                    <a:pt x="1985458" y="1661538"/>
                    <a:pt x="1985458" y="1608198"/>
                    <a:pt x="2021653" y="1543428"/>
                  </a:cubicBezTo>
                  <a:cubicBezTo>
                    <a:pt x="2057848" y="1478658"/>
                    <a:pt x="2107378" y="1362453"/>
                    <a:pt x="2124523" y="1291968"/>
                  </a:cubicBezTo>
                  <a:cubicBezTo>
                    <a:pt x="2141668" y="1221483"/>
                    <a:pt x="2133939" y="1198292"/>
                    <a:pt x="2124523" y="1120518"/>
                  </a:cubicBezTo>
                  <a:cubicBezTo>
                    <a:pt x="2115107" y="1042744"/>
                    <a:pt x="2075649" y="882475"/>
                    <a:pt x="2068029" y="825325"/>
                  </a:cubicBezTo>
                  <a:cubicBezTo>
                    <a:pt x="2060409" y="768175"/>
                    <a:pt x="2061767" y="734134"/>
                    <a:pt x="2078803" y="777618"/>
                  </a:cubicBezTo>
                  <a:cubicBezTo>
                    <a:pt x="2095839" y="821102"/>
                    <a:pt x="2147383" y="1004313"/>
                    <a:pt x="2170243" y="1086228"/>
                  </a:cubicBezTo>
                  <a:cubicBezTo>
                    <a:pt x="2193103" y="1168143"/>
                    <a:pt x="2196913" y="1232913"/>
                    <a:pt x="2215963" y="1269108"/>
                  </a:cubicBezTo>
                  <a:cubicBezTo>
                    <a:pt x="2235013" y="1305303"/>
                    <a:pt x="2265493" y="1320543"/>
                    <a:pt x="2284543" y="1303398"/>
                  </a:cubicBezTo>
                  <a:cubicBezTo>
                    <a:pt x="2303593" y="1286253"/>
                    <a:pt x="2299783" y="1236723"/>
                    <a:pt x="2330263" y="1166238"/>
                  </a:cubicBezTo>
                  <a:cubicBezTo>
                    <a:pt x="2360743" y="1095753"/>
                    <a:pt x="2429323" y="968118"/>
                    <a:pt x="2467423" y="880488"/>
                  </a:cubicBezTo>
                  <a:cubicBezTo>
                    <a:pt x="2505523" y="792858"/>
                    <a:pt x="2534098" y="697608"/>
                    <a:pt x="2558863" y="640458"/>
                  </a:cubicBezTo>
                  <a:cubicBezTo>
                    <a:pt x="2583628" y="583308"/>
                    <a:pt x="2616013" y="512823"/>
                    <a:pt x="2616013" y="537588"/>
                  </a:cubicBezTo>
                  <a:cubicBezTo>
                    <a:pt x="2616013" y="562353"/>
                    <a:pt x="2587438" y="695703"/>
                    <a:pt x="2558863" y="789048"/>
                  </a:cubicBezTo>
                  <a:cubicBezTo>
                    <a:pt x="2530288" y="882393"/>
                    <a:pt x="2475043" y="994788"/>
                    <a:pt x="2444563" y="1097658"/>
                  </a:cubicBezTo>
                  <a:cubicBezTo>
                    <a:pt x="2414083" y="1200528"/>
                    <a:pt x="2356933" y="1326258"/>
                    <a:pt x="2375983" y="1406268"/>
                  </a:cubicBezTo>
                  <a:cubicBezTo>
                    <a:pt x="2395033" y="1486278"/>
                    <a:pt x="2475043" y="1535808"/>
                    <a:pt x="2558863" y="1577718"/>
                  </a:cubicBezTo>
                  <a:cubicBezTo>
                    <a:pt x="2642683" y="1619628"/>
                    <a:pt x="2774128" y="1644393"/>
                    <a:pt x="2878903" y="1657728"/>
                  </a:cubicBezTo>
                  <a:cubicBezTo>
                    <a:pt x="2983678" y="1671063"/>
                    <a:pt x="3105598" y="1672968"/>
                    <a:pt x="3187513" y="1657728"/>
                  </a:cubicBezTo>
                  <a:cubicBezTo>
                    <a:pt x="3269428" y="1642488"/>
                    <a:pt x="3320301" y="1634784"/>
                    <a:pt x="3370393" y="1566288"/>
                  </a:cubicBezTo>
                  <a:cubicBezTo>
                    <a:pt x="3420485" y="1497792"/>
                    <a:pt x="3467275" y="1321876"/>
                    <a:pt x="3488066" y="1246753"/>
                  </a:cubicBezTo>
                  <a:cubicBezTo>
                    <a:pt x="3508857" y="1171630"/>
                    <a:pt x="3494207" y="1146011"/>
                    <a:pt x="3495138" y="1115548"/>
                  </a:cubicBezTo>
                  <a:cubicBezTo>
                    <a:pt x="3496069" y="1085085"/>
                    <a:pt x="3495555" y="1117316"/>
                    <a:pt x="3493650" y="1063976"/>
                  </a:cubicBezTo>
                  <a:cubicBezTo>
                    <a:pt x="3491745" y="1010636"/>
                    <a:pt x="3512696" y="901352"/>
                    <a:pt x="3450403" y="777618"/>
                  </a:cubicBezTo>
                  <a:cubicBezTo>
                    <a:pt x="3388110" y="653884"/>
                    <a:pt x="3101583" y="362546"/>
                    <a:pt x="3119893" y="321571"/>
                  </a:cubicBezTo>
                  <a:cubicBezTo>
                    <a:pt x="3138203" y="280596"/>
                    <a:pt x="3390831" y="633165"/>
                    <a:pt x="3497351" y="674883"/>
                  </a:cubicBezTo>
                  <a:cubicBezTo>
                    <a:pt x="3529859" y="730018"/>
                    <a:pt x="3675398" y="669055"/>
                    <a:pt x="3759013" y="571878"/>
                  </a:cubicBezTo>
                  <a:cubicBezTo>
                    <a:pt x="3842628" y="474701"/>
                    <a:pt x="3953323" y="185163"/>
                    <a:pt x="3999043" y="91818"/>
                  </a:cubicBezTo>
                  <a:cubicBezTo>
                    <a:pt x="4044763" y="-1527"/>
                    <a:pt x="4035745" y="-14117"/>
                    <a:pt x="4033333" y="11808"/>
                  </a:cubicBezTo>
                  <a:cubicBezTo>
                    <a:pt x="4030921" y="37733"/>
                    <a:pt x="4021326" y="141431"/>
                    <a:pt x="3984569" y="247366"/>
                  </a:cubicBezTo>
                  <a:cubicBezTo>
                    <a:pt x="3947812" y="353301"/>
                    <a:pt x="3878068" y="553410"/>
                    <a:pt x="3812791" y="647417"/>
                  </a:cubicBezTo>
                  <a:cubicBezTo>
                    <a:pt x="3747514" y="741424"/>
                    <a:pt x="3627634" y="752769"/>
                    <a:pt x="3592906" y="811408"/>
                  </a:cubicBezTo>
                  <a:cubicBezTo>
                    <a:pt x="3558178" y="870047"/>
                    <a:pt x="3557745" y="987492"/>
                    <a:pt x="3604425" y="999253"/>
                  </a:cubicBezTo>
                  <a:cubicBezTo>
                    <a:pt x="3651105" y="1011014"/>
                    <a:pt x="3773597" y="919495"/>
                    <a:pt x="3872985" y="881976"/>
                  </a:cubicBezTo>
                  <a:cubicBezTo>
                    <a:pt x="3972373" y="844457"/>
                    <a:pt x="4168876" y="779933"/>
                    <a:pt x="4200754" y="774136"/>
                  </a:cubicBezTo>
                  <a:cubicBezTo>
                    <a:pt x="4232632" y="768339"/>
                    <a:pt x="4127897" y="811000"/>
                    <a:pt x="4064251" y="847195"/>
                  </a:cubicBezTo>
                  <a:cubicBezTo>
                    <a:pt x="4000605" y="883390"/>
                    <a:pt x="3886500" y="950308"/>
                    <a:pt x="3818880" y="991305"/>
                  </a:cubicBezTo>
                  <a:cubicBezTo>
                    <a:pt x="3751260" y="1032302"/>
                    <a:pt x="3691205" y="1054829"/>
                    <a:pt x="3658531" y="1093178"/>
                  </a:cubicBezTo>
                  <a:cubicBezTo>
                    <a:pt x="3625857" y="1131527"/>
                    <a:pt x="3636352" y="1153482"/>
                    <a:pt x="3622838" y="1221401"/>
                  </a:cubicBezTo>
                  <a:cubicBezTo>
                    <a:pt x="3609324" y="1289320"/>
                    <a:pt x="3604280" y="1416540"/>
                    <a:pt x="3577446" y="1500691"/>
                  </a:cubicBezTo>
                  <a:cubicBezTo>
                    <a:pt x="3550612" y="1584842"/>
                    <a:pt x="3511582" y="1637270"/>
                    <a:pt x="3461833" y="1726308"/>
                  </a:cubicBezTo>
                  <a:cubicBezTo>
                    <a:pt x="3412084" y="1815346"/>
                    <a:pt x="3307802" y="1943726"/>
                    <a:pt x="3278953" y="2034918"/>
                  </a:cubicBezTo>
                  <a:cubicBezTo>
                    <a:pt x="3250105" y="2126110"/>
                    <a:pt x="3262853" y="2209684"/>
                    <a:pt x="3288742" y="2273460"/>
                  </a:cubicBezTo>
                  <a:cubicBezTo>
                    <a:pt x="3314631" y="2337237"/>
                    <a:pt x="3352209" y="2360013"/>
                    <a:pt x="3434288" y="2417577"/>
                  </a:cubicBezTo>
                  <a:cubicBezTo>
                    <a:pt x="3516367" y="2475141"/>
                    <a:pt x="3255545" y="2376076"/>
                    <a:pt x="3781217" y="2618845"/>
                  </a:cubicBezTo>
                  <a:cubicBezTo>
                    <a:pt x="4306889" y="2861614"/>
                    <a:pt x="4180534" y="2781761"/>
                    <a:pt x="6588323" y="3874193"/>
                  </a:cubicBezTo>
                  <a:lnTo>
                    <a:pt x="18227951" y="9173439"/>
                  </a:lnTo>
                  <a:cubicBezTo>
                    <a:pt x="18262059" y="9259832"/>
                    <a:pt x="18119293" y="9320837"/>
                    <a:pt x="18064964" y="9394536"/>
                  </a:cubicBezTo>
                  <a:cubicBezTo>
                    <a:pt x="18033882" y="9397848"/>
                    <a:pt x="9397941" y="5444937"/>
                    <a:pt x="7057965" y="4392731"/>
                  </a:cubicBezTo>
                  <a:cubicBezTo>
                    <a:pt x="4717989" y="3340525"/>
                    <a:pt x="4665124" y="3341914"/>
                    <a:pt x="4025107" y="3081300"/>
                  </a:cubicBezTo>
                  <a:cubicBezTo>
                    <a:pt x="3385090" y="2820686"/>
                    <a:pt x="3384462" y="2866118"/>
                    <a:pt x="3217865" y="2829045"/>
                  </a:cubicBezTo>
                  <a:cubicBezTo>
                    <a:pt x="3051268" y="2791972"/>
                    <a:pt x="3089692" y="2841881"/>
                    <a:pt x="3025524" y="2858861"/>
                  </a:cubicBezTo>
                  <a:cubicBezTo>
                    <a:pt x="2961356" y="2875841"/>
                    <a:pt x="2867091" y="2903010"/>
                    <a:pt x="2832855" y="2930924"/>
                  </a:cubicBezTo>
                  <a:cubicBezTo>
                    <a:pt x="2798620" y="2958838"/>
                    <a:pt x="2799047" y="2986835"/>
                    <a:pt x="2820111" y="3026344"/>
                  </a:cubicBezTo>
                  <a:cubicBezTo>
                    <a:pt x="2841175" y="3065853"/>
                    <a:pt x="2899912" y="3127474"/>
                    <a:pt x="2959241" y="3167976"/>
                  </a:cubicBezTo>
                  <a:cubicBezTo>
                    <a:pt x="3018570" y="3208478"/>
                    <a:pt x="3104583" y="3223639"/>
                    <a:pt x="3176083" y="3269358"/>
                  </a:cubicBezTo>
                  <a:cubicBezTo>
                    <a:pt x="3247583" y="3315077"/>
                    <a:pt x="3382251" y="3431025"/>
                    <a:pt x="3388239" y="3442290"/>
                  </a:cubicBezTo>
                  <a:cubicBezTo>
                    <a:pt x="3394228" y="3453555"/>
                    <a:pt x="3275948" y="3364527"/>
                    <a:pt x="3212014" y="3336948"/>
                  </a:cubicBezTo>
                  <a:cubicBezTo>
                    <a:pt x="3148080" y="3309369"/>
                    <a:pt x="3078023" y="3305141"/>
                    <a:pt x="3004633" y="3276814"/>
                  </a:cubicBezTo>
                  <a:cubicBezTo>
                    <a:pt x="2931243" y="3248487"/>
                    <a:pt x="2832636" y="3196805"/>
                    <a:pt x="2771676" y="3166987"/>
                  </a:cubicBezTo>
                  <a:cubicBezTo>
                    <a:pt x="2710716" y="3137169"/>
                    <a:pt x="2672437" y="3107516"/>
                    <a:pt x="2638873" y="3097908"/>
                  </a:cubicBezTo>
                  <a:cubicBezTo>
                    <a:pt x="2605309" y="3088300"/>
                    <a:pt x="2589179" y="3071238"/>
                    <a:pt x="2570293" y="3109338"/>
                  </a:cubicBezTo>
                  <a:cubicBezTo>
                    <a:pt x="2551407" y="3147438"/>
                    <a:pt x="2523214" y="3248486"/>
                    <a:pt x="2525557" y="3326508"/>
                  </a:cubicBezTo>
                  <a:cubicBezTo>
                    <a:pt x="2527900" y="3404530"/>
                    <a:pt x="2561325" y="3465737"/>
                    <a:pt x="2584349" y="3577470"/>
                  </a:cubicBezTo>
                  <a:cubicBezTo>
                    <a:pt x="2607373" y="3689203"/>
                    <a:pt x="2655576" y="3894365"/>
                    <a:pt x="2663703" y="3996904"/>
                  </a:cubicBezTo>
                  <a:cubicBezTo>
                    <a:pt x="2671830" y="4099443"/>
                    <a:pt x="2653780" y="4116258"/>
                    <a:pt x="2633113" y="4192703"/>
                  </a:cubicBezTo>
                  <a:cubicBezTo>
                    <a:pt x="2612446" y="4269148"/>
                    <a:pt x="2546020" y="4496822"/>
                    <a:pt x="2539703" y="4455574"/>
                  </a:cubicBezTo>
                  <a:cubicBezTo>
                    <a:pt x="2533386" y="4414326"/>
                    <a:pt x="2604956" y="4093390"/>
                    <a:pt x="2595212" y="3945217"/>
                  </a:cubicBezTo>
                  <a:cubicBezTo>
                    <a:pt x="2585468" y="3797044"/>
                    <a:pt x="2529208" y="3696326"/>
                    <a:pt x="2481240" y="3566538"/>
                  </a:cubicBezTo>
                  <a:cubicBezTo>
                    <a:pt x="2433272" y="3436750"/>
                    <a:pt x="2343996" y="3250308"/>
                    <a:pt x="2307403" y="3166488"/>
                  </a:cubicBezTo>
                  <a:cubicBezTo>
                    <a:pt x="2270810" y="3082668"/>
                    <a:pt x="2299783" y="3099813"/>
                    <a:pt x="2261683" y="3063618"/>
                  </a:cubicBezTo>
                  <a:cubicBezTo>
                    <a:pt x="2223583" y="3027423"/>
                    <a:pt x="2151700" y="2959505"/>
                    <a:pt x="2078803" y="2949318"/>
                  </a:cubicBezTo>
                  <a:cubicBezTo>
                    <a:pt x="2005906" y="2939131"/>
                    <a:pt x="1935406" y="2954785"/>
                    <a:pt x="1824299" y="3002494"/>
                  </a:cubicBezTo>
                  <a:cubicBezTo>
                    <a:pt x="1713192" y="3050203"/>
                    <a:pt x="1485950" y="3122516"/>
                    <a:pt x="1412162" y="3235573"/>
                  </a:cubicBezTo>
                  <a:cubicBezTo>
                    <a:pt x="1338374" y="3348630"/>
                    <a:pt x="1393455" y="3556683"/>
                    <a:pt x="1381573" y="3680838"/>
                  </a:cubicBezTo>
                  <a:cubicBezTo>
                    <a:pt x="1369691" y="3804993"/>
                    <a:pt x="1371526" y="3804172"/>
                    <a:pt x="1340867" y="3980504"/>
                  </a:cubicBezTo>
                  <a:cubicBezTo>
                    <a:pt x="1310208" y="4156836"/>
                    <a:pt x="1217614" y="4679197"/>
                    <a:pt x="1197619" y="4738831"/>
                  </a:cubicBezTo>
                  <a:cubicBezTo>
                    <a:pt x="1177624" y="4798465"/>
                    <a:pt x="1213371" y="4447966"/>
                    <a:pt x="1220896" y="4338309"/>
                  </a:cubicBezTo>
                  <a:cubicBezTo>
                    <a:pt x="1228421" y="4228652"/>
                    <a:pt x="1246473" y="4152367"/>
                    <a:pt x="1242772" y="4080888"/>
                  </a:cubicBezTo>
                  <a:cubicBezTo>
                    <a:pt x="1239072" y="4009410"/>
                    <a:pt x="1244139" y="3924678"/>
                    <a:pt x="1198693" y="3909438"/>
                  </a:cubicBezTo>
                  <a:cubicBezTo>
                    <a:pt x="1153247" y="3894198"/>
                    <a:pt x="1042154" y="3952356"/>
                    <a:pt x="970093" y="3989448"/>
                  </a:cubicBezTo>
                  <a:cubicBezTo>
                    <a:pt x="898032" y="4026540"/>
                    <a:pt x="835376" y="4070950"/>
                    <a:pt x="766328" y="4131990"/>
                  </a:cubicBezTo>
                  <a:cubicBezTo>
                    <a:pt x="697281" y="4193030"/>
                    <a:pt x="552546" y="4374724"/>
                    <a:pt x="555808" y="4355688"/>
                  </a:cubicBezTo>
                  <a:cubicBezTo>
                    <a:pt x="559070" y="4336652"/>
                    <a:pt x="690183" y="4107469"/>
                    <a:pt x="785900" y="4017771"/>
                  </a:cubicBezTo>
                  <a:cubicBezTo>
                    <a:pt x="881618" y="3928073"/>
                    <a:pt x="1047979" y="3866035"/>
                    <a:pt x="1130113" y="3817500"/>
                  </a:cubicBezTo>
                  <a:cubicBezTo>
                    <a:pt x="1212247" y="3768965"/>
                    <a:pt x="1255445" y="3797788"/>
                    <a:pt x="1278703" y="3726558"/>
                  </a:cubicBezTo>
                  <a:cubicBezTo>
                    <a:pt x="1301961" y="3655328"/>
                    <a:pt x="1264508" y="3482883"/>
                    <a:pt x="1269661" y="3390117"/>
                  </a:cubicBezTo>
                  <a:cubicBezTo>
                    <a:pt x="1274814" y="3297351"/>
                    <a:pt x="1289063" y="3226285"/>
                    <a:pt x="1309620" y="3169963"/>
                  </a:cubicBezTo>
                  <a:cubicBezTo>
                    <a:pt x="1330177" y="3113642"/>
                    <a:pt x="1431158" y="3083081"/>
                    <a:pt x="1393003" y="3052188"/>
                  </a:cubicBezTo>
                  <a:cubicBezTo>
                    <a:pt x="1354849" y="3021295"/>
                    <a:pt x="1202285" y="2989409"/>
                    <a:pt x="1080693" y="2984604"/>
                  </a:cubicBezTo>
                  <a:cubicBezTo>
                    <a:pt x="959101" y="2979799"/>
                    <a:pt x="804383" y="2984599"/>
                    <a:pt x="663453" y="3023360"/>
                  </a:cubicBezTo>
                  <a:cubicBezTo>
                    <a:pt x="522523" y="3062121"/>
                    <a:pt x="275444" y="3216177"/>
                    <a:pt x="235111" y="3217172"/>
                  </a:cubicBezTo>
                  <a:cubicBezTo>
                    <a:pt x="194778" y="3218167"/>
                    <a:pt x="356106" y="3077780"/>
                    <a:pt x="421453" y="3029328"/>
                  </a:cubicBezTo>
                  <a:cubicBezTo>
                    <a:pt x="486800" y="2980876"/>
                    <a:pt x="555022" y="2949816"/>
                    <a:pt x="627193" y="2926458"/>
                  </a:cubicBezTo>
                  <a:cubicBezTo>
                    <a:pt x="699364" y="2903100"/>
                    <a:pt x="767467" y="2895308"/>
                    <a:pt x="854480" y="2889178"/>
                  </a:cubicBezTo>
                  <a:cubicBezTo>
                    <a:pt x="941493" y="2883048"/>
                    <a:pt x="1036370" y="2884954"/>
                    <a:pt x="1149272" y="2889676"/>
                  </a:cubicBezTo>
                  <a:cubicBezTo>
                    <a:pt x="1262174" y="2894398"/>
                    <a:pt x="1413346" y="2938048"/>
                    <a:pt x="1531894" y="2917507"/>
                  </a:cubicBezTo>
                  <a:cubicBezTo>
                    <a:pt x="1650442" y="2896966"/>
                    <a:pt x="1832273" y="2875429"/>
                    <a:pt x="1860559" y="2766431"/>
                  </a:cubicBezTo>
                  <a:cubicBezTo>
                    <a:pt x="1888846" y="2657433"/>
                    <a:pt x="1730009" y="2396867"/>
                    <a:pt x="1701613" y="2263518"/>
                  </a:cubicBezTo>
                  <a:cubicBezTo>
                    <a:pt x="1673217" y="2130169"/>
                    <a:pt x="1743453" y="2036657"/>
                    <a:pt x="1690183" y="1966338"/>
                  </a:cubicBezTo>
                  <a:cubicBezTo>
                    <a:pt x="1636913" y="1896019"/>
                    <a:pt x="1481051" y="1883514"/>
                    <a:pt x="1381991" y="1841604"/>
                  </a:cubicBezTo>
                  <a:cubicBezTo>
                    <a:pt x="1282931" y="1799694"/>
                    <a:pt x="1201737" y="1750743"/>
                    <a:pt x="1095823" y="1714878"/>
                  </a:cubicBezTo>
                  <a:cubicBezTo>
                    <a:pt x="989909" y="1679013"/>
                    <a:pt x="870332" y="1624510"/>
                    <a:pt x="746507" y="1626415"/>
                  </a:cubicBezTo>
                  <a:cubicBezTo>
                    <a:pt x="622682" y="1628320"/>
                    <a:pt x="458429" y="1703447"/>
                    <a:pt x="352873" y="1726308"/>
                  </a:cubicBezTo>
                  <a:cubicBezTo>
                    <a:pt x="247317" y="1749169"/>
                    <a:pt x="170321" y="1761677"/>
                    <a:pt x="113171" y="1763582"/>
                  </a:cubicBezTo>
                  <a:cubicBezTo>
                    <a:pt x="56021" y="1765487"/>
                    <a:pt x="-29251" y="1757700"/>
                    <a:pt x="9973" y="1737738"/>
                  </a:cubicBezTo>
                  <a:cubicBezTo>
                    <a:pt x="49197" y="1717776"/>
                    <a:pt x="241329" y="1676115"/>
                    <a:pt x="348516" y="1643812"/>
                  </a:cubicBezTo>
                  <a:cubicBezTo>
                    <a:pt x="455703" y="1611509"/>
                    <a:pt x="532356" y="1549221"/>
                    <a:pt x="653097" y="1543920"/>
                  </a:cubicBezTo>
                  <a:cubicBezTo>
                    <a:pt x="773838" y="1538619"/>
                    <a:pt x="974410" y="1593040"/>
                    <a:pt x="1072963" y="1612008"/>
                  </a:cubicBezTo>
                  <a:cubicBezTo>
                    <a:pt x="1171516" y="1630976"/>
                    <a:pt x="1222279" y="1684398"/>
                    <a:pt x="1244413" y="1657728"/>
                  </a:cubicBezTo>
                  <a:cubicBezTo>
                    <a:pt x="1266547" y="1631058"/>
                    <a:pt x="1217196" y="1531998"/>
                    <a:pt x="1205766" y="1451988"/>
                  </a:cubicBezTo>
                  <a:cubicBezTo>
                    <a:pt x="1194336" y="1371978"/>
                    <a:pt x="1043682" y="855414"/>
                    <a:pt x="1046313" y="815409"/>
                  </a:cubicBezTo>
                  <a:cubicBezTo>
                    <a:pt x="1048944" y="775404"/>
                    <a:pt x="1171953" y="1087888"/>
                    <a:pt x="1221553" y="1211958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grpSp>
          <p:nvGrpSpPr>
            <p:cNvPr id="3" name="Skupina 2"/>
            <p:cNvGrpSpPr/>
            <p:nvPr/>
          </p:nvGrpSpPr>
          <p:grpSpPr>
            <a:xfrm rot="632640">
              <a:off x="2454176" y="2010831"/>
              <a:ext cx="1132442" cy="778235"/>
              <a:chOff x="4099760" y="2873345"/>
              <a:chExt cx="1132442" cy="835444"/>
            </a:xfrm>
          </p:grpSpPr>
          <p:grpSp>
            <p:nvGrpSpPr>
              <p:cNvPr id="4" name="Skupina 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6" name="Skupina 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13" name="Volný tvar 1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4" name="Volný tvar 1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5" name="Volný tvar 1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6" name="Volný tvar 1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7" name="Volný tvar 1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7" name="Skupina 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8" name="Volný tvar 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9" name="Volný tvar 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0" name="Volný tvar 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1" name="Volný tvar 1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2" name="Volný tvar 1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5" name="Ovál 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18" name="Skupina 17"/>
            <p:cNvGrpSpPr/>
            <p:nvPr/>
          </p:nvGrpSpPr>
          <p:grpSpPr>
            <a:xfrm rot="632640">
              <a:off x="3471129" y="2536981"/>
              <a:ext cx="1132442" cy="778235"/>
              <a:chOff x="4099760" y="2873345"/>
              <a:chExt cx="1132442" cy="835444"/>
            </a:xfrm>
          </p:grpSpPr>
          <p:grpSp>
            <p:nvGrpSpPr>
              <p:cNvPr id="19" name="Skupina 18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21" name="Skupina 20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28" name="Volný tvar 27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9" name="Volný tvar 2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0" name="Volný tvar 2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1" name="Volný tvar 3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2" name="Volný tvar 3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22" name="Skupina 21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23" name="Volný tvar 22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4" name="Volný tvar 2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5" name="Volný tvar 2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6" name="Volný tvar 2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7" name="Volný tvar 2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20" name="Ovál 19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33" name="Skupina 32"/>
            <p:cNvGrpSpPr/>
            <p:nvPr/>
          </p:nvGrpSpPr>
          <p:grpSpPr>
            <a:xfrm rot="632640">
              <a:off x="4483433" y="3072636"/>
              <a:ext cx="1132442" cy="778235"/>
              <a:chOff x="4099760" y="2873345"/>
              <a:chExt cx="1132442" cy="835444"/>
            </a:xfrm>
          </p:grpSpPr>
          <p:grpSp>
            <p:nvGrpSpPr>
              <p:cNvPr id="34" name="Skupina 3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36" name="Skupina 3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43" name="Volný tvar 4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4" name="Volný tvar 4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5" name="Volný tvar 4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6" name="Volný tvar 4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7" name="Volný tvar 4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37" name="Skupina 3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38" name="Volný tvar 3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9" name="Volný tvar 3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0" name="Volný tvar 3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1" name="Volný tvar 4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2" name="Volný tvar 4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35" name="Ovál 3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48" name="Skupina 47"/>
            <p:cNvGrpSpPr/>
            <p:nvPr/>
          </p:nvGrpSpPr>
          <p:grpSpPr>
            <a:xfrm rot="632640">
              <a:off x="5508283" y="3604401"/>
              <a:ext cx="1132442" cy="778235"/>
              <a:chOff x="4099760" y="2873345"/>
              <a:chExt cx="1132442" cy="835444"/>
            </a:xfrm>
          </p:grpSpPr>
          <p:grpSp>
            <p:nvGrpSpPr>
              <p:cNvPr id="49" name="Skupina 48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51" name="Skupina 50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58" name="Volný tvar 57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9" name="Volný tvar 5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0" name="Volný tvar 5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1" name="Volný tvar 6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2" name="Volný tvar 6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52" name="Skupina 51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53" name="Volný tvar 52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4" name="Volný tvar 5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5" name="Volný tvar 5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6" name="Volný tvar 5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7" name="Volný tvar 5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50" name="Ovál 49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63" name="Skupina 62"/>
            <p:cNvGrpSpPr/>
            <p:nvPr/>
          </p:nvGrpSpPr>
          <p:grpSpPr>
            <a:xfrm rot="632640">
              <a:off x="6512357" y="4133857"/>
              <a:ext cx="1132442" cy="778235"/>
              <a:chOff x="4099760" y="2873345"/>
              <a:chExt cx="1132442" cy="835444"/>
            </a:xfrm>
          </p:grpSpPr>
          <p:grpSp>
            <p:nvGrpSpPr>
              <p:cNvPr id="64" name="Skupina 6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66" name="Skupina 6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73" name="Volný tvar 7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4" name="Volný tvar 7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5" name="Volný tvar 7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6" name="Volný tvar 7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7" name="Volný tvar 7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67" name="Skupina 6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68" name="Volný tvar 6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9" name="Volný tvar 6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0" name="Volný tvar 6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1" name="Volný tvar 7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2" name="Volný tvar 7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65" name="Ovál 6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</p:grpSp>
      <p:sp>
        <p:nvSpPr>
          <p:cNvPr id="81" name="Volný tvar 80"/>
          <p:cNvSpPr/>
          <p:nvPr/>
        </p:nvSpPr>
        <p:spPr>
          <a:xfrm rot="603163">
            <a:off x="4972775" y="2900870"/>
            <a:ext cx="1321035" cy="881008"/>
          </a:xfrm>
          <a:custGeom>
            <a:avLst/>
            <a:gdLst>
              <a:gd name="connsiteX0" fmla="*/ 0 w 1364064"/>
              <a:gd name="connsiteY0" fmla="*/ 263875 h 859298"/>
              <a:gd name="connsiteX1" fmla="*/ 212651 w 1364064"/>
              <a:gd name="connsiteY1" fmla="*/ 8693 h 859298"/>
              <a:gd name="connsiteX2" fmla="*/ 786809 w 1364064"/>
              <a:gd name="connsiteY2" fmla="*/ 93754 h 859298"/>
              <a:gd name="connsiteX3" fmla="*/ 1329069 w 1364064"/>
              <a:gd name="connsiteY3" fmla="*/ 423363 h 859298"/>
              <a:gd name="connsiteX4" fmla="*/ 1265274 w 1364064"/>
              <a:gd name="connsiteY4" fmla="*/ 859298 h 859298"/>
              <a:gd name="connsiteX0" fmla="*/ 0 w 1349954"/>
              <a:gd name="connsiteY0" fmla="*/ 263875 h 859298"/>
              <a:gd name="connsiteX1" fmla="*/ 212651 w 1349954"/>
              <a:gd name="connsiteY1" fmla="*/ 8693 h 859298"/>
              <a:gd name="connsiteX2" fmla="*/ 786809 w 1349954"/>
              <a:gd name="connsiteY2" fmla="*/ 93754 h 859298"/>
              <a:gd name="connsiteX3" fmla="*/ 1329069 w 1349954"/>
              <a:gd name="connsiteY3" fmla="*/ 423363 h 859298"/>
              <a:gd name="connsiteX4" fmla="*/ 1265274 w 1349954"/>
              <a:gd name="connsiteY4" fmla="*/ 859298 h 859298"/>
              <a:gd name="connsiteX0" fmla="*/ 0 w 1321035"/>
              <a:gd name="connsiteY0" fmla="*/ 263185 h 858608"/>
              <a:gd name="connsiteX1" fmla="*/ 212651 w 1321035"/>
              <a:gd name="connsiteY1" fmla="*/ 8003 h 858608"/>
              <a:gd name="connsiteX2" fmla="*/ 786809 w 1321035"/>
              <a:gd name="connsiteY2" fmla="*/ 93064 h 858608"/>
              <a:gd name="connsiteX3" fmla="*/ 1286539 w 1321035"/>
              <a:gd name="connsiteY3" fmla="*/ 380142 h 858608"/>
              <a:gd name="connsiteX4" fmla="*/ 1265274 w 1321035"/>
              <a:gd name="connsiteY4" fmla="*/ 858608 h 858608"/>
              <a:gd name="connsiteX0" fmla="*/ 0 w 1321035"/>
              <a:gd name="connsiteY0" fmla="*/ 273014 h 868437"/>
              <a:gd name="connsiteX1" fmla="*/ 297712 w 1321035"/>
              <a:gd name="connsiteY1" fmla="*/ 7200 h 868437"/>
              <a:gd name="connsiteX2" fmla="*/ 786809 w 1321035"/>
              <a:gd name="connsiteY2" fmla="*/ 102893 h 868437"/>
              <a:gd name="connsiteX3" fmla="*/ 1286539 w 1321035"/>
              <a:gd name="connsiteY3" fmla="*/ 389971 h 868437"/>
              <a:gd name="connsiteX4" fmla="*/ 1265274 w 1321035"/>
              <a:gd name="connsiteY4" fmla="*/ 868437 h 868437"/>
              <a:gd name="connsiteX0" fmla="*/ 0 w 1321035"/>
              <a:gd name="connsiteY0" fmla="*/ 285585 h 881008"/>
              <a:gd name="connsiteX1" fmla="*/ 297712 w 1321035"/>
              <a:gd name="connsiteY1" fmla="*/ 19771 h 881008"/>
              <a:gd name="connsiteX2" fmla="*/ 818706 w 1321035"/>
              <a:gd name="connsiteY2" fmla="*/ 62302 h 881008"/>
              <a:gd name="connsiteX3" fmla="*/ 1286539 w 1321035"/>
              <a:gd name="connsiteY3" fmla="*/ 402542 h 881008"/>
              <a:gd name="connsiteX4" fmla="*/ 1265274 w 1321035"/>
              <a:gd name="connsiteY4" fmla="*/ 881008 h 88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1035" h="881008">
                <a:moveTo>
                  <a:pt x="0" y="285585"/>
                </a:moveTo>
                <a:cubicBezTo>
                  <a:pt x="40758" y="172170"/>
                  <a:pt x="161261" y="56985"/>
                  <a:pt x="297712" y="19771"/>
                </a:cubicBezTo>
                <a:cubicBezTo>
                  <a:pt x="434163" y="-17443"/>
                  <a:pt x="653902" y="-1493"/>
                  <a:pt x="818706" y="62302"/>
                </a:cubicBezTo>
                <a:cubicBezTo>
                  <a:pt x="983510" y="126097"/>
                  <a:pt x="1206795" y="274951"/>
                  <a:pt x="1286539" y="402542"/>
                </a:cubicBezTo>
                <a:cubicBezTo>
                  <a:pt x="1334385" y="583296"/>
                  <a:pt x="1337043" y="726836"/>
                  <a:pt x="1265274" y="881008"/>
                </a:cubicBezTo>
              </a:path>
            </a:pathLst>
          </a:custGeom>
          <a:noFill/>
          <a:ln>
            <a:solidFill>
              <a:schemeClr val="tx1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4" name="Volný tvar 93"/>
          <p:cNvSpPr/>
          <p:nvPr/>
        </p:nvSpPr>
        <p:spPr>
          <a:xfrm>
            <a:off x="1316122" y="1463849"/>
            <a:ext cx="343904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5" name="TextovéPole 94"/>
          <p:cNvSpPr txBox="1"/>
          <p:nvPr/>
        </p:nvSpPr>
        <p:spPr>
          <a:xfrm>
            <a:off x="4615343" y="2418646"/>
            <a:ext cx="3674035" cy="3263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…a k dalšímu Ranvierově zářezu…</a:t>
            </a:r>
          </a:p>
        </p:txBody>
      </p:sp>
      <p:sp>
        <p:nvSpPr>
          <p:cNvPr id="100" name="Volný tvar 99"/>
          <p:cNvSpPr/>
          <p:nvPr/>
        </p:nvSpPr>
        <p:spPr>
          <a:xfrm rot="298829" flipH="1" flipV="1">
            <a:off x="4199505" y="4165980"/>
            <a:ext cx="1321035" cy="881008"/>
          </a:xfrm>
          <a:custGeom>
            <a:avLst/>
            <a:gdLst>
              <a:gd name="connsiteX0" fmla="*/ 0 w 1364064"/>
              <a:gd name="connsiteY0" fmla="*/ 263875 h 859298"/>
              <a:gd name="connsiteX1" fmla="*/ 212651 w 1364064"/>
              <a:gd name="connsiteY1" fmla="*/ 8693 h 859298"/>
              <a:gd name="connsiteX2" fmla="*/ 786809 w 1364064"/>
              <a:gd name="connsiteY2" fmla="*/ 93754 h 859298"/>
              <a:gd name="connsiteX3" fmla="*/ 1329069 w 1364064"/>
              <a:gd name="connsiteY3" fmla="*/ 423363 h 859298"/>
              <a:gd name="connsiteX4" fmla="*/ 1265274 w 1364064"/>
              <a:gd name="connsiteY4" fmla="*/ 859298 h 859298"/>
              <a:gd name="connsiteX0" fmla="*/ 0 w 1349954"/>
              <a:gd name="connsiteY0" fmla="*/ 263875 h 859298"/>
              <a:gd name="connsiteX1" fmla="*/ 212651 w 1349954"/>
              <a:gd name="connsiteY1" fmla="*/ 8693 h 859298"/>
              <a:gd name="connsiteX2" fmla="*/ 786809 w 1349954"/>
              <a:gd name="connsiteY2" fmla="*/ 93754 h 859298"/>
              <a:gd name="connsiteX3" fmla="*/ 1329069 w 1349954"/>
              <a:gd name="connsiteY3" fmla="*/ 423363 h 859298"/>
              <a:gd name="connsiteX4" fmla="*/ 1265274 w 1349954"/>
              <a:gd name="connsiteY4" fmla="*/ 859298 h 859298"/>
              <a:gd name="connsiteX0" fmla="*/ 0 w 1321035"/>
              <a:gd name="connsiteY0" fmla="*/ 263185 h 858608"/>
              <a:gd name="connsiteX1" fmla="*/ 212651 w 1321035"/>
              <a:gd name="connsiteY1" fmla="*/ 8003 h 858608"/>
              <a:gd name="connsiteX2" fmla="*/ 786809 w 1321035"/>
              <a:gd name="connsiteY2" fmla="*/ 93064 h 858608"/>
              <a:gd name="connsiteX3" fmla="*/ 1286539 w 1321035"/>
              <a:gd name="connsiteY3" fmla="*/ 380142 h 858608"/>
              <a:gd name="connsiteX4" fmla="*/ 1265274 w 1321035"/>
              <a:gd name="connsiteY4" fmla="*/ 858608 h 858608"/>
              <a:gd name="connsiteX0" fmla="*/ 0 w 1321035"/>
              <a:gd name="connsiteY0" fmla="*/ 273014 h 868437"/>
              <a:gd name="connsiteX1" fmla="*/ 297712 w 1321035"/>
              <a:gd name="connsiteY1" fmla="*/ 7200 h 868437"/>
              <a:gd name="connsiteX2" fmla="*/ 786809 w 1321035"/>
              <a:gd name="connsiteY2" fmla="*/ 102893 h 868437"/>
              <a:gd name="connsiteX3" fmla="*/ 1286539 w 1321035"/>
              <a:gd name="connsiteY3" fmla="*/ 389971 h 868437"/>
              <a:gd name="connsiteX4" fmla="*/ 1265274 w 1321035"/>
              <a:gd name="connsiteY4" fmla="*/ 868437 h 868437"/>
              <a:gd name="connsiteX0" fmla="*/ 0 w 1321035"/>
              <a:gd name="connsiteY0" fmla="*/ 285585 h 881008"/>
              <a:gd name="connsiteX1" fmla="*/ 297712 w 1321035"/>
              <a:gd name="connsiteY1" fmla="*/ 19771 h 881008"/>
              <a:gd name="connsiteX2" fmla="*/ 818706 w 1321035"/>
              <a:gd name="connsiteY2" fmla="*/ 62302 h 881008"/>
              <a:gd name="connsiteX3" fmla="*/ 1286539 w 1321035"/>
              <a:gd name="connsiteY3" fmla="*/ 402542 h 881008"/>
              <a:gd name="connsiteX4" fmla="*/ 1265274 w 1321035"/>
              <a:gd name="connsiteY4" fmla="*/ 881008 h 88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1035" h="881008">
                <a:moveTo>
                  <a:pt x="0" y="285585"/>
                </a:moveTo>
                <a:cubicBezTo>
                  <a:pt x="40758" y="172170"/>
                  <a:pt x="161261" y="56985"/>
                  <a:pt x="297712" y="19771"/>
                </a:cubicBezTo>
                <a:cubicBezTo>
                  <a:pt x="434163" y="-17443"/>
                  <a:pt x="653902" y="-1493"/>
                  <a:pt x="818706" y="62302"/>
                </a:cubicBezTo>
                <a:cubicBezTo>
                  <a:pt x="983510" y="126097"/>
                  <a:pt x="1206795" y="274951"/>
                  <a:pt x="1286539" y="402542"/>
                </a:cubicBezTo>
                <a:cubicBezTo>
                  <a:pt x="1334385" y="583296"/>
                  <a:pt x="1337043" y="726836"/>
                  <a:pt x="1265274" y="881008"/>
                </a:cubicBezTo>
              </a:path>
            </a:pathLst>
          </a:custGeom>
          <a:noFill/>
          <a:ln>
            <a:solidFill>
              <a:schemeClr val="tx1"/>
            </a:solidFill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4" name="Minus 103"/>
          <p:cNvSpPr/>
          <p:nvPr/>
        </p:nvSpPr>
        <p:spPr>
          <a:xfrm flipH="1">
            <a:off x="2202626" y="2075621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5" name="Plus 104"/>
          <p:cNvSpPr/>
          <p:nvPr/>
        </p:nvSpPr>
        <p:spPr>
          <a:xfrm flipH="1">
            <a:off x="1958335" y="2346343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6" name="Plus 105"/>
          <p:cNvSpPr/>
          <p:nvPr/>
        </p:nvSpPr>
        <p:spPr>
          <a:xfrm flipH="1">
            <a:off x="2363076" y="1671850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7" name="Minus 106"/>
          <p:cNvSpPr/>
          <p:nvPr/>
        </p:nvSpPr>
        <p:spPr>
          <a:xfrm flipH="1">
            <a:off x="3423347" y="2840827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8" name="Plus 107"/>
          <p:cNvSpPr/>
          <p:nvPr/>
        </p:nvSpPr>
        <p:spPr>
          <a:xfrm flipH="1">
            <a:off x="3179056" y="3111549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9" name="Plus 108"/>
          <p:cNvSpPr/>
          <p:nvPr/>
        </p:nvSpPr>
        <p:spPr>
          <a:xfrm flipH="1">
            <a:off x="3583797" y="2437056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0" name="Minus 109"/>
          <p:cNvSpPr/>
          <p:nvPr/>
        </p:nvSpPr>
        <p:spPr>
          <a:xfrm flipH="1">
            <a:off x="6789983" y="4999356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1" name="Plus 110"/>
          <p:cNvSpPr/>
          <p:nvPr/>
        </p:nvSpPr>
        <p:spPr>
          <a:xfrm flipH="1">
            <a:off x="6545692" y="5270078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2" name="Plus 111"/>
          <p:cNvSpPr/>
          <p:nvPr/>
        </p:nvSpPr>
        <p:spPr>
          <a:xfrm flipH="1">
            <a:off x="6950433" y="4595585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4" name="Minus 113"/>
          <p:cNvSpPr/>
          <p:nvPr/>
        </p:nvSpPr>
        <p:spPr>
          <a:xfrm flipH="1">
            <a:off x="5840869" y="3950188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5" name="Plus 114"/>
          <p:cNvSpPr/>
          <p:nvPr/>
        </p:nvSpPr>
        <p:spPr>
          <a:xfrm flipH="1">
            <a:off x="5649603" y="4223124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6" name="Minus 115"/>
          <p:cNvSpPr/>
          <p:nvPr/>
        </p:nvSpPr>
        <p:spPr>
          <a:xfrm flipH="1">
            <a:off x="5440007" y="4601390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1" name="Minus 100"/>
          <p:cNvSpPr/>
          <p:nvPr/>
        </p:nvSpPr>
        <p:spPr>
          <a:xfrm flipH="1">
            <a:off x="4730782" y="3229450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2" name="Plus 101"/>
          <p:cNvSpPr/>
          <p:nvPr/>
        </p:nvSpPr>
        <p:spPr>
          <a:xfrm flipH="1">
            <a:off x="4539516" y="3502386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3" name="Minus 102"/>
          <p:cNvSpPr/>
          <p:nvPr/>
        </p:nvSpPr>
        <p:spPr>
          <a:xfrm flipH="1">
            <a:off x="4329920" y="3880652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9" name="Obdélník 98"/>
          <p:cNvSpPr/>
          <p:nvPr/>
        </p:nvSpPr>
        <p:spPr>
          <a:xfrm>
            <a:off x="2500649" y="273955"/>
            <a:ext cx="4009174" cy="8925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Šíření akčního potenciálu </a:t>
            </a:r>
          </a:p>
          <a:p>
            <a:r>
              <a:rPr lang="cs-CZ" sz="2400" dirty="0"/>
              <a:t>(</a:t>
            </a:r>
            <a:r>
              <a:rPr lang="cs-CZ" sz="2400" dirty="0" err="1"/>
              <a:t>myelinizované</a:t>
            </a:r>
            <a:r>
              <a:rPr lang="cs-CZ" sz="2400" dirty="0"/>
              <a:t> vlákno) - detail</a:t>
            </a:r>
          </a:p>
        </p:txBody>
      </p:sp>
    </p:spTree>
    <p:extLst>
      <p:ext uri="{BB962C8B-B14F-4D97-AF65-F5344CB8AC3E}">
        <p14:creationId xmlns:p14="http://schemas.microsoft.com/office/powerpoint/2010/main" val="2095488996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Skupina 77"/>
          <p:cNvGrpSpPr/>
          <p:nvPr/>
        </p:nvGrpSpPr>
        <p:grpSpPr>
          <a:xfrm>
            <a:off x="467544" y="332656"/>
            <a:ext cx="7704856" cy="5616624"/>
            <a:chOff x="755576" y="764703"/>
            <a:chExt cx="6972892" cy="4147389"/>
          </a:xfrm>
        </p:grpSpPr>
        <p:sp>
          <p:nvSpPr>
            <p:cNvPr id="2" name="Volný tvar 1"/>
            <p:cNvSpPr/>
            <p:nvPr/>
          </p:nvSpPr>
          <p:spPr>
            <a:xfrm>
              <a:off x="755576" y="764703"/>
              <a:ext cx="6972892" cy="4133063"/>
            </a:xfrm>
            <a:custGeom>
              <a:avLst/>
              <a:gdLst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264784 w 4199729"/>
                <a:gd name="connsiteY98" fmla="*/ 1886654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50608 w 4199729"/>
                <a:gd name="connsiteY105" fmla="*/ 1544246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20084 w 4200749"/>
                <a:gd name="connsiteY0" fmla="*/ 1212284 h 4338987"/>
                <a:gd name="connsiteX1" fmla="*/ 1357244 w 4200749"/>
                <a:gd name="connsiteY1" fmla="*/ 1578044 h 4338987"/>
                <a:gd name="connsiteX2" fmla="*/ 1551554 w 4200749"/>
                <a:gd name="connsiteY2" fmla="*/ 1658054 h 4338987"/>
                <a:gd name="connsiteX3" fmla="*/ 1905884 w 4200749"/>
                <a:gd name="connsiteY3" fmla="*/ 1680914 h 4338987"/>
                <a:gd name="connsiteX4" fmla="*/ 2020184 w 4200749"/>
                <a:gd name="connsiteY4" fmla="*/ 1543754 h 4338987"/>
                <a:gd name="connsiteX5" fmla="*/ 2123054 w 4200749"/>
                <a:gd name="connsiteY5" fmla="*/ 1292294 h 4338987"/>
                <a:gd name="connsiteX6" fmla="*/ 2123054 w 4200749"/>
                <a:gd name="connsiteY6" fmla="*/ 1120844 h 4338987"/>
                <a:gd name="connsiteX7" fmla="*/ 2088764 w 4200749"/>
                <a:gd name="connsiteY7" fmla="*/ 812234 h 4338987"/>
                <a:gd name="connsiteX8" fmla="*/ 2077334 w 4200749"/>
                <a:gd name="connsiteY8" fmla="*/ 777944 h 4338987"/>
                <a:gd name="connsiteX9" fmla="*/ 2168774 w 4200749"/>
                <a:gd name="connsiteY9" fmla="*/ 1086554 h 4338987"/>
                <a:gd name="connsiteX10" fmla="*/ 2214494 w 4200749"/>
                <a:gd name="connsiteY10" fmla="*/ 1269434 h 4338987"/>
                <a:gd name="connsiteX11" fmla="*/ 2283074 w 4200749"/>
                <a:gd name="connsiteY11" fmla="*/ 1303724 h 4338987"/>
                <a:gd name="connsiteX12" fmla="*/ 2328794 w 4200749"/>
                <a:gd name="connsiteY12" fmla="*/ 1166564 h 4338987"/>
                <a:gd name="connsiteX13" fmla="*/ 2465954 w 4200749"/>
                <a:gd name="connsiteY13" fmla="*/ 880814 h 4338987"/>
                <a:gd name="connsiteX14" fmla="*/ 2557394 w 4200749"/>
                <a:gd name="connsiteY14" fmla="*/ 640784 h 4338987"/>
                <a:gd name="connsiteX15" fmla="*/ 2614544 w 4200749"/>
                <a:gd name="connsiteY15" fmla="*/ 537914 h 4338987"/>
                <a:gd name="connsiteX16" fmla="*/ 2557394 w 4200749"/>
                <a:gd name="connsiteY16" fmla="*/ 789374 h 4338987"/>
                <a:gd name="connsiteX17" fmla="*/ 2443094 w 4200749"/>
                <a:gd name="connsiteY17" fmla="*/ 1097984 h 4338987"/>
                <a:gd name="connsiteX18" fmla="*/ 2374514 w 4200749"/>
                <a:gd name="connsiteY18" fmla="*/ 1406594 h 4338987"/>
                <a:gd name="connsiteX19" fmla="*/ 2557394 w 4200749"/>
                <a:gd name="connsiteY19" fmla="*/ 1578044 h 4338987"/>
                <a:gd name="connsiteX20" fmla="*/ 2877434 w 4200749"/>
                <a:gd name="connsiteY20" fmla="*/ 1658054 h 4338987"/>
                <a:gd name="connsiteX21" fmla="*/ 3186044 w 4200749"/>
                <a:gd name="connsiteY21" fmla="*/ 1658054 h 4338987"/>
                <a:gd name="connsiteX22" fmla="*/ 3368924 w 4200749"/>
                <a:gd name="connsiteY22" fmla="*/ 1566614 h 4338987"/>
                <a:gd name="connsiteX23" fmla="*/ 3471794 w 4200749"/>
                <a:gd name="connsiteY23" fmla="*/ 1372304 h 4338987"/>
                <a:gd name="connsiteX24" fmla="*/ 3460364 w 4200749"/>
                <a:gd name="connsiteY24" fmla="*/ 1097984 h 4338987"/>
                <a:gd name="connsiteX25" fmla="*/ 3448934 w 4200749"/>
                <a:gd name="connsiteY25" fmla="*/ 777944 h 4338987"/>
                <a:gd name="connsiteX26" fmla="*/ 3757544 w 4200749"/>
                <a:gd name="connsiteY26" fmla="*/ 572204 h 4338987"/>
                <a:gd name="connsiteX27" fmla="*/ 3997574 w 4200749"/>
                <a:gd name="connsiteY27" fmla="*/ 92144 h 4338987"/>
                <a:gd name="connsiteX28" fmla="*/ 4031864 w 4200749"/>
                <a:gd name="connsiteY28" fmla="*/ 12134 h 4338987"/>
                <a:gd name="connsiteX29" fmla="*/ 4009004 w 4200749"/>
                <a:gd name="connsiteY29" fmla="*/ 252164 h 4338987"/>
                <a:gd name="connsiteX30" fmla="*/ 3826124 w 4200749"/>
                <a:gd name="connsiteY30" fmla="*/ 652214 h 4338987"/>
                <a:gd name="connsiteX31" fmla="*/ 3643244 w 4200749"/>
                <a:gd name="connsiteY31" fmla="*/ 789374 h 4338987"/>
                <a:gd name="connsiteX32" fmla="*/ 3528944 w 4200749"/>
                <a:gd name="connsiteY32" fmla="*/ 892244 h 4338987"/>
                <a:gd name="connsiteX33" fmla="*/ 3860414 w 4200749"/>
                <a:gd name="connsiteY33" fmla="*/ 846524 h 4338987"/>
                <a:gd name="connsiteX34" fmla="*/ 4191884 w 4200749"/>
                <a:gd name="connsiteY34" fmla="*/ 720794 h 4338987"/>
                <a:gd name="connsiteX35" fmla="*/ 4077584 w 4200749"/>
                <a:gd name="connsiteY35" fmla="*/ 892244 h 4338987"/>
                <a:gd name="connsiteX36" fmla="*/ 3780404 w 4200749"/>
                <a:gd name="connsiteY36" fmla="*/ 937964 h 4338987"/>
                <a:gd name="connsiteX37" fmla="*/ 3608954 w 4200749"/>
                <a:gd name="connsiteY37" fmla="*/ 995114 h 4338987"/>
                <a:gd name="connsiteX38" fmla="*/ 3654674 w 4200749"/>
                <a:gd name="connsiteY38" fmla="*/ 1235144 h 4338987"/>
                <a:gd name="connsiteX39" fmla="*/ 3620384 w 4200749"/>
                <a:gd name="connsiteY39" fmla="*/ 1532324 h 4338987"/>
                <a:gd name="connsiteX40" fmla="*/ 3460364 w 4200749"/>
                <a:gd name="connsiteY40" fmla="*/ 1726634 h 4338987"/>
                <a:gd name="connsiteX41" fmla="*/ 3277484 w 4200749"/>
                <a:gd name="connsiteY41" fmla="*/ 2035244 h 4338987"/>
                <a:gd name="connsiteX42" fmla="*/ 3231764 w 4200749"/>
                <a:gd name="connsiteY42" fmla="*/ 2309564 h 4338987"/>
                <a:gd name="connsiteX43" fmla="*/ 3403214 w 4200749"/>
                <a:gd name="connsiteY43" fmla="*/ 2458154 h 4338987"/>
                <a:gd name="connsiteX44" fmla="*/ 3757544 w 4200749"/>
                <a:gd name="connsiteY44" fmla="*/ 2663894 h 4338987"/>
                <a:gd name="connsiteX45" fmla="*/ 4077584 w 4200749"/>
                <a:gd name="connsiteY45" fmla="*/ 2778194 h 4338987"/>
                <a:gd name="connsiteX46" fmla="*/ 4077584 w 4200749"/>
                <a:gd name="connsiteY46" fmla="*/ 2881064 h 4338987"/>
                <a:gd name="connsiteX47" fmla="*/ 3768974 w 4200749"/>
                <a:gd name="connsiteY47" fmla="*/ 2869634 h 4338987"/>
                <a:gd name="connsiteX48" fmla="*/ 3403214 w 4200749"/>
                <a:gd name="connsiteY48" fmla="*/ 2732474 h 4338987"/>
                <a:gd name="connsiteX49" fmla="*/ 3083174 w 4200749"/>
                <a:gd name="connsiteY49" fmla="*/ 2663894 h 4338987"/>
                <a:gd name="connsiteX50" fmla="*/ 2957444 w 4200749"/>
                <a:gd name="connsiteY50" fmla="*/ 2698184 h 4338987"/>
                <a:gd name="connsiteX51" fmla="*/ 2820284 w 4200749"/>
                <a:gd name="connsiteY51" fmla="*/ 2823914 h 4338987"/>
                <a:gd name="connsiteX52" fmla="*/ 2763134 w 4200749"/>
                <a:gd name="connsiteY52" fmla="*/ 2995364 h 4338987"/>
                <a:gd name="connsiteX53" fmla="*/ 2968874 w 4200749"/>
                <a:gd name="connsiteY53" fmla="*/ 3132524 h 4338987"/>
                <a:gd name="connsiteX54" fmla="*/ 3174614 w 4200749"/>
                <a:gd name="connsiteY54" fmla="*/ 3269684 h 4338987"/>
                <a:gd name="connsiteX55" fmla="*/ 3346064 w 4200749"/>
                <a:gd name="connsiteY55" fmla="*/ 3303974 h 4338987"/>
                <a:gd name="connsiteX56" fmla="*/ 3266054 w 4200749"/>
                <a:gd name="connsiteY56" fmla="*/ 3395414 h 4338987"/>
                <a:gd name="connsiteX57" fmla="*/ 3003164 w 4200749"/>
                <a:gd name="connsiteY57" fmla="*/ 3303974 h 4338987"/>
                <a:gd name="connsiteX58" fmla="*/ 2751704 w 4200749"/>
                <a:gd name="connsiteY58" fmla="*/ 3189674 h 4338987"/>
                <a:gd name="connsiteX59" fmla="*/ 2637404 w 4200749"/>
                <a:gd name="connsiteY59" fmla="*/ 3098234 h 4338987"/>
                <a:gd name="connsiteX60" fmla="*/ 2568824 w 4200749"/>
                <a:gd name="connsiteY60" fmla="*/ 3109664 h 4338987"/>
                <a:gd name="connsiteX61" fmla="*/ 2557394 w 4200749"/>
                <a:gd name="connsiteY61" fmla="*/ 3326834 h 4338987"/>
                <a:gd name="connsiteX62" fmla="*/ 2671694 w 4200749"/>
                <a:gd name="connsiteY62" fmla="*/ 3555434 h 4338987"/>
                <a:gd name="connsiteX63" fmla="*/ 2728844 w 4200749"/>
                <a:gd name="connsiteY63" fmla="*/ 4024064 h 4338987"/>
                <a:gd name="connsiteX64" fmla="*/ 2694554 w 4200749"/>
                <a:gd name="connsiteY64" fmla="*/ 4184084 h 4338987"/>
                <a:gd name="connsiteX65" fmla="*/ 2534534 w 4200749"/>
                <a:gd name="connsiteY65" fmla="*/ 4138364 h 4338987"/>
                <a:gd name="connsiteX66" fmla="*/ 2534534 w 4200749"/>
                <a:gd name="connsiteY66" fmla="*/ 3909764 h 4338987"/>
                <a:gd name="connsiteX67" fmla="*/ 2431664 w 4200749"/>
                <a:gd name="connsiteY67" fmla="*/ 3566864 h 4338987"/>
                <a:gd name="connsiteX68" fmla="*/ 2305934 w 4200749"/>
                <a:gd name="connsiteY68" fmla="*/ 3166814 h 4338987"/>
                <a:gd name="connsiteX69" fmla="*/ 2260214 w 4200749"/>
                <a:gd name="connsiteY69" fmla="*/ 3063944 h 4338987"/>
                <a:gd name="connsiteX70" fmla="*/ 2077334 w 4200749"/>
                <a:gd name="connsiteY70" fmla="*/ 2949644 h 4338987"/>
                <a:gd name="connsiteX71" fmla="*/ 1848734 w 4200749"/>
                <a:gd name="connsiteY71" fmla="*/ 3029654 h 4338987"/>
                <a:gd name="connsiteX72" fmla="*/ 1414394 w 4200749"/>
                <a:gd name="connsiteY72" fmla="*/ 3361124 h 4338987"/>
                <a:gd name="connsiteX73" fmla="*/ 1380104 w 4200749"/>
                <a:gd name="connsiteY73" fmla="*/ 3681164 h 4338987"/>
                <a:gd name="connsiteX74" fmla="*/ 1380104 w 4200749"/>
                <a:gd name="connsiteY74" fmla="*/ 3989774 h 4338987"/>
                <a:gd name="connsiteX75" fmla="*/ 1288664 w 4200749"/>
                <a:gd name="connsiteY75" fmla="*/ 4309814 h 4338987"/>
                <a:gd name="connsiteX76" fmla="*/ 1197224 w 4200749"/>
                <a:gd name="connsiteY76" fmla="*/ 4298384 h 4338987"/>
                <a:gd name="connsiteX77" fmla="*/ 1185794 w 4200749"/>
                <a:gd name="connsiteY77" fmla="*/ 4081214 h 4338987"/>
                <a:gd name="connsiteX78" fmla="*/ 1197224 w 4200749"/>
                <a:gd name="connsiteY78" fmla="*/ 3909764 h 4338987"/>
                <a:gd name="connsiteX79" fmla="*/ 968624 w 4200749"/>
                <a:gd name="connsiteY79" fmla="*/ 3989774 h 4338987"/>
                <a:gd name="connsiteX80" fmla="*/ 717164 w 4200749"/>
                <a:gd name="connsiteY80" fmla="*/ 4069784 h 4338987"/>
                <a:gd name="connsiteX81" fmla="*/ 740024 w 4200749"/>
                <a:gd name="connsiteY81" fmla="*/ 3955484 h 4338987"/>
                <a:gd name="connsiteX82" fmla="*/ 1128644 w 4200749"/>
                <a:gd name="connsiteY82" fmla="*/ 3795464 h 4338987"/>
                <a:gd name="connsiteX83" fmla="*/ 1277234 w 4200749"/>
                <a:gd name="connsiteY83" fmla="*/ 3726884 h 4338987"/>
                <a:gd name="connsiteX84" fmla="*/ 1220084 w 4200749"/>
                <a:gd name="connsiteY84" fmla="*/ 3372554 h 4338987"/>
                <a:gd name="connsiteX85" fmla="*/ 1322954 w 4200749"/>
                <a:gd name="connsiteY85" fmla="*/ 3121094 h 4338987"/>
                <a:gd name="connsiteX86" fmla="*/ 1391534 w 4200749"/>
                <a:gd name="connsiteY86" fmla="*/ 3052514 h 4338987"/>
                <a:gd name="connsiteX87" fmla="*/ 1082924 w 4200749"/>
                <a:gd name="connsiteY87" fmla="*/ 3029654 h 4338987"/>
                <a:gd name="connsiteX88" fmla="*/ 728594 w 4200749"/>
                <a:gd name="connsiteY88" fmla="*/ 2961074 h 4338987"/>
                <a:gd name="connsiteX89" fmla="*/ 374264 w 4200749"/>
                <a:gd name="connsiteY89" fmla="*/ 3132524 h 4338987"/>
                <a:gd name="connsiteX90" fmla="*/ 419984 w 4200749"/>
                <a:gd name="connsiteY90" fmla="*/ 3029654 h 4338987"/>
                <a:gd name="connsiteX91" fmla="*/ 625724 w 4200749"/>
                <a:gd name="connsiteY91" fmla="*/ 2926784 h 4338987"/>
                <a:gd name="connsiteX92" fmla="*/ 808604 w 4200749"/>
                <a:gd name="connsiteY92" fmla="*/ 2755334 h 4338987"/>
                <a:gd name="connsiteX93" fmla="*/ 1151504 w 4200749"/>
                <a:gd name="connsiteY93" fmla="*/ 2778194 h 4338987"/>
                <a:gd name="connsiteX94" fmla="*/ 1460114 w 4200749"/>
                <a:gd name="connsiteY94" fmla="*/ 2823914 h 4338987"/>
                <a:gd name="connsiteX95" fmla="*/ 1951604 w 4200749"/>
                <a:gd name="connsiteY95" fmla="*/ 2663894 h 4338987"/>
                <a:gd name="connsiteX96" fmla="*/ 1700144 w 4200749"/>
                <a:gd name="connsiteY96" fmla="*/ 2263844 h 4338987"/>
                <a:gd name="connsiteX97" fmla="*/ 1688714 w 4200749"/>
                <a:gd name="connsiteY97" fmla="*/ 1966664 h 4338987"/>
                <a:gd name="connsiteX98" fmla="*/ 1380522 w 4200749"/>
                <a:gd name="connsiteY98" fmla="*/ 1841930 h 4338987"/>
                <a:gd name="connsiteX99" fmla="*/ 1094354 w 4200749"/>
                <a:gd name="connsiteY99" fmla="*/ 1715204 h 4338987"/>
                <a:gd name="connsiteX100" fmla="*/ 745038 w 4200749"/>
                <a:gd name="connsiteY100" fmla="*/ 1626741 h 4338987"/>
                <a:gd name="connsiteX101" fmla="*/ 351404 w 4200749"/>
                <a:gd name="connsiteY101" fmla="*/ 1726634 h 4338987"/>
                <a:gd name="connsiteX102" fmla="*/ 122804 w 4200749"/>
                <a:gd name="connsiteY102" fmla="*/ 1795214 h 4338987"/>
                <a:gd name="connsiteX103" fmla="*/ 8504 w 4200749"/>
                <a:gd name="connsiteY103" fmla="*/ 1738064 h 4338987"/>
                <a:gd name="connsiteX104" fmla="*/ 347047 w 4200749"/>
                <a:gd name="connsiteY104" fmla="*/ 1644138 h 4338987"/>
                <a:gd name="connsiteX105" fmla="*/ 651628 w 4200749"/>
                <a:gd name="connsiteY105" fmla="*/ 1544246 h 4338987"/>
                <a:gd name="connsiteX106" fmla="*/ 1071494 w 4200749"/>
                <a:gd name="connsiteY106" fmla="*/ 1612334 h 4338987"/>
                <a:gd name="connsiteX107" fmla="*/ 1242944 w 4200749"/>
                <a:gd name="connsiteY107" fmla="*/ 1658054 h 4338987"/>
                <a:gd name="connsiteX108" fmla="*/ 1185794 w 4200749"/>
                <a:gd name="connsiteY108" fmla="*/ 1452314 h 4338987"/>
                <a:gd name="connsiteX109" fmla="*/ 1174364 w 4200749"/>
                <a:gd name="connsiteY109" fmla="*/ 1177994 h 4338987"/>
                <a:gd name="connsiteX110" fmla="*/ 1220084 w 4200749"/>
                <a:gd name="connsiteY110" fmla="*/ 1212284 h 4338987"/>
                <a:gd name="connsiteX0" fmla="*/ 1221553 w 4202218"/>
                <a:gd name="connsiteY0" fmla="*/ 1212284 h 4338987"/>
                <a:gd name="connsiteX1" fmla="*/ 1358713 w 4202218"/>
                <a:gd name="connsiteY1" fmla="*/ 157804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75917 w 4202218"/>
                <a:gd name="connsiteY109" fmla="*/ 547397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876086 w 4202218"/>
                <a:gd name="connsiteY109" fmla="*/ 10016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63719 w 4202218"/>
                <a:gd name="connsiteY32" fmla="*/ 977218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1796"/>
                <a:gd name="connsiteY0" fmla="*/ 1212284 h 4338987"/>
                <a:gd name="connsiteX1" fmla="*/ 1343911 w 4201796"/>
                <a:gd name="connsiteY1" fmla="*/ 1560154 h 4338987"/>
                <a:gd name="connsiteX2" fmla="*/ 1553023 w 4201796"/>
                <a:gd name="connsiteY2" fmla="*/ 1658054 h 4338987"/>
                <a:gd name="connsiteX3" fmla="*/ 1907353 w 4201796"/>
                <a:gd name="connsiteY3" fmla="*/ 1680914 h 4338987"/>
                <a:gd name="connsiteX4" fmla="*/ 2021653 w 4201796"/>
                <a:gd name="connsiteY4" fmla="*/ 1543754 h 4338987"/>
                <a:gd name="connsiteX5" fmla="*/ 2124523 w 4201796"/>
                <a:gd name="connsiteY5" fmla="*/ 1292294 h 4338987"/>
                <a:gd name="connsiteX6" fmla="*/ 2124523 w 4201796"/>
                <a:gd name="connsiteY6" fmla="*/ 1120844 h 4338987"/>
                <a:gd name="connsiteX7" fmla="*/ 2068029 w 4201796"/>
                <a:gd name="connsiteY7" fmla="*/ 825651 h 4338987"/>
                <a:gd name="connsiteX8" fmla="*/ 2078803 w 4201796"/>
                <a:gd name="connsiteY8" fmla="*/ 777944 h 4338987"/>
                <a:gd name="connsiteX9" fmla="*/ 2170243 w 4201796"/>
                <a:gd name="connsiteY9" fmla="*/ 1086554 h 4338987"/>
                <a:gd name="connsiteX10" fmla="*/ 2215963 w 4201796"/>
                <a:gd name="connsiteY10" fmla="*/ 1269434 h 4338987"/>
                <a:gd name="connsiteX11" fmla="*/ 2284543 w 4201796"/>
                <a:gd name="connsiteY11" fmla="*/ 1303724 h 4338987"/>
                <a:gd name="connsiteX12" fmla="*/ 2330263 w 4201796"/>
                <a:gd name="connsiteY12" fmla="*/ 1166564 h 4338987"/>
                <a:gd name="connsiteX13" fmla="*/ 2467423 w 4201796"/>
                <a:gd name="connsiteY13" fmla="*/ 880814 h 4338987"/>
                <a:gd name="connsiteX14" fmla="*/ 2558863 w 4201796"/>
                <a:gd name="connsiteY14" fmla="*/ 640784 h 4338987"/>
                <a:gd name="connsiteX15" fmla="*/ 2616013 w 4201796"/>
                <a:gd name="connsiteY15" fmla="*/ 537914 h 4338987"/>
                <a:gd name="connsiteX16" fmla="*/ 2558863 w 4201796"/>
                <a:gd name="connsiteY16" fmla="*/ 789374 h 4338987"/>
                <a:gd name="connsiteX17" fmla="*/ 2444563 w 4201796"/>
                <a:gd name="connsiteY17" fmla="*/ 1097984 h 4338987"/>
                <a:gd name="connsiteX18" fmla="*/ 2375983 w 4201796"/>
                <a:gd name="connsiteY18" fmla="*/ 1406594 h 4338987"/>
                <a:gd name="connsiteX19" fmla="*/ 2558863 w 4201796"/>
                <a:gd name="connsiteY19" fmla="*/ 1578044 h 4338987"/>
                <a:gd name="connsiteX20" fmla="*/ 2878903 w 4201796"/>
                <a:gd name="connsiteY20" fmla="*/ 1658054 h 4338987"/>
                <a:gd name="connsiteX21" fmla="*/ 3187513 w 4201796"/>
                <a:gd name="connsiteY21" fmla="*/ 1658054 h 4338987"/>
                <a:gd name="connsiteX22" fmla="*/ 3370393 w 4201796"/>
                <a:gd name="connsiteY22" fmla="*/ 1566614 h 4338987"/>
                <a:gd name="connsiteX23" fmla="*/ 3473263 w 4201796"/>
                <a:gd name="connsiteY23" fmla="*/ 1372304 h 4338987"/>
                <a:gd name="connsiteX24" fmla="*/ 3461833 w 4201796"/>
                <a:gd name="connsiteY24" fmla="*/ 1097984 h 4338987"/>
                <a:gd name="connsiteX25" fmla="*/ 3450403 w 4201796"/>
                <a:gd name="connsiteY25" fmla="*/ 777944 h 4338987"/>
                <a:gd name="connsiteX26" fmla="*/ 3759013 w 4201796"/>
                <a:gd name="connsiteY26" fmla="*/ 572204 h 4338987"/>
                <a:gd name="connsiteX27" fmla="*/ 3999043 w 4201796"/>
                <a:gd name="connsiteY27" fmla="*/ 92144 h 4338987"/>
                <a:gd name="connsiteX28" fmla="*/ 4033333 w 4201796"/>
                <a:gd name="connsiteY28" fmla="*/ 12134 h 4338987"/>
                <a:gd name="connsiteX29" fmla="*/ 4010473 w 4201796"/>
                <a:gd name="connsiteY29" fmla="*/ 252164 h 4338987"/>
                <a:gd name="connsiteX30" fmla="*/ 3827593 w 4201796"/>
                <a:gd name="connsiteY30" fmla="*/ 652214 h 4338987"/>
                <a:gd name="connsiteX31" fmla="*/ 3644713 w 4201796"/>
                <a:gd name="connsiteY31" fmla="*/ 789374 h 4338987"/>
                <a:gd name="connsiteX32" fmla="*/ 3563719 w 4201796"/>
                <a:gd name="connsiteY32" fmla="*/ 977218 h 4338987"/>
                <a:gd name="connsiteX33" fmla="*/ 3861883 w 4201796"/>
                <a:gd name="connsiteY33" fmla="*/ 846524 h 4338987"/>
                <a:gd name="connsiteX34" fmla="*/ 4193353 w 4201796"/>
                <a:gd name="connsiteY34" fmla="*/ 720794 h 4338987"/>
                <a:gd name="connsiteX35" fmla="*/ 4079053 w 4201796"/>
                <a:gd name="connsiteY35" fmla="*/ 892244 h 4338987"/>
                <a:gd name="connsiteX36" fmla="*/ 3818880 w 4201796"/>
                <a:gd name="connsiteY36" fmla="*/ 991631 h 4338987"/>
                <a:gd name="connsiteX37" fmla="*/ 3658531 w 4201796"/>
                <a:gd name="connsiteY37" fmla="*/ 1093504 h 4338987"/>
                <a:gd name="connsiteX38" fmla="*/ 3656143 w 4201796"/>
                <a:gd name="connsiteY38" fmla="*/ 1235144 h 4338987"/>
                <a:gd name="connsiteX39" fmla="*/ 3621853 w 4201796"/>
                <a:gd name="connsiteY39" fmla="*/ 1532324 h 4338987"/>
                <a:gd name="connsiteX40" fmla="*/ 3461833 w 4201796"/>
                <a:gd name="connsiteY40" fmla="*/ 1726634 h 4338987"/>
                <a:gd name="connsiteX41" fmla="*/ 3278953 w 4201796"/>
                <a:gd name="connsiteY41" fmla="*/ 2035244 h 4338987"/>
                <a:gd name="connsiteX42" fmla="*/ 3233233 w 4201796"/>
                <a:gd name="connsiteY42" fmla="*/ 2309564 h 4338987"/>
                <a:gd name="connsiteX43" fmla="*/ 3404683 w 4201796"/>
                <a:gd name="connsiteY43" fmla="*/ 2458154 h 4338987"/>
                <a:gd name="connsiteX44" fmla="*/ 3759013 w 4201796"/>
                <a:gd name="connsiteY44" fmla="*/ 2663894 h 4338987"/>
                <a:gd name="connsiteX45" fmla="*/ 4079053 w 4201796"/>
                <a:gd name="connsiteY45" fmla="*/ 2778194 h 4338987"/>
                <a:gd name="connsiteX46" fmla="*/ 4079053 w 4201796"/>
                <a:gd name="connsiteY46" fmla="*/ 2881064 h 4338987"/>
                <a:gd name="connsiteX47" fmla="*/ 3770443 w 4201796"/>
                <a:gd name="connsiteY47" fmla="*/ 2869634 h 4338987"/>
                <a:gd name="connsiteX48" fmla="*/ 3404683 w 4201796"/>
                <a:gd name="connsiteY48" fmla="*/ 2732474 h 4338987"/>
                <a:gd name="connsiteX49" fmla="*/ 3084643 w 4201796"/>
                <a:gd name="connsiteY49" fmla="*/ 2663894 h 4338987"/>
                <a:gd name="connsiteX50" fmla="*/ 2958913 w 4201796"/>
                <a:gd name="connsiteY50" fmla="*/ 2698184 h 4338987"/>
                <a:gd name="connsiteX51" fmla="*/ 2821753 w 4201796"/>
                <a:gd name="connsiteY51" fmla="*/ 2823914 h 4338987"/>
                <a:gd name="connsiteX52" fmla="*/ 2764603 w 4201796"/>
                <a:gd name="connsiteY52" fmla="*/ 2995364 h 4338987"/>
                <a:gd name="connsiteX53" fmla="*/ 2970343 w 4201796"/>
                <a:gd name="connsiteY53" fmla="*/ 3132524 h 4338987"/>
                <a:gd name="connsiteX54" fmla="*/ 3176083 w 4201796"/>
                <a:gd name="connsiteY54" fmla="*/ 3269684 h 4338987"/>
                <a:gd name="connsiteX55" fmla="*/ 3347533 w 4201796"/>
                <a:gd name="connsiteY55" fmla="*/ 3303974 h 4338987"/>
                <a:gd name="connsiteX56" fmla="*/ 3267523 w 4201796"/>
                <a:gd name="connsiteY56" fmla="*/ 3395414 h 4338987"/>
                <a:gd name="connsiteX57" fmla="*/ 3004633 w 4201796"/>
                <a:gd name="connsiteY57" fmla="*/ 3303974 h 4338987"/>
                <a:gd name="connsiteX58" fmla="*/ 2753173 w 4201796"/>
                <a:gd name="connsiteY58" fmla="*/ 3189674 h 4338987"/>
                <a:gd name="connsiteX59" fmla="*/ 2638873 w 4201796"/>
                <a:gd name="connsiteY59" fmla="*/ 3098234 h 4338987"/>
                <a:gd name="connsiteX60" fmla="*/ 2570293 w 4201796"/>
                <a:gd name="connsiteY60" fmla="*/ 3109664 h 4338987"/>
                <a:gd name="connsiteX61" fmla="*/ 2558863 w 4201796"/>
                <a:gd name="connsiteY61" fmla="*/ 3326834 h 4338987"/>
                <a:gd name="connsiteX62" fmla="*/ 2673163 w 4201796"/>
                <a:gd name="connsiteY62" fmla="*/ 3555434 h 4338987"/>
                <a:gd name="connsiteX63" fmla="*/ 2730313 w 4201796"/>
                <a:gd name="connsiteY63" fmla="*/ 4024064 h 4338987"/>
                <a:gd name="connsiteX64" fmla="*/ 2696023 w 4201796"/>
                <a:gd name="connsiteY64" fmla="*/ 4184084 h 4338987"/>
                <a:gd name="connsiteX65" fmla="*/ 2536003 w 4201796"/>
                <a:gd name="connsiteY65" fmla="*/ 4138364 h 4338987"/>
                <a:gd name="connsiteX66" fmla="*/ 2536003 w 4201796"/>
                <a:gd name="connsiteY66" fmla="*/ 3909764 h 4338987"/>
                <a:gd name="connsiteX67" fmla="*/ 2433133 w 4201796"/>
                <a:gd name="connsiteY67" fmla="*/ 3566864 h 4338987"/>
                <a:gd name="connsiteX68" fmla="*/ 2307403 w 4201796"/>
                <a:gd name="connsiteY68" fmla="*/ 3166814 h 4338987"/>
                <a:gd name="connsiteX69" fmla="*/ 2261683 w 4201796"/>
                <a:gd name="connsiteY69" fmla="*/ 3063944 h 4338987"/>
                <a:gd name="connsiteX70" fmla="*/ 2078803 w 4201796"/>
                <a:gd name="connsiteY70" fmla="*/ 2949644 h 4338987"/>
                <a:gd name="connsiteX71" fmla="*/ 1850203 w 4201796"/>
                <a:gd name="connsiteY71" fmla="*/ 3029654 h 4338987"/>
                <a:gd name="connsiteX72" fmla="*/ 1415863 w 4201796"/>
                <a:gd name="connsiteY72" fmla="*/ 3361124 h 4338987"/>
                <a:gd name="connsiteX73" fmla="*/ 1381573 w 4201796"/>
                <a:gd name="connsiteY73" fmla="*/ 3681164 h 4338987"/>
                <a:gd name="connsiteX74" fmla="*/ 1381573 w 4201796"/>
                <a:gd name="connsiteY74" fmla="*/ 3989774 h 4338987"/>
                <a:gd name="connsiteX75" fmla="*/ 1290133 w 4201796"/>
                <a:gd name="connsiteY75" fmla="*/ 4309814 h 4338987"/>
                <a:gd name="connsiteX76" fmla="*/ 1198693 w 4201796"/>
                <a:gd name="connsiteY76" fmla="*/ 4298384 h 4338987"/>
                <a:gd name="connsiteX77" fmla="*/ 1187263 w 4201796"/>
                <a:gd name="connsiteY77" fmla="*/ 4081214 h 4338987"/>
                <a:gd name="connsiteX78" fmla="*/ 1198693 w 4201796"/>
                <a:gd name="connsiteY78" fmla="*/ 3909764 h 4338987"/>
                <a:gd name="connsiteX79" fmla="*/ 970093 w 4201796"/>
                <a:gd name="connsiteY79" fmla="*/ 3989774 h 4338987"/>
                <a:gd name="connsiteX80" fmla="*/ 718633 w 4201796"/>
                <a:gd name="connsiteY80" fmla="*/ 4069784 h 4338987"/>
                <a:gd name="connsiteX81" fmla="*/ 741493 w 4201796"/>
                <a:gd name="connsiteY81" fmla="*/ 3955484 h 4338987"/>
                <a:gd name="connsiteX82" fmla="*/ 1130113 w 4201796"/>
                <a:gd name="connsiteY82" fmla="*/ 3795464 h 4338987"/>
                <a:gd name="connsiteX83" fmla="*/ 1278703 w 4201796"/>
                <a:gd name="connsiteY83" fmla="*/ 3726884 h 4338987"/>
                <a:gd name="connsiteX84" fmla="*/ 1221553 w 4201796"/>
                <a:gd name="connsiteY84" fmla="*/ 3372554 h 4338987"/>
                <a:gd name="connsiteX85" fmla="*/ 1324423 w 4201796"/>
                <a:gd name="connsiteY85" fmla="*/ 3121094 h 4338987"/>
                <a:gd name="connsiteX86" fmla="*/ 1393003 w 4201796"/>
                <a:gd name="connsiteY86" fmla="*/ 3052514 h 4338987"/>
                <a:gd name="connsiteX87" fmla="*/ 1084393 w 4201796"/>
                <a:gd name="connsiteY87" fmla="*/ 3029654 h 4338987"/>
                <a:gd name="connsiteX88" fmla="*/ 730063 w 4201796"/>
                <a:gd name="connsiteY88" fmla="*/ 2961074 h 4338987"/>
                <a:gd name="connsiteX89" fmla="*/ 375733 w 4201796"/>
                <a:gd name="connsiteY89" fmla="*/ 3132524 h 4338987"/>
                <a:gd name="connsiteX90" fmla="*/ 421453 w 4201796"/>
                <a:gd name="connsiteY90" fmla="*/ 3029654 h 4338987"/>
                <a:gd name="connsiteX91" fmla="*/ 627193 w 4201796"/>
                <a:gd name="connsiteY91" fmla="*/ 2926784 h 4338987"/>
                <a:gd name="connsiteX92" fmla="*/ 810073 w 4201796"/>
                <a:gd name="connsiteY92" fmla="*/ 2755334 h 4338987"/>
                <a:gd name="connsiteX93" fmla="*/ 1152973 w 4201796"/>
                <a:gd name="connsiteY93" fmla="*/ 2778194 h 4338987"/>
                <a:gd name="connsiteX94" fmla="*/ 1461583 w 4201796"/>
                <a:gd name="connsiteY94" fmla="*/ 2823914 h 4338987"/>
                <a:gd name="connsiteX95" fmla="*/ 1953073 w 4201796"/>
                <a:gd name="connsiteY95" fmla="*/ 2663894 h 4338987"/>
                <a:gd name="connsiteX96" fmla="*/ 1701613 w 4201796"/>
                <a:gd name="connsiteY96" fmla="*/ 2263844 h 4338987"/>
                <a:gd name="connsiteX97" fmla="*/ 1690183 w 4201796"/>
                <a:gd name="connsiteY97" fmla="*/ 1966664 h 4338987"/>
                <a:gd name="connsiteX98" fmla="*/ 1381991 w 4201796"/>
                <a:gd name="connsiteY98" fmla="*/ 1841930 h 4338987"/>
                <a:gd name="connsiteX99" fmla="*/ 1095823 w 4201796"/>
                <a:gd name="connsiteY99" fmla="*/ 1715204 h 4338987"/>
                <a:gd name="connsiteX100" fmla="*/ 746507 w 4201796"/>
                <a:gd name="connsiteY100" fmla="*/ 1626741 h 4338987"/>
                <a:gd name="connsiteX101" fmla="*/ 352873 w 4201796"/>
                <a:gd name="connsiteY101" fmla="*/ 1726634 h 4338987"/>
                <a:gd name="connsiteX102" fmla="*/ 113171 w 4201796"/>
                <a:gd name="connsiteY102" fmla="*/ 1763908 h 4338987"/>
                <a:gd name="connsiteX103" fmla="*/ 9973 w 4201796"/>
                <a:gd name="connsiteY103" fmla="*/ 1738064 h 4338987"/>
                <a:gd name="connsiteX104" fmla="*/ 348516 w 4201796"/>
                <a:gd name="connsiteY104" fmla="*/ 1644138 h 4338987"/>
                <a:gd name="connsiteX105" fmla="*/ 653097 w 4201796"/>
                <a:gd name="connsiteY105" fmla="*/ 1544246 h 4338987"/>
                <a:gd name="connsiteX106" fmla="*/ 1072963 w 4201796"/>
                <a:gd name="connsiteY106" fmla="*/ 1612334 h 4338987"/>
                <a:gd name="connsiteX107" fmla="*/ 1244413 w 4201796"/>
                <a:gd name="connsiteY107" fmla="*/ 1658054 h 4338987"/>
                <a:gd name="connsiteX108" fmla="*/ 1205766 w 4201796"/>
                <a:gd name="connsiteY108" fmla="*/ 1452314 h 4338987"/>
                <a:gd name="connsiteX109" fmla="*/ 1046313 w 4201796"/>
                <a:gd name="connsiteY109" fmla="*/ 815735 h 4338987"/>
                <a:gd name="connsiteX110" fmla="*/ 1221553 w 4201796"/>
                <a:gd name="connsiteY110" fmla="*/ 1212284 h 4338987"/>
                <a:gd name="connsiteX0" fmla="*/ 1221553 w 4200104"/>
                <a:gd name="connsiteY0" fmla="*/ 1212284 h 4338987"/>
                <a:gd name="connsiteX1" fmla="*/ 1343911 w 4200104"/>
                <a:gd name="connsiteY1" fmla="*/ 1560154 h 4338987"/>
                <a:gd name="connsiteX2" fmla="*/ 1553023 w 4200104"/>
                <a:gd name="connsiteY2" fmla="*/ 1658054 h 4338987"/>
                <a:gd name="connsiteX3" fmla="*/ 1907353 w 4200104"/>
                <a:gd name="connsiteY3" fmla="*/ 1680914 h 4338987"/>
                <a:gd name="connsiteX4" fmla="*/ 2021653 w 4200104"/>
                <a:gd name="connsiteY4" fmla="*/ 1543754 h 4338987"/>
                <a:gd name="connsiteX5" fmla="*/ 2124523 w 4200104"/>
                <a:gd name="connsiteY5" fmla="*/ 1292294 h 4338987"/>
                <a:gd name="connsiteX6" fmla="*/ 2124523 w 4200104"/>
                <a:gd name="connsiteY6" fmla="*/ 1120844 h 4338987"/>
                <a:gd name="connsiteX7" fmla="*/ 2068029 w 4200104"/>
                <a:gd name="connsiteY7" fmla="*/ 825651 h 4338987"/>
                <a:gd name="connsiteX8" fmla="*/ 2078803 w 4200104"/>
                <a:gd name="connsiteY8" fmla="*/ 777944 h 4338987"/>
                <a:gd name="connsiteX9" fmla="*/ 2170243 w 4200104"/>
                <a:gd name="connsiteY9" fmla="*/ 1086554 h 4338987"/>
                <a:gd name="connsiteX10" fmla="*/ 2215963 w 4200104"/>
                <a:gd name="connsiteY10" fmla="*/ 1269434 h 4338987"/>
                <a:gd name="connsiteX11" fmla="*/ 2284543 w 4200104"/>
                <a:gd name="connsiteY11" fmla="*/ 1303724 h 4338987"/>
                <a:gd name="connsiteX12" fmla="*/ 2330263 w 4200104"/>
                <a:gd name="connsiteY12" fmla="*/ 1166564 h 4338987"/>
                <a:gd name="connsiteX13" fmla="*/ 2467423 w 4200104"/>
                <a:gd name="connsiteY13" fmla="*/ 880814 h 4338987"/>
                <a:gd name="connsiteX14" fmla="*/ 2558863 w 4200104"/>
                <a:gd name="connsiteY14" fmla="*/ 640784 h 4338987"/>
                <a:gd name="connsiteX15" fmla="*/ 2616013 w 4200104"/>
                <a:gd name="connsiteY15" fmla="*/ 537914 h 4338987"/>
                <a:gd name="connsiteX16" fmla="*/ 2558863 w 4200104"/>
                <a:gd name="connsiteY16" fmla="*/ 789374 h 4338987"/>
                <a:gd name="connsiteX17" fmla="*/ 2444563 w 4200104"/>
                <a:gd name="connsiteY17" fmla="*/ 1097984 h 4338987"/>
                <a:gd name="connsiteX18" fmla="*/ 2375983 w 4200104"/>
                <a:gd name="connsiteY18" fmla="*/ 1406594 h 4338987"/>
                <a:gd name="connsiteX19" fmla="*/ 2558863 w 4200104"/>
                <a:gd name="connsiteY19" fmla="*/ 1578044 h 4338987"/>
                <a:gd name="connsiteX20" fmla="*/ 2878903 w 4200104"/>
                <a:gd name="connsiteY20" fmla="*/ 1658054 h 4338987"/>
                <a:gd name="connsiteX21" fmla="*/ 3187513 w 4200104"/>
                <a:gd name="connsiteY21" fmla="*/ 1658054 h 4338987"/>
                <a:gd name="connsiteX22" fmla="*/ 3370393 w 4200104"/>
                <a:gd name="connsiteY22" fmla="*/ 1566614 h 4338987"/>
                <a:gd name="connsiteX23" fmla="*/ 3473263 w 4200104"/>
                <a:gd name="connsiteY23" fmla="*/ 1372304 h 4338987"/>
                <a:gd name="connsiteX24" fmla="*/ 3461833 w 4200104"/>
                <a:gd name="connsiteY24" fmla="*/ 1097984 h 4338987"/>
                <a:gd name="connsiteX25" fmla="*/ 3450403 w 4200104"/>
                <a:gd name="connsiteY25" fmla="*/ 777944 h 4338987"/>
                <a:gd name="connsiteX26" fmla="*/ 3759013 w 4200104"/>
                <a:gd name="connsiteY26" fmla="*/ 572204 h 4338987"/>
                <a:gd name="connsiteX27" fmla="*/ 3999043 w 4200104"/>
                <a:gd name="connsiteY27" fmla="*/ 92144 h 4338987"/>
                <a:gd name="connsiteX28" fmla="*/ 4033333 w 4200104"/>
                <a:gd name="connsiteY28" fmla="*/ 12134 h 4338987"/>
                <a:gd name="connsiteX29" fmla="*/ 4010473 w 4200104"/>
                <a:gd name="connsiteY29" fmla="*/ 252164 h 4338987"/>
                <a:gd name="connsiteX30" fmla="*/ 3827593 w 4200104"/>
                <a:gd name="connsiteY30" fmla="*/ 652214 h 4338987"/>
                <a:gd name="connsiteX31" fmla="*/ 3644713 w 4200104"/>
                <a:gd name="connsiteY31" fmla="*/ 789374 h 4338987"/>
                <a:gd name="connsiteX32" fmla="*/ 3563719 w 4200104"/>
                <a:gd name="connsiteY32" fmla="*/ 977218 h 4338987"/>
                <a:gd name="connsiteX33" fmla="*/ 3861883 w 4200104"/>
                <a:gd name="connsiteY33" fmla="*/ 846524 h 4338987"/>
                <a:gd name="connsiteX34" fmla="*/ 4193353 w 4200104"/>
                <a:gd name="connsiteY34" fmla="*/ 720794 h 4338987"/>
                <a:gd name="connsiteX35" fmla="*/ 4064251 w 4200104"/>
                <a:gd name="connsiteY35" fmla="*/ 847521 h 4338987"/>
                <a:gd name="connsiteX36" fmla="*/ 3818880 w 4200104"/>
                <a:gd name="connsiteY36" fmla="*/ 991631 h 4338987"/>
                <a:gd name="connsiteX37" fmla="*/ 3658531 w 4200104"/>
                <a:gd name="connsiteY37" fmla="*/ 1093504 h 4338987"/>
                <a:gd name="connsiteX38" fmla="*/ 3656143 w 4200104"/>
                <a:gd name="connsiteY38" fmla="*/ 1235144 h 4338987"/>
                <a:gd name="connsiteX39" fmla="*/ 3621853 w 4200104"/>
                <a:gd name="connsiteY39" fmla="*/ 1532324 h 4338987"/>
                <a:gd name="connsiteX40" fmla="*/ 3461833 w 4200104"/>
                <a:gd name="connsiteY40" fmla="*/ 1726634 h 4338987"/>
                <a:gd name="connsiteX41" fmla="*/ 3278953 w 4200104"/>
                <a:gd name="connsiteY41" fmla="*/ 2035244 h 4338987"/>
                <a:gd name="connsiteX42" fmla="*/ 3233233 w 4200104"/>
                <a:gd name="connsiteY42" fmla="*/ 2309564 h 4338987"/>
                <a:gd name="connsiteX43" fmla="*/ 3404683 w 4200104"/>
                <a:gd name="connsiteY43" fmla="*/ 2458154 h 4338987"/>
                <a:gd name="connsiteX44" fmla="*/ 3759013 w 4200104"/>
                <a:gd name="connsiteY44" fmla="*/ 2663894 h 4338987"/>
                <a:gd name="connsiteX45" fmla="*/ 4079053 w 4200104"/>
                <a:gd name="connsiteY45" fmla="*/ 2778194 h 4338987"/>
                <a:gd name="connsiteX46" fmla="*/ 4079053 w 4200104"/>
                <a:gd name="connsiteY46" fmla="*/ 2881064 h 4338987"/>
                <a:gd name="connsiteX47" fmla="*/ 3770443 w 4200104"/>
                <a:gd name="connsiteY47" fmla="*/ 2869634 h 4338987"/>
                <a:gd name="connsiteX48" fmla="*/ 3404683 w 4200104"/>
                <a:gd name="connsiteY48" fmla="*/ 2732474 h 4338987"/>
                <a:gd name="connsiteX49" fmla="*/ 3084643 w 4200104"/>
                <a:gd name="connsiteY49" fmla="*/ 2663894 h 4338987"/>
                <a:gd name="connsiteX50" fmla="*/ 2958913 w 4200104"/>
                <a:gd name="connsiteY50" fmla="*/ 2698184 h 4338987"/>
                <a:gd name="connsiteX51" fmla="*/ 2821753 w 4200104"/>
                <a:gd name="connsiteY51" fmla="*/ 2823914 h 4338987"/>
                <a:gd name="connsiteX52" fmla="*/ 2764603 w 4200104"/>
                <a:gd name="connsiteY52" fmla="*/ 2995364 h 4338987"/>
                <a:gd name="connsiteX53" fmla="*/ 2970343 w 4200104"/>
                <a:gd name="connsiteY53" fmla="*/ 3132524 h 4338987"/>
                <a:gd name="connsiteX54" fmla="*/ 3176083 w 4200104"/>
                <a:gd name="connsiteY54" fmla="*/ 3269684 h 4338987"/>
                <a:gd name="connsiteX55" fmla="*/ 3347533 w 4200104"/>
                <a:gd name="connsiteY55" fmla="*/ 3303974 h 4338987"/>
                <a:gd name="connsiteX56" fmla="*/ 3267523 w 4200104"/>
                <a:gd name="connsiteY56" fmla="*/ 3395414 h 4338987"/>
                <a:gd name="connsiteX57" fmla="*/ 3004633 w 4200104"/>
                <a:gd name="connsiteY57" fmla="*/ 3303974 h 4338987"/>
                <a:gd name="connsiteX58" fmla="*/ 2753173 w 4200104"/>
                <a:gd name="connsiteY58" fmla="*/ 3189674 h 4338987"/>
                <a:gd name="connsiteX59" fmla="*/ 2638873 w 4200104"/>
                <a:gd name="connsiteY59" fmla="*/ 3098234 h 4338987"/>
                <a:gd name="connsiteX60" fmla="*/ 2570293 w 4200104"/>
                <a:gd name="connsiteY60" fmla="*/ 3109664 h 4338987"/>
                <a:gd name="connsiteX61" fmla="*/ 2558863 w 4200104"/>
                <a:gd name="connsiteY61" fmla="*/ 3326834 h 4338987"/>
                <a:gd name="connsiteX62" fmla="*/ 2673163 w 4200104"/>
                <a:gd name="connsiteY62" fmla="*/ 3555434 h 4338987"/>
                <a:gd name="connsiteX63" fmla="*/ 2730313 w 4200104"/>
                <a:gd name="connsiteY63" fmla="*/ 4024064 h 4338987"/>
                <a:gd name="connsiteX64" fmla="*/ 2696023 w 4200104"/>
                <a:gd name="connsiteY64" fmla="*/ 4184084 h 4338987"/>
                <a:gd name="connsiteX65" fmla="*/ 2536003 w 4200104"/>
                <a:gd name="connsiteY65" fmla="*/ 4138364 h 4338987"/>
                <a:gd name="connsiteX66" fmla="*/ 2536003 w 4200104"/>
                <a:gd name="connsiteY66" fmla="*/ 3909764 h 4338987"/>
                <a:gd name="connsiteX67" fmla="*/ 2433133 w 4200104"/>
                <a:gd name="connsiteY67" fmla="*/ 3566864 h 4338987"/>
                <a:gd name="connsiteX68" fmla="*/ 2307403 w 4200104"/>
                <a:gd name="connsiteY68" fmla="*/ 3166814 h 4338987"/>
                <a:gd name="connsiteX69" fmla="*/ 2261683 w 4200104"/>
                <a:gd name="connsiteY69" fmla="*/ 3063944 h 4338987"/>
                <a:gd name="connsiteX70" fmla="*/ 2078803 w 4200104"/>
                <a:gd name="connsiteY70" fmla="*/ 2949644 h 4338987"/>
                <a:gd name="connsiteX71" fmla="*/ 1850203 w 4200104"/>
                <a:gd name="connsiteY71" fmla="*/ 3029654 h 4338987"/>
                <a:gd name="connsiteX72" fmla="*/ 1415863 w 4200104"/>
                <a:gd name="connsiteY72" fmla="*/ 3361124 h 4338987"/>
                <a:gd name="connsiteX73" fmla="*/ 1381573 w 4200104"/>
                <a:gd name="connsiteY73" fmla="*/ 3681164 h 4338987"/>
                <a:gd name="connsiteX74" fmla="*/ 1381573 w 4200104"/>
                <a:gd name="connsiteY74" fmla="*/ 3989774 h 4338987"/>
                <a:gd name="connsiteX75" fmla="*/ 1290133 w 4200104"/>
                <a:gd name="connsiteY75" fmla="*/ 4309814 h 4338987"/>
                <a:gd name="connsiteX76" fmla="*/ 1198693 w 4200104"/>
                <a:gd name="connsiteY76" fmla="*/ 4298384 h 4338987"/>
                <a:gd name="connsiteX77" fmla="*/ 1187263 w 4200104"/>
                <a:gd name="connsiteY77" fmla="*/ 4081214 h 4338987"/>
                <a:gd name="connsiteX78" fmla="*/ 1198693 w 4200104"/>
                <a:gd name="connsiteY78" fmla="*/ 3909764 h 4338987"/>
                <a:gd name="connsiteX79" fmla="*/ 970093 w 4200104"/>
                <a:gd name="connsiteY79" fmla="*/ 3989774 h 4338987"/>
                <a:gd name="connsiteX80" fmla="*/ 718633 w 4200104"/>
                <a:gd name="connsiteY80" fmla="*/ 4069784 h 4338987"/>
                <a:gd name="connsiteX81" fmla="*/ 741493 w 4200104"/>
                <a:gd name="connsiteY81" fmla="*/ 3955484 h 4338987"/>
                <a:gd name="connsiteX82" fmla="*/ 1130113 w 4200104"/>
                <a:gd name="connsiteY82" fmla="*/ 3795464 h 4338987"/>
                <a:gd name="connsiteX83" fmla="*/ 1278703 w 4200104"/>
                <a:gd name="connsiteY83" fmla="*/ 3726884 h 4338987"/>
                <a:gd name="connsiteX84" fmla="*/ 1221553 w 4200104"/>
                <a:gd name="connsiteY84" fmla="*/ 3372554 h 4338987"/>
                <a:gd name="connsiteX85" fmla="*/ 1324423 w 4200104"/>
                <a:gd name="connsiteY85" fmla="*/ 3121094 h 4338987"/>
                <a:gd name="connsiteX86" fmla="*/ 1393003 w 4200104"/>
                <a:gd name="connsiteY86" fmla="*/ 3052514 h 4338987"/>
                <a:gd name="connsiteX87" fmla="*/ 1084393 w 4200104"/>
                <a:gd name="connsiteY87" fmla="*/ 3029654 h 4338987"/>
                <a:gd name="connsiteX88" fmla="*/ 730063 w 4200104"/>
                <a:gd name="connsiteY88" fmla="*/ 2961074 h 4338987"/>
                <a:gd name="connsiteX89" fmla="*/ 375733 w 4200104"/>
                <a:gd name="connsiteY89" fmla="*/ 3132524 h 4338987"/>
                <a:gd name="connsiteX90" fmla="*/ 421453 w 4200104"/>
                <a:gd name="connsiteY90" fmla="*/ 3029654 h 4338987"/>
                <a:gd name="connsiteX91" fmla="*/ 627193 w 4200104"/>
                <a:gd name="connsiteY91" fmla="*/ 2926784 h 4338987"/>
                <a:gd name="connsiteX92" fmla="*/ 810073 w 4200104"/>
                <a:gd name="connsiteY92" fmla="*/ 2755334 h 4338987"/>
                <a:gd name="connsiteX93" fmla="*/ 1152973 w 4200104"/>
                <a:gd name="connsiteY93" fmla="*/ 2778194 h 4338987"/>
                <a:gd name="connsiteX94" fmla="*/ 1461583 w 4200104"/>
                <a:gd name="connsiteY94" fmla="*/ 2823914 h 4338987"/>
                <a:gd name="connsiteX95" fmla="*/ 1953073 w 4200104"/>
                <a:gd name="connsiteY95" fmla="*/ 2663894 h 4338987"/>
                <a:gd name="connsiteX96" fmla="*/ 1701613 w 4200104"/>
                <a:gd name="connsiteY96" fmla="*/ 2263844 h 4338987"/>
                <a:gd name="connsiteX97" fmla="*/ 1690183 w 4200104"/>
                <a:gd name="connsiteY97" fmla="*/ 1966664 h 4338987"/>
                <a:gd name="connsiteX98" fmla="*/ 1381991 w 4200104"/>
                <a:gd name="connsiteY98" fmla="*/ 1841930 h 4338987"/>
                <a:gd name="connsiteX99" fmla="*/ 1095823 w 4200104"/>
                <a:gd name="connsiteY99" fmla="*/ 1715204 h 4338987"/>
                <a:gd name="connsiteX100" fmla="*/ 746507 w 4200104"/>
                <a:gd name="connsiteY100" fmla="*/ 1626741 h 4338987"/>
                <a:gd name="connsiteX101" fmla="*/ 352873 w 4200104"/>
                <a:gd name="connsiteY101" fmla="*/ 1726634 h 4338987"/>
                <a:gd name="connsiteX102" fmla="*/ 113171 w 4200104"/>
                <a:gd name="connsiteY102" fmla="*/ 1763908 h 4338987"/>
                <a:gd name="connsiteX103" fmla="*/ 9973 w 4200104"/>
                <a:gd name="connsiteY103" fmla="*/ 1738064 h 4338987"/>
                <a:gd name="connsiteX104" fmla="*/ 348516 w 4200104"/>
                <a:gd name="connsiteY104" fmla="*/ 1644138 h 4338987"/>
                <a:gd name="connsiteX105" fmla="*/ 653097 w 4200104"/>
                <a:gd name="connsiteY105" fmla="*/ 1544246 h 4338987"/>
                <a:gd name="connsiteX106" fmla="*/ 1072963 w 4200104"/>
                <a:gd name="connsiteY106" fmla="*/ 1612334 h 4338987"/>
                <a:gd name="connsiteX107" fmla="*/ 1244413 w 4200104"/>
                <a:gd name="connsiteY107" fmla="*/ 1658054 h 4338987"/>
                <a:gd name="connsiteX108" fmla="*/ 1205766 w 4200104"/>
                <a:gd name="connsiteY108" fmla="*/ 1452314 h 4338987"/>
                <a:gd name="connsiteX109" fmla="*/ 1046313 w 4200104"/>
                <a:gd name="connsiteY109" fmla="*/ 815735 h 4338987"/>
                <a:gd name="connsiteX110" fmla="*/ 1221553 w 4200104"/>
                <a:gd name="connsiteY110" fmla="*/ 1212284 h 4338987"/>
                <a:gd name="connsiteX0" fmla="*/ 1221553 w 4207197"/>
                <a:gd name="connsiteY0" fmla="*/ 1212284 h 4338987"/>
                <a:gd name="connsiteX1" fmla="*/ 1343911 w 4207197"/>
                <a:gd name="connsiteY1" fmla="*/ 1560154 h 4338987"/>
                <a:gd name="connsiteX2" fmla="*/ 1553023 w 4207197"/>
                <a:gd name="connsiteY2" fmla="*/ 1658054 h 4338987"/>
                <a:gd name="connsiteX3" fmla="*/ 1907353 w 4207197"/>
                <a:gd name="connsiteY3" fmla="*/ 1680914 h 4338987"/>
                <a:gd name="connsiteX4" fmla="*/ 2021653 w 4207197"/>
                <a:gd name="connsiteY4" fmla="*/ 1543754 h 4338987"/>
                <a:gd name="connsiteX5" fmla="*/ 2124523 w 4207197"/>
                <a:gd name="connsiteY5" fmla="*/ 1292294 h 4338987"/>
                <a:gd name="connsiteX6" fmla="*/ 2124523 w 4207197"/>
                <a:gd name="connsiteY6" fmla="*/ 1120844 h 4338987"/>
                <a:gd name="connsiteX7" fmla="*/ 2068029 w 4207197"/>
                <a:gd name="connsiteY7" fmla="*/ 825651 h 4338987"/>
                <a:gd name="connsiteX8" fmla="*/ 2078803 w 4207197"/>
                <a:gd name="connsiteY8" fmla="*/ 777944 h 4338987"/>
                <a:gd name="connsiteX9" fmla="*/ 2170243 w 4207197"/>
                <a:gd name="connsiteY9" fmla="*/ 1086554 h 4338987"/>
                <a:gd name="connsiteX10" fmla="*/ 2215963 w 4207197"/>
                <a:gd name="connsiteY10" fmla="*/ 1269434 h 4338987"/>
                <a:gd name="connsiteX11" fmla="*/ 2284543 w 4207197"/>
                <a:gd name="connsiteY11" fmla="*/ 1303724 h 4338987"/>
                <a:gd name="connsiteX12" fmla="*/ 2330263 w 4207197"/>
                <a:gd name="connsiteY12" fmla="*/ 1166564 h 4338987"/>
                <a:gd name="connsiteX13" fmla="*/ 2467423 w 4207197"/>
                <a:gd name="connsiteY13" fmla="*/ 880814 h 4338987"/>
                <a:gd name="connsiteX14" fmla="*/ 2558863 w 4207197"/>
                <a:gd name="connsiteY14" fmla="*/ 640784 h 4338987"/>
                <a:gd name="connsiteX15" fmla="*/ 2616013 w 4207197"/>
                <a:gd name="connsiteY15" fmla="*/ 537914 h 4338987"/>
                <a:gd name="connsiteX16" fmla="*/ 2558863 w 4207197"/>
                <a:gd name="connsiteY16" fmla="*/ 789374 h 4338987"/>
                <a:gd name="connsiteX17" fmla="*/ 2444563 w 4207197"/>
                <a:gd name="connsiteY17" fmla="*/ 1097984 h 4338987"/>
                <a:gd name="connsiteX18" fmla="*/ 2375983 w 4207197"/>
                <a:gd name="connsiteY18" fmla="*/ 1406594 h 4338987"/>
                <a:gd name="connsiteX19" fmla="*/ 2558863 w 4207197"/>
                <a:gd name="connsiteY19" fmla="*/ 1578044 h 4338987"/>
                <a:gd name="connsiteX20" fmla="*/ 2878903 w 4207197"/>
                <a:gd name="connsiteY20" fmla="*/ 1658054 h 4338987"/>
                <a:gd name="connsiteX21" fmla="*/ 3187513 w 4207197"/>
                <a:gd name="connsiteY21" fmla="*/ 1658054 h 4338987"/>
                <a:gd name="connsiteX22" fmla="*/ 3370393 w 4207197"/>
                <a:gd name="connsiteY22" fmla="*/ 1566614 h 4338987"/>
                <a:gd name="connsiteX23" fmla="*/ 3473263 w 4207197"/>
                <a:gd name="connsiteY23" fmla="*/ 1372304 h 4338987"/>
                <a:gd name="connsiteX24" fmla="*/ 3461833 w 4207197"/>
                <a:gd name="connsiteY24" fmla="*/ 1097984 h 4338987"/>
                <a:gd name="connsiteX25" fmla="*/ 3450403 w 4207197"/>
                <a:gd name="connsiteY25" fmla="*/ 777944 h 4338987"/>
                <a:gd name="connsiteX26" fmla="*/ 3759013 w 4207197"/>
                <a:gd name="connsiteY26" fmla="*/ 572204 h 4338987"/>
                <a:gd name="connsiteX27" fmla="*/ 3999043 w 4207197"/>
                <a:gd name="connsiteY27" fmla="*/ 92144 h 4338987"/>
                <a:gd name="connsiteX28" fmla="*/ 4033333 w 4207197"/>
                <a:gd name="connsiteY28" fmla="*/ 12134 h 4338987"/>
                <a:gd name="connsiteX29" fmla="*/ 4010473 w 4207197"/>
                <a:gd name="connsiteY29" fmla="*/ 252164 h 4338987"/>
                <a:gd name="connsiteX30" fmla="*/ 3827593 w 4207197"/>
                <a:gd name="connsiteY30" fmla="*/ 652214 h 4338987"/>
                <a:gd name="connsiteX31" fmla="*/ 3644713 w 4207197"/>
                <a:gd name="connsiteY31" fmla="*/ 789374 h 4338987"/>
                <a:gd name="connsiteX32" fmla="*/ 3563719 w 4207197"/>
                <a:gd name="connsiteY32" fmla="*/ 977218 h 4338987"/>
                <a:gd name="connsiteX33" fmla="*/ 3861883 w 4207197"/>
                <a:gd name="connsiteY33" fmla="*/ 846524 h 4338987"/>
                <a:gd name="connsiteX34" fmla="*/ 4200754 w 4207197"/>
                <a:gd name="connsiteY34" fmla="*/ 774462 h 4338987"/>
                <a:gd name="connsiteX35" fmla="*/ 4064251 w 4207197"/>
                <a:gd name="connsiteY35" fmla="*/ 847521 h 4338987"/>
                <a:gd name="connsiteX36" fmla="*/ 3818880 w 4207197"/>
                <a:gd name="connsiteY36" fmla="*/ 991631 h 4338987"/>
                <a:gd name="connsiteX37" fmla="*/ 3658531 w 4207197"/>
                <a:gd name="connsiteY37" fmla="*/ 1093504 h 4338987"/>
                <a:gd name="connsiteX38" fmla="*/ 3656143 w 4207197"/>
                <a:gd name="connsiteY38" fmla="*/ 1235144 h 4338987"/>
                <a:gd name="connsiteX39" fmla="*/ 3621853 w 4207197"/>
                <a:gd name="connsiteY39" fmla="*/ 1532324 h 4338987"/>
                <a:gd name="connsiteX40" fmla="*/ 3461833 w 4207197"/>
                <a:gd name="connsiteY40" fmla="*/ 1726634 h 4338987"/>
                <a:gd name="connsiteX41" fmla="*/ 3278953 w 4207197"/>
                <a:gd name="connsiteY41" fmla="*/ 2035244 h 4338987"/>
                <a:gd name="connsiteX42" fmla="*/ 3233233 w 4207197"/>
                <a:gd name="connsiteY42" fmla="*/ 2309564 h 4338987"/>
                <a:gd name="connsiteX43" fmla="*/ 3404683 w 4207197"/>
                <a:gd name="connsiteY43" fmla="*/ 2458154 h 4338987"/>
                <a:gd name="connsiteX44" fmla="*/ 3759013 w 4207197"/>
                <a:gd name="connsiteY44" fmla="*/ 2663894 h 4338987"/>
                <a:gd name="connsiteX45" fmla="*/ 4079053 w 4207197"/>
                <a:gd name="connsiteY45" fmla="*/ 2778194 h 4338987"/>
                <a:gd name="connsiteX46" fmla="*/ 4079053 w 4207197"/>
                <a:gd name="connsiteY46" fmla="*/ 2881064 h 4338987"/>
                <a:gd name="connsiteX47" fmla="*/ 3770443 w 4207197"/>
                <a:gd name="connsiteY47" fmla="*/ 2869634 h 4338987"/>
                <a:gd name="connsiteX48" fmla="*/ 3404683 w 4207197"/>
                <a:gd name="connsiteY48" fmla="*/ 2732474 h 4338987"/>
                <a:gd name="connsiteX49" fmla="*/ 3084643 w 4207197"/>
                <a:gd name="connsiteY49" fmla="*/ 2663894 h 4338987"/>
                <a:gd name="connsiteX50" fmla="*/ 2958913 w 4207197"/>
                <a:gd name="connsiteY50" fmla="*/ 2698184 h 4338987"/>
                <a:gd name="connsiteX51" fmla="*/ 2821753 w 4207197"/>
                <a:gd name="connsiteY51" fmla="*/ 2823914 h 4338987"/>
                <a:gd name="connsiteX52" fmla="*/ 2764603 w 4207197"/>
                <a:gd name="connsiteY52" fmla="*/ 2995364 h 4338987"/>
                <a:gd name="connsiteX53" fmla="*/ 2970343 w 4207197"/>
                <a:gd name="connsiteY53" fmla="*/ 3132524 h 4338987"/>
                <a:gd name="connsiteX54" fmla="*/ 3176083 w 4207197"/>
                <a:gd name="connsiteY54" fmla="*/ 3269684 h 4338987"/>
                <a:gd name="connsiteX55" fmla="*/ 3347533 w 4207197"/>
                <a:gd name="connsiteY55" fmla="*/ 3303974 h 4338987"/>
                <a:gd name="connsiteX56" fmla="*/ 3267523 w 4207197"/>
                <a:gd name="connsiteY56" fmla="*/ 3395414 h 4338987"/>
                <a:gd name="connsiteX57" fmla="*/ 3004633 w 4207197"/>
                <a:gd name="connsiteY57" fmla="*/ 3303974 h 4338987"/>
                <a:gd name="connsiteX58" fmla="*/ 2753173 w 4207197"/>
                <a:gd name="connsiteY58" fmla="*/ 3189674 h 4338987"/>
                <a:gd name="connsiteX59" fmla="*/ 2638873 w 4207197"/>
                <a:gd name="connsiteY59" fmla="*/ 3098234 h 4338987"/>
                <a:gd name="connsiteX60" fmla="*/ 2570293 w 4207197"/>
                <a:gd name="connsiteY60" fmla="*/ 3109664 h 4338987"/>
                <a:gd name="connsiteX61" fmla="*/ 2558863 w 4207197"/>
                <a:gd name="connsiteY61" fmla="*/ 3326834 h 4338987"/>
                <a:gd name="connsiteX62" fmla="*/ 2673163 w 4207197"/>
                <a:gd name="connsiteY62" fmla="*/ 3555434 h 4338987"/>
                <a:gd name="connsiteX63" fmla="*/ 2730313 w 4207197"/>
                <a:gd name="connsiteY63" fmla="*/ 4024064 h 4338987"/>
                <a:gd name="connsiteX64" fmla="*/ 2696023 w 4207197"/>
                <a:gd name="connsiteY64" fmla="*/ 4184084 h 4338987"/>
                <a:gd name="connsiteX65" fmla="*/ 2536003 w 4207197"/>
                <a:gd name="connsiteY65" fmla="*/ 4138364 h 4338987"/>
                <a:gd name="connsiteX66" fmla="*/ 2536003 w 4207197"/>
                <a:gd name="connsiteY66" fmla="*/ 3909764 h 4338987"/>
                <a:gd name="connsiteX67" fmla="*/ 2433133 w 4207197"/>
                <a:gd name="connsiteY67" fmla="*/ 3566864 h 4338987"/>
                <a:gd name="connsiteX68" fmla="*/ 2307403 w 4207197"/>
                <a:gd name="connsiteY68" fmla="*/ 3166814 h 4338987"/>
                <a:gd name="connsiteX69" fmla="*/ 2261683 w 4207197"/>
                <a:gd name="connsiteY69" fmla="*/ 3063944 h 4338987"/>
                <a:gd name="connsiteX70" fmla="*/ 2078803 w 4207197"/>
                <a:gd name="connsiteY70" fmla="*/ 2949644 h 4338987"/>
                <a:gd name="connsiteX71" fmla="*/ 1850203 w 4207197"/>
                <a:gd name="connsiteY71" fmla="*/ 3029654 h 4338987"/>
                <a:gd name="connsiteX72" fmla="*/ 1415863 w 4207197"/>
                <a:gd name="connsiteY72" fmla="*/ 3361124 h 4338987"/>
                <a:gd name="connsiteX73" fmla="*/ 1381573 w 4207197"/>
                <a:gd name="connsiteY73" fmla="*/ 3681164 h 4338987"/>
                <a:gd name="connsiteX74" fmla="*/ 1381573 w 4207197"/>
                <a:gd name="connsiteY74" fmla="*/ 3989774 h 4338987"/>
                <a:gd name="connsiteX75" fmla="*/ 1290133 w 4207197"/>
                <a:gd name="connsiteY75" fmla="*/ 4309814 h 4338987"/>
                <a:gd name="connsiteX76" fmla="*/ 1198693 w 4207197"/>
                <a:gd name="connsiteY76" fmla="*/ 4298384 h 4338987"/>
                <a:gd name="connsiteX77" fmla="*/ 1187263 w 4207197"/>
                <a:gd name="connsiteY77" fmla="*/ 4081214 h 4338987"/>
                <a:gd name="connsiteX78" fmla="*/ 1198693 w 4207197"/>
                <a:gd name="connsiteY78" fmla="*/ 3909764 h 4338987"/>
                <a:gd name="connsiteX79" fmla="*/ 970093 w 4207197"/>
                <a:gd name="connsiteY79" fmla="*/ 3989774 h 4338987"/>
                <a:gd name="connsiteX80" fmla="*/ 718633 w 4207197"/>
                <a:gd name="connsiteY80" fmla="*/ 4069784 h 4338987"/>
                <a:gd name="connsiteX81" fmla="*/ 741493 w 4207197"/>
                <a:gd name="connsiteY81" fmla="*/ 3955484 h 4338987"/>
                <a:gd name="connsiteX82" fmla="*/ 1130113 w 4207197"/>
                <a:gd name="connsiteY82" fmla="*/ 3795464 h 4338987"/>
                <a:gd name="connsiteX83" fmla="*/ 1278703 w 4207197"/>
                <a:gd name="connsiteY83" fmla="*/ 3726884 h 4338987"/>
                <a:gd name="connsiteX84" fmla="*/ 1221553 w 4207197"/>
                <a:gd name="connsiteY84" fmla="*/ 3372554 h 4338987"/>
                <a:gd name="connsiteX85" fmla="*/ 1324423 w 4207197"/>
                <a:gd name="connsiteY85" fmla="*/ 3121094 h 4338987"/>
                <a:gd name="connsiteX86" fmla="*/ 1393003 w 4207197"/>
                <a:gd name="connsiteY86" fmla="*/ 3052514 h 4338987"/>
                <a:gd name="connsiteX87" fmla="*/ 1084393 w 4207197"/>
                <a:gd name="connsiteY87" fmla="*/ 3029654 h 4338987"/>
                <a:gd name="connsiteX88" fmla="*/ 730063 w 4207197"/>
                <a:gd name="connsiteY88" fmla="*/ 2961074 h 4338987"/>
                <a:gd name="connsiteX89" fmla="*/ 375733 w 4207197"/>
                <a:gd name="connsiteY89" fmla="*/ 3132524 h 4338987"/>
                <a:gd name="connsiteX90" fmla="*/ 421453 w 4207197"/>
                <a:gd name="connsiteY90" fmla="*/ 3029654 h 4338987"/>
                <a:gd name="connsiteX91" fmla="*/ 627193 w 4207197"/>
                <a:gd name="connsiteY91" fmla="*/ 2926784 h 4338987"/>
                <a:gd name="connsiteX92" fmla="*/ 810073 w 4207197"/>
                <a:gd name="connsiteY92" fmla="*/ 2755334 h 4338987"/>
                <a:gd name="connsiteX93" fmla="*/ 1152973 w 4207197"/>
                <a:gd name="connsiteY93" fmla="*/ 2778194 h 4338987"/>
                <a:gd name="connsiteX94" fmla="*/ 1461583 w 4207197"/>
                <a:gd name="connsiteY94" fmla="*/ 2823914 h 4338987"/>
                <a:gd name="connsiteX95" fmla="*/ 1953073 w 4207197"/>
                <a:gd name="connsiteY95" fmla="*/ 2663894 h 4338987"/>
                <a:gd name="connsiteX96" fmla="*/ 1701613 w 4207197"/>
                <a:gd name="connsiteY96" fmla="*/ 2263844 h 4338987"/>
                <a:gd name="connsiteX97" fmla="*/ 1690183 w 4207197"/>
                <a:gd name="connsiteY97" fmla="*/ 1966664 h 4338987"/>
                <a:gd name="connsiteX98" fmla="*/ 1381991 w 4207197"/>
                <a:gd name="connsiteY98" fmla="*/ 1841930 h 4338987"/>
                <a:gd name="connsiteX99" fmla="*/ 1095823 w 4207197"/>
                <a:gd name="connsiteY99" fmla="*/ 1715204 h 4338987"/>
                <a:gd name="connsiteX100" fmla="*/ 746507 w 4207197"/>
                <a:gd name="connsiteY100" fmla="*/ 1626741 h 4338987"/>
                <a:gd name="connsiteX101" fmla="*/ 352873 w 4207197"/>
                <a:gd name="connsiteY101" fmla="*/ 1726634 h 4338987"/>
                <a:gd name="connsiteX102" fmla="*/ 113171 w 4207197"/>
                <a:gd name="connsiteY102" fmla="*/ 1763908 h 4338987"/>
                <a:gd name="connsiteX103" fmla="*/ 9973 w 4207197"/>
                <a:gd name="connsiteY103" fmla="*/ 1738064 h 4338987"/>
                <a:gd name="connsiteX104" fmla="*/ 348516 w 4207197"/>
                <a:gd name="connsiteY104" fmla="*/ 1644138 h 4338987"/>
                <a:gd name="connsiteX105" fmla="*/ 653097 w 4207197"/>
                <a:gd name="connsiteY105" fmla="*/ 1544246 h 4338987"/>
                <a:gd name="connsiteX106" fmla="*/ 1072963 w 4207197"/>
                <a:gd name="connsiteY106" fmla="*/ 1612334 h 4338987"/>
                <a:gd name="connsiteX107" fmla="*/ 1244413 w 4207197"/>
                <a:gd name="connsiteY107" fmla="*/ 1658054 h 4338987"/>
                <a:gd name="connsiteX108" fmla="*/ 1205766 w 4207197"/>
                <a:gd name="connsiteY108" fmla="*/ 1452314 h 4338987"/>
                <a:gd name="connsiteX109" fmla="*/ 1046313 w 4207197"/>
                <a:gd name="connsiteY109" fmla="*/ 815735 h 4338987"/>
                <a:gd name="connsiteX110" fmla="*/ 1221553 w 4207197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644713 w 4206653"/>
                <a:gd name="connsiteY31" fmla="*/ 789374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12791 w 4206653"/>
                <a:gd name="connsiteY30" fmla="*/ 647743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621853 w 4206653"/>
                <a:gd name="connsiteY39" fmla="*/ 1531998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22838 w 4206653"/>
                <a:gd name="connsiteY38" fmla="*/ 1221401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759013 w 4206653"/>
                <a:gd name="connsiteY27" fmla="*/ 571878 h 4338661"/>
                <a:gd name="connsiteX28" fmla="*/ 3999043 w 4206653"/>
                <a:gd name="connsiteY28" fmla="*/ 91818 h 4338661"/>
                <a:gd name="connsiteX29" fmla="*/ 4033333 w 4206653"/>
                <a:gd name="connsiteY29" fmla="*/ 11808 h 4338661"/>
                <a:gd name="connsiteX30" fmla="*/ 3984569 w 4206653"/>
                <a:gd name="connsiteY30" fmla="*/ 247366 h 4338661"/>
                <a:gd name="connsiteX31" fmla="*/ 3812791 w 4206653"/>
                <a:gd name="connsiteY31" fmla="*/ 647417 h 4338661"/>
                <a:gd name="connsiteX32" fmla="*/ 3541098 w 4206653"/>
                <a:gd name="connsiteY32" fmla="*/ 811409 h 4338661"/>
                <a:gd name="connsiteX33" fmla="*/ 3563719 w 4206653"/>
                <a:gd name="connsiteY33" fmla="*/ 976892 h 4338661"/>
                <a:gd name="connsiteX34" fmla="*/ 3872985 w 4206653"/>
                <a:gd name="connsiteY34" fmla="*/ 881976 h 4338661"/>
                <a:gd name="connsiteX35" fmla="*/ 4200754 w 4206653"/>
                <a:gd name="connsiteY35" fmla="*/ 774136 h 4338661"/>
                <a:gd name="connsiteX36" fmla="*/ 4064251 w 4206653"/>
                <a:gd name="connsiteY36" fmla="*/ 847195 h 4338661"/>
                <a:gd name="connsiteX37" fmla="*/ 3818880 w 4206653"/>
                <a:gd name="connsiteY37" fmla="*/ 991305 h 4338661"/>
                <a:gd name="connsiteX38" fmla="*/ 3658531 w 4206653"/>
                <a:gd name="connsiteY38" fmla="*/ 1093178 h 4338661"/>
                <a:gd name="connsiteX39" fmla="*/ 3622838 w 4206653"/>
                <a:gd name="connsiteY39" fmla="*/ 1221401 h 4338661"/>
                <a:gd name="connsiteX40" fmla="*/ 3577446 w 4206653"/>
                <a:gd name="connsiteY40" fmla="*/ 1500691 h 4338661"/>
                <a:gd name="connsiteX41" fmla="*/ 3461833 w 4206653"/>
                <a:gd name="connsiteY41" fmla="*/ 1726308 h 4338661"/>
                <a:gd name="connsiteX42" fmla="*/ 3278953 w 4206653"/>
                <a:gd name="connsiteY42" fmla="*/ 2034918 h 4338661"/>
                <a:gd name="connsiteX43" fmla="*/ 3233233 w 4206653"/>
                <a:gd name="connsiteY43" fmla="*/ 2309238 h 4338661"/>
                <a:gd name="connsiteX44" fmla="*/ 3404683 w 4206653"/>
                <a:gd name="connsiteY44" fmla="*/ 2457828 h 4338661"/>
                <a:gd name="connsiteX45" fmla="*/ 3759013 w 4206653"/>
                <a:gd name="connsiteY45" fmla="*/ 2663568 h 4338661"/>
                <a:gd name="connsiteX46" fmla="*/ 4079053 w 4206653"/>
                <a:gd name="connsiteY46" fmla="*/ 2777868 h 4338661"/>
                <a:gd name="connsiteX47" fmla="*/ 4079053 w 4206653"/>
                <a:gd name="connsiteY47" fmla="*/ 2880738 h 4338661"/>
                <a:gd name="connsiteX48" fmla="*/ 3770443 w 4206653"/>
                <a:gd name="connsiteY48" fmla="*/ 2869308 h 4338661"/>
                <a:gd name="connsiteX49" fmla="*/ 3404683 w 4206653"/>
                <a:gd name="connsiteY49" fmla="*/ 2732148 h 4338661"/>
                <a:gd name="connsiteX50" fmla="*/ 3084643 w 4206653"/>
                <a:gd name="connsiteY50" fmla="*/ 2663568 h 4338661"/>
                <a:gd name="connsiteX51" fmla="*/ 2958913 w 4206653"/>
                <a:gd name="connsiteY51" fmla="*/ 2697858 h 4338661"/>
                <a:gd name="connsiteX52" fmla="*/ 2821753 w 4206653"/>
                <a:gd name="connsiteY52" fmla="*/ 2823588 h 4338661"/>
                <a:gd name="connsiteX53" fmla="*/ 2764603 w 4206653"/>
                <a:gd name="connsiteY53" fmla="*/ 2995038 h 4338661"/>
                <a:gd name="connsiteX54" fmla="*/ 2970343 w 4206653"/>
                <a:gd name="connsiteY54" fmla="*/ 3132198 h 4338661"/>
                <a:gd name="connsiteX55" fmla="*/ 3176083 w 4206653"/>
                <a:gd name="connsiteY55" fmla="*/ 3269358 h 4338661"/>
                <a:gd name="connsiteX56" fmla="*/ 3347533 w 4206653"/>
                <a:gd name="connsiteY56" fmla="*/ 3303648 h 4338661"/>
                <a:gd name="connsiteX57" fmla="*/ 3267523 w 4206653"/>
                <a:gd name="connsiteY57" fmla="*/ 3395088 h 4338661"/>
                <a:gd name="connsiteX58" fmla="*/ 3004633 w 4206653"/>
                <a:gd name="connsiteY58" fmla="*/ 3303648 h 4338661"/>
                <a:gd name="connsiteX59" fmla="*/ 2753173 w 4206653"/>
                <a:gd name="connsiteY59" fmla="*/ 3189348 h 4338661"/>
                <a:gd name="connsiteX60" fmla="*/ 2638873 w 4206653"/>
                <a:gd name="connsiteY60" fmla="*/ 3097908 h 4338661"/>
                <a:gd name="connsiteX61" fmla="*/ 2570293 w 4206653"/>
                <a:gd name="connsiteY61" fmla="*/ 3109338 h 4338661"/>
                <a:gd name="connsiteX62" fmla="*/ 2558863 w 4206653"/>
                <a:gd name="connsiteY62" fmla="*/ 3326508 h 4338661"/>
                <a:gd name="connsiteX63" fmla="*/ 2673163 w 4206653"/>
                <a:gd name="connsiteY63" fmla="*/ 3555108 h 4338661"/>
                <a:gd name="connsiteX64" fmla="*/ 2730313 w 4206653"/>
                <a:gd name="connsiteY64" fmla="*/ 4023738 h 4338661"/>
                <a:gd name="connsiteX65" fmla="*/ 2696023 w 4206653"/>
                <a:gd name="connsiteY65" fmla="*/ 4183758 h 4338661"/>
                <a:gd name="connsiteX66" fmla="*/ 2536003 w 4206653"/>
                <a:gd name="connsiteY66" fmla="*/ 4138038 h 4338661"/>
                <a:gd name="connsiteX67" fmla="*/ 2536003 w 4206653"/>
                <a:gd name="connsiteY67" fmla="*/ 3909438 h 4338661"/>
                <a:gd name="connsiteX68" fmla="*/ 2433133 w 4206653"/>
                <a:gd name="connsiteY68" fmla="*/ 3566538 h 4338661"/>
                <a:gd name="connsiteX69" fmla="*/ 2307403 w 4206653"/>
                <a:gd name="connsiteY69" fmla="*/ 3166488 h 4338661"/>
                <a:gd name="connsiteX70" fmla="*/ 2261683 w 4206653"/>
                <a:gd name="connsiteY70" fmla="*/ 3063618 h 4338661"/>
                <a:gd name="connsiteX71" fmla="*/ 2078803 w 4206653"/>
                <a:gd name="connsiteY71" fmla="*/ 2949318 h 4338661"/>
                <a:gd name="connsiteX72" fmla="*/ 1850203 w 4206653"/>
                <a:gd name="connsiteY72" fmla="*/ 3029328 h 4338661"/>
                <a:gd name="connsiteX73" fmla="*/ 1415863 w 4206653"/>
                <a:gd name="connsiteY73" fmla="*/ 3360798 h 4338661"/>
                <a:gd name="connsiteX74" fmla="*/ 1381573 w 4206653"/>
                <a:gd name="connsiteY74" fmla="*/ 3680838 h 4338661"/>
                <a:gd name="connsiteX75" fmla="*/ 1381573 w 4206653"/>
                <a:gd name="connsiteY75" fmla="*/ 3989448 h 4338661"/>
                <a:gd name="connsiteX76" fmla="*/ 1290133 w 4206653"/>
                <a:gd name="connsiteY76" fmla="*/ 4309488 h 4338661"/>
                <a:gd name="connsiteX77" fmla="*/ 1198693 w 4206653"/>
                <a:gd name="connsiteY77" fmla="*/ 4298058 h 4338661"/>
                <a:gd name="connsiteX78" fmla="*/ 1187263 w 4206653"/>
                <a:gd name="connsiteY78" fmla="*/ 4080888 h 4338661"/>
                <a:gd name="connsiteX79" fmla="*/ 1198693 w 4206653"/>
                <a:gd name="connsiteY79" fmla="*/ 3909438 h 4338661"/>
                <a:gd name="connsiteX80" fmla="*/ 970093 w 4206653"/>
                <a:gd name="connsiteY80" fmla="*/ 3989448 h 4338661"/>
                <a:gd name="connsiteX81" fmla="*/ 718633 w 4206653"/>
                <a:gd name="connsiteY81" fmla="*/ 4069458 h 4338661"/>
                <a:gd name="connsiteX82" fmla="*/ 741493 w 4206653"/>
                <a:gd name="connsiteY82" fmla="*/ 3955158 h 4338661"/>
                <a:gd name="connsiteX83" fmla="*/ 1130113 w 4206653"/>
                <a:gd name="connsiteY83" fmla="*/ 3795138 h 4338661"/>
                <a:gd name="connsiteX84" fmla="*/ 1278703 w 4206653"/>
                <a:gd name="connsiteY84" fmla="*/ 3726558 h 4338661"/>
                <a:gd name="connsiteX85" fmla="*/ 1221553 w 4206653"/>
                <a:gd name="connsiteY85" fmla="*/ 3372228 h 4338661"/>
                <a:gd name="connsiteX86" fmla="*/ 1324423 w 4206653"/>
                <a:gd name="connsiteY86" fmla="*/ 3120768 h 4338661"/>
                <a:gd name="connsiteX87" fmla="*/ 1393003 w 4206653"/>
                <a:gd name="connsiteY87" fmla="*/ 3052188 h 4338661"/>
                <a:gd name="connsiteX88" fmla="*/ 1084393 w 4206653"/>
                <a:gd name="connsiteY88" fmla="*/ 3029328 h 4338661"/>
                <a:gd name="connsiteX89" fmla="*/ 730063 w 4206653"/>
                <a:gd name="connsiteY89" fmla="*/ 2960748 h 4338661"/>
                <a:gd name="connsiteX90" fmla="*/ 375733 w 4206653"/>
                <a:gd name="connsiteY90" fmla="*/ 3132198 h 4338661"/>
                <a:gd name="connsiteX91" fmla="*/ 421453 w 4206653"/>
                <a:gd name="connsiteY91" fmla="*/ 3029328 h 4338661"/>
                <a:gd name="connsiteX92" fmla="*/ 627193 w 4206653"/>
                <a:gd name="connsiteY92" fmla="*/ 2926458 h 4338661"/>
                <a:gd name="connsiteX93" fmla="*/ 810073 w 4206653"/>
                <a:gd name="connsiteY93" fmla="*/ 2755008 h 4338661"/>
                <a:gd name="connsiteX94" fmla="*/ 1152973 w 4206653"/>
                <a:gd name="connsiteY94" fmla="*/ 2777868 h 4338661"/>
                <a:gd name="connsiteX95" fmla="*/ 1461583 w 4206653"/>
                <a:gd name="connsiteY95" fmla="*/ 2823588 h 4338661"/>
                <a:gd name="connsiteX96" fmla="*/ 1953073 w 4206653"/>
                <a:gd name="connsiteY96" fmla="*/ 2663568 h 4338661"/>
                <a:gd name="connsiteX97" fmla="*/ 1701613 w 4206653"/>
                <a:gd name="connsiteY97" fmla="*/ 2263518 h 4338661"/>
                <a:gd name="connsiteX98" fmla="*/ 1690183 w 4206653"/>
                <a:gd name="connsiteY98" fmla="*/ 1966338 h 4338661"/>
                <a:gd name="connsiteX99" fmla="*/ 1381991 w 4206653"/>
                <a:gd name="connsiteY99" fmla="*/ 1841604 h 4338661"/>
                <a:gd name="connsiteX100" fmla="*/ 1095823 w 4206653"/>
                <a:gd name="connsiteY100" fmla="*/ 1714878 h 4338661"/>
                <a:gd name="connsiteX101" fmla="*/ 746507 w 4206653"/>
                <a:gd name="connsiteY101" fmla="*/ 1626415 h 4338661"/>
                <a:gd name="connsiteX102" fmla="*/ 352873 w 4206653"/>
                <a:gd name="connsiteY102" fmla="*/ 1726308 h 4338661"/>
                <a:gd name="connsiteX103" fmla="*/ 113171 w 4206653"/>
                <a:gd name="connsiteY103" fmla="*/ 1763582 h 4338661"/>
                <a:gd name="connsiteX104" fmla="*/ 9973 w 4206653"/>
                <a:gd name="connsiteY104" fmla="*/ 1737738 h 4338661"/>
                <a:gd name="connsiteX105" fmla="*/ 348516 w 4206653"/>
                <a:gd name="connsiteY105" fmla="*/ 1643812 h 4338661"/>
                <a:gd name="connsiteX106" fmla="*/ 653097 w 4206653"/>
                <a:gd name="connsiteY106" fmla="*/ 1543920 h 4338661"/>
                <a:gd name="connsiteX107" fmla="*/ 1072963 w 4206653"/>
                <a:gd name="connsiteY107" fmla="*/ 1612008 h 4338661"/>
                <a:gd name="connsiteX108" fmla="*/ 1244413 w 4206653"/>
                <a:gd name="connsiteY108" fmla="*/ 1657728 h 4338661"/>
                <a:gd name="connsiteX109" fmla="*/ 1205766 w 4206653"/>
                <a:gd name="connsiteY109" fmla="*/ 1451988 h 4338661"/>
                <a:gd name="connsiteX110" fmla="*/ 1046313 w 4206653"/>
                <a:gd name="connsiteY110" fmla="*/ 815409 h 4338661"/>
                <a:gd name="connsiteX111" fmla="*/ 1221553 w 4206653"/>
                <a:gd name="connsiteY111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89205 w 4206653"/>
                <a:gd name="connsiteY33" fmla="*/ 829298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26816 w 4206653"/>
                <a:gd name="connsiteY59" fmla="*/ 3390616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47915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460042"/>
                <a:gd name="connsiteX1" fmla="*/ 1343911 w 4206653"/>
                <a:gd name="connsiteY1" fmla="*/ 1559828 h 4460042"/>
                <a:gd name="connsiteX2" fmla="*/ 1553023 w 4206653"/>
                <a:gd name="connsiteY2" fmla="*/ 1657728 h 4460042"/>
                <a:gd name="connsiteX3" fmla="*/ 1907353 w 4206653"/>
                <a:gd name="connsiteY3" fmla="*/ 1680588 h 4460042"/>
                <a:gd name="connsiteX4" fmla="*/ 2021653 w 4206653"/>
                <a:gd name="connsiteY4" fmla="*/ 1543428 h 4460042"/>
                <a:gd name="connsiteX5" fmla="*/ 2124523 w 4206653"/>
                <a:gd name="connsiteY5" fmla="*/ 1291968 h 4460042"/>
                <a:gd name="connsiteX6" fmla="*/ 2124523 w 4206653"/>
                <a:gd name="connsiteY6" fmla="*/ 1120518 h 4460042"/>
                <a:gd name="connsiteX7" fmla="*/ 2068029 w 4206653"/>
                <a:gd name="connsiteY7" fmla="*/ 825325 h 4460042"/>
                <a:gd name="connsiteX8" fmla="*/ 2078803 w 4206653"/>
                <a:gd name="connsiteY8" fmla="*/ 777618 h 4460042"/>
                <a:gd name="connsiteX9" fmla="*/ 2170243 w 4206653"/>
                <a:gd name="connsiteY9" fmla="*/ 1086228 h 4460042"/>
                <a:gd name="connsiteX10" fmla="*/ 2215963 w 4206653"/>
                <a:gd name="connsiteY10" fmla="*/ 1269108 h 4460042"/>
                <a:gd name="connsiteX11" fmla="*/ 2284543 w 4206653"/>
                <a:gd name="connsiteY11" fmla="*/ 1303398 h 4460042"/>
                <a:gd name="connsiteX12" fmla="*/ 2330263 w 4206653"/>
                <a:gd name="connsiteY12" fmla="*/ 1166238 h 4460042"/>
                <a:gd name="connsiteX13" fmla="*/ 2467423 w 4206653"/>
                <a:gd name="connsiteY13" fmla="*/ 880488 h 4460042"/>
                <a:gd name="connsiteX14" fmla="*/ 2558863 w 4206653"/>
                <a:gd name="connsiteY14" fmla="*/ 640458 h 4460042"/>
                <a:gd name="connsiteX15" fmla="*/ 2616013 w 4206653"/>
                <a:gd name="connsiteY15" fmla="*/ 537588 h 4460042"/>
                <a:gd name="connsiteX16" fmla="*/ 2558863 w 4206653"/>
                <a:gd name="connsiteY16" fmla="*/ 789048 h 4460042"/>
                <a:gd name="connsiteX17" fmla="*/ 2444563 w 4206653"/>
                <a:gd name="connsiteY17" fmla="*/ 1097658 h 4460042"/>
                <a:gd name="connsiteX18" fmla="*/ 2375983 w 4206653"/>
                <a:gd name="connsiteY18" fmla="*/ 1406268 h 4460042"/>
                <a:gd name="connsiteX19" fmla="*/ 2558863 w 4206653"/>
                <a:gd name="connsiteY19" fmla="*/ 1577718 h 4460042"/>
                <a:gd name="connsiteX20" fmla="*/ 2878903 w 4206653"/>
                <a:gd name="connsiteY20" fmla="*/ 1657728 h 4460042"/>
                <a:gd name="connsiteX21" fmla="*/ 3187513 w 4206653"/>
                <a:gd name="connsiteY21" fmla="*/ 1657728 h 4460042"/>
                <a:gd name="connsiteX22" fmla="*/ 3370393 w 4206653"/>
                <a:gd name="connsiteY22" fmla="*/ 1566288 h 4460042"/>
                <a:gd name="connsiteX23" fmla="*/ 3488066 w 4206653"/>
                <a:gd name="connsiteY23" fmla="*/ 1246753 h 4460042"/>
                <a:gd name="connsiteX24" fmla="*/ 3495138 w 4206653"/>
                <a:gd name="connsiteY24" fmla="*/ 1115548 h 4460042"/>
                <a:gd name="connsiteX25" fmla="*/ 3493650 w 4206653"/>
                <a:gd name="connsiteY25" fmla="*/ 1063976 h 4460042"/>
                <a:gd name="connsiteX26" fmla="*/ 3450403 w 4206653"/>
                <a:gd name="connsiteY26" fmla="*/ 777618 h 4460042"/>
                <a:gd name="connsiteX27" fmla="*/ 3119893 w 4206653"/>
                <a:gd name="connsiteY27" fmla="*/ 321571 h 4460042"/>
                <a:gd name="connsiteX28" fmla="*/ 3497351 w 4206653"/>
                <a:gd name="connsiteY28" fmla="*/ 674883 h 4460042"/>
                <a:gd name="connsiteX29" fmla="*/ 3759013 w 4206653"/>
                <a:gd name="connsiteY29" fmla="*/ 571878 h 4460042"/>
                <a:gd name="connsiteX30" fmla="*/ 3999043 w 4206653"/>
                <a:gd name="connsiteY30" fmla="*/ 91818 h 4460042"/>
                <a:gd name="connsiteX31" fmla="*/ 4033333 w 4206653"/>
                <a:gd name="connsiteY31" fmla="*/ 11808 h 4460042"/>
                <a:gd name="connsiteX32" fmla="*/ 3984569 w 4206653"/>
                <a:gd name="connsiteY32" fmla="*/ 247366 h 4460042"/>
                <a:gd name="connsiteX33" fmla="*/ 3812791 w 4206653"/>
                <a:gd name="connsiteY33" fmla="*/ 647417 h 4460042"/>
                <a:gd name="connsiteX34" fmla="*/ 3592906 w 4206653"/>
                <a:gd name="connsiteY34" fmla="*/ 811408 h 4460042"/>
                <a:gd name="connsiteX35" fmla="*/ 3604425 w 4206653"/>
                <a:gd name="connsiteY35" fmla="*/ 999253 h 4460042"/>
                <a:gd name="connsiteX36" fmla="*/ 3872985 w 4206653"/>
                <a:gd name="connsiteY36" fmla="*/ 881976 h 4460042"/>
                <a:gd name="connsiteX37" fmla="*/ 4200754 w 4206653"/>
                <a:gd name="connsiteY37" fmla="*/ 774136 h 4460042"/>
                <a:gd name="connsiteX38" fmla="*/ 4064251 w 4206653"/>
                <a:gd name="connsiteY38" fmla="*/ 847195 h 4460042"/>
                <a:gd name="connsiteX39" fmla="*/ 3818880 w 4206653"/>
                <a:gd name="connsiteY39" fmla="*/ 991305 h 4460042"/>
                <a:gd name="connsiteX40" fmla="*/ 3658531 w 4206653"/>
                <a:gd name="connsiteY40" fmla="*/ 1093178 h 4460042"/>
                <a:gd name="connsiteX41" fmla="*/ 3622838 w 4206653"/>
                <a:gd name="connsiteY41" fmla="*/ 1221401 h 4460042"/>
                <a:gd name="connsiteX42" fmla="*/ 3577446 w 4206653"/>
                <a:gd name="connsiteY42" fmla="*/ 1500691 h 4460042"/>
                <a:gd name="connsiteX43" fmla="*/ 3461833 w 4206653"/>
                <a:gd name="connsiteY43" fmla="*/ 1726308 h 4460042"/>
                <a:gd name="connsiteX44" fmla="*/ 3278953 w 4206653"/>
                <a:gd name="connsiteY44" fmla="*/ 2034918 h 4460042"/>
                <a:gd name="connsiteX45" fmla="*/ 3233233 w 4206653"/>
                <a:gd name="connsiteY45" fmla="*/ 2309238 h 4460042"/>
                <a:gd name="connsiteX46" fmla="*/ 3404683 w 4206653"/>
                <a:gd name="connsiteY46" fmla="*/ 2457828 h 4460042"/>
                <a:gd name="connsiteX47" fmla="*/ 3759013 w 4206653"/>
                <a:gd name="connsiteY47" fmla="*/ 2663568 h 4460042"/>
                <a:gd name="connsiteX48" fmla="*/ 4079053 w 4206653"/>
                <a:gd name="connsiteY48" fmla="*/ 2777868 h 4460042"/>
                <a:gd name="connsiteX49" fmla="*/ 4079053 w 4206653"/>
                <a:gd name="connsiteY49" fmla="*/ 2880738 h 4460042"/>
                <a:gd name="connsiteX50" fmla="*/ 3770443 w 4206653"/>
                <a:gd name="connsiteY50" fmla="*/ 2869308 h 4460042"/>
                <a:gd name="connsiteX51" fmla="*/ 3404683 w 4206653"/>
                <a:gd name="connsiteY51" fmla="*/ 2732148 h 4460042"/>
                <a:gd name="connsiteX52" fmla="*/ 3084643 w 4206653"/>
                <a:gd name="connsiteY52" fmla="*/ 2663568 h 4460042"/>
                <a:gd name="connsiteX53" fmla="*/ 2995919 w 4206653"/>
                <a:gd name="connsiteY53" fmla="*/ 2782832 h 4460042"/>
                <a:gd name="connsiteX54" fmla="*/ 2832855 w 4206653"/>
                <a:gd name="connsiteY54" fmla="*/ 2930924 h 4460042"/>
                <a:gd name="connsiteX55" fmla="*/ 2820111 w 4206653"/>
                <a:gd name="connsiteY55" fmla="*/ 3026344 h 4460042"/>
                <a:gd name="connsiteX56" fmla="*/ 2959241 w 4206653"/>
                <a:gd name="connsiteY56" fmla="*/ 3167976 h 4460042"/>
                <a:gd name="connsiteX57" fmla="*/ 3176083 w 4206653"/>
                <a:gd name="connsiteY57" fmla="*/ 3269358 h 4460042"/>
                <a:gd name="connsiteX58" fmla="*/ 3388239 w 4206653"/>
                <a:gd name="connsiteY58" fmla="*/ 3442290 h 4460042"/>
                <a:gd name="connsiteX59" fmla="*/ 3212014 w 4206653"/>
                <a:gd name="connsiteY59" fmla="*/ 3363782 h 4460042"/>
                <a:gd name="connsiteX60" fmla="*/ 3004633 w 4206653"/>
                <a:gd name="connsiteY60" fmla="*/ 3276814 h 4460042"/>
                <a:gd name="connsiteX61" fmla="*/ 2771676 w 4206653"/>
                <a:gd name="connsiteY61" fmla="*/ 3166987 h 4460042"/>
                <a:gd name="connsiteX62" fmla="*/ 2638873 w 4206653"/>
                <a:gd name="connsiteY62" fmla="*/ 3097908 h 4460042"/>
                <a:gd name="connsiteX63" fmla="*/ 2570293 w 4206653"/>
                <a:gd name="connsiteY63" fmla="*/ 3109338 h 4460042"/>
                <a:gd name="connsiteX64" fmla="*/ 2525557 w 4206653"/>
                <a:gd name="connsiteY64" fmla="*/ 3326508 h 4460042"/>
                <a:gd name="connsiteX65" fmla="*/ 2610253 w 4206653"/>
                <a:gd name="connsiteY65" fmla="*/ 3564053 h 4460042"/>
                <a:gd name="connsiteX66" fmla="*/ 2682206 w 4206653"/>
                <a:gd name="connsiteY66" fmla="*/ 4005849 h 4460042"/>
                <a:gd name="connsiteX67" fmla="*/ 2647915 w 4206653"/>
                <a:gd name="connsiteY67" fmla="*/ 4183758 h 4460042"/>
                <a:gd name="connsiteX68" fmla="*/ 2539703 w 4206653"/>
                <a:gd name="connsiteY68" fmla="*/ 4455574 h 4460042"/>
                <a:gd name="connsiteX69" fmla="*/ 2595212 w 4206653"/>
                <a:gd name="connsiteY69" fmla="*/ 3945217 h 4460042"/>
                <a:gd name="connsiteX70" fmla="*/ 2481240 w 4206653"/>
                <a:gd name="connsiteY70" fmla="*/ 3566538 h 4460042"/>
                <a:gd name="connsiteX71" fmla="*/ 2307403 w 4206653"/>
                <a:gd name="connsiteY71" fmla="*/ 3166488 h 4460042"/>
                <a:gd name="connsiteX72" fmla="*/ 2261683 w 4206653"/>
                <a:gd name="connsiteY72" fmla="*/ 3063618 h 4460042"/>
                <a:gd name="connsiteX73" fmla="*/ 2078803 w 4206653"/>
                <a:gd name="connsiteY73" fmla="*/ 2949318 h 4460042"/>
                <a:gd name="connsiteX74" fmla="*/ 1850203 w 4206653"/>
                <a:gd name="connsiteY74" fmla="*/ 3029328 h 4460042"/>
                <a:gd name="connsiteX75" fmla="*/ 1415863 w 4206653"/>
                <a:gd name="connsiteY75" fmla="*/ 3360798 h 4460042"/>
                <a:gd name="connsiteX76" fmla="*/ 1381573 w 4206653"/>
                <a:gd name="connsiteY76" fmla="*/ 3680838 h 4460042"/>
                <a:gd name="connsiteX77" fmla="*/ 1381573 w 4206653"/>
                <a:gd name="connsiteY77" fmla="*/ 3989448 h 4460042"/>
                <a:gd name="connsiteX78" fmla="*/ 1290133 w 4206653"/>
                <a:gd name="connsiteY78" fmla="*/ 4309488 h 4460042"/>
                <a:gd name="connsiteX79" fmla="*/ 1198693 w 4206653"/>
                <a:gd name="connsiteY79" fmla="*/ 4298058 h 4460042"/>
                <a:gd name="connsiteX80" fmla="*/ 1187263 w 4206653"/>
                <a:gd name="connsiteY80" fmla="*/ 4080888 h 4460042"/>
                <a:gd name="connsiteX81" fmla="*/ 1198693 w 4206653"/>
                <a:gd name="connsiteY81" fmla="*/ 3909438 h 4460042"/>
                <a:gd name="connsiteX82" fmla="*/ 970093 w 4206653"/>
                <a:gd name="connsiteY82" fmla="*/ 3989448 h 4460042"/>
                <a:gd name="connsiteX83" fmla="*/ 718633 w 4206653"/>
                <a:gd name="connsiteY83" fmla="*/ 4069458 h 4460042"/>
                <a:gd name="connsiteX84" fmla="*/ 741493 w 4206653"/>
                <a:gd name="connsiteY84" fmla="*/ 3955158 h 4460042"/>
                <a:gd name="connsiteX85" fmla="*/ 1130113 w 4206653"/>
                <a:gd name="connsiteY85" fmla="*/ 3795138 h 4460042"/>
                <a:gd name="connsiteX86" fmla="*/ 1278703 w 4206653"/>
                <a:gd name="connsiteY86" fmla="*/ 3726558 h 4460042"/>
                <a:gd name="connsiteX87" fmla="*/ 1221553 w 4206653"/>
                <a:gd name="connsiteY87" fmla="*/ 3372228 h 4460042"/>
                <a:gd name="connsiteX88" fmla="*/ 1324423 w 4206653"/>
                <a:gd name="connsiteY88" fmla="*/ 3120768 h 4460042"/>
                <a:gd name="connsiteX89" fmla="*/ 1393003 w 4206653"/>
                <a:gd name="connsiteY89" fmla="*/ 3052188 h 4460042"/>
                <a:gd name="connsiteX90" fmla="*/ 1084393 w 4206653"/>
                <a:gd name="connsiteY90" fmla="*/ 3029328 h 4460042"/>
                <a:gd name="connsiteX91" fmla="*/ 730063 w 4206653"/>
                <a:gd name="connsiteY91" fmla="*/ 2960748 h 4460042"/>
                <a:gd name="connsiteX92" fmla="*/ 375733 w 4206653"/>
                <a:gd name="connsiteY92" fmla="*/ 3132198 h 4460042"/>
                <a:gd name="connsiteX93" fmla="*/ 421453 w 4206653"/>
                <a:gd name="connsiteY93" fmla="*/ 3029328 h 4460042"/>
                <a:gd name="connsiteX94" fmla="*/ 627193 w 4206653"/>
                <a:gd name="connsiteY94" fmla="*/ 2926458 h 4460042"/>
                <a:gd name="connsiteX95" fmla="*/ 810073 w 4206653"/>
                <a:gd name="connsiteY95" fmla="*/ 2755008 h 4460042"/>
                <a:gd name="connsiteX96" fmla="*/ 1152973 w 4206653"/>
                <a:gd name="connsiteY96" fmla="*/ 2777868 h 4460042"/>
                <a:gd name="connsiteX97" fmla="*/ 1461583 w 4206653"/>
                <a:gd name="connsiteY97" fmla="*/ 2823588 h 4460042"/>
                <a:gd name="connsiteX98" fmla="*/ 1953073 w 4206653"/>
                <a:gd name="connsiteY98" fmla="*/ 2663568 h 4460042"/>
                <a:gd name="connsiteX99" fmla="*/ 1701613 w 4206653"/>
                <a:gd name="connsiteY99" fmla="*/ 2263518 h 4460042"/>
                <a:gd name="connsiteX100" fmla="*/ 1690183 w 4206653"/>
                <a:gd name="connsiteY100" fmla="*/ 1966338 h 4460042"/>
                <a:gd name="connsiteX101" fmla="*/ 1381991 w 4206653"/>
                <a:gd name="connsiteY101" fmla="*/ 1841604 h 4460042"/>
                <a:gd name="connsiteX102" fmla="*/ 1095823 w 4206653"/>
                <a:gd name="connsiteY102" fmla="*/ 1714878 h 4460042"/>
                <a:gd name="connsiteX103" fmla="*/ 746507 w 4206653"/>
                <a:gd name="connsiteY103" fmla="*/ 1626415 h 4460042"/>
                <a:gd name="connsiteX104" fmla="*/ 352873 w 4206653"/>
                <a:gd name="connsiteY104" fmla="*/ 1726308 h 4460042"/>
                <a:gd name="connsiteX105" fmla="*/ 113171 w 4206653"/>
                <a:gd name="connsiteY105" fmla="*/ 1763582 h 4460042"/>
                <a:gd name="connsiteX106" fmla="*/ 9973 w 4206653"/>
                <a:gd name="connsiteY106" fmla="*/ 1737738 h 4460042"/>
                <a:gd name="connsiteX107" fmla="*/ 348516 w 4206653"/>
                <a:gd name="connsiteY107" fmla="*/ 1643812 h 4460042"/>
                <a:gd name="connsiteX108" fmla="*/ 653097 w 4206653"/>
                <a:gd name="connsiteY108" fmla="*/ 1543920 h 4460042"/>
                <a:gd name="connsiteX109" fmla="*/ 1072963 w 4206653"/>
                <a:gd name="connsiteY109" fmla="*/ 1612008 h 4460042"/>
                <a:gd name="connsiteX110" fmla="*/ 1244413 w 4206653"/>
                <a:gd name="connsiteY110" fmla="*/ 1657728 h 4460042"/>
                <a:gd name="connsiteX111" fmla="*/ 1205766 w 4206653"/>
                <a:gd name="connsiteY111" fmla="*/ 1451988 h 4460042"/>
                <a:gd name="connsiteX112" fmla="*/ 1046313 w 4206653"/>
                <a:gd name="connsiteY112" fmla="*/ 815409 h 4460042"/>
                <a:gd name="connsiteX113" fmla="*/ 1221553 w 4206653"/>
                <a:gd name="connsiteY113" fmla="*/ 1211958 h 4460042"/>
                <a:gd name="connsiteX0" fmla="*/ 1221553 w 4206653"/>
                <a:gd name="connsiteY0" fmla="*/ 1211958 h 4460500"/>
                <a:gd name="connsiteX1" fmla="*/ 1343911 w 4206653"/>
                <a:gd name="connsiteY1" fmla="*/ 1559828 h 4460500"/>
                <a:gd name="connsiteX2" fmla="*/ 1553023 w 4206653"/>
                <a:gd name="connsiteY2" fmla="*/ 1657728 h 4460500"/>
                <a:gd name="connsiteX3" fmla="*/ 1907353 w 4206653"/>
                <a:gd name="connsiteY3" fmla="*/ 1680588 h 4460500"/>
                <a:gd name="connsiteX4" fmla="*/ 2021653 w 4206653"/>
                <a:gd name="connsiteY4" fmla="*/ 1543428 h 4460500"/>
                <a:gd name="connsiteX5" fmla="*/ 2124523 w 4206653"/>
                <a:gd name="connsiteY5" fmla="*/ 1291968 h 4460500"/>
                <a:gd name="connsiteX6" fmla="*/ 2124523 w 4206653"/>
                <a:gd name="connsiteY6" fmla="*/ 1120518 h 4460500"/>
                <a:gd name="connsiteX7" fmla="*/ 2068029 w 4206653"/>
                <a:gd name="connsiteY7" fmla="*/ 825325 h 4460500"/>
                <a:gd name="connsiteX8" fmla="*/ 2078803 w 4206653"/>
                <a:gd name="connsiteY8" fmla="*/ 777618 h 4460500"/>
                <a:gd name="connsiteX9" fmla="*/ 2170243 w 4206653"/>
                <a:gd name="connsiteY9" fmla="*/ 1086228 h 4460500"/>
                <a:gd name="connsiteX10" fmla="*/ 2215963 w 4206653"/>
                <a:gd name="connsiteY10" fmla="*/ 1269108 h 4460500"/>
                <a:gd name="connsiteX11" fmla="*/ 2284543 w 4206653"/>
                <a:gd name="connsiteY11" fmla="*/ 1303398 h 4460500"/>
                <a:gd name="connsiteX12" fmla="*/ 2330263 w 4206653"/>
                <a:gd name="connsiteY12" fmla="*/ 1166238 h 4460500"/>
                <a:gd name="connsiteX13" fmla="*/ 2467423 w 4206653"/>
                <a:gd name="connsiteY13" fmla="*/ 880488 h 4460500"/>
                <a:gd name="connsiteX14" fmla="*/ 2558863 w 4206653"/>
                <a:gd name="connsiteY14" fmla="*/ 640458 h 4460500"/>
                <a:gd name="connsiteX15" fmla="*/ 2616013 w 4206653"/>
                <a:gd name="connsiteY15" fmla="*/ 537588 h 4460500"/>
                <a:gd name="connsiteX16" fmla="*/ 2558863 w 4206653"/>
                <a:gd name="connsiteY16" fmla="*/ 789048 h 4460500"/>
                <a:gd name="connsiteX17" fmla="*/ 2444563 w 4206653"/>
                <a:gd name="connsiteY17" fmla="*/ 1097658 h 4460500"/>
                <a:gd name="connsiteX18" fmla="*/ 2375983 w 4206653"/>
                <a:gd name="connsiteY18" fmla="*/ 1406268 h 4460500"/>
                <a:gd name="connsiteX19" fmla="*/ 2558863 w 4206653"/>
                <a:gd name="connsiteY19" fmla="*/ 1577718 h 4460500"/>
                <a:gd name="connsiteX20" fmla="*/ 2878903 w 4206653"/>
                <a:gd name="connsiteY20" fmla="*/ 1657728 h 4460500"/>
                <a:gd name="connsiteX21" fmla="*/ 3187513 w 4206653"/>
                <a:gd name="connsiteY21" fmla="*/ 1657728 h 4460500"/>
                <a:gd name="connsiteX22" fmla="*/ 3370393 w 4206653"/>
                <a:gd name="connsiteY22" fmla="*/ 1566288 h 4460500"/>
                <a:gd name="connsiteX23" fmla="*/ 3488066 w 4206653"/>
                <a:gd name="connsiteY23" fmla="*/ 1246753 h 4460500"/>
                <a:gd name="connsiteX24" fmla="*/ 3495138 w 4206653"/>
                <a:gd name="connsiteY24" fmla="*/ 1115548 h 4460500"/>
                <a:gd name="connsiteX25" fmla="*/ 3493650 w 4206653"/>
                <a:gd name="connsiteY25" fmla="*/ 1063976 h 4460500"/>
                <a:gd name="connsiteX26" fmla="*/ 3450403 w 4206653"/>
                <a:gd name="connsiteY26" fmla="*/ 777618 h 4460500"/>
                <a:gd name="connsiteX27" fmla="*/ 3119893 w 4206653"/>
                <a:gd name="connsiteY27" fmla="*/ 321571 h 4460500"/>
                <a:gd name="connsiteX28" fmla="*/ 3497351 w 4206653"/>
                <a:gd name="connsiteY28" fmla="*/ 674883 h 4460500"/>
                <a:gd name="connsiteX29" fmla="*/ 3759013 w 4206653"/>
                <a:gd name="connsiteY29" fmla="*/ 571878 h 4460500"/>
                <a:gd name="connsiteX30" fmla="*/ 3999043 w 4206653"/>
                <a:gd name="connsiteY30" fmla="*/ 91818 h 4460500"/>
                <a:gd name="connsiteX31" fmla="*/ 4033333 w 4206653"/>
                <a:gd name="connsiteY31" fmla="*/ 11808 h 4460500"/>
                <a:gd name="connsiteX32" fmla="*/ 3984569 w 4206653"/>
                <a:gd name="connsiteY32" fmla="*/ 247366 h 4460500"/>
                <a:gd name="connsiteX33" fmla="*/ 3812791 w 4206653"/>
                <a:gd name="connsiteY33" fmla="*/ 647417 h 4460500"/>
                <a:gd name="connsiteX34" fmla="*/ 3592906 w 4206653"/>
                <a:gd name="connsiteY34" fmla="*/ 811408 h 4460500"/>
                <a:gd name="connsiteX35" fmla="*/ 3604425 w 4206653"/>
                <a:gd name="connsiteY35" fmla="*/ 999253 h 4460500"/>
                <a:gd name="connsiteX36" fmla="*/ 3872985 w 4206653"/>
                <a:gd name="connsiteY36" fmla="*/ 881976 h 4460500"/>
                <a:gd name="connsiteX37" fmla="*/ 4200754 w 4206653"/>
                <a:gd name="connsiteY37" fmla="*/ 774136 h 4460500"/>
                <a:gd name="connsiteX38" fmla="*/ 4064251 w 4206653"/>
                <a:gd name="connsiteY38" fmla="*/ 847195 h 4460500"/>
                <a:gd name="connsiteX39" fmla="*/ 3818880 w 4206653"/>
                <a:gd name="connsiteY39" fmla="*/ 991305 h 4460500"/>
                <a:gd name="connsiteX40" fmla="*/ 3658531 w 4206653"/>
                <a:gd name="connsiteY40" fmla="*/ 1093178 h 4460500"/>
                <a:gd name="connsiteX41" fmla="*/ 3622838 w 4206653"/>
                <a:gd name="connsiteY41" fmla="*/ 1221401 h 4460500"/>
                <a:gd name="connsiteX42" fmla="*/ 3577446 w 4206653"/>
                <a:gd name="connsiteY42" fmla="*/ 1500691 h 4460500"/>
                <a:gd name="connsiteX43" fmla="*/ 3461833 w 4206653"/>
                <a:gd name="connsiteY43" fmla="*/ 1726308 h 4460500"/>
                <a:gd name="connsiteX44" fmla="*/ 3278953 w 4206653"/>
                <a:gd name="connsiteY44" fmla="*/ 2034918 h 4460500"/>
                <a:gd name="connsiteX45" fmla="*/ 3233233 w 4206653"/>
                <a:gd name="connsiteY45" fmla="*/ 2309238 h 4460500"/>
                <a:gd name="connsiteX46" fmla="*/ 3404683 w 4206653"/>
                <a:gd name="connsiteY46" fmla="*/ 2457828 h 4460500"/>
                <a:gd name="connsiteX47" fmla="*/ 3759013 w 4206653"/>
                <a:gd name="connsiteY47" fmla="*/ 2663568 h 4460500"/>
                <a:gd name="connsiteX48" fmla="*/ 4079053 w 4206653"/>
                <a:gd name="connsiteY48" fmla="*/ 2777868 h 4460500"/>
                <a:gd name="connsiteX49" fmla="*/ 4079053 w 4206653"/>
                <a:gd name="connsiteY49" fmla="*/ 2880738 h 4460500"/>
                <a:gd name="connsiteX50" fmla="*/ 3770443 w 4206653"/>
                <a:gd name="connsiteY50" fmla="*/ 2869308 h 4460500"/>
                <a:gd name="connsiteX51" fmla="*/ 3404683 w 4206653"/>
                <a:gd name="connsiteY51" fmla="*/ 2732148 h 4460500"/>
                <a:gd name="connsiteX52" fmla="*/ 3084643 w 4206653"/>
                <a:gd name="connsiteY52" fmla="*/ 2663568 h 4460500"/>
                <a:gd name="connsiteX53" fmla="*/ 2995919 w 4206653"/>
                <a:gd name="connsiteY53" fmla="*/ 2782832 h 4460500"/>
                <a:gd name="connsiteX54" fmla="*/ 2832855 w 4206653"/>
                <a:gd name="connsiteY54" fmla="*/ 2930924 h 4460500"/>
                <a:gd name="connsiteX55" fmla="*/ 2820111 w 4206653"/>
                <a:gd name="connsiteY55" fmla="*/ 3026344 h 4460500"/>
                <a:gd name="connsiteX56" fmla="*/ 2959241 w 4206653"/>
                <a:gd name="connsiteY56" fmla="*/ 3167976 h 4460500"/>
                <a:gd name="connsiteX57" fmla="*/ 3176083 w 4206653"/>
                <a:gd name="connsiteY57" fmla="*/ 3269358 h 4460500"/>
                <a:gd name="connsiteX58" fmla="*/ 3388239 w 4206653"/>
                <a:gd name="connsiteY58" fmla="*/ 3442290 h 4460500"/>
                <a:gd name="connsiteX59" fmla="*/ 3212014 w 4206653"/>
                <a:gd name="connsiteY59" fmla="*/ 3363782 h 4460500"/>
                <a:gd name="connsiteX60" fmla="*/ 3004633 w 4206653"/>
                <a:gd name="connsiteY60" fmla="*/ 3276814 h 4460500"/>
                <a:gd name="connsiteX61" fmla="*/ 2771676 w 4206653"/>
                <a:gd name="connsiteY61" fmla="*/ 3166987 h 4460500"/>
                <a:gd name="connsiteX62" fmla="*/ 2638873 w 4206653"/>
                <a:gd name="connsiteY62" fmla="*/ 3097908 h 4460500"/>
                <a:gd name="connsiteX63" fmla="*/ 2570293 w 4206653"/>
                <a:gd name="connsiteY63" fmla="*/ 3109338 h 4460500"/>
                <a:gd name="connsiteX64" fmla="*/ 2525557 w 4206653"/>
                <a:gd name="connsiteY64" fmla="*/ 3326508 h 4460500"/>
                <a:gd name="connsiteX65" fmla="*/ 2610253 w 4206653"/>
                <a:gd name="connsiteY65" fmla="*/ 3564053 h 4460500"/>
                <a:gd name="connsiteX66" fmla="*/ 2682206 w 4206653"/>
                <a:gd name="connsiteY66" fmla="*/ 4005849 h 4460500"/>
                <a:gd name="connsiteX67" fmla="*/ 2633113 w 4206653"/>
                <a:gd name="connsiteY67" fmla="*/ 4192703 h 4460500"/>
                <a:gd name="connsiteX68" fmla="*/ 2539703 w 4206653"/>
                <a:gd name="connsiteY68" fmla="*/ 4455574 h 4460500"/>
                <a:gd name="connsiteX69" fmla="*/ 2595212 w 4206653"/>
                <a:gd name="connsiteY69" fmla="*/ 3945217 h 4460500"/>
                <a:gd name="connsiteX70" fmla="*/ 2481240 w 4206653"/>
                <a:gd name="connsiteY70" fmla="*/ 3566538 h 4460500"/>
                <a:gd name="connsiteX71" fmla="*/ 2307403 w 4206653"/>
                <a:gd name="connsiteY71" fmla="*/ 3166488 h 4460500"/>
                <a:gd name="connsiteX72" fmla="*/ 2261683 w 4206653"/>
                <a:gd name="connsiteY72" fmla="*/ 3063618 h 4460500"/>
                <a:gd name="connsiteX73" fmla="*/ 2078803 w 4206653"/>
                <a:gd name="connsiteY73" fmla="*/ 2949318 h 4460500"/>
                <a:gd name="connsiteX74" fmla="*/ 1850203 w 4206653"/>
                <a:gd name="connsiteY74" fmla="*/ 3029328 h 4460500"/>
                <a:gd name="connsiteX75" fmla="*/ 1415863 w 4206653"/>
                <a:gd name="connsiteY75" fmla="*/ 3360798 h 4460500"/>
                <a:gd name="connsiteX76" fmla="*/ 1381573 w 4206653"/>
                <a:gd name="connsiteY76" fmla="*/ 3680838 h 4460500"/>
                <a:gd name="connsiteX77" fmla="*/ 1381573 w 4206653"/>
                <a:gd name="connsiteY77" fmla="*/ 3989448 h 4460500"/>
                <a:gd name="connsiteX78" fmla="*/ 1290133 w 4206653"/>
                <a:gd name="connsiteY78" fmla="*/ 4309488 h 4460500"/>
                <a:gd name="connsiteX79" fmla="*/ 1198693 w 4206653"/>
                <a:gd name="connsiteY79" fmla="*/ 4298058 h 4460500"/>
                <a:gd name="connsiteX80" fmla="*/ 1187263 w 4206653"/>
                <a:gd name="connsiteY80" fmla="*/ 4080888 h 4460500"/>
                <a:gd name="connsiteX81" fmla="*/ 1198693 w 4206653"/>
                <a:gd name="connsiteY81" fmla="*/ 3909438 h 4460500"/>
                <a:gd name="connsiteX82" fmla="*/ 970093 w 4206653"/>
                <a:gd name="connsiteY82" fmla="*/ 3989448 h 4460500"/>
                <a:gd name="connsiteX83" fmla="*/ 718633 w 4206653"/>
                <a:gd name="connsiteY83" fmla="*/ 4069458 h 4460500"/>
                <a:gd name="connsiteX84" fmla="*/ 741493 w 4206653"/>
                <a:gd name="connsiteY84" fmla="*/ 3955158 h 4460500"/>
                <a:gd name="connsiteX85" fmla="*/ 1130113 w 4206653"/>
                <a:gd name="connsiteY85" fmla="*/ 3795138 h 4460500"/>
                <a:gd name="connsiteX86" fmla="*/ 1278703 w 4206653"/>
                <a:gd name="connsiteY86" fmla="*/ 3726558 h 4460500"/>
                <a:gd name="connsiteX87" fmla="*/ 1221553 w 4206653"/>
                <a:gd name="connsiteY87" fmla="*/ 3372228 h 4460500"/>
                <a:gd name="connsiteX88" fmla="*/ 1324423 w 4206653"/>
                <a:gd name="connsiteY88" fmla="*/ 3120768 h 4460500"/>
                <a:gd name="connsiteX89" fmla="*/ 1393003 w 4206653"/>
                <a:gd name="connsiteY89" fmla="*/ 3052188 h 4460500"/>
                <a:gd name="connsiteX90" fmla="*/ 1084393 w 4206653"/>
                <a:gd name="connsiteY90" fmla="*/ 3029328 h 4460500"/>
                <a:gd name="connsiteX91" fmla="*/ 730063 w 4206653"/>
                <a:gd name="connsiteY91" fmla="*/ 2960748 h 4460500"/>
                <a:gd name="connsiteX92" fmla="*/ 375733 w 4206653"/>
                <a:gd name="connsiteY92" fmla="*/ 3132198 h 4460500"/>
                <a:gd name="connsiteX93" fmla="*/ 421453 w 4206653"/>
                <a:gd name="connsiteY93" fmla="*/ 3029328 h 4460500"/>
                <a:gd name="connsiteX94" fmla="*/ 627193 w 4206653"/>
                <a:gd name="connsiteY94" fmla="*/ 2926458 h 4460500"/>
                <a:gd name="connsiteX95" fmla="*/ 810073 w 4206653"/>
                <a:gd name="connsiteY95" fmla="*/ 2755008 h 4460500"/>
                <a:gd name="connsiteX96" fmla="*/ 1152973 w 4206653"/>
                <a:gd name="connsiteY96" fmla="*/ 2777868 h 4460500"/>
                <a:gd name="connsiteX97" fmla="*/ 1461583 w 4206653"/>
                <a:gd name="connsiteY97" fmla="*/ 2823588 h 4460500"/>
                <a:gd name="connsiteX98" fmla="*/ 1953073 w 4206653"/>
                <a:gd name="connsiteY98" fmla="*/ 2663568 h 4460500"/>
                <a:gd name="connsiteX99" fmla="*/ 1701613 w 4206653"/>
                <a:gd name="connsiteY99" fmla="*/ 2263518 h 4460500"/>
                <a:gd name="connsiteX100" fmla="*/ 1690183 w 4206653"/>
                <a:gd name="connsiteY100" fmla="*/ 1966338 h 4460500"/>
                <a:gd name="connsiteX101" fmla="*/ 1381991 w 4206653"/>
                <a:gd name="connsiteY101" fmla="*/ 1841604 h 4460500"/>
                <a:gd name="connsiteX102" fmla="*/ 1095823 w 4206653"/>
                <a:gd name="connsiteY102" fmla="*/ 1714878 h 4460500"/>
                <a:gd name="connsiteX103" fmla="*/ 746507 w 4206653"/>
                <a:gd name="connsiteY103" fmla="*/ 1626415 h 4460500"/>
                <a:gd name="connsiteX104" fmla="*/ 352873 w 4206653"/>
                <a:gd name="connsiteY104" fmla="*/ 1726308 h 4460500"/>
                <a:gd name="connsiteX105" fmla="*/ 113171 w 4206653"/>
                <a:gd name="connsiteY105" fmla="*/ 1763582 h 4460500"/>
                <a:gd name="connsiteX106" fmla="*/ 9973 w 4206653"/>
                <a:gd name="connsiteY106" fmla="*/ 1737738 h 4460500"/>
                <a:gd name="connsiteX107" fmla="*/ 348516 w 4206653"/>
                <a:gd name="connsiteY107" fmla="*/ 1643812 h 4460500"/>
                <a:gd name="connsiteX108" fmla="*/ 653097 w 4206653"/>
                <a:gd name="connsiteY108" fmla="*/ 1543920 h 4460500"/>
                <a:gd name="connsiteX109" fmla="*/ 1072963 w 4206653"/>
                <a:gd name="connsiteY109" fmla="*/ 1612008 h 4460500"/>
                <a:gd name="connsiteX110" fmla="*/ 1244413 w 4206653"/>
                <a:gd name="connsiteY110" fmla="*/ 1657728 h 4460500"/>
                <a:gd name="connsiteX111" fmla="*/ 1205766 w 4206653"/>
                <a:gd name="connsiteY111" fmla="*/ 1451988 h 4460500"/>
                <a:gd name="connsiteX112" fmla="*/ 1046313 w 4206653"/>
                <a:gd name="connsiteY112" fmla="*/ 815409 h 4460500"/>
                <a:gd name="connsiteX113" fmla="*/ 1221553 w 4206653"/>
                <a:gd name="connsiteY113" fmla="*/ 1211958 h 4460500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610253 w 4206653"/>
                <a:gd name="connsiteY65" fmla="*/ 3564053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40867 w 4206653"/>
                <a:gd name="connsiteY77" fmla="*/ 3980504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187263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555808 w 4206653"/>
                <a:gd name="connsiteY83" fmla="*/ 4355688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70028 w 4206653"/>
                <a:gd name="connsiteY83" fmla="*/ 4167767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66328 w 4206653"/>
                <a:gd name="connsiteY83" fmla="*/ 4145406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45406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4070190 w 4206653"/>
                <a:gd name="connsiteY50" fmla="*/ 3021367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084643 w 4560132"/>
                <a:gd name="connsiteY52" fmla="*/ 2663568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60193 w 4560132"/>
                <a:gd name="connsiteY51" fmla="*/ 285290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5011600"/>
                <a:gd name="connsiteY0" fmla="*/ 1211958 h 4745608"/>
                <a:gd name="connsiteX1" fmla="*/ 1343911 w 5011600"/>
                <a:gd name="connsiteY1" fmla="*/ 1559828 h 4745608"/>
                <a:gd name="connsiteX2" fmla="*/ 1553023 w 5011600"/>
                <a:gd name="connsiteY2" fmla="*/ 1657728 h 4745608"/>
                <a:gd name="connsiteX3" fmla="*/ 1907353 w 5011600"/>
                <a:gd name="connsiteY3" fmla="*/ 1680588 h 4745608"/>
                <a:gd name="connsiteX4" fmla="*/ 2021653 w 5011600"/>
                <a:gd name="connsiteY4" fmla="*/ 1543428 h 4745608"/>
                <a:gd name="connsiteX5" fmla="*/ 2124523 w 5011600"/>
                <a:gd name="connsiteY5" fmla="*/ 1291968 h 4745608"/>
                <a:gd name="connsiteX6" fmla="*/ 2124523 w 5011600"/>
                <a:gd name="connsiteY6" fmla="*/ 1120518 h 4745608"/>
                <a:gd name="connsiteX7" fmla="*/ 2068029 w 5011600"/>
                <a:gd name="connsiteY7" fmla="*/ 825325 h 4745608"/>
                <a:gd name="connsiteX8" fmla="*/ 2078803 w 5011600"/>
                <a:gd name="connsiteY8" fmla="*/ 777618 h 4745608"/>
                <a:gd name="connsiteX9" fmla="*/ 2170243 w 5011600"/>
                <a:gd name="connsiteY9" fmla="*/ 1086228 h 4745608"/>
                <a:gd name="connsiteX10" fmla="*/ 2215963 w 5011600"/>
                <a:gd name="connsiteY10" fmla="*/ 1269108 h 4745608"/>
                <a:gd name="connsiteX11" fmla="*/ 2284543 w 5011600"/>
                <a:gd name="connsiteY11" fmla="*/ 1303398 h 4745608"/>
                <a:gd name="connsiteX12" fmla="*/ 2330263 w 5011600"/>
                <a:gd name="connsiteY12" fmla="*/ 1166238 h 4745608"/>
                <a:gd name="connsiteX13" fmla="*/ 2467423 w 5011600"/>
                <a:gd name="connsiteY13" fmla="*/ 880488 h 4745608"/>
                <a:gd name="connsiteX14" fmla="*/ 2558863 w 5011600"/>
                <a:gd name="connsiteY14" fmla="*/ 640458 h 4745608"/>
                <a:gd name="connsiteX15" fmla="*/ 2616013 w 5011600"/>
                <a:gd name="connsiteY15" fmla="*/ 537588 h 4745608"/>
                <a:gd name="connsiteX16" fmla="*/ 2558863 w 5011600"/>
                <a:gd name="connsiteY16" fmla="*/ 789048 h 4745608"/>
                <a:gd name="connsiteX17" fmla="*/ 2444563 w 5011600"/>
                <a:gd name="connsiteY17" fmla="*/ 1097658 h 4745608"/>
                <a:gd name="connsiteX18" fmla="*/ 2375983 w 5011600"/>
                <a:gd name="connsiteY18" fmla="*/ 1406268 h 4745608"/>
                <a:gd name="connsiteX19" fmla="*/ 2558863 w 5011600"/>
                <a:gd name="connsiteY19" fmla="*/ 1577718 h 4745608"/>
                <a:gd name="connsiteX20" fmla="*/ 2878903 w 5011600"/>
                <a:gd name="connsiteY20" fmla="*/ 1657728 h 4745608"/>
                <a:gd name="connsiteX21" fmla="*/ 3187513 w 5011600"/>
                <a:gd name="connsiteY21" fmla="*/ 1657728 h 4745608"/>
                <a:gd name="connsiteX22" fmla="*/ 3370393 w 5011600"/>
                <a:gd name="connsiteY22" fmla="*/ 1566288 h 4745608"/>
                <a:gd name="connsiteX23" fmla="*/ 3488066 w 5011600"/>
                <a:gd name="connsiteY23" fmla="*/ 1246753 h 4745608"/>
                <a:gd name="connsiteX24" fmla="*/ 3495138 w 5011600"/>
                <a:gd name="connsiteY24" fmla="*/ 1115548 h 4745608"/>
                <a:gd name="connsiteX25" fmla="*/ 3493650 w 5011600"/>
                <a:gd name="connsiteY25" fmla="*/ 1063976 h 4745608"/>
                <a:gd name="connsiteX26" fmla="*/ 3450403 w 5011600"/>
                <a:gd name="connsiteY26" fmla="*/ 777618 h 4745608"/>
                <a:gd name="connsiteX27" fmla="*/ 3119893 w 5011600"/>
                <a:gd name="connsiteY27" fmla="*/ 321571 h 4745608"/>
                <a:gd name="connsiteX28" fmla="*/ 3497351 w 5011600"/>
                <a:gd name="connsiteY28" fmla="*/ 674883 h 4745608"/>
                <a:gd name="connsiteX29" fmla="*/ 3759013 w 5011600"/>
                <a:gd name="connsiteY29" fmla="*/ 571878 h 4745608"/>
                <a:gd name="connsiteX30" fmla="*/ 3999043 w 5011600"/>
                <a:gd name="connsiteY30" fmla="*/ 91818 h 4745608"/>
                <a:gd name="connsiteX31" fmla="*/ 4033333 w 5011600"/>
                <a:gd name="connsiteY31" fmla="*/ 11808 h 4745608"/>
                <a:gd name="connsiteX32" fmla="*/ 3984569 w 5011600"/>
                <a:gd name="connsiteY32" fmla="*/ 247366 h 4745608"/>
                <a:gd name="connsiteX33" fmla="*/ 3812791 w 5011600"/>
                <a:gd name="connsiteY33" fmla="*/ 647417 h 4745608"/>
                <a:gd name="connsiteX34" fmla="*/ 3592906 w 5011600"/>
                <a:gd name="connsiteY34" fmla="*/ 811408 h 4745608"/>
                <a:gd name="connsiteX35" fmla="*/ 3604425 w 5011600"/>
                <a:gd name="connsiteY35" fmla="*/ 999253 h 4745608"/>
                <a:gd name="connsiteX36" fmla="*/ 3872985 w 5011600"/>
                <a:gd name="connsiteY36" fmla="*/ 881976 h 4745608"/>
                <a:gd name="connsiteX37" fmla="*/ 4200754 w 5011600"/>
                <a:gd name="connsiteY37" fmla="*/ 774136 h 4745608"/>
                <a:gd name="connsiteX38" fmla="*/ 4064251 w 5011600"/>
                <a:gd name="connsiteY38" fmla="*/ 847195 h 4745608"/>
                <a:gd name="connsiteX39" fmla="*/ 3818880 w 5011600"/>
                <a:gd name="connsiteY39" fmla="*/ 991305 h 4745608"/>
                <a:gd name="connsiteX40" fmla="*/ 3658531 w 5011600"/>
                <a:gd name="connsiteY40" fmla="*/ 1093178 h 4745608"/>
                <a:gd name="connsiteX41" fmla="*/ 3622838 w 5011600"/>
                <a:gd name="connsiteY41" fmla="*/ 1221401 h 4745608"/>
                <a:gd name="connsiteX42" fmla="*/ 3577446 w 5011600"/>
                <a:gd name="connsiteY42" fmla="*/ 1500691 h 4745608"/>
                <a:gd name="connsiteX43" fmla="*/ 3461833 w 5011600"/>
                <a:gd name="connsiteY43" fmla="*/ 1726308 h 4745608"/>
                <a:gd name="connsiteX44" fmla="*/ 3278953 w 5011600"/>
                <a:gd name="connsiteY44" fmla="*/ 2034918 h 4745608"/>
                <a:gd name="connsiteX45" fmla="*/ 3288742 w 5011600"/>
                <a:gd name="connsiteY45" fmla="*/ 2273460 h 4745608"/>
                <a:gd name="connsiteX46" fmla="*/ 3434288 w 5011600"/>
                <a:gd name="connsiteY46" fmla="*/ 2417577 h 4745608"/>
                <a:gd name="connsiteX47" fmla="*/ 3781217 w 5011600"/>
                <a:gd name="connsiteY47" fmla="*/ 2618845 h 4745608"/>
                <a:gd name="connsiteX48" fmla="*/ 4079053 w 5011600"/>
                <a:gd name="connsiteY48" fmla="*/ 2777868 h 4745608"/>
                <a:gd name="connsiteX49" fmla="*/ 5011598 w 5011600"/>
                <a:gd name="connsiteY49" fmla="*/ 3189329 h 4745608"/>
                <a:gd name="connsiteX50" fmla="*/ 4070190 w 5011600"/>
                <a:gd name="connsiteY50" fmla="*/ 3021367 h 4745608"/>
                <a:gd name="connsiteX51" fmla="*/ 3460193 w 5011600"/>
                <a:gd name="connsiteY51" fmla="*/ 2852901 h 4745608"/>
                <a:gd name="connsiteX52" fmla="*/ 3217865 w 5011600"/>
                <a:gd name="connsiteY52" fmla="*/ 2829045 h 4745608"/>
                <a:gd name="connsiteX53" fmla="*/ 3025524 w 5011600"/>
                <a:gd name="connsiteY53" fmla="*/ 2858861 h 4745608"/>
                <a:gd name="connsiteX54" fmla="*/ 2832855 w 5011600"/>
                <a:gd name="connsiteY54" fmla="*/ 2930924 h 4745608"/>
                <a:gd name="connsiteX55" fmla="*/ 2820111 w 5011600"/>
                <a:gd name="connsiteY55" fmla="*/ 3026344 h 4745608"/>
                <a:gd name="connsiteX56" fmla="*/ 2959241 w 5011600"/>
                <a:gd name="connsiteY56" fmla="*/ 3167976 h 4745608"/>
                <a:gd name="connsiteX57" fmla="*/ 3176083 w 5011600"/>
                <a:gd name="connsiteY57" fmla="*/ 3269358 h 4745608"/>
                <a:gd name="connsiteX58" fmla="*/ 3388239 w 5011600"/>
                <a:gd name="connsiteY58" fmla="*/ 3442290 h 4745608"/>
                <a:gd name="connsiteX59" fmla="*/ 3212014 w 5011600"/>
                <a:gd name="connsiteY59" fmla="*/ 3336948 h 4745608"/>
                <a:gd name="connsiteX60" fmla="*/ 3004633 w 5011600"/>
                <a:gd name="connsiteY60" fmla="*/ 3276814 h 4745608"/>
                <a:gd name="connsiteX61" fmla="*/ 2771676 w 5011600"/>
                <a:gd name="connsiteY61" fmla="*/ 3166987 h 4745608"/>
                <a:gd name="connsiteX62" fmla="*/ 2638873 w 5011600"/>
                <a:gd name="connsiteY62" fmla="*/ 3097908 h 4745608"/>
                <a:gd name="connsiteX63" fmla="*/ 2570293 w 5011600"/>
                <a:gd name="connsiteY63" fmla="*/ 3109338 h 4745608"/>
                <a:gd name="connsiteX64" fmla="*/ 2525557 w 5011600"/>
                <a:gd name="connsiteY64" fmla="*/ 3326508 h 4745608"/>
                <a:gd name="connsiteX65" fmla="*/ 2584349 w 5011600"/>
                <a:gd name="connsiteY65" fmla="*/ 3577470 h 4745608"/>
                <a:gd name="connsiteX66" fmla="*/ 2663703 w 5011600"/>
                <a:gd name="connsiteY66" fmla="*/ 3996904 h 4745608"/>
                <a:gd name="connsiteX67" fmla="*/ 2633113 w 5011600"/>
                <a:gd name="connsiteY67" fmla="*/ 4192703 h 4745608"/>
                <a:gd name="connsiteX68" fmla="*/ 2539703 w 5011600"/>
                <a:gd name="connsiteY68" fmla="*/ 4455574 h 4745608"/>
                <a:gd name="connsiteX69" fmla="*/ 2595212 w 5011600"/>
                <a:gd name="connsiteY69" fmla="*/ 3945217 h 4745608"/>
                <a:gd name="connsiteX70" fmla="*/ 2481240 w 5011600"/>
                <a:gd name="connsiteY70" fmla="*/ 3566538 h 4745608"/>
                <a:gd name="connsiteX71" fmla="*/ 2307403 w 5011600"/>
                <a:gd name="connsiteY71" fmla="*/ 3166488 h 4745608"/>
                <a:gd name="connsiteX72" fmla="*/ 2261683 w 5011600"/>
                <a:gd name="connsiteY72" fmla="*/ 3063618 h 4745608"/>
                <a:gd name="connsiteX73" fmla="*/ 2078803 w 5011600"/>
                <a:gd name="connsiteY73" fmla="*/ 2949318 h 4745608"/>
                <a:gd name="connsiteX74" fmla="*/ 1824299 w 5011600"/>
                <a:gd name="connsiteY74" fmla="*/ 3002494 h 4745608"/>
                <a:gd name="connsiteX75" fmla="*/ 1412162 w 5011600"/>
                <a:gd name="connsiteY75" fmla="*/ 3235573 h 4745608"/>
                <a:gd name="connsiteX76" fmla="*/ 1381573 w 5011600"/>
                <a:gd name="connsiteY76" fmla="*/ 3680838 h 4745608"/>
                <a:gd name="connsiteX77" fmla="*/ 1340867 w 5011600"/>
                <a:gd name="connsiteY77" fmla="*/ 3980504 h 4745608"/>
                <a:gd name="connsiteX78" fmla="*/ 1197619 w 5011600"/>
                <a:gd name="connsiteY78" fmla="*/ 4738831 h 4745608"/>
                <a:gd name="connsiteX79" fmla="*/ 1220896 w 5011600"/>
                <a:gd name="connsiteY79" fmla="*/ 4338309 h 4745608"/>
                <a:gd name="connsiteX80" fmla="*/ 1242772 w 5011600"/>
                <a:gd name="connsiteY80" fmla="*/ 4080888 h 4745608"/>
                <a:gd name="connsiteX81" fmla="*/ 1198693 w 5011600"/>
                <a:gd name="connsiteY81" fmla="*/ 3909438 h 4745608"/>
                <a:gd name="connsiteX82" fmla="*/ 970093 w 5011600"/>
                <a:gd name="connsiteY82" fmla="*/ 3989448 h 4745608"/>
                <a:gd name="connsiteX83" fmla="*/ 766328 w 5011600"/>
                <a:gd name="connsiteY83" fmla="*/ 4131990 h 4745608"/>
                <a:gd name="connsiteX84" fmla="*/ 555808 w 5011600"/>
                <a:gd name="connsiteY84" fmla="*/ 4355688 h 4745608"/>
                <a:gd name="connsiteX85" fmla="*/ 785900 w 5011600"/>
                <a:gd name="connsiteY85" fmla="*/ 4017771 h 4745608"/>
                <a:gd name="connsiteX86" fmla="*/ 1130113 w 5011600"/>
                <a:gd name="connsiteY86" fmla="*/ 3817500 h 4745608"/>
                <a:gd name="connsiteX87" fmla="*/ 1278703 w 5011600"/>
                <a:gd name="connsiteY87" fmla="*/ 3726558 h 4745608"/>
                <a:gd name="connsiteX88" fmla="*/ 1269661 w 5011600"/>
                <a:gd name="connsiteY88" fmla="*/ 3390117 h 4745608"/>
                <a:gd name="connsiteX89" fmla="*/ 1309620 w 5011600"/>
                <a:gd name="connsiteY89" fmla="*/ 3169963 h 4745608"/>
                <a:gd name="connsiteX90" fmla="*/ 1393003 w 5011600"/>
                <a:gd name="connsiteY90" fmla="*/ 3052188 h 4745608"/>
                <a:gd name="connsiteX91" fmla="*/ 1080693 w 5011600"/>
                <a:gd name="connsiteY91" fmla="*/ 2984604 h 4745608"/>
                <a:gd name="connsiteX92" fmla="*/ 663453 w 5011600"/>
                <a:gd name="connsiteY92" fmla="*/ 3023360 h 4745608"/>
                <a:gd name="connsiteX93" fmla="*/ 235111 w 5011600"/>
                <a:gd name="connsiteY93" fmla="*/ 3217172 h 4745608"/>
                <a:gd name="connsiteX94" fmla="*/ 421453 w 5011600"/>
                <a:gd name="connsiteY94" fmla="*/ 3029328 h 4745608"/>
                <a:gd name="connsiteX95" fmla="*/ 627193 w 5011600"/>
                <a:gd name="connsiteY95" fmla="*/ 2926458 h 4745608"/>
                <a:gd name="connsiteX96" fmla="*/ 854480 w 5011600"/>
                <a:gd name="connsiteY96" fmla="*/ 2889178 h 4745608"/>
                <a:gd name="connsiteX97" fmla="*/ 1149272 w 5011600"/>
                <a:gd name="connsiteY97" fmla="*/ 2889676 h 4745608"/>
                <a:gd name="connsiteX98" fmla="*/ 1531894 w 5011600"/>
                <a:gd name="connsiteY98" fmla="*/ 2917507 h 4745608"/>
                <a:gd name="connsiteX99" fmla="*/ 1860559 w 5011600"/>
                <a:gd name="connsiteY99" fmla="*/ 2766431 h 4745608"/>
                <a:gd name="connsiteX100" fmla="*/ 1701613 w 5011600"/>
                <a:gd name="connsiteY100" fmla="*/ 2263518 h 4745608"/>
                <a:gd name="connsiteX101" fmla="*/ 1690183 w 5011600"/>
                <a:gd name="connsiteY101" fmla="*/ 1966338 h 4745608"/>
                <a:gd name="connsiteX102" fmla="*/ 1381991 w 5011600"/>
                <a:gd name="connsiteY102" fmla="*/ 1841604 h 4745608"/>
                <a:gd name="connsiteX103" fmla="*/ 1095823 w 5011600"/>
                <a:gd name="connsiteY103" fmla="*/ 1714878 h 4745608"/>
                <a:gd name="connsiteX104" fmla="*/ 746507 w 5011600"/>
                <a:gd name="connsiteY104" fmla="*/ 1626415 h 4745608"/>
                <a:gd name="connsiteX105" fmla="*/ 352873 w 5011600"/>
                <a:gd name="connsiteY105" fmla="*/ 1726308 h 4745608"/>
                <a:gd name="connsiteX106" fmla="*/ 113171 w 5011600"/>
                <a:gd name="connsiteY106" fmla="*/ 1763582 h 4745608"/>
                <a:gd name="connsiteX107" fmla="*/ 9973 w 5011600"/>
                <a:gd name="connsiteY107" fmla="*/ 1737738 h 4745608"/>
                <a:gd name="connsiteX108" fmla="*/ 348516 w 5011600"/>
                <a:gd name="connsiteY108" fmla="*/ 1643812 h 4745608"/>
                <a:gd name="connsiteX109" fmla="*/ 653097 w 5011600"/>
                <a:gd name="connsiteY109" fmla="*/ 1543920 h 4745608"/>
                <a:gd name="connsiteX110" fmla="*/ 1072963 w 5011600"/>
                <a:gd name="connsiteY110" fmla="*/ 1612008 h 4745608"/>
                <a:gd name="connsiteX111" fmla="*/ 1244413 w 5011600"/>
                <a:gd name="connsiteY111" fmla="*/ 1657728 h 4745608"/>
                <a:gd name="connsiteX112" fmla="*/ 1205766 w 5011600"/>
                <a:gd name="connsiteY112" fmla="*/ 1451988 h 4745608"/>
                <a:gd name="connsiteX113" fmla="*/ 1046313 w 5011600"/>
                <a:gd name="connsiteY113" fmla="*/ 815409 h 4745608"/>
                <a:gd name="connsiteX114" fmla="*/ 1221553 w 5011600"/>
                <a:gd name="connsiteY114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41218"/>
                <a:gd name="connsiteY0" fmla="*/ 1211958 h 4745608"/>
                <a:gd name="connsiteX1" fmla="*/ 1343911 w 5041218"/>
                <a:gd name="connsiteY1" fmla="*/ 1559828 h 4745608"/>
                <a:gd name="connsiteX2" fmla="*/ 1553023 w 5041218"/>
                <a:gd name="connsiteY2" fmla="*/ 1657728 h 4745608"/>
                <a:gd name="connsiteX3" fmla="*/ 1907353 w 5041218"/>
                <a:gd name="connsiteY3" fmla="*/ 1680588 h 4745608"/>
                <a:gd name="connsiteX4" fmla="*/ 2021653 w 5041218"/>
                <a:gd name="connsiteY4" fmla="*/ 1543428 h 4745608"/>
                <a:gd name="connsiteX5" fmla="*/ 2124523 w 5041218"/>
                <a:gd name="connsiteY5" fmla="*/ 1291968 h 4745608"/>
                <a:gd name="connsiteX6" fmla="*/ 2124523 w 5041218"/>
                <a:gd name="connsiteY6" fmla="*/ 1120518 h 4745608"/>
                <a:gd name="connsiteX7" fmla="*/ 2068029 w 5041218"/>
                <a:gd name="connsiteY7" fmla="*/ 825325 h 4745608"/>
                <a:gd name="connsiteX8" fmla="*/ 2078803 w 5041218"/>
                <a:gd name="connsiteY8" fmla="*/ 777618 h 4745608"/>
                <a:gd name="connsiteX9" fmla="*/ 2170243 w 5041218"/>
                <a:gd name="connsiteY9" fmla="*/ 1086228 h 4745608"/>
                <a:gd name="connsiteX10" fmla="*/ 2215963 w 5041218"/>
                <a:gd name="connsiteY10" fmla="*/ 1269108 h 4745608"/>
                <a:gd name="connsiteX11" fmla="*/ 2284543 w 5041218"/>
                <a:gd name="connsiteY11" fmla="*/ 1303398 h 4745608"/>
                <a:gd name="connsiteX12" fmla="*/ 2330263 w 5041218"/>
                <a:gd name="connsiteY12" fmla="*/ 1166238 h 4745608"/>
                <a:gd name="connsiteX13" fmla="*/ 2467423 w 5041218"/>
                <a:gd name="connsiteY13" fmla="*/ 880488 h 4745608"/>
                <a:gd name="connsiteX14" fmla="*/ 2558863 w 5041218"/>
                <a:gd name="connsiteY14" fmla="*/ 640458 h 4745608"/>
                <a:gd name="connsiteX15" fmla="*/ 2616013 w 5041218"/>
                <a:gd name="connsiteY15" fmla="*/ 537588 h 4745608"/>
                <a:gd name="connsiteX16" fmla="*/ 2558863 w 5041218"/>
                <a:gd name="connsiteY16" fmla="*/ 789048 h 4745608"/>
                <a:gd name="connsiteX17" fmla="*/ 2444563 w 5041218"/>
                <a:gd name="connsiteY17" fmla="*/ 1097658 h 4745608"/>
                <a:gd name="connsiteX18" fmla="*/ 2375983 w 5041218"/>
                <a:gd name="connsiteY18" fmla="*/ 1406268 h 4745608"/>
                <a:gd name="connsiteX19" fmla="*/ 2558863 w 5041218"/>
                <a:gd name="connsiteY19" fmla="*/ 1577718 h 4745608"/>
                <a:gd name="connsiteX20" fmla="*/ 2878903 w 5041218"/>
                <a:gd name="connsiteY20" fmla="*/ 1657728 h 4745608"/>
                <a:gd name="connsiteX21" fmla="*/ 3187513 w 5041218"/>
                <a:gd name="connsiteY21" fmla="*/ 1657728 h 4745608"/>
                <a:gd name="connsiteX22" fmla="*/ 3370393 w 5041218"/>
                <a:gd name="connsiteY22" fmla="*/ 1566288 h 4745608"/>
                <a:gd name="connsiteX23" fmla="*/ 3488066 w 5041218"/>
                <a:gd name="connsiteY23" fmla="*/ 1246753 h 4745608"/>
                <a:gd name="connsiteX24" fmla="*/ 3495138 w 5041218"/>
                <a:gd name="connsiteY24" fmla="*/ 1115548 h 4745608"/>
                <a:gd name="connsiteX25" fmla="*/ 3493650 w 5041218"/>
                <a:gd name="connsiteY25" fmla="*/ 1063976 h 4745608"/>
                <a:gd name="connsiteX26" fmla="*/ 3450403 w 5041218"/>
                <a:gd name="connsiteY26" fmla="*/ 777618 h 4745608"/>
                <a:gd name="connsiteX27" fmla="*/ 3119893 w 5041218"/>
                <a:gd name="connsiteY27" fmla="*/ 321571 h 4745608"/>
                <a:gd name="connsiteX28" fmla="*/ 3497351 w 5041218"/>
                <a:gd name="connsiteY28" fmla="*/ 674883 h 4745608"/>
                <a:gd name="connsiteX29" fmla="*/ 3759013 w 5041218"/>
                <a:gd name="connsiteY29" fmla="*/ 571878 h 4745608"/>
                <a:gd name="connsiteX30" fmla="*/ 3999043 w 5041218"/>
                <a:gd name="connsiteY30" fmla="*/ 91818 h 4745608"/>
                <a:gd name="connsiteX31" fmla="*/ 4033333 w 5041218"/>
                <a:gd name="connsiteY31" fmla="*/ 11808 h 4745608"/>
                <a:gd name="connsiteX32" fmla="*/ 3984569 w 5041218"/>
                <a:gd name="connsiteY32" fmla="*/ 247366 h 4745608"/>
                <a:gd name="connsiteX33" fmla="*/ 3812791 w 5041218"/>
                <a:gd name="connsiteY33" fmla="*/ 647417 h 4745608"/>
                <a:gd name="connsiteX34" fmla="*/ 3592906 w 5041218"/>
                <a:gd name="connsiteY34" fmla="*/ 811408 h 4745608"/>
                <a:gd name="connsiteX35" fmla="*/ 3604425 w 5041218"/>
                <a:gd name="connsiteY35" fmla="*/ 999253 h 4745608"/>
                <a:gd name="connsiteX36" fmla="*/ 3872985 w 5041218"/>
                <a:gd name="connsiteY36" fmla="*/ 881976 h 4745608"/>
                <a:gd name="connsiteX37" fmla="*/ 4200754 w 5041218"/>
                <a:gd name="connsiteY37" fmla="*/ 774136 h 4745608"/>
                <a:gd name="connsiteX38" fmla="*/ 4064251 w 5041218"/>
                <a:gd name="connsiteY38" fmla="*/ 847195 h 4745608"/>
                <a:gd name="connsiteX39" fmla="*/ 3818880 w 5041218"/>
                <a:gd name="connsiteY39" fmla="*/ 991305 h 4745608"/>
                <a:gd name="connsiteX40" fmla="*/ 3658531 w 5041218"/>
                <a:gd name="connsiteY40" fmla="*/ 1093178 h 4745608"/>
                <a:gd name="connsiteX41" fmla="*/ 3622838 w 5041218"/>
                <a:gd name="connsiteY41" fmla="*/ 1221401 h 4745608"/>
                <a:gd name="connsiteX42" fmla="*/ 3577446 w 5041218"/>
                <a:gd name="connsiteY42" fmla="*/ 1500691 h 4745608"/>
                <a:gd name="connsiteX43" fmla="*/ 3461833 w 5041218"/>
                <a:gd name="connsiteY43" fmla="*/ 1726308 h 4745608"/>
                <a:gd name="connsiteX44" fmla="*/ 3278953 w 5041218"/>
                <a:gd name="connsiteY44" fmla="*/ 2034918 h 4745608"/>
                <a:gd name="connsiteX45" fmla="*/ 3288742 w 5041218"/>
                <a:gd name="connsiteY45" fmla="*/ 2273460 h 4745608"/>
                <a:gd name="connsiteX46" fmla="*/ 3434288 w 5041218"/>
                <a:gd name="connsiteY46" fmla="*/ 2417577 h 4745608"/>
                <a:gd name="connsiteX47" fmla="*/ 3781217 w 5041218"/>
                <a:gd name="connsiteY47" fmla="*/ 2618845 h 4745608"/>
                <a:gd name="connsiteX48" fmla="*/ 4079053 w 5041218"/>
                <a:gd name="connsiteY48" fmla="*/ 2777868 h 4745608"/>
                <a:gd name="connsiteX49" fmla="*/ 5011598 w 5041218"/>
                <a:gd name="connsiteY49" fmla="*/ 3189329 h 4745608"/>
                <a:gd name="connsiteX50" fmla="*/ 4818456 w 5041218"/>
                <a:gd name="connsiteY50" fmla="*/ 3291193 h 4745608"/>
                <a:gd name="connsiteX51" fmla="*/ 4070190 w 5041218"/>
                <a:gd name="connsiteY51" fmla="*/ 3021367 h 4745608"/>
                <a:gd name="connsiteX52" fmla="*/ 3460193 w 5041218"/>
                <a:gd name="connsiteY52" fmla="*/ 2852901 h 4745608"/>
                <a:gd name="connsiteX53" fmla="*/ 3217865 w 5041218"/>
                <a:gd name="connsiteY53" fmla="*/ 2829045 h 4745608"/>
                <a:gd name="connsiteX54" fmla="*/ 3025524 w 5041218"/>
                <a:gd name="connsiteY54" fmla="*/ 2858861 h 4745608"/>
                <a:gd name="connsiteX55" fmla="*/ 2832855 w 5041218"/>
                <a:gd name="connsiteY55" fmla="*/ 2930924 h 4745608"/>
                <a:gd name="connsiteX56" fmla="*/ 2820111 w 5041218"/>
                <a:gd name="connsiteY56" fmla="*/ 3026344 h 4745608"/>
                <a:gd name="connsiteX57" fmla="*/ 2959241 w 5041218"/>
                <a:gd name="connsiteY57" fmla="*/ 3167976 h 4745608"/>
                <a:gd name="connsiteX58" fmla="*/ 3176083 w 5041218"/>
                <a:gd name="connsiteY58" fmla="*/ 3269358 h 4745608"/>
                <a:gd name="connsiteX59" fmla="*/ 3388239 w 5041218"/>
                <a:gd name="connsiteY59" fmla="*/ 3442290 h 4745608"/>
                <a:gd name="connsiteX60" fmla="*/ 3212014 w 5041218"/>
                <a:gd name="connsiteY60" fmla="*/ 3336948 h 4745608"/>
                <a:gd name="connsiteX61" fmla="*/ 3004633 w 5041218"/>
                <a:gd name="connsiteY61" fmla="*/ 3276814 h 4745608"/>
                <a:gd name="connsiteX62" fmla="*/ 2771676 w 5041218"/>
                <a:gd name="connsiteY62" fmla="*/ 3166987 h 4745608"/>
                <a:gd name="connsiteX63" fmla="*/ 2638873 w 5041218"/>
                <a:gd name="connsiteY63" fmla="*/ 3097908 h 4745608"/>
                <a:gd name="connsiteX64" fmla="*/ 2570293 w 5041218"/>
                <a:gd name="connsiteY64" fmla="*/ 3109338 h 4745608"/>
                <a:gd name="connsiteX65" fmla="*/ 2525557 w 5041218"/>
                <a:gd name="connsiteY65" fmla="*/ 3326508 h 4745608"/>
                <a:gd name="connsiteX66" fmla="*/ 2584349 w 5041218"/>
                <a:gd name="connsiteY66" fmla="*/ 3577470 h 4745608"/>
                <a:gd name="connsiteX67" fmla="*/ 2663703 w 5041218"/>
                <a:gd name="connsiteY67" fmla="*/ 3996904 h 4745608"/>
                <a:gd name="connsiteX68" fmla="*/ 2633113 w 5041218"/>
                <a:gd name="connsiteY68" fmla="*/ 4192703 h 4745608"/>
                <a:gd name="connsiteX69" fmla="*/ 2539703 w 5041218"/>
                <a:gd name="connsiteY69" fmla="*/ 4455574 h 4745608"/>
                <a:gd name="connsiteX70" fmla="*/ 2595212 w 5041218"/>
                <a:gd name="connsiteY70" fmla="*/ 3945217 h 4745608"/>
                <a:gd name="connsiteX71" fmla="*/ 2481240 w 5041218"/>
                <a:gd name="connsiteY71" fmla="*/ 3566538 h 4745608"/>
                <a:gd name="connsiteX72" fmla="*/ 2307403 w 5041218"/>
                <a:gd name="connsiteY72" fmla="*/ 3166488 h 4745608"/>
                <a:gd name="connsiteX73" fmla="*/ 2261683 w 5041218"/>
                <a:gd name="connsiteY73" fmla="*/ 3063618 h 4745608"/>
                <a:gd name="connsiteX74" fmla="*/ 2078803 w 5041218"/>
                <a:gd name="connsiteY74" fmla="*/ 2949318 h 4745608"/>
                <a:gd name="connsiteX75" fmla="*/ 1824299 w 5041218"/>
                <a:gd name="connsiteY75" fmla="*/ 3002494 h 4745608"/>
                <a:gd name="connsiteX76" fmla="*/ 1412162 w 5041218"/>
                <a:gd name="connsiteY76" fmla="*/ 3235573 h 4745608"/>
                <a:gd name="connsiteX77" fmla="*/ 1381573 w 5041218"/>
                <a:gd name="connsiteY77" fmla="*/ 3680838 h 4745608"/>
                <a:gd name="connsiteX78" fmla="*/ 1340867 w 5041218"/>
                <a:gd name="connsiteY78" fmla="*/ 3980504 h 4745608"/>
                <a:gd name="connsiteX79" fmla="*/ 1197619 w 5041218"/>
                <a:gd name="connsiteY79" fmla="*/ 4738831 h 4745608"/>
                <a:gd name="connsiteX80" fmla="*/ 1220896 w 5041218"/>
                <a:gd name="connsiteY80" fmla="*/ 4338309 h 4745608"/>
                <a:gd name="connsiteX81" fmla="*/ 1242772 w 5041218"/>
                <a:gd name="connsiteY81" fmla="*/ 4080888 h 4745608"/>
                <a:gd name="connsiteX82" fmla="*/ 1198693 w 5041218"/>
                <a:gd name="connsiteY82" fmla="*/ 3909438 h 4745608"/>
                <a:gd name="connsiteX83" fmla="*/ 970093 w 5041218"/>
                <a:gd name="connsiteY83" fmla="*/ 3989448 h 4745608"/>
                <a:gd name="connsiteX84" fmla="*/ 766328 w 5041218"/>
                <a:gd name="connsiteY84" fmla="*/ 4131990 h 4745608"/>
                <a:gd name="connsiteX85" fmla="*/ 555808 w 5041218"/>
                <a:gd name="connsiteY85" fmla="*/ 4355688 h 4745608"/>
                <a:gd name="connsiteX86" fmla="*/ 785900 w 5041218"/>
                <a:gd name="connsiteY86" fmla="*/ 4017771 h 4745608"/>
                <a:gd name="connsiteX87" fmla="*/ 1130113 w 5041218"/>
                <a:gd name="connsiteY87" fmla="*/ 3817500 h 4745608"/>
                <a:gd name="connsiteX88" fmla="*/ 1278703 w 5041218"/>
                <a:gd name="connsiteY88" fmla="*/ 3726558 h 4745608"/>
                <a:gd name="connsiteX89" fmla="*/ 1269661 w 5041218"/>
                <a:gd name="connsiteY89" fmla="*/ 3390117 h 4745608"/>
                <a:gd name="connsiteX90" fmla="*/ 1309620 w 5041218"/>
                <a:gd name="connsiteY90" fmla="*/ 3169963 h 4745608"/>
                <a:gd name="connsiteX91" fmla="*/ 1393003 w 5041218"/>
                <a:gd name="connsiteY91" fmla="*/ 3052188 h 4745608"/>
                <a:gd name="connsiteX92" fmla="*/ 1080693 w 5041218"/>
                <a:gd name="connsiteY92" fmla="*/ 2984604 h 4745608"/>
                <a:gd name="connsiteX93" fmla="*/ 663453 w 5041218"/>
                <a:gd name="connsiteY93" fmla="*/ 3023360 h 4745608"/>
                <a:gd name="connsiteX94" fmla="*/ 235111 w 5041218"/>
                <a:gd name="connsiteY94" fmla="*/ 3217172 h 4745608"/>
                <a:gd name="connsiteX95" fmla="*/ 421453 w 5041218"/>
                <a:gd name="connsiteY95" fmla="*/ 3029328 h 4745608"/>
                <a:gd name="connsiteX96" fmla="*/ 627193 w 5041218"/>
                <a:gd name="connsiteY96" fmla="*/ 2926458 h 4745608"/>
                <a:gd name="connsiteX97" fmla="*/ 854480 w 5041218"/>
                <a:gd name="connsiteY97" fmla="*/ 2889178 h 4745608"/>
                <a:gd name="connsiteX98" fmla="*/ 1149272 w 5041218"/>
                <a:gd name="connsiteY98" fmla="*/ 2889676 h 4745608"/>
                <a:gd name="connsiteX99" fmla="*/ 1531894 w 5041218"/>
                <a:gd name="connsiteY99" fmla="*/ 2917507 h 4745608"/>
                <a:gd name="connsiteX100" fmla="*/ 1860559 w 5041218"/>
                <a:gd name="connsiteY100" fmla="*/ 2766431 h 4745608"/>
                <a:gd name="connsiteX101" fmla="*/ 1701613 w 5041218"/>
                <a:gd name="connsiteY101" fmla="*/ 2263518 h 4745608"/>
                <a:gd name="connsiteX102" fmla="*/ 1690183 w 5041218"/>
                <a:gd name="connsiteY102" fmla="*/ 1966338 h 4745608"/>
                <a:gd name="connsiteX103" fmla="*/ 1381991 w 5041218"/>
                <a:gd name="connsiteY103" fmla="*/ 1841604 h 4745608"/>
                <a:gd name="connsiteX104" fmla="*/ 1095823 w 5041218"/>
                <a:gd name="connsiteY104" fmla="*/ 1714878 h 4745608"/>
                <a:gd name="connsiteX105" fmla="*/ 746507 w 5041218"/>
                <a:gd name="connsiteY105" fmla="*/ 1626415 h 4745608"/>
                <a:gd name="connsiteX106" fmla="*/ 352873 w 5041218"/>
                <a:gd name="connsiteY106" fmla="*/ 1726308 h 4745608"/>
                <a:gd name="connsiteX107" fmla="*/ 113171 w 5041218"/>
                <a:gd name="connsiteY107" fmla="*/ 1763582 h 4745608"/>
                <a:gd name="connsiteX108" fmla="*/ 9973 w 5041218"/>
                <a:gd name="connsiteY108" fmla="*/ 1737738 h 4745608"/>
                <a:gd name="connsiteX109" fmla="*/ 348516 w 5041218"/>
                <a:gd name="connsiteY109" fmla="*/ 1643812 h 4745608"/>
                <a:gd name="connsiteX110" fmla="*/ 653097 w 5041218"/>
                <a:gd name="connsiteY110" fmla="*/ 1543920 h 4745608"/>
                <a:gd name="connsiteX111" fmla="*/ 1072963 w 5041218"/>
                <a:gd name="connsiteY111" fmla="*/ 1612008 h 4745608"/>
                <a:gd name="connsiteX112" fmla="*/ 1244413 w 5041218"/>
                <a:gd name="connsiteY112" fmla="*/ 1657728 h 4745608"/>
                <a:gd name="connsiteX113" fmla="*/ 1205766 w 5041218"/>
                <a:gd name="connsiteY113" fmla="*/ 1451988 h 4745608"/>
                <a:gd name="connsiteX114" fmla="*/ 1046313 w 5041218"/>
                <a:gd name="connsiteY114" fmla="*/ 815409 h 4745608"/>
                <a:gd name="connsiteX115" fmla="*/ 1221553 w 5041218"/>
                <a:gd name="connsiteY115" fmla="*/ 1211958 h 4745608"/>
                <a:gd name="connsiteX0" fmla="*/ 1221553 w 5067201"/>
                <a:gd name="connsiteY0" fmla="*/ 1211958 h 4745608"/>
                <a:gd name="connsiteX1" fmla="*/ 1343911 w 5067201"/>
                <a:gd name="connsiteY1" fmla="*/ 1559828 h 4745608"/>
                <a:gd name="connsiteX2" fmla="*/ 1553023 w 5067201"/>
                <a:gd name="connsiteY2" fmla="*/ 1657728 h 4745608"/>
                <a:gd name="connsiteX3" fmla="*/ 1907353 w 5067201"/>
                <a:gd name="connsiteY3" fmla="*/ 1680588 h 4745608"/>
                <a:gd name="connsiteX4" fmla="*/ 2021653 w 5067201"/>
                <a:gd name="connsiteY4" fmla="*/ 1543428 h 4745608"/>
                <a:gd name="connsiteX5" fmla="*/ 2124523 w 5067201"/>
                <a:gd name="connsiteY5" fmla="*/ 1291968 h 4745608"/>
                <a:gd name="connsiteX6" fmla="*/ 2124523 w 5067201"/>
                <a:gd name="connsiteY6" fmla="*/ 1120518 h 4745608"/>
                <a:gd name="connsiteX7" fmla="*/ 2068029 w 5067201"/>
                <a:gd name="connsiteY7" fmla="*/ 825325 h 4745608"/>
                <a:gd name="connsiteX8" fmla="*/ 2078803 w 5067201"/>
                <a:gd name="connsiteY8" fmla="*/ 777618 h 4745608"/>
                <a:gd name="connsiteX9" fmla="*/ 2170243 w 5067201"/>
                <a:gd name="connsiteY9" fmla="*/ 1086228 h 4745608"/>
                <a:gd name="connsiteX10" fmla="*/ 2215963 w 5067201"/>
                <a:gd name="connsiteY10" fmla="*/ 1269108 h 4745608"/>
                <a:gd name="connsiteX11" fmla="*/ 2284543 w 5067201"/>
                <a:gd name="connsiteY11" fmla="*/ 1303398 h 4745608"/>
                <a:gd name="connsiteX12" fmla="*/ 2330263 w 5067201"/>
                <a:gd name="connsiteY12" fmla="*/ 1166238 h 4745608"/>
                <a:gd name="connsiteX13" fmla="*/ 2467423 w 5067201"/>
                <a:gd name="connsiteY13" fmla="*/ 880488 h 4745608"/>
                <a:gd name="connsiteX14" fmla="*/ 2558863 w 5067201"/>
                <a:gd name="connsiteY14" fmla="*/ 640458 h 4745608"/>
                <a:gd name="connsiteX15" fmla="*/ 2616013 w 5067201"/>
                <a:gd name="connsiteY15" fmla="*/ 537588 h 4745608"/>
                <a:gd name="connsiteX16" fmla="*/ 2558863 w 5067201"/>
                <a:gd name="connsiteY16" fmla="*/ 789048 h 4745608"/>
                <a:gd name="connsiteX17" fmla="*/ 2444563 w 5067201"/>
                <a:gd name="connsiteY17" fmla="*/ 1097658 h 4745608"/>
                <a:gd name="connsiteX18" fmla="*/ 2375983 w 5067201"/>
                <a:gd name="connsiteY18" fmla="*/ 1406268 h 4745608"/>
                <a:gd name="connsiteX19" fmla="*/ 2558863 w 5067201"/>
                <a:gd name="connsiteY19" fmla="*/ 1577718 h 4745608"/>
                <a:gd name="connsiteX20" fmla="*/ 2878903 w 5067201"/>
                <a:gd name="connsiteY20" fmla="*/ 1657728 h 4745608"/>
                <a:gd name="connsiteX21" fmla="*/ 3187513 w 5067201"/>
                <a:gd name="connsiteY21" fmla="*/ 1657728 h 4745608"/>
                <a:gd name="connsiteX22" fmla="*/ 3370393 w 5067201"/>
                <a:gd name="connsiteY22" fmla="*/ 1566288 h 4745608"/>
                <a:gd name="connsiteX23" fmla="*/ 3488066 w 5067201"/>
                <a:gd name="connsiteY23" fmla="*/ 1246753 h 4745608"/>
                <a:gd name="connsiteX24" fmla="*/ 3495138 w 5067201"/>
                <a:gd name="connsiteY24" fmla="*/ 1115548 h 4745608"/>
                <a:gd name="connsiteX25" fmla="*/ 3493650 w 5067201"/>
                <a:gd name="connsiteY25" fmla="*/ 1063976 h 4745608"/>
                <a:gd name="connsiteX26" fmla="*/ 3450403 w 5067201"/>
                <a:gd name="connsiteY26" fmla="*/ 777618 h 4745608"/>
                <a:gd name="connsiteX27" fmla="*/ 3119893 w 5067201"/>
                <a:gd name="connsiteY27" fmla="*/ 321571 h 4745608"/>
                <a:gd name="connsiteX28" fmla="*/ 3497351 w 5067201"/>
                <a:gd name="connsiteY28" fmla="*/ 674883 h 4745608"/>
                <a:gd name="connsiteX29" fmla="*/ 3759013 w 5067201"/>
                <a:gd name="connsiteY29" fmla="*/ 571878 h 4745608"/>
                <a:gd name="connsiteX30" fmla="*/ 3999043 w 5067201"/>
                <a:gd name="connsiteY30" fmla="*/ 91818 h 4745608"/>
                <a:gd name="connsiteX31" fmla="*/ 4033333 w 5067201"/>
                <a:gd name="connsiteY31" fmla="*/ 11808 h 4745608"/>
                <a:gd name="connsiteX32" fmla="*/ 3984569 w 5067201"/>
                <a:gd name="connsiteY32" fmla="*/ 247366 h 4745608"/>
                <a:gd name="connsiteX33" fmla="*/ 3812791 w 5067201"/>
                <a:gd name="connsiteY33" fmla="*/ 647417 h 4745608"/>
                <a:gd name="connsiteX34" fmla="*/ 3592906 w 5067201"/>
                <a:gd name="connsiteY34" fmla="*/ 811408 h 4745608"/>
                <a:gd name="connsiteX35" fmla="*/ 3604425 w 5067201"/>
                <a:gd name="connsiteY35" fmla="*/ 999253 h 4745608"/>
                <a:gd name="connsiteX36" fmla="*/ 3872985 w 5067201"/>
                <a:gd name="connsiteY36" fmla="*/ 881976 h 4745608"/>
                <a:gd name="connsiteX37" fmla="*/ 4200754 w 5067201"/>
                <a:gd name="connsiteY37" fmla="*/ 774136 h 4745608"/>
                <a:gd name="connsiteX38" fmla="*/ 4064251 w 5067201"/>
                <a:gd name="connsiteY38" fmla="*/ 847195 h 4745608"/>
                <a:gd name="connsiteX39" fmla="*/ 3818880 w 5067201"/>
                <a:gd name="connsiteY39" fmla="*/ 991305 h 4745608"/>
                <a:gd name="connsiteX40" fmla="*/ 3658531 w 5067201"/>
                <a:gd name="connsiteY40" fmla="*/ 1093178 h 4745608"/>
                <a:gd name="connsiteX41" fmla="*/ 3622838 w 5067201"/>
                <a:gd name="connsiteY41" fmla="*/ 1221401 h 4745608"/>
                <a:gd name="connsiteX42" fmla="*/ 3577446 w 5067201"/>
                <a:gd name="connsiteY42" fmla="*/ 1500691 h 4745608"/>
                <a:gd name="connsiteX43" fmla="*/ 3461833 w 5067201"/>
                <a:gd name="connsiteY43" fmla="*/ 1726308 h 4745608"/>
                <a:gd name="connsiteX44" fmla="*/ 3278953 w 5067201"/>
                <a:gd name="connsiteY44" fmla="*/ 2034918 h 4745608"/>
                <a:gd name="connsiteX45" fmla="*/ 3288742 w 5067201"/>
                <a:gd name="connsiteY45" fmla="*/ 2273460 h 4745608"/>
                <a:gd name="connsiteX46" fmla="*/ 3434288 w 5067201"/>
                <a:gd name="connsiteY46" fmla="*/ 2417577 h 4745608"/>
                <a:gd name="connsiteX47" fmla="*/ 3781217 w 5067201"/>
                <a:gd name="connsiteY47" fmla="*/ 2618845 h 4745608"/>
                <a:gd name="connsiteX48" fmla="*/ 4079053 w 5067201"/>
                <a:gd name="connsiteY48" fmla="*/ 2777868 h 4745608"/>
                <a:gd name="connsiteX49" fmla="*/ 5011598 w 5067201"/>
                <a:gd name="connsiteY49" fmla="*/ 3189329 h 4745608"/>
                <a:gd name="connsiteX50" fmla="*/ 4955377 w 5067201"/>
                <a:gd name="connsiteY50" fmla="*/ 3340389 h 4745608"/>
                <a:gd name="connsiteX51" fmla="*/ 4070190 w 5067201"/>
                <a:gd name="connsiteY51" fmla="*/ 3021367 h 4745608"/>
                <a:gd name="connsiteX52" fmla="*/ 3460193 w 5067201"/>
                <a:gd name="connsiteY52" fmla="*/ 2852901 h 4745608"/>
                <a:gd name="connsiteX53" fmla="*/ 3217865 w 5067201"/>
                <a:gd name="connsiteY53" fmla="*/ 2829045 h 4745608"/>
                <a:gd name="connsiteX54" fmla="*/ 3025524 w 5067201"/>
                <a:gd name="connsiteY54" fmla="*/ 2858861 h 4745608"/>
                <a:gd name="connsiteX55" fmla="*/ 2832855 w 5067201"/>
                <a:gd name="connsiteY55" fmla="*/ 2930924 h 4745608"/>
                <a:gd name="connsiteX56" fmla="*/ 2820111 w 5067201"/>
                <a:gd name="connsiteY56" fmla="*/ 3026344 h 4745608"/>
                <a:gd name="connsiteX57" fmla="*/ 2959241 w 5067201"/>
                <a:gd name="connsiteY57" fmla="*/ 3167976 h 4745608"/>
                <a:gd name="connsiteX58" fmla="*/ 3176083 w 5067201"/>
                <a:gd name="connsiteY58" fmla="*/ 3269358 h 4745608"/>
                <a:gd name="connsiteX59" fmla="*/ 3388239 w 5067201"/>
                <a:gd name="connsiteY59" fmla="*/ 3442290 h 4745608"/>
                <a:gd name="connsiteX60" fmla="*/ 3212014 w 5067201"/>
                <a:gd name="connsiteY60" fmla="*/ 3336948 h 4745608"/>
                <a:gd name="connsiteX61" fmla="*/ 3004633 w 5067201"/>
                <a:gd name="connsiteY61" fmla="*/ 3276814 h 4745608"/>
                <a:gd name="connsiteX62" fmla="*/ 2771676 w 5067201"/>
                <a:gd name="connsiteY62" fmla="*/ 3166987 h 4745608"/>
                <a:gd name="connsiteX63" fmla="*/ 2638873 w 5067201"/>
                <a:gd name="connsiteY63" fmla="*/ 3097908 h 4745608"/>
                <a:gd name="connsiteX64" fmla="*/ 2570293 w 5067201"/>
                <a:gd name="connsiteY64" fmla="*/ 3109338 h 4745608"/>
                <a:gd name="connsiteX65" fmla="*/ 2525557 w 5067201"/>
                <a:gd name="connsiteY65" fmla="*/ 3326508 h 4745608"/>
                <a:gd name="connsiteX66" fmla="*/ 2584349 w 5067201"/>
                <a:gd name="connsiteY66" fmla="*/ 3577470 h 4745608"/>
                <a:gd name="connsiteX67" fmla="*/ 2663703 w 5067201"/>
                <a:gd name="connsiteY67" fmla="*/ 3996904 h 4745608"/>
                <a:gd name="connsiteX68" fmla="*/ 2633113 w 5067201"/>
                <a:gd name="connsiteY68" fmla="*/ 4192703 h 4745608"/>
                <a:gd name="connsiteX69" fmla="*/ 2539703 w 5067201"/>
                <a:gd name="connsiteY69" fmla="*/ 4455574 h 4745608"/>
                <a:gd name="connsiteX70" fmla="*/ 2595212 w 5067201"/>
                <a:gd name="connsiteY70" fmla="*/ 3945217 h 4745608"/>
                <a:gd name="connsiteX71" fmla="*/ 2481240 w 5067201"/>
                <a:gd name="connsiteY71" fmla="*/ 3566538 h 4745608"/>
                <a:gd name="connsiteX72" fmla="*/ 2307403 w 5067201"/>
                <a:gd name="connsiteY72" fmla="*/ 3166488 h 4745608"/>
                <a:gd name="connsiteX73" fmla="*/ 2261683 w 5067201"/>
                <a:gd name="connsiteY73" fmla="*/ 3063618 h 4745608"/>
                <a:gd name="connsiteX74" fmla="*/ 2078803 w 5067201"/>
                <a:gd name="connsiteY74" fmla="*/ 2949318 h 4745608"/>
                <a:gd name="connsiteX75" fmla="*/ 1824299 w 5067201"/>
                <a:gd name="connsiteY75" fmla="*/ 3002494 h 4745608"/>
                <a:gd name="connsiteX76" fmla="*/ 1412162 w 5067201"/>
                <a:gd name="connsiteY76" fmla="*/ 3235573 h 4745608"/>
                <a:gd name="connsiteX77" fmla="*/ 1381573 w 5067201"/>
                <a:gd name="connsiteY77" fmla="*/ 3680838 h 4745608"/>
                <a:gd name="connsiteX78" fmla="*/ 1340867 w 5067201"/>
                <a:gd name="connsiteY78" fmla="*/ 3980504 h 4745608"/>
                <a:gd name="connsiteX79" fmla="*/ 1197619 w 5067201"/>
                <a:gd name="connsiteY79" fmla="*/ 4738831 h 4745608"/>
                <a:gd name="connsiteX80" fmla="*/ 1220896 w 5067201"/>
                <a:gd name="connsiteY80" fmla="*/ 4338309 h 4745608"/>
                <a:gd name="connsiteX81" fmla="*/ 1242772 w 5067201"/>
                <a:gd name="connsiteY81" fmla="*/ 4080888 h 4745608"/>
                <a:gd name="connsiteX82" fmla="*/ 1198693 w 5067201"/>
                <a:gd name="connsiteY82" fmla="*/ 3909438 h 4745608"/>
                <a:gd name="connsiteX83" fmla="*/ 970093 w 5067201"/>
                <a:gd name="connsiteY83" fmla="*/ 3989448 h 4745608"/>
                <a:gd name="connsiteX84" fmla="*/ 766328 w 5067201"/>
                <a:gd name="connsiteY84" fmla="*/ 4131990 h 4745608"/>
                <a:gd name="connsiteX85" fmla="*/ 555808 w 5067201"/>
                <a:gd name="connsiteY85" fmla="*/ 4355688 h 4745608"/>
                <a:gd name="connsiteX86" fmla="*/ 785900 w 5067201"/>
                <a:gd name="connsiteY86" fmla="*/ 4017771 h 4745608"/>
                <a:gd name="connsiteX87" fmla="*/ 1130113 w 5067201"/>
                <a:gd name="connsiteY87" fmla="*/ 3817500 h 4745608"/>
                <a:gd name="connsiteX88" fmla="*/ 1278703 w 5067201"/>
                <a:gd name="connsiteY88" fmla="*/ 3726558 h 4745608"/>
                <a:gd name="connsiteX89" fmla="*/ 1269661 w 5067201"/>
                <a:gd name="connsiteY89" fmla="*/ 3390117 h 4745608"/>
                <a:gd name="connsiteX90" fmla="*/ 1309620 w 5067201"/>
                <a:gd name="connsiteY90" fmla="*/ 3169963 h 4745608"/>
                <a:gd name="connsiteX91" fmla="*/ 1393003 w 5067201"/>
                <a:gd name="connsiteY91" fmla="*/ 3052188 h 4745608"/>
                <a:gd name="connsiteX92" fmla="*/ 1080693 w 5067201"/>
                <a:gd name="connsiteY92" fmla="*/ 2984604 h 4745608"/>
                <a:gd name="connsiteX93" fmla="*/ 663453 w 5067201"/>
                <a:gd name="connsiteY93" fmla="*/ 3023360 h 4745608"/>
                <a:gd name="connsiteX94" fmla="*/ 235111 w 5067201"/>
                <a:gd name="connsiteY94" fmla="*/ 3217172 h 4745608"/>
                <a:gd name="connsiteX95" fmla="*/ 421453 w 5067201"/>
                <a:gd name="connsiteY95" fmla="*/ 3029328 h 4745608"/>
                <a:gd name="connsiteX96" fmla="*/ 627193 w 5067201"/>
                <a:gd name="connsiteY96" fmla="*/ 2926458 h 4745608"/>
                <a:gd name="connsiteX97" fmla="*/ 854480 w 5067201"/>
                <a:gd name="connsiteY97" fmla="*/ 2889178 h 4745608"/>
                <a:gd name="connsiteX98" fmla="*/ 1149272 w 5067201"/>
                <a:gd name="connsiteY98" fmla="*/ 2889676 h 4745608"/>
                <a:gd name="connsiteX99" fmla="*/ 1531894 w 5067201"/>
                <a:gd name="connsiteY99" fmla="*/ 2917507 h 4745608"/>
                <a:gd name="connsiteX100" fmla="*/ 1860559 w 5067201"/>
                <a:gd name="connsiteY100" fmla="*/ 2766431 h 4745608"/>
                <a:gd name="connsiteX101" fmla="*/ 1701613 w 5067201"/>
                <a:gd name="connsiteY101" fmla="*/ 2263518 h 4745608"/>
                <a:gd name="connsiteX102" fmla="*/ 1690183 w 5067201"/>
                <a:gd name="connsiteY102" fmla="*/ 1966338 h 4745608"/>
                <a:gd name="connsiteX103" fmla="*/ 1381991 w 5067201"/>
                <a:gd name="connsiteY103" fmla="*/ 1841604 h 4745608"/>
                <a:gd name="connsiteX104" fmla="*/ 1095823 w 5067201"/>
                <a:gd name="connsiteY104" fmla="*/ 1714878 h 4745608"/>
                <a:gd name="connsiteX105" fmla="*/ 746507 w 5067201"/>
                <a:gd name="connsiteY105" fmla="*/ 1626415 h 4745608"/>
                <a:gd name="connsiteX106" fmla="*/ 352873 w 5067201"/>
                <a:gd name="connsiteY106" fmla="*/ 1726308 h 4745608"/>
                <a:gd name="connsiteX107" fmla="*/ 113171 w 5067201"/>
                <a:gd name="connsiteY107" fmla="*/ 1763582 h 4745608"/>
                <a:gd name="connsiteX108" fmla="*/ 9973 w 5067201"/>
                <a:gd name="connsiteY108" fmla="*/ 1737738 h 4745608"/>
                <a:gd name="connsiteX109" fmla="*/ 348516 w 5067201"/>
                <a:gd name="connsiteY109" fmla="*/ 1643812 h 4745608"/>
                <a:gd name="connsiteX110" fmla="*/ 653097 w 5067201"/>
                <a:gd name="connsiteY110" fmla="*/ 1543920 h 4745608"/>
                <a:gd name="connsiteX111" fmla="*/ 1072963 w 5067201"/>
                <a:gd name="connsiteY111" fmla="*/ 1612008 h 4745608"/>
                <a:gd name="connsiteX112" fmla="*/ 1244413 w 5067201"/>
                <a:gd name="connsiteY112" fmla="*/ 1657728 h 4745608"/>
                <a:gd name="connsiteX113" fmla="*/ 1205766 w 5067201"/>
                <a:gd name="connsiteY113" fmla="*/ 1451988 h 4745608"/>
                <a:gd name="connsiteX114" fmla="*/ 1046313 w 5067201"/>
                <a:gd name="connsiteY114" fmla="*/ 815409 h 4745608"/>
                <a:gd name="connsiteX115" fmla="*/ 1221553 w 5067201"/>
                <a:gd name="connsiteY115" fmla="*/ 1211958 h 4745608"/>
                <a:gd name="connsiteX0" fmla="*/ 1221553 w 5015709"/>
                <a:gd name="connsiteY0" fmla="*/ 1211958 h 4745608"/>
                <a:gd name="connsiteX1" fmla="*/ 1343911 w 5015709"/>
                <a:gd name="connsiteY1" fmla="*/ 1559828 h 4745608"/>
                <a:gd name="connsiteX2" fmla="*/ 1553023 w 5015709"/>
                <a:gd name="connsiteY2" fmla="*/ 1657728 h 4745608"/>
                <a:gd name="connsiteX3" fmla="*/ 1907353 w 5015709"/>
                <a:gd name="connsiteY3" fmla="*/ 1680588 h 4745608"/>
                <a:gd name="connsiteX4" fmla="*/ 2021653 w 5015709"/>
                <a:gd name="connsiteY4" fmla="*/ 1543428 h 4745608"/>
                <a:gd name="connsiteX5" fmla="*/ 2124523 w 5015709"/>
                <a:gd name="connsiteY5" fmla="*/ 1291968 h 4745608"/>
                <a:gd name="connsiteX6" fmla="*/ 2124523 w 5015709"/>
                <a:gd name="connsiteY6" fmla="*/ 1120518 h 4745608"/>
                <a:gd name="connsiteX7" fmla="*/ 2068029 w 5015709"/>
                <a:gd name="connsiteY7" fmla="*/ 825325 h 4745608"/>
                <a:gd name="connsiteX8" fmla="*/ 2078803 w 5015709"/>
                <a:gd name="connsiteY8" fmla="*/ 777618 h 4745608"/>
                <a:gd name="connsiteX9" fmla="*/ 2170243 w 5015709"/>
                <a:gd name="connsiteY9" fmla="*/ 1086228 h 4745608"/>
                <a:gd name="connsiteX10" fmla="*/ 2215963 w 5015709"/>
                <a:gd name="connsiteY10" fmla="*/ 1269108 h 4745608"/>
                <a:gd name="connsiteX11" fmla="*/ 2284543 w 5015709"/>
                <a:gd name="connsiteY11" fmla="*/ 1303398 h 4745608"/>
                <a:gd name="connsiteX12" fmla="*/ 2330263 w 5015709"/>
                <a:gd name="connsiteY12" fmla="*/ 1166238 h 4745608"/>
                <a:gd name="connsiteX13" fmla="*/ 2467423 w 5015709"/>
                <a:gd name="connsiteY13" fmla="*/ 880488 h 4745608"/>
                <a:gd name="connsiteX14" fmla="*/ 2558863 w 5015709"/>
                <a:gd name="connsiteY14" fmla="*/ 640458 h 4745608"/>
                <a:gd name="connsiteX15" fmla="*/ 2616013 w 5015709"/>
                <a:gd name="connsiteY15" fmla="*/ 537588 h 4745608"/>
                <a:gd name="connsiteX16" fmla="*/ 2558863 w 5015709"/>
                <a:gd name="connsiteY16" fmla="*/ 789048 h 4745608"/>
                <a:gd name="connsiteX17" fmla="*/ 2444563 w 5015709"/>
                <a:gd name="connsiteY17" fmla="*/ 1097658 h 4745608"/>
                <a:gd name="connsiteX18" fmla="*/ 2375983 w 5015709"/>
                <a:gd name="connsiteY18" fmla="*/ 1406268 h 4745608"/>
                <a:gd name="connsiteX19" fmla="*/ 2558863 w 5015709"/>
                <a:gd name="connsiteY19" fmla="*/ 1577718 h 4745608"/>
                <a:gd name="connsiteX20" fmla="*/ 2878903 w 5015709"/>
                <a:gd name="connsiteY20" fmla="*/ 1657728 h 4745608"/>
                <a:gd name="connsiteX21" fmla="*/ 3187513 w 5015709"/>
                <a:gd name="connsiteY21" fmla="*/ 1657728 h 4745608"/>
                <a:gd name="connsiteX22" fmla="*/ 3370393 w 5015709"/>
                <a:gd name="connsiteY22" fmla="*/ 1566288 h 4745608"/>
                <a:gd name="connsiteX23" fmla="*/ 3488066 w 5015709"/>
                <a:gd name="connsiteY23" fmla="*/ 1246753 h 4745608"/>
                <a:gd name="connsiteX24" fmla="*/ 3495138 w 5015709"/>
                <a:gd name="connsiteY24" fmla="*/ 1115548 h 4745608"/>
                <a:gd name="connsiteX25" fmla="*/ 3493650 w 5015709"/>
                <a:gd name="connsiteY25" fmla="*/ 1063976 h 4745608"/>
                <a:gd name="connsiteX26" fmla="*/ 3450403 w 5015709"/>
                <a:gd name="connsiteY26" fmla="*/ 777618 h 4745608"/>
                <a:gd name="connsiteX27" fmla="*/ 3119893 w 5015709"/>
                <a:gd name="connsiteY27" fmla="*/ 321571 h 4745608"/>
                <a:gd name="connsiteX28" fmla="*/ 3497351 w 5015709"/>
                <a:gd name="connsiteY28" fmla="*/ 674883 h 4745608"/>
                <a:gd name="connsiteX29" fmla="*/ 3759013 w 5015709"/>
                <a:gd name="connsiteY29" fmla="*/ 571878 h 4745608"/>
                <a:gd name="connsiteX30" fmla="*/ 3999043 w 5015709"/>
                <a:gd name="connsiteY30" fmla="*/ 91818 h 4745608"/>
                <a:gd name="connsiteX31" fmla="*/ 4033333 w 5015709"/>
                <a:gd name="connsiteY31" fmla="*/ 11808 h 4745608"/>
                <a:gd name="connsiteX32" fmla="*/ 3984569 w 5015709"/>
                <a:gd name="connsiteY32" fmla="*/ 247366 h 4745608"/>
                <a:gd name="connsiteX33" fmla="*/ 3812791 w 5015709"/>
                <a:gd name="connsiteY33" fmla="*/ 647417 h 4745608"/>
                <a:gd name="connsiteX34" fmla="*/ 3592906 w 5015709"/>
                <a:gd name="connsiteY34" fmla="*/ 811408 h 4745608"/>
                <a:gd name="connsiteX35" fmla="*/ 3604425 w 5015709"/>
                <a:gd name="connsiteY35" fmla="*/ 999253 h 4745608"/>
                <a:gd name="connsiteX36" fmla="*/ 3872985 w 5015709"/>
                <a:gd name="connsiteY36" fmla="*/ 881976 h 4745608"/>
                <a:gd name="connsiteX37" fmla="*/ 4200754 w 5015709"/>
                <a:gd name="connsiteY37" fmla="*/ 774136 h 4745608"/>
                <a:gd name="connsiteX38" fmla="*/ 4064251 w 5015709"/>
                <a:gd name="connsiteY38" fmla="*/ 847195 h 4745608"/>
                <a:gd name="connsiteX39" fmla="*/ 3818880 w 5015709"/>
                <a:gd name="connsiteY39" fmla="*/ 991305 h 4745608"/>
                <a:gd name="connsiteX40" fmla="*/ 3658531 w 5015709"/>
                <a:gd name="connsiteY40" fmla="*/ 1093178 h 4745608"/>
                <a:gd name="connsiteX41" fmla="*/ 3622838 w 5015709"/>
                <a:gd name="connsiteY41" fmla="*/ 1221401 h 4745608"/>
                <a:gd name="connsiteX42" fmla="*/ 3577446 w 5015709"/>
                <a:gd name="connsiteY42" fmla="*/ 1500691 h 4745608"/>
                <a:gd name="connsiteX43" fmla="*/ 3461833 w 5015709"/>
                <a:gd name="connsiteY43" fmla="*/ 1726308 h 4745608"/>
                <a:gd name="connsiteX44" fmla="*/ 3278953 w 5015709"/>
                <a:gd name="connsiteY44" fmla="*/ 2034918 h 4745608"/>
                <a:gd name="connsiteX45" fmla="*/ 3288742 w 5015709"/>
                <a:gd name="connsiteY45" fmla="*/ 2273460 h 4745608"/>
                <a:gd name="connsiteX46" fmla="*/ 3434288 w 5015709"/>
                <a:gd name="connsiteY46" fmla="*/ 2417577 h 4745608"/>
                <a:gd name="connsiteX47" fmla="*/ 3781217 w 5015709"/>
                <a:gd name="connsiteY47" fmla="*/ 2618845 h 4745608"/>
                <a:gd name="connsiteX48" fmla="*/ 4079053 w 5015709"/>
                <a:gd name="connsiteY48" fmla="*/ 2777868 h 4745608"/>
                <a:gd name="connsiteX49" fmla="*/ 5011598 w 5015709"/>
                <a:gd name="connsiteY49" fmla="*/ 3189329 h 4745608"/>
                <a:gd name="connsiteX50" fmla="*/ 4955377 w 5015709"/>
                <a:gd name="connsiteY50" fmla="*/ 3340389 h 4745608"/>
                <a:gd name="connsiteX51" fmla="*/ 4070190 w 5015709"/>
                <a:gd name="connsiteY51" fmla="*/ 3021367 h 4745608"/>
                <a:gd name="connsiteX52" fmla="*/ 3460193 w 5015709"/>
                <a:gd name="connsiteY52" fmla="*/ 2852901 h 4745608"/>
                <a:gd name="connsiteX53" fmla="*/ 3217865 w 5015709"/>
                <a:gd name="connsiteY53" fmla="*/ 2829045 h 4745608"/>
                <a:gd name="connsiteX54" fmla="*/ 3025524 w 5015709"/>
                <a:gd name="connsiteY54" fmla="*/ 2858861 h 4745608"/>
                <a:gd name="connsiteX55" fmla="*/ 2832855 w 5015709"/>
                <a:gd name="connsiteY55" fmla="*/ 2930924 h 4745608"/>
                <a:gd name="connsiteX56" fmla="*/ 2820111 w 5015709"/>
                <a:gd name="connsiteY56" fmla="*/ 3026344 h 4745608"/>
                <a:gd name="connsiteX57" fmla="*/ 2959241 w 5015709"/>
                <a:gd name="connsiteY57" fmla="*/ 3167976 h 4745608"/>
                <a:gd name="connsiteX58" fmla="*/ 3176083 w 5015709"/>
                <a:gd name="connsiteY58" fmla="*/ 3269358 h 4745608"/>
                <a:gd name="connsiteX59" fmla="*/ 3388239 w 5015709"/>
                <a:gd name="connsiteY59" fmla="*/ 3442290 h 4745608"/>
                <a:gd name="connsiteX60" fmla="*/ 3212014 w 5015709"/>
                <a:gd name="connsiteY60" fmla="*/ 3336948 h 4745608"/>
                <a:gd name="connsiteX61" fmla="*/ 3004633 w 5015709"/>
                <a:gd name="connsiteY61" fmla="*/ 3276814 h 4745608"/>
                <a:gd name="connsiteX62" fmla="*/ 2771676 w 5015709"/>
                <a:gd name="connsiteY62" fmla="*/ 3166987 h 4745608"/>
                <a:gd name="connsiteX63" fmla="*/ 2638873 w 5015709"/>
                <a:gd name="connsiteY63" fmla="*/ 3097908 h 4745608"/>
                <a:gd name="connsiteX64" fmla="*/ 2570293 w 5015709"/>
                <a:gd name="connsiteY64" fmla="*/ 3109338 h 4745608"/>
                <a:gd name="connsiteX65" fmla="*/ 2525557 w 5015709"/>
                <a:gd name="connsiteY65" fmla="*/ 3326508 h 4745608"/>
                <a:gd name="connsiteX66" fmla="*/ 2584349 w 5015709"/>
                <a:gd name="connsiteY66" fmla="*/ 3577470 h 4745608"/>
                <a:gd name="connsiteX67" fmla="*/ 2663703 w 5015709"/>
                <a:gd name="connsiteY67" fmla="*/ 3996904 h 4745608"/>
                <a:gd name="connsiteX68" fmla="*/ 2633113 w 5015709"/>
                <a:gd name="connsiteY68" fmla="*/ 4192703 h 4745608"/>
                <a:gd name="connsiteX69" fmla="*/ 2539703 w 5015709"/>
                <a:gd name="connsiteY69" fmla="*/ 4455574 h 4745608"/>
                <a:gd name="connsiteX70" fmla="*/ 2595212 w 5015709"/>
                <a:gd name="connsiteY70" fmla="*/ 3945217 h 4745608"/>
                <a:gd name="connsiteX71" fmla="*/ 2481240 w 5015709"/>
                <a:gd name="connsiteY71" fmla="*/ 3566538 h 4745608"/>
                <a:gd name="connsiteX72" fmla="*/ 2307403 w 5015709"/>
                <a:gd name="connsiteY72" fmla="*/ 3166488 h 4745608"/>
                <a:gd name="connsiteX73" fmla="*/ 2261683 w 5015709"/>
                <a:gd name="connsiteY73" fmla="*/ 3063618 h 4745608"/>
                <a:gd name="connsiteX74" fmla="*/ 2078803 w 5015709"/>
                <a:gd name="connsiteY74" fmla="*/ 2949318 h 4745608"/>
                <a:gd name="connsiteX75" fmla="*/ 1824299 w 5015709"/>
                <a:gd name="connsiteY75" fmla="*/ 3002494 h 4745608"/>
                <a:gd name="connsiteX76" fmla="*/ 1412162 w 5015709"/>
                <a:gd name="connsiteY76" fmla="*/ 3235573 h 4745608"/>
                <a:gd name="connsiteX77" fmla="*/ 1381573 w 5015709"/>
                <a:gd name="connsiteY77" fmla="*/ 3680838 h 4745608"/>
                <a:gd name="connsiteX78" fmla="*/ 1340867 w 5015709"/>
                <a:gd name="connsiteY78" fmla="*/ 3980504 h 4745608"/>
                <a:gd name="connsiteX79" fmla="*/ 1197619 w 5015709"/>
                <a:gd name="connsiteY79" fmla="*/ 4738831 h 4745608"/>
                <a:gd name="connsiteX80" fmla="*/ 1220896 w 5015709"/>
                <a:gd name="connsiteY80" fmla="*/ 4338309 h 4745608"/>
                <a:gd name="connsiteX81" fmla="*/ 1242772 w 5015709"/>
                <a:gd name="connsiteY81" fmla="*/ 4080888 h 4745608"/>
                <a:gd name="connsiteX82" fmla="*/ 1198693 w 5015709"/>
                <a:gd name="connsiteY82" fmla="*/ 3909438 h 4745608"/>
                <a:gd name="connsiteX83" fmla="*/ 970093 w 5015709"/>
                <a:gd name="connsiteY83" fmla="*/ 3989448 h 4745608"/>
                <a:gd name="connsiteX84" fmla="*/ 766328 w 5015709"/>
                <a:gd name="connsiteY84" fmla="*/ 4131990 h 4745608"/>
                <a:gd name="connsiteX85" fmla="*/ 555808 w 5015709"/>
                <a:gd name="connsiteY85" fmla="*/ 4355688 h 4745608"/>
                <a:gd name="connsiteX86" fmla="*/ 785900 w 5015709"/>
                <a:gd name="connsiteY86" fmla="*/ 4017771 h 4745608"/>
                <a:gd name="connsiteX87" fmla="*/ 1130113 w 5015709"/>
                <a:gd name="connsiteY87" fmla="*/ 3817500 h 4745608"/>
                <a:gd name="connsiteX88" fmla="*/ 1278703 w 5015709"/>
                <a:gd name="connsiteY88" fmla="*/ 3726558 h 4745608"/>
                <a:gd name="connsiteX89" fmla="*/ 1269661 w 5015709"/>
                <a:gd name="connsiteY89" fmla="*/ 3390117 h 4745608"/>
                <a:gd name="connsiteX90" fmla="*/ 1309620 w 5015709"/>
                <a:gd name="connsiteY90" fmla="*/ 3169963 h 4745608"/>
                <a:gd name="connsiteX91" fmla="*/ 1393003 w 5015709"/>
                <a:gd name="connsiteY91" fmla="*/ 3052188 h 4745608"/>
                <a:gd name="connsiteX92" fmla="*/ 1080693 w 5015709"/>
                <a:gd name="connsiteY92" fmla="*/ 2984604 h 4745608"/>
                <a:gd name="connsiteX93" fmla="*/ 663453 w 5015709"/>
                <a:gd name="connsiteY93" fmla="*/ 3023360 h 4745608"/>
                <a:gd name="connsiteX94" fmla="*/ 235111 w 5015709"/>
                <a:gd name="connsiteY94" fmla="*/ 3217172 h 4745608"/>
                <a:gd name="connsiteX95" fmla="*/ 421453 w 5015709"/>
                <a:gd name="connsiteY95" fmla="*/ 3029328 h 4745608"/>
                <a:gd name="connsiteX96" fmla="*/ 627193 w 5015709"/>
                <a:gd name="connsiteY96" fmla="*/ 2926458 h 4745608"/>
                <a:gd name="connsiteX97" fmla="*/ 854480 w 5015709"/>
                <a:gd name="connsiteY97" fmla="*/ 2889178 h 4745608"/>
                <a:gd name="connsiteX98" fmla="*/ 1149272 w 5015709"/>
                <a:gd name="connsiteY98" fmla="*/ 2889676 h 4745608"/>
                <a:gd name="connsiteX99" fmla="*/ 1531894 w 5015709"/>
                <a:gd name="connsiteY99" fmla="*/ 2917507 h 4745608"/>
                <a:gd name="connsiteX100" fmla="*/ 1860559 w 5015709"/>
                <a:gd name="connsiteY100" fmla="*/ 2766431 h 4745608"/>
                <a:gd name="connsiteX101" fmla="*/ 1701613 w 5015709"/>
                <a:gd name="connsiteY101" fmla="*/ 2263518 h 4745608"/>
                <a:gd name="connsiteX102" fmla="*/ 1690183 w 5015709"/>
                <a:gd name="connsiteY102" fmla="*/ 1966338 h 4745608"/>
                <a:gd name="connsiteX103" fmla="*/ 1381991 w 5015709"/>
                <a:gd name="connsiteY103" fmla="*/ 1841604 h 4745608"/>
                <a:gd name="connsiteX104" fmla="*/ 1095823 w 5015709"/>
                <a:gd name="connsiteY104" fmla="*/ 1714878 h 4745608"/>
                <a:gd name="connsiteX105" fmla="*/ 746507 w 5015709"/>
                <a:gd name="connsiteY105" fmla="*/ 1626415 h 4745608"/>
                <a:gd name="connsiteX106" fmla="*/ 352873 w 5015709"/>
                <a:gd name="connsiteY106" fmla="*/ 1726308 h 4745608"/>
                <a:gd name="connsiteX107" fmla="*/ 113171 w 5015709"/>
                <a:gd name="connsiteY107" fmla="*/ 1763582 h 4745608"/>
                <a:gd name="connsiteX108" fmla="*/ 9973 w 5015709"/>
                <a:gd name="connsiteY108" fmla="*/ 1737738 h 4745608"/>
                <a:gd name="connsiteX109" fmla="*/ 348516 w 5015709"/>
                <a:gd name="connsiteY109" fmla="*/ 1643812 h 4745608"/>
                <a:gd name="connsiteX110" fmla="*/ 653097 w 5015709"/>
                <a:gd name="connsiteY110" fmla="*/ 1543920 h 4745608"/>
                <a:gd name="connsiteX111" fmla="*/ 1072963 w 5015709"/>
                <a:gd name="connsiteY111" fmla="*/ 1612008 h 4745608"/>
                <a:gd name="connsiteX112" fmla="*/ 1244413 w 5015709"/>
                <a:gd name="connsiteY112" fmla="*/ 1657728 h 4745608"/>
                <a:gd name="connsiteX113" fmla="*/ 1205766 w 5015709"/>
                <a:gd name="connsiteY113" fmla="*/ 1451988 h 4745608"/>
                <a:gd name="connsiteX114" fmla="*/ 1046313 w 5015709"/>
                <a:gd name="connsiteY114" fmla="*/ 815409 h 4745608"/>
                <a:gd name="connsiteX115" fmla="*/ 1221553 w 5015709"/>
                <a:gd name="connsiteY115" fmla="*/ 1211958 h 4745608"/>
                <a:gd name="connsiteX0" fmla="*/ 1221553 w 5063469"/>
                <a:gd name="connsiteY0" fmla="*/ 1211958 h 4745608"/>
                <a:gd name="connsiteX1" fmla="*/ 1343911 w 5063469"/>
                <a:gd name="connsiteY1" fmla="*/ 1559828 h 4745608"/>
                <a:gd name="connsiteX2" fmla="*/ 1553023 w 5063469"/>
                <a:gd name="connsiteY2" fmla="*/ 1657728 h 4745608"/>
                <a:gd name="connsiteX3" fmla="*/ 1907353 w 5063469"/>
                <a:gd name="connsiteY3" fmla="*/ 1680588 h 4745608"/>
                <a:gd name="connsiteX4" fmla="*/ 2021653 w 5063469"/>
                <a:gd name="connsiteY4" fmla="*/ 1543428 h 4745608"/>
                <a:gd name="connsiteX5" fmla="*/ 2124523 w 5063469"/>
                <a:gd name="connsiteY5" fmla="*/ 1291968 h 4745608"/>
                <a:gd name="connsiteX6" fmla="*/ 2124523 w 5063469"/>
                <a:gd name="connsiteY6" fmla="*/ 1120518 h 4745608"/>
                <a:gd name="connsiteX7" fmla="*/ 2068029 w 5063469"/>
                <a:gd name="connsiteY7" fmla="*/ 825325 h 4745608"/>
                <a:gd name="connsiteX8" fmla="*/ 2078803 w 5063469"/>
                <a:gd name="connsiteY8" fmla="*/ 777618 h 4745608"/>
                <a:gd name="connsiteX9" fmla="*/ 2170243 w 5063469"/>
                <a:gd name="connsiteY9" fmla="*/ 1086228 h 4745608"/>
                <a:gd name="connsiteX10" fmla="*/ 2215963 w 5063469"/>
                <a:gd name="connsiteY10" fmla="*/ 1269108 h 4745608"/>
                <a:gd name="connsiteX11" fmla="*/ 2284543 w 5063469"/>
                <a:gd name="connsiteY11" fmla="*/ 1303398 h 4745608"/>
                <a:gd name="connsiteX12" fmla="*/ 2330263 w 5063469"/>
                <a:gd name="connsiteY12" fmla="*/ 1166238 h 4745608"/>
                <a:gd name="connsiteX13" fmla="*/ 2467423 w 5063469"/>
                <a:gd name="connsiteY13" fmla="*/ 880488 h 4745608"/>
                <a:gd name="connsiteX14" fmla="*/ 2558863 w 5063469"/>
                <a:gd name="connsiteY14" fmla="*/ 640458 h 4745608"/>
                <a:gd name="connsiteX15" fmla="*/ 2616013 w 5063469"/>
                <a:gd name="connsiteY15" fmla="*/ 537588 h 4745608"/>
                <a:gd name="connsiteX16" fmla="*/ 2558863 w 5063469"/>
                <a:gd name="connsiteY16" fmla="*/ 789048 h 4745608"/>
                <a:gd name="connsiteX17" fmla="*/ 2444563 w 5063469"/>
                <a:gd name="connsiteY17" fmla="*/ 1097658 h 4745608"/>
                <a:gd name="connsiteX18" fmla="*/ 2375983 w 5063469"/>
                <a:gd name="connsiteY18" fmla="*/ 1406268 h 4745608"/>
                <a:gd name="connsiteX19" fmla="*/ 2558863 w 5063469"/>
                <a:gd name="connsiteY19" fmla="*/ 1577718 h 4745608"/>
                <a:gd name="connsiteX20" fmla="*/ 2878903 w 5063469"/>
                <a:gd name="connsiteY20" fmla="*/ 1657728 h 4745608"/>
                <a:gd name="connsiteX21" fmla="*/ 3187513 w 5063469"/>
                <a:gd name="connsiteY21" fmla="*/ 1657728 h 4745608"/>
                <a:gd name="connsiteX22" fmla="*/ 3370393 w 5063469"/>
                <a:gd name="connsiteY22" fmla="*/ 1566288 h 4745608"/>
                <a:gd name="connsiteX23" fmla="*/ 3488066 w 5063469"/>
                <a:gd name="connsiteY23" fmla="*/ 1246753 h 4745608"/>
                <a:gd name="connsiteX24" fmla="*/ 3495138 w 5063469"/>
                <a:gd name="connsiteY24" fmla="*/ 1115548 h 4745608"/>
                <a:gd name="connsiteX25" fmla="*/ 3493650 w 5063469"/>
                <a:gd name="connsiteY25" fmla="*/ 1063976 h 4745608"/>
                <a:gd name="connsiteX26" fmla="*/ 3450403 w 5063469"/>
                <a:gd name="connsiteY26" fmla="*/ 777618 h 4745608"/>
                <a:gd name="connsiteX27" fmla="*/ 3119893 w 5063469"/>
                <a:gd name="connsiteY27" fmla="*/ 321571 h 4745608"/>
                <a:gd name="connsiteX28" fmla="*/ 3497351 w 5063469"/>
                <a:gd name="connsiteY28" fmla="*/ 674883 h 4745608"/>
                <a:gd name="connsiteX29" fmla="*/ 3759013 w 5063469"/>
                <a:gd name="connsiteY29" fmla="*/ 571878 h 4745608"/>
                <a:gd name="connsiteX30" fmla="*/ 3999043 w 5063469"/>
                <a:gd name="connsiteY30" fmla="*/ 91818 h 4745608"/>
                <a:gd name="connsiteX31" fmla="*/ 4033333 w 5063469"/>
                <a:gd name="connsiteY31" fmla="*/ 11808 h 4745608"/>
                <a:gd name="connsiteX32" fmla="*/ 3984569 w 5063469"/>
                <a:gd name="connsiteY32" fmla="*/ 247366 h 4745608"/>
                <a:gd name="connsiteX33" fmla="*/ 3812791 w 5063469"/>
                <a:gd name="connsiteY33" fmla="*/ 647417 h 4745608"/>
                <a:gd name="connsiteX34" fmla="*/ 3592906 w 5063469"/>
                <a:gd name="connsiteY34" fmla="*/ 811408 h 4745608"/>
                <a:gd name="connsiteX35" fmla="*/ 3604425 w 5063469"/>
                <a:gd name="connsiteY35" fmla="*/ 999253 h 4745608"/>
                <a:gd name="connsiteX36" fmla="*/ 3872985 w 5063469"/>
                <a:gd name="connsiteY36" fmla="*/ 881976 h 4745608"/>
                <a:gd name="connsiteX37" fmla="*/ 4200754 w 5063469"/>
                <a:gd name="connsiteY37" fmla="*/ 774136 h 4745608"/>
                <a:gd name="connsiteX38" fmla="*/ 4064251 w 5063469"/>
                <a:gd name="connsiteY38" fmla="*/ 847195 h 4745608"/>
                <a:gd name="connsiteX39" fmla="*/ 3818880 w 5063469"/>
                <a:gd name="connsiteY39" fmla="*/ 991305 h 4745608"/>
                <a:gd name="connsiteX40" fmla="*/ 3658531 w 5063469"/>
                <a:gd name="connsiteY40" fmla="*/ 1093178 h 4745608"/>
                <a:gd name="connsiteX41" fmla="*/ 3622838 w 5063469"/>
                <a:gd name="connsiteY41" fmla="*/ 1221401 h 4745608"/>
                <a:gd name="connsiteX42" fmla="*/ 3577446 w 5063469"/>
                <a:gd name="connsiteY42" fmla="*/ 1500691 h 4745608"/>
                <a:gd name="connsiteX43" fmla="*/ 3461833 w 5063469"/>
                <a:gd name="connsiteY43" fmla="*/ 1726308 h 4745608"/>
                <a:gd name="connsiteX44" fmla="*/ 3278953 w 5063469"/>
                <a:gd name="connsiteY44" fmla="*/ 2034918 h 4745608"/>
                <a:gd name="connsiteX45" fmla="*/ 3288742 w 5063469"/>
                <a:gd name="connsiteY45" fmla="*/ 2273460 h 4745608"/>
                <a:gd name="connsiteX46" fmla="*/ 3434288 w 5063469"/>
                <a:gd name="connsiteY46" fmla="*/ 2417577 h 4745608"/>
                <a:gd name="connsiteX47" fmla="*/ 3781217 w 5063469"/>
                <a:gd name="connsiteY47" fmla="*/ 2618845 h 4745608"/>
                <a:gd name="connsiteX48" fmla="*/ 4079053 w 5063469"/>
                <a:gd name="connsiteY48" fmla="*/ 2777868 h 4745608"/>
                <a:gd name="connsiteX49" fmla="*/ 5011598 w 5063469"/>
                <a:gd name="connsiteY49" fmla="*/ 3189329 h 4745608"/>
                <a:gd name="connsiteX50" fmla="*/ 4940575 w 5063469"/>
                <a:gd name="connsiteY50" fmla="*/ 3376168 h 4745608"/>
                <a:gd name="connsiteX51" fmla="*/ 4070190 w 5063469"/>
                <a:gd name="connsiteY51" fmla="*/ 3021367 h 4745608"/>
                <a:gd name="connsiteX52" fmla="*/ 3460193 w 5063469"/>
                <a:gd name="connsiteY52" fmla="*/ 2852901 h 4745608"/>
                <a:gd name="connsiteX53" fmla="*/ 3217865 w 5063469"/>
                <a:gd name="connsiteY53" fmla="*/ 2829045 h 4745608"/>
                <a:gd name="connsiteX54" fmla="*/ 3025524 w 5063469"/>
                <a:gd name="connsiteY54" fmla="*/ 2858861 h 4745608"/>
                <a:gd name="connsiteX55" fmla="*/ 2832855 w 5063469"/>
                <a:gd name="connsiteY55" fmla="*/ 2930924 h 4745608"/>
                <a:gd name="connsiteX56" fmla="*/ 2820111 w 5063469"/>
                <a:gd name="connsiteY56" fmla="*/ 3026344 h 4745608"/>
                <a:gd name="connsiteX57" fmla="*/ 2959241 w 5063469"/>
                <a:gd name="connsiteY57" fmla="*/ 3167976 h 4745608"/>
                <a:gd name="connsiteX58" fmla="*/ 3176083 w 5063469"/>
                <a:gd name="connsiteY58" fmla="*/ 3269358 h 4745608"/>
                <a:gd name="connsiteX59" fmla="*/ 3388239 w 5063469"/>
                <a:gd name="connsiteY59" fmla="*/ 3442290 h 4745608"/>
                <a:gd name="connsiteX60" fmla="*/ 3212014 w 5063469"/>
                <a:gd name="connsiteY60" fmla="*/ 3336948 h 4745608"/>
                <a:gd name="connsiteX61" fmla="*/ 3004633 w 5063469"/>
                <a:gd name="connsiteY61" fmla="*/ 3276814 h 4745608"/>
                <a:gd name="connsiteX62" fmla="*/ 2771676 w 5063469"/>
                <a:gd name="connsiteY62" fmla="*/ 3166987 h 4745608"/>
                <a:gd name="connsiteX63" fmla="*/ 2638873 w 5063469"/>
                <a:gd name="connsiteY63" fmla="*/ 3097908 h 4745608"/>
                <a:gd name="connsiteX64" fmla="*/ 2570293 w 5063469"/>
                <a:gd name="connsiteY64" fmla="*/ 3109338 h 4745608"/>
                <a:gd name="connsiteX65" fmla="*/ 2525557 w 5063469"/>
                <a:gd name="connsiteY65" fmla="*/ 3326508 h 4745608"/>
                <a:gd name="connsiteX66" fmla="*/ 2584349 w 5063469"/>
                <a:gd name="connsiteY66" fmla="*/ 3577470 h 4745608"/>
                <a:gd name="connsiteX67" fmla="*/ 2663703 w 5063469"/>
                <a:gd name="connsiteY67" fmla="*/ 3996904 h 4745608"/>
                <a:gd name="connsiteX68" fmla="*/ 2633113 w 5063469"/>
                <a:gd name="connsiteY68" fmla="*/ 4192703 h 4745608"/>
                <a:gd name="connsiteX69" fmla="*/ 2539703 w 5063469"/>
                <a:gd name="connsiteY69" fmla="*/ 4455574 h 4745608"/>
                <a:gd name="connsiteX70" fmla="*/ 2595212 w 5063469"/>
                <a:gd name="connsiteY70" fmla="*/ 3945217 h 4745608"/>
                <a:gd name="connsiteX71" fmla="*/ 2481240 w 5063469"/>
                <a:gd name="connsiteY71" fmla="*/ 3566538 h 4745608"/>
                <a:gd name="connsiteX72" fmla="*/ 2307403 w 5063469"/>
                <a:gd name="connsiteY72" fmla="*/ 3166488 h 4745608"/>
                <a:gd name="connsiteX73" fmla="*/ 2261683 w 5063469"/>
                <a:gd name="connsiteY73" fmla="*/ 3063618 h 4745608"/>
                <a:gd name="connsiteX74" fmla="*/ 2078803 w 5063469"/>
                <a:gd name="connsiteY74" fmla="*/ 2949318 h 4745608"/>
                <a:gd name="connsiteX75" fmla="*/ 1824299 w 5063469"/>
                <a:gd name="connsiteY75" fmla="*/ 3002494 h 4745608"/>
                <a:gd name="connsiteX76" fmla="*/ 1412162 w 5063469"/>
                <a:gd name="connsiteY76" fmla="*/ 3235573 h 4745608"/>
                <a:gd name="connsiteX77" fmla="*/ 1381573 w 5063469"/>
                <a:gd name="connsiteY77" fmla="*/ 3680838 h 4745608"/>
                <a:gd name="connsiteX78" fmla="*/ 1340867 w 5063469"/>
                <a:gd name="connsiteY78" fmla="*/ 3980504 h 4745608"/>
                <a:gd name="connsiteX79" fmla="*/ 1197619 w 5063469"/>
                <a:gd name="connsiteY79" fmla="*/ 4738831 h 4745608"/>
                <a:gd name="connsiteX80" fmla="*/ 1220896 w 5063469"/>
                <a:gd name="connsiteY80" fmla="*/ 4338309 h 4745608"/>
                <a:gd name="connsiteX81" fmla="*/ 1242772 w 5063469"/>
                <a:gd name="connsiteY81" fmla="*/ 4080888 h 4745608"/>
                <a:gd name="connsiteX82" fmla="*/ 1198693 w 5063469"/>
                <a:gd name="connsiteY82" fmla="*/ 3909438 h 4745608"/>
                <a:gd name="connsiteX83" fmla="*/ 970093 w 5063469"/>
                <a:gd name="connsiteY83" fmla="*/ 3989448 h 4745608"/>
                <a:gd name="connsiteX84" fmla="*/ 766328 w 5063469"/>
                <a:gd name="connsiteY84" fmla="*/ 4131990 h 4745608"/>
                <a:gd name="connsiteX85" fmla="*/ 555808 w 5063469"/>
                <a:gd name="connsiteY85" fmla="*/ 4355688 h 4745608"/>
                <a:gd name="connsiteX86" fmla="*/ 785900 w 5063469"/>
                <a:gd name="connsiteY86" fmla="*/ 4017771 h 4745608"/>
                <a:gd name="connsiteX87" fmla="*/ 1130113 w 5063469"/>
                <a:gd name="connsiteY87" fmla="*/ 3817500 h 4745608"/>
                <a:gd name="connsiteX88" fmla="*/ 1278703 w 5063469"/>
                <a:gd name="connsiteY88" fmla="*/ 3726558 h 4745608"/>
                <a:gd name="connsiteX89" fmla="*/ 1269661 w 5063469"/>
                <a:gd name="connsiteY89" fmla="*/ 3390117 h 4745608"/>
                <a:gd name="connsiteX90" fmla="*/ 1309620 w 5063469"/>
                <a:gd name="connsiteY90" fmla="*/ 3169963 h 4745608"/>
                <a:gd name="connsiteX91" fmla="*/ 1393003 w 5063469"/>
                <a:gd name="connsiteY91" fmla="*/ 3052188 h 4745608"/>
                <a:gd name="connsiteX92" fmla="*/ 1080693 w 5063469"/>
                <a:gd name="connsiteY92" fmla="*/ 2984604 h 4745608"/>
                <a:gd name="connsiteX93" fmla="*/ 663453 w 5063469"/>
                <a:gd name="connsiteY93" fmla="*/ 3023360 h 4745608"/>
                <a:gd name="connsiteX94" fmla="*/ 235111 w 5063469"/>
                <a:gd name="connsiteY94" fmla="*/ 3217172 h 4745608"/>
                <a:gd name="connsiteX95" fmla="*/ 421453 w 5063469"/>
                <a:gd name="connsiteY95" fmla="*/ 3029328 h 4745608"/>
                <a:gd name="connsiteX96" fmla="*/ 627193 w 5063469"/>
                <a:gd name="connsiteY96" fmla="*/ 2926458 h 4745608"/>
                <a:gd name="connsiteX97" fmla="*/ 854480 w 5063469"/>
                <a:gd name="connsiteY97" fmla="*/ 2889178 h 4745608"/>
                <a:gd name="connsiteX98" fmla="*/ 1149272 w 5063469"/>
                <a:gd name="connsiteY98" fmla="*/ 2889676 h 4745608"/>
                <a:gd name="connsiteX99" fmla="*/ 1531894 w 5063469"/>
                <a:gd name="connsiteY99" fmla="*/ 2917507 h 4745608"/>
                <a:gd name="connsiteX100" fmla="*/ 1860559 w 5063469"/>
                <a:gd name="connsiteY100" fmla="*/ 2766431 h 4745608"/>
                <a:gd name="connsiteX101" fmla="*/ 1701613 w 5063469"/>
                <a:gd name="connsiteY101" fmla="*/ 2263518 h 4745608"/>
                <a:gd name="connsiteX102" fmla="*/ 1690183 w 5063469"/>
                <a:gd name="connsiteY102" fmla="*/ 1966338 h 4745608"/>
                <a:gd name="connsiteX103" fmla="*/ 1381991 w 5063469"/>
                <a:gd name="connsiteY103" fmla="*/ 1841604 h 4745608"/>
                <a:gd name="connsiteX104" fmla="*/ 1095823 w 5063469"/>
                <a:gd name="connsiteY104" fmla="*/ 1714878 h 4745608"/>
                <a:gd name="connsiteX105" fmla="*/ 746507 w 5063469"/>
                <a:gd name="connsiteY105" fmla="*/ 1626415 h 4745608"/>
                <a:gd name="connsiteX106" fmla="*/ 352873 w 5063469"/>
                <a:gd name="connsiteY106" fmla="*/ 1726308 h 4745608"/>
                <a:gd name="connsiteX107" fmla="*/ 113171 w 5063469"/>
                <a:gd name="connsiteY107" fmla="*/ 1763582 h 4745608"/>
                <a:gd name="connsiteX108" fmla="*/ 9973 w 5063469"/>
                <a:gd name="connsiteY108" fmla="*/ 1737738 h 4745608"/>
                <a:gd name="connsiteX109" fmla="*/ 348516 w 5063469"/>
                <a:gd name="connsiteY109" fmla="*/ 1643812 h 4745608"/>
                <a:gd name="connsiteX110" fmla="*/ 653097 w 5063469"/>
                <a:gd name="connsiteY110" fmla="*/ 1543920 h 4745608"/>
                <a:gd name="connsiteX111" fmla="*/ 1072963 w 5063469"/>
                <a:gd name="connsiteY111" fmla="*/ 1612008 h 4745608"/>
                <a:gd name="connsiteX112" fmla="*/ 1244413 w 5063469"/>
                <a:gd name="connsiteY112" fmla="*/ 1657728 h 4745608"/>
                <a:gd name="connsiteX113" fmla="*/ 1205766 w 5063469"/>
                <a:gd name="connsiteY113" fmla="*/ 1451988 h 4745608"/>
                <a:gd name="connsiteX114" fmla="*/ 1046313 w 5063469"/>
                <a:gd name="connsiteY114" fmla="*/ 815409 h 4745608"/>
                <a:gd name="connsiteX115" fmla="*/ 1221553 w 506346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4070190 w 5015379"/>
                <a:gd name="connsiteY51" fmla="*/ 3021367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3944371 w 5015379"/>
                <a:gd name="connsiteY51" fmla="*/ 2976643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13992332"/>
                <a:gd name="connsiteY0" fmla="*/ 1211958 h 7396030"/>
                <a:gd name="connsiteX1" fmla="*/ 1343911 w 13992332"/>
                <a:gd name="connsiteY1" fmla="*/ 1559828 h 7396030"/>
                <a:gd name="connsiteX2" fmla="*/ 1553023 w 13992332"/>
                <a:gd name="connsiteY2" fmla="*/ 1657728 h 7396030"/>
                <a:gd name="connsiteX3" fmla="*/ 1907353 w 13992332"/>
                <a:gd name="connsiteY3" fmla="*/ 1680588 h 7396030"/>
                <a:gd name="connsiteX4" fmla="*/ 2021653 w 13992332"/>
                <a:gd name="connsiteY4" fmla="*/ 1543428 h 7396030"/>
                <a:gd name="connsiteX5" fmla="*/ 2124523 w 13992332"/>
                <a:gd name="connsiteY5" fmla="*/ 1291968 h 7396030"/>
                <a:gd name="connsiteX6" fmla="*/ 2124523 w 13992332"/>
                <a:gd name="connsiteY6" fmla="*/ 1120518 h 7396030"/>
                <a:gd name="connsiteX7" fmla="*/ 2068029 w 13992332"/>
                <a:gd name="connsiteY7" fmla="*/ 825325 h 7396030"/>
                <a:gd name="connsiteX8" fmla="*/ 2078803 w 13992332"/>
                <a:gd name="connsiteY8" fmla="*/ 777618 h 7396030"/>
                <a:gd name="connsiteX9" fmla="*/ 2170243 w 13992332"/>
                <a:gd name="connsiteY9" fmla="*/ 1086228 h 7396030"/>
                <a:gd name="connsiteX10" fmla="*/ 2215963 w 13992332"/>
                <a:gd name="connsiteY10" fmla="*/ 1269108 h 7396030"/>
                <a:gd name="connsiteX11" fmla="*/ 2284543 w 13992332"/>
                <a:gd name="connsiteY11" fmla="*/ 1303398 h 7396030"/>
                <a:gd name="connsiteX12" fmla="*/ 2330263 w 13992332"/>
                <a:gd name="connsiteY12" fmla="*/ 1166238 h 7396030"/>
                <a:gd name="connsiteX13" fmla="*/ 2467423 w 13992332"/>
                <a:gd name="connsiteY13" fmla="*/ 880488 h 7396030"/>
                <a:gd name="connsiteX14" fmla="*/ 2558863 w 13992332"/>
                <a:gd name="connsiteY14" fmla="*/ 640458 h 7396030"/>
                <a:gd name="connsiteX15" fmla="*/ 2616013 w 13992332"/>
                <a:gd name="connsiteY15" fmla="*/ 537588 h 7396030"/>
                <a:gd name="connsiteX16" fmla="*/ 2558863 w 13992332"/>
                <a:gd name="connsiteY16" fmla="*/ 789048 h 7396030"/>
                <a:gd name="connsiteX17" fmla="*/ 2444563 w 13992332"/>
                <a:gd name="connsiteY17" fmla="*/ 1097658 h 7396030"/>
                <a:gd name="connsiteX18" fmla="*/ 2375983 w 13992332"/>
                <a:gd name="connsiteY18" fmla="*/ 1406268 h 7396030"/>
                <a:gd name="connsiteX19" fmla="*/ 2558863 w 13992332"/>
                <a:gd name="connsiteY19" fmla="*/ 1577718 h 7396030"/>
                <a:gd name="connsiteX20" fmla="*/ 2878903 w 13992332"/>
                <a:gd name="connsiteY20" fmla="*/ 1657728 h 7396030"/>
                <a:gd name="connsiteX21" fmla="*/ 3187513 w 13992332"/>
                <a:gd name="connsiteY21" fmla="*/ 1657728 h 7396030"/>
                <a:gd name="connsiteX22" fmla="*/ 3370393 w 13992332"/>
                <a:gd name="connsiteY22" fmla="*/ 1566288 h 7396030"/>
                <a:gd name="connsiteX23" fmla="*/ 3488066 w 13992332"/>
                <a:gd name="connsiteY23" fmla="*/ 1246753 h 7396030"/>
                <a:gd name="connsiteX24" fmla="*/ 3495138 w 13992332"/>
                <a:gd name="connsiteY24" fmla="*/ 1115548 h 7396030"/>
                <a:gd name="connsiteX25" fmla="*/ 3493650 w 13992332"/>
                <a:gd name="connsiteY25" fmla="*/ 1063976 h 7396030"/>
                <a:gd name="connsiteX26" fmla="*/ 3450403 w 13992332"/>
                <a:gd name="connsiteY26" fmla="*/ 777618 h 7396030"/>
                <a:gd name="connsiteX27" fmla="*/ 3119893 w 13992332"/>
                <a:gd name="connsiteY27" fmla="*/ 321571 h 7396030"/>
                <a:gd name="connsiteX28" fmla="*/ 3497351 w 13992332"/>
                <a:gd name="connsiteY28" fmla="*/ 674883 h 7396030"/>
                <a:gd name="connsiteX29" fmla="*/ 3759013 w 13992332"/>
                <a:gd name="connsiteY29" fmla="*/ 571878 h 7396030"/>
                <a:gd name="connsiteX30" fmla="*/ 3999043 w 13992332"/>
                <a:gd name="connsiteY30" fmla="*/ 91818 h 7396030"/>
                <a:gd name="connsiteX31" fmla="*/ 4033333 w 13992332"/>
                <a:gd name="connsiteY31" fmla="*/ 11808 h 7396030"/>
                <a:gd name="connsiteX32" fmla="*/ 3984569 w 13992332"/>
                <a:gd name="connsiteY32" fmla="*/ 247366 h 7396030"/>
                <a:gd name="connsiteX33" fmla="*/ 3812791 w 13992332"/>
                <a:gd name="connsiteY33" fmla="*/ 647417 h 7396030"/>
                <a:gd name="connsiteX34" fmla="*/ 3592906 w 13992332"/>
                <a:gd name="connsiteY34" fmla="*/ 811408 h 7396030"/>
                <a:gd name="connsiteX35" fmla="*/ 3604425 w 13992332"/>
                <a:gd name="connsiteY35" fmla="*/ 999253 h 7396030"/>
                <a:gd name="connsiteX36" fmla="*/ 3872985 w 13992332"/>
                <a:gd name="connsiteY36" fmla="*/ 881976 h 7396030"/>
                <a:gd name="connsiteX37" fmla="*/ 4200754 w 13992332"/>
                <a:gd name="connsiteY37" fmla="*/ 774136 h 7396030"/>
                <a:gd name="connsiteX38" fmla="*/ 4064251 w 13992332"/>
                <a:gd name="connsiteY38" fmla="*/ 847195 h 7396030"/>
                <a:gd name="connsiteX39" fmla="*/ 3818880 w 13992332"/>
                <a:gd name="connsiteY39" fmla="*/ 991305 h 7396030"/>
                <a:gd name="connsiteX40" fmla="*/ 3658531 w 13992332"/>
                <a:gd name="connsiteY40" fmla="*/ 1093178 h 7396030"/>
                <a:gd name="connsiteX41" fmla="*/ 3622838 w 13992332"/>
                <a:gd name="connsiteY41" fmla="*/ 1221401 h 7396030"/>
                <a:gd name="connsiteX42" fmla="*/ 3577446 w 13992332"/>
                <a:gd name="connsiteY42" fmla="*/ 1500691 h 7396030"/>
                <a:gd name="connsiteX43" fmla="*/ 3461833 w 13992332"/>
                <a:gd name="connsiteY43" fmla="*/ 1726308 h 7396030"/>
                <a:gd name="connsiteX44" fmla="*/ 3278953 w 13992332"/>
                <a:gd name="connsiteY44" fmla="*/ 2034918 h 7396030"/>
                <a:gd name="connsiteX45" fmla="*/ 3288742 w 13992332"/>
                <a:gd name="connsiteY45" fmla="*/ 2273460 h 7396030"/>
                <a:gd name="connsiteX46" fmla="*/ 3434288 w 13992332"/>
                <a:gd name="connsiteY46" fmla="*/ 2417577 h 7396030"/>
                <a:gd name="connsiteX47" fmla="*/ 3781217 w 13992332"/>
                <a:gd name="connsiteY47" fmla="*/ 2618845 h 7396030"/>
                <a:gd name="connsiteX48" fmla="*/ 4079053 w 13992332"/>
                <a:gd name="connsiteY48" fmla="*/ 2777868 h 7396030"/>
                <a:gd name="connsiteX49" fmla="*/ 5011598 w 13992332"/>
                <a:gd name="connsiteY49" fmla="*/ 3189329 h 7396030"/>
                <a:gd name="connsiteX50" fmla="*/ 13992332 w 13992332"/>
                <a:gd name="connsiteY50" fmla="*/ 7396027 h 7396030"/>
                <a:gd name="connsiteX51" fmla="*/ 3944371 w 13992332"/>
                <a:gd name="connsiteY51" fmla="*/ 2976643 h 7396030"/>
                <a:gd name="connsiteX52" fmla="*/ 3460193 w 13992332"/>
                <a:gd name="connsiteY52" fmla="*/ 2852901 h 7396030"/>
                <a:gd name="connsiteX53" fmla="*/ 3217865 w 13992332"/>
                <a:gd name="connsiteY53" fmla="*/ 2829045 h 7396030"/>
                <a:gd name="connsiteX54" fmla="*/ 3025524 w 13992332"/>
                <a:gd name="connsiteY54" fmla="*/ 2858861 h 7396030"/>
                <a:gd name="connsiteX55" fmla="*/ 2832855 w 13992332"/>
                <a:gd name="connsiteY55" fmla="*/ 2930924 h 7396030"/>
                <a:gd name="connsiteX56" fmla="*/ 2820111 w 13992332"/>
                <a:gd name="connsiteY56" fmla="*/ 3026344 h 7396030"/>
                <a:gd name="connsiteX57" fmla="*/ 2959241 w 13992332"/>
                <a:gd name="connsiteY57" fmla="*/ 3167976 h 7396030"/>
                <a:gd name="connsiteX58" fmla="*/ 3176083 w 13992332"/>
                <a:gd name="connsiteY58" fmla="*/ 3269358 h 7396030"/>
                <a:gd name="connsiteX59" fmla="*/ 3388239 w 13992332"/>
                <a:gd name="connsiteY59" fmla="*/ 3442290 h 7396030"/>
                <a:gd name="connsiteX60" fmla="*/ 3212014 w 13992332"/>
                <a:gd name="connsiteY60" fmla="*/ 3336948 h 7396030"/>
                <a:gd name="connsiteX61" fmla="*/ 3004633 w 13992332"/>
                <a:gd name="connsiteY61" fmla="*/ 3276814 h 7396030"/>
                <a:gd name="connsiteX62" fmla="*/ 2771676 w 13992332"/>
                <a:gd name="connsiteY62" fmla="*/ 3166987 h 7396030"/>
                <a:gd name="connsiteX63" fmla="*/ 2638873 w 13992332"/>
                <a:gd name="connsiteY63" fmla="*/ 3097908 h 7396030"/>
                <a:gd name="connsiteX64" fmla="*/ 2570293 w 13992332"/>
                <a:gd name="connsiteY64" fmla="*/ 3109338 h 7396030"/>
                <a:gd name="connsiteX65" fmla="*/ 2525557 w 13992332"/>
                <a:gd name="connsiteY65" fmla="*/ 3326508 h 7396030"/>
                <a:gd name="connsiteX66" fmla="*/ 2584349 w 13992332"/>
                <a:gd name="connsiteY66" fmla="*/ 3577470 h 7396030"/>
                <a:gd name="connsiteX67" fmla="*/ 2663703 w 13992332"/>
                <a:gd name="connsiteY67" fmla="*/ 3996904 h 7396030"/>
                <a:gd name="connsiteX68" fmla="*/ 2633113 w 13992332"/>
                <a:gd name="connsiteY68" fmla="*/ 4192703 h 7396030"/>
                <a:gd name="connsiteX69" fmla="*/ 2539703 w 13992332"/>
                <a:gd name="connsiteY69" fmla="*/ 4455574 h 7396030"/>
                <a:gd name="connsiteX70" fmla="*/ 2595212 w 13992332"/>
                <a:gd name="connsiteY70" fmla="*/ 3945217 h 7396030"/>
                <a:gd name="connsiteX71" fmla="*/ 2481240 w 13992332"/>
                <a:gd name="connsiteY71" fmla="*/ 3566538 h 7396030"/>
                <a:gd name="connsiteX72" fmla="*/ 2307403 w 13992332"/>
                <a:gd name="connsiteY72" fmla="*/ 3166488 h 7396030"/>
                <a:gd name="connsiteX73" fmla="*/ 2261683 w 13992332"/>
                <a:gd name="connsiteY73" fmla="*/ 3063618 h 7396030"/>
                <a:gd name="connsiteX74" fmla="*/ 2078803 w 13992332"/>
                <a:gd name="connsiteY74" fmla="*/ 2949318 h 7396030"/>
                <a:gd name="connsiteX75" fmla="*/ 1824299 w 13992332"/>
                <a:gd name="connsiteY75" fmla="*/ 3002494 h 7396030"/>
                <a:gd name="connsiteX76" fmla="*/ 1412162 w 13992332"/>
                <a:gd name="connsiteY76" fmla="*/ 3235573 h 7396030"/>
                <a:gd name="connsiteX77" fmla="*/ 1381573 w 13992332"/>
                <a:gd name="connsiteY77" fmla="*/ 3680838 h 7396030"/>
                <a:gd name="connsiteX78" fmla="*/ 1340867 w 13992332"/>
                <a:gd name="connsiteY78" fmla="*/ 3980504 h 7396030"/>
                <a:gd name="connsiteX79" fmla="*/ 1197619 w 13992332"/>
                <a:gd name="connsiteY79" fmla="*/ 4738831 h 7396030"/>
                <a:gd name="connsiteX80" fmla="*/ 1220896 w 13992332"/>
                <a:gd name="connsiteY80" fmla="*/ 4338309 h 7396030"/>
                <a:gd name="connsiteX81" fmla="*/ 1242772 w 13992332"/>
                <a:gd name="connsiteY81" fmla="*/ 4080888 h 7396030"/>
                <a:gd name="connsiteX82" fmla="*/ 1198693 w 13992332"/>
                <a:gd name="connsiteY82" fmla="*/ 3909438 h 7396030"/>
                <a:gd name="connsiteX83" fmla="*/ 970093 w 13992332"/>
                <a:gd name="connsiteY83" fmla="*/ 3989448 h 7396030"/>
                <a:gd name="connsiteX84" fmla="*/ 766328 w 13992332"/>
                <a:gd name="connsiteY84" fmla="*/ 4131990 h 7396030"/>
                <a:gd name="connsiteX85" fmla="*/ 555808 w 13992332"/>
                <a:gd name="connsiteY85" fmla="*/ 4355688 h 7396030"/>
                <a:gd name="connsiteX86" fmla="*/ 785900 w 13992332"/>
                <a:gd name="connsiteY86" fmla="*/ 4017771 h 7396030"/>
                <a:gd name="connsiteX87" fmla="*/ 1130113 w 13992332"/>
                <a:gd name="connsiteY87" fmla="*/ 3817500 h 7396030"/>
                <a:gd name="connsiteX88" fmla="*/ 1278703 w 13992332"/>
                <a:gd name="connsiteY88" fmla="*/ 3726558 h 7396030"/>
                <a:gd name="connsiteX89" fmla="*/ 1269661 w 13992332"/>
                <a:gd name="connsiteY89" fmla="*/ 3390117 h 7396030"/>
                <a:gd name="connsiteX90" fmla="*/ 1309620 w 13992332"/>
                <a:gd name="connsiteY90" fmla="*/ 3169963 h 7396030"/>
                <a:gd name="connsiteX91" fmla="*/ 1393003 w 13992332"/>
                <a:gd name="connsiteY91" fmla="*/ 3052188 h 7396030"/>
                <a:gd name="connsiteX92" fmla="*/ 1080693 w 13992332"/>
                <a:gd name="connsiteY92" fmla="*/ 2984604 h 7396030"/>
                <a:gd name="connsiteX93" fmla="*/ 663453 w 13992332"/>
                <a:gd name="connsiteY93" fmla="*/ 3023360 h 7396030"/>
                <a:gd name="connsiteX94" fmla="*/ 235111 w 13992332"/>
                <a:gd name="connsiteY94" fmla="*/ 3217172 h 7396030"/>
                <a:gd name="connsiteX95" fmla="*/ 421453 w 13992332"/>
                <a:gd name="connsiteY95" fmla="*/ 3029328 h 7396030"/>
                <a:gd name="connsiteX96" fmla="*/ 627193 w 13992332"/>
                <a:gd name="connsiteY96" fmla="*/ 2926458 h 7396030"/>
                <a:gd name="connsiteX97" fmla="*/ 854480 w 13992332"/>
                <a:gd name="connsiteY97" fmla="*/ 2889178 h 7396030"/>
                <a:gd name="connsiteX98" fmla="*/ 1149272 w 13992332"/>
                <a:gd name="connsiteY98" fmla="*/ 2889676 h 7396030"/>
                <a:gd name="connsiteX99" fmla="*/ 1531894 w 13992332"/>
                <a:gd name="connsiteY99" fmla="*/ 2917507 h 7396030"/>
                <a:gd name="connsiteX100" fmla="*/ 1860559 w 13992332"/>
                <a:gd name="connsiteY100" fmla="*/ 2766431 h 7396030"/>
                <a:gd name="connsiteX101" fmla="*/ 1701613 w 13992332"/>
                <a:gd name="connsiteY101" fmla="*/ 2263518 h 7396030"/>
                <a:gd name="connsiteX102" fmla="*/ 1690183 w 13992332"/>
                <a:gd name="connsiteY102" fmla="*/ 1966338 h 7396030"/>
                <a:gd name="connsiteX103" fmla="*/ 1381991 w 13992332"/>
                <a:gd name="connsiteY103" fmla="*/ 1841604 h 7396030"/>
                <a:gd name="connsiteX104" fmla="*/ 1095823 w 13992332"/>
                <a:gd name="connsiteY104" fmla="*/ 1714878 h 7396030"/>
                <a:gd name="connsiteX105" fmla="*/ 746507 w 13992332"/>
                <a:gd name="connsiteY105" fmla="*/ 1626415 h 7396030"/>
                <a:gd name="connsiteX106" fmla="*/ 352873 w 13992332"/>
                <a:gd name="connsiteY106" fmla="*/ 1726308 h 7396030"/>
                <a:gd name="connsiteX107" fmla="*/ 113171 w 13992332"/>
                <a:gd name="connsiteY107" fmla="*/ 1763582 h 7396030"/>
                <a:gd name="connsiteX108" fmla="*/ 9973 w 13992332"/>
                <a:gd name="connsiteY108" fmla="*/ 1737738 h 7396030"/>
                <a:gd name="connsiteX109" fmla="*/ 348516 w 13992332"/>
                <a:gd name="connsiteY109" fmla="*/ 1643812 h 7396030"/>
                <a:gd name="connsiteX110" fmla="*/ 653097 w 13992332"/>
                <a:gd name="connsiteY110" fmla="*/ 1543920 h 7396030"/>
                <a:gd name="connsiteX111" fmla="*/ 1072963 w 13992332"/>
                <a:gd name="connsiteY111" fmla="*/ 1612008 h 7396030"/>
                <a:gd name="connsiteX112" fmla="*/ 1244413 w 13992332"/>
                <a:gd name="connsiteY112" fmla="*/ 1657728 h 7396030"/>
                <a:gd name="connsiteX113" fmla="*/ 1205766 w 13992332"/>
                <a:gd name="connsiteY113" fmla="*/ 1451988 h 7396030"/>
                <a:gd name="connsiteX114" fmla="*/ 1046313 w 13992332"/>
                <a:gd name="connsiteY114" fmla="*/ 815409 h 7396030"/>
                <a:gd name="connsiteX115" fmla="*/ 1221553 w 13992332"/>
                <a:gd name="connsiteY115" fmla="*/ 1211958 h 7396030"/>
                <a:gd name="connsiteX0" fmla="*/ 1221553 w 14352380"/>
                <a:gd name="connsiteY0" fmla="*/ 1211958 h 7396030"/>
                <a:gd name="connsiteX1" fmla="*/ 1343911 w 14352380"/>
                <a:gd name="connsiteY1" fmla="*/ 1559828 h 7396030"/>
                <a:gd name="connsiteX2" fmla="*/ 1553023 w 14352380"/>
                <a:gd name="connsiteY2" fmla="*/ 1657728 h 7396030"/>
                <a:gd name="connsiteX3" fmla="*/ 1907353 w 14352380"/>
                <a:gd name="connsiteY3" fmla="*/ 1680588 h 7396030"/>
                <a:gd name="connsiteX4" fmla="*/ 2021653 w 14352380"/>
                <a:gd name="connsiteY4" fmla="*/ 1543428 h 7396030"/>
                <a:gd name="connsiteX5" fmla="*/ 2124523 w 14352380"/>
                <a:gd name="connsiteY5" fmla="*/ 1291968 h 7396030"/>
                <a:gd name="connsiteX6" fmla="*/ 2124523 w 14352380"/>
                <a:gd name="connsiteY6" fmla="*/ 1120518 h 7396030"/>
                <a:gd name="connsiteX7" fmla="*/ 2068029 w 14352380"/>
                <a:gd name="connsiteY7" fmla="*/ 825325 h 7396030"/>
                <a:gd name="connsiteX8" fmla="*/ 2078803 w 14352380"/>
                <a:gd name="connsiteY8" fmla="*/ 777618 h 7396030"/>
                <a:gd name="connsiteX9" fmla="*/ 2170243 w 14352380"/>
                <a:gd name="connsiteY9" fmla="*/ 1086228 h 7396030"/>
                <a:gd name="connsiteX10" fmla="*/ 2215963 w 14352380"/>
                <a:gd name="connsiteY10" fmla="*/ 1269108 h 7396030"/>
                <a:gd name="connsiteX11" fmla="*/ 2284543 w 14352380"/>
                <a:gd name="connsiteY11" fmla="*/ 1303398 h 7396030"/>
                <a:gd name="connsiteX12" fmla="*/ 2330263 w 14352380"/>
                <a:gd name="connsiteY12" fmla="*/ 1166238 h 7396030"/>
                <a:gd name="connsiteX13" fmla="*/ 2467423 w 14352380"/>
                <a:gd name="connsiteY13" fmla="*/ 880488 h 7396030"/>
                <a:gd name="connsiteX14" fmla="*/ 2558863 w 14352380"/>
                <a:gd name="connsiteY14" fmla="*/ 640458 h 7396030"/>
                <a:gd name="connsiteX15" fmla="*/ 2616013 w 14352380"/>
                <a:gd name="connsiteY15" fmla="*/ 537588 h 7396030"/>
                <a:gd name="connsiteX16" fmla="*/ 2558863 w 14352380"/>
                <a:gd name="connsiteY16" fmla="*/ 789048 h 7396030"/>
                <a:gd name="connsiteX17" fmla="*/ 2444563 w 14352380"/>
                <a:gd name="connsiteY17" fmla="*/ 1097658 h 7396030"/>
                <a:gd name="connsiteX18" fmla="*/ 2375983 w 14352380"/>
                <a:gd name="connsiteY18" fmla="*/ 1406268 h 7396030"/>
                <a:gd name="connsiteX19" fmla="*/ 2558863 w 14352380"/>
                <a:gd name="connsiteY19" fmla="*/ 1577718 h 7396030"/>
                <a:gd name="connsiteX20" fmla="*/ 2878903 w 14352380"/>
                <a:gd name="connsiteY20" fmla="*/ 1657728 h 7396030"/>
                <a:gd name="connsiteX21" fmla="*/ 3187513 w 14352380"/>
                <a:gd name="connsiteY21" fmla="*/ 1657728 h 7396030"/>
                <a:gd name="connsiteX22" fmla="*/ 3370393 w 14352380"/>
                <a:gd name="connsiteY22" fmla="*/ 1566288 h 7396030"/>
                <a:gd name="connsiteX23" fmla="*/ 3488066 w 14352380"/>
                <a:gd name="connsiteY23" fmla="*/ 1246753 h 7396030"/>
                <a:gd name="connsiteX24" fmla="*/ 3495138 w 14352380"/>
                <a:gd name="connsiteY24" fmla="*/ 1115548 h 7396030"/>
                <a:gd name="connsiteX25" fmla="*/ 3493650 w 14352380"/>
                <a:gd name="connsiteY25" fmla="*/ 1063976 h 7396030"/>
                <a:gd name="connsiteX26" fmla="*/ 3450403 w 14352380"/>
                <a:gd name="connsiteY26" fmla="*/ 777618 h 7396030"/>
                <a:gd name="connsiteX27" fmla="*/ 3119893 w 14352380"/>
                <a:gd name="connsiteY27" fmla="*/ 321571 h 7396030"/>
                <a:gd name="connsiteX28" fmla="*/ 3497351 w 14352380"/>
                <a:gd name="connsiteY28" fmla="*/ 674883 h 7396030"/>
                <a:gd name="connsiteX29" fmla="*/ 3759013 w 14352380"/>
                <a:gd name="connsiteY29" fmla="*/ 571878 h 7396030"/>
                <a:gd name="connsiteX30" fmla="*/ 3999043 w 14352380"/>
                <a:gd name="connsiteY30" fmla="*/ 91818 h 7396030"/>
                <a:gd name="connsiteX31" fmla="*/ 4033333 w 14352380"/>
                <a:gd name="connsiteY31" fmla="*/ 11808 h 7396030"/>
                <a:gd name="connsiteX32" fmla="*/ 3984569 w 14352380"/>
                <a:gd name="connsiteY32" fmla="*/ 247366 h 7396030"/>
                <a:gd name="connsiteX33" fmla="*/ 3812791 w 14352380"/>
                <a:gd name="connsiteY33" fmla="*/ 647417 h 7396030"/>
                <a:gd name="connsiteX34" fmla="*/ 3592906 w 14352380"/>
                <a:gd name="connsiteY34" fmla="*/ 811408 h 7396030"/>
                <a:gd name="connsiteX35" fmla="*/ 3604425 w 14352380"/>
                <a:gd name="connsiteY35" fmla="*/ 999253 h 7396030"/>
                <a:gd name="connsiteX36" fmla="*/ 3872985 w 14352380"/>
                <a:gd name="connsiteY36" fmla="*/ 881976 h 7396030"/>
                <a:gd name="connsiteX37" fmla="*/ 4200754 w 14352380"/>
                <a:gd name="connsiteY37" fmla="*/ 774136 h 7396030"/>
                <a:gd name="connsiteX38" fmla="*/ 4064251 w 14352380"/>
                <a:gd name="connsiteY38" fmla="*/ 847195 h 7396030"/>
                <a:gd name="connsiteX39" fmla="*/ 3818880 w 14352380"/>
                <a:gd name="connsiteY39" fmla="*/ 991305 h 7396030"/>
                <a:gd name="connsiteX40" fmla="*/ 3658531 w 14352380"/>
                <a:gd name="connsiteY40" fmla="*/ 1093178 h 7396030"/>
                <a:gd name="connsiteX41" fmla="*/ 3622838 w 14352380"/>
                <a:gd name="connsiteY41" fmla="*/ 1221401 h 7396030"/>
                <a:gd name="connsiteX42" fmla="*/ 3577446 w 14352380"/>
                <a:gd name="connsiteY42" fmla="*/ 1500691 h 7396030"/>
                <a:gd name="connsiteX43" fmla="*/ 3461833 w 14352380"/>
                <a:gd name="connsiteY43" fmla="*/ 1726308 h 7396030"/>
                <a:gd name="connsiteX44" fmla="*/ 3278953 w 14352380"/>
                <a:gd name="connsiteY44" fmla="*/ 2034918 h 7396030"/>
                <a:gd name="connsiteX45" fmla="*/ 3288742 w 14352380"/>
                <a:gd name="connsiteY45" fmla="*/ 2273460 h 7396030"/>
                <a:gd name="connsiteX46" fmla="*/ 3434288 w 14352380"/>
                <a:gd name="connsiteY46" fmla="*/ 2417577 h 7396030"/>
                <a:gd name="connsiteX47" fmla="*/ 3781217 w 14352380"/>
                <a:gd name="connsiteY47" fmla="*/ 2618845 h 7396030"/>
                <a:gd name="connsiteX48" fmla="*/ 4079053 w 14352380"/>
                <a:gd name="connsiteY48" fmla="*/ 2777868 h 7396030"/>
                <a:gd name="connsiteX49" fmla="*/ 14352380 w 14352380"/>
                <a:gd name="connsiteY49" fmla="*/ 7369070 h 7396030"/>
                <a:gd name="connsiteX50" fmla="*/ 13992332 w 14352380"/>
                <a:gd name="connsiteY50" fmla="*/ 7396027 h 7396030"/>
                <a:gd name="connsiteX51" fmla="*/ 3944371 w 14352380"/>
                <a:gd name="connsiteY51" fmla="*/ 2976643 h 7396030"/>
                <a:gd name="connsiteX52" fmla="*/ 3460193 w 14352380"/>
                <a:gd name="connsiteY52" fmla="*/ 2852901 h 7396030"/>
                <a:gd name="connsiteX53" fmla="*/ 3217865 w 14352380"/>
                <a:gd name="connsiteY53" fmla="*/ 2829045 h 7396030"/>
                <a:gd name="connsiteX54" fmla="*/ 3025524 w 14352380"/>
                <a:gd name="connsiteY54" fmla="*/ 2858861 h 7396030"/>
                <a:gd name="connsiteX55" fmla="*/ 2832855 w 14352380"/>
                <a:gd name="connsiteY55" fmla="*/ 2930924 h 7396030"/>
                <a:gd name="connsiteX56" fmla="*/ 2820111 w 14352380"/>
                <a:gd name="connsiteY56" fmla="*/ 3026344 h 7396030"/>
                <a:gd name="connsiteX57" fmla="*/ 2959241 w 14352380"/>
                <a:gd name="connsiteY57" fmla="*/ 3167976 h 7396030"/>
                <a:gd name="connsiteX58" fmla="*/ 3176083 w 14352380"/>
                <a:gd name="connsiteY58" fmla="*/ 3269358 h 7396030"/>
                <a:gd name="connsiteX59" fmla="*/ 3388239 w 14352380"/>
                <a:gd name="connsiteY59" fmla="*/ 3442290 h 7396030"/>
                <a:gd name="connsiteX60" fmla="*/ 3212014 w 14352380"/>
                <a:gd name="connsiteY60" fmla="*/ 3336948 h 7396030"/>
                <a:gd name="connsiteX61" fmla="*/ 3004633 w 14352380"/>
                <a:gd name="connsiteY61" fmla="*/ 3276814 h 7396030"/>
                <a:gd name="connsiteX62" fmla="*/ 2771676 w 14352380"/>
                <a:gd name="connsiteY62" fmla="*/ 3166987 h 7396030"/>
                <a:gd name="connsiteX63" fmla="*/ 2638873 w 14352380"/>
                <a:gd name="connsiteY63" fmla="*/ 3097908 h 7396030"/>
                <a:gd name="connsiteX64" fmla="*/ 2570293 w 14352380"/>
                <a:gd name="connsiteY64" fmla="*/ 3109338 h 7396030"/>
                <a:gd name="connsiteX65" fmla="*/ 2525557 w 14352380"/>
                <a:gd name="connsiteY65" fmla="*/ 3326508 h 7396030"/>
                <a:gd name="connsiteX66" fmla="*/ 2584349 w 14352380"/>
                <a:gd name="connsiteY66" fmla="*/ 3577470 h 7396030"/>
                <a:gd name="connsiteX67" fmla="*/ 2663703 w 14352380"/>
                <a:gd name="connsiteY67" fmla="*/ 3996904 h 7396030"/>
                <a:gd name="connsiteX68" fmla="*/ 2633113 w 14352380"/>
                <a:gd name="connsiteY68" fmla="*/ 4192703 h 7396030"/>
                <a:gd name="connsiteX69" fmla="*/ 2539703 w 14352380"/>
                <a:gd name="connsiteY69" fmla="*/ 4455574 h 7396030"/>
                <a:gd name="connsiteX70" fmla="*/ 2595212 w 14352380"/>
                <a:gd name="connsiteY70" fmla="*/ 3945217 h 7396030"/>
                <a:gd name="connsiteX71" fmla="*/ 2481240 w 14352380"/>
                <a:gd name="connsiteY71" fmla="*/ 3566538 h 7396030"/>
                <a:gd name="connsiteX72" fmla="*/ 2307403 w 14352380"/>
                <a:gd name="connsiteY72" fmla="*/ 3166488 h 7396030"/>
                <a:gd name="connsiteX73" fmla="*/ 2261683 w 14352380"/>
                <a:gd name="connsiteY73" fmla="*/ 3063618 h 7396030"/>
                <a:gd name="connsiteX74" fmla="*/ 2078803 w 14352380"/>
                <a:gd name="connsiteY74" fmla="*/ 2949318 h 7396030"/>
                <a:gd name="connsiteX75" fmla="*/ 1824299 w 14352380"/>
                <a:gd name="connsiteY75" fmla="*/ 3002494 h 7396030"/>
                <a:gd name="connsiteX76" fmla="*/ 1412162 w 14352380"/>
                <a:gd name="connsiteY76" fmla="*/ 3235573 h 7396030"/>
                <a:gd name="connsiteX77" fmla="*/ 1381573 w 14352380"/>
                <a:gd name="connsiteY77" fmla="*/ 3680838 h 7396030"/>
                <a:gd name="connsiteX78" fmla="*/ 1340867 w 14352380"/>
                <a:gd name="connsiteY78" fmla="*/ 3980504 h 7396030"/>
                <a:gd name="connsiteX79" fmla="*/ 1197619 w 14352380"/>
                <a:gd name="connsiteY79" fmla="*/ 4738831 h 7396030"/>
                <a:gd name="connsiteX80" fmla="*/ 1220896 w 14352380"/>
                <a:gd name="connsiteY80" fmla="*/ 4338309 h 7396030"/>
                <a:gd name="connsiteX81" fmla="*/ 1242772 w 14352380"/>
                <a:gd name="connsiteY81" fmla="*/ 4080888 h 7396030"/>
                <a:gd name="connsiteX82" fmla="*/ 1198693 w 14352380"/>
                <a:gd name="connsiteY82" fmla="*/ 3909438 h 7396030"/>
                <a:gd name="connsiteX83" fmla="*/ 970093 w 14352380"/>
                <a:gd name="connsiteY83" fmla="*/ 3989448 h 7396030"/>
                <a:gd name="connsiteX84" fmla="*/ 766328 w 14352380"/>
                <a:gd name="connsiteY84" fmla="*/ 4131990 h 7396030"/>
                <a:gd name="connsiteX85" fmla="*/ 555808 w 14352380"/>
                <a:gd name="connsiteY85" fmla="*/ 4355688 h 7396030"/>
                <a:gd name="connsiteX86" fmla="*/ 785900 w 14352380"/>
                <a:gd name="connsiteY86" fmla="*/ 4017771 h 7396030"/>
                <a:gd name="connsiteX87" fmla="*/ 1130113 w 14352380"/>
                <a:gd name="connsiteY87" fmla="*/ 3817500 h 7396030"/>
                <a:gd name="connsiteX88" fmla="*/ 1278703 w 14352380"/>
                <a:gd name="connsiteY88" fmla="*/ 3726558 h 7396030"/>
                <a:gd name="connsiteX89" fmla="*/ 1269661 w 14352380"/>
                <a:gd name="connsiteY89" fmla="*/ 3390117 h 7396030"/>
                <a:gd name="connsiteX90" fmla="*/ 1309620 w 14352380"/>
                <a:gd name="connsiteY90" fmla="*/ 3169963 h 7396030"/>
                <a:gd name="connsiteX91" fmla="*/ 1393003 w 14352380"/>
                <a:gd name="connsiteY91" fmla="*/ 3052188 h 7396030"/>
                <a:gd name="connsiteX92" fmla="*/ 1080693 w 14352380"/>
                <a:gd name="connsiteY92" fmla="*/ 2984604 h 7396030"/>
                <a:gd name="connsiteX93" fmla="*/ 663453 w 14352380"/>
                <a:gd name="connsiteY93" fmla="*/ 3023360 h 7396030"/>
                <a:gd name="connsiteX94" fmla="*/ 235111 w 14352380"/>
                <a:gd name="connsiteY94" fmla="*/ 3217172 h 7396030"/>
                <a:gd name="connsiteX95" fmla="*/ 421453 w 14352380"/>
                <a:gd name="connsiteY95" fmla="*/ 3029328 h 7396030"/>
                <a:gd name="connsiteX96" fmla="*/ 627193 w 14352380"/>
                <a:gd name="connsiteY96" fmla="*/ 2926458 h 7396030"/>
                <a:gd name="connsiteX97" fmla="*/ 854480 w 14352380"/>
                <a:gd name="connsiteY97" fmla="*/ 2889178 h 7396030"/>
                <a:gd name="connsiteX98" fmla="*/ 1149272 w 14352380"/>
                <a:gd name="connsiteY98" fmla="*/ 2889676 h 7396030"/>
                <a:gd name="connsiteX99" fmla="*/ 1531894 w 14352380"/>
                <a:gd name="connsiteY99" fmla="*/ 2917507 h 7396030"/>
                <a:gd name="connsiteX100" fmla="*/ 1860559 w 14352380"/>
                <a:gd name="connsiteY100" fmla="*/ 2766431 h 7396030"/>
                <a:gd name="connsiteX101" fmla="*/ 1701613 w 14352380"/>
                <a:gd name="connsiteY101" fmla="*/ 2263518 h 7396030"/>
                <a:gd name="connsiteX102" fmla="*/ 1690183 w 14352380"/>
                <a:gd name="connsiteY102" fmla="*/ 1966338 h 7396030"/>
                <a:gd name="connsiteX103" fmla="*/ 1381991 w 14352380"/>
                <a:gd name="connsiteY103" fmla="*/ 1841604 h 7396030"/>
                <a:gd name="connsiteX104" fmla="*/ 1095823 w 14352380"/>
                <a:gd name="connsiteY104" fmla="*/ 1714878 h 7396030"/>
                <a:gd name="connsiteX105" fmla="*/ 746507 w 14352380"/>
                <a:gd name="connsiteY105" fmla="*/ 1626415 h 7396030"/>
                <a:gd name="connsiteX106" fmla="*/ 352873 w 14352380"/>
                <a:gd name="connsiteY106" fmla="*/ 1726308 h 7396030"/>
                <a:gd name="connsiteX107" fmla="*/ 113171 w 14352380"/>
                <a:gd name="connsiteY107" fmla="*/ 1763582 h 7396030"/>
                <a:gd name="connsiteX108" fmla="*/ 9973 w 14352380"/>
                <a:gd name="connsiteY108" fmla="*/ 1737738 h 7396030"/>
                <a:gd name="connsiteX109" fmla="*/ 348516 w 14352380"/>
                <a:gd name="connsiteY109" fmla="*/ 1643812 h 7396030"/>
                <a:gd name="connsiteX110" fmla="*/ 653097 w 14352380"/>
                <a:gd name="connsiteY110" fmla="*/ 1543920 h 7396030"/>
                <a:gd name="connsiteX111" fmla="*/ 1072963 w 14352380"/>
                <a:gd name="connsiteY111" fmla="*/ 1612008 h 7396030"/>
                <a:gd name="connsiteX112" fmla="*/ 1244413 w 14352380"/>
                <a:gd name="connsiteY112" fmla="*/ 1657728 h 7396030"/>
                <a:gd name="connsiteX113" fmla="*/ 1205766 w 14352380"/>
                <a:gd name="connsiteY113" fmla="*/ 1451988 h 7396030"/>
                <a:gd name="connsiteX114" fmla="*/ 1046313 w 14352380"/>
                <a:gd name="connsiteY114" fmla="*/ 815409 h 7396030"/>
                <a:gd name="connsiteX115" fmla="*/ 1221553 w 14352380"/>
                <a:gd name="connsiteY115" fmla="*/ 1211958 h 7396030"/>
                <a:gd name="connsiteX0" fmla="*/ 1221553 w 14352380"/>
                <a:gd name="connsiteY0" fmla="*/ 1211958 h 7396028"/>
                <a:gd name="connsiteX1" fmla="*/ 1343911 w 14352380"/>
                <a:gd name="connsiteY1" fmla="*/ 1559828 h 7396028"/>
                <a:gd name="connsiteX2" fmla="*/ 1553023 w 14352380"/>
                <a:gd name="connsiteY2" fmla="*/ 1657728 h 7396028"/>
                <a:gd name="connsiteX3" fmla="*/ 1907353 w 14352380"/>
                <a:gd name="connsiteY3" fmla="*/ 1680588 h 7396028"/>
                <a:gd name="connsiteX4" fmla="*/ 2021653 w 14352380"/>
                <a:gd name="connsiteY4" fmla="*/ 1543428 h 7396028"/>
                <a:gd name="connsiteX5" fmla="*/ 2124523 w 14352380"/>
                <a:gd name="connsiteY5" fmla="*/ 1291968 h 7396028"/>
                <a:gd name="connsiteX6" fmla="*/ 2124523 w 14352380"/>
                <a:gd name="connsiteY6" fmla="*/ 1120518 h 7396028"/>
                <a:gd name="connsiteX7" fmla="*/ 2068029 w 14352380"/>
                <a:gd name="connsiteY7" fmla="*/ 825325 h 7396028"/>
                <a:gd name="connsiteX8" fmla="*/ 2078803 w 14352380"/>
                <a:gd name="connsiteY8" fmla="*/ 777618 h 7396028"/>
                <a:gd name="connsiteX9" fmla="*/ 2170243 w 14352380"/>
                <a:gd name="connsiteY9" fmla="*/ 1086228 h 7396028"/>
                <a:gd name="connsiteX10" fmla="*/ 2215963 w 14352380"/>
                <a:gd name="connsiteY10" fmla="*/ 1269108 h 7396028"/>
                <a:gd name="connsiteX11" fmla="*/ 2284543 w 14352380"/>
                <a:gd name="connsiteY11" fmla="*/ 1303398 h 7396028"/>
                <a:gd name="connsiteX12" fmla="*/ 2330263 w 14352380"/>
                <a:gd name="connsiteY12" fmla="*/ 1166238 h 7396028"/>
                <a:gd name="connsiteX13" fmla="*/ 2467423 w 14352380"/>
                <a:gd name="connsiteY13" fmla="*/ 880488 h 7396028"/>
                <a:gd name="connsiteX14" fmla="*/ 2558863 w 14352380"/>
                <a:gd name="connsiteY14" fmla="*/ 640458 h 7396028"/>
                <a:gd name="connsiteX15" fmla="*/ 2616013 w 14352380"/>
                <a:gd name="connsiteY15" fmla="*/ 537588 h 7396028"/>
                <a:gd name="connsiteX16" fmla="*/ 2558863 w 14352380"/>
                <a:gd name="connsiteY16" fmla="*/ 789048 h 7396028"/>
                <a:gd name="connsiteX17" fmla="*/ 2444563 w 14352380"/>
                <a:gd name="connsiteY17" fmla="*/ 1097658 h 7396028"/>
                <a:gd name="connsiteX18" fmla="*/ 2375983 w 14352380"/>
                <a:gd name="connsiteY18" fmla="*/ 1406268 h 7396028"/>
                <a:gd name="connsiteX19" fmla="*/ 2558863 w 14352380"/>
                <a:gd name="connsiteY19" fmla="*/ 1577718 h 7396028"/>
                <a:gd name="connsiteX20" fmla="*/ 2878903 w 14352380"/>
                <a:gd name="connsiteY20" fmla="*/ 1657728 h 7396028"/>
                <a:gd name="connsiteX21" fmla="*/ 3187513 w 14352380"/>
                <a:gd name="connsiteY21" fmla="*/ 1657728 h 7396028"/>
                <a:gd name="connsiteX22" fmla="*/ 3370393 w 14352380"/>
                <a:gd name="connsiteY22" fmla="*/ 1566288 h 7396028"/>
                <a:gd name="connsiteX23" fmla="*/ 3488066 w 14352380"/>
                <a:gd name="connsiteY23" fmla="*/ 1246753 h 7396028"/>
                <a:gd name="connsiteX24" fmla="*/ 3495138 w 14352380"/>
                <a:gd name="connsiteY24" fmla="*/ 1115548 h 7396028"/>
                <a:gd name="connsiteX25" fmla="*/ 3493650 w 14352380"/>
                <a:gd name="connsiteY25" fmla="*/ 1063976 h 7396028"/>
                <a:gd name="connsiteX26" fmla="*/ 3450403 w 14352380"/>
                <a:gd name="connsiteY26" fmla="*/ 777618 h 7396028"/>
                <a:gd name="connsiteX27" fmla="*/ 3119893 w 14352380"/>
                <a:gd name="connsiteY27" fmla="*/ 321571 h 7396028"/>
                <a:gd name="connsiteX28" fmla="*/ 3497351 w 14352380"/>
                <a:gd name="connsiteY28" fmla="*/ 674883 h 7396028"/>
                <a:gd name="connsiteX29" fmla="*/ 3759013 w 14352380"/>
                <a:gd name="connsiteY29" fmla="*/ 571878 h 7396028"/>
                <a:gd name="connsiteX30" fmla="*/ 3999043 w 14352380"/>
                <a:gd name="connsiteY30" fmla="*/ 91818 h 7396028"/>
                <a:gd name="connsiteX31" fmla="*/ 4033333 w 14352380"/>
                <a:gd name="connsiteY31" fmla="*/ 11808 h 7396028"/>
                <a:gd name="connsiteX32" fmla="*/ 3984569 w 14352380"/>
                <a:gd name="connsiteY32" fmla="*/ 247366 h 7396028"/>
                <a:gd name="connsiteX33" fmla="*/ 3812791 w 14352380"/>
                <a:gd name="connsiteY33" fmla="*/ 647417 h 7396028"/>
                <a:gd name="connsiteX34" fmla="*/ 3592906 w 14352380"/>
                <a:gd name="connsiteY34" fmla="*/ 811408 h 7396028"/>
                <a:gd name="connsiteX35" fmla="*/ 3604425 w 14352380"/>
                <a:gd name="connsiteY35" fmla="*/ 999253 h 7396028"/>
                <a:gd name="connsiteX36" fmla="*/ 3872985 w 14352380"/>
                <a:gd name="connsiteY36" fmla="*/ 881976 h 7396028"/>
                <a:gd name="connsiteX37" fmla="*/ 4200754 w 14352380"/>
                <a:gd name="connsiteY37" fmla="*/ 774136 h 7396028"/>
                <a:gd name="connsiteX38" fmla="*/ 4064251 w 14352380"/>
                <a:gd name="connsiteY38" fmla="*/ 847195 h 7396028"/>
                <a:gd name="connsiteX39" fmla="*/ 3818880 w 14352380"/>
                <a:gd name="connsiteY39" fmla="*/ 991305 h 7396028"/>
                <a:gd name="connsiteX40" fmla="*/ 3658531 w 14352380"/>
                <a:gd name="connsiteY40" fmla="*/ 1093178 h 7396028"/>
                <a:gd name="connsiteX41" fmla="*/ 3622838 w 14352380"/>
                <a:gd name="connsiteY41" fmla="*/ 1221401 h 7396028"/>
                <a:gd name="connsiteX42" fmla="*/ 3577446 w 14352380"/>
                <a:gd name="connsiteY42" fmla="*/ 1500691 h 7396028"/>
                <a:gd name="connsiteX43" fmla="*/ 3461833 w 14352380"/>
                <a:gd name="connsiteY43" fmla="*/ 1726308 h 7396028"/>
                <a:gd name="connsiteX44" fmla="*/ 3278953 w 14352380"/>
                <a:gd name="connsiteY44" fmla="*/ 2034918 h 7396028"/>
                <a:gd name="connsiteX45" fmla="*/ 3288742 w 14352380"/>
                <a:gd name="connsiteY45" fmla="*/ 2273460 h 7396028"/>
                <a:gd name="connsiteX46" fmla="*/ 3434288 w 14352380"/>
                <a:gd name="connsiteY46" fmla="*/ 2417577 h 7396028"/>
                <a:gd name="connsiteX47" fmla="*/ 3781217 w 14352380"/>
                <a:gd name="connsiteY47" fmla="*/ 2618845 h 7396028"/>
                <a:gd name="connsiteX48" fmla="*/ 4079053 w 14352380"/>
                <a:gd name="connsiteY48" fmla="*/ 2777868 h 7396028"/>
                <a:gd name="connsiteX49" fmla="*/ 14352380 w 14352380"/>
                <a:gd name="connsiteY49" fmla="*/ 7369070 h 7396028"/>
                <a:gd name="connsiteX50" fmla="*/ 13992332 w 14352380"/>
                <a:gd name="connsiteY50" fmla="*/ 7396027 h 7396028"/>
                <a:gd name="connsiteX51" fmla="*/ 3944371 w 14352380"/>
                <a:gd name="connsiteY51" fmla="*/ 2976643 h 7396028"/>
                <a:gd name="connsiteX52" fmla="*/ 3460193 w 14352380"/>
                <a:gd name="connsiteY52" fmla="*/ 2852901 h 7396028"/>
                <a:gd name="connsiteX53" fmla="*/ 3217865 w 14352380"/>
                <a:gd name="connsiteY53" fmla="*/ 2829045 h 7396028"/>
                <a:gd name="connsiteX54" fmla="*/ 3025524 w 14352380"/>
                <a:gd name="connsiteY54" fmla="*/ 2858861 h 7396028"/>
                <a:gd name="connsiteX55" fmla="*/ 2832855 w 14352380"/>
                <a:gd name="connsiteY55" fmla="*/ 2930924 h 7396028"/>
                <a:gd name="connsiteX56" fmla="*/ 2820111 w 14352380"/>
                <a:gd name="connsiteY56" fmla="*/ 3026344 h 7396028"/>
                <a:gd name="connsiteX57" fmla="*/ 2959241 w 14352380"/>
                <a:gd name="connsiteY57" fmla="*/ 3167976 h 7396028"/>
                <a:gd name="connsiteX58" fmla="*/ 3176083 w 14352380"/>
                <a:gd name="connsiteY58" fmla="*/ 3269358 h 7396028"/>
                <a:gd name="connsiteX59" fmla="*/ 3388239 w 14352380"/>
                <a:gd name="connsiteY59" fmla="*/ 3442290 h 7396028"/>
                <a:gd name="connsiteX60" fmla="*/ 3212014 w 14352380"/>
                <a:gd name="connsiteY60" fmla="*/ 3336948 h 7396028"/>
                <a:gd name="connsiteX61" fmla="*/ 3004633 w 14352380"/>
                <a:gd name="connsiteY61" fmla="*/ 3276814 h 7396028"/>
                <a:gd name="connsiteX62" fmla="*/ 2771676 w 14352380"/>
                <a:gd name="connsiteY62" fmla="*/ 3166987 h 7396028"/>
                <a:gd name="connsiteX63" fmla="*/ 2638873 w 14352380"/>
                <a:gd name="connsiteY63" fmla="*/ 3097908 h 7396028"/>
                <a:gd name="connsiteX64" fmla="*/ 2570293 w 14352380"/>
                <a:gd name="connsiteY64" fmla="*/ 3109338 h 7396028"/>
                <a:gd name="connsiteX65" fmla="*/ 2525557 w 14352380"/>
                <a:gd name="connsiteY65" fmla="*/ 3326508 h 7396028"/>
                <a:gd name="connsiteX66" fmla="*/ 2584349 w 14352380"/>
                <a:gd name="connsiteY66" fmla="*/ 3577470 h 7396028"/>
                <a:gd name="connsiteX67" fmla="*/ 2663703 w 14352380"/>
                <a:gd name="connsiteY67" fmla="*/ 3996904 h 7396028"/>
                <a:gd name="connsiteX68" fmla="*/ 2633113 w 14352380"/>
                <a:gd name="connsiteY68" fmla="*/ 4192703 h 7396028"/>
                <a:gd name="connsiteX69" fmla="*/ 2539703 w 14352380"/>
                <a:gd name="connsiteY69" fmla="*/ 4455574 h 7396028"/>
                <a:gd name="connsiteX70" fmla="*/ 2595212 w 14352380"/>
                <a:gd name="connsiteY70" fmla="*/ 3945217 h 7396028"/>
                <a:gd name="connsiteX71" fmla="*/ 2481240 w 14352380"/>
                <a:gd name="connsiteY71" fmla="*/ 3566538 h 7396028"/>
                <a:gd name="connsiteX72" fmla="*/ 2307403 w 14352380"/>
                <a:gd name="connsiteY72" fmla="*/ 3166488 h 7396028"/>
                <a:gd name="connsiteX73" fmla="*/ 2261683 w 14352380"/>
                <a:gd name="connsiteY73" fmla="*/ 3063618 h 7396028"/>
                <a:gd name="connsiteX74" fmla="*/ 2078803 w 14352380"/>
                <a:gd name="connsiteY74" fmla="*/ 2949318 h 7396028"/>
                <a:gd name="connsiteX75" fmla="*/ 1824299 w 14352380"/>
                <a:gd name="connsiteY75" fmla="*/ 3002494 h 7396028"/>
                <a:gd name="connsiteX76" fmla="*/ 1412162 w 14352380"/>
                <a:gd name="connsiteY76" fmla="*/ 3235573 h 7396028"/>
                <a:gd name="connsiteX77" fmla="*/ 1381573 w 14352380"/>
                <a:gd name="connsiteY77" fmla="*/ 3680838 h 7396028"/>
                <a:gd name="connsiteX78" fmla="*/ 1340867 w 14352380"/>
                <a:gd name="connsiteY78" fmla="*/ 3980504 h 7396028"/>
                <a:gd name="connsiteX79" fmla="*/ 1197619 w 14352380"/>
                <a:gd name="connsiteY79" fmla="*/ 4738831 h 7396028"/>
                <a:gd name="connsiteX80" fmla="*/ 1220896 w 14352380"/>
                <a:gd name="connsiteY80" fmla="*/ 4338309 h 7396028"/>
                <a:gd name="connsiteX81" fmla="*/ 1242772 w 14352380"/>
                <a:gd name="connsiteY81" fmla="*/ 4080888 h 7396028"/>
                <a:gd name="connsiteX82" fmla="*/ 1198693 w 14352380"/>
                <a:gd name="connsiteY82" fmla="*/ 3909438 h 7396028"/>
                <a:gd name="connsiteX83" fmla="*/ 970093 w 14352380"/>
                <a:gd name="connsiteY83" fmla="*/ 3989448 h 7396028"/>
                <a:gd name="connsiteX84" fmla="*/ 766328 w 14352380"/>
                <a:gd name="connsiteY84" fmla="*/ 4131990 h 7396028"/>
                <a:gd name="connsiteX85" fmla="*/ 555808 w 14352380"/>
                <a:gd name="connsiteY85" fmla="*/ 4355688 h 7396028"/>
                <a:gd name="connsiteX86" fmla="*/ 785900 w 14352380"/>
                <a:gd name="connsiteY86" fmla="*/ 4017771 h 7396028"/>
                <a:gd name="connsiteX87" fmla="*/ 1130113 w 14352380"/>
                <a:gd name="connsiteY87" fmla="*/ 3817500 h 7396028"/>
                <a:gd name="connsiteX88" fmla="*/ 1278703 w 14352380"/>
                <a:gd name="connsiteY88" fmla="*/ 3726558 h 7396028"/>
                <a:gd name="connsiteX89" fmla="*/ 1269661 w 14352380"/>
                <a:gd name="connsiteY89" fmla="*/ 3390117 h 7396028"/>
                <a:gd name="connsiteX90" fmla="*/ 1309620 w 14352380"/>
                <a:gd name="connsiteY90" fmla="*/ 3169963 h 7396028"/>
                <a:gd name="connsiteX91" fmla="*/ 1393003 w 14352380"/>
                <a:gd name="connsiteY91" fmla="*/ 3052188 h 7396028"/>
                <a:gd name="connsiteX92" fmla="*/ 1080693 w 14352380"/>
                <a:gd name="connsiteY92" fmla="*/ 2984604 h 7396028"/>
                <a:gd name="connsiteX93" fmla="*/ 663453 w 14352380"/>
                <a:gd name="connsiteY93" fmla="*/ 3023360 h 7396028"/>
                <a:gd name="connsiteX94" fmla="*/ 235111 w 14352380"/>
                <a:gd name="connsiteY94" fmla="*/ 3217172 h 7396028"/>
                <a:gd name="connsiteX95" fmla="*/ 421453 w 14352380"/>
                <a:gd name="connsiteY95" fmla="*/ 3029328 h 7396028"/>
                <a:gd name="connsiteX96" fmla="*/ 627193 w 14352380"/>
                <a:gd name="connsiteY96" fmla="*/ 2926458 h 7396028"/>
                <a:gd name="connsiteX97" fmla="*/ 854480 w 14352380"/>
                <a:gd name="connsiteY97" fmla="*/ 2889178 h 7396028"/>
                <a:gd name="connsiteX98" fmla="*/ 1149272 w 14352380"/>
                <a:gd name="connsiteY98" fmla="*/ 2889676 h 7396028"/>
                <a:gd name="connsiteX99" fmla="*/ 1531894 w 14352380"/>
                <a:gd name="connsiteY99" fmla="*/ 2917507 h 7396028"/>
                <a:gd name="connsiteX100" fmla="*/ 1860559 w 14352380"/>
                <a:gd name="connsiteY100" fmla="*/ 2766431 h 7396028"/>
                <a:gd name="connsiteX101" fmla="*/ 1701613 w 14352380"/>
                <a:gd name="connsiteY101" fmla="*/ 2263518 h 7396028"/>
                <a:gd name="connsiteX102" fmla="*/ 1690183 w 14352380"/>
                <a:gd name="connsiteY102" fmla="*/ 1966338 h 7396028"/>
                <a:gd name="connsiteX103" fmla="*/ 1381991 w 14352380"/>
                <a:gd name="connsiteY103" fmla="*/ 1841604 h 7396028"/>
                <a:gd name="connsiteX104" fmla="*/ 1095823 w 14352380"/>
                <a:gd name="connsiteY104" fmla="*/ 1714878 h 7396028"/>
                <a:gd name="connsiteX105" fmla="*/ 746507 w 14352380"/>
                <a:gd name="connsiteY105" fmla="*/ 1626415 h 7396028"/>
                <a:gd name="connsiteX106" fmla="*/ 352873 w 14352380"/>
                <a:gd name="connsiteY106" fmla="*/ 1726308 h 7396028"/>
                <a:gd name="connsiteX107" fmla="*/ 113171 w 14352380"/>
                <a:gd name="connsiteY107" fmla="*/ 1763582 h 7396028"/>
                <a:gd name="connsiteX108" fmla="*/ 9973 w 14352380"/>
                <a:gd name="connsiteY108" fmla="*/ 1737738 h 7396028"/>
                <a:gd name="connsiteX109" fmla="*/ 348516 w 14352380"/>
                <a:gd name="connsiteY109" fmla="*/ 1643812 h 7396028"/>
                <a:gd name="connsiteX110" fmla="*/ 653097 w 14352380"/>
                <a:gd name="connsiteY110" fmla="*/ 1543920 h 7396028"/>
                <a:gd name="connsiteX111" fmla="*/ 1072963 w 14352380"/>
                <a:gd name="connsiteY111" fmla="*/ 1612008 h 7396028"/>
                <a:gd name="connsiteX112" fmla="*/ 1244413 w 14352380"/>
                <a:gd name="connsiteY112" fmla="*/ 1657728 h 7396028"/>
                <a:gd name="connsiteX113" fmla="*/ 1205766 w 14352380"/>
                <a:gd name="connsiteY113" fmla="*/ 1451988 h 7396028"/>
                <a:gd name="connsiteX114" fmla="*/ 1046313 w 14352380"/>
                <a:gd name="connsiteY114" fmla="*/ 815409 h 7396028"/>
                <a:gd name="connsiteX115" fmla="*/ 1221553 w 14352380"/>
                <a:gd name="connsiteY115" fmla="*/ 1211958 h 7396028"/>
                <a:gd name="connsiteX0" fmla="*/ 1221553 w 14352380"/>
                <a:gd name="connsiteY0" fmla="*/ 1211958 h 7396028"/>
                <a:gd name="connsiteX1" fmla="*/ 1343911 w 14352380"/>
                <a:gd name="connsiteY1" fmla="*/ 1559828 h 7396028"/>
                <a:gd name="connsiteX2" fmla="*/ 1553023 w 14352380"/>
                <a:gd name="connsiteY2" fmla="*/ 1657728 h 7396028"/>
                <a:gd name="connsiteX3" fmla="*/ 1907353 w 14352380"/>
                <a:gd name="connsiteY3" fmla="*/ 1680588 h 7396028"/>
                <a:gd name="connsiteX4" fmla="*/ 2021653 w 14352380"/>
                <a:gd name="connsiteY4" fmla="*/ 1543428 h 7396028"/>
                <a:gd name="connsiteX5" fmla="*/ 2124523 w 14352380"/>
                <a:gd name="connsiteY5" fmla="*/ 1291968 h 7396028"/>
                <a:gd name="connsiteX6" fmla="*/ 2124523 w 14352380"/>
                <a:gd name="connsiteY6" fmla="*/ 1120518 h 7396028"/>
                <a:gd name="connsiteX7" fmla="*/ 2068029 w 14352380"/>
                <a:gd name="connsiteY7" fmla="*/ 825325 h 7396028"/>
                <a:gd name="connsiteX8" fmla="*/ 2078803 w 14352380"/>
                <a:gd name="connsiteY8" fmla="*/ 777618 h 7396028"/>
                <a:gd name="connsiteX9" fmla="*/ 2170243 w 14352380"/>
                <a:gd name="connsiteY9" fmla="*/ 1086228 h 7396028"/>
                <a:gd name="connsiteX10" fmla="*/ 2215963 w 14352380"/>
                <a:gd name="connsiteY10" fmla="*/ 1269108 h 7396028"/>
                <a:gd name="connsiteX11" fmla="*/ 2284543 w 14352380"/>
                <a:gd name="connsiteY11" fmla="*/ 1303398 h 7396028"/>
                <a:gd name="connsiteX12" fmla="*/ 2330263 w 14352380"/>
                <a:gd name="connsiteY12" fmla="*/ 1166238 h 7396028"/>
                <a:gd name="connsiteX13" fmla="*/ 2467423 w 14352380"/>
                <a:gd name="connsiteY13" fmla="*/ 880488 h 7396028"/>
                <a:gd name="connsiteX14" fmla="*/ 2558863 w 14352380"/>
                <a:gd name="connsiteY14" fmla="*/ 640458 h 7396028"/>
                <a:gd name="connsiteX15" fmla="*/ 2616013 w 14352380"/>
                <a:gd name="connsiteY15" fmla="*/ 537588 h 7396028"/>
                <a:gd name="connsiteX16" fmla="*/ 2558863 w 14352380"/>
                <a:gd name="connsiteY16" fmla="*/ 789048 h 7396028"/>
                <a:gd name="connsiteX17" fmla="*/ 2444563 w 14352380"/>
                <a:gd name="connsiteY17" fmla="*/ 1097658 h 7396028"/>
                <a:gd name="connsiteX18" fmla="*/ 2375983 w 14352380"/>
                <a:gd name="connsiteY18" fmla="*/ 1406268 h 7396028"/>
                <a:gd name="connsiteX19" fmla="*/ 2558863 w 14352380"/>
                <a:gd name="connsiteY19" fmla="*/ 1577718 h 7396028"/>
                <a:gd name="connsiteX20" fmla="*/ 2878903 w 14352380"/>
                <a:gd name="connsiteY20" fmla="*/ 1657728 h 7396028"/>
                <a:gd name="connsiteX21" fmla="*/ 3187513 w 14352380"/>
                <a:gd name="connsiteY21" fmla="*/ 1657728 h 7396028"/>
                <a:gd name="connsiteX22" fmla="*/ 3370393 w 14352380"/>
                <a:gd name="connsiteY22" fmla="*/ 1566288 h 7396028"/>
                <a:gd name="connsiteX23" fmla="*/ 3488066 w 14352380"/>
                <a:gd name="connsiteY23" fmla="*/ 1246753 h 7396028"/>
                <a:gd name="connsiteX24" fmla="*/ 3495138 w 14352380"/>
                <a:gd name="connsiteY24" fmla="*/ 1115548 h 7396028"/>
                <a:gd name="connsiteX25" fmla="*/ 3493650 w 14352380"/>
                <a:gd name="connsiteY25" fmla="*/ 1063976 h 7396028"/>
                <a:gd name="connsiteX26" fmla="*/ 3450403 w 14352380"/>
                <a:gd name="connsiteY26" fmla="*/ 777618 h 7396028"/>
                <a:gd name="connsiteX27" fmla="*/ 3119893 w 14352380"/>
                <a:gd name="connsiteY27" fmla="*/ 321571 h 7396028"/>
                <a:gd name="connsiteX28" fmla="*/ 3497351 w 14352380"/>
                <a:gd name="connsiteY28" fmla="*/ 674883 h 7396028"/>
                <a:gd name="connsiteX29" fmla="*/ 3759013 w 14352380"/>
                <a:gd name="connsiteY29" fmla="*/ 571878 h 7396028"/>
                <a:gd name="connsiteX30" fmla="*/ 3999043 w 14352380"/>
                <a:gd name="connsiteY30" fmla="*/ 91818 h 7396028"/>
                <a:gd name="connsiteX31" fmla="*/ 4033333 w 14352380"/>
                <a:gd name="connsiteY31" fmla="*/ 11808 h 7396028"/>
                <a:gd name="connsiteX32" fmla="*/ 3984569 w 14352380"/>
                <a:gd name="connsiteY32" fmla="*/ 247366 h 7396028"/>
                <a:gd name="connsiteX33" fmla="*/ 3812791 w 14352380"/>
                <a:gd name="connsiteY33" fmla="*/ 647417 h 7396028"/>
                <a:gd name="connsiteX34" fmla="*/ 3592906 w 14352380"/>
                <a:gd name="connsiteY34" fmla="*/ 811408 h 7396028"/>
                <a:gd name="connsiteX35" fmla="*/ 3604425 w 14352380"/>
                <a:gd name="connsiteY35" fmla="*/ 999253 h 7396028"/>
                <a:gd name="connsiteX36" fmla="*/ 3872985 w 14352380"/>
                <a:gd name="connsiteY36" fmla="*/ 881976 h 7396028"/>
                <a:gd name="connsiteX37" fmla="*/ 4200754 w 14352380"/>
                <a:gd name="connsiteY37" fmla="*/ 774136 h 7396028"/>
                <a:gd name="connsiteX38" fmla="*/ 4064251 w 14352380"/>
                <a:gd name="connsiteY38" fmla="*/ 847195 h 7396028"/>
                <a:gd name="connsiteX39" fmla="*/ 3818880 w 14352380"/>
                <a:gd name="connsiteY39" fmla="*/ 991305 h 7396028"/>
                <a:gd name="connsiteX40" fmla="*/ 3658531 w 14352380"/>
                <a:gd name="connsiteY40" fmla="*/ 1093178 h 7396028"/>
                <a:gd name="connsiteX41" fmla="*/ 3622838 w 14352380"/>
                <a:gd name="connsiteY41" fmla="*/ 1221401 h 7396028"/>
                <a:gd name="connsiteX42" fmla="*/ 3577446 w 14352380"/>
                <a:gd name="connsiteY42" fmla="*/ 1500691 h 7396028"/>
                <a:gd name="connsiteX43" fmla="*/ 3461833 w 14352380"/>
                <a:gd name="connsiteY43" fmla="*/ 1726308 h 7396028"/>
                <a:gd name="connsiteX44" fmla="*/ 3278953 w 14352380"/>
                <a:gd name="connsiteY44" fmla="*/ 2034918 h 7396028"/>
                <a:gd name="connsiteX45" fmla="*/ 3288742 w 14352380"/>
                <a:gd name="connsiteY45" fmla="*/ 2273460 h 7396028"/>
                <a:gd name="connsiteX46" fmla="*/ 3434288 w 14352380"/>
                <a:gd name="connsiteY46" fmla="*/ 2417577 h 7396028"/>
                <a:gd name="connsiteX47" fmla="*/ 3781217 w 14352380"/>
                <a:gd name="connsiteY47" fmla="*/ 2618845 h 7396028"/>
                <a:gd name="connsiteX48" fmla="*/ 4079053 w 14352380"/>
                <a:gd name="connsiteY48" fmla="*/ 2777868 h 7396028"/>
                <a:gd name="connsiteX49" fmla="*/ 14352380 w 14352380"/>
                <a:gd name="connsiteY49" fmla="*/ 7369070 h 7396028"/>
                <a:gd name="connsiteX50" fmla="*/ 13992332 w 14352380"/>
                <a:gd name="connsiteY50" fmla="*/ 7396027 h 7396028"/>
                <a:gd name="connsiteX51" fmla="*/ 3944371 w 14352380"/>
                <a:gd name="connsiteY51" fmla="*/ 2976643 h 7396028"/>
                <a:gd name="connsiteX52" fmla="*/ 3460193 w 14352380"/>
                <a:gd name="connsiteY52" fmla="*/ 2852901 h 7396028"/>
                <a:gd name="connsiteX53" fmla="*/ 3217865 w 14352380"/>
                <a:gd name="connsiteY53" fmla="*/ 2829045 h 7396028"/>
                <a:gd name="connsiteX54" fmla="*/ 3025524 w 14352380"/>
                <a:gd name="connsiteY54" fmla="*/ 2858861 h 7396028"/>
                <a:gd name="connsiteX55" fmla="*/ 2832855 w 14352380"/>
                <a:gd name="connsiteY55" fmla="*/ 2930924 h 7396028"/>
                <a:gd name="connsiteX56" fmla="*/ 2820111 w 14352380"/>
                <a:gd name="connsiteY56" fmla="*/ 3026344 h 7396028"/>
                <a:gd name="connsiteX57" fmla="*/ 2959241 w 14352380"/>
                <a:gd name="connsiteY57" fmla="*/ 3167976 h 7396028"/>
                <a:gd name="connsiteX58" fmla="*/ 3176083 w 14352380"/>
                <a:gd name="connsiteY58" fmla="*/ 3269358 h 7396028"/>
                <a:gd name="connsiteX59" fmla="*/ 3388239 w 14352380"/>
                <a:gd name="connsiteY59" fmla="*/ 3442290 h 7396028"/>
                <a:gd name="connsiteX60" fmla="*/ 3212014 w 14352380"/>
                <a:gd name="connsiteY60" fmla="*/ 3336948 h 7396028"/>
                <a:gd name="connsiteX61" fmla="*/ 3004633 w 14352380"/>
                <a:gd name="connsiteY61" fmla="*/ 3276814 h 7396028"/>
                <a:gd name="connsiteX62" fmla="*/ 2771676 w 14352380"/>
                <a:gd name="connsiteY62" fmla="*/ 3166987 h 7396028"/>
                <a:gd name="connsiteX63" fmla="*/ 2638873 w 14352380"/>
                <a:gd name="connsiteY63" fmla="*/ 3097908 h 7396028"/>
                <a:gd name="connsiteX64" fmla="*/ 2570293 w 14352380"/>
                <a:gd name="connsiteY64" fmla="*/ 3109338 h 7396028"/>
                <a:gd name="connsiteX65" fmla="*/ 2525557 w 14352380"/>
                <a:gd name="connsiteY65" fmla="*/ 3326508 h 7396028"/>
                <a:gd name="connsiteX66" fmla="*/ 2584349 w 14352380"/>
                <a:gd name="connsiteY66" fmla="*/ 3577470 h 7396028"/>
                <a:gd name="connsiteX67" fmla="*/ 2663703 w 14352380"/>
                <a:gd name="connsiteY67" fmla="*/ 3996904 h 7396028"/>
                <a:gd name="connsiteX68" fmla="*/ 2633113 w 14352380"/>
                <a:gd name="connsiteY68" fmla="*/ 4192703 h 7396028"/>
                <a:gd name="connsiteX69" fmla="*/ 2539703 w 14352380"/>
                <a:gd name="connsiteY69" fmla="*/ 4455574 h 7396028"/>
                <a:gd name="connsiteX70" fmla="*/ 2595212 w 14352380"/>
                <a:gd name="connsiteY70" fmla="*/ 3945217 h 7396028"/>
                <a:gd name="connsiteX71" fmla="*/ 2481240 w 14352380"/>
                <a:gd name="connsiteY71" fmla="*/ 3566538 h 7396028"/>
                <a:gd name="connsiteX72" fmla="*/ 2307403 w 14352380"/>
                <a:gd name="connsiteY72" fmla="*/ 3166488 h 7396028"/>
                <a:gd name="connsiteX73" fmla="*/ 2261683 w 14352380"/>
                <a:gd name="connsiteY73" fmla="*/ 3063618 h 7396028"/>
                <a:gd name="connsiteX74" fmla="*/ 2078803 w 14352380"/>
                <a:gd name="connsiteY74" fmla="*/ 2949318 h 7396028"/>
                <a:gd name="connsiteX75" fmla="*/ 1824299 w 14352380"/>
                <a:gd name="connsiteY75" fmla="*/ 3002494 h 7396028"/>
                <a:gd name="connsiteX76" fmla="*/ 1412162 w 14352380"/>
                <a:gd name="connsiteY76" fmla="*/ 3235573 h 7396028"/>
                <a:gd name="connsiteX77" fmla="*/ 1381573 w 14352380"/>
                <a:gd name="connsiteY77" fmla="*/ 3680838 h 7396028"/>
                <a:gd name="connsiteX78" fmla="*/ 1340867 w 14352380"/>
                <a:gd name="connsiteY78" fmla="*/ 3980504 h 7396028"/>
                <a:gd name="connsiteX79" fmla="*/ 1197619 w 14352380"/>
                <a:gd name="connsiteY79" fmla="*/ 4738831 h 7396028"/>
                <a:gd name="connsiteX80" fmla="*/ 1220896 w 14352380"/>
                <a:gd name="connsiteY80" fmla="*/ 4338309 h 7396028"/>
                <a:gd name="connsiteX81" fmla="*/ 1242772 w 14352380"/>
                <a:gd name="connsiteY81" fmla="*/ 4080888 h 7396028"/>
                <a:gd name="connsiteX82" fmla="*/ 1198693 w 14352380"/>
                <a:gd name="connsiteY82" fmla="*/ 3909438 h 7396028"/>
                <a:gd name="connsiteX83" fmla="*/ 970093 w 14352380"/>
                <a:gd name="connsiteY83" fmla="*/ 3989448 h 7396028"/>
                <a:gd name="connsiteX84" fmla="*/ 766328 w 14352380"/>
                <a:gd name="connsiteY84" fmla="*/ 4131990 h 7396028"/>
                <a:gd name="connsiteX85" fmla="*/ 555808 w 14352380"/>
                <a:gd name="connsiteY85" fmla="*/ 4355688 h 7396028"/>
                <a:gd name="connsiteX86" fmla="*/ 785900 w 14352380"/>
                <a:gd name="connsiteY86" fmla="*/ 4017771 h 7396028"/>
                <a:gd name="connsiteX87" fmla="*/ 1130113 w 14352380"/>
                <a:gd name="connsiteY87" fmla="*/ 3817500 h 7396028"/>
                <a:gd name="connsiteX88" fmla="*/ 1278703 w 14352380"/>
                <a:gd name="connsiteY88" fmla="*/ 3726558 h 7396028"/>
                <a:gd name="connsiteX89" fmla="*/ 1269661 w 14352380"/>
                <a:gd name="connsiteY89" fmla="*/ 3390117 h 7396028"/>
                <a:gd name="connsiteX90" fmla="*/ 1309620 w 14352380"/>
                <a:gd name="connsiteY90" fmla="*/ 3169963 h 7396028"/>
                <a:gd name="connsiteX91" fmla="*/ 1393003 w 14352380"/>
                <a:gd name="connsiteY91" fmla="*/ 3052188 h 7396028"/>
                <a:gd name="connsiteX92" fmla="*/ 1080693 w 14352380"/>
                <a:gd name="connsiteY92" fmla="*/ 2984604 h 7396028"/>
                <a:gd name="connsiteX93" fmla="*/ 663453 w 14352380"/>
                <a:gd name="connsiteY93" fmla="*/ 3023360 h 7396028"/>
                <a:gd name="connsiteX94" fmla="*/ 235111 w 14352380"/>
                <a:gd name="connsiteY94" fmla="*/ 3217172 h 7396028"/>
                <a:gd name="connsiteX95" fmla="*/ 421453 w 14352380"/>
                <a:gd name="connsiteY95" fmla="*/ 3029328 h 7396028"/>
                <a:gd name="connsiteX96" fmla="*/ 627193 w 14352380"/>
                <a:gd name="connsiteY96" fmla="*/ 2926458 h 7396028"/>
                <a:gd name="connsiteX97" fmla="*/ 854480 w 14352380"/>
                <a:gd name="connsiteY97" fmla="*/ 2889178 h 7396028"/>
                <a:gd name="connsiteX98" fmla="*/ 1149272 w 14352380"/>
                <a:gd name="connsiteY98" fmla="*/ 2889676 h 7396028"/>
                <a:gd name="connsiteX99" fmla="*/ 1531894 w 14352380"/>
                <a:gd name="connsiteY99" fmla="*/ 2917507 h 7396028"/>
                <a:gd name="connsiteX100" fmla="*/ 1860559 w 14352380"/>
                <a:gd name="connsiteY100" fmla="*/ 2766431 h 7396028"/>
                <a:gd name="connsiteX101" fmla="*/ 1701613 w 14352380"/>
                <a:gd name="connsiteY101" fmla="*/ 2263518 h 7396028"/>
                <a:gd name="connsiteX102" fmla="*/ 1690183 w 14352380"/>
                <a:gd name="connsiteY102" fmla="*/ 1966338 h 7396028"/>
                <a:gd name="connsiteX103" fmla="*/ 1381991 w 14352380"/>
                <a:gd name="connsiteY103" fmla="*/ 1841604 h 7396028"/>
                <a:gd name="connsiteX104" fmla="*/ 1095823 w 14352380"/>
                <a:gd name="connsiteY104" fmla="*/ 1714878 h 7396028"/>
                <a:gd name="connsiteX105" fmla="*/ 746507 w 14352380"/>
                <a:gd name="connsiteY105" fmla="*/ 1626415 h 7396028"/>
                <a:gd name="connsiteX106" fmla="*/ 352873 w 14352380"/>
                <a:gd name="connsiteY106" fmla="*/ 1726308 h 7396028"/>
                <a:gd name="connsiteX107" fmla="*/ 113171 w 14352380"/>
                <a:gd name="connsiteY107" fmla="*/ 1763582 h 7396028"/>
                <a:gd name="connsiteX108" fmla="*/ 9973 w 14352380"/>
                <a:gd name="connsiteY108" fmla="*/ 1737738 h 7396028"/>
                <a:gd name="connsiteX109" fmla="*/ 348516 w 14352380"/>
                <a:gd name="connsiteY109" fmla="*/ 1643812 h 7396028"/>
                <a:gd name="connsiteX110" fmla="*/ 653097 w 14352380"/>
                <a:gd name="connsiteY110" fmla="*/ 1543920 h 7396028"/>
                <a:gd name="connsiteX111" fmla="*/ 1072963 w 14352380"/>
                <a:gd name="connsiteY111" fmla="*/ 1612008 h 7396028"/>
                <a:gd name="connsiteX112" fmla="*/ 1244413 w 14352380"/>
                <a:gd name="connsiteY112" fmla="*/ 1657728 h 7396028"/>
                <a:gd name="connsiteX113" fmla="*/ 1205766 w 14352380"/>
                <a:gd name="connsiteY113" fmla="*/ 1451988 h 7396028"/>
                <a:gd name="connsiteX114" fmla="*/ 1046313 w 14352380"/>
                <a:gd name="connsiteY114" fmla="*/ 815409 h 7396028"/>
                <a:gd name="connsiteX115" fmla="*/ 1221553 w 14352380"/>
                <a:gd name="connsiteY115" fmla="*/ 1211958 h 7396028"/>
                <a:gd name="connsiteX0" fmla="*/ 1221553 w 18227951"/>
                <a:gd name="connsiteY0" fmla="*/ 1211958 h 9173439"/>
                <a:gd name="connsiteX1" fmla="*/ 1343911 w 18227951"/>
                <a:gd name="connsiteY1" fmla="*/ 1559828 h 9173439"/>
                <a:gd name="connsiteX2" fmla="*/ 1553023 w 18227951"/>
                <a:gd name="connsiteY2" fmla="*/ 1657728 h 9173439"/>
                <a:gd name="connsiteX3" fmla="*/ 1907353 w 18227951"/>
                <a:gd name="connsiteY3" fmla="*/ 1680588 h 9173439"/>
                <a:gd name="connsiteX4" fmla="*/ 2021653 w 18227951"/>
                <a:gd name="connsiteY4" fmla="*/ 1543428 h 9173439"/>
                <a:gd name="connsiteX5" fmla="*/ 2124523 w 18227951"/>
                <a:gd name="connsiteY5" fmla="*/ 1291968 h 9173439"/>
                <a:gd name="connsiteX6" fmla="*/ 2124523 w 18227951"/>
                <a:gd name="connsiteY6" fmla="*/ 1120518 h 9173439"/>
                <a:gd name="connsiteX7" fmla="*/ 2068029 w 18227951"/>
                <a:gd name="connsiteY7" fmla="*/ 825325 h 9173439"/>
                <a:gd name="connsiteX8" fmla="*/ 2078803 w 18227951"/>
                <a:gd name="connsiteY8" fmla="*/ 777618 h 9173439"/>
                <a:gd name="connsiteX9" fmla="*/ 2170243 w 18227951"/>
                <a:gd name="connsiteY9" fmla="*/ 1086228 h 9173439"/>
                <a:gd name="connsiteX10" fmla="*/ 2215963 w 18227951"/>
                <a:gd name="connsiteY10" fmla="*/ 1269108 h 9173439"/>
                <a:gd name="connsiteX11" fmla="*/ 2284543 w 18227951"/>
                <a:gd name="connsiteY11" fmla="*/ 1303398 h 9173439"/>
                <a:gd name="connsiteX12" fmla="*/ 2330263 w 18227951"/>
                <a:gd name="connsiteY12" fmla="*/ 1166238 h 9173439"/>
                <a:gd name="connsiteX13" fmla="*/ 2467423 w 18227951"/>
                <a:gd name="connsiteY13" fmla="*/ 880488 h 9173439"/>
                <a:gd name="connsiteX14" fmla="*/ 2558863 w 18227951"/>
                <a:gd name="connsiteY14" fmla="*/ 640458 h 9173439"/>
                <a:gd name="connsiteX15" fmla="*/ 2616013 w 18227951"/>
                <a:gd name="connsiteY15" fmla="*/ 537588 h 9173439"/>
                <a:gd name="connsiteX16" fmla="*/ 2558863 w 18227951"/>
                <a:gd name="connsiteY16" fmla="*/ 789048 h 9173439"/>
                <a:gd name="connsiteX17" fmla="*/ 2444563 w 18227951"/>
                <a:gd name="connsiteY17" fmla="*/ 1097658 h 9173439"/>
                <a:gd name="connsiteX18" fmla="*/ 2375983 w 18227951"/>
                <a:gd name="connsiteY18" fmla="*/ 1406268 h 9173439"/>
                <a:gd name="connsiteX19" fmla="*/ 2558863 w 18227951"/>
                <a:gd name="connsiteY19" fmla="*/ 1577718 h 9173439"/>
                <a:gd name="connsiteX20" fmla="*/ 2878903 w 18227951"/>
                <a:gd name="connsiteY20" fmla="*/ 1657728 h 9173439"/>
                <a:gd name="connsiteX21" fmla="*/ 3187513 w 18227951"/>
                <a:gd name="connsiteY21" fmla="*/ 1657728 h 9173439"/>
                <a:gd name="connsiteX22" fmla="*/ 3370393 w 18227951"/>
                <a:gd name="connsiteY22" fmla="*/ 1566288 h 9173439"/>
                <a:gd name="connsiteX23" fmla="*/ 3488066 w 18227951"/>
                <a:gd name="connsiteY23" fmla="*/ 1246753 h 9173439"/>
                <a:gd name="connsiteX24" fmla="*/ 3495138 w 18227951"/>
                <a:gd name="connsiteY24" fmla="*/ 1115548 h 9173439"/>
                <a:gd name="connsiteX25" fmla="*/ 3493650 w 18227951"/>
                <a:gd name="connsiteY25" fmla="*/ 1063976 h 9173439"/>
                <a:gd name="connsiteX26" fmla="*/ 3450403 w 18227951"/>
                <a:gd name="connsiteY26" fmla="*/ 777618 h 9173439"/>
                <a:gd name="connsiteX27" fmla="*/ 3119893 w 18227951"/>
                <a:gd name="connsiteY27" fmla="*/ 321571 h 9173439"/>
                <a:gd name="connsiteX28" fmla="*/ 3497351 w 18227951"/>
                <a:gd name="connsiteY28" fmla="*/ 674883 h 9173439"/>
                <a:gd name="connsiteX29" fmla="*/ 3759013 w 18227951"/>
                <a:gd name="connsiteY29" fmla="*/ 571878 h 9173439"/>
                <a:gd name="connsiteX30" fmla="*/ 3999043 w 18227951"/>
                <a:gd name="connsiteY30" fmla="*/ 91818 h 9173439"/>
                <a:gd name="connsiteX31" fmla="*/ 4033333 w 18227951"/>
                <a:gd name="connsiteY31" fmla="*/ 11808 h 9173439"/>
                <a:gd name="connsiteX32" fmla="*/ 3984569 w 18227951"/>
                <a:gd name="connsiteY32" fmla="*/ 247366 h 9173439"/>
                <a:gd name="connsiteX33" fmla="*/ 3812791 w 18227951"/>
                <a:gd name="connsiteY33" fmla="*/ 647417 h 9173439"/>
                <a:gd name="connsiteX34" fmla="*/ 3592906 w 18227951"/>
                <a:gd name="connsiteY34" fmla="*/ 811408 h 9173439"/>
                <a:gd name="connsiteX35" fmla="*/ 3604425 w 18227951"/>
                <a:gd name="connsiteY35" fmla="*/ 999253 h 9173439"/>
                <a:gd name="connsiteX36" fmla="*/ 3872985 w 18227951"/>
                <a:gd name="connsiteY36" fmla="*/ 881976 h 9173439"/>
                <a:gd name="connsiteX37" fmla="*/ 4200754 w 18227951"/>
                <a:gd name="connsiteY37" fmla="*/ 774136 h 9173439"/>
                <a:gd name="connsiteX38" fmla="*/ 4064251 w 18227951"/>
                <a:gd name="connsiteY38" fmla="*/ 847195 h 9173439"/>
                <a:gd name="connsiteX39" fmla="*/ 3818880 w 18227951"/>
                <a:gd name="connsiteY39" fmla="*/ 991305 h 9173439"/>
                <a:gd name="connsiteX40" fmla="*/ 3658531 w 18227951"/>
                <a:gd name="connsiteY40" fmla="*/ 1093178 h 9173439"/>
                <a:gd name="connsiteX41" fmla="*/ 3622838 w 18227951"/>
                <a:gd name="connsiteY41" fmla="*/ 1221401 h 9173439"/>
                <a:gd name="connsiteX42" fmla="*/ 3577446 w 18227951"/>
                <a:gd name="connsiteY42" fmla="*/ 1500691 h 9173439"/>
                <a:gd name="connsiteX43" fmla="*/ 3461833 w 18227951"/>
                <a:gd name="connsiteY43" fmla="*/ 1726308 h 9173439"/>
                <a:gd name="connsiteX44" fmla="*/ 3278953 w 18227951"/>
                <a:gd name="connsiteY44" fmla="*/ 2034918 h 9173439"/>
                <a:gd name="connsiteX45" fmla="*/ 3288742 w 18227951"/>
                <a:gd name="connsiteY45" fmla="*/ 2273460 h 9173439"/>
                <a:gd name="connsiteX46" fmla="*/ 3434288 w 18227951"/>
                <a:gd name="connsiteY46" fmla="*/ 2417577 h 9173439"/>
                <a:gd name="connsiteX47" fmla="*/ 3781217 w 18227951"/>
                <a:gd name="connsiteY47" fmla="*/ 2618845 h 9173439"/>
                <a:gd name="connsiteX48" fmla="*/ 4079053 w 18227951"/>
                <a:gd name="connsiteY48" fmla="*/ 2777868 h 9173439"/>
                <a:gd name="connsiteX49" fmla="*/ 18227951 w 18227951"/>
                <a:gd name="connsiteY49" fmla="*/ 9173439 h 9173439"/>
                <a:gd name="connsiteX50" fmla="*/ 13992332 w 18227951"/>
                <a:gd name="connsiteY50" fmla="*/ 7396027 h 9173439"/>
                <a:gd name="connsiteX51" fmla="*/ 3944371 w 18227951"/>
                <a:gd name="connsiteY51" fmla="*/ 2976643 h 9173439"/>
                <a:gd name="connsiteX52" fmla="*/ 3460193 w 18227951"/>
                <a:gd name="connsiteY52" fmla="*/ 2852901 h 9173439"/>
                <a:gd name="connsiteX53" fmla="*/ 3217865 w 18227951"/>
                <a:gd name="connsiteY53" fmla="*/ 2829045 h 9173439"/>
                <a:gd name="connsiteX54" fmla="*/ 3025524 w 18227951"/>
                <a:gd name="connsiteY54" fmla="*/ 2858861 h 9173439"/>
                <a:gd name="connsiteX55" fmla="*/ 2832855 w 18227951"/>
                <a:gd name="connsiteY55" fmla="*/ 2930924 h 9173439"/>
                <a:gd name="connsiteX56" fmla="*/ 2820111 w 18227951"/>
                <a:gd name="connsiteY56" fmla="*/ 3026344 h 9173439"/>
                <a:gd name="connsiteX57" fmla="*/ 2959241 w 18227951"/>
                <a:gd name="connsiteY57" fmla="*/ 3167976 h 9173439"/>
                <a:gd name="connsiteX58" fmla="*/ 3176083 w 18227951"/>
                <a:gd name="connsiteY58" fmla="*/ 3269358 h 9173439"/>
                <a:gd name="connsiteX59" fmla="*/ 3388239 w 18227951"/>
                <a:gd name="connsiteY59" fmla="*/ 3442290 h 9173439"/>
                <a:gd name="connsiteX60" fmla="*/ 3212014 w 18227951"/>
                <a:gd name="connsiteY60" fmla="*/ 3336948 h 9173439"/>
                <a:gd name="connsiteX61" fmla="*/ 3004633 w 18227951"/>
                <a:gd name="connsiteY61" fmla="*/ 3276814 h 9173439"/>
                <a:gd name="connsiteX62" fmla="*/ 2771676 w 18227951"/>
                <a:gd name="connsiteY62" fmla="*/ 3166987 h 9173439"/>
                <a:gd name="connsiteX63" fmla="*/ 2638873 w 18227951"/>
                <a:gd name="connsiteY63" fmla="*/ 3097908 h 9173439"/>
                <a:gd name="connsiteX64" fmla="*/ 2570293 w 18227951"/>
                <a:gd name="connsiteY64" fmla="*/ 3109338 h 9173439"/>
                <a:gd name="connsiteX65" fmla="*/ 2525557 w 18227951"/>
                <a:gd name="connsiteY65" fmla="*/ 3326508 h 9173439"/>
                <a:gd name="connsiteX66" fmla="*/ 2584349 w 18227951"/>
                <a:gd name="connsiteY66" fmla="*/ 3577470 h 9173439"/>
                <a:gd name="connsiteX67" fmla="*/ 2663703 w 18227951"/>
                <a:gd name="connsiteY67" fmla="*/ 3996904 h 9173439"/>
                <a:gd name="connsiteX68" fmla="*/ 2633113 w 18227951"/>
                <a:gd name="connsiteY68" fmla="*/ 4192703 h 9173439"/>
                <a:gd name="connsiteX69" fmla="*/ 2539703 w 18227951"/>
                <a:gd name="connsiteY69" fmla="*/ 4455574 h 9173439"/>
                <a:gd name="connsiteX70" fmla="*/ 2595212 w 18227951"/>
                <a:gd name="connsiteY70" fmla="*/ 3945217 h 9173439"/>
                <a:gd name="connsiteX71" fmla="*/ 2481240 w 18227951"/>
                <a:gd name="connsiteY71" fmla="*/ 3566538 h 9173439"/>
                <a:gd name="connsiteX72" fmla="*/ 2307403 w 18227951"/>
                <a:gd name="connsiteY72" fmla="*/ 3166488 h 9173439"/>
                <a:gd name="connsiteX73" fmla="*/ 2261683 w 18227951"/>
                <a:gd name="connsiteY73" fmla="*/ 3063618 h 9173439"/>
                <a:gd name="connsiteX74" fmla="*/ 2078803 w 18227951"/>
                <a:gd name="connsiteY74" fmla="*/ 2949318 h 9173439"/>
                <a:gd name="connsiteX75" fmla="*/ 1824299 w 18227951"/>
                <a:gd name="connsiteY75" fmla="*/ 3002494 h 9173439"/>
                <a:gd name="connsiteX76" fmla="*/ 1412162 w 18227951"/>
                <a:gd name="connsiteY76" fmla="*/ 3235573 h 9173439"/>
                <a:gd name="connsiteX77" fmla="*/ 1381573 w 18227951"/>
                <a:gd name="connsiteY77" fmla="*/ 3680838 h 9173439"/>
                <a:gd name="connsiteX78" fmla="*/ 1340867 w 18227951"/>
                <a:gd name="connsiteY78" fmla="*/ 3980504 h 9173439"/>
                <a:gd name="connsiteX79" fmla="*/ 1197619 w 18227951"/>
                <a:gd name="connsiteY79" fmla="*/ 4738831 h 9173439"/>
                <a:gd name="connsiteX80" fmla="*/ 1220896 w 18227951"/>
                <a:gd name="connsiteY80" fmla="*/ 4338309 h 9173439"/>
                <a:gd name="connsiteX81" fmla="*/ 1242772 w 18227951"/>
                <a:gd name="connsiteY81" fmla="*/ 4080888 h 9173439"/>
                <a:gd name="connsiteX82" fmla="*/ 1198693 w 18227951"/>
                <a:gd name="connsiteY82" fmla="*/ 3909438 h 9173439"/>
                <a:gd name="connsiteX83" fmla="*/ 970093 w 18227951"/>
                <a:gd name="connsiteY83" fmla="*/ 3989448 h 9173439"/>
                <a:gd name="connsiteX84" fmla="*/ 766328 w 18227951"/>
                <a:gd name="connsiteY84" fmla="*/ 4131990 h 9173439"/>
                <a:gd name="connsiteX85" fmla="*/ 555808 w 18227951"/>
                <a:gd name="connsiteY85" fmla="*/ 4355688 h 9173439"/>
                <a:gd name="connsiteX86" fmla="*/ 785900 w 18227951"/>
                <a:gd name="connsiteY86" fmla="*/ 4017771 h 9173439"/>
                <a:gd name="connsiteX87" fmla="*/ 1130113 w 18227951"/>
                <a:gd name="connsiteY87" fmla="*/ 3817500 h 9173439"/>
                <a:gd name="connsiteX88" fmla="*/ 1278703 w 18227951"/>
                <a:gd name="connsiteY88" fmla="*/ 3726558 h 9173439"/>
                <a:gd name="connsiteX89" fmla="*/ 1269661 w 18227951"/>
                <a:gd name="connsiteY89" fmla="*/ 3390117 h 9173439"/>
                <a:gd name="connsiteX90" fmla="*/ 1309620 w 18227951"/>
                <a:gd name="connsiteY90" fmla="*/ 3169963 h 9173439"/>
                <a:gd name="connsiteX91" fmla="*/ 1393003 w 18227951"/>
                <a:gd name="connsiteY91" fmla="*/ 3052188 h 9173439"/>
                <a:gd name="connsiteX92" fmla="*/ 1080693 w 18227951"/>
                <a:gd name="connsiteY92" fmla="*/ 2984604 h 9173439"/>
                <a:gd name="connsiteX93" fmla="*/ 663453 w 18227951"/>
                <a:gd name="connsiteY93" fmla="*/ 3023360 h 9173439"/>
                <a:gd name="connsiteX94" fmla="*/ 235111 w 18227951"/>
                <a:gd name="connsiteY94" fmla="*/ 3217172 h 9173439"/>
                <a:gd name="connsiteX95" fmla="*/ 421453 w 18227951"/>
                <a:gd name="connsiteY95" fmla="*/ 3029328 h 9173439"/>
                <a:gd name="connsiteX96" fmla="*/ 627193 w 18227951"/>
                <a:gd name="connsiteY96" fmla="*/ 2926458 h 9173439"/>
                <a:gd name="connsiteX97" fmla="*/ 854480 w 18227951"/>
                <a:gd name="connsiteY97" fmla="*/ 2889178 h 9173439"/>
                <a:gd name="connsiteX98" fmla="*/ 1149272 w 18227951"/>
                <a:gd name="connsiteY98" fmla="*/ 2889676 h 9173439"/>
                <a:gd name="connsiteX99" fmla="*/ 1531894 w 18227951"/>
                <a:gd name="connsiteY99" fmla="*/ 2917507 h 9173439"/>
                <a:gd name="connsiteX100" fmla="*/ 1860559 w 18227951"/>
                <a:gd name="connsiteY100" fmla="*/ 2766431 h 9173439"/>
                <a:gd name="connsiteX101" fmla="*/ 1701613 w 18227951"/>
                <a:gd name="connsiteY101" fmla="*/ 2263518 h 9173439"/>
                <a:gd name="connsiteX102" fmla="*/ 1690183 w 18227951"/>
                <a:gd name="connsiteY102" fmla="*/ 1966338 h 9173439"/>
                <a:gd name="connsiteX103" fmla="*/ 1381991 w 18227951"/>
                <a:gd name="connsiteY103" fmla="*/ 1841604 h 9173439"/>
                <a:gd name="connsiteX104" fmla="*/ 1095823 w 18227951"/>
                <a:gd name="connsiteY104" fmla="*/ 1714878 h 9173439"/>
                <a:gd name="connsiteX105" fmla="*/ 746507 w 18227951"/>
                <a:gd name="connsiteY105" fmla="*/ 1626415 h 9173439"/>
                <a:gd name="connsiteX106" fmla="*/ 352873 w 18227951"/>
                <a:gd name="connsiteY106" fmla="*/ 1726308 h 9173439"/>
                <a:gd name="connsiteX107" fmla="*/ 113171 w 18227951"/>
                <a:gd name="connsiteY107" fmla="*/ 1763582 h 9173439"/>
                <a:gd name="connsiteX108" fmla="*/ 9973 w 18227951"/>
                <a:gd name="connsiteY108" fmla="*/ 1737738 h 9173439"/>
                <a:gd name="connsiteX109" fmla="*/ 348516 w 18227951"/>
                <a:gd name="connsiteY109" fmla="*/ 1643812 h 9173439"/>
                <a:gd name="connsiteX110" fmla="*/ 653097 w 18227951"/>
                <a:gd name="connsiteY110" fmla="*/ 1543920 h 9173439"/>
                <a:gd name="connsiteX111" fmla="*/ 1072963 w 18227951"/>
                <a:gd name="connsiteY111" fmla="*/ 1612008 h 9173439"/>
                <a:gd name="connsiteX112" fmla="*/ 1244413 w 18227951"/>
                <a:gd name="connsiteY112" fmla="*/ 1657728 h 9173439"/>
                <a:gd name="connsiteX113" fmla="*/ 1205766 w 18227951"/>
                <a:gd name="connsiteY113" fmla="*/ 1451988 h 9173439"/>
                <a:gd name="connsiteX114" fmla="*/ 1046313 w 18227951"/>
                <a:gd name="connsiteY114" fmla="*/ 815409 h 9173439"/>
                <a:gd name="connsiteX115" fmla="*/ 1221553 w 18227951"/>
                <a:gd name="connsiteY115" fmla="*/ 1211958 h 9173439"/>
                <a:gd name="connsiteX0" fmla="*/ 1221553 w 19234678"/>
                <a:gd name="connsiteY0" fmla="*/ 1211958 h 9708619"/>
                <a:gd name="connsiteX1" fmla="*/ 1343911 w 19234678"/>
                <a:gd name="connsiteY1" fmla="*/ 1559828 h 9708619"/>
                <a:gd name="connsiteX2" fmla="*/ 1553023 w 19234678"/>
                <a:gd name="connsiteY2" fmla="*/ 1657728 h 9708619"/>
                <a:gd name="connsiteX3" fmla="*/ 1907353 w 19234678"/>
                <a:gd name="connsiteY3" fmla="*/ 1680588 h 9708619"/>
                <a:gd name="connsiteX4" fmla="*/ 2021653 w 19234678"/>
                <a:gd name="connsiteY4" fmla="*/ 1543428 h 9708619"/>
                <a:gd name="connsiteX5" fmla="*/ 2124523 w 19234678"/>
                <a:gd name="connsiteY5" fmla="*/ 1291968 h 9708619"/>
                <a:gd name="connsiteX6" fmla="*/ 2124523 w 19234678"/>
                <a:gd name="connsiteY6" fmla="*/ 1120518 h 9708619"/>
                <a:gd name="connsiteX7" fmla="*/ 2068029 w 19234678"/>
                <a:gd name="connsiteY7" fmla="*/ 825325 h 9708619"/>
                <a:gd name="connsiteX8" fmla="*/ 2078803 w 19234678"/>
                <a:gd name="connsiteY8" fmla="*/ 777618 h 9708619"/>
                <a:gd name="connsiteX9" fmla="*/ 2170243 w 19234678"/>
                <a:gd name="connsiteY9" fmla="*/ 1086228 h 9708619"/>
                <a:gd name="connsiteX10" fmla="*/ 2215963 w 19234678"/>
                <a:gd name="connsiteY10" fmla="*/ 1269108 h 9708619"/>
                <a:gd name="connsiteX11" fmla="*/ 2284543 w 19234678"/>
                <a:gd name="connsiteY11" fmla="*/ 1303398 h 9708619"/>
                <a:gd name="connsiteX12" fmla="*/ 2330263 w 19234678"/>
                <a:gd name="connsiteY12" fmla="*/ 1166238 h 9708619"/>
                <a:gd name="connsiteX13" fmla="*/ 2467423 w 19234678"/>
                <a:gd name="connsiteY13" fmla="*/ 880488 h 9708619"/>
                <a:gd name="connsiteX14" fmla="*/ 2558863 w 19234678"/>
                <a:gd name="connsiteY14" fmla="*/ 640458 h 9708619"/>
                <a:gd name="connsiteX15" fmla="*/ 2616013 w 19234678"/>
                <a:gd name="connsiteY15" fmla="*/ 537588 h 9708619"/>
                <a:gd name="connsiteX16" fmla="*/ 2558863 w 19234678"/>
                <a:gd name="connsiteY16" fmla="*/ 789048 h 9708619"/>
                <a:gd name="connsiteX17" fmla="*/ 2444563 w 19234678"/>
                <a:gd name="connsiteY17" fmla="*/ 1097658 h 9708619"/>
                <a:gd name="connsiteX18" fmla="*/ 2375983 w 19234678"/>
                <a:gd name="connsiteY18" fmla="*/ 1406268 h 9708619"/>
                <a:gd name="connsiteX19" fmla="*/ 2558863 w 19234678"/>
                <a:gd name="connsiteY19" fmla="*/ 1577718 h 9708619"/>
                <a:gd name="connsiteX20" fmla="*/ 2878903 w 19234678"/>
                <a:gd name="connsiteY20" fmla="*/ 1657728 h 9708619"/>
                <a:gd name="connsiteX21" fmla="*/ 3187513 w 19234678"/>
                <a:gd name="connsiteY21" fmla="*/ 1657728 h 9708619"/>
                <a:gd name="connsiteX22" fmla="*/ 3370393 w 19234678"/>
                <a:gd name="connsiteY22" fmla="*/ 1566288 h 9708619"/>
                <a:gd name="connsiteX23" fmla="*/ 3488066 w 19234678"/>
                <a:gd name="connsiteY23" fmla="*/ 1246753 h 9708619"/>
                <a:gd name="connsiteX24" fmla="*/ 3495138 w 19234678"/>
                <a:gd name="connsiteY24" fmla="*/ 1115548 h 9708619"/>
                <a:gd name="connsiteX25" fmla="*/ 3493650 w 19234678"/>
                <a:gd name="connsiteY25" fmla="*/ 1063976 h 9708619"/>
                <a:gd name="connsiteX26" fmla="*/ 3450403 w 19234678"/>
                <a:gd name="connsiteY26" fmla="*/ 777618 h 9708619"/>
                <a:gd name="connsiteX27" fmla="*/ 3119893 w 19234678"/>
                <a:gd name="connsiteY27" fmla="*/ 321571 h 9708619"/>
                <a:gd name="connsiteX28" fmla="*/ 3497351 w 19234678"/>
                <a:gd name="connsiteY28" fmla="*/ 674883 h 9708619"/>
                <a:gd name="connsiteX29" fmla="*/ 3759013 w 19234678"/>
                <a:gd name="connsiteY29" fmla="*/ 571878 h 9708619"/>
                <a:gd name="connsiteX30" fmla="*/ 3999043 w 19234678"/>
                <a:gd name="connsiteY30" fmla="*/ 91818 h 9708619"/>
                <a:gd name="connsiteX31" fmla="*/ 4033333 w 19234678"/>
                <a:gd name="connsiteY31" fmla="*/ 11808 h 9708619"/>
                <a:gd name="connsiteX32" fmla="*/ 3984569 w 19234678"/>
                <a:gd name="connsiteY32" fmla="*/ 247366 h 9708619"/>
                <a:gd name="connsiteX33" fmla="*/ 3812791 w 19234678"/>
                <a:gd name="connsiteY33" fmla="*/ 647417 h 9708619"/>
                <a:gd name="connsiteX34" fmla="*/ 3592906 w 19234678"/>
                <a:gd name="connsiteY34" fmla="*/ 811408 h 9708619"/>
                <a:gd name="connsiteX35" fmla="*/ 3604425 w 19234678"/>
                <a:gd name="connsiteY35" fmla="*/ 999253 h 9708619"/>
                <a:gd name="connsiteX36" fmla="*/ 3872985 w 19234678"/>
                <a:gd name="connsiteY36" fmla="*/ 881976 h 9708619"/>
                <a:gd name="connsiteX37" fmla="*/ 4200754 w 19234678"/>
                <a:gd name="connsiteY37" fmla="*/ 774136 h 9708619"/>
                <a:gd name="connsiteX38" fmla="*/ 4064251 w 19234678"/>
                <a:gd name="connsiteY38" fmla="*/ 847195 h 9708619"/>
                <a:gd name="connsiteX39" fmla="*/ 3818880 w 19234678"/>
                <a:gd name="connsiteY39" fmla="*/ 991305 h 9708619"/>
                <a:gd name="connsiteX40" fmla="*/ 3658531 w 19234678"/>
                <a:gd name="connsiteY40" fmla="*/ 1093178 h 9708619"/>
                <a:gd name="connsiteX41" fmla="*/ 3622838 w 19234678"/>
                <a:gd name="connsiteY41" fmla="*/ 1221401 h 9708619"/>
                <a:gd name="connsiteX42" fmla="*/ 3577446 w 19234678"/>
                <a:gd name="connsiteY42" fmla="*/ 1500691 h 9708619"/>
                <a:gd name="connsiteX43" fmla="*/ 3461833 w 19234678"/>
                <a:gd name="connsiteY43" fmla="*/ 1726308 h 9708619"/>
                <a:gd name="connsiteX44" fmla="*/ 3278953 w 19234678"/>
                <a:gd name="connsiteY44" fmla="*/ 2034918 h 9708619"/>
                <a:gd name="connsiteX45" fmla="*/ 3288742 w 19234678"/>
                <a:gd name="connsiteY45" fmla="*/ 2273460 h 9708619"/>
                <a:gd name="connsiteX46" fmla="*/ 3434288 w 19234678"/>
                <a:gd name="connsiteY46" fmla="*/ 2417577 h 9708619"/>
                <a:gd name="connsiteX47" fmla="*/ 3781217 w 19234678"/>
                <a:gd name="connsiteY47" fmla="*/ 2618845 h 9708619"/>
                <a:gd name="connsiteX48" fmla="*/ 4079053 w 19234678"/>
                <a:gd name="connsiteY48" fmla="*/ 2777868 h 9708619"/>
                <a:gd name="connsiteX49" fmla="*/ 18227951 w 19234678"/>
                <a:gd name="connsiteY49" fmla="*/ 9173439 h 9708619"/>
                <a:gd name="connsiteX50" fmla="*/ 18064964 w 19234678"/>
                <a:gd name="connsiteY50" fmla="*/ 9394536 h 9708619"/>
                <a:gd name="connsiteX51" fmla="*/ 3944371 w 19234678"/>
                <a:gd name="connsiteY51" fmla="*/ 2976643 h 9708619"/>
                <a:gd name="connsiteX52" fmla="*/ 3460193 w 19234678"/>
                <a:gd name="connsiteY52" fmla="*/ 2852901 h 9708619"/>
                <a:gd name="connsiteX53" fmla="*/ 3217865 w 19234678"/>
                <a:gd name="connsiteY53" fmla="*/ 2829045 h 9708619"/>
                <a:gd name="connsiteX54" fmla="*/ 3025524 w 19234678"/>
                <a:gd name="connsiteY54" fmla="*/ 2858861 h 9708619"/>
                <a:gd name="connsiteX55" fmla="*/ 2832855 w 19234678"/>
                <a:gd name="connsiteY55" fmla="*/ 2930924 h 9708619"/>
                <a:gd name="connsiteX56" fmla="*/ 2820111 w 19234678"/>
                <a:gd name="connsiteY56" fmla="*/ 3026344 h 9708619"/>
                <a:gd name="connsiteX57" fmla="*/ 2959241 w 19234678"/>
                <a:gd name="connsiteY57" fmla="*/ 3167976 h 9708619"/>
                <a:gd name="connsiteX58" fmla="*/ 3176083 w 19234678"/>
                <a:gd name="connsiteY58" fmla="*/ 3269358 h 9708619"/>
                <a:gd name="connsiteX59" fmla="*/ 3388239 w 19234678"/>
                <a:gd name="connsiteY59" fmla="*/ 3442290 h 9708619"/>
                <a:gd name="connsiteX60" fmla="*/ 3212014 w 19234678"/>
                <a:gd name="connsiteY60" fmla="*/ 3336948 h 9708619"/>
                <a:gd name="connsiteX61" fmla="*/ 3004633 w 19234678"/>
                <a:gd name="connsiteY61" fmla="*/ 3276814 h 9708619"/>
                <a:gd name="connsiteX62" fmla="*/ 2771676 w 19234678"/>
                <a:gd name="connsiteY62" fmla="*/ 3166987 h 9708619"/>
                <a:gd name="connsiteX63" fmla="*/ 2638873 w 19234678"/>
                <a:gd name="connsiteY63" fmla="*/ 3097908 h 9708619"/>
                <a:gd name="connsiteX64" fmla="*/ 2570293 w 19234678"/>
                <a:gd name="connsiteY64" fmla="*/ 3109338 h 9708619"/>
                <a:gd name="connsiteX65" fmla="*/ 2525557 w 19234678"/>
                <a:gd name="connsiteY65" fmla="*/ 3326508 h 9708619"/>
                <a:gd name="connsiteX66" fmla="*/ 2584349 w 19234678"/>
                <a:gd name="connsiteY66" fmla="*/ 3577470 h 9708619"/>
                <a:gd name="connsiteX67" fmla="*/ 2663703 w 19234678"/>
                <a:gd name="connsiteY67" fmla="*/ 3996904 h 9708619"/>
                <a:gd name="connsiteX68" fmla="*/ 2633113 w 19234678"/>
                <a:gd name="connsiteY68" fmla="*/ 4192703 h 9708619"/>
                <a:gd name="connsiteX69" fmla="*/ 2539703 w 19234678"/>
                <a:gd name="connsiteY69" fmla="*/ 4455574 h 9708619"/>
                <a:gd name="connsiteX70" fmla="*/ 2595212 w 19234678"/>
                <a:gd name="connsiteY70" fmla="*/ 3945217 h 9708619"/>
                <a:gd name="connsiteX71" fmla="*/ 2481240 w 19234678"/>
                <a:gd name="connsiteY71" fmla="*/ 3566538 h 9708619"/>
                <a:gd name="connsiteX72" fmla="*/ 2307403 w 19234678"/>
                <a:gd name="connsiteY72" fmla="*/ 3166488 h 9708619"/>
                <a:gd name="connsiteX73" fmla="*/ 2261683 w 19234678"/>
                <a:gd name="connsiteY73" fmla="*/ 3063618 h 9708619"/>
                <a:gd name="connsiteX74" fmla="*/ 2078803 w 19234678"/>
                <a:gd name="connsiteY74" fmla="*/ 2949318 h 9708619"/>
                <a:gd name="connsiteX75" fmla="*/ 1824299 w 19234678"/>
                <a:gd name="connsiteY75" fmla="*/ 3002494 h 9708619"/>
                <a:gd name="connsiteX76" fmla="*/ 1412162 w 19234678"/>
                <a:gd name="connsiteY76" fmla="*/ 3235573 h 9708619"/>
                <a:gd name="connsiteX77" fmla="*/ 1381573 w 19234678"/>
                <a:gd name="connsiteY77" fmla="*/ 3680838 h 9708619"/>
                <a:gd name="connsiteX78" fmla="*/ 1340867 w 19234678"/>
                <a:gd name="connsiteY78" fmla="*/ 3980504 h 9708619"/>
                <a:gd name="connsiteX79" fmla="*/ 1197619 w 19234678"/>
                <a:gd name="connsiteY79" fmla="*/ 4738831 h 9708619"/>
                <a:gd name="connsiteX80" fmla="*/ 1220896 w 19234678"/>
                <a:gd name="connsiteY80" fmla="*/ 4338309 h 9708619"/>
                <a:gd name="connsiteX81" fmla="*/ 1242772 w 19234678"/>
                <a:gd name="connsiteY81" fmla="*/ 4080888 h 9708619"/>
                <a:gd name="connsiteX82" fmla="*/ 1198693 w 19234678"/>
                <a:gd name="connsiteY82" fmla="*/ 3909438 h 9708619"/>
                <a:gd name="connsiteX83" fmla="*/ 970093 w 19234678"/>
                <a:gd name="connsiteY83" fmla="*/ 3989448 h 9708619"/>
                <a:gd name="connsiteX84" fmla="*/ 766328 w 19234678"/>
                <a:gd name="connsiteY84" fmla="*/ 4131990 h 9708619"/>
                <a:gd name="connsiteX85" fmla="*/ 555808 w 19234678"/>
                <a:gd name="connsiteY85" fmla="*/ 4355688 h 9708619"/>
                <a:gd name="connsiteX86" fmla="*/ 785900 w 19234678"/>
                <a:gd name="connsiteY86" fmla="*/ 4017771 h 9708619"/>
                <a:gd name="connsiteX87" fmla="*/ 1130113 w 19234678"/>
                <a:gd name="connsiteY87" fmla="*/ 3817500 h 9708619"/>
                <a:gd name="connsiteX88" fmla="*/ 1278703 w 19234678"/>
                <a:gd name="connsiteY88" fmla="*/ 3726558 h 9708619"/>
                <a:gd name="connsiteX89" fmla="*/ 1269661 w 19234678"/>
                <a:gd name="connsiteY89" fmla="*/ 3390117 h 9708619"/>
                <a:gd name="connsiteX90" fmla="*/ 1309620 w 19234678"/>
                <a:gd name="connsiteY90" fmla="*/ 3169963 h 9708619"/>
                <a:gd name="connsiteX91" fmla="*/ 1393003 w 19234678"/>
                <a:gd name="connsiteY91" fmla="*/ 3052188 h 9708619"/>
                <a:gd name="connsiteX92" fmla="*/ 1080693 w 19234678"/>
                <a:gd name="connsiteY92" fmla="*/ 2984604 h 9708619"/>
                <a:gd name="connsiteX93" fmla="*/ 663453 w 19234678"/>
                <a:gd name="connsiteY93" fmla="*/ 3023360 h 9708619"/>
                <a:gd name="connsiteX94" fmla="*/ 235111 w 19234678"/>
                <a:gd name="connsiteY94" fmla="*/ 3217172 h 9708619"/>
                <a:gd name="connsiteX95" fmla="*/ 421453 w 19234678"/>
                <a:gd name="connsiteY95" fmla="*/ 3029328 h 9708619"/>
                <a:gd name="connsiteX96" fmla="*/ 627193 w 19234678"/>
                <a:gd name="connsiteY96" fmla="*/ 2926458 h 9708619"/>
                <a:gd name="connsiteX97" fmla="*/ 854480 w 19234678"/>
                <a:gd name="connsiteY97" fmla="*/ 2889178 h 9708619"/>
                <a:gd name="connsiteX98" fmla="*/ 1149272 w 19234678"/>
                <a:gd name="connsiteY98" fmla="*/ 2889676 h 9708619"/>
                <a:gd name="connsiteX99" fmla="*/ 1531894 w 19234678"/>
                <a:gd name="connsiteY99" fmla="*/ 2917507 h 9708619"/>
                <a:gd name="connsiteX100" fmla="*/ 1860559 w 19234678"/>
                <a:gd name="connsiteY100" fmla="*/ 2766431 h 9708619"/>
                <a:gd name="connsiteX101" fmla="*/ 1701613 w 19234678"/>
                <a:gd name="connsiteY101" fmla="*/ 2263518 h 9708619"/>
                <a:gd name="connsiteX102" fmla="*/ 1690183 w 19234678"/>
                <a:gd name="connsiteY102" fmla="*/ 1966338 h 9708619"/>
                <a:gd name="connsiteX103" fmla="*/ 1381991 w 19234678"/>
                <a:gd name="connsiteY103" fmla="*/ 1841604 h 9708619"/>
                <a:gd name="connsiteX104" fmla="*/ 1095823 w 19234678"/>
                <a:gd name="connsiteY104" fmla="*/ 1714878 h 9708619"/>
                <a:gd name="connsiteX105" fmla="*/ 746507 w 19234678"/>
                <a:gd name="connsiteY105" fmla="*/ 1626415 h 9708619"/>
                <a:gd name="connsiteX106" fmla="*/ 352873 w 19234678"/>
                <a:gd name="connsiteY106" fmla="*/ 1726308 h 9708619"/>
                <a:gd name="connsiteX107" fmla="*/ 113171 w 19234678"/>
                <a:gd name="connsiteY107" fmla="*/ 1763582 h 9708619"/>
                <a:gd name="connsiteX108" fmla="*/ 9973 w 19234678"/>
                <a:gd name="connsiteY108" fmla="*/ 1737738 h 9708619"/>
                <a:gd name="connsiteX109" fmla="*/ 348516 w 19234678"/>
                <a:gd name="connsiteY109" fmla="*/ 1643812 h 9708619"/>
                <a:gd name="connsiteX110" fmla="*/ 653097 w 19234678"/>
                <a:gd name="connsiteY110" fmla="*/ 1543920 h 9708619"/>
                <a:gd name="connsiteX111" fmla="*/ 1072963 w 19234678"/>
                <a:gd name="connsiteY111" fmla="*/ 1612008 h 9708619"/>
                <a:gd name="connsiteX112" fmla="*/ 1244413 w 19234678"/>
                <a:gd name="connsiteY112" fmla="*/ 1657728 h 9708619"/>
                <a:gd name="connsiteX113" fmla="*/ 1205766 w 19234678"/>
                <a:gd name="connsiteY113" fmla="*/ 1451988 h 9708619"/>
                <a:gd name="connsiteX114" fmla="*/ 1046313 w 19234678"/>
                <a:gd name="connsiteY114" fmla="*/ 815409 h 9708619"/>
                <a:gd name="connsiteX115" fmla="*/ 1221553 w 19234678"/>
                <a:gd name="connsiteY115" fmla="*/ 1211958 h 9708619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3944371 w 19048999"/>
                <a:gd name="connsiteY51" fmla="*/ 2976643 h 9628343"/>
                <a:gd name="connsiteX52" fmla="*/ 3460193 w 19048999"/>
                <a:gd name="connsiteY52" fmla="*/ 2852901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7057965 w 19048999"/>
                <a:gd name="connsiteY51" fmla="*/ 4392731 h 9628343"/>
                <a:gd name="connsiteX52" fmla="*/ 3460193 w 19048999"/>
                <a:gd name="connsiteY52" fmla="*/ 2852901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7057965 w 19048999"/>
                <a:gd name="connsiteY51" fmla="*/ 4392731 h 9628343"/>
                <a:gd name="connsiteX52" fmla="*/ 4025107 w 19048999"/>
                <a:gd name="connsiteY52" fmla="*/ 3081300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8233152"/>
                <a:gd name="connsiteY0" fmla="*/ 1211958 h 9394538"/>
                <a:gd name="connsiteX1" fmla="*/ 1343911 w 18233152"/>
                <a:gd name="connsiteY1" fmla="*/ 1559828 h 9394538"/>
                <a:gd name="connsiteX2" fmla="*/ 1553023 w 18233152"/>
                <a:gd name="connsiteY2" fmla="*/ 1657728 h 9394538"/>
                <a:gd name="connsiteX3" fmla="*/ 1907353 w 18233152"/>
                <a:gd name="connsiteY3" fmla="*/ 1680588 h 9394538"/>
                <a:gd name="connsiteX4" fmla="*/ 2021653 w 18233152"/>
                <a:gd name="connsiteY4" fmla="*/ 1543428 h 9394538"/>
                <a:gd name="connsiteX5" fmla="*/ 2124523 w 18233152"/>
                <a:gd name="connsiteY5" fmla="*/ 1291968 h 9394538"/>
                <a:gd name="connsiteX6" fmla="*/ 2124523 w 18233152"/>
                <a:gd name="connsiteY6" fmla="*/ 1120518 h 9394538"/>
                <a:gd name="connsiteX7" fmla="*/ 2068029 w 18233152"/>
                <a:gd name="connsiteY7" fmla="*/ 825325 h 9394538"/>
                <a:gd name="connsiteX8" fmla="*/ 2078803 w 18233152"/>
                <a:gd name="connsiteY8" fmla="*/ 777618 h 9394538"/>
                <a:gd name="connsiteX9" fmla="*/ 2170243 w 18233152"/>
                <a:gd name="connsiteY9" fmla="*/ 1086228 h 9394538"/>
                <a:gd name="connsiteX10" fmla="*/ 2215963 w 18233152"/>
                <a:gd name="connsiteY10" fmla="*/ 1269108 h 9394538"/>
                <a:gd name="connsiteX11" fmla="*/ 2284543 w 18233152"/>
                <a:gd name="connsiteY11" fmla="*/ 1303398 h 9394538"/>
                <a:gd name="connsiteX12" fmla="*/ 2330263 w 18233152"/>
                <a:gd name="connsiteY12" fmla="*/ 1166238 h 9394538"/>
                <a:gd name="connsiteX13" fmla="*/ 2467423 w 18233152"/>
                <a:gd name="connsiteY13" fmla="*/ 880488 h 9394538"/>
                <a:gd name="connsiteX14" fmla="*/ 2558863 w 18233152"/>
                <a:gd name="connsiteY14" fmla="*/ 640458 h 9394538"/>
                <a:gd name="connsiteX15" fmla="*/ 2616013 w 18233152"/>
                <a:gd name="connsiteY15" fmla="*/ 537588 h 9394538"/>
                <a:gd name="connsiteX16" fmla="*/ 2558863 w 18233152"/>
                <a:gd name="connsiteY16" fmla="*/ 789048 h 9394538"/>
                <a:gd name="connsiteX17" fmla="*/ 2444563 w 18233152"/>
                <a:gd name="connsiteY17" fmla="*/ 1097658 h 9394538"/>
                <a:gd name="connsiteX18" fmla="*/ 2375983 w 18233152"/>
                <a:gd name="connsiteY18" fmla="*/ 1406268 h 9394538"/>
                <a:gd name="connsiteX19" fmla="*/ 2558863 w 18233152"/>
                <a:gd name="connsiteY19" fmla="*/ 1577718 h 9394538"/>
                <a:gd name="connsiteX20" fmla="*/ 2878903 w 18233152"/>
                <a:gd name="connsiteY20" fmla="*/ 1657728 h 9394538"/>
                <a:gd name="connsiteX21" fmla="*/ 3187513 w 18233152"/>
                <a:gd name="connsiteY21" fmla="*/ 1657728 h 9394538"/>
                <a:gd name="connsiteX22" fmla="*/ 3370393 w 18233152"/>
                <a:gd name="connsiteY22" fmla="*/ 1566288 h 9394538"/>
                <a:gd name="connsiteX23" fmla="*/ 3488066 w 18233152"/>
                <a:gd name="connsiteY23" fmla="*/ 1246753 h 9394538"/>
                <a:gd name="connsiteX24" fmla="*/ 3495138 w 18233152"/>
                <a:gd name="connsiteY24" fmla="*/ 1115548 h 9394538"/>
                <a:gd name="connsiteX25" fmla="*/ 3493650 w 18233152"/>
                <a:gd name="connsiteY25" fmla="*/ 1063976 h 9394538"/>
                <a:gd name="connsiteX26" fmla="*/ 3450403 w 18233152"/>
                <a:gd name="connsiteY26" fmla="*/ 777618 h 9394538"/>
                <a:gd name="connsiteX27" fmla="*/ 3119893 w 18233152"/>
                <a:gd name="connsiteY27" fmla="*/ 321571 h 9394538"/>
                <a:gd name="connsiteX28" fmla="*/ 3497351 w 18233152"/>
                <a:gd name="connsiteY28" fmla="*/ 674883 h 9394538"/>
                <a:gd name="connsiteX29" fmla="*/ 3759013 w 18233152"/>
                <a:gd name="connsiteY29" fmla="*/ 571878 h 9394538"/>
                <a:gd name="connsiteX30" fmla="*/ 3999043 w 18233152"/>
                <a:gd name="connsiteY30" fmla="*/ 91818 h 9394538"/>
                <a:gd name="connsiteX31" fmla="*/ 4033333 w 18233152"/>
                <a:gd name="connsiteY31" fmla="*/ 11808 h 9394538"/>
                <a:gd name="connsiteX32" fmla="*/ 3984569 w 18233152"/>
                <a:gd name="connsiteY32" fmla="*/ 247366 h 9394538"/>
                <a:gd name="connsiteX33" fmla="*/ 3812791 w 18233152"/>
                <a:gd name="connsiteY33" fmla="*/ 647417 h 9394538"/>
                <a:gd name="connsiteX34" fmla="*/ 3592906 w 18233152"/>
                <a:gd name="connsiteY34" fmla="*/ 811408 h 9394538"/>
                <a:gd name="connsiteX35" fmla="*/ 3604425 w 18233152"/>
                <a:gd name="connsiteY35" fmla="*/ 999253 h 9394538"/>
                <a:gd name="connsiteX36" fmla="*/ 3872985 w 18233152"/>
                <a:gd name="connsiteY36" fmla="*/ 881976 h 9394538"/>
                <a:gd name="connsiteX37" fmla="*/ 4200754 w 18233152"/>
                <a:gd name="connsiteY37" fmla="*/ 774136 h 9394538"/>
                <a:gd name="connsiteX38" fmla="*/ 4064251 w 18233152"/>
                <a:gd name="connsiteY38" fmla="*/ 847195 h 9394538"/>
                <a:gd name="connsiteX39" fmla="*/ 3818880 w 18233152"/>
                <a:gd name="connsiteY39" fmla="*/ 991305 h 9394538"/>
                <a:gd name="connsiteX40" fmla="*/ 3658531 w 18233152"/>
                <a:gd name="connsiteY40" fmla="*/ 1093178 h 9394538"/>
                <a:gd name="connsiteX41" fmla="*/ 3622838 w 18233152"/>
                <a:gd name="connsiteY41" fmla="*/ 1221401 h 9394538"/>
                <a:gd name="connsiteX42" fmla="*/ 3577446 w 18233152"/>
                <a:gd name="connsiteY42" fmla="*/ 1500691 h 9394538"/>
                <a:gd name="connsiteX43" fmla="*/ 3461833 w 18233152"/>
                <a:gd name="connsiteY43" fmla="*/ 1726308 h 9394538"/>
                <a:gd name="connsiteX44" fmla="*/ 3278953 w 18233152"/>
                <a:gd name="connsiteY44" fmla="*/ 2034918 h 9394538"/>
                <a:gd name="connsiteX45" fmla="*/ 3288742 w 18233152"/>
                <a:gd name="connsiteY45" fmla="*/ 2273460 h 9394538"/>
                <a:gd name="connsiteX46" fmla="*/ 3434288 w 18233152"/>
                <a:gd name="connsiteY46" fmla="*/ 2417577 h 9394538"/>
                <a:gd name="connsiteX47" fmla="*/ 3781217 w 18233152"/>
                <a:gd name="connsiteY47" fmla="*/ 2618845 h 9394538"/>
                <a:gd name="connsiteX48" fmla="*/ 6588323 w 18233152"/>
                <a:gd name="connsiteY48" fmla="*/ 3874193 h 9394538"/>
                <a:gd name="connsiteX49" fmla="*/ 18227951 w 18233152"/>
                <a:gd name="connsiteY49" fmla="*/ 9173439 h 9394538"/>
                <a:gd name="connsiteX50" fmla="*/ 18064964 w 18233152"/>
                <a:gd name="connsiteY50" fmla="*/ 9394536 h 9394538"/>
                <a:gd name="connsiteX51" fmla="*/ 7057965 w 18233152"/>
                <a:gd name="connsiteY51" fmla="*/ 4392731 h 9394538"/>
                <a:gd name="connsiteX52" fmla="*/ 4025107 w 18233152"/>
                <a:gd name="connsiteY52" fmla="*/ 3081300 h 9394538"/>
                <a:gd name="connsiteX53" fmla="*/ 3217865 w 18233152"/>
                <a:gd name="connsiteY53" fmla="*/ 2829045 h 9394538"/>
                <a:gd name="connsiteX54" fmla="*/ 3025524 w 18233152"/>
                <a:gd name="connsiteY54" fmla="*/ 2858861 h 9394538"/>
                <a:gd name="connsiteX55" fmla="*/ 2832855 w 18233152"/>
                <a:gd name="connsiteY55" fmla="*/ 2930924 h 9394538"/>
                <a:gd name="connsiteX56" fmla="*/ 2820111 w 18233152"/>
                <a:gd name="connsiteY56" fmla="*/ 3026344 h 9394538"/>
                <a:gd name="connsiteX57" fmla="*/ 2959241 w 18233152"/>
                <a:gd name="connsiteY57" fmla="*/ 3167976 h 9394538"/>
                <a:gd name="connsiteX58" fmla="*/ 3176083 w 18233152"/>
                <a:gd name="connsiteY58" fmla="*/ 3269358 h 9394538"/>
                <a:gd name="connsiteX59" fmla="*/ 3388239 w 18233152"/>
                <a:gd name="connsiteY59" fmla="*/ 3442290 h 9394538"/>
                <a:gd name="connsiteX60" fmla="*/ 3212014 w 18233152"/>
                <a:gd name="connsiteY60" fmla="*/ 3336948 h 9394538"/>
                <a:gd name="connsiteX61" fmla="*/ 3004633 w 18233152"/>
                <a:gd name="connsiteY61" fmla="*/ 3276814 h 9394538"/>
                <a:gd name="connsiteX62" fmla="*/ 2771676 w 18233152"/>
                <a:gd name="connsiteY62" fmla="*/ 3166987 h 9394538"/>
                <a:gd name="connsiteX63" fmla="*/ 2638873 w 18233152"/>
                <a:gd name="connsiteY63" fmla="*/ 3097908 h 9394538"/>
                <a:gd name="connsiteX64" fmla="*/ 2570293 w 18233152"/>
                <a:gd name="connsiteY64" fmla="*/ 3109338 h 9394538"/>
                <a:gd name="connsiteX65" fmla="*/ 2525557 w 18233152"/>
                <a:gd name="connsiteY65" fmla="*/ 3326508 h 9394538"/>
                <a:gd name="connsiteX66" fmla="*/ 2584349 w 18233152"/>
                <a:gd name="connsiteY66" fmla="*/ 3577470 h 9394538"/>
                <a:gd name="connsiteX67" fmla="*/ 2663703 w 18233152"/>
                <a:gd name="connsiteY67" fmla="*/ 3996904 h 9394538"/>
                <a:gd name="connsiteX68" fmla="*/ 2633113 w 18233152"/>
                <a:gd name="connsiteY68" fmla="*/ 4192703 h 9394538"/>
                <a:gd name="connsiteX69" fmla="*/ 2539703 w 18233152"/>
                <a:gd name="connsiteY69" fmla="*/ 4455574 h 9394538"/>
                <a:gd name="connsiteX70" fmla="*/ 2595212 w 18233152"/>
                <a:gd name="connsiteY70" fmla="*/ 3945217 h 9394538"/>
                <a:gd name="connsiteX71" fmla="*/ 2481240 w 18233152"/>
                <a:gd name="connsiteY71" fmla="*/ 3566538 h 9394538"/>
                <a:gd name="connsiteX72" fmla="*/ 2307403 w 18233152"/>
                <a:gd name="connsiteY72" fmla="*/ 3166488 h 9394538"/>
                <a:gd name="connsiteX73" fmla="*/ 2261683 w 18233152"/>
                <a:gd name="connsiteY73" fmla="*/ 3063618 h 9394538"/>
                <a:gd name="connsiteX74" fmla="*/ 2078803 w 18233152"/>
                <a:gd name="connsiteY74" fmla="*/ 2949318 h 9394538"/>
                <a:gd name="connsiteX75" fmla="*/ 1824299 w 18233152"/>
                <a:gd name="connsiteY75" fmla="*/ 3002494 h 9394538"/>
                <a:gd name="connsiteX76" fmla="*/ 1412162 w 18233152"/>
                <a:gd name="connsiteY76" fmla="*/ 3235573 h 9394538"/>
                <a:gd name="connsiteX77" fmla="*/ 1381573 w 18233152"/>
                <a:gd name="connsiteY77" fmla="*/ 3680838 h 9394538"/>
                <a:gd name="connsiteX78" fmla="*/ 1340867 w 18233152"/>
                <a:gd name="connsiteY78" fmla="*/ 3980504 h 9394538"/>
                <a:gd name="connsiteX79" fmla="*/ 1197619 w 18233152"/>
                <a:gd name="connsiteY79" fmla="*/ 4738831 h 9394538"/>
                <a:gd name="connsiteX80" fmla="*/ 1220896 w 18233152"/>
                <a:gd name="connsiteY80" fmla="*/ 4338309 h 9394538"/>
                <a:gd name="connsiteX81" fmla="*/ 1242772 w 18233152"/>
                <a:gd name="connsiteY81" fmla="*/ 4080888 h 9394538"/>
                <a:gd name="connsiteX82" fmla="*/ 1198693 w 18233152"/>
                <a:gd name="connsiteY82" fmla="*/ 3909438 h 9394538"/>
                <a:gd name="connsiteX83" fmla="*/ 970093 w 18233152"/>
                <a:gd name="connsiteY83" fmla="*/ 3989448 h 9394538"/>
                <a:gd name="connsiteX84" fmla="*/ 766328 w 18233152"/>
                <a:gd name="connsiteY84" fmla="*/ 4131990 h 9394538"/>
                <a:gd name="connsiteX85" fmla="*/ 555808 w 18233152"/>
                <a:gd name="connsiteY85" fmla="*/ 4355688 h 9394538"/>
                <a:gd name="connsiteX86" fmla="*/ 785900 w 18233152"/>
                <a:gd name="connsiteY86" fmla="*/ 4017771 h 9394538"/>
                <a:gd name="connsiteX87" fmla="*/ 1130113 w 18233152"/>
                <a:gd name="connsiteY87" fmla="*/ 3817500 h 9394538"/>
                <a:gd name="connsiteX88" fmla="*/ 1278703 w 18233152"/>
                <a:gd name="connsiteY88" fmla="*/ 3726558 h 9394538"/>
                <a:gd name="connsiteX89" fmla="*/ 1269661 w 18233152"/>
                <a:gd name="connsiteY89" fmla="*/ 3390117 h 9394538"/>
                <a:gd name="connsiteX90" fmla="*/ 1309620 w 18233152"/>
                <a:gd name="connsiteY90" fmla="*/ 3169963 h 9394538"/>
                <a:gd name="connsiteX91" fmla="*/ 1393003 w 18233152"/>
                <a:gd name="connsiteY91" fmla="*/ 3052188 h 9394538"/>
                <a:gd name="connsiteX92" fmla="*/ 1080693 w 18233152"/>
                <a:gd name="connsiteY92" fmla="*/ 2984604 h 9394538"/>
                <a:gd name="connsiteX93" fmla="*/ 663453 w 18233152"/>
                <a:gd name="connsiteY93" fmla="*/ 3023360 h 9394538"/>
                <a:gd name="connsiteX94" fmla="*/ 235111 w 18233152"/>
                <a:gd name="connsiteY94" fmla="*/ 3217172 h 9394538"/>
                <a:gd name="connsiteX95" fmla="*/ 421453 w 18233152"/>
                <a:gd name="connsiteY95" fmla="*/ 3029328 h 9394538"/>
                <a:gd name="connsiteX96" fmla="*/ 627193 w 18233152"/>
                <a:gd name="connsiteY96" fmla="*/ 2926458 h 9394538"/>
                <a:gd name="connsiteX97" fmla="*/ 854480 w 18233152"/>
                <a:gd name="connsiteY97" fmla="*/ 2889178 h 9394538"/>
                <a:gd name="connsiteX98" fmla="*/ 1149272 w 18233152"/>
                <a:gd name="connsiteY98" fmla="*/ 2889676 h 9394538"/>
                <a:gd name="connsiteX99" fmla="*/ 1531894 w 18233152"/>
                <a:gd name="connsiteY99" fmla="*/ 2917507 h 9394538"/>
                <a:gd name="connsiteX100" fmla="*/ 1860559 w 18233152"/>
                <a:gd name="connsiteY100" fmla="*/ 2766431 h 9394538"/>
                <a:gd name="connsiteX101" fmla="*/ 1701613 w 18233152"/>
                <a:gd name="connsiteY101" fmla="*/ 2263518 h 9394538"/>
                <a:gd name="connsiteX102" fmla="*/ 1690183 w 18233152"/>
                <a:gd name="connsiteY102" fmla="*/ 1966338 h 9394538"/>
                <a:gd name="connsiteX103" fmla="*/ 1381991 w 18233152"/>
                <a:gd name="connsiteY103" fmla="*/ 1841604 h 9394538"/>
                <a:gd name="connsiteX104" fmla="*/ 1095823 w 18233152"/>
                <a:gd name="connsiteY104" fmla="*/ 1714878 h 9394538"/>
                <a:gd name="connsiteX105" fmla="*/ 746507 w 18233152"/>
                <a:gd name="connsiteY105" fmla="*/ 1626415 h 9394538"/>
                <a:gd name="connsiteX106" fmla="*/ 352873 w 18233152"/>
                <a:gd name="connsiteY106" fmla="*/ 1726308 h 9394538"/>
                <a:gd name="connsiteX107" fmla="*/ 113171 w 18233152"/>
                <a:gd name="connsiteY107" fmla="*/ 1763582 h 9394538"/>
                <a:gd name="connsiteX108" fmla="*/ 9973 w 18233152"/>
                <a:gd name="connsiteY108" fmla="*/ 1737738 h 9394538"/>
                <a:gd name="connsiteX109" fmla="*/ 348516 w 18233152"/>
                <a:gd name="connsiteY109" fmla="*/ 1643812 h 9394538"/>
                <a:gd name="connsiteX110" fmla="*/ 653097 w 18233152"/>
                <a:gd name="connsiteY110" fmla="*/ 1543920 h 9394538"/>
                <a:gd name="connsiteX111" fmla="*/ 1072963 w 18233152"/>
                <a:gd name="connsiteY111" fmla="*/ 1612008 h 9394538"/>
                <a:gd name="connsiteX112" fmla="*/ 1244413 w 18233152"/>
                <a:gd name="connsiteY112" fmla="*/ 1657728 h 9394538"/>
                <a:gd name="connsiteX113" fmla="*/ 1205766 w 18233152"/>
                <a:gd name="connsiteY113" fmla="*/ 1451988 h 9394538"/>
                <a:gd name="connsiteX114" fmla="*/ 1046313 w 18233152"/>
                <a:gd name="connsiteY114" fmla="*/ 815409 h 9394538"/>
                <a:gd name="connsiteX115" fmla="*/ 1221553 w 18233152"/>
                <a:gd name="connsiteY115" fmla="*/ 1211958 h 9394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8233152" h="9394538">
                  <a:moveTo>
                    <a:pt x="1221553" y="1211958"/>
                  </a:moveTo>
                  <a:cubicBezTo>
                    <a:pt x="1271153" y="1336028"/>
                    <a:pt x="1288666" y="1485533"/>
                    <a:pt x="1343911" y="1559828"/>
                  </a:cubicBezTo>
                  <a:cubicBezTo>
                    <a:pt x="1399156" y="1634123"/>
                    <a:pt x="1459116" y="1637601"/>
                    <a:pt x="1553023" y="1657728"/>
                  </a:cubicBezTo>
                  <a:cubicBezTo>
                    <a:pt x="1646930" y="1677855"/>
                    <a:pt x="1829248" y="1699638"/>
                    <a:pt x="1907353" y="1680588"/>
                  </a:cubicBezTo>
                  <a:cubicBezTo>
                    <a:pt x="1985458" y="1661538"/>
                    <a:pt x="1985458" y="1608198"/>
                    <a:pt x="2021653" y="1543428"/>
                  </a:cubicBezTo>
                  <a:cubicBezTo>
                    <a:pt x="2057848" y="1478658"/>
                    <a:pt x="2107378" y="1362453"/>
                    <a:pt x="2124523" y="1291968"/>
                  </a:cubicBezTo>
                  <a:cubicBezTo>
                    <a:pt x="2141668" y="1221483"/>
                    <a:pt x="2133939" y="1198292"/>
                    <a:pt x="2124523" y="1120518"/>
                  </a:cubicBezTo>
                  <a:cubicBezTo>
                    <a:pt x="2115107" y="1042744"/>
                    <a:pt x="2075649" y="882475"/>
                    <a:pt x="2068029" y="825325"/>
                  </a:cubicBezTo>
                  <a:cubicBezTo>
                    <a:pt x="2060409" y="768175"/>
                    <a:pt x="2061767" y="734134"/>
                    <a:pt x="2078803" y="777618"/>
                  </a:cubicBezTo>
                  <a:cubicBezTo>
                    <a:pt x="2095839" y="821102"/>
                    <a:pt x="2147383" y="1004313"/>
                    <a:pt x="2170243" y="1086228"/>
                  </a:cubicBezTo>
                  <a:cubicBezTo>
                    <a:pt x="2193103" y="1168143"/>
                    <a:pt x="2196913" y="1232913"/>
                    <a:pt x="2215963" y="1269108"/>
                  </a:cubicBezTo>
                  <a:cubicBezTo>
                    <a:pt x="2235013" y="1305303"/>
                    <a:pt x="2265493" y="1320543"/>
                    <a:pt x="2284543" y="1303398"/>
                  </a:cubicBezTo>
                  <a:cubicBezTo>
                    <a:pt x="2303593" y="1286253"/>
                    <a:pt x="2299783" y="1236723"/>
                    <a:pt x="2330263" y="1166238"/>
                  </a:cubicBezTo>
                  <a:cubicBezTo>
                    <a:pt x="2360743" y="1095753"/>
                    <a:pt x="2429323" y="968118"/>
                    <a:pt x="2467423" y="880488"/>
                  </a:cubicBezTo>
                  <a:cubicBezTo>
                    <a:pt x="2505523" y="792858"/>
                    <a:pt x="2534098" y="697608"/>
                    <a:pt x="2558863" y="640458"/>
                  </a:cubicBezTo>
                  <a:cubicBezTo>
                    <a:pt x="2583628" y="583308"/>
                    <a:pt x="2616013" y="512823"/>
                    <a:pt x="2616013" y="537588"/>
                  </a:cubicBezTo>
                  <a:cubicBezTo>
                    <a:pt x="2616013" y="562353"/>
                    <a:pt x="2587438" y="695703"/>
                    <a:pt x="2558863" y="789048"/>
                  </a:cubicBezTo>
                  <a:cubicBezTo>
                    <a:pt x="2530288" y="882393"/>
                    <a:pt x="2475043" y="994788"/>
                    <a:pt x="2444563" y="1097658"/>
                  </a:cubicBezTo>
                  <a:cubicBezTo>
                    <a:pt x="2414083" y="1200528"/>
                    <a:pt x="2356933" y="1326258"/>
                    <a:pt x="2375983" y="1406268"/>
                  </a:cubicBezTo>
                  <a:cubicBezTo>
                    <a:pt x="2395033" y="1486278"/>
                    <a:pt x="2475043" y="1535808"/>
                    <a:pt x="2558863" y="1577718"/>
                  </a:cubicBezTo>
                  <a:cubicBezTo>
                    <a:pt x="2642683" y="1619628"/>
                    <a:pt x="2774128" y="1644393"/>
                    <a:pt x="2878903" y="1657728"/>
                  </a:cubicBezTo>
                  <a:cubicBezTo>
                    <a:pt x="2983678" y="1671063"/>
                    <a:pt x="3105598" y="1672968"/>
                    <a:pt x="3187513" y="1657728"/>
                  </a:cubicBezTo>
                  <a:cubicBezTo>
                    <a:pt x="3269428" y="1642488"/>
                    <a:pt x="3320301" y="1634784"/>
                    <a:pt x="3370393" y="1566288"/>
                  </a:cubicBezTo>
                  <a:cubicBezTo>
                    <a:pt x="3420485" y="1497792"/>
                    <a:pt x="3467275" y="1321876"/>
                    <a:pt x="3488066" y="1246753"/>
                  </a:cubicBezTo>
                  <a:cubicBezTo>
                    <a:pt x="3508857" y="1171630"/>
                    <a:pt x="3494207" y="1146011"/>
                    <a:pt x="3495138" y="1115548"/>
                  </a:cubicBezTo>
                  <a:cubicBezTo>
                    <a:pt x="3496069" y="1085085"/>
                    <a:pt x="3495555" y="1117316"/>
                    <a:pt x="3493650" y="1063976"/>
                  </a:cubicBezTo>
                  <a:cubicBezTo>
                    <a:pt x="3491745" y="1010636"/>
                    <a:pt x="3512696" y="901352"/>
                    <a:pt x="3450403" y="777618"/>
                  </a:cubicBezTo>
                  <a:cubicBezTo>
                    <a:pt x="3388110" y="653884"/>
                    <a:pt x="3101583" y="362546"/>
                    <a:pt x="3119893" y="321571"/>
                  </a:cubicBezTo>
                  <a:cubicBezTo>
                    <a:pt x="3138203" y="280596"/>
                    <a:pt x="3390831" y="633165"/>
                    <a:pt x="3497351" y="674883"/>
                  </a:cubicBezTo>
                  <a:cubicBezTo>
                    <a:pt x="3529859" y="730018"/>
                    <a:pt x="3675398" y="669055"/>
                    <a:pt x="3759013" y="571878"/>
                  </a:cubicBezTo>
                  <a:cubicBezTo>
                    <a:pt x="3842628" y="474701"/>
                    <a:pt x="3953323" y="185163"/>
                    <a:pt x="3999043" y="91818"/>
                  </a:cubicBezTo>
                  <a:cubicBezTo>
                    <a:pt x="4044763" y="-1527"/>
                    <a:pt x="4035745" y="-14117"/>
                    <a:pt x="4033333" y="11808"/>
                  </a:cubicBezTo>
                  <a:cubicBezTo>
                    <a:pt x="4030921" y="37733"/>
                    <a:pt x="4021326" y="141431"/>
                    <a:pt x="3984569" y="247366"/>
                  </a:cubicBezTo>
                  <a:cubicBezTo>
                    <a:pt x="3947812" y="353301"/>
                    <a:pt x="3878068" y="553410"/>
                    <a:pt x="3812791" y="647417"/>
                  </a:cubicBezTo>
                  <a:cubicBezTo>
                    <a:pt x="3747514" y="741424"/>
                    <a:pt x="3627634" y="752769"/>
                    <a:pt x="3592906" y="811408"/>
                  </a:cubicBezTo>
                  <a:cubicBezTo>
                    <a:pt x="3558178" y="870047"/>
                    <a:pt x="3557745" y="987492"/>
                    <a:pt x="3604425" y="999253"/>
                  </a:cubicBezTo>
                  <a:cubicBezTo>
                    <a:pt x="3651105" y="1011014"/>
                    <a:pt x="3773597" y="919495"/>
                    <a:pt x="3872985" y="881976"/>
                  </a:cubicBezTo>
                  <a:cubicBezTo>
                    <a:pt x="3972373" y="844457"/>
                    <a:pt x="4168876" y="779933"/>
                    <a:pt x="4200754" y="774136"/>
                  </a:cubicBezTo>
                  <a:cubicBezTo>
                    <a:pt x="4232632" y="768339"/>
                    <a:pt x="4127897" y="811000"/>
                    <a:pt x="4064251" y="847195"/>
                  </a:cubicBezTo>
                  <a:cubicBezTo>
                    <a:pt x="4000605" y="883390"/>
                    <a:pt x="3886500" y="950308"/>
                    <a:pt x="3818880" y="991305"/>
                  </a:cubicBezTo>
                  <a:cubicBezTo>
                    <a:pt x="3751260" y="1032302"/>
                    <a:pt x="3691205" y="1054829"/>
                    <a:pt x="3658531" y="1093178"/>
                  </a:cubicBezTo>
                  <a:cubicBezTo>
                    <a:pt x="3625857" y="1131527"/>
                    <a:pt x="3636352" y="1153482"/>
                    <a:pt x="3622838" y="1221401"/>
                  </a:cubicBezTo>
                  <a:cubicBezTo>
                    <a:pt x="3609324" y="1289320"/>
                    <a:pt x="3604280" y="1416540"/>
                    <a:pt x="3577446" y="1500691"/>
                  </a:cubicBezTo>
                  <a:cubicBezTo>
                    <a:pt x="3550612" y="1584842"/>
                    <a:pt x="3511582" y="1637270"/>
                    <a:pt x="3461833" y="1726308"/>
                  </a:cubicBezTo>
                  <a:cubicBezTo>
                    <a:pt x="3412084" y="1815346"/>
                    <a:pt x="3307802" y="1943726"/>
                    <a:pt x="3278953" y="2034918"/>
                  </a:cubicBezTo>
                  <a:cubicBezTo>
                    <a:pt x="3250105" y="2126110"/>
                    <a:pt x="3262853" y="2209684"/>
                    <a:pt x="3288742" y="2273460"/>
                  </a:cubicBezTo>
                  <a:cubicBezTo>
                    <a:pt x="3314631" y="2337237"/>
                    <a:pt x="3352209" y="2360013"/>
                    <a:pt x="3434288" y="2417577"/>
                  </a:cubicBezTo>
                  <a:cubicBezTo>
                    <a:pt x="3516367" y="2475141"/>
                    <a:pt x="3255545" y="2376076"/>
                    <a:pt x="3781217" y="2618845"/>
                  </a:cubicBezTo>
                  <a:cubicBezTo>
                    <a:pt x="4306889" y="2861614"/>
                    <a:pt x="4180534" y="2781761"/>
                    <a:pt x="6588323" y="3874193"/>
                  </a:cubicBezTo>
                  <a:lnTo>
                    <a:pt x="18227951" y="9173439"/>
                  </a:lnTo>
                  <a:cubicBezTo>
                    <a:pt x="18262059" y="9259832"/>
                    <a:pt x="18119293" y="9320837"/>
                    <a:pt x="18064964" y="9394536"/>
                  </a:cubicBezTo>
                  <a:cubicBezTo>
                    <a:pt x="18033882" y="9397848"/>
                    <a:pt x="9397941" y="5444937"/>
                    <a:pt x="7057965" y="4392731"/>
                  </a:cubicBezTo>
                  <a:cubicBezTo>
                    <a:pt x="4717989" y="3340525"/>
                    <a:pt x="4665124" y="3341914"/>
                    <a:pt x="4025107" y="3081300"/>
                  </a:cubicBezTo>
                  <a:cubicBezTo>
                    <a:pt x="3385090" y="2820686"/>
                    <a:pt x="3384462" y="2866118"/>
                    <a:pt x="3217865" y="2829045"/>
                  </a:cubicBezTo>
                  <a:cubicBezTo>
                    <a:pt x="3051268" y="2791972"/>
                    <a:pt x="3089692" y="2841881"/>
                    <a:pt x="3025524" y="2858861"/>
                  </a:cubicBezTo>
                  <a:cubicBezTo>
                    <a:pt x="2961356" y="2875841"/>
                    <a:pt x="2867091" y="2903010"/>
                    <a:pt x="2832855" y="2930924"/>
                  </a:cubicBezTo>
                  <a:cubicBezTo>
                    <a:pt x="2798620" y="2958838"/>
                    <a:pt x="2799047" y="2986835"/>
                    <a:pt x="2820111" y="3026344"/>
                  </a:cubicBezTo>
                  <a:cubicBezTo>
                    <a:pt x="2841175" y="3065853"/>
                    <a:pt x="2899912" y="3127474"/>
                    <a:pt x="2959241" y="3167976"/>
                  </a:cubicBezTo>
                  <a:cubicBezTo>
                    <a:pt x="3018570" y="3208478"/>
                    <a:pt x="3104583" y="3223639"/>
                    <a:pt x="3176083" y="3269358"/>
                  </a:cubicBezTo>
                  <a:cubicBezTo>
                    <a:pt x="3247583" y="3315077"/>
                    <a:pt x="3382251" y="3431025"/>
                    <a:pt x="3388239" y="3442290"/>
                  </a:cubicBezTo>
                  <a:cubicBezTo>
                    <a:pt x="3394228" y="3453555"/>
                    <a:pt x="3275948" y="3364527"/>
                    <a:pt x="3212014" y="3336948"/>
                  </a:cubicBezTo>
                  <a:cubicBezTo>
                    <a:pt x="3148080" y="3309369"/>
                    <a:pt x="3078023" y="3305141"/>
                    <a:pt x="3004633" y="3276814"/>
                  </a:cubicBezTo>
                  <a:cubicBezTo>
                    <a:pt x="2931243" y="3248487"/>
                    <a:pt x="2832636" y="3196805"/>
                    <a:pt x="2771676" y="3166987"/>
                  </a:cubicBezTo>
                  <a:cubicBezTo>
                    <a:pt x="2710716" y="3137169"/>
                    <a:pt x="2672437" y="3107516"/>
                    <a:pt x="2638873" y="3097908"/>
                  </a:cubicBezTo>
                  <a:cubicBezTo>
                    <a:pt x="2605309" y="3088300"/>
                    <a:pt x="2589179" y="3071238"/>
                    <a:pt x="2570293" y="3109338"/>
                  </a:cubicBezTo>
                  <a:cubicBezTo>
                    <a:pt x="2551407" y="3147438"/>
                    <a:pt x="2523214" y="3248486"/>
                    <a:pt x="2525557" y="3326508"/>
                  </a:cubicBezTo>
                  <a:cubicBezTo>
                    <a:pt x="2527900" y="3404530"/>
                    <a:pt x="2561325" y="3465737"/>
                    <a:pt x="2584349" y="3577470"/>
                  </a:cubicBezTo>
                  <a:cubicBezTo>
                    <a:pt x="2607373" y="3689203"/>
                    <a:pt x="2655576" y="3894365"/>
                    <a:pt x="2663703" y="3996904"/>
                  </a:cubicBezTo>
                  <a:cubicBezTo>
                    <a:pt x="2671830" y="4099443"/>
                    <a:pt x="2653780" y="4116258"/>
                    <a:pt x="2633113" y="4192703"/>
                  </a:cubicBezTo>
                  <a:cubicBezTo>
                    <a:pt x="2612446" y="4269148"/>
                    <a:pt x="2546020" y="4496822"/>
                    <a:pt x="2539703" y="4455574"/>
                  </a:cubicBezTo>
                  <a:cubicBezTo>
                    <a:pt x="2533386" y="4414326"/>
                    <a:pt x="2604956" y="4093390"/>
                    <a:pt x="2595212" y="3945217"/>
                  </a:cubicBezTo>
                  <a:cubicBezTo>
                    <a:pt x="2585468" y="3797044"/>
                    <a:pt x="2529208" y="3696326"/>
                    <a:pt x="2481240" y="3566538"/>
                  </a:cubicBezTo>
                  <a:cubicBezTo>
                    <a:pt x="2433272" y="3436750"/>
                    <a:pt x="2343996" y="3250308"/>
                    <a:pt x="2307403" y="3166488"/>
                  </a:cubicBezTo>
                  <a:cubicBezTo>
                    <a:pt x="2270810" y="3082668"/>
                    <a:pt x="2299783" y="3099813"/>
                    <a:pt x="2261683" y="3063618"/>
                  </a:cubicBezTo>
                  <a:cubicBezTo>
                    <a:pt x="2223583" y="3027423"/>
                    <a:pt x="2151700" y="2959505"/>
                    <a:pt x="2078803" y="2949318"/>
                  </a:cubicBezTo>
                  <a:cubicBezTo>
                    <a:pt x="2005906" y="2939131"/>
                    <a:pt x="1935406" y="2954785"/>
                    <a:pt x="1824299" y="3002494"/>
                  </a:cubicBezTo>
                  <a:cubicBezTo>
                    <a:pt x="1713192" y="3050203"/>
                    <a:pt x="1485950" y="3122516"/>
                    <a:pt x="1412162" y="3235573"/>
                  </a:cubicBezTo>
                  <a:cubicBezTo>
                    <a:pt x="1338374" y="3348630"/>
                    <a:pt x="1393455" y="3556683"/>
                    <a:pt x="1381573" y="3680838"/>
                  </a:cubicBezTo>
                  <a:cubicBezTo>
                    <a:pt x="1369691" y="3804993"/>
                    <a:pt x="1371526" y="3804172"/>
                    <a:pt x="1340867" y="3980504"/>
                  </a:cubicBezTo>
                  <a:cubicBezTo>
                    <a:pt x="1310208" y="4156836"/>
                    <a:pt x="1217614" y="4679197"/>
                    <a:pt x="1197619" y="4738831"/>
                  </a:cubicBezTo>
                  <a:cubicBezTo>
                    <a:pt x="1177624" y="4798465"/>
                    <a:pt x="1213371" y="4447966"/>
                    <a:pt x="1220896" y="4338309"/>
                  </a:cubicBezTo>
                  <a:cubicBezTo>
                    <a:pt x="1228421" y="4228652"/>
                    <a:pt x="1246473" y="4152367"/>
                    <a:pt x="1242772" y="4080888"/>
                  </a:cubicBezTo>
                  <a:cubicBezTo>
                    <a:pt x="1239072" y="4009410"/>
                    <a:pt x="1244139" y="3924678"/>
                    <a:pt x="1198693" y="3909438"/>
                  </a:cubicBezTo>
                  <a:cubicBezTo>
                    <a:pt x="1153247" y="3894198"/>
                    <a:pt x="1042154" y="3952356"/>
                    <a:pt x="970093" y="3989448"/>
                  </a:cubicBezTo>
                  <a:cubicBezTo>
                    <a:pt x="898032" y="4026540"/>
                    <a:pt x="835376" y="4070950"/>
                    <a:pt x="766328" y="4131990"/>
                  </a:cubicBezTo>
                  <a:cubicBezTo>
                    <a:pt x="697281" y="4193030"/>
                    <a:pt x="552546" y="4374724"/>
                    <a:pt x="555808" y="4355688"/>
                  </a:cubicBezTo>
                  <a:cubicBezTo>
                    <a:pt x="559070" y="4336652"/>
                    <a:pt x="690183" y="4107469"/>
                    <a:pt x="785900" y="4017771"/>
                  </a:cubicBezTo>
                  <a:cubicBezTo>
                    <a:pt x="881618" y="3928073"/>
                    <a:pt x="1047979" y="3866035"/>
                    <a:pt x="1130113" y="3817500"/>
                  </a:cubicBezTo>
                  <a:cubicBezTo>
                    <a:pt x="1212247" y="3768965"/>
                    <a:pt x="1255445" y="3797788"/>
                    <a:pt x="1278703" y="3726558"/>
                  </a:cubicBezTo>
                  <a:cubicBezTo>
                    <a:pt x="1301961" y="3655328"/>
                    <a:pt x="1264508" y="3482883"/>
                    <a:pt x="1269661" y="3390117"/>
                  </a:cubicBezTo>
                  <a:cubicBezTo>
                    <a:pt x="1274814" y="3297351"/>
                    <a:pt x="1289063" y="3226285"/>
                    <a:pt x="1309620" y="3169963"/>
                  </a:cubicBezTo>
                  <a:cubicBezTo>
                    <a:pt x="1330177" y="3113642"/>
                    <a:pt x="1431158" y="3083081"/>
                    <a:pt x="1393003" y="3052188"/>
                  </a:cubicBezTo>
                  <a:cubicBezTo>
                    <a:pt x="1354849" y="3021295"/>
                    <a:pt x="1202285" y="2989409"/>
                    <a:pt x="1080693" y="2984604"/>
                  </a:cubicBezTo>
                  <a:cubicBezTo>
                    <a:pt x="959101" y="2979799"/>
                    <a:pt x="804383" y="2984599"/>
                    <a:pt x="663453" y="3023360"/>
                  </a:cubicBezTo>
                  <a:cubicBezTo>
                    <a:pt x="522523" y="3062121"/>
                    <a:pt x="275444" y="3216177"/>
                    <a:pt x="235111" y="3217172"/>
                  </a:cubicBezTo>
                  <a:cubicBezTo>
                    <a:pt x="194778" y="3218167"/>
                    <a:pt x="356106" y="3077780"/>
                    <a:pt x="421453" y="3029328"/>
                  </a:cubicBezTo>
                  <a:cubicBezTo>
                    <a:pt x="486800" y="2980876"/>
                    <a:pt x="555022" y="2949816"/>
                    <a:pt x="627193" y="2926458"/>
                  </a:cubicBezTo>
                  <a:cubicBezTo>
                    <a:pt x="699364" y="2903100"/>
                    <a:pt x="767467" y="2895308"/>
                    <a:pt x="854480" y="2889178"/>
                  </a:cubicBezTo>
                  <a:cubicBezTo>
                    <a:pt x="941493" y="2883048"/>
                    <a:pt x="1036370" y="2884954"/>
                    <a:pt x="1149272" y="2889676"/>
                  </a:cubicBezTo>
                  <a:cubicBezTo>
                    <a:pt x="1262174" y="2894398"/>
                    <a:pt x="1413346" y="2938048"/>
                    <a:pt x="1531894" y="2917507"/>
                  </a:cubicBezTo>
                  <a:cubicBezTo>
                    <a:pt x="1650442" y="2896966"/>
                    <a:pt x="1832273" y="2875429"/>
                    <a:pt x="1860559" y="2766431"/>
                  </a:cubicBezTo>
                  <a:cubicBezTo>
                    <a:pt x="1888846" y="2657433"/>
                    <a:pt x="1730009" y="2396867"/>
                    <a:pt x="1701613" y="2263518"/>
                  </a:cubicBezTo>
                  <a:cubicBezTo>
                    <a:pt x="1673217" y="2130169"/>
                    <a:pt x="1743453" y="2036657"/>
                    <a:pt x="1690183" y="1966338"/>
                  </a:cubicBezTo>
                  <a:cubicBezTo>
                    <a:pt x="1636913" y="1896019"/>
                    <a:pt x="1481051" y="1883514"/>
                    <a:pt x="1381991" y="1841604"/>
                  </a:cubicBezTo>
                  <a:cubicBezTo>
                    <a:pt x="1282931" y="1799694"/>
                    <a:pt x="1201737" y="1750743"/>
                    <a:pt x="1095823" y="1714878"/>
                  </a:cubicBezTo>
                  <a:cubicBezTo>
                    <a:pt x="989909" y="1679013"/>
                    <a:pt x="870332" y="1624510"/>
                    <a:pt x="746507" y="1626415"/>
                  </a:cubicBezTo>
                  <a:cubicBezTo>
                    <a:pt x="622682" y="1628320"/>
                    <a:pt x="458429" y="1703447"/>
                    <a:pt x="352873" y="1726308"/>
                  </a:cubicBezTo>
                  <a:cubicBezTo>
                    <a:pt x="247317" y="1749169"/>
                    <a:pt x="170321" y="1761677"/>
                    <a:pt x="113171" y="1763582"/>
                  </a:cubicBezTo>
                  <a:cubicBezTo>
                    <a:pt x="56021" y="1765487"/>
                    <a:pt x="-29251" y="1757700"/>
                    <a:pt x="9973" y="1737738"/>
                  </a:cubicBezTo>
                  <a:cubicBezTo>
                    <a:pt x="49197" y="1717776"/>
                    <a:pt x="241329" y="1676115"/>
                    <a:pt x="348516" y="1643812"/>
                  </a:cubicBezTo>
                  <a:cubicBezTo>
                    <a:pt x="455703" y="1611509"/>
                    <a:pt x="532356" y="1549221"/>
                    <a:pt x="653097" y="1543920"/>
                  </a:cubicBezTo>
                  <a:cubicBezTo>
                    <a:pt x="773838" y="1538619"/>
                    <a:pt x="974410" y="1593040"/>
                    <a:pt x="1072963" y="1612008"/>
                  </a:cubicBezTo>
                  <a:cubicBezTo>
                    <a:pt x="1171516" y="1630976"/>
                    <a:pt x="1222279" y="1684398"/>
                    <a:pt x="1244413" y="1657728"/>
                  </a:cubicBezTo>
                  <a:cubicBezTo>
                    <a:pt x="1266547" y="1631058"/>
                    <a:pt x="1217196" y="1531998"/>
                    <a:pt x="1205766" y="1451988"/>
                  </a:cubicBezTo>
                  <a:cubicBezTo>
                    <a:pt x="1194336" y="1371978"/>
                    <a:pt x="1043682" y="855414"/>
                    <a:pt x="1046313" y="815409"/>
                  </a:cubicBezTo>
                  <a:cubicBezTo>
                    <a:pt x="1048944" y="775404"/>
                    <a:pt x="1171953" y="1087888"/>
                    <a:pt x="1221553" y="1211958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grpSp>
          <p:nvGrpSpPr>
            <p:cNvPr id="3" name="Skupina 2"/>
            <p:cNvGrpSpPr/>
            <p:nvPr/>
          </p:nvGrpSpPr>
          <p:grpSpPr>
            <a:xfrm rot="632640">
              <a:off x="2454176" y="2010831"/>
              <a:ext cx="1132442" cy="778235"/>
              <a:chOff x="4099760" y="2873345"/>
              <a:chExt cx="1132442" cy="835444"/>
            </a:xfrm>
          </p:grpSpPr>
          <p:grpSp>
            <p:nvGrpSpPr>
              <p:cNvPr id="4" name="Skupina 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6" name="Skupina 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13" name="Volný tvar 1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4" name="Volný tvar 1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5" name="Volný tvar 1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6" name="Volný tvar 1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7" name="Volný tvar 1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7" name="Skupina 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8" name="Volný tvar 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9" name="Volný tvar 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0" name="Volný tvar 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1" name="Volný tvar 1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2" name="Volný tvar 1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5" name="Ovál 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18" name="Skupina 17"/>
            <p:cNvGrpSpPr/>
            <p:nvPr/>
          </p:nvGrpSpPr>
          <p:grpSpPr>
            <a:xfrm rot="632640">
              <a:off x="3471129" y="2536981"/>
              <a:ext cx="1132442" cy="778235"/>
              <a:chOff x="4099760" y="2873345"/>
              <a:chExt cx="1132442" cy="835444"/>
            </a:xfrm>
          </p:grpSpPr>
          <p:grpSp>
            <p:nvGrpSpPr>
              <p:cNvPr id="19" name="Skupina 18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21" name="Skupina 20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28" name="Volný tvar 27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9" name="Volný tvar 2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0" name="Volný tvar 2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1" name="Volný tvar 3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2" name="Volný tvar 3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22" name="Skupina 21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23" name="Volný tvar 22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4" name="Volný tvar 2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5" name="Volný tvar 2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6" name="Volný tvar 2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7" name="Volný tvar 2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20" name="Ovál 19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33" name="Skupina 32"/>
            <p:cNvGrpSpPr/>
            <p:nvPr/>
          </p:nvGrpSpPr>
          <p:grpSpPr>
            <a:xfrm rot="632640">
              <a:off x="4483433" y="3072636"/>
              <a:ext cx="1132442" cy="778235"/>
              <a:chOff x="4099760" y="2873345"/>
              <a:chExt cx="1132442" cy="835444"/>
            </a:xfrm>
          </p:grpSpPr>
          <p:grpSp>
            <p:nvGrpSpPr>
              <p:cNvPr id="34" name="Skupina 3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36" name="Skupina 3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43" name="Volný tvar 4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4" name="Volný tvar 4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5" name="Volný tvar 4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6" name="Volný tvar 4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7" name="Volný tvar 4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37" name="Skupina 3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38" name="Volný tvar 3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9" name="Volný tvar 3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0" name="Volný tvar 3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1" name="Volný tvar 4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2" name="Volný tvar 4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35" name="Ovál 3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48" name="Skupina 47"/>
            <p:cNvGrpSpPr/>
            <p:nvPr/>
          </p:nvGrpSpPr>
          <p:grpSpPr>
            <a:xfrm rot="632640">
              <a:off x="5508283" y="3604401"/>
              <a:ext cx="1132442" cy="778235"/>
              <a:chOff x="4099760" y="2873345"/>
              <a:chExt cx="1132442" cy="835444"/>
            </a:xfrm>
          </p:grpSpPr>
          <p:grpSp>
            <p:nvGrpSpPr>
              <p:cNvPr id="49" name="Skupina 48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51" name="Skupina 50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58" name="Volný tvar 57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9" name="Volný tvar 5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0" name="Volný tvar 5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1" name="Volný tvar 6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2" name="Volný tvar 6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52" name="Skupina 51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53" name="Volný tvar 52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4" name="Volný tvar 5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5" name="Volný tvar 5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6" name="Volný tvar 5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7" name="Volný tvar 5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50" name="Ovál 49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63" name="Skupina 62"/>
            <p:cNvGrpSpPr/>
            <p:nvPr/>
          </p:nvGrpSpPr>
          <p:grpSpPr>
            <a:xfrm rot="632640">
              <a:off x="6512357" y="4133857"/>
              <a:ext cx="1132442" cy="778235"/>
              <a:chOff x="4099760" y="2873345"/>
              <a:chExt cx="1132442" cy="835444"/>
            </a:xfrm>
          </p:grpSpPr>
          <p:grpSp>
            <p:nvGrpSpPr>
              <p:cNvPr id="64" name="Skupina 6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66" name="Skupina 6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73" name="Volný tvar 7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4" name="Volný tvar 7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5" name="Volný tvar 7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6" name="Volný tvar 7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7" name="Volný tvar 7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67" name="Skupina 6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68" name="Volný tvar 6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9" name="Volný tvar 6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0" name="Volný tvar 6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1" name="Volný tvar 7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2" name="Volný tvar 7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65" name="Ovál 6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</p:grpSp>
      <p:sp>
        <p:nvSpPr>
          <p:cNvPr id="81" name="Volný tvar 80"/>
          <p:cNvSpPr/>
          <p:nvPr/>
        </p:nvSpPr>
        <p:spPr>
          <a:xfrm rot="603163">
            <a:off x="6015725" y="3679397"/>
            <a:ext cx="1321035" cy="881008"/>
          </a:xfrm>
          <a:custGeom>
            <a:avLst/>
            <a:gdLst>
              <a:gd name="connsiteX0" fmla="*/ 0 w 1364064"/>
              <a:gd name="connsiteY0" fmla="*/ 263875 h 859298"/>
              <a:gd name="connsiteX1" fmla="*/ 212651 w 1364064"/>
              <a:gd name="connsiteY1" fmla="*/ 8693 h 859298"/>
              <a:gd name="connsiteX2" fmla="*/ 786809 w 1364064"/>
              <a:gd name="connsiteY2" fmla="*/ 93754 h 859298"/>
              <a:gd name="connsiteX3" fmla="*/ 1329069 w 1364064"/>
              <a:gd name="connsiteY3" fmla="*/ 423363 h 859298"/>
              <a:gd name="connsiteX4" fmla="*/ 1265274 w 1364064"/>
              <a:gd name="connsiteY4" fmla="*/ 859298 h 859298"/>
              <a:gd name="connsiteX0" fmla="*/ 0 w 1349954"/>
              <a:gd name="connsiteY0" fmla="*/ 263875 h 859298"/>
              <a:gd name="connsiteX1" fmla="*/ 212651 w 1349954"/>
              <a:gd name="connsiteY1" fmla="*/ 8693 h 859298"/>
              <a:gd name="connsiteX2" fmla="*/ 786809 w 1349954"/>
              <a:gd name="connsiteY2" fmla="*/ 93754 h 859298"/>
              <a:gd name="connsiteX3" fmla="*/ 1329069 w 1349954"/>
              <a:gd name="connsiteY3" fmla="*/ 423363 h 859298"/>
              <a:gd name="connsiteX4" fmla="*/ 1265274 w 1349954"/>
              <a:gd name="connsiteY4" fmla="*/ 859298 h 859298"/>
              <a:gd name="connsiteX0" fmla="*/ 0 w 1321035"/>
              <a:gd name="connsiteY0" fmla="*/ 263185 h 858608"/>
              <a:gd name="connsiteX1" fmla="*/ 212651 w 1321035"/>
              <a:gd name="connsiteY1" fmla="*/ 8003 h 858608"/>
              <a:gd name="connsiteX2" fmla="*/ 786809 w 1321035"/>
              <a:gd name="connsiteY2" fmla="*/ 93064 h 858608"/>
              <a:gd name="connsiteX3" fmla="*/ 1286539 w 1321035"/>
              <a:gd name="connsiteY3" fmla="*/ 380142 h 858608"/>
              <a:gd name="connsiteX4" fmla="*/ 1265274 w 1321035"/>
              <a:gd name="connsiteY4" fmla="*/ 858608 h 858608"/>
              <a:gd name="connsiteX0" fmla="*/ 0 w 1321035"/>
              <a:gd name="connsiteY0" fmla="*/ 273014 h 868437"/>
              <a:gd name="connsiteX1" fmla="*/ 297712 w 1321035"/>
              <a:gd name="connsiteY1" fmla="*/ 7200 h 868437"/>
              <a:gd name="connsiteX2" fmla="*/ 786809 w 1321035"/>
              <a:gd name="connsiteY2" fmla="*/ 102893 h 868437"/>
              <a:gd name="connsiteX3" fmla="*/ 1286539 w 1321035"/>
              <a:gd name="connsiteY3" fmla="*/ 389971 h 868437"/>
              <a:gd name="connsiteX4" fmla="*/ 1265274 w 1321035"/>
              <a:gd name="connsiteY4" fmla="*/ 868437 h 868437"/>
              <a:gd name="connsiteX0" fmla="*/ 0 w 1321035"/>
              <a:gd name="connsiteY0" fmla="*/ 285585 h 881008"/>
              <a:gd name="connsiteX1" fmla="*/ 297712 w 1321035"/>
              <a:gd name="connsiteY1" fmla="*/ 19771 h 881008"/>
              <a:gd name="connsiteX2" fmla="*/ 818706 w 1321035"/>
              <a:gd name="connsiteY2" fmla="*/ 62302 h 881008"/>
              <a:gd name="connsiteX3" fmla="*/ 1286539 w 1321035"/>
              <a:gd name="connsiteY3" fmla="*/ 402542 h 881008"/>
              <a:gd name="connsiteX4" fmla="*/ 1265274 w 1321035"/>
              <a:gd name="connsiteY4" fmla="*/ 881008 h 88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1035" h="881008">
                <a:moveTo>
                  <a:pt x="0" y="285585"/>
                </a:moveTo>
                <a:cubicBezTo>
                  <a:pt x="40758" y="172170"/>
                  <a:pt x="161261" y="56985"/>
                  <a:pt x="297712" y="19771"/>
                </a:cubicBezTo>
                <a:cubicBezTo>
                  <a:pt x="434163" y="-17443"/>
                  <a:pt x="653902" y="-1493"/>
                  <a:pt x="818706" y="62302"/>
                </a:cubicBezTo>
                <a:cubicBezTo>
                  <a:pt x="983510" y="126097"/>
                  <a:pt x="1206795" y="274951"/>
                  <a:pt x="1286539" y="402542"/>
                </a:cubicBezTo>
                <a:cubicBezTo>
                  <a:pt x="1334385" y="583296"/>
                  <a:pt x="1337043" y="726836"/>
                  <a:pt x="1265274" y="881008"/>
                </a:cubicBezTo>
              </a:path>
            </a:pathLst>
          </a:custGeom>
          <a:noFill/>
          <a:ln>
            <a:solidFill>
              <a:schemeClr val="tx1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4" name="Volný tvar 93"/>
          <p:cNvSpPr/>
          <p:nvPr/>
        </p:nvSpPr>
        <p:spPr>
          <a:xfrm>
            <a:off x="1316122" y="1463849"/>
            <a:ext cx="343904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5" name="TextovéPole 94"/>
          <p:cNvSpPr txBox="1"/>
          <p:nvPr/>
        </p:nvSpPr>
        <p:spPr>
          <a:xfrm>
            <a:off x="5560065" y="3160925"/>
            <a:ext cx="3674035" cy="3263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…a k dalšímu Ranvierově zářezu…</a:t>
            </a:r>
          </a:p>
        </p:txBody>
      </p:sp>
      <p:sp>
        <p:nvSpPr>
          <p:cNvPr id="100" name="Volný tvar 99"/>
          <p:cNvSpPr/>
          <p:nvPr/>
        </p:nvSpPr>
        <p:spPr>
          <a:xfrm rot="298829" flipH="1" flipV="1">
            <a:off x="5326448" y="4911546"/>
            <a:ext cx="1321035" cy="881008"/>
          </a:xfrm>
          <a:custGeom>
            <a:avLst/>
            <a:gdLst>
              <a:gd name="connsiteX0" fmla="*/ 0 w 1364064"/>
              <a:gd name="connsiteY0" fmla="*/ 263875 h 859298"/>
              <a:gd name="connsiteX1" fmla="*/ 212651 w 1364064"/>
              <a:gd name="connsiteY1" fmla="*/ 8693 h 859298"/>
              <a:gd name="connsiteX2" fmla="*/ 786809 w 1364064"/>
              <a:gd name="connsiteY2" fmla="*/ 93754 h 859298"/>
              <a:gd name="connsiteX3" fmla="*/ 1329069 w 1364064"/>
              <a:gd name="connsiteY3" fmla="*/ 423363 h 859298"/>
              <a:gd name="connsiteX4" fmla="*/ 1265274 w 1364064"/>
              <a:gd name="connsiteY4" fmla="*/ 859298 h 859298"/>
              <a:gd name="connsiteX0" fmla="*/ 0 w 1349954"/>
              <a:gd name="connsiteY0" fmla="*/ 263875 h 859298"/>
              <a:gd name="connsiteX1" fmla="*/ 212651 w 1349954"/>
              <a:gd name="connsiteY1" fmla="*/ 8693 h 859298"/>
              <a:gd name="connsiteX2" fmla="*/ 786809 w 1349954"/>
              <a:gd name="connsiteY2" fmla="*/ 93754 h 859298"/>
              <a:gd name="connsiteX3" fmla="*/ 1329069 w 1349954"/>
              <a:gd name="connsiteY3" fmla="*/ 423363 h 859298"/>
              <a:gd name="connsiteX4" fmla="*/ 1265274 w 1349954"/>
              <a:gd name="connsiteY4" fmla="*/ 859298 h 859298"/>
              <a:gd name="connsiteX0" fmla="*/ 0 w 1321035"/>
              <a:gd name="connsiteY0" fmla="*/ 263185 h 858608"/>
              <a:gd name="connsiteX1" fmla="*/ 212651 w 1321035"/>
              <a:gd name="connsiteY1" fmla="*/ 8003 h 858608"/>
              <a:gd name="connsiteX2" fmla="*/ 786809 w 1321035"/>
              <a:gd name="connsiteY2" fmla="*/ 93064 h 858608"/>
              <a:gd name="connsiteX3" fmla="*/ 1286539 w 1321035"/>
              <a:gd name="connsiteY3" fmla="*/ 380142 h 858608"/>
              <a:gd name="connsiteX4" fmla="*/ 1265274 w 1321035"/>
              <a:gd name="connsiteY4" fmla="*/ 858608 h 858608"/>
              <a:gd name="connsiteX0" fmla="*/ 0 w 1321035"/>
              <a:gd name="connsiteY0" fmla="*/ 273014 h 868437"/>
              <a:gd name="connsiteX1" fmla="*/ 297712 w 1321035"/>
              <a:gd name="connsiteY1" fmla="*/ 7200 h 868437"/>
              <a:gd name="connsiteX2" fmla="*/ 786809 w 1321035"/>
              <a:gd name="connsiteY2" fmla="*/ 102893 h 868437"/>
              <a:gd name="connsiteX3" fmla="*/ 1286539 w 1321035"/>
              <a:gd name="connsiteY3" fmla="*/ 389971 h 868437"/>
              <a:gd name="connsiteX4" fmla="*/ 1265274 w 1321035"/>
              <a:gd name="connsiteY4" fmla="*/ 868437 h 868437"/>
              <a:gd name="connsiteX0" fmla="*/ 0 w 1321035"/>
              <a:gd name="connsiteY0" fmla="*/ 285585 h 881008"/>
              <a:gd name="connsiteX1" fmla="*/ 297712 w 1321035"/>
              <a:gd name="connsiteY1" fmla="*/ 19771 h 881008"/>
              <a:gd name="connsiteX2" fmla="*/ 818706 w 1321035"/>
              <a:gd name="connsiteY2" fmla="*/ 62302 h 881008"/>
              <a:gd name="connsiteX3" fmla="*/ 1286539 w 1321035"/>
              <a:gd name="connsiteY3" fmla="*/ 402542 h 881008"/>
              <a:gd name="connsiteX4" fmla="*/ 1265274 w 1321035"/>
              <a:gd name="connsiteY4" fmla="*/ 881008 h 88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1035" h="881008">
                <a:moveTo>
                  <a:pt x="0" y="285585"/>
                </a:moveTo>
                <a:cubicBezTo>
                  <a:pt x="40758" y="172170"/>
                  <a:pt x="161261" y="56985"/>
                  <a:pt x="297712" y="19771"/>
                </a:cubicBezTo>
                <a:cubicBezTo>
                  <a:pt x="434163" y="-17443"/>
                  <a:pt x="653902" y="-1493"/>
                  <a:pt x="818706" y="62302"/>
                </a:cubicBezTo>
                <a:cubicBezTo>
                  <a:pt x="983510" y="126097"/>
                  <a:pt x="1206795" y="274951"/>
                  <a:pt x="1286539" y="402542"/>
                </a:cubicBezTo>
                <a:cubicBezTo>
                  <a:pt x="1334385" y="583296"/>
                  <a:pt x="1337043" y="726836"/>
                  <a:pt x="1265274" y="881008"/>
                </a:cubicBezTo>
              </a:path>
            </a:pathLst>
          </a:custGeom>
          <a:noFill/>
          <a:ln>
            <a:solidFill>
              <a:schemeClr val="tx1"/>
            </a:solidFill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4" name="Minus 103"/>
          <p:cNvSpPr/>
          <p:nvPr/>
        </p:nvSpPr>
        <p:spPr>
          <a:xfrm flipH="1">
            <a:off x="2202626" y="2075621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5" name="Plus 104"/>
          <p:cNvSpPr/>
          <p:nvPr/>
        </p:nvSpPr>
        <p:spPr>
          <a:xfrm flipH="1">
            <a:off x="1958335" y="2346343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6" name="Plus 105"/>
          <p:cNvSpPr/>
          <p:nvPr/>
        </p:nvSpPr>
        <p:spPr>
          <a:xfrm flipH="1">
            <a:off x="2363076" y="1671850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7" name="Minus 106"/>
          <p:cNvSpPr/>
          <p:nvPr/>
        </p:nvSpPr>
        <p:spPr>
          <a:xfrm flipH="1">
            <a:off x="3423347" y="2840827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8" name="Plus 107"/>
          <p:cNvSpPr/>
          <p:nvPr/>
        </p:nvSpPr>
        <p:spPr>
          <a:xfrm flipH="1">
            <a:off x="3179056" y="3111549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9" name="Plus 108"/>
          <p:cNvSpPr/>
          <p:nvPr/>
        </p:nvSpPr>
        <p:spPr>
          <a:xfrm flipH="1">
            <a:off x="3583797" y="2437056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0" name="Minus 109"/>
          <p:cNvSpPr/>
          <p:nvPr/>
        </p:nvSpPr>
        <p:spPr>
          <a:xfrm flipH="1">
            <a:off x="4562447" y="3545164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1" name="Plus 110"/>
          <p:cNvSpPr/>
          <p:nvPr/>
        </p:nvSpPr>
        <p:spPr>
          <a:xfrm flipH="1">
            <a:off x="4318156" y="3815886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2" name="Plus 111"/>
          <p:cNvSpPr/>
          <p:nvPr/>
        </p:nvSpPr>
        <p:spPr>
          <a:xfrm flipH="1">
            <a:off x="4722897" y="3141393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4" name="Minus 113"/>
          <p:cNvSpPr/>
          <p:nvPr/>
        </p:nvSpPr>
        <p:spPr>
          <a:xfrm flipH="1">
            <a:off x="5840869" y="3950188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5" name="Plus 114"/>
          <p:cNvSpPr/>
          <p:nvPr/>
        </p:nvSpPr>
        <p:spPr>
          <a:xfrm flipH="1">
            <a:off x="5649603" y="4223124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6" name="Minus 115"/>
          <p:cNvSpPr/>
          <p:nvPr/>
        </p:nvSpPr>
        <p:spPr>
          <a:xfrm flipH="1">
            <a:off x="5440007" y="4601390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1" name="Minus 100"/>
          <p:cNvSpPr/>
          <p:nvPr/>
        </p:nvSpPr>
        <p:spPr>
          <a:xfrm flipH="1">
            <a:off x="6951034" y="4679952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2" name="Plus 101"/>
          <p:cNvSpPr/>
          <p:nvPr/>
        </p:nvSpPr>
        <p:spPr>
          <a:xfrm flipH="1">
            <a:off x="6759768" y="4952888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3" name="Minus 102"/>
          <p:cNvSpPr/>
          <p:nvPr/>
        </p:nvSpPr>
        <p:spPr>
          <a:xfrm flipH="1">
            <a:off x="6550172" y="5331154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9" name="TextovéPole 98"/>
          <p:cNvSpPr txBox="1"/>
          <p:nvPr/>
        </p:nvSpPr>
        <p:spPr>
          <a:xfrm>
            <a:off x="294487" y="4453528"/>
            <a:ext cx="432027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b="1" dirty="0" err="1"/>
              <a:t>Saltatorní</a:t>
            </a:r>
            <a:r>
              <a:rPr lang="cs-CZ" b="1" dirty="0"/>
              <a:t> vedení AP </a:t>
            </a:r>
            <a:r>
              <a:rPr lang="cs-CZ" dirty="0"/>
              <a:t>– rychlejší</a:t>
            </a:r>
          </a:p>
          <a:p>
            <a:pPr>
              <a:lnSpc>
                <a:spcPts val="1800"/>
              </a:lnSpc>
            </a:pPr>
            <a:r>
              <a:rPr lang="cs-CZ" dirty="0"/>
              <a:t>(</a:t>
            </a:r>
            <a:r>
              <a:rPr lang="cs-CZ" dirty="0" err="1"/>
              <a:t>nemyelizovaná</a:t>
            </a:r>
            <a:r>
              <a:rPr lang="cs-CZ" dirty="0"/>
              <a:t> vlákna vedou AP pomaleji)</a:t>
            </a:r>
          </a:p>
        </p:txBody>
      </p:sp>
      <p:sp>
        <p:nvSpPr>
          <p:cNvPr id="113" name="Obdélník 112"/>
          <p:cNvSpPr/>
          <p:nvPr/>
        </p:nvSpPr>
        <p:spPr>
          <a:xfrm>
            <a:off x="2500649" y="273955"/>
            <a:ext cx="4009174" cy="8925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Šíření akčního potenciálu </a:t>
            </a:r>
          </a:p>
          <a:p>
            <a:r>
              <a:rPr lang="cs-CZ" sz="2400" dirty="0"/>
              <a:t>(</a:t>
            </a:r>
            <a:r>
              <a:rPr lang="cs-CZ" sz="2400" dirty="0" err="1"/>
              <a:t>myelinizované</a:t>
            </a:r>
            <a:r>
              <a:rPr lang="cs-CZ" sz="2400" dirty="0"/>
              <a:t> vlákno) - detail</a:t>
            </a:r>
          </a:p>
        </p:txBody>
      </p:sp>
    </p:spTree>
    <p:extLst>
      <p:ext uri="{BB962C8B-B14F-4D97-AF65-F5344CB8AC3E}">
        <p14:creationId xmlns:p14="http://schemas.microsoft.com/office/powerpoint/2010/main" val="72073035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19861952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Skupina 17"/>
          <p:cNvGrpSpPr/>
          <p:nvPr/>
        </p:nvGrpSpPr>
        <p:grpSpPr>
          <a:xfrm>
            <a:off x="275952" y="731455"/>
            <a:ext cx="5892481" cy="4490787"/>
            <a:chOff x="76791" y="186538"/>
            <a:chExt cx="5892481" cy="4490787"/>
          </a:xfrm>
        </p:grpSpPr>
        <p:sp>
          <p:nvSpPr>
            <p:cNvPr id="2" name="Volný tvar 1"/>
            <p:cNvSpPr>
              <a:spLocks noChangeAspect="1"/>
            </p:cNvSpPr>
            <p:nvPr/>
          </p:nvSpPr>
          <p:spPr>
            <a:xfrm>
              <a:off x="709756" y="836712"/>
              <a:ext cx="5259516" cy="3217039"/>
            </a:xfrm>
            <a:custGeom>
              <a:avLst/>
              <a:gdLst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264784 w 4199729"/>
                <a:gd name="connsiteY98" fmla="*/ 1886654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50608 w 4199729"/>
                <a:gd name="connsiteY105" fmla="*/ 1544246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20084 w 4200749"/>
                <a:gd name="connsiteY0" fmla="*/ 1212284 h 4338987"/>
                <a:gd name="connsiteX1" fmla="*/ 1357244 w 4200749"/>
                <a:gd name="connsiteY1" fmla="*/ 1578044 h 4338987"/>
                <a:gd name="connsiteX2" fmla="*/ 1551554 w 4200749"/>
                <a:gd name="connsiteY2" fmla="*/ 1658054 h 4338987"/>
                <a:gd name="connsiteX3" fmla="*/ 1905884 w 4200749"/>
                <a:gd name="connsiteY3" fmla="*/ 1680914 h 4338987"/>
                <a:gd name="connsiteX4" fmla="*/ 2020184 w 4200749"/>
                <a:gd name="connsiteY4" fmla="*/ 1543754 h 4338987"/>
                <a:gd name="connsiteX5" fmla="*/ 2123054 w 4200749"/>
                <a:gd name="connsiteY5" fmla="*/ 1292294 h 4338987"/>
                <a:gd name="connsiteX6" fmla="*/ 2123054 w 4200749"/>
                <a:gd name="connsiteY6" fmla="*/ 1120844 h 4338987"/>
                <a:gd name="connsiteX7" fmla="*/ 2088764 w 4200749"/>
                <a:gd name="connsiteY7" fmla="*/ 812234 h 4338987"/>
                <a:gd name="connsiteX8" fmla="*/ 2077334 w 4200749"/>
                <a:gd name="connsiteY8" fmla="*/ 777944 h 4338987"/>
                <a:gd name="connsiteX9" fmla="*/ 2168774 w 4200749"/>
                <a:gd name="connsiteY9" fmla="*/ 1086554 h 4338987"/>
                <a:gd name="connsiteX10" fmla="*/ 2214494 w 4200749"/>
                <a:gd name="connsiteY10" fmla="*/ 1269434 h 4338987"/>
                <a:gd name="connsiteX11" fmla="*/ 2283074 w 4200749"/>
                <a:gd name="connsiteY11" fmla="*/ 1303724 h 4338987"/>
                <a:gd name="connsiteX12" fmla="*/ 2328794 w 4200749"/>
                <a:gd name="connsiteY12" fmla="*/ 1166564 h 4338987"/>
                <a:gd name="connsiteX13" fmla="*/ 2465954 w 4200749"/>
                <a:gd name="connsiteY13" fmla="*/ 880814 h 4338987"/>
                <a:gd name="connsiteX14" fmla="*/ 2557394 w 4200749"/>
                <a:gd name="connsiteY14" fmla="*/ 640784 h 4338987"/>
                <a:gd name="connsiteX15" fmla="*/ 2614544 w 4200749"/>
                <a:gd name="connsiteY15" fmla="*/ 537914 h 4338987"/>
                <a:gd name="connsiteX16" fmla="*/ 2557394 w 4200749"/>
                <a:gd name="connsiteY16" fmla="*/ 789374 h 4338987"/>
                <a:gd name="connsiteX17" fmla="*/ 2443094 w 4200749"/>
                <a:gd name="connsiteY17" fmla="*/ 1097984 h 4338987"/>
                <a:gd name="connsiteX18" fmla="*/ 2374514 w 4200749"/>
                <a:gd name="connsiteY18" fmla="*/ 1406594 h 4338987"/>
                <a:gd name="connsiteX19" fmla="*/ 2557394 w 4200749"/>
                <a:gd name="connsiteY19" fmla="*/ 1578044 h 4338987"/>
                <a:gd name="connsiteX20" fmla="*/ 2877434 w 4200749"/>
                <a:gd name="connsiteY20" fmla="*/ 1658054 h 4338987"/>
                <a:gd name="connsiteX21" fmla="*/ 3186044 w 4200749"/>
                <a:gd name="connsiteY21" fmla="*/ 1658054 h 4338987"/>
                <a:gd name="connsiteX22" fmla="*/ 3368924 w 4200749"/>
                <a:gd name="connsiteY22" fmla="*/ 1566614 h 4338987"/>
                <a:gd name="connsiteX23" fmla="*/ 3471794 w 4200749"/>
                <a:gd name="connsiteY23" fmla="*/ 1372304 h 4338987"/>
                <a:gd name="connsiteX24" fmla="*/ 3460364 w 4200749"/>
                <a:gd name="connsiteY24" fmla="*/ 1097984 h 4338987"/>
                <a:gd name="connsiteX25" fmla="*/ 3448934 w 4200749"/>
                <a:gd name="connsiteY25" fmla="*/ 777944 h 4338987"/>
                <a:gd name="connsiteX26" fmla="*/ 3757544 w 4200749"/>
                <a:gd name="connsiteY26" fmla="*/ 572204 h 4338987"/>
                <a:gd name="connsiteX27" fmla="*/ 3997574 w 4200749"/>
                <a:gd name="connsiteY27" fmla="*/ 92144 h 4338987"/>
                <a:gd name="connsiteX28" fmla="*/ 4031864 w 4200749"/>
                <a:gd name="connsiteY28" fmla="*/ 12134 h 4338987"/>
                <a:gd name="connsiteX29" fmla="*/ 4009004 w 4200749"/>
                <a:gd name="connsiteY29" fmla="*/ 252164 h 4338987"/>
                <a:gd name="connsiteX30" fmla="*/ 3826124 w 4200749"/>
                <a:gd name="connsiteY30" fmla="*/ 652214 h 4338987"/>
                <a:gd name="connsiteX31" fmla="*/ 3643244 w 4200749"/>
                <a:gd name="connsiteY31" fmla="*/ 789374 h 4338987"/>
                <a:gd name="connsiteX32" fmla="*/ 3528944 w 4200749"/>
                <a:gd name="connsiteY32" fmla="*/ 892244 h 4338987"/>
                <a:gd name="connsiteX33" fmla="*/ 3860414 w 4200749"/>
                <a:gd name="connsiteY33" fmla="*/ 846524 h 4338987"/>
                <a:gd name="connsiteX34" fmla="*/ 4191884 w 4200749"/>
                <a:gd name="connsiteY34" fmla="*/ 720794 h 4338987"/>
                <a:gd name="connsiteX35" fmla="*/ 4077584 w 4200749"/>
                <a:gd name="connsiteY35" fmla="*/ 892244 h 4338987"/>
                <a:gd name="connsiteX36" fmla="*/ 3780404 w 4200749"/>
                <a:gd name="connsiteY36" fmla="*/ 937964 h 4338987"/>
                <a:gd name="connsiteX37" fmla="*/ 3608954 w 4200749"/>
                <a:gd name="connsiteY37" fmla="*/ 995114 h 4338987"/>
                <a:gd name="connsiteX38" fmla="*/ 3654674 w 4200749"/>
                <a:gd name="connsiteY38" fmla="*/ 1235144 h 4338987"/>
                <a:gd name="connsiteX39" fmla="*/ 3620384 w 4200749"/>
                <a:gd name="connsiteY39" fmla="*/ 1532324 h 4338987"/>
                <a:gd name="connsiteX40" fmla="*/ 3460364 w 4200749"/>
                <a:gd name="connsiteY40" fmla="*/ 1726634 h 4338987"/>
                <a:gd name="connsiteX41" fmla="*/ 3277484 w 4200749"/>
                <a:gd name="connsiteY41" fmla="*/ 2035244 h 4338987"/>
                <a:gd name="connsiteX42" fmla="*/ 3231764 w 4200749"/>
                <a:gd name="connsiteY42" fmla="*/ 2309564 h 4338987"/>
                <a:gd name="connsiteX43" fmla="*/ 3403214 w 4200749"/>
                <a:gd name="connsiteY43" fmla="*/ 2458154 h 4338987"/>
                <a:gd name="connsiteX44" fmla="*/ 3757544 w 4200749"/>
                <a:gd name="connsiteY44" fmla="*/ 2663894 h 4338987"/>
                <a:gd name="connsiteX45" fmla="*/ 4077584 w 4200749"/>
                <a:gd name="connsiteY45" fmla="*/ 2778194 h 4338987"/>
                <a:gd name="connsiteX46" fmla="*/ 4077584 w 4200749"/>
                <a:gd name="connsiteY46" fmla="*/ 2881064 h 4338987"/>
                <a:gd name="connsiteX47" fmla="*/ 3768974 w 4200749"/>
                <a:gd name="connsiteY47" fmla="*/ 2869634 h 4338987"/>
                <a:gd name="connsiteX48" fmla="*/ 3403214 w 4200749"/>
                <a:gd name="connsiteY48" fmla="*/ 2732474 h 4338987"/>
                <a:gd name="connsiteX49" fmla="*/ 3083174 w 4200749"/>
                <a:gd name="connsiteY49" fmla="*/ 2663894 h 4338987"/>
                <a:gd name="connsiteX50" fmla="*/ 2957444 w 4200749"/>
                <a:gd name="connsiteY50" fmla="*/ 2698184 h 4338987"/>
                <a:gd name="connsiteX51" fmla="*/ 2820284 w 4200749"/>
                <a:gd name="connsiteY51" fmla="*/ 2823914 h 4338987"/>
                <a:gd name="connsiteX52" fmla="*/ 2763134 w 4200749"/>
                <a:gd name="connsiteY52" fmla="*/ 2995364 h 4338987"/>
                <a:gd name="connsiteX53" fmla="*/ 2968874 w 4200749"/>
                <a:gd name="connsiteY53" fmla="*/ 3132524 h 4338987"/>
                <a:gd name="connsiteX54" fmla="*/ 3174614 w 4200749"/>
                <a:gd name="connsiteY54" fmla="*/ 3269684 h 4338987"/>
                <a:gd name="connsiteX55" fmla="*/ 3346064 w 4200749"/>
                <a:gd name="connsiteY55" fmla="*/ 3303974 h 4338987"/>
                <a:gd name="connsiteX56" fmla="*/ 3266054 w 4200749"/>
                <a:gd name="connsiteY56" fmla="*/ 3395414 h 4338987"/>
                <a:gd name="connsiteX57" fmla="*/ 3003164 w 4200749"/>
                <a:gd name="connsiteY57" fmla="*/ 3303974 h 4338987"/>
                <a:gd name="connsiteX58" fmla="*/ 2751704 w 4200749"/>
                <a:gd name="connsiteY58" fmla="*/ 3189674 h 4338987"/>
                <a:gd name="connsiteX59" fmla="*/ 2637404 w 4200749"/>
                <a:gd name="connsiteY59" fmla="*/ 3098234 h 4338987"/>
                <a:gd name="connsiteX60" fmla="*/ 2568824 w 4200749"/>
                <a:gd name="connsiteY60" fmla="*/ 3109664 h 4338987"/>
                <a:gd name="connsiteX61" fmla="*/ 2557394 w 4200749"/>
                <a:gd name="connsiteY61" fmla="*/ 3326834 h 4338987"/>
                <a:gd name="connsiteX62" fmla="*/ 2671694 w 4200749"/>
                <a:gd name="connsiteY62" fmla="*/ 3555434 h 4338987"/>
                <a:gd name="connsiteX63" fmla="*/ 2728844 w 4200749"/>
                <a:gd name="connsiteY63" fmla="*/ 4024064 h 4338987"/>
                <a:gd name="connsiteX64" fmla="*/ 2694554 w 4200749"/>
                <a:gd name="connsiteY64" fmla="*/ 4184084 h 4338987"/>
                <a:gd name="connsiteX65" fmla="*/ 2534534 w 4200749"/>
                <a:gd name="connsiteY65" fmla="*/ 4138364 h 4338987"/>
                <a:gd name="connsiteX66" fmla="*/ 2534534 w 4200749"/>
                <a:gd name="connsiteY66" fmla="*/ 3909764 h 4338987"/>
                <a:gd name="connsiteX67" fmla="*/ 2431664 w 4200749"/>
                <a:gd name="connsiteY67" fmla="*/ 3566864 h 4338987"/>
                <a:gd name="connsiteX68" fmla="*/ 2305934 w 4200749"/>
                <a:gd name="connsiteY68" fmla="*/ 3166814 h 4338987"/>
                <a:gd name="connsiteX69" fmla="*/ 2260214 w 4200749"/>
                <a:gd name="connsiteY69" fmla="*/ 3063944 h 4338987"/>
                <a:gd name="connsiteX70" fmla="*/ 2077334 w 4200749"/>
                <a:gd name="connsiteY70" fmla="*/ 2949644 h 4338987"/>
                <a:gd name="connsiteX71" fmla="*/ 1848734 w 4200749"/>
                <a:gd name="connsiteY71" fmla="*/ 3029654 h 4338987"/>
                <a:gd name="connsiteX72" fmla="*/ 1414394 w 4200749"/>
                <a:gd name="connsiteY72" fmla="*/ 3361124 h 4338987"/>
                <a:gd name="connsiteX73" fmla="*/ 1380104 w 4200749"/>
                <a:gd name="connsiteY73" fmla="*/ 3681164 h 4338987"/>
                <a:gd name="connsiteX74" fmla="*/ 1380104 w 4200749"/>
                <a:gd name="connsiteY74" fmla="*/ 3989774 h 4338987"/>
                <a:gd name="connsiteX75" fmla="*/ 1288664 w 4200749"/>
                <a:gd name="connsiteY75" fmla="*/ 4309814 h 4338987"/>
                <a:gd name="connsiteX76" fmla="*/ 1197224 w 4200749"/>
                <a:gd name="connsiteY76" fmla="*/ 4298384 h 4338987"/>
                <a:gd name="connsiteX77" fmla="*/ 1185794 w 4200749"/>
                <a:gd name="connsiteY77" fmla="*/ 4081214 h 4338987"/>
                <a:gd name="connsiteX78" fmla="*/ 1197224 w 4200749"/>
                <a:gd name="connsiteY78" fmla="*/ 3909764 h 4338987"/>
                <a:gd name="connsiteX79" fmla="*/ 968624 w 4200749"/>
                <a:gd name="connsiteY79" fmla="*/ 3989774 h 4338987"/>
                <a:gd name="connsiteX80" fmla="*/ 717164 w 4200749"/>
                <a:gd name="connsiteY80" fmla="*/ 4069784 h 4338987"/>
                <a:gd name="connsiteX81" fmla="*/ 740024 w 4200749"/>
                <a:gd name="connsiteY81" fmla="*/ 3955484 h 4338987"/>
                <a:gd name="connsiteX82" fmla="*/ 1128644 w 4200749"/>
                <a:gd name="connsiteY82" fmla="*/ 3795464 h 4338987"/>
                <a:gd name="connsiteX83" fmla="*/ 1277234 w 4200749"/>
                <a:gd name="connsiteY83" fmla="*/ 3726884 h 4338987"/>
                <a:gd name="connsiteX84" fmla="*/ 1220084 w 4200749"/>
                <a:gd name="connsiteY84" fmla="*/ 3372554 h 4338987"/>
                <a:gd name="connsiteX85" fmla="*/ 1322954 w 4200749"/>
                <a:gd name="connsiteY85" fmla="*/ 3121094 h 4338987"/>
                <a:gd name="connsiteX86" fmla="*/ 1391534 w 4200749"/>
                <a:gd name="connsiteY86" fmla="*/ 3052514 h 4338987"/>
                <a:gd name="connsiteX87" fmla="*/ 1082924 w 4200749"/>
                <a:gd name="connsiteY87" fmla="*/ 3029654 h 4338987"/>
                <a:gd name="connsiteX88" fmla="*/ 728594 w 4200749"/>
                <a:gd name="connsiteY88" fmla="*/ 2961074 h 4338987"/>
                <a:gd name="connsiteX89" fmla="*/ 374264 w 4200749"/>
                <a:gd name="connsiteY89" fmla="*/ 3132524 h 4338987"/>
                <a:gd name="connsiteX90" fmla="*/ 419984 w 4200749"/>
                <a:gd name="connsiteY90" fmla="*/ 3029654 h 4338987"/>
                <a:gd name="connsiteX91" fmla="*/ 625724 w 4200749"/>
                <a:gd name="connsiteY91" fmla="*/ 2926784 h 4338987"/>
                <a:gd name="connsiteX92" fmla="*/ 808604 w 4200749"/>
                <a:gd name="connsiteY92" fmla="*/ 2755334 h 4338987"/>
                <a:gd name="connsiteX93" fmla="*/ 1151504 w 4200749"/>
                <a:gd name="connsiteY93" fmla="*/ 2778194 h 4338987"/>
                <a:gd name="connsiteX94" fmla="*/ 1460114 w 4200749"/>
                <a:gd name="connsiteY94" fmla="*/ 2823914 h 4338987"/>
                <a:gd name="connsiteX95" fmla="*/ 1951604 w 4200749"/>
                <a:gd name="connsiteY95" fmla="*/ 2663894 h 4338987"/>
                <a:gd name="connsiteX96" fmla="*/ 1700144 w 4200749"/>
                <a:gd name="connsiteY96" fmla="*/ 2263844 h 4338987"/>
                <a:gd name="connsiteX97" fmla="*/ 1688714 w 4200749"/>
                <a:gd name="connsiteY97" fmla="*/ 1966664 h 4338987"/>
                <a:gd name="connsiteX98" fmla="*/ 1380522 w 4200749"/>
                <a:gd name="connsiteY98" fmla="*/ 1841930 h 4338987"/>
                <a:gd name="connsiteX99" fmla="*/ 1094354 w 4200749"/>
                <a:gd name="connsiteY99" fmla="*/ 1715204 h 4338987"/>
                <a:gd name="connsiteX100" fmla="*/ 745038 w 4200749"/>
                <a:gd name="connsiteY100" fmla="*/ 1626741 h 4338987"/>
                <a:gd name="connsiteX101" fmla="*/ 351404 w 4200749"/>
                <a:gd name="connsiteY101" fmla="*/ 1726634 h 4338987"/>
                <a:gd name="connsiteX102" fmla="*/ 122804 w 4200749"/>
                <a:gd name="connsiteY102" fmla="*/ 1795214 h 4338987"/>
                <a:gd name="connsiteX103" fmla="*/ 8504 w 4200749"/>
                <a:gd name="connsiteY103" fmla="*/ 1738064 h 4338987"/>
                <a:gd name="connsiteX104" fmla="*/ 347047 w 4200749"/>
                <a:gd name="connsiteY104" fmla="*/ 1644138 h 4338987"/>
                <a:gd name="connsiteX105" fmla="*/ 651628 w 4200749"/>
                <a:gd name="connsiteY105" fmla="*/ 1544246 h 4338987"/>
                <a:gd name="connsiteX106" fmla="*/ 1071494 w 4200749"/>
                <a:gd name="connsiteY106" fmla="*/ 1612334 h 4338987"/>
                <a:gd name="connsiteX107" fmla="*/ 1242944 w 4200749"/>
                <a:gd name="connsiteY107" fmla="*/ 1658054 h 4338987"/>
                <a:gd name="connsiteX108" fmla="*/ 1185794 w 4200749"/>
                <a:gd name="connsiteY108" fmla="*/ 1452314 h 4338987"/>
                <a:gd name="connsiteX109" fmla="*/ 1174364 w 4200749"/>
                <a:gd name="connsiteY109" fmla="*/ 1177994 h 4338987"/>
                <a:gd name="connsiteX110" fmla="*/ 1220084 w 4200749"/>
                <a:gd name="connsiteY110" fmla="*/ 1212284 h 4338987"/>
                <a:gd name="connsiteX0" fmla="*/ 1221553 w 4202218"/>
                <a:gd name="connsiteY0" fmla="*/ 1212284 h 4338987"/>
                <a:gd name="connsiteX1" fmla="*/ 1358713 w 4202218"/>
                <a:gd name="connsiteY1" fmla="*/ 157804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75917 w 4202218"/>
                <a:gd name="connsiteY109" fmla="*/ 547397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876086 w 4202218"/>
                <a:gd name="connsiteY109" fmla="*/ 10016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63719 w 4202218"/>
                <a:gd name="connsiteY32" fmla="*/ 977218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1796"/>
                <a:gd name="connsiteY0" fmla="*/ 1212284 h 4338987"/>
                <a:gd name="connsiteX1" fmla="*/ 1343911 w 4201796"/>
                <a:gd name="connsiteY1" fmla="*/ 1560154 h 4338987"/>
                <a:gd name="connsiteX2" fmla="*/ 1553023 w 4201796"/>
                <a:gd name="connsiteY2" fmla="*/ 1658054 h 4338987"/>
                <a:gd name="connsiteX3" fmla="*/ 1907353 w 4201796"/>
                <a:gd name="connsiteY3" fmla="*/ 1680914 h 4338987"/>
                <a:gd name="connsiteX4" fmla="*/ 2021653 w 4201796"/>
                <a:gd name="connsiteY4" fmla="*/ 1543754 h 4338987"/>
                <a:gd name="connsiteX5" fmla="*/ 2124523 w 4201796"/>
                <a:gd name="connsiteY5" fmla="*/ 1292294 h 4338987"/>
                <a:gd name="connsiteX6" fmla="*/ 2124523 w 4201796"/>
                <a:gd name="connsiteY6" fmla="*/ 1120844 h 4338987"/>
                <a:gd name="connsiteX7" fmla="*/ 2068029 w 4201796"/>
                <a:gd name="connsiteY7" fmla="*/ 825651 h 4338987"/>
                <a:gd name="connsiteX8" fmla="*/ 2078803 w 4201796"/>
                <a:gd name="connsiteY8" fmla="*/ 777944 h 4338987"/>
                <a:gd name="connsiteX9" fmla="*/ 2170243 w 4201796"/>
                <a:gd name="connsiteY9" fmla="*/ 1086554 h 4338987"/>
                <a:gd name="connsiteX10" fmla="*/ 2215963 w 4201796"/>
                <a:gd name="connsiteY10" fmla="*/ 1269434 h 4338987"/>
                <a:gd name="connsiteX11" fmla="*/ 2284543 w 4201796"/>
                <a:gd name="connsiteY11" fmla="*/ 1303724 h 4338987"/>
                <a:gd name="connsiteX12" fmla="*/ 2330263 w 4201796"/>
                <a:gd name="connsiteY12" fmla="*/ 1166564 h 4338987"/>
                <a:gd name="connsiteX13" fmla="*/ 2467423 w 4201796"/>
                <a:gd name="connsiteY13" fmla="*/ 880814 h 4338987"/>
                <a:gd name="connsiteX14" fmla="*/ 2558863 w 4201796"/>
                <a:gd name="connsiteY14" fmla="*/ 640784 h 4338987"/>
                <a:gd name="connsiteX15" fmla="*/ 2616013 w 4201796"/>
                <a:gd name="connsiteY15" fmla="*/ 537914 h 4338987"/>
                <a:gd name="connsiteX16" fmla="*/ 2558863 w 4201796"/>
                <a:gd name="connsiteY16" fmla="*/ 789374 h 4338987"/>
                <a:gd name="connsiteX17" fmla="*/ 2444563 w 4201796"/>
                <a:gd name="connsiteY17" fmla="*/ 1097984 h 4338987"/>
                <a:gd name="connsiteX18" fmla="*/ 2375983 w 4201796"/>
                <a:gd name="connsiteY18" fmla="*/ 1406594 h 4338987"/>
                <a:gd name="connsiteX19" fmla="*/ 2558863 w 4201796"/>
                <a:gd name="connsiteY19" fmla="*/ 1578044 h 4338987"/>
                <a:gd name="connsiteX20" fmla="*/ 2878903 w 4201796"/>
                <a:gd name="connsiteY20" fmla="*/ 1658054 h 4338987"/>
                <a:gd name="connsiteX21" fmla="*/ 3187513 w 4201796"/>
                <a:gd name="connsiteY21" fmla="*/ 1658054 h 4338987"/>
                <a:gd name="connsiteX22" fmla="*/ 3370393 w 4201796"/>
                <a:gd name="connsiteY22" fmla="*/ 1566614 h 4338987"/>
                <a:gd name="connsiteX23" fmla="*/ 3473263 w 4201796"/>
                <a:gd name="connsiteY23" fmla="*/ 1372304 h 4338987"/>
                <a:gd name="connsiteX24" fmla="*/ 3461833 w 4201796"/>
                <a:gd name="connsiteY24" fmla="*/ 1097984 h 4338987"/>
                <a:gd name="connsiteX25" fmla="*/ 3450403 w 4201796"/>
                <a:gd name="connsiteY25" fmla="*/ 777944 h 4338987"/>
                <a:gd name="connsiteX26" fmla="*/ 3759013 w 4201796"/>
                <a:gd name="connsiteY26" fmla="*/ 572204 h 4338987"/>
                <a:gd name="connsiteX27" fmla="*/ 3999043 w 4201796"/>
                <a:gd name="connsiteY27" fmla="*/ 92144 h 4338987"/>
                <a:gd name="connsiteX28" fmla="*/ 4033333 w 4201796"/>
                <a:gd name="connsiteY28" fmla="*/ 12134 h 4338987"/>
                <a:gd name="connsiteX29" fmla="*/ 4010473 w 4201796"/>
                <a:gd name="connsiteY29" fmla="*/ 252164 h 4338987"/>
                <a:gd name="connsiteX30" fmla="*/ 3827593 w 4201796"/>
                <a:gd name="connsiteY30" fmla="*/ 652214 h 4338987"/>
                <a:gd name="connsiteX31" fmla="*/ 3644713 w 4201796"/>
                <a:gd name="connsiteY31" fmla="*/ 789374 h 4338987"/>
                <a:gd name="connsiteX32" fmla="*/ 3563719 w 4201796"/>
                <a:gd name="connsiteY32" fmla="*/ 977218 h 4338987"/>
                <a:gd name="connsiteX33" fmla="*/ 3861883 w 4201796"/>
                <a:gd name="connsiteY33" fmla="*/ 846524 h 4338987"/>
                <a:gd name="connsiteX34" fmla="*/ 4193353 w 4201796"/>
                <a:gd name="connsiteY34" fmla="*/ 720794 h 4338987"/>
                <a:gd name="connsiteX35" fmla="*/ 4079053 w 4201796"/>
                <a:gd name="connsiteY35" fmla="*/ 892244 h 4338987"/>
                <a:gd name="connsiteX36" fmla="*/ 3818880 w 4201796"/>
                <a:gd name="connsiteY36" fmla="*/ 991631 h 4338987"/>
                <a:gd name="connsiteX37" fmla="*/ 3658531 w 4201796"/>
                <a:gd name="connsiteY37" fmla="*/ 1093504 h 4338987"/>
                <a:gd name="connsiteX38" fmla="*/ 3656143 w 4201796"/>
                <a:gd name="connsiteY38" fmla="*/ 1235144 h 4338987"/>
                <a:gd name="connsiteX39" fmla="*/ 3621853 w 4201796"/>
                <a:gd name="connsiteY39" fmla="*/ 1532324 h 4338987"/>
                <a:gd name="connsiteX40" fmla="*/ 3461833 w 4201796"/>
                <a:gd name="connsiteY40" fmla="*/ 1726634 h 4338987"/>
                <a:gd name="connsiteX41" fmla="*/ 3278953 w 4201796"/>
                <a:gd name="connsiteY41" fmla="*/ 2035244 h 4338987"/>
                <a:gd name="connsiteX42" fmla="*/ 3233233 w 4201796"/>
                <a:gd name="connsiteY42" fmla="*/ 2309564 h 4338987"/>
                <a:gd name="connsiteX43" fmla="*/ 3404683 w 4201796"/>
                <a:gd name="connsiteY43" fmla="*/ 2458154 h 4338987"/>
                <a:gd name="connsiteX44" fmla="*/ 3759013 w 4201796"/>
                <a:gd name="connsiteY44" fmla="*/ 2663894 h 4338987"/>
                <a:gd name="connsiteX45" fmla="*/ 4079053 w 4201796"/>
                <a:gd name="connsiteY45" fmla="*/ 2778194 h 4338987"/>
                <a:gd name="connsiteX46" fmla="*/ 4079053 w 4201796"/>
                <a:gd name="connsiteY46" fmla="*/ 2881064 h 4338987"/>
                <a:gd name="connsiteX47" fmla="*/ 3770443 w 4201796"/>
                <a:gd name="connsiteY47" fmla="*/ 2869634 h 4338987"/>
                <a:gd name="connsiteX48" fmla="*/ 3404683 w 4201796"/>
                <a:gd name="connsiteY48" fmla="*/ 2732474 h 4338987"/>
                <a:gd name="connsiteX49" fmla="*/ 3084643 w 4201796"/>
                <a:gd name="connsiteY49" fmla="*/ 2663894 h 4338987"/>
                <a:gd name="connsiteX50" fmla="*/ 2958913 w 4201796"/>
                <a:gd name="connsiteY50" fmla="*/ 2698184 h 4338987"/>
                <a:gd name="connsiteX51" fmla="*/ 2821753 w 4201796"/>
                <a:gd name="connsiteY51" fmla="*/ 2823914 h 4338987"/>
                <a:gd name="connsiteX52" fmla="*/ 2764603 w 4201796"/>
                <a:gd name="connsiteY52" fmla="*/ 2995364 h 4338987"/>
                <a:gd name="connsiteX53" fmla="*/ 2970343 w 4201796"/>
                <a:gd name="connsiteY53" fmla="*/ 3132524 h 4338987"/>
                <a:gd name="connsiteX54" fmla="*/ 3176083 w 4201796"/>
                <a:gd name="connsiteY54" fmla="*/ 3269684 h 4338987"/>
                <a:gd name="connsiteX55" fmla="*/ 3347533 w 4201796"/>
                <a:gd name="connsiteY55" fmla="*/ 3303974 h 4338987"/>
                <a:gd name="connsiteX56" fmla="*/ 3267523 w 4201796"/>
                <a:gd name="connsiteY56" fmla="*/ 3395414 h 4338987"/>
                <a:gd name="connsiteX57" fmla="*/ 3004633 w 4201796"/>
                <a:gd name="connsiteY57" fmla="*/ 3303974 h 4338987"/>
                <a:gd name="connsiteX58" fmla="*/ 2753173 w 4201796"/>
                <a:gd name="connsiteY58" fmla="*/ 3189674 h 4338987"/>
                <a:gd name="connsiteX59" fmla="*/ 2638873 w 4201796"/>
                <a:gd name="connsiteY59" fmla="*/ 3098234 h 4338987"/>
                <a:gd name="connsiteX60" fmla="*/ 2570293 w 4201796"/>
                <a:gd name="connsiteY60" fmla="*/ 3109664 h 4338987"/>
                <a:gd name="connsiteX61" fmla="*/ 2558863 w 4201796"/>
                <a:gd name="connsiteY61" fmla="*/ 3326834 h 4338987"/>
                <a:gd name="connsiteX62" fmla="*/ 2673163 w 4201796"/>
                <a:gd name="connsiteY62" fmla="*/ 3555434 h 4338987"/>
                <a:gd name="connsiteX63" fmla="*/ 2730313 w 4201796"/>
                <a:gd name="connsiteY63" fmla="*/ 4024064 h 4338987"/>
                <a:gd name="connsiteX64" fmla="*/ 2696023 w 4201796"/>
                <a:gd name="connsiteY64" fmla="*/ 4184084 h 4338987"/>
                <a:gd name="connsiteX65" fmla="*/ 2536003 w 4201796"/>
                <a:gd name="connsiteY65" fmla="*/ 4138364 h 4338987"/>
                <a:gd name="connsiteX66" fmla="*/ 2536003 w 4201796"/>
                <a:gd name="connsiteY66" fmla="*/ 3909764 h 4338987"/>
                <a:gd name="connsiteX67" fmla="*/ 2433133 w 4201796"/>
                <a:gd name="connsiteY67" fmla="*/ 3566864 h 4338987"/>
                <a:gd name="connsiteX68" fmla="*/ 2307403 w 4201796"/>
                <a:gd name="connsiteY68" fmla="*/ 3166814 h 4338987"/>
                <a:gd name="connsiteX69" fmla="*/ 2261683 w 4201796"/>
                <a:gd name="connsiteY69" fmla="*/ 3063944 h 4338987"/>
                <a:gd name="connsiteX70" fmla="*/ 2078803 w 4201796"/>
                <a:gd name="connsiteY70" fmla="*/ 2949644 h 4338987"/>
                <a:gd name="connsiteX71" fmla="*/ 1850203 w 4201796"/>
                <a:gd name="connsiteY71" fmla="*/ 3029654 h 4338987"/>
                <a:gd name="connsiteX72" fmla="*/ 1415863 w 4201796"/>
                <a:gd name="connsiteY72" fmla="*/ 3361124 h 4338987"/>
                <a:gd name="connsiteX73" fmla="*/ 1381573 w 4201796"/>
                <a:gd name="connsiteY73" fmla="*/ 3681164 h 4338987"/>
                <a:gd name="connsiteX74" fmla="*/ 1381573 w 4201796"/>
                <a:gd name="connsiteY74" fmla="*/ 3989774 h 4338987"/>
                <a:gd name="connsiteX75" fmla="*/ 1290133 w 4201796"/>
                <a:gd name="connsiteY75" fmla="*/ 4309814 h 4338987"/>
                <a:gd name="connsiteX76" fmla="*/ 1198693 w 4201796"/>
                <a:gd name="connsiteY76" fmla="*/ 4298384 h 4338987"/>
                <a:gd name="connsiteX77" fmla="*/ 1187263 w 4201796"/>
                <a:gd name="connsiteY77" fmla="*/ 4081214 h 4338987"/>
                <a:gd name="connsiteX78" fmla="*/ 1198693 w 4201796"/>
                <a:gd name="connsiteY78" fmla="*/ 3909764 h 4338987"/>
                <a:gd name="connsiteX79" fmla="*/ 970093 w 4201796"/>
                <a:gd name="connsiteY79" fmla="*/ 3989774 h 4338987"/>
                <a:gd name="connsiteX80" fmla="*/ 718633 w 4201796"/>
                <a:gd name="connsiteY80" fmla="*/ 4069784 h 4338987"/>
                <a:gd name="connsiteX81" fmla="*/ 741493 w 4201796"/>
                <a:gd name="connsiteY81" fmla="*/ 3955484 h 4338987"/>
                <a:gd name="connsiteX82" fmla="*/ 1130113 w 4201796"/>
                <a:gd name="connsiteY82" fmla="*/ 3795464 h 4338987"/>
                <a:gd name="connsiteX83" fmla="*/ 1278703 w 4201796"/>
                <a:gd name="connsiteY83" fmla="*/ 3726884 h 4338987"/>
                <a:gd name="connsiteX84" fmla="*/ 1221553 w 4201796"/>
                <a:gd name="connsiteY84" fmla="*/ 3372554 h 4338987"/>
                <a:gd name="connsiteX85" fmla="*/ 1324423 w 4201796"/>
                <a:gd name="connsiteY85" fmla="*/ 3121094 h 4338987"/>
                <a:gd name="connsiteX86" fmla="*/ 1393003 w 4201796"/>
                <a:gd name="connsiteY86" fmla="*/ 3052514 h 4338987"/>
                <a:gd name="connsiteX87" fmla="*/ 1084393 w 4201796"/>
                <a:gd name="connsiteY87" fmla="*/ 3029654 h 4338987"/>
                <a:gd name="connsiteX88" fmla="*/ 730063 w 4201796"/>
                <a:gd name="connsiteY88" fmla="*/ 2961074 h 4338987"/>
                <a:gd name="connsiteX89" fmla="*/ 375733 w 4201796"/>
                <a:gd name="connsiteY89" fmla="*/ 3132524 h 4338987"/>
                <a:gd name="connsiteX90" fmla="*/ 421453 w 4201796"/>
                <a:gd name="connsiteY90" fmla="*/ 3029654 h 4338987"/>
                <a:gd name="connsiteX91" fmla="*/ 627193 w 4201796"/>
                <a:gd name="connsiteY91" fmla="*/ 2926784 h 4338987"/>
                <a:gd name="connsiteX92" fmla="*/ 810073 w 4201796"/>
                <a:gd name="connsiteY92" fmla="*/ 2755334 h 4338987"/>
                <a:gd name="connsiteX93" fmla="*/ 1152973 w 4201796"/>
                <a:gd name="connsiteY93" fmla="*/ 2778194 h 4338987"/>
                <a:gd name="connsiteX94" fmla="*/ 1461583 w 4201796"/>
                <a:gd name="connsiteY94" fmla="*/ 2823914 h 4338987"/>
                <a:gd name="connsiteX95" fmla="*/ 1953073 w 4201796"/>
                <a:gd name="connsiteY95" fmla="*/ 2663894 h 4338987"/>
                <a:gd name="connsiteX96" fmla="*/ 1701613 w 4201796"/>
                <a:gd name="connsiteY96" fmla="*/ 2263844 h 4338987"/>
                <a:gd name="connsiteX97" fmla="*/ 1690183 w 4201796"/>
                <a:gd name="connsiteY97" fmla="*/ 1966664 h 4338987"/>
                <a:gd name="connsiteX98" fmla="*/ 1381991 w 4201796"/>
                <a:gd name="connsiteY98" fmla="*/ 1841930 h 4338987"/>
                <a:gd name="connsiteX99" fmla="*/ 1095823 w 4201796"/>
                <a:gd name="connsiteY99" fmla="*/ 1715204 h 4338987"/>
                <a:gd name="connsiteX100" fmla="*/ 746507 w 4201796"/>
                <a:gd name="connsiteY100" fmla="*/ 1626741 h 4338987"/>
                <a:gd name="connsiteX101" fmla="*/ 352873 w 4201796"/>
                <a:gd name="connsiteY101" fmla="*/ 1726634 h 4338987"/>
                <a:gd name="connsiteX102" fmla="*/ 113171 w 4201796"/>
                <a:gd name="connsiteY102" fmla="*/ 1763908 h 4338987"/>
                <a:gd name="connsiteX103" fmla="*/ 9973 w 4201796"/>
                <a:gd name="connsiteY103" fmla="*/ 1738064 h 4338987"/>
                <a:gd name="connsiteX104" fmla="*/ 348516 w 4201796"/>
                <a:gd name="connsiteY104" fmla="*/ 1644138 h 4338987"/>
                <a:gd name="connsiteX105" fmla="*/ 653097 w 4201796"/>
                <a:gd name="connsiteY105" fmla="*/ 1544246 h 4338987"/>
                <a:gd name="connsiteX106" fmla="*/ 1072963 w 4201796"/>
                <a:gd name="connsiteY106" fmla="*/ 1612334 h 4338987"/>
                <a:gd name="connsiteX107" fmla="*/ 1244413 w 4201796"/>
                <a:gd name="connsiteY107" fmla="*/ 1658054 h 4338987"/>
                <a:gd name="connsiteX108" fmla="*/ 1205766 w 4201796"/>
                <a:gd name="connsiteY108" fmla="*/ 1452314 h 4338987"/>
                <a:gd name="connsiteX109" fmla="*/ 1046313 w 4201796"/>
                <a:gd name="connsiteY109" fmla="*/ 815735 h 4338987"/>
                <a:gd name="connsiteX110" fmla="*/ 1221553 w 4201796"/>
                <a:gd name="connsiteY110" fmla="*/ 1212284 h 4338987"/>
                <a:gd name="connsiteX0" fmla="*/ 1221553 w 4200104"/>
                <a:gd name="connsiteY0" fmla="*/ 1212284 h 4338987"/>
                <a:gd name="connsiteX1" fmla="*/ 1343911 w 4200104"/>
                <a:gd name="connsiteY1" fmla="*/ 1560154 h 4338987"/>
                <a:gd name="connsiteX2" fmla="*/ 1553023 w 4200104"/>
                <a:gd name="connsiteY2" fmla="*/ 1658054 h 4338987"/>
                <a:gd name="connsiteX3" fmla="*/ 1907353 w 4200104"/>
                <a:gd name="connsiteY3" fmla="*/ 1680914 h 4338987"/>
                <a:gd name="connsiteX4" fmla="*/ 2021653 w 4200104"/>
                <a:gd name="connsiteY4" fmla="*/ 1543754 h 4338987"/>
                <a:gd name="connsiteX5" fmla="*/ 2124523 w 4200104"/>
                <a:gd name="connsiteY5" fmla="*/ 1292294 h 4338987"/>
                <a:gd name="connsiteX6" fmla="*/ 2124523 w 4200104"/>
                <a:gd name="connsiteY6" fmla="*/ 1120844 h 4338987"/>
                <a:gd name="connsiteX7" fmla="*/ 2068029 w 4200104"/>
                <a:gd name="connsiteY7" fmla="*/ 825651 h 4338987"/>
                <a:gd name="connsiteX8" fmla="*/ 2078803 w 4200104"/>
                <a:gd name="connsiteY8" fmla="*/ 777944 h 4338987"/>
                <a:gd name="connsiteX9" fmla="*/ 2170243 w 4200104"/>
                <a:gd name="connsiteY9" fmla="*/ 1086554 h 4338987"/>
                <a:gd name="connsiteX10" fmla="*/ 2215963 w 4200104"/>
                <a:gd name="connsiteY10" fmla="*/ 1269434 h 4338987"/>
                <a:gd name="connsiteX11" fmla="*/ 2284543 w 4200104"/>
                <a:gd name="connsiteY11" fmla="*/ 1303724 h 4338987"/>
                <a:gd name="connsiteX12" fmla="*/ 2330263 w 4200104"/>
                <a:gd name="connsiteY12" fmla="*/ 1166564 h 4338987"/>
                <a:gd name="connsiteX13" fmla="*/ 2467423 w 4200104"/>
                <a:gd name="connsiteY13" fmla="*/ 880814 h 4338987"/>
                <a:gd name="connsiteX14" fmla="*/ 2558863 w 4200104"/>
                <a:gd name="connsiteY14" fmla="*/ 640784 h 4338987"/>
                <a:gd name="connsiteX15" fmla="*/ 2616013 w 4200104"/>
                <a:gd name="connsiteY15" fmla="*/ 537914 h 4338987"/>
                <a:gd name="connsiteX16" fmla="*/ 2558863 w 4200104"/>
                <a:gd name="connsiteY16" fmla="*/ 789374 h 4338987"/>
                <a:gd name="connsiteX17" fmla="*/ 2444563 w 4200104"/>
                <a:gd name="connsiteY17" fmla="*/ 1097984 h 4338987"/>
                <a:gd name="connsiteX18" fmla="*/ 2375983 w 4200104"/>
                <a:gd name="connsiteY18" fmla="*/ 1406594 h 4338987"/>
                <a:gd name="connsiteX19" fmla="*/ 2558863 w 4200104"/>
                <a:gd name="connsiteY19" fmla="*/ 1578044 h 4338987"/>
                <a:gd name="connsiteX20" fmla="*/ 2878903 w 4200104"/>
                <a:gd name="connsiteY20" fmla="*/ 1658054 h 4338987"/>
                <a:gd name="connsiteX21" fmla="*/ 3187513 w 4200104"/>
                <a:gd name="connsiteY21" fmla="*/ 1658054 h 4338987"/>
                <a:gd name="connsiteX22" fmla="*/ 3370393 w 4200104"/>
                <a:gd name="connsiteY22" fmla="*/ 1566614 h 4338987"/>
                <a:gd name="connsiteX23" fmla="*/ 3473263 w 4200104"/>
                <a:gd name="connsiteY23" fmla="*/ 1372304 h 4338987"/>
                <a:gd name="connsiteX24" fmla="*/ 3461833 w 4200104"/>
                <a:gd name="connsiteY24" fmla="*/ 1097984 h 4338987"/>
                <a:gd name="connsiteX25" fmla="*/ 3450403 w 4200104"/>
                <a:gd name="connsiteY25" fmla="*/ 777944 h 4338987"/>
                <a:gd name="connsiteX26" fmla="*/ 3759013 w 4200104"/>
                <a:gd name="connsiteY26" fmla="*/ 572204 h 4338987"/>
                <a:gd name="connsiteX27" fmla="*/ 3999043 w 4200104"/>
                <a:gd name="connsiteY27" fmla="*/ 92144 h 4338987"/>
                <a:gd name="connsiteX28" fmla="*/ 4033333 w 4200104"/>
                <a:gd name="connsiteY28" fmla="*/ 12134 h 4338987"/>
                <a:gd name="connsiteX29" fmla="*/ 4010473 w 4200104"/>
                <a:gd name="connsiteY29" fmla="*/ 252164 h 4338987"/>
                <a:gd name="connsiteX30" fmla="*/ 3827593 w 4200104"/>
                <a:gd name="connsiteY30" fmla="*/ 652214 h 4338987"/>
                <a:gd name="connsiteX31" fmla="*/ 3644713 w 4200104"/>
                <a:gd name="connsiteY31" fmla="*/ 789374 h 4338987"/>
                <a:gd name="connsiteX32" fmla="*/ 3563719 w 4200104"/>
                <a:gd name="connsiteY32" fmla="*/ 977218 h 4338987"/>
                <a:gd name="connsiteX33" fmla="*/ 3861883 w 4200104"/>
                <a:gd name="connsiteY33" fmla="*/ 846524 h 4338987"/>
                <a:gd name="connsiteX34" fmla="*/ 4193353 w 4200104"/>
                <a:gd name="connsiteY34" fmla="*/ 720794 h 4338987"/>
                <a:gd name="connsiteX35" fmla="*/ 4064251 w 4200104"/>
                <a:gd name="connsiteY35" fmla="*/ 847521 h 4338987"/>
                <a:gd name="connsiteX36" fmla="*/ 3818880 w 4200104"/>
                <a:gd name="connsiteY36" fmla="*/ 991631 h 4338987"/>
                <a:gd name="connsiteX37" fmla="*/ 3658531 w 4200104"/>
                <a:gd name="connsiteY37" fmla="*/ 1093504 h 4338987"/>
                <a:gd name="connsiteX38" fmla="*/ 3656143 w 4200104"/>
                <a:gd name="connsiteY38" fmla="*/ 1235144 h 4338987"/>
                <a:gd name="connsiteX39" fmla="*/ 3621853 w 4200104"/>
                <a:gd name="connsiteY39" fmla="*/ 1532324 h 4338987"/>
                <a:gd name="connsiteX40" fmla="*/ 3461833 w 4200104"/>
                <a:gd name="connsiteY40" fmla="*/ 1726634 h 4338987"/>
                <a:gd name="connsiteX41" fmla="*/ 3278953 w 4200104"/>
                <a:gd name="connsiteY41" fmla="*/ 2035244 h 4338987"/>
                <a:gd name="connsiteX42" fmla="*/ 3233233 w 4200104"/>
                <a:gd name="connsiteY42" fmla="*/ 2309564 h 4338987"/>
                <a:gd name="connsiteX43" fmla="*/ 3404683 w 4200104"/>
                <a:gd name="connsiteY43" fmla="*/ 2458154 h 4338987"/>
                <a:gd name="connsiteX44" fmla="*/ 3759013 w 4200104"/>
                <a:gd name="connsiteY44" fmla="*/ 2663894 h 4338987"/>
                <a:gd name="connsiteX45" fmla="*/ 4079053 w 4200104"/>
                <a:gd name="connsiteY45" fmla="*/ 2778194 h 4338987"/>
                <a:gd name="connsiteX46" fmla="*/ 4079053 w 4200104"/>
                <a:gd name="connsiteY46" fmla="*/ 2881064 h 4338987"/>
                <a:gd name="connsiteX47" fmla="*/ 3770443 w 4200104"/>
                <a:gd name="connsiteY47" fmla="*/ 2869634 h 4338987"/>
                <a:gd name="connsiteX48" fmla="*/ 3404683 w 4200104"/>
                <a:gd name="connsiteY48" fmla="*/ 2732474 h 4338987"/>
                <a:gd name="connsiteX49" fmla="*/ 3084643 w 4200104"/>
                <a:gd name="connsiteY49" fmla="*/ 2663894 h 4338987"/>
                <a:gd name="connsiteX50" fmla="*/ 2958913 w 4200104"/>
                <a:gd name="connsiteY50" fmla="*/ 2698184 h 4338987"/>
                <a:gd name="connsiteX51" fmla="*/ 2821753 w 4200104"/>
                <a:gd name="connsiteY51" fmla="*/ 2823914 h 4338987"/>
                <a:gd name="connsiteX52" fmla="*/ 2764603 w 4200104"/>
                <a:gd name="connsiteY52" fmla="*/ 2995364 h 4338987"/>
                <a:gd name="connsiteX53" fmla="*/ 2970343 w 4200104"/>
                <a:gd name="connsiteY53" fmla="*/ 3132524 h 4338987"/>
                <a:gd name="connsiteX54" fmla="*/ 3176083 w 4200104"/>
                <a:gd name="connsiteY54" fmla="*/ 3269684 h 4338987"/>
                <a:gd name="connsiteX55" fmla="*/ 3347533 w 4200104"/>
                <a:gd name="connsiteY55" fmla="*/ 3303974 h 4338987"/>
                <a:gd name="connsiteX56" fmla="*/ 3267523 w 4200104"/>
                <a:gd name="connsiteY56" fmla="*/ 3395414 h 4338987"/>
                <a:gd name="connsiteX57" fmla="*/ 3004633 w 4200104"/>
                <a:gd name="connsiteY57" fmla="*/ 3303974 h 4338987"/>
                <a:gd name="connsiteX58" fmla="*/ 2753173 w 4200104"/>
                <a:gd name="connsiteY58" fmla="*/ 3189674 h 4338987"/>
                <a:gd name="connsiteX59" fmla="*/ 2638873 w 4200104"/>
                <a:gd name="connsiteY59" fmla="*/ 3098234 h 4338987"/>
                <a:gd name="connsiteX60" fmla="*/ 2570293 w 4200104"/>
                <a:gd name="connsiteY60" fmla="*/ 3109664 h 4338987"/>
                <a:gd name="connsiteX61" fmla="*/ 2558863 w 4200104"/>
                <a:gd name="connsiteY61" fmla="*/ 3326834 h 4338987"/>
                <a:gd name="connsiteX62" fmla="*/ 2673163 w 4200104"/>
                <a:gd name="connsiteY62" fmla="*/ 3555434 h 4338987"/>
                <a:gd name="connsiteX63" fmla="*/ 2730313 w 4200104"/>
                <a:gd name="connsiteY63" fmla="*/ 4024064 h 4338987"/>
                <a:gd name="connsiteX64" fmla="*/ 2696023 w 4200104"/>
                <a:gd name="connsiteY64" fmla="*/ 4184084 h 4338987"/>
                <a:gd name="connsiteX65" fmla="*/ 2536003 w 4200104"/>
                <a:gd name="connsiteY65" fmla="*/ 4138364 h 4338987"/>
                <a:gd name="connsiteX66" fmla="*/ 2536003 w 4200104"/>
                <a:gd name="connsiteY66" fmla="*/ 3909764 h 4338987"/>
                <a:gd name="connsiteX67" fmla="*/ 2433133 w 4200104"/>
                <a:gd name="connsiteY67" fmla="*/ 3566864 h 4338987"/>
                <a:gd name="connsiteX68" fmla="*/ 2307403 w 4200104"/>
                <a:gd name="connsiteY68" fmla="*/ 3166814 h 4338987"/>
                <a:gd name="connsiteX69" fmla="*/ 2261683 w 4200104"/>
                <a:gd name="connsiteY69" fmla="*/ 3063944 h 4338987"/>
                <a:gd name="connsiteX70" fmla="*/ 2078803 w 4200104"/>
                <a:gd name="connsiteY70" fmla="*/ 2949644 h 4338987"/>
                <a:gd name="connsiteX71" fmla="*/ 1850203 w 4200104"/>
                <a:gd name="connsiteY71" fmla="*/ 3029654 h 4338987"/>
                <a:gd name="connsiteX72" fmla="*/ 1415863 w 4200104"/>
                <a:gd name="connsiteY72" fmla="*/ 3361124 h 4338987"/>
                <a:gd name="connsiteX73" fmla="*/ 1381573 w 4200104"/>
                <a:gd name="connsiteY73" fmla="*/ 3681164 h 4338987"/>
                <a:gd name="connsiteX74" fmla="*/ 1381573 w 4200104"/>
                <a:gd name="connsiteY74" fmla="*/ 3989774 h 4338987"/>
                <a:gd name="connsiteX75" fmla="*/ 1290133 w 4200104"/>
                <a:gd name="connsiteY75" fmla="*/ 4309814 h 4338987"/>
                <a:gd name="connsiteX76" fmla="*/ 1198693 w 4200104"/>
                <a:gd name="connsiteY76" fmla="*/ 4298384 h 4338987"/>
                <a:gd name="connsiteX77" fmla="*/ 1187263 w 4200104"/>
                <a:gd name="connsiteY77" fmla="*/ 4081214 h 4338987"/>
                <a:gd name="connsiteX78" fmla="*/ 1198693 w 4200104"/>
                <a:gd name="connsiteY78" fmla="*/ 3909764 h 4338987"/>
                <a:gd name="connsiteX79" fmla="*/ 970093 w 4200104"/>
                <a:gd name="connsiteY79" fmla="*/ 3989774 h 4338987"/>
                <a:gd name="connsiteX80" fmla="*/ 718633 w 4200104"/>
                <a:gd name="connsiteY80" fmla="*/ 4069784 h 4338987"/>
                <a:gd name="connsiteX81" fmla="*/ 741493 w 4200104"/>
                <a:gd name="connsiteY81" fmla="*/ 3955484 h 4338987"/>
                <a:gd name="connsiteX82" fmla="*/ 1130113 w 4200104"/>
                <a:gd name="connsiteY82" fmla="*/ 3795464 h 4338987"/>
                <a:gd name="connsiteX83" fmla="*/ 1278703 w 4200104"/>
                <a:gd name="connsiteY83" fmla="*/ 3726884 h 4338987"/>
                <a:gd name="connsiteX84" fmla="*/ 1221553 w 4200104"/>
                <a:gd name="connsiteY84" fmla="*/ 3372554 h 4338987"/>
                <a:gd name="connsiteX85" fmla="*/ 1324423 w 4200104"/>
                <a:gd name="connsiteY85" fmla="*/ 3121094 h 4338987"/>
                <a:gd name="connsiteX86" fmla="*/ 1393003 w 4200104"/>
                <a:gd name="connsiteY86" fmla="*/ 3052514 h 4338987"/>
                <a:gd name="connsiteX87" fmla="*/ 1084393 w 4200104"/>
                <a:gd name="connsiteY87" fmla="*/ 3029654 h 4338987"/>
                <a:gd name="connsiteX88" fmla="*/ 730063 w 4200104"/>
                <a:gd name="connsiteY88" fmla="*/ 2961074 h 4338987"/>
                <a:gd name="connsiteX89" fmla="*/ 375733 w 4200104"/>
                <a:gd name="connsiteY89" fmla="*/ 3132524 h 4338987"/>
                <a:gd name="connsiteX90" fmla="*/ 421453 w 4200104"/>
                <a:gd name="connsiteY90" fmla="*/ 3029654 h 4338987"/>
                <a:gd name="connsiteX91" fmla="*/ 627193 w 4200104"/>
                <a:gd name="connsiteY91" fmla="*/ 2926784 h 4338987"/>
                <a:gd name="connsiteX92" fmla="*/ 810073 w 4200104"/>
                <a:gd name="connsiteY92" fmla="*/ 2755334 h 4338987"/>
                <a:gd name="connsiteX93" fmla="*/ 1152973 w 4200104"/>
                <a:gd name="connsiteY93" fmla="*/ 2778194 h 4338987"/>
                <a:gd name="connsiteX94" fmla="*/ 1461583 w 4200104"/>
                <a:gd name="connsiteY94" fmla="*/ 2823914 h 4338987"/>
                <a:gd name="connsiteX95" fmla="*/ 1953073 w 4200104"/>
                <a:gd name="connsiteY95" fmla="*/ 2663894 h 4338987"/>
                <a:gd name="connsiteX96" fmla="*/ 1701613 w 4200104"/>
                <a:gd name="connsiteY96" fmla="*/ 2263844 h 4338987"/>
                <a:gd name="connsiteX97" fmla="*/ 1690183 w 4200104"/>
                <a:gd name="connsiteY97" fmla="*/ 1966664 h 4338987"/>
                <a:gd name="connsiteX98" fmla="*/ 1381991 w 4200104"/>
                <a:gd name="connsiteY98" fmla="*/ 1841930 h 4338987"/>
                <a:gd name="connsiteX99" fmla="*/ 1095823 w 4200104"/>
                <a:gd name="connsiteY99" fmla="*/ 1715204 h 4338987"/>
                <a:gd name="connsiteX100" fmla="*/ 746507 w 4200104"/>
                <a:gd name="connsiteY100" fmla="*/ 1626741 h 4338987"/>
                <a:gd name="connsiteX101" fmla="*/ 352873 w 4200104"/>
                <a:gd name="connsiteY101" fmla="*/ 1726634 h 4338987"/>
                <a:gd name="connsiteX102" fmla="*/ 113171 w 4200104"/>
                <a:gd name="connsiteY102" fmla="*/ 1763908 h 4338987"/>
                <a:gd name="connsiteX103" fmla="*/ 9973 w 4200104"/>
                <a:gd name="connsiteY103" fmla="*/ 1738064 h 4338987"/>
                <a:gd name="connsiteX104" fmla="*/ 348516 w 4200104"/>
                <a:gd name="connsiteY104" fmla="*/ 1644138 h 4338987"/>
                <a:gd name="connsiteX105" fmla="*/ 653097 w 4200104"/>
                <a:gd name="connsiteY105" fmla="*/ 1544246 h 4338987"/>
                <a:gd name="connsiteX106" fmla="*/ 1072963 w 4200104"/>
                <a:gd name="connsiteY106" fmla="*/ 1612334 h 4338987"/>
                <a:gd name="connsiteX107" fmla="*/ 1244413 w 4200104"/>
                <a:gd name="connsiteY107" fmla="*/ 1658054 h 4338987"/>
                <a:gd name="connsiteX108" fmla="*/ 1205766 w 4200104"/>
                <a:gd name="connsiteY108" fmla="*/ 1452314 h 4338987"/>
                <a:gd name="connsiteX109" fmla="*/ 1046313 w 4200104"/>
                <a:gd name="connsiteY109" fmla="*/ 815735 h 4338987"/>
                <a:gd name="connsiteX110" fmla="*/ 1221553 w 4200104"/>
                <a:gd name="connsiteY110" fmla="*/ 1212284 h 4338987"/>
                <a:gd name="connsiteX0" fmla="*/ 1221553 w 4207197"/>
                <a:gd name="connsiteY0" fmla="*/ 1212284 h 4338987"/>
                <a:gd name="connsiteX1" fmla="*/ 1343911 w 4207197"/>
                <a:gd name="connsiteY1" fmla="*/ 1560154 h 4338987"/>
                <a:gd name="connsiteX2" fmla="*/ 1553023 w 4207197"/>
                <a:gd name="connsiteY2" fmla="*/ 1658054 h 4338987"/>
                <a:gd name="connsiteX3" fmla="*/ 1907353 w 4207197"/>
                <a:gd name="connsiteY3" fmla="*/ 1680914 h 4338987"/>
                <a:gd name="connsiteX4" fmla="*/ 2021653 w 4207197"/>
                <a:gd name="connsiteY4" fmla="*/ 1543754 h 4338987"/>
                <a:gd name="connsiteX5" fmla="*/ 2124523 w 4207197"/>
                <a:gd name="connsiteY5" fmla="*/ 1292294 h 4338987"/>
                <a:gd name="connsiteX6" fmla="*/ 2124523 w 4207197"/>
                <a:gd name="connsiteY6" fmla="*/ 1120844 h 4338987"/>
                <a:gd name="connsiteX7" fmla="*/ 2068029 w 4207197"/>
                <a:gd name="connsiteY7" fmla="*/ 825651 h 4338987"/>
                <a:gd name="connsiteX8" fmla="*/ 2078803 w 4207197"/>
                <a:gd name="connsiteY8" fmla="*/ 777944 h 4338987"/>
                <a:gd name="connsiteX9" fmla="*/ 2170243 w 4207197"/>
                <a:gd name="connsiteY9" fmla="*/ 1086554 h 4338987"/>
                <a:gd name="connsiteX10" fmla="*/ 2215963 w 4207197"/>
                <a:gd name="connsiteY10" fmla="*/ 1269434 h 4338987"/>
                <a:gd name="connsiteX11" fmla="*/ 2284543 w 4207197"/>
                <a:gd name="connsiteY11" fmla="*/ 1303724 h 4338987"/>
                <a:gd name="connsiteX12" fmla="*/ 2330263 w 4207197"/>
                <a:gd name="connsiteY12" fmla="*/ 1166564 h 4338987"/>
                <a:gd name="connsiteX13" fmla="*/ 2467423 w 4207197"/>
                <a:gd name="connsiteY13" fmla="*/ 880814 h 4338987"/>
                <a:gd name="connsiteX14" fmla="*/ 2558863 w 4207197"/>
                <a:gd name="connsiteY14" fmla="*/ 640784 h 4338987"/>
                <a:gd name="connsiteX15" fmla="*/ 2616013 w 4207197"/>
                <a:gd name="connsiteY15" fmla="*/ 537914 h 4338987"/>
                <a:gd name="connsiteX16" fmla="*/ 2558863 w 4207197"/>
                <a:gd name="connsiteY16" fmla="*/ 789374 h 4338987"/>
                <a:gd name="connsiteX17" fmla="*/ 2444563 w 4207197"/>
                <a:gd name="connsiteY17" fmla="*/ 1097984 h 4338987"/>
                <a:gd name="connsiteX18" fmla="*/ 2375983 w 4207197"/>
                <a:gd name="connsiteY18" fmla="*/ 1406594 h 4338987"/>
                <a:gd name="connsiteX19" fmla="*/ 2558863 w 4207197"/>
                <a:gd name="connsiteY19" fmla="*/ 1578044 h 4338987"/>
                <a:gd name="connsiteX20" fmla="*/ 2878903 w 4207197"/>
                <a:gd name="connsiteY20" fmla="*/ 1658054 h 4338987"/>
                <a:gd name="connsiteX21" fmla="*/ 3187513 w 4207197"/>
                <a:gd name="connsiteY21" fmla="*/ 1658054 h 4338987"/>
                <a:gd name="connsiteX22" fmla="*/ 3370393 w 4207197"/>
                <a:gd name="connsiteY22" fmla="*/ 1566614 h 4338987"/>
                <a:gd name="connsiteX23" fmla="*/ 3473263 w 4207197"/>
                <a:gd name="connsiteY23" fmla="*/ 1372304 h 4338987"/>
                <a:gd name="connsiteX24" fmla="*/ 3461833 w 4207197"/>
                <a:gd name="connsiteY24" fmla="*/ 1097984 h 4338987"/>
                <a:gd name="connsiteX25" fmla="*/ 3450403 w 4207197"/>
                <a:gd name="connsiteY25" fmla="*/ 777944 h 4338987"/>
                <a:gd name="connsiteX26" fmla="*/ 3759013 w 4207197"/>
                <a:gd name="connsiteY26" fmla="*/ 572204 h 4338987"/>
                <a:gd name="connsiteX27" fmla="*/ 3999043 w 4207197"/>
                <a:gd name="connsiteY27" fmla="*/ 92144 h 4338987"/>
                <a:gd name="connsiteX28" fmla="*/ 4033333 w 4207197"/>
                <a:gd name="connsiteY28" fmla="*/ 12134 h 4338987"/>
                <a:gd name="connsiteX29" fmla="*/ 4010473 w 4207197"/>
                <a:gd name="connsiteY29" fmla="*/ 252164 h 4338987"/>
                <a:gd name="connsiteX30" fmla="*/ 3827593 w 4207197"/>
                <a:gd name="connsiteY30" fmla="*/ 652214 h 4338987"/>
                <a:gd name="connsiteX31" fmla="*/ 3644713 w 4207197"/>
                <a:gd name="connsiteY31" fmla="*/ 789374 h 4338987"/>
                <a:gd name="connsiteX32" fmla="*/ 3563719 w 4207197"/>
                <a:gd name="connsiteY32" fmla="*/ 977218 h 4338987"/>
                <a:gd name="connsiteX33" fmla="*/ 3861883 w 4207197"/>
                <a:gd name="connsiteY33" fmla="*/ 846524 h 4338987"/>
                <a:gd name="connsiteX34" fmla="*/ 4200754 w 4207197"/>
                <a:gd name="connsiteY34" fmla="*/ 774462 h 4338987"/>
                <a:gd name="connsiteX35" fmla="*/ 4064251 w 4207197"/>
                <a:gd name="connsiteY35" fmla="*/ 847521 h 4338987"/>
                <a:gd name="connsiteX36" fmla="*/ 3818880 w 4207197"/>
                <a:gd name="connsiteY36" fmla="*/ 991631 h 4338987"/>
                <a:gd name="connsiteX37" fmla="*/ 3658531 w 4207197"/>
                <a:gd name="connsiteY37" fmla="*/ 1093504 h 4338987"/>
                <a:gd name="connsiteX38" fmla="*/ 3656143 w 4207197"/>
                <a:gd name="connsiteY38" fmla="*/ 1235144 h 4338987"/>
                <a:gd name="connsiteX39" fmla="*/ 3621853 w 4207197"/>
                <a:gd name="connsiteY39" fmla="*/ 1532324 h 4338987"/>
                <a:gd name="connsiteX40" fmla="*/ 3461833 w 4207197"/>
                <a:gd name="connsiteY40" fmla="*/ 1726634 h 4338987"/>
                <a:gd name="connsiteX41" fmla="*/ 3278953 w 4207197"/>
                <a:gd name="connsiteY41" fmla="*/ 2035244 h 4338987"/>
                <a:gd name="connsiteX42" fmla="*/ 3233233 w 4207197"/>
                <a:gd name="connsiteY42" fmla="*/ 2309564 h 4338987"/>
                <a:gd name="connsiteX43" fmla="*/ 3404683 w 4207197"/>
                <a:gd name="connsiteY43" fmla="*/ 2458154 h 4338987"/>
                <a:gd name="connsiteX44" fmla="*/ 3759013 w 4207197"/>
                <a:gd name="connsiteY44" fmla="*/ 2663894 h 4338987"/>
                <a:gd name="connsiteX45" fmla="*/ 4079053 w 4207197"/>
                <a:gd name="connsiteY45" fmla="*/ 2778194 h 4338987"/>
                <a:gd name="connsiteX46" fmla="*/ 4079053 w 4207197"/>
                <a:gd name="connsiteY46" fmla="*/ 2881064 h 4338987"/>
                <a:gd name="connsiteX47" fmla="*/ 3770443 w 4207197"/>
                <a:gd name="connsiteY47" fmla="*/ 2869634 h 4338987"/>
                <a:gd name="connsiteX48" fmla="*/ 3404683 w 4207197"/>
                <a:gd name="connsiteY48" fmla="*/ 2732474 h 4338987"/>
                <a:gd name="connsiteX49" fmla="*/ 3084643 w 4207197"/>
                <a:gd name="connsiteY49" fmla="*/ 2663894 h 4338987"/>
                <a:gd name="connsiteX50" fmla="*/ 2958913 w 4207197"/>
                <a:gd name="connsiteY50" fmla="*/ 2698184 h 4338987"/>
                <a:gd name="connsiteX51" fmla="*/ 2821753 w 4207197"/>
                <a:gd name="connsiteY51" fmla="*/ 2823914 h 4338987"/>
                <a:gd name="connsiteX52" fmla="*/ 2764603 w 4207197"/>
                <a:gd name="connsiteY52" fmla="*/ 2995364 h 4338987"/>
                <a:gd name="connsiteX53" fmla="*/ 2970343 w 4207197"/>
                <a:gd name="connsiteY53" fmla="*/ 3132524 h 4338987"/>
                <a:gd name="connsiteX54" fmla="*/ 3176083 w 4207197"/>
                <a:gd name="connsiteY54" fmla="*/ 3269684 h 4338987"/>
                <a:gd name="connsiteX55" fmla="*/ 3347533 w 4207197"/>
                <a:gd name="connsiteY55" fmla="*/ 3303974 h 4338987"/>
                <a:gd name="connsiteX56" fmla="*/ 3267523 w 4207197"/>
                <a:gd name="connsiteY56" fmla="*/ 3395414 h 4338987"/>
                <a:gd name="connsiteX57" fmla="*/ 3004633 w 4207197"/>
                <a:gd name="connsiteY57" fmla="*/ 3303974 h 4338987"/>
                <a:gd name="connsiteX58" fmla="*/ 2753173 w 4207197"/>
                <a:gd name="connsiteY58" fmla="*/ 3189674 h 4338987"/>
                <a:gd name="connsiteX59" fmla="*/ 2638873 w 4207197"/>
                <a:gd name="connsiteY59" fmla="*/ 3098234 h 4338987"/>
                <a:gd name="connsiteX60" fmla="*/ 2570293 w 4207197"/>
                <a:gd name="connsiteY60" fmla="*/ 3109664 h 4338987"/>
                <a:gd name="connsiteX61" fmla="*/ 2558863 w 4207197"/>
                <a:gd name="connsiteY61" fmla="*/ 3326834 h 4338987"/>
                <a:gd name="connsiteX62" fmla="*/ 2673163 w 4207197"/>
                <a:gd name="connsiteY62" fmla="*/ 3555434 h 4338987"/>
                <a:gd name="connsiteX63" fmla="*/ 2730313 w 4207197"/>
                <a:gd name="connsiteY63" fmla="*/ 4024064 h 4338987"/>
                <a:gd name="connsiteX64" fmla="*/ 2696023 w 4207197"/>
                <a:gd name="connsiteY64" fmla="*/ 4184084 h 4338987"/>
                <a:gd name="connsiteX65" fmla="*/ 2536003 w 4207197"/>
                <a:gd name="connsiteY65" fmla="*/ 4138364 h 4338987"/>
                <a:gd name="connsiteX66" fmla="*/ 2536003 w 4207197"/>
                <a:gd name="connsiteY66" fmla="*/ 3909764 h 4338987"/>
                <a:gd name="connsiteX67" fmla="*/ 2433133 w 4207197"/>
                <a:gd name="connsiteY67" fmla="*/ 3566864 h 4338987"/>
                <a:gd name="connsiteX68" fmla="*/ 2307403 w 4207197"/>
                <a:gd name="connsiteY68" fmla="*/ 3166814 h 4338987"/>
                <a:gd name="connsiteX69" fmla="*/ 2261683 w 4207197"/>
                <a:gd name="connsiteY69" fmla="*/ 3063944 h 4338987"/>
                <a:gd name="connsiteX70" fmla="*/ 2078803 w 4207197"/>
                <a:gd name="connsiteY70" fmla="*/ 2949644 h 4338987"/>
                <a:gd name="connsiteX71" fmla="*/ 1850203 w 4207197"/>
                <a:gd name="connsiteY71" fmla="*/ 3029654 h 4338987"/>
                <a:gd name="connsiteX72" fmla="*/ 1415863 w 4207197"/>
                <a:gd name="connsiteY72" fmla="*/ 3361124 h 4338987"/>
                <a:gd name="connsiteX73" fmla="*/ 1381573 w 4207197"/>
                <a:gd name="connsiteY73" fmla="*/ 3681164 h 4338987"/>
                <a:gd name="connsiteX74" fmla="*/ 1381573 w 4207197"/>
                <a:gd name="connsiteY74" fmla="*/ 3989774 h 4338987"/>
                <a:gd name="connsiteX75" fmla="*/ 1290133 w 4207197"/>
                <a:gd name="connsiteY75" fmla="*/ 4309814 h 4338987"/>
                <a:gd name="connsiteX76" fmla="*/ 1198693 w 4207197"/>
                <a:gd name="connsiteY76" fmla="*/ 4298384 h 4338987"/>
                <a:gd name="connsiteX77" fmla="*/ 1187263 w 4207197"/>
                <a:gd name="connsiteY77" fmla="*/ 4081214 h 4338987"/>
                <a:gd name="connsiteX78" fmla="*/ 1198693 w 4207197"/>
                <a:gd name="connsiteY78" fmla="*/ 3909764 h 4338987"/>
                <a:gd name="connsiteX79" fmla="*/ 970093 w 4207197"/>
                <a:gd name="connsiteY79" fmla="*/ 3989774 h 4338987"/>
                <a:gd name="connsiteX80" fmla="*/ 718633 w 4207197"/>
                <a:gd name="connsiteY80" fmla="*/ 4069784 h 4338987"/>
                <a:gd name="connsiteX81" fmla="*/ 741493 w 4207197"/>
                <a:gd name="connsiteY81" fmla="*/ 3955484 h 4338987"/>
                <a:gd name="connsiteX82" fmla="*/ 1130113 w 4207197"/>
                <a:gd name="connsiteY82" fmla="*/ 3795464 h 4338987"/>
                <a:gd name="connsiteX83" fmla="*/ 1278703 w 4207197"/>
                <a:gd name="connsiteY83" fmla="*/ 3726884 h 4338987"/>
                <a:gd name="connsiteX84" fmla="*/ 1221553 w 4207197"/>
                <a:gd name="connsiteY84" fmla="*/ 3372554 h 4338987"/>
                <a:gd name="connsiteX85" fmla="*/ 1324423 w 4207197"/>
                <a:gd name="connsiteY85" fmla="*/ 3121094 h 4338987"/>
                <a:gd name="connsiteX86" fmla="*/ 1393003 w 4207197"/>
                <a:gd name="connsiteY86" fmla="*/ 3052514 h 4338987"/>
                <a:gd name="connsiteX87" fmla="*/ 1084393 w 4207197"/>
                <a:gd name="connsiteY87" fmla="*/ 3029654 h 4338987"/>
                <a:gd name="connsiteX88" fmla="*/ 730063 w 4207197"/>
                <a:gd name="connsiteY88" fmla="*/ 2961074 h 4338987"/>
                <a:gd name="connsiteX89" fmla="*/ 375733 w 4207197"/>
                <a:gd name="connsiteY89" fmla="*/ 3132524 h 4338987"/>
                <a:gd name="connsiteX90" fmla="*/ 421453 w 4207197"/>
                <a:gd name="connsiteY90" fmla="*/ 3029654 h 4338987"/>
                <a:gd name="connsiteX91" fmla="*/ 627193 w 4207197"/>
                <a:gd name="connsiteY91" fmla="*/ 2926784 h 4338987"/>
                <a:gd name="connsiteX92" fmla="*/ 810073 w 4207197"/>
                <a:gd name="connsiteY92" fmla="*/ 2755334 h 4338987"/>
                <a:gd name="connsiteX93" fmla="*/ 1152973 w 4207197"/>
                <a:gd name="connsiteY93" fmla="*/ 2778194 h 4338987"/>
                <a:gd name="connsiteX94" fmla="*/ 1461583 w 4207197"/>
                <a:gd name="connsiteY94" fmla="*/ 2823914 h 4338987"/>
                <a:gd name="connsiteX95" fmla="*/ 1953073 w 4207197"/>
                <a:gd name="connsiteY95" fmla="*/ 2663894 h 4338987"/>
                <a:gd name="connsiteX96" fmla="*/ 1701613 w 4207197"/>
                <a:gd name="connsiteY96" fmla="*/ 2263844 h 4338987"/>
                <a:gd name="connsiteX97" fmla="*/ 1690183 w 4207197"/>
                <a:gd name="connsiteY97" fmla="*/ 1966664 h 4338987"/>
                <a:gd name="connsiteX98" fmla="*/ 1381991 w 4207197"/>
                <a:gd name="connsiteY98" fmla="*/ 1841930 h 4338987"/>
                <a:gd name="connsiteX99" fmla="*/ 1095823 w 4207197"/>
                <a:gd name="connsiteY99" fmla="*/ 1715204 h 4338987"/>
                <a:gd name="connsiteX100" fmla="*/ 746507 w 4207197"/>
                <a:gd name="connsiteY100" fmla="*/ 1626741 h 4338987"/>
                <a:gd name="connsiteX101" fmla="*/ 352873 w 4207197"/>
                <a:gd name="connsiteY101" fmla="*/ 1726634 h 4338987"/>
                <a:gd name="connsiteX102" fmla="*/ 113171 w 4207197"/>
                <a:gd name="connsiteY102" fmla="*/ 1763908 h 4338987"/>
                <a:gd name="connsiteX103" fmla="*/ 9973 w 4207197"/>
                <a:gd name="connsiteY103" fmla="*/ 1738064 h 4338987"/>
                <a:gd name="connsiteX104" fmla="*/ 348516 w 4207197"/>
                <a:gd name="connsiteY104" fmla="*/ 1644138 h 4338987"/>
                <a:gd name="connsiteX105" fmla="*/ 653097 w 4207197"/>
                <a:gd name="connsiteY105" fmla="*/ 1544246 h 4338987"/>
                <a:gd name="connsiteX106" fmla="*/ 1072963 w 4207197"/>
                <a:gd name="connsiteY106" fmla="*/ 1612334 h 4338987"/>
                <a:gd name="connsiteX107" fmla="*/ 1244413 w 4207197"/>
                <a:gd name="connsiteY107" fmla="*/ 1658054 h 4338987"/>
                <a:gd name="connsiteX108" fmla="*/ 1205766 w 4207197"/>
                <a:gd name="connsiteY108" fmla="*/ 1452314 h 4338987"/>
                <a:gd name="connsiteX109" fmla="*/ 1046313 w 4207197"/>
                <a:gd name="connsiteY109" fmla="*/ 815735 h 4338987"/>
                <a:gd name="connsiteX110" fmla="*/ 1221553 w 4207197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644713 w 4206653"/>
                <a:gd name="connsiteY31" fmla="*/ 789374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12791 w 4206653"/>
                <a:gd name="connsiteY30" fmla="*/ 647743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621853 w 4206653"/>
                <a:gd name="connsiteY39" fmla="*/ 1531998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22838 w 4206653"/>
                <a:gd name="connsiteY38" fmla="*/ 1221401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759013 w 4206653"/>
                <a:gd name="connsiteY27" fmla="*/ 571878 h 4338661"/>
                <a:gd name="connsiteX28" fmla="*/ 3999043 w 4206653"/>
                <a:gd name="connsiteY28" fmla="*/ 91818 h 4338661"/>
                <a:gd name="connsiteX29" fmla="*/ 4033333 w 4206653"/>
                <a:gd name="connsiteY29" fmla="*/ 11808 h 4338661"/>
                <a:gd name="connsiteX30" fmla="*/ 3984569 w 4206653"/>
                <a:gd name="connsiteY30" fmla="*/ 247366 h 4338661"/>
                <a:gd name="connsiteX31" fmla="*/ 3812791 w 4206653"/>
                <a:gd name="connsiteY31" fmla="*/ 647417 h 4338661"/>
                <a:gd name="connsiteX32" fmla="*/ 3541098 w 4206653"/>
                <a:gd name="connsiteY32" fmla="*/ 811409 h 4338661"/>
                <a:gd name="connsiteX33" fmla="*/ 3563719 w 4206653"/>
                <a:gd name="connsiteY33" fmla="*/ 976892 h 4338661"/>
                <a:gd name="connsiteX34" fmla="*/ 3872985 w 4206653"/>
                <a:gd name="connsiteY34" fmla="*/ 881976 h 4338661"/>
                <a:gd name="connsiteX35" fmla="*/ 4200754 w 4206653"/>
                <a:gd name="connsiteY35" fmla="*/ 774136 h 4338661"/>
                <a:gd name="connsiteX36" fmla="*/ 4064251 w 4206653"/>
                <a:gd name="connsiteY36" fmla="*/ 847195 h 4338661"/>
                <a:gd name="connsiteX37" fmla="*/ 3818880 w 4206653"/>
                <a:gd name="connsiteY37" fmla="*/ 991305 h 4338661"/>
                <a:gd name="connsiteX38" fmla="*/ 3658531 w 4206653"/>
                <a:gd name="connsiteY38" fmla="*/ 1093178 h 4338661"/>
                <a:gd name="connsiteX39" fmla="*/ 3622838 w 4206653"/>
                <a:gd name="connsiteY39" fmla="*/ 1221401 h 4338661"/>
                <a:gd name="connsiteX40" fmla="*/ 3577446 w 4206653"/>
                <a:gd name="connsiteY40" fmla="*/ 1500691 h 4338661"/>
                <a:gd name="connsiteX41" fmla="*/ 3461833 w 4206653"/>
                <a:gd name="connsiteY41" fmla="*/ 1726308 h 4338661"/>
                <a:gd name="connsiteX42" fmla="*/ 3278953 w 4206653"/>
                <a:gd name="connsiteY42" fmla="*/ 2034918 h 4338661"/>
                <a:gd name="connsiteX43" fmla="*/ 3233233 w 4206653"/>
                <a:gd name="connsiteY43" fmla="*/ 2309238 h 4338661"/>
                <a:gd name="connsiteX44" fmla="*/ 3404683 w 4206653"/>
                <a:gd name="connsiteY44" fmla="*/ 2457828 h 4338661"/>
                <a:gd name="connsiteX45" fmla="*/ 3759013 w 4206653"/>
                <a:gd name="connsiteY45" fmla="*/ 2663568 h 4338661"/>
                <a:gd name="connsiteX46" fmla="*/ 4079053 w 4206653"/>
                <a:gd name="connsiteY46" fmla="*/ 2777868 h 4338661"/>
                <a:gd name="connsiteX47" fmla="*/ 4079053 w 4206653"/>
                <a:gd name="connsiteY47" fmla="*/ 2880738 h 4338661"/>
                <a:gd name="connsiteX48" fmla="*/ 3770443 w 4206653"/>
                <a:gd name="connsiteY48" fmla="*/ 2869308 h 4338661"/>
                <a:gd name="connsiteX49" fmla="*/ 3404683 w 4206653"/>
                <a:gd name="connsiteY49" fmla="*/ 2732148 h 4338661"/>
                <a:gd name="connsiteX50" fmla="*/ 3084643 w 4206653"/>
                <a:gd name="connsiteY50" fmla="*/ 2663568 h 4338661"/>
                <a:gd name="connsiteX51" fmla="*/ 2958913 w 4206653"/>
                <a:gd name="connsiteY51" fmla="*/ 2697858 h 4338661"/>
                <a:gd name="connsiteX52" fmla="*/ 2821753 w 4206653"/>
                <a:gd name="connsiteY52" fmla="*/ 2823588 h 4338661"/>
                <a:gd name="connsiteX53" fmla="*/ 2764603 w 4206653"/>
                <a:gd name="connsiteY53" fmla="*/ 2995038 h 4338661"/>
                <a:gd name="connsiteX54" fmla="*/ 2970343 w 4206653"/>
                <a:gd name="connsiteY54" fmla="*/ 3132198 h 4338661"/>
                <a:gd name="connsiteX55" fmla="*/ 3176083 w 4206653"/>
                <a:gd name="connsiteY55" fmla="*/ 3269358 h 4338661"/>
                <a:gd name="connsiteX56" fmla="*/ 3347533 w 4206653"/>
                <a:gd name="connsiteY56" fmla="*/ 3303648 h 4338661"/>
                <a:gd name="connsiteX57" fmla="*/ 3267523 w 4206653"/>
                <a:gd name="connsiteY57" fmla="*/ 3395088 h 4338661"/>
                <a:gd name="connsiteX58" fmla="*/ 3004633 w 4206653"/>
                <a:gd name="connsiteY58" fmla="*/ 3303648 h 4338661"/>
                <a:gd name="connsiteX59" fmla="*/ 2753173 w 4206653"/>
                <a:gd name="connsiteY59" fmla="*/ 3189348 h 4338661"/>
                <a:gd name="connsiteX60" fmla="*/ 2638873 w 4206653"/>
                <a:gd name="connsiteY60" fmla="*/ 3097908 h 4338661"/>
                <a:gd name="connsiteX61" fmla="*/ 2570293 w 4206653"/>
                <a:gd name="connsiteY61" fmla="*/ 3109338 h 4338661"/>
                <a:gd name="connsiteX62" fmla="*/ 2558863 w 4206653"/>
                <a:gd name="connsiteY62" fmla="*/ 3326508 h 4338661"/>
                <a:gd name="connsiteX63" fmla="*/ 2673163 w 4206653"/>
                <a:gd name="connsiteY63" fmla="*/ 3555108 h 4338661"/>
                <a:gd name="connsiteX64" fmla="*/ 2730313 w 4206653"/>
                <a:gd name="connsiteY64" fmla="*/ 4023738 h 4338661"/>
                <a:gd name="connsiteX65" fmla="*/ 2696023 w 4206653"/>
                <a:gd name="connsiteY65" fmla="*/ 4183758 h 4338661"/>
                <a:gd name="connsiteX66" fmla="*/ 2536003 w 4206653"/>
                <a:gd name="connsiteY66" fmla="*/ 4138038 h 4338661"/>
                <a:gd name="connsiteX67" fmla="*/ 2536003 w 4206653"/>
                <a:gd name="connsiteY67" fmla="*/ 3909438 h 4338661"/>
                <a:gd name="connsiteX68" fmla="*/ 2433133 w 4206653"/>
                <a:gd name="connsiteY68" fmla="*/ 3566538 h 4338661"/>
                <a:gd name="connsiteX69" fmla="*/ 2307403 w 4206653"/>
                <a:gd name="connsiteY69" fmla="*/ 3166488 h 4338661"/>
                <a:gd name="connsiteX70" fmla="*/ 2261683 w 4206653"/>
                <a:gd name="connsiteY70" fmla="*/ 3063618 h 4338661"/>
                <a:gd name="connsiteX71" fmla="*/ 2078803 w 4206653"/>
                <a:gd name="connsiteY71" fmla="*/ 2949318 h 4338661"/>
                <a:gd name="connsiteX72" fmla="*/ 1850203 w 4206653"/>
                <a:gd name="connsiteY72" fmla="*/ 3029328 h 4338661"/>
                <a:gd name="connsiteX73" fmla="*/ 1415863 w 4206653"/>
                <a:gd name="connsiteY73" fmla="*/ 3360798 h 4338661"/>
                <a:gd name="connsiteX74" fmla="*/ 1381573 w 4206653"/>
                <a:gd name="connsiteY74" fmla="*/ 3680838 h 4338661"/>
                <a:gd name="connsiteX75" fmla="*/ 1381573 w 4206653"/>
                <a:gd name="connsiteY75" fmla="*/ 3989448 h 4338661"/>
                <a:gd name="connsiteX76" fmla="*/ 1290133 w 4206653"/>
                <a:gd name="connsiteY76" fmla="*/ 4309488 h 4338661"/>
                <a:gd name="connsiteX77" fmla="*/ 1198693 w 4206653"/>
                <a:gd name="connsiteY77" fmla="*/ 4298058 h 4338661"/>
                <a:gd name="connsiteX78" fmla="*/ 1187263 w 4206653"/>
                <a:gd name="connsiteY78" fmla="*/ 4080888 h 4338661"/>
                <a:gd name="connsiteX79" fmla="*/ 1198693 w 4206653"/>
                <a:gd name="connsiteY79" fmla="*/ 3909438 h 4338661"/>
                <a:gd name="connsiteX80" fmla="*/ 970093 w 4206653"/>
                <a:gd name="connsiteY80" fmla="*/ 3989448 h 4338661"/>
                <a:gd name="connsiteX81" fmla="*/ 718633 w 4206653"/>
                <a:gd name="connsiteY81" fmla="*/ 4069458 h 4338661"/>
                <a:gd name="connsiteX82" fmla="*/ 741493 w 4206653"/>
                <a:gd name="connsiteY82" fmla="*/ 3955158 h 4338661"/>
                <a:gd name="connsiteX83" fmla="*/ 1130113 w 4206653"/>
                <a:gd name="connsiteY83" fmla="*/ 3795138 h 4338661"/>
                <a:gd name="connsiteX84" fmla="*/ 1278703 w 4206653"/>
                <a:gd name="connsiteY84" fmla="*/ 3726558 h 4338661"/>
                <a:gd name="connsiteX85" fmla="*/ 1221553 w 4206653"/>
                <a:gd name="connsiteY85" fmla="*/ 3372228 h 4338661"/>
                <a:gd name="connsiteX86" fmla="*/ 1324423 w 4206653"/>
                <a:gd name="connsiteY86" fmla="*/ 3120768 h 4338661"/>
                <a:gd name="connsiteX87" fmla="*/ 1393003 w 4206653"/>
                <a:gd name="connsiteY87" fmla="*/ 3052188 h 4338661"/>
                <a:gd name="connsiteX88" fmla="*/ 1084393 w 4206653"/>
                <a:gd name="connsiteY88" fmla="*/ 3029328 h 4338661"/>
                <a:gd name="connsiteX89" fmla="*/ 730063 w 4206653"/>
                <a:gd name="connsiteY89" fmla="*/ 2960748 h 4338661"/>
                <a:gd name="connsiteX90" fmla="*/ 375733 w 4206653"/>
                <a:gd name="connsiteY90" fmla="*/ 3132198 h 4338661"/>
                <a:gd name="connsiteX91" fmla="*/ 421453 w 4206653"/>
                <a:gd name="connsiteY91" fmla="*/ 3029328 h 4338661"/>
                <a:gd name="connsiteX92" fmla="*/ 627193 w 4206653"/>
                <a:gd name="connsiteY92" fmla="*/ 2926458 h 4338661"/>
                <a:gd name="connsiteX93" fmla="*/ 810073 w 4206653"/>
                <a:gd name="connsiteY93" fmla="*/ 2755008 h 4338661"/>
                <a:gd name="connsiteX94" fmla="*/ 1152973 w 4206653"/>
                <a:gd name="connsiteY94" fmla="*/ 2777868 h 4338661"/>
                <a:gd name="connsiteX95" fmla="*/ 1461583 w 4206653"/>
                <a:gd name="connsiteY95" fmla="*/ 2823588 h 4338661"/>
                <a:gd name="connsiteX96" fmla="*/ 1953073 w 4206653"/>
                <a:gd name="connsiteY96" fmla="*/ 2663568 h 4338661"/>
                <a:gd name="connsiteX97" fmla="*/ 1701613 w 4206653"/>
                <a:gd name="connsiteY97" fmla="*/ 2263518 h 4338661"/>
                <a:gd name="connsiteX98" fmla="*/ 1690183 w 4206653"/>
                <a:gd name="connsiteY98" fmla="*/ 1966338 h 4338661"/>
                <a:gd name="connsiteX99" fmla="*/ 1381991 w 4206653"/>
                <a:gd name="connsiteY99" fmla="*/ 1841604 h 4338661"/>
                <a:gd name="connsiteX100" fmla="*/ 1095823 w 4206653"/>
                <a:gd name="connsiteY100" fmla="*/ 1714878 h 4338661"/>
                <a:gd name="connsiteX101" fmla="*/ 746507 w 4206653"/>
                <a:gd name="connsiteY101" fmla="*/ 1626415 h 4338661"/>
                <a:gd name="connsiteX102" fmla="*/ 352873 w 4206653"/>
                <a:gd name="connsiteY102" fmla="*/ 1726308 h 4338661"/>
                <a:gd name="connsiteX103" fmla="*/ 113171 w 4206653"/>
                <a:gd name="connsiteY103" fmla="*/ 1763582 h 4338661"/>
                <a:gd name="connsiteX104" fmla="*/ 9973 w 4206653"/>
                <a:gd name="connsiteY104" fmla="*/ 1737738 h 4338661"/>
                <a:gd name="connsiteX105" fmla="*/ 348516 w 4206653"/>
                <a:gd name="connsiteY105" fmla="*/ 1643812 h 4338661"/>
                <a:gd name="connsiteX106" fmla="*/ 653097 w 4206653"/>
                <a:gd name="connsiteY106" fmla="*/ 1543920 h 4338661"/>
                <a:gd name="connsiteX107" fmla="*/ 1072963 w 4206653"/>
                <a:gd name="connsiteY107" fmla="*/ 1612008 h 4338661"/>
                <a:gd name="connsiteX108" fmla="*/ 1244413 w 4206653"/>
                <a:gd name="connsiteY108" fmla="*/ 1657728 h 4338661"/>
                <a:gd name="connsiteX109" fmla="*/ 1205766 w 4206653"/>
                <a:gd name="connsiteY109" fmla="*/ 1451988 h 4338661"/>
                <a:gd name="connsiteX110" fmla="*/ 1046313 w 4206653"/>
                <a:gd name="connsiteY110" fmla="*/ 815409 h 4338661"/>
                <a:gd name="connsiteX111" fmla="*/ 1221553 w 4206653"/>
                <a:gd name="connsiteY111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89205 w 4206653"/>
                <a:gd name="connsiteY33" fmla="*/ 829298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26816 w 4206653"/>
                <a:gd name="connsiteY59" fmla="*/ 3390616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47915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460042"/>
                <a:gd name="connsiteX1" fmla="*/ 1343911 w 4206653"/>
                <a:gd name="connsiteY1" fmla="*/ 1559828 h 4460042"/>
                <a:gd name="connsiteX2" fmla="*/ 1553023 w 4206653"/>
                <a:gd name="connsiteY2" fmla="*/ 1657728 h 4460042"/>
                <a:gd name="connsiteX3" fmla="*/ 1907353 w 4206653"/>
                <a:gd name="connsiteY3" fmla="*/ 1680588 h 4460042"/>
                <a:gd name="connsiteX4" fmla="*/ 2021653 w 4206653"/>
                <a:gd name="connsiteY4" fmla="*/ 1543428 h 4460042"/>
                <a:gd name="connsiteX5" fmla="*/ 2124523 w 4206653"/>
                <a:gd name="connsiteY5" fmla="*/ 1291968 h 4460042"/>
                <a:gd name="connsiteX6" fmla="*/ 2124523 w 4206653"/>
                <a:gd name="connsiteY6" fmla="*/ 1120518 h 4460042"/>
                <a:gd name="connsiteX7" fmla="*/ 2068029 w 4206653"/>
                <a:gd name="connsiteY7" fmla="*/ 825325 h 4460042"/>
                <a:gd name="connsiteX8" fmla="*/ 2078803 w 4206653"/>
                <a:gd name="connsiteY8" fmla="*/ 777618 h 4460042"/>
                <a:gd name="connsiteX9" fmla="*/ 2170243 w 4206653"/>
                <a:gd name="connsiteY9" fmla="*/ 1086228 h 4460042"/>
                <a:gd name="connsiteX10" fmla="*/ 2215963 w 4206653"/>
                <a:gd name="connsiteY10" fmla="*/ 1269108 h 4460042"/>
                <a:gd name="connsiteX11" fmla="*/ 2284543 w 4206653"/>
                <a:gd name="connsiteY11" fmla="*/ 1303398 h 4460042"/>
                <a:gd name="connsiteX12" fmla="*/ 2330263 w 4206653"/>
                <a:gd name="connsiteY12" fmla="*/ 1166238 h 4460042"/>
                <a:gd name="connsiteX13" fmla="*/ 2467423 w 4206653"/>
                <a:gd name="connsiteY13" fmla="*/ 880488 h 4460042"/>
                <a:gd name="connsiteX14" fmla="*/ 2558863 w 4206653"/>
                <a:gd name="connsiteY14" fmla="*/ 640458 h 4460042"/>
                <a:gd name="connsiteX15" fmla="*/ 2616013 w 4206653"/>
                <a:gd name="connsiteY15" fmla="*/ 537588 h 4460042"/>
                <a:gd name="connsiteX16" fmla="*/ 2558863 w 4206653"/>
                <a:gd name="connsiteY16" fmla="*/ 789048 h 4460042"/>
                <a:gd name="connsiteX17" fmla="*/ 2444563 w 4206653"/>
                <a:gd name="connsiteY17" fmla="*/ 1097658 h 4460042"/>
                <a:gd name="connsiteX18" fmla="*/ 2375983 w 4206653"/>
                <a:gd name="connsiteY18" fmla="*/ 1406268 h 4460042"/>
                <a:gd name="connsiteX19" fmla="*/ 2558863 w 4206653"/>
                <a:gd name="connsiteY19" fmla="*/ 1577718 h 4460042"/>
                <a:gd name="connsiteX20" fmla="*/ 2878903 w 4206653"/>
                <a:gd name="connsiteY20" fmla="*/ 1657728 h 4460042"/>
                <a:gd name="connsiteX21" fmla="*/ 3187513 w 4206653"/>
                <a:gd name="connsiteY21" fmla="*/ 1657728 h 4460042"/>
                <a:gd name="connsiteX22" fmla="*/ 3370393 w 4206653"/>
                <a:gd name="connsiteY22" fmla="*/ 1566288 h 4460042"/>
                <a:gd name="connsiteX23" fmla="*/ 3488066 w 4206653"/>
                <a:gd name="connsiteY23" fmla="*/ 1246753 h 4460042"/>
                <a:gd name="connsiteX24" fmla="*/ 3495138 w 4206653"/>
                <a:gd name="connsiteY24" fmla="*/ 1115548 h 4460042"/>
                <a:gd name="connsiteX25" fmla="*/ 3493650 w 4206653"/>
                <a:gd name="connsiteY25" fmla="*/ 1063976 h 4460042"/>
                <a:gd name="connsiteX26" fmla="*/ 3450403 w 4206653"/>
                <a:gd name="connsiteY26" fmla="*/ 777618 h 4460042"/>
                <a:gd name="connsiteX27" fmla="*/ 3119893 w 4206653"/>
                <a:gd name="connsiteY27" fmla="*/ 321571 h 4460042"/>
                <a:gd name="connsiteX28" fmla="*/ 3497351 w 4206653"/>
                <a:gd name="connsiteY28" fmla="*/ 674883 h 4460042"/>
                <a:gd name="connsiteX29" fmla="*/ 3759013 w 4206653"/>
                <a:gd name="connsiteY29" fmla="*/ 571878 h 4460042"/>
                <a:gd name="connsiteX30" fmla="*/ 3999043 w 4206653"/>
                <a:gd name="connsiteY30" fmla="*/ 91818 h 4460042"/>
                <a:gd name="connsiteX31" fmla="*/ 4033333 w 4206653"/>
                <a:gd name="connsiteY31" fmla="*/ 11808 h 4460042"/>
                <a:gd name="connsiteX32" fmla="*/ 3984569 w 4206653"/>
                <a:gd name="connsiteY32" fmla="*/ 247366 h 4460042"/>
                <a:gd name="connsiteX33" fmla="*/ 3812791 w 4206653"/>
                <a:gd name="connsiteY33" fmla="*/ 647417 h 4460042"/>
                <a:gd name="connsiteX34" fmla="*/ 3592906 w 4206653"/>
                <a:gd name="connsiteY34" fmla="*/ 811408 h 4460042"/>
                <a:gd name="connsiteX35" fmla="*/ 3604425 w 4206653"/>
                <a:gd name="connsiteY35" fmla="*/ 999253 h 4460042"/>
                <a:gd name="connsiteX36" fmla="*/ 3872985 w 4206653"/>
                <a:gd name="connsiteY36" fmla="*/ 881976 h 4460042"/>
                <a:gd name="connsiteX37" fmla="*/ 4200754 w 4206653"/>
                <a:gd name="connsiteY37" fmla="*/ 774136 h 4460042"/>
                <a:gd name="connsiteX38" fmla="*/ 4064251 w 4206653"/>
                <a:gd name="connsiteY38" fmla="*/ 847195 h 4460042"/>
                <a:gd name="connsiteX39" fmla="*/ 3818880 w 4206653"/>
                <a:gd name="connsiteY39" fmla="*/ 991305 h 4460042"/>
                <a:gd name="connsiteX40" fmla="*/ 3658531 w 4206653"/>
                <a:gd name="connsiteY40" fmla="*/ 1093178 h 4460042"/>
                <a:gd name="connsiteX41" fmla="*/ 3622838 w 4206653"/>
                <a:gd name="connsiteY41" fmla="*/ 1221401 h 4460042"/>
                <a:gd name="connsiteX42" fmla="*/ 3577446 w 4206653"/>
                <a:gd name="connsiteY42" fmla="*/ 1500691 h 4460042"/>
                <a:gd name="connsiteX43" fmla="*/ 3461833 w 4206653"/>
                <a:gd name="connsiteY43" fmla="*/ 1726308 h 4460042"/>
                <a:gd name="connsiteX44" fmla="*/ 3278953 w 4206653"/>
                <a:gd name="connsiteY44" fmla="*/ 2034918 h 4460042"/>
                <a:gd name="connsiteX45" fmla="*/ 3233233 w 4206653"/>
                <a:gd name="connsiteY45" fmla="*/ 2309238 h 4460042"/>
                <a:gd name="connsiteX46" fmla="*/ 3404683 w 4206653"/>
                <a:gd name="connsiteY46" fmla="*/ 2457828 h 4460042"/>
                <a:gd name="connsiteX47" fmla="*/ 3759013 w 4206653"/>
                <a:gd name="connsiteY47" fmla="*/ 2663568 h 4460042"/>
                <a:gd name="connsiteX48" fmla="*/ 4079053 w 4206653"/>
                <a:gd name="connsiteY48" fmla="*/ 2777868 h 4460042"/>
                <a:gd name="connsiteX49" fmla="*/ 4079053 w 4206653"/>
                <a:gd name="connsiteY49" fmla="*/ 2880738 h 4460042"/>
                <a:gd name="connsiteX50" fmla="*/ 3770443 w 4206653"/>
                <a:gd name="connsiteY50" fmla="*/ 2869308 h 4460042"/>
                <a:gd name="connsiteX51" fmla="*/ 3404683 w 4206653"/>
                <a:gd name="connsiteY51" fmla="*/ 2732148 h 4460042"/>
                <a:gd name="connsiteX52" fmla="*/ 3084643 w 4206653"/>
                <a:gd name="connsiteY52" fmla="*/ 2663568 h 4460042"/>
                <a:gd name="connsiteX53" fmla="*/ 2995919 w 4206653"/>
                <a:gd name="connsiteY53" fmla="*/ 2782832 h 4460042"/>
                <a:gd name="connsiteX54" fmla="*/ 2832855 w 4206653"/>
                <a:gd name="connsiteY54" fmla="*/ 2930924 h 4460042"/>
                <a:gd name="connsiteX55" fmla="*/ 2820111 w 4206653"/>
                <a:gd name="connsiteY55" fmla="*/ 3026344 h 4460042"/>
                <a:gd name="connsiteX56" fmla="*/ 2959241 w 4206653"/>
                <a:gd name="connsiteY56" fmla="*/ 3167976 h 4460042"/>
                <a:gd name="connsiteX57" fmla="*/ 3176083 w 4206653"/>
                <a:gd name="connsiteY57" fmla="*/ 3269358 h 4460042"/>
                <a:gd name="connsiteX58" fmla="*/ 3388239 w 4206653"/>
                <a:gd name="connsiteY58" fmla="*/ 3442290 h 4460042"/>
                <a:gd name="connsiteX59" fmla="*/ 3212014 w 4206653"/>
                <a:gd name="connsiteY59" fmla="*/ 3363782 h 4460042"/>
                <a:gd name="connsiteX60" fmla="*/ 3004633 w 4206653"/>
                <a:gd name="connsiteY60" fmla="*/ 3276814 h 4460042"/>
                <a:gd name="connsiteX61" fmla="*/ 2771676 w 4206653"/>
                <a:gd name="connsiteY61" fmla="*/ 3166987 h 4460042"/>
                <a:gd name="connsiteX62" fmla="*/ 2638873 w 4206653"/>
                <a:gd name="connsiteY62" fmla="*/ 3097908 h 4460042"/>
                <a:gd name="connsiteX63" fmla="*/ 2570293 w 4206653"/>
                <a:gd name="connsiteY63" fmla="*/ 3109338 h 4460042"/>
                <a:gd name="connsiteX64" fmla="*/ 2525557 w 4206653"/>
                <a:gd name="connsiteY64" fmla="*/ 3326508 h 4460042"/>
                <a:gd name="connsiteX65" fmla="*/ 2610253 w 4206653"/>
                <a:gd name="connsiteY65" fmla="*/ 3564053 h 4460042"/>
                <a:gd name="connsiteX66" fmla="*/ 2682206 w 4206653"/>
                <a:gd name="connsiteY66" fmla="*/ 4005849 h 4460042"/>
                <a:gd name="connsiteX67" fmla="*/ 2647915 w 4206653"/>
                <a:gd name="connsiteY67" fmla="*/ 4183758 h 4460042"/>
                <a:gd name="connsiteX68" fmla="*/ 2539703 w 4206653"/>
                <a:gd name="connsiteY68" fmla="*/ 4455574 h 4460042"/>
                <a:gd name="connsiteX69" fmla="*/ 2595212 w 4206653"/>
                <a:gd name="connsiteY69" fmla="*/ 3945217 h 4460042"/>
                <a:gd name="connsiteX70" fmla="*/ 2481240 w 4206653"/>
                <a:gd name="connsiteY70" fmla="*/ 3566538 h 4460042"/>
                <a:gd name="connsiteX71" fmla="*/ 2307403 w 4206653"/>
                <a:gd name="connsiteY71" fmla="*/ 3166488 h 4460042"/>
                <a:gd name="connsiteX72" fmla="*/ 2261683 w 4206653"/>
                <a:gd name="connsiteY72" fmla="*/ 3063618 h 4460042"/>
                <a:gd name="connsiteX73" fmla="*/ 2078803 w 4206653"/>
                <a:gd name="connsiteY73" fmla="*/ 2949318 h 4460042"/>
                <a:gd name="connsiteX74" fmla="*/ 1850203 w 4206653"/>
                <a:gd name="connsiteY74" fmla="*/ 3029328 h 4460042"/>
                <a:gd name="connsiteX75" fmla="*/ 1415863 w 4206653"/>
                <a:gd name="connsiteY75" fmla="*/ 3360798 h 4460042"/>
                <a:gd name="connsiteX76" fmla="*/ 1381573 w 4206653"/>
                <a:gd name="connsiteY76" fmla="*/ 3680838 h 4460042"/>
                <a:gd name="connsiteX77" fmla="*/ 1381573 w 4206653"/>
                <a:gd name="connsiteY77" fmla="*/ 3989448 h 4460042"/>
                <a:gd name="connsiteX78" fmla="*/ 1290133 w 4206653"/>
                <a:gd name="connsiteY78" fmla="*/ 4309488 h 4460042"/>
                <a:gd name="connsiteX79" fmla="*/ 1198693 w 4206653"/>
                <a:gd name="connsiteY79" fmla="*/ 4298058 h 4460042"/>
                <a:gd name="connsiteX80" fmla="*/ 1187263 w 4206653"/>
                <a:gd name="connsiteY80" fmla="*/ 4080888 h 4460042"/>
                <a:gd name="connsiteX81" fmla="*/ 1198693 w 4206653"/>
                <a:gd name="connsiteY81" fmla="*/ 3909438 h 4460042"/>
                <a:gd name="connsiteX82" fmla="*/ 970093 w 4206653"/>
                <a:gd name="connsiteY82" fmla="*/ 3989448 h 4460042"/>
                <a:gd name="connsiteX83" fmla="*/ 718633 w 4206653"/>
                <a:gd name="connsiteY83" fmla="*/ 4069458 h 4460042"/>
                <a:gd name="connsiteX84" fmla="*/ 741493 w 4206653"/>
                <a:gd name="connsiteY84" fmla="*/ 3955158 h 4460042"/>
                <a:gd name="connsiteX85" fmla="*/ 1130113 w 4206653"/>
                <a:gd name="connsiteY85" fmla="*/ 3795138 h 4460042"/>
                <a:gd name="connsiteX86" fmla="*/ 1278703 w 4206653"/>
                <a:gd name="connsiteY86" fmla="*/ 3726558 h 4460042"/>
                <a:gd name="connsiteX87" fmla="*/ 1221553 w 4206653"/>
                <a:gd name="connsiteY87" fmla="*/ 3372228 h 4460042"/>
                <a:gd name="connsiteX88" fmla="*/ 1324423 w 4206653"/>
                <a:gd name="connsiteY88" fmla="*/ 3120768 h 4460042"/>
                <a:gd name="connsiteX89" fmla="*/ 1393003 w 4206653"/>
                <a:gd name="connsiteY89" fmla="*/ 3052188 h 4460042"/>
                <a:gd name="connsiteX90" fmla="*/ 1084393 w 4206653"/>
                <a:gd name="connsiteY90" fmla="*/ 3029328 h 4460042"/>
                <a:gd name="connsiteX91" fmla="*/ 730063 w 4206653"/>
                <a:gd name="connsiteY91" fmla="*/ 2960748 h 4460042"/>
                <a:gd name="connsiteX92" fmla="*/ 375733 w 4206653"/>
                <a:gd name="connsiteY92" fmla="*/ 3132198 h 4460042"/>
                <a:gd name="connsiteX93" fmla="*/ 421453 w 4206653"/>
                <a:gd name="connsiteY93" fmla="*/ 3029328 h 4460042"/>
                <a:gd name="connsiteX94" fmla="*/ 627193 w 4206653"/>
                <a:gd name="connsiteY94" fmla="*/ 2926458 h 4460042"/>
                <a:gd name="connsiteX95" fmla="*/ 810073 w 4206653"/>
                <a:gd name="connsiteY95" fmla="*/ 2755008 h 4460042"/>
                <a:gd name="connsiteX96" fmla="*/ 1152973 w 4206653"/>
                <a:gd name="connsiteY96" fmla="*/ 2777868 h 4460042"/>
                <a:gd name="connsiteX97" fmla="*/ 1461583 w 4206653"/>
                <a:gd name="connsiteY97" fmla="*/ 2823588 h 4460042"/>
                <a:gd name="connsiteX98" fmla="*/ 1953073 w 4206653"/>
                <a:gd name="connsiteY98" fmla="*/ 2663568 h 4460042"/>
                <a:gd name="connsiteX99" fmla="*/ 1701613 w 4206653"/>
                <a:gd name="connsiteY99" fmla="*/ 2263518 h 4460042"/>
                <a:gd name="connsiteX100" fmla="*/ 1690183 w 4206653"/>
                <a:gd name="connsiteY100" fmla="*/ 1966338 h 4460042"/>
                <a:gd name="connsiteX101" fmla="*/ 1381991 w 4206653"/>
                <a:gd name="connsiteY101" fmla="*/ 1841604 h 4460042"/>
                <a:gd name="connsiteX102" fmla="*/ 1095823 w 4206653"/>
                <a:gd name="connsiteY102" fmla="*/ 1714878 h 4460042"/>
                <a:gd name="connsiteX103" fmla="*/ 746507 w 4206653"/>
                <a:gd name="connsiteY103" fmla="*/ 1626415 h 4460042"/>
                <a:gd name="connsiteX104" fmla="*/ 352873 w 4206653"/>
                <a:gd name="connsiteY104" fmla="*/ 1726308 h 4460042"/>
                <a:gd name="connsiteX105" fmla="*/ 113171 w 4206653"/>
                <a:gd name="connsiteY105" fmla="*/ 1763582 h 4460042"/>
                <a:gd name="connsiteX106" fmla="*/ 9973 w 4206653"/>
                <a:gd name="connsiteY106" fmla="*/ 1737738 h 4460042"/>
                <a:gd name="connsiteX107" fmla="*/ 348516 w 4206653"/>
                <a:gd name="connsiteY107" fmla="*/ 1643812 h 4460042"/>
                <a:gd name="connsiteX108" fmla="*/ 653097 w 4206653"/>
                <a:gd name="connsiteY108" fmla="*/ 1543920 h 4460042"/>
                <a:gd name="connsiteX109" fmla="*/ 1072963 w 4206653"/>
                <a:gd name="connsiteY109" fmla="*/ 1612008 h 4460042"/>
                <a:gd name="connsiteX110" fmla="*/ 1244413 w 4206653"/>
                <a:gd name="connsiteY110" fmla="*/ 1657728 h 4460042"/>
                <a:gd name="connsiteX111" fmla="*/ 1205766 w 4206653"/>
                <a:gd name="connsiteY111" fmla="*/ 1451988 h 4460042"/>
                <a:gd name="connsiteX112" fmla="*/ 1046313 w 4206653"/>
                <a:gd name="connsiteY112" fmla="*/ 815409 h 4460042"/>
                <a:gd name="connsiteX113" fmla="*/ 1221553 w 4206653"/>
                <a:gd name="connsiteY113" fmla="*/ 1211958 h 4460042"/>
                <a:gd name="connsiteX0" fmla="*/ 1221553 w 4206653"/>
                <a:gd name="connsiteY0" fmla="*/ 1211958 h 4460500"/>
                <a:gd name="connsiteX1" fmla="*/ 1343911 w 4206653"/>
                <a:gd name="connsiteY1" fmla="*/ 1559828 h 4460500"/>
                <a:gd name="connsiteX2" fmla="*/ 1553023 w 4206653"/>
                <a:gd name="connsiteY2" fmla="*/ 1657728 h 4460500"/>
                <a:gd name="connsiteX3" fmla="*/ 1907353 w 4206653"/>
                <a:gd name="connsiteY3" fmla="*/ 1680588 h 4460500"/>
                <a:gd name="connsiteX4" fmla="*/ 2021653 w 4206653"/>
                <a:gd name="connsiteY4" fmla="*/ 1543428 h 4460500"/>
                <a:gd name="connsiteX5" fmla="*/ 2124523 w 4206653"/>
                <a:gd name="connsiteY5" fmla="*/ 1291968 h 4460500"/>
                <a:gd name="connsiteX6" fmla="*/ 2124523 w 4206653"/>
                <a:gd name="connsiteY6" fmla="*/ 1120518 h 4460500"/>
                <a:gd name="connsiteX7" fmla="*/ 2068029 w 4206653"/>
                <a:gd name="connsiteY7" fmla="*/ 825325 h 4460500"/>
                <a:gd name="connsiteX8" fmla="*/ 2078803 w 4206653"/>
                <a:gd name="connsiteY8" fmla="*/ 777618 h 4460500"/>
                <a:gd name="connsiteX9" fmla="*/ 2170243 w 4206653"/>
                <a:gd name="connsiteY9" fmla="*/ 1086228 h 4460500"/>
                <a:gd name="connsiteX10" fmla="*/ 2215963 w 4206653"/>
                <a:gd name="connsiteY10" fmla="*/ 1269108 h 4460500"/>
                <a:gd name="connsiteX11" fmla="*/ 2284543 w 4206653"/>
                <a:gd name="connsiteY11" fmla="*/ 1303398 h 4460500"/>
                <a:gd name="connsiteX12" fmla="*/ 2330263 w 4206653"/>
                <a:gd name="connsiteY12" fmla="*/ 1166238 h 4460500"/>
                <a:gd name="connsiteX13" fmla="*/ 2467423 w 4206653"/>
                <a:gd name="connsiteY13" fmla="*/ 880488 h 4460500"/>
                <a:gd name="connsiteX14" fmla="*/ 2558863 w 4206653"/>
                <a:gd name="connsiteY14" fmla="*/ 640458 h 4460500"/>
                <a:gd name="connsiteX15" fmla="*/ 2616013 w 4206653"/>
                <a:gd name="connsiteY15" fmla="*/ 537588 h 4460500"/>
                <a:gd name="connsiteX16" fmla="*/ 2558863 w 4206653"/>
                <a:gd name="connsiteY16" fmla="*/ 789048 h 4460500"/>
                <a:gd name="connsiteX17" fmla="*/ 2444563 w 4206653"/>
                <a:gd name="connsiteY17" fmla="*/ 1097658 h 4460500"/>
                <a:gd name="connsiteX18" fmla="*/ 2375983 w 4206653"/>
                <a:gd name="connsiteY18" fmla="*/ 1406268 h 4460500"/>
                <a:gd name="connsiteX19" fmla="*/ 2558863 w 4206653"/>
                <a:gd name="connsiteY19" fmla="*/ 1577718 h 4460500"/>
                <a:gd name="connsiteX20" fmla="*/ 2878903 w 4206653"/>
                <a:gd name="connsiteY20" fmla="*/ 1657728 h 4460500"/>
                <a:gd name="connsiteX21" fmla="*/ 3187513 w 4206653"/>
                <a:gd name="connsiteY21" fmla="*/ 1657728 h 4460500"/>
                <a:gd name="connsiteX22" fmla="*/ 3370393 w 4206653"/>
                <a:gd name="connsiteY22" fmla="*/ 1566288 h 4460500"/>
                <a:gd name="connsiteX23" fmla="*/ 3488066 w 4206653"/>
                <a:gd name="connsiteY23" fmla="*/ 1246753 h 4460500"/>
                <a:gd name="connsiteX24" fmla="*/ 3495138 w 4206653"/>
                <a:gd name="connsiteY24" fmla="*/ 1115548 h 4460500"/>
                <a:gd name="connsiteX25" fmla="*/ 3493650 w 4206653"/>
                <a:gd name="connsiteY25" fmla="*/ 1063976 h 4460500"/>
                <a:gd name="connsiteX26" fmla="*/ 3450403 w 4206653"/>
                <a:gd name="connsiteY26" fmla="*/ 777618 h 4460500"/>
                <a:gd name="connsiteX27" fmla="*/ 3119893 w 4206653"/>
                <a:gd name="connsiteY27" fmla="*/ 321571 h 4460500"/>
                <a:gd name="connsiteX28" fmla="*/ 3497351 w 4206653"/>
                <a:gd name="connsiteY28" fmla="*/ 674883 h 4460500"/>
                <a:gd name="connsiteX29" fmla="*/ 3759013 w 4206653"/>
                <a:gd name="connsiteY29" fmla="*/ 571878 h 4460500"/>
                <a:gd name="connsiteX30" fmla="*/ 3999043 w 4206653"/>
                <a:gd name="connsiteY30" fmla="*/ 91818 h 4460500"/>
                <a:gd name="connsiteX31" fmla="*/ 4033333 w 4206653"/>
                <a:gd name="connsiteY31" fmla="*/ 11808 h 4460500"/>
                <a:gd name="connsiteX32" fmla="*/ 3984569 w 4206653"/>
                <a:gd name="connsiteY32" fmla="*/ 247366 h 4460500"/>
                <a:gd name="connsiteX33" fmla="*/ 3812791 w 4206653"/>
                <a:gd name="connsiteY33" fmla="*/ 647417 h 4460500"/>
                <a:gd name="connsiteX34" fmla="*/ 3592906 w 4206653"/>
                <a:gd name="connsiteY34" fmla="*/ 811408 h 4460500"/>
                <a:gd name="connsiteX35" fmla="*/ 3604425 w 4206653"/>
                <a:gd name="connsiteY35" fmla="*/ 999253 h 4460500"/>
                <a:gd name="connsiteX36" fmla="*/ 3872985 w 4206653"/>
                <a:gd name="connsiteY36" fmla="*/ 881976 h 4460500"/>
                <a:gd name="connsiteX37" fmla="*/ 4200754 w 4206653"/>
                <a:gd name="connsiteY37" fmla="*/ 774136 h 4460500"/>
                <a:gd name="connsiteX38" fmla="*/ 4064251 w 4206653"/>
                <a:gd name="connsiteY38" fmla="*/ 847195 h 4460500"/>
                <a:gd name="connsiteX39" fmla="*/ 3818880 w 4206653"/>
                <a:gd name="connsiteY39" fmla="*/ 991305 h 4460500"/>
                <a:gd name="connsiteX40" fmla="*/ 3658531 w 4206653"/>
                <a:gd name="connsiteY40" fmla="*/ 1093178 h 4460500"/>
                <a:gd name="connsiteX41" fmla="*/ 3622838 w 4206653"/>
                <a:gd name="connsiteY41" fmla="*/ 1221401 h 4460500"/>
                <a:gd name="connsiteX42" fmla="*/ 3577446 w 4206653"/>
                <a:gd name="connsiteY42" fmla="*/ 1500691 h 4460500"/>
                <a:gd name="connsiteX43" fmla="*/ 3461833 w 4206653"/>
                <a:gd name="connsiteY43" fmla="*/ 1726308 h 4460500"/>
                <a:gd name="connsiteX44" fmla="*/ 3278953 w 4206653"/>
                <a:gd name="connsiteY44" fmla="*/ 2034918 h 4460500"/>
                <a:gd name="connsiteX45" fmla="*/ 3233233 w 4206653"/>
                <a:gd name="connsiteY45" fmla="*/ 2309238 h 4460500"/>
                <a:gd name="connsiteX46" fmla="*/ 3404683 w 4206653"/>
                <a:gd name="connsiteY46" fmla="*/ 2457828 h 4460500"/>
                <a:gd name="connsiteX47" fmla="*/ 3759013 w 4206653"/>
                <a:gd name="connsiteY47" fmla="*/ 2663568 h 4460500"/>
                <a:gd name="connsiteX48" fmla="*/ 4079053 w 4206653"/>
                <a:gd name="connsiteY48" fmla="*/ 2777868 h 4460500"/>
                <a:gd name="connsiteX49" fmla="*/ 4079053 w 4206653"/>
                <a:gd name="connsiteY49" fmla="*/ 2880738 h 4460500"/>
                <a:gd name="connsiteX50" fmla="*/ 3770443 w 4206653"/>
                <a:gd name="connsiteY50" fmla="*/ 2869308 h 4460500"/>
                <a:gd name="connsiteX51" fmla="*/ 3404683 w 4206653"/>
                <a:gd name="connsiteY51" fmla="*/ 2732148 h 4460500"/>
                <a:gd name="connsiteX52" fmla="*/ 3084643 w 4206653"/>
                <a:gd name="connsiteY52" fmla="*/ 2663568 h 4460500"/>
                <a:gd name="connsiteX53" fmla="*/ 2995919 w 4206653"/>
                <a:gd name="connsiteY53" fmla="*/ 2782832 h 4460500"/>
                <a:gd name="connsiteX54" fmla="*/ 2832855 w 4206653"/>
                <a:gd name="connsiteY54" fmla="*/ 2930924 h 4460500"/>
                <a:gd name="connsiteX55" fmla="*/ 2820111 w 4206653"/>
                <a:gd name="connsiteY55" fmla="*/ 3026344 h 4460500"/>
                <a:gd name="connsiteX56" fmla="*/ 2959241 w 4206653"/>
                <a:gd name="connsiteY56" fmla="*/ 3167976 h 4460500"/>
                <a:gd name="connsiteX57" fmla="*/ 3176083 w 4206653"/>
                <a:gd name="connsiteY57" fmla="*/ 3269358 h 4460500"/>
                <a:gd name="connsiteX58" fmla="*/ 3388239 w 4206653"/>
                <a:gd name="connsiteY58" fmla="*/ 3442290 h 4460500"/>
                <a:gd name="connsiteX59" fmla="*/ 3212014 w 4206653"/>
                <a:gd name="connsiteY59" fmla="*/ 3363782 h 4460500"/>
                <a:gd name="connsiteX60" fmla="*/ 3004633 w 4206653"/>
                <a:gd name="connsiteY60" fmla="*/ 3276814 h 4460500"/>
                <a:gd name="connsiteX61" fmla="*/ 2771676 w 4206653"/>
                <a:gd name="connsiteY61" fmla="*/ 3166987 h 4460500"/>
                <a:gd name="connsiteX62" fmla="*/ 2638873 w 4206653"/>
                <a:gd name="connsiteY62" fmla="*/ 3097908 h 4460500"/>
                <a:gd name="connsiteX63" fmla="*/ 2570293 w 4206653"/>
                <a:gd name="connsiteY63" fmla="*/ 3109338 h 4460500"/>
                <a:gd name="connsiteX64" fmla="*/ 2525557 w 4206653"/>
                <a:gd name="connsiteY64" fmla="*/ 3326508 h 4460500"/>
                <a:gd name="connsiteX65" fmla="*/ 2610253 w 4206653"/>
                <a:gd name="connsiteY65" fmla="*/ 3564053 h 4460500"/>
                <a:gd name="connsiteX66" fmla="*/ 2682206 w 4206653"/>
                <a:gd name="connsiteY66" fmla="*/ 4005849 h 4460500"/>
                <a:gd name="connsiteX67" fmla="*/ 2633113 w 4206653"/>
                <a:gd name="connsiteY67" fmla="*/ 4192703 h 4460500"/>
                <a:gd name="connsiteX68" fmla="*/ 2539703 w 4206653"/>
                <a:gd name="connsiteY68" fmla="*/ 4455574 h 4460500"/>
                <a:gd name="connsiteX69" fmla="*/ 2595212 w 4206653"/>
                <a:gd name="connsiteY69" fmla="*/ 3945217 h 4460500"/>
                <a:gd name="connsiteX70" fmla="*/ 2481240 w 4206653"/>
                <a:gd name="connsiteY70" fmla="*/ 3566538 h 4460500"/>
                <a:gd name="connsiteX71" fmla="*/ 2307403 w 4206653"/>
                <a:gd name="connsiteY71" fmla="*/ 3166488 h 4460500"/>
                <a:gd name="connsiteX72" fmla="*/ 2261683 w 4206653"/>
                <a:gd name="connsiteY72" fmla="*/ 3063618 h 4460500"/>
                <a:gd name="connsiteX73" fmla="*/ 2078803 w 4206653"/>
                <a:gd name="connsiteY73" fmla="*/ 2949318 h 4460500"/>
                <a:gd name="connsiteX74" fmla="*/ 1850203 w 4206653"/>
                <a:gd name="connsiteY74" fmla="*/ 3029328 h 4460500"/>
                <a:gd name="connsiteX75" fmla="*/ 1415863 w 4206653"/>
                <a:gd name="connsiteY75" fmla="*/ 3360798 h 4460500"/>
                <a:gd name="connsiteX76" fmla="*/ 1381573 w 4206653"/>
                <a:gd name="connsiteY76" fmla="*/ 3680838 h 4460500"/>
                <a:gd name="connsiteX77" fmla="*/ 1381573 w 4206653"/>
                <a:gd name="connsiteY77" fmla="*/ 3989448 h 4460500"/>
                <a:gd name="connsiteX78" fmla="*/ 1290133 w 4206653"/>
                <a:gd name="connsiteY78" fmla="*/ 4309488 h 4460500"/>
                <a:gd name="connsiteX79" fmla="*/ 1198693 w 4206653"/>
                <a:gd name="connsiteY79" fmla="*/ 4298058 h 4460500"/>
                <a:gd name="connsiteX80" fmla="*/ 1187263 w 4206653"/>
                <a:gd name="connsiteY80" fmla="*/ 4080888 h 4460500"/>
                <a:gd name="connsiteX81" fmla="*/ 1198693 w 4206653"/>
                <a:gd name="connsiteY81" fmla="*/ 3909438 h 4460500"/>
                <a:gd name="connsiteX82" fmla="*/ 970093 w 4206653"/>
                <a:gd name="connsiteY82" fmla="*/ 3989448 h 4460500"/>
                <a:gd name="connsiteX83" fmla="*/ 718633 w 4206653"/>
                <a:gd name="connsiteY83" fmla="*/ 4069458 h 4460500"/>
                <a:gd name="connsiteX84" fmla="*/ 741493 w 4206653"/>
                <a:gd name="connsiteY84" fmla="*/ 3955158 h 4460500"/>
                <a:gd name="connsiteX85" fmla="*/ 1130113 w 4206653"/>
                <a:gd name="connsiteY85" fmla="*/ 3795138 h 4460500"/>
                <a:gd name="connsiteX86" fmla="*/ 1278703 w 4206653"/>
                <a:gd name="connsiteY86" fmla="*/ 3726558 h 4460500"/>
                <a:gd name="connsiteX87" fmla="*/ 1221553 w 4206653"/>
                <a:gd name="connsiteY87" fmla="*/ 3372228 h 4460500"/>
                <a:gd name="connsiteX88" fmla="*/ 1324423 w 4206653"/>
                <a:gd name="connsiteY88" fmla="*/ 3120768 h 4460500"/>
                <a:gd name="connsiteX89" fmla="*/ 1393003 w 4206653"/>
                <a:gd name="connsiteY89" fmla="*/ 3052188 h 4460500"/>
                <a:gd name="connsiteX90" fmla="*/ 1084393 w 4206653"/>
                <a:gd name="connsiteY90" fmla="*/ 3029328 h 4460500"/>
                <a:gd name="connsiteX91" fmla="*/ 730063 w 4206653"/>
                <a:gd name="connsiteY91" fmla="*/ 2960748 h 4460500"/>
                <a:gd name="connsiteX92" fmla="*/ 375733 w 4206653"/>
                <a:gd name="connsiteY92" fmla="*/ 3132198 h 4460500"/>
                <a:gd name="connsiteX93" fmla="*/ 421453 w 4206653"/>
                <a:gd name="connsiteY93" fmla="*/ 3029328 h 4460500"/>
                <a:gd name="connsiteX94" fmla="*/ 627193 w 4206653"/>
                <a:gd name="connsiteY94" fmla="*/ 2926458 h 4460500"/>
                <a:gd name="connsiteX95" fmla="*/ 810073 w 4206653"/>
                <a:gd name="connsiteY95" fmla="*/ 2755008 h 4460500"/>
                <a:gd name="connsiteX96" fmla="*/ 1152973 w 4206653"/>
                <a:gd name="connsiteY96" fmla="*/ 2777868 h 4460500"/>
                <a:gd name="connsiteX97" fmla="*/ 1461583 w 4206653"/>
                <a:gd name="connsiteY97" fmla="*/ 2823588 h 4460500"/>
                <a:gd name="connsiteX98" fmla="*/ 1953073 w 4206653"/>
                <a:gd name="connsiteY98" fmla="*/ 2663568 h 4460500"/>
                <a:gd name="connsiteX99" fmla="*/ 1701613 w 4206653"/>
                <a:gd name="connsiteY99" fmla="*/ 2263518 h 4460500"/>
                <a:gd name="connsiteX100" fmla="*/ 1690183 w 4206653"/>
                <a:gd name="connsiteY100" fmla="*/ 1966338 h 4460500"/>
                <a:gd name="connsiteX101" fmla="*/ 1381991 w 4206653"/>
                <a:gd name="connsiteY101" fmla="*/ 1841604 h 4460500"/>
                <a:gd name="connsiteX102" fmla="*/ 1095823 w 4206653"/>
                <a:gd name="connsiteY102" fmla="*/ 1714878 h 4460500"/>
                <a:gd name="connsiteX103" fmla="*/ 746507 w 4206653"/>
                <a:gd name="connsiteY103" fmla="*/ 1626415 h 4460500"/>
                <a:gd name="connsiteX104" fmla="*/ 352873 w 4206653"/>
                <a:gd name="connsiteY104" fmla="*/ 1726308 h 4460500"/>
                <a:gd name="connsiteX105" fmla="*/ 113171 w 4206653"/>
                <a:gd name="connsiteY105" fmla="*/ 1763582 h 4460500"/>
                <a:gd name="connsiteX106" fmla="*/ 9973 w 4206653"/>
                <a:gd name="connsiteY106" fmla="*/ 1737738 h 4460500"/>
                <a:gd name="connsiteX107" fmla="*/ 348516 w 4206653"/>
                <a:gd name="connsiteY107" fmla="*/ 1643812 h 4460500"/>
                <a:gd name="connsiteX108" fmla="*/ 653097 w 4206653"/>
                <a:gd name="connsiteY108" fmla="*/ 1543920 h 4460500"/>
                <a:gd name="connsiteX109" fmla="*/ 1072963 w 4206653"/>
                <a:gd name="connsiteY109" fmla="*/ 1612008 h 4460500"/>
                <a:gd name="connsiteX110" fmla="*/ 1244413 w 4206653"/>
                <a:gd name="connsiteY110" fmla="*/ 1657728 h 4460500"/>
                <a:gd name="connsiteX111" fmla="*/ 1205766 w 4206653"/>
                <a:gd name="connsiteY111" fmla="*/ 1451988 h 4460500"/>
                <a:gd name="connsiteX112" fmla="*/ 1046313 w 4206653"/>
                <a:gd name="connsiteY112" fmla="*/ 815409 h 4460500"/>
                <a:gd name="connsiteX113" fmla="*/ 1221553 w 4206653"/>
                <a:gd name="connsiteY113" fmla="*/ 1211958 h 4460500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610253 w 4206653"/>
                <a:gd name="connsiteY65" fmla="*/ 3564053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40867 w 4206653"/>
                <a:gd name="connsiteY77" fmla="*/ 3980504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187263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555808 w 4206653"/>
                <a:gd name="connsiteY83" fmla="*/ 4355688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70028 w 4206653"/>
                <a:gd name="connsiteY83" fmla="*/ 4167767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66328 w 4206653"/>
                <a:gd name="connsiteY83" fmla="*/ 4145406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45406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4070190 w 4206653"/>
                <a:gd name="connsiteY50" fmla="*/ 3021367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084643 w 4560132"/>
                <a:gd name="connsiteY52" fmla="*/ 2663568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60193 w 4560132"/>
                <a:gd name="connsiteY51" fmla="*/ 285290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5011600"/>
                <a:gd name="connsiteY0" fmla="*/ 1211958 h 4745608"/>
                <a:gd name="connsiteX1" fmla="*/ 1343911 w 5011600"/>
                <a:gd name="connsiteY1" fmla="*/ 1559828 h 4745608"/>
                <a:gd name="connsiteX2" fmla="*/ 1553023 w 5011600"/>
                <a:gd name="connsiteY2" fmla="*/ 1657728 h 4745608"/>
                <a:gd name="connsiteX3" fmla="*/ 1907353 w 5011600"/>
                <a:gd name="connsiteY3" fmla="*/ 1680588 h 4745608"/>
                <a:gd name="connsiteX4" fmla="*/ 2021653 w 5011600"/>
                <a:gd name="connsiteY4" fmla="*/ 1543428 h 4745608"/>
                <a:gd name="connsiteX5" fmla="*/ 2124523 w 5011600"/>
                <a:gd name="connsiteY5" fmla="*/ 1291968 h 4745608"/>
                <a:gd name="connsiteX6" fmla="*/ 2124523 w 5011600"/>
                <a:gd name="connsiteY6" fmla="*/ 1120518 h 4745608"/>
                <a:gd name="connsiteX7" fmla="*/ 2068029 w 5011600"/>
                <a:gd name="connsiteY7" fmla="*/ 825325 h 4745608"/>
                <a:gd name="connsiteX8" fmla="*/ 2078803 w 5011600"/>
                <a:gd name="connsiteY8" fmla="*/ 777618 h 4745608"/>
                <a:gd name="connsiteX9" fmla="*/ 2170243 w 5011600"/>
                <a:gd name="connsiteY9" fmla="*/ 1086228 h 4745608"/>
                <a:gd name="connsiteX10" fmla="*/ 2215963 w 5011600"/>
                <a:gd name="connsiteY10" fmla="*/ 1269108 h 4745608"/>
                <a:gd name="connsiteX11" fmla="*/ 2284543 w 5011600"/>
                <a:gd name="connsiteY11" fmla="*/ 1303398 h 4745608"/>
                <a:gd name="connsiteX12" fmla="*/ 2330263 w 5011600"/>
                <a:gd name="connsiteY12" fmla="*/ 1166238 h 4745608"/>
                <a:gd name="connsiteX13" fmla="*/ 2467423 w 5011600"/>
                <a:gd name="connsiteY13" fmla="*/ 880488 h 4745608"/>
                <a:gd name="connsiteX14" fmla="*/ 2558863 w 5011600"/>
                <a:gd name="connsiteY14" fmla="*/ 640458 h 4745608"/>
                <a:gd name="connsiteX15" fmla="*/ 2616013 w 5011600"/>
                <a:gd name="connsiteY15" fmla="*/ 537588 h 4745608"/>
                <a:gd name="connsiteX16" fmla="*/ 2558863 w 5011600"/>
                <a:gd name="connsiteY16" fmla="*/ 789048 h 4745608"/>
                <a:gd name="connsiteX17" fmla="*/ 2444563 w 5011600"/>
                <a:gd name="connsiteY17" fmla="*/ 1097658 h 4745608"/>
                <a:gd name="connsiteX18" fmla="*/ 2375983 w 5011600"/>
                <a:gd name="connsiteY18" fmla="*/ 1406268 h 4745608"/>
                <a:gd name="connsiteX19" fmla="*/ 2558863 w 5011600"/>
                <a:gd name="connsiteY19" fmla="*/ 1577718 h 4745608"/>
                <a:gd name="connsiteX20" fmla="*/ 2878903 w 5011600"/>
                <a:gd name="connsiteY20" fmla="*/ 1657728 h 4745608"/>
                <a:gd name="connsiteX21" fmla="*/ 3187513 w 5011600"/>
                <a:gd name="connsiteY21" fmla="*/ 1657728 h 4745608"/>
                <a:gd name="connsiteX22" fmla="*/ 3370393 w 5011600"/>
                <a:gd name="connsiteY22" fmla="*/ 1566288 h 4745608"/>
                <a:gd name="connsiteX23" fmla="*/ 3488066 w 5011600"/>
                <a:gd name="connsiteY23" fmla="*/ 1246753 h 4745608"/>
                <a:gd name="connsiteX24" fmla="*/ 3495138 w 5011600"/>
                <a:gd name="connsiteY24" fmla="*/ 1115548 h 4745608"/>
                <a:gd name="connsiteX25" fmla="*/ 3493650 w 5011600"/>
                <a:gd name="connsiteY25" fmla="*/ 1063976 h 4745608"/>
                <a:gd name="connsiteX26" fmla="*/ 3450403 w 5011600"/>
                <a:gd name="connsiteY26" fmla="*/ 777618 h 4745608"/>
                <a:gd name="connsiteX27" fmla="*/ 3119893 w 5011600"/>
                <a:gd name="connsiteY27" fmla="*/ 321571 h 4745608"/>
                <a:gd name="connsiteX28" fmla="*/ 3497351 w 5011600"/>
                <a:gd name="connsiteY28" fmla="*/ 674883 h 4745608"/>
                <a:gd name="connsiteX29" fmla="*/ 3759013 w 5011600"/>
                <a:gd name="connsiteY29" fmla="*/ 571878 h 4745608"/>
                <a:gd name="connsiteX30" fmla="*/ 3999043 w 5011600"/>
                <a:gd name="connsiteY30" fmla="*/ 91818 h 4745608"/>
                <a:gd name="connsiteX31" fmla="*/ 4033333 w 5011600"/>
                <a:gd name="connsiteY31" fmla="*/ 11808 h 4745608"/>
                <a:gd name="connsiteX32" fmla="*/ 3984569 w 5011600"/>
                <a:gd name="connsiteY32" fmla="*/ 247366 h 4745608"/>
                <a:gd name="connsiteX33" fmla="*/ 3812791 w 5011600"/>
                <a:gd name="connsiteY33" fmla="*/ 647417 h 4745608"/>
                <a:gd name="connsiteX34" fmla="*/ 3592906 w 5011600"/>
                <a:gd name="connsiteY34" fmla="*/ 811408 h 4745608"/>
                <a:gd name="connsiteX35" fmla="*/ 3604425 w 5011600"/>
                <a:gd name="connsiteY35" fmla="*/ 999253 h 4745608"/>
                <a:gd name="connsiteX36" fmla="*/ 3872985 w 5011600"/>
                <a:gd name="connsiteY36" fmla="*/ 881976 h 4745608"/>
                <a:gd name="connsiteX37" fmla="*/ 4200754 w 5011600"/>
                <a:gd name="connsiteY37" fmla="*/ 774136 h 4745608"/>
                <a:gd name="connsiteX38" fmla="*/ 4064251 w 5011600"/>
                <a:gd name="connsiteY38" fmla="*/ 847195 h 4745608"/>
                <a:gd name="connsiteX39" fmla="*/ 3818880 w 5011600"/>
                <a:gd name="connsiteY39" fmla="*/ 991305 h 4745608"/>
                <a:gd name="connsiteX40" fmla="*/ 3658531 w 5011600"/>
                <a:gd name="connsiteY40" fmla="*/ 1093178 h 4745608"/>
                <a:gd name="connsiteX41" fmla="*/ 3622838 w 5011600"/>
                <a:gd name="connsiteY41" fmla="*/ 1221401 h 4745608"/>
                <a:gd name="connsiteX42" fmla="*/ 3577446 w 5011600"/>
                <a:gd name="connsiteY42" fmla="*/ 1500691 h 4745608"/>
                <a:gd name="connsiteX43" fmla="*/ 3461833 w 5011600"/>
                <a:gd name="connsiteY43" fmla="*/ 1726308 h 4745608"/>
                <a:gd name="connsiteX44" fmla="*/ 3278953 w 5011600"/>
                <a:gd name="connsiteY44" fmla="*/ 2034918 h 4745608"/>
                <a:gd name="connsiteX45" fmla="*/ 3288742 w 5011600"/>
                <a:gd name="connsiteY45" fmla="*/ 2273460 h 4745608"/>
                <a:gd name="connsiteX46" fmla="*/ 3434288 w 5011600"/>
                <a:gd name="connsiteY46" fmla="*/ 2417577 h 4745608"/>
                <a:gd name="connsiteX47" fmla="*/ 3781217 w 5011600"/>
                <a:gd name="connsiteY47" fmla="*/ 2618845 h 4745608"/>
                <a:gd name="connsiteX48" fmla="*/ 4079053 w 5011600"/>
                <a:gd name="connsiteY48" fmla="*/ 2777868 h 4745608"/>
                <a:gd name="connsiteX49" fmla="*/ 5011598 w 5011600"/>
                <a:gd name="connsiteY49" fmla="*/ 3189329 h 4745608"/>
                <a:gd name="connsiteX50" fmla="*/ 4070190 w 5011600"/>
                <a:gd name="connsiteY50" fmla="*/ 3021367 h 4745608"/>
                <a:gd name="connsiteX51" fmla="*/ 3460193 w 5011600"/>
                <a:gd name="connsiteY51" fmla="*/ 2852901 h 4745608"/>
                <a:gd name="connsiteX52" fmla="*/ 3217865 w 5011600"/>
                <a:gd name="connsiteY52" fmla="*/ 2829045 h 4745608"/>
                <a:gd name="connsiteX53" fmla="*/ 3025524 w 5011600"/>
                <a:gd name="connsiteY53" fmla="*/ 2858861 h 4745608"/>
                <a:gd name="connsiteX54" fmla="*/ 2832855 w 5011600"/>
                <a:gd name="connsiteY54" fmla="*/ 2930924 h 4745608"/>
                <a:gd name="connsiteX55" fmla="*/ 2820111 w 5011600"/>
                <a:gd name="connsiteY55" fmla="*/ 3026344 h 4745608"/>
                <a:gd name="connsiteX56" fmla="*/ 2959241 w 5011600"/>
                <a:gd name="connsiteY56" fmla="*/ 3167976 h 4745608"/>
                <a:gd name="connsiteX57" fmla="*/ 3176083 w 5011600"/>
                <a:gd name="connsiteY57" fmla="*/ 3269358 h 4745608"/>
                <a:gd name="connsiteX58" fmla="*/ 3388239 w 5011600"/>
                <a:gd name="connsiteY58" fmla="*/ 3442290 h 4745608"/>
                <a:gd name="connsiteX59" fmla="*/ 3212014 w 5011600"/>
                <a:gd name="connsiteY59" fmla="*/ 3336948 h 4745608"/>
                <a:gd name="connsiteX60" fmla="*/ 3004633 w 5011600"/>
                <a:gd name="connsiteY60" fmla="*/ 3276814 h 4745608"/>
                <a:gd name="connsiteX61" fmla="*/ 2771676 w 5011600"/>
                <a:gd name="connsiteY61" fmla="*/ 3166987 h 4745608"/>
                <a:gd name="connsiteX62" fmla="*/ 2638873 w 5011600"/>
                <a:gd name="connsiteY62" fmla="*/ 3097908 h 4745608"/>
                <a:gd name="connsiteX63" fmla="*/ 2570293 w 5011600"/>
                <a:gd name="connsiteY63" fmla="*/ 3109338 h 4745608"/>
                <a:gd name="connsiteX64" fmla="*/ 2525557 w 5011600"/>
                <a:gd name="connsiteY64" fmla="*/ 3326508 h 4745608"/>
                <a:gd name="connsiteX65" fmla="*/ 2584349 w 5011600"/>
                <a:gd name="connsiteY65" fmla="*/ 3577470 h 4745608"/>
                <a:gd name="connsiteX66" fmla="*/ 2663703 w 5011600"/>
                <a:gd name="connsiteY66" fmla="*/ 3996904 h 4745608"/>
                <a:gd name="connsiteX67" fmla="*/ 2633113 w 5011600"/>
                <a:gd name="connsiteY67" fmla="*/ 4192703 h 4745608"/>
                <a:gd name="connsiteX68" fmla="*/ 2539703 w 5011600"/>
                <a:gd name="connsiteY68" fmla="*/ 4455574 h 4745608"/>
                <a:gd name="connsiteX69" fmla="*/ 2595212 w 5011600"/>
                <a:gd name="connsiteY69" fmla="*/ 3945217 h 4745608"/>
                <a:gd name="connsiteX70" fmla="*/ 2481240 w 5011600"/>
                <a:gd name="connsiteY70" fmla="*/ 3566538 h 4745608"/>
                <a:gd name="connsiteX71" fmla="*/ 2307403 w 5011600"/>
                <a:gd name="connsiteY71" fmla="*/ 3166488 h 4745608"/>
                <a:gd name="connsiteX72" fmla="*/ 2261683 w 5011600"/>
                <a:gd name="connsiteY72" fmla="*/ 3063618 h 4745608"/>
                <a:gd name="connsiteX73" fmla="*/ 2078803 w 5011600"/>
                <a:gd name="connsiteY73" fmla="*/ 2949318 h 4745608"/>
                <a:gd name="connsiteX74" fmla="*/ 1824299 w 5011600"/>
                <a:gd name="connsiteY74" fmla="*/ 3002494 h 4745608"/>
                <a:gd name="connsiteX75" fmla="*/ 1412162 w 5011600"/>
                <a:gd name="connsiteY75" fmla="*/ 3235573 h 4745608"/>
                <a:gd name="connsiteX76" fmla="*/ 1381573 w 5011600"/>
                <a:gd name="connsiteY76" fmla="*/ 3680838 h 4745608"/>
                <a:gd name="connsiteX77" fmla="*/ 1340867 w 5011600"/>
                <a:gd name="connsiteY77" fmla="*/ 3980504 h 4745608"/>
                <a:gd name="connsiteX78" fmla="*/ 1197619 w 5011600"/>
                <a:gd name="connsiteY78" fmla="*/ 4738831 h 4745608"/>
                <a:gd name="connsiteX79" fmla="*/ 1220896 w 5011600"/>
                <a:gd name="connsiteY79" fmla="*/ 4338309 h 4745608"/>
                <a:gd name="connsiteX80" fmla="*/ 1242772 w 5011600"/>
                <a:gd name="connsiteY80" fmla="*/ 4080888 h 4745608"/>
                <a:gd name="connsiteX81" fmla="*/ 1198693 w 5011600"/>
                <a:gd name="connsiteY81" fmla="*/ 3909438 h 4745608"/>
                <a:gd name="connsiteX82" fmla="*/ 970093 w 5011600"/>
                <a:gd name="connsiteY82" fmla="*/ 3989448 h 4745608"/>
                <a:gd name="connsiteX83" fmla="*/ 766328 w 5011600"/>
                <a:gd name="connsiteY83" fmla="*/ 4131990 h 4745608"/>
                <a:gd name="connsiteX84" fmla="*/ 555808 w 5011600"/>
                <a:gd name="connsiteY84" fmla="*/ 4355688 h 4745608"/>
                <a:gd name="connsiteX85" fmla="*/ 785900 w 5011600"/>
                <a:gd name="connsiteY85" fmla="*/ 4017771 h 4745608"/>
                <a:gd name="connsiteX86" fmla="*/ 1130113 w 5011600"/>
                <a:gd name="connsiteY86" fmla="*/ 3817500 h 4745608"/>
                <a:gd name="connsiteX87" fmla="*/ 1278703 w 5011600"/>
                <a:gd name="connsiteY87" fmla="*/ 3726558 h 4745608"/>
                <a:gd name="connsiteX88" fmla="*/ 1269661 w 5011600"/>
                <a:gd name="connsiteY88" fmla="*/ 3390117 h 4745608"/>
                <a:gd name="connsiteX89" fmla="*/ 1309620 w 5011600"/>
                <a:gd name="connsiteY89" fmla="*/ 3169963 h 4745608"/>
                <a:gd name="connsiteX90" fmla="*/ 1393003 w 5011600"/>
                <a:gd name="connsiteY90" fmla="*/ 3052188 h 4745608"/>
                <a:gd name="connsiteX91" fmla="*/ 1080693 w 5011600"/>
                <a:gd name="connsiteY91" fmla="*/ 2984604 h 4745608"/>
                <a:gd name="connsiteX92" fmla="*/ 663453 w 5011600"/>
                <a:gd name="connsiteY92" fmla="*/ 3023360 h 4745608"/>
                <a:gd name="connsiteX93" fmla="*/ 235111 w 5011600"/>
                <a:gd name="connsiteY93" fmla="*/ 3217172 h 4745608"/>
                <a:gd name="connsiteX94" fmla="*/ 421453 w 5011600"/>
                <a:gd name="connsiteY94" fmla="*/ 3029328 h 4745608"/>
                <a:gd name="connsiteX95" fmla="*/ 627193 w 5011600"/>
                <a:gd name="connsiteY95" fmla="*/ 2926458 h 4745608"/>
                <a:gd name="connsiteX96" fmla="*/ 854480 w 5011600"/>
                <a:gd name="connsiteY96" fmla="*/ 2889178 h 4745608"/>
                <a:gd name="connsiteX97" fmla="*/ 1149272 w 5011600"/>
                <a:gd name="connsiteY97" fmla="*/ 2889676 h 4745608"/>
                <a:gd name="connsiteX98" fmla="*/ 1531894 w 5011600"/>
                <a:gd name="connsiteY98" fmla="*/ 2917507 h 4745608"/>
                <a:gd name="connsiteX99" fmla="*/ 1860559 w 5011600"/>
                <a:gd name="connsiteY99" fmla="*/ 2766431 h 4745608"/>
                <a:gd name="connsiteX100" fmla="*/ 1701613 w 5011600"/>
                <a:gd name="connsiteY100" fmla="*/ 2263518 h 4745608"/>
                <a:gd name="connsiteX101" fmla="*/ 1690183 w 5011600"/>
                <a:gd name="connsiteY101" fmla="*/ 1966338 h 4745608"/>
                <a:gd name="connsiteX102" fmla="*/ 1381991 w 5011600"/>
                <a:gd name="connsiteY102" fmla="*/ 1841604 h 4745608"/>
                <a:gd name="connsiteX103" fmla="*/ 1095823 w 5011600"/>
                <a:gd name="connsiteY103" fmla="*/ 1714878 h 4745608"/>
                <a:gd name="connsiteX104" fmla="*/ 746507 w 5011600"/>
                <a:gd name="connsiteY104" fmla="*/ 1626415 h 4745608"/>
                <a:gd name="connsiteX105" fmla="*/ 352873 w 5011600"/>
                <a:gd name="connsiteY105" fmla="*/ 1726308 h 4745608"/>
                <a:gd name="connsiteX106" fmla="*/ 113171 w 5011600"/>
                <a:gd name="connsiteY106" fmla="*/ 1763582 h 4745608"/>
                <a:gd name="connsiteX107" fmla="*/ 9973 w 5011600"/>
                <a:gd name="connsiteY107" fmla="*/ 1737738 h 4745608"/>
                <a:gd name="connsiteX108" fmla="*/ 348516 w 5011600"/>
                <a:gd name="connsiteY108" fmla="*/ 1643812 h 4745608"/>
                <a:gd name="connsiteX109" fmla="*/ 653097 w 5011600"/>
                <a:gd name="connsiteY109" fmla="*/ 1543920 h 4745608"/>
                <a:gd name="connsiteX110" fmla="*/ 1072963 w 5011600"/>
                <a:gd name="connsiteY110" fmla="*/ 1612008 h 4745608"/>
                <a:gd name="connsiteX111" fmla="*/ 1244413 w 5011600"/>
                <a:gd name="connsiteY111" fmla="*/ 1657728 h 4745608"/>
                <a:gd name="connsiteX112" fmla="*/ 1205766 w 5011600"/>
                <a:gd name="connsiteY112" fmla="*/ 1451988 h 4745608"/>
                <a:gd name="connsiteX113" fmla="*/ 1046313 w 5011600"/>
                <a:gd name="connsiteY113" fmla="*/ 815409 h 4745608"/>
                <a:gd name="connsiteX114" fmla="*/ 1221553 w 5011600"/>
                <a:gd name="connsiteY114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41218"/>
                <a:gd name="connsiteY0" fmla="*/ 1211958 h 4745608"/>
                <a:gd name="connsiteX1" fmla="*/ 1343911 w 5041218"/>
                <a:gd name="connsiteY1" fmla="*/ 1559828 h 4745608"/>
                <a:gd name="connsiteX2" fmla="*/ 1553023 w 5041218"/>
                <a:gd name="connsiteY2" fmla="*/ 1657728 h 4745608"/>
                <a:gd name="connsiteX3" fmla="*/ 1907353 w 5041218"/>
                <a:gd name="connsiteY3" fmla="*/ 1680588 h 4745608"/>
                <a:gd name="connsiteX4" fmla="*/ 2021653 w 5041218"/>
                <a:gd name="connsiteY4" fmla="*/ 1543428 h 4745608"/>
                <a:gd name="connsiteX5" fmla="*/ 2124523 w 5041218"/>
                <a:gd name="connsiteY5" fmla="*/ 1291968 h 4745608"/>
                <a:gd name="connsiteX6" fmla="*/ 2124523 w 5041218"/>
                <a:gd name="connsiteY6" fmla="*/ 1120518 h 4745608"/>
                <a:gd name="connsiteX7" fmla="*/ 2068029 w 5041218"/>
                <a:gd name="connsiteY7" fmla="*/ 825325 h 4745608"/>
                <a:gd name="connsiteX8" fmla="*/ 2078803 w 5041218"/>
                <a:gd name="connsiteY8" fmla="*/ 777618 h 4745608"/>
                <a:gd name="connsiteX9" fmla="*/ 2170243 w 5041218"/>
                <a:gd name="connsiteY9" fmla="*/ 1086228 h 4745608"/>
                <a:gd name="connsiteX10" fmla="*/ 2215963 w 5041218"/>
                <a:gd name="connsiteY10" fmla="*/ 1269108 h 4745608"/>
                <a:gd name="connsiteX11" fmla="*/ 2284543 w 5041218"/>
                <a:gd name="connsiteY11" fmla="*/ 1303398 h 4745608"/>
                <a:gd name="connsiteX12" fmla="*/ 2330263 w 5041218"/>
                <a:gd name="connsiteY12" fmla="*/ 1166238 h 4745608"/>
                <a:gd name="connsiteX13" fmla="*/ 2467423 w 5041218"/>
                <a:gd name="connsiteY13" fmla="*/ 880488 h 4745608"/>
                <a:gd name="connsiteX14" fmla="*/ 2558863 w 5041218"/>
                <a:gd name="connsiteY14" fmla="*/ 640458 h 4745608"/>
                <a:gd name="connsiteX15" fmla="*/ 2616013 w 5041218"/>
                <a:gd name="connsiteY15" fmla="*/ 537588 h 4745608"/>
                <a:gd name="connsiteX16" fmla="*/ 2558863 w 5041218"/>
                <a:gd name="connsiteY16" fmla="*/ 789048 h 4745608"/>
                <a:gd name="connsiteX17" fmla="*/ 2444563 w 5041218"/>
                <a:gd name="connsiteY17" fmla="*/ 1097658 h 4745608"/>
                <a:gd name="connsiteX18" fmla="*/ 2375983 w 5041218"/>
                <a:gd name="connsiteY18" fmla="*/ 1406268 h 4745608"/>
                <a:gd name="connsiteX19" fmla="*/ 2558863 w 5041218"/>
                <a:gd name="connsiteY19" fmla="*/ 1577718 h 4745608"/>
                <a:gd name="connsiteX20" fmla="*/ 2878903 w 5041218"/>
                <a:gd name="connsiteY20" fmla="*/ 1657728 h 4745608"/>
                <a:gd name="connsiteX21" fmla="*/ 3187513 w 5041218"/>
                <a:gd name="connsiteY21" fmla="*/ 1657728 h 4745608"/>
                <a:gd name="connsiteX22" fmla="*/ 3370393 w 5041218"/>
                <a:gd name="connsiteY22" fmla="*/ 1566288 h 4745608"/>
                <a:gd name="connsiteX23" fmla="*/ 3488066 w 5041218"/>
                <a:gd name="connsiteY23" fmla="*/ 1246753 h 4745608"/>
                <a:gd name="connsiteX24" fmla="*/ 3495138 w 5041218"/>
                <a:gd name="connsiteY24" fmla="*/ 1115548 h 4745608"/>
                <a:gd name="connsiteX25" fmla="*/ 3493650 w 5041218"/>
                <a:gd name="connsiteY25" fmla="*/ 1063976 h 4745608"/>
                <a:gd name="connsiteX26" fmla="*/ 3450403 w 5041218"/>
                <a:gd name="connsiteY26" fmla="*/ 777618 h 4745608"/>
                <a:gd name="connsiteX27" fmla="*/ 3119893 w 5041218"/>
                <a:gd name="connsiteY27" fmla="*/ 321571 h 4745608"/>
                <a:gd name="connsiteX28" fmla="*/ 3497351 w 5041218"/>
                <a:gd name="connsiteY28" fmla="*/ 674883 h 4745608"/>
                <a:gd name="connsiteX29" fmla="*/ 3759013 w 5041218"/>
                <a:gd name="connsiteY29" fmla="*/ 571878 h 4745608"/>
                <a:gd name="connsiteX30" fmla="*/ 3999043 w 5041218"/>
                <a:gd name="connsiteY30" fmla="*/ 91818 h 4745608"/>
                <a:gd name="connsiteX31" fmla="*/ 4033333 w 5041218"/>
                <a:gd name="connsiteY31" fmla="*/ 11808 h 4745608"/>
                <a:gd name="connsiteX32" fmla="*/ 3984569 w 5041218"/>
                <a:gd name="connsiteY32" fmla="*/ 247366 h 4745608"/>
                <a:gd name="connsiteX33" fmla="*/ 3812791 w 5041218"/>
                <a:gd name="connsiteY33" fmla="*/ 647417 h 4745608"/>
                <a:gd name="connsiteX34" fmla="*/ 3592906 w 5041218"/>
                <a:gd name="connsiteY34" fmla="*/ 811408 h 4745608"/>
                <a:gd name="connsiteX35" fmla="*/ 3604425 w 5041218"/>
                <a:gd name="connsiteY35" fmla="*/ 999253 h 4745608"/>
                <a:gd name="connsiteX36" fmla="*/ 3872985 w 5041218"/>
                <a:gd name="connsiteY36" fmla="*/ 881976 h 4745608"/>
                <a:gd name="connsiteX37" fmla="*/ 4200754 w 5041218"/>
                <a:gd name="connsiteY37" fmla="*/ 774136 h 4745608"/>
                <a:gd name="connsiteX38" fmla="*/ 4064251 w 5041218"/>
                <a:gd name="connsiteY38" fmla="*/ 847195 h 4745608"/>
                <a:gd name="connsiteX39" fmla="*/ 3818880 w 5041218"/>
                <a:gd name="connsiteY39" fmla="*/ 991305 h 4745608"/>
                <a:gd name="connsiteX40" fmla="*/ 3658531 w 5041218"/>
                <a:gd name="connsiteY40" fmla="*/ 1093178 h 4745608"/>
                <a:gd name="connsiteX41" fmla="*/ 3622838 w 5041218"/>
                <a:gd name="connsiteY41" fmla="*/ 1221401 h 4745608"/>
                <a:gd name="connsiteX42" fmla="*/ 3577446 w 5041218"/>
                <a:gd name="connsiteY42" fmla="*/ 1500691 h 4745608"/>
                <a:gd name="connsiteX43" fmla="*/ 3461833 w 5041218"/>
                <a:gd name="connsiteY43" fmla="*/ 1726308 h 4745608"/>
                <a:gd name="connsiteX44" fmla="*/ 3278953 w 5041218"/>
                <a:gd name="connsiteY44" fmla="*/ 2034918 h 4745608"/>
                <a:gd name="connsiteX45" fmla="*/ 3288742 w 5041218"/>
                <a:gd name="connsiteY45" fmla="*/ 2273460 h 4745608"/>
                <a:gd name="connsiteX46" fmla="*/ 3434288 w 5041218"/>
                <a:gd name="connsiteY46" fmla="*/ 2417577 h 4745608"/>
                <a:gd name="connsiteX47" fmla="*/ 3781217 w 5041218"/>
                <a:gd name="connsiteY47" fmla="*/ 2618845 h 4745608"/>
                <a:gd name="connsiteX48" fmla="*/ 4079053 w 5041218"/>
                <a:gd name="connsiteY48" fmla="*/ 2777868 h 4745608"/>
                <a:gd name="connsiteX49" fmla="*/ 5011598 w 5041218"/>
                <a:gd name="connsiteY49" fmla="*/ 3189329 h 4745608"/>
                <a:gd name="connsiteX50" fmla="*/ 4818456 w 5041218"/>
                <a:gd name="connsiteY50" fmla="*/ 3291193 h 4745608"/>
                <a:gd name="connsiteX51" fmla="*/ 4070190 w 5041218"/>
                <a:gd name="connsiteY51" fmla="*/ 3021367 h 4745608"/>
                <a:gd name="connsiteX52" fmla="*/ 3460193 w 5041218"/>
                <a:gd name="connsiteY52" fmla="*/ 2852901 h 4745608"/>
                <a:gd name="connsiteX53" fmla="*/ 3217865 w 5041218"/>
                <a:gd name="connsiteY53" fmla="*/ 2829045 h 4745608"/>
                <a:gd name="connsiteX54" fmla="*/ 3025524 w 5041218"/>
                <a:gd name="connsiteY54" fmla="*/ 2858861 h 4745608"/>
                <a:gd name="connsiteX55" fmla="*/ 2832855 w 5041218"/>
                <a:gd name="connsiteY55" fmla="*/ 2930924 h 4745608"/>
                <a:gd name="connsiteX56" fmla="*/ 2820111 w 5041218"/>
                <a:gd name="connsiteY56" fmla="*/ 3026344 h 4745608"/>
                <a:gd name="connsiteX57" fmla="*/ 2959241 w 5041218"/>
                <a:gd name="connsiteY57" fmla="*/ 3167976 h 4745608"/>
                <a:gd name="connsiteX58" fmla="*/ 3176083 w 5041218"/>
                <a:gd name="connsiteY58" fmla="*/ 3269358 h 4745608"/>
                <a:gd name="connsiteX59" fmla="*/ 3388239 w 5041218"/>
                <a:gd name="connsiteY59" fmla="*/ 3442290 h 4745608"/>
                <a:gd name="connsiteX60" fmla="*/ 3212014 w 5041218"/>
                <a:gd name="connsiteY60" fmla="*/ 3336948 h 4745608"/>
                <a:gd name="connsiteX61" fmla="*/ 3004633 w 5041218"/>
                <a:gd name="connsiteY61" fmla="*/ 3276814 h 4745608"/>
                <a:gd name="connsiteX62" fmla="*/ 2771676 w 5041218"/>
                <a:gd name="connsiteY62" fmla="*/ 3166987 h 4745608"/>
                <a:gd name="connsiteX63" fmla="*/ 2638873 w 5041218"/>
                <a:gd name="connsiteY63" fmla="*/ 3097908 h 4745608"/>
                <a:gd name="connsiteX64" fmla="*/ 2570293 w 5041218"/>
                <a:gd name="connsiteY64" fmla="*/ 3109338 h 4745608"/>
                <a:gd name="connsiteX65" fmla="*/ 2525557 w 5041218"/>
                <a:gd name="connsiteY65" fmla="*/ 3326508 h 4745608"/>
                <a:gd name="connsiteX66" fmla="*/ 2584349 w 5041218"/>
                <a:gd name="connsiteY66" fmla="*/ 3577470 h 4745608"/>
                <a:gd name="connsiteX67" fmla="*/ 2663703 w 5041218"/>
                <a:gd name="connsiteY67" fmla="*/ 3996904 h 4745608"/>
                <a:gd name="connsiteX68" fmla="*/ 2633113 w 5041218"/>
                <a:gd name="connsiteY68" fmla="*/ 4192703 h 4745608"/>
                <a:gd name="connsiteX69" fmla="*/ 2539703 w 5041218"/>
                <a:gd name="connsiteY69" fmla="*/ 4455574 h 4745608"/>
                <a:gd name="connsiteX70" fmla="*/ 2595212 w 5041218"/>
                <a:gd name="connsiteY70" fmla="*/ 3945217 h 4745608"/>
                <a:gd name="connsiteX71" fmla="*/ 2481240 w 5041218"/>
                <a:gd name="connsiteY71" fmla="*/ 3566538 h 4745608"/>
                <a:gd name="connsiteX72" fmla="*/ 2307403 w 5041218"/>
                <a:gd name="connsiteY72" fmla="*/ 3166488 h 4745608"/>
                <a:gd name="connsiteX73" fmla="*/ 2261683 w 5041218"/>
                <a:gd name="connsiteY73" fmla="*/ 3063618 h 4745608"/>
                <a:gd name="connsiteX74" fmla="*/ 2078803 w 5041218"/>
                <a:gd name="connsiteY74" fmla="*/ 2949318 h 4745608"/>
                <a:gd name="connsiteX75" fmla="*/ 1824299 w 5041218"/>
                <a:gd name="connsiteY75" fmla="*/ 3002494 h 4745608"/>
                <a:gd name="connsiteX76" fmla="*/ 1412162 w 5041218"/>
                <a:gd name="connsiteY76" fmla="*/ 3235573 h 4745608"/>
                <a:gd name="connsiteX77" fmla="*/ 1381573 w 5041218"/>
                <a:gd name="connsiteY77" fmla="*/ 3680838 h 4745608"/>
                <a:gd name="connsiteX78" fmla="*/ 1340867 w 5041218"/>
                <a:gd name="connsiteY78" fmla="*/ 3980504 h 4745608"/>
                <a:gd name="connsiteX79" fmla="*/ 1197619 w 5041218"/>
                <a:gd name="connsiteY79" fmla="*/ 4738831 h 4745608"/>
                <a:gd name="connsiteX80" fmla="*/ 1220896 w 5041218"/>
                <a:gd name="connsiteY80" fmla="*/ 4338309 h 4745608"/>
                <a:gd name="connsiteX81" fmla="*/ 1242772 w 5041218"/>
                <a:gd name="connsiteY81" fmla="*/ 4080888 h 4745608"/>
                <a:gd name="connsiteX82" fmla="*/ 1198693 w 5041218"/>
                <a:gd name="connsiteY82" fmla="*/ 3909438 h 4745608"/>
                <a:gd name="connsiteX83" fmla="*/ 970093 w 5041218"/>
                <a:gd name="connsiteY83" fmla="*/ 3989448 h 4745608"/>
                <a:gd name="connsiteX84" fmla="*/ 766328 w 5041218"/>
                <a:gd name="connsiteY84" fmla="*/ 4131990 h 4745608"/>
                <a:gd name="connsiteX85" fmla="*/ 555808 w 5041218"/>
                <a:gd name="connsiteY85" fmla="*/ 4355688 h 4745608"/>
                <a:gd name="connsiteX86" fmla="*/ 785900 w 5041218"/>
                <a:gd name="connsiteY86" fmla="*/ 4017771 h 4745608"/>
                <a:gd name="connsiteX87" fmla="*/ 1130113 w 5041218"/>
                <a:gd name="connsiteY87" fmla="*/ 3817500 h 4745608"/>
                <a:gd name="connsiteX88" fmla="*/ 1278703 w 5041218"/>
                <a:gd name="connsiteY88" fmla="*/ 3726558 h 4745608"/>
                <a:gd name="connsiteX89" fmla="*/ 1269661 w 5041218"/>
                <a:gd name="connsiteY89" fmla="*/ 3390117 h 4745608"/>
                <a:gd name="connsiteX90" fmla="*/ 1309620 w 5041218"/>
                <a:gd name="connsiteY90" fmla="*/ 3169963 h 4745608"/>
                <a:gd name="connsiteX91" fmla="*/ 1393003 w 5041218"/>
                <a:gd name="connsiteY91" fmla="*/ 3052188 h 4745608"/>
                <a:gd name="connsiteX92" fmla="*/ 1080693 w 5041218"/>
                <a:gd name="connsiteY92" fmla="*/ 2984604 h 4745608"/>
                <a:gd name="connsiteX93" fmla="*/ 663453 w 5041218"/>
                <a:gd name="connsiteY93" fmla="*/ 3023360 h 4745608"/>
                <a:gd name="connsiteX94" fmla="*/ 235111 w 5041218"/>
                <a:gd name="connsiteY94" fmla="*/ 3217172 h 4745608"/>
                <a:gd name="connsiteX95" fmla="*/ 421453 w 5041218"/>
                <a:gd name="connsiteY95" fmla="*/ 3029328 h 4745608"/>
                <a:gd name="connsiteX96" fmla="*/ 627193 w 5041218"/>
                <a:gd name="connsiteY96" fmla="*/ 2926458 h 4745608"/>
                <a:gd name="connsiteX97" fmla="*/ 854480 w 5041218"/>
                <a:gd name="connsiteY97" fmla="*/ 2889178 h 4745608"/>
                <a:gd name="connsiteX98" fmla="*/ 1149272 w 5041218"/>
                <a:gd name="connsiteY98" fmla="*/ 2889676 h 4745608"/>
                <a:gd name="connsiteX99" fmla="*/ 1531894 w 5041218"/>
                <a:gd name="connsiteY99" fmla="*/ 2917507 h 4745608"/>
                <a:gd name="connsiteX100" fmla="*/ 1860559 w 5041218"/>
                <a:gd name="connsiteY100" fmla="*/ 2766431 h 4745608"/>
                <a:gd name="connsiteX101" fmla="*/ 1701613 w 5041218"/>
                <a:gd name="connsiteY101" fmla="*/ 2263518 h 4745608"/>
                <a:gd name="connsiteX102" fmla="*/ 1690183 w 5041218"/>
                <a:gd name="connsiteY102" fmla="*/ 1966338 h 4745608"/>
                <a:gd name="connsiteX103" fmla="*/ 1381991 w 5041218"/>
                <a:gd name="connsiteY103" fmla="*/ 1841604 h 4745608"/>
                <a:gd name="connsiteX104" fmla="*/ 1095823 w 5041218"/>
                <a:gd name="connsiteY104" fmla="*/ 1714878 h 4745608"/>
                <a:gd name="connsiteX105" fmla="*/ 746507 w 5041218"/>
                <a:gd name="connsiteY105" fmla="*/ 1626415 h 4745608"/>
                <a:gd name="connsiteX106" fmla="*/ 352873 w 5041218"/>
                <a:gd name="connsiteY106" fmla="*/ 1726308 h 4745608"/>
                <a:gd name="connsiteX107" fmla="*/ 113171 w 5041218"/>
                <a:gd name="connsiteY107" fmla="*/ 1763582 h 4745608"/>
                <a:gd name="connsiteX108" fmla="*/ 9973 w 5041218"/>
                <a:gd name="connsiteY108" fmla="*/ 1737738 h 4745608"/>
                <a:gd name="connsiteX109" fmla="*/ 348516 w 5041218"/>
                <a:gd name="connsiteY109" fmla="*/ 1643812 h 4745608"/>
                <a:gd name="connsiteX110" fmla="*/ 653097 w 5041218"/>
                <a:gd name="connsiteY110" fmla="*/ 1543920 h 4745608"/>
                <a:gd name="connsiteX111" fmla="*/ 1072963 w 5041218"/>
                <a:gd name="connsiteY111" fmla="*/ 1612008 h 4745608"/>
                <a:gd name="connsiteX112" fmla="*/ 1244413 w 5041218"/>
                <a:gd name="connsiteY112" fmla="*/ 1657728 h 4745608"/>
                <a:gd name="connsiteX113" fmla="*/ 1205766 w 5041218"/>
                <a:gd name="connsiteY113" fmla="*/ 1451988 h 4745608"/>
                <a:gd name="connsiteX114" fmla="*/ 1046313 w 5041218"/>
                <a:gd name="connsiteY114" fmla="*/ 815409 h 4745608"/>
                <a:gd name="connsiteX115" fmla="*/ 1221553 w 5041218"/>
                <a:gd name="connsiteY115" fmla="*/ 1211958 h 4745608"/>
                <a:gd name="connsiteX0" fmla="*/ 1221553 w 5067201"/>
                <a:gd name="connsiteY0" fmla="*/ 1211958 h 4745608"/>
                <a:gd name="connsiteX1" fmla="*/ 1343911 w 5067201"/>
                <a:gd name="connsiteY1" fmla="*/ 1559828 h 4745608"/>
                <a:gd name="connsiteX2" fmla="*/ 1553023 w 5067201"/>
                <a:gd name="connsiteY2" fmla="*/ 1657728 h 4745608"/>
                <a:gd name="connsiteX3" fmla="*/ 1907353 w 5067201"/>
                <a:gd name="connsiteY3" fmla="*/ 1680588 h 4745608"/>
                <a:gd name="connsiteX4" fmla="*/ 2021653 w 5067201"/>
                <a:gd name="connsiteY4" fmla="*/ 1543428 h 4745608"/>
                <a:gd name="connsiteX5" fmla="*/ 2124523 w 5067201"/>
                <a:gd name="connsiteY5" fmla="*/ 1291968 h 4745608"/>
                <a:gd name="connsiteX6" fmla="*/ 2124523 w 5067201"/>
                <a:gd name="connsiteY6" fmla="*/ 1120518 h 4745608"/>
                <a:gd name="connsiteX7" fmla="*/ 2068029 w 5067201"/>
                <a:gd name="connsiteY7" fmla="*/ 825325 h 4745608"/>
                <a:gd name="connsiteX8" fmla="*/ 2078803 w 5067201"/>
                <a:gd name="connsiteY8" fmla="*/ 777618 h 4745608"/>
                <a:gd name="connsiteX9" fmla="*/ 2170243 w 5067201"/>
                <a:gd name="connsiteY9" fmla="*/ 1086228 h 4745608"/>
                <a:gd name="connsiteX10" fmla="*/ 2215963 w 5067201"/>
                <a:gd name="connsiteY10" fmla="*/ 1269108 h 4745608"/>
                <a:gd name="connsiteX11" fmla="*/ 2284543 w 5067201"/>
                <a:gd name="connsiteY11" fmla="*/ 1303398 h 4745608"/>
                <a:gd name="connsiteX12" fmla="*/ 2330263 w 5067201"/>
                <a:gd name="connsiteY12" fmla="*/ 1166238 h 4745608"/>
                <a:gd name="connsiteX13" fmla="*/ 2467423 w 5067201"/>
                <a:gd name="connsiteY13" fmla="*/ 880488 h 4745608"/>
                <a:gd name="connsiteX14" fmla="*/ 2558863 w 5067201"/>
                <a:gd name="connsiteY14" fmla="*/ 640458 h 4745608"/>
                <a:gd name="connsiteX15" fmla="*/ 2616013 w 5067201"/>
                <a:gd name="connsiteY15" fmla="*/ 537588 h 4745608"/>
                <a:gd name="connsiteX16" fmla="*/ 2558863 w 5067201"/>
                <a:gd name="connsiteY16" fmla="*/ 789048 h 4745608"/>
                <a:gd name="connsiteX17" fmla="*/ 2444563 w 5067201"/>
                <a:gd name="connsiteY17" fmla="*/ 1097658 h 4745608"/>
                <a:gd name="connsiteX18" fmla="*/ 2375983 w 5067201"/>
                <a:gd name="connsiteY18" fmla="*/ 1406268 h 4745608"/>
                <a:gd name="connsiteX19" fmla="*/ 2558863 w 5067201"/>
                <a:gd name="connsiteY19" fmla="*/ 1577718 h 4745608"/>
                <a:gd name="connsiteX20" fmla="*/ 2878903 w 5067201"/>
                <a:gd name="connsiteY20" fmla="*/ 1657728 h 4745608"/>
                <a:gd name="connsiteX21" fmla="*/ 3187513 w 5067201"/>
                <a:gd name="connsiteY21" fmla="*/ 1657728 h 4745608"/>
                <a:gd name="connsiteX22" fmla="*/ 3370393 w 5067201"/>
                <a:gd name="connsiteY22" fmla="*/ 1566288 h 4745608"/>
                <a:gd name="connsiteX23" fmla="*/ 3488066 w 5067201"/>
                <a:gd name="connsiteY23" fmla="*/ 1246753 h 4745608"/>
                <a:gd name="connsiteX24" fmla="*/ 3495138 w 5067201"/>
                <a:gd name="connsiteY24" fmla="*/ 1115548 h 4745608"/>
                <a:gd name="connsiteX25" fmla="*/ 3493650 w 5067201"/>
                <a:gd name="connsiteY25" fmla="*/ 1063976 h 4745608"/>
                <a:gd name="connsiteX26" fmla="*/ 3450403 w 5067201"/>
                <a:gd name="connsiteY26" fmla="*/ 777618 h 4745608"/>
                <a:gd name="connsiteX27" fmla="*/ 3119893 w 5067201"/>
                <a:gd name="connsiteY27" fmla="*/ 321571 h 4745608"/>
                <a:gd name="connsiteX28" fmla="*/ 3497351 w 5067201"/>
                <a:gd name="connsiteY28" fmla="*/ 674883 h 4745608"/>
                <a:gd name="connsiteX29" fmla="*/ 3759013 w 5067201"/>
                <a:gd name="connsiteY29" fmla="*/ 571878 h 4745608"/>
                <a:gd name="connsiteX30" fmla="*/ 3999043 w 5067201"/>
                <a:gd name="connsiteY30" fmla="*/ 91818 h 4745608"/>
                <a:gd name="connsiteX31" fmla="*/ 4033333 w 5067201"/>
                <a:gd name="connsiteY31" fmla="*/ 11808 h 4745608"/>
                <a:gd name="connsiteX32" fmla="*/ 3984569 w 5067201"/>
                <a:gd name="connsiteY32" fmla="*/ 247366 h 4745608"/>
                <a:gd name="connsiteX33" fmla="*/ 3812791 w 5067201"/>
                <a:gd name="connsiteY33" fmla="*/ 647417 h 4745608"/>
                <a:gd name="connsiteX34" fmla="*/ 3592906 w 5067201"/>
                <a:gd name="connsiteY34" fmla="*/ 811408 h 4745608"/>
                <a:gd name="connsiteX35" fmla="*/ 3604425 w 5067201"/>
                <a:gd name="connsiteY35" fmla="*/ 999253 h 4745608"/>
                <a:gd name="connsiteX36" fmla="*/ 3872985 w 5067201"/>
                <a:gd name="connsiteY36" fmla="*/ 881976 h 4745608"/>
                <a:gd name="connsiteX37" fmla="*/ 4200754 w 5067201"/>
                <a:gd name="connsiteY37" fmla="*/ 774136 h 4745608"/>
                <a:gd name="connsiteX38" fmla="*/ 4064251 w 5067201"/>
                <a:gd name="connsiteY38" fmla="*/ 847195 h 4745608"/>
                <a:gd name="connsiteX39" fmla="*/ 3818880 w 5067201"/>
                <a:gd name="connsiteY39" fmla="*/ 991305 h 4745608"/>
                <a:gd name="connsiteX40" fmla="*/ 3658531 w 5067201"/>
                <a:gd name="connsiteY40" fmla="*/ 1093178 h 4745608"/>
                <a:gd name="connsiteX41" fmla="*/ 3622838 w 5067201"/>
                <a:gd name="connsiteY41" fmla="*/ 1221401 h 4745608"/>
                <a:gd name="connsiteX42" fmla="*/ 3577446 w 5067201"/>
                <a:gd name="connsiteY42" fmla="*/ 1500691 h 4745608"/>
                <a:gd name="connsiteX43" fmla="*/ 3461833 w 5067201"/>
                <a:gd name="connsiteY43" fmla="*/ 1726308 h 4745608"/>
                <a:gd name="connsiteX44" fmla="*/ 3278953 w 5067201"/>
                <a:gd name="connsiteY44" fmla="*/ 2034918 h 4745608"/>
                <a:gd name="connsiteX45" fmla="*/ 3288742 w 5067201"/>
                <a:gd name="connsiteY45" fmla="*/ 2273460 h 4745608"/>
                <a:gd name="connsiteX46" fmla="*/ 3434288 w 5067201"/>
                <a:gd name="connsiteY46" fmla="*/ 2417577 h 4745608"/>
                <a:gd name="connsiteX47" fmla="*/ 3781217 w 5067201"/>
                <a:gd name="connsiteY47" fmla="*/ 2618845 h 4745608"/>
                <a:gd name="connsiteX48" fmla="*/ 4079053 w 5067201"/>
                <a:gd name="connsiteY48" fmla="*/ 2777868 h 4745608"/>
                <a:gd name="connsiteX49" fmla="*/ 5011598 w 5067201"/>
                <a:gd name="connsiteY49" fmla="*/ 3189329 h 4745608"/>
                <a:gd name="connsiteX50" fmla="*/ 4955377 w 5067201"/>
                <a:gd name="connsiteY50" fmla="*/ 3340389 h 4745608"/>
                <a:gd name="connsiteX51" fmla="*/ 4070190 w 5067201"/>
                <a:gd name="connsiteY51" fmla="*/ 3021367 h 4745608"/>
                <a:gd name="connsiteX52" fmla="*/ 3460193 w 5067201"/>
                <a:gd name="connsiteY52" fmla="*/ 2852901 h 4745608"/>
                <a:gd name="connsiteX53" fmla="*/ 3217865 w 5067201"/>
                <a:gd name="connsiteY53" fmla="*/ 2829045 h 4745608"/>
                <a:gd name="connsiteX54" fmla="*/ 3025524 w 5067201"/>
                <a:gd name="connsiteY54" fmla="*/ 2858861 h 4745608"/>
                <a:gd name="connsiteX55" fmla="*/ 2832855 w 5067201"/>
                <a:gd name="connsiteY55" fmla="*/ 2930924 h 4745608"/>
                <a:gd name="connsiteX56" fmla="*/ 2820111 w 5067201"/>
                <a:gd name="connsiteY56" fmla="*/ 3026344 h 4745608"/>
                <a:gd name="connsiteX57" fmla="*/ 2959241 w 5067201"/>
                <a:gd name="connsiteY57" fmla="*/ 3167976 h 4745608"/>
                <a:gd name="connsiteX58" fmla="*/ 3176083 w 5067201"/>
                <a:gd name="connsiteY58" fmla="*/ 3269358 h 4745608"/>
                <a:gd name="connsiteX59" fmla="*/ 3388239 w 5067201"/>
                <a:gd name="connsiteY59" fmla="*/ 3442290 h 4745608"/>
                <a:gd name="connsiteX60" fmla="*/ 3212014 w 5067201"/>
                <a:gd name="connsiteY60" fmla="*/ 3336948 h 4745608"/>
                <a:gd name="connsiteX61" fmla="*/ 3004633 w 5067201"/>
                <a:gd name="connsiteY61" fmla="*/ 3276814 h 4745608"/>
                <a:gd name="connsiteX62" fmla="*/ 2771676 w 5067201"/>
                <a:gd name="connsiteY62" fmla="*/ 3166987 h 4745608"/>
                <a:gd name="connsiteX63" fmla="*/ 2638873 w 5067201"/>
                <a:gd name="connsiteY63" fmla="*/ 3097908 h 4745608"/>
                <a:gd name="connsiteX64" fmla="*/ 2570293 w 5067201"/>
                <a:gd name="connsiteY64" fmla="*/ 3109338 h 4745608"/>
                <a:gd name="connsiteX65" fmla="*/ 2525557 w 5067201"/>
                <a:gd name="connsiteY65" fmla="*/ 3326508 h 4745608"/>
                <a:gd name="connsiteX66" fmla="*/ 2584349 w 5067201"/>
                <a:gd name="connsiteY66" fmla="*/ 3577470 h 4745608"/>
                <a:gd name="connsiteX67" fmla="*/ 2663703 w 5067201"/>
                <a:gd name="connsiteY67" fmla="*/ 3996904 h 4745608"/>
                <a:gd name="connsiteX68" fmla="*/ 2633113 w 5067201"/>
                <a:gd name="connsiteY68" fmla="*/ 4192703 h 4745608"/>
                <a:gd name="connsiteX69" fmla="*/ 2539703 w 5067201"/>
                <a:gd name="connsiteY69" fmla="*/ 4455574 h 4745608"/>
                <a:gd name="connsiteX70" fmla="*/ 2595212 w 5067201"/>
                <a:gd name="connsiteY70" fmla="*/ 3945217 h 4745608"/>
                <a:gd name="connsiteX71" fmla="*/ 2481240 w 5067201"/>
                <a:gd name="connsiteY71" fmla="*/ 3566538 h 4745608"/>
                <a:gd name="connsiteX72" fmla="*/ 2307403 w 5067201"/>
                <a:gd name="connsiteY72" fmla="*/ 3166488 h 4745608"/>
                <a:gd name="connsiteX73" fmla="*/ 2261683 w 5067201"/>
                <a:gd name="connsiteY73" fmla="*/ 3063618 h 4745608"/>
                <a:gd name="connsiteX74" fmla="*/ 2078803 w 5067201"/>
                <a:gd name="connsiteY74" fmla="*/ 2949318 h 4745608"/>
                <a:gd name="connsiteX75" fmla="*/ 1824299 w 5067201"/>
                <a:gd name="connsiteY75" fmla="*/ 3002494 h 4745608"/>
                <a:gd name="connsiteX76" fmla="*/ 1412162 w 5067201"/>
                <a:gd name="connsiteY76" fmla="*/ 3235573 h 4745608"/>
                <a:gd name="connsiteX77" fmla="*/ 1381573 w 5067201"/>
                <a:gd name="connsiteY77" fmla="*/ 3680838 h 4745608"/>
                <a:gd name="connsiteX78" fmla="*/ 1340867 w 5067201"/>
                <a:gd name="connsiteY78" fmla="*/ 3980504 h 4745608"/>
                <a:gd name="connsiteX79" fmla="*/ 1197619 w 5067201"/>
                <a:gd name="connsiteY79" fmla="*/ 4738831 h 4745608"/>
                <a:gd name="connsiteX80" fmla="*/ 1220896 w 5067201"/>
                <a:gd name="connsiteY80" fmla="*/ 4338309 h 4745608"/>
                <a:gd name="connsiteX81" fmla="*/ 1242772 w 5067201"/>
                <a:gd name="connsiteY81" fmla="*/ 4080888 h 4745608"/>
                <a:gd name="connsiteX82" fmla="*/ 1198693 w 5067201"/>
                <a:gd name="connsiteY82" fmla="*/ 3909438 h 4745608"/>
                <a:gd name="connsiteX83" fmla="*/ 970093 w 5067201"/>
                <a:gd name="connsiteY83" fmla="*/ 3989448 h 4745608"/>
                <a:gd name="connsiteX84" fmla="*/ 766328 w 5067201"/>
                <a:gd name="connsiteY84" fmla="*/ 4131990 h 4745608"/>
                <a:gd name="connsiteX85" fmla="*/ 555808 w 5067201"/>
                <a:gd name="connsiteY85" fmla="*/ 4355688 h 4745608"/>
                <a:gd name="connsiteX86" fmla="*/ 785900 w 5067201"/>
                <a:gd name="connsiteY86" fmla="*/ 4017771 h 4745608"/>
                <a:gd name="connsiteX87" fmla="*/ 1130113 w 5067201"/>
                <a:gd name="connsiteY87" fmla="*/ 3817500 h 4745608"/>
                <a:gd name="connsiteX88" fmla="*/ 1278703 w 5067201"/>
                <a:gd name="connsiteY88" fmla="*/ 3726558 h 4745608"/>
                <a:gd name="connsiteX89" fmla="*/ 1269661 w 5067201"/>
                <a:gd name="connsiteY89" fmla="*/ 3390117 h 4745608"/>
                <a:gd name="connsiteX90" fmla="*/ 1309620 w 5067201"/>
                <a:gd name="connsiteY90" fmla="*/ 3169963 h 4745608"/>
                <a:gd name="connsiteX91" fmla="*/ 1393003 w 5067201"/>
                <a:gd name="connsiteY91" fmla="*/ 3052188 h 4745608"/>
                <a:gd name="connsiteX92" fmla="*/ 1080693 w 5067201"/>
                <a:gd name="connsiteY92" fmla="*/ 2984604 h 4745608"/>
                <a:gd name="connsiteX93" fmla="*/ 663453 w 5067201"/>
                <a:gd name="connsiteY93" fmla="*/ 3023360 h 4745608"/>
                <a:gd name="connsiteX94" fmla="*/ 235111 w 5067201"/>
                <a:gd name="connsiteY94" fmla="*/ 3217172 h 4745608"/>
                <a:gd name="connsiteX95" fmla="*/ 421453 w 5067201"/>
                <a:gd name="connsiteY95" fmla="*/ 3029328 h 4745608"/>
                <a:gd name="connsiteX96" fmla="*/ 627193 w 5067201"/>
                <a:gd name="connsiteY96" fmla="*/ 2926458 h 4745608"/>
                <a:gd name="connsiteX97" fmla="*/ 854480 w 5067201"/>
                <a:gd name="connsiteY97" fmla="*/ 2889178 h 4745608"/>
                <a:gd name="connsiteX98" fmla="*/ 1149272 w 5067201"/>
                <a:gd name="connsiteY98" fmla="*/ 2889676 h 4745608"/>
                <a:gd name="connsiteX99" fmla="*/ 1531894 w 5067201"/>
                <a:gd name="connsiteY99" fmla="*/ 2917507 h 4745608"/>
                <a:gd name="connsiteX100" fmla="*/ 1860559 w 5067201"/>
                <a:gd name="connsiteY100" fmla="*/ 2766431 h 4745608"/>
                <a:gd name="connsiteX101" fmla="*/ 1701613 w 5067201"/>
                <a:gd name="connsiteY101" fmla="*/ 2263518 h 4745608"/>
                <a:gd name="connsiteX102" fmla="*/ 1690183 w 5067201"/>
                <a:gd name="connsiteY102" fmla="*/ 1966338 h 4745608"/>
                <a:gd name="connsiteX103" fmla="*/ 1381991 w 5067201"/>
                <a:gd name="connsiteY103" fmla="*/ 1841604 h 4745608"/>
                <a:gd name="connsiteX104" fmla="*/ 1095823 w 5067201"/>
                <a:gd name="connsiteY104" fmla="*/ 1714878 h 4745608"/>
                <a:gd name="connsiteX105" fmla="*/ 746507 w 5067201"/>
                <a:gd name="connsiteY105" fmla="*/ 1626415 h 4745608"/>
                <a:gd name="connsiteX106" fmla="*/ 352873 w 5067201"/>
                <a:gd name="connsiteY106" fmla="*/ 1726308 h 4745608"/>
                <a:gd name="connsiteX107" fmla="*/ 113171 w 5067201"/>
                <a:gd name="connsiteY107" fmla="*/ 1763582 h 4745608"/>
                <a:gd name="connsiteX108" fmla="*/ 9973 w 5067201"/>
                <a:gd name="connsiteY108" fmla="*/ 1737738 h 4745608"/>
                <a:gd name="connsiteX109" fmla="*/ 348516 w 5067201"/>
                <a:gd name="connsiteY109" fmla="*/ 1643812 h 4745608"/>
                <a:gd name="connsiteX110" fmla="*/ 653097 w 5067201"/>
                <a:gd name="connsiteY110" fmla="*/ 1543920 h 4745608"/>
                <a:gd name="connsiteX111" fmla="*/ 1072963 w 5067201"/>
                <a:gd name="connsiteY111" fmla="*/ 1612008 h 4745608"/>
                <a:gd name="connsiteX112" fmla="*/ 1244413 w 5067201"/>
                <a:gd name="connsiteY112" fmla="*/ 1657728 h 4745608"/>
                <a:gd name="connsiteX113" fmla="*/ 1205766 w 5067201"/>
                <a:gd name="connsiteY113" fmla="*/ 1451988 h 4745608"/>
                <a:gd name="connsiteX114" fmla="*/ 1046313 w 5067201"/>
                <a:gd name="connsiteY114" fmla="*/ 815409 h 4745608"/>
                <a:gd name="connsiteX115" fmla="*/ 1221553 w 5067201"/>
                <a:gd name="connsiteY115" fmla="*/ 1211958 h 4745608"/>
                <a:gd name="connsiteX0" fmla="*/ 1221553 w 5015709"/>
                <a:gd name="connsiteY0" fmla="*/ 1211958 h 4745608"/>
                <a:gd name="connsiteX1" fmla="*/ 1343911 w 5015709"/>
                <a:gd name="connsiteY1" fmla="*/ 1559828 h 4745608"/>
                <a:gd name="connsiteX2" fmla="*/ 1553023 w 5015709"/>
                <a:gd name="connsiteY2" fmla="*/ 1657728 h 4745608"/>
                <a:gd name="connsiteX3" fmla="*/ 1907353 w 5015709"/>
                <a:gd name="connsiteY3" fmla="*/ 1680588 h 4745608"/>
                <a:gd name="connsiteX4" fmla="*/ 2021653 w 5015709"/>
                <a:gd name="connsiteY4" fmla="*/ 1543428 h 4745608"/>
                <a:gd name="connsiteX5" fmla="*/ 2124523 w 5015709"/>
                <a:gd name="connsiteY5" fmla="*/ 1291968 h 4745608"/>
                <a:gd name="connsiteX6" fmla="*/ 2124523 w 5015709"/>
                <a:gd name="connsiteY6" fmla="*/ 1120518 h 4745608"/>
                <a:gd name="connsiteX7" fmla="*/ 2068029 w 5015709"/>
                <a:gd name="connsiteY7" fmla="*/ 825325 h 4745608"/>
                <a:gd name="connsiteX8" fmla="*/ 2078803 w 5015709"/>
                <a:gd name="connsiteY8" fmla="*/ 777618 h 4745608"/>
                <a:gd name="connsiteX9" fmla="*/ 2170243 w 5015709"/>
                <a:gd name="connsiteY9" fmla="*/ 1086228 h 4745608"/>
                <a:gd name="connsiteX10" fmla="*/ 2215963 w 5015709"/>
                <a:gd name="connsiteY10" fmla="*/ 1269108 h 4745608"/>
                <a:gd name="connsiteX11" fmla="*/ 2284543 w 5015709"/>
                <a:gd name="connsiteY11" fmla="*/ 1303398 h 4745608"/>
                <a:gd name="connsiteX12" fmla="*/ 2330263 w 5015709"/>
                <a:gd name="connsiteY12" fmla="*/ 1166238 h 4745608"/>
                <a:gd name="connsiteX13" fmla="*/ 2467423 w 5015709"/>
                <a:gd name="connsiteY13" fmla="*/ 880488 h 4745608"/>
                <a:gd name="connsiteX14" fmla="*/ 2558863 w 5015709"/>
                <a:gd name="connsiteY14" fmla="*/ 640458 h 4745608"/>
                <a:gd name="connsiteX15" fmla="*/ 2616013 w 5015709"/>
                <a:gd name="connsiteY15" fmla="*/ 537588 h 4745608"/>
                <a:gd name="connsiteX16" fmla="*/ 2558863 w 5015709"/>
                <a:gd name="connsiteY16" fmla="*/ 789048 h 4745608"/>
                <a:gd name="connsiteX17" fmla="*/ 2444563 w 5015709"/>
                <a:gd name="connsiteY17" fmla="*/ 1097658 h 4745608"/>
                <a:gd name="connsiteX18" fmla="*/ 2375983 w 5015709"/>
                <a:gd name="connsiteY18" fmla="*/ 1406268 h 4745608"/>
                <a:gd name="connsiteX19" fmla="*/ 2558863 w 5015709"/>
                <a:gd name="connsiteY19" fmla="*/ 1577718 h 4745608"/>
                <a:gd name="connsiteX20" fmla="*/ 2878903 w 5015709"/>
                <a:gd name="connsiteY20" fmla="*/ 1657728 h 4745608"/>
                <a:gd name="connsiteX21" fmla="*/ 3187513 w 5015709"/>
                <a:gd name="connsiteY21" fmla="*/ 1657728 h 4745608"/>
                <a:gd name="connsiteX22" fmla="*/ 3370393 w 5015709"/>
                <a:gd name="connsiteY22" fmla="*/ 1566288 h 4745608"/>
                <a:gd name="connsiteX23" fmla="*/ 3488066 w 5015709"/>
                <a:gd name="connsiteY23" fmla="*/ 1246753 h 4745608"/>
                <a:gd name="connsiteX24" fmla="*/ 3495138 w 5015709"/>
                <a:gd name="connsiteY24" fmla="*/ 1115548 h 4745608"/>
                <a:gd name="connsiteX25" fmla="*/ 3493650 w 5015709"/>
                <a:gd name="connsiteY25" fmla="*/ 1063976 h 4745608"/>
                <a:gd name="connsiteX26" fmla="*/ 3450403 w 5015709"/>
                <a:gd name="connsiteY26" fmla="*/ 777618 h 4745608"/>
                <a:gd name="connsiteX27" fmla="*/ 3119893 w 5015709"/>
                <a:gd name="connsiteY27" fmla="*/ 321571 h 4745608"/>
                <a:gd name="connsiteX28" fmla="*/ 3497351 w 5015709"/>
                <a:gd name="connsiteY28" fmla="*/ 674883 h 4745608"/>
                <a:gd name="connsiteX29" fmla="*/ 3759013 w 5015709"/>
                <a:gd name="connsiteY29" fmla="*/ 571878 h 4745608"/>
                <a:gd name="connsiteX30" fmla="*/ 3999043 w 5015709"/>
                <a:gd name="connsiteY30" fmla="*/ 91818 h 4745608"/>
                <a:gd name="connsiteX31" fmla="*/ 4033333 w 5015709"/>
                <a:gd name="connsiteY31" fmla="*/ 11808 h 4745608"/>
                <a:gd name="connsiteX32" fmla="*/ 3984569 w 5015709"/>
                <a:gd name="connsiteY32" fmla="*/ 247366 h 4745608"/>
                <a:gd name="connsiteX33" fmla="*/ 3812791 w 5015709"/>
                <a:gd name="connsiteY33" fmla="*/ 647417 h 4745608"/>
                <a:gd name="connsiteX34" fmla="*/ 3592906 w 5015709"/>
                <a:gd name="connsiteY34" fmla="*/ 811408 h 4745608"/>
                <a:gd name="connsiteX35" fmla="*/ 3604425 w 5015709"/>
                <a:gd name="connsiteY35" fmla="*/ 999253 h 4745608"/>
                <a:gd name="connsiteX36" fmla="*/ 3872985 w 5015709"/>
                <a:gd name="connsiteY36" fmla="*/ 881976 h 4745608"/>
                <a:gd name="connsiteX37" fmla="*/ 4200754 w 5015709"/>
                <a:gd name="connsiteY37" fmla="*/ 774136 h 4745608"/>
                <a:gd name="connsiteX38" fmla="*/ 4064251 w 5015709"/>
                <a:gd name="connsiteY38" fmla="*/ 847195 h 4745608"/>
                <a:gd name="connsiteX39" fmla="*/ 3818880 w 5015709"/>
                <a:gd name="connsiteY39" fmla="*/ 991305 h 4745608"/>
                <a:gd name="connsiteX40" fmla="*/ 3658531 w 5015709"/>
                <a:gd name="connsiteY40" fmla="*/ 1093178 h 4745608"/>
                <a:gd name="connsiteX41" fmla="*/ 3622838 w 5015709"/>
                <a:gd name="connsiteY41" fmla="*/ 1221401 h 4745608"/>
                <a:gd name="connsiteX42" fmla="*/ 3577446 w 5015709"/>
                <a:gd name="connsiteY42" fmla="*/ 1500691 h 4745608"/>
                <a:gd name="connsiteX43" fmla="*/ 3461833 w 5015709"/>
                <a:gd name="connsiteY43" fmla="*/ 1726308 h 4745608"/>
                <a:gd name="connsiteX44" fmla="*/ 3278953 w 5015709"/>
                <a:gd name="connsiteY44" fmla="*/ 2034918 h 4745608"/>
                <a:gd name="connsiteX45" fmla="*/ 3288742 w 5015709"/>
                <a:gd name="connsiteY45" fmla="*/ 2273460 h 4745608"/>
                <a:gd name="connsiteX46" fmla="*/ 3434288 w 5015709"/>
                <a:gd name="connsiteY46" fmla="*/ 2417577 h 4745608"/>
                <a:gd name="connsiteX47" fmla="*/ 3781217 w 5015709"/>
                <a:gd name="connsiteY47" fmla="*/ 2618845 h 4745608"/>
                <a:gd name="connsiteX48" fmla="*/ 4079053 w 5015709"/>
                <a:gd name="connsiteY48" fmla="*/ 2777868 h 4745608"/>
                <a:gd name="connsiteX49" fmla="*/ 5011598 w 5015709"/>
                <a:gd name="connsiteY49" fmla="*/ 3189329 h 4745608"/>
                <a:gd name="connsiteX50" fmla="*/ 4955377 w 5015709"/>
                <a:gd name="connsiteY50" fmla="*/ 3340389 h 4745608"/>
                <a:gd name="connsiteX51" fmla="*/ 4070190 w 5015709"/>
                <a:gd name="connsiteY51" fmla="*/ 3021367 h 4745608"/>
                <a:gd name="connsiteX52" fmla="*/ 3460193 w 5015709"/>
                <a:gd name="connsiteY52" fmla="*/ 2852901 h 4745608"/>
                <a:gd name="connsiteX53" fmla="*/ 3217865 w 5015709"/>
                <a:gd name="connsiteY53" fmla="*/ 2829045 h 4745608"/>
                <a:gd name="connsiteX54" fmla="*/ 3025524 w 5015709"/>
                <a:gd name="connsiteY54" fmla="*/ 2858861 h 4745608"/>
                <a:gd name="connsiteX55" fmla="*/ 2832855 w 5015709"/>
                <a:gd name="connsiteY55" fmla="*/ 2930924 h 4745608"/>
                <a:gd name="connsiteX56" fmla="*/ 2820111 w 5015709"/>
                <a:gd name="connsiteY56" fmla="*/ 3026344 h 4745608"/>
                <a:gd name="connsiteX57" fmla="*/ 2959241 w 5015709"/>
                <a:gd name="connsiteY57" fmla="*/ 3167976 h 4745608"/>
                <a:gd name="connsiteX58" fmla="*/ 3176083 w 5015709"/>
                <a:gd name="connsiteY58" fmla="*/ 3269358 h 4745608"/>
                <a:gd name="connsiteX59" fmla="*/ 3388239 w 5015709"/>
                <a:gd name="connsiteY59" fmla="*/ 3442290 h 4745608"/>
                <a:gd name="connsiteX60" fmla="*/ 3212014 w 5015709"/>
                <a:gd name="connsiteY60" fmla="*/ 3336948 h 4745608"/>
                <a:gd name="connsiteX61" fmla="*/ 3004633 w 5015709"/>
                <a:gd name="connsiteY61" fmla="*/ 3276814 h 4745608"/>
                <a:gd name="connsiteX62" fmla="*/ 2771676 w 5015709"/>
                <a:gd name="connsiteY62" fmla="*/ 3166987 h 4745608"/>
                <a:gd name="connsiteX63" fmla="*/ 2638873 w 5015709"/>
                <a:gd name="connsiteY63" fmla="*/ 3097908 h 4745608"/>
                <a:gd name="connsiteX64" fmla="*/ 2570293 w 5015709"/>
                <a:gd name="connsiteY64" fmla="*/ 3109338 h 4745608"/>
                <a:gd name="connsiteX65" fmla="*/ 2525557 w 5015709"/>
                <a:gd name="connsiteY65" fmla="*/ 3326508 h 4745608"/>
                <a:gd name="connsiteX66" fmla="*/ 2584349 w 5015709"/>
                <a:gd name="connsiteY66" fmla="*/ 3577470 h 4745608"/>
                <a:gd name="connsiteX67" fmla="*/ 2663703 w 5015709"/>
                <a:gd name="connsiteY67" fmla="*/ 3996904 h 4745608"/>
                <a:gd name="connsiteX68" fmla="*/ 2633113 w 5015709"/>
                <a:gd name="connsiteY68" fmla="*/ 4192703 h 4745608"/>
                <a:gd name="connsiteX69" fmla="*/ 2539703 w 5015709"/>
                <a:gd name="connsiteY69" fmla="*/ 4455574 h 4745608"/>
                <a:gd name="connsiteX70" fmla="*/ 2595212 w 5015709"/>
                <a:gd name="connsiteY70" fmla="*/ 3945217 h 4745608"/>
                <a:gd name="connsiteX71" fmla="*/ 2481240 w 5015709"/>
                <a:gd name="connsiteY71" fmla="*/ 3566538 h 4745608"/>
                <a:gd name="connsiteX72" fmla="*/ 2307403 w 5015709"/>
                <a:gd name="connsiteY72" fmla="*/ 3166488 h 4745608"/>
                <a:gd name="connsiteX73" fmla="*/ 2261683 w 5015709"/>
                <a:gd name="connsiteY73" fmla="*/ 3063618 h 4745608"/>
                <a:gd name="connsiteX74" fmla="*/ 2078803 w 5015709"/>
                <a:gd name="connsiteY74" fmla="*/ 2949318 h 4745608"/>
                <a:gd name="connsiteX75" fmla="*/ 1824299 w 5015709"/>
                <a:gd name="connsiteY75" fmla="*/ 3002494 h 4745608"/>
                <a:gd name="connsiteX76" fmla="*/ 1412162 w 5015709"/>
                <a:gd name="connsiteY76" fmla="*/ 3235573 h 4745608"/>
                <a:gd name="connsiteX77" fmla="*/ 1381573 w 5015709"/>
                <a:gd name="connsiteY77" fmla="*/ 3680838 h 4745608"/>
                <a:gd name="connsiteX78" fmla="*/ 1340867 w 5015709"/>
                <a:gd name="connsiteY78" fmla="*/ 3980504 h 4745608"/>
                <a:gd name="connsiteX79" fmla="*/ 1197619 w 5015709"/>
                <a:gd name="connsiteY79" fmla="*/ 4738831 h 4745608"/>
                <a:gd name="connsiteX80" fmla="*/ 1220896 w 5015709"/>
                <a:gd name="connsiteY80" fmla="*/ 4338309 h 4745608"/>
                <a:gd name="connsiteX81" fmla="*/ 1242772 w 5015709"/>
                <a:gd name="connsiteY81" fmla="*/ 4080888 h 4745608"/>
                <a:gd name="connsiteX82" fmla="*/ 1198693 w 5015709"/>
                <a:gd name="connsiteY82" fmla="*/ 3909438 h 4745608"/>
                <a:gd name="connsiteX83" fmla="*/ 970093 w 5015709"/>
                <a:gd name="connsiteY83" fmla="*/ 3989448 h 4745608"/>
                <a:gd name="connsiteX84" fmla="*/ 766328 w 5015709"/>
                <a:gd name="connsiteY84" fmla="*/ 4131990 h 4745608"/>
                <a:gd name="connsiteX85" fmla="*/ 555808 w 5015709"/>
                <a:gd name="connsiteY85" fmla="*/ 4355688 h 4745608"/>
                <a:gd name="connsiteX86" fmla="*/ 785900 w 5015709"/>
                <a:gd name="connsiteY86" fmla="*/ 4017771 h 4745608"/>
                <a:gd name="connsiteX87" fmla="*/ 1130113 w 5015709"/>
                <a:gd name="connsiteY87" fmla="*/ 3817500 h 4745608"/>
                <a:gd name="connsiteX88" fmla="*/ 1278703 w 5015709"/>
                <a:gd name="connsiteY88" fmla="*/ 3726558 h 4745608"/>
                <a:gd name="connsiteX89" fmla="*/ 1269661 w 5015709"/>
                <a:gd name="connsiteY89" fmla="*/ 3390117 h 4745608"/>
                <a:gd name="connsiteX90" fmla="*/ 1309620 w 5015709"/>
                <a:gd name="connsiteY90" fmla="*/ 3169963 h 4745608"/>
                <a:gd name="connsiteX91" fmla="*/ 1393003 w 5015709"/>
                <a:gd name="connsiteY91" fmla="*/ 3052188 h 4745608"/>
                <a:gd name="connsiteX92" fmla="*/ 1080693 w 5015709"/>
                <a:gd name="connsiteY92" fmla="*/ 2984604 h 4745608"/>
                <a:gd name="connsiteX93" fmla="*/ 663453 w 5015709"/>
                <a:gd name="connsiteY93" fmla="*/ 3023360 h 4745608"/>
                <a:gd name="connsiteX94" fmla="*/ 235111 w 5015709"/>
                <a:gd name="connsiteY94" fmla="*/ 3217172 h 4745608"/>
                <a:gd name="connsiteX95" fmla="*/ 421453 w 5015709"/>
                <a:gd name="connsiteY95" fmla="*/ 3029328 h 4745608"/>
                <a:gd name="connsiteX96" fmla="*/ 627193 w 5015709"/>
                <a:gd name="connsiteY96" fmla="*/ 2926458 h 4745608"/>
                <a:gd name="connsiteX97" fmla="*/ 854480 w 5015709"/>
                <a:gd name="connsiteY97" fmla="*/ 2889178 h 4745608"/>
                <a:gd name="connsiteX98" fmla="*/ 1149272 w 5015709"/>
                <a:gd name="connsiteY98" fmla="*/ 2889676 h 4745608"/>
                <a:gd name="connsiteX99" fmla="*/ 1531894 w 5015709"/>
                <a:gd name="connsiteY99" fmla="*/ 2917507 h 4745608"/>
                <a:gd name="connsiteX100" fmla="*/ 1860559 w 5015709"/>
                <a:gd name="connsiteY100" fmla="*/ 2766431 h 4745608"/>
                <a:gd name="connsiteX101" fmla="*/ 1701613 w 5015709"/>
                <a:gd name="connsiteY101" fmla="*/ 2263518 h 4745608"/>
                <a:gd name="connsiteX102" fmla="*/ 1690183 w 5015709"/>
                <a:gd name="connsiteY102" fmla="*/ 1966338 h 4745608"/>
                <a:gd name="connsiteX103" fmla="*/ 1381991 w 5015709"/>
                <a:gd name="connsiteY103" fmla="*/ 1841604 h 4745608"/>
                <a:gd name="connsiteX104" fmla="*/ 1095823 w 5015709"/>
                <a:gd name="connsiteY104" fmla="*/ 1714878 h 4745608"/>
                <a:gd name="connsiteX105" fmla="*/ 746507 w 5015709"/>
                <a:gd name="connsiteY105" fmla="*/ 1626415 h 4745608"/>
                <a:gd name="connsiteX106" fmla="*/ 352873 w 5015709"/>
                <a:gd name="connsiteY106" fmla="*/ 1726308 h 4745608"/>
                <a:gd name="connsiteX107" fmla="*/ 113171 w 5015709"/>
                <a:gd name="connsiteY107" fmla="*/ 1763582 h 4745608"/>
                <a:gd name="connsiteX108" fmla="*/ 9973 w 5015709"/>
                <a:gd name="connsiteY108" fmla="*/ 1737738 h 4745608"/>
                <a:gd name="connsiteX109" fmla="*/ 348516 w 5015709"/>
                <a:gd name="connsiteY109" fmla="*/ 1643812 h 4745608"/>
                <a:gd name="connsiteX110" fmla="*/ 653097 w 5015709"/>
                <a:gd name="connsiteY110" fmla="*/ 1543920 h 4745608"/>
                <a:gd name="connsiteX111" fmla="*/ 1072963 w 5015709"/>
                <a:gd name="connsiteY111" fmla="*/ 1612008 h 4745608"/>
                <a:gd name="connsiteX112" fmla="*/ 1244413 w 5015709"/>
                <a:gd name="connsiteY112" fmla="*/ 1657728 h 4745608"/>
                <a:gd name="connsiteX113" fmla="*/ 1205766 w 5015709"/>
                <a:gd name="connsiteY113" fmla="*/ 1451988 h 4745608"/>
                <a:gd name="connsiteX114" fmla="*/ 1046313 w 5015709"/>
                <a:gd name="connsiteY114" fmla="*/ 815409 h 4745608"/>
                <a:gd name="connsiteX115" fmla="*/ 1221553 w 5015709"/>
                <a:gd name="connsiteY115" fmla="*/ 1211958 h 4745608"/>
                <a:gd name="connsiteX0" fmla="*/ 1221553 w 5063469"/>
                <a:gd name="connsiteY0" fmla="*/ 1211958 h 4745608"/>
                <a:gd name="connsiteX1" fmla="*/ 1343911 w 5063469"/>
                <a:gd name="connsiteY1" fmla="*/ 1559828 h 4745608"/>
                <a:gd name="connsiteX2" fmla="*/ 1553023 w 5063469"/>
                <a:gd name="connsiteY2" fmla="*/ 1657728 h 4745608"/>
                <a:gd name="connsiteX3" fmla="*/ 1907353 w 5063469"/>
                <a:gd name="connsiteY3" fmla="*/ 1680588 h 4745608"/>
                <a:gd name="connsiteX4" fmla="*/ 2021653 w 5063469"/>
                <a:gd name="connsiteY4" fmla="*/ 1543428 h 4745608"/>
                <a:gd name="connsiteX5" fmla="*/ 2124523 w 5063469"/>
                <a:gd name="connsiteY5" fmla="*/ 1291968 h 4745608"/>
                <a:gd name="connsiteX6" fmla="*/ 2124523 w 5063469"/>
                <a:gd name="connsiteY6" fmla="*/ 1120518 h 4745608"/>
                <a:gd name="connsiteX7" fmla="*/ 2068029 w 5063469"/>
                <a:gd name="connsiteY7" fmla="*/ 825325 h 4745608"/>
                <a:gd name="connsiteX8" fmla="*/ 2078803 w 5063469"/>
                <a:gd name="connsiteY8" fmla="*/ 777618 h 4745608"/>
                <a:gd name="connsiteX9" fmla="*/ 2170243 w 5063469"/>
                <a:gd name="connsiteY9" fmla="*/ 1086228 h 4745608"/>
                <a:gd name="connsiteX10" fmla="*/ 2215963 w 5063469"/>
                <a:gd name="connsiteY10" fmla="*/ 1269108 h 4745608"/>
                <a:gd name="connsiteX11" fmla="*/ 2284543 w 5063469"/>
                <a:gd name="connsiteY11" fmla="*/ 1303398 h 4745608"/>
                <a:gd name="connsiteX12" fmla="*/ 2330263 w 5063469"/>
                <a:gd name="connsiteY12" fmla="*/ 1166238 h 4745608"/>
                <a:gd name="connsiteX13" fmla="*/ 2467423 w 5063469"/>
                <a:gd name="connsiteY13" fmla="*/ 880488 h 4745608"/>
                <a:gd name="connsiteX14" fmla="*/ 2558863 w 5063469"/>
                <a:gd name="connsiteY14" fmla="*/ 640458 h 4745608"/>
                <a:gd name="connsiteX15" fmla="*/ 2616013 w 5063469"/>
                <a:gd name="connsiteY15" fmla="*/ 537588 h 4745608"/>
                <a:gd name="connsiteX16" fmla="*/ 2558863 w 5063469"/>
                <a:gd name="connsiteY16" fmla="*/ 789048 h 4745608"/>
                <a:gd name="connsiteX17" fmla="*/ 2444563 w 5063469"/>
                <a:gd name="connsiteY17" fmla="*/ 1097658 h 4745608"/>
                <a:gd name="connsiteX18" fmla="*/ 2375983 w 5063469"/>
                <a:gd name="connsiteY18" fmla="*/ 1406268 h 4745608"/>
                <a:gd name="connsiteX19" fmla="*/ 2558863 w 5063469"/>
                <a:gd name="connsiteY19" fmla="*/ 1577718 h 4745608"/>
                <a:gd name="connsiteX20" fmla="*/ 2878903 w 5063469"/>
                <a:gd name="connsiteY20" fmla="*/ 1657728 h 4745608"/>
                <a:gd name="connsiteX21" fmla="*/ 3187513 w 5063469"/>
                <a:gd name="connsiteY21" fmla="*/ 1657728 h 4745608"/>
                <a:gd name="connsiteX22" fmla="*/ 3370393 w 5063469"/>
                <a:gd name="connsiteY22" fmla="*/ 1566288 h 4745608"/>
                <a:gd name="connsiteX23" fmla="*/ 3488066 w 5063469"/>
                <a:gd name="connsiteY23" fmla="*/ 1246753 h 4745608"/>
                <a:gd name="connsiteX24" fmla="*/ 3495138 w 5063469"/>
                <a:gd name="connsiteY24" fmla="*/ 1115548 h 4745608"/>
                <a:gd name="connsiteX25" fmla="*/ 3493650 w 5063469"/>
                <a:gd name="connsiteY25" fmla="*/ 1063976 h 4745608"/>
                <a:gd name="connsiteX26" fmla="*/ 3450403 w 5063469"/>
                <a:gd name="connsiteY26" fmla="*/ 777618 h 4745608"/>
                <a:gd name="connsiteX27" fmla="*/ 3119893 w 5063469"/>
                <a:gd name="connsiteY27" fmla="*/ 321571 h 4745608"/>
                <a:gd name="connsiteX28" fmla="*/ 3497351 w 5063469"/>
                <a:gd name="connsiteY28" fmla="*/ 674883 h 4745608"/>
                <a:gd name="connsiteX29" fmla="*/ 3759013 w 5063469"/>
                <a:gd name="connsiteY29" fmla="*/ 571878 h 4745608"/>
                <a:gd name="connsiteX30" fmla="*/ 3999043 w 5063469"/>
                <a:gd name="connsiteY30" fmla="*/ 91818 h 4745608"/>
                <a:gd name="connsiteX31" fmla="*/ 4033333 w 5063469"/>
                <a:gd name="connsiteY31" fmla="*/ 11808 h 4745608"/>
                <a:gd name="connsiteX32" fmla="*/ 3984569 w 5063469"/>
                <a:gd name="connsiteY32" fmla="*/ 247366 h 4745608"/>
                <a:gd name="connsiteX33" fmla="*/ 3812791 w 5063469"/>
                <a:gd name="connsiteY33" fmla="*/ 647417 h 4745608"/>
                <a:gd name="connsiteX34" fmla="*/ 3592906 w 5063469"/>
                <a:gd name="connsiteY34" fmla="*/ 811408 h 4745608"/>
                <a:gd name="connsiteX35" fmla="*/ 3604425 w 5063469"/>
                <a:gd name="connsiteY35" fmla="*/ 999253 h 4745608"/>
                <a:gd name="connsiteX36" fmla="*/ 3872985 w 5063469"/>
                <a:gd name="connsiteY36" fmla="*/ 881976 h 4745608"/>
                <a:gd name="connsiteX37" fmla="*/ 4200754 w 5063469"/>
                <a:gd name="connsiteY37" fmla="*/ 774136 h 4745608"/>
                <a:gd name="connsiteX38" fmla="*/ 4064251 w 5063469"/>
                <a:gd name="connsiteY38" fmla="*/ 847195 h 4745608"/>
                <a:gd name="connsiteX39" fmla="*/ 3818880 w 5063469"/>
                <a:gd name="connsiteY39" fmla="*/ 991305 h 4745608"/>
                <a:gd name="connsiteX40" fmla="*/ 3658531 w 5063469"/>
                <a:gd name="connsiteY40" fmla="*/ 1093178 h 4745608"/>
                <a:gd name="connsiteX41" fmla="*/ 3622838 w 5063469"/>
                <a:gd name="connsiteY41" fmla="*/ 1221401 h 4745608"/>
                <a:gd name="connsiteX42" fmla="*/ 3577446 w 5063469"/>
                <a:gd name="connsiteY42" fmla="*/ 1500691 h 4745608"/>
                <a:gd name="connsiteX43" fmla="*/ 3461833 w 5063469"/>
                <a:gd name="connsiteY43" fmla="*/ 1726308 h 4745608"/>
                <a:gd name="connsiteX44" fmla="*/ 3278953 w 5063469"/>
                <a:gd name="connsiteY44" fmla="*/ 2034918 h 4745608"/>
                <a:gd name="connsiteX45" fmla="*/ 3288742 w 5063469"/>
                <a:gd name="connsiteY45" fmla="*/ 2273460 h 4745608"/>
                <a:gd name="connsiteX46" fmla="*/ 3434288 w 5063469"/>
                <a:gd name="connsiteY46" fmla="*/ 2417577 h 4745608"/>
                <a:gd name="connsiteX47" fmla="*/ 3781217 w 5063469"/>
                <a:gd name="connsiteY47" fmla="*/ 2618845 h 4745608"/>
                <a:gd name="connsiteX48" fmla="*/ 4079053 w 5063469"/>
                <a:gd name="connsiteY48" fmla="*/ 2777868 h 4745608"/>
                <a:gd name="connsiteX49" fmla="*/ 5011598 w 5063469"/>
                <a:gd name="connsiteY49" fmla="*/ 3189329 h 4745608"/>
                <a:gd name="connsiteX50" fmla="*/ 4940575 w 5063469"/>
                <a:gd name="connsiteY50" fmla="*/ 3376168 h 4745608"/>
                <a:gd name="connsiteX51" fmla="*/ 4070190 w 5063469"/>
                <a:gd name="connsiteY51" fmla="*/ 3021367 h 4745608"/>
                <a:gd name="connsiteX52" fmla="*/ 3460193 w 5063469"/>
                <a:gd name="connsiteY52" fmla="*/ 2852901 h 4745608"/>
                <a:gd name="connsiteX53" fmla="*/ 3217865 w 5063469"/>
                <a:gd name="connsiteY53" fmla="*/ 2829045 h 4745608"/>
                <a:gd name="connsiteX54" fmla="*/ 3025524 w 5063469"/>
                <a:gd name="connsiteY54" fmla="*/ 2858861 h 4745608"/>
                <a:gd name="connsiteX55" fmla="*/ 2832855 w 5063469"/>
                <a:gd name="connsiteY55" fmla="*/ 2930924 h 4745608"/>
                <a:gd name="connsiteX56" fmla="*/ 2820111 w 5063469"/>
                <a:gd name="connsiteY56" fmla="*/ 3026344 h 4745608"/>
                <a:gd name="connsiteX57" fmla="*/ 2959241 w 5063469"/>
                <a:gd name="connsiteY57" fmla="*/ 3167976 h 4745608"/>
                <a:gd name="connsiteX58" fmla="*/ 3176083 w 5063469"/>
                <a:gd name="connsiteY58" fmla="*/ 3269358 h 4745608"/>
                <a:gd name="connsiteX59" fmla="*/ 3388239 w 5063469"/>
                <a:gd name="connsiteY59" fmla="*/ 3442290 h 4745608"/>
                <a:gd name="connsiteX60" fmla="*/ 3212014 w 5063469"/>
                <a:gd name="connsiteY60" fmla="*/ 3336948 h 4745608"/>
                <a:gd name="connsiteX61" fmla="*/ 3004633 w 5063469"/>
                <a:gd name="connsiteY61" fmla="*/ 3276814 h 4745608"/>
                <a:gd name="connsiteX62" fmla="*/ 2771676 w 5063469"/>
                <a:gd name="connsiteY62" fmla="*/ 3166987 h 4745608"/>
                <a:gd name="connsiteX63" fmla="*/ 2638873 w 5063469"/>
                <a:gd name="connsiteY63" fmla="*/ 3097908 h 4745608"/>
                <a:gd name="connsiteX64" fmla="*/ 2570293 w 5063469"/>
                <a:gd name="connsiteY64" fmla="*/ 3109338 h 4745608"/>
                <a:gd name="connsiteX65" fmla="*/ 2525557 w 5063469"/>
                <a:gd name="connsiteY65" fmla="*/ 3326508 h 4745608"/>
                <a:gd name="connsiteX66" fmla="*/ 2584349 w 5063469"/>
                <a:gd name="connsiteY66" fmla="*/ 3577470 h 4745608"/>
                <a:gd name="connsiteX67" fmla="*/ 2663703 w 5063469"/>
                <a:gd name="connsiteY67" fmla="*/ 3996904 h 4745608"/>
                <a:gd name="connsiteX68" fmla="*/ 2633113 w 5063469"/>
                <a:gd name="connsiteY68" fmla="*/ 4192703 h 4745608"/>
                <a:gd name="connsiteX69" fmla="*/ 2539703 w 5063469"/>
                <a:gd name="connsiteY69" fmla="*/ 4455574 h 4745608"/>
                <a:gd name="connsiteX70" fmla="*/ 2595212 w 5063469"/>
                <a:gd name="connsiteY70" fmla="*/ 3945217 h 4745608"/>
                <a:gd name="connsiteX71" fmla="*/ 2481240 w 5063469"/>
                <a:gd name="connsiteY71" fmla="*/ 3566538 h 4745608"/>
                <a:gd name="connsiteX72" fmla="*/ 2307403 w 5063469"/>
                <a:gd name="connsiteY72" fmla="*/ 3166488 h 4745608"/>
                <a:gd name="connsiteX73" fmla="*/ 2261683 w 5063469"/>
                <a:gd name="connsiteY73" fmla="*/ 3063618 h 4745608"/>
                <a:gd name="connsiteX74" fmla="*/ 2078803 w 5063469"/>
                <a:gd name="connsiteY74" fmla="*/ 2949318 h 4745608"/>
                <a:gd name="connsiteX75" fmla="*/ 1824299 w 5063469"/>
                <a:gd name="connsiteY75" fmla="*/ 3002494 h 4745608"/>
                <a:gd name="connsiteX76" fmla="*/ 1412162 w 5063469"/>
                <a:gd name="connsiteY76" fmla="*/ 3235573 h 4745608"/>
                <a:gd name="connsiteX77" fmla="*/ 1381573 w 5063469"/>
                <a:gd name="connsiteY77" fmla="*/ 3680838 h 4745608"/>
                <a:gd name="connsiteX78" fmla="*/ 1340867 w 5063469"/>
                <a:gd name="connsiteY78" fmla="*/ 3980504 h 4745608"/>
                <a:gd name="connsiteX79" fmla="*/ 1197619 w 5063469"/>
                <a:gd name="connsiteY79" fmla="*/ 4738831 h 4745608"/>
                <a:gd name="connsiteX80" fmla="*/ 1220896 w 5063469"/>
                <a:gd name="connsiteY80" fmla="*/ 4338309 h 4745608"/>
                <a:gd name="connsiteX81" fmla="*/ 1242772 w 5063469"/>
                <a:gd name="connsiteY81" fmla="*/ 4080888 h 4745608"/>
                <a:gd name="connsiteX82" fmla="*/ 1198693 w 5063469"/>
                <a:gd name="connsiteY82" fmla="*/ 3909438 h 4745608"/>
                <a:gd name="connsiteX83" fmla="*/ 970093 w 5063469"/>
                <a:gd name="connsiteY83" fmla="*/ 3989448 h 4745608"/>
                <a:gd name="connsiteX84" fmla="*/ 766328 w 5063469"/>
                <a:gd name="connsiteY84" fmla="*/ 4131990 h 4745608"/>
                <a:gd name="connsiteX85" fmla="*/ 555808 w 5063469"/>
                <a:gd name="connsiteY85" fmla="*/ 4355688 h 4745608"/>
                <a:gd name="connsiteX86" fmla="*/ 785900 w 5063469"/>
                <a:gd name="connsiteY86" fmla="*/ 4017771 h 4745608"/>
                <a:gd name="connsiteX87" fmla="*/ 1130113 w 5063469"/>
                <a:gd name="connsiteY87" fmla="*/ 3817500 h 4745608"/>
                <a:gd name="connsiteX88" fmla="*/ 1278703 w 5063469"/>
                <a:gd name="connsiteY88" fmla="*/ 3726558 h 4745608"/>
                <a:gd name="connsiteX89" fmla="*/ 1269661 w 5063469"/>
                <a:gd name="connsiteY89" fmla="*/ 3390117 h 4745608"/>
                <a:gd name="connsiteX90" fmla="*/ 1309620 w 5063469"/>
                <a:gd name="connsiteY90" fmla="*/ 3169963 h 4745608"/>
                <a:gd name="connsiteX91" fmla="*/ 1393003 w 5063469"/>
                <a:gd name="connsiteY91" fmla="*/ 3052188 h 4745608"/>
                <a:gd name="connsiteX92" fmla="*/ 1080693 w 5063469"/>
                <a:gd name="connsiteY92" fmla="*/ 2984604 h 4745608"/>
                <a:gd name="connsiteX93" fmla="*/ 663453 w 5063469"/>
                <a:gd name="connsiteY93" fmla="*/ 3023360 h 4745608"/>
                <a:gd name="connsiteX94" fmla="*/ 235111 w 5063469"/>
                <a:gd name="connsiteY94" fmla="*/ 3217172 h 4745608"/>
                <a:gd name="connsiteX95" fmla="*/ 421453 w 5063469"/>
                <a:gd name="connsiteY95" fmla="*/ 3029328 h 4745608"/>
                <a:gd name="connsiteX96" fmla="*/ 627193 w 5063469"/>
                <a:gd name="connsiteY96" fmla="*/ 2926458 h 4745608"/>
                <a:gd name="connsiteX97" fmla="*/ 854480 w 5063469"/>
                <a:gd name="connsiteY97" fmla="*/ 2889178 h 4745608"/>
                <a:gd name="connsiteX98" fmla="*/ 1149272 w 5063469"/>
                <a:gd name="connsiteY98" fmla="*/ 2889676 h 4745608"/>
                <a:gd name="connsiteX99" fmla="*/ 1531894 w 5063469"/>
                <a:gd name="connsiteY99" fmla="*/ 2917507 h 4745608"/>
                <a:gd name="connsiteX100" fmla="*/ 1860559 w 5063469"/>
                <a:gd name="connsiteY100" fmla="*/ 2766431 h 4745608"/>
                <a:gd name="connsiteX101" fmla="*/ 1701613 w 5063469"/>
                <a:gd name="connsiteY101" fmla="*/ 2263518 h 4745608"/>
                <a:gd name="connsiteX102" fmla="*/ 1690183 w 5063469"/>
                <a:gd name="connsiteY102" fmla="*/ 1966338 h 4745608"/>
                <a:gd name="connsiteX103" fmla="*/ 1381991 w 5063469"/>
                <a:gd name="connsiteY103" fmla="*/ 1841604 h 4745608"/>
                <a:gd name="connsiteX104" fmla="*/ 1095823 w 5063469"/>
                <a:gd name="connsiteY104" fmla="*/ 1714878 h 4745608"/>
                <a:gd name="connsiteX105" fmla="*/ 746507 w 5063469"/>
                <a:gd name="connsiteY105" fmla="*/ 1626415 h 4745608"/>
                <a:gd name="connsiteX106" fmla="*/ 352873 w 5063469"/>
                <a:gd name="connsiteY106" fmla="*/ 1726308 h 4745608"/>
                <a:gd name="connsiteX107" fmla="*/ 113171 w 5063469"/>
                <a:gd name="connsiteY107" fmla="*/ 1763582 h 4745608"/>
                <a:gd name="connsiteX108" fmla="*/ 9973 w 5063469"/>
                <a:gd name="connsiteY108" fmla="*/ 1737738 h 4745608"/>
                <a:gd name="connsiteX109" fmla="*/ 348516 w 5063469"/>
                <a:gd name="connsiteY109" fmla="*/ 1643812 h 4745608"/>
                <a:gd name="connsiteX110" fmla="*/ 653097 w 5063469"/>
                <a:gd name="connsiteY110" fmla="*/ 1543920 h 4745608"/>
                <a:gd name="connsiteX111" fmla="*/ 1072963 w 5063469"/>
                <a:gd name="connsiteY111" fmla="*/ 1612008 h 4745608"/>
                <a:gd name="connsiteX112" fmla="*/ 1244413 w 5063469"/>
                <a:gd name="connsiteY112" fmla="*/ 1657728 h 4745608"/>
                <a:gd name="connsiteX113" fmla="*/ 1205766 w 5063469"/>
                <a:gd name="connsiteY113" fmla="*/ 1451988 h 4745608"/>
                <a:gd name="connsiteX114" fmla="*/ 1046313 w 5063469"/>
                <a:gd name="connsiteY114" fmla="*/ 815409 h 4745608"/>
                <a:gd name="connsiteX115" fmla="*/ 1221553 w 506346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4070190 w 5015379"/>
                <a:gd name="connsiteY51" fmla="*/ 3021367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3944371 w 5015379"/>
                <a:gd name="connsiteY51" fmla="*/ 2976643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9530915"/>
                <a:gd name="connsiteY0" fmla="*/ 1211958 h 5122491"/>
                <a:gd name="connsiteX1" fmla="*/ 1343911 w 9530915"/>
                <a:gd name="connsiteY1" fmla="*/ 1559828 h 5122491"/>
                <a:gd name="connsiteX2" fmla="*/ 1553023 w 9530915"/>
                <a:gd name="connsiteY2" fmla="*/ 1657728 h 5122491"/>
                <a:gd name="connsiteX3" fmla="*/ 1907353 w 9530915"/>
                <a:gd name="connsiteY3" fmla="*/ 1680588 h 5122491"/>
                <a:gd name="connsiteX4" fmla="*/ 2021653 w 9530915"/>
                <a:gd name="connsiteY4" fmla="*/ 1543428 h 5122491"/>
                <a:gd name="connsiteX5" fmla="*/ 2124523 w 9530915"/>
                <a:gd name="connsiteY5" fmla="*/ 1291968 h 5122491"/>
                <a:gd name="connsiteX6" fmla="*/ 2124523 w 9530915"/>
                <a:gd name="connsiteY6" fmla="*/ 1120518 h 5122491"/>
                <a:gd name="connsiteX7" fmla="*/ 2068029 w 9530915"/>
                <a:gd name="connsiteY7" fmla="*/ 825325 h 5122491"/>
                <a:gd name="connsiteX8" fmla="*/ 2078803 w 9530915"/>
                <a:gd name="connsiteY8" fmla="*/ 777618 h 5122491"/>
                <a:gd name="connsiteX9" fmla="*/ 2170243 w 9530915"/>
                <a:gd name="connsiteY9" fmla="*/ 1086228 h 5122491"/>
                <a:gd name="connsiteX10" fmla="*/ 2215963 w 9530915"/>
                <a:gd name="connsiteY10" fmla="*/ 1269108 h 5122491"/>
                <a:gd name="connsiteX11" fmla="*/ 2284543 w 9530915"/>
                <a:gd name="connsiteY11" fmla="*/ 1303398 h 5122491"/>
                <a:gd name="connsiteX12" fmla="*/ 2330263 w 9530915"/>
                <a:gd name="connsiteY12" fmla="*/ 1166238 h 5122491"/>
                <a:gd name="connsiteX13" fmla="*/ 2467423 w 9530915"/>
                <a:gd name="connsiteY13" fmla="*/ 880488 h 5122491"/>
                <a:gd name="connsiteX14" fmla="*/ 2558863 w 9530915"/>
                <a:gd name="connsiteY14" fmla="*/ 640458 h 5122491"/>
                <a:gd name="connsiteX15" fmla="*/ 2616013 w 9530915"/>
                <a:gd name="connsiteY15" fmla="*/ 537588 h 5122491"/>
                <a:gd name="connsiteX16" fmla="*/ 2558863 w 9530915"/>
                <a:gd name="connsiteY16" fmla="*/ 789048 h 5122491"/>
                <a:gd name="connsiteX17" fmla="*/ 2444563 w 9530915"/>
                <a:gd name="connsiteY17" fmla="*/ 1097658 h 5122491"/>
                <a:gd name="connsiteX18" fmla="*/ 2375983 w 9530915"/>
                <a:gd name="connsiteY18" fmla="*/ 1406268 h 5122491"/>
                <a:gd name="connsiteX19" fmla="*/ 2558863 w 9530915"/>
                <a:gd name="connsiteY19" fmla="*/ 1577718 h 5122491"/>
                <a:gd name="connsiteX20" fmla="*/ 2878903 w 9530915"/>
                <a:gd name="connsiteY20" fmla="*/ 1657728 h 5122491"/>
                <a:gd name="connsiteX21" fmla="*/ 3187513 w 9530915"/>
                <a:gd name="connsiteY21" fmla="*/ 1657728 h 5122491"/>
                <a:gd name="connsiteX22" fmla="*/ 3370393 w 9530915"/>
                <a:gd name="connsiteY22" fmla="*/ 1566288 h 5122491"/>
                <a:gd name="connsiteX23" fmla="*/ 3488066 w 9530915"/>
                <a:gd name="connsiteY23" fmla="*/ 1246753 h 5122491"/>
                <a:gd name="connsiteX24" fmla="*/ 3495138 w 9530915"/>
                <a:gd name="connsiteY24" fmla="*/ 1115548 h 5122491"/>
                <a:gd name="connsiteX25" fmla="*/ 3493650 w 9530915"/>
                <a:gd name="connsiteY25" fmla="*/ 1063976 h 5122491"/>
                <a:gd name="connsiteX26" fmla="*/ 3450403 w 9530915"/>
                <a:gd name="connsiteY26" fmla="*/ 777618 h 5122491"/>
                <a:gd name="connsiteX27" fmla="*/ 3119893 w 9530915"/>
                <a:gd name="connsiteY27" fmla="*/ 321571 h 5122491"/>
                <a:gd name="connsiteX28" fmla="*/ 3497351 w 9530915"/>
                <a:gd name="connsiteY28" fmla="*/ 674883 h 5122491"/>
                <a:gd name="connsiteX29" fmla="*/ 3759013 w 9530915"/>
                <a:gd name="connsiteY29" fmla="*/ 571878 h 5122491"/>
                <a:gd name="connsiteX30" fmla="*/ 3999043 w 9530915"/>
                <a:gd name="connsiteY30" fmla="*/ 91818 h 5122491"/>
                <a:gd name="connsiteX31" fmla="*/ 4033333 w 9530915"/>
                <a:gd name="connsiteY31" fmla="*/ 11808 h 5122491"/>
                <a:gd name="connsiteX32" fmla="*/ 3984569 w 9530915"/>
                <a:gd name="connsiteY32" fmla="*/ 247366 h 5122491"/>
                <a:gd name="connsiteX33" fmla="*/ 3812791 w 9530915"/>
                <a:gd name="connsiteY33" fmla="*/ 647417 h 5122491"/>
                <a:gd name="connsiteX34" fmla="*/ 3592906 w 9530915"/>
                <a:gd name="connsiteY34" fmla="*/ 811408 h 5122491"/>
                <a:gd name="connsiteX35" fmla="*/ 3604425 w 9530915"/>
                <a:gd name="connsiteY35" fmla="*/ 999253 h 5122491"/>
                <a:gd name="connsiteX36" fmla="*/ 3872985 w 9530915"/>
                <a:gd name="connsiteY36" fmla="*/ 881976 h 5122491"/>
                <a:gd name="connsiteX37" fmla="*/ 4200754 w 9530915"/>
                <a:gd name="connsiteY37" fmla="*/ 774136 h 5122491"/>
                <a:gd name="connsiteX38" fmla="*/ 4064251 w 9530915"/>
                <a:gd name="connsiteY38" fmla="*/ 847195 h 5122491"/>
                <a:gd name="connsiteX39" fmla="*/ 3818880 w 9530915"/>
                <a:gd name="connsiteY39" fmla="*/ 991305 h 5122491"/>
                <a:gd name="connsiteX40" fmla="*/ 3658531 w 9530915"/>
                <a:gd name="connsiteY40" fmla="*/ 1093178 h 5122491"/>
                <a:gd name="connsiteX41" fmla="*/ 3622838 w 9530915"/>
                <a:gd name="connsiteY41" fmla="*/ 1221401 h 5122491"/>
                <a:gd name="connsiteX42" fmla="*/ 3577446 w 9530915"/>
                <a:gd name="connsiteY42" fmla="*/ 1500691 h 5122491"/>
                <a:gd name="connsiteX43" fmla="*/ 3461833 w 9530915"/>
                <a:gd name="connsiteY43" fmla="*/ 1726308 h 5122491"/>
                <a:gd name="connsiteX44" fmla="*/ 3278953 w 9530915"/>
                <a:gd name="connsiteY44" fmla="*/ 2034918 h 5122491"/>
                <a:gd name="connsiteX45" fmla="*/ 3288742 w 9530915"/>
                <a:gd name="connsiteY45" fmla="*/ 2273460 h 5122491"/>
                <a:gd name="connsiteX46" fmla="*/ 3434288 w 9530915"/>
                <a:gd name="connsiteY46" fmla="*/ 2417577 h 5122491"/>
                <a:gd name="connsiteX47" fmla="*/ 3781217 w 9530915"/>
                <a:gd name="connsiteY47" fmla="*/ 2618845 h 5122491"/>
                <a:gd name="connsiteX48" fmla="*/ 4079053 w 9530915"/>
                <a:gd name="connsiteY48" fmla="*/ 2777868 h 5122491"/>
                <a:gd name="connsiteX49" fmla="*/ 9530841 w 9530915"/>
                <a:gd name="connsiteY49" fmla="*/ 5122045 h 5122491"/>
                <a:gd name="connsiteX50" fmla="*/ 4940575 w 9530915"/>
                <a:gd name="connsiteY50" fmla="*/ 3376168 h 5122491"/>
                <a:gd name="connsiteX51" fmla="*/ 3944371 w 9530915"/>
                <a:gd name="connsiteY51" fmla="*/ 2976643 h 5122491"/>
                <a:gd name="connsiteX52" fmla="*/ 3460193 w 9530915"/>
                <a:gd name="connsiteY52" fmla="*/ 2852901 h 5122491"/>
                <a:gd name="connsiteX53" fmla="*/ 3217865 w 9530915"/>
                <a:gd name="connsiteY53" fmla="*/ 2829045 h 5122491"/>
                <a:gd name="connsiteX54" fmla="*/ 3025524 w 9530915"/>
                <a:gd name="connsiteY54" fmla="*/ 2858861 h 5122491"/>
                <a:gd name="connsiteX55" fmla="*/ 2832855 w 9530915"/>
                <a:gd name="connsiteY55" fmla="*/ 2930924 h 5122491"/>
                <a:gd name="connsiteX56" fmla="*/ 2820111 w 9530915"/>
                <a:gd name="connsiteY56" fmla="*/ 3026344 h 5122491"/>
                <a:gd name="connsiteX57" fmla="*/ 2959241 w 9530915"/>
                <a:gd name="connsiteY57" fmla="*/ 3167976 h 5122491"/>
                <a:gd name="connsiteX58" fmla="*/ 3176083 w 9530915"/>
                <a:gd name="connsiteY58" fmla="*/ 3269358 h 5122491"/>
                <a:gd name="connsiteX59" fmla="*/ 3388239 w 9530915"/>
                <a:gd name="connsiteY59" fmla="*/ 3442290 h 5122491"/>
                <a:gd name="connsiteX60" fmla="*/ 3212014 w 9530915"/>
                <a:gd name="connsiteY60" fmla="*/ 3336948 h 5122491"/>
                <a:gd name="connsiteX61" fmla="*/ 3004633 w 9530915"/>
                <a:gd name="connsiteY61" fmla="*/ 3276814 h 5122491"/>
                <a:gd name="connsiteX62" fmla="*/ 2771676 w 9530915"/>
                <a:gd name="connsiteY62" fmla="*/ 3166987 h 5122491"/>
                <a:gd name="connsiteX63" fmla="*/ 2638873 w 9530915"/>
                <a:gd name="connsiteY63" fmla="*/ 3097908 h 5122491"/>
                <a:gd name="connsiteX64" fmla="*/ 2570293 w 9530915"/>
                <a:gd name="connsiteY64" fmla="*/ 3109338 h 5122491"/>
                <a:gd name="connsiteX65" fmla="*/ 2525557 w 9530915"/>
                <a:gd name="connsiteY65" fmla="*/ 3326508 h 5122491"/>
                <a:gd name="connsiteX66" fmla="*/ 2584349 w 9530915"/>
                <a:gd name="connsiteY66" fmla="*/ 3577470 h 5122491"/>
                <a:gd name="connsiteX67" fmla="*/ 2663703 w 9530915"/>
                <a:gd name="connsiteY67" fmla="*/ 3996904 h 5122491"/>
                <a:gd name="connsiteX68" fmla="*/ 2633113 w 9530915"/>
                <a:gd name="connsiteY68" fmla="*/ 4192703 h 5122491"/>
                <a:gd name="connsiteX69" fmla="*/ 2539703 w 9530915"/>
                <a:gd name="connsiteY69" fmla="*/ 4455574 h 5122491"/>
                <a:gd name="connsiteX70" fmla="*/ 2595212 w 9530915"/>
                <a:gd name="connsiteY70" fmla="*/ 3945217 h 5122491"/>
                <a:gd name="connsiteX71" fmla="*/ 2481240 w 9530915"/>
                <a:gd name="connsiteY71" fmla="*/ 3566538 h 5122491"/>
                <a:gd name="connsiteX72" fmla="*/ 2307403 w 9530915"/>
                <a:gd name="connsiteY72" fmla="*/ 3166488 h 5122491"/>
                <a:gd name="connsiteX73" fmla="*/ 2261683 w 9530915"/>
                <a:gd name="connsiteY73" fmla="*/ 3063618 h 5122491"/>
                <a:gd name="connsiteX74" fmla="*/ 2078803 w 9530915"/>
                <a:gd name="connsiteY74" fmla="*/ 2949318 h 5122491"/>
                <a:gd name="connsiteX75" fmla="*/ 1824299 w 9530915"/>
                <a:gd name="connsiteY75" fmla="*/ 3002494 h 5122491"/>
                <a:gd name="connsiteX76" fmla="*/ 1412162 w 9530915"/>
                <a:gd name="connsiteY76" fmla="*/ 3235573 h 5122491"/>
                <a:gd name="connsiteX77" fmla="*/ 1381573 w 9530915"/>
                <a:gd name="connsiteY77" fmla="*/ 3680838 h 5122491"/>
                <a:gd name="connsiteX78" fmla="*/ 1340867 w 9530915"/>
                <a:gd name="connsiteY78" fmla="*/ 3980504 h 5122491"/>
                <a:gd name="connsiteX79" fmla="*/ 1197619 w 9530915"/>
                <a:gd name="connsiteY79" fmla="*/ 4738831 h 5122491"/>
                <a:gd name="connsiteX80" fmla="*/ 1220896 w 9530915"/>
                <a:gd name="connsiteY80" fmla="*/ 4338309 h 5122491"/>
                <a:gd name="connsiteX81" fmla="*/ 1242772 w 9530915"/>
                <a:gd name="connsiteY81" fmla="*/ 4080888 h 5122491"/>
                <a:gd name="connsiteX82" fmla="*/ 1198693 w 9530915"/>
                <a:gd name="connsiteY82" fmla="*/ 3909438 h 5122491"/>
                <a:gd name="connsiteX83" fmla="*/ 970093 w 9530915"/>
                <a:gd name="connsiteY83" fmla="*/ 3989448 h 5122491"/>
                <a:gd name="connsiteX84" fmla="*/ 766328 w 9530915"/>
                <a:gd name="connsiteY84" fmla="*/ 4131990 h 5122491"/>
                <a:gd name="connsiteX85" fmla="*/ 555808 w 9530915"/>
                <a:gd name="connsiteY85" fmla="*/ 4355688 h 5122491"/>
                <a:gd name="connsiteX86" fmla="*/ 785900 w 9530915"/>
                <a:gd name="connsiteY86" fmla="*/ 4017771 h 5122491"/>
                <a:gd name="connsiteX87" fmla="*/ 1130113 w 9530915"/>
                <a:gd name="connsiteY87" fmla="*/ 3817500 h 5122491"/>
                <a:gd name="connsiteX88" fmla="*/ 1278703 w 9530915"/>
                <a:gd name="connsiteY88" fmla="*/ 3726558 h 5122491"/>
                <a:gd name="connsiteX89" fmla="*/ 1269661 w 9530915"/>
                <a:gd name="connsiteY89" fmla="*/ 3390117 h 5122491"/>
                <a:gd name="connsiteX90" fmla="*/ 1309620 w 9530915"/>
                <a:gd name="connsiteY90" fmla="*/ 3169963 h 5122491"/>
                <a:gd name="connsiteX91" fmla="*/ 1393003 w 9530915"/>
                <a:gd name="connsiteY91" fmla="*/ 3052188 h 5122491"/>
                <a:gd name="connsiteX92" fmla="*/ 1080693 w 9530915"/>
                <a:gd name="connsiteY92" fmla="*/ 2984604 h 5122491"/>
                <a:gd name="connsiteX93" fmla="*/ 663453 w 9530915"/>
                <a:gd name="connsiteY93" fmla="*/ 3023360 h 5122491"/>
                <a:gd name="connsiteX94" fmla="*/ 235111 w 9530915"/>
                <a:gd name="connsiteY94" fmla="*/ 3217172 h 5122491"/>
                <a:gd name="connsiteX95" fmla="*/ 421453 w 9530915"/>
                <a:gd name="connsiteY95" fmla="*/ 3029328 h 5122491"/>
                <a:gd name="connsiteX96" fmla="*/ 627193 w 9530915"/>
                <a:gd name="connsiteY96" fmla="*/ 2926458 h 5122491"/>
                <a:gd name="connsiteX97" fmla="*/ 854480 w 9530915"/>
                <a:gd name="connsiteY97" fmla="*/ 2889178 h 5122491"/>
                <a:gd name="connsiteX98" fmla="*/ 1149272 w 9530915"/>
                <a:gd name="connsiteY98" fmla="*/ 2889676 h 5122491"/>
                <a:gd name="connsiteX99" fmla="*/ 1531894 w 9530915"/>
                <a:gd name="connsiteY99" fmla="*/ 2917507 h 5122491"/>
                <a:gd name="connsiteX100" fmla="*/ 1860559 w 9530915"/>
                <a:gd name="connsiteY100" fmla="*/ 2766431 h 5122491"/>
                <a:gd name="connsiteX101" fmla="*/ 1701613 w 9530915"/>
                <a:gd name="connsiteY101" fmla="*/ 2263518 h 5122491"/>
                <a:gd name="connsiteX102" fmla="*/ 1690183 w 9530915"/>
                <a:gd name="connsiteY102" fmla="*/ 1966338 h 5122491"/>
                <a:gd name="connsiteX103" fmla="*/ 1381991 w 9530915"/>
                <a:gd name="connsiteY103" fmla="*/ 1841604 h 5122491"/>
                <a:gd name="connsiteX104" fmla="*/ 1095823 w 9530915"/>
                <a:gd name="connsiteY104" fmla="*/ 1714878 h 5122491"/>
                <a:gd name="connsiteX105" fmla="*/ 746507 w 9530915"/>
                <a:gd name="connsiteY105" fmla="*/ 1626415 h 5122491"/>
                <a:gd name="connsiteX106" fmla="*/ 352873 w 9530915"/>
                <a:gd name="connsiteY106" fmla="*/ 1726308 h 5122491"/>
                <a:gd name="connsiteX107" fmla="*/ 113171 w 9530915"/>
                <a:gd name="connsiteY107" fmla="*/ 1763582 h 5122491"/>
                <a:gd name="connsiteX108" fmla="*/ 9973 w 9530915"/>
                <a:gd name="connsiteY108" fmla="*/ 1737738 h 5122491"/>
                <a:gd name="connsiteX109" fmla="*/ 348516 w 9530915"/>
                <a:gd name="connsiteY109" fmla="*/ 1643812 h 5122491"/>
                <a:gd name="connsiteX110" fmla="*/ 653097 w 9530915"/>
                <a:gd name="connsiteY110" fmla="*/ 1543920 h 5122491"/>
                <a:gd name="connsiteX111" fmla="*/ 1072963 w 9530915"/>
                <a:gd name="connsiteY111" fmla="*/ 1612008 h 5122491"/>
                <a:gd name="connsiteX112" fmla="*/ 1244413 w 9530915"/>
                <a:gd name="connsiteY112" fmla="*/ 1657728 h 5122491"/>
                <a:gd name="connsiteX113" fmla="*/ 1205766 w 9530915"/>
                <a:gd name="connsiteY113" fmla="*/ 1451988 h 5122491"/>
                <a:gd name="connsiteX114" fmla="*/ 1046313 w 9530915"/>
                <a:gd name="connsiteY114" fmla="*/ 815409 h 5122491"/>
                <a:gd name="connsiteX115" fmla="*/ 1221553 w 9530915"/>
                <a:gd name="connsiteY115" fmla="*/ 1211958 h 5122491"/>
                <a:gd name="connsiteX0" fmla="*/ 1221553 w 9861756"/>
                <a:gd name="connsiteY0" fmla="*/ 1211958 h 5343108"/>
                <a:gd name="connsiteX1" fmla="*/ 1343911 w 9861756"/>
                <a:gd name="connsiteY1" fmla="*/ 1559828 h 5343108"/>
                <a:gd name="connsiteX2" fmla="*/ 1553023 w 9861756"/>
                <a:gd name="connsiteY2" fmla="*/ 1657728 h 5343108"/>
                <a:gd name="connsiteX3" fmla="*/ 1907353 w 9861756"/>
                <a:gd name="connsiteY3" fmla="*/ 1680588 h 5343108"/>
                <a:gd name="connsiteX4" fmla="*/ 2021653 w 9861756"/>
                <a:gd name="connsiteY4" fmla="*/ 1543428 h 5343108"/>
                <a:gd name="connsiteX5" fmla="*/ 2124523 w 9861756"/>
                <a:gd name="connsiteY5" fmla="*/ 1291968 h 5343108"/>
                <a:gd name="connsiteX6" fmla="*/ 2124523 w 9861756"/>
                <a:gd name="connsiteY6" fmla="*/ 1120518 h 5343108"/>
                <a:gd name="connsiteX7" fmla="*/ 2068029 w 9861756"/>
                <a:gd name="connsiteY7" fmla="*/ 825325 h 5343108"/>
                <a:gd name="connsiteX8" fmla="*/ 2078803 w 9861756"/>
                <a:gd name="connsiteY8" fmla="*/ 777618 h 5343108"/>
                <a:gd name="connsiteX9" fmla="*/ 2170243 w 9861756"/>
                <a:gd name="connsiteY9" fmla="*/ 1086228 h 5343108"/>
                <a:gd name="connsiteX10" fmla="*/ 2215963 w 9861756"/>
                <a:gd name="connsiteY10" fmla="*/ 1269108 h 5343108"/>
                <a:gd name="connsiteX11" fmla="*/ 2284543 w 9861756"/>
                <a:gd name="connsiteY11" fmla="*/ 1303398 h 5343108"/>
                <a:gd name="connsiteX12" fmla="*/ 2330263 w 9861756"/>
                <a:gd name="connsiteY12" fmla="*/ 1166238 h 5343108"/>
                <a:gd name="connsiteX13" fmla="*/ 2467423 w 9861756"/>
                <a:gd name="connsiteY13" fmla="*/ 880488 h 5343108"/>
                <a:gd name="connsiteX14" fmla="*/ 2558863 w 9861756"/>
                <a:gd name="connsiteY14" fmla="*/ 640458 h 5343108"/>
                <a:gd name="connsiteX15" fmla="*/ 2616013 w 9861756"/>
                <a:gd name="connsiteY15" fmla="*/ 537588 h 5343108"/>
                <a:gd name="connsiteX16" fmla="*/ 2558863 w 9861756"/>
                <a:gd name="connsiteY16" fmla="*/ 789048 h 5343108"/>
                <a:gd name="connsiteX17" fmla="*/ 2444563 w 9861756"/>
                <a:gd name="connsiteY17" fmla="*/ 1097658 h 5343108"/>
                <a:gd name="connsiteX18" fmla="*/ 2375983 w 9861756"/>
                <a:gd name="connsiteY18" fmla="*/ 1406268 h 5343108"/>
                <a:gd name="connsiteX19" fmla="*/ 2558863 w 9861756"/>
                <a:gd name="connsiteY19" fmla="*/ 1577718 h 5343108"/>
                <a:gd name="connsiteX20" fmla="*/ 2878903 w 9861756"/>
                <a:gd name="connsiteY20" fmla="*/ 1657728 h 5343108"/>
                <a:gd name="connsiteX21" fmla="*/ 3187513 w 9861756"/>
                <a:gd name="connsiteY21" fmla="*/ 1657728 h 5343108"/>
                <a:gd name="connsiteX22" fmla="*/ 3370393 w 9861756"/>
                <a:gd name="connsiteY22" fmla="*/ 1566288 h 5343108"/>
                <a:gd name="connsiteX23" fmla="*/ 3488066 w 9861756"/>
                <a:gd name="connsiteY23" fmla="*/ 1246753 h 5343108"/>
                <a:gd name="connsiteX24" fmla="*/ 3495138 w 9861756"/>
                <a:gd name="connsiteY24" fmla="*/ 1115548 h 5343108"/>
                <a:gd name="connsiteX25" fmla="*/ 3493650 w 9861756"/>
                <a:gd name="connsiteY25" fmla="*/ 1063976 h 5343108"/>
                <a:gd name="connsiteX26" fmla="*/ 3450403 w 9861756"/>
                <a:gd name="connsiteY26" fmla="*/ 777618 h 5343108"/>
                <a:gd name="connsiteX27" fmla="*/ 3119893 w 9861756"/>
                <a:gd name="connsiteY27" fmla="*/ 321571 h 5343108"/>
                <a:gd name="connsiteX28" fmla="*/ 3497351 w 9861756"/>
                <a:gd name="connsiteY28" fmla="*/ 674883 h 5343108"/>
                <a:gd name="connsiteX29" fmla="*/ 3759013 w 9861756"/>
                <a:gd name="connsiteY29" fmla="*/ 571878 h 5343108"/>
                <a:gd name="connsiteX30" fmla="*/ 3999043 w 9861756"/>
                <a:gd name="connsiteY30" fmla="*/ 91818 h 5343108"/>
                <a:gd name="connsiteX31" fmla="*/ 4033333 w 9861756"/>
                <a:gd name="connsiteY31" fmla="*/ 11808 h 5343108"/>
                <a:gd name="connsiteX32" fmla="*/ 3984569 w 9861756"/>
                <a:gd name="connsiteY32" fmla="*/ 247366 h 5343108"/>
                <a:gd name="connsiteX33" fmla="*/ 3812791 w 9861756"/>
                <a:gd name="connsiteY33" fmla="*/ 647417 h 5343108"/>
                <a:gd name="connsiteX34" fmla="*/ 3592906 w 9861756"/>
                <a:gd name="connsiteY34" fmla="*/ 811408 h 5343108"/>
                <a:gd name="connsiteX35" fmla="*/ 3604425 w 9861756"/>
                <a:gd name="connsiteY35" fmla="*/ 999253 h 5343108"/>
                <a:gd name="connsiteX36" fmla="*/ 3872985 w 9861756"/>
                <a:gd name="connsiteY36" fmla="*/ 881976 h 5343108"/>
                <a:gd name="connsiteX37" fmla="*/ 4200754 w 9861756"/>
                <a:gd name="connsiteY37" fmla="*/ 774136 h 5343108"/>
                <a:gd name="connsiteX38" fmla="*/ 4064251 w 9861756"/>
                <a:gd name="connsiteY38" fmla="*/ 847195 h 5343108"/>
                <a:gd name="connsiteX39" fmla="*/ 3818880 w 9861756"/>
                <a:gd name="connsiteY39" fmla="*/ 991305 h 5343108"/>
                <a:gd name="connsiteX40" fmla="*/ 3658531 w 9861756"/>
                <a:gd name="connsiteY40" fmla="*/ 1093178 h 5343108"/>
                <a:gd name="connsiteX41" fmla="*/ 3622838 w 9861756"/>
                <a:gd name="connsiteY41" fmla="*/ 1221401 h 5343108"/>
                <a:gd name="connsiteX42" fmla="*/ 3577446 w 9861756"/>
                <a:gd name="connsiteY42" fmla="*/ 1500691 h 5343108"/>
                <a:gd name="connsiteX43" fmla="*/ 3461833 w 9861756"/>
                <a:gd name="connsiteY43" fmla="*/ 1726308 h 5343108"/>
                <a:gd name="connsiteX44" fmla="*/ 3278953 w 9861756"/>
                <a:gd name="connsiteY44" fmla="*/ 2034918 h 5343108"/>
                <a:gd name="connsiteX45" fmla="*/ 3288742 w 9861756"/>
                <a:gd name="connsiteY45" fmla="*/ 2273460 h 5343108"/>
                <a:gd name="connsiteX46" fmla="*/ 3434288 w 9861756"/>
                <a:gd name="connsiteY46" fmla="*/ 2417577 h 5343108"/>
                <a:gd name="connsiteX47" fmla="*/ 3781217 w 9861756"/>
                <a:gd name="connsiteY47" fmla="*/ 2618845 h 5343108"/>
                <a:gd name="connsiteX48" fmla="*/ 4079053 w 9861756"/>
                <a:gd name="connsiteY48" fmla="*/ 2777868 h 5343108"/>
                <a:gd name="connsiteX49" fmla="*/ 9530841 w 9861756"/>
                <a:gd name="connsiteY49" fmla="*/ 5122045 h 5343108"/>
                <a:gd name="connsiteX50" fmla="*/ 8790276 w 9861756"/>
                <a:gd name="connsiteY50" fmla="*/ 5047055 h 5343108"/>
                <a:gd name="connsiteX51" fmla="*/ 4940575 w 9861756"/>
                <a:gd name="connsiteY51" fmla="*/ 3376168 h 5343108"/>
                <a:gd name="connsiteX52" fmla="*/ 3944371 w 9861756"/>
                <a:gd name="connsiteY52" fmla="*/ 2976643 h 5343108"/>
                <a:gd name="connsiteX53" fmla="*/ 3460193 w 9861756"/>
                <a:gd name="connsiteY53" fmla="*/ 2852901 h 5343108"/>
                <a:gd name="connsiteX54" fmla="*/ 3217865 w 9861756"/>
                <a:gd name="connsiteY54" fmla="*/ 2829045 h 5343108"/>
                <a:gd name="connsiteX55" fmla="*/ 3025524 w 9861756"/>
                <a:gd name="connsiteY55" fmla="*/ 2858861 h 5343108"/>
                <a:gd name="connsiteX56" fmla="*/ 2832855 w 9861756"/>
                <a:gd name="connsiteY56" fmla="*/ 2930924 h 5343108"/>
                <a:gd name="connsiteX57" fmla="*/ 2820111 w 9861756"/>
                <a:gd name="connsiteY57" fmla="*/ 3026344 h 5343108"/>
                <a:gd name="connsiteX58" fmla="*/ 2959241 w 9861756"/>
                <a:gd name="connsiteY58" fmla="*/ 3167976 h 5343108"/>
                <a:gd name="connsiteX59" fmla="*/ 3176083 w 9861756"/>
                <a:gd name="connsiteY59" fmla="*/ 3269358 h 5343108"/>
                <a:gd name="connsiteX60" fmla="*/ 3388239 w 9861756"/>
                <a:gd name="connsiteY60" fmla="*/ 3442290 h 5343108"/>
                <a:gd name="connsiteX61" fmla="*/ 3212014 w 9861756"/>
                <a:gd name="connsiteY61" fmla="*/ 3336948 h 5343108"/>
                <a:gd name="connsiteX62" fmla="*/ 3004633 w 9861756"/>
                <a:gd name="connsiteY62" fmla="*/ 3276814 h 5343108"/>
                <a:gd name="connsiteX63" fmla="*/ 2771676 w 9861756"/>
                <a:gd name="connsiteY63" fmla="*/ 3166987 h 5343108"/>
                <a:gd name="connsiteX64" fmla="*/ 2638873 w 9861756"/>
                <a:gd name="connsiteY64" fmla="*/ 3097908 h 5343108"/>
                <a:gd name="connsiteX65" fmla="*/ 2570293 w 9861756"/>
                <a:gd name="connsiteY65" fmla="*/ 3109338 h 5343108"/>
                <a:gd name="connsiteX66" fmla="*/ 2525557 w 9861756"/>
                <a:gd name="connsiteY66" fmla="*/ 3326508 h 5343108"/>
                <a:gd name="connsiteX67" fmla="*/ 2584349 w 9861756"/>
                <a:gd name="connsiteY67" fmla="*/ 3577470 h 5343108"/>
                <a:gd name="connsiteX68" fmla="*/ 2663703 w 9861756"/>
                <a:gd name="connsiteY68" fmla="*/ 3996904 h 5343108"/>
                <a:gd name="connsiteX69" fmla="*/ 2633113 w 9861756"/>
                <a:gd name="connsiteY69" fmla="*/ 4192703 h 5343108"/>
                <a:gd name="connsiteX70" fmla="*/ 2539703 w 9861756"/>
                <a:gd name="connsiteY70" fmla="*/ 4455574 h 5343108"/>
                <a:gd name="connsiteX71" fmla="*/ 2595212 w 9861756"/>
                <a:gd name="connsiteY71" fmla="*/ 3945217 h 5343108"/>
                <a:gd name="connsiteX72" fmla="*/ 2481240 w 9861756"/>
                <a:gd name="connsiteY72" fmla="*/ 3566538 h 5343108"/>
                <a:gd name="connsiteX73" fmla="*/ 2307403 w 9861756"/>
                <a:gd name="connsiteY73" fmla="*/ 3166488 h 5343108"/>
                <a:gd name="connsiteX74" fmla="*/ 2261683 w 9861756"/>
                <a:gd name="connsiteY74" fmla="*/ 3063618 h 5343108"/>
                <a:gd name="connsiteX75" fmla="*/ 2078803 w 9861756"/>
                <a:gd name="connsiteY75" fmla="*/ 2949318 h 5343108"/>
                <a:gd name="connsiteX76" fmla="*/ 1824299 w 9861756"/>
                <a:gd name="connsiteY76" fmla="*/ 3002494 h 5343108"/>
                <a:gd name="connsiteX77" fmla="*/ 1412162 w 9861756"/>
                <a:gd name="connsiteY77" fmla="*/ 3235573 h 5343108"/>
                <a:gd name="connsiteX78" fmla="*/ 1381573 w 9861756"/>
                <a:gd name="connsiteY78" fmla="*/ 3680838 h 5343108"/>
                <a:gd name="connsiteX79" fmla="*/ 1340867 w 9861756"/>
                <a:gd name="connsiteY79" fmla="*/ 3980504 h 5343108"/>
                <a:gd name="connsiteX80" fmla="*/ 1197619 w 9861756"/>
                <a:gd name="connsiteY80" fmla="*/ 4738831 h 5343108"/>
                <a:gd name="connsiteX81" fmla="*/ 1220896 w 9861756"/>
                <a:gd name="connsiteY81" fmla="*/ 4338309 h 5343108"/>
                <a:gd name="connsiteX82" fmla="*/ 1242772 w 9861756"/>
                <a:gd name="connsiteY82" fmla="*/ 4080888 h 5343108"/>
                <a:gd name="connsiteX83" fmla="*/ 1198693 w 9861756"/>
                <a:gd name="connsiteY83" fmla="*/ 3909438 h 5343108"/>
                <a:gd name="connsiteX84" fmla="*/ 970093 w 9861756"/>
                <a:gd name="connsiteY84" fmla="*/ 3989448 h 5343108"/>
                <a:gd name="connsiteX85" fmla="*/ 766328 w 9861756"/>
                <a:gd name="connsiteY85" fmla="*/ 4131990 h 5343108"/>
                <a:gd name="connsiteX86" fmla="*/ 555808 w 9861756"/>
                <a:gd name="connsiteY86" fmla="*/ 4355688 h 5343108"/>
                <a:gd name="connsiteX87" fmla="*/ 785900 w 9861756"/>
                <a:gd name="connsiteY87" fmla="*/ 4017771 h 5343108"/>
                <a:gd name="connsiteX88" fmla="*/ 1130113 w 9861756"/>
                <a:gd name="connsiteY88" fmla="*/ 3817500 h 5343108"/>
                <a:gd name="connsiteX89" fmla="*/ 1278703 w 9861756"/>
                <a:gd name="connsiteY89" fmla="*/ 3726558 h 5343108"/>
                <a:gd name="connsiteX90" fmla="*/ 1269661 w 9861756"/>
                <a:gd name="connsiteY90" fmla="*/ 3390117 h 5343108"/>
                <a:gd name="connsiteX91" fmla="*/ 1309620 w 9861756"/>
                <a:gd name="connsiteY91" fmla="*/ 3169963 h 5343108"/>
                <a:gd name="connsiteX92" fmla="*/ 1393003 w 9861756"/>
                <a:gd name="connsiteY92" fmla="*/ 3052188 h 5343108"/>
                <a:gd name="connsiteX93" fmla="*/ 1080693 w 9861756"/>
                <a:gd name="connsiteY93" fmla="*/ 2984604 h 5343108"/>
                <a:gd name="connsiteX94" fmla="*/ 663453 w 9861756"/>
                <a:gd name="connsiteY94" fmla="*/ 3023360 h 5343108"/>
                <a:gd name="connsiteX95" fmla="*/ 235111 w 9861756"/>
                <a:gd name="connsiteY95" fmla="*/ 3217172 h 5343108"/>
                <a:gd name="connsiteX96" fmla="*/ 421453 w 9861756"/>
                <a:gd name="connsiteY96" fmla="*/ 3029328 h 5343108"/>
                <a:gd name="connsiteX97" fmla="*/ 627193 w 9861756"/>
                <a:gd name="connsiteY97" fmla="*/ 2926458 h 5343108"/>
                <a:gd name="connsiteX98" fmla="*/ 854480 w 9861756"/>
                <a:gd name="connsiteY98" fmla="*/ 2889178 h 5343108"/>
                <a:gd name="connsiteX99" fmla="*/ 1149272 w 9861756"/>
                <a:gd name="connsiteY99" fmla="*/ 2889676 h 5343108"/>
                <a:gd name="connsiteX100" fmla="*/ 1531894 w 9861756"/>
                <a:gd name="connsiteY100" fmla="*/ 2917507 h 5343108"/>
                <a:gd name="connsiteX101" fmla="*/ 1860559 w 9861756"/>
                <a:gd name="connsiteY101" fmla="*/ 2766431 h 5343108"/>
                <a:gd name="connsiteX102" fmla="*/ 1701613 w 9861756"/>
                <a:gd name="connsiteY102" fmla="*/ 2263518 h 5343108"/>
                <a:gd name="connsiteX103" fmla="*/ 1690183 w 9861756"/>
                <a:gd name="connsiteY103" fmla="*/ 1966338 h 5343108"/>
                <a:gd name="connsiteX104" fmla="*/ 1381991 w 9861756"/>
                <a:gd name="connsiteY104" fmla="*/ 1841604 h 5343108"/>
                <a:gd name="connsiteX105" fmla="*/ 1095823 w 9861756"/>
                <a:gd name="connsiteY105" fmla="*/ 1714878 h 5343108"/>
                <a:gd name="connsiteX106" fmla="*/ 746507 w 9861756"/>
                <a:gd name="connsiteY106" fmla="*/ 1626415 h 5343108"/>
                <a:gd name="connsiteX107" fmla="*/ 352873 w 9861756"/>
                <a:gd name="connsiteY107" fmla="*/ 1726308 h 5343108"/>
                <a:gd name="connsiteX108" fmla="*/ 113171 w 9861756"/>
                <a:gd name="connsiteY108" fmla="*/ 1763582 h 5343108"/>
                <a:gd name="connsiteX109" fmla="*/ 9973 w 9861756"/>
                <a:gd name="connsiteY109" fmla="*/ 1737738 h 5343108"/>
                <a:gd name="connsiteX110" fmla="*/ 348516 w 9861756"/>
                <a:gd name="connsiteY110" fmla="*/ 1643812 h 5343108"/>
                <a:gd name="connsiteX111" fmla="*/ 653097 w 9861756"/>
                <a:gd name="connsiteY111" fmla="*/ 1543920 h 5343108"/>
                <a:gd name="connsiteX112" fmla="*/ 1072963 w 9861756"/>
                <a:gd name="connsiteY112" fmla="*/ 1612008 h 5343108"/>
                <a:gd name="connsiteX113" fmla="*/ 1244413 w 9861756"/>
                <a:gd name="connsiteY113" fmla="*/ 1657728 h 5343108"/>
                <a:gd name="connsiteX114" fmla="*/ 1205766 w 9861756"/>
                <a:gd name="connsiteY114" fmla="*/ 1451988 h 5343108"/>
                <a:gd name="connsiteX115" fmla="*/ 1046313 w 9861756"/>
                <a:gd name="connsiteY115" fmla="*/ 815409 h 5343108"/>
                <a:gd name="connsiteX116" fmla="*/ 1221553 w 9861756"/>
                <a:gd name="connsiteY116" fmla="*/ 1211958 h 5343108"/>
                <a:gd name="connsiteX0" fmla="*/ 1221553 w 10116120"/>
                <a:gd name="connsiteY0" fmla="*/ 1211958 h 5353260"/>
                <a:gd name="connsiteX1" fmla="*/ 1343911 w 10116120"/>
                <a:gd name="connsiteY1" fmla="*/ 1559828 h 5353260"/>
                <a:gd name="connsiteX2" fmla="*/ 1553023 w 10116120"/>
                <a:gd name="connsiteY2" fmla="*/ 1657728 h 5353260"/>
                <a:gd name="connsiteX3" fmla="*/ 1907353 w 10116120"/>
                <a:gd name="connsiteY3" fmla="*/ 1680588 h 5353260"/>
                <a:gd name="connsiteX4" fmla="*/ 2021653 w 10116120"/>
                <a:gd name="connsiteY4" fmla="*/ 1543428 h 5353260"/>
                <a:gd name="connsiteX5" fmla="*/ 2124523 w 10116120"/>
                <a:gd name="connsiteY5" fmla="*/ 1291968 h 5353260"/>
                <a:gd name="connsiteX6" fmla="*/ 2124523 w 10116120"/>
                <a:gd name="connsiteY6" fmla="*/ 1120518 h 5353260"/>
                <a:gd name="connsiteX7" fmla="*/ 2068029 w 10116120"/>
                <a:gd name="connsiteY7" fmla="*/ 825325 h 5353260"/>
                <a:gd name="connsiteX8" fmla="*/ 2078803 w 10116120"/>
                <a:gd name="connsiteY8" fmla="*/ 777618 h 5353260"/>
                <a:gd name="connsiteX9" fmla="*/ 2170243 w 10116120"/>
                <a:gd name="connsiteY9" fmla="*/ 1086228 h 5353260"/>
                <a:gd name="connsiteX10" fmla="*/ 2215963 w 10116120"/>
                <a:gd name="connsiteY10" fmla="*/ 1269108 h 5353260"/>
                <a:gd name="connsiteX11" fmla="*/ 2284543 w 10116120"/>
                <a:gd name="connsiteY11" fmla="*/ 1303398 h 5353260"/>
                <a:gd name="connsiteX12" fmla="*/ 2330263 w 10116120"/>
                <a:gd name="connsiteY12" fmla="*/ 1166238 h 5353260"/>
                <a:gd name="connsiteX13" fmla="*/ 2467423 w 10116120"/>
                <a:gd name="connsiteY13" fmla="*/ 880488 h 5353260"/>
                <a:gd name="connsiteX14" fmla="*/ 2558863 w 10116120"/>
                <a:gd name="connsiteY14" fmla="*/ 640458 h 5353260"/>
                <a:gd name="connsiteX15" fmla="*/ 2616013 w 10116120"/>
                <a:gd name="connsiteY15" fmla="*/ 537588 h 5353260"/>
                <a:gd name="connsiteX16" fmla="*/ 2558863 w 10116120"/>
                <a:gd name="connsiteY16" fmla="*/ 789048 h 5353260"/>
                <a:gd name="connsiteX17" fmla="*/ 2444563 w 10116120"/>
                <a:gd name="connsiteY17" fmla="*/ 1097658 h 5353260"/>
                <a:gd name="connsiteX18" fmla="*/ 2375983 w 10116120"/>
                <a:gd name="connsiteY18" fmla="*/ 1406268 h 5353260"/>
                <a:gd name="connsiteX19" fmla="*/ 2558863 w 10116120"/>
                <a:gd name="connsiteY19" fmla="*/ 1577718 h 5353260"/>
                <a:gd name="connsiteX20" fmla="*/ 2878903 w 10116120"/>
                <a:gd name="connsiteY20" fmla="*/ 1657728 h 5353260"/>
                <a:gd name="connsiteX21" fmla="*/ 3187513 w 10116120"/>
                <a:gd name="connsiteY21" fmla="*/ 1657728 h 5353260"/>
                <a:gd name="connsiteX22" fmla="*/ 3370393 w 10116120"/>
                <a:gd name="connsiteY22" fmla="*/ 1566288 h 5353260"/>
                <a:gd name="connsiteX23" fmla="*/ 3488066 w 10116120"/>
                <a:gd name="connsiteY23" fmla="*/ 1246753 h 5353260"/>
                <a:gd name="connsiteX24" fmla="*/ 3495138 w 10116120"/>
                <a:gd name="connsiteY24" fmla="*/ 1115548 h 5353260"/>
                <a:gd name="connsiteX25" fmla="*/ 3493650 w 10116120"/>
                <a:gd name="connsiteY25" fmla="*/ 1063976 h 5353260"/>
                <a:gd name="connsiteX26" fmla="*/ 3450403 w 10116120"/>
                <a:gd name="connsiteY26" fmla="*/ 777618 h 5353260"/>
                <a:gd name="connsiteX27" fmla="*/ 3119893 w 10116120"/>
                <a:gd name="connsiteY27" fmla="*/ 321571 h 5353260"/>
                <a:gd name="connsiteX28" fmla="*/ 3497351 w 10116120"/>
                <a:gd name="connsiteY28" fmla="*/ 674883 h 5353260"/>
                <a:gd name="connsiteX29" fmla="*/ 3759013 w 10116120"/>
                <a:gd name="connsiteY29" fmla="*/ 571878 h 5353260"/>
                <a:gd name="connsiteX30" fmla="*/ 3999043 w 10116120"/>
                <a:gd name="connsiteY30" fmla="*/ 91818 h 5353260"/>
                <a:gd name="connsiteX31" fmla="*/ 4033333 w 10116120"/>
                <a:gd name="connsiteY31" fmla="*/ 11808 h 5353260"/>
                <a:gd name="connsiteX32" fmla="*/ 3984569 w 10116120"/>
                <a:gd name="connsiteY32" fmla="*/ 247366 h 5353260"/>
                <a:gd name="connsiteX33" fmla="*/ 3812791 w 10116120"/>
                <a:gd name="connsiteY33" fmla="*/ 647417 h 5353260"/>
                <a:gd name="connsiteX34" fmla="*/ 3592906 w 10116120"/>
                <a:gd name="connsiteY34" fmla="*/ 811408 h 5353260"/>
                <a:gd name="connsiteX35" fmla="*/ 3604425 w 10116120"/>
                <a:gd name="connsiteY35" fmla="*/ 999253 h 5353260"/>
                <a:gd name="connsiteX36" fmla="*/ 3872985 w 10116120"/>
                <a:gd name="connsiteY36" fmla="*/ 881976 h 5353260"/>
                <a:gd name="connsiteX37" fmla="*/ 4200754 w 10116120"/>
                <a:gd name="connsiteY37" fmla="*/ 774136 h 5353260"/>
                <a:gd name="connsiteX38" fmla="*/ 4064251 w 10116120"/>
                <a:gd name="connsiteY38" fmla="*/ 847195 h 5353260"/>
                <a:gd name="connsiteX39" fmla="*/ 3818880 w 10116120"/>
                <a:gd name="connsiteY39" fmla="*/ 991305 h 5353260"/>
                <a:gd name="connsiteX40" fmla="*/ 3658531 w 10116120"/>
                <a:gd name="connsiteY40" fmla="*/ 1093178 h 5353260"/>
                <a:gd name="connsiteX41" fmla="*/ 3622838 w 10116120"/>
                <a:gd name="connsiteY41" fmla="*/ 1221401 h 5353260"/>
                <a:gd name="connsiteX42" fmla="*/ 3577446 w 10116120"/>
                <a:gd name="connsiteY42" fmla="*/ 1500691 h 5353260"/>
                <a:gd name="connsiteX43" fmla="*/ 3461833 w 10116120"/>
                <a:gd name="connsiteY43" fmla="*/ 1726308 h 5353260"/>
                <a:gd name="connsiteX44" fmla="*/ 3278953 w 10116120"/>
                <a:gd name="connsiteY44" fmla="*/ 2034918 h 5353260"/>
                <a:gd name="connsiteX45" fmla="*/ 3288742 w 10116120"/>
                <a:gd name="connsiteY45" fmla="*/ 2273460 h 5353260"/>
                <a:gd name="connsiteX46" fmla="*/ 3434288 w 10116120"/>
                <a:gd name="connsiteY46" fmla="*/ 2417577 h 5353260"/>
                <a:gd name="connsiteX47" fmla="*/ 3781217 w 10116120"/>
                <a:gd name="connsiteY47" fmla="*/ 2618845 h 5353260"/>
                <a:gd name="connsiteX48" fmla="*/ 4079053 w 10116120"/>
                <a:gd name="connsiteY48" fmla="*/ 2777868 h 5353260"/>
                <a:gd name="connsiteX49" fmla="*/ 9530841 w 10116120"/>
                <a:gd name="connsiteY49" fmla="*/ 5122045 h 5353260"/>
                <a:gd name="connsiteX50" fmla="*/ 9880211 w 10116120"/>
                <a:gd name="connsiteY50" fmla="*/ 5258446 h 5353260"/>
                <a:gd name="connsiteX51" fmla="*/ 8790276 w 10116120"/>
                <a:gd name="connsiteY51" fmla="*/ 5047055 h 5353260"/>
                <a:gd name="connsiteX52" fmla="*/ 4940575 w 10116120"/>
                <a:gd name="connsiteY52" fmla="*/ 3376168 h 5353260"/>
                <a:gd name="connsiteX53" fmla="*/ 3944371 w 10116120"/>
                <a:gd name="connsiteY53" fmla="*/ 2976643 h 5353260"/>
                <a:gd name="connsiteX54" fmla="*/ 3460193 w 10116120"/>
                <a:gd name="connsiteY54" fmla="*/ 2852901 h 5353260"/>
                <a:gd name="connsiteX55" fmla="*/ 3217865 w 10116120"/>
                <a:gd name="connsiteY55" fmla="*/ 2829045 h 5353260"/>
                <a:gd name="connsiteX56" fmla="*/ 3025524 w 10116120"/>
                <a:gd name="connsiteY56" fmla="*/ 2858861 h 5353260"/>
                <a:gd name="connsiteX57" fmla="*/ 2832855 w 10116120"/>
                <a:gd name="connsiteY57" fmla="*/ 2930924 h 5353260"/>
                <a:gd name="connsiteX58" fmla="*/ 2820111 w 10116120"/>
                <a:gd name="connsiteY58" fmla="*/ 3026344 h 5353260"/>
                <a:gd name="connsiteX59" fmla="*/ 2959241 w 10116120"/>
                <a:gd name="connsiteY59" fmla="*/ 3167976 h 5353260"/>
                <a:gd name="connsiteX60" fmla="*/ 3176083 w 10116120"/>
                <a:gd name="connsiteY60" fmla="*/ 3269358 h 5353260"/>
                <a:gd name="connsiteX61" fmla="*/ 3388239 w 10116120"/>
                <a:gd name="connsiteY61" fmla="*/ 3442290 h 5353260"/>
                <a:gd name="connsiteX62" fmla="*/ 3212014 w 10116120"/>
                <a:gd name="connsiteY62" fmla="*/ 3336948 h 5353260"/>
                <a:gd name="connsiteX63" fmla="*/ 3004633 w 10116120"/>
                <a:gd name="connsiteY63" fmla="*/ 3276814 h 5353260"/>
                <a:gd name="connsiteX64" fmla="*/ 2771676 w 10116120"/>
                <a:gd name="connsiteY64" fmla="*/ 3166987 h 5353260"/>
                <a:gd name="connsiteX65" fmla="*/ 2638873 w 10116120"/>
                <a:gd name="connsiteY65" fmla="*/ 3097908 h 5353260"/>
                <a:gd name="connsiteX66" fmla="*/ 2570293 w 10116120"/>
                <a:gd name="connsiteY66" fmla="*/ 3109338 h 5353260"/>
                <a:gd name="connsiteX67" fmla="*/ 2525557 w 10116120"/>
                <a:gd name="connsiteY67" fmla="*/ 3326508 h 5353260"/>
                <a:gd name="connsiteX68" fmla="*/ 2584349 w 10116120"/>
                <a:gd name="connsiteY68" fmla="*/ 3577470 h 5353260"/>
                <a:gd name="connsiteX69" fmla="*/ 2663703 w 10116120"/>
                <a:gd name="connsiteY69" fmla="*/ 3996904 h 5353260"/>
                <a:gd name="connsiteX70" fmla="*/ 2633113 w 10116120"/>
                <a:gd name="connsiteY70" fmla="*/ 4192703 h 5353260"/>
                <a:gd name="connsiteX71" fmla="*/ 2539703 w 10116120"/>
                <a:gd name="connsiteY71" fmla="*/ 4455574 h 5353260"/>
                <a:gd name="connsiteX72" fmla="*/ 2595212 w 10116120"/>
                <a:gd name="connsiteY72" fmla="*/ 3945217 h 5353260"/>
                <a:gd name="connsiteX73" fmla="*/ 2481240 w 10116120"/>
                <a:gd name="connsiteY73" fmla="*/ 3566538 h 5353260"/>
                <a:gd name="connsiteX74" fmla="*/ 2307403 w 10116120"/>
                <a:gd name="connsiteY74" fmla="*/ 3166488 h 5353260"/>
                <a:gd name="connsiteX75" fmla="*/ 2261683 w 10116120"/>
                <a:gd name="connsiteY75" fmla="*/ 3063618 h 5353260"/>
                <a:gd name="connsiteX76" fmla="*/ 2078803 w 10116120"/>
                <a:gd name="connsiteY76" fmla="*/ 2949318 h 5353260"/>
                <a:gd name="connsiteX77" fmla="*/ 1824299 w 10116120"/>
                <a:gd name="connsiteY77" fmla="*/ 3002494 h 5353260"/>
                <a:gd name="connsiteX78" fmla="*/ 1412162 w 10116120"/>
                <a:gd name="connsiteY78" fmla="*/ 3235573 h 5353260"/>
                <a:gd name="connsiteX79" fmla="*/ 1381573 w 10116120"/>
                <a:gd name="connsiteY79" fmla="*/ 3680838 h 5353260"/>
                <a:gd name="connsiteX80" fmla="*/ 1340867 w 10116120"/>
                <a:gd name="connsiteY80" fmla="*/ 3980504 h 5353260"/>
                <a:gd name="connsiteX81" fmla="*/ 1197619 w 10116120"/>
                <a:gd name="connsiteY81" fmla="*/ 4738831 h 5353260"/>
                <a:gd name="connsiteX82" fmla="*/ 1220896 w 10116120"/>
                <a:gd name="connsiteY82" fmla="*/ 4338309 h 5353260"/>
                <a:gd name="connsiteX83" fmla="*/ 1242772 w 10116120"/>
                <a:gd name="connsiteY83" fmla="*/ 4080888 h 5353260"/>
                <a:gd name="connsiteX84" fmla="*/ 1198693 w 10116120"/>
                <a:gd name="connsiteY84" fmla="*/ 3909438 h 5353260"/>
                <a:gd name="connsiteX85" fmla="*/ 970093 w 10116120"/>
                <a:gd name="connsiteY85" fmla="*/ 3989448 h 5353260"/>
                <a:gd name="connsiteX86" fmla="*/ 766328 w 10116120"/>
                <a:gd name="connsiteY86" fmla="*/ 4131990 h 5353260"/>
                <a:gd name="connsiteX87" fmla="*/ 555808 w 10116120"/>
                <a:gd name="connsiteY87" fmla="*/ 4355688 h 5353260"/>
                <a:gd name="connsiteX88" fmla="*/ 785900 w 10116120"/>
                <a:gd name="connsiteY88" fmla="*/ 4017771 h 5353260"/>
                <a:gd name="connsiteX89" fmla="*/ 1130113 w 10116120"/>
                <a:gd name="connsiteY89" fmla="*/ 3817500 h 5353260"/>
                <a:gd name="connsiteX90" fmla="*/ 1278703 w 10116120"/>
                <a:gd name="connsiteY90" fmla="*/ 3726558 h 5353260"/>
                <a:gd name="connsiteX91" fmla="*/ 1269661 w 10116120"/>
                <a:gd name="connsiteY91" fmla="*/ 3390117 h 5353260"/>
                <a:gd name="connsiteX92" fmla="*/ 1309620 w 10116120"/>
                <a:gd name="connsiteY92" fmla="*/ 3169963 h 5353260"/>
                <a:gd name="connsiteX93" fmla="*/ 1393003 w 10116120"/>
                <a:gd name="connsiteY93" fmla="*/ 3052188 h 5353260"/>
                <a:gd name="connsiteX94" fmla="*/ 1080693 w 10116120"/>
                <a:gd name="connsiteY94" fmla="*/ 2984604 h 5353260"/>
                <a:gd name="connsiteX95" fmla="*/ 663453 w 10116120"/>
                <a:gd name="connsiteY95" fmla="*/ 3023360 h 5353260"/>
                <a:gd name="connsiteX96" fmla="*/ 235111 w 10116120"/>
                <a:gd name="connsiteY96" fmla="*/ 3217172 h 5353260"/>
                <a:gd name="connsiteX97" fmla="*/ 421453 w 10116120"/>
                <a:gd name="connsiteY97" fmla="*/ 3029328 h 5353260"/>
                <a:gd name="connsiteX98" fmla="*/ 627193 w 10116120"/>
                <a:gd name="connsiteY98" fmla="*/ 2926458 h 5353260"/>
                <a:gd name="connsiteX99" fmla="*/ 854480 w 10116120"/>
                <a:gd name="connsiteY99" fmla="*/ 2889178 h 5353260"/>
                <a:gd name="connsiteX100" fmla="*/ 1149272 w 10116120"/>
                <a:gd name="connsiteY100" fmla="*/ 2889676 h 5353260"/>
                <a:gd name="connsiteX101" fmla="*/ 1531894 w 10116120"/>
                <a:gd name="connsiteY101" fmla="*/ 2917507 h 5353260"/>
                <a:gd name="connsiteX102" fmla="*/ 1860559 w 10116120"/>
                <a:gd name="connsiteY102" fmla="*/ 2766431 h 5353260"/>
                <a:gd name="connsiteX103" fmla="*/ 1701613 w 10116120"/>
                <a:gd name="connsiteY103" fmla="*/ 2263518 h 5353260"/>
                <a:gd name="connsiteX104" fmla="*/ 1690183 w 10116120"/>
                <a:gd name="connsiteY104" fmla="*/ 1966338 h 5353260"/>
                <a:gd name="connsiteX105" fmla="*/ 1381991 w 10116120"/>
                <a:gd name="connsiteY105" fmla="*/ 1841604 h 5353260"/>
                <a:gd name="connsiteX106" fmla="*/ 1095823 w 10116120"/>
                <a:gd name="connsiteY106" fmla="*/ 1714878 h 5353260"/>
                <a:gd name="connsiteX107" fmla="*/ 746507 w 10116120"/>
                <a:gd name="connsiteY107" fmla="*/ 1626415 h 5353260"/>
                <a:gd name="connsiteX108" fmla="*/ 352873 w 10116120"/>
                <a:gd name="connsiteY108" fmla="*/ 1726308 h 5353260"/>
                <a:gd name="connsiteX109" fmla="*/ 113171 w 10116120"/>
                <a:gd name="connsiteY109" fmla="*/ 1763582 h 5353260"/>
                <a:gd name="connsiteX110" fmla="*/ 9973 w 10116120"/>
                <a:gd name="connsiteY110" fmla="*/ 1737738 h 5353260"/>
                <a:gd name="connsiteX111" fmla="*/ 348516 w 10116120"/>
                <a:gd name="connsiteY111" fmla="*/ 1643812 h 5353260"/>
                <a:gd name="connsiteX112" fmla="*/ 653097 w 10116120"/>
                <a:gd name="connsiteY112" fmla="*/ 1543920 h 5353260"/>
                <a:gd name="connsiteX113" fmla="*/ 1072963 w 10116120"/>
                <a:gd name="connsiteY113" fmla="*/ 1612008 h 5353260"/>
                <a:gd name="connsiteX114" fmla="*/ 1244413 w 10116120"/>
                <a:gd name="connsiteY114" fmla="*/ 1657728 h 5353260"/>
                <a:gd name="connsiteX115" fmla="*/ 1205766 w 10116120"/>
                <a:gd name="connsiteY115" fmla="*/ 1451988 h 5353260"/>
                <a:gd name="connsiteX116" fmla="*/ 1046313 w 10116120"/>
                <a:gd name="connsiteY116" fmla="*/ 815409 h 5353260"/>
                <a:gd name="connsiteX117" fmla="*/ 1221553 w 10116120"/>
                <a:gd name="connsiteY117" fmla="*/ 1211958 h 5353260"/>
                <a:gd name="connsiteX0" fmla="*/ 1221553 w 10125402"/>
                <a:gd name="connsiteY0" fmla="*/ 1211958 h 5536650"/>
                <a:gd name="connsiteX1" fmla="*/ 1343911 w 10125402"/>
                <a:gd name="connsiteY1" fmla="*/ 1559828 h 5536650"/>
                <a:gd name="connsiteX2" fmla="*/ 1553023 w 10125402"/>
                <a:gd name="connsiteY2" fmla="*/ 1657728 h 5536650"/>
                <a:gd name="connsiteX3" fmla="*/ 1907353 w 10125402"/>
                <a:gd name="connsiteY3" fmla="*/ 1680588 h 5536650"/>
                <a:gd name="connsiteX4" fmla="*/ 2021653 w 10125402"/>
                <a:gd name="connsiteY4" fmla="*/ 1543428 h 5536650"/>
                <a:gd name="connsiteX5" fmla="*/ 2124523 w 10125402"/>
                <a:gd name="connsiteY5" fmla="*/ 1291968 h 5536650"/>
                <a:gd name="connsiteX6" fmla="*/ 2124523 w 10125402"/>
                <a:gd name="connsiteY6" fmla="*/ 1120518 h 5536650"/>
                <a:gd name="connsiteX7" fmla="*/ 2068029 w 10125402"/>
                <a:gd name="connsiteY7" fmla="*/ 825325 h 5536650"/>
                <a:gd name="connsiteX8" fmla="*/ 2078803 w 10125402"/>
                <a:gd name="connsiteY8" fmla="*/ 777618 h 5536650"/>
                <a:gd name="connsiteX9" fmla="*/ 2170243 w 10125402"/>
                <a:gd name="connsiteY9" fmla="*/ 1086228 h 5536650"/>
                <a:gd name="connsiteX10" fmla="*/ 2215963 w 10125402"/>
                <a:gd name="connsiteY10" fmla="*/ 1269108 h 5536650"/>
                <a:gd name="connsiteX11" fmla="*/ 2284543 w 10125402"/>
                <a:gd name="connsiteY11" fmla="*/ 1303398 h 5536650"/>
                <a:gd name="connsiteX12" fmla="*/ 2330263 w 10125402"/>
                <a:gd name="connsiteY12" fmla="*/ 1166238 h 5536650"/>
                <a:gd name="connsiteX13" fmla="*/ 2467423 w 10125402"/>
                <a:gd name="connsiteY13" fmla="*/ 880488 h 5536650"/>
                <a:gd name="connsiteX14" fmla="*/ 2558863 w 10125402"/>
                <a:gd name="connsiteY14" fmla="*/ 640458 h 5536650"/>
                <a:gd name="connsiteX15" fmla="*/ 2616013 w 10125402"/>
                <a:gd name="connsiteY15" fmla="*/ 537588 h 5536650"/>
                <a:gd name="connsiteX16" fmla="*/ 2558863 w 10125402"/>
                <a:gd name="connsiteY16" fmla="*/ 789048 h 5536650"/>
                <a:gd name="connsiteX17" fmla="*/ 2444563 w 10125402"/>
                <a:gd name="connsiteY17" fmla="*/ 1097658 h 5536650"/>
                <a:gd name="connsiteX18" fmla="*/ 2375983 w 10125402"/>
                <a:gd name="connsiteY18" fmla="*/ 1406268 h 5536650"/>
                <a:gd name="connsiteX19" fmla="*/ 2558863 w 10125402"/>
                <a:gd name="connsiteY19" fmla="*/ 1577718 h 5536650"/>
                <a:gd name="connsiteX20" fmla="*/ 2878903 w 10125402"/>
                <a:gd name="connsiteY20" fmla="*/ 1657728 h 5536650"/>
                <a:gd name="connsiteX21" fmla="*/ 3187513 w 10125402"/>
                <a:gd name="connsiteY21" fmla="*/ 1657728 h 5536650"/>
                <a:gd name="connsiteX22" fmla="*/ 3370393 w 10125402"/>
                <a:gd name="connsiteY22" fmla="*/ 1566288 h 5536650"/>
                <a:gd name="connsiteX23" fmla="*/ 3488066 w 10125402"/>
                <a:gd name="connsiteY23" fmla="*/ 1246753 h 5536650"/>
                <a:gd name="connsiteX24" fmla="*/ 3495138 w 10125402"/>
                <a:gd name="connsiteY24" fmla="*/ 1115548 h 5536650"/>
                <a:gd name="connsiteX25" fmla="*/ 3493650 w 10125402"/>
                <a:gd name="connsiteY25" fmla="*/ 1063976 h 5536650"/>
                <a:gd name="connsiteX26" fmla="*/ 3450403 w 10125402"/>
                <a:gd name="connsiteY26" fmla="*/ 777618 h 5536650"/>
                <a:gd name="connsiteX27" fmla="*/ 3119893 w 10125402"/>
                <a:gd name="connsiteY27" fmla="*/ 321571 h 5536650"/>
                <a:gd name="connsiteX28" fmla="*/ 3497351 w 10125402"/>
                <a:gd name="connsiteY28" fmla="*/ 674883 h 5536650"/>
                <a:gd name="connsiteX29" fmla="*/ 3759013 w 10125402"/>
                <a:gd name="connsiteY29" fmla="*/ 571878 h 5536650"/>
                <a:gd name="connsiteX30" fmla="*/ 3999043 w 10125402"/>
                <a:gd name="connsiteY30" fmla="*/ 91818 h 5536650"/>
                <a:gd name="connsiteX31" fmla="*/ 4033333 w 10125402"/>
                <a:gd name="connsiteY31" fmla="*/ 11808 h 5536650"/>
                <a:gd name="connsiteX32" fmla="*/ 3984569 w 10125402"/>
                <a:gd name="connsiteY32" fmla="*/ 247366 h 5536650"/>
                <a:gd name="connsiteX33" fmla="*/ 3812791 w 10125402"/>
                <a:gd name="connsiteY33" fmla="*/ 647417 h 5536650"/>
                <a:gd name="connsiteX34" fmla="*/ 3592906 w 10125402"/>
                <a:gd name="connsiteY34" fmla="*/ 811408 h 5536650"/>
                <a:gd name="connsiteX35" fmla="*/ 3604425 w 10125402"/>
                <a:gd name="connsiteY35" fmla="*/ 999253 h 5536650"/>
                <a:gd name="connsiteX36" fmla="*/ 3872985 w 10125402"/>
                <a:gd name="connsiteY36" fmla="*/ 881976 h 5536650"/>
                <a:gd name="connsiteX37" fmla="*/ 4200754 w 10125402"/>
                <a:gd name="connsiteY37" fmla="*/ 774136 h 5536650"/>
                <a:gd name="connsiteX38" fmla="*/ 4064251 w 10125402"/>
                <a:gd name="connsiteY38" fmla="*/ 847195 h 5536650"/>
                <a:gd name="connsiteX39" fmla="*/ 3818880 w 10125402"/>
                <a:gd name="connsiteY39" fmla="*/ 991305 h 5536650"/>
                <a:gd name="connsiteX40" fmla="*/ 3658531 w 10125402"/>
                <a:gd name="connsiteY40" fmla="*/ 1093178 h 5536650"/>
                <a:gd name="connsiteX41" fmla="*/ 3622838 w 10125402"/>
                <a:gd name="connsiteY41" fmla="*/ 1221401 h 5536650"/>
                <a:gd name="connsiteX42" fmla="*/ 3577446 w 10125402"/>
                <a:gd name="connsiteY42" fmla="*/ 1500691 h 5536650"/>
                <a:gd name="connsiteX43" fmla="*/ 3461833 w 10125402"/>
                <a:gd name="connsiteY43" fmla="*/ 1726308 h 5536650"/>
                <a:gd name="connsiteX44" fmla="*/ 3278953 w 10125402"/>
                <a:gd name="connsiteY44" fmla="*/ 2034918 h 5536650"/>
                <a:gd name="connsiteX45" fmla="*/ 3288742 w 10125402"/>
                <a:gd name="connsiteY45" fmla="*/ 2273460 h 5536650"/>
                <a:gd name="connsiteX46" fmla="*/ 3434288 w 10125402"/>
                <a:gd name="connsiteY46" fmla="*/ 2417577 h 5536650"/>
                <a:gd name="connsiteX47" fmla="*/ 3781217 w 10125402"/>
                <a:gd name="connsiteY47" fmla="*/ 2618845 h 5536650"/>
                <a:gd name="connsiteX48" fmla="*/ 4079053 w 10125402"/>
                <a:gd name="connsiteY48" fmla="*/ 2777868 h 5536650"/>
                <a:gd name="connsiteX49" fmla="*/ 9530841 w 10125402"/>
                <a:gd name="connsiteY49" fmla="*/ 5122045 h 5536650"/>
                <a:gd name="connsiteX50" fmla="*/ 9897932 w 10125402"/>
                <a:gd name="connsiteY50" fmla="*/ 5530235 h 5536650"/>
                <a:gd name="connsiteX51" fmla="*/ 8790276 w 10125402"/>
                <a:gd name="connsiteY51" fmla="*/ 5047055 h 5536650"/>
                <a:gd name="connsiteX52" fmla="*/ 4940575 w 10125402"/>
                <a:gd name="connsiteY52" fmla="*/ 3376168 h 5536650"/>
                <a:gd name="connsiteX53" fmla="*/ 3944371 w 10125402"/>
                <a:gd name="connsiteY53" fmla="*/ 2976643 h 5536650"/>
                <a:gd name="connsiteX54" fmla="*/ 3460193 w 10125402"/>
                <a:gd name="connsiteY54" fmla="*/ 2852901 h 5536650"/>
                <a:gd name="connsiteX55" fmla="*/ 3217865 w 10125402"/>
                <a:gd name="connsiteY55" fmla="*/ 2829045 h 5536650"/>
                <a:gd name="connsiteX56" fmla="*/ 3025524 w 10125402"/>
                <a:gd name="connsiteY56" fmla="*/ 2858861 h 5536650"/>
                <a:gd name="connsiteX57" fmla="*/ 2832855 w 10125402"/>
                <a:gd name="connsiteY57" fmla="*/ 2930924 h 5536650"/>
                <a:gd name="connsiteX58" fmla="*/ 2820111 w 10125402"/>
                <a:gd name="connsiteY58" fmla="*/ 3026344 h 5536650"/>
                <a:gd name="connsiteX59" fmla="*/ 2959241 w 10125402"/>
                <a:gd name="connsiteY59" fmla="*/ 3167976 h 5536650"/>
                <a:gd name="connsiteX60" fmla="*/ 3176083 w 10125402"/>
                <a:gd name="connsiteY60" fmla="*/ 3269358 h 5536650"/>
                <a:gd name="connsiteX61" fmla="*/ 3388239 w 10125402"/>
                <a:gd name="connsiteY61" fmla="*/ 3442290 h 5536650"/>
                <a:gd name="connsiteX62" fmla="*/ 3212014 w 10125402"/>
                <a:gd name="connsiteY62" fmla="*/ 3336948 h 5536650"/>
                <a:gd name="connsiteX63" fmla="*/ 3004633 w 10125402"/>
                <a:gd name="connsiteY63" fmla="*/ 3276814 h 5536650"/>
                <a:gd name="connsiteX64" fmla="*/ 2771676 w 10125402"/>
                <a:gd name="connsiteY64" fmla="*/ 3166987 h 5536650"/>
                <a:gd name="connsiteX65" fmla="*/ 2638873 w 10125402"/>
                <a:gd name="connsiteY65" fmla="*/ 3097908 h 5536650"/>
                <a:gd name="connsiteX66" fmla="*/ 2570293 w 10125402"/>
                <a:gd name="connsiteY66" fmla="*/ 3109338 h 5536650"/>
                <a:gd name="connsiteX67" fmla="*/ 2525557 w 10125402"/>
                <a:gd name="connsiteY67" fmla="*/ 3326508 h 5536650"/>
                <a:gd name="connsiteX68" fmla="*/ 2584349 w 10125402"/>
                <a:gd name="connsiteY68" fmla="*/ 3577470 h 5536650"/>
                <a:gd name="connsiteX69" fmla="*/ 2663703 w 10125402"/>
                <a:gd name="connsiteY69" fmla="*/ 3996904 h 5536650"/>
                <a:gd name="connsiteX70" fmla="*/ 2633113 w 10125402"/>
                <a:gd name="connsiteY70" fmla="*/ 4192703 h 5536650"/>
                <a:gd name="connsiteX71" fmla="*/ 2539703 w 10125402"/>
                <a:gd name="connsiteY71" fmla="*/ 4455574 h 5536650"/>
                <a:gd name="connsiteX72" fmla="*/ 2595212 w 10125402"/>
                <a:gd name="connsiteY72" fmla="*/ 3945217 h 5536650"/>
                <a:gd name="connsiteX73" fmla="*/ 2481240 w 10125402"/>
                <a:gd name="connsiteY73" fmla="*/ 3566538 h 5536650"/>
                <a:gd name="connsiteX74" fmla="*/ 2307403 w 10125402"/>
                <a:gd name="connsiteY74" fmla="*/ 3166488 h 5536650"/>
                <a:gd name="connsiteX75" fmla="*/ 2261683 w 10125402"/>
                <a:gd name="connsiteY75" fmla="*/ 3063618 h 5536650"/>
                <a:gd name="connsiteX76" fmla="*/ 2078803 w 10125402"/>
                <a:gd name="connsiteY76" fmla="*/ 2949318 h 5536650"/>
                <a:gd name="connsiteX77" fmla="*/ 1824299 w 10125402"/>
                <a:gd name="connsiteY77" fmla="*/ 3002494 h 5536650"/>
                <a:gd name="connsiteX78" fmla="*/ 1412162 w 10125402"/>
                <a:gd name="connsiteY78" fmla="*/ 3235573 h 5536650"/>
                <a:gd name="connsiteX79" fmla="*/ 1381573 w 10125402"/>
                <a:gd name="connsiteY79" fmla="*/ 3680838 h 5536650"/>
                <a:gd name="connsiteX80" fmla="*/ 1340867 w 10125402"/>
                <a:gd name="connsiteY80" fmla="*/ 3980504 h 5536650"/>
                <a:gd name="connsiteX81" fmla="*/ 1197619 w 10125402"/>
                <a:gd name="connsiteY81" fmla="*/ 4738831 h 5536650"/>
                <a:gd name="connsiteX82" fmla="*/ 1220896 w 10125402"/>
                <a:gd name="connsiteY82" fmla="*/ 4338309 h 5536650"/>
                <a:gd name="connsiteX83" fmla="*/ 1242772 w 10125402"/>
                <a:gd name="connsiteY83" fmla="*/ 4080888 h 5536650"/>
                <a:gd name="connsiteX84" fmla="*/ 1198693 w 10125402"/>
                <a:gd name="connsiteY84" fmla="*/ 3909438 h 5536650"/>
                <a:gd name="connsiteX85" fmla="*/ 970093 w 10125402"/>
                <a:gd name="connsiteY85" fmla="*/ 3989448 h 5536650"/>
                <a:gd name="connsiteX86" fmla="*/ 766328 w 10125402"/>
                <a:gd name="connsiteY86" fmla="*/ 4131990 h 5536650"/>
                <a:gd name="connsiteX87" fmla="*/ 555808 w 10125402"/>
                <a:gd name="connsiteY87" fmla="*/ 4355688 h 5536650"/>
                <a:gd name="connsiteX88" fmla="*/ 785900 w 10125402"/>
                <a:gd name="connsiteY88" fmla="*/ 4017771 h 5536650"/>
                <a:gd name="connsiteX89" fmla="*/ 1130113 w 10125402"/>
                <a:gd name="connsiteY89" fmla="*/ 3817500 h 5536650"/>
                <a:gd name="connsiteX90" fmla="*/ 1278703 w 10125402"/>
                <a:gd name="connsiteY90" fmla="*/ 3726558 h 5536650"/>
                <a:gd name="connsiteX91" fmla="*/ 1269661 w 10125402"/>
                <a:gd name="connsiteY91" fmla="*/ 3390117 h 5536650"/>
                <a:gd name="connsiteX92" fmla="*/ 1309620 w 10125402"/>
                <a:gd name="connsiteY92" fmla="*/ 3169963 h 5536650"/>
                <a:gd name="connsiteX93" fmla="*/ 1393003 w 10125402"/>
                <a:gd name="connsiteY93" fmla="*/ 3052188 h 5536650"/>
                <a:gd name="connsiteX94" fmla="*/ 1080693 w 10125402"/>
                <a:gd name="connsiteY94" fmla="*/ 2984604 h 5536650"/>
                <a:gd name="connsiteX95" fmla="*/ 663453 w 10125402"/>
                <a:gd name="connsiteY95" fmla="*/ 3023360 h 5536650"/>
                <a:gd name="connsiteX96" fmla="*/ 235111 w 10125402"/>
                <a:gd name="connsiteY96" fmla="*/ 3217172 h 5536650"/>
                <a:gd name="connsiteX97" fmla="*/ 421453 w 10125402"/>
                <a:gd name="connsiteY97" fmla="*/ 3029328 h 5536650"/>
                <a:gd name="connsiteX98" fmla="*/ 627193 w 10125402"/>
                <a:gd name="connsiteY98" fmla="*/ 2926458 h 5536650"/>
                <a:gd name="connsiteX99" fmla="*/ 854480 w 10125402"/>
                <a:gd name="connsiteY99" fmla="*/ 2889178 h 5536650"/>
                <a:gd name="connsiteX100" fmla="*/ 1149272 w 10125402"/>
                <a:gd name="connsiteY100" fmla="*/ 2889676 h 5536650"/>
                <a:gd name="connsiteX101" fmla="*/ 1531894 w 10125402"/>
                <a:gd name="connsiteY101" fmla="*/ 2917507 h 5536650"/>
                <a:gd name="connsiteX102" fmla="*/ 1860559 w 10125402"/>
                <a:gd name="connsiteY102" fmla="*/ 2766431 h 5536650"/>
                <a:gd name="connsiteX103" fmla="*/ 1701613 w 10125402"/>
                <a:gd name="connsiteY103" fmla="*/ 2263518 h 5536650"/>
                <a:gd name="connsiteX104" fmla="*/ 1690183 w 10125402"/>
                <a:gd name="connsiteY104" fmla="*/ 1966338 h 5536650"/>
                <a:gd name="connsiteX105" fmla="*/ 1381991 w 10125402"/>
                <a:gd name="connsiteY105" fmla="*/ 1841604 h 5536650"/>
                <a:gd name="connsiteX106" fmla="*/ 1095823 w 10125402"/>
                <a:gd name="connsiteY106" fmla="*/ 1714878 h 5536650"/>
                <a:gd name="connsiteX107" fmla="*/ 746507 w 10125402"/>
                <a:gd name="connsiteY107" fmla="*/ 1626415 h 5536650"/>
                <a:gd name="connsiteX108" fmla="*/ 352873 w 10125402"/>
                <a:gd name="connsiteY108" fmla="*/ 1726308 h 5536650"/>
                <a:gd name="connsiteX109" fmla="*/ 113171 w 10125402"/>
                <a:gd name="connsiteY109" fmla="*/ 1763582 h 5536650"/>
                <a:gd name="connsiteX110" fmla="*/ 9973 w 10125402"/>
                <a:gd name="connsiteY110" fmla="*/ 1737738 h 5536650"/>
                <a:gd name="connsiteX111" fmla="*/ 348516 w 10125402"/>
                <a:gd name="connsiteY111" fmla="*/ 1643812 h 5536650"/>
                <a:gd name="connsiteX112" fmla="*/ 653097 w 10125402"/>
                <a:gd name="connsiteY112" fmla="*/ 1543920 h 5536650"/>
                <a:gd name="connsiteX113" fmla="*/ 1072963 w 10125402"/>
                <a:gd name="connsiteY113" fmla="*/ 1612008 h 5536650"/>
                <a:gd name="connsiteX114" fmla="*/ 1244413 w 10125402"/>
                <a:gd name="connsiteY114" fmla="*/ 1657728 h 5536650"/>
                <a:gd name="connsiteX115" fmla="*/ 1205766 w 10125402"/>
                <a:gd name="connsiteY115" fmla="*/ 1451988 h 5536650"/>
                <a:gd name="connsiteX116" fmla="*/ 1046313 w 10125402"/>
                <a:gd name="connsiteY116" fmla="*/ 815409 h 5536650"/>
                <a:gd name="connsiteX117" fmla="*/ 1221553 w 10125402"/>
                <a:gd name="connsiteY117" fmla="*/ 1211958 h 5536650"/>
                <a:gd name="connsiteX0" fmla="*/ 1221553 w 10237660"/>
                <a:gd name="connsiteY0" fmla="*/ 1211958 h 5534507"/>
                <a:gd name="connsiteX1" fmla="*/ 1343911 w 10237660"/>
                <a:gd name="connsiteY1" fmla="*/ 1559828 h 5534507"/>
                <a:gd name="connsiteX2" fmla="*/ 1553023 w 10237660"/>
                <a:gd name="connsiteY2" fmla="*/ 1657728 h 5534507"/>
                <a:gd name="connsiteX3" fmla="*/ 1907353 w 10237660"/>
                <a:gd name="connsiteY3" fmla="*/ 1680588 h 5534507"/>
                <a:gd name="connsiteX4" fmla="*/ 2021653 w 10237660"/>
                <a:gd name="connsiteY4" fmla="*/ 1543428 h 5534507"/>
                <a:gd name="connsiteX5" fmla="*/ 2124523 w 10237660"/>
                <a:gd name="connsiteY5" fmla="*/ 1291968 h 5534507"/>
                <a:gd name="connsiteX6" fmla="*/ 2124523 w 10237660"/>
                <a:gd name="connsiteY6" fmla="*/ 1120518 h 5534507"/>
                <a:gd name="connsiteX7" fmla="*/ 2068029 w 10237660"/>
                <a:gd name="connsiteY7" fmla="*/ 825325 h 5534507"/>
                <a:gd name="connsiteX8" fmla="*/ 2078803 w 10237660"/>
                <a:gd name="connsiteY8" fmla="*/ 777618 h 5534507"/>
                <a:gd name="connsiteX9" fmla="*/ 2170243 w 10237660"/>
                <a:gd name="connsiteY9" fmla="*/ 1086228 h 5534507"/>
                <a:gd name="connsiteX10" fmla="*/ 2215963 w 10237660"/>
                <a:gd name="connsiteY10" fmla="*/ 1269108 h 5534507"/>
                <a:gd name="connsiteX11" fmla="*/ 2284543 w 10237660"/>
                <a:gd name="connsiteY11" fmla="*/ 1303398 h 5534507"/>
                <a:gd name="connsiteX12" fmla="*/ 2330263 w 10237660"/>
                <a:gd name="connsiteY12" fmla="*/ 1166238 h 5534507"/>
                <a:gd name="connsiteX13" fmla="*/ 2467423 w 10237660"/>
                <a:gd name="connsiteY13" fmla="*/ 880488 h 5534507"/>
                <a:gd name="connsiteX14" fmla="*/ 2558863 w 10237660"/>
                <a:gd name="connsiteY14" fmla="*/ 640458 h 5534507"/>
                <a:gd name="connsiteX15" fmla="*/ 2616013 w 10237660"/>
                <a:gd name="connsiteY15" fmla="*/ 537588 h 5534507"/>
                <a:gd name="connsiteX16" fmla="*/ 2558863 w 10237660"/>
                <a:gd name="connsiteY16" fmla="*/ 789048 h 5534507"/>
                <a:gd name="connsiteX17" fmla="*/ 2444563 w 10237660"/>
                <a:gd name="connsiteY17" fmla="*/ 1097658 h 5534507"/>
                <a:gd name="connsiteX18" fmla="*/ 2375983 w 10237660"/>
                <a:gd name="connsiteY18" fmla="*/ 1406268 h 5534507"/>
                <a:gd name="connsiteX19" fmla="*/ 2558863 w 10237660"/>
                <a:gd name="connsiteY19" fmla="*/ 1577718 h 5534507"/>
                <a:gd name="connsiteX20" fmla="*/ 2878903 w 10237660"/>
                <a:gd name="connsiteY20" fmla="*/ 1657728 h 5534507"/>
                <a:gd name="connsiteX21" fmla="*/ 3187513 w 10237660"/>
                <a:gd name="connsiteY21" fmla="*/ 1657728 h 5534507"/>
                <a:gd name="connsiteX22" fmla="*/ 3370393 w 10237660"/>
                <a:gd name="connsiteY22" fmla="*/ 1566288 h 5534507"/>
                <a:gd name="connsiteX23" fmla="*/ 3488066 w 10237660"/>
                <a:gd name="connsiteY23" fmla="*/ 1246753 h 5534507"/>
                <a:gd name="connsiteX24" fmla="*/ 3495138 w 10237660"/>
                <a:gd name="connsiteY24" fmla="*/ 1115548 h 5534507"/>
                <a:gd name="connsiteX25" fmla="*/ 3493650 w 10237660"/>
                <a:gd name="connsiteY25" fmla="*/ 1063976 h 5534507"/>
                <a:gd name="connsiteX26" fmla="*/ 3450403 w 10237660"/>
                <a:gd name="connsiteY26" fmla="*/ 777618 h 5534507"/>
                <a:gd name="connsiteX27" fmla="*/ 3119893 w 10237660"/>
                <a:gd name="connsiteY27" fmla="*/ 321571 h 5534507"/>
                <a:gd name="connsiteX28" fmla="*/ 3497351 w 10237660"/>
                <a:gd name="connsiteY28" fmla="*/ 674883 h 5534507"/>
                <a:gd name="connsiteX29" fmla="*/ 3759013 w 10237660"/>
                <a:gd name="connsiteY29" fmla="*/ 571878 h 5534507"/>
                <a:gd name="connsiteX30" fmla="*/ 3999043 w 10237660"/>
                <a:gd name="connsiteY30" fmla="*/ 91818 h 5534507"/>
                <a:gd name="connsiteX31" fmla="*/ 4033333 w 10237660"/>
                <a:gd name="connsiteY31" fmla="*/ 11808 h 5534507"/>
                <a:gd name="connsiteX32" fmla="*/ 3984569 w 10237660"/>
                <a:gd name="connsiteY32" fmla="*/ 247366 h 5534507"/>
                <a:gd name="connsiteX33" fmla="*/ 3812791 w 10237660"/>
                <a:gd name="connsiteY33" fmla="*/ 647417 h 5534507"/>
                <a:gd name="connsiteX34" fmla="*/ 3592906 w 10237660"/>
                <a:gd name="connsiteY34" fmla="*/ 811408 h 5534507"/>
                <a:gd name="connsiteX35" fmla="*/ 3604425 w 10237660"/>
                <a:gd name="connsiteY35" fmla="*/ 999253 h 5534507"/>
                <a:gd name="connsiteX36" fmla="*/ 3872985 w 10237660"/>
                <a:gd name="connsiteY36" fmla="*/ 881976 h 5534507"/>
                <a:gd name="connsiteX37" fmla="*/ 4200754 w 10237660"/>
                <a:gd name="connsiteY37" fmla="*/ 774136 h 5534507"/>
                <a:gd name="connsiteX38" fmla="*/ 4064251 w 10237660"/>
                <a:gd name="connsiteY38" fmla="*/ 847195 h 5534507"/>
                <a:gd name="connsiteX39" fmla="*/ 3818880 w 10237660"/>
                <a:gd name="connsiteY39" fmla="*/ 991305 h 5534507"/>
                <a:gd name="connsiteX40" fmla="*/ 3658531 w 10237660"/>
                <a:gd name="connsiteY40" fmla="*/ 1093178 h 5534507"/>
                <a:gd name="connsiteX41" fmla="*/ 3622838 w 10237660"/>
                <a:gd name="connsiteY41" fmla="*/ 1221401 h 5534507"/>
                <a:gd name="connsiteX42" fmla="*/ 3577446 w 10237660"/>
                <a:gd name="connsiteY42" fmla="*/ 1500691 h 5534507"/>
                <a:gd name="connsiteX43" fmla="*/ 3461833 w 10237660"/>
                <a:gd name="connsiteY43" fmla="*/ 1726308 h 5534507"/>
                <a:gd name="connsiteX44" fmla="*/ 3278953 w 10237660"/>
                <a:gd name="connsiteY44" fmla="*/ 2034918 h 5534507"/>
                <a:gd name="connsiteX45" fmla="*/ 3288742 w 10237660"/>
                <a:gd name="connsiteY45" fmla="*/ 2273460 h 5534507"/>
                <a:gd name="connsiteX46" fmla="*/ 3434288 w 10237660"/>
                <a:gd name="connsiteY46" fmla="*/ 2417577 h 5534507"/>
                <a:gd name="connsiteX47" fmla="*/ 3781217 w 10237660"/>
                <a:gd name="connsiteY47" fmla="*/ 2618845 h 5534507"/>
                <a:gd name="connsiteX48" fmla="*/ 4079053 w 10237660"/>
                <a:gd name="connsiteY48" fmla="*/ 2777868 h 5534507"/>
                <a:gd name="connsiteX49" fmla="*/ 9530841 w 10237660"/>
                <a:gd name="connsiteY49" fmla="*/ 5122045 h 5534507"/>
                <a:gd name="connsiteX50" fmla="*/ 10208077 w 10237660"/>
                <a:gd name="connsiteY50" fmla="*/ 5047054 h 5534507"/>
                <a:gd name="connsiteX51" fmla="*/ 9897932 w 10237660"/>
                <a:gd name="connsiteY51" fmla="*/ 5530235 h 5534507"/>
                <a:gd name="connsiteX52" fmla="*/ 8790276 w 10237660"/>
                <a:gd name="connsiteY52" fmla="*/ 5047055 h 5534507"/>
                <a:gd name="connsiteX53" fmla="*/ 4940575 w 10237660"/>
                <a:gd name="connsiteY53" fmla="*/ 3376168 h 5534507"/>
                <a:gd name="connsiteX54" fmla="*/ 3944371 w 10237660"/>
                <a:gd name="connsiteY54" fmla="*/ 2976643 h 5534507"/>
                <a:gd name="connsiteX55" fmla="*/ 3460193 w 10237660"/>
                <a:gd name="connsiteY55" fmla="*/ 2852901 h 5534507"/>
                <a:gd name="connsiteX56" fmla="*/ 3217865 w 10237660"/>
                <a:gd name="connsiteY56" fmla="*/ 2829045 h 5534507"/>
                <a:gd name="connsiteX57" fmla="*/ 3025524 w 10237660"/>
                <a:gd name="connsiteY57" fmla="*/ 2858861 h 5534507"/>
                <a:gd name="connsiteX58" fmla="*/ 2832855 w 10237660"/>
                <a:gd name="connsiteY58" fmla="*/ 2930924 h 5534507"/>
                <a:gd name="connsiteX59" fmla="*/ 2820111 w 10237660"/>
                <a:gd name="connsiteY59" fmla="*/ 3026344 h 5534507"/>
                <a:gd name="connsiteX60" fmla="*/ 2959241 w 10237660"/>
                <a:gd name="connsiteY60" fmla="*/ 3167976 h 5534507"/>
                <a:gd name="connsiteX61" fmla="*/ 3176083 w 10237660"/>
                <a:gd name="connsiteY61" fmla="*/ 3269358 h 5534507"/>
                <a:gd name="connsiteX62" fmla="*/ 3388239 w 10237660"/>
                <a:gd name="connsiteY62" fmla="*/ 3442290 h 5534507"/>
                <a:gd name="connsiteX63" fmla="*/ 3212014 w 10237660"/>
                <a:gd name="connsiteY63" fmla="*/ 3336948 h 5534507"/>
                <a:gd name="connsiteX64" fmla="*/ 3004633 w 10237660"/>
                <a:gd name="connsiteY64" fmla="*/ 3276814 h 5534507"/>
                <a:gd name="connsiteX65" fmla="*/ 2771676 w 10237660"/>
                <a:gd name="connsiteY65" fmla="*/ 3166987 h 5534507"/>
                <a:gd name="connsiteX66" fmla="*/ 2638873 w 10237660"/>
                <a:gd name="connsiteY66" fmla="*/ 3097908 h 5534507"/>
                <a:gd name="connsiteX67" fmla="*/ 2570293 w 10237660"/>
                <a:gd name="connsiteY67" fmla="*/ 3109338 h 5534507"/>
                <a:gd name="connsiteX68" fmla="*/ 2525557 w 10237660"/>
                <a:gd name="connsiteY68" fmla="*/ 3326508 h 5534507"/>
                <a:gd name="connsiteX69" fmla="*/ 2584349 w 10237660"/>
                <a:gd name="connsiteY69" fmla="*/ 3577470 h 5534507"/>
                <a:gd name="connsiteX70" fmla="*/ 2663703 w 10237660"/>
                <a:gd name="connsiteY70" fmla="*/ 3996904 h 5534507"/>
                <a:gd name="connsiteX71" fmla="*/ 2633113 w 10237660"/>
                <a:gd name="connsiteY71" fmla="*/ 4192703 h 5534507"/>
                <a:gd name="connsiteX72" fmla="*/ 2539703 w 10237660"/>
                <a:gd name="connsiteY72" fmla="*/ 4455574 h 5534507"/>
                <a:gd name="connsiteX73" fmla="*/ 2595212 w 10237660"/>
                <a:gd name="connsiteY73" fmla="*/ 3945217 h 5534507"/>
                <a:gd name="connsiteX74" fmla="*/ 2481240 w 10237660"/>
                <a:gd name="connsiteY74" fmla="*/ 3566538 h 5534507"/>
                <a:gd name="connsiteX75" fmla="*/ 2307403 w 10237660"/>
                <a:gd name="connsiteY75" fmla="*/ 3166488 h 5534507"/>
                <a:gd name="connsiteX76" fmla="*/ 2261683 w 10237660"/>
                <a:gd name="connsiteY76" fmla="*/ 3063618 h 5534507"/>
                <a:gd name="connsiteX77" fmla="*/ 2078803 w 10237660"/>
                <a:gd name="connsiteY77" fmla="*/ 2949318 h 5534507"/>
                <a:gd name="connsiteX78" fmla="*/ 1824299 w 10237660"/>
                <a:gd name="connsiteY78" fmla="*/ 3002494 h 5534507"/>
                <a:gd name="connsiteX79" fmla="*/ 1412162 w 10237660"/>
                <a:gd name="connsiteY79" fmla="*/ 3235573 h 5534507"/>
                <a:gd name="connsiteX80" fmla="*/ 1381573 w 10237660"/>
                <a:gd name="connsiteY80" fmla="*/ 3680838 h 5534507"/>
                <a:gd name="connsiteX81" fmla="*/ 1340867 w 10237660"/>
                <a:gd name="connsiteY81" fmla="*/ 3980504 h 5534507"/>
                <a:gd name="connsiteX82" fmla="*/ 1197619 w 10237660"/>
                <a:gd name="connsiteY82" fmla="*/ 4738831 h 5534507"/>
                <a:gd name="connsiteX83" fmla="*/ 1220896 w 10237660"/>
                <a:gd name="connsiteY83" fmla="*/ 4338309 h 5534507"/>
                <a:gd name="connsiteX84" fmla="*/ 1242772 w 10237660"/>
                <a:gd name="connsiteY84" fmla="*/ 4080888 h 5534507"/>
                <a:gd name="connsiteX85" fmla="*/ 1198693 w 10237660"/>
                <a:gd name="connsiteY85" fmla="*/ 3909438 h 5534507"/>
                <a:gd name="connsiteX86" fmla="*/ 970093 w 10237660"/>
                <a:gd name="connsiteY86" fmla="*/ 3989448 h 5534507"/>
                <a:gd name="connsiteX87" fmla="*/ 766328 w 10237660"/>
                <a:gd name="connsiteY87" fmla="*/ 4131990 h 5534507"/>
                <a:gd name="connsiteX88" fmla="*/ 555808 w 10237660"/>
                <a:gd name="connsiteY88" fmla="*/ 4355688 h 5534507"/>
                <a:gd name="connsiteX89" fmla="*/ 785900 w 10237660"/>
                <a:gd name="connsiteY89" fmla="*/ 4017771 h 5534507"/>
                <a:gd name="connsiteX90" fmla="*/ 1130113 w 10237660"/>
                <a:gd name="connsiteY90" fmla="*/ 3817500 h 5534507"/>
                <a:gd name="connsiteX91" fmla="*/ 1278703 w 10237660"/>
                <a:gd name="connsiteY91" fmla="*/ 3726558 h 5534507"/>
                <a:gd name="connsiteX92" fmla="*/ 1269661 w 10237660"/>
                <a:gd name="connsiteY92" fmla="*/ 3390117 h 5534507"/>
                <a:gd name="connsiteX93" fmla="*/ 1309620 w 10237660"/>
                <a:gd name="connsiteY93" fmla="*/ 3169963 h 5534507"/>
                <a:gd name="connsiteX94" fmla="*/ 1393003 w 10237660"/>
                <a:gd name="connsiteY94" fmla="*/ 3052188 h 5534507"/>
                <a:gd name="connsiteX95" fmla="*/ 1080693 w 10237660"/>
                <a:gd name="connsiteY95" fmla="*/ 2984604 h 5534507"/>
                <a:gd name="connsiteX96" fmla="*/ 663453 w 10237660"/>
                <a:gd name="connsiteY96" fmla="*/ 3023360 h 5534507"/>
                <a:gd name="connsiteX97" fmla="*/ 235111 w 10237660"/>
                <a:gd name="connsiteY97" fmla="*/ 3217172 h 5534507"/>
                <a:gd name="connsiteX98" fmla="*/ 421453 w 10237660"/>
                <a:gd name="connsiteY98" fmla="*/ 3029328 h 5534507"/>
                <a:gd name="connsiteX99" fmla="*/ 627193 w 10237660"/>
                <a:gd name="connsiteY99" fmla="*/ 2926458 h 5534507"/>
                <a:gd name="connsiteX100" fmla="*/ 854480 w 10237660"/>
                <a:gd name="connsiteY100" fmla="*/ 2889178 h 5534507"/>
                <a:gd name="connsiteX101" fmla="*/ 1149272 w 10237660"/>
                <a:gd name="connsiteY101" fmla="*/ 2889676 h 5534507"/>
                <a:gd name="connsiteX102" fmla="*/ 1531894 w 10237660"/>
                <a:gd name="connsiteY102" fmla="*/ 2917507 h 5534507"/>
                <a:gd name="connsiteX103" fmla="*/ 1860559 w 10237660"/>
                <a:gd name="connsiteY103" fmla="*/ 2766431 h 5534507"/>
                <a:gd name="connsiteX104" fmla="*/ 1701613 w 10237660"/>
                <a:gd name="connsiteY104" fmla="*/ 2263518 h 5534507"/>
                <a:gd name="connsiteX105" fmla="*/ 1690183 w 10237660"/>
                <a:gd name="connsiteY105" fmla="*/ 1966338 h 5534507"/>
                <a:gd name="connsiteX106" fmla="*/ 1381991 w 10237660"/>
                <a:gd name="connsiteY106" fmla="*/ 1841604 h 5534507"/>
                <a:gd name="connsiteX107" fmla="*/ 1095823 w 10237660"/>
                <a:gd name="connsiteY107" fmla="*/ 1714878 h 5534507"/>
                <a:gd name="connsiteX108" fmla="*/ 746507 w 10237660"/>
                <a:gd name="connsiteY108" fmla="*/ 1626415 h 5534507"/>
                <a:gd name="connsiteX109" fmla="*/ 352873 w 10237660"/>
                <a:gd name="connsiteY109" fmla="*/ 1726308 h 5534507"/>
                <a:gd name="connsiteX110" fmla="*/ 113171 w 10237660"/>
                <a:gd name="connsiteY110" fmla="*/ 1763582 h 5534507"/>
                <a:gd name="connsiteX111" fmla="*/ 9973 w 10237660"/>
                <a:gd name="connsiteY111" fmla="*/ 1737738 h 5534507"/>
                <a:gd name="connsiteX112" fmla="*/ 348516 w 10237660"/>
                <a:gd name="connsiteY112" fmla="*/ 1643812 h 5534507"/>
                <a:gd name="connsiteX113" fmla="*/ 653097 w 10237660"/>
                <a:gd name="connsiteY113" fmla="*/ 1543920 h 5534507"/>
                <a:gd name="connsiteX114" fmla="*/ 1072963 w 10237660"/>
                <a:gd name="connsiteY114" fmla="*/ 1612008 h 5534507"/>
                <a:gd name="connsiteX115" fmla="*/ 1244413 w 10237660"/>
                <a:gd name="connsiteY115" fmla="*/ 1657728 h 5534507"/>
                <a:gd name="connsiteX116" fmla="*/ 1205766 w 10237660"/>
                <a:gd name="connsiteY116" fmla="*/ 1451988 h 5534507"/>
                <a:gd name="connsiteX117" fmla="*/ 1046313 w 10237660"/>
                <a:gd name="connsiteY117" fmla="*/ 815409 h 5534507"/>
                <a:gd name="connsiteX118" fmla="*/ 1221553 w 10237660"/>
                <a:gd name="connsiteY118" fmla="*/ 1211958 h 5534507"/>
                <a:gd name="connsiteX0" fmla="*/ 1221553 w 10220705"/>
                <a:gd name="connsiteY0" fmla="*/ 1211958 h 5534506"/>
                <a:gd name="connsiteX1" fmla="*/ 1343911 w 10220705"/>
                <a:gd name="connsiteY1" fmla="*/ 1559828 h 5534506"/>
                <a:gd name="connsiteX2" fmla="*/ 1553023 w 10220705"/>
                <a:gd name="connsiteY2" fmla="*/ 1657728 h 5534506"/>
                <a:gd name="connsiteX3" fmla="*/ 1907353 w 10220705"/>
                <a:gd name="connsiteY3" fmla="*/ 1680588 h 5534506"/>
                <a:gd name="connsiteX4" fmla="*/ 2021653 w 10220705"/>
                <a:gd name="connsiteY4" fmla="*/ 1543428 h 5534506"/>
                <a:gd name="connsiteX5" fmla="*/ 2124523 w 10220705"/>
                <a:gd name="connsiteY5" fmla="*/ 1291968 h 5534506"/>
                <a:gd name="connsiteX6" fmla="*/ 2124523 w 10220705"/>
                <a:gd name="connsiteY6" fmla="*/ 1120518 h 5534506"/>
                <a:gd name="connsiteX7" fmla="*/ 2068029 w 10220705"/>
                <a:gd name="connsiteY7" fmla="*/ 825325 h 5534506"/>
                <a:gd name="connsiteX8" fmla="*/ 2078803 w 10220705"/>
                <a:gd name="connsiteY8" fmla="*/ 777618 h 5534506"/>
                <a:gd name="connsiteX9" fmla="*/ 2170243 w 10220705"/>
                <a:gd name="connsiteY9" fmla="*/ 1086228 h 5534506"/>
                <a:gd name="connsiteX10" fmla="*/ 2215963 w 10220705"/>
                <a:gd name="connsiteY10" fmla="*/ 1269108 h 5534506"/>
                <a:gd name="connsiteX11" fmla="*/ 2284543 w 10220705"/>
                <a:gd name="connsiteY11" fmla="*/ 1303398 h 5534506"/>
                <a:gd name="connsiteX12" fmla="*/ 2330263 w 10220705"/>
                <a:gd name="connsiteY12" fmla="*/ 1166238 h 5534506"/>
                <a:gd name="connsiteX13" fmla="*/ 2467423 w 10220705"/>
                <a:gd name="connsiteY13" fmla="*/ 880488 h 5534506"/>
                <a:gd name="connsiteX14" fmla="*/ 2558863 w 10220705"/>
                <a:gd name="connsiteY14" fmla="*/ 640458 h 5534506"/>
                <a:gd name="connsiteX15" fmla="*/ 2616013 w 10220705"/>
                <a:gd name="connsiteY15" fmla="*/ 537588 h 5534506"/>
                <a:gd name="connsiteX16" fmla="*/ 2558863 w 10220705"/>
                <a:gd name="connsiteY16" fmla="*/ 789048 h 5534506"/>
                <a:gd name="connsiteX17" fmla="*/ 2444563 w 10220705"/>
                <a:gd name="connsiteY17" fmla="*/ 1097658 h 5534506"/>
                <a:gd name="connsiteX18" fmla="*/ 2375983 w 10220705"/>
                <a:gd name="connsiteY18" fmla="*/ 1406268 h 5534506"/>
                <a:gd name="connsiteX19" fmla="*/ 2558863 w 10220705"/>
                <a:gd name="connsiteY19" fmla="*/ 1577718 h 5534506"/>
                <a:gd name="connsiteX20" fmla="*/ 2878903 w 10220705"/>
                <a:gd name="connsiteY20" fmla="*/ 1657728 h 5534506"/>
                <a:gd name="connsiteX21" fmla="*/ 3187513 w 10220705"/>
                <a:gd name="connsiteY21" fmla="*/ 1657728 h 5534506"/>
                <a:gd name="connsiteX22" fmla="*/ 3370393 w 10220705"/>
                <a:gd name="connsiteY22" fmla="*/ 1566288 h 5534506"/>
                <a:gd name="connsiteX23" fmla="*/ 3488066 w 10220705"/>
                <a:gd name="connsiteY23" fmla="*/ 1246753 h 5534506"/>
                <a:gd name="connsiteX24" fmla="*/ 3495138 w 10220705"/>
                <a:gd name="connsiteY24" fmla="*/ 1115548 h 5534506"/>
                <a:gd name="connsiteX25" fmla="*/ 3493650 w 10220705"/>
                <a:gd name="connsiteY25" fmla="*/ 1063976 h 5534506"/>
                <a:gd name="connsiteX26" fmla="*/ 3450403 w 10220705"/>
                <a:gd name="connsiteY26" fmla="*/ 777618 h 5534506"/>
                <a:gd name="connsiteX27" fmla="*/ 3119893 w 10220705"/>
                <a:gd name="connsiteY27" fmla="*/ 321571 h 5534506"/>
                <a:gd name="connsiteX28" fmla="*/ 3497351 w 10220705"/>
                <a:gd name="connsiteY28" fmla="*/ 674883 h 5534506"/>
                <a:gd name="connsiteX29" fmla="*/ 3759013 w 10220705"/>
                <a:gd name="connsiteY29" fmla="*/ 571878 h 5534506"/>
                <a:gd name="connsiteX30" fmla="*/ 3999043 w 10220705"/>
                <a:gd name="connsiteY30" fmla="*/ 91818 h 5534506"/>
                <a:gd name="connsiteX31" fmla="*/ 4033333 w 10220705"/>
                <a:gd name="connsiteY31" fmla="*/ 11808 h 5534506"/>
                <a:gd name="connsiteX32" fmla="*/ 3984569 w 10220705"/>
                <a:gd name="connsiteY32" fmla="*/ 247366 h 5534506"/>
                <a:gd name="connsiteX33" fmla="*/ 3812791 w 10220705"/>
                <a:gd name="connsiteY33" fmla="*/ 647417 h 5534506"/>
                <a:gd name="connsiteX34" fmla="*/ 3592906 w 10220705"/>
                <a:gd name="connsiteY34" fmla="*/ 811408 h 5534506"/>
                <a:gd name="connsiteX35" fmla="*/ 3604425 w 10220705"/>
                <a:gd name="connsiteY35" fmla="*/ 999253 h 5534506"/>
                <a:gd name="connsiteX36" fmla="*/ 3872985 w 10220705"/>
                <a:gd name="connsiteY36" fmla="*/ 881976 h 5534506"/>
                <a:gd name="connsiteX37" fmla="*/ 4200754 w 10220705"/>
                <a:gd name="connsiteY37" fmla="*/ 774136 h 5534506"/>
                <a:gd name="connsiteX38" fmla="*/ 4064251 w 10220705"/>
                <a:gd name="connsiteY38" fmla="*/ 847195 h 5534506"/>
                <a:gd name="connsiteX39" fmla="*/ 3818880 w 10220705"/>
                <a:gd name="connsiteY39" fmla="*/ 991305 h 5534506"/>
                <a:gd name="connsiteX40" fmla="*/ 3658531 w 10220705"/>
                <a:gd name="connsiteY40" fmla="*/ 1093178 h 5534506"/>
                <a:gd name="connsiteX41" fmla="*/ 3622838 w 10220705"/>
                <a:gd name="connsiteY41" fmla="*/ 1221401 h 5534506"/>
                <a:gd name="connsiteX42" fmla="*/ 3577446 w 10220705"/>
                <a:gd name="connsiteY42" fmla="*/ 1500691 h 5534506"/>
                <a:gd name="connsiteX43" fmla="*/ 3461833 w 10220705"/>
                <a:gd name="connsiteY43" fmla="*/ 1726308 h 5534506"/>
                <a:gd name="connsiteX44" fmla="*/ 3278953 w 10220705"/>
                <a:gd name="connsiteY44" fmla="*/ 2034918 h 5534506"/>
                <a:gd name="connsiteX45" fmla="*/ 3288742 w 10220705"/>
                <a:gd name="connsiteY45" fmla="*/ 2273460 h 5534506"/>
                <a:gd name="connsiteX46" fmla="*/ 3434288 w 10220705"/>
                <a:gd name="connsiteY46" fmla="*/ 2417577 h 5534506"/>
                <a:gd name="connsiteX47" fmla="*/ 3781217 w 10220705"/>
                <a:gd name="connsiteY47" fmla="*/ 2618845 h 5534506"/>
                <a:gd name="connsiteX48" fmla="*/ 4079053 w 10220705"/>
                <a:gd name="connsiteY48" fmla="*/ 2777868 h 5534506"/>
                <a:gd name="connsiteX49" fmla="*/ 9530841 w 10220705"/>
                <a:gd name="connsiteY49" fmla="*/ 5122045 h 5534506"/>
                <a:gd name="connsiteX50" fmla="*/ 10208077 w 10220705"/>
                <a:gd name="connsiteY50" fmla="*/ 5047054 h 5534506"/>
                <a:gd name="connsiteX51" fmla="*/ 9897932 w 10220705"/>
                <a:gd name="connsiteY51" fmla="*/ 5530235 h 5534506"/>
                <a:gd name="connsiteX52" fmla="*/ 8790276 w 10220705"/>
                <a:gd name="connsiteY52" fmla="*/ 5047055 h 5534506"/>
                <a:gd name="connsiteX53" fmla="*/ 4940575 w 10220705"/>
                <a:gd name="connsiteY53" fmla="*/ 3376168 h 5534506"/>
                <a:gd name="connsiteX54" fmla="*/ 3944371 w 10220705"/>
                <a:gd name="connsiteY54" fmla="*/ 2976643 h 5534506"/>
                <a:gd name="connsiteX55" fmla="*/ 3460193 w 10220705"/>
                <a:gd name="connsiteY55" fmla="*/ 2852901 h 5534506"/>
                <a:gd name="connsiteX56" fmla="*/ 3217865 w 10220705"/>
                <a:gd name="connsiteY56" fmla="*/ 2829045 h 5534506"/>
                <a:gd name="connsiteX57" fmla="*/ 3025524 w 10220705"/>
                <a:gd name="connsiteY57" fmla="*/ 2858861 h 5534506"/>
                <a:gd name="connsiteX58" fmla="*/ 2832855 w 10220705"/>
                <a:gd name="connsiteY58" fmla="*/ 2930924 h 5534506"/>
                <a:gd name="connsiteX59" fmla="*/ 2820111 w 10220705"/>
                <a:gd name="connsiteY59" fmla="*/ 3026344 h 5534506"/>
                <a:gd name="connsiteX60" fmla="*/ 2959241 w 10220705"/>
                <a:gd name="connsiteY60" fmla="*/ 3167976 h 5534506"/>
                <a:gd name="connsiteX61" fmla="*/ 3176083 w 10220705"/>
                <a:gd name="connsiteY61" fmla="*/ 3269358 h 5534506"/>
                <a:gd name="connsiteX62" fmla="*/ 3388239 w 10220705"/>
                <a:gd name="connsiteY62" fmla="*/ 3442290 h 5534506"/>
                <a:gd name="connsiteX63" fmla="*/ 3212014 w 10220705"/>
                <a:gd name="connsiteY63" fmla="*/ 3336948 h 5534506"/>
                <a:gd name="connsiteX64" fmla="*/ 3004633 w 10220705"/>
                <a:gd name="connsiteY64" fmla="*/ 3276814 h 5534506"/>
                <a:gd name="connsiteX65" fmla="*/ 2771676 w 10220705"/>
                <a:gd name="connsiteY65" fmla="*/ 3166987 h 5534506"/>
                <a:gd name="connsiteX66" fmla="*/ 2638873 w 10220705"/>
                <a:gd name="connsiteY66" fmla="*/ 3097908 h 5534506"/>
                <a:gd name="connsiteX67" fmla="*/ 2570293 w 10220705"/>
                <a:gd name="connsiteY67" fmla="*/ 3109338 h 5534506"/>
                <a:gd name="connsiteX68" fmla="*/ 2525557 w 10220705"/>
                <a:gd name="connsiteY68" fmla="*/ 3326508 h 5534506"/>
                <a:gd name="connsiteX69" fmla="*/ 2584349 w 10220705"/>
                <a:gd name="connsiteY69" fmla="*/ 3577470 h 5534506"/>
                <a:gd name="connsiteX70" fmla="*/ 2663703 w 10220705"/>
                <a:gd name="connsiteY70" fmla="*/ 3996904 h 5534506"/>
                <a:gd name="connsiteX71" fmla="*/ 2633113 w 10220705"/>
                <a:gd name="connsiteY71" fmla="*/ 4192703 h 5534506"/>
                <a:gd name="connsiteX72" fmla="*/ 2539703 w 10220705"/>
                <a:gd name="connsiteY72" fmla="*/ 4455574 h 5534506"/>
                <a:gd name="connsiteX73" fmla="*/ 2595212 w 10220705"/>
                <a:gd name="connsiteY73" fmla="*/ 3945217 h 5534506"/>
                <a:gd name="connsiteX74" fmla="*/ 2481240 w 10220705"/>
                <a:gd name="connsiteY74" fmla="*/ 3566538 h 5534506"/>
                <a:gd name="connsiteX75" fmla="*/ 2307403 w 10220705"/>
                <a:gd name="connsiteY75" fmla="*/ 3166488 h 5534506"/>
                <a:gd name="connsiteX76" fmla="*/ 2261683 w 10220705"/>
                <a:gd name="connsiteY76" fmla="*/ 3063618 h 5534506"/>
                <a:gd name="connsiteX77" fmla="*/ 2078803 w 10220705"/>
                <a:gd name="connsiteY77" fmla="*/ 2949318 h 5534506"/>
                <a:gd name="connsiteX78" fmla="*/ 1824299 w 10220705"/>
                <a:gd name="connsiteY78" fmla="*/ 3002494 h 5534506"/>
                <a:gd name="connsiteX79" fmla="*/ 1412162 w 10220705"/>
                <a:gd name="connsiteY79" fmla="*/ 3235573 h 5534506"/>
                <a:gd name="connsiteX80" fmla="*/ 1381573 w 10220705"/>
                <a:gd name="connsiteY80" fmla="*/ 3680838 h 5534506"/>
                <a:gd name="connsiteX81" fmla="*/ 1340867 w 10220705"/>
                <a:gd name="connsiteY81" fmla="*/ 3980504 h 5534506"/>
                <a:gd name="connsiteX82" fmla="*/ 1197619 w 10220705"/>
                <a:gd name="connsiteY82" fmla="*/ 4738831 h 5534506"/>
                <a:gd name="connsiteX83" fmla="*/ 1220896 w 10220705"/>
                <a:gd name="connsiteY83" fmla="*/ 4338309 h 5534506"/>
                <a:gd name="connsiteX84" fmla="*/ 1242772 w 10220705"/>
                <a:gd name="connsiteY84" fmla="*/ 4080888 h 5534506"/>
                <a:gd name="connsiteX85" fmla="*/ 1198693 w 10220705"/>
                <a:gd name="connsiteY85" fmla="*/ 3909438 h 5534506"/>
                <a:gd name="connsiteX86" fmla="*/ 970093 w 10220705"/>
                <a:gd name="connsiteY86" fmla="*/ 3989448 h 5534506"/>
                <a:gd name="connsiteX87" fmla="*/ 766328 w 10220705"/>
                <a:gd name="connsiteY87" fmla="*/ 4131990 h 5534506"/>
                <a:gd name="connsiteX88" fmla="*/ 555808 w 10220705"/>
                <a:gd name="connsiteY88" fmla="*/ 4355688 h 5534506"/>
                <a:gd name="connsiteX89" fmla="*/ 785900 w 10220705"/>
                <a:gd name="connsiteY89" fmla="*/ 4017771 h 5534506"/>
                <a:gd name="connsiteX90" fmla="*/ 1130113 w 10220705"/>
                <a:gd name="connsiteY90" fmla="*/ 3817500 h 5534506"/>
                <a:gd name="connsiteX91" fmla="*/ 1278703 w 10220705"/>
                <a:gd name="connsiteY91" fmla="*/ 3726558 h 5534506"/>
                <a:gd name="connsiteX92" fmla="*/ 1269661 w 10220705"/>
                <a:gd name="connsiteY92" fmla="*/ 3390117 h 5534506"/>
                <a:gd name="connsiteX93" fmla="*/ 1309620 w 10220705"/>
                <a:gd name="connsiteY93" fmla="*/ 3169963 h 5534506"/>
                <a:gd name="connsiteX94" fmla="*/ 1393003 w 10220705"/>
                <a:gd name="connsiteY94" fmla="*/ 3052188 h 5534506"/>
                <a:gd name="connsiteX95" fmla="*/ 1080693 w 10220705"/>
                <a:gd name="connsiteY95" fmla="*/ 2984604 h 5534506"/>
                <a:gd name="connsiteX96" fmla="*/ 663453 w 10220705"/>
                <a:gd name="connsiteY96" fmla="*/ 3023360 h 5534506"/>
                <a:gd name="connsiteX97" fmla="*/ 235111 w 10220705"/>
                <a:gd name="connsiteY97" fmla="*/ 3217172 h 5534506"/>
                <a:gd name="connsiteX98" fmla="*/ 421453 w 10220705"/>
                <a:gd name="connsiteY98" fmla="*/ 3029328 h 5534506"/>
                <a:gd name="connsiteX99" fmla="*/ 627193 w 10220705"/>
                <a:gd name="connsiteY99" fmla="*/ 2926458 h 5534506"/>
                <a:gd name="connsiteX100" fmla="*/ 854480 w 10220705"/>
                <a:gd name="connsiteY100" fmla="*/ 2889178 h 5534506"/>
                <a:gd name="connsiteX101" fmla="*/ 1149272 w 10220705"/>
                <a:gd name="connsiteY101" fmla="*/ 2889676 h 5534506"/>
                <a:gd name="connsiteX102" fmla="*/ 1531894 w 10220705"/>
                <a:gd name="connsiteY102" fmla="*/ 2917507 h 5534506"/>
                <a:gd name="connsiteX103" fmla="*/ 1860559 w 10220705"/>
                <a:gd name="connsiteY103" fmla="*/ 2766431 h 5534506"/>
                <a:gd name="connsiteX104" fmla="*/ 1701613 w 10220705"/>
                <a:gd name="connsiteY104" fmla="*/ 2263518 h 5534506"/>
                <a:gd name="connsiteX105" fmla="*/ 1690183 w 10220705"/>
                <a:gd name="connsiteY105" fmla="*/ 1966338 h 5534506"/>
                <a:gd name="connsiteX106" fmla="*/ 1381991 w 10220705"/>
                <a:gd name="connsiteY106" fmla="*/ 1841604 h 5534506"/>
                <a:gd name="connsiteX107" fmla="*/ 1095823 w 10220705"/>
                <a:gd name="connsiteY107" fmla="*/ 1714878 h 5534506"/>
                <a:gd name="connsiteX108" fmla="*/ 746507 w 10220705"/>
                <a:gd name="connsiteY108" fmla="*/ 1626415 h 5534506"/>
                <a:gd name="connsiteX109" fmla="*/ 352873 w 10220705"/>
                <a:gd name="connsiteY109" fmla="*/ 1726308 h 5534506"/>
                <a:gd name="connsiteX110" fmla="*/ 113171 w 10220705"/>
                <a:gd name="connsiteY110" fmla="*/ 1763582 h 5534506"/>
                <a:gd name="connsiteX111" fmla="*/ 9973 w 10220705"/>
                <a:gd name="connsiteY111" fmla="*/ 1737738 h 5534506"/>
                <a:gd name="connsiteX112" fmla="*/ 348516 w 10220705"/>
                <a:gd name="connsiteY112" fmla="*/ 1643812 h 5534506"/>
                <a:gd name="connsiteX113" fmla="*/ 653097 w 10220705"/>
                <a:gd name="connsiteY113" fmla="*/ 1543920 h 5534506"/>
                <a:gd name="connsiteX114" fmla="*/ 1072963 w 10220705"/>
                <a:gd name="connsiteY114" fmla="*/ 1612008 h 5534506"/>
                <a:gd name="connsiteX115" fmla="*/ 1244413 w 10220705"/>
                <a:gd name="connsiteY115" fmla="*/ 1657728 h 5534506"/>
                <a:gd name="connsiteX116" fmla="*/ 1205766 w 10220705"/>
                <a:gd name="connsiteY116" fmla="*/ 1451988 h 5534506"/>
                <a:gd name="connsiteX117" fmla="*/ 1046313 w 10220705"/>
                <a:gd name="connsiteY117" fmla="*/ 815409 h 5534506"/>
                <a:gd name="connsiteX118" fmla="*/ 1221553 w 10220705"/>
                <a:gd name="connsiteY118" fmla="*/ 1211958 h 5534506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9530841 w 10270374"/>
                <a:gd name="connsiteY49" fmla="*/ 5122045 h 5536959"/>
                <a:gd name="connsiteX50" fmla="*/ 10208077 w 10270374"/>
                <a:gd name="connsiteY50" fmla="*/ 5047054 h 5536959"/>
                <a:gd name="connsiteX51" fmla="*/ 9897932 w 10270374"/>
                <a:gd name="connsiteY51" fmla="*/ 5530235 h 5536959"/>
                <a:gd name="connsiteX52" fmla="*/ 8790276 w 10270374"/>
                <a:gd name="connsiteY52" fmla="*/ 5047055 h 5536959"/>
                <a:gd name="connsiteX53" fmla="*/ 4940575 w 10270374"/>
                <a:gd name="connsiteY53" fmla="*/ 3376168 h 5536959"/>
                <a:gd name="connsiteX54" fmla="*/ 3944371 w 10270374"/>
                <a:gd name="connsiteY54" fmla="*/ 2976643 h 5536959"/>
                <a:gd name="connsiteX55" fmla="*/ 3460193 w 10270374"/>
                <a:gd name="connsiteY55" fmla="*/ 2852901 h 5536959"/>
                <a:gd name="connsiteX56" fmla="*/ 3217865 w 10270374"/>
                <a:gd name="connsiteY56" fmla="*/ 2829045 h 5536959"/>
                <a:gd name="connsiteX57" fmla="*/ 3025524 w 10270374"/>
                <a:gd name="connsiteY57" fmla="*/ 2858861 h 5536959"/>
                <a:gd name="connsiteX58" fmla="*/ 2832855 w 10270374"/>
                <a:gd name="connsiteY58" fmla="*/ 2930924 h 5536959"/>
                <a:gd name="connsiteX59" fmla="*/ 2820111 w 10270374"/>
                <a:gd name="connsiteY59" fmla="*/ 3026344 h 5536959"/>
                <a:gd name="connsiteX60" fmla="*/ 2959241 w 10270374"/>
                <a:gd name="connsiteY60" fmla="*/ 3167976 h 5536959"/>
                <a:gd name="connsiteX61" fmla="*/ 3176083 w 10270374"/>
                <a:gd name="connsiteY61" fmla="*/ 3269358 h 5536959"/>
                <a:gd name="connsiteX62" fmla="*/ 3388239 w 10270374"/>
                <a:gd name="connsiteY62" fmla="*/ 3442290 h 5536959"/>
                <a:gd name="connsiteX63" fmla="*/ 3212014 w 10270374"/>
                <a:gd name="connsiteY63" fmla="*/ 3336948 h 5536959"/>
                <a:gd name="connsiteX64" fmla="*/ 3004633 w 10270374"/>
                <a:gd name="connsiteY64" fmla="*/ 3276814 h 5536959"/>
                <a:gd name="connsiteX65" fmla="*/ 2771676 w 10270374"/>
                <a:gd name="connsiteY65" fmla="*/ 3166987 h 5536959"/>
                <a:gd name="connsiteX66" fmla="*/ 2638873 w 10270374"/>
                <a:gd name="connsiteY66" fmla="*/ 3097908 h 5536959"/>
                <a:gd name="connsiteX67" fmla="*/ 2570293 w 10270374"/>
                <a:gd name="connsiteY67" fmla="*/ 3109338 h 5536959"/>
                <a:gd name="connsiteX68" fmla="*/ 2525557 w 10270374"/>
                <a:gd name="connsiteY68" fmla="*/ 3326508 h 5536959"/>
                <a:gd name="connsiteX69" fmla="*/ 2584349 w 10270374"/>
                <a:gd name="connsiteY69" fmla="*/ 3577470 h 5536959"/>
                <a:gd name="connsiteX70" fmla="*/ 2663703 w 10270374"/>
                <a:gd name="connsiteY70" fmla="*/ 3996904 h 5536959"/>
                <a:gd name="connsiteX71" fmla="*/ 2633113 w 10270374"/>
                <a:gd name="connsiteY71" fmla="*/ 4192703 h 5536959"/>
                <a:gd name="connsiteX72" fmla="*/ 2539703 w 10270374"/>
                <a:gd name="connsiteY72" fmla="*/ 4455574 h 5536959"/>
                <a:gd name="connsiteX73" fmla="*/ 2595212 w 10270374"/>
                <a:gd name="connsiteY73" fmla="*/ 3945217 h 5536959"/>
                <a:gd name="connsiteX74" fmla="*/ 2481240 w 10270374"/>
                <a:gd name="connsiteY74" fmla="*/ 3566538 h 5536959"/>
                <a:gd name="connsiteX75" fmla="*/ 2307403 w 10270374"/>
                <a:gd name="connsiteY75" fmla="*/ 3166488 h 5536959"/>
                <a:gd name="connsiteX76" fmla="*/ 2261683 w 10270374"/>
                <a:gd name="connsiteY76" fmla="*/ 3063618 h 5536959"/>
                <a:gd name="connsiteX77" fmla="*/ 2078803 w 10270374"/>
                <a:gd name="connsiteY77" fmla="*/ 2949318 h 5536959"/>
                <a:gd name="connsiteX78" fmla="*/ 1824299 w 10270374"/>
                <a:gd name="connsiteY78" fmla="*/ 3002494 h 5536959"/>
                <a:gd name="connsiteX79" fmla="*/ 1412162 w 10270374"/>
                <a:gd name="connsiteY79" fmla="*/ 3235573 h 5536959"/>
                <a:gd name="connsiteX80" fmla="*/ 1381573 w 10270374"/>
                <a:gd name="connsiteY80" fmla="*/ 3680838 h 5536959"/>
                <a:gd name="connsiteX81" fmla="*/ 1340867 w 10270374"/>
                <a:gd name="connsiteY81" fmla="*/ 3980504 h 5536959"/>
                <a:gd name="connsiteX82" fmla="*/ 1197619 w 10270374"/>
                <a:gd name="connsiteY82" fmla="*/ 4738831 h 5536959"/>
                <a:gd name="connsiteX83" fmla="*/ 1220896 w 10270374"/>
                <a:gd name="connsiteY83" fmla="*/ 4338309 h 5536959"/>
                <a:gd name="connsiteX84" fmla="*/ 1242772 w 10270374"/>
                <a:gd name="connsiteY84" fmla="*/ 4080888 h 5536959"/>
                <a:gd name="connsiteX85" fmla="*/ 1198693 w 10270374"/>
                <a:gd name="connsiteY85" fmla="*/ 3909438 h 5536959"/>
                <a:gd name="connsiteX86" fmla="*/ 970093 w 10270374"/>
                <a:gd name="connsiteY86" fmla="*/ 3989448 h 5536959"/>
                <a:gd name="connsiteX87" fmla="*/ 766328 w 10270374"/>
                <a:gd name="connsiteY87" fmla="*/ 4131990 h 5536959"/>
                <a:gd name="connsiteX88" fmla="*/ 555808 w 10270374"/>
                <a:gd name="connsiteY88" fmla="*/ 4355688 h 5536959"/>
                <a:gd name="connsiteX89" fmla="*/ 785900 w 10270374"/>
                <a:gd name="connsiteY89" fmla="*/ 4017771 h 5536959"/>
                <a:gd name="connsiteX90" fmla="*/ 1130113 w 10270374"/>
                <a:gd name="connsiteY90" fmla="*/ 3817500 h 5536959"/>
                <a:gd name="connsiteX91" fmla="*/ 1278703 w 10270374"/>
                <a:gd name="connsiteY91" fmla="*/ 3726558 h 5536959"/>
                <a:gd name="connsiteX92" fmla="*/ 1269661 w 10270374"/>
                <a:gd name="connsiteY92" fmla="*/ 3390117 h 5536959"/>
                <a:gd name="connsiteX93" fmla="*/ 1309620 w 10270374"/>
                <a:gd name="connsiteY93" fmla="*/ 3169963 h 5536959"/>
                <a:gd name="connsiteX94" fmla="*/ 1393003 w 10270374"/>
                <a:gd name="connsiteY94" fmla="*/ 3052188 h 5536959"/>
                <a:gd name="connsiteX95" fmla="*/ 1080693 w 10270374"/>
                <a:gd name="connsiteY95" fmla="*/ 2984604 h 5536959"/>
                <a:gd name="connsiteX96" fmla="*/ 663453 w 10270374"/>
                <a:gd name="connsiteY96" fmla="*/ 3023360 h 5536959"/>
                <a:gd name="connsiteX97" fmla="*/ 235111 w 10270374"/>
                <a:gd name="connsiteY97" fmla="*/ 3217172 h 5536959"/>
                <a:gd name="connsiteX98" fmla="*/ 421453 w 10270374"/>
                <a:gd name="connsiteY98" fmla="*/ 3029328 h 5536959"/>
                <a:gd name="connsiteX99" fmla="*/ 627193 w 10270374"/>
                <a:gd name="connsiteY99" fmla="*/ 2926458 h 5536959"/>
                <a:gd name="connsiteX100" fmla="*/ 854480 w 10270374"/>
                <a:gd name="connsiteY100" fmla="*/ 2889178 h 5536959"/>
                <a:gd name="connsiteX101" fmla="*/ 1149272 w 10270374"/>
                <a:gd name="connsiteY101" fmla="*/ 2889676 h 5536959"/>
                <a:gd name="connsiteX102" fmla="*/ 1531894 w 10270374"/>
                <a:gd name="connsiteY102" fmla="*/ 2917507 h 5536959"/>
                <a:gd name="connsiteX103" fmla="*/ 1860559 w 10270374"/>
                <a:gd name="connsiteY103" fmla="*/ 2766431 h 5536959"/>
                <a:gd name="connsiteX104" fmla="*/ 1701613 w 10270374"/>
                <a:gd name="connsiteY104" fmla="*/ 2263518 h 5536959"/>
                <a:gd name="connsiteX105" fmla="*/ 1690183 w 10270374"/>
                <a:gd name="connsiteY105" fmla="*/ 1966338 h 5536959"/>
                <a:gd name="connsiteX106" fmla="*/ 1381991 w 10270374"/>
                <a:gd name="connsiteY106" fmla="*/ 1841604 h 5536959"/>
                <a:gd name="connsiteX107" fmla="*/ 1095823 w 10270374"/>
                <a:gd name="connsiteY107" fmla="*/ 1714878 h 5536959"/>
                <a:gd name="connsiteX108" fmla="*/ 746507 w 10270374"/>
                <a:gd name="connsiteY108" fmla="*/ 1626415 h 5536959"/>
                <a:gd name="connsiteX109" fmla="*/ 352873 w 10270374"/>
                <a:gd name="connsiteY109" fmla="*/ 1726308 h 5536959"/>
                <a:gd name="connsiteX110" fmla="*/ 113171 w 10270374"/>
                <a:gd name="connsiteY110" fmla="*/ 1763582 h 5536959"/>
                <a:gd name="connsiteX111" fmla="*/ 9973 w 10270374"/>
                <a:gd name="connsiteY111" fmla="*/ 1737738 h 5536959"/>
                <a:gd name="connsiteX112" fmla="*/ 348516 w 10270374"/>
                <a:gd name="connsiteY112" fmla="*/ 1643812 h 5536959"/>
                <a:gd name="connsiteX113" fmla="*/ 653097 w 10270374"/>
                <a:gd name="connsiteY113" fmla="*/ 1543920 h 5536959"/>
                <a:gd name="connsiteX114" fmla="*/ 1072963 w 10270374"/>
                <a:gd name="connsiteY114" fmla="*/ 1612008 h 5536959"/>
                <a:gd name="connsiteX115" fmla="*/ 1244413 w 10270374"/>
                <a:gd name="connsiteY115" fmla="*/ 1657728 h 5536959"/>
                <a:gd name="connsiteX116" fmla="*/ 1205766 w 10270374"/>
                <a:gd name="connsiteY116" fmla="*/ 1451988 h 5536959"/>
                <a:gd name="connsiteX117" fmla="*/ 1046313 w 10270374"/>
                <a:gd name="connsiteY117" fmla="*/ 815409 h 5536959"/>
                <a:gd name="connsiteX118" fmla="*/ 1221553 w 10270374"/>
                <a:gd name="connsiteY118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10208077 w 10270374"/>
                <a:gd name="connsiteY50" fmla="*/ 5047054 h 5536959"/>
                <a:gd name="connsiteX51" fmla="*/ 9897932 w 10270374"/>
                <a:gd name="connsiteY51" fmla="*/ 5530235 h 5536959"/>
                <a:gd name="connsiteX52" fmla="*/ 8790276 w 10270374"/>
                <a:gd name="connsiteY52" fmla="*/ 5047055 h 5536959"/>
                <a:gd name="connsiteX53" fmla="*/ 4940575 w 10270374"/>
                <a:gd name="connsiteY53" fmla="*/ 3376168 h 5536959"/>
                <a:gd name="connsiteX54" fmla="*/ 3944371 w 10270374"/>
                <a:gd name="connsiteY54" fmla="*/ 2976643 h 5536959"/>
                <a:gd name="connsiteX55" fmla="*/ 3460193 w 10270374"/>
                <a:gd name="connsiteY55" fmla="*/ 2852901 h 5536959"/>
                <a:gd name="connsiteX56" fmla="*/ 3217865 w 10270374"/>
                <a:gd name="connsiteY56" fmla="*/ 2829045 h 5536959"/>
                <a:gd name="connsiteX57" fmla="*/ 3025524 w 10270374"/>
                <a:gd name="connsiteY57" fmla="*/ 2858861 h 5536959"/>
                <a:gd name="connsiteX58" fmla="*/ 2832855 w 10270374"/>
                <a:gd name="connsiteY58" fmla="*/ 2930924 h 5536959"/>
                <a:gd name="connsiteX59" fmla="*/ 2820111 w 10270374"/>
                <a:gd name="connsiteY59" fmla="*/ 3026344 h 5536959"/>
                <a:gd name="connsiteX60" fmla="*/ 2959241 w 10270374"/>
                <a:gd name="connsiteY60" fmla="*/ 3167976 h 5536959"/>
                <a:gd name="connsiteX61" fmla="*/ 3176083 w 10270374"/>
                <a:gd name="connsiteY61" fmla="*/ 3269358 h 5536959"/>
                <a:gd name="connsiteX62" fmla="*/ 3388239 w 10270374"/>
                <a:gd name="connsiteY62" fmla="*/ 3442290 h 5536959"/>
                <a:gd name="connsiteX63" fmla="*/ 3212014 w 10270374"/>
                <a:gd name="connsiteY63" fmla="*/ 3336948 h 5536959"/>
                <a:gd name="connsiteX64" fmla="*/ 3004633 w 10270374"/>
                <a:gd name="connsiteY64" fmla="*/ 3276814 h 5536959"/>
                <a:gd name="connsiteX65" fmla="*/ 2771676 w 10270374"/>
                <a:gd name="connsiteY65" fmla="*/ 3166987 h 5536959"/>
                <a:gd name="connsiteX66" fmla="*/ 2638873 w 10270374"/>
                <a:gd name="connsiteY66" fmla="*/ 3097908 h 5536959"/>
                <a:gd name="connsiteX67" fmla="*/ 2570293 w 10270374"/>
                <a:gd name="connsiteY67" fmla="*/ 3109338 h 5536959"/>
                <a:gd name="connsiteX68" fmla="*/ 2525557 w 10270374"/>
                <a:gd name="connsiteY68" fmla="*/ 3326508 h 5536959"/>
                <a:gd name="connsiteX69" fmla="*/ 2584349 w 10270374"/>
                <a:gd name="connsiteY69" fmla="*/ 3577470 h 5536959"/>
                <a:gd name="connsiteX70" fmla="*/ 2663703 w 10270374"/>
                <a:gd name="connsiteY70" fmla="*/ 3996904 h 5536959"/>
                <a:gd name="connsiteX71" fmla="*/ 2633113 w 10270374"/>
                <a:gd name="connsiteY71" fmla="*/ 4192703 h 5536959"/>
                <a:gd name="connsiteX72" fmla="*/ 2539703 w 10270374"/>
                <a:gd name="connsiteY72" fmla="*/ 4455574 h 5536959"/>
                <a:gd name="connsiteX73" fmla="*/ 2595212 w 10270374"/>
                <a:gd name="connsiteY73" fmla="*/ 3945217 h 5536959"/>
                <a:gd name="connsiteX74" fmla="*/ 2481240 w 10270374"/>
                <a:gd name="connsiteY74" fmla="*/ 3566538 h 5536959"/>
                <a:gd name="connsiteX75" fmla="*/ 2307403 w 10270374"/>
                <a:gd name="connsiteY75" fmla="*/ 3166488 h 5536959"/>
                <a:gd name="connsiteX76" fmla="*/ 2261683 w 10270374"/>
                <a:gd name="connsiteY76" fmla="*/ 3063618 h 5536959"/>
                <a:gd name="connsiteX77" fmla="*/ 2078803 w 10270374"/>
                <a:gd name="connsiteY77" fmla="*/ 2949318 h 5536959"/>
                <a:gd name="connsiteX78" fmla="*/ 1824299 w 10270374"/>
                <a:gd name="connsiteY78" fmla="*/ 3002494 h 5536959"/>
                <a:gd name="connsiteX79" fmla="*/ 1412162 w 10270374"/>
                <a:gd name="connsiteY79" fmla="*/ 3235573 h 5536959"/>
                <a:gd name="connsiteX80" fmla="*/ 1381573 w 10270374"/>
                <a:gd name="connsiteY80" fmla="*/ 3680838 h 5536959"/>
                <a:gd name="connsiteX81" fmla="*/ 1340867 w 10270374"/>
                <a:gd name="connsiteY81" fmla="*/ 3980504 h 5536959"/>
                <a:gd name="connsiteX82" fmla="*/ 1197619 w 10270374"/>
                <a:gd name="connsiteY82" fmla="*/ 4738831 h 5536959"/>
                <a:gd name="connsiteX83" fmla="*/ 1220896 w 10270374"/>
                <a:gd name="connsiteY83" fmla="*/ 4338309 h 5536959"/>
                <a:gd name="connsiteX84" fmla="*/ 1242772 w 10270374"/>
                <a:gd name="connsiteY84" fmla="*/ 4080888 h 5536959"/>
                <a:gd name="connsiteX85" fmla="*/ 1198693 w 10270374"/>
                <a:gd name="connsiteY85" fmla="*/ 3909438 h 5536959"/>
                <a:gd name="connsiteX86" fmla="*/ 970093 w 10270374"/>
                <a:gd name="connsiteY86" fmla="*/ 3989448 h 5536959"/>
                <a:gd name="connsiteX87" fmla="*/ 766328 w 10270374"/>
                <a:gd name="connsiteY87" fmla="*/ 4131990 h 5536959"/>
                <a:gd name="connsiteX88" fmla="*/ 555808 w 10270374"/>
                <a:gd name="connsiteY88" fmla="*/ 4355688 h 5536959"/>
                <a:gd name="connsiteX89" fmla="*/ 785900 w 10270374"/>
                <a:gd name="connsiteY89" fmla="*/ 4017771 h 5536959"/>
                <a:gd name="connsiteX90" fmla="*/ 1130113 w 10270374"/>
                <a:gd name="connsiteY90" fmla="*/ 3817500 h 5536959"/>
                <a:gd name="connsiteX91" fmla="*/ 1278703 w 10270374"/>
                <a:gd name="connsiteY91" fmla="*/ 3726558 h 5536959"/>
                <a:gd name="connsiteX92" fmla="*/ 1269661 w 10270374"/>
                <a:gd name="connsiteY92" fmla="*/ 3390117 h 5536959"/>
                <a:gd name="connsiteX93" fmla="*/ 1309620 w 10270374"/>
                <a:gd name="connsiteY93" fmla="*/ 3169963 h 5536959"/>
                <a:gd name="connsiteX94" fmla="*/ 1393003 w 10270374"/>
                <a:gd name="connsiteY94" fmla="*/ 3052188 h 5536959"/>
                <a:gd name="connsiteX95" fmla="*/ 1080693 w 10270374"/>
                <a:gd name="connsiteY95" fmla="*/ 2984604 h 5536959"/>
                <a:gd name="connsiteX96" fmla="*/ 663453 w 10270374"/>
                <a:gd name="connsiteY96" fmla="*/ 3023360 h 5536959"/>
                <a:gd name="connsiteX97" fmla="*/ 235111 w 10270374"/>
                <a:gd name="connsiteY97" fmla="*/ 3217172 h 5536959"/>
                <a:gd name="connsiteX98" fmla="*/ 421453 w 10270374"/>
                <a:gd name="connsiteY98" fmla="*/ 3029328 h 5536959"/>
                <a:gd name="connsiteX99" fmla="*/ 627193 w 10270374"/>
                <a:gd name="connsiteY99" fmla="*/ 2926458 h 5536959"/>
                <a:gd name="connsiteX100" fmla="*/ 854480 w 10270374"/>
                <a:gd name="connsiteY100" fmla="*/ 2889178 h 5536959"/>
                <a:gd name="connsiteX101" fmla="*/ 1149272 w 10270374"/>
                <a:gd name="connsiteY101" fmla="*/ 2889676 h 5536959"/>
                <a:gd name="connsiteX102" fmla="*/ 1531894 w 10270374"/>
                <a:gd name="connsiteY102" fmla="*/ 2917507 h 5536959"/>
                <a:gd name="connsiteX103" fmla="*/ 1860559 w 10270374"/>
                <a:gd name="connsiteY103" fmla="*/ 2766431 h 5536959"/>
                <a:gd name="connsiteX104" fmla="*/ 1701613 w 10270374"/>
                <a:gd name="connsiteY104" fmla="*/ 2263518 h 5536959"/>
                <a:gd name="connsiteX105" fmla="*/ 1690183 w 10270374"/>
                <a:gd name="connsiteY105" fmla="*/ 1966338 h 5536959"/>
                <a:gd name="connsiteX106" fmla="*/ 1381991 w 10270374"/>
                <a:gd name="connsiteY106" fmla="*/ 1841604 h 5536959"/>
                <a:gd name="connsiteX107" fmla="*/ 1095823 w 10270374"/>
                <a:gd name="connsiteY107" fmla="*/ 1714878 h 5536959"/>
                <a:gd name="connsiteX108" fmla="*/ 746507 w 10270374"/>
                <a:gd name="connsiteY108" fmla="*/ 1626415 h 5536959"/>
                <a:gd name="connsiteX109" fmla="*/ 352873 w 10270374"/>
                <a:gd name="connsiteY109" fmla="*/ 1726308 h 5536959"/>
                <a:gd name="connsiteX110" fmla="*/ 113171 w 10270374"/>
                <a:gd name="connsiteY110" fmla="*/ 1763582 h 5536959"/>
                <a:gd name="connsiteX111" fmla="*/ 9973 w 10270374"/>
                <a:gd name="connsiteY111" fmla="*/ 1737738 h 5536959"/>
                <a:gd name="connsiteX112" fmla="*/ 348516 w 10270374"/>
                <a:gd name="connsiteY112" fmla="*/ 1643812 h 5536959"/>
                <a:gd name="connsiteX113" fmla="*/ 653097 w 10270374"/>
                <a:gd name="connsiteY113" fmla="*/ 1543920 h 5536959"/>
                <a:gd name="connsiteX114" fmla="*/ 1072963 w 10270374"/>
                <a:gd name="connsiteY114" fmla="*/ 1612008 h 5536959"/>
                <a:gd name="connsiteX115" fmla="*/ 1244413 w 10270374"/>
                <a:gd name="connsiteY115" fmla="*/ 1657728 h 5536959"/>
                <a:gd name="connsiteX116" fmla="*/ 1205766 w 10270374"/>
                <a:gd name="connsiteY116" fmla="*/ 1451988 h 5536959"/>
                <a:gd name="connsiteX117" fmla="*/ 1046313 w 10270374"/>
                <a:gd name="connsiteY117" fmla="*/ 815409 h 5536959"/>
                <a:gd name="connsiteX118" fmla="*/ 1221553 w 10270374"/>
                <a:gd name="connsiteY118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9694124 w 10270374"/>
                <a:gd name="connsiteY50" fmla="*/ 5026924 h 5536959"/>
                <a:gd name="connsiteX51" fmla="*/ 10208077 w 10270374"/>
                <a:gd name="connsiteY51" fmla="*/ 5047054 h 5536959"/>
                <a:gd name="connsiteX52" fmla="*/ 9897932 w 10270374"/>
                <a:gd name="connsiteY52" fmla="*/ 5530235 h 5536959"/>
                <a:gd name="connsiteX53" fmla="*/ 8790276 w 10270374"/>
                <a:gd name="connsiteY53" fmla="*/ 5047055 h 5536959"/>
                <a:gd name="connsiteX54" fmla="*/ 4940575 w 10270374"/>
                <a:gd name="connsiteY54" fmla="*/ 3376168 h 5536959"/>
                <a:gd name="connsiteX55" fmla="*/ 3944371 w 10270374"/>
                <a:gd name="connsiteY55" fmla="*/ 2976643 h 5536959"/>
                <a:gd name="connsiteX56" fmla="*/ 3460193 w 10270374"/>
                <a:gd name="connsiteY56" fmla="*/ 2852901 h 5536959"/>
                <a:gd name="connsiteX57" fmla="*/ 3217865 w 10270374"/>
                <a:gd name="connsiteY57" fmla="*/ 2829045 h 5536959"/>
                <a:gd name="connsiteX58" fmla="*/ 3025524 w 10270374"/>
                <a:gd name="connsiteY58" fmla="*/ 2858861 h 5536959"/>
                <a:gd name="connsiteX59" fmla="*/ 2832855 w 10270374"/>
                <a:gd name="connsiteY59" fmla="*/ 2930924 h 5536959"/>
                <a:gd name="connsiteX60" fmla="*/ 2820111 w 10270374"/>
                <a:gd name="connsiteY60" fmla="*/ 3026344 h 5536959"/>
                <a:gd name="connsiteX61" fmla="*/ 2959241 w 10270374"/>
                <a:gd name="connsiteY61" fmla="*/ 3167976 h 5536959"/>
                <a:gd name="connsiteX62" fmla="*/ 3176083 w 10270374"/>
                <a:gd name="connsiteY62" fmla="*/ 3269358 h 5536959"/>
                <a:gd name="connsiteX63" fmla="*/ 3388239 w 10270374"/>
                <a:gd name="connsiteY63" fmla="*/ 3442290 h 5536959"/>
                <a:gd name="connsiteX64" fmla="*/ 3212014 w 10270374"/>
                <a:gd name="connsiteY64" fmla="*/ 3336948 h 5536959"/>
                <a:gd name="connsiteX65" fmla="*/ 3004633 w 10270374"/>
                <a:gd name="connsiteY65" fmla="*/ 3276814 h 5536959"/>
                <a:gd name="connsiteX66" fmla="*/ 2771676 w 10270374"/>
                <a:gd name="connsiteY66" fmla="*/ 3166987 h 5536959"/>
                <a:gd name="connsiteX67" fmla="*/ 2638873 w 10270374"/>
                <a:gd name="connsiteY67" fmla="*/ 3097908 h 5536959"/>
                <a:gd name="connsiteX68" fmla="*/ 2570293 w 10270374"/>
                <a:gd name="connsiteY68" fmla="*/ 3109338 h 5536959"/>
                <a:gd name="connsiteX69" fmla="*/ 2525557 w 10270374"/>
                <a:gd name="connsiteY69" fmla="*/ 3326508 h 5536959"/>
                <a:gd name="connsiteX70" fmla="*/ 2584349 w 10270374"/>
                <a:gd name="connsiteY70" fmla="*/ 3577470 h 5536959"/>
                <a:gd name="connsiteX71" fmla="*/ 2663703 w 10270374"/>
                <a:gd name="connsiteY71" fmla="*/ 3996904 h 5536959"/>
                <a:gd name="connsiteX72" fmla="*/ 2633113 w 10270374"/>
                <a:gd name="connsiteY72" fmla="*/ 4192703 h 5536959"/>
                <a:gd name="connsiteX73" fmla="*/ 2539703 w 10270374"/>
                <a:gd name="connsiteY73" fmla="*/ 4455574 h 5536959"/>
                <a:gd name="connsiteX74" fmla="*/ 2595212 w 10270374"/>
                <a:gd name="connsiteY74" fmla="*/ 3945217 h 5536959"/>
                <a:gd name="connsiteX75" fmla="*/ 2481240 w 10270374"/>
                <a:gd name="connsiteY75" fmla="*/ 3566538 h 5536959"/>
                <a:gd name="connsiteX76" fmla="*/ 2307403 w 10270374"/>
                <a:gd name="connsiteY76" fmla="*/ 3166488 h 5536959"/>
                <a:gd name="connsiteX77" fmla="*/ 2261683 w 10270374"/>
                <a:gd name="connsiteY77" fmla="*/ 3063618 h 5536959"/>
                <a:gd name="connsiteX78" fmla="*/ 2078803 w 10270374"/>
                <a:gd name="connsiteY78" fmla="*/ 2949318 h 5536959"/>
                <a:gd name="connsiteX79" fmla="*/ 1824299 w 10270374"/>
                <a:gd name="connsiteY79" fmla="*/ 3002494 h 5536959"/>
                <a:gd name="connsiteX80" fmla="*/ 1412162 w 10270374"/>
                <a:gd name="connsiteY80" fmla="*/ 3235573 h 5536959"/>
                <a:gd name="connsiteX81" fmla="*/ 1381573 w 10270374"/>
                <a:gd name="connsiteY81" fmla="*/ 3680838 h 5536959"/>
                <a:gd name="connsiteX82" fmla="*/ 1340867 w 10270374"/>
                <a:gd name="connsiteY82" fmla="*/ 3980504 h 5536959"/>
                <a:gd name="connsiteX83" fmla="*/ 1197619 w 10270374"/>
                <a:gd name="connsiteY83" fmla="*/ 4738831 h 5536959"/>
                <a:gd name="connsiteX84" fmla="*/ 1220896 w 10270374"/>
                <a:gd name="connsiteY84" fmla="*/ 4338309 h 5536959"/>
                <a:gd name="connsiteX85" fmla="*/ 1242772 w 10270374"/>
                <a:gd name="connsiteY85" fmla="*/ 4080888 h 5536959"/>
                <a:gd name="connsiteX86" fmla="*/ 1198693 w 10270374"/>
                <a:gd name="connsiteY86" fmla="*/ 3909438 h 5536959"/>
                <a:gd name="connsiteX87" fmla="*/ 970093 w 10270374"/>
                <a:gd name="connsiteY87" fmla="*/ 3989448 h 5536959"/>
                <a:gd name="connsiteX88" fmla="*/ 766328 w 10270374"/>
                <a:gd name="connsiteY88" fmla="*/ 4131990 h 5536959"/>
                <a:gd name="connsiteX89" fmla="*/ 555808 w 10270374"/>
                <a:gd name="connsiteY89" fmla="*/ 4355688 h 5536959"/>
                <a:gd name="connsiteX90" fmla="*/ 785900 w 10270374"/>
                <a:gd name="connsiteY90" fmla="*/ 4017771 h 5536959"/>
                <a:gd name="connsiteX91" fmla="*/ 1130113 w 10270374"/>
                <a:gd name="connsiteY91" fmla="*/ 3817500 h 5536959"/>
                <a:gd name="connsiteX92" fmla="*/ 1278703 w 10270374"/>
                <a:gd name="connsiteY92" fmla="*/ 3726558 h 5536959"/>
                <a:gd name="connsiteX93" fmla="*/ 1269661 w 10270374"/>
                <a:gd name="connsiteY93" fmla="*/ 3390117 h 5536959"/>
                <a:gd name="connsiteX94" fmla="*/ 1309620 w 10270374"/>
                <a:gd name="connsiteY94" fmla="*/ 3169963 h 5536959"/>
                <a:gd name="connsiteX95" fmla="*/ 1393003 w 10270374"/>
                <a:gd name="connsiteY95" fmla="*/ 3052188 h 5536959"/>
                <a:gd name="connsiteX96" fmla="*/ 1080693 w 10270374"/>
                <a:gd name="connsiteY96" fmla="*/ 2984604 h 5536959"/>
                <a:gd name="connsiteX97" fmla="*/ 663453 w 10270374"/>
                <a:gd name="connsiteY97" fmla="*/ 3023360 h 5536959"/>
                <a:gd name="connsiteX98" fmla="*/ 235111 w 10270374"/>
                <a:gd name="connsiteY98" fmla="*/ 3217172 h 5536959"/>
                <a:gd name="connsiteX99" fmla="*/ 421453 w 10270374"/>
                <a:gd name="connsiteY99" fmla="*/ 3029328 h 5536959"/>
                <a:gd name="connsiteX100" fmla="*/ 627193 w 10270374"/>
                <a:gd name="connsiteY100" fmla="*/ 2926458 h 5536959"/>
                <a:gd name="connsiteX101" fmla="*/ 854480 w 10270374"/>
                <a:gd name="connsiteY101" fmla="*/ 2889178 h 5536959"/>
                <a:gd name="connsiteX102" fmla="*/ 1149272 w 10270374"/>
                <a:gd name="connsiteY102" fmla="*/ 2889676 h 5536959"/>
                <a:gd name="connsiteX103" fmla="*/ 1531894 w 10270374"/>
                <a:gd name="connsiteY103" fmla="*/ 2917507 h 5536959"/>
                <a:gd name="connsiteX104" fmla="*/ 1860559 w 10270374"/>
                <a:gd name="connsiteY104" fmla="*/ 2766431 h 5536959"/>
                <a:gd name="connsiteX105" fmla="*/ 1701613 w 10270374"/>
                <a:gd name="connsiteY105" fmla="*/ 2263518 h 5536959"/>
                <a:gd name="connsiteX106" fmla="*/ 1690183 w 10270374"/>
                <a:gd name="connsiteY106" fmla="*/ 1966338 h 5536959"/>
                <a:gd name="connsiteX107" fmla="*/ 1381991 w 10270374"/>
                <a:gd name="connsiteY107" fmla="*/ 1841604 h 5536959"/>
                <a:gd name="connsiteX108" fmla="*/ 1095823 w 10270374"/>
                <a:gd name="connsiteY108" fmla="*/ 1714878 h 5536959"/>
                <a:gd name="connsiteX109" fmla="*/ 746507 w 10270374"/>
                <a:gd name="connsiteY109" fmla="*/ 1626415 h 5536959"/>
                <a:gd name="connsiteX110" fmla="*/ 352873 w 10270374"/>
                <a:gd name="connsiteY110" fmla="*/ 1726308 h 5536959"/>
                <a:gd name="connsiteX111" fmla="*/ 113171 w 10270374"/>
                <a:gd name="connsiteY111" fmla="*/ 1763582 h 5536959"/>
                <a:gd name="connsiteX112" fmla="*/ 9973 w 10270374"/>
                <a:gd name="connsiteY112" fmla="*/ 1737738 h 5536959"/>
                <a:gd name="connsiteX113" fmla="*/ 348516 w 10270374"/>
                <a:gd name="connsiteY113" fmla="*/ 1643812 h 5536959"/>
                <a:gd name="connsiteX114" fmla="*/ 653097 w 10270374"/>
                <a:gd name="connsiteY114" fmla="*/ 1543920 h 5536959"/>
                <a:gd name="connsiteX115" fmla="*/ 1072963 w 10270374"/>
                <a:gd name="connsiteY115" fmla="*/ 1612008 h 5536959"/>
                <a:gd name="connsiteX116" fmla="*/ 1244413 w 10270374"/>
                <a:gd name="connsiteY116" fmla="*/ 1657728 h 5536959"/>
                <a:gd name="connsiteX117" fmla="*/ 1205766 w 10270374"/>
                <a:gd name="connsiteY117" fmla="*/ 1451988 h 5536959"/>
                <a:gd name="connsiteX118" fmla="*/ 1046313 w 10270374"/>
                <a:gd name="connsiteY118" fmla="*/ 815409 h 5536959"/>
                <a:gd name="connsiteX119" fmla="*/ 1221553 w 10270374"/>
                <a:gd name="connsiteY119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9694124 w 10270374"/>
                <a:gd name="connsiteY50" fmla="*/ 5026924 h 5536959"/>
                <a:gd name="connsiteX51" fmla="*/ 10208077 w 10270374"/>
                <a:gd name="connsiteY51" fmla="*/ 5047054 h 5536959"/>
                <a:gd name="connsiteX52" fmla="*/ 9897932 w 10270374"/>
                <a:gd name="connsiteY52" fmla="*/ 5530235 h 5536959"/>
                <a:gd name="connsiteX53" fmla="*/ 8790276 w 10270374"/>
                <a:gd name="connsiteY53" fmla="*/ 5047055 h 5536959"/>
                <a:gd name="connsiteX54" fmla="*/ 4940575 w 10270374"/>
                <a:gd name="connsiteY54" fmla="*/ 3376168 h 5536959"/>
                <a:gd name="connsiteX55" fmla="*/ 3944371 w 10270374"/>
                <a:gd name="connsiteY55" fmla="*/ 2976643 h 5536959"/>
                <a:gd name="connsiteX56" fmla="*/ 3460193 w 10270374"/>
                <a:gd name="connsiteY56" fmla="*/ 2852901 h 5536959"/>
                <a:gd name="connsiteX57" fmla="*/ 3217865 w 10270374"/>
                <a:gd name="connsiteY57" fmla="*/ 2829045 h 5536959"/>
                <a:gd name="connsiteX58" fmla="*/ 3025524 w 10270374"/>
                <a:gd name="connsiteY58" fmla="*/ 2858861 h 5536959"/>
                <a:gd name="connsiteX59" fmla="*/ 2832855 w 10270374"/>
                <a:gd name="connsiteY59" fmla="*/ 2930924 h 5536959"/>
                <a:gd name="connsiteX60" fmla="*/ 2820111 w 10270374"/>
                <a:gd name="connsiteY60" fmla="*/ 3026344 h 5536959"/>
                <a:gd name="connsiteX61" fmla="*/ 2959241 w 10270374"/>
                <a:gd name="connsiteY61" fmla="*/ 3167976 h 5536959"/>
                <a:gd name="connsiteX62" fmla="*/ 3176083 w 10270374"/>
                <a:gd name="connsiteY62" fmla="*/ 3269358 h 5536959"/>
                <a:gd name="connsiteX63" fmla="*/ 3388239 w 10270374"/>
                <a:gd name="connsiteY63" fmla="*/ 3442290 h 5536959"/>
                <a:gd name="connsiteX64" fmla="*/ 3212014 w 10270374"/>
                <a:gd name="connsiteY64" fmla="*/ 3336948 h 5536959"/>
                <a:gd name="connsiteX65" fmla="*/ 3004633 w 10270374"/>
                <a:gd name="connsiteY65" fmla="*/ 3276814 h 5536959"/>
                <a:gd name="connsiteX66" fmla="*/ 2771676 w 10270374"/>
                <a:gd name="connsiteY66" fmla="*/ 3166987 h 5536959"/>
                <a:gd name="connsiteX67" fmla="*/ 2638873 w 10270374"/>
                <a:gd name="connsiteY67" fmla="*/ 3097908 h 5536959"/>
                <a:gd name="connsiteX68" fmla="*/ 2570293 w 10270374"/>
                <a:gd name="connsiteY68" fmla="*/ 3109338 h 5536959"/>
                <a:gd name="connsiteX69" fmla="*/ 2525557 w 10270374"/>
                <a:gd name="connsiteY69" fmla="*/ 3326508 h 5536959"/>
                <a:gd name="connsiteX70" fmla="*/ 2584349 w 10270374"/>
                <a:gd name="connsiteY70" fmla="*/ 3577470 h 5536959"/>
                <a:gd name="connsiteX71" fmla="*/ 2663703 w 10270374"/>
                <a:gd name="connsiteY71" fmla="*/ 3996904 h 5536959"/>
                <a:gd name="connsiteX72" fmla="*/ 2633113 w 10270374"/>
                <a:gd name="connsiteY72" fmla="*/ 4192703 h 5536959"/>
                <a:gd name="connsiteX73" fmla="*/ 2539703 w 10270374"/>
                <a:gd name="connsiteY73" fmla="*/ 4455574 h 5536959"/>
                <a:gd name="connsiteX74" fmla="*/ 2595212 w 10270374"/>
                <a:gd name="connsiteY74" fmla="*/ 3945217 h 5536959"/>
                <a:gd name="connsiteX75" fmla="*/ 2481240 w 10270374"/>
                <a:gd name="connsiteY75" fmla="*/ 3566538 h 5536959"/>
                <a:gd name="connsiteX76" fmla="*/ 2307403 w 10270374"/>
                <a:gd name="connsiteY76" fmla="*/ 3166488 h 5536959"/>
                <a:gd name="connsiteX77" fmla="*/ 2261683 w 10270374"/>
                <a:gd name="connsiteY77" fmla="*/ 3063618 h 5536959"/>
                <a:gd name="connsiteX78" fmla="*/ 2078803 w 10270374"/>
                <a:gd name="connsiteY78" fmla="*/ 2949318 h 5536959"/>
                <a:gd name="connsiteX79" fmla="*/ 1824299 w 10270374"/>
                <a:gd name="connsiteY79" fmla="*/ 3002494 h 5536959"/>
                <a:gd name="connsiteX80" fmla="*/ 1412162 w 10270374"/>
                <a:gd name="connsiteY80" fmla="*/ 3235573 h 5536959"/>
                <a:gd name="connsiteX81" fmla="*/ 1381573 w 10270374"/>
                <a:gd name="connsiteY81" fmla="*/ 3680838 h 5536959"/>
                <a:gd name="connsiteX82" fmla="*/ 1340867 w 10270374"/>
                <a:gd name="connsiteY82" fmla="*/ 3980504 h 5536959"/>
                <a:gd name="connsiteX83" fmla="*/ 1197619 w 10270374"/>
                <a:gd name="connsiteY83" fmla="*/ 4738831 h 5536959"/>
                <a:gd name="connsiteX84" fmla="*/ 1220896 w 10270374"/>
                <a:gd name="connsiteY84" fmla="*/ 4338309 h 5536959"/>
                <a:gd name="connsiteX85" fmla="*/ 1242772 w 10270374"/>
                <a:gd name="connsiteY85" fmla="*/ 4080888 h 5536959"/>
                <a:gd name="connsiteX86" fmla="*/ 1198693 w 10270374"/>
                <a:gd name="connsiteY86" fmla="*/ 3909438 h 5536959"/>
                <a:gd name="connsiteX87" fmla="*/ 970093 w 10270374"/>
                <a:gd name="connsiteY87" fmla="*/ 3989448 h 5536959"/>
                <a:gd name="connsiteX88" fmla="*/ 766328 w 10270374"/>
                <a:gd name="connsiteY88" fmla="*/ 4131990 h 5536959"/>
                <a:gd name="connsiteX89" fmla="*/ 555808 w 10270374"/>
                <a:gd name="connsiteY89" fmla="*/ 4355688 h 5536959"/>
                <a:gd name="connsiteX90" fmla="*/ 785900 w 10270374"/>
                <a:gd name="connsiteY90" fmla="*/ 4017771 h 5536959"/>
                <a:gd name="connsiteX91" fmla="*/ 1130113 w 10270374"/>
                <a:gd name="connsiteY91" fmla="*/ 3817500 h 5536959"/>
                <a:gd name="connsiteX92" fmla="*/ 1278703 w 10270374"/>
                <a:gd name="connsiteY92" fmla="*/ 3726558 h 5536959"/>
                <a:gd name="connsiteX93" fmla="*/ 1269661 w 10270374"/>
                <a:gd name="connsiteY93" fmla="*/ 3390117 h 5536959"/>
                <a:gd name="connsiteX94" fmla="*/ 1309620 w 10270374"/>
                <a:gd name="connsiteY94" fmla="*/ 3169963 h 5536959"/>
                <a:gd name="connsiteX95" fmla="*/ 1393003 w 10270374"/>
                <a:gd name="connsiteY95" fmla="*/ 3052188 h 5536959"/>
                <a:gd name="connsiteX96" fmla="*/ 1080693 w 10270374"/>
                <a:gd name="connsiteY96" fmla="*/ 2984604 h 5536959"/>
                <a:gd name="connsiteX97" fmla="*/ 663453 w 10270374"/>
                <a:gd name="connsiteY97" fmla="*/ 3023360 h 5536959"/>
                <a:gd name="connsiteX98" fmla="*/ 235111 w 10270374"/>
                <a:gd name="connsiteY98" fmla="*/ 3217172 h 5536959"/>
                <a:gd name="connsiteX99" fmla="*/ 421453 w 10270374"/>
                <a:gd name="connsiteY99" fmla="*/ 3029328 h 5536959"/>
                <a:gd name="connsiteX100" fmla="*/ 627193 w 10270374"/>
                <a:gd name="connsiteY100" fmla="*/ 2926458 h 5536959"/>
                <a:gd name="connsiteX101" fmla="*/ 854480 w 10270374"/>
                <a:gd name="connsiteY101" fmla="*/ 2889178 h 5536959"/>
                <a:gd name="connsiteX102" fmla="*/ 1149272 w 10270374"/>
                <a:gd name="connsiteY102" fmla="*/ 2889676 h 5536959"/>
                <a:gd name="connsiteX103" fmla="*/ 1531894 w 10270374"/>
                <a:gd name="connsiteY103" fmla="*/ 2917507 h 5536959"/>
                <a:gd name="connsiteX104" fmla="*/ 1860559 w 10270374"/>
                <a:gd name="connsiteY104" fmla="*/ 2766431 h 5536959"/>
                <a:gd name="connsiteX105" fmla="*/ 1701613 w 10270374"/>
                <a:gd name="connsiteY105" fmla="*/ 2263518 h 5536959"/>
                <a:gd name="connsiteX106" fmla="*/ 1690183 w 10270374"/>
                <a:gd name="connsiteY106" fmla="*/ 1966338 h 5536959"/>
                <a:gd name="connsiteX107" fmla="*/ 1381991 w 10270374"/>
                <a:gd name="connsiteY107" fmla="*/ 1841604 h 5536959"/>
                <a:gd name="connsiteX108" fmla="*/ 1095823 w 10270374"/>
                <a:gd name="connsiteY108" fmla="*/ 1714878 h 5536959"/>
                <a:gd name="connsiteX109" fmla="*/ 746507 w 10270374"/>
                <a:gd name="connsiteY109" fmla="*/ 1626415 h 5536959"/>
                <a:gd name="connsiteX110" fmla="*/ 352873 w 10270374"/>
                <a:gd name="connsiteY110" fmla="*/ 1726308 h 5536959"/>
                <a:gd name="connsiteX111" fmla="*/ 113171 w 10270374"/>
                <a:gd name="connsiteY111" fmla="*/ 1763582 h 5536959"/>
                <a:gd name="connsiteX112" fmla="*/ 9973 w 10270374"/>
                <a:gd name="connsiteY112" fmla="*/ 1737738 h 5536959"/>
                <a:gd name="connsiteX113" fmla="*/ 348516 w 10270374"/>
                <a:gd name="connsiteY113" fmla="*/ 1643812 h 5536959"/>
                <a:gd name="connsiteX114" fmla="*/ 653097 w 10270374"/>
                <a:gd name="connsiteY114" fmla="*/ 1543920 h 5536959"/>
                <a:gd name="connsiteX115" fmla="*/ 1072963 w 10270374"/>
                <a:gd name="connsiteY115" fmla="*/ 1612008 h 5536959"/>
                <a:gd name="connsiteX116" fmla="*/ 1244413 w 10270374"/>
                <a:gd name="connsiteY116" fmla="*/ 1657728 h 5536959"/>
                <a:gd name="connsiteX117" fmla="*/ 1205766 w 10270374"/>
                <a:gd name="connsiteY117" fmla="*/ 1451988 h 5536959"/>
                <a:gd name="connsiteX118" fmla="*/ 1046313 w 10270374"/>
                <a:gd name="connsiteY118" fmla="*/ 815409 h 5536959"/>
                <a:gd name="connsiteX119" fmla="*/ 1221553 w 10270374"/>
                <a:gd name="connsiteY119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9694124 w 10270374"/>
                <a:gd name="connsiteY50" fmla="*/ 5026924 h 5536959"/>
                <a:gd name="connsiteX51" fmla="*/ 10208077 w 10270374"/>
                <a:gd name="connsiteY51" fmla="*/ 5047054 h 5536959"/>
                <a:gd name="connsiteX52" fmla="*/ 9897932 w 10270374"/>
                <a:gd name="connsiteY52" fmla="*/ 5530235 h 5536959"/>
                <a:gd name="connsiteX53" fmla="*/ 8790276 w 10270374"/>
                <a:gd name="connsiteY53" fmla="*/ 5047055 h 5536959"/>
                <a:gd name="connsiteX54" fmla="*/ 4940575 w 10270374"/>
                <a:gd name="connsiteY54" fmla="*/ 3376168 h 5536959"/>
                <a:gd name="connsiteX55" fmla="*/ 3944371 w 10270374"/>
                <a:gd name="connsiteY55" fmla="*/ 2976643 h 5536959"/>
                <a:gd name="connsiteX56" fmla="*/ 3460193 w 10270374"/>
                <a:gd name="connsiteY56" fmla="*/ 2852901 h 5536959"/>
                <a:gd name="connsiteX57" fmla="*/ 3217865 w 10270374"/>
                <a:gd name="connsiteY57" fmla="*/ 2829045 h 5536959"/>
                <a:gd name="connsiteX58" fmla="*/ 3025524 w 10270374"/>
                <a:gd name="connsiteY58" fmla="*/ 2858861 h 5536959"/>
                <a:gd name="connsiteX59" fmla="*/ 2832855 w 10270374"/>
                <a:gd name="connsiteY59" fmla="*/ 2930924 h 5536959"/>
                <a:gd name="connsiteX60" fmla="*/ 2820111 w 10270374"/>
                <a:gd name="connsiteY60" fmla="*/ 3026344 h 5536959"/>
                <a:gd name="connsiteX61" fmla="*/ 2959241 w 10270374"/>
                <a:gd name="connsiteY61" fmla="*/ 3167976 h 5536959"/>
                <a:gd name="connsiteX62" fmla="*/ 3176083 w 10270374"/>
                <a:gd name="connsiteY62" fmla="*/ 3269358 h 5536959"/>
                <a:gd name="connsiteX63" fmla="*/ 3388239 w 10270374"/>
                <a:gd name="connsiteY63" fmla="*/ 3442290 h 5536959"/>
                <a:gd name="connsiteX64" fmla="*/ 3212014 w 10270374"/>
                <a:gd name="connsiteY64" fmla="*/ 3336948 h 5536959"/>
                <a:gd name="connsiteX65" fmla="*/ 3004633 w 10270374"/>
                <a:gd name="connsiteY65" fmla="*/ 3276814 h 5536959"/>
                <a:gd name="connsiteX66" fmla="*/ 2771676 w 10270374"/>
                <a:gd name="connsiteY66" fmla="*/ 3166987 h 5536959"/>
                <a:gd name="connsiteX67" fmla="*/ 2638873 w 10270374"/>
                <a:gd name="connsiteY67" fmla="*/ 3097908 h 5536959"/>
                <a:gd name="connsiteX68" fmla="*/ 2570293 w 10270374"/>
                <a:gd name="connsiteY68" fmla="*/ 3109338 h 5536959"/>
                <a:gd name="connsiteX69" fmla="*/ 2525557 w 10270374"/>
                <a:gd name="connsiteY69" fmla="*/ 3326508 h 5536959"/>
                <a:gd name="connsiteX70" fmla="*/ 2584349 w 10270374"/>
                <a:gd name="connsiteY70" fmla="*/ 3577470 h 5536959"/>
                <a:gd name="connsiteX71" fmla="*/ 2663703 w 10270374"/>
                <a:gd name="connsiteY71" fmla="*/ 3996904 h 5536959"/>
                <a:gd name="connsiteX72" fmla="*/ 2633113 w 10270374"/>
                <a:gd name="connsiteY72" fmla="*/ 4192703 h 5536959"/>
                <a:gd name="connsiteX73" fmla="*/ 2539703 w 10270374"/>
                <a:gd name="connsiteY73" fmla="*/ 4455574 h 5536959"/>
                <a:gd name="connsiteX74" fmla="*/ 2595212 w 10270374"/>
                <a:gd name="connsiteY74" fmla="*/ 3945217 h 5536959"/>
                <a:gd name="connsiteX75" fmla="*/ 2481240 w 10270374"/>
                <a:gd name="connsiteY75" fmla="*/ 3566538 h 5536959"/>
                <a:gd name="connsiteX76" fmla="*/ 2307403 w 10270374"/>
                <a:gd name="connsiteY76" fmla="*/ 3166488 h 5536959"/>
                <a:gd name="connsiteX77" fmla="*/ 2261683 w 10270374"/>
                <a:gd name="connsiteY77" fmla="*/ 3063618 h 5536959"/>
                <a:gd name="connsiteX78" fmla="*/ 2078803 w 10270374"/>
                <a:gd name="connsiteY78" fmla="*/ 2949318 h 5536959"/>
                <a:gd name="connsiteX79" fmla="*/ 1824299 w 10270374"/>
                <a:gd name="connsiteY79" fmla="*/ 3002494 h 5536959"/>
                <a:gd name="connsiteX80" fmla="*/ 1412162 w 10270374"/>
                <a:gd name="connsiteY80" fmla="*/ 3235573 h 5536959"/>
                <a:gd name="connsiteX81" fmla="*/ 1381573 w 10270374"/>
                <a:gd name="connsiteY81" fmla="*/ 3680838 h 5536959"/>
                <a:gd name="connsiteX82" fmla="*/ 1340867 w 10270374"/>
                <a:gd name="connsiteY82" fmla="*/ 3980504 h 5536959"/>
                <a:gd name="connsiteX83" fmla="*/ 1197619 w 10270374"/>
                <a:gd name="connsiteY83" fmla="*/ 4738831 h 5536959"/>
                <a:gd name="connsiteX84" fmla="*/ 1220896 w 10270374"/>
                <a:gd name="connsiteY84" fmla="*/ 4338309 h 5536959"/>
                <a:gd name="connsiteX85" fmla="*/ 1242772 w 10270374"/>
                <a:gd name="connsiteY85" fmla="*/ 4080888 h 5536959"/>
                <a:gd name="connsiteX86" fmla="*/ 1198693 w 10270374"/>
                <a:gd name="connsiteY86" fmla="*/ 3909438 h 5536959"/>
                <a:gd name="connsiteX87" fmla="*/ 970093 w 10270374"/>
                <a:gd name="connsiteY87" fmla="*/ 3989448 h 5536959"/>
                <a:gd name="connsiteX88" fmla="*/ 766328 w 10270374"/>
                <a:gd name="connsiteY88" fmla="*/ 4131990 h 5536959"/>
                <a:gd name="connsiteX89" fmla="*/ 555808 w 10270374"/>
                <a:gd name="connsiteY89" fmla="*/ 4355688 h 5536959"/>
                <a:gd name="connsiteX90" fmla="*/ 785900 w 10270374"/>
                <a:gd name="connsiteY90" fmla="*/ 4017771 h 5536959"/>
                <a:gd name="connsiteX91" fmla="*/ 1130113 w 10270374"/>
                <a:gd name="connsiteY91" fmla="*/ 3817500 h 5536959"/>
                <a:gd name="connsiteX92" fmla="*/ 1278703 w 10270374"/>
                <a:gd name="connsiteY92" fmla="*/ 3726558 h 5536959"/>
                <a:gd name="connsiteX93" fmla="*/ 1269661 w 10270374"/>
                <a:gd name="connsiteY93" fmla="*/ 3390117 h 5536959"/>
                <a:gd name="connsiteX94" fmla="*/ 1309620 w 10270374"/>
                <a:gd name="connsiteY94" fmla="*/ 3169963 h 5536959"/>
                <a:gd name="connsiteX95" fmla="*/ 1393003 w 10270374"/>
                <a:gd name="connsiteY95" fmla="*/ 3052188 h 5536959"/>
                <a:gd name="connsiteX96" fmla="*/ 1080693 w 10270374"/>
                <a:gd name="connsiteY96" fmla="*/ 2984604 h 5536959"/>
                <a:gd name="connsiteX97" fmla="*/ 663453 w 10270374"/>
                <a:gd name="connsiteY97" fmla="*/ 3023360 h 5536959"/>
                <a:gd name="connsiteX98" fmla="*/ 235111 w 10270374"/>
                <a:gd name="connsiteY98" fmla="*/ 3217172 h 5536959"/>
                <a:gd name="connsiteX99" fmla="*/ 421453 w 10270374"/>
                <a:gd name="connsiteY99" fmla="*/ 3029328 h 5536959"/>
                <a:gd name="connsiteX100" fmla="*/ 627193 w 10270374"/>
                <a:gd name="connsiteY100" fmla="*/ 2926458 h 5536959"/>
                <a:gd name="connsiteX101" fmla="*/ 854480 w 10270374"/>
                <a:gd name="connsiteY101" fmla="*/ 2889178 h 5536959"/>
                <a:gd name="connsiteX102" fmla="*/ 1149272 w 10270374"/>
                <a:gd name="connsiteY102" fmla="*/ 2889676 h 5536959"/>
                <a:gd name="connsiteX103" fmla="*/ 1531894 w 10270374"/>
                <a:gd name="connsiteY103" fmla="*/ 2917507 h 5536959"/>
                <a:gd name="connsiteX104" fmla="*/ 1860559 w 10270374"/>
                <a:gd name="connsiteY104" fmla="*/ 2766431 h 5536959"/>
                <a:gd name="connsiteX105" fmla="*/ 1701613 w 10270374"/>
                <a:gd name="connsiteY105" fmla="*/ 2263518 h 5536959"/>
                <a:gd name="connsiteX106" fmla="*/ 1690183 w 10270374"/>
                <a:gd name="connsiteY106" fmla="*/ 1966338 h 5536959"/>
                <a:gd name="connsiteX107" fmla="*/ 1381991 w 10270374"/>
                <a:gd name="connsiteY107" fmla="*/ 1841604 h 5536959"/>
                <a:gd name="connsiteX108" fmla="*/ 1095823 w 10270374"/>
                <a:gd name="connsiteY108" fmla="*/ 1714878 h 5536959"/>
                <a:gd name="connsiteX109" fmla="*/ 746507 w 10270374"/>
                <a:gd name="connsiteY109" fmla="*/ 1626415 h 5536959"/>
                <a:gd name="connsiteX110" fmla="*/ 352873 w 10270374"/>
                <a:gd name="connsiteY110" fmla="*/ 1726308 h 5536959"/>
                <a:gd name="connsiteX111" fmla="*/ 113171 w 10270374"/>
                <a:gd name="connsiteY111" fmla="*/ 1763582 h 5536959"/>
                <a:gd name="connsiteX112" fmla="*/ 9973 w 10270374"/>
                <a:gd name="connsiteY112" fmla="*/ 1737738 h 5536959"/>
                <a:gd name="connsiteX113" fmla="*/ 348516 w 10270374"/>
                <a:gd name="connsiteY113" fmla="*/ 1643812 h 5536959"/>
                <a:gd name="connsiteX114" fmla="*/ 653097 w 10270374"/>
                <a:gd name="connsiteY114" fmla="*/ 1543920 h 5536959"/>
                <a:gd name="connsiteX115" fmla="*/ 1072963 w 10270374"/>
                <a:gd name="connsiteY115" fmla="*/ 1612008 h 5536959"/>
                <a:gd name="connsiteX116" fmla="*/ 1244413 w 10270374"/>
                <a:gd name="connsiteY116" fmla="*/ 1657728 h 5536959"/>
                <a:gd name="connsiteX117" fmla="*/ 1205766 w 10270374"/>
                <a:gd name="connsiteY117" fmla="*/ 1451988 h 5536959"/>
                <a:gd name="connsiteX118" fmla="*/ 1046313 w 10270374"/>
                <a:gd name="connsiteY118" fmla="*/ 815409 h 5536959"/>
                <a:gd name="connsiteX119" fmla="*/ 1221553 w 10270374"/>
                <a:gd name="connsiteY119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9595174 w 10270374"/>
                <a:gd name="connsiteY50" fmla="*/ 4977747 h 5536959"/>
                <a:gd name="connsiteX51" fmla="*/ 10208077 w 10270374"/>
                <a:gd name="connsiteY51" fmla="*/ 5047054 h 5536959"/>
                <a:gd name="connsiteX52" fmla="*/ 9897932 w 10270374"/>
                <a:gd name="connsiteY52" fmla="*/ 5530235 h 5536959"/>
                <a:gd name="connsiteX53" fmla="*/ 8790276 w 10270374"/>
                <a:gd name="connsiteY53" fmla="*/ 5047055 h 5536959"/>
                <a:gd name="connsiteX54" fmla="*/ 4940575 w 10270374"/>
                <a:gd name="connsiteY54" fmla="*/ 3376168 h 5536959"/>
                <a:gd name="connsiteX55" fmla="*/ 3944371 w 10270374"/>
                <a:gd name="connsiteY55" fmla="*/ 2976643 h 5536959"/>
                <a:gd name="connsiteX56" fmla="*/ 3460193 w 10270374"/>
                <a:gd name="connsiteY56" fmla="*/ 2852901 h 5536959"/>
                <a:gd name="connsiteX57" fmla="*/ 3217865 w 10270374"/>
                <a:gd name="connsiteY57" fmla="*/ 2829045 h 5536959"/>
                <a:gd name="connsiteX58" fmla="*/ 3025524 w 10270374"/>
                <a:gd name="connsiteY58" fmla="*/ 2858861 h 5536959"/>
                <a:gd name="connsiteX59" fmla="*/ 2832855 w 10270374"/>
                <a:gd name="connsiteY59" fmla="*/ 2930924 h 5536959"/>
                <a:gd name="connsiteX60" fmla="*/ 2820111 w 10270374"/>
                <a:gd name="connsiteY60" fmla="*/ 3026344 h 5536959"/>
                <a:gd name="connsiteX61" fmla="*/ 2959241 w 10270374"/>
                <a:gd name="connsiteY61" fmla="*/ 3167976 h 5536959"/>
                <a:gd name="connsiteX62" fmla="*/ 3176083 w 10270374"/>
                <a:gd name="connsiteY62" fmla="*/ 3269358 h 5536959"/>
                <a:gd name="connsiteX63" fmla="*/ 3388239 w 10270374"/>
                <a:gd name="connsiteY63" fmla="*/ 3442290 h 5536959"/>
                <a:gd name="connsiteX64" fmla="*/ 3212014 w 10270374"/>
                <a:gd name="connsiteY64" fmla="*/ 3336948 h 5536959"/>
                <a:gd name="connsiteX65" fmla="*/ 3004633 w 10270374"/>
                <a:gd name="connsiteY65" fmla="*/ 3276814 h 5536959"/>
                <a:gd name="connsiteX66" fmla="*/ 2771676 w 10270374"/>
                <a:gd name="connsiteY66" fmla="*/ 3166987 h 5536959"/>
                <a:gd name="connsiteX67" fmla="*/ 2638873 w 10270374"/>
                <a:gd name="connsiteY67" fmla="*/ 3097908 h 5536959"/>
                <a:gd name="connsiteX68" fmla="*/ 2570293 w 10270374"/>
                <a:gd name="connsiteY68" fmla="*/ 3109338 h 5536959"/>
                <a:gd name="connsiteX69" fmla="*/ 2525557 w 10270374"/>
                <a:gd name="connsiteY69" fmla="*/ 3326508 h 5536959"/>
                <a:gd name="connsiteX70" fmla="*/ 2584349 w 10270374"/>
                <a:gd name="connsiteY70" fmla="*/ 3577470 h 5536959"/>
                <a:gd name="connsiteX71" fmla="*/ 2663703 w 10270374"/>
                <a:gd name="connsiteY71" fmla="*/ 3996904 h 5536959"/>
                <a:gd name="connsiteX72" fmla="*/ 2633113 w 10270374"/>
                <a:gd name="connsiteY72" fmla="*/ 4192703 h 5536959"/>
                <a:gd name="connsiteX73" fmla="*/ 2539703 w 10270374"/>
                <a:gd name="connsiteY73" fmla="*/ 4455574 h 5536959"/>
                <a:gd name="connsiteX74" fmla="*/ 2595212 w 10270374"/>
                <a:gd name="connsiteY74" fmla="*/ 3945217 h 5536959"/>
                <a:gd name="connsiteX75" fmla="*/ 2481240 w 10270374"/>
                <a:gd name="connsiteY75" fmla="*/ 3566538 h 5536959"/>
                <a:gd name="connsiteX76" fmla="*/ 2307403 w 10270374"/>
                <a:gd name="connsiteY76" fmla="*/ 3166488 h 5536959"/>
                <a:gd name="connsiteX77" fmla="*/ 2261683 w 10270374"/>
                <a:gd name="connsiteY77" fmla="*/ 3063618 h 5536959"/>
                <a:gd name="connsiteX78" fmla="*/ 2078803 w 10270374"/>
                <a:gd name="connsiteY78" fmla="*/ 2949318 h 5536959"/>
                <a:gd name="connsiteX79" fmla="*/ 1824299 w 10270374"/>
                <a:gd name="connsiteY79" fmla="*/ 3002494 h 5536959"/>
                <a:gd name="connsiteX80" fmla="*/ 1412162 w 10270374"/>
                <a:gd name="connsiteY80" fmla="*/ 3235573 h 5536959"/>
                <a:gd name="connsiteX81" fmla="*/ 1381573 w 10270374"/>
                <a:gd name="connsiteY81" fmla="*/ 3680838 h 5536959"/>
                <a:gd name="connsiteX82" fmla="*/ 1340867 w 10270374"/>
                <a:gd name="connsiteY82" fmla="*/ 3980504 h 5536959"/>
                <a:gd name="connsiteX83" fmla="*/ 1197619 w 10270374"/>
                <a:gd name="connsiteY83" fmla="*/ 4738831 h 5536959"/>
                <a:gd name="connsiteX84" fmla="*/ 1220896 w 10270374"/>
                <a:gd name="connsiteY84" fmla="*/ 4338309 h 5536959"/>
                <a:gd name="connsiteX85" fmla="*/ 1242772 w 10270374"/>
                <a:gd name="connsiteY85" fmla="*/ 4080888 h 5536959"/>
                <a:gd name="connsiteX86" fmla="*/ 1198693 w 10270374"/>
                <a:gd name="connsiteY86" fmla="*/ 3909438 h 5536959"/>
                <a:gd name="connsiteX87" fmla="*/ 970093 w 10270374"/>
                <a:gd name="connsiteY87" fmla="*/ 3989448 h 5536959"/>
                <a:gd name="connsiteX88" fmla="*/ 766328 w 10270374"/>
                <a:gd name="connsiteY88" fmla="*/ 4131990 h 5536959"/>
                <a:gd name="connsiteX89" fmla="*/ 555808 w 10270374"/>
                <a:gd name="connsiteY89" fmla="*/ 4355688 h 5536959"/>
                <a:gd name="connsiteX90" fmla="*/ 785900 w 10270374"/>
                <a:gd name="connsiteY90" fmla="*/ 4017771 h 5536959"/>
                <a:gd name="connsiteX91" fmla="*/ 1130113 w 10270374"/>
                <a:gd name="connsiteY91" fmla="*/ 3817500 h 5536959"/>
                <a:gd name="connsiteX92" fmla="*/ 1278703 w 10270374"/>
                <a:gd name="connsiteY92" fmla="*/ 3726558 h 5536959"/>
                <a:gd name="connsiteX93" fmla="*/ 1269661 w 10270374"/>
                <a:gd name="connsiteY93" fmla="*/ 3390117 h 5536959"/>
                <a:gd name="connsiteX94" fmla="*/ 1309620 w 10270374"/>
                <a:gd name="connsiteY94" fmla="*/ 3169963 h 5536959"/>
                <a:gd name="connsiteX95" fmla="*/ 1393003 w 10270374"/>
                <a:gd name="connsiteY95" fmla="*/ 3052188 h 5536959"/>
                <a:gd name="connsiteX96" fmla="*/ 1080693 w 10270374"/>
                <a:gd name="connsiteY96" fmla="*/ 2984604 h 5536959"/>
                <a:gd name="connsiteX97" fmla="*/ 663453 w 10270374"/>
                <a:gd name="connsiteY97" fmla="*/ 3023360 h 5536959"/>
                <a:gd name="connsiteX98" fmla="*/ 235111 w 10270374"/>
                <a:gd name="connsiteY98" fmla="*/ 3217172 h 5536959"/>
                <a:gd name="connsiteX99" fmla="*/ 421453 w 10270374"/>
                <a:gd name="connsiteY99" fmla="*/ 3029328 h 5536959"/>
                <a:gd name="connsiteX100" fmla="*/ 627193 w 10270374"/>
                <a:gd name="connsiteY100" fmla="*/ 2926458 h 5536959"/>
                <a:gd name="connsiteX101" fmla="*/ 854480 w 10270374"/>
                <a:gd name="connsiteY101" fmla="*/ 2889178 h 5536959"/>
                <a:gd name="connsiteX102" fmla="*/ 1149272 w 10270374"/>
                <a:gd name="connsiteY102" fmla="*/ 2889676 h 5536959"/>
                <a:gd name="connsiteX103" fmla="*/ 1531894 w 10270374"/>
                <a:gd name="connsiteY103" fmla="*/ 2917507 h 5536959"/>
                <a:gd name="connsiteX104" fmla="*/ 1860559 w 10270374"/>
                <a:gd name="connsiteY104" fmla="*/ 2766431 h 5536959"/>
                <a:gd name="connsiteX105" fmla="*/ 1701613 w 10270374"/>
                <a:gd name="connsiteY105" fmla="*/ 2263518 h 5536959"/>
                <a:gd name="connsiteX106" fmla="*/ 1690183 w 10270374"/>
                <a:gd name="connsiteY106" fmla="*/ 1966338 h 5536959"/>
                <a:gd name="connsiteX107" fmla="*/ 1381991 w 10270374"/>
                <a:gd name="connsiteY107" fmla="*/ 1841604 h 5536959"/>
                <a:gd name="connsiteX108" fmla="*/ 1095823 w 10270374"/>
                <a:gd name="connsiteY108" fmla="*/ 1714878 h 5536959"/>
                <a:gd name="connsiteX109" fmla="*/ 746507 w 10270374"/>
                <a:gd name="connsiteY109" fmla="*/ 1626415 h 5536959"/>
                <a:gd name="connsiteX110" fmla="*/ 352873 w 10270374"/>
                <a:gd name="connsiteY110" fmla="*/ 1726308 h 5536959"/>
                <a:gd name="connsiteX111" fmla="*/ 113171 w 10270374"/>
                <a:gd name="connsiteY111" fmla="*/ 1763582 h 5536959"/>
                <a:gd name="connsiteX112" fmla="*/ 9973 w 10270374"/>
                <a:gd name="connsiteY112" fmla="*/ 1737738 h 5536959"/>
                <a:gd name="connsiteX113" fmla="*/ 348516 w 10270374"/>
                <a:gd name="connsiteY113" fmla="*/ 1643812 h 5536959"/>
                <a:gd name="connsiteX114" fmla="*/ 653097 w 10270374"/>
                <a:gd name="connsiteY114" fmla="*/ 1543920 h 5536959"/>
                <a:gd name="connsiteX115" fmla="*/ 1072963 w 10270374"/>
                <a:gd name="connsiteY115" fmla="*/ 1612008 h 5536959"/>
                <a:gd name="connsiteX116" fmla="*/ 1244413 w 10270374"/>
                <a:gd name="connsiteY116" fmla="*/ 1657728 h 5536959"/>
                <a:gd name="connsiteX117" fmla="*/ 1205766 w 10270374"/>
                <a:gd name="connsiteY117" fmla="*/ 1451988 h 5536959"/>
                <a:gd name="connsiteX118" fmla="*/ 1046313 w 10270374"/>
                <a:gd name="connsiteY118" fmla="*/ 815409 h 5536959"/>
                <a:gd name="connsiteX119" fmla="*/ 1221553 w 10270374"/>
                <a:gd name="connsiteY119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9595174 w 10270374"/>
                <a:gd name="connsiteY50" fmla="*/ 4977747 h 5536959"/>
                <a:gd name="connsiteX51" fmla="*/ 10208077 w 10270374"/>
                <a:gd name="connsiteY51" fmla="*/ 5047054 h 5536959"/>
                <a:gd name="connsiteX52" fmla="*/ 9897932 w 10270374"/>
                <a:gd name="connsiteY52" fmla="*/ 5530235 h 5536959"/>
                <a:gd name="connsiteX53" fmla="*/ 8790276 w 10270374"/>
                <a:gd name="connsiteY53" fmla="*/ 5047055 h 5536959"/>
                <a:gd name="connsiteX54" fmla="*/ 4940575 w 10270374"/>
                <a:gd name="connsiteY54" fmla="*/ 3376168 h 5536959"/>
                <a:gd name="connsiteX55" fmla="*/ 3944371 w 10270374"/>
                <a:gd name="connsiteY55" fmla="*/ 2976643 h 5536959"/>
                <a:gd name="connsiteX56" fmla="*/ 3460193 w 10270374"/>
                <a:gd name="connsiteY56" fmla="*/ 2852901 h 5536959"/>
                <a:gd name="connsiteX57" fmla="*/ 3217865 w 10270374"/>
                <a:gd name="connsiteY57" fmla="*/ 2829045 h 5536959"/>
                <a:gd name="connsiteX58" fmla="*/ 3025524 w 10270374"/>
                <a:gd name="connsiteY58" fmla="*/ 2858861 h 5536959"/>
                <a:gd name="connsiteX59" fmla="*/ 2832855 w 10270374"/>
                <a:gd name="connsiteY59" fmla="*/ 2930924 h 5536959"/>
                <a:gd name="connsiteX60" fmla="*/ 2820111 w 10270374"/>
                <a:gd name="connsiteY60" fmla="*/ 3026344 h 5536959"/>
                <a:gd name="connsiteX61" fmla="*/ 2959241 w 10270374"/>
                <a:gd name="connsiteY61" fmla="*/ 3167976 h 5536959"/>
                <a:gd name="connsiteX62" fmla="*/ 3176083 w 10270374"/>
                <a:gd name="connsiteY62" fmla="*/ 3269358 h 5536959"/>
                <a:gd name="connsiteX63" fmla="*/ 3388239 w 10270374"/>
                <a:gd name="connsiteY63" fmla="*/ 3442290 h 5536959"/>
                <a:gd name="connsiteX64" fmla="*/ 3212014 w 10270374"/>
                <a:gd name="connsiteY64" fmla="*/ 3336948 h 5536959"/>
                <a:gd name="connsiteX65" fmla="*/ 3004633 w 10270374"/>
                <a:gd name="connsiteY65" fmla="*/ 3276814 h 5536959"/>
                <a:gd name="connsiteX66" fmla="*/ 2771676 w 10270374"/>
                <a:gd name="connsiteY66" fmla="*/ 3166987 h 5536959"/>
                <a:gd name="connsiteX67" fmla="*/ 2638873 w 10270374"/>
                <a:gd name="connsiteY67" fmla="*/ 3097908 h 5536959"/>
                <a:gd name="connsiteX68" fmla="*/ 2570293 w 10270374"/>
                <a:gd name="connsiteY68" fmla="*/ 3109338 h 5536959"/>
                <a:gd name="connsiteX69" fmla="*/ 2525557 w 10270374"/>
                <a:gd name="connsiteY69" fmla="*/ 3326508 h 5536959"/>
                <a:gd name="connsiteX70" fmla="*/ 2584349 w 10270374"/>
                <a:gd name="connsiteY70" fmla="*/ 3577470 h 5536959"/>
                <a:gd name="connsiteX71" fmla="*/ 2663703 w 10270374"/>
                <a:gd name="connsiteY71" fmla="*/ 3996904 h 5536959"/>
                <a:gd name="connsiteX72" fmla="*/ 2633113 w 10270374"/>
                <a:gd name="connsiteY72" fmla="*/ 4192703 h 5536959"/>
                <a:gd name="connsiteX73" fmla="*/ 2539703 w 10270374"/>
                <a:gd name="connsiteY73" fmla="*/ 4455574 h 5536959"/>
                <a:gd name="connsiteX74" fmla="*/ 2595212 w 10270374"/>
                <a:gd name="connsiteY74" fmla="*/ 3945217 h 5536959"/>
                <a:gd name="connsiteX75" fmla="*/ 2481240 w 10270374"/>
                <a:gd name="connsiteY75" fmla="*/ 3566538 h 5536959"/>
                <a:gd name="connsiteX76" fmla="*/ 2307403 w 10270374"/>
                <a:gd name="connsiteY76" fmla="*/ 3166488 h 5536959"/>
                <a:gd name="connsiteX77" fmla="*/ 2261683 w 10270374"/>
                <a:gd name="connsiteY77" fmla="*/ 3063618 h 5536959"/>
                <a:gd name="connsiteX78" fmla="*/ 2078803 w 10270374"/>
                <a:gd name="connsiteY78" fmla="*/ 2949318 h 5536959"/>
                <a:gd name="connsiteX79" fmla="*/ 1824299 w 10270374"/>
                <a:gd name="connsiteY79" fmla="*/ 3002494 h 5536959"/>
                <a:gd name="connsiteX80" fmla="*/ 1412162 w 10270374"/>
                <a:gd name="connsiteY80" fmla="*/ 3235573 h 5536959"/>
                <a:gd name="connsiteX81" fmla="*/ 1381573 w 10270374"/>
                <a:gd name="connsiteY81" fmla="*/ 3680838 h 5536959"/>
                <a:gd name="connsiteX82" fmla="*/ 1340867 w 10270374"/>
                <a:gd name="connsiteY82" fmla="*/ 3980504 h 5536959"/>
                <a:gd name="connsiteX83" fmla="*/ 1197619 w 10270374"/>
                <a:gd name="connsiteY83" fmla="*/ 4738831 h 5536959"/>
                <a:gd name="connsiteX84" fmla="*/ 1220896 w 10270374"/>
                <a:gd name="connsiteY84" fmla="*/ 4338309 h 5536959"/>
                <a:gd name="connsiteX85" fmla="*/ 1242772 w 10270374"/>
                <a:gd name="connsiteY85" fmla="*/ 4080888 h 5536959"/>
                <a:gd name="connsiteX86" fmla="*/ 1198693 w 10270374"/>
                <a:gd name="connsiteY86" fmla="*/ 3909438 h 5536959"/>
                <a:gd name="connsiteX87" fmla="*/ 970093 w 10270374"/>
                <a:gd name="connsiteY87" fmla="*/ 3989448 h 5536959"/>
                <a:gd name="connsiteX88" fmla="*/ 766328 w 10270374"/>
                <a:gd name="connsiteY88" fmla="*/ 4131990 h 5536959"/>
                <a:gd name="connsiteX89" fmla="*/ 555808 w 10270374"/>
                <a:gd name="connsiteY89" fmla="*/ 4355688 h 5536959"/>
                <a:gd name="connsiteX90" fmla="*/ 785900 w 10270374"/>
                <a:gd name="connsiteY90" fmla="*/ 4017771 h 5536959"/>
                <a:gd name="connsiteX91" fmla="*/ 1130113 w 10270374"/>
                <a:gd name="connsiteY91" fmla="*/ 3817500 h 5536959"/>
                <a:gd name="connsiteX92" fmla="*/ 1278703 w 10270374"/>
                <a:gd name="connsiteY92" fmla="*/ 3726558 h 5536959"/>
                <a:gd name="connsiteX93" fmla="*/ 1269661 w 10270374"/>
                <a:gd name="connsiteY93" fmla="*/ 3390117 h 5536959"/>
                <a:gd name="connsiteX94" fmla="*/ 1309620 w 10270374"/>
                <a:gd name="connsiteY94" fmla="*/ 3169963 h 5536959"/>
                <a:gd name="connsiteX95" fmla="*/ 1393003 w 10270374"/>
                <a:gd name="connsiteY95" fmla="*/ 3052188 h 5536959"/>
                <a:gd name="connsiteX96" fmla="*/ 1080693 w 10270374"/>
                <a:gd name="connsiteY96" fmla="*/ 2984604 h 5536959"/>
                <a:gd name="connsiteX97" fmla="*/ 663453 w 10270374"/>
                <a:gd name="connsiteY97" fmla="*/ 3023360 h 5536959"/>
                <a:gd name="connsiteX98" fmla="*/ 235111 w 10270374"/>
                <a:gd name="connsiteY98" fmla="*/ 3217172 h 5536959"/>
                <a:gd name="connsiteX99" fmla="*/ 421453 w 10270374"/>
                <a:gd name="connsiteY99" fmla="*/ 3029328 h 5536959"/>
                <a:gd name="connsiteX100" fmla="*/ 627193 w 10270374"/>
                <a:gd name="connsiteY100" fmla="*/ 2926458 h 5536959"/>
                <a:gd name="connsiteX101" fmla="*/ 854480 w 10270374"/>
                <a:gd name="connsiteY101" fmla="*/ 2889178 h 5536959"/>
                <a:gd name="connsiteX102" fmla="*/ 1149272 w 10270374"/>
                <a:gd name="connsiteY102" fmla="*/ 2889676 h 5536959"/>
                <a:gd name="connsiteX103" fmla="*/ 1531894 w 10270374"/>
                <a:gd name="connsiteY103" fmla="*/ 2917507 h 5536959"/>
                <a:gd name="connsiteX104" fmla="*/ 1860559 w 10270374"/>
                <a:gd name="connsiteY104" fmla="*/ 2766431 h 5536959"/>
                <a:gd name="connsiteX105" fmla="*/ 1701613 w 10270374"/>
                <a:gd name="connsiteY105" fmla="*/ 2263518 h 5536959"/>
                <a:gd name="connsiteX106" fmla="*/ 1690183 w 10270374"/>
                <a:gd name="connsiteY106" fmla="*/ 1966338 h 5536959"/>
                <a:gd name="connsiteX107" fmla="*/ 1381991 w 10270374"/>
                <a:gd name="connsiteY107" fmla="*/ 1841604 h 5536959"/>
                <a:gd name="connsiteX108" fmla="*/ 1095823 w 10270374"/>
                <a:gd name="connsiteY108" fmla="*/ 1714878 h 5536959"/>
                <a:gd name="connsiteX109" fmla="*/ 746507 w 10270374"/>
                <a:gd name="connsiteY109" fmla="*/ 1626415 h 5536959"/>
                <a:gd name="connsiteX110" fmla="*/ 352873 w 10270374"/>
                <a:gd name="connsiteY110" fmla="*/ 1726308 h 5536959"/>
                <a:gd name="connsiteX111" fmla="*/ 113171 w 10270374"/>
                <a:gd name="connsiteY111" fmla="*/ 1763582 h 5536959"/>
                <a:gd name="connsiteX112" fmla="*/ 9973 w 10270374"/>
                <a:gd name="connsiteY112" fmla="*/ 1737738 h 5536959"/>
                <a:gd name="connsiteX113" fmla="*/ 348516 w 10270374"/>
                <a:gd name="connsiteY113" fmla="*/ 1643812 h 5536959"/>
                <a:gd name="connsiteX114" fmla="*/ 653097 w 10270374"/>
                <a:gd name="connsiteY114" fmla="*/ 1543920 h 5536959"/>
                <a:gd name="connsiteX115" fmla="*/ 1072963 w 10270374"/>
                <a:gd name="connsiteY115" fmla="*/ 1612008 h 5536959"/>
                <a:gd name="connsiteX116" fmla="*/ 1244413 w 10270374"/>
                <a:gd name="connsiteY116" fmla="*/ 1657728 h 5536959"/>
                <a:gd name="connsiteX117" fmla="*/ 1205766 w 10270374"/>
                <a:gd name="connsiteY117" fmla="*/ 1451988 h 5536959"/>
                <a:gd name="connsiteX118" fmla="*/ 1046313 w 10270374"/>
                <a:gd name="connsiteY118" fmla="*/ 815409 h 5536959"/>
                <a:gd name="connsiteX119" fmla="*/ 1221553 w 10270374"/>
                <a:gd name="connsiteY119" fmla="*/ 1211958 h 5536959"/>
                <a:gd name="connsiteX0" fmla="*/ 1221553 w 10268804"/>
                <a:gd name="connsiteY0" fmla="*/ 1211958 h 5762516"/>
                <a:gd name="connsiteX1" fmla="*/ 1343911 w 10268804"/>
                <a:gd name="connsiteY1" fmla="*/ 1559828 h 5762516"/>
                <a:gd name="connsiteX2" fmla="*/ 1553023 w 10268804"/>
                <a:gd name="connsiteY2" fmla="*/ 1657728 h 5762516"/>
                <a:gd name="connsiteX3" fmla="*/ 1907353 w 10268804"/>
                <a:gd name="connsiteY3" fmla="*/ 1680588 h 5762516"/>
                <a:gd name="connsiteX4" fmla="*/ 2021653 w 10268804"/>
                <a:gd name="connsiteY4" fmla="*/ 1543428 h 5762516"/>
                <a:gd name="connsiteX5" fmla="*/ 2124523 w 10268804"/>
                <a:gd name="connsiteY5" fmla="*/ 1291968 h 5762516"/>
                <a:gd name="connsiteX6" fmla="*/ 2124523 w 10268804"/>
                <a:gd name="connsiteY6" fmla="*/ 1120518 h 5762516"/>
                <a:gd name="connsiteX7" fmla="*/ 2068029 w 10268804"/>
                <a:gd name="connsiteY7" fmla="*/ 825325 h 5762516"/>
                <a:gd name="connsiteX8" fmla="*/ 2078803 w 10268804"/>
                <a:gd name="connsiteY8" fmla="*/ 777618 h 5762516"/>
                <a:gd name="connsiteX9" fmla="*/ 2170243 w 10268804"/>
                <a:gd name="connsiteY9" fmla="*/ 1086228 h 5762516"/>
                <a:gd name="connsiteX10" fmla="*/ 2215963 w 10268804"/>
                <a:gd name="connsiteY10" fmla="*/ 1269108 h 5762516"/>
                <a:gd name="connsiteX11" fmla="*/ 2284543 w 10268804"/>
                <a:gd name="connsiteY11" fmla="*/ 1303398 h 5762516"/>
                <a:gd name="connsiteX12" fmla="*/ 2330263 w 10268804"/>
                <a:gd name="connsiteY12" fmla="*/ 1166238 h 5762516"/>
                <a:gd name="connsiteX13" fmla="*/ 2467423 w 10268804"/>
                <a:gd name="connsiteY13" fmla="*/ 880488 h 5762516"/>
                <a:gd name="connsiteX14" fmla="*/ 2558863 w 10268804"/>
                <a:gd name="connsiteY14" fmla="*/ 640458 h 5762516"/>
                <a:gd name="connsiteX15" fmla="*/ 2616013 w 10268804"/>
                <a:gd name="connsiteY15" fmla="*/ 537588 h 5762516"/>
                <a:gd name="connsiteX16" fmla="*/ 2558863 w 10268804"/>
                <a:gd name="connsiteY16" fmla="*/ 789048 h 5762516"/>
                <a:gd name="connsiteX17" fmla="*/ 2444563 w 10268804"/>
                <a:gd name="connsiteY17" fmla="*/ 1097658 h 5762516"/>
                <a:gd name="connsiteX18" fmla="*/ 2375983 w 10268804"/>
                <a:gd name="connsiteY18" fmla="*/ 1406268 h 5762516"/>
                <a:gd name="connsiteX19" fmla="*/ 2558863 w 10268804"/>
                <a:gd name="connsiteY19" fmla="*/ 1577718 h 5762516"/>
                <a:gd name="connsiteX20" fmla="*/ 2878903 w 10268804"/>
                <a:gd name="connsiteY20" fmla="*/ 1657728 h 5762516"/>
                <a:gd name="connsiteX21" fmla="*/ 3187513 w 10268804"/>
                <a:gd name="connsiteY21" fmla="*/ 1657728 h 5762516"/>
                <a:gd name="connsiteX22" fmla="*/ 3370393 w 10268804"/>
                <a:gd name="connsiteY22" fmla="*/ 1566288 h 5762516"/>
                <a:gd name="connsiteX23" fmla="*/ 3488066 w 10268804"/>
                <a:gd name="connsiteY23" fmla="*/ 1246753 h 5762516"/>
                <a:gd name="connsiteX24" fmla="*/ 3495138 w 10268804"/>
                <a:gd name="connsiteY24" fmla="*/ 1115548 h 5762516"/>
                <a:gd name="connsiteX25" fmla="*/ 3493650 w 10268804"/>
                <a:gd name="connsiteY25" fmla="*/ 1063976 h 5762516"/>
                <a:gd name="connsiteX26" fmla="*/ 3450403 w 10268804"/>
                <a:gd name="connsiteY26" fmla="*/ 777618 h 5762516"/>
                <a:gd name="connsiteX27" fmla="*/ 3119893 w 10268804"/>
                <a:gd name="connsiteY27" fmla="*/ 321571 h 5762516"/>
                <a:gd name="connsiteX28" fmla="*/ 3497351 w 10268804"/>
                <a:gd name="connsiteY28" fmla="*/ 674883 h 5762516"/>
                <a:gd name="connsiteX29" fmla="*/ 3759013 w 10268804"/>
                <a:gd name="connsiteY29" fmla="*/ 571878 h 5762516"/>
                <a:gd name="connsiteX30" fmla="*/ 3999043 w 10268804"/>
                <a:gd name="connsiteY30" fmla="*/ 91818 h 5762516"/>
                <a:gd name="connsiteX31" fmla="*/ 4033333 w 10268804"/>
                <a:gd name="connsiteY31" fmla="*/ 11808 h 5762516"/>
                <a:gd name="connsiteX32" fmla="*/ 3984569 w 10268804"/>
                <a:gd name="connsiteY32" fmla="*/ 247366 h 5762516"/>
                <a:gd name="connsiteX33" fmla="*/ 3812791 w 10268804"/>
                <a:gd name="connsiteY33" fmla="*/ 647417 h 5762516"/>
                <a:gd name="connsiteX34" fmla="*/ 3592906 w 10268804"/>
                <a:gd name="connsiteY34" fmla="*/ 811408 h 5762516"/>
                <a:gd name="connsiteX35" fmla="*/ 3604425 w 10268804"/>
                <a:gd name="connsiteY35" fmla="*/ 999253 h 5762516"/>
                <a:gd name="connsiteX36" fmla="*/ 3872985 w 10268804"/>
                <a:gd name="connsiteY36" fmla="*/ 881976 h 5762516"/>
                <a:gd name="connsiteX37" fmla="*/ 4200754 w 10268804"/>
                <a:gd name="connsiteY37" fmla="*/ 774136 h 5762516"/>
                <a:gd name="connsiteX38" fmla="*/ 4064251 w 10268804"/>
                <a:gd name="connsiteY38" fmla="*/ 847195 h 5762516"/>
                <a:gd name="connsiteX39" fmla="*/ 3818880 w 10268804"/>
                <a:gd name="connsiteY39" fmla="*/ 991305 h 5762516"/>
                <a:gd name="connsiteX40" fmla="*/ 3658531 w 10268804"/>
                <a:gd name="connsiteY40" fmla="*/ 1093178 h 5762516"/>
                <a:gd name="connsiteX41" fmla="*/ 3622838 w 10268804"/>
                <a:gd name="connsiteY41" fmla="*/ 1221401 h 5762516"/>
                <a:gd name="connsiteX42" fmla="*/ 3577446 w 10268804"/>
                <a:gd name="connsiteY42" fmla="*/ 1500691 h 5762516"/>
                <a:gd name="connsiteX43" fmla="*/ 3461833 w 10268804"/>
                <a:gd name="connsiteY43" fmla="*/ 1726308 h 5762516"/>
                <a:gd name="connsiteX44" fmla="*/ 3278953 w 10268804"/>
                <a:gd name="connsiteY44" fmla="*/ 2034918 h 5762516"/>
                <a:gd name="connsiteX45" fmla="*/ 3288742 w 10268804"/>
                <a:gd name="connsiteY45" fmla="*/ 2273460 h 5762516"/>
                <a:gd name="connsiteX46" fmla="*/ 3434288 w 10268804"/>
                <a:gd name="connsiteY46" fmla="*/ 2417577 h 5762516"/>
                <a:gd name="connsiteX47" fmla="*/ 3781217 w 10268804"/>
                <a:gd name="connsiteY47" fmla="*/ 2618845 h 5762516"/>
                <a:gd name="connsiteX48" fmla="*/ 4079053 w 10268804"/>
                <a:gd name="connsiteY48" fmla="*/ 2777868 h 5762516"/>
                <a:gd name="connsiteX49" fmla="*/ 8113040 w 10268804"/>
                <a:gd name="connsiteY49" fmla="*/ 4477806 h 5762516"/>
                <a:gd name="connsiteX50" fmla="*/ 9595174 w 10268804"/>
                <a:gd name="connsiteY50" fmla="*/ 4977747 h 5762516"/>
                <a:gd name="connsiteX51" fmla="*/ 10208077 w 10268804"/>
                <a:gd name="connsiteY51" fmla="*/ 5047054 h 5762516"/>
                <a:gd name="connsiteX52" fmla="*/ 9885563 w 10268804"/>
                <a:gd name="connsiteY52" fmla="*/ 5758560 h 5762516"/>
                <a:gd name="connsiteX53" fmla="*/ 8790276 w 10268804"/>
                <a:gd name="connsiteY53" fmla="*/ 5047055 h 5762516"/>
                <a:gd name="connsiteX54" fmla="*/ 4940575 w 10268804"/>
                <a:gd name="connsiteY54" fmla="*/ 3376168 h 5762516"/>
                <a:gd name="connsiteX55" fmla="*/ 3944371 w 10268804"/>
                <a:gd name="connsiteY55" fmla="*/ 2976643 h 5762516"/>
                <a:gd name="connsiteX56" fmla="*/ 3460193 w 10268804"/>
                <a:gd name="connsiteY56" fmla="*/ 2852901 h 5762516"/>
                <a:gd name="connsiteX57" fmla="*/ 3217865 w 10268804"/>
                <a:gd name="connsiteY57" fmla="*/ 2829045 h 5762516"/>
                <a:gd name="connsiteX58" fmla="*/ 3025524 w 10268804"/>
                <a:gd name="connsiteY58" fmla="*/ 2858861 h 5762516"/>
                <a:gd name="connsiteX59" fmla="*/ 2832855 w 10268804"/>
                <a:gd name="connsiteY59" fmla="*/ 2930924 h 5762516"/>
                <a:gd name="connsiteX60" fmla="*/ 2820111 w 10268804"/>
                <a:gd name="connsiteY60" fmla="*/ 3026344 h 5762516"/>
                <a:gd name="connsiteX61" fmla="*/ 2959241 w 10268804"/>
                <a:gd name="connsiteY61" fmla="*/ 3167976 h 5762516"/>
                <a:gd name="connsiteX62" fmla="*/ 3176083 w 10268804"/>
                <a:gd name="connsiteY62" fmla="*/ 3269358 h 5762516"/>
                <a:gd name="connsiteX63" fmla="*/ 3388239 w 10268804"/>
                <a:gd name="connsiteY63" fmla="*/ 3442290 h 5762516"/>
                <a:gd name="connsiteX64" fmla="*/ 3212014 w 10268804"/>
                <a:gd name="connsiteY64" fmla="*/ 3336948 h 5762516"/>
                <a:gd name="connsiteX65" fmla="*/ 3004633 w 10268804"/>
                <a:gd name="connsiteY65" fmla="*/ 3276814 h 5762516"/>
                <a:gd name="connsiteX66" fmla="*/ 2771676 w 10268804"/>
                <a:gd name="connsiteY66" fmla="*/ 3166987 h 5762516"/>
                <a:gd name="connsiteX67" fmla="*/ 2638873 w 10268804"/>
                <a:gd name="connsiteY67" fmla="*/ 3097908 h 5762516"/>
                <a:gd name="connsiteX68" fmla="*/ 2570293 w 10268804"/>
                <a:gd name="connsiteY68" fmla="*/ 3109338 h 5762516"/>
                <a:gd name="connsiteX69" fmla="*/ 2525557 w 10268804"/>
                <a:gd name="connsiteY69" fmla="*/ 3326508 h 5762516"/>
                <a:gd name="connsiteX70" fmla="*/ 2584349 w 10268804"/>
                <a:gd name="connsiteY70" fmla="*/ 3577470 h 5762516"/>
                <a:gd name="connsiteX71" fmla="*/ 2663703 w 10268804"/>
                <a:gd name="connsiteY71" fmla="*/ 3996904 h 5762516"/>
                <a:gd name="connsiteX72" fmla="*/ 2633113 w 10268804"/>
                <a:gd name="connsiteY72" fmla="*/ 4192703 h 5762516"/>
                <a:gd name="connsiteX73" fmla="*/ 2539703 w 10268804"/>
                <a:gd name="connsiteY73" fmla="*/ 4455574 h 5762516"/>
                <a:gd name="connsiteX74" fmla="*/ 2595212 w 10268804"/>
                <a:gd name="connsiteY74" fmla="*/ 3945217 h 5762516"/>
                <a:gd name="connsiteX75" fmla="*/ 2481240 w 10268804"/>
                <a:gd name="connsiteY75" fmla="*/ 3566538 h 5762516"/>
                <a:gd name="connsiteX76" fmla="*/ 2307403 w 10268804"/>
                <a:gd name="connsiteY76" fmla="*/ 3166488 h 5762516"/>
                <a:gd name="connsiteX77" fmla="*/ 2261683 w 10268804"/>
                <a:gd name="connsiteY77" fmla="*/ 3063618 h 5762516"/>
                <a:gd name="connsiteX78" fmla="*/ 2078803 w 10268804"/>
                <a:gd name="connsiteY78" fmla="*/ 2949318 h 5762516"/>
                <a:gd name="connsiteX79" fmla="*/ 1824299 w 10268804"/>
                <a:gd name="connsiteY79" fmla="*/ 3002494 h 5762516"/>
                <a:gd name="connsiteX80" fmla="*/ 1412162 w 10268804"/>
                <a:gd name="connsiteY80" fmla="*/ 3235573 h 5762516"/>
                <a:gd name="connsiteX81" fmla="*/ 1381573 w 10268804"/>
                <a:gd name="connsiteY81" fmla="*/ 3680838 h 5762516"/>
                <a:gd name="connsiteX82" fmla="*/ 1340867 w 10268804"/>
                <a:gd name="connsiteY82" fmla="*/ 3980504 h 5762516"/>
                <a:gd name="connsiteX83" fmla="*/ 1197619 w 10268804"/>
                <a:gd name="connsiteY83" fmla="*/ 4738831 h 5762516"/>
                <a:gd name="connsiteX84" fmla="*/ 1220896 w 10268804"/>
                <a:gd name="connsiteY84" fmla="*/ 4338309 h 5762516"/>
                <a:gd name="connsiteX85" fmla="*/ 1242772 w 10268804"/>
                <a:gd name="connsiteY85" fmla="*/ 4080888 h 5762516"/>
                <a:gd name="connsiteX86" fmla="*/ 1198693 w 10268804"/>
                <a:gd name="connsiteY86" fmla="*/ 3909438 h 5762516"/>
                <a:gd name="connsiteX87" fmla="*/ 970093 w 10268804"/>
                <a:gd name="connsiteY87" fmla="*/ 3989448 h 5762516"/>
                <a:gd name="connsiteX88" fmla="*/ 766328 w 10268804"/>
                <a:gd name="connsiteY88" fmla="*/ 4131990 h 5762516"/>
                <a:gd name="connsiteX89" fmla="*/ 555808 w 10268804"/>
                <a:gd name="connsiteY89" fmla="*/ 4355688 h 5762516"/>
                <a:gd name="connsiteX90" fmla="*/ 785900 w 10268804"/>
                <a:gd name="connsiteY90" fmla="*/ 4017771 h 5762516"/>
                <a:gd name="connsiteX91" fmla="*/ 1130113 w 10268804"/>
                <a:gd name="connsiteY91" fmla="*/ 3817500 h 5762516"/>
                <a:gd name="connsiteX92" fmla="*/ 1278703 w 10268804"/>
                <a:gd name="connsiteY92" fmla="*/ 3726558 h 5762516"/>
                <a:gd name="connsiteX93" fmla="*/ 1269661 w 10268804"/>
                <a:gd name="connsiteY93" fmla="*/ 3390117 h 5762516"/>
                <a:gd name="connsiteX94" fmla="*/ 1309620 w 10268804"/>
                <a:gd name="connsiteY94" fmla="*/ 3169963 h 5762516"/>
                <a:gd name="connsiteX95" fmla="*/ 1393003 w 10268804"/>
                <a:gd name="connsiteY95" fmla="*/ 3052188 h 5762516"/>
                <a:gd name="connsiteX96" fmla="*/ 1080693 w 10268804"/>
                <a:gd name="connsiteY96" fmla="*/ 2984604 h 5762516"/>
                <a:gd name="connsiteX97" fmla="*/ 663453 w 10268804"/>
                <a:gd name="connsiteY97" fmla="*/ 3023360 h 5762516"/>
                <a:gd name="connsiteX98" fmla="*/ 235111 w 10268804"/>
                <a:gd name="connsiteY98" fmla="*/ 3217172 h 5762516"/>
                <a:gd name="connsiteX99" fmla="*/ 421453 w 10268804"/>
                <a:gd name="connsiteY99" fmla="*/ 3029328 h 5762516"/>
                <a:gd name="connsiteX100" fmla="*/ 627193 w 10268804"/>
                <a:gd name="connsiteY100" fmla="*/ 2926458 h 5762516"/>
                <a:gd name="connsiteX101" fmla="*/ 854480 w 10268804"/>
                <a:gd name="connsiteY101" fmla="*/ 2889178 h 5762516"/>
                <a:gd name="connsiteX102" fmla="*/ 1149272 w 10268804"/>
                <a:gd name="connsiteY102" fmla="*/ 2889676 h 5762516"/>
                <a:gd name="connsiteX103" fmla="*/ 1531894 w 10268804"/>
                <a:gd name="connsiteY103" fmla="*/ 2917507 h 5762516"/>
                <a:gd name="connsiteX104" fmla="*/ 1860559 w 10268804"/>
                <a:gd name="connsiteY104" fmla="*/ 2766431 h 5762516"/>
                <a:gd name="connsiteX105" fmla="*/ 1701613 w 10268804"/>
                <a:gd name="connsiteY105" fmla="*/ 2263518 h 5762516"/>
                <a:gd name="connsiteX106" fmla="*/ 1690183 w 10268804"/>
                <a:gd name="connsiteY106" fmla="*/ 1966338 h 5762516"/>
                <a:gd name="connsiteX107" fmla="*/ 1381991 w 10268804"/>
                <a:gd name="connsiteY107" fmla="*/ 1841604 h 5762516"/>
                <a:gd name="connsiteX108" fmla="*/ 1095823 w 10268804"/>
                <a:gd name="connsiteY108" fmla="*/ 1714878 h 5762516"/>
                <a:gd name="connsiteX109" fmla="*/ 746507 w 10268804"/>
                <a:gd name="connsiteY109" fmla="*/ 1626415 h 5762516"/>
                <a:gd name="connsiteX110" fmla="*/ 352873 w 10268804"/>
                <a:gd name="connsiteY110" fmla="*/ 1726308 h 5762516"/>
                <a:gd name="connsiteX111" fmla="*/ 113171 w 10268804"/>
                <a:gd name="connsiteY111" fmla="*/ 1763582 h 5762516"/>
                <a:gd name="connsiteX112" fmla="*/ 9973 w 10268804"/>
                <a:gd name="connsiteY112" fmla="*/ 1737738 h 5762516"/>
                <a:gd name="connsiteX113" fmla="*/ 348516 w 10268804"/>
                <a:gd name="connsiteY113" fmla="*/ 1643812 h 5762516"/>
                <a:gd name="connsiteX114" fmla="*/ 653097 w 10268804"/>
                <a:gd name="connsiteY114" fmla="*/ 1543920 h 5762516"/>
                <a:gd name="connsiteX115" fmla="*/ 1072963 w 10268804"/>
                <a:gd name="connsiteY115" fmla="*/ 1612008 h 5762516"/>
                <a:gd name="connsiteX116" fmla="*/ 1244413 w 10268804"/>
                <a:gd name="connsiteY116" fmla="*/ 1657728 h 5762516"/>
                <a:gd name="connsiteX117" fmla="*/ 1205766 w 10268804"/>
                <a:gd name="connsiteY117" fmla="*/ 1451988 h 5762516"/>
                <a:gd name="connsiteX118" fmla="*/ 1046313 w 10268804"/>
                <a:gd name="connsiteY118" fmla="*/ 815409 h 5762516"/>
                <a:gd name="connsiteX119" fmla="*/ 1221553 w 10268804"/>
                <a:gd name="connsiteY119" fmla="*/ 1211958 h 5762516"/>
                <a:gd name="connsiteX0" fmla="*/ 1221553 w 10268804"/>
                <a:gd name="connsiteY0" fmla="*/ 1211958 h 5769999"/>
                <a:gd name="connsiteX1" fmla="*/ 1343911 w 10268804"/>
                <a:gd name="connsiteY1" fmla="*/ 1559828 h 5769999"/>
                <a:gd name="connsiteX2" fmla="*/ 1553023 w 10268804"/>
                <a:gd name="connsiteY2" fmla="*/ 1657728 h 5769999"/>
                <a:gd name="connsiteX3" fmla="*/ 1907353 w 10268804"/>
                <a:gd name="connsiteY3" fmla="*/ 1680588 h 5769999"/>
                <a:gd name="connsiteX4" fmla="*/ 2021653 w 10268804"/>
                <a:gd name="connsiteY4" fmla="*/ 1543428 h 5769999"/>
                <a:gd name="connsiteX5" fmla="*/ 2124523 w 10268804"/>
                <a:gd name="connsiteY5" fmla="*/ 1291968 h 5769999"/>
                <a:gd name="connsiteX6" fmla="*/ 2124523 w 10268804"/>
                <a:gd name="connsiteY6" fmla="*/ 1120518 h 5769999"/>
                <a:gd name="connsiteX7" fmla="*/ 2068029 w 10268804"/>
                <a:gd name="connsiteY7" fmla="*/ 825325 h 5769999"/>
                <a:gd name="connsiteX8" fmla="*/ 2078803 w 10268804"/>
                <a:gd name="connsiteY8" fmla="*/ 777618 h 5769999"/>
                <a:gd name="connsiteX9" fmla="*/ 2170243 w 10268804"/>
                <a:gd name="connsiteY9" fmla="*/ 1086228 h 5769999"/>
                <a:gd name="connsiteX10" fmla="*/ 2215963 w 10268804"/>
                <a:gd name="connsiteY10" fmla="*/ 1269108 h 5769999"/>
                <a:gd name="connsiteX11" fmla="*/ 2284543 w 10268804"/>
                <a:gd name="connsiteY11" fmla="*/ 1303398 h 5769999"/>
                <a:gd name="connsiteX12" fmla="*/ 2330263 w 10268804"/>
                <a:gd name="connsiteY12" fmla="*/ 1166238 h 5769999"/>
                <a:gd name="connsiteX13" fmla="*/ 2467423 w 10268804"/>
                <a:gd name="connsiteY13" fmla="*/ 880488 h 5769999"/>
                <a:gd name="connsiteX14" fmla="*/ 2558863 w 10268804"/>
                <a:gd name="connsiteY14" fmla="*/ 640458 h 5769999"/>
                <a:gd name="connsiteX15" fmla="*/ 2616013 w 10268804"/>
                <a:gd name="connsiteY15" fmla="*/ 537588 h 5769999"/>
                <a:gd name="connsiteX16" fmla="*/ 2558863 w 10268804"/>
                <a:gd name="connsiteY16" fmla="*/ 789048 h 5769999"/>
                <a:gd name="connsiteX17" fmla="*/ 2444563 w 10268804"/>
                <a:gd name="connsiteY17" fmla="*/ 1097658 h 5769999"/>
                <a:gd name="connsiteX18" fmla="*/ 2375983 w 10268804"/>
                <a:gd name="connsiteY18" fmla="*/ 1406268 h 5769999"/>
                <a:gd name="connsiteX19" fmla="*/ 2558863 w 10268804"/>
                <a:gd name="connsiteY19" fmla="*/ 1577718 h 5769999"/>
                <a:gd name="connsiteX20" fmla="*/ 2878903 w 10268804"/>
                <a:gd name="connsiteY20" fmla="*/ 1657728 h 5769999"/>
                <a:gd name="connsiteX21" fmla="*/ 3187513 w 10268804"/>
                <a:gd name="connsiteY21" fmla="*/ 1657728 h 5769999"/>
                <a:gd name="connsiteX22" fmla="*/ 3370393 w 10268804"/>
                <a:gd name="connsiteY22" fmla="*/ 1566288 h 5769999"/>
                <a:gd name="connsiteX23" fmla="*/ 3488066 w 10268804"/>
                <a:gd name="connsiteY23" fmla="*/ 1246753 h 5769999"/>
                <a:gd name="connsiteX24" fmla="*/ 3495138 w 10268804"/>
                <a:gd name="connsiteY24" fmla="*/ 1115548 h 5769999"/>
                <a:gd name="connsiteX25" fmla="*/ 3493650 w 10268804"/>
                <a:gd name="connsiteY25" fmla="*/ 1063976 h 5769999"/>
                <a:gd name="connsiteX26" fmla="*/ 3450403 w 10268804"/>
                <a:gd name="connsiteY26" fmla="*/ 777618 h 5769999"/>
                <a:gd name="connsiteX27" fmla="*/ 3119893 w 10268804"/>
                <a:gd name="connsiteY27" fmla="*/ 321571 h 5769999"/>
                <a:gd name="connsiteX28" fmla="*/ 3497351 w 10268804"/>
                <a:gd name="connsiteY28" fmla="*/ 674883 h 5769999"/>
                <a:gd name="connsiteX29" fmla="*/ 3759013 w 10268804"/>
                <a:gd name="connsiteY29" fmla="*/ 571878 h 5769999"/>
                <a:gd name="connsiteX30" fmla="*/ 3999043 w 10268804"/>
                <a:gd name="connsiteY30" fmla="*/ 91818 h 5769999"/>
                <a:gd name="connsiteX31" fmla="*/ 4033333 w 10268804"/>
                <a:gd name="connsiteY31" fmla="*/ 11808 h 5769999"/>
                <a:gd name="connsiteX32" fmla="*/ 3984569 w 10268804"/>
                <a:gd name="connsiteY32" fmla="*/ 247366 h 5769999"/>
                <a:gd name="connsiteX33" fmla="*/ 3812791 w 10268804"/>
                <a:gd name="connsiteY33" fmla="*/ 647417 h 5769999"/>
                <a:gd name="connsiteX34" fmla="*/ 3592906 w 10268804"/>
                <a:gd name="connsiteY34" fmla="*/ 811408 h 5769999"/>
                <a:gd name="connsiteX35" fmla="*/ 3604425 w 10268804"/>
                <a:gd name="connsiteY35" fmla="*/ 999253 h 5769999"/>
                <a:gd name="connsiteX36" fmla="*/ 3872985 w 10268804"/>
                <a:gd name="connsiteY36" fmla="*/ 881976 h 5769999"/>
                <a:gd name="connsiteX37" fmla="*/ 4200754 w 10268804"/>
                <a:gd name="connsiteY37" fmla="*/ 774136 h 5769999"/>
                <a:gd name="connsiteX38" fmla="*/ 4064251 w 10268804"/>
                <a:gd name="connsiteY38" fmla="*/ 847195 h 5769999"/>
                <a:gd name="connsiteX39" fmla="*/ 3818880 w 10268804"/>
                <a:gd name="connsiteY39" fmla="*/ 991305 h 5769999"/>
                <a:gd name="connsiteX40" fmla="*/ 3658531 w 10268804"/>
                <a:gd name="connsiteY40" fmla="*/ 1093178 h 5769999"/>
                <a:gd name="connsiteX41" fmla="*/ 3622838 w 10268804"/>
                <a:gd name="connsiteY41" fmla="*/ 1221401 h 5769999"/>
                <a:gd name="connsiteX42" fmla="*/ 3577446 w 10268804"/>
                <a:gd name="connsiteY42" fmla="*/ 1500691 h 5769999"/>
                <a:gd name="connsiteX43" fmla="*/ 3461833 w 10268804"/>
                <a:gd name="connsiteY43" fmla="*/ 1726308 h 5769999"/>
                <a:gd name="connsiteX44" fmla="*/ 3278953 w 10268804"/>
                <a:gd name="connsiteY44" fmla="*/ 2034918 h 5769999"/>
                <a:gd name="connsiteX45" fmla="*/ 3288742 w 10268804"/>
                <a:gd name="connsiteY45" fmla="*/ 2273460 h 5769999"/>
                <a:gd name="connsiteX46" fmla="*/ 3434288 w 10268804"/>
                <a:gd name="connsiteY46" fmla="*/ 2417577 h 5769999"/>
                <a:gd name="connsiteX47" fmla="*/ 3781217 w 10268804"/>
                <a:gd name="connsiteY47" fmla="*/ 2618845 h 5769999"/>
                <a:gd name="connsiteX48" fmla="*/ 4079053 w 10268804"/>
                <a:gd name="connsiteY48" fmla="*/ 2777868 h 5769999"/>
                <a:gd name="connsiteX49" fmla="*/ 8113040 w 10268804"/>
                <a:gd name="connsiteY49" fmla="*/ 4477806 h 5769999"/>
                <a:gd name="connsiteX50" fmla="*/ 9595174 w 10268804"/>
                <a:gd name="connsiteY50" fmla="*/ 4977747 h 5769999"/>
                <a:gd name="connsiteX51" fmla="*/ 10208077 w 10268804"/>
                <a:gd name="connsiteY51" fmla="*/ 5047054 h 5769999"/>
                <a:gd name="connsiteX52" fmla="*/ 9885563 w 10268804"/>
                <a:gd name="connsiteY52" fmla="*/ 5758560 h 5769999"/>
                <a:gd name="connsiteX53" fmla="*/ 9635143 w 10268804"/>
                <a:gd name="connsiteY53" fmla="*/ 5397696 h 5769999"/>
                <a:gd name="connsiteX54" fmla="*/ 8790276 w 10268804"/>
                <a:gd name="connsiteY54" fmla="*/ 5047055 h 5769999"/>
                <a:gd name="connsiteX55" fmla="*/ 4940575 w 10268804"/>
                <a:gd name="connsiteY55" fmla="*/ 3376168 h 5769999"/>
                <a:gd name="connsiteX56" fmla="*/ 3944371 w 10268804"/>
                <a:gd name="connsiteY56" fmla="*/ 2976643 h 5769999"/>
                <a:gd name="connsiteX57" fmla="*/ 3460193 w 10268804"/>
                <a:gd name="connsiteY57" fmla="*/ 2852901 h 5769999"/>
                <a:gd name="connsiteX58" fmla="*/ 3217865 w 10268804"/>
                <a:gd name="connsiteY58" fmla="*/ 2829045 h 5769999"/>
                <a:gd name="connsiteX59" fmla="*/ 3025524 w 10268804"/>
                <a:gd name="connsiteY59" fmla="*/ 2858861 h 5769999"/>
                <a:gd name="connsiteX60" fmla="*/ 2832855 w 10268804"/>
                <a:gd name="connsiteY60" fmla="*/ 2930924 h 5769999"/>
                <a:gd name="connsiteX61" fmla="*/ 2820111 w 10268804"/>
                <a:gd name="connsiteY61" fmla="*/ 3026344 h 5769999"/>
                <a:gd name="connsiteX62" fmla="*/ 2959241 w 10268804"/>
                <a:gd name="connsiteY62" fmla="*/ 3167976 h 5769999"/>
                <a:gd name="connsiteX63" fmla="*/ 3176083 w 10268804"/>
                <a:gd name="connsiteY63" fmla="*/ 3269358 h 5769999"/>
                <a:gd name="connsiteX64" fmla="*/ 3388239 w 10268804"/>
                <a:gd name="connsiteY64" fmla="*/ 3442290 h 5769999"/>
                <a:gd name="connsiteX65" fmla="*/ 3212014 w 10268804"/>
                <a:gd name="connsiteY65" fmla="*/ 3336948 h 5769999"/>
                <a:gd name="connsiteX66" fmla="*/ 3004633 w 10268804"/>
                <a:gd name="connsiteY66" fmla="*/ 3276814 h 5769999"/>
                <a:gd name="connsiteX67" fmla="*/ 2771676 w 10268804"/>
                <a:gd name="connsiteY67" fmla="*/ 3166987 h 5769999"/>
                <a:gd name="connsiteX68" fmla="*/ 2638873 w 10268804"/>
                <a:gd name="connsiteY68" fmla="*/ 3097908 h 5769999"/>
                <a:gd name="connsiteX69" fmla="*/ 2570293 w 10268804"/>
                <a:gd name="connsiteY69" fmla="*/ 3109338 h 5769999"/>
                <a:gd name="connsiteX70" fmla="*/ 2525557 w 10268804"/>
                <a:gd name="connsiteY70" fmla="*/ 3326508 h 5769999"/>
                <a:gd name="connsiteX71" fmla="*/ 2584349 w 10268804"/>
                <a:gd name="connsiteY71" fmla="*/ 3577470 h 5769999"/>
                <a:gd name="connsiteX72" fmla="*/ 2663703 w 10268804"/>
                <a:gd name="connsiteY72" fmla="*/ 3996904 h 5769999"/>
                <a:gd name="connsiteX73" fmla="*/ 2633113 w 10268804"/>
                <a:gd name="connsiteY73" fmla="*/ 4192703 h 5769999"/>
                <a:gd name="connsiteX74" fmla="*/ 2539703 w 10268804"/>
                <a:gd name="connsiteY74" fmla="*/ 4455574 h 5769999"/>
                <a:gd name="connsiteX75" fmla="*/ 2595212 w 10268804"/>
                <a:gd name="connsiteY75" fmla="*/ 3945217 h 5769999"/>
                <a:gd name="connsiteX76" fmla="*/ 2481240 w 10268804"/>
                <a:gd name="connsiteY76" fmla="*/ 3566538 h 5769999"/>
                <a:gd name="connsiteX77" fmla="*/ 2307403 w 10268804"/>
                <a:gd name="connsiteY77" fmla="*/ 3166488 h 5769999"/>
                <a:gd name="connsiteX78" fmla="*/ 2261683 w 10268804"/>
                <a:gd name="connsiteY78" fmla="*/ 3063618 h 5769999"/>
                <a:gd name="connsiteX79" fmla="*/ 2078803 w 10268804"/>
                <a:gd name="connsiteY79" fmla="*/ 2949318 h 5769999"/>
                <a:gd name="connsiteX80" fmla="*/ 1824299 w 10268804"/>
                <a:gd name="connsiteY80" fmla="*/ 3002494 h 5769999"/>
                <a:gd name="connsiteX81" fmla="*/ 1412162 w 10268804"/>
                <a:gd name="connsiteY81" fmla="*/ 3235573 h 5769999"/>
                <a:gd name="connsiteX82" fmla="*/ 1381573 w 10268804"/>
                <a:gd name="connsiteY82" fmla="*/ 3680838 h 5769999"/>
                <a:gd name="connsiteX83" fmla="*/ 1340867 w 10268804"/>
                <a:gd name="connsiteY83" fmla="*/ 3980504 h 5769999"/>
                <a:gd name="connsiteX84" fmla="*/ 1197619 w 10268804"/>
                <a:gd name="connsiteY84" fmla="*/ 4738831 h 5769999"/>
                <a:gd name="connsiteX85" fmla="*/ 1220896 w 10268804"/>
                <a:gd name="connsiteY85" fmla="*/ 4338309 h 5769999"/>
                <a:gd name="connsiteX86" fmla="*/ 1242772 w 10268804"/>
                <a:gd name="connsiteY86" fmla="*/ 4080888 h 5769999"/>
                <a:gd name="connsiteX87" fmla="*/ 1198693 w 10268804"/>
                <a:gd name="connsiteY87" fmla="*/ 3909438 h 5769999"/>
                <a:gd name="connsiteX88" fmla="*/ 970093 w 10268804"/>
                <a:gd name="connsiteY88" fmla="*/ 3989448 h 5769999"/>
                <a:gd name="connsiteX89" fmla="*/ 766328 w 10268804"/>
                <a:gd name="connsiteY89" fmla="*/ 4131990 h 5769999"/>
                <a:gd name="connsiteX90" fmla="*/ 555808 w 10268804"/>
                <a:gd name="connsiteY90" fmla="*/ 4355688 h 5769999"/>
                <a:gd name="connsiteX91" fmla="*/ 785900 w 10268804"/>
                <a:gd name="connsiteY91" fmla="*/ 4017771 h 5769999"/>
                <a:gd name="connsiteX92" fmla="*/ 1130113 w 10268804"/>
                <a:gd name="connsiteY92" fmla="*/ 3817500 h 5769999"/>
                <a:gd name="connsiteX93" fmla="*/ 1278703 w 10268804"/>
                <a:gd name="connsiteY93" fmla="*/ 3726558 h 5769999"/>
                <a:gd name="connsiteX94" fmla="*/ 1269661 w 10268804"/>
                <a:gd name="connsiteY94" fmla="*/ 3390117 h 5769999"/>
                <a:gd name="connsiteX95" fmla="*/ 1309620 w 10268804"/>
                <a:gd name="connsiteY95" fmla="*/ 3169963 h 5769999"/>
                <a:gd name="connsiteX96" fmla="*/ 1393003 w 10268804"/>
                <a:gd name="connsiteY96" fmla="*/ 3052188 h 5769999"/>
                <a:gd name="connsiteX97" fmla="*/ 1080693 w 10268804"/>
                <a:gd name="connsiteY97" fmla="*/ 2984604 h 5769999"/>
                <a:gd name="connsiteX98" fmla="*/ 663453 w 10268804"/>
                <a:gd name="connsiteY98" fmla="*/ 3023360 h 5769999"/>
                <a:gd name="connsiteX99" fmla="*/ 235111 w 10268804"/>
                <a:gd name="connsiteY99" fmla="*/ 3217172 h 5769999"/>
                <a:gd name="connsiteX100" fmla="*/ 421453 w 10268804"/>
                <a:gd name="connsiteY100" fmla="*/ 3029328 h 5769999"/>
                <a:gd name="connsiteX101" fmla="*/ 627193 w 10268804"/>
                <a:gd name="connsiteY101" fmla="*/ 2926458 h 5769999"/>
                <a:gd name="connsiteX102" fmla="*/ 854480 w 10268804"/>
                <a:gd name="connsiteY102" fmla="*/ 2889178 h 5769999"/>
                <a:gd name="connsiteX103" fmla="*/ 1149272 w 10268804"/>
                <a:gd name="connsiteY103" fmla="*/ 2889676 h 5769999"/>
                <a:gd name="connsiteX104" fmla="*/ 1531894 w 10268804"/>
                <a:gd name="connsiteY104" fmla="*/ 2917507 h 5769999"/>
                <a:gd name="connsiteX105" fmla="*/ 1860559 w 10268804"/>
                <a:gd name="connsiteY105" fmla="*/ 2766431 h 5769999"/>
                <a:gd name="connsiteX106" fmla="*/ 1701613 w 10268804"/>
                <a:gd name="connsiteY106" fmla="*/ 2263518 h 5769999"/>
                <a:gd name="connsiteX107" fmla="*/ 1690183 w 10268804"/>
                <a:gd name="connsiteY107" fmla="*/ 1966338 h 5769999"/>
                <a:gd name="connsiteX108" fmla="*/ 1381991 w 10268804"/>
                <a:gd name="connsiteY108" fmla="*/ 1841604 h 5769999"/>
                <a:gd name="connsiteX109" fmla="*/ 1095823 w 10268804"/>
                <a:gd name="connsiteY109" fmla="*/ 1714878 h 5769999"/>
                <a:gd name="connsiteX110" fmla="*/ 746507 w 10268804"/>
                <a:gd name="connsiteY110" fmla="*/ 1626415 h 5769999"/>
                <a:gd name="connsiteX111" fmla="*/ 352873 w 10268804"/>
                <a:gd name="connsiteY111" fmla="*/ 1726308 h 5769999"/>
                <a:gd name="connsiteX112" fmla="*/ 113171 w 10268804"/>
                <a:gd name="connsiteY112" fmla="*/ 1763582 h 5769999"/>
                <a:gd name="connsiteX113" fmla="*/ 9973 w 10268804"/>
                <a:gd name="connsiteY113" fmla="*/ 1737738 h 5769999"/>
                <a:gd name="connsiteX114" fmla="*/ 348516 w 10268804"/>
                <a:gd name="connsiteY114" fmla="*/ 1643812 h 5769999"/>
                <a:gd name="connsiteX115" fmla="*/ 653097 w 10268804"/>
                <a:gd name="connsiteY115" fmla="*/ 1543920 h 5769999"/>
                <a:gd name="connsiteX116" fmla="*/ 1072963 w 10268804"/>
                <a:gd name="connsiteY116" fmla="*/ 1612008 h 5769999"/>
                <a:gd name="connsiteX117" fmla="*/ 1244413 w 10268804"/>
                <a:gd name="connsiteY117" fmla="*/ 1657728 h 5769999"/>
                <a:gd name="connsiteX118" fmla="*/ 1205766 w 10268804"/>
                <a:gd name="connsiteY118" fmla="*/ 1451988 h 5769999"/>
                <a:gd name="connsiteX119" fmla="*/ 1046313 w 10268804"/>
                <a:gd name="connsiteY119" fmla="*/ 815409 h 5769999"/>
                <a:gd name="connsiteX120" fmla="*/ 1221553 w 10268804"/>
                <a:gd name="connsiteY120" fmla="*/ 1211958 h 5769999"/>
                <a:gd name="connsiteX0" fmla="*/ 1221553 w 10268804"/>
                <a:gd name="connsiteY0" fmla="*/ 1211958 h 5770000"/>
                <a:gd name="connsiteX1" fmla="*/ 1343911 w 10268804"/>
                <a:gd name="connsiteY1" fmla="*/ 1559828 h 5770000"/>
                <a:gd name="connsiteX2" fmla="*/ 1553023 w 10268804"/>
                <a:gd name="connsiteY2" fmla="*/ 1657728 h 5770000"/>
                <a:gd name="connsiteX3" fmla="*/ 1907353 w 10268804"/>
                <a:gd name="connsiteY3" fmla="*/ 1680588 h 5770000"/>
                <a:gd name="connsiteX4" fmla="*/ 2021653 w 10268804"/>
                <a:gd name="connsiteY4" fmla="*/ 1543428 h 5770000"/>
                <a:gd name="connsiteX5" fmla="*/ 2124523 w 10268804"/>
                <a:gd name="connsiteY5" fmla="*/ 1291968 h 5770000"/>
                <a:gd name="connsiteX6" fmla="*/ 2124523 w 10268804"/>
                <a:gd name="connsiteY6" fmla="*/ 1120518 h 5770000"/>
                <a:gd name="connsiteX7" fmla="*/ 2068029 w 10268804"/>
                <a:gd name="connsiteY7" fmla="*/ 825325 h 5770000"/>
                <a:gd name="connsiteX8" fmla="*/ 2078803 w 10268804"/>
                <a:gd name="connsiteY8" fmla="*/ 777618 h 5770000"/>
                <a:gd name="connsiteX9" fmla="*/ 2170243 w 10268804"/>
                <a:gd name="connsiteY9" fmla="*/ 1086228 h 5770000"/>
                <a:gd name="connsiteX10" fmla="*/ 2215963 w 10268804"/>
                <a:gd name="connsiteY10" fmla="*/ 1269108 h 5770000"/>
                <a:gd name="connsiteX11" fmla="*/ 2284543 w 10268804"/>
                <a:gd name="connsiteY11" fmla="*/ 1303398 h 5770000"/>
                <a:gd name="connsiteX12" fmla="*/ 2330263 w 10268804"/>
                <a:gd name="connsiteY12" fmla="*/ 1166238 h 5770000"/>
                <a:gd name="connsiteX13" fmla="*/ 2467423 w 10268804"/>
                <a:gd name="connsiteY13" fmla="*/ 880488 h 5770000"/>
                <a:gd name="connsiteX14" fmla="*/ 2558863 w 10268804"/>
                <a:gd name="connsiteY14" fmla="*/ 640458 h 5770000"/>
                <a:gd name="connsiteX15" fmla="*/ 2616013 w 10268804"/>
                <a:gd name="connsiteY15" fmla="*/ 537588 h 5770000"/>
                <a:gd name="connsiteX16" fmla="*/ 2558863 w 10268804"/>
                <a:gd name="connsiteY16" fmla="*/ 789048 h 5770000"/>
                <a:gd name="connsiteX17" fmla="*/ 2444563 w 10268804"/>
                <a:gd name="connsiteY17" fmla="*/ 1097658 h 5770000"/>
                <a:gd name="connsiteX18" fmla="*/ 2375983 w 10268804"/>
                <a:gd name="connsiteY18" fmla="*/ 1406268 h 5770000"/>
                <a:gd name="connsiteX19" fmla="*/ 2558863 w 10268804"/>
                <a:gd name="connsiteY19" fmla="*/ 1577718 h 5770000"/>
                <a:gd name="connsiteX20" fmla="*/ 2878903 w 10268804"/>
                <a:gd name="connsiteY20" fmla="*/ 1657728 h 5770000"/>
                <a:gd name="connsiteX21" fmla="*/ 3187513 w 10268804"/>
                <a:gd name="connsiteY21" fmla="*/ 1657728 h 5770000"/>
                <a:gd name="connsiteX22" fmla="*/ 3370393 w 10268804"/>
                <a:gd name="connsiteY22" fmla="*/ 1566288 h 5770000"/>
                <a:gd name="connsiteX23" fmla="*/ 3488066 w 10268804"/>
                <a:gd name="connsiteY23" fmla="*/ 1246753 h 5770000"/>
                <a:gd name="connsiteX24" fmla="*/ 3495138 w 10268804"/>
                <a:gd name="connsiteY24" fmla="*/ 1115548 h 5770000"/>
                <a:gd name="connsiteX25" fmla="*/ 3493650 w 10268804"/>
                <a:gd name="connsiteY25" fmla="*/ 1063976 h 5770000"/>
                <a:gd name="connsiteX26" fmla="*/ 3450403 w 10268804"/>
                <a:gd name="connsiteY26" fmla="*/ 777618 h 5770000"/>
                <a:gd name="connsiteX27" fmla="*/ 3119893 w 10268804"/>
                <a:gd name="connsiteY27" fmla="*/ 321571 h 5770000"/>
                <a:gd name="connsiteX28" fmla="*/ 3497351 w 10268804"/>
                <a:gd name="connsiteY28" fmla="*/ 674883 h 5770000"/>
                <a:gd name="connsiteX29" fmla="*/ 3759013 w 10268804"/>
                <a:gd name="connsiteY29" fmla="*/ 571878 h 5770000"/>
                <a:gd name="connsiteX30" fmla="*/ 3999043 w 10268804"/>
                <a:gd name="connsiteY30" fmla="*/ 91818 h 5770000"/>
                <a:gd name="connsiteX31" fmla="*/ 4033333 w 10268804"/>
                <a:gd name="connsiteY31" fmla="*/ 11808 h 5770000"/>
                <a:gd name="connsiteX32" fmla="*/ 3984569 w 10268804"/>
                <a:gd name="connsiteY32" fmla="*/ 247366 h 5770000"/>
                <a:gd name="connsiteX33" fmla="*/ 3812791 w 10268804"/>
                <a:gd name="connsiteY33" fmla="*/ 647417 h 5770000"/>
                <a:gd name="connsiteX34" fmla="*/ 3592906 w 10268804"/>
                <a:gd name="connsiteY34" fmla="*/ 811408 h 5770000"/>
                <a:gd name="connsiteX35" fmla="*/ 3604425 w 10268804"/>
                <a:gd name="connsiteY35" fmla="*/ 999253 h 5770000"/>
                <a:gd name="connsiteX36" fmla="*/ 3872985 w 10268804"/>
                <a:gd name="connsiteY36" fmla="*/ 881976 h 5770000"/>
                <a:gd name="connsiteX37" fmla="*/ 4200754 w 10268804"/>
                <a:gd name="connsiteY37" fmla="*/ 774136 h 5770000"/>
                <a:gd name="connsiteX38" fmla="*/ 4064251 w 10268804"/>
                <a:gd name="connsiteY38" fmla="*/ 847195 h 5770000"/>
                <a:gd name="connsiteX39" fmla="*/ 3818880 w 10268804"/>
                <a:gd name="connsiteY39" fmla="*/ 991305 h 5770000"/>
                <a:gd name="connsiteX40" fmla="*/ 3658531 w 10268804"/>
                <a:gd name="connsiteY40" fmla="*/ 1093178 h 5770000"/>
                <a:gd name="connsiteX41" fmla="*/ 3622838 w 10268804"/>
                <a:gd name="connsiteY41" fmla="*/ 1221401 h 5770000"/>
                <a:gd name="connsiteX42" fmla="*/ 3577446 w 10268804"/>
                <a:gd name="connsiteY42" fmla="*/ 1500691 h 5770000"/>
                <a:gd name="connsiteX43" fmla="*/ 3461833 w 10268804"/>
                <a:gd name="connsiteY43" fmla="*/ 1726308 h 5770000"/>
                <a:gd name="connsiteX44" fmla="*/ 3278953 w 10268804"/>
                <a:gd name="connsiteY44" fmla="*/ 2034918 h 5770000"/>
                <a:gd name="connsiteX45" fmla="*/ 3288742 w 10268804"/>
                <a:gd name="connsiteY45" fmla="*/ 2273460 h 5770000"/>
                <a:gd name="connsiteX46" fmla="*/ 3434288 w 10268804"/>
                <a:gd name="connsiteY46" fmla="*/ 2417577 h 5770000"/>
                <a:gd name="connsiteX47" fmla="*/ 3781217 w 10268804"/>
                <a:gd name="connsiteY47" fmla="*/ 2618845 h 5770000"/>
                <a:gd name="connsiteX48" fmla="*/ 4079053 w 10268804"/>
                <a:gd name="connsiteY48" fmla="*/ 2777868 h 5770000"/>
                <a:gd name="connsiteX49" fmla="*/ 8113040 w 10268804"/>
                <a:gd name="connsiteY49" fmla="*/ 4477806 h 5770000"/>
                <a:gd name="connsiteX50" fmla="*/ 9595174 w 10268804"/>
                <a:gd name="connsiteY50" fmla="*/ 4977747 h 5770000"/>
                <a:gd name="connsiteX51" fmla="*/ 9935087 w 10268804"/>
                <a:gd name="connsiteY51" fmla="*/ 5074526 h 5770000"/>
                <a:gd name="connsiteX52" fmla="*/ 10208077 w 10268804"/>
                <a:gd name="connsiteY52" fmla="*/ 5047054 h 5770000"/>
                <a:gd name="connsiteX53" fmla="*/ 9885563 w 10268804"/>
                <a:gd name="connsiteY53" fmla="*/ 5758560 h 5770000"/>
                <a:gd name="connsiteX54" fmla="*/ 9635143 w 10268804"/>
                <a:gd name="connsiteY54" fmla="*/ 5397696 h 5770000"/>
                <a:gd name="connsiteX55" fmla="*/ 8790276 w 10268804"/>
                <a:gd name="connsiteY55" fmla="*/ 5047055 h 5770000"/>
                <a:gd name="connsiteX56" fmla="*/ 4940575 w 10268804"/>
                <a:gd name="connsiteY56" fmla="*/ 3376168 h 5770000"/>
                <a:gd name="connsiteX57" fmla="*/ 3944371 w 10268804"/>
                <a:gd name="connsiteY57" fmla="*/ 2976643 h 5770000"/>
                <a:gd name="connsiteX58" fmla="*/ 3460193 w 10268804"/>
                <a:gd name="connsiteY58" fmla="*/ 2852901 h 5770000"/>
                <a:gd name="connsiteX59" fmla="*/ 3217865 w 10268804"/>
                <a:gd name="connsiteY59" fmla="*/ 2829045 h 5770000"/>
                <a:gd name="connsiteX60" fmla="*/ 3025524 w 10268804"/>
                <a:gd name="connsiteY60" fmla="*/ 2858861 h 5770000"/>
                <a:gd name="connsiteX61" fmla="*/ 2832855 w 10268804"/>
                <a:gd name="connsiteY61" fmla="*/ 2930924 h 5770000"/>
                <a:gd name="connsiteX62" fmla="*/ 2820111 w 10268804"/>
                <a:gd name="connsiteY62" fmla="*/ 3026344 h 5770000"/>
                <a:gd name="connsiteX63" fmla="*/ 2959241 w 10268804"/>
                <a:gd name="connsiteY63" fmla="*/ 3167976 h 5770000"/>
                <a:gd name="connsiteX64" fmla="*/ 3176083 w 10268804"/>
                <a:gd name="connsiteY64" fmla="*/ 3269358 h 5770000"/>
                <a:gd name="connsiteX65" fmla="*/ 3388239 w 10268804"/>
                <a:gd name="connsiteY65" fmla="*/ 3442290 h 5770000"/>
                <a:gd name="connsiteX66" fmla="*/ 3212014 w 10268804"/>
                <a:gd name="connsiteY66" fmla="*/ 3336948 h 5770000"/>
                <a:gd name="connsiteX67" fmla="*/ 3004633 w 10268804"/>
                <a:gd name="connsiteY67" fmla="*/ 3276814 h 5770000"/>
                <a:gd name="connsiteX68" fmla="*/ 2771676 w 10268804"/>
                <a:gd name="connsiteY68" fmla="*/ 3166987 h 5770000"/>
                <a:gd name="connsiteX69" fmla="*/ 2638873 w 10268804"/>
                <a:gd name="connsiteY69" fmla="*/ 3097908 h 5770000"/>
                <a:gd name="connsiteX70" fmla="*/ 2570293 w 10268804"/>
                <a:gd name="connsiteY70" fmla="*/ 3109338 h 5770000"/>
                <a:gd name="connsiteX71" fmla="*/ 2525557 w 10268804"/>
                <a:gd name="connsiteY71" fmla="*/ 3326508 h 5770000"/>
                <a:gd name="connsiteX72" fmla="*/ 2584349 w 10268804"/>
                <a:gd name="connsiteY72" fmla="*/ 3577470 h 5770000"/>
                <a:gd name="connsiteX73" fmla="*/ 2663703 w 10268804"/>
                <a:gd name="connsiteY73" fmla="*/ 3996904 h 5770000"/>
                <a:gd name="connsiteX74" fmla="*/ 2633113 w 10268804"/>
                <a:gd name="connsiteY74" fmla="*/ 4192703 h 5770000"/>
                <a:gd name="connsiteX75" fmla="*/ 2539703 w 10268804"/>
                <a:gd name="connsiteY75" fmla="*/ 4455574 h 5770000"/>
                <a:gd name="connsiteX76" fmla="*/ 2595212 w 10268804"/>
                <a:gd name="connsiteY76" fmla="*/ 3945217 h 5770000"/>
                <a:gd name="connsiteX77" fmla="*/ 2481240 w 10268804"/>
                <a:gd name="connsiteY77" fmla="*/ 3566538 h 5770000"/>
                <a:gd name="connsiteX78" fmla="*/ 2307403 w 10268804"/>
                <a:gd name="connsiteY78" fmla="*/ 3166488 h 5770000"/>
                <a:gd name="connsiteX79" fmla="*/ 2261683 w 10268804"/>
                <a:gd name="connsiteY79" fmla="*/ 3063618 h 5770000"/>
                <a:gd name="connsiteX80" fmla="*/ 2078803 w 10268804"/>
                <a:gd name="connsiteY80" fmla="*/ 2949318 h 5770000"/>
                <a:gd name="connsiteX81" fmla="*/ 1824299 w 10268804"/>
                <a:gd name="connsiteY81" fmla="*/ 3002494 h 5770000"/>
                <a:gd name="connsiteX82" fmla="*/ 1412162 w 10268804"/>
                <a:gd name="connsiteY82" fmla="*/ 3235573 h 5770000"/>
                <a:gd name="connsiteX83" fmla="*/ 1381573 w 10268804"/>
                <a:gd name="connsiteY83" fmla="*/ 3680838 h 5770000"/>
                <a:gd name="connsiteX84" fmla="*/ 1340867 w 10268804"/>
                <a:gd name="connsiteY84" fmla="*/ 3980504 h 5770000"/>
                <a:gd name="connsiteX85" fmla="*/ 1197619 w 10268804"/>
                <a:gd name="connsiteY85" fmla="*/ 4738831 h 5770000"/>
                <a:gd name="connsiteX86" fmla="*/ 1220896 w 10268804"/>
                <a:gd name="connsiteY86" fmla="*/ 4338309 h 5770000"/>
                <a:gd name="connsiteX87" fmla="*/ 1242772 w 10268804"/>
                <a:gd name="connsiteY87" fmla="*/ 4080888 h 5770000"/>
                <a:gd name="connsiteX88" fmla="*/ 1198693 w 10268804"/>
                <a:gd name="connsiteY88" fmla="*/ 3909438 h 5770000"/>
                <a:gd name="connsiteX89" fmla="*/ 970093 w 10268804"/>
                <a:gd name="connsiteY89" fmla="*/ 3989448 h 5770000"/>
                <a:gd name="connsiteX90" fmla="*/ 766328 w 10268804"/>
                <a:gd name="connsiteY90" fmla="*/ 4131990 h 5770000"/>
                <a:gd name="connsiteX91" fmla="*/ 555808 w 10268804"/>
                <a:gd name="connsiteY91" fmla="*/ 4355688 h 5770000"/>
                <a:gd name="connsiteX92" fmla="*/ 785900 w 10268804"/>
                <a:gd name="connsiteY92" fmla="*/ 4017771 h 5770000"/>
                <a:gd name="connsiteX93" fmla="*/ 1130113 w 10268804"/>
                <a:gd name="connsiteY93" fmla="*/ 3817500 h 5770000"/>
                <a:gd name="connsiteX94" fmla="*/ 1278703 w 10268804"/>
                <a:gd name="connsiteY94" fmla="*/ 3726558 h 5770000"/>
                <a:gd name="connsiteX95" fmla="*/ 1269661 w 10268804"/>
                <a:gd name="connsiteY95" fmla="*/ 3390117 h 5770000"/>
                <a:gd name="connsiteX96" fmla="*/ 1309620 w 10268804"/>
                <a:gd name="connsiteY96" fmla="*/ 3169963 h 5770000"/>
                <a:gd name="connsiteX97" fmla="*/ 1393003 w 10268804"/>
                <a:gd name="connsiteY97" fmla="*/ 3052188 h 5770000"/>
                <a:gd name="connsiteX98" fmla="*/ 1080693 w 10268804"/>
                <a:gd name="connsiteY98" fmla="*/ 2984604 h 5770000"/>
                <a:gd name="connsiteX99" fmla="*/ 663453 w 10268804"/>
                <a:gd name="connsiteY99" fmla="*/ 3023360 h 5770000"/>
                <a:gd name="connsiteX100" fmla="*/ 235111 w 10268804"/>
                <a:gd name="connsiteY100" fmla="*/ 3217172 h 5770000"/>
                <a:gd name="connsiteX101" fmla="*/ 421453 w 10268804"/>
                <a:gd name="connsiteY101" fmla="*/ 3029328 h 5770000"/>
                <a:gd name="connsiteX102" fmla="*/ 627193 w 10268804"/>
                <a:gd name="connsiteY102" fmla="*/ 2926458 h 5770000"/>
                <a:gd name="connsiteX103" fmla="*/ 854480 w 10268804"/>
                <a:gd name="connsiteY103" fmla="*/ 2889178 h 5770000"/>
                <a:gd name="connsiteX104" fmla="*/ 1149272 w 10268804"/>
                <a:gd name="connsiteY104" fmla="*/ 2889676 h 5770000"/>
                <a:gd name="connsiteX105" fmla="*/ 1531894 w 10268804"/>
                <a:gd name="connsiteY105" fmla="*/ 2917507 h 5770000"/>
                <a:gd name="connsiteX106" fmla="*/ 1860559 w 10268804"/>
                <a:gd name="connsiteY106" fmla="*/ 2766431 h 5770000"/>
                <a:gd name="connsiteX107" fmla="*/ 1701613 w 10268804"/>
                <a:gd name="connsiteY107" fmla="*/ 2263518 h 5770000"/>
                <a:gd name="connsiteX108" fmla="*/ 1690183 w 10268804"/>
                <a:gd name="connsiteY108" fmla="*/ 1966338 h 5770000"/>
                <a:gd name="connsiteX109" fmla="*/ 1381991 w 10268804"/>
                <a:gd name="connsiteY109" fmla="*/ 1841604 h 5770000"/>
                <a:gd name="connsiteX110" fmla="*/ 1095823 w 10268804"/>
                <a:gd name="connsiteY110" fmla="*/ 1714878 h 5770000"/>
                <a:gd name="connsiteX111" fmla="*/ 746507 w 10268804"/>
                <a:gd name="connsiteY111" fmla="*/ 1626415 h 5770000"/>
                <a:gd name="connsiteX112" fmla="*/ 352873 w 10268804"/>
                <a:gd name="connsiteY112" fmla="*/ 1726308 h 5770000"/>
                <a:gd name="connsiteX113" fmla="*/ 113171 w 10268804"/>
                <a:gd name="connsiteY113" fmla="*/ 1763582 h 5770000"/>
                <a:gd name="connsiteX114" fmla="*/ 9973 w 10268804"/>
                <a:gd name="connsiteY114" fmla="*/ 1737738 h 5770000"/>
                <a:gd name="connsiteX115" fmla="*/ 348516 w 10268804"/>
                <a:gd name="connsiteY115" fmla="*/ 1643812 h 5770000"/>
                <a:gd name="connsiteX116" fmla="*/ 653097 w 10268804"/>
                <a:gd name="connsiteY116" fmla="*/ 1543920 h 5770000"/>
                <a:gd name="connsiteX117" fmla="*/ 1072963 w 10268804"/>
                <a:gd name="connsiteY117" fmla="*/ 1612008 h 5770000"/>
                <a:gd name="connsiteX118" fmla="*/ 1244413 w 10268804"/>
                <a:gd name="connsiteY118" fmla="*/ 1657728 h 5770000"/>
                <a:gd name="connsiteX119" fmla="*/ 1205766 w 10268804"/>
                <a:gd name="connsiteY119" fmla="*/ 1451988 h 5770000"/>
                <a:gd name="connsiteX120" fmla="*/ 1046313 w 10268804"/>
                <a:gd name="connsiteY120" fmla="*/ 815409 h 5770000"/>
                <a:gd name="connsiteX121" fmla="*/ 1221553 w 10268804"/>
                <a:gd name="connsiteY121" fmla="*/ 1211958 h 5770000"/>
                <a:gd name="connsiteX0" fmla="*/ 1221553 w 10321017"/>
                <a:gd name="connsiteY0" fmla="*/ 1211958 h 5770000"/>
                <a:gd name="connsiteX1" fmla="*/ 1343911 w 10321017"/>
                <a:gd name="connsiteY1" fmla="*/ 1559828 h 5770000"/>
                <a:gd name="connsiteX2" fmla="*/ 1553023 w 10321017"/>
                <a:gd name="connsiteY2" fmla="*/ 1657728 h 5770000"/>
                <a:gd name="connsiteX3" fmla="*/ 1907353 w 10321017"/>
                <a:gd name="connsiteY3" fmla="*/ 1680588 h 5770000"/>
                <a:gd name="connsiteX4" fmla="*/ 2021653 w 10321017"/>
                <a:gd name="connsiteY4" fmla="*/ 1543428 h 5770000"/>
                <a:gd name="connsiteX5" fmla="*/ 2124523 w 10321017"/>
                <a:gd name="connsiteY5" fmla="*/ 1291968 h 5770000"/>
                <a:gd name="connsiteX6" fmla="*/ 2124523 w 10321017"/>
                <a:gd name="connsiteY6" fmla="*/ 1120518 h 5770000"/>
                <a:gd name="connsiteX7" fmla="*/ 2068029 w 10321017"/>
                <a:gd name="connsiteY7" fmla="*/ 825325 h 5770000"/>
                <a:gd name="connsiteX8" fmla="*/ 2078803 w 10321017"/>
                <a:gd name="connsiteY8" fmla="*/ 777618 h 5770000"/>
                <a:gd name="connsiteX9" fmla="*/ 2170243 w 10321017"/>
                <a:gd name="connsiteY9" fmla="*/ 1086228 h 5770000"/>
                <a:gd name="connsiteX10" fmla="*/ 2215963 w 10321017"/>
                <a:gd name="connsiteY10" fmla="*/ 1269108 h 5770000"/>
                <a:gd name="connsiteX11" fmla="*/ 2284543 w 10321017"/>
                <a:gd name="connsiteY11" fmla="*/ 1303398 h 5770000"/>
                <a:gd name="connsiteX12" fmla="*/ 2330263 w 10321017"/>
                <a:gd name="connsiteY12" fmla="*/ 1166238 h 5770000"/>
                <a:gd name="connsiteX13" fmla="*/ 2467423 w 10321017"/>
                <a:gd name="connsiteY13" fmla="*/ 880488 h 5770000"/>
                <a:gd name="connsiteX14" fmla="*/ 2558863 w 10321017"/>
                <a:gd name="connsiteY14" fmla="*/ 640458 h 5770000"/>
                <a:gd name="connsiteX15" fmla="*/ 2616013 w 10321017"/>
                <a:gd name="connsiteY15" fmla="*/ 537588 h 5770000"/>
                <a:gd name="connsiteX16" fmla="*/ 2558863 w 10321017"/>
                <a:gd name="connsiteY16" fmla="*/ 789048 h 5770000"/>
                <a:gd name="connsiteX17" fmla="*/ 2444563 w 10321017"/>
                <a:gd name="connsiteY17" fmla="*/ 1097658 h 5770000"/>
                <a:gd name="connsiteX18" fmla="*/ 2375983 w 10321017"/>
                <a:gd name="connsiteY18" fmla="*/ 1406268 h 5770000"/>
                <a:gd name="connsiteX19" fmla="*/ 2558863 w 10321017"/>
                <a:gd name="connsiteY19" fmla="*/ 1577718 h 5770000"/>
                <a:gd name="connsiteX20" fmla="*/ 2878903 w 10321017"/>
                <a:gd name="connsiteY20" fmla="*/ 1657728 h 5770000"/>
                <a:gd name="connsiteX21" fmla="*/ 3187513 w 10321017"/>
                <a:gd name="connsiteY21" fmla="*/ 1657728 h 5770000"/>
                <a:gd name="connsiteX22" fmla="*/ 3370393 w 10321017"/>
                <a:gd name="connsiteY22" fmla="*/ 1566288 h 5770000"/>
                <a:gd name="connsiteX23" fmla="*/ 3488066 w 10321017"/>
                <a:gd name="connsiteY23" fmla="*/ 1246753 h 5770000"/>
                <a:gd name="connsiteX24" fmla="*/ 3495138 w 10321017"/>
                <a:gd name="connsiteY24" fmla="*/ 1115548 h 5770000"/>
                <a:gd name="connsiteX25" fmla="*/ 3493650 w 10321017"/>
                <a:gd name="connsiteY25" fmla="*/ 1063976 h 5770000"/>
                <a:gd name="connsiteX26" fmla="*/ 3450403 w 10321017"/>
                <a:gd name="connsiteY26" fmla="*/ 777618 h 5770000"/>
                <a:gd name="connsiteX27" fmla="*/ 3119893 w 10321017"/>
                <a:gd name="connsiteY27" fmla="*/ 321571 h 5770000"/>
                <a:gd name="connsiteX28" fmla="*/ 3497351 w 10321017"/>
                <a:gd name="connsiteY28" fmla="*/ 674883 h 5770000"/>
                <a:gd name="connsiteX29" fmla="*/ 3759013 w 10321017"/>
                <a:gd name="connsiteY29" fmla="*/ 571878 h 5770000"/>
                <a:gd name="connsiteX30" fmla="*/ 3999043 w 10321017"/>
                <a:gd name="connsiteY30" fmla="*/ 91818 h 5770000"/>
                <a:gd name="connsiteX31" fmla="*/ 4033333 w 10321017"/>
                <a:gd name="connsiteY31" fmla="*/ 11808 h 5770000"/>
                <a:gd name="connsiteX32" fmla="*/ 3984569 w 10321017"/>
                <a:gd name="connsiteY32" fmla="*/ 247366 h 5770000"/>
                <a:gd name="connsiteX33" fmla="*/ 3812791 w 10321017"/>
                <a:gd name="connsiteY33" fmla="*/ 647417 h 5770000"/>
                <a:gd name="connsiteX34" fmla="*/ 3592906 w 10321017"/>
                <a:gd name="connsiteY34" fmla="*/ 811408 h 5770000"/>
                <a:gd name="connsiteX35" fmla="*/ 3604425 w 10321017"/>
                <a:gd name="connsiteY35" fmla="*/ 999253 h 5770000"/>
                <a:gd name="connsiteX36" fmla="*/ 3872985 w 10321017"/>
                <a:gd name="connsiteY36" fmla="*/ 881976 h 5770000"/>
                <a:gd name="connsiteX37" fmla="*/ 4200754 w 10321017"/>
                <a:gd name="connsiteY37" fmla="*/ 774136 h 5770000"/>
                <a:gd name="connsiteX38" fmla="*/ 4064251 w 10321017"/>
                <a:gd name="connsiteY38" fmla="*/ 847195 h 5770000"/>
                <a:gd name="connsiteX39" fmla="*/ 3818880 w 10321017"/>
                <a:gd name="connsiteY39" fmla="*/ 991305 h 5770000"/>
                <a:gd name="connsiteX40" fmla="*/ 3658531 w 10321017"/>
                <a:gd name="connsiteY40" fmla="*/ 1093178 h 5770000"/>
                <a:gd name="connsiteX41" fmla="*/ 3622838 w 10321017"/>
                <a:gd name="connsiteY41" fmla="*/ 1221401 h 5770000"/>
                <a:gd name="connsiteX42" fmla="*/ 3577446 w 10321017"/>
                <a:gd name="connsiteY42" fmla="*/ 1500691 h 5770000"/>
                <a:gd name="connsiteX43" fmla="*/ 3461833 w 10321017"/>
                <a:gd name="connsiteY43" fmla="*/ 1726308 h 5770000"/>
                <a:gd name="connsiteX44" fmla="*/ 3278953 w 10321017"/>
                <a:gd name="connsiteY44" fmla="*/ 2034918 h 5770000"/>
                <a:gd name="connsiteX45" fmla="*/ 3288742 w 10321017"/>
                <a:gd name="connsiteY45" fmla="*/ 2273460 h 5770000"/>
                <a:gd name="connsiteX46" fmla="*/ 3434288 w 10321017"/>
                <a:gd name="connsiteY46" fmla="*/ 2417577 h 5770000"/>
                <a:gd name="connsiteX47" fmla="*/ 3781217 w 10321017"/>
                <a:gd name="connsiteY47" fmla="*/ 2618845 h 5770000"/>
                <a:gd name="connsiteX48" fmla="*/ 4079053 w 10321017"/>
                <a:gd name="connsiteY48" fmla="*/ 2777868 h 5770000"/>
                <a:gd name="connsiteX49" fmla="*/ 8113040 w 10321017"/>
                <a:gd name="connsiteY49" fmla="*/ 4477806 h 5770000"/>
                <a:gd name="connsiteX50" fmla="*/ 9595174 w 10321017"/>
                <a:gd name="connsiteY50" fmla="*/ 4977747 h 5770000"/>
                <a:gd name="connsiteX51" fmla="*/ 9935087 w 10321017"/>
                <a:gd name="connsiteY51" fmla="*/ 5074526 h 5770000"/>
                <a:gd name="connsiteX52" fmla="*/ 10266828 w 10321017"/>
                <a:gd name="connsiteY52" fmla="*/ 5064618 h 5770000"/>
                <a:gd name="connsiteX53" fmla="*/ 9885563 w 10321017"/>
                <a:gd name="connsiteY53" fmla="*/ 5758560 h 5770000"/>
                <a:gd name="connsiteX54" fmla="*/ 9635143 w 10321017"/>
                <a:gd name="connsiteY54" fmla="*/ 5397696 h 5770000"/>
                <a:gd name="connsiteX55" fmla="*/ 8790276 w 10321017"/>
                <a:gd name="connsiteY55" fmla="*/ 5047055 h 5770000"/>
                <a:gd name="connsiteX56" fmla="*/ 4940575 w 10321017"/>
                <a:gd name="connsiteY56" fmla="*/ 3376168 h 5770000"/>
                <a:gd name="connsiteX57" fmla="*/ 3944371 w 10321017"/>
                <a:gd name="connsiteY57" fmla="*/ 2976643 h 5770000"/>
                <a:gd name="connsiteX58" fmla="*/ 3460193 w 10321017"/>
                <a:gd name="connsiteY58" fmla="*/ 2852901 h 5770000"/>
                <a:gd name="connsiteX59" fmla="*/ 3217865 w 10321017"/>
                <a:gd name="connsiteY59" fmla="*/ 2829045 h 5770000"/>
                <a:gd name="connsiteX60" fmla="*/ 3025524 w 10321017"/>
                <a:gd name="connsiteY60" fmla="*/ 2858861 h 5770000"/>
                <a:gd name="connsiteX61" fmla="*/ 2832855 w 10321017"/>
                <a:gd name="connsiteY61" fmla="*/ 2930924 h 5770000"/>
                <a:gd name="connsiteX62" fmla="*/ 2820111 w 10321017"/>
                <a:gd name="connsiteY62" fmla="*/ 3026344 h 5770000"/>
                <a:gd name="connsiteX63" fmla="*/ 2959241 w 10321017"/>
                <a:gd name="connsiteY63" fmla="*/ 3167976 h 5770000"/>
                <a:gd name="connsiteX64" fmla="*/ 3176083 w 10321017"/>
                <a:gd name="connsiteY64" fmla="*/ 3269358 h 5770000"/>
                <a:gd name="connsiteX65" fmla="*/ 3388239 w 10321017"/>
                <a:gd name="connsiteY65" fmla="*/ 3442290 h 5770000"/>
                <a:gd name="connsiteX66" fmla="*/ 3212014 w 10321017"/>
                <a:gd name="connsiteY66" fmla="*/ 3336948 h 5770000"/>
                <a:gd name="connsiteX67" fmla="*/ 3004633 w 10321017"/>
                <a:gd name="connsiteY67" fmla="*/ 3276814 h 5770000"/>
                <a:gd name="connsiteX68" fmla="*/ 2771676 w 10321017"/>
                <a:gd name="connsiteY68" fmla="*/ 3166987 h 5770000"/>
                <a:gd name="connsiteX69" fmla="*/ 2638873 w 10321017"/>
                <a:gd name="connsiteY69" fmla="*/ 3097908 h 5770000"/>
                <a:gd name="connsiteX70" fmla="*/ 2570293 w 10321017"/>
                <a:gd name="connsiteY70" fmla="*/ 3109338 h 5770000"/>
                <a:gd name="connsiteX71" fmla="*/ 2525557 w 10321017"/>
                <a:gd name="connsiteY71" fmla="*/ 3326508 h 5770000"/>
                <a:gd name="connsiteX72" fmla="*/ 2584349 w 10321017"/>
                <a:gd name="connsiteY72" fmla="*/ 3577470 h 5770000"/>
                <a:gd name="connsiteX73" fmla="*/ 2663703 w 10321017"/>
                <a:gd name="connsiteY73" fmla="*/ 3996904 h 5770000"/>
                <a:gd name="connsiteX74" fmla="*/ 2633113 w 10321017"/>
                <a:gd name="connsiteY74" fmla="*/ 4192703 h 5770000"/>
                <a:gd name="connsiteX75" fmla="*/ 2539703 w 10321017"/>
                <a:gd name="connsiteY75" fmla="*/ 4455574 h 5770000"/>
                <a:gd name="connsiteX76" fmla="*/ 2595212 w 10321017"/>
                <a:gd name="connsiteY76" fmla="*/ 3945217 h 5770000"/>
                <a:gd name="connsiteX77" fmla="*/ 2481240 w 10321017"/>
                <a:gd name="connsiteY77" fmla="*/ 3566538 h 5770000"/>
                <a:gd name="connsiteX78" fmla="*/ 2307403 w 10321017"/>
                <a:gd name="connsiteY78" fmla="*/ 3166488 h 5770000"/>
                <a:gd name="connsiteX79" fmla="*/ 2261683 w 10321017"/>
                <a:gd name="connsiteY79" fmla="*/ 3063618 h 5770000"/>
                <a:gd name="connsiteX80" fmla="*/ 2078803 w 10321017"/>
                <a:gd name="connsiteY80" fmla="*/ 2949318 h 5770000"/>
                <a:gd name="connsiteX81" fmla="*/ 1824299 w 10321017"/>
                <a:gd name="connsiteY81" fmla="*/ 3002494 h 5770000"/>
                <a:gd name="connsiteX82" fmla="*/ 1412162 w 10321017"/>
                <a:gd name="connsiteY82" fmla="*/ 3235573 h 5770000"/>
                <a:gd name="connsiteX83" fmla="*/ 1381573 w 10321017"/>
                <a:gd name="connsiteY83" fmla="*/ 3680838 h 5770000"/>
                <a:gd name="connsiteX84" fmla="*/ 1340867 w 10321017"/>
                <a:gd name="connsiteY84" fmla="*/ 3980504 h 5770000"/>
                <a:gd name="connsiteX85" fmla="*/ 1197619 w 10321017"/>
                <a:gd name="connsiteY85" fmla="*/ 4738831 h 5770000"/>
                <a:gd name="connsiteX86" fmla="*/ 1220896 w 10321017"/>
                <a:gd name="connsiteY86" fmla="*/ 4338309 h 5770000"/>
                <a:gd name="connsiteX87" fmla="*/ 1242772 w 10321017"/>
                <a:gd name="connsiteY87" fmla="*/ 4080888 h 5770000"/>
                <a:gd name="connsiteX88" fmla="*/ 1198693 w 10321017"/>
                <a:gd name="connsiteY88" fmla="*/ 3909438 h 5770000"/>
                <a:gd name="connsiteX89" fmla="*/ 970093 w 10321017"/>
                <a:gd name="connsiteY89" fmla="*/ 3989448 h 5770000"/>
                <a:gd name="connsiteX90" fmla="*/ 766328 w 10321017"/>
                <a:gd name="connsiteY90" fmla="*/ 4131990 h 5770000"/>
                <a:gd name="connsiteX91" fmla="*/ 555808 w 10321017"/>
                <a:gd name="connsiteY91" fmla="*/ 4355688 h 5770000"/>
                <a:gd name="connsiteX92" fmla="*/ 785900 w 10321017"/>
                <a:gd name="connsiteY92" fmla="*/ 4017771 h 5770000"/>
                <a:gd name="connsiteX93" fmla="*/ 1130113 w 10321017"/>
                <a:gd name="connsiteY93" fmla="*/ 3817500 h 5770000"/>
                <a:gd name="connsiteX94" fmla="*/ 1278703 w 10321017"/>
                <a:gd name="connsiteY94" fmla="*/ 3726558 h 5770000"/>
                <a:gd name="connsiteX95" fmla="*/ 1269661 w 10321017"/>
                <a:gd name="connsiteY95" fmla="*/ 3390117 h 5770000"/>
                <a:gd name="connsiteX96" fmla="*/ 1309620 w 10321017"/>
                <a:gd name="connsiteY96" fmla="*/ 3169963 h 5770000"/>
                <a:gd name="connsiteX97" fmla="*/ 1393003 w 10321017"/>
                <a:gd name="connsiteY97" fmla="*/ 3052188 h 5770000"/>
                <a:gd name="connsiteX98" fmla="*/ 1080693 w 10321017"/>
                <a:gd name="connsiteY98" fmla="*/ 2984604 h 5770000"/>
                <a:gd name="connsiteX99" fmla="*/ 663453 w 10321017"/>
                <a:gd name="connsiteY99" fmla="*/ 3023360 h 5770000"/>
                <a:gd name="connsiteX100" fmla="*/ 235111 w 10321017"/>
                <a:gd name="connsiteY100" fmla="*/ 3217172 h 5770000"/>
                <a:gd name="connsiteX101" fmla="*/ 421453 w 10321017"/>
                <a:gd name="connsiteY101" fmla="*/ 3029328 h 5770000"/>
                <a:gd name="connsiteX102" fmla="*/ 627193 w 10321017"/>
                <a:gd name="connsiteY102" fmla="*/ 2926458 h 5770000"/>
                <a:gd name="connsiteX103" fmla="*/ 854480 w 10321017"/>
                <a:gd name="connsiteY103" fmla="*/ 2889178 h 5770000"/>
                <a:gd name="connsiteX104" fmla="*/ 1149272 w 10321017"/>
                <a:gd name="connsiteY104" fmla="*/ 2889676 h 5770000"/>
                <a:gd name="connsiteX105" fmla="*/ 1531894 w 10321017"/>
                <a:gd name="connsiteY105" fmla="*/ 2917507 h 5770000"/>
                <a:gd name="connsiteX106" fmla="*/ 1860559 w 10321017"/>
                <a:gd name="connsiteY106" fmla="*/ 2766431 h 5770000"/>
                <a:gd name="connsiteX107" fmla="*/ 1701613 w 10321017"/>
                <a:gd name="connsiteY107" fmla="*/ 2263518 h 5770000"/>
                <a:gd name="connsiteX108" fmla="*/ 1690183 w 10321017"/>
                <a:gd name="connsiteY108" fmla="*/ 1966338 h 5770000"/>
                <a:gd name="connsiteX109" fmla="*/ 1381991 w 10321017"/>
                <a:gd name="connsiteY109" fmla="*/ 1841604 h 5770000"/>
                <a:gd name="connsiteX110" fmla="*/ 1095823 w 10321017"/>
                <a:gd name="connsiteY110" fmla="*/ 1714878 h 5770000"/>
                <a:gd name="connsiteX111" fmla="*/ 746507 w 10321017"/>
                <a:gd name="connsiteY111" fmla="*/ 1626415 h 5770000"/>
                <a:gd name="connsiteX112" fmla="*/ 352873 w 10321017"/>
                <a:gd name="connsiteY112" fmla="*/ 1726308 h 5770000"/>
                <a:gd name="connsiteX113" fmla="*/ 113171 w 10321017"/>
                <a:gd name="connsiteY113" fmla="*/ 1763582 h 5770000"/>
                <a:gd name="connsiteX114" fmla="*/ 9973 w 10321017"/>
                <a:gd name="connsiteY114" fmla="*/ 1737738 h 5770000"/>
                <a:gd name="connsiteX115" fmla="*/ 348516 w 10321017"/>
                <a:gd name="connsiteY115" fmla="*/ 1643812 h 5770000"/>
                <a:gd name="connsiteX116" fmla="*/ 653097 w 10321017"/>
                <a:gd name="connsiteY116" fmla="*/ 1543920 h 5770000"/>
                <a:gd name="connsiteX117" fmla="*/ 1072963 w 10321017"/>
                <a:gd name="connsiteY117" fmla="*/ 1612008 h 5770000"/>
                <a:gd name="connsiteX118" fmla="*/ 1244413 w 10321017"/>
                <a:gd name="connsiteY118" fmla="*/ 1657728 h 5770000"/>
                <a:gd name="connsiteX119" fmla="*/ 1205766 w 10321017"/>
                <a:gd name="connsiteY119" fmla="*/ 1451988 h 5770000"/>
                <a:gd name="connsiteX120" fmla="*/ 1046313 w 10321017"/>
                <a:gd name="connsiteY120" fmla="*/ 815409 h 5770000"/>
                <a:gd name="connsiteX121" fmla="*/ 1221553 w 10321017"/>
                <a:gd name="connsiteY121" fmla="*/ 1211958 h 5770000"/>
                <a:gd name="connsiteX0" fmla="*/ 1221553 w 10321017"/>
                <a:gd name="connsiteY0" fmla="*/ 1211958 h 5770000"/>
                <a:gd name="connsiteX1" fmla="*/ 1343911 w 10321017"/>
                <a:gd name="connsiteY1" fmla="*/ 1559828 h 5770000"/>
                <a:gd name="connsiteX2" fmla="*/ 1553023 w 10321017"/>
                <a:gd name="connsiteY2" fmla="*/ 1657728 h 5770000"/>
                <a:gd name="connsiteX3" fmla="*/ 1907353 w 10321017"/>
                <a:gd name="connsiteY3" fmla="*/ 1680588 h 5770000"/>
                <a:gd name="connsiteX4" fmla="*/ 2021653 w 10321017"/>
                <a:gd name="connsiteY4" fmla="*/ 1543428 h 5770000"/>
                <a:gd name="connsiteX5" fmla="*/ 2124523 w 10321017"/>
                <a:gd name="connsiteY5" fmla="*/ 1291968 h 5770000"/>
                <a:gd name="connsiteX6" fmla="*/ 2124523 w 10321017"/>
                <a:gd name="connsiteY6" fmla="*/ 1120518 h 5770000"/>
                <a:gd name="connsiteX7" fmla="*/ 2068029 w 10321017"/>
                <a:gd name="connsiteY7" fmla="*/ 825325 h 5770000"/>
                <a:gd name="connsiteX8" fmla="*/ 2078803 w 10321017"/>
                <a:gd name="connsiteY8" fmla="*/ 777618 h 5770000"/>
                <a:gd name="connsiteX9" fmla="*/ 2170243 w 10321017"/>
                <a:gd name="connsiteY9" fmla="*/ 1086228 h 5770000"/>
                <a:gd name="connsiteX10" fmla="*/ 2215963 w 10321017"/>
                <a:gd name="connsiteY10" fmla="*/ 1269108 h 5770000"/>
                <a:gd name="connsiteX11" fmla="*/ 2284543 w 10321017"/>
                <a:gd name="connsiteY11" fmla="*/ 1303398 h 5770000"/>
                <a:gd name="connsiteX12" fmla="*/ 2330263 w 10321017"/>
                <a:gd name="connsiteY12" fmla="*/ 1166238 h 5770000"/>
                <a:gd name="connsiteX13" fmla="*/ 2467423 w 10321017"/>
                <a:gd name="connsiteY13" fmla="*/ 880488 h 5770000"/>
                <a:gd name="connsiteX14" fmla="*/ 2558863 w 10321017"/>
                <a:gd name="connsiteY14" fmla="*/ 640458 h 5770000"/>
                <a:gd name="connsiteX15" fmla="*/ 2616013 w 10321017"/>
                <a:gd name="connsiteY15" fmla="*/ 537588 h 5770000"/>
                <a:gd name="connsiteX16" fmla="*/ 2558863 w 10321017"/>
                <a:gd name="connsiteY16" fmla="*/ 789048 h 5770000"/>
                <a:gd name="connsiteX17" fmla="*/ 2444563 w 10321017"/>
                <a:gd name="connsiteY17" fmla="*/ 1097658 h 5770000"/>
                <a:gd name="connsiteX18" fmla="*/ 2375983 w 10321017"/>
                <a:gd name="connsiteY18" fmla="*/ 1406268 h 5770000"/>
                <a:gd name="connsiteX19" fmla="*/ 2558863 w 10321017"/>
                <a:gd name="connsiteY19" fmla="*/ 1577718 h 5770000"/>
                <a:gd name="connsiteX20" fmla="*/ 2878903 w 10321017"/>
                <a:gd name="connsiteY20" fmla="*/ 1657728 h 5770000"/>
                <a:gd name="connsiteX21" fmla="*/ 3187513 w 10321017"/>
                <a:gd name="connsiteY21" fmla="*/ 1657728 h 5770000"/>
                <a:gd name="connsiteX22" fmla="*/ 3370393 w 10321017"/>
                <a:gd name="connsiteY22" fmla="*/ 1566288 h 5770000"/>
                <a:gd name="connsiteX23" fmla="*/ 3488066 w 10321017"/>
                <a:gd name="connsiteY23" fmla="*/ 1246753 h 5770000"/>
                <a:gd name="connsiteX24" fmla="*/ 3495138 w 10321017"/>
                <a:gd name="connsiteY24" fmla="*/ 1115548 h 5770000"/>
                <a:gd name="connsiteX25" fmla="*/ 3493650 w 10321017"/>
                <a:gd name="connsiteY25" fmla="*/ 1063976 h 5770000"/>
                <a:gd name="connsiteX26" fmla="*/ 3450403 w 10321017"/>
                <a:gd name="connsiteY26" fmla="*/ 777618 h 5770000"/>
                <a:gd name="connsiteX27" fmla="*/ 3119893 w 10321017"/>
                <a:gd name="connsiteY27" fmla="*/ 321571 h 5770000"/>
                <a:gd name="connsiteX28" fmla="*/ 3497351 w 10321017"/>
                <a:gd name="connsiteY28" fmla="*/ 674883 h 5770000"/>
                <a:gd name="connsiteX29" fmla="*/ 3759013 w 10321017"/>
                <a:gd name="connsiteY29" fmla="*/ 571878 h 5770000"/>
                <a:gd name="connsiteX30" fmla="*/ 3999043 w 10321017"/>
                <a:gd name="connsiteY30" fmla="*/ 91818 h 5770000"/>
                <a:gd name="connsiteX31" fmla="*/ 4033333 w 10321017"/>
                <a:gd name="connsiteY31" fmla="*/ 11808 h 5770000"/>
                <a:gd name="connsiteX32" fmla="*/ 3984569 w 10321017"/>
                <a:gd name="connsiteY32" fmla="*/ 247366 h 5770000"/>
                <a:gd name="connsiteX33" fmla="*/ 3812791 w 10321017"/>
                <a:gd name="connsiteY33" fmla="*/ 647417 h 5770000"/>
                <a:gd name="connsiteX34" fmla="*/ 3592906 w 10321017"/>
                <a:gd name="connsiteY34" fmla="*/ 811408 h 5770000"/>
                <a:gd name="connsiteX35" fmla="*/ 3604425 w 10321017"/>
                <a:gd name="connsiteY35" fmla="*/ 999253 h 5770000"/>
                <a:gd name="connsiteX36" fmla="*/ 3872985 w 10321017"/>
                <a:gd name="connsiteY36" fmla="*/ 881976 h 5770000"/>
                <a:gd name="connsiteX37" fmla="*/ 4200754 w 10321017"/>
                <a:gd name="connsiteY37" fmla="*/ 774136 h 5770000"/>
                <a:gd name="connsiteX38" fmla="*/ 4064251 w 10321017"/>
                <a:gd name="connsiteY38" fmla="*/ 847195 h 5770000"/>
                <a:gd name="connsiteX39" fmla="*/ 3818880 w 10321017"/>
                <a:gd name="connsiteY39" fmla="*/ 991305 h 5770000"/>
                <a:gd name="connsiteX40" fmla="*/ 3658531 w 10321017"/>
                <a:gd name="connsiteY40" fmla="*/ 1093178 h 5770000"/>
                <a:gd name="connsiteX41" fmla="*/ 3622838 w 10321017"/>
                <a:gd name="connsiteY41" fmla="*/ 1221401 h 5770000"/>
                <a:gd name="connsiteX42" fmla="*/ 3577446 w 10321017"/>
                <a:gd name="connsiteY42" fmla="*/ 1500691 h 5770000"/>
                <a:gd name="connsiteX43" fmla="*/ 3461833 w 10321017"/>
                <a:gd name="connsiteY43" fmla="*/ 1726308 h 5770000"/>
                <a:gd name="connsiteX44" fmla="*/ 3278953 w 10321017"/>
                <a:gd name="connsiteY44" fmla="*/ 2034918 h 5770000"/>
                <a:gd name="connsiteX45" fmla="*/ 3288742 w 10321017"/>
                <a:gd name="connsiteY45" fmla="*/ 2273460 h 5770000"/>
                <a:gd name="connsiteX46" fmla="*/ 3434288 w 10321017"/>
                <a:gd name="connsiteY46" fmla="*/ 2417577 h 5770000"/>
                <a:gd name="connsiteX47" fmla="*/ 3781217 w 10321017"/>
                <a:gd name="connsiteY47" fmla="*/ 2618845 h 5770000"/>
                <a:gd name="connsiteX48" fmla="*/ 4079053 w 10321017"/>
                <a:gd name="connsiteY48" fmla="*/ 2777868 h 5770000"/>
                <a:gd name="connsiteX49" fmla="*/ 8113040 w 10321017"/>
                <a:gd name="connsiteY49" fmla="*/ 4477806 h 5770000"/>
                <a:gd name="connsiteX50" fmla="*/ 9595174 w 10321017"/>
                <a:gd name="connsiteY50" fmla="*/ 4977747 h 5770000"/>
                <a:gd name="connsiteX51" fmla="*/ 9935087 w 10321017"/>
                <a:gd name="connsiteY51" fmla="*/ 5074526 h 5770000"/>
                <a:gd name="connsiteX52" fmla="*/ 10266828 w 10321017"/>
                <a:gd name="connsiteY52" fmla="*/ 5064618 h 5770000"/>
                <a:gd name="connsiteX53" fmla="*/ 9885563 w 10321017"/>
                <a:gd name="connsiteY53" fmla="*/ 5758560 h 5770000"/>
                <a:gd name="connsiteX54" fmla="*/ 9635143 w 10321017"/>
                <a:gd name="connsiteY54" fmla="*/ 5397696 h 5770000"/>
                <a:gd name="connsiteX55" fmla="*/ 8790276 w 10321017"/>
                <a:gd name="connsiteY55" fmla="*/ 5047055 h 5770000"/>
                <a:gd name="connsiteX56" fmla="*/ 4940575 w 10321017"/>
                <a:gd name="connsiteY56" fmla="*/ 3376168 h 5770000"/>
                <a:gd name="connsiteX57" fmla="*/ 3944371 w 10321017"/>
                <a:gd name="connsiteY57" fmla="*/ 2976643 h 5770000"/>
                <a:gd name="connsiteX58" fmla="*/ 3460193 w 10321017"/>
                <a:gd name="connsiteY58" fmla="*/ 2852901 h 5770000"/>
                <a:gd name="connsiteX59" fmla="*/ 3217865 w 10321017"/>
                <a:gd name="connsiteY59" fmla="*/ 2829045 h 5770000"/>
                <a:gd name="connsiteX60" fmla="*/ 3025524 w 10321017"/>
                <a:gd name="connsiteY60" fmla="*/ 2858861 h 5770000"/>
                <a:gd name="connsiteX61" fmla="*/ 2832855 w 10321017"/>
                <a:gd name="connsiteY61" fmla="*/ 2930924 h 5770000"/>
                <a:gd name="connsiteX62" fmla="*/ 2820111 w 10321017"/>
                <a:gd name="connsiteY62" fmla="*/ 3026344 h 5770000"/>
                <a:gd name="connsiteX63" fmla="*/ 2959241 w 10321017"/>
                <a:gd name="connsiteY63" fmla="*/ 3167976 h 5770000"/>
                <a:gd name="connsiteX64" fmla="*/ 3176083 w 10321017"/>
                <a:gd name="connsiteY64" fmla="*/ 3269358 h 5770000"/>
                <a:gd name="connsiteX65" fmla="*/ 3388239 w 10321017"/>
                <a:gd name="connsiteY65" fmla="*/ 3442290 h 5770000"/>
                <a:gd name="connsiteX66" fmla="*/ 3212014 w 10321017"/>
                <a:gd name="connsiteY66" fmla="*/ 3336948 h 5770000"/>
                <a:gd name="connsiteX67" fmla="*/ 3004633 w 10321017"/>
                <a:gd name="connsiteY67" fmla="*/ 3276814 h 5770000"/>
                <a:gd name="connsiteX68" fmla="*/ 2771676 w 10321017"/>
                <a:gd name="connsiteY68" fmla="*/ 3166987 h 5770000"/>
                <a:gd name="connsiteX69" fmla="*/ 2638873 w 10321017"/>
                <a:gd name="connsiteY69" fmla="*/ 3097908 h 5770000"/>
                <a:gd name="connsiteX70" fmla="*/ 2570293 w 10321017"/>
                <a:gd name="connsiteY70" fmla="*/ 3109338 h 5770000"/>
                <a:gd name="connsiteX71" fmla="*/ 2525557 w 10321017"/>
                <a:gd name="connsiteY71" fmla="*/ 3326508 h 5770000"/>
                <a:gd name="connsiteX72" fmla="*/ 2584349 w 10321017"/>
                <a:gd name="connsiteY72" fmla="*/ 3577470 h 5770000"/>
                <a:gd name="connsiteX73" fmla="*/ 2663703 w 10321017"/>
                <a:gd name="connsiteY73" fmla="*/ 3996904 h 5770000"/>
                <a:gd name="connsiteX74" fmla="*/ 2633113 w 10321017"/>
                <a:gd name="connsiteY74" fmla="*/ 4192703 h 5770000"/>
                <a:gd name="connsiteX75" fmla="*/ 2539703 w 10321017"/>
                <a:gd name="connsiteY75" fmla="*/ 4455574 h 5770000"/>
                <a:gd name="connsiteX76" fmla="*/ 2595212 w 10321017"/>
                <a:gd name="connsiteY76" fmla="*/ 3945217 h 5770000"/>
                <a:gd name="connsiteX77" fmla="*/ 2481240 w 10321017"/>
                <a:gd name="connsiteY77" fmla="*/ 3566538 h 5770000"/>
                <a:gd name="connsiteX78" fmla="*/ 2307403 w 10321017"/>
                <a:gd name="connsiteY78" fmla="*/ 3166488 h 5770000"/>
                <a:gd name="connsiteX79" fmla="*/ 2261683 w 10321017"/>
                <a:gd name="connsiteY79" fmla="*/ 3063618 h 5770000"/>
                <a:gd name="connsiteX80" fmla="*/ 2078803 w 10321017"/>
                <a:gd name="connsiteY80" fmla="*/ 2949318 h 5770000"/>
                <a:gd name="connsiteX81" fmla="*/ 1824299 w 10321017"/>
                <a:gd name="connsiteY81" fmla="*/ 3002494 h 5770000"/>
                <a:gd name="connsiteX82" fmla="*/ 1412162 w 10321017"/>
                <a:gd name="connsiteY82" fmla="*/ 3235573 h 5770000"/>
                <a:gd name="connsiteX83" fmla="*/ 1381573 w 10321017"/>
                <a:gd name="connsiteY83" fmla="*/ 3680838 h 5770000"/>
                <a:gd name="connsiteX84" fmla="*/ 1340867 w 10321017"/>
                <a:gd name="connsiteY84" fmla="*/ 3980504 h 5770000"/>
                <a:gd name="connsiteX85" fmla="*/ 1197619 w 10321017"/>
                <a:gd name="connsiteY85" fmla="*/ 4738831 h 5770000"/>
                <a:gd name="connsiteX86" fmla="*/ 1220896 w 10321017"/>
                <a:gd name="connsiteY86" fmla="*/ 4338309 h 5770000"/>
                <a:gd name="connsiteX87" fmla="*/ 1242772 w 10321017"/>
                <a:gd name="connsiteY87" fmla="*/ 4080888 h 5770000"/>
                <a:gd name="connsiteX88" fmla="*/ 1198693 w 10321017"/>
                <a:gd name="connsiteY88" fmla="*/ 3909438 h 5770000"/>
                <a:gd name="connsiteX89" fmla="*/ 970093 w 10321017"/>
                <a:gd name="connsiteY89" fmla="*/ 3989448 h 5770000"/>
                <a:gd name="connsiteX90" fmla="*/ 766328 w 10321017"/>
                <a:gd name="connsiteY90" fmla="*/ 4131990 h 5770000"/>
                <a:gd name="connsiteX91" fmla="*/ 555808 w 10321017"/>
                <a:gd name="connsiteY91" fmla="*/ 4355688 h 5770000"/>
                <a:gd name="connsiteX92" fmla="*/ 785900 w 10321017"/>
                <a:gd name="connsiteY92" fmla="*/ 4017771 h 5770000"/>
                <a:gd name="connsiteX93" fmla="*/ 1130113 w 10321017"/>
                <a:gd name="connsiteY93" fmla="*/ 3817500 h 5770000"/>
                <a:gd name="connsiteX94" fmla="*/ 1278703 w 10321017"/>
                <a:gd name="connsiteY94" fmla="*/ 3726558 h 5770000"/>
                <a:gd name="connsiteX95" fmla="*/ 1269661 w 10321017"/>
                <a:gd name="connsiteY95" fmla="*/ 3390117 h 5770000"/>
                <a:gd name="connsiteX96" fmla="*/ 1309620 w 10321017"/>
                <a:gd name="connsiteY96" fmla="*/ 3169963 h 5770000"/>
                <a:gd name="connsiteX97" fmla="*/ 1393003 w 10321017"/>
                <a:gd name="connsiteY97" fmla="*/ 3052188 h 5770000"/>
                <a:gd name="connsiteX98" fmla="*/ 1080693 w 10321017"/>
                <a:gd name="connsiteY98" fmla="*/ 2984604 h 5770000"/>
                <a:gd name="connsiteX99" fmla="*/ 663453 w 10321017"/>
                <a:gd name="connsiteY99" fmla="*/ 3023360 h 5770000"/>
                <a:gd name="connsiteX100" fmla="*/ 235111 w 10321017"/>
                <a:gd name="connsiteY100" fmla="*/ 3217172 h 5770000"/>
                <a:gd name="connsiteX101" fmla="*/ 421453 w 10321017"/>
                <a:gd name="connsiteY101" fmla="*/ 3029328 h 5770000"/>
                <a:gd name="connsiteX102" fmla="*/ 627193 w 10321017"/>
                <a:gd name="connsiteY102" fmla="*/ 2926458 h 5770000"/>
                <a:gd name="connsiteX103" fmla="*/ 854480 w 10321017"/>
                <a:gd name="connsiteY103" fmla="*/ 2889178 h 5770000"/>
                <a:gd name="connsiteX104" fmla="*/ 1149272 w 10321017"/>
                <a:gd name="connsiteY104" fmla="*/ 2889676 h 5770000"/>
                <a:gd name="connsiteX105" fmla="*/ 1531894 w 10321017"/>
                <a:gd name="connsiteY105" fmla="*/ 2917507 h 5770000"/>
                <a:gd name="connsiteX106" fmla="*/ 1860559 w 10321017"/>
                <a:gd name="connsiteY106" fmla="*/ 2766431 h 5770000"/>
                <a:gd name="connsiteX107" fmla="*/ 1701613 w 10321017"/>
                <a:gd name="connsiteY107" fmla="*/ 2263518 h 5770000"/>
                <a:gd name="connsiteX108" fmla="*/ 1690183 w 10321017"/>
                <a:gd name="connsiteY108" fmla="*/ 1966338 h 5770000"/>
                <a:gd name="connsiteX109" fmla="*/ 1381991 w 10321017"/>
                <a:gd name="connsiteY109" fmla="*/ 1841604 h 5770000"/>
                <a:gd name="connsiteX110" fmla="*/ 1095823 w 10321017"/>
                <a:gd name="connsiteY110" fmla="*/ 1714878 h 5770000"/>
                <a:gd name="connsiteX111" fmla="*/ 746507 w 10321017"/>
                <a:gd name="connsiteY111" fmla="*/ 1626415 h 5770000"/>
                <a:gd name="connsiteX112" fmla="*/ 352873 w 10321017"/>
                <a:gd name="connsiteY112" fmla="*/ 1726308 h 5770000"/>
                <a:gd name="connsiteX113" fmla="*/ 113171 w 10321017"/>
                <a:gd name="connsiteY113" fmla="*/ 1763582 h 5770000"/>
                <a:gd name="connsiteX114" fmla="*/ 9973 w 10321017"/>
                <a:gd name="connsiteY114" fmla="*/ 1737738 h 5770000"/>
                <a:gd name="connsiteX115" fmla="*/ 348516 w 10321017"/>
                <a:gd name="connsiteY115" fmla="*/ 1643812 h 5770000"/>
                <a:gd name="connsiteX116" fmla="*/ 653097 w 10321017"/>
                <a:gd name="connsiteY116" fmla="*/ 1543920 h 5770000"/>
                <a:gd name="connsiteX117" fmla="*/ 1072963 w 10321017"/>
                <a:gd name="connsiteY117" fmla="*/ 1612008 h 5770000"/>
                <a:gd name="connsiteX118" fmla="*/ 1244413 w 10321017"/>
                <a:gd name="connsiteY118" fmla="*/ 1657728 h 5770000"/>
                <a:gd name="connsiteX119" fmla="*/ 1205766 w 10321017"/>
                <a:gd name="connsiteY119" fmla="*/ 1451988 h 5770000"/>
                <a:gd name="connsiteX120" fmla="*/ 1046313 w 10321017"/>
                <a:gd name="connsiteY120" fmla="*/ 815409 h 5770000"/>
                <a:gd name="connsiteX121" fmla="*/ 1221553 w 10321017"/>
                <a:gd name="connsiteY121" fmla="*/ 1211958 h 5770000"/>
                <a:gd name="connsiteX0" fmla="*/ 1221553 w 10466419"/>
                <a:gd name="connsiteY0" fmla="*/ 1211958 h 5770000"/>
                <a:gd name="connsiteX1" fmla="*/ 1343911 w 10466419"/>
                <a:gd name="connsiteY1" fmla="*/ 1559828 h 5770000"/>
                <a:gd name="connsiteX2" fmla="*/ 1553023 w 10466419"/>
                <a:gd name="connsiteY2" fmla="*/ 1657728 h 5770000"/>
                <a:gd name="connsiteX3" fmla="*/ 1907353 w 10466419"/>
                <a:gd name="connsiteY3" fmla="*/ 1680588 h 5770000"/>
                <a:gd name="connsiteX4" fmla="*/ 2021653 w 10466419"/>
                <a:gd name="connsiteY4" fmla="*/ 1543428 h 5770000"/>
                <a:gd name="connsiteX5" fmla="*/ 2124523 w 10466419"/>
                <a:gd name="connsiteY5" fmla="*/ 1291968 h 5770000"/>
                <a:gd name="connsiteX6" fmla="*/ 2124523 w 10466419"/>
                <a:gd name="connsiteY6" fmla="*/ 1120518 h 5770000"/>
                <a:gd name="connsiteX7" fmla="*/ 2068029 w 10466419"/>
                <a:gd name="connsiteY7" fmla="*/ 825325 h 5770000"/>
                <a:gd name="connsiteX8" fmla="*/ 2078803 w 10466419"/>
                <a:gd name="connsiteY8" fmla="*/ 777618 h 5770000"/>
                <a:gd name="connsiteX9" fmla="*/ 2170243 w 10466419"/>
                <a:gd name="connsiteY9" fmla="*/ 1086228 h 5770000"/>
                <a:gd name="connsiteX10" fmla="*/ 2215963 w 10466419"/>
                <a:gd name="connsiteY10" fmla="*/ 1269108 h 5770000"/>
                <a:gd name="connsiteX11" fmla="*/ 2284543 w 10466419"/>
                <a:gd name="connsiteY11" fmla="*/ 1303398 h 5770000"/>
                <a:gd name="connsiteX12" fmla="*/ 2330263 w 10466419"/>
                <a:gd name="connsiteY12" fmla="*/ 1166238 h 5770000"/>
                <a:gd name="connsiteX13" fmla="*/ 2467423 w 10466419"/>
                <a:gd name="connsiteY13" fmla="*/ 880488 h 5770000"/>
                <a:gd name="connsiteX14" fmla="*/ 2558863 w 10466419"/>
                <a:gd name="connsiteY14" fmla="*/ 640458 h 5770000"/>
                <a:gd name="connsiteX15" fmla="*/ 2616013 w 10466419"/>
                <a:gd name="connsiteY15" fmla="*/ 537588 h 5770000"/>
                <a:gd name="connsiteX16" fmla="*/ 2558863 w 10466419"/>
                <a:gd name="connsiteY16" fmla="*/ 789048 h 5770000"/>
                <a:gd name="connsiteX17" fmla="*/ 2444563 w 10466419"/>
                <a:gd name="connsiteY17" fmla="*/ 1097658 h 5770000"/>
                <a:gd name="connsiteX18" fmla="*/ 2375983 w 10466419"/>
                <a:gd name="connsiteY18" fmla="*/ 1406268 h 5770000"/>
                <a:gd name="connsiteX19" fmla="*/ 2558863 w 10466419"/>
                <a:gd name="connsiteY19" fmla="*/ 1577718 h 5770000"/>
                <a:gd name="connsiteX20" fmla="*/ 2878903 w 10466419"/>
                <a:gd name="connsiteY20" fmla="*/ 1657728 h 5770000"/>
                <a:gd name="connsiteX21" fmla="*/ 3187513 w 10466419"/>
                <a:gd name="connsiteY21" fmla="*/ 1657728 h 5770000"/>
                <a:gd name="connsiteX22" fmla="*/ 3370393 w 10466419"/>
                <a:gd name="connsiteY22" fmla="*/ 1566288 h 5770000"/>
                <a:gd name="connsiteX23" fmla="*/ 3488066 w 10466419"/>
                <a:gd name="connsiteY23" fmla="*/ 1246753 h 5770000"/>
                <a:gd name="connsiteX24" fmla="*/ 3495138 w 10466419"/>
                <a:gd name="connsiteY24" fmla="*/ 1115548 h 5770000"/>
                <a:gd name="connsiteX25" fmla="*/ 3493650 w 10466419"/>
                <a:gd name="connsiteY25" fmla="*/ 1063976 h 5770000"/>
                <a:gd name="connsiteX26" fmla="*/ 3450403 w 10466419"/>
                <a:gd name="connsiteY26" fmla="*/ 777618 h 5770000"/>
                <a:gd name="connsiteX27" fmla="*/ 3119893 w 10466419"/>
                <a:gd name="connsiteY27" fmla="*/ 321571 h 5770000"/>
                <a:gd name="connsiteX28" fmla="*/ 3497351 w 10466419"/>
                <a:gd name="connsiteY28" fmla="*/ 674883 h 5770000"/>
                <a:gd name="connsiteX29" fmla="*/ 3759013 w 10466419"/>
                <a:gd name="connsiteY29" fmla="*/ 571878 h 5770000"/>
                <a:gd name="connsiteX30" fmla="*/ 3999043 w 10466419"/>
                <a:gd name="connsiteY30" fmla="*/ 91818 h 5770000"/>
                <a:gd name="connsiteX31" fmla="*/ 4033333 w 10466419"/>
                <a:gd name="connsiteY31" fmla="*/ 11808 h 5770000"/>
                <a:gd name="connsiteX32" fmla="*/ 3984569 w 10466419"/>
                <a:gd name="connsiteY32" fmla="*/ 247366 h 5770000"/>
                <a:gd name="connsiteX33" fmla="*/ 3812791 w 10466419"/>
                <a:gd name="connsiteY33" fmla="*/ 647417 h 5770000"/>
                <a:gd name="connsiteX34" fmla="*/ 3592906 w 10466419"/>
                <a:gd name="connsiteY34" fmla="*/ 811408 h 5770000"/>
                <a:gd name="connsiteX35" fmla="*/ 3604425 w 10466419"/>
                <a:gd name="connsiteY35" fmla="*/ 999253 h 5770000"/>
                <a:gd name="connsiteX36" fmla="*/ 3872985 w 10466419"/>
                <a:gd name="connsiteY36" fmla="*/ 881976 h 5770000"/>
                <a:gd name="connsiteX37" fmla="*/ 4200754 w 10466419"/>
                <a:gd name="connsiteY37" fmla="*/ 774136 h 5770000"/>
                <a:gd name="connsiteX38" fmla="*/ 4064251 w 10466419"/>
                <a:gd name="connsiteY38" fmla="*/ 847195 h 5770000"/>
                <a:gd name="connsiteX39" fmla="*/ 3818880 w 10466419"/>
                <a:gd name="connsiteY39" fmla="*/ 991305 h 5770000"/>
                <a:gd name="connsiteX40" fmla="*/ 3658531 w 10466419"/>
                <a:gd name="connsiteY40" fmla="*/ 1093178 h 5770000"/>
                <a:gd name="connsiteX41" fmla="*/ 3622838 w 10466419"/>
                <a:gd name="connsiteY41" fmla="*/ 1221401 h 5770000"/>
                <a:gd name="connsiteX42" fmla="*/ 3577446 w 10466419"/>
                <a:gd name="connsiteY42" fmla="*/ 1500691 h 5770000"/>
                <a:gd name="connsiteX43" fmla="*/ 3461833 w 10466419"/>
                <a:gd name="connsiteY43" fmla="*/ 1726308 h 5770000"/>
                <a:gd name="connsiteX44" fmla="*/ 3278953 w 10466419"/>
                <a:gd name="connsiteY44" fmla="*/ 2034918 h 5770000"/>
                <a:gd name="connsiteX45" fmla="*/ 3288742 w 10466419"/>
                <a:gd name="connsiteY45" fmla="*/ 2273460 h 5770000"/>
                <a:gd name="connsiteX46" fmla="*/ 3434288 w 10466419"/>
                <a:gd name="connsiteY46" fmla="*/ 2417577 h 5770000"/>
                <a:gd name="connsiteX47" fmla="*/ 3781217 w 10466419"/>
                <a:gd name="connsiteY47" fmla="*/ 2618845 h 5770000"/>
                <a:gd name="connsiteX48" fmla="*/ 4079053 w 10466419"/>
                <a:gd name="connsiteY48" fmla="*/ 2777868 h 5770000"/>
                <a:gd name="connsiteX49" fmla="*/ 8113040 w 10466419"/>
                <a:gd name="connsiteY49" fmla="*/ 4477806 h 5770000"/>
                <a:gd name="connsiteX50" fmla="*/ 9595174 w 10466419"/>
                <a:gd name="connsiteY50" fmla="*/ 4977747 h 5770000"/>
                <a:gd name="connsiteX51" fmla="*/ 9935087 w 10466419"/>
                <a:gd name="connsiteY51" fmla="*/ 5074526 h 5770000"/>
                <a:gd name="connsiteX52" fmla="*/ 10424531 w 10466419"/>
                <a:gd name="connsiteY52" fmla="*/ 4864394 h 5770000"/>
                <a:gd name="connsiteX53" fmla="*/ 9885563 w 10466419"/>
                <a:gd name="connsiteY53" fmla="*/ 5758560 h 5770000"/>
                <a:gd name="connsiteX54" fmla="*/ 9635143 w 10466419"/>
                <a:gd name="connsiteY54" fmla="*/ 5397696 h 5770000"/>
                <a:gd name="connsiteX55" fmla="*/ 8790276 w 10466419"/>
                <a:gd name="connsiteY55" fmla="*/ 5047055 h 5770000"/>
                <a:gd name="connsiteX56" fmla="*/ 4940575 w 10466419"/>
                <a:gd name="connsiteY56" fmla="*/ 3376168 h 5770000"/>
                <a:gd name="connsiteX57" fmla="*/ 3944371 w 10466419"/>
                <a:gd name="connsiteY57" fmla="*/ 2976643 h 5770000"/>
                <a:gd name="connsiteX58" fmla="*/ 3460193 w 10466419"/>
                <a:gd name="connsiteY58" fmla="*/ 2852901 h 5770000"/>
                <a:gd name="connsiteX59" fmla="*/ 3217865 w 10466419"/>
                <a:gd name="connsiteY59" fmla="*/ 2829045 h 5770000"/>
                <a:gd name="connsiteX60" fmla="*/ 3025524 w 10466419"/>
                <a:gd name="connsiteY60" fmla="*/ 2858861 h 5770000"/>
                <a:gd name="connsiteX61" fmla="*/ 2832855 w 10466419"/>
                <a:gd name="connsiteY61" fmla="*/ 2930924 h 5770000"/>
                <a:gd name="connsiteX62" fmla="*/ 2820111 w 10466419"/>
                <a:gd name="connsiteY62" fmla="*/ 3026344 h 5770000"/>
                <a:gd name="connsiteX63" fmla="*/ 2959241 w 10466419"/>
                <a:gd name="connsiteY63" fmla="*/ 3167976 h 5770000"/>
                <a:gd name="connsiteX64" fmla="*/ 3176083 w 10466419"/>
                <a:gd name="connsiteY64" fmla="*/ 3269358 h 5770000"/>
                <a:gd name="connsiteX65" fmla="*/ 3388239 w 10466419"/>
                <a:gd name="connsiteY65" fmla="*/ 3442290 h 5770000"/>
                <a:gd name="connsiteX66" fmla="*/ 3212014 w 10466419"/>
                <a:gd name="connsiteY66" fmla="*/ 3336948 h 5770000"/>
                <a:gd name="connsiteX67" fmla="*/ 3004633 w 10466419"/>
                <a:gd name="connsiteY67" fmla="*/ 3276814 h 5770000"/>
                <a:gd name="connsiteX68" fmla="*/ 2771676 w 10466419"/>
                <a:gd name="connsiteY68" fmla="*/ 3166987 h 5770000"/>
                <a:gd name="connsiteX69" fmla="*/ 2638873 w 10466419"/>
                <a:gd name="connsiteY69" fmla="*/ 3097908 h 5770000"/>
                <a:gd name="connsiteX70" fmla="*/ 2570293 w 10466419"/>
                <a:gd name="connsiteY70" fmla="*/ 3109338 h 5770000"/>
                <a:gd name="connsiteX71" fmla="*/ 2525557 w 10466419"/>
                <a:gd name="connsiteY71" fmla="*/ 3326508 h 5770000"/>
                <a:gd name="connsiteX72" fmla="*/ 2584349 w 10466419"/>
                <a:gd name="connsiteY72" fmla="*/ 3577470 h 5770000"/>
                <a:gd name="connsiteX73" fmla="*/ 2663703 w 10466419"/>
                <a:gd name="connsiteY73" fmla="*/ 3996904 h 5770000"/>
                <a:gd name="connsiteX74" fmla="*/ 2633113 w 10466419"/>
                <a:gd name="connsiteY74" fmla="*/ 4192703 h 5770000"/>
                <a:gd name="connsiteX75" fmla="*/ 2539703 w 10466419"/>
                <a:gd name="connsiteY75" fmla="*/ 4455574 h 5770000"/>
                <a:gd name="connsiteX76" fmla="*/ 2595212 w 10466419"/>
                <a:gd name="connsiteY76" fmla="*/ 3945217 h 5770000"/>
                <a:gd name="connsiteX77" fmla="*/ 2481240 w 10466419"/>
                <a:gd name="connsiteY77" fmla="*/ 3566538 h 5770000"/>
                <a:gd name="connsiteX78" fmla="*/ 2307403 w 10466419"/>
                <a:gd name="connsiteY78" fmla="*/ 3166488 h 5770000"/>
                <a:gd name="connsiteX79" fmla="*/ 2261683 w 10466419"/>
                <a:gd name="connsiteY79" fmla="*/ 3063618 h 5770000"/>
                <a:gd name="connsiteX80" fmla="*/ 2078803 w 10466419"/>
                <a:gd name="connsiteY80" fmla="*/ 2949318 h 5770000"/>
                <a:gd name="connsiteX81" fmla="*/ 1824299 w 10466419"/>
                <a:gd name="connsiteY81" fmla="*/ 3002494 h 5770000"/>
                <a:gd name="connsiteX82" fmla="*/ 1412162 w 10466419"/>
                <a:gd name="connsiteY82" fmla="*/ 3235573 h 5770000"/>
                <a:gd name="connsiteX83" fmla="*/ 1381573 w 10466419"/>
                <a:gd name="connsiteY83" fmla="*/ 3680838 h 5770000"/>
                <a:gd name="connsiteX84" fmla="*/ 1340867 w 10466419"/>
                <a:gd name="connsiteY84" fmla="*/ 3980504 h 5770000"/>
                <a:gd name="connsiteX85" fmla="*/ 1197619 w 10466419"/>
                <a:gd name="connsiteY85" fmla="*/ 4738831 h 5770000"/>
                <a:gd name="connsiteX86" fmla="*/ 1220896 w 10466419"/>
                <a:gd name="connsiteY86" fmla="*/ 4338309 h 5770000"/>
                <a:gd name="connsiteX87" fmla="*/ 1242772 w 10466419"/>
                <a:gd name="connsiteY87" fmla="*/ 4080888 h 5770000"/>
                <a:gd name="connsiteX88" fmla="*/ 1198693 w 10466419"/>
                <a:gd name="connsiteY88" fmla="*/ 3909438 h 5770000"/>
                <a:gd name="connsiteX89" fmla="*/ 970093 w 10466419"/>
                <a:gd name="connsiteY89" fmla="*/ 3989448 h 5770000"/>
                <a:gd name="connsiteX90" fmla="*/ 766328 w 10466419"/>
                <a:gd name="connsiteY90" fmla="*/ 4131990 h 5770000"/>
                <a:gd name="connsiteX91" fmla="*/ 555808 w 10466419"/>
                <a:gd name="connsiteY91" fmla="*/ 4355688 h 5770000"/>
                <a:gd name="connsiteX92" fmla="*/ 785900 w 10466419"/>
                <a:gd name="connsiteY92" fmla="*/ 4017771 h 5770000"/>
                <a:gd name="connsiteX93" fmla="*/ 1130113 w 10466419"/>
                <a:gd name="connsiteY93" fmla="*/ 3817500 h 5770000"/>
                <a:gd name="connsiteX94" fmla="*/ 1278703 w 10466419"/>
                <a:gd name="connsiteY94" fmla="*/ 3726558 h 5770000"/>
                <a:gd name="connsiteX95" fmla="*/ 1269661 w 10466419"/>
                <a:gd name="connsiteY95" fmla="*/ 3390117 h 5770000"/>
                <a:gd name="connsiteX96" fmla="*/ 1309620 w 10466419"/>
                <a:gd name="connsiteY96" fmla="*/ 3169963 h 5770000"/>
                <a:gd name="connsiteX97" fmla="*/ 1393003 w 10466419"/>
                <a:gd name="connsiteY97" fmla="*/ 3052188 h 5770000"/>
                <a:gd name="connsiteX98" fmla="*/ 1080693 w 10466419"/>
                <a:gd name="connsiteY98" fmla="*/ 2984604 h 5770000"/>
                <a:gd name="connsiteX99" fmla="*/ 663453 w 10466419"/>
                <a:gd name="connsiteY99" fmla="*/ 3023360 h 5770000"/>
                <a:gd name="connsiteX100" fmla="*/ 235111 w 10466419"/>
                <a:gd name="connsiteY100" fmla="*/ 3217172 h 5770000"/>
                <a:gd name="connsiteX101" fmla="*/ 421453 w 10466419"/>
                <a:gd name="connsiteY101" fmla="*/ 3029328 h 5770000"/>
                <a:gd name="connsiteX102" fmla="*/ 627193 w 10466419"/>
                <a:gd name="connsiteY102" fmla="*/ 2926458 h 5770000"/>
                <a:gd name="connsiteX103" fmla="*/ 854480 w 10466419"/>
                <a:gd name="connsiteY103" fmla="*/ 2889178 h 5770000"/>
                <a:gd name="connsiteX104" fmla="*/ 1149272 w 10466419"/>
                <a:gd name="connsiteY104" fmla="*/ 2889676 h 5770000"/>
                <a:gd name="connsiteX105" fmla="*/ 1531894 w 10466419"/>
                <a:gd name="connsiteY105" fmla="*/ 2917507 h 5770000"/>
                <a:gd name="connsiteX106" fmla="*/ 1860559 w 10466419"/>
                <a:gd name="connsiteY106" fmla="*/ 2766431 h 5770000"/>
                <a:gd name="connsiteX107" fmla="*/ 1701613 w 10466419"/>
                <a:gd name="connsiteY107" fmla="*/ 2263518 h 5770000"/>
                <a:gd name="connsiteX108" fmla="*/ 1690183 w 10466419"/>
                <a:gd name="connsiteY108" fmla="*/ 1966338 h 5770000"/>
                <a:gd name="connsiteX109" fmla="*/ 1381991 w 10466419"/>
                <a:gd name="connsiteY109" fmla="*/ 1841604 h 5770000"/>
                <a:gd name="connsiteX110" fmla="*/ 1095823 w 10466419"/>
                <a:gd name="connsiteY110" fmla="*/ 1714878 h 5770000"/>
                <a:gd name="connsiteX111" fmla="*/ 746507 w 10466419"/>
                <a:gd name="connsiteY111" fmla="*/ 1626415 h 5770000"/>
                <a:gd name="connsiteX112" fmla="*/ 352873 w 10466419"/>
                <a:gd name="connsiteY112" fmla="*/ 1726308 h 5770000"/>
                <a:gd name="connsiteX113" fmla="*/ 113171 w 10466419"/>
                <a:gd name="connsiteY113" fmla="*/ 1763582 h 5770000"/>
                <a:gd name="connsiteX114" fmla="*/ 9973 w 10466419"/>
                <a:gd name="connsiteY114" fmla="*/ 1737738 h 5770000"/>
                <a:gd name="connsiteX115" fmla="*/ 348516 w 10466419"/>
                <a:gd name="connsiteY115" fmla="*/ 1643812 h 5770000"/>
                <a:gd name="connsiteX116" fmla="*/ 653097 w 10466419"/>
                <a:gd name="connsiteY116" fmla="*/ 1543920 h 5770000"/>
                <a:gd name="connsiteX117" fmla="*/ 1072963 w 10466419"/>
                <a:gd name="connsiteY117" fmla="*/ 1612008 h 5770000"/>
                <a:gd name="connsiteX118" fmla="*/ 1244413 w 10466419"/>
                <a:gd name="connsiteY118" fmla="*/ 1657728 h 5770000"/>
                <a:gd name="connsiteX119" fmla="*/ 1205766 w 10466419"/>
                <a:gd name="connsiteY119" fmla="*/ 1451988 h 5770000"/>
                <a:gd name="connsiteX120" fmla="*/ 1046313 w 10466419"/>
                <a:gd name="connsiteY120" fmla="*/ 815409 h 5770000"/>
                <a:gd name="connsiteX121" fmla="*/ 1221553 w 10466419"/>
                <a:gd name="connsiteY121" fmla="*/ 1211958 h 5770000"/>
                <a:gd name="connsiteX0" fmla="*/ 1221553 w 10466048"/>
                <a:gd name="connsiteY0" fmla="*/ 1211958 h 5879778"/>
                <a:gd name="connsiteX1" fmla="*/ 1343911 w 10466048"/>
                <a:gd name="connsiteY1" fmla="*/ 1559828 h 5879778"/>
                <a:gd name="connsiteX2" fmla="*/ 1553023 w 10466048"/>
                <a:gd name="connsiteY2" fmla="*/ 1657728 h 5879778"/>
                <a:gd name="connsiteX3" fmla="*/ 1907353 w 10466048"/>
                <a:gd name="connsiteY3" fmla="*/ 1680588 h 5879778"/>
                <a:gd name="connsiteX4" fmla="*/ 2021653 w 10466048"/>
                <a:gd name="connsiteY4" fmla="*/ 1543428 h 5879778"/>
                <a:gd name="connsiteX5" fmla="*/ 2124523 w 10466048"/>
                <a:gd name="connsiteY5" fmla="*/ 1291968 h 5879778"/>
                <a:gd name="connsiteX6" fmla="*/ 2124523 w 10466048"/>
                <a:gd name="connsiteY6" fmla="*/ 1120518 h 5879778"/>
                <a:gd name="connsiteX7" fmla="*/ 2068029 w 10466048"/>
                <a:gd name="connsiteY7" fmla="*/ 825325 h 5879778"/>
                <a:gd name="connsiteX8" fmla="*/ 2078803 w 10466048"/>
                <a:gd name="connsiteY8" fmla="*/ 777618 h 5879778"/>
                <a:gd name="connsiteX9" fmla="*/ 2170243 w 10466048"/>
                <a:gd name="connsiteY9" fmla="*/ 1086228 h 5879778"/>
                <a:gd name="connsiteX10" fmla="*/ 2215963 w 10466048"/>
                <a:gd name="connsiteY10" fmla="*/ 1269108 h 5879778"/>
                <a:gd name="connsiteX11" fmla="*/ 2284543 w 10466048"/>
                <a:gd name="connsiteY11" fmla="*/ 1303398 h 5879778"/>
                <a:gd name="connsiteX12" fmla="*/ 2330263 w 10466048"/>
                <a:gd name="connsiteY12" fmla="*/ 1166238 h 5879778"/>
                <a:gd name="connsiteX13" fmla="*/ 2467423 w 10466048"/>
                <a:gd name="connsiteY13" fmla="*/ 880488 h 5879778"/>
                <a:gd name="connsiteX14" fmla="*/ 2558863 w 10466048"/>
                <a:gd name="connsiteY14" fmla="*/ 640458 h 5879778"/>
                <a:gd name="connsiteX15" fmla="*/ 2616013 w 10466048"/>
                <a:gd name="connsiteY15" fmla="*/ 537588 h 5879778"/>
                <a:gd name="connsiteX16" fmla="*/ 2558863 w 10466048"/>
                <a:gd name="connsiteY16" fmla="*/ 789048 h 5879778"/>
                <a:gd name="connsiteX17" fmla="*/ 2444563 w 10466048"/>
                <a:gd name="connsiteY17" fmla="*/ 1097658 h 5879778"/>
                <a:gd name="connsiteX18" fmla="*/ 2375983 w 10466048"/>
                <a:gd name="connsiteY18" fmla="*/ 1406268 h 5879778"/>
                <a:gd name="connsiteX19" fmla="*/ 2558863 w 10466048"/>
                <a:gd name="connsiteY19" fmla="*/ 1577718 h 5879778"/>
                <a:gd name="connsiteX20" fmla="*/ 2878903 w 10466048"/>
                <a:gd name="connsiteY20" fmla="*/ 1657728 h 5879778"/>
                <a:gd name="connsiteX21" fmla="*/ 3187513 w 10466048"/>
                <a:gd name="connsiteY21" fmla="*/ 1657728 h 5879778"/>
                <a:gd name="connsiteX22" fmla="*/ 3370393 w 10466048"/>
                <a:gd name="connsiteY22" fmla="*/ 1566288 h 5879778"/>
                <a:gd name="connsiteX23" fmla="*/ 3488066 w 10466048"/>
                <a:gd name="connsiteY23" fmla="*/ 1246753 h 5879778"/>
                <a:gd name="connsiteX24" fmla="*/ 3495138 w 10466048"/>
                <a:gd name="connsiteY24" fmla="*/ 1115548 h 5879778"/>
                <a:gd name="connsiteX25" fmla="*/ 3493650 w 10466048"/>
                <a:gd name="connsiteY25" fmla="*/ 1063976 h 5879778"/>
                <a:gd name="connsiteX26" fmla="*/ 3450403 w 10466048"/>
                <a:gd name="connsiteY26" fmla="*/ 777618 h 5879778"/>
                <a:gd name="connsiteX27" fmla="*/ 3119893 w 10466048"/>
                <a:gd name="connsiteY27" fmla="*/ 321571 h 5879778"/>
                <a:gd name="connsiteX28" fmla="*/ 3497351 w 10466048"/>
                <a:gd name="connsiteY28" fmla="*/ 674883 h 5879778"/>
                <a:gd name="connsiteX29" fmla="*/ 3759013 w 10466048"/>
                <a:gd name="connsiteY29" fmla="*/ 571878 h 5879778"/>
                <a:gd name="connsiteX30" fmla="*/ 3999043 w 10466048"/>
                <a:gd name="connsiteY30" fmla="*/ 91818 h 5879778"/>
                <a:gd name="connsiteX31" fmla="*/ 4033333 w 10466048"/>
                <a:gd name="connsiteY31" fmla="*/ 11808 h 5879778"/>
                <a:gd name="connsiteX32" fmla="*/ 3984569 w 10466048"/>
                <a:gd name="connsiteY32" fmla="*/ 247366 h 5879778"/>
                <a:gd name="connsiteX33" fmla="*/ 3812791 w 10466048"/>
                <a:gd name="connsiteY33" fmla="*/ 647417 h 5879778"/>
                <a:gd name="connsiteX34" fmla="*/ 3592906 w 10466048"/>
                <a:gd name="connsiteY34" fmla="*/ 811408 h 5879778"/>
                <a:gd name="connsiteX35" fmla="*/ 3604425 w 10466048"/>
                <a:gd name="connsiteY35" fmla="*/ 999253 h 5879778"/>
                <a:gd name="connsiteX36" fmla="*/ 3872985 w 10466048"/>
                <a:gd name="connsiteY36" fmla="*/ 881976 h 5879778"/>
                <a:gd name="connsiteX37" fmla="*/ 4200754 w 10466048"/>
                <a:gd name="connsiteY37" fmla="*/ 774136 h 5879778"/>
                <a:gd name="connsiteX38" fmla="*/ 4064251 w 10466048"/>
                <a:gd name="connsiteY38" fmla="*/ 847195 h 5879778"/>
                <a:gd name="connsiteX39" fmla="*/ 3818880 w 10466048"/>
                <a:gd name="connsiteY39" fmla="*/ 991305 h 5879778"/>
                <a:gd name="connsiteX40" fmla="*/ 3658531 w 10466048"/>
                <a:gd name="connsiteY40" fmla="*/ 1093178 h 5879778"/>
                <a:gd name="connsiteX41" fmla="*/ 3622838 w 10466048"/>
                <a:gd name="connsiteY41" fmla="*/ 1221401 h 5879778"/>
                <a:gd name="connsiteX42" fmla="*/ 3577446 w 10466048"/>
                <a:gd name="connsiteY42" fmla="*/ 1500691 h 5879778"/>
                <a:gd name="connsiteX43" fmla="*/ 3461833 w 10466048"/>
                <a:gd name="connsiteY43" fmla="*/ 1726308 h 5879778"/>
                <a:gd name="connsiteX44" fmla="*/ 3278953 w 10466048"/>
                <a:gd name="connsiteY44" fmla="*/ 2034918 h 5879778"/>
                <a:gd name="connsiteX45" fmla="*/ 3288742 w 10466048"/>
                <a:gd name="connsiteY45" fmla="*/ 2273460 h 5879778"/>
                <a:gd name="connsiteX46" fmla="*/ 3434288 w 10466048"/>
                <a:gd name="connsiteY46" fmla="*/ 2417577 h 5879778"/>
                <a:gd name="connsiteX47" fmla="*/ 3781217 w 10466048"/>
                <a:gd name="connsiteY47" fmla="*/ 2618845 h 5879778"/>
                <a:gd name="connsiteX48" fmla="*/ 4079053 w 10466048"/>
                <a:gd name="connsiteY48" fmla="*/ 2777868 h 5879778"/>
                <a:gd name="connsiteX49" fmla="*/ 8113040 w 10466048"/>
                <a:gd name="connsiteY49" fmla="*/ 4477806 h 5879778"/>
                <a:gd name="connsiteX50" fmla="*/ 9595174 w 10466048"/>
                <a:gd name="connsiteY50" fmla="*/ 4977747 h 5879778"/>
                <a:gd name="connsiteX51" fmla="*/ 9935087 w 10466048"/>
                <a:gd name="connsiteY51" fmla="*/ 5074526 h 5879778"/>
                <a:gd name="connsiteX52" fmla="*/ 10424531 w 10466048"/>
                <a:gd name="connsiteY52" fmla="*/ 4864394 h 5879778"/>
                <a:gd name="connsiteX53" fmla="*/ 9879380 w 10466048"/>
                <a:gd name="connsiteY53" fmla="*/ 5870966 h 5879778"/>
                <a:gd name="connsiteX54" fmla="*/ 9635143 w 10466048"/>
                <a:gd name="connsiteY54" fmla="*/ 5397696 h 5879778"/>
                <a:gd name="connsiteX55" fmla="*/ 8790276 w 10466048"/>
                <a:gd name="connsiteY55" fmla="*/ 5047055 h 5879778"/>
                <a:gd name="connsiteX56" fmla="*/ 4940575 w 10466048"/>
                <a:gd name="connsiteY56" fmla="*/ 3376168 h 5879778"/>
                <a:gd name="connsiteX57" fmla="*/ 3944371 w 10466048"/>
                <a:gd name="connsiteY57" fmla="*/ 2976643 h 5879778"/>
                <a:gd name="connsiteX58" fmla="*/ 3460193 w 10466048"/>
                <a:gd name="connsiteY58" fmla="*/ 2852901 h 5879778"/>
                <a:gd name="connsiteX59" fmla="*/ 3217865 w 10466048"/>
                <a:gd name="connsiteY59" fmla="*/ 2829045 h 5879778"/>
                <a:gd name="connsiteX60" fmla="*/ 3025524 w 10466048"/>
                <a:gd name="connsiteY60" fmla="*/ 2858861 h 5879778"/>
                <a:gd name="connsiteX61" fmla="*/ 2832855 w 10466048"/>
                <a:gd name="connsiteY61" fmla="*/ 2930924 h 5879778"/>
                <a:gd name="connsiteX62" fmla="*/ 2820111 w 10466048"/>
                <a:gd name="connsiteY62" fmla="*/ 3026344 h 5879778"/>
                <a:gd name="connsiteX63" fmla="*/ 2959241 w 10466048"/>
                <a:gd name="connsiteY63" fmla="*/ 3167976 h 5879778"/>
                <a:gd name="connsiteX64" fmla="*/ 3176083 w 10466048"/>
                <a:gd name="connsiteY64" fmla="*/ 3269358 h 5879778"/>
                <a:gd name="connsiteX65" fmla="*/ 3388239 w 10466048"/>
                <a:gd name="connsiteY65" fmla="*/ 3442290 h 5879778"/>
                <a:gd name="connsiteX66" fmla="*/ 3212014 w 10466048"/>
                <a:gd name="connsiteY66" fmla="*/ 3336948 h 5879778"/>
                <a:gd name="connsiteX67" fmla="*/ 3004633 w 10466048"/>
                <a:gd name="connsiteY67" fmla="*/ 3276814 h 5879778"/>
                <a:gd name="connsiteX68" fmla="*/ 2771676 w 10466048"/>
                <a:gd name="connsiteY68" fmla="*/ 3166987 h 5879778"/>
                <a:gd name="connsiteX69" fmla="*/ 2638873 w 10466048"/>
                <a:gd name="connsiteY69" fmla="*/ 3097908 h 5879778"/>
                <a:gd name="connsiteX70" fmla="*/ 2570293 w 10466048"/>
                <a:gd name="connsiteY70" fmla="*/ 3109338 h 5879778"/>
                <a:gd name="connsiteX71" fmla="*/ 2525557 w 10466048"/>
                <a:gd name="connsiteY71" fmla="*/ 3326508 h 5879778"/>
                <a:gd name="connsiteX72" fmla="*/ 2584349 w 10466048"/>
                <a:gd name="connsiteY72" fmla="*/ 3577470 h 5879778"/>
                <a:gd name="connsiteX73" fmla="*/ 2663703 w 10466048"/>
                <a:gd name="connsiteY73" fmla="*/ 3996904 h 5879778"/>
                <a:gd name="connsiteX74" fmla="*/ 2633113 w 10466048"/>
                <a:gd name="connsiteY74" fmla="*/ 4192703 h 5879778"/>
                <a:gd name="connsiteX75" fmla="*/ 2539703 w 10466048"/>
                <a:gd name="connsiteY75" fmla="*/ 4455574 h 5879778"/>
                <a:gd name="connsiteX76" fmla="*/ 2595212 w 10466048"/>
                <a:gd name="connsiteY76" fmla="*/ 3945217 h 5879778"/>
                <a:gd name="connsiteX77" fmla="*/ 2481240 w 10466048"/>
                <a:gd name="connsiteY77" fmla="*/ 3566538 h 5879778"/>
                <a:gd name="connsiteX78" fmla="*/ 2307403 w 10466048"/>
                <a:gd name="connsiteY78" fmla="*/ 3166488 h 5879778"/>
                <a:gd name="connsiteX79" fmla="*/ 2261683 w 10466048"/>
                <a:gd name="connsiteY79" fmla="*/ 3063618 h 5879778"/>
                <a:gd name="connsiteX80" fmla="*/ 2078803 w 10466048"/>
                <a:gd name="connsiteY80" fmla="*/ 2949318 h 5879778"/>
                <a:gd name="connsiteX81" fmla="*/ 1824299 w 10466048"/>
                <a:gd name="connsiteY81" fmla="*/ 3002494 h 5879778"/>
                <a:gd name="connsiteX82" fmla="*/ 1412162 w 10466048"/>
                <a:gd name="connsiteY82" fmla="*/ 3235573 h 5879778"/>
                <a:gd name="connsiteX83" fmla="*/ 1381573 w 10466048"/>
                <a:gd name="connsiteY83" fmla="*/ 3680838 h 5879778"/>
                <a:gd name="connsiteX84" fmla="*/ 1340867 w 10466048"/>
                <a:gd name="connsiteY84" fmla="*/ 3980504 h 5879778"/>
                <a:gd name="connsiteX85" fmla="*/ 1197619 w 10466048"/>
                <a:gd name="connsiteY85" fmla="*/ 4738831 h 5879778"/>
                <a:gd name="connsiteX86" fmla="*/ 1220896 w 10466048"/>
                <a:gd name="connsiteY86" fmla="*/ 4338309 h 5879778"/>
                <a:gd name="connsiteX87" fmla="*/ 1242772 w 10466048"/>
                <a:gd name="connsiteY87" fmla="*/ 4080888 h 5879778"/>
                <a:gd name="connsiteX88" fmla="*/ 1198693 w 10466048"/>
                <a:gd name="connsiteY88" fmla="*/ 3909438 h 5879778"/>
                <a:gd name="connsiteX89" fmla="*/ 970093 w 10466048"/>
                <a:gd name="connsiteY89" fmla="*/ 3989448 h 5879778"/>
                <a:gd name="connsiteX90" fmla="*/ 766328 w 10466048"/>
                <a:gd name="connsiteY90" fmla="*/ 4131990 h 5879778"/>
                <a:gd name="connsiteX91" fmla="*/ 555808 w 10466048"/>
                <a:gd name="connsiteY91" fmla="*/ 4355688 h 5879778"/>
                <a:gd name="connsiteX92" fmla="*/ 785900 w 10466048"/>
                <a:gd name="connsiteY92" fmla="*/ 4017771 h 5879778"/>
                <a:gd name="connsiteX93" fmla="*/ 1130113 w 10466048"/>
                <a:gd name="connsiteY93" fmla="*/ 3817500 h 5879778"/>
                <a:gd name="connsiteX94" fmla="*/ 1278703 w 10466048"/>
                <a:gd name="connsiteY94" fmla="*/ 3726558 h 5879778"/>
                <a:gd name="connsiteX95" fmla="*/ 1269661 w 10466048"/>
                <a:gd name="connsiteY95" fmla="*/ 3390117 h 5879778"/>
                <a:gd name="connsiteX96" fmla="*/ 1309620 w 10466048"/>
                <a:gd name="connsiteY96" fmla="*/ 3169963 h 5879778"/>
                <a:gd name="connsiteX97" fmla="*/ 1393003 w 10466048"/>
                <a:gd name="connsiteY97" fmla="*/ 3052188 h 5879778"/>
                <a:gd name="connsiteX98" fmla="*/ 1080693 w 10466048"/>
                <a:gd name="connsiteY98" fmla="*/ 2984604 h 5879778"/>
                <a:gd name="connsiteX99" fmla="*/ 663453 w 10466048"/>
                <a:gd name="connsiteY99" fmla="*/ 3023360 h 5879778"/>
                <a:gd name="connsiteX100" fmla="*/ 235111 w 10466048"/>
                <a:gd name="connsiteY100" fmla="*/ 3217172 h 5879778"/>
                <a:gd name="connsiteX101" fmla="*/ 421453 w 10466048"/>
                <a:gd name="connsiteY101" fmla="*/ 3029328 h 5879778"/>
                <a:gd name="connsiteX102" fmla="*/ 627193 w 10466048"/>
                <a:gd name="connsiteY102" fmla="*/ 2926458 h 5879778"/>
                <a:gd name="connsiteX103" fmla="*/ 854480 w 10466048"/>
                <a:gd name="connsiteY103" fmla="*/ 2889178 h 5879778"/>
                <a:gd name="connsiteX104" fmla="*/ 1149272 w 10466048"/>
                <a:gd name="connsiteY104" fmla="*/ 2889676 h 5879778"/>
                <a:gd name="connsiteX105" fmla="*/ 1531894 w 10466048"/>
                <a:gd name="connsiteY105" fmla="*/ 2917507 h 5879778"/>
                <a:gd name="connsiteX106" fmla="*/ 1860559 w 10466048"/>
                <a:gd name="connsiteY106" fmla="*/ 2766431 h 5879778"/>
                <a:gd name="connsiteX107" fmla="*/ 1701613 w 10466048"/>
                <a:gd name="connsiteY107" fmla="*/ 2263518 h 5879778"/>
                <a:gd name="connsiteX108" fmla="*/ 1690183 w 10466048"/>
                <a:gd name="connsiteY108" fmla="*/ 1966338 h 5879778"/>
                <a:gd name="connsiteX109" fmla="*/ 1381991 w 10466048"/>
                <a:gd name="connsiteY109" fmla="*/ 1841604 h 5879778"/>
                <a:gd name="connsiteX110" fmla="*/ 1095823 w 10466048"/>
                <a:gd name="connsiteY110" fmla="*/ 1714878 h 5879778"/>
                <a:gd name="connsiteX111" fmla="*/ 746507 w 10466048"/>
                <a:gd name="connsiteY111" fmla="*/ 1626415 h 5879778"/>
                <a:gd name="connsiteX112" fmla="*/ 352873 w 10466048"/>
                <a:gd name="connsiteY112" fmla="*/ 1726308 h 5879778"/>
                <a:gd name="connsiteX113" fmla="*/ 113171 w 10466048"/>
                <a:gd name="connsiteY113" fmla="*/ 1763582 h 5879778"/>
                <a:gd name="connsiteX114" fmla="*/ 9973 w 10466048"/>
                <a:gd name="connsiteY114" fmla="*/ 1737738 h 5879778"/>
                <a:gd name="connsiteX115" fmla="*/ 348516 w 10466048"/>
                <a:gd name="connsiteY115" fmla="*/ 1643812 h 5879778"/>
                <a:gd name="connsiteX116" fmla="*/ 653097 w 10466048"/>
                <a:gd name="connsiteY116" fmla="*/ 1543920 h 5879778"/>
                <a:gd name="connsiteX117" fmla="*/ 1072963 w 10466048"/>
                <a:gd name="connsiteY117" fmla="*/ 1612008 h 5879778"/>
                <a:gd name="connsiteX118" fmla="*/ 1244413 w 10466048"/>
                <a:gd name="connsiteY118" fmla="*/ 1657728 h 5879778"/>
                <a:gd name="connsiteX119" fmla="*/ 1205766 w 10466048"/>
                <a:gd name="connsiteY119" fmla="*/ 1451988 h 5879778"/>
                <a:gd name="connsiteX120" fmla="*/ 1046313 w 10466048"/>
                <a:gd name="connsiteY120" fmla="*/ 815409 h 5879778"/>
                <a:gd name="connsiteX121" fmla="*/ 1221553 w 10466048"/>
                <a:gd name="connsiteY121" fmla="*/ 1211958 h 5879778"/>
                <a:gd name="connsiteX0" fmla="*/ 1221553 w 10466399"/>
                <a:gd name="connsiteY0" fmla="*/ 1211958 h 5879778"/>
                <a:gd name="connsiteX1" fmla="*/ 1343911 w 10466399"/>
                <a:gd name="connsiteY1" fmla="*/ 1559828 h 5879778"/>
                <a:gd name="connsiteX2" fmla="*/ 1553023 w 10466399"/>
                <a:gd name="connsiteY2" fmla="*/ 1657728 h 5879778"/>
                <a:gd name="connsiteX3" fmla="*/ 1907353 w 10466399"/>
                <a:gd name="connsiteY3" fmla="*/ 1680588 h 5879778"/>
                <a:gd name="connsiteX4" fmla="*/ 2021653 w 10466399"/>
                <a:gd name="connsiteY4" fmla="*/ 1543428 h 5879778"/>
                <a:gd name="connsiteX5" fmla="*/ 2124523 w 10466399"/>
                <a:gd name="connsiteY5" fmla="*/ 1291968 h 5879778"/>
                <a:gd name="connsiteX6" fmla="*/ 2124523 w 10466399"/>
                <a:gd name="connsiteY6" fmla="*/ 1120518 h 5879778"/>
                <a:gd name="connsiteX7" fmla="*/ 2068029 w 10466399"/>
                <a:gd name="connsiteY7" fmla="*/ 825325 h 5879778"/>
                <a:gd name="connsiteX8" fmla="*/ 2078803 w 10466399"/>
                <a:gd name="connsiteY8" fmla="*/ 777618 h 5879778"/>
                <a:gd name="connsiteX9" fmla="*/ 2170243 w 10466399"/>
                <a:gd name="connsiteY9" fmla="*/ 1086228 h 5879778"/>
                <a:gd name="connsiteX10" fmla="*/ 2215963 w 10466399"/>
                <a:gd name="connsiteY10" fmla="*/ 1269108 h 5879778"/>
                <a:gd name="connsiteX11" fmla="*/ 2284543 w 10466399"/>
                <a:gd name="connsiteY11" fmla="*/ 1303398 h 5879778"/>
                <a:gd name="connsiteX12" fmla="*/ 2330263 w 10466399"/>
                <a:gd name="connsiteY12" fmla="*/ 1166238 h 5879778"/>
                <a:gd name="connsiteX13" fmla="*/ 2467423 w 10466399"/>
                <a:gd name="connsiteY13" fmla="*/ 880488 h 5879778"/>
                <a:gd name="connsiteX14" fmla="*/ 2558863 w 10466399"/>
                <a:gd name="connsiteY14" fmla="*/ 640458 h 5879778"/>
                <a:gd name="connsiteX15" fmla="*/ 2616013 w 10466399"/>
                <a:gd name="connsiteY15" fmla="*/ 537588 h 5879778"/>
                <a:gd name="connsiteX16" fmla="*/ 2558863 w 10466399"/>
                <a:gd name="connsiteY16" fmla="*/ 789048 h 5879778"/>
                <a:gd name="connsiteX17" fmla="*/ 2444563 w 10466399"/>
                <a:gd name="connsiteY17" fmla="*/ 1097658 h 5879778"/>
                <a:gd name="connsiteX18" fmla="*/ 2375983 w 10466399"/>
                <a:gd name="connsiteY18" fmla="*/ 1406268 h 5879778"/>
                <a:gd name="connsiteX19" fmla="*/ 2558863 w 10466399"/>
                <a:gd name="connsiteY19" fmla="*/ 1577718 h 5879778"/>
                <a:gd name="connsiteX20" fmla="*/ 2878903 w 10466399"/>
                <a:gd name="connsiteY20" fmla="*/ 1657728 h 5879778"/>
                <a:gd name="connsiteX21" fmla="*/ 3187513 w 10466399"/>
                <a:gd name="connsiteY21" fmla="*/ 1657728 h 5879778"/>
                <a:gd name="connsiteX22" fmla="*/ 3370393 w 10466399"/>
                <a:gd name="connsiteY22" fmla="*/ 1566288 h 5879778"/>
                <a:gd name="connsiteX23" fmla="*/ 3488066 w 10466399"/>
                <a:gd name="connsiteY23" fmla="*/ 1246753 h 5879778"/>
                <a:gd name="connsiteX24" fmla="*/ 3495138 w 10466399"/>
                <a:gd name="connsiteY24" fmla="*/ 1115548 h 5879778"/>
                <a:gd name="connsiteX25" fmla="*/ 3493650 w 10466399"/>
                <a:gd name="connsiteY25" fmla="*/ 1063976 h 5879778"/>
                <a:gd name="connsiteX26" fmla="*/ 3450403 w 10466399"/>
                <a:gd name="connsiteY26" fmla="*/ 777618 h 5879778"/>
                <a:gd name="connsiteX27" fmla="*/ 3119893 w 10466399"/>
                <a:gd name="connsiteY27" fmla="*/ 321571 h 5879778"/>
                <a:gd name="connsiteX28" fmla="*/ 3497351 w 10466399"/>
                <a:gd name="connsiteY28" fmla="*/ 674883 h 5879778"/>
                <a:gd name="connsiteX29" fmla="*/ 3759013 w 10466399"/>
                <a:gd name="connsiteY29" fmla="*/ 571878 h 5879778"/>
                <a:gd name="connsiteX30" fmla="*/ 3999043 w 10466399"/>
                <a:gd name="connsiteY30" fmla="*/ 91818 h 5879778"/>
                <a:gd name="connsiteX31" fmla="*/ 4033333 w 10466399"/>
                <a:gd name="connsiteY31" fmla="*/ 11808 h 5879778"/>
                <a:gd name="connsiteX32" fmla="*/ 3984569 w 10466399"/>
                <a:gd name="connsiteY32" fmla="*/ 247366 h 5879778"/>
                <a:gd name="connsiteX33" fmla="*/ 3812791 w 10466399"/>
                <a:gd name="connsiteY33" fmla="*/ 647417 h 5879778"/>
                <a:gd name="connsiteX34" fmla="*/ 3592906 w 10466399"/>
                <a:gd name="connsiteY34" fmla="*/ 811408 h 5879778"/>
                <a:gd name="connsiteX35" fmla="*/ 3604425 w 10466399"/>
                <a:gd name="connsiteY35" fmla="*/ 999253 h 5879778"/>
                <a:gd name="connsiteX36" fmla="*/ 3872985 w 10466399"/>
                <a:gd name="connsiteY36" fmla="*/ 881976 h 5879778"/>
                <a:gd name="connsiteX37" fmla="*/ 4200754 w 10466399"/>
                <a:gd name="connsiteY37" fmla="*/ 774136 h 5879778"/>
                <a:gd name="connsiteX38" fmla="*/ 4064251 w 10466399"/>
                <a:gd name="connsiteY38" fmla="*/ 847195 h 5879778"/>
                <a:gd name="connsiteX39" fmla="*/ 3818880 w 10466399"/>
                <a:gd name="connsiteY39" fmla="*/ 991305 h 5879778"/>
                <a:gd name="connsiteX40" fmla="*/ 3658531 w 10466399"/>
                <a:gd name="connsiteY40" fmla="*/ 1093178 h 5879778"/>
                <a:gd name="connsiteX41" fmla="*/ 3622838 w 10466399"/>
                <a:gd name="connsiteY41" fmla="*/ 1221401 h 5879778"/>
                <a:gd name="connsiteX42" fmla="*/ 3577446 w 10466399"/>
                <a:gd name="connsiteY42" fmla="*/ 1500691 h 5879778"/>
                <a:gd name="connsiteX43" fmla="*/ 3461833 w 10466399"/>
                <a:gd name="connsiteY43" fmla="*/ 1726308 h 5879778"/>
                <a:gd name="connsiteX44" fmla="*/ 3278953 w 10466399"/>
                <a:gd name="connsiteY44" fmla="*/ 2034918 h 5879778"/>
                <a:gd name="connsiteX45" fmla="*/ 3288742 w 10466399"/>
                <a:gd name="connsiteY45" fmla="*/ 2273460 h 5879778"/>
                <a:gd name="connsiteX46" fmla="*/ 3434288 w 10466399"/>
                <a:gd name="connsiteY46" fmla="*/ 2417577 h 5879778"/>
                <a:gd name="connsiteX47" fmla="*/ 3781217 w 10466399"/>
                <a:gd name="connsiteY47" fmla="*/ 2618845 h 5879778"/>
                <a:gd name="connsiteX48" fmla="*/ 4079053 w 10466399"/>
                <a:gd name="connsiteY48" fmla="*/ 2777868 h 5879778"/>
                <a:gd name="connsiteX49" fmla="*/ 8113040 w 10466399"/>
                <a:gd name="connsiteY49" fmla="*/ 4477806 h 5879778"/>
                <a:gd name="connsiteX50" fmla="*/ 9595174 w 10466399"/>
                <a:gd name="connsiteY50" fmla="*/ 4977747 h 5879778"/>
                <a:gd name="connsiteX51" fmla="*/ 9935087 w 10466399"/>
                <a:gd name="connsiteY51" fmla="*/ 5074526 h 5879778"/>
                <a:gd name="connsiteX52" fmla="*/ 10424531 w 10466399"/>
                <a:gd name="connsiteY52" fmla="*/ 4864394 h 5879778"/>
                <a:gd name="connsiteX53" fmla="*/ 9879380 w 10466399"/>
                <a:gd name="connsiteY53" fmla="*/ 5870966 h 5879778"/>
                <a:gd name="connsiteX54" fmla="*/ 9635143 w 10466399"/>
                <a:gd name="connsiteY54" fmla="*/ 5397696 h 5879778"/>
                <a:gd name="connsiteX55" fmla="*/ 8790276 w 10466399"/>
                <a:gd name="connsiteY55" fmla="*/ 5047055 h 5879778"/>
                <a:gd name="connsiteX56" fmla="*/ 4940575 w 10466399"/>
                <a:gd name="connsiteY56" fmla="*/ 3376168 h 5879778"/>
                <a:gd name="connsiteX57" fmla="*/ 3944371 w 10466399"/>
                <a:gd name="connsiteY57" fmla="*/ 2976643 h 5879778"/>
                <a:gd name="connsiteX58" fmla="*/ 3460193 w 10466399"/>
                <a:gd name="connsiteY58" fmla="*/ 2852901 h 5879778"/>
                <a:gd name="connsiteX59" fmla="*/ 3217865 w 10466399"/>
                <a:gd name="connsiteY59" fmla="*/ 2829045 h 5879778"/>
                <a:gd name="connsiteX60" fmla="*/ 3025524 w 10466399"/>
                <a:gd name="connsiteY60" fmla="*/ 2858861 h 5879778"/>
                <a:gd name="connsiteX61" fmla="*/ 2832855 w 10466399"/>
                <a:gd name="connsiteY61" fmla="*/ 2930924 h 5879778"/>
                <a:gd name="connsiteX62" fmla="*/ 2820111 w 10466399"/>
                <a:gd name="connsiteY62" fmla="*/ 3026344 h 5879778"/>
                <a:gd name="connsiteX63" fmla="*/ 2959241 w 10466399"/>
                <a:gd name="connsiteY63" fmla="*/ 3167976 h 5879778"/>
                <a:gd name="connsiteX64" fmla="*/ 3176083 w 10466399"/>
                <a:gd name="connsiteY64" fmla="*/ 3269358 h 5879778"/>
                <a:gd name="connsiteX65" fmla="*/ 3388239 w 10466399"/>
                <a:gd name="connsiteY65" fmla="*/ 3442290 h 5879778"/>
                <a:gd name="connsiteX66" fmla="*/ 3212014 w 10466399"/>
                <a:gd name="connsiteY66" fmla="*/ 3336948 h 5879778"/>
                <a:gd name="connsiteX67" fmla="*/ 3004633 w 10466399"/>
                <a:gd name="connsiteY67" fmla="*/ 3276814 h 5879778"/>
                <a:gd name="connsiteX68" fmla="*/ 2771676 w 10466399"/>
                <a:gd name="connsiteY68" fmla="*/ 3166987 h 5879778"/>
                <a:gd name="connsiteX69" fmla="*/ 2638873 w 10466399"/>
                <a:gd name="connsiteY69" fmla="*/ 3097908 h 5879778"/>
                <a:gd name="connsiteX70" fmla="*/ 2570293 w 10466399"/>
                <a:gd name="connsiteY70" fmla="*/ 3109338 h 5879778"/>
                <a:gd name="connsiteX71" fmla="*/ 2525557 w 10466399"/>
                <a:gd name="connsiteY71" fmla="*/ 3326508 h 5879778"/>
                <a:gd name="connsiteX72" fmla="*/ 2584349 w 10466399"/>
                <a:gd name="connsiteY72" fmla="*/ 3577470 h 5879778"/>
                <a:gd name="connsiteX73" fmla="*/ 2663703 w 10466399"/>
                <a:gd name="connsiteY73" fmla="*/ 3996904 h 5879778"/>
                <a:gd name="connsiteX74" fmla="*/ 2633113 w 10466399"/>
                <a:gd name="connsiteY74" fmla="*/ 4192703 h 5879778"/>
                <a:gd name="connsiteX75" fmla="*/ 2539703 w 10466399"/>
                <a:gd name="connsiteY75" fmla="*/ 4455574 h 5879778"/>
                <a:gd name="connsiteX76" fmla="*/ 2595212 w 10466399"/>
                <a:gd name="connsiteY76" fmla="*/ 3945217 h 5879778"/>
                <a:gd name="connsiteX77" fmla="*/ 2481240 w 10466399"/>
                <a:gd name="connsiteY77" fmla="*/ 3566538 h 5879778"/>
                <a:gd name="connsiteX78" fmla="*/ 2307403 w 10466399"/>
                <a:gd name="connsiteY78" fmla="*/ 3166488 h 5879778"/>
                <a:gd name="connsiteX79" fmla="*/ 2261683 w 10466399"/>
                <a:gd name="connsiteY79" fmla="*/ 3063618 h 5879778"/>
                <a:gd name="connsiteX80" fmla="*/ 2078803 w 10466399"/>
                <a:gd name="connsiteY80" fmla="*/ 2949318 h 5879778"/>
                <a:gd name="connsiteX81" fmla="*/ 1824299 w 10466399"/>
                <a:gd name="connsiteY81" fmla="*/ 3002494 h 5879778"/>
                <a:gd name="connsiteX82" fmla="*/ 1412162 w 10466399"/>
                <a:gd name="connsiteY82" fmla="*/ 3235573 h 5879778"/>
                <a:gd name="connsiteX83" fmla="*/ 1381573 w 10466399"/>
                <a:gd name="connsiteY83" fmla="*/ 3680838 h 5879778"/>
                <a:gd name="connsiteX84" fmla="*/ 1340867 w 10466399"/>
                <a:gd name="connsiteY84" fmla="*/ 3980504 h 5879778"/>
                <a:gd name="connsiteX85" fmla="*/ 1197619 w 10466399"/>
                <a:gd name="connsiteY85" fmla="*/ 4738831 h 5879778"/>
                <a:gd name="connsiteX86" fmla="*/ 1220896 w 10466399"/>
                <a:gd name="connsiteY86" fmla="*/ 4338309 h 5879778"/>
                <a:gd name="connsiteX87" fmla="*/ 1242772 w 10466399"/>
                <a:gd name="connsiteY87" fmla="*/ 4080888 h 5879778"/>
                <a:gd name="connsiteX88" fmla="*/ 1198693 w 10466399"/>
                <a:gd name="connsiteY88" fmla="*/ 3909438 h 5879778"/>
                <a:gd name="connsiteX89" fmla="*/ 970093 w 10466399"/>
                <a:gd name="connsiteY89" fmla="*/ 3989448 h 5879778"/>
                <a:gd name="connsiteX90" fmla="*/ 766328 w 10466399"/>
                <a:gd name="connsiteY90" fmla="*/ 4131990 h 5879778"/>
                <a:gd name="connsiteX91" fmla="*/ 555808 w 10466399"/>
                <a:gd name="connsiteY91" fmla="*/ 4355688 h 5879778"/>
                <a:gd name="connsiteX92" fmla="*/ 785900 w 10466399"/>
                <a:gd name="connsiteY92" fmla="*/ 4017771 h 5879778"/>
                <a:gd name="connsiteX93" fmla="*/ 1130113 w 10466399"/>
                <a:gd name="connsiteY93" fmla="*/ 3817500 h 5879778"/>
                <a:gd name="connsiteX94" fmla="*/ 1278703 w 10466399"/>
                <a:gd name="connsiteY94" fmla="*/ 3726558 h 5879778"/>
                <a:gd name="connsiteX95" fmla="*/ 1269661 w 10466399"/>
                <a:gd name="connsiteY95" fmla="*/ 3390117 h 5879778"/>
                <a:gd name="connsiteX96" fmla="*/ 1309620 w 10466399"/>
                <a:gd name="connsiteY96" fmla="*/ 3169963 h 5879778"/>
                <a:gd name="connsiteX97" fmla="*/ 1393003 w 10466399"/>
                <a:gd name="connsiteY97" fmla="*/ 3052188 h 5879778"/>
                <a:gd name="connsiteX98" fmla="*/ 1080693 w 10466399"/>
                <a:gd name="connsiteY98" fmla="*/ 2984604 h 5879778"/>
                <a:gd name="connsiteX99" fmla="*/ 663453 w 10466399"/>
                <a:gd name="connsiteY99" fmla="*/ 3023360 h 5879778"/>
                <a:gd name="connsiteX100" fmla="*/ 235111 w 10466399"/>
                <a:gd name="connsiteY100" fmla="*/ 3217172 h 5879778"/>
                <a:gd name="connsiteX101" fmla="*/ 421453 w 10466399"/>
                <a:gd name="connsiteY101" fmla="*/ 3029328 h 5879778"/>
                <a:gd name="connsiteX102" fmla="*/ 627193 w 10466399"/>
                <a:gd name="connsiteY102" fmla="*/ 2926458 h 5879778"/>
                <a:gd name="connsiteX103" fmla="*/ 854480 w 10466399"/>
                <a:gd name="connsiteY103" fmla="*/ 2889178 h 5879778"/>
                <a:gd name="connsiteX104" fmla="*/ 1149272 w 10466399"/>
                <a:gd name="connsiteY104" fmla="*/ 2889676 h 5879778"/>
                <a:gd name="connsiteX105" fmla="*/ 1531894 w 10466399"/>
                <a:gd name="connsiteY105" fmla="*/ 2917507 h 5879778"/>
                <a:gd name="connsiteX106" fmla="*/ 1860559 w 10466399"/>
                <a:gd name="connsiteY106" fmla="*/ 2766431 h 5879778"/>
                <a:gd name="connsiteX107" fmla="*/ 1701613 w 10466399"/>
                <a:gd name="connsiteY107" fmla="*/ 2263518 h 5879778"/>
                <a:gd name="connsiteX108" fmla="*/ 1690183 w 10466399"/>
                <a:gd name="connsiteY108" fmla="*/ 1966338 h 5879778"/>
                <a:gd name="connsiteX109" fmla="*/ 1381991 w 10466399"/>
                <a:gd name="connsiteY109" fmla="*/ 1841604 h 5879778"/>
                <a:gd name="connsiteX110" fmla="*/ 1095823 w 10466399"/>
                <a:gd name="connsiteY110" fmla="*/ 1714878 h 5879778"/>
                <a:gd name="connsiteX111" fmla="*/ 746507 w 10466399"/>
                <a:gd name="connsiteY111" fmla="*/ 1626415 h 5879778"/>
                <a:gd name="connsiteX112" fmla="*/ 352873 w 10466399"/>
                <a:gd name="connsiteY112" fmla="*/ 1726308 h 5879778"/>
                <a:gd name="connsiteX113" fmla="*/ 113171 w 10466399"/>
                <a:gd name="connsiteY113" fmla="*/ 1763582 h 5879778"/>
                <a:gd name="connsiteX114" fmla="*/ 9973 w 10466399"/>
                <a:gd name="connsiteY114" fmla="*/ 1737738 h 5879778"/>
                <a:gd name="connsiteX115" fmla="*/ 348516 w 10466399"/>
                <a:gd name="connsiteY115" fmla="*/ 1643812 h 5879778"/>
                <a:gd name="connsiteX116" fmla="*/ 653097 w 10466399"/>
                <a:gd name="connsiteY116" fmla="*/ 1543920 h 5879778"/>
                <a:gd name="connsiteX117" fmla="*/ 1072963 w 10466399"/>
                <a:gd name="connsiteY117" fmla="*/ 1612008 h 5879778"/>
                <a:gd name="connsiteX118" fmla="*/ 1244413 w 10466399"/>
                <a:gd name="connsiteY118" fmla="*/ 1657728 h 5879778"/>
                <a:gd name="connsiteX119" fmla="*/ 1205766 w 10466399"/>
                <a:gd name="connsiteY119" fmla="*/ 1451988 h 5879778"/>
                <a:gd name="connsiteX120" fmla="*/ 1046313 w 10466399"/>
                <a:gd name="connsiteY120" fmla="*/ 815409 h 5879778"/>
                <a:gd name="connsiteX121" fmla="*/ 1221553 w 10466399"/>
                <a:gd name="connsiteY121" fmla="*/ 1211958 h 5879778"/>
                <a:gd name="connsiteX0" fmla="*/ 1221553 w 10466399"/>
                <a:gd name="connsiteY0" fmla="*/ 1211958 h 5870971"/>
                <a:gd name="connsiteX1" fmla="*/ 1343911 w 10466399"/>
                <a:gd name="connsiteY1" fmla="*/ 1559828 h 5870971"/>
                <a:gd name="connsiteX2" fmla="*/ 1553023 w 10466399"/>
                <a:gd name="connsiteY2" fmla="*/ 1657728 h 5870971"/>
                <a:gd name="connsiteX3" fmla="*/ 1907353 w 10466399"/>
                <a:gd name="connsiteY3" fmla="*/ 1680588 h 5870971"/>
                <a:gd name="connsiteX4" fmla="*/ 2021653 w 10466399"/>
                <a:gd name="connsiteY4" fmla="*/ 1543428 h 5870971"/>
                <a:gd name="connsiteX5" fmla="*/ 2124523 w 10466399"/>
                <a:gd name="connsiteY5" fmla="*/ 1291968 h 5870971"/>
                <a:gd name="connsiteX6" fmla="*/ 2124523 w 10466399"/>
                <a:gd name="connsiteY6" fmla="*/ 1120518 h 5870971"/>
                <a:gd name="connsiteX7" fmla="*/ 2068029 w 10466399"/>
                <a:gd name="connsiteY7" fmla="*/ 825325 h 5870971"/>
                <a:gd name="connsiteX8" fmla="*/ 2078803 w 10466399"/>
                <a:gd name="connsiteY8" fmla="*/ 777618 h 5870971"/>
                <a:gd name="connsiteX9" fmla="*/ 2170243 w 10466399"/>
                <a:gd name="connsiteY9" fmla="*/ 1086228 h 5870971"/>
                <a:gd name="connsiteX10" fmla="*/ 2215963 w 10466399"/>
                <a:gd name="connsiteY10" fmla="*/ 1269108 h 5870971"/>
                <a:gd name="connsiteX11" fmla="*/ 2284543 w 10466399"/>
                <a:gd name="connsiteY11" fmla="*/ 1303398 h 5870971"/>
                <a:gd name="connsiteX12" fmla="*/ 2330263 w 10466399"/>
                <a:gd name="connsiteY12" fmla="*/ 1166238 h 5870971"/>
                <a:gd name="connsiteX13" fmla="*/ 2467423 w 10466399"/>
                <a:gd name="connsiteY13" fmla="*/ 880488 h 5870971"/>
                <a:gd name="connsiteX14" fmla="*/ 2558863 w 10466399"/>
                <a:gd name="connsiteY14" fmla="*/ 640458 h 5870971"/>
                <a:gd name="connsiteX15" fmla="*/ 2616013 w 10466399"/>
                <a:gd name="connsiteY15" fmla="*/ 537588 h 5870971"/>
                <a:gd name="connsiteX16" fmla="*/ 2558863 w 10466399"/>
                <a:gd name="connsiteY16" fmla="*/ 789048 h 5870971"/>
                <a:gd name="connsiteX17" fmla="*/ 2444563 w 10466399"/>
                <a:gd name="connsiteY17" fmla="*/ 1097658 h 5870971"/>
                <a:gd name="connsiteX18" fmla="*/ 2375983 w 10466399"/>
                <a:gd name="connsiteY18" fmla="*/ 1406268 h 5870971"/>
                <a:gd name="connsiteX19" fmla="*/ 2558863 w 10466399"/>
                <a:gd name="connsiteY19" fmla="*/ 1577718 h 5870971"/>
                <a:gd name="connsiteX20" fmla="*/ 2878903 w 10466399"/>
                <a:gd name="connsiteY20" fmla="*/ 1657728 h 5870971"/>
                <a:gd name="connsiteX21" fmla="*/ 3187513 w 10466399"/>
                <a:gd name="connsiteY21" fmla="*/ 1657728 h 5870971"/>
                <a:gd name="connsiteX22" fmla="*/ 3370393 w 10466399"/>
                <a:gd name="connsiteY22" fmla="*/ 1566288 h 5870971"/>
                <a:gd name="connsiteX23" fmla="*/ 3488066 w 10466399"/>
                <a:gd name="connsiteY23" fmla="*/ 1246753 h 5870971"/>
                <a:gd name="connsiteX24" fmla="*/ 3495138 w 10466399"/>
                <a:gd name="connsiteY24" fmla="*/ 1115548 h 5870971"/>
                <a:gd name="connsiteX25" fmla="*/ 3493650 w 10466399"/>
                <a:gd name="connsiteY25" fmla="*/ 1063976 h 5870971"/>
                <a:gd name="connsiteX26" fmla="*/ 3450403 w 10466399"/>
                <a:gd name="connsiteY26" fmla="*/ 777618 h 5870971"/>
                <a:gd name="connsiteX27" fmla="*/ 3119893 w 10466399"/>
                <a:gd name="connsiteY27" fmla="*/ 321571 h 5870971"/>
                <a:gd name="connsiteX28" fmla="*/ 3497351 w 10466399"/>
                <a:gd name="connsiteY28" fmla="*/ 674883 h 5870971"/>
                <a:gd name="connsiteX29" fmla="*/ 3759013 w 10466399"/>
                <a:gd name="connsiteY29" fmla="*/ 571878 h 5870971"/>
                <a:gd name="connsiteX30" fmla="*/ 3999043 w 10466399"/>
                <a:gd name="connsiteY30" fmla="*/ 91818 h 5870971"/>
                <a:gd name="connsiteX31" fmla="*/ 4033333 w 10466399"/>
                <a:gd name="connsiteY31" fmla="*/ 11808 h 5870971"/>
                <a:gd name="connsiteX32" fmla="*/ 3984569 w 10466399"/>
                <a:gd name="connsiteY32" fmla="*/ 247366 h 5870971"/>
                <a:gd name="connsiteX33" fmla="*/ 3812791 w 10466399"/>
                <a:gd name="connsiteY33" fmla="*/ 647417 h 5870971"/>
                <a:gd name="connsiteX34" fmla="*/ 3592906 w 10466399"/>
                <a:gd name="connsiteY34" fmla="*/ 811408 h 5870971"/>
                <a:gd name="connsiteX35" fmla="*/ 3604425 w 10466399"/>
                <a:gd name="connsiteY35" fmla="*/ 999253 h 5870971"/>
                <a:gd name="connsiteX36" fmla="*/ 3872985 w 10466399"/>
                <a:gd name="connsiteY36" fmla="*/ 881976 h 5870971"/>
                <a:gd name="connsiteX37" fmla="*/ 4200754 w 10466399"/>
                <a:gd name="connsiteY37" fmla="*/ 774136 h 5870971"/>
                <a:gd name="connsiteX38" fmla="*/ 4064251 w 10466399"/>
                <a:gd name="connsiteY38" fmla="*/ 847195 h 5870971"/>
                <a:gd name="connsiteX39" fmla="*/ 3818880 w 10466399"/>
                <a:gd name="connsiteY39" fmla="*/ 991305 h 5870971"/>
                <a:gd name="connsiteX40" fmla="*/ 3658531 w 10466399"/>
                <a:gd name="connsiteY40" fmla="*/ 1093178 h 5870971"/>
                <a:gd name="connsiteX41" fmla="*/ 3622838 w 10466399"/>
                <a:gd name="connsiteY41" fmla="*/ 1221401 h 5870971"/>
                <a:gd name="connsiteX42" fmla="*/ 3577446 w 10466399"/>
                <a:gd name="connsiteY42" fmla="*/ 1500691 h 5870971"/>
                <a:gd name="connsiteX43" fmla="*/ 3461833 w 10466399"/>
                <a:gd name="connsiteY43" fmla="*/ 1726308 h 5870971"/>
                <a:gd name="connsiteX44" fmla="*/ 3278953 w 10466399"/>
                <a:gd name="connsiteY44" fmla="*/ 2034918 h 5870971"/>
                <a:gd name="connsiteX45" fmla="*/ 3288742 w 10466399"/>
                <a:gd name="connsiteY45" fmla="*/ 2273460 h 5870971"/>
                <a:gd name="connsiteX46" fmla="*/ 3434288 w 10466399"/>
                <a:gd name="connsiteY46" fmla="*/ 2417577 h 5870971"/>
                <a:gd name="connsiteX47" fmla="*/ 3781217 w 10466399"/>
                <a:gd name="connsiteY47" fmla="*/ 2618845 h 5870971"/>
                <a:gd name="connsiteX48" fmla="*/ 4079053 w 10466399"/>
                <a:gd name="connsiteY48" fmla="*/ 2777868 h 5870971"/>
                <a:gd name="connsiteX49" fmla="*/ 8113040 w 10466399"/>
                <a:gd name="connsiteY49" fmla="*/ 4477806 h 5870971"/>
                <a:gd name="connsiteX50" fmla="*/ 9595174 w 10466399"/>
                <a:gd name="connsiteY50" fmla="*/ 4977747 h 5870971"/>
                <a:gd name="connsiteX51" fmla="*/ 9935087 w 10466399"/>
                <a:gd name="connsiteY51" fmla="*/ 5074526 h 5870971"/>
                <a:gd name="connsiteX52" fmla="*/ 10424531 w 10466399"/>
                <a:gd name="connsiteY52" fmla="*/ 4864394 h 5870971"/>
                <a:gd name="connsiteX53" fmla="*/ 9879380 w 10466399"/>
                <a:gd name="connsiteY53" fmla="*/ 5870966 h 5870971"/>
                <a:gd name="connsiteX54" fmla="*/ 9635143 w 10466399"/>
                <a:gd name="connsiteY54" fmla="*/ 5397696 h 5870971"/>
                <a:gd name="connsiteX55" fmla="*/ 8790276 w 10466399"/>
                <a:gd name="connsiteY55" fmla="*/ 5047055 h 5870971"/>
                <a:gd name="connsiteX56" fmla="*/ 4940575 w 10466399"/>
                <a:gd name="connsiteY56" fmla="*/ 3376168 h 5870971"/>
                <a:gd name="connsiteX57" fmla="*/ 3944371 w 10466399"/>
                <a:gd name="connsiteY57" fmla="*/ 2976643 h 5870971"/>
                <a:gd name="connsiteX58" fmla="*/ 3460193 w 10466399"/>
                <a:gd name="connsiteY58" fmla="*/ 2852901 h 5870971"/>
                <a:gd name="connsiteX59" fmla="*/ 3217865 w 10466399"/>
                <a:gd name="connsiteY59" fmla="*/ 2829045 h 5870971"/>
                <a:gd name="connsiteX60" fmla="*/ 3025524 w 10466399"/>
                <a:gd name="connsiteY60" fmla="*/ 2858861 h 5870971"/>
                <a:gd name="connsiteX61" fmla="*/ 2832855 w 10466399"/>
                <a:gd name="connsiteY61" fmla="*/ 2930924 h 5870971"/>
                <a:gd name="connsiteX62" fmla="*/ 2820111 w 10466399"/>
                <a:gd name="connsiteY62" fmla="*/ 3026344 h 5870971"/>
                <a:gd name="connsiteX63" fmla="*/ 2959241 w 10466399"/>
                <a:gd name="connsiteY63" fmla="*/ 3167976 h 5870971"/>
                <a:gd name="connsiteX64" fmla="*/ 3176083 w 10466399"/>
                <a:gd name="connsiteY64" fmla="*/ 3269358 h 5870971"/>
                <a:gd name="connsiteX65" fmla="*/ 3388239 w 10466399"/>
                <a:gd name="connsiteY65" fmla="*/ 3442290 h 5870971"/>
                <a:gd name="connsiteX66" fmla="*/ 3212014 w 10466399"/>
                <a:gd name="connsiteY66" fmla="*/ 3336948 h 5870971"/>
                <a:gd name="connsiteX67" fmla="*/ 3004633 w 10466399"/>
                <a:gd name="connsiteY67" fmla="*/ 3276814 h 5870971"/>
                <a:gd name="connsiteX68" fmla="*/ 2771676 w 10466399"/>
                <a:gd name="connsiteY68" fmla="*/ 3166987 h 5870971"/>
                <a:gd name="connsiteX69" fmla="*/ 2638873 w 10466399"/>
                <a:gd name="connsiteY69" fmla="*/ 3097908 h 5870971"/>
                <a:gd name="connsiteX70" fmla="*/ 2570293 w 10466399"/>
                <a:gd name="connsiteY70" fmla="*/ 3109338 h 5870971"/>
                <a:gd name="connsiteX71" fmla="*/ 2525557 w 10466399"/>
                <a:gd name="connsiteY71" fmla="*/ 3326508 h 5870971"/>
                <a:gd name="connsiteX72" fmla="*/ 2584349 w 10466399"/>
                <a:gd name="connsiteY72" fmla="*/ 3577470 h 5870971"/>
                <a:gd name="connsiteX73" fmla="*/ 2663703 w 10466399"/>
                <a:gd name="connsiteY73" fmla="*/ 3996904 h 5870971"/>
                <a:gd name="connsiteX74" fmla="*/ 2633113 w 10466399"/>
                <a:gd name="connsiteY74" fmla="*/ 4192703 h 5870971"/>
                <a:gd name="connsiteX75" fmla="*/ 2539703 w 10466399"/>
                <a:gd name="connsiteY75" fmla="*/ 4455574 h 5870971"/>
                <a:gd name="connsiteX76" fmla="*/ 2595212 w 10466399"/>
                <a:gd name="connsiteY76" fmla="*/ 3945217 h 5870971"/>
                <a:gd name="connsiteX77" fmla="*/ 2481240 w 10466399"/>
                <a:gd name="connsiteY77" fmla="*/ 3566538 h 5870971"/>
                <a:gd name="connsiteX78" fmla="*/ 2307403 w 10466399"/>
                <a:gd name="connsiteY78" fmla="*/ 3166488 h 5870971"/>
                <a:gd name="connsiteX79" fmla="*/ 2261683 w 10466399"/>
                <a:gd name="connsiteY79" fmla="*/ 3063618 h 5870971"/>
                <a:gd name="connsiteX80" fmla="*/ 2078803 w 10466399"/>
                <a:gd name="connsiteY80" fmla="*/ 2949318 h 5870971"/>
                <a:gd name="connsiteX81" fmla="*/ 1824299 w 10466399"/>
                <a:gd name="connsiteY81" fmla="*/ 3002494 h 5870971"/>
                <a:gd name="connsiteX82" fmla="*/ 1412162 w 10466399"/>
                <a:gd name="connsiteY82" fmla="*/ 3235573 h 5870971"/>
                <a:gd name="connsiteX83" fmla="*/ 1381573 w 10466399"/>
                <a:gd name="connsiteY83" fmla="*/ 3680838 h 5870971"/>
                <a:gd name="connsiteX84" fmla="*/ 1340867 w 10466399"/>
                <a:gd name="connsiteY84" fmla="*/ 3980504 h 5870971"/>
                <a:gd name="connsiteX85" fmla="*/ 1197619 w 10466399"/>
                <a:gd name="connsiteY85" fmla="*/ 4738831 h 5870971"/>
                <a:gd name="connsiteX86" fmla="*/ 1220896 w 10466399"/>
                <a:gd name="connsiteY86" fmla="*/ 4338309 h 5870971"/>
                <a:gd name="connsiteX87" fmla="*/ 1242772 w 10466399"/>
                <a:gd name="connsiteY87" fmla="*/ 4080888 h 5870971"/>
                <a:gd name="connsiteX88" fmla="*/ 1198693 w 10466399"/>
                <a:gd name="connsiteY88" fmla="*/ 3909438 h 5870971"/>
                <a:gd name="connsiteX89" fmla="*/ 970093 w 10466399"/>
                <a:gd name="connsiteY89" fmla="*/ 3989448 h 5870971"/>
                <a:gd name="connsiteX90" fmla="*/ 766328 w 10466399"/>
                <a:gd name="connsiteY90" fmla="*/ 4131990 h 5870971"/>
                <a:gd name="connsiteX91" fmla="*/ 555808 w 10466399"/>
                <a:gd name="connsiteY91" fmla="*/ 4355688 h 5870971"/>
                <a:gd name="connsiteX92" fmla="*/ 785900 w 10466399"/>
                <a:gd name="connsiteY92" fmla="*/ 4017771 h 5870971"/>
                <a:gd name="connsiteX93" fmla="*/ 1130113 w 10466399"/>
                <a:gd name="connsiteY93" fmla="*/ 3817500 h 5870971"/>
                <a:gd name="connsiteX94" fmla="*/ 1278703 w 10466399"/>
                <a:gd name="connsiteY94" fmla="*/ 3726558 h 5870971"/>
                <a:gd name="connsiteX95" fmla="*/ 1269661 w 10466399"/>
                <a:gd name="connsiteY95" fmla="*/ 3390117 h 5870971"/>
                <a:gd name="connsiteX96" fmla="*/ 1309620 w 10466399"/>
                <a:gd name="connsiteY96" fmla="*/ 3169963 h 5870971"/>
                <a:gd name="connsiteX97" fmla="*/ 1393003 w 10466399"/>
                <a:gd name="connsiteY97" fmla="*/ 3052188 h 5870971"/>
                <a:gd name="connsiteX98" fmla="*/ 1080693 w 10466399"/>
                <a:gd name="connsiteY98" fmla="*/ 2984604 h 5870971"/>
                <a:gd name="connsiteX99" fmla="*/ 663453 w 10466399"/>
                <a:gd name="connsiteY99" fmla="*/ 3023360 h 5870971"/>
                <a:gd name="connsiteX100" fmla="*/ 235111 w 10466399"/>
                <a:gd name="connsiteY100" fmla="*/ 3217172 h 5870971"/>
                <a:gd name="connsiteX101" fmla="*/ 421453 w 10466399"/>
                <a:gd name="connsiteY101" fmla="*/ 3029328 h 5870971"/>
                <a:gd name="connsiteX102" fmla="*/ 627193 w 10466399"/>
                <a:gd name="connsiteY102" fmla="*/ 2926458 h 5870971"/>
                <a:gd name="connsiteX103" fmla="*/ 854480 w 10466399"/>
                <a:gd name="connsiteY103" fmla="*/ 2889178 h 5870971"/>
                <a:gd name="connsiteX104" fmla="*/ 1149272 w 10466399"/>
                <a:gd name="connsiteY104" fmla="*/ 2889676 h 5870971"/>
                <a:gd name="connsiteX105" fmla="*/ 1531894 w 10466399"/>
                <a:gd name="connsiteY105" fmla="*/ 2917507 h 5870971"/>
                <a:gd name="connsiteX106" fmla="*/ 1860559 w 10466399"/>
                <a:gd name="connsiteY106" fmla="*/ 2766431 h 5870971"/>
                <a:gd name="connsiteX107" fmla="*/ 1701613 w 10466399"/>
                <a:gd name="connsiteY107" fmla="*/ 2263518 h 5870971"/>
                <a:gd name="connsiteX108" fmla="*/ 1690183 w 10466399"/>
                <a:gd name="connsiteY108" fmla="*/ 1966338 h 5870971"/>
                <a:gd name="connsiteX109" fmla="*/ 1381991 w 10466399"/>
                <a:gd name="connsiteY109" fmla="*/ 1841604 h 5870971"/>
                <a:gd name="connsiteX110" fmla="*/ 1095823 w 10466399"/>
                <a:gd name="connsiteY110" fmla="*/ 1714878 h 5870971"/>
                <a:gd name="connsiteX111" fmla="*/ 746507 w 10466399"/>
                <a:gd name="connsiteY111" fmla="*/ 1626415 h 5870971"/>
                <a:gd name="connsiteX112" fmla="*/ 352873 w 10466399"/>
                <a:gd name="connsiteY112" fmla="*/ 1726308 h 5870971"/>
                <a:gd name="connsiteX113" fmla="*/ 113171 w 10466399"/>
                <a:gd name="connsiteY113" fmla="*/ 1763582 h 5870971"/>
                <a:gd name="connsiteX114" fmla="*/ 9973 w 10466399"/>
                <a:gd name="connsiteY114" fmla="*/ 1737738 h 5870971"/>
                <a:gd name="connsiteX115" fmla="*/ 348516 w 10466399"/>
                <a:gd name="connsiteY115" fmla="*/ 1643812 h 5870971"/>
                <a:gd name="connsiteX116" fmla="*/ 653097 w 10466399"/>
                <a:gd name="connsiteY116" fmla="*/ 1543920 h 5870971"/>
                <a:gd name="connsiteX117" fmla="*/ 1072963 w 10466399"/>
                <a:gd name="connsiteY117" fmla="*/ 1612008 h 5870971"/>
                <a:gd name="connsiteX118" fmla="*/ 1244413 w 10466399"/>
                <a:gd name="connsiteY118" fmla="*/ 1657728 h 5870971"/>
                <a:gd name="connsiteX119" fmla="*/ 1205766 w 10466399"/>
                <a:gd name="connsiteY119" fmla="*/ 1451988 h 5870971"/>
                <a:gd name="connsiteX120" fmla="*/ 1046313 w 10466399"/>
                <a:gd name="connsiteY120" fmla="*/ 815409 h 5870971"/>
                <a:gd name="connsiteX121" fmla="*/ 1221553 w 10466399"/>
                <a:gd name="connsiteY121" fmla="*/ 1211958 h 5870971"/>
                <a:gd name="connsiteX0" fmla="*/ 1221553 w 10466399"/>
                <a:gd name="connsiteY0" fmla="*/ 1211958 h 5870971"/>
                <a:gd name="connsiteX1" fmla="*/ 1343911 w 10466399"/>
                <a:gd name="connsiteY1" fmla="*/ 1559828 h 5870971"/>
                <a:gd name="connsiteX2" fmla="*/ 1553023 w 10466399"/>
                <a:gd name="connsiteY2" fmla="*/ 1657728 h 5870971"/>
                <a:gd name="connsiteX3" fmla="*/ 1907353 w 10466399"/>
                <a:gd name="connsiteY3" fmla="*/ 1680588 h 5870971"/>
                <a:gd name="connsiteX4" fmla="*/ 2021653 w 10466399"/>
                <a:gd name="connsiteY4" fmla="*/ 1543428 h 5870971"/>
                <a:gd name="connsiteX5" fmla="*/ 2124523 w 10466399"/>
                <a:gd name="connsiteY5" fmla="*/ 1291968 h 5870971"/>
                <a:gd name="connsiteX6" fmla="*/ 2124523 w 10466399"/>
                <a:gd name="connsiteY6" fmla="*/ 1120518 h 5870971"/>
                <a:gd name="connsiteX7" fmla="*/ 2068029 w 10466399"/>
                <a:gd name="connsiteY7" fmla="*/ 825325 h 5870971"/>
                <a:gd name="connsiteX8" fmla="*/ 2078803 w 10466399"/>
                <a:gd name="connsiteY8" fmla="*/ 777618 h 5870971"/>
                <a:gd name="connsiteX9" fmla="*/ 2170243 w 10466399"/>
                <a:gd name="connsiteY9" fmla="*/ 1086228 h 5870971"/>
                <a:gd name="connsiteX10" fmla="*/ 2215963 w 10466399"/>
                <a:gd name="connsiteY10" fmla="*/ 1269108 h 5870971"/>
                <a:gd name="connsiteX11" fmla="*/ 2284543 w 10466399"/>
                <a:gd name="connsiteY11" fmla="*/ 1303398 h 5870971"/>
                <a:gd name="connsiteX12" fmla="*/ 2330263 w 10466399"/>
                <a:gd name="connsiteY12" fmla="*/ 1166238 h 5870971"/>
                <a:gd name="connsiteX13" fmla="*/ 2467423 w 10466399"/>
                <a:gd name="connsiteY13" fmla="*/ 880488 h 5870971"/>
                <a:gd name="connsiteX14" fmla="*/ 2558863 w 10466399"/>
                <a:gd name="connsiteY14" fmla="*/ 640458 h 5870971"/>
                <a:gd name="connsiteX15" fmla="*/ 2616013 w 10466399"/>
                <a:gd name="connsiteY15" fmla="*/ 537588 h 5870971"/>
                <a:gd name="connsiteX16" fmla="*/ 2558863 w 10466399"/>
                <a:gd name="connsiteY16" fmla="*/ 789048 h 5870971"/>
                <a:gd name="connsiteX17" fmla="*/ 2444563 w 10466399"/>
                <a:gd name="connsiteY17" fmla="*/ 1097658 h 5870971"/>
                <a:gd name="connsiteX18" fmla="*/ 2375983 w 10466399"/>
                <a:gd name="connsiteY18" fmla="*/ 1406268 h 5870971"/>
                <a:gd name="connsiteX19" fmla="*/ 2558863 w 10466399"/>
                <a:gd name="connsiteY19" fmla="*/ 1577718 h 5870971"/>
                <a:gd name="connsiteX20" fmla="*/ 2878903 w 10466399"/>
                <a:gd name="connsiteY20" fmla="*/ 1657728 h 5870971"/>
                <a:gd name="connsiteX21" fmla="*/ 3187513 w 10466399"/>
                <a:gd name="connsiteY21" fmla="*/ 1657728 h 5870971"/>
                <a:gd name="connsiteX22" fmla="*/ 3370393 w 10466399"/>
                <a:gd name="connsiteY22" fmla="*/ 1566288 h 5870971"/>
                <a:gd name="connsiteX23" fmla="*/ 3488066 w 10466399"/>
                <a:gd name="connsiteY23" fmla="*/ 1246753 h 5870971"/>
                <a:gd name="connsiteX24" fmla="*/ 3495138 w 10466399"/>
                <a:gd name="connsiteY24" fmla="*/ 1115548 h 5870971"/>
                <a:gd name="connsiteX25" fmla="*/ 3493650 w 10466399"/>
                <a:gd name="connsiteY25" fmla="*/ 1063976 h 5870971"/>
                <a:gd name="connsiteX26" fmla="*/ 3450403 w 10466399"/>
                <a:gd name="connsiteY26" fmla="*/ 777618 h 5870971"/>
                <a:gd name="connsiteX27" fmla="*/ 3119893 w 10466399"/>
                <a:gd name="connsiteY27" fmla="*/ 321571 h 5870971"/>
                <a:gd name="connsiteX28" fmla="*/ 3497351 w 10466399"/>
                <a:gd name="connsiteY28" fmla="*/ 674883 h 5870971"/>
                <a:gd name="connsiteX29" fmla="*/ 3759013 w 10466399"/>
                <a:gd name="connsiteY29" fmla="*/ 571878 h 5870971"/>
                <a:gd name="connsiteX30" fmla="*/ 3999043 w 10466399"/>
                <a:gd name="connsiteY30" fmla="*/ 91818 h 5870971"/>
                <a:gd name="connsiteX31" fmla="*/ 4033333 w 10466399"/>
                <a:gd name="connsiteY31" fmla="*/ 11808 h 5870971"/>
                <a:gd name="connsiteX32" fmla="*/ 3984569 w 10466399"/>
                <a:gd name="connsiteY32" fmla="*/ 247366 h 5870971"/>
                <a:gd name="connsiteX33" fmla="*/ 3812791 w 10466399"/>
                <a:gd name="connsiteY33" fmla="*/ 647417 h 5870971"/>
                <a:gd name="connsiteX34" fmla="*/ 3592906 w 10466399"/>
                <a:gd name="connsiteY34" fmla="*/ 811408 h 5870971"/>
                <a:gd name="connsiteX35" fmla="*/ 3604425 w 10466399"/>
                <a:gd name="connsiteY35" fmla="*/ 999253 h 5870971"/>
                <a:gd name="connsiteX36" fmla="*/ 3872985 w 10466399"/>
                <a:gd name="connsiteY36" fmla="*/ 881976 h 5870971"/>
                <a:gd name="connsiteX37" fmla="*/ 4200754 w 10466399"/>
                <a:gd name="connsiteY37" fmla="*/ 774136 h 5870971"/>
                <a:gd name="connsiteX38" fmla="*/ 4064251 w 10466399"/>
                <a:gd name="connsiteY38" fmla="*/ 847195 h 5870971"/>
                <a:gd name="connsiteX39" fmla="*/ 3818880 w 10466399"/>
                <a:gd name="connsiteY39" fmla="*/ 991305 h 5870971"/>
                <a:gd name="connsiteX40" fmla="*/ 3658531 w 10466399"/>
                <a:gd name="connsiteY40" fmla="*/ 1093178 h 5870971"/>
                <a:gd name="connsiteX41" fmla="*/ 3622838 w 10466399"/>
                <a:gd name="connsiteY41" fmla="*/ 1221401 h 5870971"/>
                <a:gd name="connsiteX42" fmla="*/ 3577446 w 10466399"/>
                <a:gd name="connsiteY42" fmla="*/ 1500691 h 5870971"/>
                <a:gd name="connsiteX43" fmla="*/ 3461833 w 10466399"/>
                <a:gd name="connsiteY43" fmla="*/ 1726308 h 5870971"/>
                <a:gd name="connsiteX44" fmla="*/ 3278953 w 10466399"/>
                <a:gd name="connsiteY44" fmla="*/ 2034918 h 5870971"/>
                <a:gd name="connsiteX45" fmla="*/ 3288742 w 10466399"/>
                <a:gd name="connsiteY45" fmla="*/ 2273460 h 5870971"/>
                <a:gd name="connsiteX46" fmla="*/ 3434288 w 10466399"/>
                <a:gd name="connsiteY46" fmla="*/ 2417577 h 5870971"/>
                <a:gd name="connsiteX47" fmla="*/ 3781217 w 10466399"/>
                <a:gd name="connsiteY47" fmla="*/ 2618845 h 5870971"/>
                <a:gd name="connsiteX48" fmla="*/ 4079053 w 10466399"/>
                <a:gd name="connsiteY48" fmla="*/ 2777868 h 5870971"/>
                <a:gd name="connsiteX49" fmla="*/ 8113040 w 10466399"/>
                <a:gd name="connsiteY49" fmla="*/ 4477806 h 5870971"/>
                <a:gd name="connsiteX50" fmla="*/ 9595174 w 10466399"/>
                <a:gd name="connsiteY50" fmla="*/ 4977747 h 5870971"/>
                <a:gd name="connsiteX51" fmla="*/ 9935087 w 10466399"/>
                <a:gd name="connsiteY51" fmla="*/ 5074526 h 5870971"/>
                <a:gd name="connsiteX52" fmla="*/ 10424531 w 10466399"/>
                <a:gd name="connsiteY52" fmla="*/ 4864394 h 5870971"/>
                <a:gd name="connsiteX53" fmla="*/ 9879380 w 10466399"/>
                <a:gd name="connsiteY53" fmla="*/ 5870966 h 5870971"/>
                <a:gd name="connsiteX54" fmla="*/ 9635143 w 10466399"/>
                <a:gd name="connsiteY54" fmla="*/ 5397696 h 5870971"/>
                <a:gd name="connsiteX55" fmla="*/ 8790276 w 10466399"/>
                <a:gd name="connsiteY55" fmla="*/ 5047055 h 5870971"/>
                <a:gd name="connsiteX56" fmla="*/ 4940575 w 10466399"/>
                <a:gd name="connsiteY56" fmla="*/ 3376168 h 5870971"/>
                <a:gd name="connsiteX57" fmla="*/ 3944371 w 10466399"/>
                <a:gd name="connsiteY57" fmla="*/ 2976643 h 5870971"/>
                <a:gd name="connsiteX58" fmla="*/ 3460193 w 10466399"/>
                <a:gd name="connsiteY58" fmla="*/ 2852901 h 5870971"/>
                <a:gd name="connsiteX59" fmla="*/ 3217865 w 10466399"/>
                <a:gd name="connsiteY59" fmla="*/ 2829045 h 5870971"/>
                <a:gd name="connsiteX60" fmla="*/ 3025524 w 10466399"/>
                <a:gd name="connsiteY60" fmla="*/ 2858861 h 5870971"/>
                <a:gd name="connsiteX61" fmla="*/ 2832855 w 10466399"/>
                <a:gd name="connsiteY61" fmla="*/ 2930924 h 5870971"/>
                <a:gd name="connsiteX62" fmla="*/ 2820111 w 10466399"/>
                <a:gd name="connsiteY62" fmla="*/ 3026344 h 5870971"/>
                <a:gd name="connsiteX63" fmla="*/ 2959241 w 10466399"/>
                <a:gd name="connsiteY63" fmla="*/ 3167976 h 5870971"/>
                <a:gd name="connsiteX64" fmla="*/ 3176083 w 10466399"/>
                <a:gd name="connsiteY64" fmla="*/ 3269358 h 5870971"/>
                <a:gd name="connsiteX65" fmla="*/ 3388239 w 10466399"/>
                <a:gd name="connsiteY65" fmla="*/ 3442290 h 5870971"/>
                <a:gd name="connsiteX66" fmla="*/ 3212014 w 10466399"/>
                <a:gd name="connsiteY66" fmla="*/ 3336948 h 5870971"/>
                <a:gd name="connsiteX67" fmla="*/ 3004633 w 10466399"/>
                <a:gd name="connsiteY67" fmla="*/ 3276814 h 5870971"/>
                <a:gd name="connsiteX68" fmla="*/ 2771676 w 10466399"/>
                <a:gd name="connsiteY68" fmla="*/ 3166987 h 5870971"/>
                <a:gd name="connsiteX69" fmla="*/ 2638873 w 10466399"/>
                <a:gd name="connsiteY69" fmla="*/ 3097908 h 5870971"/>
                <a:gd name="connsiteX70" fmla="*/ 2570293 w 10466399"/>
                <a:gd name="connsiteY70" fmla="*/ 3109338 h 5870971"/>
                <a:gd name="connsiteX71" fmla="*/ 2525557 w 10466399"/>
                <a:gd name="connsiteY71" fmla="*/ 3326508 h 5870971"/>
                <a:gd name="connsiteX72" fmla="*/ 2584349 w 10466399"/>
                <a:gd name="connsiteY72" fmla="*/ 3577470 h 5870971"/>
                <a:gd name="connsiteX73" fmla="*/ 2663703 w 10466399"/>
                <a:gd name="connsiteY73" fmla="*/ 3996904 h 5870971"/>
                <a:gd name="connsiteX74" fmla="*/ 2633113 w 10466399"/>
                <a:gd name="connsiteY74" fmla="*/ 4192703 h 5870971"/>
                <a:gd name="connsiteX75" fmla="*/ 2539703 w 10466399"/>
                <a:gd name="connsiteY75" fmla="*/ 4455574 h 5870971"/>
                <a:gd name="connsiteX76" fmla="*/ 2595212 w 10466399"/>
                <a:gd name="connsiteY76" fmla="*/ 3945217 h 5870971"/>
                <a:gd name="connsiteX77" fmla="*/ 2481240 w 10466399"/>
                <a:gd name="connsiteY77" fmla="*/ 3566538 h 5870971"/>
                <a:gd name="connsiteX78" fmla="*/ 2307403 w 10466399"/>
                <a:gd name="connsiteY78" fmla="*/ 3166488 h 5870971"/>
                <a:gd name="connsiteX79" fmla="*/ 2261683 w 10466399"/>
                <a:gd name="connsiteY79" fmla="*/ 3063618 h 5870971"/>
                <a:gd name="connsiteX80" fmla="*/ 2078803 w 10466399"/>
                <a:gd name="connsiteY80" fmla="*/ 2949318 h 5870971"/>
                <a:gd name="connsiteX81" fmla="*/ 1824299 w 10466399"/>
                <a:gd name="connsiteY81" fmla="*/ 3002494 h 5870971"/>
                <a:gd name="connsiteX82" fmla="*/ 1412162 w 10466399"/>
                <a:gd name="connsiteY82" fmla="*/ 3235573 h 5870971"/>
                <a:gd name="connsiteX83" fmla="*/ 1381573 w 10466399"/>
                <a:gd name="connsiteY83" fmla="*/ 3680838 h 5870971"/>
                <a:gd name="connsiteX84" fmla="*/ 1340867 w 10466399"/>
                <a:gd name="connsiteY84" fmla="*/ 3980504 h 5870971"/>
                <a:gd name="connsiteX85" fmla="*/ 1197619 w 10466399"/>
                <a:gd name="connsiteY85" fmla="*/ 4738831 h 5870971"/>
                <a:gd name="connsiteX86" fmla="*/ 1220896 w 10466399"/>
                <a:gd name="connsiteY86" fmla="*/ 4338309 h 5870971"/>
                <a:gd name="connsiteX87" fmla="*/ 1242772 w 10466399"/>
                <a:gd name="connsiteY87" fmla="*/ 4080888 h 5870971"/>
                <a:gd name="connsiteX88" fmla="*/ 1198693 w 10466399"/>
                <a:gd name="connsiteY88" fmla="*/ 3909438 h 5870971"/>
                <a:gd name="connsiteX89" fmla="*/ 970093 w 10466399"/>
                <a:gd name="connsiteY89" fmla="*/ 3989448 h 5870971"/>
                <a:gd name="connsiteX90" fmla="*/ 766328 w 10466399"/>
                <a:gd name="connsiteY90" fmla="*/ 4131990 h 5870971"/>
                <a:gd name="connsiteX91" fmla="*/ 555808 w 10466399"/>
                <a:gd name="connsiteY91" fmla="*/ 4355688 h 5870971"/>
                <a:gd name="connsiteX92" fmla="*/ 785900 w 10466399"/>
                <a:gd name="connsiteY92" fmla="*/ 4017771 h 5870971"/>
                <a:gd name="connsiteX93" fmla="*/ 1130113 w 10466399"/>
                <a:gd name="connsiteY93" fmla="*/ 3817500 h 5870971"/>
                <a:gd name="connsiteX94" fmla="*/ 1278703 w 10466399"/>
                <a:gd name="connsiteY94" fmla="*/ 3726558 h 5870971"/>
                <a:gd name="connsiteX95" fmla="*/ 1269661 w 10466399"/>
                <a:gd name="connsiteY95" fmla="*/ 3390117 h 5870971"/>
                <a:gd name="connsiteX96" fmla="*/ 1309620 w 10466399"/>
                <a:gd name="connsiteY96" fmla="*/ 3169963 h 5870971"/>
                <a:gd name="connsiteX97" fmla="*/ 1393003 w 10466399"/>
                <a:gd name="connsiteY97" fmla="*/ 3052188 h 5870971"/>
                <a:gd name="connsiteX98" fmla="*/ 1080693 w 10466399"/>
                <a:gd name="connsiteY98" fmla="*/ 2984604 h 5870971"/>
                <a:gd name="connsiteX99" fmla="*/ 663453 w 10466399"/>
                <a:gd name="connsiteY99" fmla="*/ 3023360 h 5870971"/>
                <a:gd name="connsiteX100" fmla="*/ 235111 w 10466399"/>
                <a:gd name="connsiteY100" fmla="*/ 3217172 h 5870971"/>
                <a:gd name="connsiteX101" fmla="*/ 421453 w 10466399"/>
                <a:gd name="connsiteY101" fmla="*/ 3029328 h 5870971"/>
                <a:gd name="connsiteX102" fmla="*/ 627193 w 10466399"/>
                <a:gd name="connsiteY102" fmla="*/ 2926458 h 5870971"/>
                <a:gd name="connsiteX103" fmla="*/ 854480 w 10466399"/>
                <a:gd name="connsiteY103" fmla="*/ 2889178 h 5870971"/>
                <a:gd name="connsiteX104" fmla="*/ 1149272 w 10466399"/>
                <a:gd name="connsiteY104" fmla="*/ 2889676 h 5870971"/>
                <a:gd name="connsiteX105" fmla="*/ 1531894 w 10466399"/>
                <a:gd name="connsiteY105" fmla="*/ 2917507 h 5870971"/>
                <a:gd name="connsiteX106" fmla="*/ 1860559 w 10466399"/>
                <a:gd name="connsiteY106" fmla="*/ 2766431 h 5870971"/>
                <a:gd name="connsiteX107" fmla="*/ 1701613 w 10466399"/>
                <a:gd name="connsiteY107" fmla="*/ 2263518 h 5870971"/>
                <a:gd name="connsiteX108" fmla="*/ 1690183 w 10466399"/>
                <a:gd name="connsiteY108" fmla="*/ 1966338 h 5870971"/>
                <a:gd name="connsiteX109" fmla="*/ 1381991 w 10466399"/>
                <a:gd name="connsiteY109" fmla="*/ 1841604 h 5870971"/>
                <a:gd name="connsiteX110" fmla="*/ 1095823 w 10466399"/>
                <a:gd name="connsiteY110" fmla="*/ 1714878 h 5870971"/>
                <a:gd name="connsiteX111" fmla="*/ 746507 w 10466399"/>
                <a:gd name="connsiteY111" fmla="*/ 1626415 h 5870971"/>
                <a:gd name="connsiteX112" fmla="*/ 352873 w 10466399"/>
                <a:gd name="connsiteY112" fmla="*/ 1726308 h 5870971"/>
                <a:gd name="connsiteX113" fmla="*/ 113171 w 10466399"/>
                <a:gd name="connsiteY113" fmla="*/ 1763582 h 5870971"/>
                <a:gd name="connsiteX114" fmla="*/ 9973 w 10466399"/>
                <a:gd name="connsiteY114" fmla="*/ 1737738 h 5870971"/>
                <a:gd name="connsiteX115" fmla="*/ 348516 w 10466399"/>
                <a:gd name="connsiteY115" fmla="*/ 1643812 h 5870971"/>
                <a:gd name="connsiteX116" fmla="*/ 653097 w 10466399"/>
                <a:gd name="connsiteY116" fmla="*/ 1543920 h 5870971"/>
                <a:gd name="connsiteX117" fmla="*/ 1072963 w 10466399"/>
                <a:gd name="connsiteY117" fmla="*/ 1612008 h 5870971"/>
                <a:gd name="connsiteX118" fmla="*/ 1244413 w 10466399"/>
                <a:gd name="connsiteY118" fmla="*/ 1657728 h 5870971"/>
                <a:gd name="connsiteX119" fmla="*/ 1205766 w 10466399"/>
                <a:gd name="connsiteY119" fmla="*/ 1451988 h 5870971"/>
                <a:gd name="connsiteX120" fmla="*/ 1046313 w 10466399"/>
                <a:gd name="connsiteY120" fmla="*/ 815409 h 5870971"/>
                <a:gd name="connsiteX121" fmla="*/ 1221553 w 10466399"/>
                <a:gd name="connsiteY121" fmla="*/ 1211958 h 5870971"/>
                <a:gd name="connsiteX0" fmla="*/ 1221553 w 10469409"/>
                <a:gd name="connsiteY0" fmla="*/ 1211958 h 6071193"/>
                <a:gd name="connsiteX1" fmla="*/ 1343911 w 10469409"/>
                <a:gd name="connsiteY1" fmla="*/ 1559828 h 6071193"/>
                <a:gd name="connsiteX2" fmla="*/ 1553023 w 10469409"/>
                <a:gd name="connsiteY2" fmla="*/ 1657728 h 6071193"/>
                <a:gd name="connsiteX3" fmla="*/ 1907353 w 10469409"/>
                <a:gd name="connsiteY3" fmla="*/ 1680588 h 6071193"/>
                <a:gd name="connsiteX4" fmla="*/ 2021653 w 10469409"/>
                <a:gd name="connsiteY4" fmla="*/ 1543428 h 6071193"/>
                <a:gd name="connsiteX5" fmla="*/ 2124523 w 10469409"/>
                <a:gd name="connsiteY5" fmla="*/ 1291968 h 6071193"/>
                <a:gd name="connsiteX6" fmla="*/ 2124523 w 10469409"/>
                <a:gd name="connsiteY6" fmla="*/ 1120518 h 6071193"/>
                <a:gd name="connsiteX7" fmla="*/ 2068029 w 10469409"/>
                <a:gd name="connsiteY7" fmla="*/ 825325 h 6071193"/>
                <a:gd name="connsiteX8" fmla="*/ 2078803 w 10469409"/>
                <a:gd name="connsiteY8" fmla="*/ 777618 h 6071193"/>
                <a:gd name="connsiteX9" fmla="*/ 2170243 w 10469409"/>
                <a:gd name="connsiteY9" fmla="*/ 1086228 h 6071193"/>
                <a:gd name="connsiteX10" fmla="*/ 2215963 w 10469409"/>
                <a:gd name="connsiteY10" fmla="*/ 1269108 h 6071193"/>
                <a:gd name="connsiteX11" fmla="*/ 2284543 w 10469409"/>
                <a:gd name="connsiteY11" fmla="*/ 1303398 h 6071193"/>
                <a:gd name="connsiteX12" fmla="*/ 2330263 w 10469409"/>
                <a:gd name="connsiteY12" fmla="*/ 1166238 h 6071193"/>
                <a:gd name="connsiteX13" fmla="*/ 2467423 w 10469409"/>
                <a:gd name="connsiteY13" fmla="*/ 880488 h 6071193"/>
                <a:gd name="connsiteX14" fmla="*/ 2558863 w 10469409"/>
                <a:gd name="connsiteY14" fmla="*/ 640458 h 6071193"/>
                <a:gd name="connsiteX15" fmla="*/ 2616013 w 10469409"/>
                <a:gd name="connsiteY15" fmla="*/ 537588 h 6071193"/>
                <a:gd name="connsiteX16" fmla="*/ 2558863 w 10469409"/>
                <a:gd name="connsiteY16" fmla="*/ 789048 h 6071193"/>
                <a:gd name="connsiteX17" fmla="*/ 2444563 w 10469409"/>
                <a:gd name="connsiteY17" fmla="*/ 1097658 h 6071193"/>
                <a:gd name="connsiteX18" fmla="*/ 2375983 w 10469409"/>
                <a:gd name="connsiteY18" fmla="*/ 1406268 h 6071193"/>
                <a:gd name="connsiteX19" fmla="*/ 2558863 w 10469409"/>
                <a:gd name="connsiteY19" fmla="*/ 1577718 h 6071193"/>
                <a:gd name="connsiteX20" fmla="*/ 2878903 w 10469409"/>
                <a:gd name="connsiteY20" fmla="*/ 1657728 h 6071193"/>
                <a:gd name="connsiteX21" fmla="*/ 3187513 w 10469409"/>
                <a:gd name="connsiteY21" fmla="*/ 1657728 h 6071193"/>
                <a:gd name="connsiteX22" fmla="*/ 3370393 w 10469409"/>
                <a:gd name="connsiteY22" fmla="*/ 1566288 h 6071193"/>
                <a:gd name="connsiteX23" fmla="*/ 3488066 w 10469409"/>
                <a:gd name="connsiteY23" fmla="*/ 1246753 h 6071193"/>
                <a:gd name="connsiteX24" fmla="*/ 3495138 w 10469409"/>
                <a:gd name="connsiteY24" fmla="*/ 1115548 h 6071193"/>
                <a:gd name="connsiteX25" fmla="*/ 3493650 w 10469409"/>
                <a:gd name="connsiteY25" fmla="*/ 1063976 h 6071193"/>
                <a:gd name="connsiteX26" fmla="*/ 3450403 w 10469409"/>
                <a:gd name="connsiteY26" fmla="*/ 777618 h 6071193"/>
                <a:gd name="connsiteX27" fmla="*/ 3119893 w 10469409"/>
                <a:gd name="connsiteY27" fmla="*/ 321571 h 6071193"/>
                <a:gd name="connsiteX28" fmla="*/ 3497351 w 10469409"/>
                <a:gd name="connsiteY28" fmla="*/ 674883 h 6071193"/>
                <a:gd name="connsiteX29" fmla="*/ 3759013 w 10469409"/>
                <a:gd name="connsiteY29" fmla="*/ 571878 h 6071193"/>
                <a:gd name="connsiteX30" fmla="*/ 3999043 w 10469409"/>
                <a:gd name="connsiteY30" fmla="*/ 91818 h 6071193"/>
                <a:gd name="connsiteX31" fmla="*/ 4033333 w 10469409"/>
                <a:gd name="connsiteY31" fmla="*/ 11808 h 6071193"/>
                <a:gd name="connsiteX32" fmla="*/ 3984569 w 10469409"/>
                <a:gd name="connsiteY32" fmla="*/ 247366 h 6071193"/>
                <a:gd name="connsiteX33" fmla="*/ 3812791 w 10469409"/>
                <a:gd name="connsiteY33" fmla="*/ 647417 h 6071193"/>
                <a:gd name="connsiteX34" fmla="*/ 3592906 w 10469409"/>
                <a:gd name="connsiteY34" fmla="*/ 811408 h 6071193"/>
                <a:gd name="connsiteX35" fmla="*/ 3604425 w 10469409"/>
                <a:gd name="connsiteY35" fmla="*/ 999253 h 6071193"/>
                <a:gd name="connsiteX36" fmla="*/ 3872985 w 10469409"/>
                <a:gd name="connsiteY36" fmla="*/ 881976 h 6071193"/>
                <a:gd name="connsiteX37" fmla="*/ 4200754 w 10469409"/>
                <a:gd name="connsiteY37" fmla="*/ 774136 h 6071193"/>
                <a:gd name="connsiteX38" fmla="*/ 4064251 w 10469409"/>
                <a:gd name="connsiteY38" fmla="*/ 847195 h 6071193"/>
                <a:gd name="connsiteX39" fmla="*/ 3818880 w 10469409"/>
                <a:gd name="connsiteY39" fmla="*/ 991305 h 6071193"/>
                <a:gd name="connsiteX40" fmla="*/ 3658531 w 10469409"/>
                <a:gd name="connsiteY40" fmla="*/ 1093178 h 6071193"/>
                <a:gd name="connsiteX41" fmla="*/ 3622838 w 10469409"/>
                <a:gd name="connsiteY41" fmla="*/ 1221401 h 6071193"/>
                <a:gd name="connsiteX42" fmla="*/ 3577446 w 10469409"/>
                <a:gd name="connsiteY42" fmla="*/ 1500691 h 6071193"/>
                <a:gd name="connsiteX43" fmla="*/ 3461833 w 10469409"/>
                <a:gd name="connsiteY43" fmla="*/ 1726308 h 6071193"/>
                <a:gd name="connsiteX44" fmla="*/ 3278953 w 10469409"/>
                <a:gd name="connsiteY44" fmla="*/ 2034918 h 6071193"/>
                <a:gd name="connsiteX45" fmla="*/ 3288742 w 10469409"/>
                <a:gd name="connsiteY45" fmla="*/ 2273460 h 6071193"/>
                <a:gd name="connsiteX46" fmla="*/ 3434288 w 10469409"/>
                <a:gd name="connsiteY46" fmla="*/ 2417577 h 6071193"/>
                <a:gd name="connsiteX47" fmla="*/ 3781217 w 10469409"/>
                <a:gd name="connsiteY47" fmla="*/ 2618845 h 6071193"/>
                <a:gd name="connsiteX48" fmla="*/ 4079053 w 10469409"/>
                <a:gd name="connsiteY48" fmla="*/ 2777868 h 6071193"/>
                <a:gd name="connsiteX49" fmla="*/ 8113040 w 10469409"/>
                <a:gd name="connsiteY49" fmla="*/ 4477806 h 6071193"/>
                <a:gd name="connsiteX50" fmla="*/ 9595174 w 10469409"/>
                <a:gd name="connsiteY50" fmla="*/ 4977747 h 6071193"/>
                <a:gd name="connsiteX51" fmla="*/ 9935087 w 10469409"/>
                <a:gd name="connsiteY51" fmla="*/ 5074526 h 6071193"/>
                <a:gd name="connsiteX52" fmla="*/ 10424531 w 10469409"/>
                <a:gd name="connsiteY52" fmla="*/ 4864394 h 6071193"/>
                <a:gd name="connsiteX53" fmla="*/ 9925763 w 10469409"/>
                <a:gd name="connsiteY53" fmla="*/ 6071190 h 6071193"/>
                <a:gd name="connsiteX54" fmla="*/ 9635143 w 10469409"/>
                <a:gd name="connsiteY54" fmla="*/ 5397696 h 6071193"/>
                <a:gd name="connsiteX55" fmla="*/ 8790276 w 10469409"/>
                <a:gd name="connsiteY55" fmla="*/ 5047055 h 6071193"/>
                <a:gd name="connsiteX56" fmla="*/ 4940575 w 10469409"/>
                <a:gd name="connsiteY56" fmla="*/ 3376168 h 6071193"/>
                <a:gd name="connsiteX57" fmla="*/ 3944371 w 10469409"/>
                <a:gd name="connsiteY57" fmla="*/ 2976643 h 6071193"/>
                <a:gd name="connsiteX58" fmla="*/ 3460193 w 10469409"/>
                <a:gd name="connsiteY58" fmla="*/ 2852901 h 6071193"/>
                <a:gd name="connsiteX59" fmla="*/ 3217865 w 10469409"/>
                <a:gd name="connsiteY59" fmla="*/ 2829045 h 6071193"/>
                <a:gd name="connsiteX60" fmla="*/ 3025524 w 10469409"/>
                <a:gd name="connsiteY60" fmla="*/ 2858861 h 6071193"/>
                <a:gd name="connsiteX61" fmla="*/ 2832855 w 10469409"/>
                <a:gd name="connsiteY61" fmla="*/ 2930924 h 6071193"/>
                <a:gd name="connsiteX62" fmla="*/ 2820111 w 10469409"/>
                <a:gd name="connsiteY62" fmla="*/ 3026344 h 6071193"/>
                <a:gd name="connsiteX63" fmla="*/ 2959241 w 10469409"/>
                <a:gd name="connsiteY63" fmla="*/ 3167976 h 6071193"/>
                <a:gd name="connsiteX64" fmla="*/ 3176083 w 10469409"/>
                <a:gd name="connsiteY64" fmla="*/ 3269358 h 6071193"/>
                <a:gd name="connsiteX65" fmla="*/ 3388239 w 10469409"/>
                <a:gd name="connsiteY65" fmla="*/ 3442290 h 6071193"/>
                <a:gd name="connsiteX66" fmla="*/ 3212014 w 10469409"/>
                <a:gd name="connsiteY66" fmla="*/ 3336948 h 6071193"/>
                <a:gd name="connsiteX67" fmla="*/ 3004633 w 10469409"/>
                <a:gd name="connsiteY67" fmla="*/ 3276814 h 6071193"/>
                <a:gd name="connsiteX68" fmla="*/ 2771676 w 10469409"/>
                <a:gd name="connsiteY68" fmla="*/ 3166987 h 6071193"/>
                <a:gd name="connsiteX69" fmla="*/ 2638873 w 10469409"/>
                <a:gd name="connsiteY69" fmla="*/ 3097908 h 6071193"/>
                <a:gd name="connsiteX70" fmla="*/ 2570293 w 10469409"/>
                <a:gd name="connsiteY70" fmla="*/ 3109338 h 6071193"/>
                <a:gd name="connsiteX71" fmla="*/ 2525557 w 10469409"/>
                <a:gd name="connsiteY71" fmla="*/ 3326508 h 6071193"/>
                <a:gd name="connsiteX72" fmla="*/ 2584349 w 10469409"/>
                <a:gd name="connsiteY72" fmla="*/ 3577470 h 6071193"/>
                <a:gd name="connsiteX73" fmla="*/ 2663703 w 10469409"/>
                <a:gd name="connsiteY73" fmla="*/ 3996904 h 6071193"/>
                <a:gd name="connsiteX74" fmla="*/ 2633113 w 10469409"/>
                <a:gd name="connsiteY74" fmla="*/ 4192703 h 6071193"/>
                <a:gd name="connsiteX75" fmla="*/ 2539703 w 10469409"/>
                <a:gd name="connsiteY75" fmla="*/ 4455574 h 6071193"/>
                <a:gd name="connsiteX76" fmla="*/ 2595212 w 10469409"/>
                <a:gd name="connsiteY76" fmla="*/ 3945217 h 6071193"/>
                <a:gd name="connsiteX77" fmla="*/ 2481240 w 10469409"/>
                <a:gd name="connsiteY77" fmla="*/ 3566538 h 6071193"/>
                <a:gd name="connsiteX78" fmla="*/ 2307403 w 10469409"/>
                <a:gd name="connsiteY78" fmla="*/ 3166488 h 6071193"/>
                <a:gd name="connsiteX79" fmla="*/ 2261683 w 10469409"/>
                <a:gd name="connsiteY79" fmla="*/ 3063618 h 6071193"/>
                <a:gd name="connsiteX80" fmla="*/ 2078803 w 10469409"/>
                <a:gd name="connsiteY80" fmla="*/ 2949318 h 6071193"/>
                <a:gd name="connsiteX81" fmla="*/ 1824299 w 10469409"/>
                <a:gd name="connsiteY81" fmla="*/ 3002494 h 6071193"/>
                <a:gd name="connsiteX82" fmla="*/ 1412162 w 10469409"/>
                <a:gd name="connsiteY82" fmla="*/ 3235573 h 6071193"/>
                <a:gd name="connsiteX83" fmla="*/ 1381573 w 10469409"/>
                <a:gd name="connsiteY83" fmla="*/ 3680838 h 6071193"/>
                <a:gd name="connsiteX84" fmla="*/ 1340867 w 10469409"/>
                <a:gd name="connsiteY84" fmla="*/ 3980504 h 6071193"/>
                <a:gd name="connsiteX85" fmla="*/ 1197619 w 10469409"/>
                <a:gd name="connsiteY85" fmla="*/ 4738831 h 6071193"/>
                <a:gd name="connsiteX86" fmla="*/ 1220896 w 10469409"/>
                <a:gd name="connsiteY86" fmla="*/ 4338309 h 6071193"/>
                <a:gd name="connsiteX87" fmla="*/ 1242772 w 10469409"/>
                <a:gd name="connsiteY87" fmla="*/ 4080888 h 6071193"/>
                <a:gd name="connsiteX88" fmla="*/ 1198693 w 10469409"/>
                <a:gd name="connsiteY88" fmla="*/ 3909438 h 6071193"/>
                <a:gd name="connsiteX89" fmla="*/ 970093 w 10469409"/>
                <a:gd name="connsiteY89" fmla="*/ 3989448 h 6071193"/>
                <a:gd name="connsiteX90" fmla="*/ 766328 w 10469409"/>
                <a:gd name="connsiteY90" fmla="*/ 4131990 h 6071193"/>
                <a:gd name="connsiteX91" fmla="*/ 555808 w 10469409"/>
                <a:gd name="connsiteY91" fmla="*/ 4355688 h 6071193"/>
                <a:gd name="connsiteX92" fmla="*/ 785900 w 10469409"/>
                <a:gd name="connsiteY92" fmla="*/ 4017771 h 6071193"/>
                <a:gd name="connsiteX93" fmla="*/ 1130113 w 10469409"/>
                <a:gd name="connsiteY93" fmla="*/ 3817500 h 6071193"/>
                <a:gd name="connsiteX94" fmla="*/ 1278703 w 10469409"/>
                <a:gd name="connsiteY94" fmla="*/ 3726558 h 6071193"/>
                <a:gd name="connsiteX95" fmla="*/ 1269661 w 10469409"/>
                <a:gd name="connsiteY95" fmla="*/ 3390117 h 6071193"/>
                <a:gd name="connsiteX96" fmla="*/ 1309620 w 10469409"/>
                <a:gd name="connsiteY96" fmla="*/ 3169963 h 6071193"/>
                <a:gd name="connsiteX97" fmla="*/ 1393003 w 10469409"/>
                <a:gd name="connsiteY97" fmla="*/ 3052188 h 6071193"/>
                <a:gd name="connsiteX98" fmla="*/ 1080693 w 10469409"/>
                <a:gd name="connsiteY98" fmla="*/ 2984604 h 6071193"/>
                <a:gd name="connsiteX99" fmla="*/ 663453 w 10469409"/>
                <a:gd name="connsiteY99" fmla="*/ 3023360 h 6071193"/>
                <a:gd name="connsiteX100" fmla="*/ 235111 w 10469409"/>
                <a:gd name="connsiteY100" fmla="*/ 3217172 h 6071193"/>
                <a:gd name="connsiteX101" fmla="*/ 421453 w 10469409"/>
                <a:gd name="connsiteY101" fmla="*/ 3029328 h 6071193"/>
                <a:gd name="connsiteX102" fmla="*/ 627193 w 10469409"/>
                <a:gd name="connsiteY102" fmla="*/ 2926458 h 6071193"/>
                <a:gd name="connsiteX103" fmla="*/ 854480 w 10469409"/>
                <a:gd name="connsiteY103" fmla="*/ 2889178 h 6071193"/>
                <a:gd name="connsiteX104" fmla="*/ 1149272 w 10469409"/>
                <a:gd name="connsiteY104" fmla="*/ 2889676 h 6071193"/>
                <a:gd name="connsiteX105" fmla="*/ 1531894 w 10469409"/>
                <a:gd name="connsiteY105" fmla="*/ 2917507 h 6071193"/>
                <a:gd name="connsiteX106" fmla="*/ 1860559 w 10469409"/>
                <a:gd name="connsiteY106" fmla="*/ 2766431 h 6071193"/>
                <a:gd name="connsiteX107" fmla="*/ 1701613 w 10469409"/>
                <a:gd name="connsiteY107" fmla="*/ 2263518 h 6071193"/>
                <a:gd name="connsiteX108" fmla="*/ 1690183 w 10469409"/>
                <a:gd name="connsiteY108" fmla="*/ 1966338 h 6071193"/>
                <a:gd name="connsiteX109" fmla="*/ 1381991 w 10469409"/>
                <a:gd name="connsiteY109" fmla="*/ 1841604 h 6071193"/>
                <a:gd name="connsiteX110" fmla="*/ 1095823 w 10469409"/>
                <a:gd name="connsiteY110" fmla="*/ 1714878 h 6071193"/>
                <a:gd name="connsiteX111" fmla="*/ 746507 w 10469409"/>
                <a:gd name="connsiteY111" fmla="*/ 1626415 h 6071193"/>
                <a:gd name="connsiteX112" fmla="*/ 352873 w 10469409"/>
                <a:gd name="connsiteY112" fmla="*/ 1726308 h 6071193"/>
                <a:gd name="connsiteX113" fmla="*/ 113171 w 10469409"/>
                <a:gd name="connsiteY113" fmla="*/ 1763582 h 6071193"/>
                <a:gd name="connsiteX114" fmla="*/ 9973 w 10469409"/>
                <a:gd name="connsiteY114" fmla="*/ 1737738 h 6071193"/>
                <a:gd name="connsiteX115" fmla="*/ 348516 w 10469409"/>
                <a:gd name="connsiteY115" fmla="*/ 1643812 h 6071193"/>
                <a:gd name="connsiteX116" fmla="*/ 653097 w 10469409"/>
                <a:gd name="connsiteY116" fmla="*/ 1543920 h 6071193"/>
                <a:gd name="connsiteX117" fmla="*/ 1072963 w 10469409"/>
                <a:gd name="connsiteY117" fmla="*/ 1612008 h 6071193"/>
                <a:gd name="connsiteX118" fmla="*/ 1244413 w 10469409"/>
                <a:gd name="connsiteY118" fmla="*/ 1657728 h 6071193"/>
                <a:gd name="connsiteX119" fmla="*/ 1205766 w 10469409"/>
                <a:gd name="connsiteY119" fmla="*/ 1451988 h 6071193"/>
                <a:gd name="connsiteX120" fmla="*/ 1046313 w 10469409"/>
                <a:gd name="connsiteY120" fmla="*/ 815409 h 6071193"/>
                <a:gd name="connsiteX121" fmla="*/ 1221553 w 10469409"/>
                <a:gd name="connsiteY121" fmla="*/ 1211958 h 6071193"/>
                <a:gd name="connsiteX0" fmla="*/ 1221553 w 10469409"/>
                <a:gd name="connsiteY0" fmla="*/ 1211958 h 6071193"/>
                <a:gd name="connsiteX1" fmla="*/ 1343911 w 10469409"/>
                <a:gd name="connsiteY1" fmla="*/ 1559828 h 6071193"/>
                <a:gd name="connsiteX2" fmla="*/ 1553023 w 10469409"/>
                <a:gd name="connsiteY2" fmla="*/ 1657728 h 6071193"/>
                <a:gd name="connsiteX3" fmla="*/ 1907353 w 10469409"/>
                <a:gd name="connsiteY3" fmla="*/ 1680588 h 6071193"/>
                <a:gd name="connsiteX4" fmla="*/ 2021653 w 10469409"/>
                <a:gd name="connsiteY4" fmla="*/ 1543428 h 6071193"/>
                <a:gd name="connsiteX5" fmla="*/ 2124523 w 10469409"/>
                <a:gd name="connsiteY5" fmla="*/ 1291968 h 6071193"/>
                <a:gd name="connsiteX6" fmla="*/ 2124523 w 10469409"/>
                <a:gd name="connsiteY6" fmla="*/ 1120518 h 6071193"/>
                <a:gd name="connsiteX7" fmla="*/ 2068029 w 10469409"/>
                <a:gd name="connsiteY7" fmla="*/ 825325 h 6071193"/>
                <a:gd name="connsiteX8" fmla="*/ 2078803 w 10469409"/>
                <a:gd name="connsiteY8" fmla="*/ 777618 h 6071193"/>
                <a:gd name="connsiteX9" fmla="*/ 2170243 w 10469409"/>
                <a:gd name="connsiteY9" fmla="*/ 1086228 h 6071193"/>
                <a:gd name="connsiteX10" fmla="*/ 2215963 w 10469409"/>
                <a:gd name="connsiteY10" fmla="*/ 1269108 h 6071193"/>
                <a:gd name="connsiteX11" fmla="*/ 2284543 w 10469409"/>
                <a:gd name="connsiteY11" fmla="*/ 1303398 h 6071193"/>
                <a:gd name="connsiteX12" fmla="*/ 2330263 w 10469409"/>
                <a:gd name="connsiteY12" fmla="*/ 1166238 h 6071193"/>
                <a:gd name="connsiteX13" fmla="*/ 2467423 w 10469409"/>
                <a:gd name="connsiteY13" fmla="*/ 880488 h 6071193"/>
                <a:gd name="connsiteX14" fmla="*/ 2558863 w 10469409"/>
                <a:gd name="connsiteY14" fmla="*/ 640458 h 6071193"/>
                <a:gd name="connsiteX15" fmla="*/ 2616013 w 10469409"/>
                <a:gd name="connsiteY15" fmla="*/ 537588 h 6071193"/>
                <a:gd name="connsiteX16" fmla="*/ 2558863 w 10469409"/>
                <a:gd name="connsiteY16" fmla="*/ 789048 h 6071193"/>
                <a:gd name="connsiteX17" fmla="*/ 2444563 w 10469409"/>
                <a:gd name="connsiteY17" fmla="*/ 1097658 h 6071193"/>
                <a:gd name="connsiteX18" fmla="*/ 2375983 w 10469409"/>
                <a:gd name="connsiteY18" fmla="*/ 1406268 h 6071193"/>
                <a:gd name="connsiteX19" fmla="*/ 2558863 w 10469409"/>
                <a:gd name="connsiteY19" fmla="*/ 1577718 h 6071193"/>
                <a:gd name="connsiteX20" fmla="*/ 2878903 w 10469409"/>
                <a:gd name="connsiteY20" fmla="*/ 1657728 h 6071193"/>
                <a:gd name="connsiteX21" fmla="*/ 3187513 w 10469409"/>
                <a:gd name="connsiteY21" fmla="*/ 1657728 h 6071193"/>
                <a:gd name="connsiteX22" fmla="*/ 3370393 w 10469409"/>
                <a:gd name="connsiteY22" fmla="*/ 1566288 h 6071193"/>
                <a:gd name="connsiteX23" fmla="*/ 3488066 w 10469409"/>
                <a:gd name="connsiteY23" fmla="*/ 1246753 h 6071193"/>
                <a:gd name="connsiteX24" fmla="*/ 3495138 w 10469409"/>
                <a:gd name="connsiteY24" fmla="*/ 1115548 h 6071193"/>
                <a:gd name="connsiteX25" fmla="*/ 3493650 w 10469409"/>
                <a:gd name="connsiteY25" fmla="*/ 1063976 h 6071193"/>
                <a:gd name="connsiteX26" fmla="*/ 3450403 w 10469409"/>
                <a:gd name="connsiteY26" fmla="*/ 777618 h 6071193"/>
                <a:gd name="connsiteX27" fmla="*/ 3119893 w 10469409"/>
                <a:gd name="connsiteY27" fmla="*/ 321571 h 6071193"/>
                <a:gd name="connsiteX28" fmla="*/ 3497351 w 10469409"/>
                <a:gd name="connsiteY28" fmla="*/ 674883 h 6071193"/>
                <a:gd name="connsiteX29" fmla="*/ 3759013 w 10469409"/>
                <a:gd name="connsiteY29" fmla="*/ 571878 h 6071193"/>
                <a:gd name="connsiteX30" fmla="*/ 3999043 w 10469409"/>
                <a:gd name="connsiteY30" fmla="*/ 91818 h 6071193"/>
                <a:gd name="connsiteX31" fmla="*/ 4033333 w 10469409"/>
                <a:gd name="connsiteY31" fmla="*/ 11808 h 6071193"/>
                <a:gd name="connsiteX32" fmla="*/ 3984569 w 10469409"/>
                <a:gd name="connsiteY32" fmla="*/ 247366 h 6071193"/>
                <a:gd name="connsiteX33" fmla="*/ 3812791 w 10469409"/>
                <a:gd name="connsiteY33" fmla="*/ 647417 h 6071193"/>
                <a:gd name="connsiteX34" fmla="*/ 3592906 w 10469409"/>
                <a:gd name="connsiteY34" fmla="*/ 811408 h 6071193"/>
                <a:gd name="connsiteX35" fmla="*/ 3604425 w 10469409"/>
                <a:gd name="connsiteY35" fmla="*/ 999253 h 6071193"/>
                <a:gd name="connsiteX36" fmla="*/ 3872985 w 10469409"/>
                <a:gd name="connsiteY36" fmla="*/ 881976 h 6071193"/>
                <a:gd name="connsiteX37" fmla="*/ 4200754 w 10469409"/>
                <a:gd name="connsiteY37" fmla="*/ 774136 h 6071193"/>
                <a:gd name="connsiteX38" fmla="*/ 4064251 w 10469409"/>
                <a:gd name="connsiteY38" fmla="*/ 847195 h 6071193"/>
                <a:gd name="connsiteX39" fmla="*/ 3818880 w 10469409"/>
                <a:gd name="connsiteY39" fmla="*/ 991305 h 6071193"/>
                <a:gd name="connsiteX40" fmla="*/ 3658531 w 10469409"/>
                <a:gd name="connsiteY40" fmla="*/ 1093178 h 6071193"/>
                <a:gd name="connsiteX41" fmla="*/ 3622838 w 10469409"/>
                <a:gd name="connsiteY41" fmla="*/ 1221401 h 6071193"/>
                <a:gd name="connsiteX42" fmla="*/ 3577446 w 10469409"/>
                <a:gd name="connsiteY42" fmla="*/ 1500691 h 6071193"/>
                <a:gd name="connsiteX43" fmla="*/ 3461833 w 10469409"/>
                <a:gd name="connsiteY43" fmla="*/ 1726308 h 6071193"/>
                <a:gd name="connsiteX44" fmla="*/ 3278953 w 10469409"/>
                <a:gd name="connsiteY44" fmla="*/ 2034918 h 6071193"/>
                <a:gd name="connsiteX45" fmla="*/ 3288742 w 10469409"/>
                <a:gd name="connsiteY45" fmla="*/ 2273460 h 6071193"/>
                <a:gd name="connsiteX46" fmla="*/ 3434288 w 10469409"/>
                <a:gd name="connsiteY46" fmla="*/ 2417577 h 6071193"/>
                <a:gd name="connsiteX47" fmla="*/ 3781217 w 10469409"/>
                <a:gd name="connsiteY47" fmla="*/ 2618845 h 6071193"/>
                <a:gd name="connsiteX48" fmla="*/ 4079053 w 10469409"/>
                <a:gd name="connsiteY48" fmla="*/ 2777868 h 6071193"/>
                <a:gd name="connsiteX49" fmla="*/ 8113040 w 10469409"/>
                <a:gd name="connsiteY49" fmla="*/ 4477806 h 6071193"/>
                <a:gd name="connsiteX50" fmla="*/ 9595174 w 10469409"/>
                <a:gd name="connsiteY50" fmla="*/ 4977747 h 6071193"/>
                <a:gd name="connsiteX51" fmla="*/ 9935087 w 10469409"/>
                <a:gd name="connsiteY51" fmla="*/ 5074526 h 6071193"/>
                <a:gd name="connsiteX52" fmla="*/ 10424531 w 10469409"/>
                <a:gd name="connsiteY52" fmla="*/ 4864394 h 6071193"/>
                <a:gd name="connsiteX53" fmla="*/ 9925763 w 10469409"/>
                <a:gd name="connsiteY53" fmla="*/ 6071190 h 6071193"/>
                <a:gd name="connsiteX54" fmla="*/ 9687712 w 10469409"/>
                <a:gd name="connsiteY54" fmla="*/ 5432823 h 6071193"/>
                <a:gd name="connsiteX55" fmla="*/ 8790276 w 10469409"/>
                <a:gd name="connsiteY55" fmla="*/ 5047055 h 6071193"/>
                <a:gd name="connsiteX56" fmla="*/ 4940575 w 10469409"/>
                <a:gd name="connsiteY56" fmla="*/ 3376168 h 6071193"/>
                <a:gd name="connsiteX57" fmla="*/ 3944371 w 10469409"/>
                <a:gd name="connsiteY57" fmla="*/ 2976643 h 6071193"/>
                <a:gd name="connsiteX58" fmla="*/ 3460193 w 10469409"/>
                <a:gd name="connsiteY58" fmla="*/ 2852901 h 6071193"/>
                <a:gd name="connsiteX59" fmla="*/ 3217865 w 10469409"/>
                <a:gd name="connsiteY59" fmla="*/ 2829045 h 6071193"/>
                <a:gd name="connsiteX60" fmla="*/ 3025524 w 10469409"/>
                <a:gd name="connsiteY60" fmla="*/ 2858861 h 6071193"/>
                <a:gd name="connsiteX61" fmla="*/ 2832855 w 10469409"/>
                <a:gd name="connsiteY61" fmla="*/ 2930924 h 6071193"/>
                <a:gd name="connsiteX62" fmla="*/ 2820111 w 10469409"/>
                <a:gd name="connsiteY62" fmla="*/ 3026344 h 6071193"/>
                <a:gd name="connsiteX63" fmla="*/ 2959241 w 10469409"/>
                <a:gd name="connsiteY63" fmla="*/ 3167976 h 6071193"/>
                <a:gd name="connsiteX64" fmla="*/ 3176083 w 10469409"/>
                <a:gd name="connsiteY64" fmla="*/ 3269358 h 6071193"/>
                <a:gd name="connsiteX65" fmla="*/ 3388239 w 10469409"/>
                <a:gd name="connsiteY65" fmla="*/ 3442290 h 6071193"/>
                <a:gd name="connsiteX66" fmla="*/ 3212014 w 10469409"/>
                <a:gd name="connsiteY66" fmla="*/ 3336948 h 6071193"/>
                <a:gd name="connsiteX67" fmla="*/ 3004633 w 10469409"/>
                <a:gd name="connsiteY67" fmla="*/ 3276814 h 6071193"/>
                <a:gd name="connsiteX68" fmla="*/ 2771676 w 10469409"/>
                <a:gd name="connsiteY68" fmla="*/ 3166987 h 6071193"/>
                <a:gd name="connsiteX69" fmla="*/ 2638873 w 10469409"/>
                <a:gd name="connsiteY69" fmla="*/ 3097908 h 6071193"/>
                <a:gd name="connsiteX70" fmla="*/ 2570293 w 10469409"/>
                <a:gd name="connsiteY70" fmla="*/ 3109338 h 6071193"/>
                <a:gd name="connsiteX71" fmla="*/ 2525557 w 10469409"/>
                <a:gd name="connsiteY71" fmla="*/ 3326508 h 6071193"/>
                <a:gd name="connsiteX72" fmla="*/ 2584349 w 10469409"/>
                <a:gd name="connsiteY72" fmla="*/ 3577470 h 6071193"/>
                <a:gd name="connsiteX73" fmla="*/ 2663703 w 10469409"/>
                <a:gd name="connsiteY73" fmla="*/ 3996904 h 6071193"/>
                <a:gd name="connsiteX74" fmla="*/ 2633113 w 10469409"/>
                <a:gd name="connsiteY74" fmla="*/ 4192703 h 6071193"/>
                <a:gd name="connsiteX75" fmla="*/ 2539703 w 10469409"/>
                <a:gd name="connsiteY75" fmla="*/ 4455574 h 6071193"/>
                <a:gd name="connsiteX76" fmla="*/ 2595212 w 10469409"/>
                <a:gd name="connsiteY76" fmla="*/ 3945217 h 6071193"/>
                <a:gd name="connsiteX77" fmla="*/ 2481240 w 10469409"/>
                <a:gd name="connsiteY77" fmla="*/ 3566538 h 6071193"/>
                <a:gd name="connsiteX78" fmla="*/ 2307403 w 10469409"/>
                <a:gd name="connsiteY78" fmla="*/ 3166488 h 6071193"/>
                <a:gd name="connsiteX79" fmla="*/ 2261683 w 10469409"/>
                <a:gd name="connsiteY79" fmla="*/ 3063618 h 6071193"/>
                <a:gd name="connsiteX80" fmla="*/ 2078803 w 10469409"/>
                <a:gd name="connsiteY80" fmla="*/ 2949318 h 6071193"/>
                <a:gd name="connsiteX81" fmla="*/ 1824299 w 10469409"/>
                <a:gd name="connsiteY81" fmla="*/ 3002494 h 6071193"/>
                <a:gd name="connsiteX82" fmla="*/ 1412162 w 10469409"/>
                <a:gd name="connsiteY82" fmla="*/ 3235573 h 6071193"/>
                <a:gd name="connsiteX83" fmla="*/ 1381573 w 10469409"/>
                <a:gd name="connsiteY83" fmla="*/ 3680838 h 6071193"/>
                <a:gd name="connsiteX84" fmla="*/ 1340867 w 10469409"/>
                <a:gd name="connsiteY84" fmla="*/ 3980504 h 6071193"/>
                <a:gd name="connsiteX85" fmla="*/ 1197619 w 10469409"/>
                <a:gd name="connsiteY85" fmla="*/ 4738831 h 6071193"/>
                <a:gd name="connsiteX86" fmla="*/ 1220896 w 10469409"/>
                <a:gd name="connsiteY86" fmla="*/ 4338309 h 6071193"/>
                <a:gd name="connsiteX87" fmla="*/ 1242772 w 10469409"/>
                <a:gd name="connsiteY87" fmla="*/ 4080888 h 6071193"/>
                <a:gd name="connsiteX88" fmla="*/ 1198693 w 10469409"/>
                <a:gd name="connsiteY88" fmla="*/ 3909438 h 6071193"/>
                <a:gd name="connsiteX89" fmla="*/ 970093 w 10469409"/>
                <a:gd name="connsiteY89" fmla="*/ 3989448 h 6071193"/>
                <a:gd name="connsiteX90" fmla="*/ 766328 w 10469409"/>
                <a:gd name="connsiteY90" fmla="*/ 4131990 h 6071193"/>
                <a:gd name="connsiteX91" fmla="*/ 555808 w 10469409"/>
                <a:gd name="connsiteY91" fmla="*/ 4355688 h 6071193"/>
                <a:gd name="connsiteX92" fmla="*/ 785900 w 10469409"/>
                <a:gd name="connsiteY92" fmla="*/ 4017771 h 6071193"/>
                <a:gd name="connsiteX93" fmla="*/ 1130113 w 10469409"/>
                <a:gd name="connsiteY93" fmla="*/ 3817500 h 6071193"/>
                <a:gd name="connsiteX94" fmla="*/ 1278703 w 10469409"/>
                <a:gd name="connsiteY94" fmla="*/ 3726558 h 6071193"/>
                <a:gd name="connsiteX95" fmla="*/ 1269661 w 10469409"/>
                <a:gd name="connsiteY95" fmla="*/ 3390117 h 6071193"/>
                <a:gd name="connsiteX96" fmla="*/ 1309620 w 10469409"/>
                <a:gd name="connsiteY96" fmla="*/ 3169963 h 6071193"/>
                <a:gd name="connsiteX97" fmla="*/ 1393003 w 10469409"/>
                <a:gd name="connsiteY97" fmla="*/ 3052188 h 6071193"/>
                <a:gd name="connsiteX98" fmla="*/ 1080693 w 10469409"/>
                <a:gd name="connsiteY98" fmla="*/ 2984604 h 6071193"/>
                <a:gd name="connsiteX99" fmla="*/ 663453 w 10469409"/>
                <a:gd name="connsiteY99" fmla="*/ 3023360 h 6071193"/>
                <a:gd name="connsiteX100" fmla="*/ 235111 w 10469409"/>
                <a:gd name="connsiteY100" fmla="*/ 3217172 h 6071193"/>
                <a:gd name="connsiteX101" fmla="*/ 421453 w 10469409"/>
                <a:gd name="connsiteY101" fmla="*/ 3029328 h 6071193"/>
                <a:gd name="connsiteX102" fmla="*/ 627193 w 10469409"/>
                <a:gd name="connsiteY102" fmla="*/ 2926458 h 6071193"/>
                <a:gd name="connsiteX103" fmla="*/ 854480 w 10469409"/>
                <a:gd name="connsiteY103" fmla="*/ 2889178 h 6071193"/>
                <a:gd name="connsiteX104" fmla="*/ 1149272 w 10469409"/>
                <a:gd name="connsiteY104" fmla="*/ 2889676 h 6071193"/>
                <a:gd name="connsiteX105" fmla="*/ 1531894 w 10469409"/>
                <a:gd name="connsiteY105" fmla="*/ 2917507 h 6071193"/>
                <a:gd name="connsiteX106" fmla="*/ 1860559 w 10469409"/>
                <a:gd name="connsiteY106" fmla="*/ 2766431 h 6071193"/>
                <a:gd name="connsiteX107" fmla="*/ 1701613 w 10469409"/>
                <a:gd name="connsiteY107" fmla="*/ 2263518 h 6071193"/>
                <a:gd name="connsiteX108" fmla="*/ 1690183 w 10469409"/>
                <a:gd name="connsiteY108" fmla="*/ 1966338 h 6071193"/>
                <a:gd name="connsiteX109" fmla="*/ 1381991 w 10469409"/>
                <a:gd name="connsiteY109" fmla="*/ 1841604 h 6071193"/>
                <a:gd name="connsiteX110" fmla="*/ 1095823 w 10469409"/>
                <a:gd name="connsiteY110" fmla="*/ 1714878 h 6071193"/>
                <a:gd name="connsiteX111" fmla="*/ 746507 w 10469409"/>
                <a:gd name="connsiteY111" fmla="*/ 1626415 h 6071193"/>
                <a:gd name="connsiteX112" fmla="*/ 352873 w 10469409"/>
                <a:gd name="connsiteY112" fmla="*/ 1726308 h 6071193"/>
                <a:gd name="connsiteX113" fmla="*/ 113171 w 10469409"/>
                <a:gd name="connsiteY113" fmla="*/ 1763582 h 6071193"/>
                <a:gd name="connsiteX114" fmla="*/ 9973 w 10469409"/>
                <a:gd name="connsiteY114" fmla="*/ 1737738 h 6071193"/>
                <a:gd name="connsiteX115" fmla="*/ 348516 w 10469409"/>
                <a:gd name="connsiteY115" fmla="*/ 1643812 h 6071193"/>
                <a:gd name="connsiteX116" fmla="*/ 653097 w 10469409"/>
                <a:gd name="connsiteY116" fmla="*/ 1543920 h 6071193"/>
                <a:gd name="connsiteX117" fmla="*/ 1072963 w 10469409"/>
                <a:gd name="connsiteY117" fmla="*/ 1612008 h 6071193"/>
                <a:gd name="connsiteX118" fmla="*/ 1244413 w 10469409"/>
                <a:gd name="connsiteY118" fmla="*/ 1657728 h 6071193"/>
                <a:gd name="connsiteX119" fmla="*/ 1205766 w 10469409"/>
                <a:gd name="connsiteY119" fmla="*/ 1451988 h 6071193"/>
                <a:gd name="connsiteX120" fmla="*/ 1046313 w 10469409"/>
                <a:gd name="connsiteY120" fmla="*/ 815409 h 6071193"/>
                <a:gd name="connsiteX121" fmla="*/ 1221553 w 10469409"/>
                <a:gd name="connsiteY121" fmla="*/ 1211958 h 6071193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95174 w 10469409"/>
                <a:gd name="connsiteY50" fmla="*/ 4977747 h 6071194"/>
                <a:gd name="connsiteX51" fmla="*/ 9935087 w 10469409"/>
                <a:gd name="connsiteY51" fmla="*/ 5074526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687712 w 10469409"/>
                <a:gd name="connsiteY54" fmla="*/ 5432823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95174 w 10469409"/>
                <a:gd name="connsiteY50" fmla="*/ 4977747 h 6071194"/>
                <a:gd name="connsiteX51" fmla="*/ 9935088 w 10469409"/>
                <a:gd name="connsiteY51" fmla="*/ 5039401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687712 w 10469409"/>
                <a:gd name="connsiteY54" fmla="*/ 5432823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95174 w 10469409"/>
                <a:gd name="connsiteY50" fmla="*/ 4977747 h 6071194"/>
                <a:gd name="connsiteX51" fmla="*/ 9935088 w 10469409"/>
                <a:gd name="connsiteY51" fmla="*/ 5039401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687712 w 10469409"/>
                <a:gd name="connsiteY54" fmla="*/ 5432823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64254 w 10469409"/>
                <a:gd name="connsiteY50" fmla="*/ 4967208 h 6071194"/>
                <a:gd name="connsiteX51" fmla="*/ 9935088 w 10469409"/>
                <a:gd name="connsiteY51" fmla="*/ 5039401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687712 w 10469409"/>
                <a:gd name="connsiteY54" fmla="*/ 5432823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64254 w 10469409"/>
                <a:gd name="connsiteY50" fmla="*/ 4967208 h 6071194"/>
                <a:gd name="connsiteX51" fmla="*/ 9935088 w 10469409"/>
                <a:gd name="connsiteY51" fmla="*/ 5039401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706266 w 10469409"/>
                <a:gd name="connsiteY54" fmla="*/ 5408236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64254 w 10469409"/>
                <a:gd name="connsiteY50" fmla="*/ 4967208 h 6071194"/>
                <a:gd name="connsiteX51" fmla="*/ 9975288 w 10469409"/>
                <a:gd name="connsiteY51" fmla="*/ 5127218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706266 w 10469409"/>
                <a:gd name="connsiteY54" fmla="*/ 5408236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09467"/>
                <a:gd name="connsiteY0" fmla="*/ 1211958 h 6071194"/>
                <a:gd name="connsiteX1" fmla="*/ 1343911 w 10409467"/>
                <a:gd name="connsiteY1" fmla="*/ 1559828 h 6071194"/>
                <a:gd name="connsiteX2" fmla="*/ 1553023 w 10409467"/>
                <a:gd name="connsiteY2" fmla="*/ 1657728 h 6071194"/>
                <a:gd name="connsiteX3" fmla="*/ 1907353 w 10409467"/>
                <a:gd name="connsiteY3" fmla="*/ 1680588 h 6071194"/>
                <a:gd name="connsiteX4" fmla="*/ 2021653 w 10409467"/>
                <a:gd name="connsiteY4" fmla="*/ 1543428 h 6071194"/>
                <a:gd name="connsiteX5" fmla="*/ 2124523 w 10409467"/>
                <a:gd name="connsiteY5" fmla="*/ 1291968 h 6071194"/>
                <a:gd name="connsiteX6" fmla="*/ 2124523 w 10409467"/>
                <a:gd name="connsiteY6" fmla="*/ 1120518 h 6071194"/>
                <a:gd name="connsiteX7" fmla="*/ 2068029 w 10409467"/>
                <a:gd name="connsiteY7" fmla="*/ 825325 h 6071194"/>
                <a:gd name="connsiteX8" fmla="*/ 2078803 w 10409467"/>
                <a:gd name="connsiteY8" fmla="*/ 777618 h 6071194"/>
                <a:gd name="connsiteX9" fmla="*/ 2170243 w 10409467"/>
                <a:gd name="connsiteY9" fmla="*/ 1086228 h 6071194"/>
                <a:gd name="connsiteX10" fmla="*/ 2215963 w 10409467"/>
                <a:gd name="connsiteY10" fmla="*/ 1269108 h 6071194"/>
                <a:gd name="connsiteX11" fmla="*/ 2284543 w 10409467"/>
                <a:gd name="connsiteY11" fmla="*/ 1303398 h 6071194"/>
                <a:gd name="connsiteX12" fmla="*/ 2330263 w 10409467"/>
                <a:gd name="connsiteY12" fmla="*/ 1166238 h 6071194"/>
                <a:gd name="connsiteX13" fmla="*/ 2467423 w 10409467"/>
                <a:gd name="connsiteY13" fmla="*/ 880488 h 6071194"/>
                <a:gd name="connsiteX14" fmla="*/ 2558863 w 10409467"/>
                <a:gd name="connsiteY14" fmla="*/ 640458 h 6071194"/>
                <a:gd name="connsiteX15" fmla="*/ 2616013 w 10409467"/>
                <a:gd name="connsiteY15" fmla="*/ 537588 h 6071194"/>
                <a:gd name="connsiteX16" fmla="*/ 2558863 w 10409467"/>
                <a:gd name="connsiteY16" fmla="*/ 789048 h 6071194"/>
                <a:gd name="connsiteX17" fmla="*/ 2444563 w 10409467"/>
                <a:gd name="connsiteY17" fmla="*/ 1097658 h 6071194"/>
                <a:gd name="connsiteX18" fmla="*/ 2375983 w 10409467"/>
                <a:gd name="connsiteY18" fmla="*/ 1406268 h 6071194"/>
                <a:gd name="connsiteX19" fmla="*/ 2558863 w 10409467"/>
                <a:gd name="connsiteY19" fmla="*/ 1577718 h 6071194"/>
                <a:gd name="connsiteX20" fmla="*/ 2878903 w 10409467"/>
                <a:gd name="connsiteY20" fmla="*/ 1657728 h 6071194"/>
                <a:gd name="connsiteX21" fmla="*/ 3187513 w 10409467"/>
                <a:gd name="connsiteY21" fmla="*/ 1657728 h 6071194"/>
                <a:gd name="connsiteX22" fmla="*/ 3370393 w 10409467"/>
                <a:gd name="connsiteY22" fmla="*/ 1566288 h 6071194"/>
                <a:gd name="connsiteX23" fmla="*/ 3488066 w 10409467"/>
                <a:gd name="connsiteY23" fmla="*/ 1246753 h 6071194"/>
                <a:gd name="connsiteX24" fmla="*/ 3495138 w 10409467"/>
                <a:gd name="connsiteY24" fmla="*/ 1115548 h 6071194"/>
                <a:gd name="connsiteX25" fmla="*/ 3493650 w 10409467"/>
                <a:gd name="connsiteY25" fmla="*/ 1063976 h 6071194"/>
                <a:gd name="connsiteX26" fmla="*/ 3450403 w 10409467"/>
                <a:gd name="connsiteY26" fmla="*/ 777618 h 6071194"/>
                <a:gd name="connsiteX27" fmla="*/ 3119893 w 10409467"/>
                <a:gd name="connsiteY27" fmla="*/ 321571 h 6071194"/>
                <a:gd name="connsiteX28" fmla="*/ 3497351 w 10409467"/>
                <a:gd name="connsiteY28" fmla="*/ 674883 h 6071194"/>
                <a:gd name="connsiteX29" fmla="*/ 3759013 w 10409467"/>
                <a:gd name="connsiteY29" fmla="*/ 571878 h 6071194"/>
                <a:gd name="connsiteX30" fmla="*/ 3999043 w 10409467"/>
                <a:gd name="connsiteY30" fmla="*/ 91818 h 6071194"/>
                <a:gd name="connsiteX31" fmla="*/ 4033333 w 10409467"/>
                <a:gd name="connsiteY31" fmla="*/ 11808 h 6071194"/>
                <a:gd name="connsiteX32" fmla="*/ 3984569 w 10409467"/>
                <a:gd name="connsiteY32" fmla="*/ 247366 h 6071194"/>
                <a:gd name="connsiteX33" fmla="*/ 3812791 w 10409467"/>
                <a:gd name="connsiteY33" fmla="*/ 647417 h 6071194"/>
                <a:gd name="connsiteX34" fmla="*/ 3592906 w 10409467"/>
                <a:gd name="connsiteY34" fmla="*/ 811408 h 6071194"/>
                <a:gd name="connsiteX35" fmla="*/ 3604425 w 10409467"/>
                <a:gd name="connsiteY35" fmla="*/ 999253 h 6071194"/>
                <a:gd name="connsiteX36" fmla="*/ 3872985 w 10409467"/>
                <a:gd name="connsiteY36" fmla="*/ 881976 h 6071194"/>
                <a:gd name="connsiteX37" fmla="*/ 4200754 w 10409467"/>
                <a:gd name="connsiteY37" fmla="*/ 774136 h 6071194"/>
                <a:gd name="connsiteX38" fmla="*/ 4064251 w 10409467"/>
                <a:gd name="connsiteY38" fmla="*/ 847195 h 6071194"/>
                <a:gd name="connsiteX39" fmla="*/ 3818880 w 10409467"/>
                <a:gd name="connsiteY39" fmla="*/ 991305 h 6071194"/>
                <a:gd name="connsiteX40" fmla="*/ 3658531 w 10409467"/>
                <a:gd name="connsiteY40" fmla="*/ 1093178 h 6071194"/>
                <a:gd name="connsiteX41" fmla="*/ 3622838 w 10409467"/>
                <a:gd name="connsiteY41" fmla="*/ 1221401 h 6071194"/>
                <a:gd name="connsiteX42" fmla="*/ 3577446 w 10409467"/>
                <a:gd name="connsiteY42" fmla="*/ 1500691 h 6071194"/>
                <a:gd name="connsiteX43" fmla="*/ 3461833 w 10409467"/>
                <a:gd name="connsiteY43" fmla="*/ 1726308 h 6071194"/>
                <a:gd name="connsiteX44" fmla="*/ 3278953 w 10409467"/>
                <a:gd name="connsiteY44" fmla="*/ 2034918 h 6071194"/>
                <a:gd name="connsiteX45" fmla="*/ 3288742 w 10409467"/>
                <a:gd name="connsiteY45" fmla="*/ 2273460 h 6071194"/>
                <a:gd name="connsiteX46" fmla="*/ 3434288 w 10409467"/>
                <a:gd name="connsiteY46" fmla="*/ 2417577 h 6071194"/>
                <a:gd name="connsiteX47" fmla="*/ 3781217 w 10409467"/>
                <a:gd name="connsiteY47" fmla="*/ 2618845 h 6071194"/>
                <a:gd name="connsiteX48" fmla="*/ 4079053 w 10409467"/>
                <a:gd name="connsiteY48" fmla="*/ 2777868 h 6071194"/>
                <a:gd name="connsiteX49" fmla="*/ 8113040 w 10409467"/>
                <a:gd name="connsiteY49" fmla="*/ 4477806 h 6071194"/>
                <a:gd name="connsiteX50" fmla="*/ 9564254 w 10409467"/>
                <a:gd name="connsiteY50" fmla="*/ 4967208 h 6071194"/>
                <a:gd name="connsiteX51" fmla="*/ 9975288 w 10409467"/>
                <a:gd name="connsiteY51" fmla="*/ 5127218 h 6071194"/>
                <a:gd name="connsiteX52" fmla="*/ 10359596 w 10409467"/>
                <a:gd name="connsiteY52" fmla="*/ 5064618 h 6071194"/>
                <a:gd name="connsiteX53" fmla="*/ 9925763 w 10409467"/>
                <a:gd name="connsiteY53" fmla="*/ 6071190 h 6071194"/>
                <a:gd name="connsiteX54" fmla="*/ 9706266 w 10409467"/>
                <a:gd name="connsiteY54" fmla="*/ 5408236 h 6071194"/>
                <a:gd name="connsiteX55" fmla="*/ 8790276 w 10409467"/>
                <a:gd name="connsiteY55" fmla="*/ 5047055 h 6071194"/>
                <a:gd name="connsiteX56" fmla="*/ 4940575 w 10409467"/>
                <a:gd name="connsiteY56" fmla="*/ 3376168 h 6071194"/>
                <a:gd name="connsiteX57" fmla="*/ 3944371 w 10409467"/>
                <a:gd name="connsiteY57" fmla="*/ 2976643 h 6071194"/>
                <a:gd name="connsiteX58" fmla="*/ 3460193 w 10409467"/>
                <a:gd name="connsiteY58" fmla="*/ 2852901 h 6071194"/>
                <a:gd name="connsiteX59" fmla="*/ 3217865 w 10409467"/>
                <a:gd name="connsiteY59" fmla="*/ 2829045 h 6071194"/>
                <a:gd name="connsiteX60" fmla="*/ 3025524 w 10409467"/>
                <a:gd name="connsiteY60" fmla="*/ 2858861 h 6071194"/>
                <a:gd name="connsiteX61" fmla="*/ 2832855 w 10409467"/>
                <a:gd name="connsiteY61" fmla="*/ 2930924 h 6071194"/>
                <a:gd name="connsiteX62" fmla="*/ 2820111 w 10409467"/>
                <a:gd name="connsiteY62" fmla="*/ 3026344 h 6071194"/>
                <a:gd name="connsiteX63" fmla="*/ 2959241 w 10409467"/>
                <a:gd name="connsiteY63" fmla="*/ 3167976 h 6071194"/>
                <a:gd name="connsiteX64" fmla="*/ 3176083 w 10409467"/>
                <a:gd name="connsiteY64" fmla="*/ 3269358 h 6071194"/>
                <a:gd name="connsiteX65" fmla="*/ 3388239 w 10409467"/>
                <a:gd name="connsiteY65" fmla="*/ 3442290 h 6071194"/>
                <a:gd name="connsiteX66" fmla="*/ 3212014 w 10409467"/>
                <a:gd name="connsiteY66" fmla="*/ 3336948 h 6071194"/>
                <a:gd name="connsiteX67" fmla="*/ 3004633 w 10409467"/>
                <a:gd name="connsiteY67" fmla="*/ 3276814 h 6071194"/>
                <a:gd name="connsiteX68" fmla="*/ 2771676 w 10409467"/>
                <a:gd name="connsiteY68" fmla="*/ 3166987 h 6071194"/>
                <a:gd name="connsiteX69" fmla="*/ 2638873 w 10409467"/>
                <a:gd name="connsiteY69" fmla="*/ 3097908 h 6071194"/>
                <a:gd name="connsiteX70" fmla="*/ 2570293 w 10409467"/>
                <a:gd name="connsiteY70" fmla="*/ 3109338 h 6071194"/>
                <a:gd name="connsiteX71" fmla="*/ 2525557 w 10409467"/>
                <a:gd name="connsiteY71" fmla="*/ 3326508 h 6071194"/>
                <a:gd name="connsiteX72" fmla="*/ 2584349 w 10409467"/>
                <a:gd name="connsiteY72" fmla="*/ 3577470 h 6071194"/>
                <a:gd name="connsiteX73" fmla="*/ 2663703 w 10409467"/>
                <a:gd name="connsiteY73" fmla="*/ 3996904 h 6071194"/>
                <a:gd name="connsiteX74" fmla="*/ 2633113 w 10409467"/>
                <a:gd name="connsiteY74" fmla="*/ 4192703 h 6071194"/>
                <a:gd name="connsiteX75" fmla="*/ 2539703 w 10409467"/>
                <a:gd name="connsiteY75" fmla="*/ 4455574 h 6071194"/>
                <a:gd name="connsiteX76" fmla="*/ 2595212 w 10409467"/>
                <a:gd name="connsiteY76" fmla="*/ 3945217 h 6071194"/>
                <a:gd name="connsiteX77" fmla="*/ 2481240 w 10409467"/>
                <a:gd name="connsiteY77" fmla="*/ 3566538 h 6071194"/>
                <a:gd name="connsiteX78" fmla="*/ 2307403 w 10409467"/>
                <a:gd name="connsiteY78" fmla="*/ 3166488 h 6071194"/>
                <a:gd name="connsiteX79" fmla="*/ 2261683 w 10409467"/>
                <a:gd name="connsiteY79" fmla="*/ 3063618 h 6071194"/>
                <a:gd name="connsiteX80" fmla="*/ 2078803 w 10409467"/>
                <a:gd name="connsiteY80" fmla="*/ 2949318 h 6071194"/>
                <a:gd name="connsiteX81" fmla="*/ 1824299 w 10409467"/>
                <a:gd name="connsiteY81" fmla="*/ 3002494 h 6071194"/>
                <a:gd name="connsiteX82" fmla="*/ 1412162 w 10409467"/>
                <a:gd name="connsiteY82" fmla="*/ 3235573 h 6071194"/>
                <a:gd name="connsiteX83" fmla="*/ 1381573 w 10409467"/>
                <a:gd name="connsiteY83" fmla="*/ 3680838 h 6071194"/>
                <a:gd name="connsiteX84" fmla="*/ 1340867 w 10409467"/>
                <a:gd name="connsiteY84" fmla="*/ 3980504 h 6071194"/>
                <a:gd name="connsiteX85" fmla="*/ 1197619 w 10409467"/>
                <a:gd name="connsiteY85" fmla="*/ 4738831 h 6071194"/>
                <a:gd name="connsiteX86" fmla="*/ 1220896 w 10409467"/>
                <a:gd name="connsiteY86" fmla="*/ 4338309 h 6071194"/>
                <a:gd name="connsiteX87" fmla="*/ 1242772 w 10409467"/>
                <a:gd name="connsiteY87" fmla="*/ 4080888 h 6071194"/>
                <a:gd name="connsiteX88" fmla="*/ 1198693 w 10409467"/>
                <a:gd name="connsiteY88" fmla="*/ 3909438 h 6071194"/>
                <a:gd name="connsiteX89" fmla="*/ 970093 w 10409467"/>
                <a:gd name="connsiteY89" fmla="*/ 3989448 h 6071194"/>
                <a:gd name="connsiteX90" fmla="*/ 766328 w 10409467"/>
                <a:gd name="connsiteY90" fmla="*/ 4131990 h 6071194"/>
                <a:gd name="connsiteX91" fmla="*/ 555808 w 10409467"/>
                <a:gd name="connsiteY91" fmla="*/ 4355688 h 6071194"/>
                <a:gd name="connsiteX92" fmla="*/ 785900 w 10409467"/>
                <a:gd name="connsiteY92" fmla="*/ 4017771 h 6071194"/>
                <a:gd name="connsiteX93" fmla="*/ 1130113 w 10409467"/>
                <a:gd name="connsiteY93" fmla="*/ 3817500 h 6071194"/>
                <a:gd name="connsiteX94" fmla="*/ 1278703 w 10409467"/>
                <a:gd name="connsiteY94" fmla="*/ 3726558 h 6071194"/>
                <a:gd name="connsiteX95" fmla="*/ 1269661 w 10409467"/>
                <a:gd name="connsiteY95" fmla="*/ 3390117 h 6071194"/>
                <a:gd name="connsiteX96" fmla="*/ 1309620 w 10409467"/>
                <a:gd name="connsiteY96" fmla="*/ 3169963 h 6071194"/>
                <a:gd name="connsiteX97" fmla="*/ 1393003 w 10409467"/>
                <a:gd name="connsiteY97" fmla="*/ 3052188 h 6071194"/>
                <a:gd name="connsiteX98" fmla="*/ 1080693 w 10409467"/>
                <a:gd name="connsiteY98" fmla="*/ 2984604 h 6071194"/>
                <a:gd name="connsiteX99" fmla="*/ 663453 w 10409467"/>
                <a:gd name="connsiteY99" fmla="*/ 3023360 h 6071194"/>
                <a:gd name="connsiteX100" fmla="*/ 235111 w 10409467"/>
                <a:gd name="connsiteY100" fmla="*/ 3217172 h 6071194"/>
                <a:gd name="connsiteX101" fmla="*/ 421453 w 10409467"/>
                <a:gd name="connsiteY101" fmla="*/ 3029328 h 6071194"/>
                <a:gd name="connsiteX102" fmla="*/ 627193 w 10409467"/>
                <a:gd name="connsiteY102" fmla="*/ 2926458 h 6071194"/>
                <a:gd name="connsiteX103" fmla="*/ 854480 w 10409467"/>
                <a:gd name="connsiteY103" fmla="*/ 2889178 h 6071194"/>
                <a:gd name="connsiteX104" fmla="*/ 1149272 w 10409467"/>
                <a:gd name="connsiteY104" fmla="*/ 2889676 h 6071194"/>
                <a:gd name="connsiteX105" fmla="*/ 1531894 w 10409467"/>
                <a:gd name="connsiteY105" fmla="*/ 2917507 h 6071194"/>
                <a:gd name="connsiteX106" fmla="*/ 1860559 w 10409467"/>
                <a:gd name="connsiteY106" fmla="*/ 2766431 h 6071194"/>
                <a:gd name="connsiteX107" fmla="*/ 1701613 w 10409467"/>
                <a:gd name="connsiteY107" fmla="*/ 2263518 h 6071194"/>
                <a:gd name="connsiteX108" fmla="*/ 1690183 w 10409467"/>
                <a:gd name="connsiteY108" fmla="*/ 1966338 h 6071194"/>
                <a:gd name="connsiteX109" fmla="*/ 1381991 w 10409467"/>
                <a:gd name="connsiteY109" fmla="*/ 1841604 h 6071194"/>
                <a:gd name="connsiteX110" fmla="*/ 1095823 w 10409467"/>
                <a:gd name="connsiteY110" fmla="*/ 1714878 h 6071194"/>
                <a:gd name="connsiteX111" fmla="*/ 746507 w 10409467"/>
                <a:gd name="connsiteY111" fmla="*/ 1626415 h 6071194"/>
                <a:gd name="connsiteX112" fmla="*/ 352873 w 10409467"/>
                <a:gd name="connsiteY112" fmla="*/ 1726308 h 6071194"/>
                <a:gd name="connsiteX113" fmla="*/ 113171 w 10409467"/>
                <a:gd name="connsiteY113" fmla="*/ 1763582 h 6071194"/>
                <a:gd name="connsiteX114" fmla="*/ 9973 w 10409467"/>
                <a:gd name="connsiteY114" fmla="*/ 1737738 h 6071194"/>
                <a:gd name="connsiteX115" fmla="*/ 348516 w 10409467"/>
                <a:gd name="connsiteY115" fmla="*/ 1643812 h 6071194"/>
                <a:gd name="connsiteX116" fmla="*/ 653097 w 10409467"/>
                <a:gd name="connsiteY116" fmla="*/ 1543920 h 6071194"/>
                <a:gd name="connsiteX117" fmla="*/ 1072963 w 10409467"/>
                <a:gd name="connsiteY117" fmla="*/ 1612008 h 6071194"/>
                <a:gd name="connsiteX118" fmla="*/ 1244413 w 10409467"/>
                <a:gd name="connsiteY118" fmla="*/ 1657728 h 6071194"/>
                <a:gd name="connsiteX119" fmla="*/ 1205766 w 10409467"/>
                <a:gd name="connsiteY119" fmla="*/ 1451988 h 6071194"/>
                <a:gd name="connsiteX120" fmla="*/ 1046313 w 10409467"/>
                <a:gd name="connsiteY120" fmla="*/ 815409 h 6071194"/>
                <a:gd name="connsiteX121" fmla="*/ 1221553 w 10409467"/>
                <a:gd name="connsiteY121" fmla="*/ 1211958 h 6071194"/>
                <a:gd name="connsiteX0" fmla="*/ 1221553 w 10412532"/>
                <a:gd name="connsiteY0" fmla="*/ 1211958 h 5867458"/>
                <a:gd name="connsiteX1" fmla="*/ 1343911 w 10412532"/>
                <a:gd name="connsiteY1" fmla="*/ 1559828 h 5867458"/>
                <a:gd name="connsiteX2" fmla="*/ 1553023 w 10412532"/>
                <a:gd name="connsiteY2" fmla="*/ 1657728 h 5867458"/>
                <a:gd name="connsiteX3" fmla="*/ 1907353 w 10412532"/>
                <a:gd name="connsiteY3" fmla="*/ 1680588 h 5867458"/>
                <a:gd name="connsiteX4" fmla="*/ 2021653 w 10412532"/>
                <a:gd name="connsiteY4" fmla="*/ 1543428 h 5867458"/>
                <a:gd name="connsiteX5" fmla="*/ 2124523 w 10412532"/>
                <a:gd name="connsiteY5" fmla="*/ 1291968 h 5867458"/>
                <a:gd name="connsiteX6" fmla="*/ 2124523 w 10412532"/>
                <a:gd name="connsiteY6" fmla="*/ 1120518 h 5867458"/>
                <a:gd name="connsiteX7" fmla="*/ 2068029 w 10412532"/>
                <a:gd name="connsiteY7" fmla="*/ 825325 h 5867458"/>
                <a:gd name="connsiteX8" fmla="*/ 2078803 w 10412532"/>
                <a:gd name="connsiteY8" fmla="*/ 777618 h 5867458"/>
                <a:gd name="connsiteX9" fmla="*/ 2170243 w 10412532"/>
                <a:gd name="connsiteY9" fmla="*/ 1086228 h 5867458"/>
                <a:gd name="connsiteX10" fmla="*/ 2215963 w 10412532"/>
                <a:gd name="connsiteY10" fmla="*/ 1269108 h 5867458"/>
                <a:gd name="connsiteX11" fmla="*/ 2284543 w 10412532"/>
                <a:gd name="connsiteY11" fmla="*/ 1303398 h 5867458"/>
                <a:gd name="connsiteX12" fmla="*/ 2330263 w 10412532"/>
                <a:gd name="connsiteY12" fmla="*/ 1166238 h 5867458"/>
                <a:gd name="connsiteX13" fmla="*/ 2467423 w 10412532"/>
                <a:gd name="connsiteY13" fmla="*/ 880488 h 5867458"/>
                <a:gd name="connsiteX14" fmla="*/ 2558863 w 10412532"/>
                <a:gd name="connsiteY14" fmla="*/ 640458 h 5867458"/>
                <a:gd name="connsiteX15" fmla="*/ 2616013 w 10412532"/>
                <a:gd name="connsiteY15" fmla="*/ 537588 h 5867458"/>
                <a:gd name="connsiteX16" fmla="*/ 2558863 w 10412532"/>
                <a:gd name="connsiteY16" fmla="*/ 789048 h 5867458"/>
                <a:gd name="connsiteX17" fmla="*/ 2444563 w 10412532"/>
                <a:gd name="connsiteY17" fmla="*/ 1097658 h 5867458"/>
                <a:gd name="connsiteX18" fmla="*/ 2375983 w 10412532"/>
                <a:gd name="connsiteY18" fmla="*/ 1406268 h 5867458"/>
                <a:gd name="connsiteX19" fmla="*/ 2558863 w 10412532"/>
                <a:gd name="connsiteY19" fmla="*/ 1577718 h 5867458"/>
                <a:gd name="connsiteX20" fmla="*/ 2878903 w 10412532"/>
                <a:gd name="connsiteY20" fmla="*/ 1657728 h 5867458"/>
                <a:gd name="connsiteX21" fmla="*/ 3187513 w 10412532"/>
                <a:gd name="connsiteY21" fmla="*/ 1657728 h 5867458"/>
                <a:gd name="connsiteX22" fmla="*/ 3370393 w 10412532"/>
                <a:gd name="connsiteY22" fmla="*/ 1566288 h 5867458"/>
                <a:gd name="connsiteX23" fmla="*/ 3488066 w 10412532"/>
                <a:gd name="connsiteY23" fmla="*/ 1246753 h 5867458"/>
                <a:gd name="connsiteX24" fmla="*/ 3495138 w 10412532"/>
                <a:gd name="connsiteY24" fmla="*/ 1115548 h 5867458"/>
                <a:gd name="connsiteX25" fmla="*/ 3493650 w 10412532"/>
                <a:gd name="connsiteY25" fmla="*/ 1063976 h 5867458"/>
                <a:gd name="connsiteX26" fmla="*/ 3450403 w 10412532"/>
                <a:gd name="connsiteY26" fmla="*/ 777618 h 5867458"/>
                <a:gd name="connsiteX27" fmla="*/ 3119893 w 10412532"/>
                <a:gd name="connsiteY27" fmla="*/ 321571 h 5867458"/>
                <a:gd name="connsiteX28" fmla="*/ 3497351 w 10412532"/>
                <a:gd name="connsiteY28" fmla="*/ 674883 h 5867458"/>
                <a:gd name="connsiteX29" fmla="*/ 3759013 w 10412532"/>
                <a:gd name="connsiteY29" fmla="*/ 571878 h 5867458"/>
                <a:gd name="connsiteX30" fmla="*/ 3999043 w 10412532"/>
                <a:gd name="connsiteY30" fmla="*/ 91818 h 5867458"/>
                <a:gd name="connsiteX31" fmla="*/ 4033333 w 10412532"/>
                <a:gd name="connsiteY31" fmla="*/ 11808 h 5867458"/>
                <a:gd name="connsiteX32" fmla="*/ 3984569 w 10412532"/>
                <a:gd name="connsiteY32" fmla="*/ 247366 h 5867458"/>
                <a:gd name="connsiteX33" fmla="*/ 3812791 w 10412532"/>
                <a:gd name="connsiteY33" fmla="*/ 647417 h 5867458"/>
                <a:gd name="connsiteX34" fmla="*/ 3592906 w 10412532"/>
                <a:gd name="connsiteY34" fmla="*/ 811408 h 5867458"/>
                <a:gd name="connsiteX35" fmla="*/ 3604425 w 10412532"/>
                <a:gd name="connsiteY35" fmla="*/ 999253 h 5867458"/>
                <a:gd name="connsiteX36" fmla="*/ 3872985 w 10412532"/>
                <a:gd name="connsiteY36" fmla="*/ 881976 h 5867458"/>
                <a:gd name="connsiteX37" fmla="*/ 4200754 w 10412532"/>
                <a:gd name="connsiteY37" fmla="*/ 774136 h 5867458"/>
                <a:gd name="connsiteX38" fmla="*/ 4064251 w 10412532"/>
                <a:gd name="connsiteY38" fmla="*/ 847195 h 5867458"/>
                <a:gd name="connsiteX39" fmla="*/ 3818880 w 10412532"/>
                <a:gd name="connsiteY39" fmla="*/ 991305 h 5867458"/>
                <a:gd name="connsiteX40" fmla="*/ 3658531 w 10412532"/>
                <a:gd name="connsiteY40" fmla="*/ 1093178 h 5867458"/>
                <a:gd name="connsiteX41" fmla="*/ 3622838 w 10412532"/>
                <a:gd name="connsiteY41" fmla="*/ 1221401 h 5867458"/>
                <a:gd name="connsiteX42" fmla="*/ 3577446 w 10412532"/>
                <a:gd name="connsiteY42" fmla="*/ 1500691 h 5867458"/>
                <a:gd name="connsiteX43" fmla="*/ 3461833 w 10412532"/>
                <a:gd name="connsiteY43" fmla="*/ 1726308 h 5867458"/>
                <a:gd name="connsiteX44" fmla="*/ 3278953 w 10412532"/>
                <a:gd name="connsiteY44" fmla="*/ 2034918 h 5867458"/>
                <a:gd name="connsiteX45" fmla="*/ 3288742 w 10412532"/>
                <a:gd name="connsiteY45" fmla="*/ 2273460 h 5867458"/>
                <a:gd name="connsiteX46" fmla="*/ 3434288 w 10412532"/>
                <a:gd name="connsiteY46" fmla="*/ 2417577 h 5867458"/>
                <a:gd name="connsiteX47" fmla="*/ 3781217 w 10412532"/>
                <a:gd name="connsiteY47" fmla="*/ 2618845 h 5867458"/>
                <a:gd name="connsiteX48" fmla="*/ 4079053 w 10412532"/>
                <a:gd name="connsiteY48" fmla="*/ 2777868 h 5867458"/>
                <a:gd name="connsiteX49" fmla="*/ 8113040 w 10412532"/>
                <a:gd name="connsiteY49" fmla="*/ 4477806 h 5867458"/>
                <a:gd name="connsiteX50" fmla="*/ 9564254 w 10412532"/>
                <a:gd name="connsiteY50" fmla="*/ 4967208 h 5867458"/>
                <a:gd name="connsiteX51" fmla="*/ 9975288 w 10412532"/>
                <a:gd name="connsiteY51" fmla="*/ 5127218 h 5867458"/>
                <a:gd name="connsiteX52" fmla="*/ 10359596 w 10412532"/>
                <a:gd name="connsiteY52" fmla="*/ 5064618 h 5867458"/>
                <a:gd name="connsiteX53" fmla="*/ 9959777 w 10412532"/>
                <a:gd name="connsiteY53" fmla="*/ 5867453 h 5867458"/>
                <a:gd name="connsiteX54" fmla="*/ 9706266 w 10412532"/>
                <a:gd name="connsiteY54" fmla="*/ 5408236 h 5867458"/>
                <a:gd name="connsiteX55" fmla="*/ 8790276 w 10412532"/>
                <a:gd name="connsiteY55" fmla="*/ 5047055 h 5867458"/>
                <a:gd name="connsiteX56" fmla="*/ 4940575 w 10412532"/>
                <a:gd name="connsiteY56" fmla="*/ 3376168 h 5867458"/>
                <a:gd name="connsiteX57" fmla="*/ 3944371 w 10412532"/>
                <a:gd name="connsiteY57" fmla="*/ 2976643 h 5867458"/>
                <a:gd name="connsiteX58" fmla="*/ 3460193 w 10412532"/>
                <a:gd name="connsiteY58" fmla="*/ 2852901 h 5867458"/>
                <a:gd name="connsiteX59" fmla="*/ 3217865 w 10412532"/>
                <a:gd name="connsiteY59" fmla="*/ 2829045 h 5867458"/>
                <a:gd name="connsiteX60" fmla="*/ 3025524 w 10412532"/>
                <a:gd name="connsiteY60" fmla="*/ 2858861 h 5867458"/>
                <a:gd name="connsiteX61" fmla="*/ 2832855 w 10412532"/>
                <a:gd name="connsiteY61" fmla="*/ 2930924 h 5867458"/>
                <a:gd name="connsiteX62" fmla="*/ 2820111 w 10412532"/>
                <a:gd name="connsiteY62" fmla="*/ 3026344 h 5867458"/>
                <a:gd name="connsiteX63" fmla="*/ 2959241 w 10412532"/>
                <a:gd name="connsiteY63" fmla="*/ 3167976 h 5867458"/>
                <a:gd name="connsiteX64" fmla="*/ 3176083 w 10412532"/>
                <a:gd name="connsiteY64" fmla="*/ 3269358 h 5867458"/>
                <a:gd name="connsiteX65" fmla="*/ 3388239 w 10412532"/>
                <a:gd name="connsiteY65" fmla="*/ 3442290 h 5867458"/>
                <a:gd name="connsiteX66" fmla="*/ 3212014 w 10412532"/>
                <a:gd name="connsiteY66" fmla="*/ 3336948 h 5867458"/>
                <a:gd name="connsiteX67" fmla="*/ 3004633 w 10412532"/>
                <a:gd name="connsiteY67" fmla="*/ 3276814 h 5867458"/>
                <a:gd name="connsiteX68" fmla="*/ 2771676 w 10412532"/>
                <a:gd name="connsiteY68" fmla="*/ 3166987 h 5867458"/>
                <a:gd name="connsiteX69" fmla="*/ 2638873 w 10412532"/>
                <a:gd name="connsiteY69" fmla="*/ 3097908 h 5867458"/>
                <a:gd name="connsiteX70" fmla="*/ 2570293 w 10412532"/>
                <a:gd name="connsiteY70" fmla="*/ 3109338 h 5867458"/>
                <a:gd name="connsiteX71" fmla="*/ 2525557 w 10412532"/>
                <a:gd name="connsiteY71" fmla="*/ 3326508 h 5867458"/>
                <a:gd name="connsiteX72" fmla="*/ 2584349 w 10412532"/>
                <a:gd name="connsiteY72" fmla="*/ 3577470 h 5867458"/>
                <a:gd name="connsiteX73" fmla="*/ 2663703 w 10412532"/>
                <a:gd name="connsiteY73" fmla="*/ 3996904 h 5867458"/>
                <a:gd name="connsiteX74" fmla="*/ 2633113 w 10412532"/>
                <a:gd name="connsiteY74" fmla="*/ 4192703 h 5867458"/>
                <a:gd name="connsiteX75" fmla="*/ 2539703 w 10412532"/>
                <a:gd name="connsiteY75" fmla="*/ 4455574 h 5867458"/>
                <a:gd name="connsiteX76" fmla="*/ 2595212 w 10412532"/>
                <a:gd name="connsiteY76" fmla="*/ 3945217 h 5867458"/>
                <a:gd name="connsiteX77" fmla="*/ 2481240 w 10412532"/>
                <a:gd name="connsiteY77" fmla="*/ 3566538 h 5867458"/>
                <a:gd name="connsiteX78" fmla="*/ 2307403 w 10412532"/>
                <a:gd name="connsiteY78" fmla="*/ 3166488 h 5867458"/>
                <a:gd name="connsiteX79" fmla="*/ 2261683 w 10412532"/>
                <a:gd name="connsiteY79" fmla="*/ 3063618 h 5867458"/>
                <a:gd name="connsiteX80" fmla="*/ 2078803 w 10412532"/>
                <a:gd name="connsiteY80" fmla="*/ 2949318 h 5867458"/>
                <a:gd name="connsiteX81" fmla="*/ 1824299 w 10412532"/>
                <a:gd name="connsiteY81" fmla="*/ 3002494 h 5867458"/>
                <a:gd name="connsiteX82" fmla="*/ 1412162 w 10412532"/>
                <a:gd name="connsiteY82" fmla="*/ 3235573 h 5867458"/>
                <a:gd name="connsiteX83" fmla="*/ 1381573 w 10412532"/>
                <a:gd name="connsiteY83" fmla="*/ 3680838 h 5867458"/>
                <a:gd name="connsiteX84" fmla="*/ 1340867 w 10412532"/>
                <a:gd name="connsiteY84" fmla="*/ 3980504 h 5867458"/>
                <a:gd name="connsiteX85" fmla="*/ 1197619 w 10412532"/>
                <a:gd name="connsiteY85" fmla="*/ 4738831 h 5867458"/>
                <a:gd name="connsiteX86" fmla="*/ 1220896 w 10412532"/>
                <a:gd name="connsiteY86" fmla="*/ 4338309 h 5867458"/>
                <a:gd name="connsiteX87" fmla="*/ 1242772 w 10412532"/>
                <a:gd name="connsiteY87" fmla="*/ 4080888 h 5867458"/>
                <a:gd name="connsiteX88" fmla="*/ 1198693 w 10412532"/>
                <a:gd name="connsiteY88" fmla="*/ 3909438 h 5867458"/>
                <a:gd name="connsiteX89" fmla="*/ 970093 w 10412532"/>
                <a:gd name="connsiteY89" fmla="*/ 3989448 h 5867458"/>
                <a:gd name="connsiteX90" fmla="*/ 766328 w 10412532"/>
                <a:gd name="connsiteY90" fmla="*/ 4131990 h 5867458"/>
                <a:gd name="connsiteX91" fmla="*/ 555808 w 10412532"/>
                <a:gd name="connsiteY91" fmla="*/ 4355688 h 5867458"/>
                <a:gd name="connsiteX92" fmla="*/ 785900 w 10412532"/>
                <a:gd name="connsiteY92" fmla="*/ 4017771 h 5867458"/>
                <a:gd name="connsiteX93" fmla="*/ 1130113 w 10412532"/>
                <a:gd name="connsiteY93" fmla="*/ 3817500 h 5867458"/>
                <a:gd name="connsiteX94" fmla="*/ 1278703 w 10412532"/>
                <a:gd name="connsiteY94" fmla="*/ 3726558 h 5867458"/>
                <a:gd name="connsiteX95" fmla="*/ 1269661 w 10412532"/>
                <a:gd name="connsiteY95" fmla="*/ 3390117 h 5867458"/>
                <a:gd name="connsiteX96" fmla="*/ 1309620 w 10412532"/>
                <a:gd name="connsiteY96" fmla="*/ 3169963 h 5867458"/>
                <a:gd name="connsiteX97" fmla="*/ 1393003 w 10412532"/>
                <a:gd name="connsiteY97" fmla="*/ 3052188 h 5867458"/>
                <a:gd name="connsiteX98" fmla="*/ 1080693 w 10412532"/>
                <a:gd name="connsiteY98" fmla="*/ 2984604 h 5867458"/>
                <a:gd name="connsiteX99" fmla="*/ 663453 w 10412532"/>
                <a:gd name="connsiteY99" fmla="*/ 3023360 h 5867458"/>
                <a:gd name="connsiteX100" fmla="*/ 235111 w 10412532"/>
                <a:gd name="connsiteY100" fmla="*/ 3217172 h 5867458"/>
                <a:gd name="connsiteX101" fmla="*/ 421453 w 10412532"/>
                <a:gd name="connsiteY101" fmla="*/ 3029328 h 5867458"/>
                <a:gd name="connsiteX102" fmla="*/ 627193 w 10412532"/>
                <a:gd name="connsiteY102" fmla="*/ 2926458 h 5867458"/>
                <a:gd name="connsiteX103" fmla="*/ 854480 w 10412532"/>
                <a:gd name="connsiteY103" fmla="*/ 2889178 h 5867458"/>
                <a:gd name="connsiteX104" fmla="*/ 1149272 w 10412532"/>
                <a:gd name="connsiteY104" fmla="*/ 2889676 h 5867458"/>
                <a:gd name="connsiteX105" fmla="*/ 1531894 w 10412532"/>
                <a:gd name="connsiteY105" fmla="*/ 2917507 h 5867458"/>
                <a:gd name="connsiteX106" fmla="*/ 1860559 w 10412532"/>
                <a:gd name="connsiteY106" fmla="*/ 2766431 h 5867458"/>
                <a:gd name="connsiteX107" fmla="*/ 1701613 w 10412532"/>
                <a:gd name="connsiteY107" fmla="*/ 2263518 h 5867458"/>
                <a:gd name="connsiteX108" fmla="*/ 1690183 w 10412532"/>
                <a:gd name="connsiteY108" fmla="*/ 1966338 h 5867458"/>
                <a:gd name="connsiteX109" fmla="*/ 1381991 w 10412532"/>
                <a:gd name="connsiteY109" fmla="*/ 1841604 h 5867458"/>
                <a:gd name="connsiteX110" fmla="*/ 1095823 w 10412532"/>
                <a:gd name="connsiteY110" fmla="*/ 1714878 h 5867458"/>
                <a:gd name="connsiteX111" fmla="*/ 746507 w 10412532"/>
                <a:gd name="connsiteY111" fmla="*/ 1626415 h 5867458"/>
                <a:gd name="connsiteX112" fmla="*/ 352873 w 10412532"/>
                <a:gd name="connsiteY112" fmla="*/ 1726308 h 5867458"/>
                <a:gd name="connsiteX113" fmla="*/ 113171 w 10412532"/>
                <a:gd name="connsiteY113" fmla="*/ 1763582 h 5867458"/>
                <a:gd name="connsiteX114" fmla="*/ 9973 w 10412532"/>
                <a:gd name="connsiteY114" fmla="*/ 1737738 h 5867458"/>
                <a:gd name="connsiteX115" fmla="*/ 348516 w 10412532"/>
                <a:gd name="connsiteY115" fmla="*/ 1643812 h 5867458"/>
                <a:gd name="connsiteX116" fmla="*/ 653097 w 10412532"/>
                <a:gd name="connsiteY116" fmla="*/ 1543920 h 5867458"/>
                <a:gd name="connsiteX117" fmla="*/ 1072963 w 10412532"/>
                <a:gd name="connsiteY117" fmla="*/ 1612008 h 5867458"/>
                <a:gd name="connsiteX118" fmla="*/ 1244413 w 10412532"/>
                <a:gd name="connsiteY118" fmla="*/ 1657728 h 5867458"/>
                <a:gd name="connsiteX119" fmla="*/ 1205766 w 10412532"/>
                <a:gd name="connsiteY119" fmla="*/ 1451988 h 5867458"/>
                <a:gd name="connsiteX120" fmla="*/ 1046313 w 10412532"/>
                <a:gd name="connsiteY120" fmla="*/ 815409 h 5867458"/>
                <a:gd name="connsiteX121" fmla="*/ 1221553 w 10412532"/>
                <a:gd name="connsiteY121" fmla="*/ 1211958 h 5867458"/>
                <a:gd name="connsiteX0" fmla="*/ 1221553 w 10412532"/>
                <a:gd name="connsiteY0" fmla="*/ 1211958 h 5867461"/>
                <a:gd name="connsiteX1" fmla="*/ 1343911 w 10412532"/>
                <a:gd name="connsiteY1" fmla="*/ 1559828 h 5867461"/>
                <a:gd name="connsiteX2" fmla="*/ 1553023 w 10412532"/>
                <a:gd name="connsiteY2" fmla="*/ 1657728 h 5867461"/>
                <a:gd name="connsiteX3" fmla="*/ 1907353 w 10412532"/>
                <a:gd name="connsiteY3" fmla="*/ 1680588 h 5867461"/>
                <a:gd name="connsiteX4" fmla="*/ 2021653 w 10412532"/>
                <a:gd name="connsiteY4" fmla="*/ 1543428 h 5867461"/>
                <a:gd name="connsiteX5" fmla="*/ 2124523 w 10412532"/>
                <a:gd name="connsiteY5" fmla="*/ 1291968 h 5867461"/>
                <a:gd name="connsiteX6" fmla="*/ 2124523 w 10412532"/>
                <a:gd name="connsiteY6" fmla="*/ 1120518 h 5867461"/>
                <a:gd name="connsiteX7" fmla="*/ 2068029 w 10412532"/>
                <a:gd name="connsiteY7" fmla="*/ 825325 h 5867461"/>
                <a:gd name="connsiteX8" fmla="*/ 2078803 w 10412532"/>
                <a:gd name="connsiteY8" fmla="*/ 777618 h 5867461"/>
                <a:gd name="connsiteX9" fmla="*/ 2170243 w 10412532"/>
                <a:gd name="connsiteY9" fmla="*/ 1086228 h 5867461"/>
                <a:gd name="connsiteX10" fmla="*/ 2215963 w 10412532"/>
                <a:gd name="connsiteY10" fmla="*/ 1269108 h 5867461"/>
                <a:gd name="connsiteX11" fmla="*/ 2284543 w 10412532"/>
                <a:gd name="connsiteY11" fmla="*/ 1303398 h 5867461"/>
                <a:gd name="connsiteX12" fmla="*/ 2330263 w 10412532"/>
                <a:gd name="connsiteY12" fmla="*/ 1166238 h 5867461"/>
                <a:gd name="connsiteX13" fmla="*/ 2467423 w 10412532"/>
                <a:gd name="connsiteY13" fmla="*/ 880488 h 5867461"/>
                <a:gd name="connsiteX14" fmla="*/ 2558863 w 10412532"/>
                <a:gd name="connsiteY14" fmla="*/ 640458 h 5867461"/>
                <a:gd name="connsiteX15" fmla="*/ 2616013 w 10412532"/>
                <a:gd name="connsiteY15" fmla="*/ 537588 h 5867461"/>
                <a:gd name="connsiteX16" fmla="*/ 2558863 w 10412532"/>
                <a:gd name="connsiteY16" fmla="*/ 789048 h 5867461"/>
                <a:gd name="connsiteX17" fmla="*/ 2444563 w 10412532"/>
                <a:gd name="connsiteY17" fmla="*/ 1097658 h 5867461"/>
                <a:gd name="connsiteX18" fmla="*/ 2375983 w 10412532"/>
                <a:gd name="connsiteY18" fmla="*/ 1406268 h 5867461"/>
                <a:gd name="connsiteX19" fmla="*/ 2558863 w 10412532"/>
                <a:gd name="connsiteY19" fmla="*/ 1577718 h 5867461"/>
                <a:gd name="connsiteX20" fmla="*/ 2878903 w 10412532"/>
                <a:gd name="connsiteY20" fmla="*/ 1657728 h 5867461"/>
                <a:gd name="connsiteX21" fmla="*/ 3187513 w 10412532"/>
                <a:gd name="connsiteY21" fmla="*/ 1657728 h 5867461"/>
                <a:gd name="connsiteX22" fmla="*/ 3370393 w 10412532"/>
                <a:gd name="connsiteY22" fmla="*/ 1566288 h 5867461"/>
                <a:gd name="connsiteX23" fmla="*/ 3488066 w 10412532"/>
                <a:gd name="connsiteY23" fmla="*/ 1246753 h 5867461"/>
                <a:gd name="connsiteX24" fmla="*/ 3495138 w 10412532"/>
                <a:gd name="connsiteY24" fmla="*/ 1115548 h 5867461"/>
                <a:gd name="connsiteX25" fmla="*/ 3493650 w 10412532"/>
                <a:gd name="connsiteY25" fmla="*/ 1063976 h 5867461"/>
                <a:gd name="connsiteX26" fmla="*/ 3450403 w 10412532"/>
                <a:gd name="connsiteY26" fmla="*/ 777618 h 5867461"/>
                <a:gd name="connsiteX27" fmla="*/ 3119893 w 10412532"/>
                <a:gd name="connsiteY27" fmla="*/ 321571 h 5867461"/>
                <a:gd name="connsiteX28" fmla="*/ 3497351 w 10412532"/>
                <a:gd name="connsiteY28" fmla="*/ 674883 h 5867461"/>
                <a:gd name="connsiteX29" fmla="*/ 3759013 w 10412532"/>
                <a:gd name="connsiteY29" fmla="*/ 571878 h 5867461"/>
                <a:gd name="connsiteX30" fmla="*/ 3999043 w 10412532"/>
                <a:gd name="connsiteY30" fmla="*/ 91818 h 5867461"/>
                <a:gd name="connsiteX31" fmla="*/ 4033333 w 10412532"/>
                <a:gd name="connsiteY31" fmla="*/ 11808 h 5867461"/>
                <a:gd name="connsiteX32" fmla="*/ 3984569 w 10412532"/>
                <a:gd name="connsiteY32" fmla="*/ 247366 h 5867461"/>
                <a:gd name="connsiteX33" fmla="*/ 3812791 w 10412532"/>
                <a:gd name="connsiteY33" fmla="*/ 647417 h 5867461"/>
                <a:gd name="connsiteX34" fmla="*/ 3592906 w 10412532"/>
                <a:gd name="connsiteY34" fmla="*/ 811408 h 5867461"/>
                <a:gd name="connsiteX35" fmla="*/ 3604425 w 10412532"/>
                <a:gd name="connsiteY35" fmla="*/ 999253 h 5867461"/>
                <a:gd name="connsiteX36" fmla="*/ 3872985 w 10412532"/>
                <a:gd name="connsiteY36" fmla="*/ 881976 h 5867461"/>
                <a:gd name="connsiteX37" fmla="*/ 4200754 w 10412532"/>
                <a:gd name="connsiteY37" fmla="*/ 774136 h 5867461"/>
                <a:gd name="connsiteX38" fmla="*/ 4064251 w 10412532"/>
                <a:gd name="connsiteY38" fmla="*/ 847195 h 5867461"/>
                <a:gd name="connsiteX39" fmla="*/ 3818880 w 10412532"/>
                <a:gd name="connsiteY39" fmla="*/ 991305 h 5867461"/>
                <a:gd name="connsiteX40" fmla="*/ 3658531 w 10412532"/>
                <a:gd name="connsiteY40" fmla="*/ 1093178 h 5867461"/>
                <a:gd name="connsiteX41" fmla="*/ 3622838 w 10412532"/>
                <a:gd name="connsiteY41" fmla="*/ 1221401 h 5867461"/>
                <a:gd name="connsiteX42" fmla="*/ 3577446 w 10412532"/>
                <a:gd name="connsiteY42" fmla="*/ 1500691 h 5867461"/>
                <a:gd name="connsiteX43" fmla="*/ 3461833 w 10412532"/>
                <a:gd name="connsiteY43" fmla="*/ 1726308 h 5867461"/>
                <a:gd name="connsiteX44" fmla="*/ 3278953 w 10412532"/>
                <a:gd name="connsiteY44" fmla="*/ 2034918 h 5867461"/>
                <a:gd name="connsiteX45" fmla="*/ 3288742 w 10412532"/>
                <a:gd name="connsiteY45" fmla="*/ 2273460 h 5867461"/>
                <a:gd name="connsiteX46" fmla="*/ 3434288 w 10412532"/>
                <a:gd name="connsiteY46" fmla="*/ 2417577 h 5867461"/>
                <a:gd name="connsiteX47" fmla="*/ 3781217 w 10412532"/>
                <a:gd name="connsiteY47" fmla="*/ 2618845 h 5867461"/>
                <a:gd name="connsiteX48" fmla="*/ 4079053 w 10412532"/>
                <a:gd name="connsiteY48" fmla="*/ 2777868 h 5867461"/>
                <a:gd name="connsiteX49" fmla="*/ 8113040 w 10412532"/>
                <a:gd name="connsiteY49" fmla="*/ 4477806 h 5867461"/>
                <a:gd name="connsiteX50" fmla="*/ 9564254 w 10412532"/>
                <a:gd name="connsiteY50" fmla="*/ 4967208 h 5867461"/>
                <a:gd name="connsiteX51" fmla="*/ 9975288 w 10412532"/>
                <a:gd name="connsiteY51" fmla="*/ 5127218 h 5867461"/>
                <a:gd name="connsiteX52" fmla="*/ 10359596 w 10412532"/>
                <a:gd name="connsiteY52" fmla="*/ 5064618 h 5867461"/>
                <a:gd name="connsiteX53" fmla="*/ 9959777 w 10412532"/>
                <a:gd name="connsiteY53" fmla="*/ 5867453 h 5867461"/>
                <a:gd name="connsiteX54" fmla="*/ 9771202 w 10412532"/>
                <a:gd name="connsiteY54" fmla="*/ 5457413 h 5867461"/>
                <a:gd name="connsiteX55" fmla="*/ 8790276 w 10412532"/>
                <a:gd name="connsiteY55" fmla="*/ 5047055 h 5867461"/>
                <a:gd name="connsiteX56" fmla="*/ 4940575 w 10412532"/>
                <a:gd name="connsiteY56" fmla="*/ 3376168 h 5867461"/>
                <a:gd name="connsiteX57" fmla="*/ 3944371 w 10412532"/>
                <a:gd name="connsiteY57" fmla="*/ 2976643 h 5867461"/>
                <a:gd name="connsiteX58" fmla="*/ 3460193 w 10412532"/>
                <a:gd name="connsiteY58" fmla="*/ 2852901 h 5867461"/>
                <a:gd name="connsiteX59" fmla="*/ 3217865 w 10412532"/>
                <a:gd name="connsiteY59" fmla="*/ 2829045 h 5867461"/>
                <a:gd name="connsiteX60" fmla="*/ 3025524 w 10412532"/>
                <a:gd name="connsiteY60" fmla="*/ 2858861 h 5867461"/>
                <a:gd name="connsiteX61" fmla="*/ 2832855 w 10412532"/>
                <a:gd name="connsiteY61" fmla="*/ 2930924 h 5867461"/>
                <a:gd name="connsiteX62" fmla="*/ 2820111 w 10412532"/>
                <a:gd name="connsiteY62" fmla="*/ 3026344 h 5867461"/>
                <a:gd name="connsiteX63" fmla="*/ 2959241 w 10412532"/>
                <a:gd name="connsiteY63" fmla="*/ 3167976 h 5867461"/>
                <a:gd name="connsiteX64" fmla="*/ 3176083 w 10412532"/>
                <a:gd name="connsiteY64" fmla="*/ 3269358 h 5867461"/>
                <a:gd name="connsiteX65" fmla="*/ 3388239 w 10412532"/>
                <a:gd name="connsiteY65" fmla="*/ 3442290 h 5867461"/>
                <a:gd name="connsiteX66" fmla="*/ 3212014 w 10412532"/>
                <a:gd name="connsiteY66" fmla="*/ 3336948 h 5867461"/>
                <a:gd name="connsiteX67" fmla="*/ 3004633 w 10412532"/>
                <a:gd name="connsiteY67" fmla="*/ 3276814 h 5867461"/>
                <a:gd name="connsiteX68" fmla="*/ 2771676 w 10412532"/>
                <a:gd name="connsiteY68" fmla="*/ 3166987 h 5867461"/>
                <a:gd name="connsiteX69" fmla="*/ 2638873 w 10412532"/>
                <a:gd name="connsiteY69" fmla="*/ 3097908 h 5867461"/>
                <a:gd name="connsiteX70" fmla="*/ 2570293 w 10412532"/>
                <a:gd name="connsiteY70" fmla="*/ 3109338 h 5867461"/>
                <a:gd name="connsiteX71" fmla="*/ 2525557 w 10412532"/>
                <a:gd name="connsiteY71" fmla="*/ 3326508 h 5867461"/>
                <a:gd name="connsiteX72" fmla="*/ 2584349 w 10412532"/>
                <a:gd name="connsiteY72" fmla="*/ 3577470 h 5867461"/>
                <a:gd name="connsiteX73" fmla="*/ 2663703 w 10412532"/>
                <a:gd name="connsiteY73" fmla="*/ 3996904 h 5867461"/>
                <a:gd name="connsiteX74" fmla="*/ 2633113 w 10412532"/>
                <a:gd name="connsiteY74" fmla="*/ 4192703 h 5867461"/>
                <a:gd name="connsiteX75" fmla="*/ 2539703 w 10412532"/>
                <a:gd name="connsiteY75" fmla="*/ 4455574 h 5867461"/>
                <a:gd name="connsiteX76" fmla="*/ 2595212 w 10412532"/>
                <a:gd name="connsiteY76" fmla="*/ 3945217 h 5867461"/>
                <a:gd name="connsiteX77" fmla="*/ 2481240 w 10412532"/>
                <a:gd name="connsiteY77" fmla="*/ 3566538 h 5867461"/>
                <a:gd name="connsiteX78" fmla="*/ 2307403 w 10412532"/>
                <a:gd name="connsiteY78" fmla="*/ 3166488 h 5867461"/>
                <a:gd name="connsiteX79" fmla="*/ 2261683 w 10412532"/>
                <a:gd name="connsiteY79" fmla="*/ 3063618 h 5867461"/>
                <a:gd name="connsiteX80" fmla="*/ 2078803 w 10412532"/>
                <a:gd name="connsiteY80" fmla="*/ 2949318 h 5867461"/>
                <a:gd name="connsiteX81" fmla="*/ 1824299 w 10412532"/>
                <a:gd name="connsiteY81" fmla="*/ 3002494 h 5867461"/>
                <a:gd name="connsiteX82" fmla="*/ 1412162 w 10412532"/>
                <a:gd name="connsiteY82" fmla="*/ 3235573 h 5867461"/>
                <a:gd name="connsiteX83" fmla="*/ 1381573 w 10412532"/>
                <a:gd name="connsiteY83" fmla="*/ 3680838 h 5867461"/>
                <a:gd name="connsiteX84" fmla="*/ 1340867 w 10412532"/>
                <a:gd name="connsiteY84" fmla="*/ 3980504 h 5867461"/>
                <a:gd name="connsiteX85" fmla="*/ 1197619 w 10412532"/>
                <a:gd name="connsiteY85" fmla="*/ 4738831 h 5867461"/>
                <a:gd name="connsiteX86" fmla="*/ 1220896 w 10412532"/>
                <a:gd name="connsiteY86" fmla="*/ 4338309 h 5867461"/>
                <a:gd name="connsiteX87" fmla="*/ 1242772 w 10412532"/>
                <a:gd name="connsiteY87" fmla="*/ 4080888 h 5867461"/>
                <a:gd name="connsiteX88" fmla="*/ 1198693 w 10412532"/>
                <a:gd name="connsiteY88" fmla="*/ 3909438 h 5867461"/>
                <a:gd name="connsiteX89" fmla="*/ 970093 w 10412532"/>
                <a:gd name="connsiteY89" fmla="*/ 3989448 h 5867461"/>
                <a:gd name="connsiteX90" fmla="*/ 766328 w 10412532"/>
                <a:gd name="connsiteY90" fmla="*/ 4131990 h 5867461"/>
                <a:gd name="connsiteX91" fmla="*/ 555808 w 10412532"/>
                <a:gd name="connsiteY91" fmla="*/ 4355688 h 5867461"/>
                <a:gd name="connsiteX92" fmla="*/ 785900 w 10412532"/>
                <a:gd name="connsiteY92" fmla="*/ 4017771 h 5867461"/>
                <a:gd name="connsiteX93" fmla="*/ 1130113 w 10412532"/>
                <a:gd name="connsiteY93" fmla="*/ 3817500 h 5867461"/>
                <a:gd name="connsiteX94" fmla="*/ 1278703 w 10412532"/>
                <a:gd name="connsiteY94" fmla="*/ 3726558 h 5867461"/>
                <a:gd name="connsiteX95" fmla="*/ 1269661 w 10412532"/>
                <a:gd name="connsiteY95" fmla="*/ 3390117 h 5867461"/>
                <a:gd name="connsiteX96" fmla="*/ 1309620 w 10412532"/>
                <a:gd name="connsiteY96" fmla="*/ 3169963 h 5867461"/>
                <a:gd name="connsiteX97" fmla="*/ 1393003 w 10412532"/>
                <a:gd name="connsiteY97" fmla="*/ 3052188 h 5867461"/>
                <a:gd name="connsiteX98" fmla="*/ 1080693 w 10412532"/>
                <a:gd name="connsiteY98" fmla="*/ 2984604 h 5867461"/>
                <a:gd name="connsiteX99" fmla="*/ 663453 w 10412532"/>
                <a:gd name="connsiteY99" fmla="*/ 3023360 h 5867461"/>
                <a:gd name="connsiteX100" fmla="*/ 235111 w 10412532"/>
                <a:gd name="connsiteY100" fmla="*/ 3217172 h 5867461"/>
                <a:gd name="connsiteX101" fmla="*/ 421453 w 10412532"/>
                <a:gd name="connsiteY101" fmla="*/ 3029328 h 5867461"/>
                <a:gd name="connsiteX102" fmla="*/ 627193 w 10412532"/>
                <a:gd name="connsiteY102" fmla="*/ 2926458 h 5867461"/>
                <a:gd name="connsiteX103" fmla="*/ 854480 w 10412532"/>
                <a:gd name="connsiteY103" fmla="*/ 2889178 h 5867461"/>
                <a:gd name="connsiteX104" fmla="*/ 1149272 w 10412532"/>
                <a:gd name="connsiteY104" fmla="*/ 2889676 h 5867461"/>
                <a:gd name="connsiteX105" fmla="*/ 1531894 w 10412532"/>
                <a:gd name="connsiteY105" fmla="*/ 2917507 h 5867461"/>
                <a:gd name="connsiteX106" fmla="*/ 1860559 w 10412532"/>
                <a:gd name="connsiteY106" fmla="*/ 2766431 h 5867461"/>
                <a:gd name="connsiteX107" fmla="*/ 1701613 w 10412532"/>
                <a:gd name="connsiteY107" fmla="*/ 2263518 h 5867461"/>
                <a:gd name="connsiteX108" fmla="*/ 1690183 w 10412532"/>
                <a:gd name="connsiteY108" fmla="*/ 1966338 h 5867461"/>
                <a:gd name="connsiteX109" fmla="*/ 1381991 w 10412532"/>
                <a:gd name="connsiteY109" fmla="*/ 1841604 h 5867461"/>
                <a:gd name="connsiteX110" fmla="*/ 1095823 w 10412532"/>
                <a:gd name="connsiteY110" fmla="*/ 1714878 h 5867461"/>
                <a:gd name="connsiteX111" fmla="*/ 746507 w 10412532"/>
                <a:gd name="connsiteY111" fmla="*/ 1626415 h 5867461"/>
                <a:gd name="connsiteX112" fmla="*/ 352873 w 10412532"/>
                <a:gd name="connsiteY112" fmla="*/ 1726308 h 5867461"/>
                <a:gd name="connsiteX113" fmla="*/ 113171 w 10412532"/>
                <a:gd name="connsiteY113" fmla="*/ 1763582 h 5867461"/>
                <a:gd name="connsiteX114" fmla="*/ 9973 w 10412532"/>
                <a:gd name="connsiteY114" fmla="*/ 1737738 h 5867461"/>
                <a:gd name="connsiteX115" fmla="*/ 348516 w 10412532"/>
                <a:gd name="connsiteY115" fmla="*/ 1643812 h 5867461"/>
                <a:gd name="connsiteX116" fmla="*/ 653097 w 10412532"/>
                <a:gd name="connsiteY116" fmla="*/ 1543920 h 5867461"/>
                <a:gd name="connsiteX117" fmla="*/ 1072963 w 10412532"/>
                <a:gd name="connsiteY117" fmla="*/ 1612008 h 5867461"/>
                <a:gd name="connsiteX118" fmla="*/ 1244413 w 10412532"/>
                <a:gd name="connsiteY118" fmla="*/ 1657728 h 5867461"/>
                <a:gd name="connsiteX119" fmla="*/ 1205766 w 10412532"/>
                <a:gd name="connsiteY119" fmla="*/ 1451988 h 5867461"/>
                <a:gd name="connsiteX120" fmla="*/ 1046313 w 10412532"/>
                <a:gd name="connsiteY120" fmla="*/ 815409 h 5867461"/>
                <a:gd name="connsiteX121" fmla="*/ 1221553 w 10412532"/>
                <a:gd name="connsiteY121" fmla="*/ 1211958 h 5867461"/>
                <a:gd name="connsiteX0" fmla="*/ 1221553 w 10460501"/>
                <a:gd name="connsiteY0" fmla="*/ 1211958 h 5867461"/>
                <a:gd name="connsiteX1" fmla="*/ 1343911 w 10460501"/>
                <a:gd name="connsiteY1" fmla="*/ 1559828 h 5867461"/>
                <a:gd name="connsiteX2" fmla="*/ 1553023 w 10460501"/>
                <a:gd name="connsiteY2" fmla="*/ 1657728 h 5867461"/>
                <a:gd name="connsiteX3" fmla="*/ 1907353 w 10460501"/>
                <a:gd name="connsiteY3" fmla="*/ 1680588 h 5867461"/>
                <a:gd name="connsiteX4" fmla="*/ 2021653 w 10460501"/>
                <a:gd name="connsiteY4" fmla="*/ 1543428 h 5867461"/>
                <a:gd name="connsiteX5" fmla="*/ 2124523 w 10460501"/>
                <a:gd name="connsiteY5" fmla="*/ 1291968 h 5867461"/>
                <a:gd name="connsiteX6" fmla="*/ 2124523 w 10460501"/>
                <a:gd name="connsiteY6" fmla="*/ 1120518 h 5867461"/>
                <a:gd name="connsiteX7" fmla="*/ 2068029 w 10460501"/>
                <a:gd name="connsiteY7" fmla="*/ 825325 h 5867461"/>
                <a:gd name="connsiteX8" fmla="*/ 2078803 w 10460501"/>
                <a:gd name="connsiteY8" fmla="*/ 777618 h 5867461"/>
                <a:gd name="connsiteX9" fmla="*/ 2170243 w 10460501"/>
                <a:gd name="connsiteY9" fmla="*/ 1086228 h 5867461"/>
                <a:gd name="connsiteX10" fmla="*/ 2215963 w 10460501"/>
                <a:gd name="connsiteY10" fmla="*/ 1269108 h 5867461"/>
                <a:gd name="connsiteX11" fmla="*/ 2284543 w 10460501"/>
                <a:gd name="connsiteY11" fmla="*/ 1303398 h 5867461"/>
                <a:gd name="connsiteX12" fmla="*/ 2330263 w 10460501"/>
                <a:gd name="connsiteY12" fmla="*/ 1166238 h 5867461"/>
                <a:gd name="connsiteX13" fmla="*/ 2467423 w 10460501"/>
                <a:gd name="connsiteY13" fmla="*/ 880488 h 5867461"/>
                <a:gd name="connsiteX14" fmla="*/ 2558863 w 10460501"/>
                <a:gd name="connsiteY14" fmla="*/ 640458 h 5867461"/>
                <a:gd name="connsiteX15" fmla="*/ 2616013 w 10460501"/>
                <a:gd name="connsiteY15" fmla="*/ 537588 h 5867461"/>
                <a:gd name="connsiteX16" fmla="*/ 2558863 w 10460501"/>
                <a:gd name="connsiteY16" fmla="*/ 789048 h 5867461"/>
                <a:gd name="connsiteX17" fmla="*/ 2444563 w 10460501"/>
                <a:gd name="connsiteY17" fmla="*/ 1097658 h 5867461"/>
                <a:gd name="connsiteX18" fmla="*/ 2375983 w 10460501"/>
                <a:gd name="connsiteY18" fmla="*/ 1406268 h 5867461"/>
                <a:gd name="connsiteX19" fmla="*/ 2558863 w 10460501"/>
                <a:gd name="connsiteY19" fmla="*/ 1577718 h 5867461"/>
                <a:gd name="connsiteX20" fmla="*/ 2878903 w 10460501"/>
                <a:gd name="connsiteY20" fmla="*/ 1657728 h 5867461"/>
                <a:gd name="connsiteX21" fmla="*/ 3187513 w 10460501"/>
                <a:gd name="connsiteY21" fmla="*/ 1657728 h 5867461"/>
                <a:gd name="connsiteX22" fmla="*/ 3370393 w 10460501"/>
                <a:gd name="connsiteY22" fmla="*/ 1566288 h 5867461"/>
                <a:gd name="connsiteX23" fmla="*/ 3488066 w 10460501"/>
                <a:gd name="connsiteY23" fmla="*/ 1246753 h 5867461"/>
                <a:gd name="connsiteX24" fmla="*/ 3495138 w 10460501"/>
                <a:gd name="connsiteY24" fmla="*/ 1115548 h 5867461"/>
                <a:gd name="connsiteX25" fmla="*/ 3493650 w 10460501"/>
                <a:gd name="connsiteY25" fmla="*/ 1063976 h 5867461"/>
                <a:gd name="connsiteX26" fmla="*/ 3450403 w 10460501"/>
                <a:gd name="connsiteY26" fmla="*/ 777618 h 5867461"/>
                <a:gd name="connsiteX27" fmla="*/ 3119893 w 10460501"/>
                <a:gd name="connsiteY27" fmla="*/ 321571 h 5867461"/>
                <a:gd name="connsiteX28" fmla="*/ 3497351 w 10460501"/>
                <a:gd name="connsiteY28" fmla="*/ 674883 h 5867461"/>
                <a:gd name="connsiteX29" fmla="*/ 3759013 w 10460501"/>
                <a:gd name="connsiteY29" fmla="*/ 571878 h 5867461"/>
                <a:gd name="connsiteX30" fmla="*/ 3999043 w 10460501"/>
                <a:gd name="connsiteY30" fmla="*/ 91818 h 5867461"/>
                <a:gd name="connsiteX31" fmla="*/ 4033333 w 10460501"/>
                <a:gd name="connsiteY31" fmla="*/ 11808 h 5867461"/>
                <a:gd name="connsiteX32" fmla="*/ 3984569 w 10460501"/>
                <a:gd name="connsiteY32" fmla="*/ 247366 h 5867461"/>
                <a:gd name="connsiteX33" fmla="*/ 3812791 w 10460501"/>
                <a:gd name="connsiteY33" fmla="*/ 647417 h 5867461"/>
                <a:gd name="connsiteX34" fmla="*/ 3592906 w 10460501"/>
                <a:gd name="connsiteY34" fmla="*/ 811408 h 5867461"/>
                <a:gd name="connsiteX35" fmla="*/ 3604425 w 10460501"/>
                <a:gd name="connsiteY35" fmla="*/ 999253 h 5867461"/>
                <a:gd name="connsiteX36" fmla="*/ 3872985 w 10460501"/>
                <a:gd name="connsiteY36" fmla="*/ 881976 h 5867461"/>
                <a:gd name="connsiteX37" fmla="*/ 4200754 w 10460501"/>
                <a:gd name="connsiteY37" fmla="*/ 774136 h 5867461"/>
                <a:gd name="connsiteX38" fmla="*/ 4064251 w 10460501"/>
                <a:gd name="connsiteY38" fmla="*/ 847195 h 5867461"/>
                <a:gd name="connsiteX39" fmla="*/ 3818880 w 10460501"/>
                <a:gd name="connsiteY39" fmla="*/ 991305 h 5867461"/>
                <a:gd name="connsiteX40" fmla="*/ 3658531 w 10460501"/>
                <a:gd name="connsiteY40" fmla="*/ 1093178 h 5867461"/>
                <a:gd name="connsiteX41" fmla="*/ 3622838 w 10460501"/>
                <a:gd name="connsiteY41" fmla="*/ 1221401 h 5867461"/>
                <a:gd name="connsiteX42" fmla="*/ 3577446 w 10460501"/>
                <a:gd name="connsiteY42" fmla="*/ 1500691 h 5867461"/>
                <a:gd name="connsiteX43" fmla="*/ 3461833 w 10460501"/>
                <a:gd name="connsiteY43" fmla="*/ 1726308 h 5867461"/>
                <a:gd name="connsiteX44" fmla="*/ 3278953 w 10460501"/>
                <a:gd name="connsiteY44" fmla="*/ 2034918 h 5867461"/>
                <a:gd name="connsiteX45" fmla="*/ 3288742 w 10460501"/>
                <a:gd name="connsiteY45" fmla="*/ 2273460 h 5867461"/>
                <a:gd name="connsiteX46" fmla="*/ 3434288 w 10460501"/>
                <a:gd name="connsiteY46" fmla="*/ 2417577 h 5867461"/>
                <a:gd name="connsiteX47" fmla="*/ 3781217 w 10460501"/>
                <a:gd name="connsiteY47" fmla="*/ 2618845 h 5867461"/>
                <a:gd name="connsiteX48" fmla="*/ 4079053 w 10460501"/>
                <a:gd name="connsiteY48" fmla="*/ 2777868 h 5867461"/>
                <a:gd name="connsiteX49" fmla="*/ 8113040 w 10460501"/>
                <a:gd name="connsiteY49" fmla="*/ 4477806 h 5867461"/>
                <a:gd name="connsiteX50" fmla="*/ 9564254 w 10460501"/>
                <a:gd name="connsiteY50" fmla="*/ 4967208 h 5867461"/>
                <a:gd name="connsiteX51" fmla="*/ 9975288 w 10460501"/>
                <a:gd name="connsiteY51" fmla="*/ 5127218 h 5867461"/>
                <a:gd name="connsiteX52" fmla="*/ 10412163 w 10460501"/>
                <a:gd name="connsiteY52" fmla="*/ 5057593 h 5867461"/>
                <a:gd name="connsiteX53" fmla="*/ 9959777 w 10460501"/>
                <a:gd name="connsiteY53" fmla="*/ 5867453 h 5867461"/>
                <a:gd name="connsiteX54" fmla="*/ 9771202 w 10460501"/>
                <a:gd name="connsiteY54" fmla="*/ 5457413 h 5867461"/>
                <a:gd name="connsiteX55" fmla="*/ 8790276 w 10460501"/>
                <a:gd name="connsiteY55" fmla="*/ 5047055 h 5867461"/>
                <a:gd name="connsiteX56" fmla="*/ 4940575 w 10460501"/>
                <a:gd name="connsiteY56" fmla="*/ 3376168 h 5867461"/>
                <a:gd name="connsiteX57" fmla="*/ 3944371 w 10460501"/>
                <a:gd name="connsiteY57" fmla="*/ 2976643 h 5867461"/>
                <a:gd name="connsiteX58" fmla="*/ 3460193 w 10460501"/>
                <a:gd name="connsiteY58" fmla="*/ 2852901 h 5867461"/>
                <a:gd name="connsiteX59" fmla="*/ 3217865 w 10460501"/>
                <a:gd name="connsiteY59" fmla="*/ 2829045 h 5867461"/>
                <a:gd name="connsiteX60" fmla="*/ 3025524 w 10460501"/>
                <a:gd name="connsiteY60" fmla="*/ 2858861 h 5867461"/>
                <a:gd name="connsiteX61" fmla="*/ 2832855 w 10460501"/>
                <a:gd name="connsiteY61" fmla="*/ 2930924 h 5867461"/>
                <a:gd name="connsiteX62" fmla="*/ 2820111 w 10460501"/>
                <a:gd name="connsiteY62" fmla="*/ 3026344 h 5867461"/>
                <a:gd name="connsiteX63" fmla="*/ 2959241 w 10460501"/>
                <a:gd name="connsiteY63" fmla="*/ 3167976 h 5867461"/>
                <a:gd name="connsiteX64" fmla="*/ 3176083 w 10460501"/>
                <a:gd name="connsiteY64" fmla="*/ 3269358 h 5867461"/>
                <a:gd name="connsiteX65" fmla="*/ 3388239 w 10460501"/>
                <a:gd name="connsiteY65" fmla="*/ 3442290 h 5867461"/>
                <a:gd name="connsiteX66" fmla="*/ 3212014 w 10460501"/>
                <a:gd name="connsiteY66" fmla="*/ 3336948 h 5867461"/>
                <a:gd name="connsiteX67" fmla="*/ 3004633 w 10460501"/>
                <a:gd name="connsiteY67" fmla="*/ 3276814 h 5867461"/>
                <a:gd name="connsiteX68" fmla="*/ 2771676 w 10460501"/>
                <a:gd name="connsiteY68" fmla="*/ 3166987 h 5867461"/>
                <a:gd name="connsiteX69" fmla="*/ 2638873 w 10460501"/>
                <a:gd name="connsiteY69" fmla="*/ 3097908 h 5867461"/>
                <a:gd name="connsiteX70" fmla="*/ 2570293 w 10460501"/>
                <a:gd name="connsiteY70" fmla="*/ 3109338 h 5867461"/>
                <a:gd name="connsiteX71" fmla="*/ 2525557 w 10460501"/>
                <a:gd name="connsiteY71" fmla="*/ 3326508 h 5867461"/>
                <a:gd name="connsiteX72" fmla="*/ 2584349 w 10460501"/>
                <a:gd name="connsiteY72" fmla="*/ 3577470 h 5867461"/>
                <a:gd name="connsiteX73" fmla="*/ 2663703 w 10460501"/>
                <a:gd name="connsiteY73" fmla="*/ 3996904 h 5867461"/>
                <a:gd name="connsiteX74" fmla="*/ 2633113 w 10460501"/>
                <a:gd name="connsiteY74" fmla="*/ 4192703 h 5867461"/>
                <a:gd name="connsiteX75" fmla="*/ 2539703 w 10460501"/>
                <a:gd name="connsiteY75" fmla="*/ 4455574 h 5867461"/>
                <a:gd name="connsiteX76" fmla="*/ 2595212 w 10460501"/>
                <a:gd name="connsiteY76" fmla="*/ 3945217 h 5867461"/>
                <a:gd name="connsiteX77" fmla="*/ 2481240 w 10460501"/>
                <a:gd name="connsiteY77" fmla="*/ 3566538 h 5867461"/>
                <a:gd name="connsiteX78" fmla="*/ 2307403 w 10460501"/>
                <a:gd name="connsiteY78" fmla="*/ 3166488 h 5867461"/>
                <a:gd name="connsiteX79" fmla="*/ 2261683 w 10460501"/>
                <a:gd name="connsiteY79" fmla="*/ 3063618 h 5867461"/>
                <a:gd name="connsiteX80" fmla="*/ 2078803 w 10460501"/>
                <a:gd name="connsiteY80" fmla="*/ 2949318 h 5867461"/>
                <a:gd name="connsiteX81" fmla="*/ 1824299 w 10460501"/>
                <a:gd name="connsiteY81" fmla="*/ 3002494 h 5867461"/>
                <a:gd name="connsiteX82" fmla="*/ 1412162 w 10460501"/>
                <a:gd name="connsiteY82" fmla="*/ 3235573 h 5867461"/>
                <a:gd name="connsiteX83" fmla="*/ 1381573 w 10460501"/>
                <a:gd name="connsiteY83" fmla="*/ 3680838 h 5867461"/>
                <a:gd name="connsiteX84" fmla="*/ 1340867 w 10460501"/>
                <a:gd name="connsiteY84" fmla="*/ 3980504 h 5867461"/>
                <a:gd name="connsiteX85" fmla="*/ 1197619 w 10460501"/>
                <a:gd name="connsiteY85" fmla="*/ 4738831 h 5867461"/>
                <a:gd name="connsiteX86" fmla="*/ 1220896 w 10460501"/>
                <a:gd name="connsiteY86" fmla="*/ 4338309 h 5867461"/>
                <a:gd name="connsiteX87" fmla="*/ 1242772 w 10460501"/>
                <a:gd name="connsiteY87" fmla="*/ 4080888 h 5867461"/>
                <a:gd name="connsiteX88" fmla="*/ 1198693 w 10460501"/>
                <a:gd name="connsiteY88" fmla="*/ 3909438 h 5867461"/>
                <a:gd name="connsiteX89" fmla="*/ 970093 w 10460501"/>
                <a:gd name="connsiteY89" fmla="*/ 3989448 h 5867461"/>
                <a:gd name="connsiteX90" fmla="*/ 766328 w 10460501"/>
                <a:gd name="connsiteY90" fmla="*/ 4131990 h 5867461"/>
                <a:gd name="connsiteX91" fmla="*/ 555808 w 10460501"/>
                <a:gd name="connsiteY91" fmla="*/ 4355688 h 5867461"/>
                <a:gd name="connsiteX92" fmla="*/ 785900 w 10460501"/>
                <a:gd name="connsiteY92" fmla="*/ 4017771 h 5867461"/>
                <a:gd name="connsiteX93" fmla="*/ 1130113 w 10460501"/>
                <a:gd name="connsiteY93" fmla="*/ 3817500 h 5867461"/>
                <a:gd name="connsiteX94" fmla="*/ 1278703 w 10460501"/>
                <a:gd name="connsiteY94" fmla="*/ 3726558 h 5867461"/>
                <a:gd name="connsiteX95" fmla="*/ 1269661 w 10460501"/>
                <a:gd name="connsiteY95" fmla="*/ 3390117 h 5867461"/>
                <a:gd name="connsiteX96" fmla="*/ 1309620 w 10460501"/>
                <a:gd name="connsiteY96" fmla="*/ 3169963 h 5867461"/>
                <a:gd name="connsiteX97" fmla="*/ 1393003 w 10460501"/>
                <a:gd name="connsiteY97" fmla="*/ 3052188 h 5867461"/>
                <a:gd name="connsiteX98" fmla="*/ 1080693 w 10460501"/>
                <a:gd name="connsiteY98" fmla="*/ 2984604 h 5867461"/>
                <a:gd name="connsiteX99" fmla="*/ 663453 w 10460501"/>
                <a:gd name="connsiteY99" fmla="*/ 3023360 h 5867461"/>
                <a:gd name="connsiteX100" fmla="*/ 235111 w 10460501"/>
                <a:gd name="connsiteY100" fmla="*/ 3217172 h 5867461"/>
                <a:gd name="connsiteX101" fmla="*/ 421453 w 10460501"/>
                <a:gd name="connsiteY101" fmla="*/ 3029328 h 5867461"/>
                <a:gd name="connsiteX102" fmla="*/ 627193 w 10460501"/>
                <a:gd name="connsiteY102" fmla="*/ 2926458 h 5867461"/>
                <a:gd name="connsiteX103" fmla="*/ 854480 w 10460501"/>
                <a:gd name="connsiteY103" fmla="*/ 2889178 h 5867461"/>
                <a:gd name="connsiteX104" fmla="*/ 1149272 w 10460501"/>
                <a:gd name="connsiteY104" fmla="*/ 2889676 h 5867461"/>
                <a:gd name="connsiteX105" fmla="*/ 1531894 w 10460501"/>
                <a:gd name="connsiteY105" fmla="*/ 2917507 h 5867461"/>
                <a:gd name="connsiteX106" fmla="*/ 1860559 w 10460501"/>
                <a:gd name="connsiteY106" fmla="*/ 2766431 h 5867461"/>
                <a:gd name="connsiteX107" fmla="*/ 1701613 w 10460501"/>
                <a:gd name="connsiteY107" fmla="*/ 2263518 h 5867461"/>
                <a:gd name="connsiteX108" fmla="*/ 1690183 w 10460501"/>
                <a:gd name="connsiteY108" fmla="*/ 1966338 h 5867461"/>
                <a:gd name="connsiteX109" fmla="*/ 1381991 w 10460501"/>
                <a:gd name="connsiteY109" fmla="*/ 1841604 h 5867461"/>
                <a:gd name="connsiteX110" fmla="*/ 1095823 w 10460501"/>
                <a:gd name="connsiteY110" fmla="*/ 1714878 h 5867461"/>
                <a:gd name="connsiteX111" fmla="*/ 746507 w 10460501"/>
                <a:gd name="connsiteY111" fmla="*/ 1626415 h 5867461"/>
                <a:gd name="connsiteX112" fmla="*/ 352873 w 10460501"/>
                <a:gd name="connsiteY112" fmla="*/ 1726308 h 5867461"/>
                <a:gd name="connsiteX113" fmla="*/ 113171 w 10460501"/>
                <a:gd name="connsiteY113" fmla="*/ 1763582 h 5867461"/>
                <a:gd name="connsiteX114" fmla="*/ 9973 w 10460501"/>
                <a:gd name="connsiteY114" fmla="*/ 1737738 h 5867461"/>
                <a:gd name="connsiteX115" fmla="*/ 348516 w 10460501"/>
                <a:gd name="connsiteY115" fmla="*/ 1643812 h 5867461"/>
                <a:gd name="connsiteX116" fmla="*/ 653097 w 10460501"/>
                <a:gd name="connsiteY116" fmla="*/ 1543920 h 5867461"/>
                <a:gd name="connsiteX117" fmla="*/ 1072963 w 10460501"/>
                <a:gd name="connsiteY117" fmla="*/ 1612008 h 5867461"/>
                <a:gd name="connsiteX118" fmla="*/ 1244413 w 10460501"/>
                <a:gd name="connsiteY118" fmla="*/ 1657728 h 5867461"/>
                <a:gd name="connsiteX119" fmla="*/ 1205766 w 10460501"/>
                <a:gd name="connsiteY119" fmla="*/ 1451988 h 5867461"/>
                <a:gd name="connsiteX120" fmla="*/ 1046313 w 10460501"/>
                <a:gd name="connsiteY120" fmla="*/ 815409 h 5867461"/>
                <a:gd name="connsiteX121" fmla="*/ 1221553 w 10460501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781217 w 10416395"/>
                <a:gd name="connsiteY47" fmla="*/ 2618845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64254 w 10416395"/>
                <a:gd name="connsiteY50" fmla="*/ 4967208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781217 w 10416395"/>
                <a:gd name="connsiteY47" fmla="*/ 2618845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64255 w 10416395"/>
                <a:gd name="connsiteY50" fmla="*/ 4995310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781217 w 10416395"/>
                <a:gd name="connsiteY47" fmla="*/ 2618845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6110863 w 10416395"/>
                <a:gd name="connsiteY55" fmla="*/ 3868256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5882777 w 10416395"/>
                <a:gd name="connsiteY49" fmla="*/ 3521863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6110863 w 10416395"/>
                <a:gd name="connsiteY55" fmla="*/ 3868256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5882777 w 10416395"/>
                <a:gd name="connsiteY49" fmla="*/ 3521863 h 5867461"/>
                <a:gd name="connsiteX50" fmla="*/ 6605062 w 10416395"/>
                <a:gd name="connsiteY50" fmla="*/ 3822314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6110863 w 10416395"/>
                <a:gd name="connsiteY55" fmla="*/ 3868256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54"/>
                <a:gd name="connsiteX1" fmla="*/ 1343911 w 10416395"/>
                <a:gd name="connsiteY1" fmla="*/ 1559828 h 5867454"/>
                <a:gd name="connsiteX2" fmla="*/ 1553023 w 10416395"/>
                <a:gd name="connsiteY2" fmla="*/ 1657728 h 5867454"/>
                <a:gd name="connsiteX3" fmla="*/ 1907353 w 10416395"/>
                <a:gd name="connsiteY3" fmla="*/ 1680588 h 5867454"/>
                <a:gd name="connsiteX4" fmla="*/ 2021653 w 10416395"/>
                <a:gd name="connsiteY4" fmla="*/ 1543428 h 5867454"/>
                <a:gd name="connsiteX5" fmla="*/ 2124523 w 10416395"/>
                <a:gd name="connsiteY5" fmla="*/ 1291968 h 5867454"/>
                <a:gd name="connsiteX6" fmla="*/ 2124523 w 10416395"/>
                <a:gd name="connsiteY6" fmla="*/ 1120518 h 5867454"/>
                <a:gd name="connsiteX7" fmla="*/ 2068029 w 10416395"/>
                <a:gd name="connsiteY7" fmla="*/ 825325 h 5867454"/>
                <a:gd name="connsiteX8" fmla="*/ 2078803 w 10416395"/>
                <a:gd name="connsiteY8" fmla="*/ 777618 h 5867454"/>
                <a:gd name="connsiteX9" fmla="*/ 2170243 w 10416395"/>
                <a:gd name="connsiteY9" fmla="*/ 1086228 h 5867454"/>
                <a:gd name="connsiteX10" fmla="*/ 2215963 w 10416395"/>
                <a:gd name="connsiteY10" fmla="*/ 1269108 h 5867454"/>
                <a:gd name="connsiteX11" fmla="*/ 2284543 w 10416395"/>
                <a:gd name="connsiteY11" fmla="*/ 1303398 h 5867454"/>
                <a:gd name="connsiteX12" fmla="*/ 2330263 w 10416395"/>
                <a:gd name="connsiteY12" fmla="*/ 1166238 h 5867454"/>
                <a:gd name="connsiteX13" fmla="*/ 2467423 w 10416395"/>
                <a:gd name="connsiteY13" fmla="*/ 880488 h 5867454"/>
                <a:gd name="connsiteX14" fmla="*/ 2558863 w 10416395"/>
                <a:gd name="connsiteY14" fmla="*/ 640458 h 5867454"/>
                <a:gd name="connsiteX15" fmla="*/ 2616013 w 10416395"/>
                <a:gd name="connsiteY15" fmla="*/ 537588 h 5867454"/>
                <a:gd name="connsiteX16" fmla="*/ 2558863 w 10416395"/>
                <a:gd name="connsiteY16" fmla="*/ 789048 h 5867454"/>
                <a:gd name="connsiteX17" fmla="*/ 2444563 w 10416395"/>
                <a:gd name="connsiteY17" fmla="*/ 1097658 h 5867454"/>
                <a:gd name="connsiteX18" fmla="*/ 2375983 w 10416395"/>
                <a:gd name="connsiteY18" fmla="*/ 1406268 h 5867454"/>
                <a:gd name="connsiteX19" fmla="*/ 2558863 w 10416395"/>
                <a:gd name="connsiteY19" fmla="*/ 1577718 h 5867454"/>
                <a:gd name="connsiteX20" fmla="*/ 2878903 w 10416395"/>
                <a:gd name="connsiteY20" fmla="*/ 1657728 h 5867454"/>
                <a:gd name="connsiteX21" fmla="*/ 3187513 w 10416395"/>
                <a:gd name="connsiteY21" fmla="*/ 1657728 h 5867454"/>
                <a:gd name="connsiteX22" fmla="*/ 3370393 w 10416395"/>
                <a:gd name="connsiteY22" fmla="*/ 1566288 h 5867454"/>
                <a:gd name="connsiteX23" fmla="*/ 3488066 w 10416395"/>
                <a:gd name="connsiteY23" fmla="*/ 1246753 h 5867454"/>
                <a:gd name="connsiteX24" fmla="*/ 3495138 w 10416395"/>
                <a:gd name="connsiteY24" fmla="*/ 1115548 h 5867454"/>
                <a:gd name="connsiteX25" fmla="*/ 3493650 w 10416395"/>
                <a:gd name="connsiteY25" fmla="*/ 1063976 h 5867454"/>
                <a:gd name="connsiteX26" fmla="*/ 3450403 w 10416395"/>
                <a:gd name="connsiteY26" fmla="*/ 777618 h 5867454"/>
                <a:gd name="connsiteX27" fmla="*/ 3119893 w 10416395"/>
                <a:gd name="connsiteY27" fmla="*/ 321571 h 5867454"/>
                <a:gd name="connsiteX28" fmla="*/ 3497351 w 10416395"/>
                <a:gd name="connsiteY28" fmla="*/ 674883 h 5867454"/>
                <a:gd name="connsiteX29" fmla="*/ 3759013 w 10416395"/>
                <a:gd name="connsiteY29" fmla="*/ 571878 h 5867454"/>
                <a:gd name="connsiteX30" fmla="*/ 3999043 w 10416395"/>
                <a:gd name="connsiteY30" fmla="*/ 91818 h 5867454"/>
                <a:gd name="connsiteX31" fmla="*/ 4033333 w 10416395"/>
                <a:gd name="connsiteY31" fmla="*/ 11808 h 5867454"/>
                <a:gd name="connsiteX32" fmla="*/ 3984569 w 10416395"/>
                <a:gd name="connsiteY32" fmla="*/ 247366 h 5867454"/>
                <a:gd name="connsiteX33" fmla="*/ 3812791 w 10416395"/>
                <a:gd name="connsiteY33" fmla="*/ 647417 h 5867454"/>
                <a:gd name="connsiteX34" fmla="*/ 3592906 w 10416395"/>
                <a:gd name="connsiteY34" fmla="*/ 811408 h 5867454"/>
                <a:gd name="connsiteX35" fmla="*/ 3604425 w 10416395"/>
                <a:gd name="connsiteY35" fmla="*/ 999253 h 5867454"/>
                <a:gd name="connsiteX36" fmla="*/ 3872985 w 10416395"/>
                <a:gd name="connsiteY36" fmla="*/ 881976 h 5867454"/>
                <a:gd name="connsiteX37" fmla="*/ 4200754 w 10416395"/>
                <a:gd name="connsiteY37" fmla="*/ 774136 h 5867454"/>
                <a:gd name="connsiteX38" fmla="*/ 4064251 w 10416395"/>
                <a:gd name="connsiteY38" fmla="*/ 847195 h 5867454"/>
                <a:gd name="connsiteX39" fmla="*/ 3818880 w 10416395"/>
                <a:gd name="connsiteY39" fmla="*/ 991305 h 5867454"/>
                <a:gd name="connsiteX40" fmla="*/ 3658531 w 10416395"/>
                <a:gd name="connsiteY40" fmla="*/ 1093178 h 5867454"/>
                <a:gd name="connsiteX41" fmla="*/ 3622838 w 10416395"/>
                <a:gd name="connsiteY41" fmla="*/ 1221401 h 5867454"/>
                <a:gd name="connsiteX42" fmla="*/ 3577446 w 10416395"/>
                <a:gd name="connsiteY42" fmla="*/ 1500691 h 5867454"/>
                <a:gd name="connsiteX43" fmla="*/ 3461833 w 10416395"/>
                <a:gd name="connsiteY43" fmla="*/ 1726308 h 5867454"/>
                <a:gd name="connsiteX44" fmla="*/ 3278953 w 10416395"/>
                <a:gd name="connsiteY44" fmla="*/ 2034918 h 5867454"/>
                <a:gd name="connsiteX45" fmla="*/ 3288742 w 10416395"/>
                <a:gd name="connsiteY45" fmla="*/ 2273460 h 5867454"/>
                <a:gd name="connsiteX46" fmla="*/ 3434288 w 10416395"/>
                <a:gd name="connsiteY46" fmla="*/ 2417577 h 5867454"/>
                <a:gd name="connsiteX47" fmla="*/ 3641522 w 10416395"/>
                <a:gd name="connsiteY47" fmla="*/ 2521189 h 5867454"/>
                <a:gd name="connsiteX48" fmla="*/ 4079053 w 10416395"/>
                <a:gd name="connsiteY48" fmla="*/ 2777868 h 5867454"/>
                <a:gd name="connsiteX49" fmla="*/ 5882777 w 10416395"/>
                <a:gd name="connsiteY49" fmla="*/ 3521863 h 5867454"/>
                <a:gd name="connsiteX50" fmla="*/ 6605062 w 10416395"/>
                <a:gd name="connsiteY50" fmla="*/ 3822314 h 5867454"/>
                <a:gd name="connsiteX51" fmla="*/ 9975288 w 10416395"/>
                <a:gd name="connsiteY51" fmla="*/ 5127218 h 5867454"/>
                <a:gd name="connsiteX52" fmla="*/ 10412163 w 10416395"/>
                <a:gd name="connsiteY52" fmla="*/ 5057593 h 5867454"/>
                <a:gd name="connsiteX53" fmla="*/ 9959777 w 10416395"/>
                <a:gd name="connsiteY53" fmla="*/ 5867453 h 5867454"/>
                <a:gd name="connsiteX54" fmla="*/ 6585849 w 10416395"/>
                <a:gd name="connsiteY54" fmla="*/ 4067486 h 5867454"/>
                <a:gd name="connsiteX55" fmla="*/ 6110863 w 10416395"/>
                <a:gd name="connsiteY55" fmla="*/ 3868256 h 5867454"/>
                <a:gd name="connsiteX56" fmla="*/ 4940575 w 10416395"/>
                <a:gd name="connsiteY56" fmla="*/ 3376168 h 5867454"/>
                <a:gd name="connsiteX57" fmla="*/ 3944371 w 10416395"/>
                <a:gd name="connsiteY57" fmla="*/ 2976643 h 5867454"/>
                <a:gd name="connsiteX58" fmla="*/ 3460193 w 10416395"/>
                <a:gd name="connsiteY58" fmla="*/ 2852901 h 5867454"/>
                <a:gd name="connsiteX59" fmla="*/ 3217865 w 10416395"/>
                <a:gd name="connsiteY59" fmla="*/ 2829045 h 5867454"/>
                <a:gd name="connsiteX60" fmla="*/ 3025524 w 10416395"/>
                <a:gd name="connsiteY60" fmla="*/ 2858861 h 5867454"/>
                <a:gd name="connsiteX61" fmla="*/ 2832855 w 10416395"/>
                <a:gd name="connsiteY61" fmla="*/ 2930924 h 5867454"/>
                <a:gd name="connsiteX62" fmla="*/ 2820111 w 10416395"/>
                <a:gd name="connsiteY62" fmla="*/ 3026344 h 5867454"/>
                <a:gd name="connsiteX63" fmla="*/ 2959241 w 10416395"/>
                <a:gd name="connsiteY63" fmla="*/ 3167976 h 5867454"/>
                <a:gd name="connsiteX64" fmla="*/ 3176083 w 10416395"/>
                <a:gd name="connsiteY64" fmla="*/ 3269358 h 5867454"/>
                <a:gd name="connsiteX65" fmla="*/ 3388239 w 10416395"/>
                <a:gd name="connsiteY65" fmla="*/ 3442290 h 5867454"/>
                <a:gd name="connsiteX66" fmla="*/ 3212014 w 10416395"/>
                <a:gd name="connsiteY66" fmla="*/ 3336948 h 5867454"/>
                <a:gd name="connsiteX67" fmla="*/ 3004633 w 10416395"/>
                <a:gd name="connsiteY67" fmla="*/ 3276814 h 5867454"/>
                <a:gd name="connsiteX68" fmla="*/ 2771676 w 10416395"/>
                <a:gd name="connsiteY68" fmla="*/ 3166987 h 5867454"/>
                <a:gd name="connsiteX69" fmla="*/ 2638873 w 10416395"/>
                <a:gd name="connsiteY69" fmla="*/ 3097908 h 5867454"/>
                <a:gd name="connsiteX70" fmla="*/ 2570293 w 10416395"/>
                <a:gd name="connsiteY70" fmla="*/ 3109338 h 5867454"/>
                <a:gd name="connsiteX71" fmla="*/ 2525557 w 10416395"/>
                <a:gd name="connsiteY71" fmla="*/ 3326508 h 5867454"/>
                <a:gd name="connsiteX72" fmla="*/ 2584349 w 10416395"/>
                <a:gd name="connsiteY72" fmla="*/ 3577470 h 5867454"/>
                <a:gd name="connsiteX73" fmla="*/ 2663703 w 10416395"/>
                <a:gd name="connsiteY73" fmla="*/ 3996904 h 5867454"/>
                <a:gd name="connsiteX74" fmla="*/ 2633113 w 10416395"/>
                <a:gd name="connsiteY74" fmla="*/ 4192703 h 5867454"/>
                <a:gd name="connsiteX75" fmla="*/ 2539703 w 10416395"/>
                <a:gd name="connsiteY75" fmla="*/ 4455574 h 5867454"/>
                <a:gd name="connsiteX76" fmla="*/ 2595212 w 10416395"/>
                <a:gd name="connsiteY76" fmla="*/ 3945217 h 5867454"/>
                <a:gd name="connsiteX77" fmla="*/ 2481240 w 10416395"/>
                <a:gd name="connsiteY77" fmla="*/ 3566538 h 5867454"/>
                <a:gd name="connsiteX78" fmla="*/ 2307403 w 10416395"/>
                <a:gd name="connsiteY78" fmla="*/ 3166488 h 5867454"/>
                <a:gd name="connsiteX79" fmla="*/ 2261683 w 10416395"/>
                <a:gd name="connsiteY79" fmla="*/ 3063618 h 5867454"/>
                <a:gd name="connsiteX80" fmla="*/ 2078803 w 10416395"/>
                <a:gd name="connsiteY80" fmla="*/ 2949318 h 5867454"/>
                <a:gd name="connsiteX81" fmla="*/ 1824299 w 10416395"/>
                <a:gd name="connsiteY81" fmla="*/ 3002494 h 5867454"/>
                <a:gd name="connsiteX82" fmla="*/ 1412162 w 10416395"/>
                <a:gd name="connsiteY82" fmla="*/ 3235573 h 5867454"/>
                <a:gd name="connsiteX83" fmla="*/ 1381573 w 10416395"/>
                <a:gd name="connsiteY83" fmla="*/ 3680838 h 5867454"/>
                <a:gd name="connsiteX84" fmla="*/ 1340867 w 10416395"/>
                <a:gd name="connsiteY84" fmla="*/ 3980504 h 5867454"/>
                <a:gd name="connsiteX85" fmla="*/ 1197619 w 10416395"/>
                <a:gd name="connsiteY85" fmla="*/ 4738831 h 5867454"/>
                <a:gd name="connsiteX86" fmla="*/ 1220896 w 10416395"/>
                <a:gd name="connsiteY86" fmla="*/ 4338309 h 5867454"/>
                <a:gd name="connsiteX87" fmla="*/ 1242772 w 10416395"/>
                <a:gd name="connsiteY87" fmla="*/ 4080888 h 5867454"/>
                <a:gd name="connsiteX88" fmla="*/ 1198693 w 10416395"/>
                <a:gd name="connsiteY88" fmla="*/ 3909438 h 5867454"/>
                <a:gd name="connsiteX89" fmla="*/ 970093 w 10416395"/>
                <a:gd name="connsiteY89" fmla="*/ 3989448 h 5867454"/>
                <a:gd name="connsiteX90" fmla="*/ 766328 w 10416395"/>
                <a:gd name="connsiteY90" fmla="*/ 4131990 h 5867454"/>
                <a:gd name="connsiteX91" fmla="*/ 555808 w 10416395"/>
                <a:gd name="connsiteY91" fmla="*/ 4355688 h 5867454"/>
                <a:gd name="connsiteX92" fmla="*/ 785900 w 10416395"/>
                <a:gd name="connsiteY92" fmla="*/ 4017771 h 5867454"/>
                <a:gd name="connsiteX93" fmla="*/ 1130113 w 10416395"/>
                <a:gd name="connsiteY93" fmla="*/ 3817500 h 5867454"/>
                <a:gd name="connsiteX94" fmla="*/ 1278703 w 10416395"/>
                <a:gd name="connsiteY94" fmla="*/ 3726558 h 5867454"/>
                <a:gd name="connsiteX95" fmla="*/ 1269661 w 10416395"/>
                <a:gd name="connsiteY95" fmla="*/ 3390117 h 5867454"/>
                <a:gd name="connsiteX96" fmla="*/ 1309620 w 10416395"/>
                <a:gd name="connsiteY96" fmla="*/ 3169963 h 5867454"/>
                <a:gd name="connsiteX97" fmla="*/ 1393003 w 10416395"/>
                <a:gd name="connsiteY97" fmla="*/ 3052188 h 5867454"/>
                <a:gd name="connsiteX98" fmla="*/ 1080693 w 10416395"/>
                <a:gd name="connsiteY98" fmla="*/ 2984604 h 5867454"/>
                <a:gd name="connsiteX99" fmla="*/ 663453 w 10416395"/>
                <a:gd name="connsiteY99" fmla="*/ 3023360 h 5867454"/>
                <a:gd name="connsiteX100" fmla="*/ 235111 w 10416395"/>
                <a:gd name="connsiteY100" fmla="*/ 3217172 h 5867454"/>
                <a:gd name="connsiteX101" fmla="*/ 421453 w 10416395"/>
                <a:gd name="connsiteY101" fmla="*/ 3029328 h 5867454"/>
                <a:gd name="connsiteX102" fmla="*/ 627193 w 10416395"/>
                <a:gd name="connsiteY102" fmla="*/ 2926458 h 5867454"/>
                <a:gd name="connsiteX103" fmla="*/ 854480 w 10416395"/>
                <a:gd name="connsiteY103" fmla="*/ 2889178 h 5867454"/>
                <a:gd name="connsiteX104" fmla="*/ 1149272 w 10416395"/>
                <a:gd name="connsiteY104" fmla="*/ 2889676 h 5867454"/>
                <a:gd name="connsiteX105" fmla="*/ 1531894 w 10416395"/>
                <a:gd name="connsiteY105" fmla="*/ 2917507 h 5867454"/>
                <a:gd name="connsiteX106" fmla="*/ 1860559 w 10416395"/>
                <a:gd name="connsiteY106" fmla="*/ 2766431 h 5867454"/>
                <a:gd name="connsiteX107" fmla="*/ 1701613 w 10416395"/>
                <a:gd name="connsiteY107" fmla="*/ 2263518 h 5867454"/>
                <a:gd name="connsiteX108" fmla="*/ 1690183 w 10416395"/>
                <a:gd name="connsiteY108" fmla="*/ 1966338 h 5867454"/>
                <a:gd name="connsiteX109" fmla="*/ 1381991 w 10416395"/>
                <a:gd name="connsiteY109" fmla="*/ 1841604 h 5867454"/>
                <a:gd name="connsiteX110" fmla="*/ 1095823 w 10416395"/>
                <a:gd name="connsiteY110" fmla="*/ 1714878 h 5867454"/>
                <a:gd name="connsiteX111" fmla="*/ 746507 w 10416395"/>
                <a:gd name="connsiteY111" fmla="*/ 1626415 h 5867454"/>
                <a:gd name="connsiteX112" fmla="*/ 352873 w 10416395"/>
                <a:gd name="connsiteY112" fmla="*/ 1726308 h 5867454"/>
                <a:gd name="connsiteX113" fmla="*/ 113171 w 10416395"/>
                <a:gd name="connsiteY113" fmla="*/ 1763582 h 5867454"/>
                <a:gd name="connsiteX114" fmla="*/ 9973 w 10416395"/>
                <a:gd name="connsiteY114" fmla="*/ 1737738 h 5867454"/>
                <a:gd name="connsiteX115" fmla="*/ 348516 w 10416395"/>
                <a:gd name="connsiteY115" fmla="*/ 1643812 h 5867454"/>
                <a:gd name="connsiteX116" fmla="*/ 653097 w 10416395"/>
                <a:gd name="connsiteY116" fmla="*/ 1543920 h 5867454"/>
                <a:gd name="connsiteX117" fmla="*/ 1072963 w 10416395"/>
                <a:gd name="connsiteY117" fmla="*/ 1612008 h 5867454"/>
                <a:gd name="connsiteX118" fmla="*/ 1244413 w 10416395"/>
                <a:gd name="connsiteY118" fmla="*/ 1657728 h 5867454"/>
                <a:gd name="connsiteX119" fmla="*/ 1205766 w 10416395"/>
                <a:gd name="connsiteY119" fmla="*/ 1451988 h 5867454"/>
                <a:gd name="connsiteX120" fmla="*/ 1046313 w 10416395"/>
                <a:gd name="connsiteY120" fmla="*/ 815409 h 5867454"/>
                <a:gd name="connsiteX121" fmla="*/ 1221553 w 10416395"/>
                <a:gd name="connsiteY121" fmla="*/ 1211958 h 5867454"/>
                <a:gd name="connsiteX0" fmla="*/ 1221553 w 10412569"/>
                <a:gd name="connsiteY0" fmla="*/ 1211958 h 5127218"/>
                <a:gd name="connsiteX1" fmla="*/ 1343911 w 10412569"/>
                <a:gd name="connsiteY1" fmla="*/ 1559828 h 5127218"/>
                <a:gd name="connsiteX2" fmla="*/ 1553023 w 10412569"/>
                <a:gd name="connsiteY2" fmla="*/ 1657728 h 5127218"/>
                <a:gd name="connsiteX3" fmla="*/ 1907353 w 10412569"/>
                <a:gd name="connsiteY3" fmla="*/ 1680588 h 5127218"/>
                <a:gd name="connsiteX4" fmla="*/ 2021653 w 10412569"/>
                <a:gd name="connsiteY4" fmla="*/ 1543428 h 5127218"/>
                <a:gd name="connsiteX5" fmla="*/ 2124523 w 10412569"/>
                <a:gd name="connsiteY5" fmla="*/ 1291968 h 5127218"/>
                <a:gd name="connsiteX6" fmla="*/ 2124523 w 10412569"/>
                <a:gd name="connsiteY6" fmla="*/ 1120518 h 5127218"/>
                <a:gd name="connsiteX7" fmla="*/ 2068029 w 10412569"/>
                <a:gd name="connsiteY7" fmla="*/ 825325 h 5127218"/>
                <a:gd name="connsiteX8" fmla="*/ 2078803 w 10412569"/>
                <a:gd name="connsiteY8" fmla="*/ 777618 h 5127218"/>
                <a:gd name="connsiteX9" fmla="*/ 2170243 w 10412569"/>
                <a:gd name="connsiteY9" fmla="*/ 1086228 h 5127218"/>
                <a:gd name="connsiteX10" fmla="*/ 2215963 w 10412569"/>
                <a:gd name="connsiteY10" fmla="*/ 1269108 h 5127218"/>
                <a:gd name="connsiteX11" fmla="*/ 2284543 w 10412569"/>
                <a:gd name="connsiteY11" fmla="*/ 1303398 h 5127218"/>
                <a:gd name="connsiteX12" fmla="*/ 2330263 w 10412569"/>
                <a:gd name="connsiteY12" fmla="*/ 1166238 h 5127218"/>
                <a:gd name="connsiteX13" fmla="*/ 2467423 w 10412569"/>
                <a:gd name="connsiteY13" fmla="*/ 880488 h 5127218"/>
                <a:gd name="connsiteX14" fmla="*/ 2558863 w 10412569"/>
                <a:gd name="connsiteY14" fmla="*/ 640458 h 5127218"/>
                <a:gd name="connsiteX15" fmla="*/ 2616013 w 10412569"/>
                <a:gd name="connsiteY15" fmla="*/ 537588 h 5127218"/>
                <a:gd name="connsiteX16" fmla="*/ 2558863 w 10412569"/>
                <a:gd name="connsiteY16" fmla="*/ 789048 h 5127218"/>
                <a:gd name="connsiteX17" fmla="*/ 2444563 w 10412569"/>
                <a:gd name="connsiteY17" fmla="*/ 1097658 h 5127218"/>
                <a:gd name="connsiteX18" fmla="*/ 2375983 w 10412569"/>
                <a:gd name="connsiteY18" fmla="*/ 1406268 h 5127218"/>
                <a:gd name="connsiteX19" fmla="*/ 2558863 w 10412569"/>
                <a:gd name="connsiteY19" fmla="*/ 1577718 h 5127218"/>
                <a:gd name="connsiteX20" fmla="*/ 2878903 w 10412569"/>
                <a:gd name="connsiteY20" fmla="*/ 1657728 h 5127218"/>
                <a:gd name="connsiteX21" fmla="*/ 3187513 w 10412569"/>
                <a:gd name="connsiteY21" fmla="*/ 1657728 h 5127218"/>
                <a:gd name="connsiteX22" fmla="*/ 3370393 w 10412569"/>
                <a:gd name="connsiteY22" fmla="*/ 1566288 h 5127218"/>
                <a:gd name="connsiteX23" fmla="*/ 3488066 w 10412569"/>
                <a:gd name="connsiteY23" fmla="*/ 1246753 h 5127218"/>
                <a:gd name="connsiteX24" fmla="*/ 3495138 w 10412569"/>
                <a:gd name="connsiteY24" fmla="*/ 1115548 h 5127218"/>
                <a:gd name="connsiteX25" fmla="*/ 3493650 w 10412569"/>
                <a:gd name="connsiteY25" fmla="*/ 1063976 h 5127218"/>
                <a:gd name="connsiteX26" fmla="*/ 3450403 w 10412569"/>
                <a:gd name="connsiteY26" fmla="*/ 777618 h 5127218"/>
                <a:gd name="connsiteX27" fmla="*/ 3119893 w 10412569"/>
                <a:gd name="connsiteY27" fmla="*/ 321571 h 5127218"/>
                <a:gd name="connsiteX28" fmla="*/ 3497351 w 10412569"/>
                <a:gd name="connsiteY28" fmla="*/ 674883 h 5127218"/>
                <a:gd name="connsiteX29" fmla="*/ 3759013 w 10412569"/>
                <a:gd name="connsiteY29" fmla="*/ 571878 h 5127218"/>
                <a:gd name="connsiteX30" fmla="*/ 3999043 w 10412569"/>
                <a:gd name="connsiteY30" fmla="*/ 91818 h 5127218"/>
                <a:gd name="connsiteX31" fmla="*/ 4033333 w 10412569"/>
                <a:gd name="connsiteY31" fmla="*/ 11808 h 5127218"/>
                <a:gd name="connsiteX32" fmla="*/ 3984569 w 10412569"/>
                <a:gd name="connsiteY32" fmla="*/ 247366 h 5127218"/>
                <a:gd name="connsiteX33" fmla="*/ 3812791 w 10412569"/>
                <a:gd name="connsiteY33" fmla="*/ 647417 h 5127218"/>
                <a:gd name="connsiteX34" fmla="*/ 3592906 w 10412569"/>
                <a:gd name="connsiteY34" fmla="*/ 811408 h 5127218"/>
                <a:gd name="connsiteX35" fmla="*/ 3604425 w 10412569"/>
                <a:gd name="connsiteY35" fmla="*/ 999253 h 5127218"/>
                <a:gd name="connsiteX36" fmla="*/ 3872985 w 10412569"/>
                <a:gd name="connsiteY36" fmla="*/ 881976 h 5127218"/>
                <a:gd name="connsiteX37" fmla="*/ 4200754 w 10412569"/>
                <a:gd name="connsiteY37" fmla="*/ 774136 h 5127218"/>
                <a:gd name="connsiteX38" fmla="*/ 4064251 w 10412569"/>
                <a:gd name="connsiteY38" fmla="*/ 847195 h 5127218"/>
                <a:gd name="connsiteX39" fmla="*/ 3818880 w 10412569"/>
                <a:gd name="connsiteY39" fmla="*/ 991305 h 5127218"/>
                <a:gd name="connsiteX40" fmla="*/ 3658531 w 10412569"/>
                <a:gd name="connsiteY40" fmla="*/ 1093178 h 5127218"/>
                <a:gd name="connsiteX41" fmla="*/ 3622838 w 10412569"/>
                <a:gd name="connsiteY41" fmla="*/ 1221401 h 5127218"/>
                <a:gd name="connsiteX42" fmla="*/ 3577446 w 10412569"/>
                <a:gd name="connsiteY42" fmla="*/ 1500691 h 5127218"/>
                <a:gd name="connsiteX43" fmla="*/ 3461833 w 10412569"/>
                <a:gd name="connsiteY43" fmla="*/ 1726308 h 5127218"/>
                <a:gd name="connsiteX44" fmla="*/ 3278953 w 10412569"/>
                <a:gd name="connsiteY44" fmla="*/ 2034918 h 5127218"/>
                <a:gd name="connsiteX45" fmla="*/ 3288742 w 10412569"/>
                <a:gd name="connsiteY45" fmla="*/ 2273460 h 5127218"/>
                <a:gd name="connsiteX46" fmla="*/ 3434288 w 10412569"/>
                <a:gd name="connsiteY46" fmla="*/ 2417577 h 5127218"/>
                <a:gd name="connsiteX47" fmla="*/ 3641522 w 10412569"/>
                <a:gd name="connsiteY47" fmla="*/ 2521189 h 5127218"/>
                <a:gd name="connsiteX48" fmla="*/ 4079053 w 10412569"/>
                <a:gd name="connsiteY48" fmla="*/ 2777868 h 5127218"/>
                <a:gd name="connsiteX49" fmla="*/ 5882777 w 10412569"/>
                <a:gd name="connsiteY49" fmla="*/ 3521863 h 5127218"/>
                <a:gd name="connsiteX50" fmla="*/ 6605062 w 10412569"/>
                <a:gd name="connsiteY50" fmla="*/ 3822314 h 5127218"/>
                <a:gd name="connsiteX51" fmla="*/ 9975288 w 10412569"/>
                <a:gd name="connsiteY51" fmla="*/ 5127218 h 5127218"/>
                <a:gd name="connsiteX52" fmla="*/ 10412163 w 10412569"/>
                <a:gd name="connsiteY52" fmla="*/ 5057593 h 5127218"/>
                <a:gd name="connsiteX53" fmla="*/ 6934466 w 10412569"/>
                <a:gd name="connsiteY53" fmla="*/ 4178426 h 5127218"/>
                <a:gd name="connsiteX54" fmla="*/ 6585849 w 10412569"/>
                <a:gd name="connsiteY54" fmla="*/ 4067486 h 5127218"/>
                <a:gd name="connsiteX55" fmla="*/ 6110863 w 10412569"/>
                <a:gd name="connsiteY55" fmla="*/ 3868256 h 5127218"/>
                <a:gd name="connsiteX56" fmla="*/ 4940575 w 10412569"/>
                <a:gd name="connsiteY56" fmla="*/ 3376168 h 5127218"/>
                <a:gd name="connsiteX57" fmla="*/ 3944371 w 10412569"/>
                <a:gd name="connsiteY57" fmla="*/ 2976643 h 5127218"/>
                <a:gd name="connsiteX58" fmla="*/ 3460193 w 10412569"/>
                <a:gd name="connsiteY58" fmla="*/ 2852901 h 5127218"/>
                <a:gd name="connsiteX59" fmla="*/ 3217865 w 10412569"/>
                <a:gd name="connsiteY59" fmla="*/ 2829045 h 5127218"/>
                <a:gd name="connsiteX60" fmla="*/ 3025524 w 10412569"/>
                <a:gd name="connsiteY60" fmla="*/ 2858861 h 5127218"/>
                <a:gd name="connsiteX61" fmla="*/ 2832855 w 10412569"/>
                <a:gd name="connsiteY61" fmla="*/ 2930924 h 5127218"/>
                <a:gd name="connsiteX62" fmla="*/ 2820111 w 10412569"/>
                <a:gd name="connsiteY62" fmla="*/ 3026344 h 5127218"/>
                <a:gd name="connsiteX63" fmla="*/ 2959241 w 10412569"/>
                <a:gd name="connsiteY63" fmla="*/ 3167976 h 5127218"/>
                <a:gd name="connsiteX64" fmla="*/ 3176083 w 10412569"/>
                <a:gd name="connsiteY64" fmla="*/ 3269358 h 5127218"/>
                <a:gd name="connsiteX65" fmla="*/ 3388239 w 10412569"/>
                <a:gd name="connsiteY65" fmla="*/ 3442290 h 5127218"/>
                <a:gd name="connsiteX66" fmla="*/ 3212014 w 10412569"/>
                <a:gd name="connsiteY66" fmla="*/ 3336948 h 5127218"/>
                <a:gd name="connsiteX67" fmla="*/ 3004633 w 10412569"/>
                <a:gd name="connsiteY67" fmla="*/ 3276814 h 5127218"/>
                <a:gd name="connsiteX68" fmla="*/ 2771676 w 10412569"/>
                <a:gd name="connsiteY68" fmla="*/ 3166987 h 5127218"/>
                <a:gd name="connsiteX69" fmla="*/ 2638873 w 10412569"/>
                <a:gd name="connsiteY69" fmla="*/ 3097908 h 5127218"/>
                <a:gd name="connsiteX70" fmla="*/ 2570293 w 10412569"/>
                <a:gd name="connsiteY70" fmla="*/ 3109338 h 5127218"/>
                <a:gd name="connsiteX71" fmla="*/ 2525557 w 10412569"/>
                <a:gd name="connsiteY71" fmla="*/ 3326508 h 5127218"/>
                <a:gd name="connsiteX72" fmla="*/ 2584349 w 10412569"/>
                <a:gd name="connsiteY72" fmla="*/ 3577470 h 5127218"/>
                <a:gd name="connsiteX73" fmla="*/ 2663703 w 10412569"/>
                <a:gd name="connsiteY73" fmla="*/ 3996904 h 5127218"/>
                <a:gd name="connsiteX74" fmla="*/ 2633113 w 10412569"/>
                <a:gd name="connsiteY74" fmla="*/ 4192703 h 5127218"/>
                <a:gd name="connsiteX75" fmla="*/ 2539703 w 10412569"/>
                <a:gd name="connsiteY75" fmla="*/ 4455574 h 5127218"/>
                <a:gd name="connsiteX76" fmla="*/ 2595212 w 10412569"/>
                <a:gd name="connsiteY76" fmla="*/ 3945217 h 5127218"/>
                <a:gd name="connsiteX77" fmla="*/ 2481240 w 10412569"/>
                <a:gd name="connsiteY77" fmla="*/ 3566538 h 5127218"/>
                <a:gd name="connsiteX78" fmla="*/ 2307403 w 10412569"/>
                <a:gd name="connsiteY78" fmla="*/ 3166488 h 5127218"/>
                <a:gd name="connsiteX79" fmla="*/ 2261683 w 10412569"/>
                <a:gd name="connsiteY79" fmla="*/ 3063618 h 5127218"/>
                <a:gd name="connsiteX80" fmla="*/ 2078803 w 10412569"/>
                <a:gd name="connsiteY80" fmla="*/ 2949318 h 5127218"/>
                <a:gd name="connsiteX81" fmla="*/ 1824299 w 10412569"/>
                <a:gd name="connsiteY81" fmla="*/ 3002494 h 5127218"/>
                <a:gd name="connsiteX82" fmla="*/ 1412162 w 10412569"/>
                <a:gd name="connsiteY82" fmla="*/ 3235573 h 5127218"/>
                <a:gd name="connsiteX83" fmla="*/ 1381573 w 10412569"/>
                <a:gd name="connsiteY83" fmla="*/ 3680838 h 5127218"/>
                <a:gd name="connsiteX84" fmla="*/ 1340867 w 10412569"/>
                <a:gd name="connsiteY84" fmla="*/ 3980504 h 5127218"/>
                <a:gd name="connsiteX85" fmla="*/ 1197619 w 10412569"/>
                <a:gd name="connsiteY85" fmla="*/ 4738831 h 5127218"/>
                <a:gd name="connsiteX86" fmla="*/ 1220896 w 10412569"/>
                <a:gd name="connsiteY86" fmla="*/ 4338309 h 5127218"/>
                <a:gd name="connsiteX87" fmla="*/ 1242772 w 10412569"/>
                <a:gd name="connsiteY87" fmla="*/ 4080888 h 5127218"/>
                <a:gd name="connsiteX88" fmla="*/ 1198693 w 10412569"/>
                <a:gd name="connsiteY88" fmla="*/ 3909438 h 5127218"/>
                <a:gd name="connsiteX89" fmla="*/ 970093 w 10412569"/>
                <a:gd name="connsiteY89" fmla="*/ 3989448 h 5127218"/>
                <a:gd name="connsiteX90" fmla="*/ 766328 w 10412569"/>
                <a:gd name="connsiteY90" fmla="*/ 4131990 h 5127218"/>
                <a:gd name="connsiteX91" fmla="*/ 555808 w 10412569"/>
                <a:gd name="connsiteY91" fmla="*/ 4355688 h 5127218"/>
                <a:gd name="connsiteX92" fmla="*/ 785900 w 10412569"/>
                <a:gd name="connsiteY92" fmla="*/ 4017771 h 5127218"/>
                <a:gd name="connsiteX93" fmla="*/ 1130113 w 10412569"/>
                <a:gd name="connsiteY93" fmla="*/ 3817500 h 5127218"/>
                <a:gd name="connsiteX94" fmla="*/ 1278703 w 10412569"/>
                <a:gd name="connsiteY94" fmla="*/ 3726558 h 5127218"/>
                <a:gd name="connsiteX95" fmla="*/ 1269661 w 10412569"/>
                <a:gd name="connsiteY95" fmla="*/ 3390117 h 5127218"/>
                <a:gd name="connsiteX96" fmla="*/ 1309620 w 10412569"/>
                <a:gd name="connsiteY96" fmla="*/ 3169963 h 5127218"/>
                <a:gd name="connsiteX97" fmla="*/ 1393003 w 10412569"/>
                <a:gd name="connsiteY97" fmla="*/ 3052188 h 5127218"/>
                <a:gd name="connsiteX98" fmla="*/ 1080693 w 10412569"/>
                <a:gd name="connsiteY98" fmla="*/ 2984604 h 5127218"/>
                <a:gd name="connsiteX99" fmla="*/ 663453 w 10412569"/>
                <a:gd name="connsiteY99" fmla="*/ 3023360 h 5127218"/>
                <a:gd name="connsiteX100" fmla="*/ 235111 w 10412569"/>
                <a:gd name="connsiteY100" fmla="*/ 3217172 h 5127218"/>
                <a:gd name="connsiteX101" fmla="*/ 421453 w 10412569"/>
                <a:gd name="connsiteY101" fmla="*/ 3029328 h 5127218"/>
                <a:gd name="connsiteX102" fmla="*/ 627193 w 10412569"/>
                <a:gd name="connsiteY102" fmla="*/ 2926458 h 5127218"/>
                <a:gd name="connsiteX103" fmla="*/ 854480 w 10412569"/>
                <a:gd name="connsiteY103" fmla="*/ 2889178 h 5127218"/>
                <a:gd name="connsiteX104" fmla="*/ 1149272 w 10412569"/>
                <a:gd name="connsiteY104" fmla="*/ 2889676 h 5127218"/>
                <a:gd name="connsiteX105" fmla="*/ 1531894 w 10412569"/>
                <a:gd name="connsiteY105" fmla="*/ 2917507 h 5127218"/>
                <a:gd name="connsiteX106" fmla="*/ 1860559 w 10412569"/>
                <a:gd name="connsiteY106" fmla="*/ 2766431 h 5127218"/>
                <a:gd name="connsiteX107" fmla="*/ 1701613 w 10412569"/>
                <a:gd name="connsiteY107" fmla="*/ 2263518 h 5127218"/>
                <a:gd name="connsiteX108" fmla="*/ 1690183 w 10412569"/>
                <a:gd name="connsiteY108" fmla="*/ 1966338 h 5127218"/>
                <a:gd name="connsiteX109" fmla="*/ 1381991 w 10412569"/>
                <a:gd name="connsiteY109" fmla="*/ 1841604 h 5127218"/>
                <a:gd name="connsiteX110" fmla="*/ 1095823 w 10412569"/>
                <a:gd name="connsiteY110" fmla="*/ 1714878 h 5127218"/>
                <a:gd name="connsiteX111" fmla="*/ 746507 w 10412569"/>
                <a:gd name="connsiteY111" fmla="*/ 1626415 h 5127218"/>
                <a:gd name="connsiteX112" fmla="*/ 352873 w 10412569"/>
                <a:gd name="connsiteY112" fmla="*/ 1726308 h 5127218"/>
                <a:gd name="connsiteX113" fmla="*/ 113171 w 10412569"/>
                <a:gd name="connsiteY113" fmla="*/ 1763582 h 5127218"/>
                <a:gd name="connsiteX114" fmla="*/ 9973 w 10412569"/>
                <a:gd name="connsiteY114" fmla="*/ 1737738 h 5127218"/>
                <a:gd name="connsiteX115" fmla="*/ 348516 w 10412569"/>
                <a:gd name="connsiteY115" fmla="*/ 1643812 h 5127218"/>
                <a:gd name="connsiteX116" fmla="*/ 653097 w 10412569"/>
                <a:gd name="connsiteY116" fmla="*/ 1543920 h 5127218"/>
                <a:gd name="connsiteX117" fmla="*/ 1072963 w 10412569"/>
                <a:gd name="connsiteY117" fmla="*/ 1612008 h 5127218"/>
                <a:gd name="connsiteX118" fmla="*/ 1244413 w 10412569"/>
                <a:gd name="connsiteY118" fmla="*/ 1657728 h 5127218"/>
                <a:gd name="connsiteX119" fmla="*/ 1205766 w 10412569"/>
                <a:gd name="connsiteY119" fmla="*/ 1451988 h 5127218"/>
                <a:gd name="connsiteX120" fmla="*/ 1046313 w 10412569"/>
                <a:gd name="connsiteY120" fmla="*/ 815409 h 5127218"/>
                <a:gd name="connsiteX121" fmla="*/ 1221553 w 10412569"/>
                <a:gd name="connsiteY121" fmla="*/ 1211958 h 5127218"/>
                <a:gd name="connsiteX0" fmla="*/ 1221553 w 10025424"/>
                <a:gd name="connsiteY0" fmla="*/ 1211958 h 5460089"/>
                <a:gd name="connsiteX1" fmla="*/ 1343911 w 10025424"/>
                <a:gd name="connsiteY1" fmla="*/ 1559828 h 5460089"/>
                <a:gd name="connsiteX2" fmla="*/ 1553023 w 10025424"/>
                <a:gd name="connsiteY2" fmla="*/ 1657728 h 5460089"/>
                <a:gd name="connsiteX3" fmla="*/ 1907353 w 10025424"/>
                <a:gd name="connsiteY3" fmla="*/ 1680588 h 5460089"/>
                <a:gd name="connsiteX4" fmla="*/ 2021653 w 10025424"/>
                <a:gd name="connsiteY4" fmla="*/ 1543428 h 5460089"/>
                <a:gd name="connsiteX5" fmla="*/ 2124523 w 10025424"/>
                <a:gd name="connsiteY5" fmla="*/ 1291968 h 5460089"/>
                <a:gd name="connsiteX6" fmla="*/ 2124523 w 10025424"/>
                <a:gd name="connsiteY6" fmla="*/ 1120518 h 5460089"/>
                <a:gd name="connsiteX7" fmla="*/ 2068029 w 10025424"/>
                <a:gd name="connsiteY7" fmla="*/ 825325 h 5460089"/>
                <a:gd name="connsiteX8" fmla="*/ 2078803 w 10025424"/>
                <a:gd name="connsiteY8" fmla="*/ 777618 h 5460089"/>
                <a:gd name="connsiteX9" fmla="*/ 2170243 w 10025424"/>
                <a:gd name="connsiteY9" fmla="*/ 1086228 h 5460089"/>
                <a:gd name="connsiteX10" fmla="*/ 2215963 w 10025424"/>
                <a:gd name="connsiteY10" fmla="*/ 1269108 h 5460089"/>
                <a:gd name="connsiteX11" fmla="*/ 2284543 w 10025424"/>
                <a:gd name="connsiteY11" fmla="*/ 1303398 h 5460089"/>
                <a:gd name="connsiteX12" fmla="*/ 2330263 w 10025424"/>
                <a:gd name="connsiteY12" fmla="*/ 1166238 h 5460089"/>
                <a:gd name="connsiteX13" fmla="*/ 2467423 w 10025424"/>
                <a:gd name="connsiteY13" fmla="*/ 880488 h 5460089"/>
                <a:gd name="connsiteX14" fmla="*/ 2558863 w 10025424"/>
                <a:gd name="connsiteY14" fmla="*/ 640458 h 5460089"/>
                <a:gd name="connsiteX15" fmla="*/ 2616013 w 10025424"/>
                <a:gd name="connsiteY15" fmla="*/ 537588 h 5460089"/>
                <a:gd name="connsiteX16" fmla="*/ 2558863 w 10025424"/>
                <a:gd name="connsiteY16" fmla="*/ 789048 h 5460089"/>
                <a:gd name="connsiteX17" fmla="*/ 2444563 w 10025424"/>
                <a:gd name="connsiteY17" fmla="*/ 1097658 h 5460089"/>
                <a:gd name="connsiteX18" fmla="*/ 2375983 w 10025424"/>
                <a:gd name="connsiteY18" fmla="*/ 1406268 h 5460089"/>
                <a:gd name="connsiteX19" fmla="*/ 2558863 w 10025424"/>
                <a:gd name="connsiteY19" fmla="*/ 1577718 h 5460089"/>
                <a:gd name="connsiteX20" fmla="*/ 2878903 w 10025424"/>
                <a:gd name="connsiteY20" fmla="*/ 1657728 h 5460089"/>
                <a:gd name="connsiteX21" fmla="*/ 3187513 w 10025424"/>
                <a:gd name="connsiteY21" fmla="*/ 1657728 h 5460089"/>
                <a:gd name="connsiteX22" fmla="*/ 3370393 w 10025424"/>
                <a:gd name="connsiteY22" fmla="*/ 1566288 h 5460089"/>
                <a:gd name="connsiteX23" fmla="*/ 3488066 w 10025424"/>
                <a:gd name="connsiteY23" fmla="*/ 1246753 h 5460089"/>
                <a:gd name="connsiteX24" fmla="*/ 3495138 w 10025424"/>
                <a:gd name="connsiteY24" fmla="*/ 1115548 h 5460089"/>
                <a:gd name="connsiteX25" fmla="*/ 3493650 w 10025424"/>
                <a:gd name="connsiteY25" fmla="*/ 1063976 h 5460089"/>
                <a:gd name="connsiteX26" fmla="*/ 3450403 w 10025424"/>
                <a:gd name="connsiteY26" fmla="*/ 777618 h 5460089"/>
                <a:gd name="connsiteX27" fmla="*/ 3119893 w 10025424"/>
                <a:gd name="connsiteY27" fmla="*/ 321571 h 5460089"/>
                <a:gd name="connsiteX28" fmla="*/ 3497351 w 10025424"/>
                <a:gd name="connsiteY28" fmla="*/ 674883 h 5460089"/>
                <a:gd name="connsiteX29" fmla="*/ 3759013 w 10025424"/>
                <a:gd name="connsiteY29" fmla="*/ 571878 h 5460089"/>
                <a:gd name="connsiteX30" fmla="*/ 3999043 w 10025424"/>
                <a:gd name="connsiteY30" fmla="*/ 91818 h 5460089"/>
                <a:gd name="connsiteX31" fmla="*/ 4033333 w 10025424"/>
                <a:gd name="connsiteY31" fmla="*/ 11808 h 5460089"/>
                <a:gd name="connsiteX32" fmla="*/ 3984569 w 10025424"/>
                <a:gd name="connsiteY32" fmla="*/ 247366 h 5460089"/>
                <a:gd name="connsiteX33" fmla="*/ 3812791 w 10025424"/>
                <a:gd name="connsiteY33" fmla="*/ 647417 h 5460089"/>
                <a:gd name="connsiteX34" fmla="*/ 3592906 w 10025424"/>
                <a:gd name="connsiteY34" fmla="*/ 811408 h 5460089"/>
                <a:gd name="connsiteX35" fmla="*/ 3604425 w 10025424"/>
                <a:gd name="connsiteY35" fmla="*/ 999253 h 5460089"/>
                <a:gd name="connsiteX36" fmla="*/ 3872985 w 10025424"/>
                <a:gd name="connsiteY36" fmla="*/ 881976 h 5460089"/>
                <a:gd name="connsiteX37" fmla="*/ 4200754 w 10025424"/>
                <a:gd name="connsiteY37" fmla="*/ 774136 h 5460089"/>
                <a:gd name="connsiteX38" fmla="*/ 4064251 w 10025424"/>
                <a:gd name="connsiteY38" fmla="*/ 847195 h 5460089"/>
                <a:gd name="connsiteX39" fmla="*/ 3818880 w 10025424"/>
                <a:gd name="connsiteY39" fmla="*/ 991305 h 5460089"/>
                <a:gd name="connsiteX40" fmla="*/ 3658531 w 10025424"/>
                <a:gd name="connsiteY40" fmla="*/ 1093178 h 5460089"/>
                <a:gd name="connsiteX41" fmla="*/ 3622838 w 10025424"/>
                <a:gd name="connsiteY41" fmla="*/ 1221401 h 5460089"/>
                <a:gd name="connsiteX42" fmla="*/ 3577446 w 10025424"/>
                <a:gd name="connsiteY42" fmla="*/ 1500691 h 5460089"/>
                <a:gd name="connsiteX43" fmla="*/ 3461833 w 10025424"/>
                <a:gd name="connsiteY43" fmla="*/ 1726308 h 5460089"/>
                <a:gd name="connsiteX44" fmla="*/ 3278953 w 10025424"/>
                <a:gd name="connsiteY44" fmla="*/ 2034918 h 5460089"/>
                <a:gd name="connsiteX45" fmla="*/ 3288742 w 10025424"/>
                <a:gd name="connsiteY45" fmla="*/ 2273460 h 5460089"/>
                <a:gd name="connsiteX46" fmla="*/ 3434288 w 10025424"/>
                <a:gd name="connsiteY46" fmla="*/ 2417577 h 5460089"/>
                <a:gd name="connsiteX47" fmla="*/ 3641522 w 10025424"/>
                <a:gd name="connsiteY47" fmla="*/ 2521189 h 5460089"/>
                <a:gd name="connsiteX48" fmla="*/ 4079053 w 10025424"/>
                <a:gd name="connsiteY48" fmla="*/ 2777868 h 5460089"/>
                <a:gd name="connsiteX49" fmla="*/ 5882777 w 10025424"/>
                <a:gd name="connsiteY49" fmla="*/ 3521863 h 5460089"/>
                <a:gd name="connsiteX50" fmla="*/ 6605062 w 10025424"/>
                <a:gd name="connsiteY50" fmla="*/ 3822314 h 5460089"/>
                <a:gd name="connsiteX51" fmla="*/ 9975288 w 10025424"/>
                <a:gd name="connsiteY51" fmla="*/ 5127218 h 5460089"/>
                <a:gd name="connsiteX52" fmla="*/ 10024964 w 10025424"/>
                <a:gd name="connsiteY52" fmla="*/ 5421203 h 5460089"/>
                <a:gd name="connsiteX53" fmla="*/ 6934466 w 10025424"/>
                <a:gd name="connsiteY53" fmla="*/ 4178426 h 5460089"/>
                <a:gd name="connsiteX54" fmla="*/ 6585849 w 10025424"/>
                <a:gd name="connsiteY54" fmla="*/ 4067486 h 5460089"/>
                <a:gd name="connsiteX55" fmla="*/ 6110863 w 10025424"/>
                <a:gd name="connsiteY55" fmla="*/ 3868256 h 5460089"/>
                <a:gd name="connsiteX56" fmla="*/ 4940575 w 10025424"/>
                <a:gd name="connsiteY56" fmla="*/ 3376168 h 5460089"/>
                <a:gd name="connsiteX57" fmla="*/ 3944371 w 10025424"/>
                <a:gd name="connsiteY57" fmla="*/ 2976643 h 5460089"/>
                <a:gd name="connsiteX58" fmla="*/ 3460193 w 10025424"/>
                <a:gd name="connsiteY58" fmla="*/ 2852901 h 5460089"/>
                <a:gd name="connsiteX59" fmla="*/ 3217865 w 10025424"/>
                <a:gd name="connsiteY59" fmla="*/ 2829045 h 5460089"/>
                <a:gd name="connsiteX60" fmla="*/ 3025524 w 10025424"/>
                <a:gd name="connsiteY60" fmla="*/ 2858861 h 5460089"/>
                <a:gd name="connsiteX61" fmla="*/ 2832855 w 10025424"/>
                <a:gd name="connsiteY61" fmla="*/ 2930924 h 5460089"/>
                <a:gd name="connsiteX62" fmla="*/ 2820111 w 10025424"/>
                <a:gd name="connsiteY62" fmla="*/ 3026344 h 5460089"/>
                <a:gd name="connsiteX63" fmla="*/ 2959241 w 10025424"/>
                <a:gd name="connsiteY63" fmla="*/ 3167976 h 5460089"/>
                <a:gd name="connsiteX64" fmla="*/ 3176083 w 10025424"/>
                <a:gd name="connsiteY64" fmla="*/ 3269358 h 5460089"/>
                <a:gd name="connsiteX65" fmla="*/ 3388239 w 10025424"/>
                <a:gd name="connsiteY65" fmla="*/ 3442290 h 5460089"/>
                <a:gd name="connsiteX66" fmla="*/ 3212014 w 10025424"/>
                <a:gd name="connsiteY66" fmla="*/ 3336948 h 5460089"/>
                <a:gd name="connsiteX67" fmla="*/ 3004633 w 10025424"/>
                <a:gd name="connsiteY67" fmla="*/ 3276814 h 5460089"/>
                <a:gd name="connsiteX68" fmla="*/ 2771676 w 10025424"/>
                <a:gd name="connsiteY68" fmla="*/ 3166987 h 5460089"/>
                <a:gd name="connsiteX69" fmla="*/ 2638873 w 10025424"/>
                <a:gd name="connsiteY69" fmla="*/ 3097908 h 5460089"/>
                <a:gd name="connsiteX70" fmla="*/ 2570293 w 10025424"/>
                <a:gd name="connsiteY70" fmla="*/ 3109338 h 5460089"/>
                <a:gd name="connsiteX71" fmla="*/ 2525557 w 10025424"/>
                <a:gd name="connsiteY71" fmla="*/ 3326508 h 5460089"/>
                <a:gd name="connsiteX72" fmla="*/ 2584349 w 10025424"/>
                <a:gd name="connsiteY72" fmla="*/ 3577470 h 5460089"/>
                <a:gd name="connsiteX73" fmla="*/ 2663703 w 10025424"/>
                <a:gd name="connsiteY73" fmla="*/ 3996904 h 5460089"/>
                <a:gd name="connsiteX74" fmla="*/ 2633113 w 10025424"/>
                <a:gd name="connsiteY74" fmla="*/ 4192703 h 5460089"/>
                <a:gd name="connsiteX75" fmla="*/ 2539703 w 10025424"/>
                <a:gd name="connsiteY75" fmla="*/ 4455574 h 5460089"/>
                <a:gd name="connsiteX76" fmla="*/ 2595212 w 10025424"/>
                <a:gd name="connsiteY76" fmla="*/ 3945217 h 5460089"/>
                <a:gd name="connsiteX77" fmla="*/ 2481240 w 10025424"/>
                <a:gd name="connsiteY77" fmla="*/ 3566538 h 5460089"/>
                <a:gd name="connsiteX78" fmla="*/ 2307403 w 10025424"/>
                <a:gd name="connsiteY78" fmla="*/ 3166488 h 5460089"/>
                <a:gd name="connsiteX79" fmla="*/ 2261683 w 10025424"/>
                <a:gd name="connsiteY79" fmla="*/ 3063618 h 5460089"/>
                <a:gd name="connsiteX80" fmla="*/ 2078803 w 10025424"/>
                <a:gd name="connsiteY80" fmla="*/ 2949318 h 5460089"/>
                <a:gd name="connsiteX81" fmla="*/ 1824299 w 10025424"/>
                <a:gd name="connsiteY81" fmla="*/ 3002494 h 5460089"/>
                <a:gd name="connsiteX82" fmla="*/ 1412162 w 10025424"/>
                <a:gd name="connsiteY82" fmla="*/ 3235573 h 5460089"/>
                <a:gd name="connsiteX83" fmla="*/ 1381573 w 10025424"/>
                <a:gd name="connsiteY83" fmla="*/ 3680838 h 5460089"/>
                <a:gd name="connsiteX84" fmla="*/ 1340867 w 10025424"/>
                <a:gd name="connsiteY84" fmla="*/ 3980504 h 5460089"/>
                <a:gd name="connsiteX85" fmla="*/ 1197619 w 10025424"/>
                <a:gd name="connsiteY85" fmla="*/ 4738831 h 5460089"/>
                <a:gd name="connsiteX86" fmla="*/ 1220896 w 10025424"/>
                <a:gd name="connsiteY86" fmla="*/ 4338309 h 5460089"/>
                <a:gd name="connsiteX87" fmla="*/ 1242772 w 10025424"/>
                <a:gd name="connsiteY87" fmla="*/ 4080888 h 5460089"/>
                <a:gd name="connsiteX88" fmla="*/ 1198693 w 10025424"/>
                <a:gd name="connsiteY88" fmla="*/ 3909438 h 5460089"/>
                <a:gd name="connsiteX89" fmla="*/ 970093 w 10025424"/>
                <a:gd name="connsiteY89" fmla="*/ 3989448 h 5460089"/>
                <a:gd name="connsiteX90" fmla="*/ 766328 w 10025424"/>
                <a:gd name="connsiteY90" fmla="*/ 4131990 h 5460089"/>
                <a:gd name="connsiteX91" fmla="*/ 555808 w 10025424"/>
                <a:gd name="connsiteY91" fmla="*/ 4355688 h 5460089"/>
                <a:gd name="connsiteX92" fmla="*/ 785900 w 10025424"/>
                <a:gd name="connsiteY92" fmla="*/ 4017771 h 5460089"/>
                <a:gd name="connsiteX93" fmla="*/ 1130113 w 10025424"/>
                <a:gd name="connsiteY93" fmla="*/ 3817500 h 5460089"/>
                <a:gd name="connsiteX94" fmla="*/ 1278703 w 10025424"/>
                <a:gd name="connsiteY94" fmla="*/ 3726558 h 5460089"/>
                <a:gd name="connsiteX95" fmla="*/ 1269661 w 10025424"/>
                <a:gd name="connsiteY95" fmla="*/ 3390117 h 5460089"/>
                <a:gd name="connsiteX96" fmla="*/ 1309620 w 10025424"/>
                <a:gd name="connsiteY96" fmla="*/ 3169963 h 5460089"/>
                <a:gd name="connsiteX97" fmla="*/ 1393003 w 10025424"/>
                <a:gd name="connsiteY97" fmla="*/ 3052188 h 5460089"/>
                <a:gd name="connsiteX98" fmla="*/ 1080693 w 10025424"/>
                <a:gd name="connsiteY98" fmla="*/ 2984604 h 5460089"/>
                <a:gd name="connsiteX99" fmla="*/ 663453 w 10025424"/>
                <a:gd name="connsiteY99" fmla="*/ 3023360 h 5460089"/>
                <a:gd name="connsiteX100" fmla="*/ 235111 w 10025424"/>
                <a:gd name="connsiteY100" fmla="*/ 3217172 h 5460089"/>
                <a:gd name="connsiteX101" fmla="*/ 421453 w 10025424"/>
                <a:gd name="connsiteY101" fmla="*/ 3029328 h 5460089"/>
                <a:gd name="connsiteX102" fmla="*/ 627193 w 10025424"/>
                <a:gd name="connsiteY102" fmla="*/ 2926458 h 5460089"/>
                <a:gd name="connsiteX103" fmla="*/ 854480 w 10025424"/>
                <a:gd name="connsiteY103" fmla="*/ 2889178 h 5460089"/>
                <a:gd name="connsiteX104" fmla="*/ 1149272 w 10025424"/>
                <a:gd name="connsiteY104" fmla="*/ 2889676 h 5460089"/>
                <a:gd name="connsiteX105" fmla="*/ 1531894 w 10025424"/>
                <a:gd name="connsiteY105" fmla="*/ 2917507 h 5460089"/>
                <a:gd name="connsiteX106" fmla="*/ 1860559 w 10025424"/>
                <a:gd name="connsiteY106" fmla="*/ 2766431 h 5460089"/>
                <a:gd name="connsiteX107" fmla="*/ 1701613 w 10025424"/>
                <a:gd name="connsiteY107" fmla="*/ 2263518 h 5460089"/>
                <a:gd name="connsiteX108" fmla="*/ 1690183 w 10025424"/>
                <a:gd name="connsiteY108" fmla="*/ 1966338 h 5460089"/>
                <a:gd name="connsiteX109" fmla="*/ 1381991 w 10025424"/>
                <a:gd name="connsiteY109" fmla="*/ 1841604 h 5460089"/>
                <a:gd name="connsiteX110" fmla="*/ 1095823 w 10025424"/>
                <a:gd name="connsiteY110" fmla="*/ 1714878 h 5460089"/>
                <a:gd name="connsiteX111" fmla="*/ 746507 w 10025424"/>
                <a:gd name="connsiteY111" fmla="*/ 1626415 h 5460089"/>
                <a:gd name="connsiteX112" fmla="*/ 352873 w 10025424"/>
                <a:gd name="connsiteY112" fmla="*/ 1726308 h 5460089"/>
                <a:gd name="connsiteX113" fmla="*/ 113171 w 10025424"/>
                <a:gd name="connsiteY113" fmla="*/ 1763582 h 5460089"/>
                <a:gd name="connsiteX114" fmla="*/ 9973 w 10025424"/>
                <a:gd name="connsiteY114" fmla="*/ 1737738 h 5460089"/>
                <a:gd name="connsiteX115" fmla="*/ 348516 w 10025424"/>
                <a:gd name="connsiteY115" fmla="*/ 1643812 h 5460089"/>
                <a:gd name="connsiteX116" fmla="*/ 653097 w 10025424"/>
                <a:gd name="connsiteY116" fmla="*/ 1543920 h 5460089"/>
                <a:gd name="connsiteX117" fmla="*/ 1072963 w 10025424"/>
                <a:gd name="connsiteY117" fmla="*/ 1612008 h 5460089"/>
                <a:gd name="connsiteX118" fmla="*/ 1244413 w 10025424"/>
                <a:gd name="connsiteY118" fmla="*/ 1657728 h 5460089"/>
                <a:gd name="connsiteX119" fmla="*/ 1205766 w 10025424"/>
                <a:gd name="connsiteY119" fmla="*/ 1451988 h 5460089"/>
                <a:gd name="connsiteX120" fmla="*/ 1046313 w 10025424"/>
                <a:gd name="connsiteY120" fmla="*/ 815409 h 5460089"/>
                <a:gd name="connsiteX121" fmla="*/ 1221553 w 10025424"/>
                <a:gd name="connsiteY121" fmla="*/ 1211958 h 5460089"/>
                <a:gd name="connsiteX0" fmla="*/ 1221553 w 10025424"/>
                <a:gd name="connsiteY0" fmla="*/ 1211958 h 5460089"/>
                <a:gd name="connsiteX1" fmla="*/ 1343911 w 10025424"/>
                <a:gd name="connsiteY1" fmla="*/ 1559828 h 5460089"/>
                <a:gd name="connsiteX2" fmla="*/ 1553023 w 10025424"/>
                <a:gd name="connsiteY2" fmla="*/ 1657728 h 5460089"/>
                <a:gd name="connsiteX3" fmla="*/ 1907353 w 10025424"/>
                <a:gd name="connsiteY3" fmla="*/ 1680588 h 5460089"/>
                <a:gd name="connsiteX4" fmla="*/ 2021653 w 10025424"/>
                <a:gd name="connsiteY4" fmla="*/ 1543428 h 5460089"/>
                <a:gd name="connsiteX5" fmla="*/ 2124523 w 10025424"/>
                <a:gd name="connsiteY5" fmla="*/ 1291968 h 5460089"/>
                <a:gd name="connsiteX6" fmla="*/ 2124523 w 10025424"/>
                <a:gd name="connsiteY6" fmla="*/ 1120518 h 5460089"/>
                <a:gd name="connsiteX7" fmla="*/ 2068029 w 10025424"/>
                <a:gd name="connsiteY7" fmla="*/ 825325 h 5460089"/>
                <a:gd name="connsiteX8" fmla="*/ 2078803 w 10025424"/>
                <a:gd name="connsiteY8" fmla="*/ 777618 h 5460089"/>
                <a:gd name="connsiteX9" fmla="*/ 2170243 w 10025424"/>
                <a:gd name="connsiteY9" fmla="*/ 1086228 h 5460089"/>
                <a:gd name="connsiteX10" fmla="*/ 2215963 w 10025424"/>
                <a:gd name="connsiteY10" fmla="*/ 1269108 h 5460089"/>
                <a:gd name="connsiteX11" fmla="*/ 2284543 w 10025424"/>
                <a:gd name="connsiteY11" fmla="*/ 1303398 h 5460089"/>
                <a:gd name="connsiteX12" fmla="*/ 2330263 w 10025424"/>
                <a:gd name="connsiteY12" fmla="*/ 1166238 h 5460089"/>
                <a:gd name="connsiteX13" fmla="*/ 2467423 w 10025424"/>
                <a:gd name="connsiteY13" fmla="*/ 880488 h 5460089"/>
                <a:gd name="connsiteX14" fmla="*/ 2558863 w 10025424"/>
                <a:gd name="connsiteY14" fmla="*/ 640458 h 5460089"/>
                <a:gd name="connsiteX15" fmla="*/ 2616013 w 10025424"/>
                <a:gd name="connsiteY15" fmla="*/ 537588 h 5460089"/>
                <a:gd name="connsiteX16" fmla="*/ 2558863 w 10025424"/>
                <a:gd name="connsiteY16" fmla="*/ 789048 h 5460089"/>
                <a:gd name="connsiteX17" fmla="*/ 2444563 w 10025424"/>
                <a:gd name="connsiteY17" fmla="*/ 1097658 h 5460089"/>
                <a:gd name="connsiteX18" fmla="*/ 2375983 w 10025424"/>
                <a:gd name="connsiteY18" fmla="*/ 1406268 h 5460089"/>
                <a:gd name="connsiteX19" fmla="*/ 2558863 w 10025424"/>
                <a:gd name="connsiteY19" fmla="*/ 1577718 h 5460089"/>
                <a:gd name="connsiteX20" fmla="*/ 2878903 w 10025424"/>
                <a:gd name="connsiteY20" fmla="*/ 1657728 h 5460089"/>
                <a:gd name="connsiteX21" fmla="*/ 3187513 w 10025424"/>
                <a:gd name="connsiteY21" fmla="*/ 1657728 h 5460089"/>
                <a:gd name="connsiteX22" fmla="*/ 3370393 w 10025424"/>
                <a:gd name="connsiteY22" fmla="*/ 1566288 h 5460089"/>
                <a:gd name="connsiteX23" fmla="*/ 3488066 w 10025424"/>
                <a:gd name="connsiteY23" fmla="*/ 1246753 h 5460089"/>
                <a:gd name="connsiteX24" fmla="*/ 3495138 w 10025424"/>
                <a:gd name="connsiteY24" fmla="*/ 1115548 h 5460089"/>
                <a:gd name="connsiteX25" fmla="*/ 3493650 w 10025424"/>
                <a:gd name="connsiteY25" fmla="*/ 1063976 h 5460089"/>
                <a:gd name="connsiteX26" fmla="*/ 3450403 w 10025424"/>
                <a:gd name="connsiteY26" fmla="*/ 777618 h 5460089"/>
                <a:gd name="connsiteX27" fmla="*/ 3119893 w 10025424"/>
                <a:gd name="connsiteY27" fmla="*/ 321571 h 5460089"/>
                <a:gd name="connsiteX28" fmla="*/ 3497351 w 10025424"/>
                <a:gd name="connsiteY28" fmla="*/ 674883 h 5460089"/>
                <a:gd name="connsiteX29" fmla="*/ 3759013 w 10025424"/>
                <a:gd name="connsiteY29" fmla="*/ 571878 h 5460089"/>
                <a:gd name="connsiteX30" fmla="*/ 3999043 w 10025424"/>
                <a:gd name="connsiteY30" fmla="*/ 91818 h 5460089"/>
                <a:gd name="connsiteX31" fmla="*/ 4033333 w 10025424"/>
                <a:gd name="connsiteY31" fmla="*/ 11808 h 5460089"/>
                <a:gd name="connsiteX32" fmla="*/ 3984569 w 10025424"/>
                <a:gd name="connsiteY32" fmla="*/ 247366 h 5460089"/>
                <a:gd name="connsiteX33" fmla="*/ 3812791 w 10025424"/>
                <a:gd name="connsiteY33" fmla="*/ 647417 h 5460089"/>
                <a:gd name="connsiteX34" fmla="*/ 3592906 w 10025424"/>
                <a:gd name="connsiteY34" fmla="*/ 811408 h 5460089"/>
                <a:gd name="connsiteX35" fmla="*/ 3604425 w 10025424"/>
                <a:gd name="connsiteY35" fmla="*/ 999253 h 5460089"/>
                <a:gd name="connsiteX36" fmla="*/ 3872985 w 10025424"/>
                <a:gd name="connsiteY36" fmla="*/ 881976 h 5460089"/>
                <a:gd name="connsiteX37" fmla="*/ 4200754 w 10025424"/>
                <a:gd name="connsiteY37" fmla="*/ 774136 h 5460089"/>
                <a:gd name="connsiteX38" fmla="*/ 4064251 w 10025424"/>
                <a:gd name="connsiteY38" fmla="*/ 847195 h 5460089"/>
                <a:gd name="connsiteX39" fmla="*/ 3818880 w 10025424"/>
                <a:gd name="connsiteY39" fmla="*/ 991305 h 5460089"/>
                <a:gd name="connsiteX40" fmla="*/ 3658531 w 10025424"/>
                <a:gd name="connsiteY40" fmla="*/ 1093178 h 5460089"/>
                <a:gd name="connsiteX41" fmla="*/ 3622838 w 10025424"/>
                <a:gd name="connsiteY41" fmla="*/ 1221401 h 5460089"/>
                <a:gd name="connsiteX42" fmla="*/ 3577446 w 10025424"/>
                <a:gd name="connsiteY42" fmla="*/ 1500691 h 5460089"/>
                <a:gd name="connsiteX43" fmla="*/ 3461833 w 10025424"/>
                <a:gd name="connsiteY43" fmla="*/ 1726308 h 5460089"/>
                <a:gd name="connsiteX44" fmla="*/ 3278953 w 10025424"/>
                <a:gd name="connsiteY44" fmla="*/ 2034918 h 5460089"/>
                <a:gd name="connsiteX45" fmla="*/ 3288742 w 10025424"/>
                <a:gd name="connsiteY45" fmla="*/ 2273460 h 5460089"/>
                <a:gd name="connsiteX46" fmla="*/ 3434288 w 10025424"/>
                <a:gd name="connsiteY46" fmla="*/ 2417577 h 5460089"/>
                <a:gd name="connsiteX47" fmla="*/ 3641522 w 10025424"/>
                <a:gd name="connsiteY47" fmla="*/ 2521189 h 5460089"/>
                <a:gd name="connsiteX48" fmla="*/ 4079053 w 10025424"/>
                <a:gd name="connsiteY48" fmla="*/ 2777868 h 5460089"/>
                <a:gd name="connsiteX49" fmla="*/ 5882777 w 10025424"/>
                <a:gd name="connsiteY49" fmla="*/ 3521863 h 5460089"/>
                <a:gd name="connsiteX50" fmla="*/ 6605062 w 10025424"/>
                <a:gd name="connsiteY50" fmla="*/ 3822314 h 5460089"/>
                <a:gd name="connsiteX51" fmla="*/ 6882862 w 10025424"/>
                <a:gd name="connsiteY51" fmla="*/ 3872177 h 5460089"/>
                <a:gd name="connsiteX52" fmla="*/ 10024964 w 10025424"/>
                <a:gd name="connsiteY52" fmla="*/ 5421203 h 5460089"/>
                <a:gd name="connsiteX53" fmla="*/ 6934466 w 10025424"/>
                <a:gd name="connsiteY53" fmla="*/ 4178426 h 5460089"/>
                <a:gd name="connsiteX54" fmla="*/ 6585849 w 10025424"/>
                <a:gd name="connsiteY54" fmla="*/ 4067486 h 5460089"/>
                <a:gd name="connsiteX55" fmla="*/ 6110863 w 10025424"/>
                <a:gd name="connsiteY55" fmla="*/ 3868256 h 5460089"/>
                <a:gd name="connsiteX56" fmla="*/ 4940575 w 10025424"/>
                <a:gd name="connsiteY56" fmla="*/ 3376168 h 5460089"/>
                <a:gd name="connsiteX57" fmla="*/ 3944371 w 10025424"/>
                <a:gd name="connsiteY57" fmla="*/ 2976643 h 5460089"/>
                <a:gd name="connsiteX58" fmla="*/ 3460193 w 10025424"/>
                <a:gd name="connsiteY58" fmla="*/ 2852901 h 5460089"/>
                <a:gd name="connsiteX59" fmla="*/ 3217865 w 10025424"/>
                <a:gd name="connsiteY59" fmla="*/ 2829045 h 5460089"/>
                <a:gd name="connsiteX60" fmla="*/ 3025524 w 10025424"/>
                <a:gd name="connsiteY60" fmla="*/ 2858861 h 5460089"/>
                <a:gd name="connsiteX61" fmla="*/ 2832855 w 10025424"/>
                <a:gd name="connsiteY61" fmla="*/ 2930924 h 5460089"/>
                <a:gd name="connsiteX62" fmla="*/ 2820111 w 10025424"/>
                <a:gd name="connsiteY62" fmla="*/ 3026344 h 5460089"/>
                <a:gd name="connsiteX63" fmla="*/ 2959241 w 10025424"/>
                <a:gd name="connsiteY63" fmla="*/ 3167976 h 5460089"/>
                <a:gd name="connsiteX64" fmla="*/ 3176083 w 10025424"/>
                <a:gd name="connsiteY64" fmla="*/ 3269358 h 5460089"/>
                <a:gd name="connsiteX65" fmla="*/ 3388239 w 10025424"/>
                <a:gd name="connsiteY65" fmla="*/ 3442290 h 5460089"/>
                <a:gd name="connsiteX66" fmla="*/ 3212014 w 10025424"/>
                <a:gd name="connsiteY66" fmla="*/ 3336948 h 5460089"/>
                <a:gd name="connsiteX67" fmla="*/ 3004633 w 10025424"/>
                <a:gd name="connsiteY67" fmla="*/ 3276814 h 5460089"/>
                <a:gd name="connsiteX68" fmla="*/ 2771676 w 10025424"/>
                <a:gd name="connsiteY68" fmla="*/ 3166987 h 5460089"/>
                <a:gd name="connsiteX69" fmla="*/ 2638873 w 10025424"/>
                <a:gd name="connsiteY69" fmla="*/ 3097908 h 5460089"/>
                <a:gd name="connsiteX70" fmla="*/ 2570293 w 10025424"/>
                <a:gd name="connsiteY70" fmla="*/ 3109338 h 5460089"/>
                <a:gd name="connsiteX71" fmla="*/ 2525557 w 10025424"/>
                <a:gd name="connsiteY71" fmla="*/ 3326508 h 5460089"/>
                <a:gd name="connsiteX72" fmla="*/ 2584349 w 10025424"/>
                <a:gd name="connsiteY72" fmla="*/ 3577470 h 5460089"/>
                <a:gd name="connsiteX73" fmla="*/ 2663703 w 10025424"/>
                <a:gd name="connsiteY73" fmla="*/ 3996904 h 5460089"/>
                <a:gd name="connsiteX74" fmla="*/ 2633113 w 10025424"/>
                <a:gd name="connsiteY74" fmla="*/ 4192703 h 5460089"/>
                <a:gd name="connsiteX75" fmla="*/ 2539703 w 10025424"/>
                <a:gd name="connsiteY75" fmla="*/ 4455574 h 5460089"/>
                <a:gd name="connsiteX76" fmla="*/ 2595212 w 10025424"/>
                <a:gd name="connsiteY76" fmla="*/ 3945217 h 5460089"/>
                <a:gd name="connsiteX77" fmla="*/ 2481240 w 10025424"/>
                <a:gd name="connsiteY77" fmla="*/ 3566538 h 5460089"/>
                <a:gd name="connsiteX78" fmla="*/ 2307403 w 10025424"/>
                <a:gd name="connsiteY78" fmla="*/ 3166488 h 5460089"/>
                <a:gd name="connsiteX79" fmla="*/ 2261683 w 10025424"/>
                <a:gd name="connsiteY79" fmla="*/ 3063618 h 5460089"/>
                <a:gd name="connsiteX80" fmla="*/ 2078803 w 10025424"/>
                <a:gd name="connsiteY80" fmla="*/ 2949318 h 5460089"/>
                <a:gd name="connsiteX81" fmla="*/ 1824299 w 10025424"/>
                <a:gd name="connsiteY81" fmla="*/ 3002494 h 5460089"/>
                <a:gd name="connsiteX82" fmla="*/ 1412162 w 10025424"/>
                <a:gd name="connsiteY82" fmla="*/ 3235573 h 5460089"/>
                <a:gd name="connsiteX83" fmla="*/ 1381573 w 10025424"/>
                <a:gd name="connsiteY83" fmla="*/ 3680838 h 5460089"/>
                <a:gd name="connsiteX84" fmla="*/ 1340867 w 10025424"/>
                <a:gd name="connsiteY84" fmla="*/ 3980504 h 5460089"/>
                <a:gd name="connsiteX85" fmla="*/ 1197619 w 10025424"/>
                <a:gd name="connsiteY85" fmla="*/ 4738831 h 5460089"/>
                <a:gd name="connsiteX86" fmla="*/ 1220896 w 10025424"/>
                <a:gd name="connsiteY86" fmla="*/ 4338309 h 5460089"/>
                <a:gd name="connsiteX87" fmla="*/ 1242772 w 10025424"/>
                <a:gd name="connsiteY87" fmla="*/ 4080888 h 5460089"/>
                <a:gd name="connsiteX88" fmla="*/ 1198693 w 10025424"/>
                <a:gd name="connsiteY88" fmla="*/ 3909438 h 5460089"/>
                <a:gd name="connsiteX89" fmla="*/ 970093 w 10025424"/>
                <a:gd name="connsiteY89" fmla="*/ 3989448 h 5460089"/>
                <a:gd name="connsiteX90" fmla="*/ 766328 w 10025424"/>
                <a:gd name="connsiteY90" fmla="*/ 4131990 h 5460089"/>
                <a:gd name="connsiteX91" fmla="*/ 555808 w 10025424"/>
                <a:gd name="connsiteY91" fmla="*/ 4355688 h 5460089"/>
                <a:gd name="connsiteX92" fmla="*/ 785900 w 10025424"/>
                <a:gd name="connsiteY92" fmla="*/ 4017771 h 5460089"/>
                <a:gd name="connsiteX93" fmla="*/ 1130113 w 10025424"/>
                <a:gd name="connsiteY93" fmla="*/ 3817500 h 5460089"/>
                <a:gd name="connsiteX94" fmla="*/ 1278703 w 10025424"/>
                <a:gd name="connsiteY94" fmla="*/ 3726558 h 5460089"/>
                <a:gd name="connsiteX95" fmla="*/ 1269661 w 10025424"/>
                <a:gd name="connsiteY95" fmla="*/ 3390117 h 5460089"/>
                <a:gd name="connsiteX96" fmla="*/ 1309620 w 10025424"/>
                <a:gd name="connsiteY96" fmla="*/ 3169963 h 5460089"/>
                <a:gd name="connsiteX97" fmla="*/ 1393003 w 10025424"/>
                <a:gd name="connsiteY97" fmla="*/ 3052188 h 5460089"/>
                <a:gd name="connsiteX98" fmla="*/ 1080693 w 10025424"/>
                <a:gd name="connsiteY98" fmla="*/ 2984604 h 5460089"/>
                <a:gd name="connsiteX99" fmla="*/ 663453 w 10025424"/>
                <a:gd name="connsiteY99" fmla="*/ 3023360 h 5460089"/>
                <a:gd name="connsiteX100" fmla="*/ 235111 w 10025424"/>
                <a:gd name="connsiteY100" fmla="*/ 3217172 h 5460089"/>
                <a:gd name="connsiteX101" fmla="*/ 421453 w 10025424"/>
                <a:gd name="connsiteY101" fmla="*/ 3029328 h 5460089"/>
                <a:gd name="connsiteX102" fmla="*/ 627193 w 10025424"/>
                <a:gd name="connsiteY102" fmla="*/ 2926458 h 5460089"/>
                <a:gd name="connsiteX103" fmla="*/ 854480 w 10025424"/>
                <a:gd name="connsiteY103" fmla="*/ 2889178 h 5460089"/>
                <a:gd name="connsiteX104" fmla="*/ 1149272 w 10025424"/>
                <a:gd name="connsiteY104" fmla="*/ 2889676 h 5460089"/>
                <a:gd name="connsiteX105" fmla="*/ 1531894 w 10025424"/>
                <a:gd name="connsiteY105" fmla="*/ 2917507 h 5460089"/>
                <a:gd name="connsiteX106" fmla="*/ 1860559 w 10025424"/>
                <a:gd name="connsiteY106" fmla="*/ 2766431 h 5460089"/>
                <a:gd name="connsiteX107" fmla="*/ 1701613 w 10025424"/>
                <a:gd name="connsiteY107" fmla="*/ 2263518 h 5460089"/>
                <a:gd name="connsiteX108" fmla="*/ 1690183 w 10025424"/>
                <a:gd name="connsiteY108" fmla="*/ 1966338 h 5460089"/>
                <a:gd name="connsiteX109" fmla="*/ 1381991 w 10025424"/>
                <a:gd name="connsiteY109" fmla="*/ 1841604 h 5460089"/>
                <a:gd name="connsiteX110" fmla="*/ 1095823 w 10025424"/>
                <a:gd name="connsiteY110" fmla="*/ 1714878 h 5460089"/>
                <a:gd name="connsiteX111" fmla="*/ 746507 w 10025424"/>
                <a:gd name="connsiteY111" fmla="*/ 1626415 h 5460089"/>
                <a:gd name="connsiteX112" fmla="*/ 352873 w 10025424"/>
                <a:gd name="connsiteY112" fmla="*/ 1726308 h 5460089"/>
                <a:gd name="connsiteX113" fmla="*/ 113171 w 10025424"/>
                <a:gd name="connsiteY113" fmla="*/ 1763582 h 5460089"/>
                <a:gd name="connsiteX114" fmla="*/ 9973 w 10025424"/>
                <a:gd name="connsiteY114" fmla="*/ 1737738 h 5460089"/>
                <a:gd name="connsiteX115" fmla="*/ 348516 w 10025424"/>
                <a:gd name="connsiteY115" fmla="*/ 1643812 h 5460089"/>
                <a:gd name="connsiteX116" fmla="*/ 653097 w 10025424"/>
                <a:gd name="connsiteY116" fmla="*/ 1543920 h 5460089"/>
                <a:gd name="connsiteX117" fmla="*/ 1072963 w 10025424"/>
                <a:gd name="connsiteY117" fmla="*/ 1612008 h 5460089"/>
                <a:gd name="connsiteX118" fmla="*/ 1244413 w 10025424"/>
                <a:gd name="connsiteY118" fmla="*/ 1657728 h 5460089"/>
                <a:gd name="connsiteX119" fmla="*/ 1205766 w 10025424"/>
                <a:gd name="connsiteY119" fmla="*/ 1451988 h 5460089"/>
                <a:gd name="connsiteX120" fmla="*/ 1046313 w 10025424"/>
                <a:gd name="connsiteY120" fmla="*/ 815409 h 5460089"/>
                <a:gd name="connsiteX121" fmla="*/ 1221553 w 10025424"/>
                <a:gd name="connsiteY121" fmla="*/ 1211958 h 5460089"/>
                <a:gd name="connsiteX0" fmla="*/ 1221553 w 7088374"/>
                <a:gd name="connsiteY0" fmla="*/ 1211958 h 4745609"/>
                <a:gd name="connsiteX1" fmla="*/ 1343911 w 7088374"/>
                <a:gd name="connsiteY1" fmla="*/ 1559828 h 4745609"/>
                <a:gd name="connsiteX2" fmla="*/ 1553023 w 7088374"/>
                <a:gd name="connsiteY2" fmla="*/ 1657728 h 4745609"/>
                <a:gd name="connsiteX3" fmla="*/ 1907353 w 7088374"/>
                <a:gd name="connsiteY3" fmla="*/ 1680588 h 4745609"/>
                <a:gd name="connsiteX4" fmla="*/ 2021653 w 7088374"/>
                <a:gd name="connsiteY4" fmla="*/ 1543428 h 4745609"/>
                <a:gd name="connsiteX5" fmla="*/ 2124523 w 7088374"/>
                <a:gd name="connsiteY5" fmla="*/ 1291968 h 4745609"/>
                <a:gd name="connsiteX6" fmla="*/ 2124523 w 7088374"/>
                <a:gd name="connsiteY6" fmla="*/ 1120518 h 4745609"/>
                <a:gd name="connsiteX7" fmla="*/ 2068029 w 7088374"/>
                <a:gd name="connsiteY7" fmla="*/ 825325 h 4745609"/>
                <a:gd name="connsiteX8" fmla="*/ 2078803 w 7088374"/>
                <a:gd name="connsiteY8" fmla="*/ 777618 h 4745609"/>
                <a:gd name="connsiteX9" fmla="*/ 2170243 w 7088374"/>
                <a:gd name="connsiteY9" fmla="*/ 1086228 h 4745609"/>
                <a:gd name="connsiteX10" fmla="*/ 2215963 w 7088374"/>
                <a:gd name="connsiteY10" fmla="*/ 1269108 h 4745609"/>
                <a:gd name="connsiteX11" fmla="*/ 2284543 w 7088374"/>
                <a:gd name="connsiteY11" fmla="*/ 1303398 h 4745609"/>
                <a:gd name="connsiteX12" fmla="*/ 2330263 w 7088374"/>
                <a:gd name="connsiteY12" fmla="*/ 1166238 h 4745609"/>
                <a:gd name="connsiteX13" fmla="*/ 2467423 w 7088374"/>
                <a:gd name="connsiteY13" fmla="*/ 880488 h 4745609"/>
                <a:gd name="connsiteX14" fmla="*/ 2558863 w 7088374"/>
                <a:gd name="connsiteY14" fmla="*/ 640458 h 4745609"/>
                <a:gd name="connsiteX15" fmla="*/ 2616013 w 7088374"/>
                <a:gd name="connsiteY15" fmla="*/ 537588 h 4745609"/>
                <a:gd name="connsiteX16" fmla="*/ 2558863 w 7088374"/>
                <a:gd name="connsiteY16" fmla="*/ 789048 h 4745609"/>
                <a:gd name="connsiteX17" fmla="*/ 2444563 w 7088374"/>
                <a:gd name="connsiteY17" fmla="*/ 1097658 h 4745609"/>
                <a:gd name="connsiteX18" fmla="*/ 2375983 w 7088374"/>
                <a:gd name="connsiteY18" fmla="*/ 1406268 h 4745609"/>
                <a:gd name="connsiteX19" fmla="*/ 2558863 w 7088374"/>
                <a:gd name="connsiteY19" fmla="*/ 1577718 h 4745609"/>
                <a:gd name="connsiteX20" fmla="*/ 2878903 w 7088374"/>
                <a:gd name="connsiteY20" fmla="*/ 1657728 h 4745609"/>
                <a:gd name="connsiteX21" fmla="*/ 3187513 w 7088374"/>
                <a:gd name="connsiteY21" fmla="*/ 1657728 h 4745609"/>
                <a:gd name="connsiteX22" fmla="*/ 3370393 w 7088374"/>
                <a:gd name="connsiteY22" fmla="*/ 1566288 h 4745609"/>
                <a:gd name="connsiteX23" fmla="*/ 3488066 w 7088374"/>
                <a:gd name="connsiteY23" fmla="*/ 1246753 h 4745609"/>
                <a:gd name="connsiteX24" fmla="*/ 3495138 w 7088374"/>
                <a:gd name="connsiteY24" fmla="*/ 1115548 h 4745609"/>
                <a:gd name="connsiteX25" fmla="*/ 3493650 w 7088374"/>
                <a:gd name="connsiteY25" fmla="*/ 1063976 h 4745609"/>
                <a:gd name="connsiteX26" fmla="*/ 3450403 w 7088374"/>
                <a:gd name="connsiteY26" fmla="*/ 777618 h 4745609"/>
                <a:gd name="connsiteX27" fmla="*/ 3119893 w 7088374"/>
                <a:gd name="connsiteY27" fmla="*/ 321571 h 4745609"/>
                <a:gd name="connsiteX28" fmla="*/ 3497351 w 7088374"/>
                <a:gd name="connsiteY28" fmla="*/ 674883 h 4745609"/>
                <a:gd name="connsiteX29" fmla="*/ 3759013 w 7088374"/>
                <a:gd name="connsiteY29" fmla="*/ 571878 h 4745609"/>
                <a:gd name="connsiteX30" fmla="*/ 3999043 w 7088374"/>
                <a:gd name="connsiteY30" fmla="*/ 91818 h 4745609"/>
                <a:gd name="connsiteX31" fmla="*/ 4033333 w 7088374"/>
                <a:gd name="connsiteY31" fmla="*/ 11808 h 4745609"/>
                <a:gd name="connsiteX32" fmla="*/ 3984569 w 7088374"/>
                <a:gd name="connsiteY32" fmla="*/ 247366 h 4745609"/>
                <a:gd name="connsiteX33" fmla="*/ 3812791 w 7088374"/>
                <a:gd name="connsiteY33" fmla="*/ 647417 h 4745609"/>
                <a:gd name="connsiteX34" fmla="*/ 3592906 w 7088374"/>
                <a:gd name="connsiteY34" fmla="*/ 811408 h 4745609"/>
                <a:gd name="connsiteX35" fmla="*/ 3604425 w 7088374"/>
                <a:gd name="connsiteY35" fmla="*/ 999253 h 4745609"/>
                <a:gd name="connsiteX36" fmla="*/ 3872985 w 7088374"/>
                <a:gd name="connsiteY36" fmla="*/ 881976 h 4745609"/>
                <a:gd name="connsiteX37" fmla="*/ 4200754 w 7088374"/>
                <a:gd name="connsiteY37" fmla="*/ 774136 h 4745609"/>
                <a:gd name="connsiteX38" fmla="*/ 4064251 w 7088374"/>
                <a:gd name="connsiteY38" fmla="*/ 847195 h 4745609"/>
                <a:gd name="connsiteX39" fmla="*/ 3818880 w 7088374"/>
                <a:gd name="connsiteY39" fmla="*/ 991305 h 4745609"/>
                <a:gd name="connsiteX40" fmla="*/ 3658531 w 7088374"/>
                <a:gd name="connsiteY40" fmla="*/ 1093178 h 4745609"/>
                <a:gd name="connsiteX41" fmla="*/ 3622838 w 7088374"/>
                <a:gd name="connsiteY41" fmla="*/ 1221401 h 4745609"/>
                <a:gd name="connsiteX42" fmla="*/ 3577446 w 7088374"/>
                <a:gd name="connsiteY42" fmla="*/ 1500691 h 4745609"/>
                <a:gd name="connsiteX43" fmla="*/ 3461833 w 7088374"/>
                <a:gd name="connsiteY43" fmla="*/ 1726308 h 4745609"/>
                <a:gd name="connsiteX44" fmla="*/ 3278953 w 7088374"/>
                <a:gd name="connsiteY44" fmla="*/ 2034918 h 4745609"/>
                <a:gd name="connsiteX45" fmla="*/ 3288742 w 7088374"/>
                <a:gd name="connsiteY45" fmla="*/ 2273460 h 4745609"/>
                <a:gd name="connsiteX46" fmla="*/ 3434288 w 7088374"/>
                <a:gd name="connsiteY46" fmla="*/ 2417577 h 4745609"/>
                <a:gd name="connsiteX47" fmla="*/ 3641522 w 7088374"/>
                <a:gd name="connsiteY47" fmla="*/ 2521189 h 4745609"/>
                <a:gd name="connsiteX48" fmla="*/ 4079053 w 7088374"/>
                <a:gd name="connsiteY48" fmla="*/ 2777868 h 4745609"/>
                <a:gd name="connsiteX49" fmla="*/ 5882777 w 7088374"/>
                <a:gd name="connsiteY49" fmla="*/ 3521863 h 4745609"/>
                <a:gd name="connsiteX50" fmla="*/ 6605062 w 7088374"/>
                <a:gd name="connsiteY50" fmla="*/ 3822314 h 4745609"/>
                <a:gd name="connsiteX51" fmla="*/ 6882862 w 7088374"/>
                <a:gd name="connsiteY51" fmla="*/ 3872177 h 4745609"/>
                <a:gd name="connsiteX52" fmla="*/ 7051280 w 7088374"/>
                <a:gd name="connsiteY52" fmla="*/ 4013682 h 4745609"/>
                <a:gd name="connsiteX53" fmla="*/ 6934466 w 7088374"/>
                <a:gd name="connsiteY53" fmla="*/ 4178426 h 4745609"/>
                <a:gd name="connsiteX54" fmla="*/ 6585849 w 7088374"/>
                <a:gd name="connsiteY54" fmla="*/ 4067486 h 4745609"/>
                <a:gd name="connsiteX55" fmla="*/ 6110863 w 7088374"/>
                <a:gd name="connsiteY55" fmla="*/ 3868256 h 4745609"/>
                <a:gd name="connsiteX56" fmla="*/ 4940575 w 7088374"/>
                <a:gd name="connsiteY56" fmla="*/ 3376168 h 4745609"/>
                <a:gd name="connsiteX57" fmla="*/ 3944371 w 7088374"/>
                <a:gd name="connsiteY57" fmla="*/ 2976643 h 4745609"/>
                <a:gd name="connsiteX58" fmla="*/ 3460193 w 7088374"/>
                <a:gd name="connsiteY58" fmla="*/ 2852901 h 4745609"/>
                <a:gd name="connsiteX59" fmla="*/ 3217865 w 7088374"/>
                <a:gd name="connsiteY59" fmla="*/ 2829045 h 4745609"/>
                <a:gd name="connsiteX60" fmla="*/ 3025524 w 7088374"/>
                <a:gd name="connsiteY60" fmla="*/ 2858861 h 4745609"/>
                <a:gd name="connsiteX61" fmla="*/ 2832855 w 7088374"/>
                <a:gd name="connsiteY61" fmla="*/ 2930924 h 4745609"/>
                <a:gd name="connsiteX62" fmla="*/ 2820111 w 7088374"/>
                <a:gd name="connsiteY62" fmla="*/ 3026344 h 4745609"/>
                <a:gd name="connsiteX63" fmla="*/ 2959241 w 7088374"/>
                <a:gd name="connsiteY63" fmla="*/ 3167976 h 4745609"/>
                <a:gd name="connsiteX64" fmla="*/ 3176083 w 7088374"/>
                <a:gd name="connsiteY64" fmla="*/ 3269358 h 4745609"/>
                <a:gd name="connsiteX65" fmla="*/ 3388239 w 7088374"/>
                <a:gd name="connsiteY65" fmla="*/ 3442290 h 4745609"/>
                <a:gd name="connsiteX66" fmla="*/ 3212014 w 7088374"/>
                <a:gd name="connsiteY66" fmla="*/ 3336948 h 4745609"/>
                <a:gd name="connsiteX67" fmla="*/ 3004633 w 7088374"/>
                <a:gd name="connsiteY67" fmla="*/ 3276814 h 4745609"/>
                <a:gd name="connsiteX68" fmla="*/ 2771676 w 7088374"/>
                <a:gd name="connsiteY68" fmla="*/ 3166987 h 4745609"/>
                <a:gd name="connsiteX69" fmla="*/ 2638873 w 7088374"/>
                <a:gd name="connsiteY69" fmla="*/ 3097908 h 4745609"/>
                <a:gd name="connsiteX70" fmla="*/ 2570293 w 7088374"/>
                <a:gd name="connsiteY70" fmla="*/ 3109338 h 4745609"/>
                <a:gd name="connsiteX71" fmla="*/ 2525557 w 7088374"/>
                <a:gd name="connsiteY71" fmla="*/ 3326508 h 4745609"/>
                <a:gd name="connsiteX72" fmla="*/ 2584349 w 7088374"/>
                <a:gd name="connsiteY72" fmla="*/ 3577470 h 4745609"/>
                <a:gd name="connsiteX73" fmla="*/ 2663703 w 7088374"/>
                <a:gd name="connsiteY73" fmla="*/ 3996904 h 4745609"/>
                <a:gd name="connsiteX74" fmla="*/ 2633113 w 7088374"/>
                <a:gd name="connsiteY74" fmla="*/ 4192703 h 4745609"/>
                <a:gd name="connsiteX75" fmla="*/ 2539703 w 7088374"/>
                <a:gd name="connsiteY75" fmla="*/ 4455574 h 4745609"/>
                <a:gd name="connsiteX76" fmla="*/ 2595212 w 7088374"/>
                <a:gd name="connsiteY76" fmla="*/ 3945217 h 4745609"/>
                <a:gd name="connsiteX77" fmla="*/ 2481240 w 7088374"/>
                <a:gd name="connsiteY77" fmla="*/ 3566538 h 4745609"/>
                <a:gd name="connsiteX78" fmla="*/ 2307403 w 7088374"/>
                <a:gd name="connsiteY78" fmla="*/ 3166488 h 4745609"/>
                <a:gd name="connsiteX79" fmla="*/ 2261683 w 7088374"/>
                <a:gd name="connsiteY79" fmla="*/ 3063618 h 4745609"/>
                <a:gd name="connsiteX80" fmla="*/ 2078803 w 7088374"/>
                <a:gd name="connsiteY80" fmla="*/ 2949318 h 4745609"/>
                <a:gd name="connsiteX81" fmla="*/ 1824299 w 7088374"/>
                <a:gd name="connsiteY81" fmla="*/ 3002494 h 4745609"/>
                <a:gd name="connsiteX82" fmla="*/ 1412162 w 7088374"/>
                <a:gd name="connsiteY82" fmla="*/ 3235573 h 4745609"/>
                <a:gd name="connsiteX83" fmla="*/ 1381573 w 7088374"/>
                <a:gd name="connsiteY83" fmla="*/ 3680838 h 4745609"/>
                <a:gd name="connsiteX84" fmla="*/ 1340867 w 7088374"/>
                <a:gd name="connsiteY84" fmla="*/ 3980504 h 4745609"/>
                <a:gd name="connsiteX85" fmla="*/ 1197619 w 7088374"/>
                <a:gd name="connsiteY85" fmla="*/ 4738831 h 4745609"/>
                <a:gd name="connsiteX86" fmla="*/ 1220896 w 7088374"/>
                <a:gd name="connsiteY86" fmla="*/ 4338309 h 4745609"/>
                <a:gd name="connsiteX87" fmla="*/ 1242772 w 7088374"/>
                <a:gd name="connsiteY87" fmla="*/ 4080888 h 4745609"/>
                <a:gd name="connsiteX88" fmla="*/ 1198693 w 7088374"/>
                <a:gd name="connsiteY88" fmla="*/ 3909438 h 4745609"/>
                <a:gd name="connsiteX89" fmla="*/ 970093 w 7088374"/>
                <a:gd name="connsiteY89" fmla="*/ 3989448 h 4745609"/>
                <a:gd name="connsiteX90" fmla="*/ 766328 w 7088374"/>
                <a:gd name="connsiteY90" fmla="*/ 4131990 h 4745609"/>
                <a:gd name="connsiteX91" fmla="*/ 555808 w 7088374"/>
                <a:gd name="connsiteY91" fmla="*/ 4355688 h 4745609"/>
                <a:gd name="connsiteX92" fmla="*/ 785900 w 7088374"/>
                <a:gd name="connsiteY92" fmla="*/ 4017771 h 4745609"/>
                <a:gd name="connsiteX93" fmla="*/ 1130113 w 7088374"/>
                <a:gd name="connsiteY93" fmla="*/ 3817500 h 4745609"/>
                <a:gd name="connsiteX94" fmla="*/ 1278703 w 7088374"/>
                <a:gd name="connsiteY94" fmla="*/ 3726558 h 4745609"/>
                <a:gd name="connsiteX95" fmla="*/ 1269661 w 7088374"/>
                <a:gd name="connsiteY95" fmla="*/ 3390117 h 4745609"/>
                <a:gd name="connsiteX96" fmla="*/ 1309620 w 7088374"/>
                <a:gd name="connsiteY96" fmla="*/ 3169963 h 4745609"/>
                <a:gd name="connsiteX97" fmla="*/ 1393003 w 7088374"/>
                <a:gd name="connsiteY97" fmla="*/ 3052188 h 4745609"/>
                <a:gd name="connsiteX98" fmla="*/ 1080693 w 7088374"/>
                <a:gd name="connsiteY98" fmla="*/ 2984604 h 4745609"/>
                <a:gd name="connsiteX99" fmla="*/ 663453 w 7088374"/>
                <a:gd name="connsiteY99" fmla="*/ 3023360 h 4745609"/>
                <a:gd name="connsiteX100" fmla="*/ 235111 w 7088374"/>
                <a:gd name="connsiteY100" fmla="*/ 3217172 h 4745609"/>
                <a:gd name="connsiteX101" fmla="*/ 421453 w 7088374"/>
                <a:gd name="connsiteY101" fmla="*/ 3029328 h 4745609"/>
                <a:gd name="connsiteX102" fmla="*/ 627193 w 7088374"/>
                <a:gd name="connsiteY102" fmla="*/ 2926458 h 4745609"/>
                <a:gd name="connsiteX103" fmla="*/ 854480 w 7088374"/>
                <a:gd name="connsiteY103" fmla="*/ 2889178 h 4745609"/>
                <a:gd name="connsiteX104" fmla="*/ 1149272 w 7088374"/>
                <a:gd name="connsiteY104" fmla="*/ 2889676 h 4745609"/>
                <a:gd name="connsiteX105" fmla="*/ 1531894 w 7088374"/>
                <a:gd name="connsiteY105" fmla="*/ 2917507 h 4745609"/>
                <a:gd name="connsiteX106" fmla="*/ 1860559 w 7088374"/>
                <a:gd name="connsiteY106" fmla="*/ 2766431 h 4745609"/>
                <a:gd name="connsiteX107" fmla="*/ 1701613 w 7088374"/>
                <a:gd name="connsiteY107" fmla="*/ 2263518 h 4745609"/>
                <a:gd name="connsiteX108" fmla="*/ 1690183 w 7088374"/>
                <a:gd name="connsiteY108" fmla="*/ 1966338 h 4745609"/>
                <a:gd name="connsiteX109" fmla="*/ 1381991 w 7088374"/>
                <a:gd name="connsiteY109" fmla="*/ 1841604 h 4745609"/>
                <a:gd name="connsiteX110" fmla="*/ 1095823 w 7088374"/>
                <a:gd name="connsiteY110" fmla="*/ 1714878 h 4745609"/>
                <a:gd name="connsiteX111" fmla="*/ 746507 w 7088374"/>
                <a:gd name="connsiteY111" fmla="*/ 1626415 h 4745609"/>
                <a:gd name="connsiteX112" fmla="*/ 352873 w 7088374"/>
                <a:gd name="connsiteY112" fmla="*/ 1726308 h 4745609"/>
                <a:gd name="connsiteX113" fmla="*/ 113171 w 7088374"/>
                <a:gd name="connsiteY113" fmla="*/ 1763582 h 4745609"/>
                <a:gd name="connsiteX114" fmla="*/ 9973 w 7088374"/>
                <a:gd name="connsiteY114" fmla="*/ 1737738 h 4745609"/>
                <a:gd name="connsiteX115" fmla="*/ 348516 w 7088374"/>
                <a:gd name="connsiteY115" fmla="*/ 1643812 h 4745609"/>
                <a:gd name="connsiteX116" fmla="*/ 653097 w 7088374"/>
                <a:gd name="connsiteY116" fmla="*/ 1543920 h 4745609"/>
                <a:gd name="connsiteX117" fmla="*/ 1072963 w 7088374"/>
                <a:gd name="connsiteY117" fmla="*/ 1612008 h 4745609"/>
                <a:gd name="connsiteX118" fmla="*/ 1244413 w 7088374"/>
                <a:gd name="connsiteY118" fmla="*/ 1657728 h 4745609"/>
                <a:gd name="connsiteX119" fmla="*/ 1205766 w 7088374"/>
                <a:gd name="connsiteY119" fmla="*/ 1451988 h 4745609"/>
                <a:gd name="connsiteX120" fmla="*/ 1046313 w 7088374"/>
                <a:gd name="connsiteY120" fmla="*/ 815409 h 4745609"/>
                <a:gd name="connsiteX121" fmla="*/ 1221553 w 7088374"/>
                <a:gd name="connsiteY121" fmla="*/ 1211958 h 4745609"/>
                <a:gd name="connsiteX0" fmla="*/ 1221553 w 7058052"/>
                <a:gd name="connsiteY0" fmla="*/ 1211958 h 4745608"/>
                <a:gd name="connsiteX1" fmla="*/ 1343911 w 7058052"/>
                <a:gd name="connsiteY1" fmla="*/ 1559828 h 4745608"/>
                <a:gd name="connsiteX2" fmla="*/ 1553023 w 7058052"/>
                <a:gd name="connsiteY2" fmla="*/ 1657728 h 4745608"/>
                <a:gd name="connsiteX3" fmla="*/ 1907353 w 7058052"/>
                <a:gd name="connsiteY3" fmla="*/ 1680588 h 4745608"/>
                <a:gd name="connsiteX4" fmla="*/ 2021653 w 7058052"/>
                <a:gd name="connsiteY4" fmla="*/ 1543428 h 4745608"/>
                <a:gd name="connsiteX5" fmla="*/ 2124523 w 7058052"/>
                <a:gd name="connsiteY5" fmla="*/ 1291968 h 4745608"/>
                <a:gd name="connsiteX6" fmla="*/ 2124523 w 7058052"/>
                <a:gd name="connsiteY6" fmla="*/ 1120518 h 4745608"/>
                <a:gd name="connsiteX7" fmla="*/ 2068029 w 7058052"/>
                <a:gd name="connsiteY7" fmla="*/ 825325 h 4745608"/>
                <a:gd name="connsiteX8" fmla="*/ 2078803 w 7058052"/>
                <a:gd name="connsiteY8" fmla="*/ 777618 h 4745608"/>
                <a:gd name="connsiteX9" fmla="*/ 2170243 w 7058052"/>
                <a:gd name="connsiteY9" fmla="*/ 1086228 h 4745608"/>
                <a:gd name="connsiteX10" fmla="*/ 2215963 w 7058052"/>
                <a:gd name="connsiteY10" fmla="*/ 1269108 h 4745608"/>
                <a:gd name="connsiteX11" fmla="*/ 2284543 w 7058052"/>
                <a:gd name="connsiteY11" fmla="*/ 1303398 h 4745608"/>
                <a:gd name="connsiteX12" fmla="*/ 2330263 w 7058052"/>
                <a:gd name="connsiteY12" fmla="*/ 1166238 h 4745608"/>
                <a:gd name="connsiteX13" fmla="*/ 2467423 w 7058052"/>
                <a:gd name="connsiteY13" fmla="*/ 880488 h 4745608"/>
                <a:gd name="connsiteX14" fmla="*/ 2558863 w 7058052"/>
                <a:gd name="connsiteY14" fmla="*/ 640458 h 4745608"/>
                <a:gd name="connsiteX15" fmla="*/ 2616013 w 7058052"/>
                <a:gd name="connsiteY15" fmla="*/ 537588 h 4745608"/>
                <a:gd name="connsiteX16" fmla="*/ 2558863 w 7058052"/>
                <a:gd name="connsiteY16" fmla="*/ 789048 h 4745608"/>
                <a:gd name="connsiteX17" fmla="*/ 2444563 w 7058052"/>
                <a:gd name="connsiteY17" fmla="*/ 1097658 h 4745608"/>
                <a:gd name="connsiteX18" fmla="*/ 2375983 w 7058052"/>
                <a:gd name="connsiteY18" fmla="*/ 1406268 h 4745608"/>
                <a:gd name="connsiteX19" fmla="*/ 2558863 w 7058052"/>
                <a:gd name="connsiteY19" fmla="*/ 1577718 h 4745608"/>
                <a:gd name="connsiteX20" fmla="*/ 2878903 w 7058052"/>
                <a:gd name="connsiteY20" fmla="*/ 1657728 h 4745608"/>
                <a:gd name="connsiteX21" fmla="*/ 3187513 w 7058052"/>
                <a:gd name="connsiteY21" fmla="*/ 1657728 h 4745608"/>
                <a:gd name="connsiteX22" fmla="*/ 3370393 w 7058052"/>
                <a:gd name="connsiteY22" fmla="*/ 1566288 h 4745608"/>
                <a:gd name="connsiteX23" fmla="*/ 3488066 w 7058052"/>
                <a:gd name="connsiteY23" fmla="*/ 1246753 h 4745608"/>
                <a:gd name="connsiteX24" fmla="*/ 3495138 w 7058052"/>
                <a:gd name="connsiteY24" fmla="*/ 1115548 h 4745608"/>
                <a:gd name="connsiteX25" fmla="*/ 3493650 w 7058052"/>
                <a:gd name="connsiteY25" fmla="*/ 1063976 h 4745608"/>
                <a:gd name="connsiteX26" fmla="*/ 3450403 w 7058052"/>
                <a:gd name="connsiteY26" fmla="*/ 777618 h 4745608"/>
                <a:gd name="connsiteX27" fmla="*/ 3119893 w 7058052"/>
                <a:gd name="connsiteY27" fmla="*/ 321571 h 4745608"/>
                <a:gd name="connsiteX28" fmla="*/ 3497351 w 7058052"/>
                <a:gd name="connsiteY28" fmla="*/ 674883 h 4745608"/>
                <a:gd name="connsiteX29" fmla="*/ 3759013 w 7058052"/>
                <a:gd name="connsiteY29" fmla="*/ 571878 h 4745608"/>
                <a:gd name="connsiteX30" fmla="*/ 3999043 w 7058052"/>
                <a:gd name="connsiteY30" fmla="*/ 91818 h 4745608"/>
                <a:gd name="connsiteX31" fmla="*/ 4033333 w 7058052"/>
                <a:gd name="connsiteY31" fmla="*/ 11808 h 4745608"/>
                <a:gd name="connsiteX32" fmla="*/ 3984569 w 7058052"/>
                <a:gd name="connsiteY32" fmla="*/ 247366 h 4745608"/>
                <a:gd name="connsiteX33" fmla="*/ 3812791 w 7058052"/>
                <a:gd name="connsiteY33" fmla="*/ 647417 h 4745608"/>
                <a:gd name="connsiteX34" fmla="*/ 3592906 w 7058052"/>
                <a:gd name="connsiteY34" fmla="*/ 811408 h 4745608"/>
                <a:gd name="connsiteX35" fmla="*/ 3604425 w 7058052"/>
                <a:gd name="connsiteY35" fmla="*/ 999253 h 4745608"/>
                <a:gd name="connsiteX36" fmla="*/ 3872985 w 7058052"/>
                <a:gd name="connsiteY36" fmla="*/ 881976 h 4745608"/>
                <a:gd name="connsiteX37" fmla="*/ 4200754 w 7058052"/>
                <a:gd name="connsiteY37" fmla="*/ 774136 h 4745608"/>
                <a:gd name="connsiteX38" fmla="*/ 4064251 w 7058052"/>
                <a:gd name="connsiteY38" fmla="*/ 847195 h 4745608"/>
                <a:gd name="connsiteX39" fmla="*/ 3818880 w 7058052"/>
                <a:gd name="connsiteY39" fmla="*/ 991305 h 4745608"/>
                <a:gd name="connsiteX40" fmla="*/ 3658531 w 7058052"/>
                <a:gd name="connsiteY40" fmla="*/ 1093178 h 4745608"/>
                <a:gd name="connsiteX41" fmla="*/ 3622838 w 7058052"/>
                <a:gd name="connsiteY41" fmla="*/ 1221401 h 4745608"/>
                <a:gd name="connsiteX42" fmla="*/ 3577446 w 7058052"/>
                <a:gd name="connsiteY42" fmla="*/ 1500691 h 4745608"/>
                <a:gd name="connsiteX43" fmla="*/ 3461833 w 7058052"/>
                <a:gd name="connsiteY43" fmla="*/ 1726308 h 4745608"/>
                <a:gd name="connsiteX44" fmla="*/ 3278953 w 7058052"/>
                <a:gd name="connsiteY44" fmla="*/ 2034918 h 4745608"/>
                <a:gd name="connsiteX45" fmla="*/ 3288742 w 7058052"/>
                <a:gd name="connsiteY45" fmla="*/ 2273460 h 4745608"/>
                <a:gd name="connsiteX46" fmla="*/ 3434288 w 7058052"/>
                <a:gd name="connsiteY46" fmla="*/ 2417577 h 4745608"/>
                <a:gd name="connsiteX47" fmla="*/ 3641522 w 7058052"/>
                <a:gd name="connsiteY47" fmla="*/ 2521189 h 4745608"/>
                <a:gd name="connsiteX48" fmla="*/ 4079053 w 7058052"/>
                <a:gd name="connsiteY48" fmla="*/ 2777868 h 4745608"/>
                <a:gd name="connsiteX49" fmla="*/ 5882777 w 7058052"/>
                <a:gd name="connsiteY49" fmla="*/ 3521863 h 4745608"/>
                <a:gd name="connsiteX50" fmla="*/ 6605062 w 7058052"/>
                <a:gd name="connsiteY50" fmla="*/ 3822314 h 4745608"/>
                <a:gd name="connsiteX51" fmla="*/ 6882862 w 7058052"/>
                <a:gd name="connsiteY51" fmla="*/ 3872177 h 4745608"/>
                <a:gd name="connsiteX52" fmla="*/ 7051280 w 7058052"/>
                <a:gd name="connsiteY52" fmla="*/ 4013682 h 4745608"/>
                <a:gd name="connsiteX53" fmla="*/ 6722798 w 7058052"/>
                <a:gd name="connsiteY53" fmla="*/ 4084591 h 4745608"/>
                <a:gd name="connsiteX54" fmla="*/ 6585849 w 7058052"/>
                <a:gd name="connsiteY54" fmla="*/ 4067486 h 4745608"/>
                <a:gd name="connsiteX55" fmla="*/ 6110863 w 7058052"/>
                <a:gd name="connsiteY55" fmla="*/ 3868256 h 4745608"/>
                <a:gd name="connsiteX56" fmla="*/ 4940575 w 7058052"/>
                <a:gd name="connsiteY56" fmla="*/ 3376168 h 4745608"/>
                <a:gd name="connsiteX57" fmla="*/ 3944371 w 7058052"/>
                <a:gd name="connsiteY57" fmla="*/ 2976643 h 4745608"/>
                <a:gd name="connsiteX58" fmla="*/ 3460193 w 7058052"/>
                <a:gd name="connsiteY58" fmla="*/ 2852901 h 4745608"/>
                <a:gd name="connsiteX59" fmla="*/ 3217865 w 7058052"/>
                <a:gd name="connsiteY59" fmla="*/ 2829045 h 4745608"/>
                <a:gd name="connsiteX60" fmla="*/ 3025524 w 7058052"/>
                <a:gd name="connsiteY60" fmla="*/ 2858861 h 4745608"/>
                <a:gd name="connsiteX61" fmla="*/ 2832855 w 7058052"/>
                <a:gd name="connsiteY61" fmla="*/ 2930924 h 4745608"/>
                <a:gd name="connsiteX62" fmla="*/ 2820111 w 7058052"/>
                <a:gd name="connsiteY62" fmla="*/ 3026344 h 4745608"/>
                <a:gd name="connsiteX63" fmla="*/ 2959241 w 7058052"/>
                <a:gd name="connsiteY63" fmla="*/ 3167976 h 4745608"/>
                <a:gd name="connsiteX64" fmla="*/ 3176083 w 7058052"/>
                <a:gd name="connsiteY64" fmla="*/ 3269358 h 4745608"/>
                <a:gd name="connsiteX65" fmla="*/ 3388239 w 7058052"/>
                <a:gd name="connsiteY65" fmla="*/ 3442290 h 4745608"/>
                <a:gd name="connsiteX66" fmla="*/ 3212014 w 7058052"/>
                <a:gd name="connsiteY66" fmla="*/ 3336948 h 4745608"/>
                <a:gd name="connsiteX67" fmla="*/ 3004633 w 7058052"/>
                <a:gd name="connsiteY67" fmla="*/ 3276814 h 4745608"/>
                <a:gd name="connsiteX68" fmla="*/ 2771676 w 7058052"/>
                <a:gd name="connsiteY68" fmla="*/ 3166987 h 4745608"/>
                <a:gd name="connsiteX69" fmla="*/ 2638873 w 7058052"/>
                <a:gd name="connsiteY69" fmla="*/ 3097908 h 4745608"/>
                <a:gd name="connsiteX70" fmla="*/ 2570293 w 7058052"/>
                <a:gd name="connsiteY70" fmla="*/ 3109338 h 4745608"/>
                <a:gd name="connsiteX71" fmla="*/ 2525557 w 7058052"/>
                <a:gd name="connsiteY71" fmla="*/ 3326508 h 4745608"/>
                <a:gd name="connsiteX72" fmla="*/ 2584349 w 7058052"/>
                <a:gd name="connsiteY72" fmla="*/ 3577470 h 4745608"/>
                <a:gd name="connsiteX73" fmla="*/ 2663703 w 7058052"/>
                <a:gd name="connsiteY73" fmla="*/ 3996904 h 4745608"/>
                <a:gd name="connsiteX74" fmla="*/ 2633113 w 7058052"/>
                <a:gd name="connsiteY74" fmla="*/ 4192703 h 4745608"/>
                <a:gd name="connsiteX75" fmla="*/ 2539703 w 7058052"/>
                <a:gd name="connsiteY75" fmla="*/ 4455574 h 4745608"/>
                <a:gd name="connsiteX76" fmla="*/ 2595212 w 7058052"/>
                <a:gd name="connsiteY76" fmla="*/ 3945217 h 4745608"/>
                <a:gd name="connsiteX77" fmla="*/ 2481240 w 7058052"/>
                <a:gd name="connsiteY77" fmla="*/ 3566538 h 4745608"/>
                <a:gd name="connsiteX78" fmla="*/ 2307403 w 7058052"/>
                <a:gd name="connsiteY78" fmla="*/ 3166488 h 4745608"/>
                <a:gd name="connsiteX79" fmla="*/ 2261683 w 7058052"/>
                <a:gd name="connsiteY79" fmla="*/ 3063618 h 4745608"/>
                <a:gd name="connsiteX80" fmla="*/ 2078803 w 7058052"/>
                <a:gd name="connsiteY80" fmla="*/ 2949318 h 4745608"/>
                <a:gd name="connsiteX81" fmla="*/ 1824299 w 7058052"/>
                <a:gd name="connsiteY81" fmla="*/ 3002494 h 4745608"/>
                <a:gd name="connsiteX82" fmla="*/ 1412162 w 7058052"/>
                <a:gd name="connsiteY82" fmla="*/ 3235573 h 4745608"/>
                <a:gd name="connsiteX83" fmla="*/ 1381573 w 7058052"/>
                <a:gd name="connsiteY83" fmla="*/ 3680838 h 4745608"/>
                <a:gd name="connsiteX84" fmla="*/ 1340867 w 7058052"/>
                <a:gd name="connsiteY84" fmla="*/ 3980504 h 4745608"/>
                <a:gd name="connsiteX85" fmla="*/ 1197619 w 7058052"/>
                <a:gd name="connsiteY85" fmla="*/ 4738831 h 4745608"/>
                <a:gd name="connsiteX86" fmla="*/ 1220896 w 7058052"/>
                <a:gd name="connsiteY86" fmla="*/ 4338309 h 4745608"/>
                <a:gd name="connsiteX87" fmla="*/ 1242772 w 7058052"/>
                <a:gd name="connsiteY87" fmla="*/ 4080888 h 4745608"/>
                <a:gd name="connsiteX88" fmla="*/ 1198693 w 7058052"/>
                <a:gd name="connsiteY88" fmla="*/ 3909438 h 4745608"/>
                <a:gd name="connsiteX89" fmla="*/ 970093 w 7058052"/>
                <a:gd name="connsiteY89" fmla="*/ 3989448 h 4745608"/>
                <a:gd name="connsiteX90" fmla="*/ 766328 w 7058052"/>
                <a:gd name="connsiteY90" fmla="*/ 4131990 h 4745608"/>
                <a:gd name="connsiteX91" fmla="*/ 555808 w 7058052"/>
                <a:gd name="connsiteY91" fmla="*/ 4355688 h 4745608"/>
                <a:gd name="connsiteX92" fmla="*/ 785900 w 7058052"/>
                <a:gd name="connsiteY92" fmla="*/ 4017771 h 4745608"/>
                <a:gd name="connsiteX93" fmla="*/ 1130113 w 7058052"/>
                <a:gd name="connsiteY93" fmla="*/ 3817500 h 4745608"/>
                <a:gd name="connsiteX94" fmla="*/ 1278703 w 7058052"/>
                <a:gd name="connsiteY94" fmla="*/ 3726558 h 4745608"/>
                <a:gd name="connsiteX95" fmla="*/ 1269661 w 7058052"/>
                <a:gd name="connsiteY95" fmla="*/ 3390117 h 4745608"/>
                <a:gd name="connsiteX96" fmla="*/ 1309620 w 7058052"/>
                <a:gd name="connsiteY96" fmla="*/ 3169963 h 4745608"/>
                <a:gd name="connsiteX97" fmla="*/ 1393003 w 7058052"/>
                <a:gd name="connsiteY97" fmla="*/ 3052188 h 4745608"/>
                <a:gd name="connsiteX98" fmla="*/ 1080693 w 7058052"/>
                <a:gd name="connsiteY98" fmla="*/ 2984604 h 4745608"/>
                <a:gd name="connsiteX99" fmla="*/ 663453 w 7058052"/>
                <a:gd name="connsiteY99" fmla="*/ 3023360 h 4745608"/>
                <a:gd name="connsiteX100" fmla="*/ 235111 w 7058052"/>
                <a:gd name="connsiteY100" fmla="*/ 3217172 h 4745608"/>
                <a:gd name="connsiteX101" fmla="*/ 421453 w 7058052"/>
                <a:gd name="connsiteY101" fmla="*/ 3029328 h 4745608"/>
                <a:gd name="connsiteX102" fmla="*/ 627193 w 7058052"/>
                <a:gd name="connsiteY102" fmla="*/ 2926458 h 4745608"/>
                <a:gd name="connsiteX103" fmla="*/ 854480 w 7058052"/>
                <a:gd name="connsiteY103" fmla="*/ 2889178 h 4745608"/>
                <a:gd name="connsiteX104" fmla="*/ 1149272 w 7058052"/>
                <a:gd name="connsiteY104" fmla="*/ 2889676 h 4745608"/>
                <a:gd name="connsiteX105" fmla="*/ 1531894 w 7058052"/>
                <a:gd name="connsiteY105" fmla="*/ 2917507 h 4745608"/>
                <a:gd name="connsiteX106" fmla="*/ 1860559 w 7058052"/>
                <a:gd name="connsiteY106" fmla="*/ 2766431 h 4745608"/>
                <a:gd name="connsiteX107" fmla="*/ 1701613 w 7058052"/>
                <a:gd name="connsiteY107" fmla="*/ 2263518 h 4745608"/>
                <a:gd name="connsiteX108" fmla="*/ 1690183 w 7058052"/>
                <a:gd name="connsiteY108" fmla="*/ 1966338 h 4745608"/>
                <a:gd name="connsiteX109" fmla="*/ 1381991 w 7058052"/>
                <a:gd name="connsiteY109" fmla="*/ 1841604 h 4745608"/>
                <a:gd name="connsiteX110" fmla="*/ 1095823 w 7058052"/>
                <a:gd name="connsiteY110" fmla="*/ 1714878 h 4745608"/>
                <a:gd name="connsiteX111" fmla="*/ 746507 w 7058052"/>
                <a:gd name="connsiteY111" fmla="*/ 1626415 h 4745608"/>
                <a:gd name="connsiteX112" fmla="*/ 352873 w 7058052"/>
                <a:gd name="connsiteY112" fmla="*/ 1726308 h 4745608"/>
                <a:gd name="connsiteX113" fmla="*/ 113171 w 7058052"/>
                <a:gd name="connsiteY113" fmla="*/ 1763582 h 4745608"/>
                <a:gd name="connsiteX114" fmla="*/ 9973 w 7058052"/>
                <a:gd name="connsiteY114" fmla="*/ 1737738 h 4745608"/>
                <a:gd name="connsiteX115" fmla="*/ 348516 w 7058052"/>
                <a:gd name="connsiteY115" fmla="*/ 1643812 h 4745608"/>
                <a:gd name="connsiteX116" fmla="*/ 653097 w 7058052"/>
                <a:gd name="connsiteY116" fmla="*/ 1543920 h 4745608"/>
                <a:gd name="connsiteX117" fmla="*/ 1072963 w 7058052"/>
                <a:gd name="connsiteY117" fmla="*/ 1612008 h 4745608"/>
                <a:gd name="connsiteX118" fmla="*/ 1244413 w 7058052"/>
                <a:gd name="connsiteY118" fmla="*/ 1657728 h 4745608"/>
                <a:gd name="connsiteX119" fmla="*/ 1205766 w 7058052"/>
                <a:gd name="connsiteY119" fmla="*/ 1451988 h 4745608"/>
                <a:gd name="connsiteX120" fmla="*/ 1046313 w 7058052"/>
                <a:gd name="connsiteY120" fmla="*/ 815409 h 4745608"/>
                <a:gd name="connsiteX121" fmla="*/ 1221553 w 7058052"/>
                <a:gd name="connsiteY121" fmla="*/ 1211958 h 4745608"/>
                <a:gd name="connsiteX0" fmla="*/ 1221553 w 7055181"/>
                <a:gd name="connsiteY0" fmla="*/ 1211958 h 4745608"/>
                <a:gd name="connsiteX1" fmla="*/ 1343911 w 7055181"/>
                <a:gd name="connsiteY1" fmla="*/ 1559828 h 4745608"/>
                <a:gd name="connsiteX2" fmla="*/ 1553023 w 7055181"/>
                <a:gd name="connsiteY2" fmla="*/ 1657728 h 4745608"/>
                <a:gd name="connsiteX3" fmla="*/ 1907353 w 7055181"/>
                <a:gd name="connsiteY3" fmla="*/ 1680588 h 4745608"/>
                <a:gd name="connsiteX4" fmla="*/ 2021653 w 7055181"/>
                <a:gd name="connsiteY4" fmla="*/ 1543428 h 4745608"/>
                <a:gd name="connsiteX5" fmla="*/ 2124523 w 7055181"/>
                <a:gd name="connsiteY5" fmla="*/ 1291968 h 4745608"/>
                <a:gd name="connsiteX6" fmla="*/ 2124523 w 7055181"/>
                <a:gd name="connsiteY6" fmla="*/ 1120518 h 4745608"/>
                <a:gd name="connsiteX7" fmla="*/ 2068029 w 7055181"/>
                <a:gd name="connsiteY7" fmla="*/ 825325 h 4745608"/>
                <a:gd name="connsiteX8" fmla="*/ 2078803 w 7055181"/>
                <a:gd name="connsiteY8" fmla="*/ 777618 h 4745608"/>
                <a:gd name="connsiteX9" fmla="*/ 2170243 w 7055181"/>
                <a:gd name="connsiteY9" fmla="*/ 1086228 h 4745608"/>
                <a:gd name="connsiteX10" fmla="*/ 2215963 w 7055181"/>
                <a:gd name="connsiteY10" fmla="*/ 1269108 h 4745608"/>
                <a:gd name="connsiteX11" fmla="*/ 2284543 w 7055181"/>
                <a:gd name="connsiteY11" fmla="*/ 1303398 h 4745608"/>
                <a:gd name="connsiteX12" fmla="*/ 2330263 w 7055181"/>
                <a:gd name="connsiteY12" fmla="*/ 1166238 h 4745608"/>
                <a:gd name="connsiteX13" fmla="*/ 2467423 w 7055181"/>
                <a:gd name="connsiteY13" fmla="*/ 880488 h 4745608"/>
                <a:gd name="connsiteX14" fmla="*/ 2558863 w 7055181"/>
                <a:gd name="connsiteY14" fmla="*/ 640458 h 4745608"/>
                <a:gd name="connsiteX15" fmla="*/ 2616013 w 7055181"/>
                <a:gd name="connsiteY15" fmla="*/ 537588 h 4745608"/>
                <a:gd name="connsiteX16" fmla="*/ 2558863 w 7055181"/>
                <a:gd name="connsiteY16" fmla="*/ 789048 h 4745608"/>
                <a:gd name="connsiteX17" fmla="*/ 2444563 w 7055181"/>
                <a:gd name="connsiteY17" fmla="*/ 1097658 h 4745608"/>
                <a:gd name="connsiteX18" fmla="*/ 2375983 w 7055181"/>
                <a:gd name="connsiteY18" fmla="*/ 1406268 h 4745608"/>
                <a:gd name="connsiteX19" fmla="*/ 2558863 w 7055181"/>
                <a:gd name="connsiteY19" fmla="*/ 1577718 h 4745608"/>
                <a:gd name="connsiteX20" fmla="*/ 2878903 w 7055181"/>
                <a:gd name="connsiteY20" fmla="*/ 1657728 h 4745608"/>
                <a:gd name="connsiteX21" fmla="*/ 3187513 w 7055181"/>
                <a:gd name="connsiteY21" fmla="*/ 1657728 h 4745608"/>
                <a:gd name="connsiteX22" fmla="*/ 3370393 w 7055181"/>
                <a:gd name="connsiteY22" fmla="*/ 1566288 h 4745608"/>
                <a:gd name="connsiteX23" fmla="*/ 3488066 w 7055181"/>
                <a:gd name="connsiteY23" fmla="*/ 1246753 h 4745608"/>
                <a:gd name="connsiteX24" fmla="*/ 3495138 w 7055181"/>
                <a:gd name="connsiteY24" fmla="*/ 1115548 h 4745608"/>
                <a:gd name="connsiteX25" fmla="*/ 3493650 w 7055181"/>
                <a:gd name="connsiteY25" fmla="*/ 1063976 h 4745608"/>
                <a:gd name="connsiteX26" fmla="*/ 3450403 w 7055181"/>
                <a:gd name="connsiteY26" fmla="*/ 777618 h 4745608"/>
                <a:gd name="connsiteX27" fmla="*/ 3119893 w 7055181"/>
                <a:gd name="connsiteY27" fmla="*/ 321571 h 4745608"/>
                <a:gd name="connsiteX28" fmla="*/ 3497351 w 7055181"/>
                <a:gd name="connsiteY28" fmla="*/ 674883 h 4745608"/>
                <a:gd name="connsiteX29" fmla="*/ 3759013 w 7055181"/>
                <a:gd name="connsiteY29" fmla="*/ 571878 h 4745608"/>
                <a:gd name="connsiteX30" fmla="*/ 3999043 w 7055181"/>
                <a:gd name="connsiteY30" fmla="*/ 91818 h 4745608"/>
                <a:gd name="connsiteX31" fmla="*/ 4033333 w 7055181"/>
                <a:gd name="connsiteY31" fmla="*/ 11808 h 4745608"/>
                <a:gd name="connsiteX32" fmla="*/ 3984569 w 7055181"/>
                <a:gd name="connsiteY32" fmla="*/ 247366 h 4745608"/>
                <a:gd name="connsiteX33" fmla="*/ 3812791 w 7055181"/>
                <a:gd name="connsiteY33" fmla="*/ 647417 h 4745608"/>
                <a:gd name="connsiteX34" fmla="*/ 3592906 w 7055181"/>
                <a:gd name="connsiteY34" fmla="*/ 811408 h 4745608"/>
                <a:gd name="connsiteX35" fmla="*/ 3604425 w 7055181"/>
                <a:gd name="connsiteY35" fmla="*/ 999253 h 4745608"/>
                <a:gd name="connsiteX36" fmla="*/ 3872985 w 7055181"/>
                <a:gd name="connsiteY36" fmla="*/ 881976 h 4745608"/>
                <a:gd name="connsiteX37" fmla="*/ 4200754 w 7055181"/>
                <a:gd name="connsiteY37" fmla="*/ 774136 h 4745608"/>
                <a:gd name="connsiteX38" fmla="*/ 4064251 w 7055181"/>
                <a:gd name="connsiteY38" fmla="*/ 847195 h 4745608"/>
                <a:gd name="connsiteX39" fmla="*/ 3818880 w 7055181"/>
                <a:gd name="connsiteY39" fmla="*/ 991305 h 4745608"/>
                <a:gd name="connsiteX40" fmla="*/ 3658531 w 7055181"/>
                <a:gd name="connsiteY40" fmla="*/ 1093178 h 4745608"/>
                <a:gd name="connsiteX41" fmla="*/ 3622838 w 7055181"/>
                <a:gd name="connsiteY41" fmla="*/ 1221401 h 4745608"/>
                <a:gd name="connsiteX42" fmla="*/ 3577446 w 7055181"/>
                <a:gd name="connsiteY42" fmla="*/ 1500691 h 4745608"/>
                <a:gd name="connsiteX43" fmla="*/ 3461833 w 7055181"/>
                <a:gd name="connsiteY43" fmla="*/ 1726308 h 4745608"/>
                <a:gd name="connsiteX44" fmla="*/ 3278953 w 7055181"/>
                <a:gd name="connsiteY44" fmla="*/ 2034918 h 4745608"/>
                <a:gd name="connsiteX45" fmla="*/ 3288742 w 7055181"/>
                <a:gd name="connsiteY45" fmla="*/ 2273460 h 4745608"/>
                <a:gd name="connsiteX46" fmla="*/ 3434288 w 7055181"/>
                <a:gd name="connsiteY46" fmla="*/ 2417577 h 4745608"/>
                <a:gd name="connsiteX47" fmla="*/ 3641522 w 7055181"/>
                <a:gd name="connsiteY47" fmla="*/ 2521189 h 4745608"/>
                <a:gd name="connsiteX48" fmla="*/ 4079053 w 7055181"/>
                <a:gd name="connsiteY48" fmla="*/ 2777868 h 4745608"/>
                <a:gd name="connsiteX49" fmla="*/ 5882777 w 7055181"/>
                <a:gd name="connsiteY49" fmla="*/ 3521863 h 4745608"/>
                <a:gd name="connsiteX50" fmla="*/ 6605062 w 7055181"/>
                <a:gd name="connsiteY50" fmla="*/ 3822314 h 4745608"/>
                <a:gd name="connsiteX51" fmla="*/ 6882862 w 7055181"/>
                <a:gd name="connsiteY51" fmla="*/ 3872177 h 4745608"/>
                <a:gd name="connsiteX52" fmla="*/ 7051280 w 7055181"/>
                <a:gd name="connsiteY52" fmla="*/ 4013682 h 4745608"/>
                <a:gd name="connsiteX53" fmla="*/ 6722798 w 7055181"/>
                <a:gd name="connsiteY53" fmla="*/ 4084591 h 4745608"/>
                <a:gd name="connsiteX54" fmla="*/ 6585849 w 7055181"/>
                <a:gd name="connsiteY54" fmla="*/ 4067486 h 4745608"/>
                <a:gd name="connsiteX55" fmla="*/ 6110863 w 7055181"/>
                <a:gd name="connsiteY55" fmla="*/ 3868256 h 4745608"/>
                <a:gd name="connsiteX56" fmla="*/ 4940575 w 7055181"/>
                <a:gd name="connsiteY56" fmla="*/ 3376168 h 4745608"/>
                <a:gd name="connsiteX57" fmla="*/ 3944371 w 7055181"/>
                <a:gd name="connsiteY57" fmla="*/ 2976643 h 4745608"/>
                <a:gd name="connsiteX58" fmla="*/ 3460193 w 7055181"/>
                <a:gd name="connsiteY58" fmla="*/ 2852901 h 4745608"/>
                <a:gd name="connsiteX59" fmla="*/ 3217865 w 7055181"/>
                <a:gd name="connsiteY59" fmla="*/ 2829045 h 4745608"/>
                <a:gd name="connsiteX60" fmla="*/ 3025524 w 7055181"/>
                <a:gd name="connsiteY60" fmla="*/ 2858861 h 4745608"/>
                <a:gd name="connsiteX61" fmla="*/ 2832855 w 7055181"/>
                <a:gd name="connsiteY61" fmla="*/ 2930924 h 4745608"/>
                <a:gd name="connsiteX62" fmla="*/ 2820111 w 7055181"/>
                <a:gd name="connsiteY62" fmla="*/ 3026344 h 4745608"/>
                <a:gd name="connsiteX63" fmla="*/ 2959241 w 7055181"/>
                <a:gd name="connsiteY63" fmla="*/ 3167976 h 4745608"/>
                <a:gd name="connsiteX64" fmla="*/ 3176083 w 7055181"/>
                <a:gd name="connsiteY64" fmla="*/ 3269358 h 4745608"/>
                <a:gd name="connsiteX65" fmla="*/ 3388239 w 7055181"/>
                <a:gd name="connsiteY65" fmla="*/ 3442290 h 4745608"/>
                <a:gd name="connsiteX66" fmla="*/ 3212014 w 7055181"/>
                <a:gd name="connsiteY66" fmla="*/ 3336948 h 4745608"/>
                <a:gd name="connsiteX67" fmla="*/ 3004633 w 7055181"/>
                <a:gd name="connsiteY67" fmla="*/ 3276814 h 4745608"/>
                <a:gd name="connsiteX68" fmla="*/ 2771676 w 7055181"/>
                <a:gd name="connsiteY68" fmla="*/ 3166987 h 4745608"/>
                <a:gd name="connsiteX69" fmla="*/ 2638873 w 7055181"/>
                <a:gd name="connsiteY69" fmla="*/ 3097908 h 4745608"/>
                <a:gd name="connsiteX70" fmla="*/ 2570293 w 7055181"/>
                <a:gd name="connsiteY70" fmla="*/ 3109338 h 4745608"/>
                <a:gd name="connsiteX71" fmla="*/ 2525557 w 7055181"/>
                <a:gd name="connsiteY71" fmla="*/ 3326508 h 4745608"/>
                <a:gd name="connsiteX72" fmla="*/ 2584349 w 7055181"/>
                <a:gd name="connsiteY72" fmla="*/ 3577470 h 4745608"/>
                <a:gd name="connsiteX73" fmla="*/ 2663703 w 7055181"/>
                <a:gd name="connsiteY73" fmla="*/ 3996904 h 4745608"/>
                <a:gd name="connsiteX74" fmla="*/ 2633113 w 7055181"/>
                <a:gd name="connsiteY74" fmla="*/ 4192703 h 4745608"/>
                <a:gd name="connsiteX75" fmla="*/ 2539703 w 7055181"/>
                <a:gd name="connsiteY75" fmla="*/ 4455574 h 4745608"/>
                <a:gd name="connsiteX76" fmla="*/ 2595212 w 7055181"/>
                <a:gd name="connsiteY76" fmla="*/ 3945217 h 4745608"/>
                <a:gd name="connsiteX77" fmla="*/ 2481240 w 7055181"/>
                <a:gd name="connsiteY77" fmla="*/ 3566538 h 4745608"/>
                <a:gd name="connsiteX78" fmla="*/ 2307403 w 7055181"/>
                <a:gd name="connsiteY78" fmla="*/ 3166488 h 4745608"/>
                <a:gd name="connsiteX79" fmla="*/ 2261683 w 7055181"/>
                <a:gd name="connsiteY79" fmla="*/ 3063618 h 4745608"/>
                <a:gd name="connsiteX80" fmla="*/ 2078803 w 7055181"/>
                <a:gd name="connsiteY80" fmla="*/ 2949318 h 4745608"/>
                <a:gd name="connsiteX81" fmla="*/ 1824299 w 7055181"/>
                <a:gd name="connsiteY81" fmla="*/ 3002494 h 4745608"/>
                <a:gd name="connsiteX82" fmla="*/ 1412162 w 7055181"/>
                <a:gd name="connsiteY82" fmla="*/ 3235573 h 4745608"/>
                <a:gd name="connsiteX83" fmla="*/ 1381573 w 7055181"/>
                <a:gd name="connsiteY83" fmla="*/ 3680838 h 4745608"/>
                <a:gd name="connsiteX84" fmla="*/ 1340867 w 7055181"/>
                <a:gd name="connsiteY84" fmla="*/ 3980504 h 4745608"/>
                <a:gd name="connsiteX85" fmla="*/ 1197619 w 7055181"/>
                <a:gd name="connsiteY85" fmla="*/ 4738831 h 4745608"/>
                <a:gd name="connsiteX86" fmla="*/ 1220896 w 7055181"/>
                <a:gd name="connsiteY86" fmla="*/ 4338309 h 4745608"/>
                <a:gd name="connsiteX87" fmla="*/ 1242772 w 7055181"/>
                <a:gd name="connsiteY87" fmla="*/ 4080888 h 4745608"/>
                <a:gd name="connsiteX88" fmla="*/ 1198693 w 7055181"/>
                <a:gd name="connsiteY88" fmla="*/ 3909438 h 4745608"/>
                <a:gd name="connsiteX89" fmla="*/ 970093 w 7055181"/>
                <a:gd name="connsiteY89" fmla="*/ 3989448 h 4745608"/>
                <a:gd name="connsiteX90" fmla="*/ 766328 w 7055181"/>
                <a:gd name="connsiteY90" fmla="*/ 4131990 h 4745608"/>
                <a:gd name="connsiteX91" fmla="*/ 555808 w 7055181"/>
                <a:gd name="connsiteY91" fmla="*/ 4355688 h 4745608"/>
                <a:gd name="connsiteX92" fmla="*/ 785900 w 7055181"/>
                <a:gd name="connsiteY92" fmla="*/ 4017771 h 4745608"/>
                <a:gd name="connsiteX93" fmla="*/ 1130113 w 7055181"/>
                <a:gd name="connsiteY93" fmla="*/ 3817500 h 4745608"/>
                <a:gd name="connsiteX94" fmla="*/ 1278703 w 7055181"/>
                <a:gd name="connsiteY94" fmla="*/ 3726558 h 4745608"/>
                <a:gd name="connsiteX95" fmla="*/ 1269661 w 7055181"/>
                <a:gd name="connsiteY95" fmla="*/ 3390117 h 4745608"/>
                <a:gd name="connsiteX96" fmla="*/ 1309620 w 7055181"/>
                <a:gd name="connsiteY96" fmla="*/ 3169963 h 4745608"/>
                <a:gd name="connsiteX97" fmla="*/ 1393003 w 7055181"/>
                <a:gd name="connsiteY97" fmla="*/ 3052188 h 4745608"/>
                <a:gd name="connsiteX98" fmla="*/ 1080693 w 7055181"/>
                <a:gd name="connsiteY98" fmla="*/ 2984604 h 4745608"/>
                <a:gd name="connsiteX99" fmla="*/ 663453 w 7055181"/>
                <a:gd name="connsiteY99" fmla="*/ 3023360 h 4745608"/>
                <a:gd name="connsiteX100" fmla="*/ 235111 w 7055181"/>
                <a:gd name="connsiteY100" fmla="*/ 3217172 h 4745608"/>
                <a:gd name="connsiteX101" fmla="*/ 421453 w 7055181"/>
                <a:gd name="connsiteY101" fmla="*/ 3029328 h 4745608"/>
                <a:gd name="connsiteX102" fmla="*/ 627193 w 7055181"/>
                <a:gd name="connsiteY102" fmla="*/ 2926458 h 4745608"/>
                <a:gd name="connsiteX103" fmla="*/ 854480 w 7055181"/>
                <a:gd name="connsiteY103" fmla="*/ 2889178 h 4745608"/>
                <a:gd name="connsiteX104" fmla="*/ 1149272 w 7055181"/>
                <a:gd name="connsiteY104" fmla="*/ 2889676 h 4745608"/>
                <a:gd name="connsiteX105" fmla="*/ 1531894 w 7055181"/>
                <a:gd name="connsiteY105" fmla="*/ 2917507 h 4745608"/>
                <a:gd name="connsiteX106" fmla="*/ 1860559 w 7055181"/>
                <a:gd name="connsiteY106" fmla="*/ 2766431 h 4745608"/>
                <a:gd name="connsiteX107" fmla="*/ 1701613 w 7055181"/>
                <a:gd name="connsiteY107" fmla="*/ 2263518 h 4745608"/>
                <a:gd name="connsiteX108" fmla="*/ 1690183 w 7055181"/>
                <a:gd name="connsiteY108" fmla="*/ 1966338 h 4745608"/>
                <a:gd name="connsiteX109" fmla="*/ 1381991 w 7055181"/>
                <a:gd name="connsiteY109" fmla="*/ 1841604 h 4745608"/>
                <a:gd name="connsiteX110" fmla="*/ 1095823 w 7055181"/>
                <a:gd name="connsiteY110" fmla="*/ 1714878 h 4745608"/>
                <a:gd name="connsiteX111" fmla="*/ 746507 w 7055181"/>
                <a:gd name="connsiteY111" fmla="*/ 1626415 h 4745608"/>
                <a:gd name="connsiteX112" fmla="*/ 352873 w 7055181"/>
                <a:gd name="connsiteY112" fmla="*/ 1726308 h 4745608"/>
                <a:gd name="connsiteX113" fmla="*/ 113171 w 7055181"/>
                <a:gd name="connsiteY113" fmla="*/ 1763582 h 4745608"/>
                <a:gd name="connsiteX114" fmla="*/ 9973 w 7055181"/>
                <a:gd name="connsiteY114" fmla="*/ 1737738 h 4745608"/>
                <a:gd name="connsiteX115" fmla="*/ 348516 w 7055181"/>
                <a:gd name="connsiteY115" fmla="*/ 1643812 h 4745608"/>
                <a:gd name="connsiteX116" fmla="*/ 653097 w 7055181"/>
                <a:gd name="connsiteY116" fmla="*/ 1543920 h 4745608"/>
                <a:gd name="connsiteX117" fmla="*/ 1072963 w 7055181"/>
                <a:gd name="connsiteY117" fmla="*/ 1612008 h 4745608"/>
                <a:gd name="connsiteX118" fmla="*/ 1244413 w 7055181"/>
                <a:gd name="connsiteY118" fmla="*/ 1657728 h 4745608"/>
                <a:gd name="connsiteX119" fmla="*/ 1205766 w 7055181"/>
                <a:gd name="connsiteY119" fmla="*/ 1451988 h 4745608"/>
                <a:gd name="connsiteX120" fmla="*/ 1046313 w 7055181"/>
                <a:gd name="connsiteY120" fmla="*/ 815409 h 4745608"/>
                <a:gd name="connsiteX121" fmla="*/ 1221553 w 7055181"/>
                <a:gd name="connsiteY121" fmla="*/ 1211958 h 4745608"/>
                <a:gd name="connsiteX0" fmla="*/ 1221553 w 7055181"/>
                <a:gd name="connsiteY0" fmla="*/ 1211958 h 4745608"/>
                <a:gd name="connsiteX1" fmla="*/ 1343911 w 7055181"/>
                <a:gd name="connsiteY1" fmla="*/ 1559828 h 4745608"/>
                <a:gd name="connsiteX2" fmla="*/ 1553023 w 7055181"/>
                <a:gd name="connsiteY2" fmla="*/ 1657728 h 4745608"/>
                <a:gd name="connsiteX3" fmla="*/ 1907353 w 7055181"/>
                <a:gd name="connsiteY3" fmla="*/ 1680588 h 4745608"/>
                <a:gd name="connsiteX4" fmla="*/ 2021653 w 7055181"/>
                <a:gd name="connsiteY4" fmla="*/ 1543428 h 4745608"/>
                <a:gd name="connsiteX5" fmla="*/ 2124523 w 7055181"/>
                <a:gd name="connsiteY5" fmla="*/ 1291968 h 4745608"/>
                <a:gd name="connsiteX6" fmla="*/ 2124523 w 7055181"/>
                <a:gd name="connsiteY6" fmla="*/ 1120518 h 4745608"/>
                <a:gd name="connsiteX7" fmla="*/ 2068029 w 7055181"/>
                <a:gd name="connsiteY7" fmla="*/ 825325 h 4745608"/>
                <a:gd name="connsiteX8" fmla="*/ 2078803 w 7055181"/>
                <a:gd name="connsiteY8" fmla="*/ 777618 h 4745608"/>
                <a:gd name="connsiteX9" fmla="*/ 2170243 w 7055181"/>
                <a:gd name="connsiteY9" fmla="*/ 1086228 h 4745608"/>
                <a:gd name="connsiteX10" fmla="*/ 2215963 w 7055181"/>
                <a:gd name="connsiteY10" fmla="*/ 1269108 h 4745608"/>
                <a:gd name="connsiteX11" fmla="*/ 2284543 w 7055181"/>
                <a:gd name="connsiteY11" fmla="*/ 1303398 h 4745608"/>
                <a:gd name="connsiteX12" fmla="*/ 2330263 w 7055181"/>
                <a:gd name="connsiteY12" fmla="*/ 1166238 h 4745608"/>
                <a:gd name="connsiteX13" fmla="*/ 2467423 w 7055181"/>
                <a:gd name="connsiteY13" fmla="*/ 880488 h 4745608"/>
                <a:gd name="connsiteX14" fmla="*/ 2558863 w 7055181"/>
                <a:gd name="connsiteY14" fmla="*/ 640458 h 4745608"/>
                <a:gd name="connsiteX15" fmla="*/ 2616013 w 7055181"/>
                <a:gd name="connsiteY15" fmla="*/ 537588 h 4745608"/>
                <a:gd name="connsiteX16" fmla="*/ 2558863 w 7055181"/>
                <a:gd name="connsiteY16" fmla="*/ 789048 h 4745608"/>
                <a:gd name="connsiteX17" fmla="*/ 2444563 w 7055181"/>
                <a:gd name="connsiteY17" fmla="*/ 1097658 h 4745608"/>
                <a:gd name="connsiteX18" fmla="*/ 2375983 w 7055181"/>
                <a:gd name="connsiteY18" fmla="*/ 1406268 h 4745608"/>
                <a:gd name="connsiteX19" fmla="*/ 2558863 w 7055181"/>
                <a:gd name="connsiteY19" fmla="*/ 1577718 h 4745608"/>
                <a:gd name="connsiteX20" fmla="*/ 2878903 w 7055181"/>
                <a:gd name="connsiteY20" fmla="*/ 1657728 h 4745608"/>
                <a:gd name="connsiteX21" fmla="*/ 3187513 w 7055181"/>
                <a:gd name="connsiteY21" fmla="*/ 1657728 h 4745608"/>
                <a:gd name="connsiteX22" fmla="*/ 3370393 w 7055181"/>
                <a:gd name="connsiteY22" fmla="*/ 1566288 h 4745608"/>
                <a:gd name="connsiteX23" fmla="*/ 3488066 w 7055181"/>
                <a:gd name="connsiteY23" fmla="*/ 1246753 h 4745608"/>
                <a:gd name="connsiteX24" fmla="*/ 3495138 w 7055181"/>
                <a:gd name="connsiteY24" fmla="*/ 1115548 h 4745608"/>
                <a:gd name="connsiteX25" fmla="*/ 3493650 w 7055181"/>
                <a:gd name="connsiteY25" fmla="*/ 1063976 h 4745608"/>
                <a:gd name="connsiteX26" fmla="*/ 3450403 w 7055181"/>
                <a:gd name="connsiteY26" fmla="*/ 777618 h 4745608"/>
                <a:gd name="connsiteX27" fmla="*/ 3119893 w 7055181"/>
                <a:gd name="connsiteY27" fmla="*/ 321571 h 4745608"/>
                <a:gd name="connsiteX28" fmla="*/ 3497351 w 7055181"/>
                <a:gd name="connsiteY28" fmla="*/ 674883 h 4745608"/>
                <a:gd name="connsiteX29" fmla="*/ 3759013 w 7055181"/>
                <a:gd name="connsiteY29" fmla="*/ 571878 h 4745608"/>
                <a:gd name="connsiteX30" fmla="*/ 3999043 w 7055181"/>
                <a:gd name="connsiteY30" fmla="*/ 91818 h 4745608"/>
                <a:gd name="connsiteX31" fmla="*/ 4033333 w 7055181"/>
                <a:gd name="connsiteY31" fmla="*/ 11808 h 4745608"/>
                <a:gd name="connsiteX32" fmla="*/ 3984569 w 7055181"/>
                <a:gd name="connsiteY32" fmla="*/ 247366 h 4745608"/>
                <a:gd name="connsiteX33" fmla="*/ 3812791 w 7055181"/>
                <a:gd name="connsiteY33" fmla="*/ 647417 h 4745608"/>
                <a:gd name="connsiteX34" fmla="*/ 3592906 w 7055181"/>
                <a:gd name="connsiteY34" fmla="*/ 811408 h 4745608"/>
                <a:gd name="connsiteX35" fmla="*/ 3604425 w 7055181"/>
                <a:gd name="connsiteY35" fmla="*/ 999253 h 4745608"/>
                <a:gd name="connsiteX36" fmla="*/ 3872985 w 7055181"/>
                <a:gd name="connsiteY36" fmla="*/ 881976 h 4745608"/>
                <a:gd name="connsiteX37" fmla="*/ 4200754 w 7055181"/>
                <a:gd name="connsiteY37" fmla="*/ 774136 h 4745608"/>
                <a:gd name="connsiteX38" fmla="*/ 4064251 w 7055181"/>
                <a:gd name="connsiteY38" fmla="*/ 847195 h 4745608"/>
                <a:gd name="connsiteX39" fmla="*/ 3818880 w 7055181"/>
                <a:gd name="connsiteY39" fmla="*/ 991305 h 4745608"/>
                <a:gd name="connsiteX40" fmla="*/ 3658531 w 7055181"/>
                <a:gd name="connsiteY40" fmla="*/ 1093178 h 4745608"/>
                <a:gd name="connsiteX41" fmla="*/ 3622838 w 7055181"/>
                <a:gd name="connsiteY41" fmla="*/ 1221401 h 4745608"/>
                <a:gd name="connsiteX42" fmla="*/ 3577446 w 7055181"/>
                <a:gd name="connsiteY42" fmla="*/ 1500691 h 4745608"/>
                <a:gd name="connsiteX43" fmla="*/ 3461833 w 7055181"/>
                <a:gd name="connsiteY43" fmla="*/ 1726308 h 4745608"/>
                <a:gd name="connsiteX44" fmla="*/ 3278953 w 7055181"/>
                <a:gd name="connsiteY44" fmla="*/ 2034918 h 4745608"/>
                <a:gd name="connsiteX45" fmla="*/ 3288742 w 7055181"/>
                <a:gd name="connsiteY45" fmla="*/ 2273460 h 4745608"/>
                <a:gd name="connsiteX46" fmla="*/ 3434288 w 7055181"/>
                <a:gd name="connsiteY46" fmla="*/ 2417577 h 4745608"/>
                <a:gd name="connsiteX47" fmla="*/ 3641522 w 7055181"/>
                <a:gd name="connsiteY47" fmla="*/ 2521189 h 4745608"/>
                <a:gd name="connsiteX48" fmla="*/ 4079053 w 7055181"/>
                <a:gd name="connsiteY48" fmla="*/ 2777868 h 4745608"/>
                <a:gd name="connsiteX49" fmla="*/ 5882777 w 7055181"/>
                <a:gd name="connsiteY49" fmla="*/ 3521863 h 4745608"/>
                <a:gd name="connsiteX50" fmla="*/ 6605062 w 7055181"/>
                <a:gd name="connsiteY50" fmla="*/ 3822314 h 4745608"/>
                <a:gd name="connsiteX51" fmla="*/ 6882862 w 7055181"/>
                <a:gd name="connsiteY51" fmla="*/ 3872177 h 4745608"/>
                <a:gd name="connsiteX52" fmla="*/ 7051280 w 7055181"/>
                <a:gd name="connsiteY52" fmla="*/ 4013682 h 4745608"/>
                <a:gd name="connsiteX53" fmla="*/ 6722798 w 7055181"/>
                <a:gd name="connsiteY53" fmla="*/ 4084591 h 4745608"/>
                <a:gd name="connsiteX54" fmla="*/ 6585849 w 7055181"/>
                <a:gd name="connsiteY54" fmla="*/ 4067486 h 4745608"/>
                <a:gd name="connsiteX55" fmla="*/ 6110863 w 7055181"/>
                <a:gd name="connsiteY55" fmla="*/ 3868256 h 4745608"/>
                <a:gd name="connsiteX56" fmla="*/ 4940575 w 7055181"/>
                <a:gd name="connsiteY56" fmla="*/ 3376168 h 4745608"/>
                <a:gd name="connsiteX57" fmla="*/ 3944371 w 7055181"/>
                <a:gd name="connsiteY57" fmla="*/ 2976643 h 4745608"/>
                <a:gd name="connsiteX58" fmla="*/ 3460193 w 7055181"/>
                <a:gd name="connsiteY58" fmla="*/ 2852901 h 4745608"/>
                <a:gd name="connsiteX59" fmla="*/ 3217865 w 7055181"/>
                <a:gd name="connsiteY59" fmla="*/ 2829045 h 4745608"/>
                <a:gd name="connsiteX60" fmla="*/ 3025524 w 7055181"/>
                <a:gd name="connsiteY60" fmla="*/ 2858861 h 4745608"/>
                <a:gd name="connsiteX61" fmla="*/ 2832855 w 7055181"/>
                <a:gd name="connsiteY61" fmla="*/ 2930924 h 4745608"/>
                <a:gd name="connsiteX62" fmla="*/ 2820111 w 7055181"/>
                <a:gd name="connsiteY62" fmla="*/ 3026344 h 4745608"/>
                <a:gd name="connsiteX63" fmla="*/ 2959241 w 7055181"/>
                <a:gd name="connsiteY63" fmla="*/ 3167976 h 4745608"/>
                <a:gd name="connsiteX64" fmla="*/ 3176083 w 7055181"/>
                <a:gd name="connsiteY64" fmla="*/ 3269358 h 4745608"/>
                <a:gd name="connsiteX65" fmla="*/ 3388239 w 7055181"/>
                <a:gd name="connsiteY65" fmla="*/ 3442290 h 4745608"/>
                <a:gd name="connsiteX66" fmla="*/ 3212014 w 7055181"/>
                <a:gd name="connsiteY66" fmla="*/ 3336948 h 4745608"/>
                <a:gd name="connsiteX67" fmla="*/ 3004633 w 7055181"/>
                <a:gd name="connsiteY67" fmla="*/ 3276814 h 4745608"/>
                <a:gd name="connsiteX68" fmla="*/ 2771676 w 7055181"/>
                <a:gd name="connsiteY68" fmla="*/ 3166987 h 4745608"/>
                <a:gd name="connsiteX69" fmla="*/ 2638873 w 7055181"/>
                <a:gd name="connsiteY69" fmla="*/ 3097908 h 4745608"/>
                <a:gd name="connsiteX70" fmla="*/ 2570293 w 7055181"/>
                <a:gd name="connsiteY70" fmla="*/ 3109338 h 4745608"/>
                <a:gd name="connsiteX71" fmla="*/ 2525557 w 7055181"/>
                <a:gd name="connsiteY71" fmla="*/ 3326508 h 4745608"/>
                <a:gd name="connsiteX72" fmla="*/ 2584349 w 7055181"/>
                <a:gd name="connsiteY72" fmla="*/ 3577470 h 4745608"/>
                <a:gd name="connsiteX73" fmla="*/ 2663703 w 7055181"/>
                <a:gd name="connsiteY73" fmla="*/ 3996904 h 4745608"/>
                <a:gd name="connsiteX74" fmla="*/ 2633113 w 7055181"/>
                <a:gd name="connsiteY74" fmla="*/ 4192703 h 4745608"/>
                <a:gd name="connsiteX75" fmla="*/ 2539703 w 7055181"/>
                <a:gd name="connsiteY75" fmla="*/ 4455574 h 4745608"/>
                <a:gd name="connsiteX76" fmla="*/ 2595212 w 7055181"/>
                <a:gd name="connsiteY76" fmla="*/ 3945217 h 4745608"/>
                <a:gd name="connsiteX77" fmla="*/ 2481240 w 7055181"/>
                <a:gd name="connsiteY77" fmla="*/ 3566538 h 4745608"/>
                <a:gd name="connsiteX78" fmla="*/ 2307403 w 7055181"/>
                <a:gd name="connsiteY78" fmla="*/ 3166488 h 4745608"/>
                <a:gd name="connsiteX79" fmla="*/ 2261683 w 7055181"/>
                <a:gd name="connsiteY79" fmla="*/ 3063618 h 4745608"/>
                <a:gd name="connsiteX80" fmla="*/ 2078803 w 7055181"/>
                <a:gd name="connsiteY80" fmla="*/ 2949318 h 4745608"/>
                <a:gd name="connsiteX81" fmla="*/ 1824299 w 7055181"/>
                <a:gd name="connsiteY81" fmla="*/ 3002494 h 4745608"/>
                <a:gd name="connsiteX82" fmla="*/ 1412162 w 7055181"/>
                <a:gd name="connsiteY82" fmla="*/ 3235573 h 4745608"/>
                <a:gd name="connsiteX83" fmla="*/ 1381573 w 7055181"/>
                <a:gd name="connsiteY83" fmla="*/ 3680838 h 4745608"/>
                <a:gd name="connsiteX84" fmla="*/ 1340867 w 7055181"/>
                <a:gd name="connsiteY84" fmla="*/ 3980504 h 4745608"/>
                <a:gd name="connsiteX85" fmla="*/ 1197619 w 7055181"/>
                <a:gd name="connsiteY85" fmla="*/ 4738831 h 4745608"/>
                <a:gd name="connsiteX86" fmla="*/ 1220896 w 7055181"/>
                <a:gd name="connsiteY86" fmla="*/ 4338309 h 4745608"/>
                <a:gd name="connsiteX87" fmla="*/ 1242772 w 7055181"/>
                <a:gd name="connsiteY87" fmla="*/ 4080888 h 4745608"/>
                <a:gd name="connsiteX88" fmla="*/ 1198693 w 7055181"/>
                <a:gd name="connsiteY88" fmla="*/ 3909438 h 4745608"/>
                <a:gd name="connsiteX89" fmla="*/ 970093 w 7055181"/>
                <a:gd name="connsiteY89" fmla="*/ 3989448 h 4745608"/>
                <a:gd name="connsiteX90" fmla="*/ 766328 w 7055181"/>
                <a:gd name="connsiteY90" fmla="*/ 4131990 h 4745608"/>
                <a:gd name="connsiteX91" fmla="*/ 555808 w 7055181"/>
                <a:gd name="connsiteY91" fmla="*/ 4355688 h 4745608"/>
                <a:gd name="connsiteX92" fmla="*/ 785900 w 7055181"/>
                <a:gd name="connsiteY92" fmla="*/ 4017771 h 4745608"/>
                <a:gd name="connsiteX93" fmla="*/ 1130113 w 7055181"/>
                <a:gd name="connsiteY93" fmla="*/ 3817500 h 4745608"/>
                <a:gd name="connsiteX94" fmla="*/ 1278703 w 7055181"/>
                <a:gd name="connsiteY94" fmla="*/ 3726558 h 4745608"/>
                <a:gd name="connsiteX95" fmla="*/ 1269661 w 7055181"/>
                <a:gd name="connsiteY95" fmla="*/ 3390117 h 4745608"/>
                <a:gd name="connsiteX96" fmla="*/ 1309620 w 7055181"/>
                <a:gd name="connsiteY96" fmla="*/ 3169963 h 4745608"/>
                <a:gd name="connsiteX97" fmla="*/ 1393003 w 7055181"/>
                <a:gd name="connsiteY97" fmla="*/ 3052188 h 4745608"/>
                <a:gd name="connsiteX98" fmla="*/ 1080693 w 7055181"/>
                <a:gd name="connsiteY98" fmla="*/ 2984604 h 4745608"/>
                <a:gd name="connsiteX99" fmla="*/ 663453 w 7055181"/>
                <a:gd name="connsiteY99" fmla="*/ 3023360 h 4745608"/>
                <a:gd name="connsiteX100" fmla="*/ 235111 w 7055181"/>
                <a:gd name="connsiteY100" fmla="*/ 3217172 h 4745608"/>
                <a:gd name="connsiteX101" fmla="*/ 421453 w 7055181"/>
                <a:gd name="connsiteY101" fmla="*/ 3029328 h 4745608"/>
                <a:gd name="connsiteX102" fmla="*/ 627193 w 7055181"/>
                <a:gd name="connsiteY102" fmla="*/ 2926458 h 4745608"/>
                <a:gd name="connsiteX103" fmla="*/ 854480 w 7055181"/>
                <a:gd name="connsiteY103" fmla="*/ 2889178 h 4745608"/>
                <a:gd name="connsiteX104" fmla="*/ 1149272 w 7055181"/>
                <a:gd name="connsiteY104" fmla="*/ 2889676 h 4745608"/>
                <a:gd name="connsiteX105" fmla="*/ 1531894 w 7055181"/>
                <a:gd name="connsiteY105" fmla="*/ 2917507 h 4745608"/>
                <a:gd name="connsiteX106" fmla="*/ 1860559 w 7055181"/>
                <a:gd name="connsiteY106" fmla="*/ 2766431 h 4745608"/>
                <a:gd name="connsiteX107" fmla="*/ 1701613 w 7055181"/>
                <a:gd name="connsiteY107" fmla="*/ 2263518 h 4745608"/>
                <a:gd name="connsiteX108" fmla="*/ 1690183 w 7055181"/>
                <a:gd name="connsiteY108" fmla="*/ 1966338 h 4745608"/>
                <a:gd name="connsiteX109" fmla="*/ 1381991 w 7055181"/>
                <a:gd name="connsiteY109" fmla="*/ 1841604 h 4745608"/>
                <a:gd name="connsiteX110" fmla="*/ 1095823 w 7055181"/>
                <a:gd name="connsiteY110" fmla="*/ 1714878 h 4745608"/>
                <a:gd name="connsiteX111" fmla="*/ 746507 w 7055181"/>
                <a:gd name="connsiteY111" fmla="*/ 1626415 h 4745608"/>
                <a:gd name="connsiteX112" fmla="*/ 352873 w 7055181"/>
                <a:gd name="connsiteY112" fmla="*/ 1726308 h 4745608"/>
                <a:gd name="connsiteX113" fmla="*/ 113171 w 7055181"/>
                <a:gd name="connsiteY113" fmla="*/ 1763582 h 4745608"/>
                <a:gd name="connsiteX114" fmla="*/ 9973 w 7055181"/>
                <a:gd name="connsiteY114" fmla="*/ 1737738 h 4745608"/>
                <a:gd name="connsiteX115" fmla="*/ 348516 w 7055181"/>
                <a:gd name="connsiteY115" fmla="*/ 1643812 h 4745608"/>
                <a:gd name="connsiteX116" fmla="*/ 653097 w 7055181"/>
                <a:gd name="connsiteY116" fmla="*/ 1543920 h 4745608"/>
                <a:gd name="connsiteX117" fmla="*/ 1072963 w 7055181"/>
                <a:gd name="connsiteY117" fmla="*/ 1612008 h 4745608"/>
                <a:gd name="connsiteX118" fmla="*/ 1244413 w 7055181"/>
                <a:gd name="connsiteY118" fmla="*/ 1657728 h 4745608"/>
                <a:gd name="connsiteX119" fmla="*/ 1205766 w 7055181"/>
                <a:gd name="connsiteY119" fmla="*/ 1451988 h 4745608"/>
                <a:gd name="connsiteX120" fmla="*/ 1046313 w 7055181"/>
                <a:gd name="connsiteY120" fmla="*/ 815409 h 4745608"/>
                <a:gd name="connsiteX121" fmla="*/ 1221553 w 7055181"/>
                <a:gd name="connsiteY121" fmla="*/ 1211958 h 4745608"/>
                <a:gd name="connsiteX0" fmla="*/ 1221553 w 7055181"/>
                <a:gd name="connsiteY0" fmla="*/ 1211958 h 4745608"/>
                <a:gd name="connsiteX1" fmla="*/ 1343911 w 7055181"/>
                <a:gd name="connsiteY1" fmla="*/ 1559828 h 4745608"/>
                <a:gd name="connsiteX2" fmla="*/ 1553023 w 7055181"/>
                <a:gd name="connsiteY2" fmla="*/ 1657728 h 4745608"/>
                <a:gd name="connsiteX3" fmla="*/ 1907353 w 7055181"/>
                <a:gd name="connsiteY3" fmla="*/ 1680588 h 4745608"/>
                <a:gd name="connsiteX4" fmla="*/ 2021653 w 7055181"/>
                <a:gd name="connsiteY4" fmla="*/ 1543428 h 4745608"/>
                <a:gd name="connsiteX5" fmla="*/ 2124523 w 7055181"/>
                <a:gd name="connsiteY5" fmla="*/ 1291968 h 4745608"/>
                <a:gd name="connsiteX6" fmla="*/ 2124523 w 7055181"/>
                <a:gd name="connsiteY6" fmla="*/ 1120518 h 4745608"/>
                <a:gd name="connsiteX7" fmla="*/ 2068029 w 7055181"/>
                <a:gd name="connsiteY7" fmla="*/ 825325 h 4745608"/>
                <a:gd name="connsiteX8" fmla="*/ 2078803 w 7055181"/>
                <a:gd name="connsiteY8" fmla="*/ 777618 h 4745608"/>
                <a:gd name="connsiteX9" fmla="*/ 2170243 w 7055181"/>
                <a:gd name="connsiteY9" fmla="*/ 1086228 h 4745608"/>
                <a:gd name="connsiteX10" fmla="*/ 2215963 w 7055181"/>
                <a:gd name="connsiteY10" fmla="*/ 1269108 h 4745608"/>
                <a:gd name="connsiteX11" fmla="*/ 2284543 w 7055181"/>
                <a:gd name="connsiteY11" fmla="*/ 1303398 h 4745608"/>
                <a:gd name="connsiteX12" fmla="*/ 2330263 w 7055181"/>
                <a:gd name="connsiteY12" fmla="*/ 1166238 h 4745608"/>
                <a:gd name="connsiteX13" fmla="*/ 2467423 w 7055181"/>
                <a:gd name="connsiteY13" fmla="*/ 880488 h 4745608"/>
                <a:gd name="connsiteX14" fmla="*/ 2558863 w 7055181"/>
                <a:gd name="connsiteY14" fmla="*/ 640458 h 4745608"/>
                <a:gd name="connsiteX15" fmla="*/ 2616013 w 7055181"/>
                <a:gd name="connsiteY15" fmla="*/ 537588 h 4745608"/>
                <a:gd name="connsiteX16" fmla="*/ 2558863 w 7055181"/>
                <a:gd name="connsiteY16" fmla="*/ 789048 h 4745608"/>
                <a:gd name="connsiteX17" fmla="*/ 2444563 w 7055181"/>
                <a:gd name="connsiteY17" fmla="*/ 1097658 h 4745608"/>
                <a:gd name="connsiteX18" fmla="*/ 2375983 w 7055181"/>
                <a:gd name="connsiteY18" fmla="*/ 1406268 h 4745608"/>
                <a:gd name="connsiteX19" fmla="*/ 2558863 w 7055181"/>
                <a:gd name="connsiteY19" fmla="*/ 1577718 h 4745608"/>
                <a:gd name="connsiteX20" fmla="*/ 2878903 w 7055181"/>
                <a:gd name="connsiteY20" fmla="*/ 1657728 h 4745608"/>
                <a:gd name="connsiteX21" fmla="*/ 3187513 w 7055181"/>
                <a:gd name="connsiteY21" fmla="*/ 1657728 h 4745608"/>
                <a:gd name="connsiteX22" fmla="*/ 3370393 w 7055181"/>
                <a:gd name="connsiteY22" fmla="*/ 1566288 h 4745608"/>
                <a:gd name="connsiteX23" fmla="*/ 3488066 w 7055181"/>
                <a:gd name="connsiteY23" fmla="*/ 1246753 h 4745608"/>
                <a:gd name="connsiteX24" fmla="*/ 3495138 w 7055181"/>
                <a:gd name="connsiteY24" fmla="*/ 1115548 h 4745608"/>
                <a:gd name="connsiteX25" fmla="*/ 3493650 w 7055181"/>
                <a:gd name="connsiteY25" fmla="*/ 1063976 h 4745608"/>
                <a:gd name="connsiteX26" fmla="*/ 3450403 w 7055181"/>
                <a:gd name="connsiteY26" fmla="*/ 777618 h 4745608"/>
                <a:gd name="connsiteX27" fmla="*/ 3119893 w 7055181"/>
                <a:gd name="connsiteY27" fmla="*/ 321571 h 4745608"/>
                <a:gd name="connsiteX28" fmla="*/ 3497351 w 7055181"/>
                <a:gd name="connsiteY28" fmla="*/ 674883 h 4745608"/>
                <a:gd name="connsiteX29" fmla="*/ 3759013 w 7055181"/>
                <a:gd name="connsiteY29" fmla="*/ 571878 h 4745608"/>
                <a:gd name="connsiteX30" fmla="*/ 3999043 w 7055181"/>
                <a:gd name="connsiteY30" fmla="*/ 91818 h 4745608"/>
                <a:gd name="connsiteX31" fmla="*/ 4033333 w 7055181"/>
                <a:gd name="connsiteY31" fmla="*/ 11808 h 4745608"/>
                <a:gd name="connsiteX32" fmla="*/ 3984569 w 7055181"/>
                <a:gd name="connsiteY32" fmla="*/ 247366 h 4745608"/>
                <a:gd name="connsiteX33" fmla="*/ 3812791 w 7055181"/>
                <a:gd name="connsiteY33" fmla="*/ 647417 h 4745608"/>
                <a:gd name="connsiteX34" fmla="*/ 3592906 w 7055181"/>
                <a:gd name="connsiteY34" fmla="*/ 811408 h 4745608"/>
                <a:gd name="connsiteX35" fmla="*/ 3604425 w 7055181"/>
                <a:gd name="connsiteY35" fmla="*/ 999253 h 4745608"/>
                <a:gd name="connsiteX36" fmla="*/ 3872985 w 7055181"/>
                <a:gd name="connsiteY36" fmla="*/ 881976 h 4745608"/>
                <a:gd name="connsiteX37" fmla="*/ 4200754 w 7055181"/>
                <a:gd name="connsiteY37" fmla="*/ 774136 h 4745608"/>
                <a:gd name="connsiteX38" fmla="*/ 4064251 w 7055181"/>
                <a:gd name="connsiteY38" fmla="*/ 847195 h 4745608"/>
                <a:gd name="connsiteX39" fmla="*/ 3818880 w 7055181"/>
                <a:gd name="connsiteY39" fmla="*/ 991305 h 4745608"/>
                <a:gd name="connsiteX40" fmla="*/ 3658531 w 7055181"/>
                <a:gd name="connsiteY40" fmla="*/ 1093178 h 4745608"/>
                <a:gd name="connsiteX41" fmla="*/ 3622838 w 7055181"/>
                <a:gd name="connsiteY41" fmla="*/ 1221401 h 4745608"/>
                <a:gd name="connsiteX42" fmla="*/ 3577446 w 7055181"/>
                <a:gd name="connsiteY42" fmla="*/ 1500691 h 4745608"/>
                <a:gd name="connsiteX43" fmla="*/ 3461833 w 7055181"/>
                <a:gd name="connsiteY43" fmla="*/ 1726308 h 4745608"/>
                <a:gd name="connsiteX44" fmla="*/ 3278953 w 7055181"/>
                <a:gd name="connsiteY44" fmla="*/ 2034918 h 4745608"/>
                <a:gd name="connsiteX45" fmla="*/ 3288742 w 7055181"/>
                <a:gd name="connsiteY45" fmla="*/ 2273460 h 4745608"/>
                <a:gd name="connsiteX46" fmla="*/ 3434288 w 7055181"/>
                <a:gd name="connsiteY46" fmla="*/ 2417577 h 4745608"/>
                <a:gd name="connsiteX47" fmla="*/ 3641522 w 7055181"/>
                <a:gd name="connsiteY47" fmla="*/ 2521189 h 4745608"/>
                <a:gd name="connsiteX48" fmla="*/ 4079053 w 7055181"/>
                <a:gd name="connsiteY48" fmla="*/ 2777868 h 4745608"/>
                <a:gd name="connsiteX49" fmla="*/ 5882777 w 7055181"/>
                <a:gd name="connsiteY49" fmla="*/ 3521863 h 4745608"/>
                <a:gd name="connsiteX50" fmla="*/ 6605062 w 7055181"/>
                <a:gd name="connsiteY50" fmla="*/ 3822314 h 4745608"/>
                <a:gd name="connsiteX51" fmla="*/ 6882862 w 7055181"/>
                <a:gd name="connsiteY51" fmla="*/ 3872177 h 4745608"/>
                <a:gd name="connsiteX52" fmla="*/ 7051280 w 7055181"/>
                <a:gd name="connsiteY52" fmla="*/ 4013682 h 4745608"/>
                <a:gd name="connsiteX53" fmla="*/ 6722798 w 7055181"/>
                <a:gd name="connsiteY53" fmla="*/ 4084591 h 4745608"/>
                <a:gd name="connsiteX54" fmla="*/ 6585849 w 7055181"/>
                <a:gd name="connsiteY54" fmla="*/ 4067486 h 4745608"/>
                <a:gd name="connsiteX55" fmla="*/ 6110863 w 7055181"/>
                <a:gd name="connsiteY55" fmla="*/ 3868256 h 4745608"/>
                <a:gd name="connsiteX56" fmla="*/ 4940575 w 7055181"/>
                <a:gd name="connsiteY56" fmla="*/ 3376168 h 4745608"/>
                <a:gd name="connsiteX57" fmla="*/ 3944371 w 7055181"/>
                <a:gd name="connsiteY57" fmla="*/ 2976643 h 4745608"/>
                <a:gd name="connsiteX58" fmla="*/ 3460193 w 7055181"/>
                <a:gd name="connsiteY58" fmla="*/ 2852901 h 4745608"/>
                <a:gd name="connsiteX59" fmla="*/ 3217865 w 7055181"/>
                <a:gd name="connsiteY59" fmla="*/ 2829045 h 4745608"/>
                <a:gd name="connsiteX60" fmla="*/ 3025524 w 7055181"/>
                <a:gd name="connsiteY60" fmla="*/ 2858861 h 4745608"/>
                <a:gd name="connsiteX61" fmla="*/ 2832855 w 7055181"/>
                <a:gd name="connsiteY61" fmla="*/ 2930924 h 4745608"/>
                <a:gd name="connsiteX62" fmla="*/ 2820111 w 7055181"/>
                <a:gd name="connsiteY62" fmla="*/ 3026344 h 4745608"/>
                <a:gd name="connsiteX63" fmla="*/ 2959241 w 7055181"/>
                <a:gd name="connsiteY63" fmla="*/ 3167976 h 4745608"/>
                <a:gd name="connsiteX64" fmla="*/ 3176083 w 7055181"/>
                <a:gd name="connsiteY64" fmla="*/ 3269358 h 4745608"/>
                <a:gd name="connsiteX65" fmla="*/ 3388239 w 7055181"/>
                <a:gd name="connsiteY65" fmla="*/ 3442290 h 4745608"/>
                <a:gd name="connsiteX66" fmla="*/ 3212014 w 7055181"/>
                <a:gd name="connsiteY66" fmla="*/ 3336948 h 4745608"/>
                <a:gd name="connsiteX67" fmla="*/ 3004633 w 7055181"/>
                <a:gd name="connsiteY67" fmla="*/ 3276814 h 4745608"/>
                <a:gd name="connsiteX68" fmla="*/ 2771676 w 7055181"/>
                <a:gd name="connsiteY68" fmla="*/ 3166987 h 4745608"/>
                <a:gd name="connsiteX69" fmla="*/ 2638873 w 7055181"/>
                <a:gd name="connsiteY69" fmla="*/ 3097908 h 4745608"/>
                <a:gd name="connsiteX70" fmla="*/ 2570293 w 7055181"/>
                <a:gd name="connsiteY70" fmla="*/ 3109338 h 4745608"/>
                <a:gd name="connsiteX71" fmla="*/ 2525557 w 7055181"/>
                <a:gd name="connsiteY71" fmla="*/ 3326508 h 4745608"/>
                <a:gd name="connsiteX72" fmla="*/ 2584349 w 7055181"/>
                <a:gd name="connsiteY72" fmla="*/ 3577470 h 4745608"/>
                <a:gd name="connsiteX73" fmla="*/ 2663703 w 7055181"/>
                <a:gd name="connsiteY73" fmla="*/ 3996904 h 4745608"/>
                <a:gd name="connsiteX74" fmla="*/ 2633113 w 7055181"/>
                <a:gd name="connsiteY74" fmla="*/ 4192703 h 4745608"/>
                <a:gd name="connsiteX75" fmla="*/ 2539703 w 7055181"/>
                <a:gd name="connsiteY75" fmla="*/ 4455574 h 4745608"/>
                <a:gd name="connsiteX76" fmla="*/ 2595212 w 7055181"/>
                <a:gd name="connsiteY76" fmla="*/ 3945217 h 4745608"/>
                <a:gd name="connsiteX77" fmla="*/ 2481240 w 7055181"/>
                <a:gd name="connsiteY77" fmla="*/ 3566538 h 4745608"/>
                <a:gd name="connsiteX78" fmla="*/ 2307403 w 7055181"/>
                <a:gd name="connsiteY78" fmla="*/ 3166488 h 4745608"/>
                <a:gd name="connsiteX79" fmla="*/ 2261683 w 7055181"/>
                <a:gd name="connsiteY79" fmla="*/ 3063618 h 4745608"/>
                <a:gd name="connsiteX80" fmla="*/ 2078803 w 7055181"/>
                <a:gd name="connsiteY80" fmla="*/ 2949318 h 4745608"/>
                <a:gd name="connsiteX81" fmla="*/ 1824299 w 7055181"/>
                <a:gd name="connsiteY81" fmla="*/ 3002494 h 4745608"/>
                <a:gd name="connsiteX82" fmla="*/ 1412162 w 7055181"/>
                <a:gd name="connsiteY82" fmla="*/ 3235573 h 4745608"/>
                <a:gd name="connsiteX83" fmla="*/ 1381573 w 7055181"/>
                <a:gd name="connsiteY83" fmla="*/ 3680838 h 4745608"/>
                <a:gd name="connsiteX84" fmla="*/ 1340867 w 7055181"/>
                <a:gd name="connsiteY84" fmla="*/ 3980504 h 4745608"/>
                <a:gd name="connsiteX85" fmla="*/ 1197619 w 7055181"/>
                <a:gd name="connsiteY85" fmla="*/ 4738831 h 4745608"/>
                <a:gd name="connsiteX86" fmla="*/ 1220896 w 7055181"/>
                <a:gd name="connsiteY86" fmla="*/ 4338309 h 4745608"/>
                <a:gd name="connsiteX87" fmla="*/ 1242772 w 7055181"/>
                <a:gd name="connsiteY87" fmla="*/ 4080888 h 4745608"/>
                <a:gd name="connsiteX88" fmla="*/ 1198693 w 7055181"/>
                <a:gd name="connsiteY88" fmla="*/ 3909438 h 4745608"/>
                <a:gd name="connsiteX89" fmla="*/ 970093 w 7055181"/>
                <a:gd name="connsiteY89" fmla="*/ 3989448 h 4745608"/>
                <a:gd name="connsiteX90" fmla="*/ 766328 w 7055181"/>
                <a:gd name="connsiteY90" fmla="*/ 4131990 h 4745608"/>
                <a:gd name="connsiteX91" fmla="*/ 555808 w 7055181"/>
                <a:gd name="connsiteY91" fmla="*/ 4355688 h 4745608"/>
                <a:gd name="connsiteX92" fmla="*/ 785900 w 7055181"/>
                <a:gd name="connsiteY92" fmla="*/ 4017771 h 4745608"/>
                <a:gd name="connsiteX93" fmla="*/ 1130113 w 7055181"/>
                <a:gd name="connsiteY93" fmla="*/ 3817500 h 4745608"/>
                <a:gd name="connsiteX94" fmla="*/ 1278703 w 7055181"/>
                <a:gd name="connsiteY94" fmla="*/ 3726558 h 4745608"/>
                <a:gd name="connsiteX95" fmla="*/ 1269661 w 7055181"/>
                <a:gd name="connsiteY95" fmla="*/ 3390117 h 4745608"/>
                <a:gd name="connsiteX96" fmla="*/ 1309620 w 7055181"/>
                <a:gd name="connsiteY96" fmla="*/ 3169963 h 4745608"/>
                <a:gd name="connsiteX97" fmla="*/ 1393003 w 7055181"/>
                <a:gd name="connsiteY97" fmla="*/ 3052188 h 4745608"/>
                <a:gd name="connsiteX98" fmla="*/ 1080693 w 7055181"/>
                <a:gd name="connsiteY98" fmla="*/ 2984604 h 4745608"/>
                <a:gd name="connsiteX99" fmla="*/ 663453 w 7055181"/>
                <a:gd name="connsiteY99" fmla="*/ 3023360 h 4745608"/>
                <a:gd name="connsiteX100" fmla="*/ 235111 w 7055181"/>
                <a:gd name="connsiteY100" fmla="*/ 3217172 h 4745608"/>
                <a:gd name="connsiteX101" fmla="*/ 421453 w 7055181"/>
                <a:gd name="connsiteY101" fmla="*/ 3029328 h 4745608"/>
                <a:gd name="connsiteX102" fmla="*/ 627193 w 7055181"/>
                <a:gd name="connsiteY102" fmla="*/ 2926458 h 4745608"/>
                <a:gd name="connsiteX103" fmla="*/ 854480 w 7055181"/>
                <a:gd name="connsiteY103" fmla="*/ 2889178 h 4745608"/>
                <a:gd name="connsiteX104" fmla="*/ 1149272 w 7055181"/>
                <a:gd name="connsiteY104" fmla="*/ 2889676 h 4745608"/>
                <a:gd name="connsiteX105" fmla="*/ 1531894 w 7055181"/>
                <a:gd name="connsiteY105" fmla="*/ 2917507 h 4745608"/>
                <a:gd name="connsiteX106" fmla="*/ 1860559 w 7055181"/>
                <a:gd name="connsiteY106" fmla="*/ 2766431 h 4745608"/>
                <a:gd name="connsiteX107" fmla="*/ 1701613 w 7055181"/>
                <a:gd name="connsiteY107" fmla="*/ 2263518 h 4745608"/>
                <a:gd name="connsiteX108" fmla="*/ 1690183 w 7055181"/>
                <a:gd name="connsiteY108" fmla="*/ 1966338 h 4745608"/>
                <a:gd name="connsiteX109" fmla="*/ 1381991 w 7055181"/>
                <a:gd name="connsiteY109" fmla="*/ 1841604 h 4745608"/>
                <a:gd name="connsiteX110" fmla="*/ 1095823 w 7055181"/>
                <a:gd name="connsiteY110" fmla="*/ 1714878 h 4745608"/>
                <a:gd name="connsiteX111" fmla="*/ 746507 w 7055181"/>
                <a:gd name="connsiteY111" fmla="*/ 1626415 h 4745608"/>
                <a:gd name="connsiteX112" fmla="*/ 352873 w 7055181"/>
                <a:gd name="connsiteY112" fmla="*/ 1726308 h 4745608"/>
                <a:gd name="connsiteX113" fmla="*/ 113171 w 7055181"/>
                <a:gd name="connsiteY113" fmla="*/ 1763582 h 4745608"/>
                <a:gd name="connsiteX114" fmla="*/ 9973 w 7055181"/>
                <a:gd name="connsiteY114" fmla="*/ 1737738 h 4745608"/>
                <a:gd name="connsiteX115" fmla="*/ 348516 w 7055181"/>
                <a:gd name="connsiteY115" fmla="*/ 1643812 h 4745608"/>
                <a:gd name="connsiteX116" fmla="*/ 653097 w 7055181"/>
                <a:gd name="connsiteY116" fmla="*/ 1543920 h 4745608"/>
                <a:gd name="connsiteX117" fmla="*/ 1072963 w 7055181"/>
                <a:gd name="connsiteY117" fmla="*/ 1612008 h 4745608"/>
                <a:gd name="connsiteX118" fmla="*/ 1244413 w 7055181"/>
                <a:gd name="connsiteY118" fmla="*/ 1657728 h 4745608"/>
                <a:gd name="connsiteX119" fmla="*/ 1205766 w 7055181"/>
                <a:gd name="connsiteY119" fmla="*/ 1451988 h 4745608"/>
                <a:gd name="connsiteX120" fmla="*/ 1046313 w 7055181"/>
                <a:gd name="connsiteY120" fmla="*/ 815409 h 4745608"/>
                <a:gd name="connsiteX121" fmla="*/ 1221553 w 7055181"/>
                <a:gd name="connsiteY121" fmla="*/ 1211958 h 4745608"/>
                <a:gd name="connsiteX0" fmla="*/ 1221553 w 7055181"/>
                <a:gd name="connsiteY0" fmla="*/ 1211958 h 4745608"/>
                <a:gd name="connsiteX1" fmla="*/ 1343911 w 7055181"/>
                <a:gd name="connsiteY1" fmla="*/ 1559828 h 4745608"/>
                <a:gd name="connsiteX2" fmla="*/ 1553023 w 7055181"/>
                <a:gd name="connsiteY2" fmla="*/ 1657728 h 4745608"/>
                <a:gd name="connsiteX3" fmla="*/ 1907353 w 7055181"/>
                <a:gd name="connsiteY3" fmla="*/ 1680588 h 4745608"/>
                <a:gd name="connsiteX4" fmla="*/ 2021653 w 7055181"/>
                <a:gd name="connsiteY4" fmla="*/ 1543428 h 4745608"/>
                <a:gd name="connsiteX5" fmla="*/ 2124523 w 7055181"/>
                <a:gd name="connsiteY5" fmla="*/ 1291968 h 4745608"/>
                <a:gd name="connsiteX6" fmla="*/ 2124523 w 7055181"/>
                <a:gd name="connsiteY6" fmla="*/ 1120518 h 4745608"/>
                <a:gd name="connsiteX7" fmla="*/ 2068029 w 7055181"/>
                <a:gd name="connsiteY7" fmla="*/ 825325 h 4745608"/>
                <a:gd name="connsiteX8" fmla="*/ 2078803 w 7055181"/>
                <a:gd name="connsiteY8" fmla="*/ 777618 h 4745608"/>
                <a:gd name="connsiteX9" fmla="*/ 2170243 w 7055181"/>
                <a:gd name="connsiteY9" fmla="*/ 1086228 h 4745608"/>
                <a:gd name="connsiteX10" fmla="*/ 2215963 w 7055181"/>
                <a:gd name="connsiteY10" fmla="*/ 1269108 h 4745608"/>
                <a:gd name="connsiteX11" fmla="*/ 2284543 w 7055181"/>
                <a:gd name="connsiteY11" fmla="*/ 1303398 h 4745608"/>
                <a:gd name="connsiteX12" fmla="*/ 2330263 w 7055181"/>
                <a:gd name="connsiteY12" fmla="*/ 1166238 h 4745608"/>
                <a:gd name="connsiteX13" fmla="*/ 2467423 w 7055181"/>
                <a:gd name="connsiteY13" fmla="*/ 880488 h 4745608"/>
                <a:gd name="connsiteX14" fmla="*/ 2558863 w 7055181"/>
                <a:gd name="connsiteY14" fmla="*/ 640458 h 4745608"/>
                <a:gd name="connsiteX15" fmla="*/ 2616013 w 7055181"/>
                <a:gd name="connsiteY15" fmla="*/ 537588 h 4745608"/>
                <a:gd name="connsiteX16" fmla="*/ 2558863 w 7055181"/>
                <a:gd name="connsiteY16" fmla="*/ 789048 h 4745608"/>
                <a:gd name="connsiteX17" fmla="*/ 2444563 w 7055181"/>
                <a:gd name="connsiteY17" fmla="*/ 1097658 h 4745608"/>
                <a:gd name="connsiteX18" fmla="*/ 2375983 w 7055181"/>
                <a:gd name="connsiteY18" fmla="*/ 1406268 h 4745608"/>
                <a:gd name="connsiteX19" fmla="*/ 2558863 w 7055181"/>
                <a:gd name="connsiteY19" fmla="*/ 1577718 h 4745608"/>
                <a:gd name="connsiteX20" fmla="*/ 2878903 w 7055181"/>
                <a:gd name="connsiteY20" fmla="*/ 1657728 h 4745608"/>
                <a:gd name="connsiteX21" fmla="*/ 3187513 w 7055181"/>
                <a:gd name="connsiteY21" fmla="*/ 1657728 h 4745608"/>
                <a:gd name="connsiteX22" fmla="*/ 3370393 w 7055181"/>
                <a:gd name="connsiteY22" fmla="*/ 1566288 h 4745608"/>
                <a:gd name="connsiteX23" fmla="*/ 3488066 w 7055181"/>
                <a:gd name="connsiteY23" fmla="*/ 1246753 h 4745608"/>
                <a:gd name="connsiteX24" fmla="*/ 3495138 w 7055181"/>
                <a:gd name="connsiteY24" fmla="*/ 1115548 h 4745608"/>
                <a:gd name="connsiteX25" fmla="*/ 3493650 w 7055181"/>
                <a:gd name="connsiteY25" fmla="*/ 1063976 h 4745608"/>
                <a:gd name="connsiteX26" fmla="*/ 3450403 w 7055181"/>
                <a:gd name="connsiteY26" fmla="*/ 777618 h 4745608"/>
                <a:gd name="connsiteX27" fmla="*/ 3119893 w 7055181"/>
                <a:gd name="connsiteY27" fmla="*/ 321571 h 4745608"/>
                <a:gd name="connsiteX28" fmla="*/ 3497351 w 7055181"/>
                <a:gd name="connsiteY28" fmla="*/ 674883 h 4745608"/>
                <a:gd name="connsiteX29" fmla="*/ 3759013 w 7055181"/>
                <a:gd name="connsiteY29" fmla="*/ 571878 h 4745608"/>
                <a:gd name="connsiteX30" fmla="*/ 3999043 w 7055181"/>
                <a:gd name="connsiteY30" fmla="*/ 91818 h 4745608"/>
                <a:gd name="connsiteX31" fmla="*/ 4033333 w 7055181"/>
                <a:gd name="connsiteY31" fmla="*/ 11808 h 4745608"/>
                <a:gd name="connsiteX32" fmla="*/ 3984569 w 7055181"/>
                <a:gd name="connsiteY32" fmla="*/ 247366 h 4745608"/>
                <a:gd name="connsiteX33" fmla="*/ 3812791 w 7055181"/>
                <a:gd name="connsiteY33" fmla="*/ 647417 h 4745608"/>
                <a:gd name="connsiteX34" fmla="*/ 3592906 w 7055181"/>
                <a:gd name="connsiteY34" fmla="*/ 811408 h 4745608"/>
                <a:gd name="connsiteX35" fmla="*/ 3604425 w 7055181"/>
                <a:gd name="connsiteY35" fmla="*/ 999253 h 4745608"/>
                <a:gd name="connsiteX36" fmla="*/ 3872985 w 7055181"/>
                <a:gd name="connsiteY36" fmla="*/ 881976 h 4745608"/>
                <a:gd name="connsiteX37" fmla="*/ 4200754 w 7055181"/>
                <a:gd name="connsiteY37" fmla="*/ 774136 h 4745608"/>
                <a:gd name="connsiteX38" fmla="*/ 4064251 w 7055181"/>
                <a:gd name="connsiteY38" fmla="*/ 847195 h 4745608"/>
                <a:gd name="connsiteX39" fmla="*/ 3818880 w 7055181"/>
                <a:gd name="connsiteY39" fmla="*/ 991305 h 4745608"/>
                <a:gd name="connsiteX40" fmla="*/ 3658531 w 7055181"/>
                <a:gd name="connsiteY40" fmla="*/ 1093178 h 4745608"/>
                <a:gd name="connsiteX41" fmla="*/ 3622838 w 7055181"/>
                <a:gd name="connsiteY41" fmla="*/ 1221401 h 4745608"/>
                <a:gd name="connsiteX42" fmla="*/ 3577446 w 7055181"/>
                <a:gd name="connsiteY42" fmla="*/ 1500691 h 4745608"/>
                <a:gd name="connsiteX43" fmla="*/ 3461833 w 7055181"/>
                <a:gd name="connsiteY43" fmla="*/ 1726308 h 4745608"/>
                <a:gd name="connsiteX44" fmla="*/ 3278953 w 7055181"/>
                <a:gd name="connsiteY44" fmla="*/ 2034918 h 4745608"/>
                <a:gd name="connsiteX45" fmla="*/ 3288742 w 7055181"/>
                <a:gd name="connsiteY45" fmla="*/ 2273460 h 4745608"/>
                <a:gd name="connsiteX46" fmla="*/ 3434288 w 7055181"/>
                <a:gd name="connsiteY46" fmla="*/ 2417577 h 4745608"/>
                <a:gd name="connsiteX47" fmla="*/ 3641522 w 7055181"/>
                <a:gd name="connsiteY47" fmla="*/ 2521189 h 4745608"/>
                <a:gd name="connsiteX48" fmla="*/ 4079053 w 7055181"/>
                <a:gd name="connsiteY48" fmla="*/ 2777868 h 4745608"/>
                <a:gd name="connsiteX49" fmla="*/ 5882777 w 7055181"/>
                <a:gd name="connsiteY49" fmla="*/ 3521863 h 4745608"/>
                <a:gd name="connsiteX50" fmla="*/ 6605062 w 7055181"/>
                <a:gd name="connsiteY50" fmla="*/ 3822314 h 4745608"/>
                <a:gd name="connsiteX51" fmla="*/ 6882862 w 7055181"/>
                <a:gd name="connsiteY51" fmla="*/ 3872177 h 4745608"/>
                <a:gd name="connsiteX52" fmla="*/ 7051280 w 7055181"/>
                <a:gd name="connsiteY52" fmla="*/ 4013682 h 4745608"/>
                <a:gd name="connsiteX53" fmla="*/ 6722798 w 7055181"/>
                <a:gd name="connsiteY53" fmla="*/ 4084591 h 4745608"/>
                <a:gd name="connsiteX54" fmla="*/ 6585849 w 7055181"/>
                <a:gd name="connsiteY54" fmla="*/ 4067486 h 4745608"/>
                <a:gd name="connsiteX55" fmla="*/ 6110863 w 7055181"/>
                <a:gd name="connsiteY55" fmla="*/ 3868256 h 4745608"/>
                <a:gd name="connsiteX56" fmla="*/ 4940575 w 7055181"/>
                <a:gd name="connsiteY56" fmla="*/ 3376168 h 4745608"/>
                <a:gd name="connsiteX57" fmla="*/ 3944371 w 7055181"/>
                <a:gd name="connsiteY57" fmla="*/ 2976643 h 4745608"/>
                <a:gd name="connsiteX58" fmla="*/ 3460193 w 7055181"/>
                <a:gd name="connsiteY58" fmla="*/ 2852901 h 4745608"/>
                <a:gd name="connsiteX59" fmla="*/ 3217865 w 7055181"/>
                <a:gd name="connsiteY59" fmla="*/ 2829045 h 4745608"/>
                <a:gd name="connsiteX60" fmla="*/ 3025524 w 7055181"/>
                <a:gd name="connsiteY60" fmla="*/ 2858861 h 4745608"/>
                <a:gd name="connsiteX61" fmla="*/ 2832855 w 7055181"/>
                <a:gd name="connsiteY61" fmla="*/ 2930924 h 4745608"/>
                <a:gd name="connsiteX62" fmla="*/ 2820111 w 7055181"/>
                <a:gd name="connsiteY62" fmla="*/ 3026344 h 4745608"/>
                <a:gd name="connsiteX63" fmla="*/ 2959241 w 7055181"/>
                <a:gd name="connsiteY63" fmla="*/ 3167976 h 4745608"/>
                <a:gd name="connsiteX64" fmla="*/ 3176083 w 7055181"/>
                <a:gd name="connsiteY64" fmla="*/ 3269358 h 4745608"/>
                <a:gd name="connsiteX65" fmla="*/ 3388239 w 7055181"/>
                <a:gd name="connsiteY65" fmla="*/ 3442290 h 4745608"/>
                <a:gd name="connsiteX66" fmla="*/ 3212014 w 7055181"/>
                <a:gd name="connsiteY66" fmla="*/ 3336948 h 4745608"/>
                <a:gd name="connsiteX67" fmla="*/ 3004633 w 7055181"/>
                <a:gd name="connsiteY67" fmla="*/ 3276814 h 4745608"/>
                <a:gd name="connsiteX68" fmla="*/ 2771676 w 7055181"/>
                <a:gd name="connsiteY68" fmla="*/ 3166987 h 4745608"/>
                <a:gd name="connsiteX69" fmla="*/ 2638873 w 7055181"/>
                <a:gd name="connsiteY69" fmla="*/ 3097908 h 4745608"/>
                <a:gd name="connsiteX70" fmla="*/ 2570293 w 7055181"/>
                <a:gd name="connsiteY70" fmla="*/ 3109338 h 4745608"/>
                <a:gd name="connsiteX71" fmla="*/ 2525557 w 7055181"/>
                <a:gd name="connsiteY71" fmla="*/ 3326508 h 4745608"/>
                <a:gd name="connsiteX72" fmla="*/ 2584349 w 7055181"/>
                <a:gd name="connsiteY72" fmla="*/ 3577470 h 4745608"/>
                <a:gd name="connsiteX73" fmla="*/ 2663703 w 7055181"/>
                <a:gd name="connsiteY73" fmla="*/ 3996904 h 4745608"/>
                <a:gd name="connsiteX74" fmla="*/ 2633113 w 7055181"/>
                <a:gd name="connsiteY74" fmla="*/ 4192703 h 4745608"/>
                <a:gd name="connsiteX75" fmla="*/ 2539703 w 7055181"/>
                <a:gd name="connsiteY75" fmla="*/ 4455574 h 4745608"/>
                <a:gd name="connsiteX76" fmla="*/ 2595212 w 7055181"/>
                <a:gd name="connsiteY76" fmla="*/ 3945217 h 4745608"/>
                <a:gd name="connsiteX77" fmla="*/ 2481240 w 7055181"/>
                <a:gd name="connsiteY77" fmla="*/ 3566538 h 4745608"/>
                <a:gd name="connsiteX78" fmla="*/ 2307403 w 7055181"/>
                <a:gd name="connsiteY78" fmla="*/ 3166488 h 4745608"/>
                <a:gd name="connsiteX79" fmla="*/ 2261683 w 7055181"/>
                <a:gd name="connsiteY79" fmla="*/ 3063618 h 4745608"/>
                <a:gd name="connsiteX80" fmla="*/ 2078803 w 7055181"/>
                <a:gd name="connsiteY80" fmla="*/ 2949318 h 4745608"/>
                <a:gd name="connsiteX81" fmla="*/ 1824299 w 7055181"/>
                <a:gd name="connsiteY81" fmla="*/ 3002494 h 4745608"/>
                <a:gd name="connsiteX82" fmla="*/ 1412162 w 7055181"/>
                <a:gd name="connsiteY82" fmla="*/ 3235573 h 4745608"/>
                <a:gd name="connsiteX83" fmla="*/ 1381573 w 7055181"/>
                <a:gd name="connsiteY83" fmla="*/ 3680838 h 4745608"/>
                <a:gd name="connsiteX84" fmla="*/ 1340867 w 7055181"/>
                <a:gd name="connsiteY84" fmla="*/ 3980504 h 4745608"/>
                <a:gd name="connsiteX85" fmla="*/ 1197619 w 7055181"/>
                <a:gd name="connsiteY85" fmla="*/ 4738831 h 4745608"/>
                <a:gd name="connsiteX86" fmla="*/ 1220896 w 7055181"/>
                <a:gd name="connsiteY86" fmla="*/ 4338309 h 4745608"/>
                <a:gd name="connsiteX87" fmla="*/ 1242772 w 7055181"/>
                <a:gd name="connsiteY87" fmla="*/ 4080888 h 4745608"/>
                <a:gd name="connsiteX88" fmla="*/ 1198693 w 7055181"/>
                <a:gd name="connsiteY88" fmla="*/ 3909438 h 4745608"/>
                <a:gd name="connsiteX89" fmla="*/ 970093 w 7055181"/>
                <a:gd name="connsiteY89" fmla="*/ 3989448 h 4745608"/>
                <a:gd name="connsiteX90" fmla="*/ 766328 w 7055181"/>
                <a:gd name="connsiteY90" fmla="*/ 4131990 h 4745608"/>
                <a:gd name="connsiteX91" fmla="*/ 555808 w 7055181"/>
                <a:gd name="connsiteY91" fmla="*/ 4355688 h 4745608"/>
                <a:gd name="connsiteX92" fmla="*/ 785900 w 7055181"/>
                <a:gd name="connsiteY92" fmla="*/ 4017771 h 4745608"/>
                <a:gd name="connsiteX93" fmla="*/ 1130113 w 7055181"/>
                <a:gd name="connsiteY93" fmla="*/ 3817500 h 4745608"/>
                <a:gd name="connsiteX94" fmla="*/ 1278703 w 7055181"/>
                <a:gd name="connsiteY94" fmla="*/ 3726558 h 4745608"/>
                <a:gd name="connsiteX95" fmla="*/ 1269661 w 7055181"/>
                <a:gd name="connsiteY95" fmla="*/ 3390117 h 4745608"/>
                <a:gd name="connsiteX96" fmla="*/ 1309620 w 7055181"/>
                <a:gd name="connsiteY96" fmla="*/ 3169963 h 4745608"/>
                <a:gd name="connsiteX97" fmla="*/ 1393003 w 7055181"/>
                <a:gd name="connsiteY97" fmla="*/ 3052188 h 4745608"/>
                <a:gd name="connsiteX98" fmla="*/ 1080693 w 7055181"/>
                <a:gd name="connsiteY98" fmla="*/ 2984604 h 4745608"/>
                <a:gd name="connsiteX99" fmla="*/ 663453 w 7055181"/>
                <a:gd name="connsiteY99" fmla="*/ 3023360 h 4745608"/>
                <a:gd name="connsiteX100" fmla="*/ 235111 w 7055181"/>
                <a:gd name="connsiteY100" fmla="*/ 3217172 h 4745608"/>
                <a:gd name="connsiteX101" fmla="*/ 421453 w 7055181"/>
                <a:gd name="connsiteY101" fmla="*/ 3029328 h 4745608"/>
                <a:gd name="connsiteX102" fmla="*/ 627193 w 7055181"/>
                <a:gd name="connsiteY102" fmla="*/ 2926458 h 4745608"/>
                <a:gd name="connsiteX103" fmla="*/ 854480 w 7055181"/>
                <a:gd name="connsiteY103" fmla="*/ 2889178 h 4745608"/>
                <a:gd name="connsiteX104" fmla="*/ 1149272 w 7055181"/>
                <a:gd name="connsiteY104" fmla="*/ 2889676 h 4745608"/>
                <a:gd name="connsiteX105" fmla="*/ 1531894 w 7055181"/>
                <a:gd name="connsiteY105" fmla="*/ 2917507 h 4745608"/>
                <a:gd name="connsiteX106" fmla="*/ 1860559 w 7055181"/>
                <a:gd name="connsiteY106" fmla="*/ 2766431 h 4745608"/>
                <a:gd name="connsiteX107" fmla="*/ 1701613 w 7055181"/>
                <a:gd name="connsiteY107" fmla="*/ 2263518 h 4745608"/>
                <a:gd name="connsiteX108" fmla="*/ 1690183 w 7055181"/>
                <a:gd name="connsiteY108" fmla="*/ 1966338 h 4745608"/>
                <a:gd name="connsiteX109" fmla="*/ 1381991 w 7055181"/>
                <a:gd name="connsiteY109" fmla="*/ 1841604 h 4745608"/>
                <a:gd name="connsiteX110" fmla="*/ 1095823 w 7055181"/>
                <a:gd name="connsiteY110" fmla="*/ 1714878 h 4745608"/>
                <a:gd name="connsiteX111" fmla="*/ 746507 w 7055181"/>
                <a:gd name="connsiteY111" fmla="*/ 1626415 h 4745608"/>
                <a:gd name="connsiteX112" fmla="*/ 352873 w 7055181"/>
                <a:gd name="connsiteY112" fmla="*/ 1726308 h 4745608"/>
                <a:gd name="connsiteX113" fmla="*/ 113171 w 7055181"/>
                <a:gd name="connsiteY113" fmla="*/ 1763582 h 4745608"/>
                <a:gd name="connsiteX114" fmla="*/ 9973 w 7055181"/>
                <a:gd name="connsiteY114" fmla="*/ 1737738 h 4745608"/>
                <a:gd name="connsiteX115" fmla="*/ 348516 w 7055181"/>
                <a:gd name="connsiteY115" fmla="*/ 1643812 h 4745608"/>
                <a:gd name="connsiteX116" fmla="*/ 653097 w 7055181"/>
                <a:gd name="connsiteY116" fmla="*/ 1543920 h 4745608"/>
                <a:gd name="connsiteX117" fmla="*/ 1072963 w 7055181"/>
                <a:gd name="connsiteY117" fmla="*/ 1612008 h 4745608"/>
                <a:gd name="connsiteX118" fmla="*/ 1244413 w 7055181"/>
                <a:gd name="connsiteY118" fmla="*/ 1657728 h 4745608"/>
                <a:gd name="connsiteX119" fmla="*/ 1205766 w 7055181"/>
                <a:gd name="connsiteY119" fmla="*/ 1451988 h 4745608"/>
                <a:gd name="connsiteX120" fmla="*/ 1046313 w 7055181"/>
                <a:gd name="connsiteY120" fmla="*/ 815409 h 4745608"/>
                <a:gd name="connsiteX121" fmla="*/ 1221553 w 7055181"/>
                <a:gd name="connsiteY121" fmla="*/ 1211958 h 4745608"/>
                <a:gd name="connsiteX0" fmla="*/ 1221553 w 6903332"/>
                <a:gd name="connsiteY0" fmla="*/ 1211958 h 4745608"/>
                <a:gd name="connsiteX1" fmla="*/ 1343911 w 6903332"/>
                <a:gd name="connsiteY1" fmla="*/ 1559828 h 4745608"/>
                <a:gd name="connsiteX2" fmla="*/ 1553023 w 6903332"/>
                <a:gd name="connsiteY2" fmla="*/ 1657728 h 4745608"/>
                <a:gd name="connsiteX3" fmla="*/ 1907353 w 6903332"/>
                <a:gd name="connsiteY3" fmla="*/ 1680588 h 4745608"/>
                <a:gd name="connsiteX4" fmla="*/ 2021653 w 6903332"/>
                <a:gd name="connsiteY4" fmla="*/ 1543428 h 4745608"/>
                <a:gd name="connsiteX5" fmla="*/ 2124523 w 6903332"/>
                <a:gd name="connsiteY5" fmla="*/ 1291968 h 4745608"/>
                <a:gd name="connsiteX6" fmla="*/ 2124523 w 6903332"/>
                <a:gd name="connsiteY6" fmla="*/ 1120518 h 4745608"/>
                <a:gd name="connsiteX7" fmla="*/ 2068029 w 6903332"/>
                <a:gd name="connsiteY7" fmla="*/ 825325 h 4745608"/>
                <a:gd name="connsiteX8" fmla="*/ 2078803 w 6903332"/>
                <a:gd name="connsiteY8" fmla="*/ 777618 h 4745608"/>
                <a:gd name="connsiteX9" fmla="*/ 2170243 w 6903332"/>
                <a:gd name="connsiteY9" fmla="*/ 1086228 h 4745608"/>
                <a:gd name="connsiteX10" fmla="*/ 2215963 w 6903332"/>
                <a:gd name="connsiteY10" fmla="*/ 1269108 h 4745608"/>
                <a:gd name="connsiteX11" fmla="*/ 2284543 w 6903332"/>
                <a:gd name="connsiteY11" fmla="*/ 1303398 h 4745608"/>
                <a:gd name="connsiteX12" fmla="*/ 2330263 w 6903332"/>
                <a:gd name="connsiteY12" fmla="*/ 1166238 h 4745608"/>
                <a:gd name="connsiteX13" fmla="*/ 2467423 w 6903332"/>
                <a:gd name="connsiteY13" fmla="*/ 880488 h 4745608"/>
                <a:gd name="connsiteX14" fmla="*/ 2558863 w 6903332"/>
                <a:gd name="connsiteY14" fmla="*/ 640458 h 4745608"/>
                <a:gd name="connsiteX15" fmla="*/ 2616013 w 6903332"/>
                <a:gd name="connsiteY15" fmla="*/ 537588 h 4745608"/>
                <a:gd name="connsiteX16" fmla="*/ 2558863 w 6903332"/>
                <a:gd name="connsiteY16" fmla="*/ 789048 h 4745608"/>
                <a:gd name="connsiteX17" fmla="*/ 2444563 w 6903332"/>
                <a:gd name="connsiteY17" fmla="*/ 1097658 h 4745608"/>
                <a:gd name="connsiteX18" fmla="*/ 2375983 w 6903332"/>
                <a:gd name="connsiteY18" fmla="*/ 1406268 h 4745608"/>
                <a:gd name="connsiteX19" fmla="*/ 2558863 w 6903332"/>
                <a:gd name="connsiteY19" fmla="*/ 1577718 h 4745608"/>
                <a:gd name="connsiteX20" fmla="*/ 2878903 w 6903332"/>
                <a:gd name="connsiteY20" fmla="*/ 1657728 h 4745608"/>
                <a:gd name="connsiteX21" fmla="*/ 3187513 w 6903332"/>
                <a:gd name="connsiteY21" fmla="*/ 1657728 h 4745608"/>
                <a:gd name="connsiteX22" fmla="*/ 3370393 w 6903332"/>
                <a:gd name="connsiteY22" fmla="*/ 1566288 h 4745608"/>
                <a:gd name="connsiteX23" fmla="*/ 3488066 w 6903332"/>
                <a:gd name="connsiteY23" fmla="*/ 1246753 h 4745608"/>
                <a:gd name="connsiteX24" fmla="*/ 3495138 w 6903332"/>
                <a:gd name="connsiteY24" fmla="*/ 1115548 h 4745608"/>
                <a:gd name="connsiteX25" fmla="*/ 3493650 w 6903332"/>
                <a:gd name="connsiteY25" fmla="*/ 1063976 h 4745608"/>
                <a:gd name="connsiteX26" fmla="*/ 3450403 w 6903332"/>
                <a:gd name="connsiteY26" fmla="*/ 777618 h 4745608"/>
                <a:gd name="connsiteX27" fmla="*/ 3119893 w 6903332"/>
                <a:gd name="connsiteY27" fmla="*/ 321571 h 4745608"/>
                <a:gd name="connsiteX28" fmla="*/ 3497351 w 6903332"/>
                <a:gd name="connsiteY28" fmla="*/ 674883 h 4745608"/>
                <a:gd name="connsiteX29" fmla="*/ 3759013 w 6903332"/>
                <a:gd name="connsiteY29" fmla="*/ 571878 h 4745608"/>
                <a:gd name="connsiteX30" fmla="*/ 3999043 w 6903332"/>
                <a:gd name="connsiteY30" fmla="*/ 91818 h 4745608"/>
                <a:gd name="connsiteX31" fmla="*/ 4033333 w 6903332"/>
                <a:gd name="connsiteY31" fmla="*/ 11808 h 4745608"/>
                <a:gd name="connsiteX32" fmla="*/ 3984569 w 6903332"/>
                <a:gd name="connsiteY32" fmla="*/ 247366 h 4745608"/>
                <a:gd name="connsiteX33" fmla="*/ 3812791 w 6903332"/>
                <a:gd name="connsiteY33" fmla="*/ 647417 h 4745608"/>
                <a:gd name="connsiteX34" fmla="*/ 3592906 w 6903332"/>
                <a:gd name="connsiteY34" fmla="*/ 811408 h 4745608"/>
                <a:gd name="connsiteX35" fmla="*/ 3604425 w 6903332"/>
                <a:gd name="connsiteY35" fmla="*/ 999253 h 4745608"/>
                <a:gd name="connsiteX36" fmla="*/ 3872985 w 6903332"/>
                <a:gd name="connsiteY36" fmla="*/ 881976 h 4745608"/>
                <a:gd name="connsiteX37" fmla="*/ 4200754 w 6903332"/>
                <a:gd name="connsiteY37" fmla="*/ 774136 h 4745608"/>
                <a:gd name="connsiteX38" fmla="*/ 4064251 w 6903332"/>
                <a:gd name="connsiteY38" fmla="*/ 847195 h 4745608"/>
                <a:gd name="connsiteX39" fmla="*/ 3818880 w 6903332"/>
                <a:gd name="connsiteY39" fmla="*/ 991305 h 4745608"/>
                <a:gd name="connsiteX40" fmla="*/ 3658531 w 6903332"/>
                <a:gd name="connsiteY40" fmla="*/ 1093178 h 4745608"/>
                <a:gd name="connsiteX41" fmla="*/ 3622838 w 6903332"/>
                <a:gd name="connsiteY41" fmla="*/ 1221401 h 4745608"/>
                <a:gd name="connsiteX42" fmla="*/ 3577446 w 6903332"/>
                <a:gd name="connsiteY42" fmla="*/ 1500691 h 4745608"/>
                <a:gd name="connsiteX43" fmla="*/ 3461833 w 6903332"/>
                <a:gd name="connsiteY43" fmla="*/ 1726308 h 4745608"/>
                <a:gd name="connsiteX44" fmla="*/ 3278953 w 6903332"/>
                <a:gd name="connsiteY44" fmla="*/ 2034918 h 4745608"/>
                <a:gd name="connsiteX45" fmla="*/ 3288742 w 6903332"/>
                <a:gd name="connsiteY45" fmla="*/ 2273460 h 4745608"/>
                <a:gd name="connsiteX46" fmla="*/ 3434288 w 6903332"/>
                <a:gd name="connsiteY46" fmla="*/ 2417577 h 4745608"/>
                <a:gd name="connsiteX47" fmla="*/ 3641522 w 6903332"/>
                <a:gd name="connsiteY47" fmla="*/ 2521189 h 4745608"/>
                <a:gd name="connsiteX48" fmla="*/ 4079053 w 6903332"/>
                <a:gd name="connsiteY48" fmla="*/ 2777868 h 4745608"/>
                <a:gd name="connsiteX49" fmla="*/ 5882777 w 6903332"/>
                <a:gd name="connsiteY49" fmla="*/ 3521863 h 4745608"/>
                <a:gd name="connsiteX50" fmla="*/ 6605062 w 6903332"/>
                <a:gd name="connsiteY50" fmla="*/ 3822314 h 4745608"/>
                <a:gd name="connsiteX51" fmla="*/ 6882862 w 6903332"/>
                <a:gd name="connsiteY51" fmla="*/ 3872177 h 4745608"/>
                <a:gd name="connsiteX52" fmla="*/ 6793147 w 6903332"/>
                <a:gd name="connsiteY52" fmla="*/ 3943308 h 4745608"/>
                <a:gd name="connsiteX53" fmla="*/ 6722798 w 6903332"/>
                <a:gd name="connsiteY53" fmla="*/ 4084591 h 4745608"/>
                <a:gd name="connsiteX54" fmla="*/ 6585849 w 6903332"/>
                <a:gd name="connsiteY54" fmla="*/ 4067486 h 4745608"/>
                <a:gd name="connsiteX55" fmla="*/ 6110863 w 6903332"/>
                <a:gd name="connsiteY55" fmla="*/ 3868256 h 4745608"/>
                <a:gd name="connsiteX56" fmla="*/ 4940575 w 6903332"/>
                <a:gd name="connsiteY56" fmla="*/ 3376168 h 4745608"/>
                <a:gd name="connsiteX57" fmla="*/ 3944371 w 6903332"/>
                <a:gd name="connsiteY57" fmla="*/ 2976643 h 4745608"/>
                <a:gd name="connsiteX58" fmla="*/ 3460193 w 6903332"/>
                <a:gd name="connsiteY58" fmla="*/ 2852901 h 4745608"/>
                <a:gd name="connsiteX59" fmla="*/ 3217865 w 6903332"/>
                <a:gd name="connsiteY59" fmla="*/ 2829045 h 4745608"/>
                <a:gd name="connsiteX60" fmla="*/ 3025524 w 6903332"/>
                <a:gd name="connsiteY60" fmla="*/ 2858861 h 4745608"/>
                <a:gd name="connsiteX61" fmla="*/ 2832855 w 6903332"/>
                <a:gd name="connsiteY61" fmla="*/ 2930924 h 4745608"/>
                <a:gd name="connsiteX62" fmla="*/ 2820111 w 6903332"/>
                <a:gd name="connsiteY62" fmla="*/ 3026344 h 4745608"/>
                <a:gd name="connsiteX63" fmla="*/ 2959241 w 6903332"/>
                <a:gd name="connsiteY63" fmla="*/ 3167976 h 4745608"/>
                <a:gd name="connsiteX64" fmla="*/ 3176083 w 6903332"/>
                <a:gd name="connsiteY64" fmla="*/ 3269358 h 4745608"/>
                <a:gd name="connsiteX65" fmla="*/ 3388239 w 6903332"/>
                <a:gd name="connsiteY65" fmla="*/ 3442290 h 4745608"/>
                <a:gd name="connsiteX66" fmla="*/ 3212014 w 6903332"/>
                <a:gd name="connsiteY66" fmla="*/ 3336948 h 4745608"/>
                <a:gd name="connsiteX67" fmla="*/ 3004633 w 6903332"/>
                <a:gd name="connsiteY67" fmla="*/ 3276814 h 4745608"/>
                <a:gd name="connsiteX68" fmla="*/ 2771676 w 6903332"/>
                <a:gd name="connsiteY68" fmla="*/ 3166987 h 4745608"/>
                <a:gd name="connsiteX69" fmla="*/ 2638873 w 6903332"/>
                <a:gd name="connsiteY69" fmla="*/ 3097908 h 4745608"/>
                <a:gd name="connsiteX70" fmla="*/ 2570293 w 6903332"/>
                <a:gd name="connsiteY70" fmla="*/ 3109338 h 4745608"/>
                <a:gd name="connsiteX71" fmla="*/ 2525557 w 6903332"/>
                <a:gd name="connsiteY71" fmla="*/ 3326508 h 4745608"/>
                <a:gd name="connsiteX72" fmla="*/ 2584349 w 6903332"/>
                <a:gd name="connsiteY72" fmla="*/ 3577470 h 4745608"/>
                <a:gd name="connsiteX73" fmla="*/ 2663703 w 6903332"/>
                <a:gd name="connsiteY73" fmla="*/ 3996904 h 4745608"/>
                <a:gd name="connsiteX74" fmla="*/ 2633113 w 6903332"/>
                <a:gd name="connsiteY74" fmla="*/ 4192703 h 4745608"/>
                <a:gd name="connsiteX75" fmla="*/ 2539703 w 6903332"/>
                <a:gd name="connsiteY75" fmla="*/ 4455574 h 4745608"/>
                <a:gd name="connsiteX76" fmla="*/ 2595212 w 6903332"/>
                <a:gd name="connsiteY76" fmla="*/ 3945217 h 4745608"/>
                <a:gd name="connsiteX77" fmla="*/ 2481240 w 6903332"/>
                <a:gd name="connsiteY77" fmla="*/ 3566538 h 4745608"/>
                <a:gd name="connsiteX78" fmla="*/ 2307403 w 6903332"/>
                <a:gd name="connsiteY78" fmla="*/ 3166488 h 4745608"/>
                <a:gd name="connsiteX79" fmla="*/ 2261683 w 6903332"/>
                <a:gd name="connsiteY79" fmla="*/ 3063618 h 4745608"/>
                <a:gd name="connsiteX80" fmla="*/ 2078803 w 6903332"/>
                <a:gd name="connsiteY80" fmla="*/ 2949318 h 4745608"/>
                <a:gd name="connsiteX81" fmla="*/ 1824299 w 6903332"/>
                <a:gd name="connsiteY81" fmla="*/ 3002494 h 4745608"/>
                <a:gd name="connsiteX82" fmla="*/ 1412162 w 6903332"/>
                <a:gd name="connsiteY82" fmla="*/ 3235573 h 4745608"/>
                <a:gd name="connsiteX83" fmla="*/ 1381573 w 6903332"/>
                <a:gd name="connsiteY83" fmla="*/ 3680838 h 4745608"/>
                <a:gd name="connsiteX84" fmla="*/ 1340867 w 6903332"/>
                <a:gd name="connsiteY84" fmla="*/ 3980504 h 4745608"/>
                <a:gd name="connsiteX85" fmla="*/ 1197619 w 6903332"/>
                <a:gd name="connsiteY85" fmla="*/ 4738831 h 4745608"/>
                <a:gd name="connsiteX86" fmla="*/ 1220896 w 6903332"/>
                <a:gd name="connsiteY86" fmla="*/ 4338309 h 4745608"/>
                <a:gd name="connsiteX87" fmla="*/ 1242772 w 6903332"/>
                <a:gd name="connsiteY87" fmla="*/ 4080888 h 4745608"/>
                <a:gd name="connsiteX88" fmla="*/ 1198693 w 6903332"/>
                <a:gd name="connsiteY88" fmla="*/ 3909438 h 4745608"/>
                <a:gd name="connsiteX89" fmla="*/ 970093 w 6903332"/>
                <a:gd name="connsiteY89" fmla="*/ 3989448 h 4745608"/>
                <a:gd name="connsiteX90" fmla="*/ 766328 w 6903332"/>
                <a:gd name="connsiteY90" fmla="*/ 4131990 h 4745608"/>
                <a:gd name="connsiteX91" fmla="*/ 555808 w 6903332"/>
                <a:gd name="connsiteY91" fmla="*/ 4355688 h 4745608"/>
                <a:gd name="connsiteX92" fmla="*/ 785900 w 6903332"/>
                <a:gd name="connsiteY92" fmla="*/ 4017771 h 4745608"/>
                <a:gd name="connsiteX93" fmla="*/ 1130113 w 6903332"/>
                <a:gd name="connsiteY93" fmla="*/ 3817500 h 4745608"/>
                <a:gd name="connsiteX94" fmla="*/ 1278703 w 6903332"/>
                <a:gd name="connsiteY94" fmla="*/ 3726558 h 4745608"/>
                <a:gd name="connsiteX95" fmla="*/ 1269661 w 6903332"/>
                <a:gd name="connsiteY95" fmla="*/ 3390117 h 4745608"/>
                <a:gd name="connsiteX96" fmla="*/ 1309620 w 6903332"/>
                <a:gd name="connsiteY96" fmla="*/ 3169963 h 4745608"/>
                <a:gd name="connsiteX97" fmla="*/ 1393003 w 6903332"/>
                <a:gd name="connsiteY97" fmla="*/ 3052188 h 4745608"/>
                <a:gd name="connsiteX98" fmla="*/ 1080693 w 6903332"/>
                <a:gd name="connsiteY98" fmla="*/ 2984604 h 4745608"/>
                <a:gd name="connsiteX99" fmla="*/ 663453 w 6903332"/>
                <a:gd name="connsiteY99" fmla="*/ 3023360 h 4745608"/>
                <a:gd name="connsiteX100" fmla="*/ 235111 w 6903332"/>
                <a:gd name="connsiteY100" fmla="*/ 3217172 h 4745608"/>
                <a:gd name="connsiteX101" fmla="*/ 421453 w 6903332"/>
                <a:gd name="connsiteY101" fmla="*/ 3029328 h 4745608"/>
                <a:gd name="connsiteX102" fmla="*/ 627193 w 6903332"/>
                <a:gd name="connsiteY102" fmla="*/ 2926458 h 4745608"/>
                <a:gd name="connsiteX103" fmla="*/ 854480 w 6903332"/>
                <a:gd name="connsiteY103" fmla="*/ 2889178 h 4745608"/>
                <a:gd name="connsiteX104" fmla="*/ 1149272 w 6903332"/>
                <a:gd name="connsiteY104" fmla="*/ 2889676 h 4745608"/>
                <a:gd name="connsiteX105" fmla="*/ 1531894 w 6903332"/>
                <a:gd name="connsiteY105" fmla="*/ 2917507 h 4745608"/>
                <a:gd name="connsiteX106" fmla="*/ 1860559 w 6903332"/>
                <a:gd name="connsiteY106" fmla="*/ 2766431 h 4745608"/>
                <a:gd name="connsiteX107" fmla="*/ 1701613 w 6903332"/>
                <a:gd name="connsiteY107" fmla="*/ 2263518 h 4745608"/>
                <a:gd name="connsiteX108" fmla="*/ 1690183 w 6903332"/>
                <a:gd name="connsiteY108" fmla="*/ 1966338 h 4745608"/>
                <a:gd name="connsiteX109" fmla="*/ 1381991 w 6903332"/>
                <a:gd name="connsiteY109" fmla="*/ 1841604 h 4745608"/>
                <a:gd name="connsiteX110" fmla="*/ 1095823 w 6903332"/>
                <a:gd name="connsiteY110" fmla="*/ 1714878 h 4745608"/>
                <a:gd name="connsiteX111" fmla="*/ 746507 w 6903332"/>
                <a:gd name="connsiteY111" fmla="*/ 1626415 h 4745608"/>
                <a:gd name="connsiteX112" fmla="*/ 352873 w 6903332"/>
                <a:gd name="connsiteY112" fmla="*/ 1726308 h 4745608"/>
                <a:gd name="connsiteX113" fmla="*/ 113171 w 6903332"/>
                <a:gd name="connsiteY113" fmla="*/ 1763582 h 4745608"/>
                <a:gd name="connsiteX114" fmla="*/ 9973 w 6903332"/>
                <a:gd name="connsiteY114" fmla="*/ 1737738 h 4745608"/>
                <a:gd name="connsiteX115" fmla="*/ 348516 w 6903332"/>
                <a:gd name="connsiteY115" fmla="*/ 1643812 h 4745608"/>
                <a:gd name="connsiteX116" fmla="*/ 653097 w 6903332"/>
                <a:gd name="connsiteY116" fmla="*/ 1543920 h 4745608"/>
                <a:gd name="connsiteX117" fmla="*/ 1072963 w 6903332"/>
                <a:gd name="connsiteY117" fmla="*/ 1612008 h 4745608"/>
                <a:gd name="connsiteX118" fmla="*/ 1244413 w 6903332"/>
                <a:gd name="connsiteY118" fmla="*/ 1657728 h 4745608"/>
                <a:gd name="connsiteX119" fmla="*/ 1205766 w 6903332"/>
                <a:gd name="connsiteY119" fmla="*/ 1451988 h 4745608"/>
                <a:gd name="connsiteX120" fmla="*/ 1046313 w 6903332"/>
                <a:gd name="connsiteY120" fmla="*/ 815409 h 4745608"/>
                <a:gd name="connsiteX121" fmla="*/ 1221553 w 6903332"/>
                <a:gd name="connsiteY121" fmla="*/ 1211958 h 4745608"/>
                <a:gd name="connsiteX0" fmla="*/ 1221553 w 6903332"/>
                <a:gd name="connsiteY0" fmla="*/ 1211958 h 4745608"/>
                <a:gd name="connsiteX1" fmla="*/ 1343911 w 6903332"/>
                <a:gd name="connsiteY1" fmla="*/ 1559828 h 4745608"/>
                <a:gd name="connsiteX2" fmla="*/ 1553023 w 6903332"/>
                <a:gd name="connsiteY2" fmla="*/ 1657728 h 4745608"/>
                <a:gd name="connsiteX3" fmla="*/ 1907353 w 6903332"/>
                <a:gd name="connsiteY3" fmla="*/ 1680588 h 4745608"/>
                <a:gd name="connsiteX4" fmla="*/ 2021653 w 6903332"/>
                <a:gd name="connsiteY4" fmla="*/ 1543428 h 4745608"/>
                <a:gd name="connsiteX5" fmla="*/ 2124523 w 6903332"/>
                <a:gd name="connsiteY5" fmla="*/ 1291968 h 4745608"/>
                <a:gd name="connsiteX6" fmla="*/ 2124523 w 6903332"/>
                <a:gd name="connsiteY6" fmla="*/ 1120518 h 4745608"/>
                <a:gd name="connsiteX7" fmla="*/ 2068029 w 6903332"/>
                <a:gd name="connsiteY7" fmla="*/ 825325 h 4745608"/>
                <a:gd name="connsiteX8" fmla="*/ 2078803 w 6903332"/>
                <a:gd name="connsiteY8" fmla="*/ 777618 h 4745608"/>
                <a:gd name="connsiteX9" fmla="*/ 2170243 w 6903332"/>
                <a:gd name="connsiteY9" fmla="*/ 1086228 h 4745608"/>
                <a:gd name="connsiteX10" fmla="*/ 2215963 w 6903332"/>
                <a:gd name="connsiteY10" fmla="*/ 1269108 h 4745608"/>
                <a:gd name="connsiteX11" fmla="*/ 2284543 w 6903332"/>
                <a:gd name="connsiteY11" fmla="*/ 1303398 h 4745608"/>
                <a:gd name="connsiteX12" fmla="*/ 2330263 w 6903332"/>
                <a:gd name="connsiteY12" fmla="*/ 1166238 h 4745608"/>
                <a:gd name="connsiteX13" fmla="*/ 2467423 w 6903332"/>
                <a:gd name="connsiteY13" fmla="*/ 880488 h 4745608"/>
                <a:gd name="connsiteX14" fmla="*/ 2558863 w 6903332"/>
                <a:gd name="connsiteY14" fmla="*/ 640458 h 4745608"/>
                <a:gd name="connsiteX15" fmla="*/ 2616013 w 6903332"/>
                <a:gd name="connsiteY15" fmla="*/ 537588 h 4745608"/>
                <a:gd name="connsiteX16" fmla="*/ 2558863 w 6903332"/>
                <a:gd name="connsiteY16" fmla="*/ 789048 h 4745608"/>
                <a:gd name="connsiteX17" fmla="*/ 2444563 w 6903332"/>
                <a:gd name="connsiteY17" fmla="*/ 1097658 h 4745608"/>
                <a:gd name="connsiteX18" fmla="*/ 2375983 w 6903332"/>
                <a:gd name="connsiteY18" fmla="*/ 1406268 h 4745608"/>
                <a:gd name="connsiteX19" fmla="*/ 2558863 w 6903332"/>
                <a:gd name="connsiteY19" fmla="*/ 1577718 h 4745608"/>
                <a:gd name="connsiteX20" fmla="*/ 2878903 w 6903332"/>
                <a:gd name="connsiteY20" fmla="*/ 1657728 h 4745608"/>
                <a:gd name="connsiteX21" fmla="*/ 3187513 w 6903332"/>
                <a:gd name="connsiteY21" fmla="*/ 1657728 h 4745608"/>
                <a:gd name="connsiteX22" fmla="*/ 3370393 w 6903332"/>
                <a:gd name="connsiteY22" fmla="*/ 1566288 h 4745608"/>
                <a:gd name="connsiteX23" fmla="*/ 3488066 w 6903332"/>
                <a:gd name="connsiteY23" fmla="*/ 1246753 h 4745608"/>
                <a:gd name="connsiteX24" fmla="*/ 3495138 w 6903332"/>
                <a:gd name="connsiteY24" fmla="*/ 1115548 h 4745608"/>
                <a:gd name="connsiteX25" fmla="*/ 3493650 w 6903332"/>
                <a:gd name="connsiteY25" fmla="*/ 1063976 h 4745608"/>
                <a:gd name="connsiteX26" fmla="*/ 3450403 w 6903332"/>
                <a:gd name="connsiteY26" fmla="*/ 777618 h 4745608"/>
                <a:gd name="connsiteX27" fmla="*/ 3119893 w 6903332"/>
                <a:gd name="connsiteY27" fmla="*/ 321571 h 4745608"/>
                <a:gd name="connsiteX28" fmla="*/ 3497351 w 6903332"/>
                <a:gd name="connsiteY28" fmla="*/ 674883 h 4745608"/>
                <a:gd name="connsiteX29" fmla="*/ 3759013 w 6903332"/>
                <a:gd name="connsiteY29" fmla="*/ 571878 h 4745608"/>
                <a:gd name="connsiteX30" fmla="*/ 3999043 w 6903332"/>
                <a:gd name="connsiteY30" fmla="*/ 91818 h 4745608"/>
                <a:gd name="connsiteX31" fmla="*/ 4033333 w 6903332"/>
                <a:gd name="connsiteY31" fmla="*/ 11808 h 4745608"/>
                <a:gd name="connsiteX32" fmla="*/ 3984569 w 6903332"/>
                <a:gd name="connsiteY32" fmla="*/ 247366 h 4745608"/>
                <a:gd name="connsiteX33" fmla="*/ 3812791 w 6903332"/>
                <a:gd name="connsiteY33" fmla="*/ 647417 h 4745608"/>
                <a:gd name="connsiteX34" fmla="*/ 3592906 w 6903332"/>
                <a:gd name="connsiteY34" fmla="*/ 811408 h 4745608"/>
                <a:gd name="connsiteX35" fmla="*/ 3604425 w 6903332"/>
                <a:gd name="connsiteY35" fmla="*/ 999253 h 4745608"/>
                <a:gd name="connsiteX36" fmla="*/ 3872985 w 6903332"/>
                <a:gd name="connsiteY36" fmla="*/ 881976 h 4745608"/>
                <a:gd name="connsiteX37" fmla="*/ 4200754 w 6903332"/>
                <a:gd name="connsiteY37" fmla="*/ 774136 h 4745608"/>
                <a:gd name="connsiteX38" fmla="*/ 4064251 w 6903332"/>
                <a:gd name="connsiteY38" fmla="*/ 847195 h 4745608"/>
                <a:gd name="connsiteX39" fmla="*/ 3818880 w 6903332"/>
                <a:gd name="connsiteY39" fmla="*/ 991305 h 4745608"/>
                <a:gd name="connsiteX40" fmla="*/ 3658531 w 6903332"/>
                <a:gd name="connsiteY40" fmla="*/ 1093178 h 4745608"/>
                <a:gd name="connsiteX41" fmla="*/ 3622838 w 6903332"/>
                <a:gd name="connsiteY41" fmla="*/ 1221401 h 4745608"/>
                <a:gd name="connsiteX42" fmla="*/ 3577446 w 6903332"/>
                <a:gd name="connsiteY42" fmla="*/ 1500691 h 4745608"/>
                <a:gd name="connsiteX43" fmla="*/ 3461833 w 6903332"/>
                <a:gd name="connsiteY43" fmla="*/ 1726308 h 4745608"/>
                <a:gd name="connsiteX44" fmla="*/ 3278953 w 6903332"/>
                <a:gd name="connsiteY44" fmla="*/ 2034918 h 4745608"/>
                <a:gd name="connsiteX45" fmla="*/ 3288742 w 6903332"/>
                <a:gd name="connsiteY45" fmla="*/ 2273460 h 4745608"/>
                <a:gd name="connsiteX46" fmla="*/ 3434288 w 6903332"/>
                <a:gd name="connsiteY46" fmla="*/ 2417577 h 4745608"/>
                <a:gd name="connsiteX47" fmla="*/ 3641522 w 6903332"/>
                <a:gd name="connsiteY47" fmla="*/ 2521189 h 4745608"/>
                <a:gd name="connsiteX48" fmla="*/ 4079053 w 6903332"/>
                <a:gd name="connsiteY48" fmla="*/ 2777868 h 4745608"/>
                <a:gd name="connsiteX49" fmla="*/ 5882777 w 6903332"/>
                <a:gd name="connsiteY49" fmla="*/ 3521863 h 4745608"/>
                <a:gd name="connsiteX50" fmla="*/ 6605062 w 6903332"/>
                <a:gd name="connsiteY50" fmla="*/ 3822314 h 4745608"/>
                <a:gd name="connsiteX51" fmla="*/ 6882862 w 6903332"/>
                <a:gd name="connsiteY51" fmla="*/ 3872177 h 4745608"/>
                <a:gd name="connsiteX52" fmla="*/ 6793147 w 6903332"/>
                <a:gd name="connsiteY52" fmla="*/ 3943308 h 4745608"/>
                <a:gd name="connsiteX53" fmla="*/ 6722798 w 6903332"/>
                <a:gd name="connsiteY53" fmla="*/ 4084591 h 4745608"/>
                <a:gd name="connsiteX54" fmla="*/ 6585849 w 6903332"/>
                <a:gd name="connsiteY54" fmla="*/ 4067486 h 4745608"/>
                <a:gd name="connsiteX55" fmla="*/ 6110863 w 6903332"/>
                <a:gd name="connsiteY55" fmla="*/ 3868256 h 4745608"/>
                <a:gd name="connsiteX56" fmla="*/ 4940575 w 6903332"/>
                <a:gd name="connsiteY56" fmla="*/ 3376168 h 4745608"/>
                <a:gd name="connsiteX57" fmla="*/ 3944371 w 6903332"/>
                <a:gd name="connsiteY57" fmla="*/ 2976643 h 4745608"/>
                <a:gd name="connsiteX58" fmla="*/ 3460193 w 6903332"/>
                <a:gd name="connsiteY58" fmla="*/ 2852901 h 4745608"/>
                <a:gd name="connsiteX59" fmla="*/ 3217865 w 6903332"/>
                <a:gd name="connsiteY59" fmla="*/ 2829045 h 4745608"/>
                <a:gd name="connsiteX60" fmla="*/ 3025524 w 6903332"/>
                <a:gd name="connsiteY60" fmla="*/ 2858861 h 4745608"/>
                <a:gd name="connsiteX61" fmla="*/ 2832855 w 6903332"/>
                <a:gd name="connsiteY61" fmla="*/ 2930924 h 4745608"/>
                <a:gd name="connsiteX62" fmla="*/ 2820111 w 6903332"/>
                <a:gd name="connsiteY62" fmla="*/ 3026344 h 4745608"/>
                <a:gd name="connsiteX63" fmla="*/ 2959241 w 6903332"/>
                <a:gd name="connsiteY63" fmla="*/ 3167976 h 4745608"/>
                <a:gd name="connsiteX64" fmla="*/ 3176083 w 6903332"/>
                <a:gd name="connsiteY64" fmla="*/ 3269358 h 4745608"/>
                <a:gd name="connsiteX65" fmla="*/ 3388239 w 6903332"/>
                <a:gd name="connsiteY65" fmla="*/ 3442290 h 4745608"/>
                <a:gd name="connsiteX66" fmla="*/ 3212014 w 6903332"/>
                <a:gd name="connsiteY66" fmla="*/ 3336948 h 4745608"/>
                <a:gd name="connsiteX67" fmla="*/ 3004633 w 6903332"/>
                <a:gd name="connsiteY67" fmla="*/ 3276814 h 4745608"/>
                <a:gd name="connsiteX68" fmla="*/ 2771676 w 6903332"/>
                <a:gd name="connsiteY68" fmla="*/ 3166987 h 4745608"/>
                <a:gd name="connsiteX69" fmla="*/ 2638873 w 6903332"/>
                <a:gd name="connsiteY69" fmla="*/ 3097908 h 4745608"/>
                <a:gd name="connsiteX70" fmla="*/ 2570293 w 6903332"/>
                <a:gd name="connsiteY70" fmla="*/ 3109338 h 4745608"/>
                <a:gd name="connsiteX71" fmla="*/ 2525557 w 6903332"/>
                <a:gd name="connsiteY71" fmla="*/ 3326508 h 4745608"/>
                <a:gd name="connsiteX72" fmla="*/ 2584349 w 6903332"/>
                <a:gd name="connsiteY72" fmla="*/ 3577470 h 4745608"/>
                <a:gd name="connsiteX73" fmla="*/ 2663703 w 6903332"/>
                <a:gd name="connsiteY73" fmla="*/ 3996904 h 4745608"/>
                <a:gd name="connsiteX74" fmla="*/ 2633113 w 6903332"/>
                <a:gd name="connsiteY74" fmla="*/ 4192703 h 4745608"/>
                <a:gd name="connsiteX75" fmla="*/ 2539703 w 6903332"/>
                <a:gd name="connsiteY75" fmla="*/ 4455574 h 4745608"/>
                <a:gd name="connsiteX76" fmla="*/ 2595212 w 6903332"/>
                <a:gd name="connsiteY76" fmla="*/ 3945217 h 4745608"/>
                <a:gd name="connsiteX77" fmla="*/ 2481240 w 6903332"/>
                <a:gd name="connsiteY77" fmla="*/ 3566538 h 4745608"/>
                <a:gd name="connsiteX78" fmla="*/ 2307403 w 6903332"/>
                <a:gd name="connsiteY78" fmla="*/ 3166488 h 4745608"/>
                <a:gd name="connsiteX79" fmla="*/ 2261683 w 6903332"/>
                <a:gd name="connsiteY79" fmla="*/ 3063618 h 4745608"/>
                <a:gd name="connsiteX80" fmla="*/ 2078803 w 6903332"/>
                <a:gd name="connsiteY80" fmla="*/ 2949318 h 4745608"/>
                <a:gd name="connsiteX81" fmla="*/ 1824299 w 6903332"/>
                <a:gd name="connsiteY81" fmla="*/ 3002494 h 4745608"/>
                <a:gd name="connsiteX82" fmla="*/ 1412162 w 6903332"/>
                <a:gd name="connsiteY82" fmla="*/ 3235573 h 4745608"/>
                <a:gd name="connsiteX83" fmla="*/ 1381573 w 6903332"/>
                <a:gd name="connsiteY83" fmla="*/ 3680838 h 4745608"/>
                <a:gd name="connsiteX84" fmla="*/ 1340867 w 6903332"/>
                <a:gd name="connsiteY84" fmla="*/ 3980504 h 4745608"/>
                <a:gd name="connsiteX85" fmla="*/ 1197619 w 6903332"/>
                <a:gd name="connsiteY85" fmla="*/ 4738831 h 4745608"/>
                <a:gd name="connsiteX86" fmla="*/ 1220896 w 6903332"/>
                <a:gd name="connsiteY86" fmla="*/ 4338309 h 4745608"/>
                <a:gd name="connsiteX87" fmla="*/ 1242772 w 6903332"/>
                <a:gd name="connsiteY87" fmla="*/ 4080888 h 4745608"/>
                <a:gd name="connsiteX88" fmla="*/ 1198693 w 6903332"/>
                <a:gd name="connsiteY88" fmla="*/ 3909438 h 4745608"/>
                <a:gd name="connsiteX89" fmla="*/ 970093 w 6903332"/>
                <a:gd name="connsiteY89" fmla="*/ 3989448 h 4745608"/>
                <a:gd name="connsiteX90" fmla="*/ 766328 w 6903332"/>
                <a:gd name="connsiteY90" fmla="*/ 4131990 h 4745608"/>
                <a:gd name="connsiteX91" fmla="*/ 555808 w 6903332"/>
                <a:gd name="connsiteY91" fmla="*/ 4355688 h 4745608"/>
                <a:gd name="connsiteX92" fmla="*/ 785900 w 6903332"/>
                <a:gd name="connsiteY92" fmla="*/ 4017771 h 4745608"/>
                <a:gd name="connsiteX93" fmla="*/ 1130113 w 6903332"/>
                <a:gd name="connsiteY93" fmla="*/ 3817500 h 4745608"/>
                <a:gd name="connsiteX94" fmla="*/ 1278703 w 6903332"/>
                <a:gd name="connsiteY94" fmla="*/ 3726558 h 4745608"/>
                <a:gd name="connsiteX95" fmla="*/ 1269661 w 6903332"/>
                <a:gd name="connsiteY95" fmla="*/ 3390117 h 4745608"/>
                <a:gd name="connsiteX96" fmla="*/ 1309620 w 6903332"/>
                <a:gd name="connsiteY96" fmla="*/ 3169963 h 4745608"/>
                <a:gd name="connsiteX97" fmla="*/ 1393003 w 6903332"/>
                <a:gd name="connsiteY97" fmla="*/ 3052188 h 4745608"/>
                <a:gd name="connsiteX98" fmla="*/ 1080693 w 6903332"/>
                <a:gd name="connsiteY98" fmla="*/ 2984604 h 4745608"/>
                <a:gd name="connsiteX99" fmla="*/ 663453 w 6903332"/>
                <a:gd name="connsiteY99" fmla="*/ 3023360 h 4745608"/>
                <a:gd name="connsiteX100" fmla="*/ 235111 w 6903332"/>
                <a:gd name="connsiteY100" fmla="*/ 3217172 h 4745608"/>
                <a:gd name="connsiteX101" fmla="*/ 421453 w 6903332"/>
                <a:gd name="connsiteY101" fmla="*/ 3029328 h 4745608"/>
                <a:gd name="connsiteX102" fmla="*/ 627193 w 6903332"/>
                <a:gd name="connsiteY102" fmla="*/ 2926458 h 4745608"/>
                <a:gd name="connsiteX103" fmla="*/ 854480 w 6903332"/>
                <a:gd name="connsiteY103" fmla="*/ 2889178 h 4745608"/>
                <a:gd name="connsiteX104" fmla="*/ 1149272 w 6903332"/>
                <a:gd name="connsiteY104" fmla="*/ 2889676 h 4745608"/>
                <a:gd name="connsiteX105" fmla="*/ 1531894 w 6903332"/>
                <a:gd name="connsiteY105" fmla="*/ 2917507 h 4745608"/>
                <a:gd name="connsiteX106" fmla="*/ 1860559 w 6903332"/>
                <a:gd name="connsiteY106" fmla="*/ 2766431 h 4745608"/>
                <a:gd name="connsiteX107" fmla="*/ 1701613 w 6903332"/>
                <a:gd name="connsiteY107" fmla="*/ 2263518 h 4745608"/>
                <a:gd name="connsiteX108" fmla="*/ 1690183 w 6903332"/>
                <a:gd name="connsiteY108" fmla="*/ 1966338 h 4745608"/>
                <a:gd name="connsiteX109" fmla="*/ 1381991 w 6903332"/>
                <a:gd name="connsiteY109" fmla="*/ 1841604 h 4745608"/>
                <a:gd name="connsiteX110" fmla="*/ 1095823 w 6903332"/>
                <a:gd name="connsiteY110" fmla="*/ 1714878 h 4745608"/>
                <a:gd name="connsiteX111" fmla="*/ 746507 w 6903332"/>
                <a:gd name="connsiteY111" fmla="*/ 1626415 h 4745608"/>
                <a:gd name="connsiteX112" fmla="*/ 352873 w 6903332"/>
                <a:gd name="connsiteY112" fmla="*/ 1726308 h 4745608"/>
                <a:gd name="connsiteX113" fmla="*/ 113171 w 6903332"/>
                <a:gd name="connsiteY113" fmla="*/ 1763582 h 4745608"/>
                <a:gd name="connsiteX114" fmla="*/ 9973 w 6903332"/>
                <a:gd name="connsiteY114" fmla="*/ 1737738 h 4745608"/>
                <a:gd name="connsiteX115" fmla="*/ 348516 w 6903332"/>
                <a:gd name="connsiteY115" fmla="*/ 1643812 h 4745608"/>
                <a:gd name="connsiteX116" fmla="*/ 653097 w 6903332"/>
                <a:gd name="connsiteY116" fmla="*/ 1543920 h 4745608"/>
                <a:gd name="connsiteX117" fmla="*/ 1072963 w 6903332"/>
                <a:gd name="connsiteY117" fmla="*/ 1612008 h 4745608"/>
                <a:gd name="connsiteX118" fmla="*/ 1244413 w 6903332"/>
                <a:gd name="connsiteY118" fmla="*/ 1657728 h 4745608"/>
                <a:gd name="connsiteX119" fmla="*/ 1205766 w 6903332"/>
                <a:gd name="connsiteY119" fmla="*/ 1451988 h 4745608"/>
                <a:gd name="connsiteX120" fmla="*/ 1046313 w 6903332"/>
                <a:gd name="connsiteY120" fmla="*/ 815409 h 4745608"/>
                <a:gd name="connsiteX121" fmla="*/ 1221553 w 6903332"/>
                <a:gd name="connsiteY121" fmla="*/ 1211958 h 4745608"/>
                <a:gd name="connsiteX0" fmla="*/ 1221553 w 6910449"/>
                <a:gd name="connsiteY0" fmla="*/ 1211958 h 4745608"/>
                <a:gd name="connsiteX1" fmla="*/ 1343911 w 6910449"/>
                <a:gd name="connsiteY1" fmla="*/ 1559828 h 4745608"/>
                <a:gd name="connsiteX2" fmla="*/ 1553023 w 6910449"/>
                <a:gd name="connsiteY2" fmla="*/ 1657728 h 4745608"/>
                <a:gd name="connsiteX3" fmla="*/ 1907353 w 6910449"/>
                <a:gd name="connsiteY3" fmla="*/ 1680588 h 4745608"/>
                <a:gd name="connsiteX4" fmla="*/ 2021653 w 6910449"/>
                <a:gd name="connsiteY4" fmla="*/ 1543428 h 4745608"/>
                <a:gd name="connsiteX5" fmla="*/ 2124523 w 6910449"/>
                <a:gd name="connsiteY5" fmla="*/ 1291968 h 4745608"/>
                <a:gd name="connsiteX6" fmla="*/ 2124523 w 6910449"/>
                <a:gd name="connsiteY6" fmla="*/ 1120518 h 4745608"/>
                <a:gd name="connsiteX7" fmla="*/ 2068029 w 6910449"/>
                <a:gd name="connsiteY7" fmla="*/ 825325 h 4745608"/>
                <a:gd name="connsiteX8" fmla="*/ 2078803 w 6910449"/>
                <a:gd name="connsiteY8" fmla="*/ 777618 h 4745608"/>
                <a:gd name="connsiteX9" fmla="*/ 2170243 w 6910449"/>
                <a:gd name="connsiteY9" fmla="*/ 1086228 h 4745608"/>
                <a:gd name="connsiteX10" fmla="*/ 2215963 w 6910449"/>
                <a:gd name="connsiteY10" fmla="*/ 1269108 h 4745608"/>
                <a:gd name="connsiteX11" fmla="*/ 2284543 w 6910449"/>
                <a:gd name="connsiteY11" fmla="*/ 1303398 h 4745608"/>
                <a:gd name="connsiteX12" fmla="*/ 2330263 w 6910449"/>
                <a:gd name="connsiteY12" fmla="*/ 1166238 h 4745608"/>
                <a:gd name="connsiteX13" fmla="*/ 2467423 w 6910449"/>
                <a:gd name="connsiteY13" fmla="*/ 880488 h 4745608"/>
                <a:gd name="connsiteX14" fmla="*/ 2558863 w 6910449"/>
                <a:gd name="connsiteY14" fmla="*/ 640458 h 4745608"/>
                <a:gd name="connsiteX15" fmla="*/ 2616013 w 6910449"/>
                <a:gd name="connsiteY15" fmla="*/ 537588 h 4745608"/>
                <a:gd name="connsiteX16" fmla="*/ 2558863 w 6910449"/>
                <a:gd name="connsiteY16" fmla="*/ 789048 h 4745608"/>
                <a:gd name="connsiteX17" fmla="*/ 2444563 w 6910449"/>
                <a:gd name="connsiteY17" fmla="*/ 1097658 h 4745608"/>
                <a:gd name="connsiteX18" fmla="*/ 2375983 w 6910449"/>
                <a:gd name="connsiteY18" fmla="*/ 1406268 h 4745608"/>
                <a:gd name="connsiteX19" fmla="*/ 2558863 w 6910449"/>
                <a:gd name="connsiteY19" fmla="*/ 1577718 h 4745608"/>
                <a:gd name="connsiteX20" fmla="*/ 2878903 w 6910449"/>
                <a:gd name="connsiteY20" fmla="*/ 1657728 h 4745608"/>
                <a:gd name="connsiteX21" fmla="*/ 3187513 w 6910449"/>
                <a:gd name="connsiteY21" fmla="*/ 1657728 h 4745608"/>
                <a:gd name="connsiteX22" fmla="*/ 3370393 w 6910449"/>
                <a:gd name="connsiteY22" fmla="*/ 1566288 h 4745608"/>
                <a:gd name="connsiteX23" fmla="*/ 3488066 w 6910449"/>
                <a:gd name="connsiteY23" fmla="*/ 1246753 h 4745608"/>
                <a:gd name="connsiteX24" fmla="*/ 3495138 w 6910449"/>
                <a:gd name="connsiteY24" fmla="*/ 1115548 h 4745608"/>
                <a:gd name="connsiteX25" fmla="*/ 3493650 w 6910449"/>
                <a:gd name="connsiteY25" fmla="*/ 1063976 h 4745608"/>
                <a:gd name="connsiteX26" fmla="*/ 3450403 w 6910449"/>
                <a:gd name="connsiteY26" fmla="*/ 777618 h 4745608"/>
                <a:gd name="connsiteX27" fmla="*/ 3119893 w 6910449"/>
                <a:gd name="connsiteY27" fmla="*/ 321571 h 4745608"/>
                <a:gd name="connsiteX28" fmla="*/ 3497351 w 6910449"/>
                <a:gd name="connsiteY28" fmla="*/ 674883 h 4745608"/>
                <a:gd name="connsiteX29" fmla="*/ 3759013 w 6910449"/>
                <a:gd name="connsiteY29" fmla="*/ 571878 h 4745608"/>
                <a:gd name="connsiteX30" fmla="*/ 3999043 w 6910449"/>
                <a:gd name="connsiteY30" fmla="*/ 91818 h 4745608"/>
                <a:gd name="connsiteX31" fmla="*/ 4033333 w 6910449"/>
                <a:gd name="connsiteY31" fmla="*/ 11808 h 4745608"/>
                <a:gd name="connsiteX32" fmla="*/ 3984569 w 6910449"/>
                <a:gd name="connsiteY32" fmla="*/ 247366 h 4745608"/>
                <a:gd name="connsiteX33" fmla="*/ 3812791 w 6910449"/>
                <a:gd name="connsiteY33" fmla="*/ 647417 h 4745608"/>
                <a:gd name="connsiteX34" fmla="*/ 3592906 w 6910449"/>
                <a:gd name="connsiteY34" fmla="*/ 811408 h 4745608"/>
                <a:gd name="connsiteX35" fmla="*/ 3604425 w 6910449"/>
                <a:gd name="connsiteY35" fmla="*/ 999253 h 4745608"/>
                <a:gd name="connsiteX36" fmla="*/ 3872985 w 6910449"/>
                <a:gd name="connsiteY36" fmla="*/ 881976 h 4745608"/>
                <a:gd name="connsiteX37" fmla="*/ 4200754 w 6910449"/>
                <a:gd name="connsiteY37" fmla="*/ 774136 h 4745608"/>
                <a:gd name="connsiteX38" fmla="*/ 4064251 w 6910449"/>
                <a:gd name="connsiteY38" fmla="*/ 847195 h 4745608"/>
                <a:gd name="connsiteX39" fmla="*/ 3818880 w 6910449"/>
                <a:gd name="connsiteY39" fmla="*/ 991305 h 4745608"/>
                <a:gd name="connsiteX40" fmla="*/ 3658531 w 6910449"/>
                <a:gd name="connsiteY40" fmla="*/ 1093178 h 4745608"/>
                <a:gd name="connsiteX41" fmla="*/ 3622838 w 6910449"/>
                <a:gd name="connsiteY41" fmla="*/ 1221401 h 4745608"/>
                <a:gd name="connsiteX42" fmla="*/ 3577446 w 6910449"/>
                <a:gd name="connsiteY42" fmla="*/ 1500691 h 4745608"/>
                <a:gd name="connsiteX43" fmla="*/ 3461833 w 6910449"/>
                <a:gd name="connsiteY43" fmla="*/ 1726308 h 4745608"/>
                <a:gd name="connsiteX44" fmla="*/ 3278953 w 6910449"/>
                <a:gd name="connsiteY44" fmla="*/ 2034918 h 4745608"/>
                <a:gd name="connsiteX45" fmla="*/ 3288742 w 6910449"/>
                <a:gd name="connsiteY45" fmla="*/ 2273460 h 4745608"/>
                <a:gd name="connsiteX46" fmla="*/ 3434288 w 6910449"/>
                <a:gd name="connsiteY46" fmla="*/ 2417577 h 4745608"/>
                <a:gd name="connsiteX47" fmla="*/ 3641522 w 6910449"/>
                <a:gd name="connsiteY47" fmla="*/ 2521189 h 4745608"/>
                <a:gd name="connsiteX48" fmla="*/ 4079053 w 6910449"/>
                <a:gd name="connsiteY48" fmla="*/ 2777868 h 4745608"/>
                <a:gd name="connsiteX49" fmla="*/ 5882777 w 6910449"/>
                <a:gd name="connsiteY49" fmla="*/ 3521863 h 4745608"/>
                <a:gd name="connsiteX50" fmla="*/ 6605062 w 6910449"/>
                <a:gd name="connsiteY50" fmla="*/ 3822314 h 4745608"/>
                <a:gd name="connsiteX51" fmla="*/ 6882862 w 6910449"/>
                <a:gd name="connsiteY51" fmla="*/ 3872177 h 4745608"/>
                <a:gd name="connsiteX52" fmla="*/ 6793147 w 6910449"/>
                <a:gd name="connsiteY52" fmla="*/ 3943308 h 4745608"/>
                <a:gd name="connsiteX53" fmla="*/ 6722798 w 6910449"/>
                <a:gd name="connsiteY53" fmla="*/ 4084591 h 4745608"/>
                <a:gd name="connsiteX54" fmla="*/ 6585849 w 6910449"/>
                <a:gd name="connsiteY54" fmla="*/ 4067486 h 4745608"/>
                <a:gd name="connsiteX55" fmla="*/ 6110863 w 6910449"/>
                <a:gd name="connsiteY55" fmla="*/ 3868256 h 4745608"/>
                <a:gd name="connsiteX56" fmla="*/ 4940575 w 6910449"/>
                <a:gd name="connsiteY56" fmla="*/ 3376168 h 4745608"/>
                <a:gd name="connsiteX57" fmla="*/ 3944371 w 6910449"/>
                <a:gd name="connsiteY57" fmla="*/ 2976643 h 4745608"/>
                <a:gd name="connsiteX58" fmla="*/ 3460193 w 6910449"/>
                <a:gd name="connsiteY58" fmla="*/ 2852901 h 4745608"/>
                <a:gd name="connsiteX59" fmla="*/ 3217865 w 6910449"/>
                <a:gd name="connsiteY59" fmla="*/ 2829045 h 4745608"/>
                <a:gd name="connsiteX60" fmla="*/ 3025524 w 6910449"/>
                <a:gd name="connsiteY60" fmla="*/ 2858861 h 4745608"/>
                <a:gd name="connsiteX61" fmla="*/ 2832855 w 6910449"/>
                <a:gd name="connsiteY61" fmla="*/ 2930924 h 4745608"/>
                <a:gd name="connsiteX62" fmla="*/ 2820111 w 6910449"/>
                <a:gd name="connsiteY62" fmla="*/ 3026344 h 4745608"/>
                <a:gd name="connsiteX63" fmla="*/ 2959241 w 6910449"/>
                <a:gd name="connsiteY63" fmla="*/ 3167976 h 4745608"/>
                <a:gd name="connsiteX64" fmla="*/ 3176083 w 6910449"/>
                <a:gd name="connsiteY64" fmla="*/ 3269358 h 4745608"/>
                <a:gd name="connsiteX65" fmla="*/ 3388239 w 6910449"/>
                <a:gd name="connsiteY65" fmla="*/ 3442290 h 4745608"/>
                <a:gd name="connsiteX66" fmla="*/ 3212014 w 6910449"/>
                <a:gd name="connsiteY66" fmla="*/ 3336948 h 4745608"/>
                <a:gd name="connsiteX67" fmla="*/ 3004633 w 6910449"/>
                <a:gd name="connsiteY67" fmla="*/ 3276814 h 4745608"/>
                <a:gd name="connsiteX68" fmla="*/ 2771676 w 6910449"/>
                <a:gd name="connsiteY68" fmla="*/ 3166987 h 4745608"/>
                <a:gd name="connsiteX69" fmla="*/ 2638873 w 6910449"/>
                <a:gd name="connsiteY69" fmla="*/ 3097908 h 4745608"/>
                <a:gd name="connsiteX70" fmla="*/ 2570293 w 6910449"/>
                <a:gd name="connsiteY70" fmla="*/ 3109338 h 4745608"/>
                <a:gd name="connsiteX71" fmla="*/ 2525557 w 6910449"/>
                <a:gd name="connsiteY71" fmla="*/ 3326508 h 4745608"/>
                <a:gd name="connsiteX72" fmla="*/ 2584349 w 6910449"/>
                <a:gd name="connsiteY72" fmla="*/ 3577470 h 4745608"/>
                <a:gd name="connsiteX73" fmla="*/ 2663703 w 6910449"/>
                <a:gd name="connsiteY73" fmla="*/ 3996904 h 4745608"/>
                <a:gd name="connsiteX74" fmla="*/ 2633113 w 6910449"/>
                <a:gd name="connsiteY74" fmla="*/ 4192703 h 4745608"/>
                <a:gd name="connsiteX75" fmla="*/ 2539703 w 6910449"/>
                <a:gd name="connsiteY75" fmla="*/ 4455574 h 4745608"/>
                <a:gd name="connsiteX76" fmla="*/ 2595212 w 6910449"/>
                <a:gd name="connsiteY76" fmla="*/ 3945217 h 4745608"/>
                <a:gd name="connsiteX77" fmla="*/ 2481240 w 6910449"/>
                <a:gd name="connsiteY77" fmla="*/ 3566538 h 4745608"/>
                <a:gd name="connsiteX78" fmla="*/ 2307403 w 6910449"/>
                <a:gd name="connsiteY78" fmla="*/ 3166488 h 4745608"/>
                <a:gd name="connsiteX79" fmla="*/ 2261683 w 6910449"/>
                <a:gd name="connsiteY79" fmla="*/ 3063618 h 4745608"/>
                <a:gd name="connsiteX80" fmla="*/ 2078803 w 6910449"/>
                <a:gd name="connsiteY80" fmla="*/ 2949318 h 4745608"/>
                <a:gd name="connsiteX81" fmla="*/ 1824299 w 6910449"/>
                <a:gd name="connsiteY81" fmla="*/ 3002494 h 4745608"/>
                <a:gd name="connsiteX82" fmla="*/ 1412162 w 6910449"/>
                <a:gd name="connsiteY82" fmla="*/ 3235573 h 4745608"/>
                <a:gd name="connsiteX83" fmla="*/ 1381573 w 6910449"/>
                <a:gd name="connsiteY83" fmla="*/ 3680838 h 4745608"/>
                <a:gd name="connsiteX84" fmla="*/ 1340867 w 6910449"/>
                <a:gd name="connsiteY84" fmla="*/ 3980504 h 4745608"/>
                <a:gd name="connsiteX85" fmla="*/ 1197619 w 6910449"/>
                <a:gd name="connsiteY85" fmla="*/ 4738831 h 4745608"/>
                <a:gd name="connsiteX86" fmla="*/ 1220896 w 6910449"/>
                <a:gd name="connsiteY86" fmla="*/ 4338309 h 4745608"/>
                <a:gd name="connsiteX87" fmla="*/ 1242772 w 6910449"/>
                <a:gd name="connsiteY87" fmla="*/ 4080888 h 4745608"/>
                <a:gd name="connsiteX88" fmla="*/ 1198693 w 6910449"/>
                <a:gd name="connsiteY88" fmla="*/ 3909438 h 4745608"/>
                <a:gd name="connsiteX89" fmla="*/ 970093 w 6910449"/>
                <a:gd name="connsiteY89" fmla="*/ 3989448 h 4745608"/>
                <a:gd name="connsiteX90" fmla="*/ 766328 w 6910449"/>
                <a:gd name="connsiteY90" fmla="*/ 4131990 h 4745608"/>
                <a:gd name="connsiteX91" fmla="*/ 555808 w 6910449"/>
                <a:gd name="connsiteY91" fmla="*/ 4355688 h 4745608"/>
                <a:gd name="connsiteX92" fmla="*/ 785900 w 6910449"/>
                <a:gd name="connsiteY92" fmla="*/ 4017771 h 4745608"/>
                <a:gd name="connsiteX93" fmla="*/ 1130113 w 6910449"/>
                <a:gd name="connsiteY93" fmla="*/ 3817500 h 4745608"/>
                <a:gd name="connsiteX94" fmla="*/ 1278703 w 6910449"/>
                <a:gd name="connsiteY94" fmla="*/ 3726558 h 4745608"/>
                <a:gd name="connsiteX95" fmla="*/ 1269661 w 6910449"/>
                <a:gd name="connsiteY95" fmla="*/ 3390117 h 4745608"/>
                <a:gd name="connsiteX96" fmla="*/ 1309620 w 6910449"/>
                <a:gd name="connsiteY96" fmla="*/ 3169963 h 4745608"/>
                <a:gd name="connsiteX97" fmla="*/ 1393003 w 6910449"/>
                <a:gd name="connsiteY97" fmla="*/ 3052188 h 4745608"/>
                <a:gd name="connsiteX98" fmla="*/ 1080693 w 6910449"/>
                <a:gd name="connsiteY98" fmla="*/ 2984604 h 4745608"/>
                <a:gd name="connsiteX99" fmla="*/ 663453 w 6910449"/>
                <a:gd name="connsiteY99" fmla="*/ 3023360 h 4745608"/>
                <a:gd name="connsiteX100" fmla="*/ 235111 w 6910449"/>
                <a:gd name="connsiteY100" fmla="*/ 3217172 h 4745608"/>
                <a:gd name="connsiteX101" fmla="*/ 421453 w 6910449"/>
                <a:gd name="connsiteY101" fmla="*/ 3029328 h 4745608"/>
                <a:gd name="connsiteX102" fmla="*/ 627193 w 6910449"/>
                <a:gd name="connsiteY102" fmla="*/ 2926458 h 4745608"/>
                <a:gd name="connsiteX103" fmla="*/ 854480 w 6910449"/>
                <a:gd name="connsiteY103" fmla="*/ 2889178 h 4745608"/>
                <a:gd name="connsiteX104" fmla="*/ 1149272 w 6910449"/>
                <a:gd name="connsiteY104" fmla="*/ 2889676 h 4745608"/>
                <a:gd name="connsiteX105" fmla="*/ 1531894 w 6910449"/>
                <a:gd name="connsiteY105" fmla="*/ 2917507 h 4745608"/>
                <a:gd name="connsiteX106" fmla="*/ 1860559 w 6910449"/>
                <a:gd name="connsiteY106" fmla="*/ 2766431 h 4745608"/>
                <a:gd name="connsiteX107" fmla="*/ 1701613 w 6910449"/>
                <a:gd name="connsiteY107" fmla="*/ 2263518 h 4745608"/>
                <a:gd name="connsiteX108" fmla="*/ 1690183 w 6910449"/>
                <a:gd name="connsiteY108" fmla="*/ 1966338 h 4745608"/>
                <a:gd name="connsiteX109" fmla="*/ 1381991 w 6910449"/>
                <a:gd name="connsiteY109" fmla="*/ 1841604 h 4745608"/>
                <a:gd name="connsiteX110" fmla="*/ 1095823 w 6910449"/>
                <a:gd name="connsiteY110" fmla="*/ 1714878 h 4745608"/>
                <a:gd name="connsiteX111" fmla="*/ 746507 w 6910449"/>
                <a:gd name="connsiteY111" fmla="*/ 1626415 h 4745608"/>
                <a:gd name="connsiteX112" fmla="*/ 352873 w 6910449"/>
                <a:gd name="connsiteY112" fmla="*/ 1726308 h 4745608"/>
                <a:gd name="connsiteX113" fmla="*/ 113171 w 6910449"/>
                <a:gd name="connsiteY113" fmla="*/ 1763582 h 4745608"/>
                <a:gd name="connsiteX114" fmla="*/ 9973 w 6910449"/>
                <a:gd name="connsiteY114" fmla="*/ 1737738 h 4745608"/>
                <a:gd name="connsiteX115" fmla="*/ 348516 w 6910449"/>
                <a:gd name="connsiteY115" fmla="*/ 1643812 h 4745608"/>
                <a:gd name="connsiteX116" fmla="*/ 653097 w 6910449"/>
                <a:gd name="connsiteY116" fmla="*/ 1543920 h 4745608"/>
                <a:gd name="connsiteX117" fmla="*/ 1072963 w 6910449"/>
                <a:gd name="connsiteY117" fmla="*/ 1612008 h 4745608"/>
                <a:gd name="connsiteX118" fmla="*/ 1244413 w 6910449"/>
                <a:gd name="connsiteY118" fmla="*/ 1657728 h 4745608"/>
                <a:gd name="connsiteX119" fmla="*/ 1205766 w 6910449"/>
                <a:gd name="connsiteY119" fmla="*/ 1451988 h 4745608"/>
                <a:gd name="connsiteX120" fmla="*/ 1046313 w 6910449"/>
                <a:gd name="connsiteY120" fmla="*/ 815409 h 4745608"/>
                <a:gd name="connsiteX121" fmla="*/ 1221553 w 6910449"/>
                <a:gd name="connsiteY121" fmla="*/ 1211958 h 4745608"/>
                <a:gd name="connsiteX0" fmla="*/ 1221553 w 6801208"/>
                <a:gd name="connsiteY0" fmla="*/ 1211958 h 4745608"/>
                <a:gd name="connsiteX1" fmla="*/ 1343911 w 6801208"/>
                <a:gd name="connsiteY1" fmla="*/ 1559828 h 4745608"/>
                <a:gd name="connsiteX2" fmla="*/ 1553023 w 6801208"/>
                <a:gd name="connsiteY2" fmla="*/ 1657728 h 4745608"/>
                <a:gd name="connsiteX3" fmla="*/ 1907353 w 6801208"/>
                <a:gd name="connsiteY3" fmla="*/ 1680588 h 4745608"/>
                <a:gd name="connsiteX4" fmla="*/ 2021653 w 6801208"/>
                <a:gd name="connsiteY4" fmla="*/ 1543428 h 4745608"/>
                <a:gd name="connsiteX5" fmla="*/ 2124523 w 6801208"/>
                <a:gd name="connsiteY5" fmla="*/ 1291968 h 4745608"/>
                <a:gd name="connsiteX6" fmla="*/ 2124523 w 6801208"/>
                <a:gd name="connsiteY6" fmla="*/ 1120518 h 4745608"/>
                <a:gd name="connsiteX7" fmla="*/ 2068029 w 6801208"/>
                <a:gd name="connsiteY7" fmla="*/ 825325 h 4745608"/>
                <a:gd name="connsiteX8" fmla="*/ 2078803 w 6801208"/>
                <a:gd name="connsiteY8" fmla="*/ 777618 h 4745608"/>
                <a:gd name="connsiteX9" fmla="*/ 2170243 w 6801208"/>
                <a:gd name="connsiteY9" fmla="*/ 1086228 h 4745608"/>
                <a:gd name="connsiteX10" fmla="*/ 2215963 w 6801208"/>
                <a:gd name="connsiteY10" fmla="*/ 1269108 h 4745608"/>
                <a:gd name="connsiteX11" fmla="*/ 2284543 w 6801208"/>
                <a:gd name="connsiteY11" fmla="*/ 1303398 h 4745608"/>
                <a:gd name="connsiteX12" fmla="*/ 2330263 w 6801208"/>
                <a:gd name="connsiteY12" fmla="*/ 1166238 h 4745608"/>
                <a:gd name="connsiteX13" fmla="*/ 2467423 w 6801208"/>
                <a:gd name="connsiteY13" fmla="*/ 880488 h 4745608"/>
                <a:gd name="connsiteX14" fmla="*/ 2558863 w 6801208"/>
                <a:gd name="connsiteY14" fmla="*/ 640458 h 4745608"/>
                <a:gd name="connsiteX15" fmla="*/ 2616013 w 6801208"/>
                <a:gd name="connsiteY15" fmla="*/ 537588 h 4745608"/>
                <a:gd name="connsiteX16" fmla="*/ 2558863 w 6801208"/>
                <a:gd name="connsiteY16" fmla="*/ 789048 h 4745608"/>
                <a:gd name="connsiteX17" fmla="*/ 2444563 w 6801208"/>
                <a:gd name="connsiteY17" fmla="*/ 1097658 h 4745608"/>
                <a:gd name="connsiteX18" fmla="*/ 2375983 w 6801208"/>
                <a:gd name="connsiteY18" fmla="*/ 1406268 h 4745608"/>
                <a:gd name="connsiteX19" fmla="*/ 2558863 w 6801208"/>
                <a:gd name="connsiteY19" fmla="*/ 1577718 h 4745608"/>
                <a:gd name="connsiteX20" fmla="*/ 2878903 w 6801208"/>
                <a:gd name="connsiteY20" fmla="*/ 1657728 h 4745608"/>
                <a:gd name="connsiteX21" fmla="*/ 3187513 w 6801208"/>
                <a:gd name="connsiteY21" fmla="*/ 1657728 h 4745608"/>
                <a:gd name="connsiteX22" fmla="*/ 3370393 w 6801208"/>
                <a:gd name="connsiteY22" fmla="*/ 1566288 h 4745608"/>
                <a:gd name="connsiteX23" fmla="*/ 3488066 w 6801208"/>
                <a:gd name="connsiteY23" fmla="*/ 1246753 h 4745608"/>
                <a:gd name="connsiteX24" fmla="*/ 3495138 w 6801208"/>
                <a:gd name="connsiteY24" fmla="*/ 1115548 h 4745608"/>
                <a:gd name="connsiteX25" fmla="*/ 3493650 w 6801208"/>
                <a:gd name="connsiteY25" fmla="*/ 1063976 h 4745608"/>
                <a:gd name="connsiteX26" fmla="*/ 3450403 w 6801208"/>
                <a:gd name="connsiteY26" fmla="*/ 777618 h 4745608"/>
                <a:gd name="connsiteX27" fmla="*/ 3119893 w 6801208"/>
                <a:gd name="connsiteY27" fmla="*/ 321571 h 4745608"/>
                <a:gd name="connsiteX28" fmla="*/ 3497351 w 6801208"/>
                <a:gd name="connsiteY28" fmla="*/ 674883 h 4745608"/>
                <a:gd name="connsiteX29" fmla="*/ 3759013 w 6801208"/>
                <a:gd name="connsiteY29" fmla="*/ 571878 h 4745608"/>
                <a:gd name="connsiteX30" fmla="*/ 3999043 w 6801208"/>
                <a:gd name="connsiteY30" fmla="*/ 91818 h 4745608"/>
                <a:gd name="connsiteX31" fmla="*/ 4033333 w 6801208"/>
                <a:gd name="connsiteY31" fmla="*/ 11808 h 4745608"/>
                <a:gd name="connsiteX32" fmla="*/ 3984569 w 6801208"/>
                <a:gd name="connsiteY32" fmla="*/ 247366 h 4745608"/>
                <a:gd name="connsiteX33" fmla="*/ 3812791 w 6801208"/>
                <a:gd name="connsiteY33" fmla="*/ 647417 h 4745608"/>
                <a:gd name="connsiteX34" fmla="*/ 3592906 w 6801208"/>
                <a:gd name="connsiteY34" fmla="*/ 811408 h 4745608"/>
                <a:gd name="connsiteX35" fmla="*/ 3604425 w 6801208"/>
                <a:gd name="connsiteY35" fmla="*/ 999253 h 4745608"/>
                <a:gd name="connsiteX36" fmla="*/ 3872985 w 6801208"/>
                <a:gd name="connsiteY36" fmla="*/ 881976 h 4745608"/>
                <a:gd name="connsiteX37" fmla="*/ 4200754 w 6801208"/>
                <a:gd name="connsiteY37" fmla="*/ 774136 h 4745608"/>
                <a:gd name="connsiteX38" fmla="*/ 4064251 w 6801208"/>
                <a:gd name="connsiteY38" fmla="*/ 847195 h 4745608"/>
                <a:gd name="connsiteX39" fmla="*/ 3818880 w 6801208"/>
                <a:gd name="connsiteY39" fmla="*/ 991305 h 4745608"/>
                <a:gd name="connsiteX40" fmla="*/ 3658531 w 6801208"/>
                <a:gd name="connsiteY40" fmla="*/ 1093178 h 4745608"/>
                <a:gd name="connsiteX41" fmla="*/ 3622838 w 6801208"/>
                <a:gd name="connsiteY41" fmla="*/ 1221401 h 4745608"/>
                <a:gd name="connsiteX42" fmla="*/ 3577446 w 6801208"/>
                <a:gd name="connsiteY42" fmla="*/ 1500691 h 4745608"/>
                <a:gd name="connsiteX43" fmla="*/ 3461833 w 6801208"/>
                <a:gd name="connsiteY43" fmla="*/ 1726308 h 4745608"/>
                <a:gd name="connsiteX44" fmla="*/ 3278953 w 6801208"/>
                <a:gd name="connsiteY44" fmla="*/ 2034918 h 4745608"/>
                <a:gd name="connsiteX45" fmla="*/ 3288742 w 6801208"/>
                <a:gd name="connsiteY45" fmla="*/ 2273460 h 4745608"/>
                <a:gd name="connsiteX46" fmla="*/ 3434288 w 6801208"/>
                <a:gd name="connsiteY46" fmla="*/ 2417577 h 4745608"/>
                <a:gd name="connsiteX47" fmla="*/ 3641522 w 6801208"/>
                <a:gd name="connsiteY47" fmla="*/ 2521189 h 4745608"/>
                <a:gd name="connsiteX48" fmla="*/ 4079053 w 6801208"/>
                <a:gd name="connsiteY48" fmla="*/ 2777868 h 4745608"/>
                <a:gd name="connsiteX49" fmla="*/ 5882777 w 6801208"/>
                <a:gd name="connsiteY49" fmla="*/ 3521863 h 4745608"/>
                <a:gd name="connsiteX50" fmla="*/ 6605062 w 6801208"/>
                <a:gd name="connsiteY50" fmla="*/ 3822314 h 4745608"/>
                <a:gd name="connsiteX51" fmla="*/ 6743470 w 6801208"/>
                <a:gd name="connsiteY51" fmla="*/ 3848718 h 4745608"/>
                <a:gd name="connsiteX52" fmla="*/ 6793147 w 6801208"/>
                <a:gd name="connsiteY52" fmla="*/ 3943308 h 4745608"/>
                <a:gd name="connsiteX53" fmla="*/ 6722798 w 6801208"/>
                <a:gd name="connsiteY53" fmla="*/ 4084591 h 4745608"/>
                <a:gd name="connsiteX54" fmla="*/ 6585849 w 6801208"/>
                <a:gd name="connsiteY54" fmla="*/ 4067486 h 4745608"/>
                <a:gd name="connsiteX55" fmla="*/ 6110863 w 6801208"/>
                <a:gd name="connsiteY55" fmla="*/ 3868256 h 4745608"/>
                <a:gd name="connsiteX56" fmla="*/ 4940575 w 6801208"/>
                <a:gd name="connsiteY56" fmla="*/ 3376168 h 4745608"/>
                <a:gd name="connsiteX57" fmla="*/ 3944371 w 6801208"/>
                <a:gd name="connsiteY57" fmla="*/ 2976643 h 4745608"/>
                <a:gd name="connsiteX58" fmla="*/ 3460193 w 6801208"/>
                <a:gd name="connsiteY58" fmla="*/ 2852901 h 4745608"/>
                <a:gd name="connsiteX59" fmla="*/ 3217865 w 6801208"/>
                <a:gd name="connsiteY59" fmla="*/ 2829045 h 4745608"/>
                <a:gd name="connsiteX60" fmla="*/ 3025524 w 6801208"/>
                <a:gd name="connsiteY60" fmla="*/ 2858861 h 4745608"/>
                <a:gd name="connsiteX61" fmla="*/ 2832855 w 6801208"/>
                <a:gd name="connsiteY61" fmla="*/ 2930924 h 4745608"/>
                <a:gd name="connsiteX62" fmla="*/ 2820111 w 6801208"/>
                <a:gd name="connsiteY62" fmla="*/ 3026344 h 4745608"/>
                <a:gd name="connsiteX63" fmla="*/ 2959241 w 6801208"/>
                <a:gd name="connsiteY63" fmla="*/ 3167976 h 4745608"/>
                <a:gd name="connsiteX64" fmla="*/ 3176083 w 6801208"/>
                <a:gd name="connsiteY64" fmla="*/ 3269358 h 4745608"/>
                <a:gd name="connsiteX65" fmla="*/ 3388239 w 6801208"/>
                <a:gd name="connsiteY65" fmla="*/ 3442290 h 4745608"/>
                <a:gd name="connsiteX66" fmla="*/ 3212014 w 6801208"/>
                <a:gd name="connsiteY66" fmla="*/ 3336948 h 4745608"/>
                <a:gd name="connsiteX67" fmla="*/ 3004633 w 6801208"/>
                <a:gd name="connsiteY67" fmla="*/ 3276814 h 4745608"/>
                <a:gd name="connsiteX68" fmla="*/ 2771676 w 6801208"/>
                <a:gd name="connsiteY68" fmla="*/ 3166987 h 4745608"/>
                <a:gd name="connsiteX69" fmla="*/ 2638873 w 6801208"/>
                <a:gd name="connsiteY69" fmla="*/ 3097908 h 4745608"/>
                <a:gd name="connsiteX70" fmla="*/ 2570293 w 6801208"/>
                <a:gd name="connsiteY70" fmla="*/ 3109338 h 4745608"/>
                <a:gd name="connsiteX71" fmla="*/ 2525557 w 6801208"/>
                <a:gd name="connsiteY71" fmla="*/ 3326508 h 4745608"/>
                <a:gd name="connsiteX72" fmla="*/ 2584349 w 6801208"/>
                <a:gd name="connsiteY72" fmla="*/ 3577470 h 4745608"/>
                <a:gd name="connsiteX73" fmla="*/ 2663703 w 6801208"/>
                <a:gd name="connsiteY73" fmla="*/ 3996904 h 4745608"/>
                <a:gd name="connsiteX74" fmla="*/ 2633113 w 6801208"/>
                <a:gd name="connsiteY74" fmla="*/ 4192703 h 4745608"/>
                <a:gd name="connsiteX75" fmla="*/ 2539703 w 6801208"/>
                <a:gd name="connsiteY75" fmla="*/ 4455574 h 4745608"/>
                <a:gd name="connsiteX76" fmla="*/ 2595212 w 6801208"/>
                <a:gd name="connsiteY76" fmla="*/ 3945217 h 4745608"/>
                <a:gd name="connsiteX77" fmla="*/ 2481240 w 6801208"/>
                <a:gd name="connsiteY77" fmla="*/ 3566538 h 4745608"/>
                <a:gd name="connsiteX78" fmla="*/ 2307403 w 6801208"/>
                <a:gd name="connsiteY78" fmla="*/ 3166488 h 4745608"/>
                <a:gd name="connsiteX79" fmla="*/ 2261683 w 6801208"/>
                <a:gd name="connsiteY79" fmla="*/ 3063618 h 4745608"/>
                <a:gd name="connsiteX80" fmla="*/ 2078803 w 6801208"/>
                <a:gd name="connsiteY80" fmla="*/ 2949318 h 4745608"/>
                <a:gd name="connsiteX81" fmla="*/ 1824299 w 6801208"/>
                <a:gd name="connsiteY81" fmla="*/ 3002494 h 4745608"/>
                <a:gd name="connsiteX82" fmla="*/ 1412162 w 6801208"/>
                <a:gd name="connsiteY82" fmla="*/ 3235573 h 4745608"/>
                <a:gd name="connsiteX83" fmla="*/ 1381573 w 6801208"/>
                <a:gd name="connsiteY83" fmla="*/ 3680838 h 4745608"/>
                <a:gd name="connsiteX84" fmla="*/ 1340867 w 6801208"/>
                <a:gd name="connsiteY84" fmla="*/ 3980504 h 4745608"/>
                <a:gd name="connsiteX85" fmla="*/ 1197619 w 6801208"/>
                <a:gd name="connsiteY85" fmla="*/ 4738831 h 4745608"/>
                <a:gd name="connsiteX86" fmla="*/ 1220896 w 6801208"/>
                <a:gd name="connsiteY86" fmla="*/ 4338309 h 4745608"/>
                <a:gd name="connsiteX87" fmla="*/ 1242772 w 6801208"/>
                <a:gd name="connsiteY87" fmla="*/ 4080888 h 4745608"/>
                <a:gd name="connsiteX88" fmla="*/ 1198693 w 6801208"/>
                <a:gd name="connsiteY88" fmla="*/ 3909438 h 4745608"/>
                <a:gd name="connsiteX89" fmla="*/ 970093 w 6801208"/>
                <a:gd name="connsiteY89" fmla="*/ 3989448 h 4745608"/>
                <a:gd name="connsiteX90" fmla="*/ 766328 w 6801208"/>
                <a:gd name="connsiteY90" fmla="*/ 4131990 h 4745608"/>
                <a:gd name="connsiteX91" fmla="*/ 555808 w 6801208"/>
                <a:gd name="connsiteY91" fmla="*/ 4355688 h 4745608"/>
                <a:gd name="connsiteX92" fmla="*/ 785900 w 6801208"/>
                <a:gd name="connsiteY92" fmla="*/ 4017771 h 4745608"/>
                <a:gd name="connsiteX93" fmla="*/ 1130113 w 6801208"/>
                <a:gd name="connsiteY93" fmla="*/ 3817500 h 4745608"/>
                <a:gd name="connsiteX94" fmla="*/ 1278703 w 6801208"/>
                <a:gd name="connsiteY94" fmla="*/ 3726558 h 4745608"/>
                <a:gd name="connsiteX95" fmla="*/ 1269661 w 6801208"/>
                <a:gd name="connsiteY95" fmla="*/ 3390117 h 4745608"/>
                <a:gd name="connsiteX96" fmla="*/ 1309620 w 6801208"/>
                <a:gd name="connsiteY96" fmla="*/ 3169963 h 4745608"/>
                <a:gd name="connsiteX97" fmla="*/ 1393003 w 6801208"/>
                <a:gd name="connsiteY97" fmla="*/ 3052188 h 4745608"/>
                <a:gd name="connsiteX98" fmla="*/ 1080693 w 6801208"/>
                <a:gd name="connsiteY98" fmla="*/ 2984604 h 4745608"/>
                <a:gd name="connsiteX99" fmla="*/ 663453 w 6801208"/>
                <a:gd name="connsiteY99" fmla="*/ 3023360 h 4745608"/>
                <a:gd name="connsiteX100" fmla="*/ 235111 w 6801208"/>
                <a:gd name="connsiteY100" fmla="*/ 3217172 h 4745608"/>
                <a:gd name="connsiteX101" fmla="*/ 421453 w 6801208"/>
                <a:gd name="connsiteY101" fmla="*/ 3029328 h 4745608"/>
                <a:gd name="connsiteX102" fmla="*/ 627193 w 6801208"/>
                <a:gd name="connsiteY102" fmla="*/ 2926458 h 4745608"/>
                <a:gd name="connsiteX103" fmla="*/ 854480 w 6801208"/>
                <a:gd name="connsiteY103" fmla="*/ 2889178 h 4745608"/>
                <a:gd name="connsiteX104" fmla="*/ 1149272 w 6801208"/>
                <a:gd name="connsiteY104" fmla="*/ 2889676 h 4745608"/>
                <a:gd name="connsiteX105" fmla="*/ 1531894 w 6801208"/>
                <a:gd name="connsiteY105" fmla="*/ 2917507 h 4745608"/>
                <a:gd name="connsiteX106" fmla="*/ 1860559 w 6801208"/>
                <a:gd name="connsiteY106" fmla="*/ 2766431 h 4745608"/>
                <a:gd name="connsiteX107" fmla="*/ 1701613 w 6801208"/>
                <a:gd name="connsiteY107" fmla="*/ 2263518 h 4745608"/>
                <a:gd name="connsiteX108" fmla="*/ 1690183 w 6801208"/>
                <a:gd name="connsiteY108" fmla="*/ 1966338 h 4745608"/>
                <a:gd name="connsiteX109" fmla="*/ 1381991 w 6801208"/>
                <a:gd name="connsiteY109" fmla="*/ 1841604 h 4745608"/>
                <a:gd name="connsiteX110" fmla="*/ 1095823 w 6801208"/>
                <a:gd name="connsiteY110" fmla="*/ 1714878 h 4745608"/>
                <a:gd name="connsiteX111" fmla="*/ 746507 w 6801208"/>
                <a:gd name="connsiteY111" fmla="*/ 1626415 h 4745608"/>
                <a:gd name="connsiteX112" fmla="*/ 352873 w 6801208"/>
                <a:gd name="connsiteY112" fmla="*/ 1726308 h 4745608"/>
                <a:gd name="connsiteX113" fmla="*/ 113171 w 6801208"/>
                <a:gd name="connsiteY113" fmla="*/ 1763582 h 4745608"/>
                <a:gd name="connsiteX114" fmla="*/ 9973 w 6801208"/>
                <a:gd name="connsiteY114" fmla="*/ 1737738 h 4745608"/>
                <a:gd name="connsiteX115" fmla="*/ 348516 w 6801208"/>
                <a:gd name="connsiteY115" fmla="*/ 1643812 h 4745608"/>
                <a:gd name="connsiteX116" fmla="*/ 653097 w 6801208"/>
                <a:gd name="connsiteY116" fmla="*/ 1543920 h 4745608"/>
                <a:gd name="connsiteX117" fmla="*/ 1072963 w 6801208"/>
                <a:gd name="connsiteY117" fmla="*/ 1612008 h 4745608"/>
                <a:gd name="connsiteX118" fmla="*/ 1244413 w 6801208"/>
                <a:gd name="connsiteY118" fmla="*/ 1657728 h 4745608"/>
                <a:gd name="connsiteX119" fmla="*/ 1205766 w 6801208"/>
                <a:gd name="connsiteY119" fmla="*/ 1451988 h 4745608"/>
                <a:gd name="connsiteX120" fmla="*/ 1046313 w 6801208"/>
                <a:gd name="connsiteY120" fmla="*/ 815409 h 4745608"/>
                <a:gd name="connsiteX121" fmla="*/ 1221553 w 6801208"/>
                <a:gd name="connsiteY121" fmla="*/ 1211958 h 4745608"/>
                <a:gd name="connsiteX0" fmla="*/ 1221553 w 6793206"/>
                <a:gd name="connsiteY0" fmla="*/ 1211958 h 4745608"/>
                <a:gd name="connsiteX1" fmla="*/ 1343911 w 6793206"/>
                <a:gd name="connsiteY1" fmla="*/ 1559828 h 4745608"/>
                <a:gd name="connsiteX2" fmla="*/ 1553023 w 6793206"/>
                <a:gd name="connsiteY2" fmla="*/ 1657728 h 4745608"/>
                <a:gd name="connsiteX3" fmla="*/ 1907353 w 6793206"/>
                <a:gd name="connsiteY3" fmla="*/ 1680588 h 4745608"/>
                <a:gd name="connsiteX4" fmla="*/ 2021653 w 6793206"/>
                <a:gd name="connsiteY4" fmla="*/ 1543428 h 4745608"/>
                <a:gd name="connsiteX5" fmla="*/ 2124523 w 6793206"/>
                <a:gd name="connsiteY5" fmla="*/ 1291968 h 4745608"/>
                <a:gd name="connsiteX6" fmla="*/ 2124523 w 6793206"/>
                <a:gd name="connsiteY6" fmla="*/ 1120518 h 4745608"/>
                <a:gd name="connsiteX7" fmla="*/ 2068029 w 6793206"/>
                <a:gd name="connsiteY7" fmla="*/ 825325 h 4745608"/>
                <a:gd name="connsiteX8" fmla="*/ 2078803 w 6793206"/>
                <a:gd name="connsiteY8" fmla="*/ 777618 h 4745608"/>
                <a:gd name="connsiteX9" fmla="*/ 2170243 w 6793206"/>
                <a:gd name="connsiteY9" fmla="*/ 1086228 h 4745608"/>
                <a:gd name="connsiteX10" fmla="*/ 2215963 w 6793206"/>
                <a:gd name="connsiteY10" fmla="*/ 1269108 h 4745608"/>
                <a:gd name="connsiteX11" fmla="*/ 2284543 w 6793206"/>
                <a:gd name="connsiteY11" fmla="*/ 1303398 h 4745608"/>
                <a:gd name="connsiteX12" fmla="*/ 2330263 w 6793206"/>
                <a:gd name="connsiteY12" fmla="*/ 1166238 h 4745608"/>
                <a:gd name="connsiteX13" fmla="*/ 2467423 w 6793206"/>
                <a:gd name="connsiteY13" fmla="*/ 880488 h 4745608"/>
                <a:gd name="connsiteX14" fmla="*/ 2558863 w 6793206"/>
                <a:gd name="connsiteY14" fmla="*/ 640458 h 4745608"/>
                <a:gd name="connsiteX15" fmla="*/ 2616013 w 6793206"/>
                <a:gd name="connsiteY15" fmla="*/ 537588 h 4745608"/>
                <a:gd name="connsiteX16" fmla="*/ 2558863 w 6793206"/>
                <a:gd name="connsiteY16" fmla="*/ 789048 h 4745608"/>
                <a:gd name="connsiteX17" fmla="*/ 2444563 w 6793206"/>
                <a:gd name="connsiteY17" fmla="*/ 1097658 h 4745608"/>
                <a:gd name="connsiteX18" fmla="*/ 2375983 w 6793206"/>
                <a:gd name="connsiteY18" fmla="*/ 1406268 h 4745608"/>
                <a:gd name="connsiteX19" fmla="*/ 2558863 w 6793206"/>
                <a:gd name="connsiteY19" fmla="*/ 1577718 h 4745608"/>
                <a:gd name="connsiteX20" fmla="*/ 2878903 w 6793206"/>
                <a:gd name="connsiteY20" fmla="*/ 1657728 h 4745608"/>
                <a:gd name="connsiteX21" fmla="*/ 3187513 w 6793206"/>
                <a:gd name="connsiteY21" fmla="*/ 1657728 h 4745608"/>
                <a:gd name="connsiteX22" fmla="*/ 3370393 w 6793206"/>
                <a:gd name="connsiteY22" fmla="*/ 1566288 h 4745608"/>
                <a:gd name="connsiteX23" fmla="*/ 3488066 w 6793206"/>
                <a:gd name="connsiteY23" fmla="*/ 1246753 h 4745608"/>
                <a:gd name="connsiteX24" fmla="*/ 3495138 w 6793206"/>
                <a:gd name="connsiteY24" fmla="*/ 1115548 h 4745608"/>
                <a:gd name="connsiteX25" fmla="*/ 3493650 w 6793206"/>
                <a:gd name="connsiteY25" fmla="*/ 1063976 h 4745608"/>
                <a:gd name="connsiteX26" fmla="*/ 3450403 w 6793206"/>
                <a:gd name="connsiteY26" fmla="*/ 777618 h 4745608"/>
                <a:gd name="connsiteX27" fmla="*/ 3119893 w 6793206"/>
                <a:gd name="connsiteY27" fmla="*/ 321571 h 4745608"/>
                <a:gd name="connsiteX28" fmla="*/ 3497351 w 6793206"/>
                <a:gd name="connsiteY28" fmla="*/ 674883 h 4745608"/>
                <a:gd name="connsiteX29" fmla="*/ 3759013 w 6793206"/>
                <a:gd name="connsiteY29" fmla="*/ 571878 h 4745608"/>
                <a:gd name="connsiteX30" fmla="*/ 3999043 w 6793206"/>
                <a:gd name="connsiteY30" fmla="*/ 91818 h 4745608"/>
                <a:gd name="connsiteX31" fmla="*/ 4033333 w 6793206"/>
                <a:gd name="connsiteY31" fmla="*/ 11808 h 4745608"/>
                <a:gd name="connsiteX32" fmla="*/ 3984569 w 6793206"/>
                <a:gd name="connsiteY32" fmla="*/ 247366 h 4745608"/>
                <a:gd name="connsiteX33" fmla="*/ 3812791 w 6793206"/>
                <a:gd name="connsiteY33" fmla="*/ 647417 h 4745608"/>
                <a:gd name="connsiteX34" fmla="*/ 3592906 w 6793206"/>
                <a:gd name="connsiteY34" fmla="*/ 811408 h 4745608"/>
                <a:gd name="connsiteX35" fmla="*/ 3604425 w 6793206"/>
                <a:gd name="connsiteY35" fmla="*/ 999253 h 4745608"/>
                <a:gd name="connsiteX36" fmla="*/ 3872985 w 6793206"/>
                <a:gd name="connsiteY36" fmla="*/ 881976 h 4745608"/>
                <a:gd name="connsiteX37" fmla="*/ 4200754 w 6793206"/>
                <a:gd name="connsiteY37" fmla="*/ 774136 h 4745608"/>
                <a:gd name="connsiteX38" fmla="*/ 4064251 w 6793206"/>
                <a:gd name="connsiteY38" fmla="*/ 847195 h 4745608"/>
                <a:gd name="connsiteX39" fmla="*/ 3818880 w 6793206"/>
                <a:gd name="connsiteY39" fmla="*/ 991305 h 4745608"/>
                <a:gd name="connsiteX40" fmla="*/ 3658531 w 6793206"/>
                <a:gd name="connsiteY40" fmla="*/ 1093178 h 4745608"/>
                <a:gd name="connsiteX41" fmla="*/ 3622838 w 6793206"/>
                <a:gd name="connsiteY41" fmla="*/ 1221401 h 4745608"/>
                <a:gd name="connsiteX42" fmla="*/ 3577446 w 6793206"/>
                <a:gd name="connsiteY42" fmla="*/ 1500691 h 4745608"/>
                <a:gd name="connsiteX43" fmla="*/ 3461833 w 6793206"/>
                <a:gd name="connsiteY43" fmla="*/ 1726308 h 4745608"/>
                <a:gd name="connsiteX44" fmla="*/ 3278953 w 6793206"/>
                <a:gd name="connsiteY44" fmla="*/ 2034918 h 4745608"/>
                <a:gd name="connsiteX45" fmla="*/ 3288742 w 6793206"/>
                <a:gd name="connsiteY45" fmla="*/ 2273460 h 4745608"/>
                <a:gd name="connsiteX46" fmla="*/ 3434288 w 6793206"/>
                <a:gd name="connsiteY46" fmla="*/ 2417577 h 4745608"/>
                <a:gd name="connsiteX47" fmla="*/ 3641522 w 6793206"/>
                <a:gd name="connsiteY47" fmla="*/ 2521189 h 4745608"/>
                <a:gd name="connsiteX48" fmla="*/ 4079053 w 6793206"/>
                <a:gd name="connsiteY48" fmla="*/ 2777868 h 4745608"/>
                <a:gd name="connsiteX49" fmla="*/ 5882777 w 6793206"/>
                <a:gd name="connsiteY49" fmla="*/ 3521863 h 4745608"/>
                <a:gd name="connsiteX50" fmla="*/ 6605062 w 6793206"/>
                <a:gd name="connsiteY50" fmla="*/ 3822314 h 4745608"/>
                <a:gd name="connsiteX51" fmla="*/ 6743470 w 6793206"/>
                <a:gd name="connsiteY51" fmla="*/ 3848718 h 4745608"/>
                <a:gd name="connsiteX52" fmla="*/ 6793147 w 6793206"/>
                <a:gd name="connsiteY52" fmla="*/ 3943308 h 4745608"/>
                <a:gd name="connsiteX53" fmla="*/ 6722798 w 6793206"/>
                <a:gd name="connsiteY53" fmla="*/ 4084591 h 4745608"/>
                <a:gd name="connsiteX54" fmla="*/ 6585849 w 6793206"/>
                <a:gd name="connsiteY54" fmla="*/ 4067486 h 4745608"/>
                <a:gd name="connsiteX55" fmla="*/ 6110863 w 6793206"/>
                <a:gd name="connsiteY55" fmla="*/ 3868256 h 4745608"/>
                <a:gd name="connsiteX56" fmla="*/ 4940575 w 6793206"/>
                <a:gd name="connsiteY56" fmla="*/ 3376168 h 4745608"/>
                <a:gd name="connsiteX57" fmla="*/ 3944371 w 6793206"/>
                <a:gd name="connsiteY57" fmla="*/ 2976643 h 4745608"/>
                <a:gd name="connsiteX58" fmla="*/ 3460193 w 6793206"/>
                <a:gd name="connsiteY58" fmla="*/ 2852901 h 4745608"/>
                <a:gd name="connsiteX59" fmla="*/ 3217865 w 6793206"/>
                <a:gd name="connsiteY59" fmla="*/ 2829045 h 4745608"/>
                <a:gd name="connsiteX60" fmla="*/ 3025524 w 6793206"/>
                <a:gd name="connsiteY60" fmla="*/ 2858861 h 4745608"/>
                <a:gd name="connsiteX61" fmla="*/ 2832855 w 6793206"/>
                <a:gd name="connsiteY61" fmla="*/ 2930924 h 4745608"/>
                <a:gd name="connsiteX62" fmla="*/ 2820111 w 6793206"/>
                <a:gd name="connsiteY62" fmla="*/ 3026344 h 4745608"/>
                <a:gd name="connsiteX63" fmla="*/ 2959241 w 6793206"/>
                <a:gd name="connsiteY63" fmla="*/ 3167976 h 4745608"/>
                <a:gd name="connsiteX64" fmla="*/ 3176083 w 6793206"/>
                <a:gd name="connsiteY64" fmla="*/ 3269358 h 4745608"/>
                <a:gd name="connsiteX65" fmla="*/ 3388239 w 6793206"/>
                <a:gd name="connsiteY65" fmla="*/ 3442290 h 4745608"/>
                <a:gd name="connsiteX66" fmla="*/ 3212014 w 6793206"/>
                <a:gd name="connsiteY66" fmla="*/ 3336948 h 4745608"/>
                <a:gd name="connsiteX67" fmla="*/ 3004633 w 6793206"/>
                <a:gd name="connsiteY67" fmla="*/ 3276814 h 4745608"/>
                <a:gd name="connsiteX68" fmla="*/ 2771676 w 6793206"/>
                <a:gd name="connsiteY68" fmla="*/ 3166987 h 4745608"/>
                <a:gd name="connsiteX69" fmla="*/ 2638873 w 6793206"/>
                <a:gd name="connsiteY69" fmla="*/ 3097908 h 4745608"/>
                <a:gd name="connsiteX70" fmla="*/ 2570293 w 6793206"/>
                <a:gd name="connsiteY70" fmla="*/ 3109338 h 4745608"/>
                <a:gd name="connsiteX71" fmla="*/ 2525557 w 6793206"/>
                <a:gd name="connsiteY71" fmla="*/ 3326508 h 4745608"/>
                <a:gd name="connsiteX72" fmla="*/ 2584349 w 6793206"/>
                <a:gd name="connsiteY72" fmla="*/ 3577470 h 4745608"/>
                <a:gd name="connsiteX73" fmla="*/ 2663703 w 6793206"/>
                <a:gd name="connsiteY73" fmla="*/ 3996904 h 4745608"/>
                <a:gd name="connsiteX74" fmla="*/ 2633113 w 6793206"/>
                <a:gd name="connsiteY74" fmla="*/ 4192703 h 4745608"/>
                <a:gd name="connsiteX75" fmla="*/ 2539703 w 6793206"/>
                <a:gd name="connsiteY75" fmla="*/ 4455574 h 4745608"/>
                <a:gd name="connsiteX76" fmla="*/ 2595212 w 6793206"/>
                <a:gd name="connsiteY76" fmla="*/ 3945217 h 4745608"/>
                <a:gd name="connsiteX77" fmla="*/ 2481240 w 6793206"/>
                <a:gd name="connsiteY77" fmla="*/ 3566538 h 4745608"/>
                <a:gd name="connsiteX78" fmla="*/ 2307403 w 6793206"/>
                <a:gd name="connsiteY78" fmla="*/ 3166488 h 4745608"/>
                <a:gd name="connsiteX79" fmla="*/ 2261683 w 6793206"/>
                <a:gd name="connsiteY79" fmla="*/ 3063618 h 4745608"/>
                <a:gd name="connsiteX80" fmla="*/ 2078803 w 6793206"/>
                <a:gd name="connsiteY80" fmla="*/ 2949318 h 4745608"/>
                <a:gd name="connsiteX81" fmla="*/ 1824299 w 6793206"/>
                <a:gd name="connsiteY81" fmla="*/ 3002494 h 4745608"/>
                <a:gd name="connsiteX82" fmla="*/ 1412162 w 6793206"/>
                <a:gd name="connsiteY82" fmla="*/ 3235573 h 4745608"/>
                <a:gd name="connsiteX83" fmla="*/ 1381573 w 6793206"/>
                <a:gd name="connsiteY83" fmla="*/ 3680838 h 4745608"/>
                <a:gd name="connsiteX84" fmla="*/ 1340867 w 6793206"/>
                <a:gd name="connsiteY84" fmla="*/ 3980504 h 4745608"/>
                <a:gd name="connsiteX85" fmla="*/ 1197619 w 6793206"/>
                <a:gd name="connsiteY85" fmla="*/ 4738831 h 4745608"/>
                <a:gd name="connsiteX86" fmla="*/ 1220896 w 6793206"/>
                <a:gd name="connsiteY86" fmla="*/ 4338309 h 4745608"/>
                <a:gd name="connsiteX87" fmla="*/ 1242772 w 6793206"/>
                <a:gd name="connsiteY87" fmla="*/ 4080888 h 4745608"/>
                <a:gd name="connsiteX88" fmla="*/ 1198693 w 6793206"/>
                <a:gd name="connsiteY88" fmla="*/ 3909438 h 4745608"/>
                <a:gd name="connsiteX89" fmla="*/ 970093 w 6793206"/>
                <a:gd name="connsiteY89" fmla="*/ 3989448 h 4745608"/>
                <a:gd name="connsiteX90" fmla="*/ 766328 w 6793206"/>
                <a:gd name="connsiteY90" fmla="*/ 4131990 h 4745608"/>
                <a:gd name="connsiteX91" fmla="*/ 555808 w 6793206"/>
                <a:gd name="connsiteY91" fmla="*/ 4355688 h 4745608"/>
                <a:gd name="connsiteX92" fmla="*/ 785900 w 6793206"/>
                <a:gd name="connsiteY92" fmla="*/ 4017771 h 4745608"/>
                <a:gd name="connsiteX93" fmla="*/ 1130113 w 6793206"/>
                <a:gd name="connsiteY93" fmla="*/ 3817500 h 4745608"/>
                <a:gd name="connsiteX94" fmla="*/ 1278703 w 6793206"/>
                <a:gd name="connsiteY94" fmla="*/ 3726558 h 4745608"/>
                <a:gd name="connsiteX95" fmla="*/ 1269661 w 6793206"/>
                <a:gd name="connsiteY95" fmla="*/ 3390117 h 4745608"/>
                <a:gd name="connsiteX96" fmla="*/ 1309620 w 6793206"/>
                <a:gd name="connsiteY96" fmla="*/ 3169963 h 4745608"/>
                <a:gd name="connsiteX97" fmla="*/ 1393003 w 6793206"/>
                <a:gd name="connsiteY97" fmla="*/ 3052188 h 4745608"/>
                <a:gd name="connsiteX98" fmla="*/ 1080693 w 6793206"/>
                <a:gd name="connsiteY98" fmla="*/ 2984604 h 4745608"/>
                <a:gd name="connsiteX99" fmla="*/ 663453 w 6793206"/>
                <a:gd name="connsiteY99" fmla="*/ 3023360 h 4745608"/>
                <a:gd name="connsiteX100" fmla="*/ 235111 w 6793206"/>
                <a:gd name="connsiteY100" fmla="*/ 3217172 h 4745608"/>
                <a:gd name="connsiteX101" fmla="*/ 421453 w 6793206"/>
                <a:gd name="connsiteY101" fmla="*/ 3029328 h 4745608"/>
                <a:gd name="connsiteX102" fmla="*/ 627193 w 6793206"/>
                <a:gd name="connsiteY102" fmla="*/ 2926458 h 4745608"/>
                <a:gd name="connsiteX103" fmla="*/ 854480 w 6793206"/>
                <a:gd name="connsiteY103" fmla="*/ 2889178 h 4745608"/>
                <a:gd name="connsiteX104" fmla="*/ 1149272 w 6793206"/>
                <a:gd name="connsiteY104" fmla="*/ 2889676 h 4745608"/>
                <a:gd name="connsiteX105" fmla="*/ 1531894 w 6793206"/>
                <a:gd name="connsiteY105" fmla="*/ 2917507 h 4745608"/>
                <a:gd name="connsiteX106" fmla="*/ 1860559 w 6793206"/>
                <a:gd name="connsiteY106" fmla="*/ 2766431 h 4745608"/>
                <a:gd name="connsiteX107" fmla="*/ 1701613 w 6793206"/>
                <a:gd name="connsiteY107" fmla="*/ 2263518 h 4745608"/>
                <a:gd name="connsiteX108" fmla="*/ 1690183 w 6793206"/>
                <a:gd name="connsiteY108" fmla="*/ 1966338 h 4745608"/>
                <a:gd name="connsiteX109" fmla="*/ 1381991 w 6793206"/>
                <a:gd name="connsiteY109" fmla="*/ 1841604 h 4745608"/>
                <a:gd name="connsiteX110" fmla="*/ 1095823 w 6793206"/>
                <a:gd name="connsiteY110" fmla="*/ 1714878 h 4745608"/>
                <a:gd name="connsiteX111" fmla="*/ 746507 w 6793206"/>
                <a:gd name="connsiteY111" fmla="*/ 1626415 h 4745608"/>
                <a:gd name="connsiteX112" fmla="*/ 352873 w 6793206"/>
                <a:gd name="connsiteY112" fmla="*/ 1726308 h 4745608"/>
                <a:gd name="connsiteX113" fmla="*/ 113171 w 6793206"/>
                <a:gd name="connsiteY113" fmla="*/ 1763582 h 4745608"/>
                <a:gd name="connsiteX114" fmla="*/ 9973 w 6793206"/>
                <a:gd name="connsiteY114" fmla="*/ 1737738 h 4745608"/>
                <a:gd name="connsiteX115" fmla="*/ 348516 w 6793206"/>
                <a:gd name="connsiteY115" fmla="*/ 1643812 h 4745608"/>
                <a:gd name="connsiteX116" fmla="*/ 653097 w 6793206"/>
                <a:gd name="connsiteY116" fmla="*/ 1543920 h 4745608"/>
                <a:gd name="connsiteX117" fmla="*/ 1072963 w 6793206"/>
                <a:gd name="connsiteY117" fmla="*/ 1612008 h 4745608"/>
                <a:gd name="connsiteX118" fmla="*/ 1244413 w 6793206"/>
                <a:gd name="connsiteY118" fmla="*/ 1657728 h 4745608"/>
                <a:gd name="connsiteX119" fmla="*/ 1205766 w 6793206"/>
                <a:gd name="connsiteY119" fmla="*/ 1451988 h 4745608"/>
                <a:gd name="connsiteX120" fmla="*/ 1046313 w 6793206"/>
                <a:gd name="connsiteY120" fmla="*/ 815409 h 4745608"/>
                <a:gd name="connsiteX121" fmla="*/ 1221553 w 6793206"/>
                <a:gd name="connsiteY121" fmla="*/ 1211958 h 4745608"/>
                <a:gd name="connsiteX0" fmla="*/ 1221553 w 6793206"/>
                <a:gd name="connsiteY0" fmla="*/ 1211958 h 4745608"/>
                <a:gd name="connsiteX1" fmla="*/ 1343911 w 6793206"/>
                <a:gd name="connsiteY1" fmla="*/ 1559828 h 4745608"/>
                <a:gd name="connsiteX2" fmla="*/ 1553023 w 6793206"/>
                <a:gd name="connsiteY2" fmla="*/ 1657728 h 4745608"/>
                <a:gd name="connsiteX3" fmla="*/ 1907353 w 6793206"/>
                <a:gd name="connsiteY3" fmla="*/ 1680588 h 4745608"/>
                <a:gd name="connsiteX4" fmla="*/ 2021653 w 6793206"/>
                <a:gd name="connsiteY4" fmla="*/ 1543428 h 4745608"/>
                <a:gd name="connsiteX5" fmla="*/ 2124523 w 6793206"/>
                <a:gd name="connsiteY5" fmla="*/ 1291968 h 4745608"/>
                <a:gd name="connsiteX6" fmla="*/ 2124523 w 6793206"/>
                <a:gd name="connsiteY6" fmla="*/ 1120518 h 4745608"/>
                <a:gd name="connsiteX7" fmla="*/ 2068029 w 6793206"/>
                <a:gd name="connsiteY7" fmla="*/ 825325 h 4745608"/>
                <a:gd name="connsiteX8" fmla="*/ 2078803 w 6793206"/>
                <a:gd name="connsiteY8" fmla="*/ 777618 h 4745608"/>
                <a:gd name="connsiteX9" fmla="*/ 2170243 w 6793206"/>
                <a:gd name="connsiteY9" fmla="*/ 1086228 h 4745608"/>
                <a:gd name="connsiteX10" fmla="*/ 2215963 w 6793206"/>
                <a:gd name="connsiteY10" fmla="*/ 1269108 h 4745608"/>
                <a:gd name="connsiteX11" fmla="*/ 2284543 w 6793206"/>
                <a:gd name="connsiteY11" fmla="*/ 1303398 h 4745608"/>
                <a:gd name="connsiteX12" fmla="*/ 2330263 w 6793206"/>
                <a:gd name="connsiteY12" fmla="*/ 1166238 h 4745608"/>
                <a:gd name="connsiteX13" fmla="*/ 2467423 w 6793206"/>
                <a:gd name="connsiteY13" fmla="*/ 880488 h 4745608"/>
                <a:gd name="connsiteX14" fmla="*/ 2558863 w 6793206"/>
                <a:gd name="connsiteY14" fmla="*/ 640458 h 4745608"/>
                <a:gd name="connsiteX15" fmla="*/ 2616013 w 6793206"/>
                <a:gd name="connsiteY15" fmla="*/ 537588 h 4745608"/>
                <a:gd name="connsiteX16" fmla="*/ 2558863 w 6793206"/>
                <a:gd name="connsiteY16" fmla="*/ 789048 h 4745608"/>
                <a:gd name="connsiteX17" fmla="*/ 2444563 w 6793206"/>
                <a:gd name="connsiteY17" fmla="*/ 1097658 h 4745608"/>
                <a:gd name="connsiteX18" fmla="*/ 2375983 w 6793206"/>
                <a:gd name="connsiteY18" fmla="*/ 1406268 h 4745608"/>
                <a:gd name="connsiteX19" fmla="*/ 2558863 w 6793206"/>
                <a:gd name="connsiteY19" fmla="*/ 1577718 h 4745608"/>
                <a:gd name="connsiteX20" fmla="*/ 2878903 w 6793206"/>
                <a:gd name="connsiteY20" fmla="*/ 1657728 h 4745608"/>
                <a:gd name="connsiteX21" fmla="*/ 3187513 w 6793206"/>
                <a:gd name="connsiteY21" fmla="*/ 1657728 h 4745608"/>
                <a:gd name="connsiteX22" fmla="*/ 3370393 w 6793206"/>
                <a:gd name="connsiteY22" fmla="*/ 1566288 h 4745608"/>
                <a:gd name="connsiteX23" fmla="*/ 3488066 w 6793206"/>
                <a:gd name="connsiteY23" fmla="*/ 1246753 h 4745608"/>
                <a:gd name="connsiteX24" fmla="*/ 3495138 w 6793206"/>
                <a:gd name="connsiteY24" fmla="*/ 1115548 h 4745608"/>
                <a:gd name="connsiteX25" fmla="*/ 3493650 w 6793206"/>
                <a:gd name="connsiteY25" fmla="*/ 1063976 h 4745608"/>
                <a:gd name="connsiteX26" fmla="*/ 3450403 w 6793206"/>
                <a:gd name="connsiteY26" fmla="*/ 777618 h 4745608"/>
                <a:gd name="connsiteX27" fmla="*/ 3119893 w 6793206"/>
                <a:gd name="connsiteY27" fmla="*/ 321571 h 4745608"/>
                <a:gd name="connsiteX28" fmla="*/ 3497351 w 6793206"/>
                <a:gd name="connsiteY28" fmla="*/ 674883 h 4745608"/>
                <a:gd name="connsiteX29" fmla="*/ 3759013 w 6793206"/>
                <a:gd name="connsiteY29" fmla="*/ 571878 h 4745608"/>
                <a:gd name="connsiteX30" fmla="*/ 3999043 w 6793206"/>
                <a:gd name="connsiteY30" fmla="*/ 91818 h 4745608"/>
                <a:gd name="connsiteX31" fmla="*/ 4033333 w 6793206"/>
                <a:gd name="connsiteY31" fmla="*/ 11808 h 4745608"/>
                <a:gd name="connsiteX32" fmla="*/ 3984569 w 6793206"/>
                <a:gd name="connsiteY32" fmla="*/ 247366 h 4745608"/>
                <a:gd name="connsiteX33" fmla="*/ 3812791 w 6793206"/>
                <a:gd name="connsiteY33" fmla="*/ 647417 h 4745608"/>
                <a:gd name="connsiteX34" fmla="*/ 3592906 w 6793206"/>
                <a:gd name="connsiteY34" fmla="*/ 811408 h 4745608"/>
                <a:gd name="connsiteX35" fmla="*/ 3604425 w 6793206"/>
                <a:gd name="connsiteY35" fmla="*/ 999253 h 4745608"/>
                <a:gd name="connsiteX36" fmla="*/ 3872985 w 6793206"/>
                <a:gd name="connsiteY36" fmla="*/ 881976 h 4745608"/>
                <a:gd name="connsiteX37" fmla="*/ 4200754 w 6793206"/>
                <a:gd name="connsiteY37" fmla="*/ 774136 h 4745608"/>
                <a:gd name="connsiteX38" fmla="*/ 4064251 w 6793206"/>
                <a:gd name="connsiteY38" fmla="*/ 847195 h 4745608"/>
                <a:gd name="connsiteX39" fmla="*/ 3818880 w 6793206"/>
                <a:gd name="connsiteY39" fmla="*/ 991305 h 4745608"/>
                <a:gd name="connsiteX40" fmla="*/ 3658531 w 6793206"/>
                <a:gd name="connsiteY40" fmla="*/ 1093178 h 4745608"/>
                <a:gd name="connsiteX41" fmla="*/ 3622838 w 6793206"/>
                <a:gd name="connsiteY41" fmla="*/ 1221401 h 4745608"/>
                <a:gd name="connsiteX42" fmla="*/ 3577446 w 6793206"/>
                <a:gd name="connsiteY42" fmla="*/ 1500691 h 4745608"/>
                <a:gd name="connsiteX43" fmla="*/ 3461833 w 6793206"/>
                <a:gd name="connsiteY43" fmla="*/ 1726308 h 4745608"/>
                <a:gd name="connsiteX44" fmla="*/ 3278953 w 6793206"/>
                <a:gd name="connsiteY44" fmla="*/ 2034918 h 4745608"/>
                <a:gd name="connsiteX45" fmla="*/ 3288742 w 6793206"/>
                <a:gd name="connsiteY45" fmla="*/ 2273460 h 4745608"/>
                <a:gd name="connsiteX46" fmla="*/ 3434288 w 6793206"/>
                <a:gd name="connsiteY46" fmla="*/ 2417577 h 4745608"/>
                <a:gd name="connsiteX47" fmla="*/ 3641522 w 6793206"/>
                <a:gd name="connsiteY47" fmla="*/ 2521189 h 4745608"/>
                <a:gd name="connsiteX48" fmla="*/ 4079053 w 6793206"/>
                <a:gd name="connsiteY48" fmla="*/ 2777868 h 4745608"/>
                <a:gd name="connsiteX49" fmla="*/ 5882777 w 6793206"/>
                <a:gd name="connsiteY49" fmla="*/ 3521863 h 4745608"/>
                <a:gd name="connsiteX50" fmla="*/ 6605062 w 6793206"/>
                <a:gd name="connsiteY50" fmla="*/ 3822314 h 4745608"/>
                <a:gd name="connsiteX51" fmla="*/ 6743470 w 6793206"/>
                <a:gd name="connsiteY51" fmla="*/ 3848718 h 4745608"/>
                <a:gd name="connsiteX52" fmla="*/ 6793147 w 6793206"/>
                <a:gd name="connsiteY52" fmla="*/ 3943308 h 4745608"/>
                <a:gd name="connsiteX53" fmla="*/ 6722798 w 6793206"/>
                <a:gd name="connsiteY53" fmla="*/ 4084591 h 4745608"/>
                <a:gd name="connsiteX54" fmla="*/ 6585849 w 6793206"/>
                <a:gd name="connsiteY54" fmla="*/ 4067486 h 4745608"/>
                <a:gd name="connsiteX55" fmla="*/ 6110863 w 6793206"/>
                <a:gd name="connsiteY55" fmla="*/ 3868256 h 4745608"/>
                <a:gd name="connsiteX56" fmla="*/ 4940575 w 6793206"/>
                <a:gd name="connsiteY56" fmla="*/ 3376168 h 4745608"/>
                <a:gd name="connsiteX57" fmla="*/ 3944371 w 6793206"/>
                <a:gd name="connsiteY57" fmla="*/ 2976643 h 4745608"/>
                <a:gd name="connsiteX58" fmla="*/ 3460193 w 6793206"/>
                <a:gd name="connsiteY58" fmla="*/ 2852901 h 4745608"/>
                <a:gd name="connsiteX59" fmla="*/ 3217865 w 6793206"/>
                <a:gd name="connsiteY59" fmla="*/ 2829045 h 4745608"/>
                <a:gd name="connsiteX60" fmla="*/ 3025524 w 6793206"/>
                <a:gd name="connsiteY60" fmla="*/ 2858861 h 4745608"/>
                <a:gd name="connsiteX61" fmla="*/ 2832855 w 6793206"/>
                <a:gd name="connsiteY61" fmla="*/ 2930924 h 4745608"/>
                <a:gd name="connsiteX62" fmla="*/ 2820111 w 6793206"/>
                <a:gd name="connsiteY62" fmla="*/ 3026344 h 4745608"/>
                <a:gd name="connsiteX63" fmla="*/ 2959241 w 6793206"/>
                <a:gd name="connsiteY63" fmla="*/ 3167976 h 4745608"/>
                <a:gd name="connsiteX64" fmla="*/ 3176083 w 6793206"/>
                <a:gd name="connsiteY64" fmla="*/ 3269358 h 4745608"/>
                <a:gd name="connsiteX65" fmla="*/ 3388239 w 6793206"/>
                <a:gd name="connsiteY65" fmla="*/ 3442290 h 4745608"/>
                <a:gd name="connsiteX66" fmla="*/ 3212014 w 6793206"/>
                <a:gd name="connsiteY66" fmla="*/ 3336948 h 4745608"/>
                <a:gd name="connsiteX67" fmla="*/ 3004633 w 6793206"/>
                <a:gd name="connsiteY67" fmla="*/ 3276814 h 4745608"/>
                <a:gd name="connsiteX68" fmla="*/ 2771676 w 6793206"/>
                <a:gd name="connsiteY68" fmla="*/ 3166987 h 4745608"/>
                <a:gd name="connsiteX69" fmla="*/ 2638873 w 6793206"/>
                <a:gd name="connsiteY69" fmla="*/ 3097908 h 4745608"/>
                <a:gd name="connsiteX70" fmla="*/ 2570293 w 6793206"/>
                <a:gd name="connsiteY70" fmla="*/ 3109338 h 4745608"/>
                <a:gd name="connsiteX71" fmla="*/ 2525557 w 6793206"/>
                <a:gd name="connsiteY71" fmla="*/ 3326508 h 4745608"/>
                <a:gd name="connsiteX72" fmla="*/ 2584349 w 6793206"/>
                <a:gd name="connsiteY72" fmla="*/ 3577470 h 4745608"/>
                <a:gd name="connsiteX73" fmla="*/ 2663703 w 6793206"/>
                <a:gd name="connsiteY73" fmla="*/ 3996904 h 4745608"/>
                <a:gd name="connsiteX74" fmla="*/ 2633113 w 6793206"/>
                <a:gd name="connsiteY74" fmla="*/ 4192703 h 4745608"/>
                <a:gd name="connsiteX75" fmla="*/ 2539703 w 6793206"/>
                <a:gd name="connsiteY75" fmla="*/ 4455574 h 4745608"/>
                <a:gd name="connsiteX76" fmla="*/ 2595212 w 6793206"/>
                <a:gd name="connsiteY76" fmla="*/ 3945217 h 4745608"/>
                <a:gd name="connsiteX77" fmla="*/ 2481240 w 6793206"/>
                <a:gd name="connsiteY77" fmla="*/ 3566538 h 4745608"/>
                <a:gd name="connsiteX78" fmla="*/ 2307403 w 6793206"/>
                <a:gd name="connsiteY78" fmla="*/ 3166488 h 4745608"/>
                <a:gd name="connsiteX79" fmla="*/ 2261683 w 6793206"/>
                <a:gd name="connsiteY79" fmla="*/ 3063618 h 4745608"/>
                <a:gd name="connsiteX80" fmla="*/ 2078803 w 6793206"/>
                <a:gd name="connsiteY80" fmla="*/ 2949318 h 4745608"/>
                <a:gd name="connsiteX81" fmla="*/ 1824299 w 6793206"/>
                <a:gd name="connsiteY81" fmla="*/ 3002494 h 4745608"/>
                <a:gd name="connsiteX82" fmla="*/ 1412162 w 6793206"/>
                <a:gd name="connsiteY82" fmla="*/ 3235573 h 4745608"/>
                <a:gd name="connsiteX83" fmla="*/ 1381573 w 6793206"/>
                <a:gd name="connsiteY83" fmla="*/ 3680838 h 4745608"/>
                <a:gd name="connsiteX84" fmla="*/ 1340867 w 6793206"/>
                <a:gd name="connsiteY84" fmla="*/ 3980504 h 4745608"/>
                <a:gd name="connsiteX85" fmla="*/ 1197619 w 6793206"/>
                <a:gd name="connsiteY85" fmla="*/ 4738831 h 4745608"/>
                <a:gd name="connsiteX86" fmla="*/ 1220896 w 6793206"/>
                <a:gd name="connsiteY86" fmla="*/ 4338309 h 4745608"/>
                <a:gd name="connsiteX87" fmla="*/ 1242772 w 6793206"/>
                <a:gd name="connsiteY87" fmla="*/ 4080888 h 4745608"/>
                <a:gd name="connsiteX88" fmla="*/ 1198693 w 6793206"/>
                <a:gd name="connsiteY88" fmla="*/ 3909438 h 4745608"/>
                <a:gd name="connsiteX89" fmla="*/ 970093 w 6793206"/>
                <a:gd name="connsiteY89" fmla="*/ 3989448 h 4745608"/>
                <a:gd name="connsiteX90" fmla="*/ 766328 w 6793206"/>
                <a:gd name="connsiteY90" fmla="*/ 4131990 h 4745608"/>
                <a:gd name="connsiteX91" fmla="*/ 555808 w 6793206"/>
                <a:gd name="connsiteY91" fmla="*/ 4355688 h 4745608"/>
                <a:gd name="connsiteX92" fmla="*/ 785900 w 6793206"/>
                <a:gd name="connsiteY92" fmla="*/ 4017771 h 4745608"/>
                <a:gd name="connsiteX93" fmla="*/ 1130113 w 6793206"/>
                <a:gd name="connsiteY93" fmla="*/ 3817500 h 4745608"/>
                <a:gd name="connsiteX94" fmla="*/ 1278703 w 6793206"/>
                <a:gd name="connsiteY94" fmla="*/ 3726558 h 4745608"/>
                <a:gd name="connsiteX95" fmla="*/ 1269661 w 6793206"/>
                <a:gd name="connsiteY95" fmla="*/ 3390117 h 4745608"/>
                <a:gd name="connsiteX96" fmla="*/ 1309620 w 6793206"/>
                <a:gd name="connsiteY96" fmla="*/ 3169963 h 4745608"/>
                <a:gd name="connsiteX97" fmla="*/ 1393003 w 6793206"/>
                <a:gd name="connsiteY97" fmla="*/ 3052188 h 4745608"/>
                <a:gd name="connsiteX98" fmla="*/ 1080693 w 6793206"/>
                <a:gd name="connsiteY98" fmla="*/ 2984604 h 4745608"/>
                <a:gd name="connsiteX99" fmla="*/ 663453 w 6793206"/>
                <a:gd name="connsiteY99" fmla="*/ 3023360 h 4745608"/>
                <a:gd name="connsiteX100" fmla="*/ 235111 w 6793206"/>
                <a:gd name="connsiteY100" fmla="*/ 3217172 h 4745608"/>
                <a:gd name="connsiteX101" fmla="*/ 421453 w 6793206"/>
                <a:gd name="connsiteY101" fmla="*/ 3029328 h 4745608"/>
                <a:gd name="connsiteX102" fmla="*/ 627193 w 6793206"/>
                <a:gd name="connsiteY102" fmla="*/ 2926458 h 4745608"/>
                <a:gd name="connsiteX103" fmla="*/ 854480 w 6793206"/>
                <a:gd name="connsiteY103" fmla="*/ 2889178 h 4745608"/>
                <a:gd name="connsiteX104" fmla="*/ 1149272 w 6793206"/>
                <a:gd name="connsiteY104" fmla="*/ 2889676 h 4745608"/>
                <a:gd name="connsiteX105" fmla="*/ 1531894 w 6793206"/>
                <a:gd name="connsiteY105" fmla="*/ 2917507 h 4745608"/>
                <a:gd name="connsiteX106" fmla="*/ 1860559 w 6793206"/>
                <a:gd name="connsiteY106" fmla="*/ 2766431 h 4745608"/>
                <a:gd name="connsiteX107" fmla="*/ 1701613 w 6793206"/>
                <a:gd name="connsiteY107" fmla="*/ 2263518 h 4745608"/>
                <a:gd name="connsiteX108" fmla="*/ 1690183 w 6793206"/>
                <a:gd name="connsiteY108" fmla="*/ 1966338 h 4745608"/>
                <a:gd name="connsiteX109" fmla="*/ 1381991 w 6793206"/>
                <a:gd name="connsiteY109" fmla="*/ 1841604 h 4745608"/>
                <a:gd name="connsiteX110" fmla="*/ 1095823 w 6793206"/>
                <a:gd name="connsiteY110" fmla="*/ 1714878 h 4745608"/>
                <a:gd name="connsiteX111" fmla="*/ 746507 w 6793206"/>
                <a:gd name="connsiteY111" fmla="*/ 1626415 h 4745608"/>
                <a:gd name="connsiteX112" fmla="*/ 352873 w 6793206"/>
                <a:gd name="connsiteY112" fmla="*/ 1726308 h 4745608"/>
                <a:gd name="connsiteX113" fmla="*/ 113171 w 6793206"/>
                <a:gd name="connsiteY113" fmla="*/ 1763582 h 4745608"/>
                <a:gd name="connsiteX114" fmla="*/ 9973 w 6793206"/>
                <a:gd name="connsiteY114" fmla="*/ 1737738 h 4745608"/>
                <a:gd name="connsiteX115" fmla="*/ 348516 w 6793206"/>
                <a:gd name="connsiteY115" fmla="*/ 1643812 h 4745608"/>
                <a:gd name="connsiteX116" fmla="*/ 653097 w 6793206"/>
                <a:gd name="connsiteY116" fmla="*/ 1543920 h 4745608"/>
                <a:gd name="connsiteX117" fmla="*/ 1072963 w 6793206"/>
                <a:gd name="connsiteY117" fmla="*/ 1612008 h 4745608"/>
                <a:gd name="connsiteX118" fmla="*/ 1244413 w 6793206"/>
                <a:gd name="connsiteY118" fmla="*/ 1657728 h 4745608"/>
                <a:gd name="connsiteX119" fmla="*/ 1205766 w 6793206"/>
                <a:gd name="connsiteY119" fmla="*/ 1451988 h 4745608"/>
                <a:gd name="connsiteX120" fmla="*/ 1046313 w 6793206"/>
                <a:gd name="connsiteY120" fmla="*/ 815409 h 4745608"/>
                <a:gd name="connsiteX121" fmla="*/ 1221553 w 6793206"/>
                <a:gd name="connsiteY121" fmla="*/ 1211958 h 4745608"/>
                <a:gd name="connsiteX0" fmla="*/ 1221553 w 6793206"/>
                <a:gd name="connsiteY0" fmla="*/ 1211958 h 4745608"/>
                <a:gd name="connsiteX1" fmla="*/ 1343911 w 6793206"/>
                <a:gd name="connsiteY1" fmla="*/ 1559828 h 4745608"/>
                <a:gd name="connsiteX2" fmla="*/ 1553023 w 6793206"/>
                <a:gd name="connsiteY2" fmla="*/ 1657728 h 4745608"/>
                <a:gd name="connsiteX3" fmla="*/ 1907353 w 6793206"/>
                <a:gd name="connsiteY3" fmla="*/ 1680588 h 4745608"/>
                <a:gd name="connsiteX4" fmla="*/ 2021653 w 6793206"/>
                <a:gd name="connsiteY4" fmla="*/ 1543428 h 4745608"/>
                <a:gd name="connsiteX5" fmla="*/ 2124523 w 6793206"/>
                <a:gd name="connsiteY5" fmla="*/ 1291968 h 4745608"/>
                <a:gd name="connsiteX6" fmla="*/ 2124523 w 6793206"/>
                <a:gd name="connsiteY6" fmla="*/ 1120518 h 4745608"/>
                <a:gd name="connsiteX7" fmla="*/ 2068029 w 6793206"/>
                <a:gd name="connsiteY7" fmla="*/ 825325 h 4745608"/>
                <a:gd name="connsiteX8" fmla="*/ 2078803 w 6793206"/>
                <a:gd name="connsiteY8" fmla="*/ 777618 h 4745608"/>
                <a:gd name="connsiteX9" fmla="*/ 2170243 w 6793206"/>
                <a:gd name="connsiteY9" fmla="*/ 1086228 h 4745608"/>
                <a:gd name="connsiteX10" fmla="*/ 2215963 w 6793206"/>
                <a:gd name="connsiteY10" fmla="*/ 1269108 h 4745608"/>
                <a:gd name="connsiteX11" fmla="*/ 2284543 w 6793206"/>
                <a:gd name="connsiteY11" fmla="*/ 1303398 h 4745608"/>
                <a:gd name="connsiteX12" fmla="*/ 2330263 w 6793206"/>
                <a:gd name="connsiteY12" fmla="*/ 1166238 h 4745608"/>
                <a:gd name="connsiteX13" fmla="*/ 2467423 w 6793206"/>
                <a:gd name="connsiteY13" fmla="*/ 880488 h 4745608"/>
                <a:gd name="connsiteX14" fmla="*/ 2558863 w 6793206"/>
                <a:gd name="connsiteY14" fmla="*/ 640458 h 4745608"/>
                <a:gd name="connsiteX15" fmla="*/ 2616013 w 6793206"/>
                <a:gd name="connsiteY15" fmla="*/ 537588 h 4745608"/>
                <a:gd name="connsiteX16" fmla="*/ 2558863 w 6793206"/>
                <a:gd name="connsiteY16" fmla="*/ 789048 h 4745608"/>
                <a:gd name="connsiteX17" fmla="*/ 2444563 w 6793206"/>
                <a:gd name="connsiteY17" fmla="*/ 1097658 h 4745608"/>
                <a:gd name="connsiteX18" fmla="*/ 2375983 w 6793206"/>
                <a:gd name="connsiteY18" fmla="*/ 1406268 h 4745608"/>
                <a:gd name="connsiteX19" fmla="*/ 2558863 w 6793206"/>
                <a:gd name="connsiteY19" fmla="*/ 1577718 h 4745608"/>
                <a:gd name="connsiteX20" fmla="*/ 2878903 w 6793206"/>
                <a:gd name="connsiteY20" fmla="*/ 1657728 h 4745608"/>
                <a:gd name="connsiteX21" fmla="*/ 3187513 w 6793206"/>
                <a:gd name="connsiteY21" fmla="*/ 1657728 h 4745608"/>
                <a:gd name="connsiteX22" fmla="*/ 3370393 w 6793206"/>
                <a:gd name="connsiteY22" fmla="*/ 1566288 h 4745608"/>
                <a:gd name="connsiteX23" fmla="*/ 3488066 w 6793206"/>
                <a:gd name="connsiteY23" fmla="*/ 1246753 h 4745608"/>
                <a:gd name="connsiteX24" fmla="*/ 3495138 w 6793206"/>
                <a:gd name="connsiteY24" fmla="*/ 1115548 h 4745608"/>
                <a:gd name="connsiteX25" fmla="*/ 3493650 w 6793206"/>
                <a:gd name="connsiteY25" fmla="*/ 1063976 h 4745608"/>
                <a:gd name="connsiteX26" fmla="*/ 3450403 w 6793206"/>
                <a:gd name="connsiteY26" fmla="*/ 777618 h 4745608"/>
                <a:gd name="connsiteX27" fmla="*/ 3119893 w 6793206"/>
                <a:gd name="connsiteY27" fmla="*/ 321571 h 4745608"/>
                <a:gd name="connsiteX28" fmla="*/ 3497351 w 6793206"/>
                <a:gd name="connsiteY28" fmla="*/ 674883 h 4745608"/>
                <a:gd name="connsiteX29" fmla="*/ 3759013 w 6793206"/>
                <a:gd name="connsiteY29" fmla="*/ 571878 h 4745608"/>
                <a:gd name="connsiteX30" fmla="*/ 3999043 w 6793206"/>
                <a:gd name="connsiteY30" fmla="*/ 91818 h 4745608"/>
                <a:gd name="connsiteX31" fmla="*/ 4033333 w 6793206"/>
                <a:gd name="connsiteY31" fmla="*/ 11808 h 4745608"/>
                <a:gd name="connsiteX32" fmla="*/ 3984569 w 6793206"/>
                <a:gd name="connsiteY32" fmla="*/ 247366 h 4745608"/>
                <a:gd name="connsiteX33" fmla="*/ 3812791 w 6793206"/>
                <a:gd name="connsiteY33" fmla="*/ 647417 h 4745608"/>
                <a:gd name="connsiteX34" fmla="*/ 3592906 w 6793206"/>
                <a:gd name="connsiteY34" fmla="*/ 811408 h 4745608"/>
                <a:gd name="connsiteX35" fmla="*/ 3604425 w 6793206"/>
                <a:gd name="connsiteY35" fmla="*/ 999253 h 4745608"/>
                <a:gd name="connsiteX36" fmla="*/ 3872985 w 6793206"/>
                <a:gd name="connsiteY36" fmla="*/ 881976 h 4745608"/>
                <a:gd name="connsiteX37" fmla="*/ 4200754 w 6793206"/>
                <a:gd name="connsiteY37" fmla="*/ 774136 h 4745608"/>
                <a:gd name="connsiteX38" fmla="*/ 4064251 w 6793206"/>
                <a:gd name="connsiteY38" fmla="*/ 847195 h 4745608"/>
                <a:gd name="connsiteX39" fmla="*/ 3818880 w 6793206"/>
                <a:gd name="connsiteY39" fmla="*/ 991305 h 4745608"/>
                <a:gd name="connsiteX40" fmla="*/ 3658531 w 6793206"/>
                <a:gd name="connsiteY40" fmla="*/ 1093178 h 4745608"/>
                <a:gd name="connsiteX41" fmla="*/ 3622838 w 6793206"/>
                <a:gd name="connsiteY41" fmla="*/ 1221401 h 4745608"/>
                <a:gd name="connsiteX42" fmla="*/ 3577446 w 6793206"/>
                <a:gd name="connsiteY42" fmla="*/ 1500691 h 4745608"/>
                <a:gd name="connsiteX43" fmla="*/ 3461833 w 6793206"/>
                <a:gd name="connsiteY43" fmla="*/ 1726308 h 4745608"/>
                <a:gd name="connsiteX44" fmla="*/ 3278953 w 6793206"/>
                <a:gd name="connsiteY44" fmla="*/ 2034918 h 4745608"/>
                <a:gd name="connsiteX45" fmla="*/ 3288742 w 6793206"/>
                <a:gd name="connsiteY45" fmla="*/ 2273460 h 4745608"/>
                <a:gd name="connsiteX46" fmla="*/ 3434288 w 6793206"/>
                <a:gd name="connsiteY46" fmla="*/ 2417577 h 4745608"/>
                <a:gd name="connsiteX47" fmla="*/ 3641522 w 6793206"/>
                <a:gd name="connsiteY47" fmla="*/ 2521189 h 4745608"/>
                <a:gd name="connsiteX48" fmla="*/ 4079053 w 6793206"/>
                <a:gd name="connsiteY48" fmla="*/ 2777868 h 4745608"/>
                <a:gd name="connsiteX49" fmla="*/ 5882777 w 6793206"/>
                <a:gd name="connsiteY49" fmla="*/ 3521863 h 4745608"/>
                <a:gd name="connsiteX50" fmla="*/ 6625713 w 6793206"/>
                <a:gd name="connsiteY50" fmla="*/ 3781261 h 4745608"/>
                <a:gd name="connsiteX51" fmla="*/ 6743470 w 6793206"/>
                <a:gd name="connsiteY51" fmla="*/ 3848718 h 4745608"/>
                <a:gd name="connsiteX52" fmla="*/ 6793147 w 6793206"/>
                <a:gd name="connsiteY52" fmla="*/ 3943308 h 4745608"/>
                <a:gd name="connsiteX53" fmla="*/ 6722798 w 6793206"/>
                <a:gd name="connsiteY53" fmla="*/ 4084591 h 4745608"/>
                <a:gd name="connsiteX54" fmla="*/ 6585849 w 6793206"/>
                <a:gd name="connsiteY54" fmla="*/ 4067486 h 4745608"/>
                <a:gd name="connsiteX55" fmla="*/ 6110863 w 6793206"/>
                <a:gd name="connsiteY55" fmla="*/ 3868256 h 4745608"/>
                <a:gd name="connsiteX56" fmla="*/ 4940575 w 6793206"/>
                <a:gd name="connsiteY56" fmla="*/ 3376168 h 4745608"/>
                <a:gd name="connsiteX57" fmla="*/ 3944371 w 6793206"/>
                <a:gd name="connsiteY57" fmla="*/ 2976643 h 4745608"/>
                <a:gd name="connsiteX58" fmla="*/ 3460193 w 6793206"/>
                <a:gd name="connsiteY58" fmla="*/ 2852901 h 4745608"/>
                <a:gd name="connsiteX59" fmla="*/ 3217865 w 6793206"/>
                <a:gd name="connsiteY59" fmla="*/ 2829045 h 4745608"/>
                <a:gd name="connsiteX60" fmla="*/ 3025524 w 6793206"/>
                <a:gd name="connsiteY60" fmla="*/ 2858861 h 4745608"/>
                <a:gd name="connsiteX61" fmla="*/ 2832855 w 6793206"/>
                <a:gd name="connsiteY61" fmla="*/ 2930924 h 4745608"/>
                <a:gd name="connsiteX62" fmla="*/ 2820111 w 6793206"/>
                <a:gd name="connsiteY62" fmla="*/ 3026344 h 4745608"/>
                <a:gd name="connsiteX63" fmla="*/ 2959241 w 6793206"/>
                <a:gd name="connsiteY63" fmla="*/ 3167976 h 4745608"/>
                <a:gd name="connsiteX64" fmla="*/ 3176083 w 6793206"/>
                <a:gd name="connsiteY64" fmla="*/ 3269358 h 4745608"/>
                <a:gd name="connsiteX65" fmla="*/ 3388239 w 6793206"/>
                <a:gd name="connsiteY65" fmla="*/ 3442290 h 4745608"/>
                <a:gd name="connsiteX66" fmla="*/ 3212014 w 6793206"/>
                <a:gd name="connsiteY66" fmla="*/ 3336948 h 4745608"/>
                <a:gd name="connsiteX67" fmla="*/ 3004633 w 6793206"/>
                <a:gd name="connsiteY67" fmla="*/ 3276814 h 4745608"/>
                <a:gd name="connsiteX68" fmla="*/ 2771676 w 6793206"/>
                <a:gd name="connsiteY68" fmla="*/ 3166987 h 4745608"/>
                <a:gd name="connsiteX69" fmla="*/ 2638873 w 6793206"/>
                <a:gd name="connsiteY69" fmla="*/ 3097908 h 4745608"/>
                <a:gd name="connsiteX70" fmla="*/ 2570293 w 6793206"/>
                <a:gd name="connsiteY70" fmla="*/ 3109338 h 4745608"/>
                <a:gd name="connsiteX71" fmla="*/ 2525557 w 6793206"/>
                <a:gd name="connsiteY71" fmla="*/ 3326508 h 4745608"/>
                <a:gd name="connsiteX72" fmla="*/ 2584349 w 6793206"/>
                <a:gd name="connsiteY72" fmla="*/ 3577470 h 4745608"/>
                <a:gd name="connsiteX73" fmla="*/ 2663703 w 6793206"/>
                <a:gd name="connsiteY73" fmla="*/ 3996904 h 4745608"/>
                <a:gd name="connsiteX74" fmla="*/ 2633113 w 6793206"/>
                <a:gd name="connsiteY74" fmla="*/ 4192703 h 4745608"/>
                <a:gd name="connsiteX75" fmla="*/ 2539703 w 6793206"/>
                <a:gd name="connsiteY75" fmla="*/ 4455574 h 4745608"/>
                <a:gd name="connsiteX76" fmla="*/ 2595212 w 6793206"/>
                <a:gd name="connsiteY76" fmla="*/ 3945217 h 4745608"/>
                <a:gd name="connsiteX77" fmla="*/ 2481240 w 6793206"/>
                <a:gd name="connsiteY77" fmla="*/ 3566538 h 4745608"/>
                <a:gd name="connsiteX78" fmla="*/ 2307403 w 6793206"/>
                <a:gd name="connsiteY78" fmla="*/ 3166488 h 4745608"/>
                <a:gd name="connsiteX79" fmla="*/ 2261683 w 6793206"/>
                <a:gd name="connsiteY79" fmla="*/ 3063618 h 4745608"/>
                <a:gd name="connsiteX80" fmla="*/ 2078803 w 6793206"/>
                <a:gd name="connsiteY80" fmla="*/ 2949318 h 4745608"/>
                <a:gd name="connsiteX81" fmla="*/ 1824299 w 6793206"/>
                <a:gd name="connsiteY81" fmla="*/ 3002494 h 4745608"/>
                <a:gd name="connsiteX82" fmla="*/ 1412162 w 6793206"/>
                <a:gd name="connsiteY82" fmla="*/ 3235573 h 4745608"/>
                <a:gd name="connsiteX83" fmla="*/ 1381573 w 6793206"/>
                <a:gd name="connsiteY83" fmla="*/ 3680838 h 4745608"/>
                <a:gd name="connsiteX84" fmla="*/ 1340867 w 6793206"/>
                <a:gd name="connsiteY84" fmla="*/ 3980504 h 4745608"/>
                <a:gd name="connsiteX85" fmla="*/ 1197619 w 6793206"/>
                <a:gd name="connsiteY85" fmla="*/ 4738831 h 4745608"/>
                <a:gd name="connsiteX86" fmla="*/ 1220896 w 6793206"/>
                <a:gd name="connsiteY86" fmla="*/ 4338309 h 4745608"/>
                <a:gd name="connsiteX87" fmla="*/ 1242772 w 6793206"/>
                <a:gd name="connsiteY87" fmla="*/ 4080888 h 4745608"/>
                <a:gd name="connsiteX88" fmla="*/ 1198693 w 6793206"/>
                <a:gd name="connsiteY88" fmla="*/ 3909438 h 4745608"/>
                <a:gd name="connsiteX89" fmla="*/ 970093 w 6793206"/>
                <a:gd name="connsiteY89" fmla="*/ 3989448 h 4745608"/>
                <a:gd name="connsiteX90" fmla="*/ 766328 w 6793206"/>
                <a:gd name="connsiteY90" fmla="*/ 4131990 h 4745608"/>
                <a:gd name="connsiteX91" fmla="*/ 555808 w 6793206"/>
                <a:gd name="connsiteY91" fmla="*/ 4355688 h 4745608"/>
                <a:gd name="connsiteX92" fmla="*/ 785900 w 6793206"/>
                <a:gd name="connsiteY92" fmla="*/ 4017771 h 4745608"/>
                <a:gd name="connsiteX93" fmla="*/ 1130113 w 6793206"/>
                <a:gd name="connsiteY93" fmla="*/ 3817500 h 4745608"/>
                <a:gd name="connsiteX94" fmla="*/ 1278703 w 6793206"/>
                <a:gd name="connsiteY94" fmla="*/ 3726558 h 4745608"/>
                <a:gd name="connsiteX95" fmla="*/ 1269661 w 6793206"/>
                <a:gd name="connsiteY95" fmla="*/ 3390117 h 4745608"/>
                <a:gd name="connsiteX96" fmla="*/ 1309620 w 6793206"/>
                <a:gd name="connsiteY96" fmla="*/ 3169963 h 4745608"/>
                <a:gd name="connsiteX97" fmla="*/ 1393003 w 6793206"/>
                <a:gd name="connsiteY97" fmla="*/ 3052188 h 4745608"/>
                <a:gd name="connsiteX98" fmla="*/ 1080693 w 6793206"/>
                <a:gd name="connsiteY98" fmla="*/ 2984604 h 4745608"/>
                <a:gd name="connsiteX99" fmla="*/ 663453 w 6793206"/>
                <a:gd name="connsiteY99" fmla="*/ 3023360 h 4745608"/>
                <a:gd name="connsiteX100" fmla="*/ 235111 w 6793206"/>
                <a:gd name="connsiteY100" fmla="*/ 3217172 h 4745608"/>
                <a:gd name="connsiteX101" fmla="*/ 421453 w 6793206"/>
                <a:gd name="connsiteY101" fmla="*/ 3029328 h 4745608"/>
                <a:gd name="connsiteX102" fmla="*/ 627193 w 6793206"/>
                <a:gd name="connsiteY102" fmla="*/ 2926458 h 4745608"/>
                <a:gd name="connsiteX103" fmla="*/ 854480 w 6793206"/>
                <a:gd name="connsiteY103" fmla="*/ 2889178 h 4745608"/>
                <a:gd name="connsiteX104" fmla="*/ 1149272 w 6793206"/>
                <a:gd name="connsiteY104" fmla="*/ 2889676 h 4745608"/>
                <a:gd name="connsiteX105" fmla="*/ 1531894 w 6793206"/>
                <a:gd name="connsiteY105" fmla="*/ 2917507 h 4745608"/>
                <a:gd name="connsiteX106" fmla="*/ 1860559 w 6793206"/>
                <a:gd name="connsiteY106" fmla="*/ 2766431 h 4745608"/>
                <a:gd name="connsiteX107" fmla="*/ 1701613 w 6793206"/>
                <a:gd name="connsiteY107" fmla="*/ 2263518 h 4745608"/>
                <a:gd name="connsiteX108" fmla="*/ 1690183 w 6793206"/>
                <a:gd name="connsiteY108" fmla="*/ 1966338 h 4745608"/>
                <a:gd name="connsiteX109" fmla="*/ 1381991 w 6793206"/>
                <a:gd name="connsiteY109" fmla="*/ 1841604 h 4745608"/>
                <a:gd name="connsiteX110" fmla="*/ 1095823 w 6793206"/>
                <a:gd name="connsiteY110" fmla="*/ 1714878 h 4745608"/>
                <a:gd name="connsiteX111" fmla="*/ 746507 w 6793206"/>
                <a:gd name="connsiteY111" fmla="*/ 1626415 h 4745608"/>
                <a:gd name="connsiteX112" fmla="*/ 352873 w 6793206"/>
                <a:gd name="connsiteY112" fmla="*/ 1726308 h 4745608"/>
                <a:gd name="connsiteX113" fmla="*/ 113171 w 6793206"/>
                <a:gd name="connsiteY113" fmla="*/ 1763582 h 4745608"/>
                <a:gd name="connsiteX114" fmla="*/ 9973 w 6793206"/>
                <a:gd name="connsiteY114" fmla="*/ 1737738 h 4745608"/>
                <a:gd name="connsiteX115" fmla="*/ 348516 w 6793206"/>
                <a:gd name="connsiteY115" fmla="*/ 1643812 h 4745608"/>
                <a:gd name="connsiteX116" fmla="*/ 653097 w 6793206"/>
                <a:gd name="connsiteY116" fmla="*/ 1543920 h 4745608"/>
                <a:gd name="connsiteX117" fmla="*/ 1072963 w 6793206"/>
                <a:gd name="connsiteY117" fmla="*/ 1612008 h 4745608"/>
                <a:gd name="connsiteX118" fmla="*/ 1244413 w 6793206"/>
                <a:gd name="connsiteY118" fmla="*/ 1657728 h 4745608"/>
                <a:gd name="connsiteX119" fmla="*/ 1205766 w 6793206"/>
                <a:gd name="connsiteY119" fmla="*/ 1451988 h 4745608"/>
                <a:gd name="connsiteX120" fmla="*/ 1046313 w 6793206"/>
                <a:gd name="connsiteY120" fmla="*/ 815409 h 4745608"/>
                <a:gd name="connsiteX121" fmla="*/ 1221553 w 6793206"/>
                <a:gd name="connsiteY121" fmla="*/ 1211958 h 4745608"/>
                <a:gd name="connsiteX0" fmla="*/ 1221553 w 6800842"/>
                <a:gd name="connsiteY0" fmla="*/ 1211958 h 4745608"/>
                <a:gd name="connsiteX1" fmla="*/ 1343911 w 6800842"/>
                <a:gd name="connsiteY1" fmla="*/ 1559828 h 4745608"/>
                <a:gd name="connsiteX2" fmla="*/ 1553023 w 6800842"/>
                <a:gd name="connsiteY2" fmla="*/ 1657728 h 4745608"/>
                <a:gd name="connsiteX3" fmla="*/ 1907353 w 6800842"/>
                <a:gd name="connsiteY3" fmla="*/ 1680588 h 4745608"/>
                <a:gd name="connsiteX4" fmla="*/ 2021653 w 6800842"/>
                <a:gd name="connsiteY4" fmla="*/ 1543428 h 4745608"/>
                <a:gd name="connsiteX5" fmla="*/ 2124523 w 6800842"/>
                <a:gd name="connsiteY5" fmla="*/ 1291968 h 4745608"/>
                <a:gd name="connsiteX6" fmla="*/ 2124523 w 6800842"/>
                <a:gd name="connsiteY6" fmla="*/ 1120518 h 4745608"/>
                <a:gd name="connsiteX7" fmla="*/ 2068029 w 6800842"/>
                <a:gd name="connsiteY7" fmla="*/ 825325 h 4745608"/>
                <a:gd name="connsiteX8" fmla="*/ 2078803 w 6800842"/>
                <a:gd name="connsiteY8" fmla="*/ 777618 h 4745608"/>
                <a:gd name="connsiteX9" fmla="*/ 2170243 w 6800842"/>
                <a:gd name="connsiteY9" fmla="*/ 1086228 h 4745608"/>
                <a:gd name="connsiteX10" fmla="*/ 2215963 w 6800842"/>
                <a:gd name="connsiteY10" fmla="*/ 1269108 h 4745608"/>
                <a:gd name="connsiteX11" fmla="*/ 2284543 w 6800842"/>
                <a:gd name="connsiteY11" fmla="*/ 1303398 h 4745608"/>
                <a:gd name="connsiteX12" fmla="*/ 2330263 w 6800842"/>
                <a:gd name="connsiteY12" fmla="*/ 1166238 h 4745608"/>
                <a:gd name="connsiteX13" fmla="*/ 2467423 w 6800842"/>
                <a:gd name="connsiteY13" fmla="*/ 880488 h 4745608"/>
                <a:gd name="connsiteX14" fmla="*/ 2558863 w 6800842"/>
                <a:gd name="connsiteY14" fmla="*/ 640458 h 4745608"/>
                <a:gd name="connsiteX15" fmla="*/ 2616013 w 6800842"/>
                <a:gd name="connsiteY15" fmla="*/ 537588 h 4745608"/>
                <a:gd name="connsiteX16" fmla="*/ 2558863 w 6800842"/>
                <a:gd name="connsiteY16" fmla="*/ 789048 h 4745608"/>
                <a:gd name="connsiteX17" fmla="*/ 2444563 w 6800842"/>
                <a:gd name="connsiteY17" fmla="*/ 1097658 h 4745608"/>
                <a:gd name="connsiteX18" fmla="*/ 2375983 w 6800842"/>
                <a:gd name="connsiteY18" fmla="*/ 1406268 h 4745608"/>
                <a:gd name="connsiteX19" fmla="*/ 2558863 w 6800842"/>
                <a:gd name="connsiteY19" fmla="*/ 1577718 h 4745608"/>
                <a:gd name="connsiteX20" fmla="*/ 2878903 w 6800842"/>
                <a:gd name="connsiteY20" fmla="*/ 1657728 h 4745608"/>
                <a:gd name="connsiteX21" fmla="*/ 3187513 w 6800842"/>
                <a:gd name="connsiteY21" fmla="*/ 1657728 h 4745608"/>
                <a:gd name="connsiteX22" fmla="*/ 3370393 w 6800842"/>
                <a:gd name="connsiteY22" fmla="*/ 1566288 h 4745608"/>
                <a:gd name="connsiteX23" fmla="*/ 3488066 w 6800842"/>
                <a:gd name="connsiteY23" fmla="*/ 1246753 h 4745608"/>
                <a:gd name="connsiteX24" fmla="*/ 3495138 w 6800842"/>
                <a:gd name="connsiteY24" fmla="*/ 1115548 h 4745608"/>
                <a:gd name="connsiteX25" fmla="*/ 3493650 w 6800842"/>
                <a:gd name="connsiteY25" fmla="*/ 1063976 h 4745608"/>
                <a:gd name="connsiteX26" fmla="*/ 3450403 w 6800842"/>
                <a:gd name="connsiteY26" fmla="*/ 777618 h 4745608"/>
                <a:gd name="connsiteX27" fmla="*/ 3119893 w 6800842"/>
                <a:gd name="connsiteY27" fmla="*/ 321571 h 4745608"/>
                <a:gd name="connsiteX28" fmla="*/ 3497351 w 6800842"/>
                <a:gd name="connsiteY28" fmla="*/ 674883 h 4745608"/>
                <a:gd name="connsiteX29" fmla="*/ 3759013 w 6800842"/>
                <a:gd name="connsiteY29" fmla="*/ 571878 h 4745608"/>
                <a:gd name="connsiteX30" fmla="*/ 3999043 w 6800842"/>
                <a:gd name="connsiteY30" fmla="*/ 91818 h 4745608"/>
                <a:gd name="connsiteX31" fmla="*/ 4033333 w 6800842"/>
                <a:gd name="connsiteY31" fmla="*/ 11808 h 4745608"/>
                <a:gd name="connsiteX32" fmla="*/ 3984569 w 6800842"/>
                <a:gd name="connsiteY32" fmla="*/ 247366 h 4745608"/>
                <a:gd name="connsiteX33" fmla="*/ 3812791 w 6800842"/>
                <a:gd name="connsiteY33" fmla="*/ 647417 h 4745608"/>
                <a:gd name="connsiteX34" fmla="*/ 3592906 w 6800842"/>
                <a:gd name="connsiteY34" fmla="*/ 811408 h 4745608"/>
                <a:gd name="connsiteX35" fmla="*/ 3604425 w 6800842"/>
                <a:gd name="connsiteY35" fmla="*/ 999253 h 4745608"/>
                <a:gd name="connsiteX36" fmla="*/ 3872985 w 6800842"/>
                <a:gd name="connsiteY36" fmla="*/ 881976 h 4745608"/>
                <a:gd name="connsiteX37" fmla="*/ 4200754 w 6800842"/>
                <a:gd name="connsiteY37" fmla="*/ 774136 h 4745608"/>
                <a:gd name="connsiteX38" fmla="*/ 4064251 w 6800842"/>
                <a:gd name="connsiteY38" fmla="*/ 847195 h 4745608"/>
                <a:gd name="connsiteX39" fmla="*/ 3818880 w 6800842"/>
                <a:gd name="connsiteY39" fmla="*/ 991305 h 4745608"/>
                <a:gd name="connsiteX40" fmla="*/ 3658531 w 6800842"/>
                <a:gd name="connsiteY40" fmla="*/ 1093178 h 4745608"/>
                <a:gd name="connsiteX41" fmla="*/ 3622838 w 6800842"/>
                <a:gd name="connsiteY41" fmla="*/ 1221401 h 4745608"/>
                <a:gd name="connsiteX42" fmla="*/ 3577446 w 6800842"/>
                <a:gd name="connsiteY42" fmla="*/ 1500691 h 4745608"/>
                <a:gd name="connsiteX43" fmla="*/ 3461833 w 6800842"/>
                <a:gd name="connsiteY43" fmla="*/ 1726308 h 4745608"/>
                <a:gd name="connsiteX44" fmla="*/ 3278953 w 6800842"/>
                <a:gd name="connsiteY44" fmla="*/ 2034918 h 4745608"/>
                <a:gd name="connsiteX45" fmla="*/ 3288742 w 6800842"/>
                <a:gd name="connsiteY45" fmla="*/ 2273460 h 4745608"/>
                <a:gd name="connsiteX46" fmla="*/ 3434288 w 6800842"/>
                <a:gd name="connsiteY46" fmla="*/ 2417577 h 4745608"/>
                <a:gd name="connsiteX47" fmla="*/ 3641522 w 6800842"/>
                <a:gd name="connsiteY47" fmla="*/ 2521189 h 4745608"/>
                <a:gd name="connsiteX48" fmla="*/ 4079053 w 6800842"/>
                <a:gd name="connsiteY48" fmla="*/ 2777868 h 4745608"/>
                <a:gd name="connsiteX49" fmla="*/ 5882777 w 6800842"/>
                <a:gd name="connsiteY49" fmla="*/ 3521863 h 4745608"/>
                <a:gd name="connsiteX50" fmla="*/ 6625713 w 6800842"/>
                <a:gd name="connsiteY50" fmla="*/ 3781261 h 4745608"/>
                <a:gd name="connsiteX51" fmla="*/ 6784772 w 6800842"/>
                <a:gd name="connsiteY51" fmla="*/ 3866312 h 4745608"/>
                <a:gd name="connsiteX52" fmla="*/ 6793147 w 6800842"/>
                <a:gd name="connsiteY52" fmla="*/ 3943308 h 4745608"/>
                <a:gd name="connsiteX53" fmla="*/ 6722798 w 6800842"/>
                <a:gd name="connsiteY53" fmla="*/ 4084591 h 4745608"/>
                <a:gd name="connsiteX54" fmla="*/ 6585849 w 6800842"/>
                <a:gd name="connsiteY54" fmla="*/ 4067486 h 4745608"/>
                <a:gd name="connsiteX55" fmla="*/ 6110863 w 6800842"/>
                <a:gd name="connsiteY55" fmla="*/ 3868256 h 4745608"/>
                <a:gd name="connsiteX56" fmla="*/ 4940575 w 6800842"/>
                <a:gd name="connsiteY56" fmla="*/ 3376168 h 4745608"/>
                <a:gd name="connsiteX57" fmla="*/ 3944371 w 6800842"/>
                <a:gd name="connsiteY57" fmla="*/ 2976643 h 4745608"/>
                <a:gd name="connsiteX58" fmla="*/ 3460193 w 6800842"/>
                <a:gd name="connsiteY58" fmla="*/ 2852901 h 4745608"/>
                <a:gd name="connsiteX59" fmla="*/ 3217865 w 6800842"/>
                <a:gd name="connsiteY59" fmla="*/ 2829045 h 4745608"/>
                <a:gd name="connsiteX60" fmla="*/ 3025524 w 6800842"/>
                <a:gd name="connsiteY60" fmla="*/ 2858861 h 4745608"/>
                <a:gd name="connsiteX61" fmla="*/ 2832855 w 6800842"/>
                <a:gd name="connsiteY61" fmla="*/ 2930924 h 4745608"/>
                <a:gd name="connsiteX62" fmla="*/ 2820111 w 6800842"/>
                <a:gd name="connsiteY62" fmla="*/ 3026344 h 4745608"/>
                <a:gd name="connsiteX63" fmla="*/ 2959241 w 6800842"/>
                <a:gd name="connsiteY63" fmla="*/ 3167976 h 4745608"/>
                <a:gd name="connsiteX64" fmla="*/ 3176083 w 6800842"/>
                <a:gd name="connsiteY64" fmla="*/ 3269358 h 4745608"/>
                <a:gd name="connsiteX65" fmla="*/ 3388239 w 6800842"/>
                <a:gd name="connsiteY65" fmla="*/ 3442290 h 4745608"/>
                <a:gd name="connsiteX66" fmla="*/ 3212014 w 6800842"/>
                <a:gd name="connsiteY66" fmla="*/ 3336948 h 4745608"/>
                <a:gd name="connsiteX67" fmla="*/ 3004633 w 6800842"/>
                <a:gd name="connsiteY67" fmla="*/ 3276814 h 4745608"/>
                <a:gd name="connsiteX68" fmla="*/ 2771676 w 6800842"/>
                <a:gd name="connsiteY68" fmla="*/ 3166987 h 4745608"/>
                <a:gd name="connsiteX69" fmla="*/ 2638873 w 6800842"/>
                <a:gd name="connsiteY69" fmla="*/ 3097908 h 4745608"/>
                <a:gd name="connsiteX70" fmla="*/ 2570293 w 6800842"/>
                <a:gd name="connsiteY70" fmla="*/ 3109338 h 4745608"/>
                <a:gd name="connsiteX71" fmla="*/ 2525557 w 6800842"/>
                <a:gd name="connsiteY71" fmla="*/ 3326508 h 4745608"/>
                <a:gd name="connsiteX72" fmla="*/ 2584349 w 6800842"/>
                <a:gd name="connsiteY72" fmla="*/ 3577470 h 4745608"/>
                <a:gd name="connsiteX73" fmla="*/ 2663703 w 6800842"/>
                <a:gd name="connsiteY73" fmla="*/ 3996904 h 4745608"/>
                <a:gd name="connsiteX74" fmla="*/ 2633113 w 6800842"/>
                <a:gd name="connsiteY74" fmla="*/ 4192703 h 4745608"/>
                <a:gd name="connsiteX75" fmla="*/ 2539703 w 6800842"/>
                <a:gd name="connsiteY75" fmla="*/ 4455574 h 4745608"/>
                <a:gd name="connsiteX76" fmla="*/ 2595212 w 6800842"/>
                <a:gd name="connsiteY76" fmla="*/ 3945217 h 4745608"/>
                <a:gd name="connsiteX77" fmla="*/ 2481240 w 6800842"/>
                <a:gd name="connsiteY77" fmla="*/ 3566538 h 4745608"/>
                <a:gd name="connsiteX78" fmla="*/ 2307403 w 6800842"/>
                <a:gd name="connsiteY78" fmla="*/ 3166488 h 4745608"/>
                <a:gd name="connsiteX79" fmla="*/ 2261683 w 6800842"/>
                <a:gd name="connsiteY79" fmla="*/ 3063618 h 4745608"/>
                <a:gd name="connsiteX80" fmla="*/ 2078803 w 6800842"/>
                <a:gd name="connsiteY80" fmla="*/ 2949318 h 4745608"/>
                <a:gd name="connsiteX81" fmla="*/ 1824299 w 6800842"/>
                <a:gd name="connsiteY81" fmla="*/ 3002494 h 4745608"/>
                <a:gd name="connsiteX82" fmla="*/ 1412162 w 6800842"/>
                <a:gd name="connsiteY82" fmla="*/ 3235573 h 4745608"/>
                <a:gd name="connsiteX83" fmla="*/ 1381573 w 6800842"/>
                <a:gd name="connsiteY83" fmla="*/ 3680838 h 4745608"/>
                <a:gd name="connsiteX84" fmla="*/ 1340867 w 6800842"/>
                <a:gd name="connsiteY84" fmla="*/ 3980504 h 4745608"/>
                <a:gd name="connsiteX85" fmla="*/ 1197619 w 6800842"/>
                <a:gd name="connsiteY85" fmla="*/ 4738831 h 4745608"/>
                <a:gd name="connsiteX86" fmla="*/ 1220896 w 6800842"/>
                <a:gd name="connsiteY86" fmla="*/ 4338309 h 4745608"/>
                <a:gd name="connsiteX87" fmla="*/ 1242772 w 6800842"/>
                <a:gd name="connsiteY87" fmla="*/ 4080888 h 4745608"/>
                <a:gd name="connsiteX88" fmla="*/ 1198693 w 6800842"/>
                <a:gd name="connsiteY88" fmla="*/ 3909438 h 4745608"/>
                <a:gd name="connsiteX89" fmla="*/ 970093 w 6800842"/>
                <a:gd name="connsiteY89" fmla="*/ 3989448 h 4745608"/>
                <a:gd name="connsiteX90" fmla="*/ 766328 w 6800842"/>
                <a:gd name="connsiteY90" fmla="*/ 4131990 h 4745608"/>
                <a:gd name="connsiteX91" fmla="*/ 555808 w 6800842"/>
                <a:gd name="connsiteY91" fmla="*/ 4355688 h 4745608"/>
                <a:gd name="connsiteX92" fmla="*/ 785900 w 6800842"/>
                <a:gd name="connsiteY92" fmla="*/ 4017771 h 4745608"/>
                <a:gd name="connsiteX93" fmla="*/ 1130113 w 6800842"/>
                <a:gd name="connsiteY93" fmla="*/ 3817500 h 4745608"/>
                <a:gd name="connsiteX94" fmla="*/ 1278703 w 6800842"/>
                <a:gd name="connsiteY94" fmla="*/ 3726558 h 4745608"/>
                <a:gd name="connsiteX95" fmla="*/ 1269661 w 6800842"/>
                <a:gd name="connsiteY95" fmla="*/ 3390117 h 4745608"/>
                <a:gd name="connsiteX96" fmla="*/ 1309620 w 6800842"/>
                <a:gd name="connsiteY96" fmla="*/ 3169963 h 4745608"/>
                <a:gd name="connsiteX97" fmla="*/ 1393003 w 6800842"/>
                <a:gd name="connsiteY97" fmla="*/ 3052188 h 4745608"/>
                <a:gd name="connsiteX98" fmla="*/ 1080693 w 6800842"/>
                <a:gd name="connsiteY98" fmla="*/ 2984604 h 4745608"/>
                <a:gd name="connsiteX99" fmla="*/ 663453 w 6800842"/>
                <a:gd name="connsiteY99" fmla="*/ 3023360 h 4745608"/>
                <a:gd name="connsiteX100" fmla="*/ 235111 w 6800842"/>
                <a:gd name="connsiteY100" fmla="*/ 3217172 h 4745608"/>
                <a:gd name="connsiteX101" fmla="*/ 421453 w 6800842"/>
                <a:gd name="connsiteY101" fmla="*/ 3029328 h 4745608"/>
                <a:gd name="connsiteX102" fmla="*/ 627193 w 6800842"/>
                <a:gd name="connsiteY102" fmla="*/ 2926458 h 4745608"/>
                <a:gd name="connsiteX103" fmla="*/ 854480 w 6800842"/>
                <a:gd name="connsiteY103" fmla="*/ 2889178 h 4745608"/>
                <a:gd name="connsiteX104" fmla="*/ 1149272 w 6800842"/>
                <a:gd name="connsiteY104" fmla="*/ 2889676 h 4745608"/>
                <a:gd name="connsiteX105" fmla="*/ 1531894 w 6800842"/>
                <a:gd name="connsiteY105" fmla="*/ 2917507 h 4745608"/>
                <a:gd name="connsiteX106" fmla="*/ 1860559 w 6800842"/>
                <a:gd name="connsiteY106" fmla="*/ 2766431 h 4745608"/>
                <a:gd name="connsiteX107" fmla="*/ 1701613 w 6800842"/>
                <a:gd name="connsiteY107" fmla="*/ 2263518 h 4745608"/>
                <a:gd name="connsiteX108" fmla="*/ 1690183 w 6800842"/>
                <a:gd name="connsiteY108" fmla="*/ 1966338 h 4745608"/>
                <a:gd name="connsiteX109" fmla="*/ 1381991 w 6800842"/>
                <a:gd name="connsiteY109" fmla="*/ 1841604 h 4745608"/>
                <a:gd name="connsiteX110" fmla="*/ 1095823 w 6800842"/>
                <a:gd name="connsiteY110" fmla="*/ 1714878 h 4745608"/>
                <a:gd name="connsiteX111" fmla="*/ 746507 w 6800842"/>
                <a:gd name="connsiteY111" fmla="*/ 1626415 h 4745608"/>
                <a:gd name="connsiteX112" fmla="*/ 352873 w 6800842"/>
                <a:gd name="connsiteY112" fmla="*/ 1726308 h 4745608"/>
                <a:gd name="connsiteX113" fmla="*/ 113171 w 6800842"/>
                <a:gd name="connsiteY113" fmla="*/ 1763582 h 4745608"/>
                <a:gd name="connsiteX114" fmla="*/ 9973 w 6800842"/>
                <a:gd name="connsiteY114" fmla="*/ 1737738 h 4745608"/>
                <a:gd name="connsiteX115" fmla="*/ 348516 w 6800842"/>
                <a:gd name="connsiteY115" fmla="*/ 1643812 h 4745608"/>
                <a:gd name="connsiteX116" fmla="*/ 653097 w 6800842"/>
                <a:gd name="connsiteY116" fmla="*/ 1543920 h 4745608"/>
                <a:gd name="connsiteX117" fmla="*/ 1072963 w 6800842"/>
                <a:gd name="connsiteY117" fmla="*/ 1612008 h 4745608"/>
                <a:gd name="connsiteX118" fmla="*/ 1244413 w 6800842"/>
                <a:gd name="connsiteY118" fmla="*/ 1657728 h 4745608"/>
                <a:gd name="connsiteX119" fmla="*/ 1205766 w 6800842"/>
                <a:gd name="connsiteY119" fmla="*/ 1451988 h 4745608"/>
                <a:gd name="connsiteX120" fmla="*/ 1046313 w 6800842"/>
                <a:gd name="connsiteY120" fmla="*/ 815409 h 4745608"/>
                <a:gd name="connsiteX121" fmla="*/ 1221553 w 6800842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07310 w 6800841"/>
                <a:gd name="connsiteY53" fmla="*/ 4119779 h 4745608"/>
                <a:gd name="connsiteX54" fmla="*/ 6585849 w 6800841"/>
                <a:gd name="connsiteY54" fmla="*/ 4067486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07310 w 6800841"/>
                <a:gd name="connsiteY53" fmla="*/ 4078728 h 4745608"/>
                <a:gd name="connsiteX54" fmla="*/ 6585849 w 6800841"/>
                <a:gd name="connsiteY54" fmla="*/ 4067486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07310 w 6800841"/>
                <a:gd name="connsiteY53" fmla="*/ 4078728 h 4745608"/>
                <a:gd name="connsiteX54" fmla="*/ 6596174 w 6800841"/>
                <a:gd name="connsiteY54" fmla="*/ 4032297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12474 w 6800841"/>
                <a:gd name="connsiteY53" fmla="*/ 4090457 h 4745608"/>
                <a:gd name="connsiteX54" fmla="*/ 6596174 w 6800841"/>
                <a:gd name="connsiteY54" fmla="*/ 4032297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12474 w 6800841"/>
                <a:gd name="connsiteY53" fmla="*/ 4090457 h 4745608"/>
                <a:gd name="connsiteX54" fmla="*/ 6596174 w 6800841"/>
                <a:gd name="connsiteY54" fmla="*/ 4067486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12474 w 6800841"/>
                <a:gd name="connsiteY53" fmla="*/ 4090457 h 4745608"/>
                <a:gd name="connsiteX54" fmla="*/ 6596174 w 6800841"/>
                <a:gd name="connsiteY54" fmla="*/ 4067486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12474 w 6800841"/>
                <a:gd name="connsiteY53" fmla="*/ 4090457 h 4745608"/>
                <a:gd name="connsiteX54" fmla="*/ 6596174 w 6800841"/>
                <a:gd name="connsiteY54" fmla="*/ 4067486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2288"/>
                <a:gd name="connsiteY0" fmla="*/ 1211958 h 4745608"/>
                <a:gd name="connsiteX1" fmla="*/ 1343911 w 6802288"/>
                <a:gd name="connsiteY1" fmla="*/ 1559828 h 4745608"/>
                <a:gd name="connsiteX2" fmla="*/ 1553023 w 6802288"/>
                <a:gd name="connsiteY2" fmla="*/ 1657728 h 4745608"/>
                <a:gd name="connsiteX3" fmla="*/ 1907353 w 6802288"/>
                <a:gd name="connsiteY3" fmla="*/ 1680588 h 4745608"/>
                <a:gd name="connsiteX4" fmla="*/ 2021653 w 6802288"/>
                <a:gd name="connsiteY4" fmla="*/ 1543428 h 4745608"/>
                <a:gd name="connsiteX5" fmla="*/ 2124523 w 6802288"/>
                <a:gd name="connsiteY5" fmla="*/ 1291968 h 4745608"/>
                <a:gd name="connsiteX6" fmla="*/ 2124523 w 6802288"/>
                <a:gd name="connsiteY6" fmla="*/ 1120518 h 4745608"/>
                <a:gd name="connsiteX7" fmla="*/ 2068029 w 6802288"/>
                <a:gd name="connsiteY7" fmla="*/ 825325 h 4745608"/>
                <a:gd name="connsiteX8" fmla="*/ 2078803 w 6802288"/>
                <a:gd name="connsiteY8" fmla="*/ 777618 h 4745608"/>
                <a:gd name="connsiteX9" fmla="*/ 2170243 w 6802288"/>
                <a:gd name="connsiteY9" fmla="*/ 1086228 h 4745608"/>
                <a:gd name="connsiteX10" fmla="*/ 2215963 w 6802288"/>
                <a:gd name="connsiteY10" fmla="*/ 1269108 h 4745608"/>
                <a:gd name="connsiteX11" fmla="*/ 2284543 w 6802288"/>
                <a:gd name="connsiteY11" fmla="*/ 1303398 h 4745608"/>
                <a:gd name="connsiteX12" fmla="*/ 2330263 w 6802288"/>
                <a:gd name="connsiteY12" fmla="*/ 1166238 h 4745608"/>
                <a:gd name="connsiteX13" fmla="*/ 2467423 w 6802288"/>
                <a:gd name="connsiteY13" fmla="*/ 880488 h 4745608"/>
                <a:gd name="connsiteX14" fmla="*/ 2558863 w 6802288"/>
                <a:gd name="connsiteY14" fmla="*/ 640458 h 4745608"/>
                <a:gd name="connsiteX15" fmla="*/ 2616013 w 6802288"/>
                <a:gd name="connsiteY15" fmla="*/ 537588 h 4745608"/>
                <a:gd name="connsiteX16" fmla="*/ 2558863 w 6802288"/>
                <a:gd name="connsiteY16" fmla="*/ 789048 h 4745608"/>
                <a:gd name="connsiteX17" fmla="*/ 2444563 w 6802288"/>
                <a:gd name="connsiteY17" fmla="*/ 1097658 h 4745608"/>
                <a:gd name="connsiteX18" fmla="*/ 2375983 w 6802288"/>
                <a:gd name="connsiteY18" fmla="*/ 1406268 h 4745608"/>
                <a:gd name="connsiteX19" fmla="*/ 2558863 w 6802288"/>
                <a:gd name="connsiteY19" fmla="*/ 1577718 h 4745608"/>
                <a:gd name="connsiteX20" fmla="*/ 2878903 w 6802288"/>
                <a:gd name="connsiteY20" fmla="*/ 1657728 h 4745608"/>
                <a:gd name="connsiteX21" fmla="*/ 3187513 w 6802288"/>
                <a:gd name="connsiteY21" fmla="*/ 1657728 h 4745608"/>
                <a:gd name="connsiteX22" fmla="*/ 3370393 w 6802288"/>
                <a:gd name="connsiteY22" fmla="*/ 1566288 h 4745608"/>
                <a:gd name="connsiteX23" fmla="*/ 3488066 w 6802288"/>
                <a:gd name="connsiteY23" fmla="*/ 1246753 h 4745608"/>
                <a:gd name="connsiteX24" fmla="*/ 3495138 w 6802288"/>
                <a:gd name="connsiteY24" fmla="*/ 1115548 h 4745608"/>
                <a:gd name="connsiteX25" fmla="*/ 3493650 w 6802288"/>
                <a:gd name="connsiteY25" fmla="*/ 1063976 h 4745608"/>
                <a:gd name="connsiteX26" fmla="*/ 3450403 w 6802288"/>
                <a:gd name="connsiteY26" fmla="*/ 777618 h 4745608"/>
                <a:gd name="connsiteX27" fmla="*/ 3119893 w 6802288"/>
                <a:gd name="connsiteY27" fmla="*/ 321571 h 4745608"/>
                <a:gd name="connsiteX28" fmla="*/ 3497351 w 6802288"/>
                <a:gd name="connsiteY28" fmla="*/ 674883 h 4745608"/>
                <a:gd name="connsiteX29" fmla="*/ 3759013 w 6802288"/>
                <a:gd name="connsiteY29" fmla="*/ 571878 h 4745608"/>
                <a:gd name="connsiteX30" fmla="*/ 3999043 w 6802288"/>
                <a:gd name="connsiteY30" fmla="*/ 91818 h 4745608"/>
                <a:gd name="connsiteX31" fmla="*/ 4033333 w 6802288"/>
                <a:gd name="connsiteY31" fmla="*/ 11808 h 4745608"/>
                <a:gd name="connsiteX32" fmla="*/ 3984569 w 6802288"/>
                <a:gd name="connsiteY32" fmla="*/ 247366 h 4745608"/>
                <a:gd name="connsiteX33" fmla="*/ 3812791 w 6802288"/>
                <a:gd name="connsiteY33" fmla="*/ 647417 h 4745608"/>
                <a:gd name="connsiteX34" fmla="*/ 3592906 w 6802288"/>
                <a:gd name="connsiteY34" fmla="*/ 811408 h 4745608"/>
                <a:gd name="connsiteX35" fmla="*/ 3604425 w 6802288"/>
                <a:gd name="connsiteY35" fmla="*/ 999253 h 4745608"/>
                <a:gd name="connsiteX36" fmla="*/ 3872985 w 6802288"/>
                <a:gd name="connsiteY36" fmla="*/ 881976 h 4745608"/>
                <a:gd name="connsiteX37" fmla="*/ 4200754 w 6802288"/>
                <a:gd name="connsiteY37" fmla="*/ 774136 h 4745608"/>
                <a:gd name="connsiteX38" fmla="*/ 4064251 w 6802288"/>
                <a:gd name="connsiteY38" fmla="*/ 847195 h 4745608"/>
                <a:gd name="connsiteX39" fmla="*/ 3818880 w 6802288"/>
                <a:gd name="connsiteY39" fmla="*/ 991305 h 4745608"/>
                <a:gd name="connsiteX40" fmla="*/ 3658531 w 6802288"/>
                <a:gd name="connsiteY40" fmla="*/ 1093178 h 4745608"/>
                <a:gd name="connsiteX41" fmla="*/ 3622838 w 6802288"/>
                <a:gd name="connsiteY41" fmla="*/ 1221401 h 4745608"/>
                <a:gd name="connsiteX42" fmla="*/ 3577446 w 6802288"/>
                <a:gd name="connsiteY42" fmla="*/ 1500691 h 4745608"/>
                <a:gd name="connsiteX43" fmla="*/ 3461833 w 6802288"/>
                <a:gd name="connsiteY43" fmla="*/ 1726308 h 4745608"/>
                <a:gd name="connsiteX44" fmla="*/ 3278953 w 6802288"/>
                <a:gd name="connsiteY44" fmla="*/ 2034918 h 4745608"/>
                <a:gd name="connsiteX45" fmla="*/ 3288742 w 6802288"/>
                <a:gd name="connsiteY45" fmla="*/ 2273460 h 4745608"/>
                <a:gd name="connsiteX46" fmla="*/ 3434288 w 6802288"/>
                <a:gd name="connsiteY46" fmla="*/ 2417577 h 4745608"/>
                <a:gd name="connsiteX47" fmla="*/ 3641522 w 6802288"/>
                <a:gd name="connsiteY47" fmla="*/ 2521189 h 4745608"/>
                <a:gd name="connsiteX48" fmla="*/ 4079053 w 6802288"/>
                <a:gd name="connsiteY48" fmla="*/ 2777868 h 4745608"/>
                <a:gd name="connsiteX49" fmla="*/ 5882777 w 6802288"/>
                <a:gd name="connsiteY49" fmla="*/ 3521863 h 4745608"/>
                <a:gd name="connsiteX50" fmla="*/ 6625713 w 6802288"/>
                <a:gd name="connsiteY50" fmla="*/ 3781261 h 4745608"/>
                <a:gd name="connsiteX51" fmla="*/ 6784772 w 6802288"/>
                <a:gd name="connsiteY51" fmla="*/ 3866312 h 4745608"/>
                <a:gd name="connsiteX52" fmla="*/ 6798310 w 6802288"/>
                <a:gd name="connsiteY52" fmla="*/ 3978496 h 4745608"/>
                <a:gd name="connsiteX53" fmla="*/ 6712474 w 6802288"/>
                <a:gd name="connsiteY53" fmla="*/ 4090457 h 4745608"/>
                <a:gd name="connsiteX54" fmla="*/ 6596174 w 6802288"/>
                <a:gd name="connsiteY54" fmla="*/ 4067486 h 4745608"/>
                <a:gd name="connsiteX55" fmla="*/ 6110863 w 6802288"/>
                <a:gd name="connsiteY55" fmla="*/ 3868256 h 4745608"/>
                <a:gd name="connsiteX56" fmla="*/ 4940575 w 6802288"/>
                <a:gd name="connsiteY56" fmla="*/ 3376168 h 4745608"/>
                <a:gd name="connsiteX57" fmla="*/ 3944371 w 6802288"/>
                <a:gd name="connsiteY57" fmla="*/ 2976643 h 4745608"/>
                <a:gd name="connsiteX58" fmla="*/ 3460193 w 6802288"/>
                <a:gd name="connsiteY58" fmla="*/ 2852901 h 4745608"/>
                <a:gd name="connsiteX59" fmla="*/ 3217865 w 6802288"/>
                <a:gd name="connsiteY59" fmla="*/ 2829045 h 4745608"/>
                <a:gd name="connsiteX60" fmla="*/ 3025524 w 6802288"/>
                <a:gd name="connsiteY60" fmla="*/ 2858861 h 4745608"/>
                <a:gd name="connsiteX61" fmla="*/ 2832855 w 6802288"/>
                <a:gd name="connsiteY61" fmla="*/ 2930924 h 4745608"/>
                <a:gd name="connsiteX62" fmla="*/ 2820111 w 6802288"/>
                <a:gd name="connsiteY62" fmla="*/ 3026344 h 4745608"/>
                <a:gd name="connsiteX63" fmla="*/ 2959241 w 6802288"/>
                <a:gd name="connsiteY63" fmla="*/ 3167976 h 4745608"/>
                <a:gd name="connsiteX64" fmla="*/ 3176083 w 6802288"/>
                <a:gd name="connsiteY64" fmla="*/ 3269358 h 4745608"/>
                <a:gd name="connsiteX65" fmla="*/ 3388239 w 6802288"/>
                <a:gd name="connsiteY65" fmla="*/ 3442290 h 4745608"/>
                <a:gd name="connsiteX66" fmla="*/ 3212014 w 6802288"/>
                <a:gd name="connsiteY66" fmla="*/ 3336948 h 4745608"/>
                <a:gd name="connsiteX67" fmla="*/ 3004633 w 6802288"/>
                <a:gd name="connsiteY67" fmla="*/ 3276814 h 4745608"/>
                <a:gd name="connsiteX68" fmla="*/ 2771676 w 6802288"/>
                <a:gd name="connsiteY68" fmla="*/ 3166987 h 4745608"/>
                <a:gd name="connsiteX69" fmla="*/ 2638873 w 6802288"/>
                <a:gd name="connsiteY69" fmla="*/ 3097908 h 4745608"/>
                <a:gd name="connsiteX70" fmla="*/ 2570293 w 6802288"/>
                <a:gd name="connsiteY70" fmla="*/ 3109338 h 4745608"/>
                <a:gd name="connsiteX71" fmla="*/ 2525557 w 6802288"/>
                <a:gd name="connsiteY71" fmla="*/ 3326508 h 4745608"/>
                <a:gd name="connsiteX72" fmla="*/ 2584349 w 6802288"/>
                <a:gd name="connsiteY72" fmla="*/ 3577470 h 4745608"/>
                <a:gd name="connsiteX73" fmla="*/ 2663703 w 6802288"/>
                <a:gd name="connsiteY73" fmla="*/ 3996904 h 4745608"/>
                <a:gd name="connsiteX74" fmla="*/ 2633113 w 6802288"/>
                <a:gd name="connsiteY74" fmla="*/ 4192703 h 4745608"/>
                <a:gd name="connsiteX75" fmla="*/ 2539703 w 6802288"/>
                <a:gd name="connsiteY75" fmla="*/ 4455574 h 4745608"/>
                <a:gd name="connsiteX76" fmla="*/ 2595212 w 6802288"/>
                <a:gd name="connsiteY76" fmla="*/ 3945217 h 4745608"/>
                <a:gd name="connsiteX77" fmla="*/ 2481240 w 6802288"/>
                <a:gd name="connsiteY77" fmla="*/ 3566538 h 4745608"/>
                <a:gd name="connsiteX78" fmla="*/ 2307403 w 6802288"/>
                <a:gd name="connsiteY78" fmla="*/ 3166488 h 4745608"/>
                <a:gd name="connsiteX79" fmla="*/ 2261683 w 6802288"/>
                <a:gd name="connsiteY79" fmla="*/ 3063618 h 4745608"/>
                <a:gd name="connsiteX80" fmla="*/ 2078803 w 6802288"/>
                <a:gd name="connsiteY80" fmla="*/ 2949318 h 4745608"/>
                <a:gd name="connsiteX81" fmla="*/ 1824299 w 6802288"/>
                <a:gd name="connsiteY81" fmla="*/ 3002494 h 4745608"/>
                <a:gd name="connsiteX82" fmla="*/ 1412162 w 6802288"/>
                <a:gd name="connsiteY82" fmla="*/ 3235573 h 4745608"/>
                <a:gd name="connsiteX83" fmla="*/ 1381573 w 6802288"/>
                <a:gd name="connsiteY83" fmla="*/ 3680838 h 4745608"/>
                <a:gd name="connsiteX84" fmla="*/ 1340867 w 6802288"/>
                <a:gd name="connsiteY84" fmla="*/ 3980504 h 4745608"/>
                <a:gd name="connsiteX85" fmla="*/ 1197619 w 6802288"/>
                <a:gd name="connsiteY85" fmla="*/ 4738831 h 4745608"/>
                <a:gd name="connsiteX86" fmla="*/ 1220896 w 6802288"/>
                <a:gd name="connsiteY86" fmla="*/ 4338309 h 4745608"/>
                <a:gd name="connsiteX87" fmla="*/ 1242772 w 6802288"/>
                <a:gd name="connsiteY87" fmla="*/ 4080888 h 4745608"/>
                <a:gd name="connsiteX88" fmla="*/ 1198693 w 6802288"/>
                <a:gd name="connsiteY88" fmla="*/ 3909438 h 4745608"/>
                <a:gd name="connsiteX89" fmla="*/ 970093 w 6802288"/>
                <a:gd name="connsiteY89" fmla="*/ 3989448 h 4745608"/>
                <a:gd name="connsiteX90" fmla="*/ 766328 w 6802288"/>
                <a:gd name="connsiteY90" fmla="*/ 4131990 h 4745608"/>
                <a:gd name="connsiteX91" fmla="*/ 555808 w 6802288"/>
                <a:gd name="connsiteY91" fmla="*/ 4355688 h 4745608"/>
                <a:gd name="connsiteX92" fmla="*/ 785900 w 6802288"/>
                <a:gd name="connsiteY92" fmla="*/ 4017771 h 4745608"/>
                <a:gd name="connsiteX93" fmla="*/ 1130113 w 6802288"/>
                <a:gd name="connsiteY93" fmla="*/ 3817500 h 4745608"/>
                <a:gd name="connsiteX94" fmla="*/ 1278703 w 6802288"/>
                <a:gd name="connsiteY94" fmla="*/ 3726558 h 4745608"/>
                <a:gd name="connsiteX95" fmla="*/ 1269661 w 6802288"/>
                <a:gd name="connsiteY95" fmla="*/ 3390117 h 4745608"/>
                <a:gd name="connsiteX96" fmla="*/ 1309620 w 6802288"/>
                <a:gd name="connsiteY96" fmla="*/ 3169963 h 4745608"/>
                <a:gd name="connsiteX97" fmla="*/ 1393003 w 6802288"/>
                <a:gd name="connsiteY97" fmla="*/ 3052188 h 4745608"/>
                <a:gd name="connsiteX98" fmla="*/ 1080693 w 6802288"/>
                <a:gd name="connsiteY98" fmla="*/ 2984604 h 4745608"/>
                <a:gd name="connsiteX99" fmla="*/ 663453 w 6802288"/>
                <a:gd name="connsiteY99" fmla="*/ 3023360 h 4745608"/>
                <a:gd name="connsiteX100" fmla="*/ 235111 w 6802288"/>
                <a:gd name="connsiteY100" fmla="*/ 3217172 h 4745608"/>
                <a:gd name="connsiteX101" fmla="*/ 421453 w 6802288"/>
                <a:gd name="connsiteY101" fmla="*/ 3029328 h 4745608"/>
                <a:gd name="connsiteX102" fmla="*/ 627193 w 6802288"/>
                <a:gd name="connsiteY102" fmla="*/ 2926458 h 4745608"/>
                <a:gd name="connsiteX103" fmla="*/ 854480 w 6802288"/>
                <a:gd name="connsiteY103" fmla="*/ 2889178 h 4745608"/>
                <a:gd name="connsiteX104" fmla="*/ 1149272 w 6802288"/>
                <a:gd name="connsiteY104" fmla="*/ 2889676 h 4745608"/>
                <a:gd name="connsiteX105" fmla="*/ 1531894 w 6802288"/>
                <a:gd name="connsiteY105" fmla="*/ 2917507 h 4745608"/>
                <a:gd name="connsiteX106" fmla="*/ 1860559 w 6802288"/>
                <a:gd name="connsiteY106" fmla="*/ 2766431 h 4745608"/>
                <a:gd name="connsiteX107" fmla="*/ 1701613 w 6802288"/>
                <a:gd name="connsiteY107" fmla="*/ 2263518 h 4745608"/>
                <a:gd name="connsiteX108" fmla="*/ 1690183 w 6802288"/>
                <a:gd name="connsiteY108" fmla="*/ 1966338 h 4745608"/>
                <a:gd name="connsiteX109" fmla="*/ 1381991 w 6802288"/>
                <a:gd name="connsiteY109" fmla="*/ 1841604 h 4745608"/>
                <a:gd name="connsiteX110" fmla="*/ 1095823 w 6802288"/>
                <a:gd name="connsiteY110" fmla="*/ 1714878 h 4745608"/>
                <a:gd name="connsiteX111" fmla="*/ 746507 w 6802288"/>
                <a:gd name="connsiteY111" fmla="*/ 1626415 h 4745608"/>
                <a:gd name="connsiteX112" fmla="*/ 352873 w 6802288"/>
                <a:gd name="connsiteY112" fmla="*/ 1726308 h 4745608"/>
                <a:gd name="connsiteX113" fmla="*/ 113171 w 6802288"/>
                <a:gd name="connsiteY113" fmla="*/ 1763582 h 4745608"/>
                <a:gd name="connsiteX114" fmla="*/ 9973 w 6802288"/>
                <a:gd name="connsiteY114" fmla="*/ 1737738 h 4745608"/>
                <a:gd name="connsiteX115" fmla="*/ 348516 w 6802288"/>
                <a:gd name="connsiteY115" fmla="*/ 1643812 h 4745608"/>
                <a:gd name="connsiteX116" fmla="*/ 653097 w 6802288"/>
                <a:gd name="connsiteY116" fmla="*/ 1543920 h 4745608"/>
                <a:gd name="connsiteX117" fmla="*/ 1072963 w 6802288"/>
                <a:gd name="connsiteY117" fmla="*/ 1612008 h 4745608"/>
                <a:gd name="connsiteX118" fmla="*/ 1244413 w 6802288"/>
                <a:gd name="connsiteY118" fmla="*/ 1657728 h 4745608"/>
                <a:gd name="connsiteX119" fmla="*/ 1205766 w 6802288"/>
                <a:gd name="connsiteY119" fmla="*/ 1451988 h 4745608"/>
                <a:gd name="connsiteX120" fmla="*/ 1046313 w 6802288"/>
                <a:gd name="connsiteY120" fmla="*/ 815409 h 4745608"/>
                <a:gd name="connsiteX121" fmla="*/ 1221553 w 6802288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22799 w 6802287"/>
                <a:gd name="connsiteY53" fmla="*/ 4131510 h 4745608"/>
                <a:gd name="connsiteX54" fmla="*/ 6596174 w 6802287"/>
                <a:gd name="connsiteY54" fmla="*/ 406748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22799 w 6802287"/>
                <a:gd name="connsiteY53" fmla="*/ 4131510 h 4745608"/>
                <a:gd name="connsiteX54" fmla="*/ 6596174 w 6802287"/>
                <a:gd name="connsiteY54" fmla="*/ 406748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22799 w 6802287"/>
                <a:gd name="connsiteY53" fmla="*/ 4131510 h 4745608"/>
                <a:gd name="connsiteX54" fmla="*/ 6580714 w 6802287"/>
                <a:gd name="connsiteY54" fmla="*/ 408153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22799 w 6802287"/>
                <a:gd name="connsiteY53" fmla="*/ 4131510 h 4745608"/>
                <a:gd name="connsiteX54" fmla="*/ 6580714 w 6802287"/>
                <a:gd name="connsiteY54" fmla="*/ 408153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19707 w 6802287"/>
                <a:gd name="connsiteY53" fmla="*/ 4117459 h 4745608"/>
                <a:gd name="connsiteX54" fmla="*/ 6580714 w 6802287"/>
                <a:gd name="connsiteY54" fmla="*/ 408153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19707 w 6802287"/>
                <a:gd name="connsiteY53" fmla="*/ 4117459 h 4745608"/>
                <a:gd name="connsiteX54" fmla="*/ 6580714 w 6802287"/>
                <a:gd name="connsiteY54" fmla="*/ 408153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19707 w 6829831"/>
                <a:gd name="connsiteY53" fmla="*/ 4117459 h 4745608"/>
                <a:gd name="connsiteX54" fmla="*/ 6580714 w 6829831"/>
                <a:gd name="connsiteY54" fmla="*/ 4081536 h 4745608"/>
                <a:gd name="connsiteX55" fmla="*/ 6110863 w 6829831"/>
                <a:gd name="connsiteY55" fmla="*/ 3868256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80714 w 6829831"/>
                <a:gd name="connsiteY54" fmla="*/ 4081536 h 4745608"/>
                <a:gd name="connsiteX55" fmla="*/ 6110863 w 6829831"/>
                <a:gd name="connsiteY55" fmla="*/ 3868256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93083 w 6829831"/>
                <a:gd name="connsiteY54" fmla="*/ 4042896 h 4745608"/>
                <a:gd name="connsiteX55" fmla="*/ 6110863 w 6829831"/>
                <a:gd name="connsiteY55" fmla="*/ 3868256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93083 w 6829831"/>
                <a:gd name="connsiteY54" fmla="*/ 4042896 h 4745608"/>
                <a:gd name="connsiteX55" fmla="*/ 6110863 w 6829831"/>
                <a:gd name="connsiteY55" fmla="*/ 3868256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93083 w 6829831"/>
                <a:gd name="connsiteY54" fmla="*/ 4042896 h 4745608"/>
                <a:gd name="connsiteX55" fmla="*/ 6110863 w 6829831"/>
                <a:gd name="connsiteY55" fmla="*/ 3840155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86898 w 6829831"/>
                <a:gd name="connsiteY54" fmla="*/ 4018307 h 4745608"/>
                <a:gd name="connsiteX55" fmla="*/ 6110863 w 6829831"/>
                <a:gd name="connsiteY55" fmla="*/ 3840155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86898 w 6829831"/>
                <a:gd name="connsiteY54" fmla="*/ 4018307 h 4745608"/>
                <a:gd name="connsiteX55" fmla="*/ 6110863 w 6829831"/>
                <a:gd name="connsiteY55" fmla="*/ 3840155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86898 w 6829831"/>
                <a:gd name="connsiteY54" fmla="*/ 4018307 h 4745608"/>
                <a:gd name="connsiteX55" fmla="*/ 6110863 w 6829831"/>
                <a:gd name="connsiteY55" fmla="*/ 3840155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5168 w 6829831"/>
                <a:gd name="connsiteY53" fmla="*/ 4071794 h 4745608"/>
                <a:gd name="connsiteX54" fmla="*/ 6586898 w 6829831"/>
                <a:gd name="connsiteY54" fmla="*/ 4018307 h 4745608"/>
                <a:gd name="connsiteX55" fmla="*/ 6110863 w 6829831"/>
                <a:gd name="connsiteY55" fmla="*/ 3840155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6829831" h="4745608">
                  <a:moveTo>
                    <a:pt x="1221553" y="1211958"/>
                  </a:moveTo>
                  <a:cubicBezTo>
                    <a:pt x="1271153" y="1336028"/>
                    <a:pt x="1288666" y="1485533"/>
                    <a:pt x="1343911" y="1559828"/>
                  </a:cubicBezTo>
                  <a:cubicBezTo>
                    <a:pt x="1399156" y="1634123"/>
                    <a:pt x="1459116" y="1637601"/>
                    <a:pt x="1553023" y="1657728"/>
                  </a:cubicBezTo>
                  <a:cubicBezTo>
                    <a:pt x="1646930" y="1677855"/>
                    <a:pt x="1829248" y="1699638"/>
                    <a:pt x="1907353" y="1680588"/>
                  </a:cubicBezTo>
                  <a:cubicBezTo>
                    <a:pt x="1985458" y="1661538"/>
                    <a:pt x="1985458" y="1608198"/>
                    <a:pt x="2021653" y="1543428"/>
                  </a:cubicBezTo>
                  <a:cubicBezTo>
                    <a:pt x="2057848" y="1478658"/>
                    <a:pt x="2107378" y="1362453"/>
                    <a:pt x="2124523" y="1291968"/>
                  </a:cubicBezTo>
                  <a:cubicBezTo>
                    <a:pt x="2141668" y="1221483"/>
                    <a:pt x="2133939" y="1198292"/>
                    <a:pt x="2124523" y="1120518"/>
                  </a:cubicBezTo>
                  <a:cubicBezTo>
                    <a:pt x="2115107" y="1042744"/>
                    <a:pt x="2075649" y="882475"/>
                    <a:pt x="2068029" y="825325"/>
                  </a:cubicBezTo>
                  <a:cubicBezTo>
                    <a:pt x="2060409" y="768175"/>
                    <a:pt x="2061767" y="734134"/>
                    <a:pt x="2078803" y="777618"/>
                  </a:cubicBezTo>
                  <a:cubicBezTo>
                    <a:pt x="2095839" y="821102"/>
                    <a:pt x="2147383" y="1004313"/>
                    <a:pt x="2170243" y="1086228"/>
                  </a:cubicBezTo>
                  <a:cubicBezTo>
                    <a:pt x="2193103" y="1168143"/>
                    <a:pt x="2196913" y="1232913"/>
                    <a:pt x="2215963" y="1269108"/>
                  </a:cubicBezTo>
                  <a:cubicBezTo>
                    <a:pt x="2235013" y="1305303"/>
                    <a:pt x="2265493" y="1320543"/>
                    <a:pt x="2284543" y="1303398"/>
                  </a:cubicBezTo>
                  <a:cubicBezTo>
                    <a:pt x="2303593" y="1286253"/>
                    <a:pt x="2299783" y="1236723"/>
                    <a:pt x="2330263" y="1166238"/>
                  </a:cubicBezTo>
                  <a:cubicBezTo>
                    <a:pt x="2360743" y="1095753"/>
                    <a:pt x="2429323" y="968118"/>
                    <a:pt x="2467423" y="880488"/>
                  </a:cubicBezTo>
                  <a:cubicBezTo>
                    <a:pt x="2505523" y="792858"/>
                    <a:pt x="2534098" y="697608"/>
                    <a:pt x="2558863" y="640458"/>
                  </a:cubicBezTo>
                  <a:cubicBezTo>
                    <a:pt x="2583628" y="583308"/>
                    <a:pt x="2616013" y="512823"/>
                    <a:pt x="2616013" y="537588"/>
                  </a:cubicBezTo>
                  <a:cubicBezTo>
                    <a:pt x="2616013" y="562353"/>
                    <a:pt x="2587438" y="695703"/>
                    <a:pt x="2558863" y="789048"/>
                  </a:cubicBezTo>
                  <a:cubicBezTo>
                    <a:pt x="2530288" y="882393"/>
                    <a:pt x="2475043" y="994788"/>
                    <a:pt x="2444563" y="1097658"/>
                  </a:cubicBezTo>
                  <a:cubicBezTo>
                    <a:pt x="2414083" y="1200528"/>
                    <a:pt x="2356933" y="1326258"/>
                    <a:pt x="2375983" y="1406268"/>
                  </a:cubicBezTo>
                  <a:cubicBezTo>
                    <a:pt x="2395033" y="1486278"/>
                    <a:pt x="2475043" y="1535808"/>
                    <a:pt x="2558863" y="1577718"/>
                  </a:cubicBezTo>
                  <a:cubicBezTo>
                    <a:pt x="2642683" y="1619628"/>
                    <a:pt x="2774128" y="1644393"/>
                    <a:pt x="2878903" y="1657728"/>
                  </a:cubicBezTo>
                  <a:cubicBezTo>
                    <a:pt x="2983678" y="1671063"/>
                    <a:pt x="3105598" y="1672968"/>
                    <a:pt x="3187513" y="1657728"/>
                  </a:cubicBezTo>
                  <a:cubicBezTo>
                    <a:pt x="3269428" y="1642488"/>
                    <a:pt x="3320301" y="1634784"/>
                    <a:pt x="3370393" y="1566288"/>
                  </a:cubicBezTo>
                  <a:cubicBezTo>
                    <a:pt x="3420485" y="1497792"/>
                    <a:pt x="3467275" y="1321876"/>
                    <a:pt x="3488066" y="1246753"/>
                  </a:cubicBezTo>
                  <a:cubicBezTo>
                    <a:pt x="3508857" y="1171630"/>
                    <a:pt x="3494207" y="1146011"/>
                    <a:pt x="3495138" y="1115548"/>
                  </a:cubicBezTo>
                  <a:cubicBezTo>
                    <a:pt x="3496069" y="1085085"/>
                    <a:pt x="3495555" y="1117316"/>
                    <a:pt x="3493650" y="1063976"/>
                  </a:cubicBezTo>
                  <a:cubicBezTo>
                    <a:pt x="3491745" y="1010636"/>
                    <a:pt x="3512696" y="901352"/>
                    <a:pt x="3450403" y="777618"/>
                  </a:cubicBezTo>
                  <a:cubicBezTo>
                    <a:pt x="3388110" y="653884"/>
                    <a:pt x="3101583" y="362546"/>
                    <a:pt x="3119893" y="321571"/>
                  </a:cubicBezTo>
                  <a:cubicBezTo>
                    <a:pt x="3138203" y="280596"/>
                    <a:pt x="3390831" y="633165"/>
                    <a:pt x="3497351" y="674883"/>
                  </a:cubicBezTo>
                  <a:cubicBezTo>
                    <a:pt x="3529859" y="730018"/>
                    <a:pt x="3675398" y="669055"/>
                    <a:pt x="3759013" y="571878"/>
                  </a:cubicBezTo>
                  <a:cubicBezTo>
                    <a:pt x="3842628" y="474701"/>
                    <a:pt x="3953323" y="185163"/>
                    <a:pt x="3999043" y="91818"/>
                  </a:cubicBezTo>
                  <a:cubicBezTo>
                    <a:pt x="4044763" y="-1527"/>
                    <a:pt x="4035745" y="-14117"/>
                    <a:pt x="4033333" y="11808"/>
                  </a:cubicBezTo>
                  <a:cubicBezTo>
                    <a:pt x="4030921" y="37733"/>
                    <a:pt x="4021326" y="141431"/>
                    <a:pt x="3984569" y="247366"/>
                  </a:cubicBezTo>
                  <a:cubicBezTo>
                    <a:pt x="3947812" y="353301"/>
                    <a:pt x="3878068" y="553410"/>
                    <a:pt x="3812791" y="647417"/>
                  </a:cubicBezTo>
                  <a:cubicBezTo>
                    <a:pt x="3747514" y="741424"/>
                    <a:pt x="3627634" y="752769"/>
                    <a:pt x="3592906" y="811408"/>
                  </a:cubicBezTo>
                  <a:cubicBezTo>
                    <a:pt x="3558178" y="870047"/>
                    <a:pt x="3557745" y="987492"/>
                    <a:pt x="3604425" y="999253"/>
                  </a:cubicBezTo>
                  <a:cubicBezTo>
                    <a:pt x="3651105" y="1011014"/>
                    <a:pt x="3773597" y="919495"/>
                    <a:pt x="3872985" y="881976"/>
                  </a:cubicBezTo>
                  <a:cubicBezTo>
                    <a:pt x="3972373" y="844457"/>
                    <a:pt x="4168876" y="779933"/>
                    <a:pt x="4200754" y="774136"/>
                  </a:cubicBezTo>
                  <a:cubicBezTo>
                    <a:pt x="4232632" y="768339"/>
                    <a:pt x="4127897" y="811000"/>
                    <a:pt x="4064251" y="847195"/>
                  </a:cubicBezTo>
                  <a:cubicBezTo>
                    <a:pt x="4000605" y="883390"/>
                    <a:pt x="3886500" y="950308"/>
                    <a:pt x="3818880" y="991305"/>
                  </a:cubicBezTo>
                  <a:cubicBezTo>
                    <a:pt x="3751260" y="1032302"/>
                    <a:pt x="3691205" y="1054829"/>
                    <a:pt x="3658531" y="1093178"/>
                  </a:cubicBezTo>
                  <a:cubicBezTo>
                    <a:pt x="3625857" y="1131527"/>
                    <a:pt x="3636352" y="1153482"/>
                    <a:pt x="3622838" y="1221401"/>
                  </a:cubicBezTo>
                  <a:cubicBezTo>
                    <a:pt x="3609324" y="1289320"/>
                    <a:pt x="3604280" y="1416540"/>
                    <a:pt x="3577446" y="1500691"/>
                  </a:cubicBezTo>
                  <a:cubicBezTo>
                    <a:pt x="3550612" y="1584842"/>
                    <a:pt x="3511582" y="1637270"/>
                    <a:pt x="3461833" y="1726308"/>
                  </a:cubicBezTo>
                  <a:cubicBezTo>
                    <a:pt x="3412084" y="1815346"/>
                    <a:pt x="3307802" y="1943726"/>
                    <a:pt x="3278953" y="2034918"/>
                  </a:cubicBezTo>
                  <a:cubicBezTo>
                    <a:pt x="3250105" y="2126110"/>
                    <a:pt x="3262853" y="2209684"/>
                    <a:pt x="3288742" y="2273460"/>
                  </a:cubicBezTo>
                  <a:cubicBezTo>
                    <a:pt x="3314631" y="2337237"/>
                    <a:pt x="3375491" y="2376289"/>
                    <a:pt x="3434288" y="2417577"/>
                  </a:cubicBezTo>
                  <a:cubicBezTo>
                    <a:pt x="3493085" y="2458865"/>
                    <a:pt x="3560925" y="2473348"/>
                    <a:pt x="3641522" y="2521189"/>
                  </a:cubicBezTo>
                  <a:cubicBezTo>
                    <a:pt x="3722119" y="2569030"/>
                    <a:pt x="3705511" y="2611089"/>
                    <a:pt x="4079053" y="2777868"/>
                  </a:cubicBezTo>
                  <a:cubicBezTo>
                    <a:pt x="4452595" y="2944647"/>
                    <a:pt x="5458334" y="3354631"/>
                    <a:pt x="5882777" y="3521863"/>
                  </a:cubicBezTo>
                  <a:cubicBezTo>
                    <a:pt x="6307220" y="3689095"/>
                    <a:pt x="6378068" y="3694795"/>
                    <a:pt x="6625713" y="3781261"/>
                  </a:cubicBezTo>
                  <a:cubicBezTo>
                    <a:pt x="6737155" y="3800509"/>
                    <a:pt x="6773426" y="3827821"/>
                    <a:pt x="6818787" y="3845235"/>
                  </a:cubicBezTo>
                  <a:cubicBezTo>
                    <a:pt x="6855893" y="3862711"/>
                    <a:pt x="6786636" y="3954271"/>
                    <a:pt x="6798310" y="3978496"/>
                  </a:cubicBezTo>
                  <a:cubicBezTo>
                    <a:pt x="6771763" y="4073517"/>
                    <a:pt x="6787327" y="4059899"/>
                    <a:pt x="6735168" y="4071794"/>
                  </a:cubicBezTo>
                  <a:cubicBezTo>
                    <a:pt x="6678476" y="4061718"/>
                    <a:pt x="6636267" y="4039453"/>
                    <a:pt x="6586898" y="4018307"/>
                  </a:cubicBezTo>
                  <a:cubicBezTo>
                    <a:pt x="6524141" y="3993588"/>
                    <a:pt x="6444405" y="3958703"/>
                    <a:pt x="6110863" y="3840155"/>
                  </a:cubicBezTo>
                  <a:cubicBezTo>
                    <a:pt x="5356781" y="3538946"/>
                    <a:pt x="5708350" y="3675939"/>
                    <a:pt x="4940575" y="3376168"/>
                  </a:cubicBezTo>
                  <a:cubicBezTo>
                    <a:pt x="4909493" y="3379480"/>
                    <a:pt x="4191101" y="3063854"/>
                    <a:pt x="3944371" y="2976643"/>
                  </a:cubicBezTo>
                  <a:cubicBezTo>
                    <a:pt x="3697641" y="2889432"/>
                    <a:pt x="3581277" y="2877501"/>
                    <a:pt x="3460193" y="2852901"/>
                  </a:cubicBezTo>
                  <a:cubicBezTo>
                    <a:pt x="3339109" y="2828301"/>
                    <a:pt x="3290310" y="2828052"/>
                    <a:pt x="3217865" y="2829045"/>
                  </a:cubicBezTo>
                  <a:cubicBezTo>
                    <a:pt x="3145420" y="2830038"/>
                    <a:pt x="3089692" y="2841881"/>
                    <a:pt x="3025524" y="2858861"/>
                  </a:cubicBezTo>
                  <a:cubicBezTo>
                    <a:pt x="2961356" y="2875841"/>
                    <a:pt x="2867091" y="2903010"/>
                    <a:pt x="2832855" y="2930924"/>
                  </a:cubicBezTo>
                  <a:cubicBezTo>
                    <a:pt x="2798620" y="2958838"/>
                    <a:pt x="2799047" y="2986835"/>
                    <a:pt x="2820111" y="3026344"/>
                  </a:cubicBezTo>
                  <a:cubicBezTo>
                    <a:pt x="2841175" y="3065853"/>
                    <a:pt x="2899912" y="3127474"/>
                    <a:pt x="2959241" y="3167976"/>
                  </a:cubicBezTo>
                  <a:cubicBezTo>
                    <a:pt x="3018570" y="3208478"/>
                    <a:pt x="3104583" y="3223639"/>
                    <a:pt x="3176083" y="3269358"/>
                  </a:cubicBezTo>
                  <a:cubicBezTo>
                    <a:pt x="3247583" y="3315077"/>
                    <a:pt x="3382251" y="3431025"/>
                    <a:pt x="3388239" y="3442290"/>
                  </a:cubicBezTo>
                  <a:cubicBezTo>
                    <a:pt x="3394228" y="3453555"/>
                    <a:pt x="3275948" y="3364527"/>
                    <a:pt x="3212014" y="3336948"/>
                  </a:cubicBezTo>
                  <a:cubicBezTo>
                    <a:pt x="3148080" y="3309369"/>
                    <a:pt x="3078023" y="3305141"/>
                    <a:pt x="3004633" y="3276814"/>
                  </a:cubicBezTo>
                  <a:cubicBezTo>
                    <a:pt x="2931243" y="3248487"/>
                    <a:pt x="2832636" y="3196805"/>
                    <a:pt x="2771676" y="3166987"/>
                  </a:cubicBezTo>
                  <a:cubicBezTo>
                    <a:pt x="2710716" y="3137169"/>
                    <a:pt x="2672437" y="3107516"/>
                    <a:pt x="2638873" y="3097908"/>
                  </a:cubicBezTo>
                  <a:cubicBezTo>
                    <a:pt x="2605309" y="3088300"/>
                    <a:pt x="2589179" y="3071238"/>
                    <a:pt x="2570293" y="3109338"/>
                  </a:cubicBezTo>
                  <a:cubicBezTo>
                    <a:pt x="2551407" y="3147438"/>
                    <a:pt x="2523214" y="3248486"/>
                    <a:pt x="2525557" y="3326508"/>
                  </a:cubicBezTo>
                  <a:cubicBezTo>
                    <a:pt x="2527900" y="3404530"/>
                    <a:pt x="2561325" y="3465737"/>
                    <a:pt x="2584349" y="3577470"/>
                  </a:cubicBezTo>
                  <a:cubicBezTo>
                    <a:pt x="2607373" y="3689203"/>
                    <a:pt x="2655576" y="3894365"/>
                    <a:pt x="2663703" y="3996904"/>
                  </a:cubicBezTo>
                  <a:cubicBezTo>
                    <a:pt x="2671830" y="4099443"/>
                    <a:pt x="2653780" y="4116258"/>
                    <a:pt x="2633113" y="4192703"/>
                  </a:cubicBezTo>
                  <a:cubicBezTo>
                    <a:pt x="2612446" y="4269148"/>
                    <a:pt x="2546020" y="4496822"/>
                    <a:pt x="2539703" y="4455574"/>
                  </a:cubicBezTo>
                  <a:cubicBezTo>
                    <a:pt x="2533386" y="4414326"/>
                    <a:pt x="2604956" y="4093390"/>
                    <a:pt x="2595212" y="3945217"/>
                  </a:cubicBezTo>
                  <a:cubicBezTo>
                    <a:pt x="2585468" y="3797044"/>
                    <a:pt x="2529208" y="3696326"/>
                    <a:pt x="2481240" y="3566538"/>
                  </a:cubicBezTo>
                  <a:cubicBezTo>
                    <a:pt x="2433272" y="3436750"/>
                    <a:pt x="2343996" y="3250308"/>
                    <a:pt x="2307403" y="3166488"/>
                  </a:cubicBezTo>
                  <a:cubicBezTo>
                    <a:pt x="2270810" y="3082668"/>
                    <a:pt x="2299783" y="3099813"/>
                    <a:pt x="2261683" y="3063618"/>
                  </a:cubicBezTo>
                  <a:cubicBezTo>
                    <a:pt x="2223583" y="3027423"/>
                    <a:pt x="2151700" y="2959505"/>
                    <a:pt x="2078803" y="2949318"/>
                  </a:cubicBezTo>
                  <a:cubicBezTo>
                    <a:pt x="2005906" y="2939131"/>
                    <a:pt x="1935406" y="2954785"/>
                    <a:pt x="1824299" y="3002494"/>
                  </a:cubicBezTo>
                  <a:cubicBezTo>
                    <a:pt x="1713192" y="3050203"/>
                    <a:pt x="1485950" y="3122516"/>
                    <a:pt x="1412162" y="3235573"/>
                  </a:cubicBezTo>
                  <a:cubicBezTo>
                    <a:pt x="1338374" y="3348630"/>
                    <a:pt x="1393455" y="3556683"/>
                    <a:pt x="1381573" y="3680838"/>
                  </a:cubicBezTo>
                  <a:cubicBezTo>
                    <a:pt x="1369691" y="3804993"/>
                    <a:pt x="1371526" y="3804172"/>
                    <a:pt x="1340867" y="3980504"/>
                  </a:cubicBezTo>
                  <a:cubicBezTo>
                    <a:pt x="1310208" y="4156836"/>
                    <a:pt x="1217614" y="4679197"/>
                    <a:pt x="1197619" y="4738831"/>
                  </a:cubicBezTo>
                  <a:cubicBezTo>
                    <a:pt x="1177624" y="4798465"/>
                    <a:pt x="1213371" y="4447966"/>
                    <a:pt x="1220896" y="4338309"/>
                  </a:cubicBezTo>
                  <a:cubicBezTo>
                    <a:pt x="1228421" y="4228652"/>
                    <a:pt x="1246473" y="4152367"/>
                    <a:pt x="1242772" y="4080888"/>
                  </a:cubicBezTo>
                  <a:cubicBezTo>
                    <a:pt x="1239072" y="4009410"/>
                    <a:pt x="1244139" y="3924678"/>
                    <a:pt x="1198693" y="3909438"/>
                  </a:cubicBezTo>
                  <a:cubicBezTo>
                    <a:pt x="1153247" y="3894198"/>
                    <a:pt x="1042154" y="3952356"/>
                    <a:pt x="970093" y="3989448"/>
                  </a:cubicBezTo>
                  <a:cubicBezTo>
                    <a:pt x="898032" y="4026540"/>
                    <a:pt x="835376" y="4070950"/>
                    <a:pt x="766328" y="4131990"/>
                  </a:cubicBezTo>
                  <a:cubicBezTo>
                    <a:pt x="697281" y="4193030"/>
                    <a:pt x="552546" y="4374724"/>
                    <a:pt x="555808" y="4355688"/>
                  </a:cubicBezTo>
                  <a:cubicBezTo>
                    <a:pt x="559070" y="4336652"/>
                    <a:pt x="690183" y="4107469"/>
                    <a:pt x="785900" y="4017771"/>
                  </a:cubicBezTo>
                  <a:cubicBezTo>
                    <a:pt x="881618" y="3928073"/>
                    <a:pt x="1047979" y="3866035"/>
                    <a:pt x="1130113" y="3817500"/>
                  </a:cubicBezTo>
                  <a:cubicBezTo>
                    <a:pt x="1212247" y="3768965"/>
                    <a:pt x="1255445" y="3797788"/>
                    <a:pt x="1278703" y="3726558"/>
                  </a:cubicBezTo>
                  <a:cubicBezTo>
                    <a:pt x="1301961" y="3655328"/>
                    <a:pt x="1264508" y="3482883"/>
                    <a:pt x="1269661" y="3390117"/>
                  </a:cubicBezTo>
                  <a:cubicBezTo>
                    <a:pt x="1274814" y="3297351"/>
                    <a:pt x="1289063" y="3226285"/>
                    <a:pt x="1309620" y="3169963"/>
                  </a:cubicBezTo>
                  <a:cubicBezTo>
                    <a:pt x="1330177" y="3113642"/>
                    <a:pt x="1431158" y="3083081"/>
                    <a:pt x="1393003" y="3052188"/>
                  </a:cubicBezTo>
                  <a:cubicBezTo>
                    <a:pt x="1354849" y="3021295"/>
                    <a:pt x="1202285" y="2989409"/>
                    <a:pt x="1080693" y="2984604"/>
                  </a:cubicBezTo>
                  <a:cubicBezTo>
                    <a:pt x="959101" y="2979799"/>
                    <a:pt x="804383" y="2984599"/>
                    <a:pt x="663453" y="3023360"/>
                  </a:cubicBezTo>
                  <a:cubicBezTo>
                    <a:pt x="522523" y="3062121"/>
                    <a:pt x="275444" y="3216177"/>
                    <a:pt x="235111" y="3217172"/>
                  </a:cubicBezTo>
                  <a:cubicBezTo>
                    <a:pt x="194778" y="3218167"/>
                    <a:pt x="356106" y="3077780"/>
                    <a:pt x="421453" y="3029328"/>
                  </a:cubicBezTo>
                  <a:cubicBezTo>
                    <a:pt x="486800" y="2980876"/>
                    <a:pt x="555022" y="2949816"/>
                    <a:pt x="627193" y="2926458"/>
                  </a:cubicBezTo>
                  <a:cubicBezTo>
                    <a:pt x="699364" y="2903100"/>
                    <a:pt x="767467" y="2895308"/>
                    <a:pt x="854480" y="2889178"/>
                  </a:cubicBezTo>
                  <a:cubicBezTo>
                    <a:pt x="941493" y="2883048"/>
                    <a:pt x="1036370" y="2884954"/>
                    <a:pt x="1149272" y="2889676"/>
                  </a:cubicBezTo>
                  <a:cubicBezTo>
                    <a:pt x="1262174" y="2894398"/>
                    <a:pt x="1413346" y="2938048"/>
                    <a:pt x="1531894" y="2917507"/>
                  </a:cubicBezTo>
                  <a:cubicBezTo>
                    <a:pt x="1650442" y="2896966"/>
                    <a:pt x="1832273" y="2875429"/>
                    <a:pt x="1860559" y="2766431"/>
                  </a:cubicBezTo>
                  <a:cubicBezTo>
                    <a:pt x="1888846" y="2657433"/>
                    <a:pt x="1730009" y="2396867"/>
                    <a:pt x="1701613" y="2263518"/>
                  </a:cubicBezTo>
                  <a:cubicBezTo>
                    <a:pt x="1673217" y="2130169"/>
                    <a:pt x="1743453" y="2036657"/>
                    <a:pt x="1690183" y="1966338"/>
                  </a:cubicBezTo>
                  <a:cubicBezTo>
                    <a:pt x="1636913" y="1896019"/>
                    <a:pt x="1481051" y="1883514"/>
                    <a:pt x="1381991" y="1841604"/>
                  </a:cubicBezTo>
                  <a:cubicBezTo>
                    <a:pt x="1282931" y="1799694"/>
                    <a:pt x="1201737" y="1750743"/>
                    <a:pt x="1095823" y="1714878"/>
                  </a:cubicBezTo>
                  <a:cubicBezTo>
                    <a:pt x="989909" y="1679013"/>
                    <a:pt x="870332" y="1624510"/>
                    <a:pt x="746507" y="1626415"/>
                  </a:cubicBezTo>
                  <a:cubicBezTo>
                    <a:pt x="622682" y="1628320"/>
                    <a:pt x="458429" y="1703447"/>
                    <a:pt x="352873" y="1726308"/>
                  </a:cubicBezTo>
                  <a:cubicBezTo>
                    <a:pt x="247317" y="1749169"/>
                    <a:pt x="170321" y="1761677"/>
                    <a:pt x="113171" y="1763582"/>
                  </a:cubicBezTo>
                  <a:cubicBezTo>
                    <a:pt x="56021" y="1765487"/>
                    <a:pt x="-29251" y="1757700"/>
                    <a:pt x="9973" y="1737738"/>
                  </a:cubicBezTo>
                  <a:cubicBezTo>
                    <a:pt x="49197" y="1717776"/>
                    <a:pt x="241329" y="1676115"/>
                    <a:pt x="348516" y="1643812"/>
                  </a:cubicBezTo>
                  <a:cubicBezTo>
                    <a:pt x="455703" y="1611509"/>
                    <a:pt x="532356" y="1549221"/>
                    <a:pt x="653097" y="1543920"/>
                  </a:cubicBezTo>
                  <a:cubicBezTo>
                    <a:pt x="773838" y="1538619"/>
                    <a:pt x="974410" y="1593040"/>
                    <a:pt x="1072963" y="1612008"/>
                  </a:cubicBezTo>
                  <a:cubicBezTo>
                    <a:pt x="1171516" y="1630976"/>
                    <a:pt x="1222279" y="1684398"/>
                    <a:pt x="1244413" y="1657728"/>
                  </a:cubicBezTo>
                  <a:cubicBezTo>
                    <a:pt x="1266547" y="1631058"/>
                    <a:pt x="1217196" y="1531998"/>
                    <a:pt x="1205766" y="1451988"/>
                  </a:cubicBezTo>
                  <a:cubicBezTo>
                    <a:pt x="1194336" y="1371978"/>
                    <a:pt x="1043682" y="855414"/>
                    <a:pt x="1046313" y="815409"/>
                  </a:cubicBezTo>
                  <a:cubicBezTo>
                    <a:pt x="1048944" y="775404"/>
                    <a:pt x="1171953" y="1087888"/>
                    <a:pt x="1221553" y="1211958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" name="Volný tvar 2"/>
            <p:cNvSpPr/>
            <p:nvPr/>
          </p:nvSpPr>
          <p:spPr>
            <a:xfrm>
              <a:off x="1437410" y="4044343"/>
              <a:ext cx="607197" cy="632982"/>
            </a:xfrm>
            <a:custGeom>
              <a:avLst/>
              <a:gdLst>
                <a:gd name="connsiteX0" fmla="*/ 36656 w 151592"/>
                <a:gd name="connsiteY0" fmla="*/ 4692 h 633054"/>
                <a:gd name="connsiteX1" fmla="*/ 80 w 151592"/>
                <a:gd name="connsiteY1" fmla="*/ 198545 h 633054"/>
                <a:gd name="connsiteX2" fmla="*/ 29341 w 151592"/>
                <a:gd name="connsiteY2" fmla="*/ 352164 h 633054"/>
                <a:gd name="connsiteX3" fmla="*/ 106151 w 151592"/>
                <a:gd name="connsiteY3" fmla="*/ 450919 h 633054"/>
                <a:gd name="connsiteX4" fmla="*/ 150042 w 151592"/>
                <a:gd name="connsiteY4" fmla="*/ 630142 h 633054"/>
                <a:gd name="connsiteX5" fmla="*/ 139069 w 151592"/>
                <a:gd name="connsiteY5" fmla="*/ 553332 h 633054"/>
                <a:gd name="connsiteX6" fmla="*/ 113466 w 151592"/>
                <a:gd name="connsiteY6" fmla="*/ 439947 h 633054"/>
                <a:gd name="connsiteX7" fmla="*/ 51287 w 151592"/>
                <a:gd name="connsiteY7" fmla="*/ 333876 h 633054"/>
                <a:gd name="connsiteX8" fmla="*/ 18368 w 151592"/>
                <a:gd name="connsiteY8" fmla="*/ 209518 h 633054"/>
                <a:gd name="connsiteX9" fmla="*/ 32999 w 151592"/>
                <a:gd name="connsiteY9" fmla="*/ 74187 h 633054"/>
                <a:gd name="connsiteX10" fmla="*/ 36656 w 151592"/>
                <a:gd name="connsiteY10" fmla="*/ 4692 h 633054"/>
                <a:gd name="connsiteX0" fmla="*/ 36656 w 151592"/>
                <a:gd name="connsiteY0" fmla="*/ 5662 h 634024"/>
                <a:gd name="connsiteX1" fmla="*/ 80 w 151592"/>
                <a:gd name="connsiteY1" fmla="*/ 199515 h 634024"/>
                <a:gd name="connsiteX2" fmla="*/ 29341 w 151592"/>
                <a:gd name="connsiteY2" fmla="*/ 353134 h 634024"/>
                <a:gd name="connsiteX3" fmla="*/ 106151 w 151592"/>
                <a:gd name="connsiteY3" fmla="*/ 451889 h 634024"/>
                <a:gd name="connsiteX4" fmla="*/ 150042 w 151592"/>
                <a:gd name="connsiteY4" fmla="*/ 631112 h 634024"/>
                <a:gd name="connsiteX5" fmla="*/ 139069 w 151592"/>
                <a:gd name="connsiteY5" fmla="*/ 554302 h 634024"/>
                <a:gd name="connsiteX6" fmla="*/ 113466 w 151592"/>
                <a:gd name="connsiteY6" fmla="*/ 440917 h 634024"/>
                <a:gd name="connsiteX7" fmla="*/ 51287 w 151592"/>
                <a:gd name="connsiteY7" fmla="*/ 334846 h 634024"/>
                <a:gd name="connsiteX8" fmla="*/ 18368 w 151592"/>
                <a:gd name="connsiteY8" fmla="*/ 210488 h 634024"/>
                <a:gd name="connsiteX9" fmla="*/ 47629 w 151592"/>
                <a:gd name="connsiteY9" fmla="*/ 67842 h 634024"/>
                <a:gd name="connsiteX10" fmla="*/ 36656 w 151592"/>
                <a:gd name="connsiteY10" fmla="*/ 5662 h 634024"/>
                <a:gd name="connsiteX0" fmla="*/ 36576 w 151512"/>
                <a:gd name="connsiteY0" fmla="*/ 5662 h 634024"/>
                <a:gd name="connsiteX1" fmla="*/ 0 w 151512"/>
                <a:gd name="connsiteY1" fmla="*/ 199515 h 634024"/>
                <a:gd name="connsiteX2" fmla="*/ 36576 w 151512"/>
                <a:gd name="connsiteY2" fmla="*/ 342161 h 634024"/>
                <a:gd name="connsiteX3" fmla="*/ 106071 w 151512"/>
                <a:gd name="connsiteY3" fmla="*/ 451889 h 634024"/>
                <a:gd name="connsiteX4" fmla="*/ 149962 w 151512"/>
                <a:gd name="connsiteY4" fmla="*/ 631112 h 634024"/>
                <a:gd name="connsiteX5" fmla="*/ 138989 w 151512"/>
                <a:gd name="connsiteY5" fmla="*/ 554302 h 634024"/>
                <a:gd name="connsiteX6" fmla="*/ 113386 w 151512"/>
                <a:gd name="connsiteY6" fmla="*/ 440917 h 634024"/>
                <a:gd name="connsiteX7" fmla="*/ 51207 w 151512"/>
                <a:gd name="connsiteY7" fmla="*/ 334846 h 634024"/>
                <a:gd name="connsiteX8" fmla="*/ 18288 w 151512"/>
                <a:gd name="connsiteY8" fmla="*/ 210488 h 634024"/>
                <a:gd name="connsiteX9" fmla="*/ 47549 w 151512"/>
                <a:gd name="connsiteY9" fmla="*/ 67842 h 634024"/>
                <a:gd name="connsiteX10" fmla="*/ 36576 w 151512"/>
                <a:gd name="connsiteY10" fmla="*/ 5662 h 634024"/>
                <a:gd name="connsiteX0" fmla="*/ 187092 w 302028"/>
                <a:gd name="connsiteY0" fmla="*/ 5662 h 634024"/>
                <a:gd name="connsiteX1" fmla="*/ 150516 w 302028"/>
                <a:gd name="connsiteY1" fmla="*/ 199515 h 634024"/>
                <a:gd name="connsiteX2" fmla="*/ 187092 w 302028"/>
                <a:gd name="connsiteY2" fmla="*/ 342161 h 634024"/>
                <a:gd name="connsiteX3" fmla="*/ 555 w 302028"/>
                <a:gd name="connsiteY3" fmla="*/ 561617 h 634024"/>
                <a:gd name="connsiteX4" fmla="*/ 256587 w 302028"/>
                <a:gd name="connsiteY4" fmla="*/ 451889 h 634024"/>
                <a:gd name="connsiteX5" fmla="*/ 300478 w 302028"/>
                <a:gd name="connsiteY5" fmla="*/ 631112 h 634024"/>
                <a:gd name="connsiteX6" fmla="*/ 289505 w 302028"/>
                <a:gd name="connsiteY6" fmla="*/ 554302 h 634024"/>
                <a:gd name="connsiteX7" fmla="*/ 263902 w 302028"/>
                <a:gd name="connsiteY7" fmla="*/ 440917 h 634024"/>
                <a:gd name="connsiteX8" fmla="*/ 201723 w 302028"/>
                <a:gd name="connsiteY8" fmla="*/ 334846 h 634024"/>
                <a:gd name="connsiteX9" fmla="*/ 168804 w 302028"/>
                <a:gd name="connsiteY9" fmla="*/ 210488 h 634024"/>
                <a:gd name="connsiteX10" fmla="*/ 198065 w 302028"/>
                <a:gd name="connsiteY10" fmla="*/ 67842 h 634024"/>
                <a:gd name="connsiteX11" fmla="*/ 187092 w 302028"/>
                <a:gd name="connsiteY11" fmla="*/ 5662 h 634024"/>
                <a:gd name="connsiteX0" fmla="*/ 186564 w 301500"/>
                <a:gd name="connsiteY0" fmla="*/ 5662 h 634024"/>
                <a:gd name="connsiteX1" fmla="*/ 149988 w 301500"/>
                <a:gd name="connsiteY1" fmla="*/ 199515 h 634024"/>
                <a:gd name="connsiteX2" fmla="*/ 186564 w 301500"/>
                <a:gd name="connsiteY2" fmla="*/ 342161 h 634024"/>
                <a:gd name="connsiteX3" fmla="*/ 27 w 301500"/>
                <a:gd name="connsiteY3" fmla="*/ 561617 h 634024"/>
                <a:gd name="connsiteX4" fmla="*/ 186564 w 301500"/>
                <a:gd name="connsiteY4" fmla="*/ 371422 h 634024"/>
                <a:gd name="connsiteX5" fmla="*/ 256059 w 301500"/>
                <a:gd name="connsiteY5" fmla="*/ 451889 h 634024"/>
                <a:gd name="connsiteX6" fmla="*/ 299950 w 301500"/>
                <a:gd name="connsiteY6" fmla="*/ 631112 h 634024"/>
                <a:gd name="connsiteX7" fmla="*/ 288977 w 301500"/>
                <a:gd name="connsiteY7" fmla="*/ 554302 h 634024"/>
                <a:gd name="connsiteX8" fmla="*/ 263374 w 301500"/>
                <a:gd name="connsiteY8" fmla="*/ 440917 h 634024"/>
                <a:gd name="connsiteX9" fmla="*/ 201195 w 301500"/>
                <a:gd name="connsiteY9" fmla="*/ 334846 h 634024"/>
                <a:gd name="connsiteX10" fmla="*/ 168276 w 301500"/>
                <a:gd name="connsiteY10" fmla="*/ 210488 h 634024"/>
                <a:gd name="connsiteX11" fmla="*/ 197537 w 301500"/>
                <a:gd name="connsiteY11" fmla="*/ 67842 h 634024"/>
                <a:gd name="connsiteX12" fmla="*/ 186564 w 301500"/>
                <a:gd name="connsiteY12" fmla="*/ 5662 h 634024"/>
                <a:gd name="connsiteX0" fmla="*/ 186564 w 577983"/>
                <a:gd name="connsiteY0" fmla="*/ 5710 h 634072"/>
                <a:gd name="connsiteX1" fmla="*/ 149988 w 577983"/>
                <a:gd name="connsiteY1" fmla="*/ 199563 h 634072"/>
                <a:gd name="connsiteX2" fmla="*/ 186564 w 577983"/>
                <a:gd name="connsiteY2" fmla="*/ 342209 h 634072"/>
                <a:gd name="connsiteX3" fmla="*/ 27 w 577983"/>
                <a:gd name="connsiteY3" fmla="*/ 561665 h 634072"/>
                <a:gd name="connsiteX4" fmla="*/ 186564 w 577983"/>
                <a:gd name="connsiteY4" fmla="*/ 371470 h 634072"/>
                <a:gd name="connsiteX5" fmla="*/ 256059 w 577983"/>
                <a:gd name="connsiteY5" fmla="*/ 451937 h 634072"/>
                <a:gd name="connsiteX6" fmla="*/ 299950 w 577983"/>
                <a:gd name="connsiteY6" fmla="*/ 631160 h 634072"/>
                <a:gd name="connsiteX7" fmla="*/ 288977 w 577983"/>
                <a:gd name="connsiteY7" fmla="*/ 554350 h 634072"/>
                <a:gd name="connsiteX8" fmla="*/ 263374 w 577983"/>
                <a:gd name="connsiteY8" fmla="*/ 440965 h 634072"/>
                <a:gd name="connsiteX9" fmla="*/ 201195 w 577983"/>
                <a:gd name="connsiteY9" fmla="*/ 334894 h 634072"/>
                <a:gd name="connsiteX10" fmla="*/ 168276 w 577983"/>
                <a:gd name="connsiteY10" fmla="*/ 210536 h 634072"/>
                <a:gd name="connsiteX11" fmla="*/ 577928 w 577983"/>
                <a:gd name="connsiteY11" fmla="*/ 236139 h 634072"/>
                <a:gd name="connsiteX12" fmla="*/ 197537 w 577983"/>
                <a:gd name="connsiteY12" fmla="*/ 67890 h 634072"/>
                <a:gd name="connsiteX13" fmla="*/ 186564 w 577983"/>
                <a:gd name="connsiteY13" fmla="*/ 5710 h 634072"/>
                <a:gd name="connsiteX0" fmla="*/ 186564 w 577928"/>
                <a:gd name="connsiteY0" fmla="*/ 5710 h 634072"/>
                <a:gd name="connsiteX1" fmla="*/ 149988 w 577928"/>
                <a:gd name="connsiteY1" fmla="*/ 199563 h 634072"/>
                <a:gd name="connsiteX2" fmla="*/ 186564 w 577928"/>
                <a:gd name="connsiteY2" fmla="*/ 342209 h 634072"/>
                <a:gd name="connsiteX3" fmla="*/ 27 w 577928"/>
                <a:gd name="connsiteY3" fmla="*/ 561665 h 634072"/>
                <a:gd name="connsiteX4" fmla="*/ 186564 w 577928"/>
                <a:gd name="connsiteY4" fmla="*/ 371470 h 634072"/>
                <a:gd name="connsiteX5" fmla="*/ 256059 w 577928"/>
                <a:gd name="connsiteY5" fmla="*/ 451937 h 634072"/>
                <a:gd name="connsiteX6" fmla="*/ 299950 w 577928"/>
                <a:gd name="connsiteY6" fmla="*/ 631160 h 634072"/>
                <a:gd name="connsiteX7" fmla="*/ 288977 w 577928"/>
                <a:gd name="connsiteY7" fmla="*/ 554350 h 634072"/>
                <a:gd name="connsiteX8" fmla="*/ 263374 w 577928"/>
                <a:gd name="connsiteY8" fmla="*/ 440965 h 634072"/>
                <a:gd name="connsiteX9" fmla="*/ 201195 w 577928"/>
                <a:gd name="connsiteY9" fmla="*/ 334894 h 634072"/>
                <a:gd name="connsiteX10" fmla="*/ 168276 w 577928"/>
                <a:gd name="connsiteY10" fmla="*/ 210536 h 634072"/>
                <a:gd name="connsiteX11" fmla="*/ 193880 w 577928"/>
                <a:gd name="connsiteY11" fmla="*/ 93493 h 634072"/>
                <a:gd name="connsiteX12" fmla="*/ 577928 w 577928"/>
                <a:gd name="connsiteY12" fmla="*/ 236139 h 634072"/>
                <a:gd name="connsiteX13" fmla="*/ 197537 w 577928"/>
                <a:gd name="connsiteY13" fmla="*/ 67890 h 634072"/>
                <a:gd name="connsiteX14" fmla="*/ 186564 w 577928"/>
                <a:gd name="connsiteY14" fmla="*/ 5710 h 634072"/>
                <a:gd name="connsiteX0" fmla="*/ 186564 w 607189"/>
                <a:gd name="connsiteY0" fmla="*/ 6910 h 635272"/>
                <a:gd name="connsiteX1" fmla="*/ 149988 w 607189"/>
                <a:gd name="connsiteY1" fmla="*/ 200763 h 635272"/>
                <a:gd name="connsiteX2" fmla="*/ 186564 w 607189"/>
                <a:gd name="connsiteY2" fmla="*/ 343409 h 635272"/>
                <a:gd name="connsiteX3" fmla="*/ 27 w 607189"/>
                <a:gd name="connsiteY3" fmla="*/ 562865 h 635272"/>
                <a:gd name="connsiteX4" fmla="*/ 186564 w 607189"/>
                <a:gd name="connsiteY4" fmla="*/ 372670 h 635272"/>
                <a:gd name="connsiteX5" fmla="*/ 256059 w 607189"/>
                <a:gd name="connsiteY5" fmla="*/ 453137 h 635272"/>
                <a:gd name="connsiteX6" fmla="*/ 299950 w 607189"/>
                <a:gd name="connsiteY6" fmla="*/ 632360 h 635272"/>
                <a:gd name="connsiteX7" fmla="*/ 288977 w 607189"/>
                <a:gd name="connsiteY7" fmla="*/ 555550 h 635272"/>
                <a:gd name="connsiteX8" fmla="*/ 263374 w 607189"/>
                <a:gd name="connsiteY8" fmla="*/ 442165 h 635272"/>
                <a:gd name="connsiteX9" fmla="*/ 201195 w 607189"/>
                <a:gd name="connsiteY9" fmla="*/ 336094 h 635272"/>
                <a:gd name="connsiteX10" fmla="*/ 168276 w 607189"/>
                <a:gd name="connsiteY10" fmla="*/ 211736 h 635272"/>
                <a:gd name="connsiteX11" fmla="*/ 193880 w 607189"/>
                <a:gd name="connsiteY11" fmla="*/ 94693 h 635272"/>
                <a:gd name="connsiteX12" fmla="*/ 607189 w 607189"/>
                <a:gd name="connsiteY12" fmla="*/ 314149 h 635272"/>
                <a:gd name="connsiteX13" fmla="*/ 197537 w 607189"/>
                <a:gd name="connsiteY13" fmla="*/ 69090 h 635272"/>
                <a:gd name="connsiteX14" fmla="*/ 186564 w 607189"/>
                <a:gd name="connsiteY14" fmla="*/ 6910 h 635272"/>
                <a:gd name="connsiteX0" fmla="*/ 186564 w 611330"/>
                <a:gd name="connsiteY0" fmla="*/ 4620 h 632982"/>
                <a:gd name="connsiteX1" fmla="*/ 149988 w 611330"/>
                <a:gd name="connsiteY1" fmla="*/ 198473 h 632982"/>
                <a:gd name="connsiteX2" fmla="*/ 186564 w 611330"/>
                <a:gd name="connsiteY2" fmla="*/ 341119 h 632982"/>
                <a:gd name="connsiteX3" fmla="*/ 27 w 611330"/>
                <a:gd name="connsiteY3" fmla="*/ 560575 h 632982"/>
                <a:gd name="connsiteX4" fmla="*/ 186564 w 611330"/>
                <a:gd name="connsiteY4" fmla="*/ 370380 h 632982"/>
                <a:gd name="connsiteX5" fmla="*/ 256059 w 611330"/>
                <a:gd name="connsiteY5" fmla="*/ 450847 h 632982"/>
                <a:gd name="connsiteX6" fmla="*/ 299950 w 611330"/>
                <a:gd name="connsiteY6" fmla="*/ 630070 h 632982"/>
                <a:gd name="connsiteX7" fmla="*/ 288977 w 611330"/>
                <a:gd name="connsiteY7" fmla="*/ 553260 h 632982"/>
                <a:gd name="connsiteX8" fmla="*/ 263374 w 611330"/>
                <a:gd name="connsiteY8" fmla="*/ 439875 h 632982"/>
                <a:gd name="connsiteX9" fmla="*/ 201195 w 611330"/>
                <a:gd name="connsiteY9" fmla="*/ 333804 h 632982"/>
                <a:gd name="connsiteX10" fmla="*/ 168276 w 611330"/>
                <a:gd name="connsiteY10" fmla="*/ 209446 h 632982"/>
                <a:gd name="connsiteX11" fmla="*/ 193880 w 611330"/>
                <a:gd name="connsiteY11" fmla="*/ 92403 h 632982"/>
                <a:gd name="connsiteX12" fmla="*/ 607189 w 611330"/>
                <a:gd name="connsiteY12" fmla="*/ 311859 h 632982"/>
                <a:gd name="connsiteX13" fmla="*/ 406020 w 611330"/>
                <a:gd name="connsiteY13" fmla="*/ 136294 h 632982"/>
                <a:gd name="connsiteX14" fmla="*/ 197537 w 611330"/>
                <a:gd name="connsiteY14" fmla="*/ 66800 h 632982"/>
                <a:gd name="connsiteX15" fmla="*/ 186564 w 611330"/>
                <a:gd name="connsiteY15" fmla="*/ 4620 h 632982"/>
                <a:gd name="connsiteX0" fmla="*/ 186564 w 607197"/>
                <a:gd name="connsiteY0" fmla="*/ 4620 h 632982"/>
                <a:gd name="connsiteX1" fmla="*/ 149988 w 607197"/>
                <a:gd name="connsiteY1" fmla="*/ 198473 h 632982"/>
                <a:gd name="connsiteX2" fmla="*/ 186564 w 607197"/>
                <a:gd name="connsiteY2" fmla="*/ 341119 h 632982"/>
                <a:gd name="connsiteX3" fmla="*/ 27 w 607197"/>
                <a:gd name="connsiteY3" fmla="*/ 560575 h 632982"/>
                <a:gd name="connsiteX4" fmla="*/ 186564 w 607197"/>
                <a:gd name="connsiteY4" fmla="*/ 370380 h 632982"/>
                <a:gd name="connsiteX5" fmla="*/ 256059 w 607197"/>
                <a:gd name="connsiteY5" fmla="*/ 450847 h 632982"/>
                <a:gd name="connsiteX6" fmla="*/ 299950 w 607197"/>
                <a:gd name="connsiteY6" fmla="*/ 630070 h 632982"/>
                <a:gd name="connsiteX7" fmla="*/ 288977 w 607197"/>
                <a:gd name="connsiteY7" fmla="*/ 553260 h 632982"/>
                <a:gd name="connsiteX8" fmla="*/ 263374 w 607197"/>
                <a:gd name="connsiteY8" fmla="*/ 439875 h 632982"/>
                <a:gd name="connsiteX9" fmla="*/ 201195 w 607197"/>
                <a:gd name="connsiteY9" fmla="*/ 333804 h 632982"/>
                <a:gd name="connsiteX10" fmla="*/ 168276 w 607197"/>
                <a:gd name="connsiteY10" fmla="*/ 209446 h 632982"/>
                <a:gd name="connsiteX11" fmla="*/ 193880 w 607197"/>
                <a:gd name="connsiteY11" fmla="*/ 92403 h 632982"/>
                <a:gd name="connsiteX12" fmla="*/ 409677 w 607197"/>
                <a:gd name="connsiteY12" fmla="*/ 154582 h 632982"/>
                <a:gd name="connsiteX13" fmla="*/ 607189 w 607197"/>
                <a:gd name="connsiteY13" fmla="*/ 311859 h 632982"/>
                <a:gd name="connsiteX14" fmla="*/ 406020 w 607197"/>
                <a:gd name="connsiteY14" fmla="*/ 136294 h 632982"/>
                <a:gd name="connsiteX15" fmla="*/ 197537 w 607197"/>
                <a:gd name="connsiteY15" fmla="*/ 66800 h 632982"/>
                <a:gd name="connsiteX16" fmla="*/ 186564 w 607197"/>
                <a:gd name="connsiteY16" fmla="*/ 4620 h 632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7197" h="632982">
                  <a:moveTo>
                    <a:pt x="186564" y="4620"/>
                  </a:moveTo>
                  <a:cubicBezTo>
                    <a:pt x="178639" y="26566"/>
                    <a:pt x="149988" y="142390"/>
                    <a:pt x="149988" y="198473"/>
                  </a:cubicBezTo>
                  <a:cubicBezTo>
                    <a:pt x="149988" y="254556"/>
                    <a:pt x="211558" y="280769"/>
                    <a:pt x="186564" y="341119"/>
                  </a:cubicBezTo>
                  <a:cubicBezTo>
                    <a:pt x="161570" y="401469"/>
                    <a:pt x="-2411" y="539239"/>
                    <a:pt x="27" y="560575"/>
                  </a:cubicBezTo>
                  <a:cubicBezTo>
                    <a:pt x="2465" y="581911"/>
                    <a:pt x="143892" y="388668"/>
                    <a:pt x="186564" y="370380"/>
                  </a:cubicBezTo>
                  <a:cubicBezTo>
                    <a:pt x="229236" y="352092"/>
                    <a:pt x="237161" y="407565"/>
                    <a:pt x="256059" y="450847"/>
                  </a:cubicBezTo>
                  <a:cubicBezTo>
                    <a:pt x="274957" y="494129"/>
                    <a:pt x="294464" y="613001"/>
                    <a:pt x="299950" y="630070"/>
                  </a:cubicBezTo>
                  <a:cubicBezTo>
                    <a:pt x="305436" y="647139"/>
                    <a:pt x="295073" y="584959"/>
                    <a:pt x="288977" y="553260"/>
                  </a:cubicBezTo>
                  <a:cubicBezTo>
                    <a:pt x="282881" y="521561"/>
                    <a:pt x="278004" y="476451"/>
                    <a:pt x="263374" y="439875"/>
                  </a:cubicBezTo>
                  <a:cubicBezTo>
                    <a:pt x="248744" y="403299"/>
                    <a:pt x="217045" y="372209"/>
                    <a:pt x="201195" y="333804"/>
                  </a:cubicBezTo>
                  <a:cubicBezTo>
                    <a:pt x="185345" y="295399"/>
                    <a:pt x="169495" y="231391"/>
                    <a:pt x="168276" y="209446"/>
                  </a:cubicBezTo>
                  <a:cubicBezTo>
                    <a:pt x="167057" y="187501"/>
                    <a:pt x="155475" y="96061"/>
                    <a:pt x="193880" y="92403"/>
                  </a:cubicBezTo>
                  <a:cubicBezTo>
                    <a:pt x="232285" y="88745"/>
                    <a:pt x="340792" y="118006"/>
                    <a:pt x="409677" y="154582"/>
                  </a:cubicBezTo>
                  <a:cubicBezTo>
                    <a:pt x="478562" y="191158"/>
                    <a:pt x="605970" y="320393"/>
                    <a:pt x="607189" y="311859"/>
                  </a:cubicBezTo>
                  <a:cubicBezTo>
                    <a:pt x="608408" y="303325"/>
                    <a:pt x="474295" y="177137"/>
                    <a:pt x="406020" y="136294"/>
                  </a:cubicBezTo>
                  <a:cubicBezTo>
                    <a:pt x="337745" y="95451"/>
                    <a:pt x="234113" y="88746"/>
                    <a:pt x="197537" y="66800"/>
                  </a:cubicBezTo>
                  <a:cubicBezTo>
                    <a:pt x="160961" y="44854"/>
                    <a:pt x="194489" y="-17326"/>
                    <a:pt x="186564" y="462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" name="Volný tvar 3"/>
            <p:cNvSpPr/>
            <p:nvPr/>
          </p:nvSpPr>
          <p:spPr>
            <a:xfrm>
              <a:off x="328256" y="3664913"/>
              <a:ext cx="814942" cy="690610"/>
            </a:xfrm>
            <a:custGeom>
              <a:avLst/>
              <a:gdLst>
                <a:gd name="connsiteX0" fmla="*/ 812913 w 823432"/>
                <a:gd name="connsiteY0" fmla="*/ 69 h 584609"/>
                <a:gd name="connsiteX1" fmla="*/ 736104 w 823432"/>
                <a:gd name="connsiteY1" fmla="*/ 95167 h 584609"/>
                <a:gd name="connsiteX2" fmla="*/ 593457 w 823432"/>
                <a:gd name="connsiteY2" fmla="*/ 47618 h 584609"/>
                <a:gd name="connsiteX3" fmla="*/ 392289 w 823432"/>
                <a:gd name="connsiteY3" fmla="*/ 73221 h 584609"/>
                <a:gd name="connsiteX4" fmla="*/ 194779 w 823432"/>
                <a:gd name="connsiteY4" fmla="*/ 128085 h 584609"/>
                <a:gd name="connsiteX5" fmla="*/ 132600 w 823432"/>
                <a:gd name="connsiteY5" fmla="*/ 373144 h 584609"/>
                <a:gd name="connsiteX6" fmla="*/ 926 w 823432"/>
                <a:gd name="connsiteY6" fmla="*/ 581627 h 584609"/>
                <a:gd name="connsiteX7" fmla="*/ 77736 w 823432"/>
                <a:gd name="connsiteY7" fmla="*/ 486530 h 584609"/>
                <a:gd name="connsiteX8" fmla="*/ 150888 w 823432"/>
                <a:gd name="connsiteY8" fmla="*/ 351199 h 584609"/>
                <a:gd name="connsiteX9" fmla="*/ 191121 w 823432"/>
                <a:gd name="connsiteY9" fmla="*/ 182949 h 584609"/>
                <a:gd name="connsiteX10" fmla="*/ 256958 w 823432"/>
                <a:gd name="connsiteY10" fmla="*/ 109797 h 584609"/>
                <a:gd name="connsiteX11" fmla="*/ 344741 w 823432"/>
                <a:gd name="connsiteY11" fmla="*/ 98824 h 584609"/>
                <a:gd name="connsiteX12" fmla="*/ 469099 w 823432"/>
                <a:gd name="connsiteY12" fmla="*/ 84194 h 584609"/>
                <a:gd name="connsiteX13" fmla="*/ 597115 w 823432"/>
                <a:gd name="connsiteY13" fmla="*/ 65906 h 584609"/>
                <a:gd name="connsiteX14" fmla="*/ 699528 w 823432"/>
                <a:gd name="connsiteY14" fmla="*/ 106139 h 584609"/>
                <a:gd name="connsiteX15" fmla="*/ 809256 w 823432"/>
                <a:gd name="connsiteY15" fmla="*/ 80536 h 584609"/>
                <a:gd name="connsiteX16" fmla="*/ 812913 w 823432"/>
                <a:gd name="connsiteY16" fmla="*/ 69 h 5846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194779 w 814941"/>
                <a:gd name="connsiteY4" fmla="*/ 128185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1121 w 814941"/>
                <a:gd name="connsiteY9" fmla="*/ 183049 h 584709"/>
                <a:gd name="connsiteX10" fmla="*/ 256958 w 814941"/>
                <a:gd name="connsiteY10" fmla="*/ 109897 h 584709"/>
                <a:gd name="connsiteX11" fmla="*/ 344741 w 814941"/>
                <a:gd name="connsiteY11" fmla="*/ 98924 h 584709"/>
                <a:gd name="connsiteX12" fmla="*/ 469099 w 814941"/>
                <a:gd name="connsiteY12" fmla="*/ 84294 h 584709"/>
                <a:gd name="connsiteX13" fmla="*/ 597115 w 814941"/>
                <a:gd name="connsiteY13" fmla="*/ 66006 h 584709"/>
                <a:gd name="connsiteX14" fmla="*/ 699528 w 814941"/>
                <a:gd name="connsiteY14" fmla="*/ 106239 h 584709"/>
                <a:gd name="connsiteX15" fmla="*/ 783653 w 814941"/>
                <a:gd name="connsiteY15" fmla="*/ 73321 h 584709"/>
                <a:gd name="connsiteX16" fmla="*/ 812913 w 814941"/>
                <a:gd name="connsiteY16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194779 w 814941"/>
                <a:gd name="connsiteY4" fmla="*/ 128185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1121 w 814941"/>
                <a:gd name="connsiteY9" fmla="*/ 183049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9099 w 814941"/>
                <a:gd name="connsiteY12" fmla="*/ 84294 h 584709"/>
                <a:gd name="connsiteX13" fmla="*/ 597115 w 814941"/>
                <a:gd name="connsiteY13" fmla="*/ 66006 h 584709"/>
                <a:gd name="connsiteX14" fmla="*/ 699528 w 814941"/>
                <a:gd name="connsiteY14" fmla="*/ 106239 h 584709"/>
                <a:gd name="connsiteX15" fmla="*/ 783653 w 814941"/>
                <a:gd name="connsiteY15" fmla="*/ 73321 h 584709"/>
                <a:gd name="connsiteX16" fmla="*/ 812913 w 814941"/>
                <a:gd name="connsiteY16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194779 w 814941"/>
                <a:gd name="connsiteY4" fmla="*/ 128185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9099 w 814941"/>
                <a:gd name="connsiteY12" fmla="*/ 84294 h 584709"/>
                <a:gd name="connsiteX13" fmla="*/ 597115 w 814941"/>
                <a:gd name="connsiteY13" fmla="*/ 66006 h 584709"/>
                <a:gd name="connsiteX14" fmla="*/ 699528 w 814941"/>
                <a:gd name="connsiteY14" fmla="*/ 106239 h 584709"/>
                <a:gd name="connsiteX15" fmla="*/ 783653 w 814941"/>
                <a:gd name="connsiteY15" fmla="*/ 73321 h 584709"/>
                <a:gd name="connsiteX16" fmla="*/ 812913 w 814941"/>
                <a:gd name="connsiteY16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9099 w 814941"/>
                <a:gd name="connsiteY12" fmla="*/ 84294 h 584709"/>
                <a:gd name="connsiteX13" fmla="*/ 597115 w 814941"/>
                <a:gd name="connsiteY13" fmla="*/ 66006 h 584709"/>
                <a:gd name="connsiteX14" fmla="*/ 699528 w 814941"/>
                <a:gd name="connsiteY14" fmla="*/ 106239 h 584709"/>
                <a:gd name="connsiteX15" fmla="*/ 783653 w 814941"/>
                <a:gd name="connsiteY15" fmla="*/ 73321 h 584709"/>
                <a:gd name="connsiteX16" fmla="*/ 812913 w 814941"/>
                <a:gd name="connsiteY16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1784 w 814941"/>
                <a:gd name="connsiteY12" fmla="*/ 73321 h 584709"/>
                <a:gd name="connsiteX13" fmla="*/ 597115 w 814941"/>
                <a:gd name="connsiteY13" fmla="*/ 66006 h 584709"/>
                <a:gd name="connsiteX14" fmla="*/ 699528 w 814941"/>
                <a:gd name="connsiteY14" fmla="*/ 106239 h 584709"/>
                <a:gd name="connsiteX15" fmla="*/ 783653 w 814941"/>
                <a:gd name="connsiteY15" fmla="*/ 73321 h 584709"/>
                <a:gd name="connsiteX16" fmla="*/ 812913 w 814941"/>
                <a:gd name="connsiteY16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1784 w 814941"/>
                <a:gd name="connsiteY12" fmla="*/ 73321 h 584709"/>
                <a:gd name="connsiteX13" fmla="*/ 586144 w 814941"/>
                <a:gd name="connsiteY13" fmla="*/ 296435 h 584709"/>
                <a:gd name="connsiteX14" fmla="*/ 597115 w 814941"/>
                <a:gd name="connsiteY14" fmla="*/ 66006 h 584709"/>
                <a:gd name="connsiteX15" fmla="*/ 699528 w 814941"/>
                <a:gd name="connsiteY15" fmla="*/ 106239 h 584709"/>
                <a:gd name="connsiteX16" fmla="*/ 783653 w 814941"/>
                <a:gd name="connsiteY16" fmla="*/ 73321 h 584709"/>
                <a:gd name="connsiteX17" fmla="*/ 812913 w 814941"/>
                <a:gd name="connsiteY17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1784 w 814941"/>
                <a:gd name="connsiteY12" fmla="*/ 73321 h 584709"/>
                <a:gd name="connsiteX13" fmla="*/ 604432 w 814941"/>
                <a:gd name="connsiteY13" fmla="*/ 556125 h 584709"/>
                <a:gd name="connsiteX14" fmla="*/ 597115 w 814941"/>
                <a:gd name="connsiteY14" fmla="*/ 66006 h 584709"/>
                <a:gd name="connsiteX15" fmla="*/ 699528 w 814941"/>
                <a:gd name="connsiteY15" fmla="*/ 106239 h 584709"/>
                <a:gd name="connsiteX16" fmla="*/ 783653 w 814941"/>
                <a:gd name="connsiteY16" fmla="*/ 73321 h 584709"/>
                <a:gd name="connsiteX17" fmla="*/ 812913 w 814941"/>
                <a:gd name="connsiteY17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1784 w 814941"/>
                <a:gd name="connsiteY12" fmla="*/ 73321 h 584709"/>
                <a:gd name="connsiteX13" fmla="*/ 578828 w 814941"/>
                <a:gd name="connsiteY13" fmla="*/ 285462 h 584709"/>
                <a:gd name="connsiteX14" fmla="*/ 604432 w 814941"/>
                <a:gd name="connsiteY14" fmla="*/ 556125 h 584709"/>
                <a:gd name="connsiteX15" fmla="*/ 597115 w 814941"/>
                <a:gd name="connsiteY15" fmla="*/ 66006 h 584709"/>
                <a:gd name="connsiteX16" fmla="*/ 699528 w 814941"/>
                <a:gd name="connsiteY16" fmla="*/ 106239 h 584709"/>
                <a:gd name="connsiteX17" fmla="*/ 783653 w 814941"/>
                <a:gd name="connsiteY17" fmla="*/ 73321 h 584709"/>
                <a:gd name="connsiteX18" fmla="*/ 812913 w 814941"/>
                <a:gd name="connsiteY18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1784 w 814941"/>
                <a:gd name="connsiteY12" fmla="*/ 73321 h 584709"/>
                <a:gd name="connsiteX13" fmla="*/ 575171 w 814941"/>
                <a:gd name="connsiteY13" fmla="*/ 84294 h 584709"/>
                <a:gd name="connsiteX14" fmla="*/ 578828 w 814941"/>
                <a:gd name="connsiteY14" fmla="*/ 285462 h 584709"/>
                <a:gd name="connsiteX15" fmla="*/ 604432 w 814941"/>
                <a:gd name="connsiteY15" fmla="*/ 556125 h 584709"/>
                <a:gd name="connsiteX16" fmla="*/ 597115 w 814941"/>
                <a:gd name="connsiteY16" fmla="*/ 66006 h 584709"/>
                <a:gd name="connsiteX17" fmla="*/ 699528 w 814941"/>
                <a:gd name="connsiteY17" fmla="*/ 106239 h 584709"/>
                <a:gd name="connsiteX18" fmla="*/ 783653 w 814941"/>
                <a:gd name="connsiteY18" fmla="*/ 73321 h 584709"/>
                <a:gd name="connsiteX19" fmla="*/ 812913 w 814941"/>
                <a:gd name="connsiteY19" fmla="*/ 169 h 584709"/>
                <a:gd name="connsiteX0" fmla="*/ 840412 w 842440"/>
                <a:gd name="connsiteY0" fmla="*/ 59677 h 644217"/>
                <a:gd name="connsiteX1" fmla="*/ 763603 w 842440"/>
                <a:gd name="connsiteY1" fmla="*/ 154775 h 644217"/>
                <a:gd name="connsiteX2" fmla="*/ 620956 w 842440"/>
                <a:gd name="connsiteY2" fmla="*/ 107226 h 644217"/>
                <a:gd name="connsiteX3" fmla="*/ 419788 w 842440"/>
                <a:gd name="connsiteY3" fmla="*/ 132829 h 644217"/>
                <a:gd name="connsiteX4" fmla="*/ 2823 w 842440"/>
                <a:gd name="connsiteY4" fmla="*/ 1156 h 644217"/>
                <a:gd name="connsiteX5" fmla="*/ 233251 w 842440"/>
                <a:gd name="connsiteY5" fmla="*/ 220611 h 644217"/>
                <a:gd name="connsiteX6" fmla="*/ 160099 w 842440"/>
                <a:gd name="connsiteY6" fmla="*/ 432752 h 644217"/>
                <a:gd name="connsiteX7" fmla="*/ 28425 w 842440"/>
                <a:gd name="connsiteY7" fmla="*/ 641235 h 644217"/>
                <a:gd name="connsiteX8" fmla="*/ 105235 w 842440"/>
                <a:gd name="connsiteY8" fmla="*/ 546138 h 644217"/>
                <a:gd name="connsiteX9" fmla="*/ 178387 w 842440"/>
                <a:gd name="connsiteY9" fmla="*/ 410807 h 644217"/>
                <a:gd name="connsiteX10" fmla="*/ 225936 w 842440"/>
                <a:gd name="connsiteY10" fmla="*/ 279133 h 644217"/>
                <a:gd name="connsiteX11" fmla="*/ 280800 w 842440"/>
                <a:gd name="connsiteY11" fmla="*/ 205981 h 644217"/>
                <a:gd name="connsiteX12" fmla="*/ 372240 w 842440"/>
                <a:gd name="connsiteY12" fmla="*/ 158432 h 644217"/>
                <a:gd name="connsiteX13" fmla="*/ 489283 w 842440"/>
                <a:gd name="connsiteY13" fmla="*/ 132829 h 644217"/>
                <a:gd name="connsiteX14" fmla="*/ 602670 w 842440"/>
                <a:gd name="connsiteY14" fmla="*/ 143802 h 644217"/>
                <a:gd name="connsiteX15" fmla="*/ 606327 w 842440"/>
                <a:gd name="connsiteY15" fmla="*/ 344970 h 644217"/>
                <a:gd name="connsiteX16" fmla="*/ 631931 w 842440"/>
                <a:gd name="connsiteY16" fmla="*/ 615633 h 644217"/>
                <a:gd name="connsiteX17" fmla="*/ 624614 w 842440"/>
                <a:gd name="connsiteY17" fmla="*/ 125514 h 644217"/>
                <a:gd name="connsiteX18" fmla="*/ 727027 w 842440"/>
                <a:gd name="connsiteY18" fmla="*/ 165747 h 644217"/>
                <a:gd name="connsiteX19" fmla="*/ 811152 w 842440"/>
                <a:gd name="connsiteY19" fmla="*/ 132829 h 644217"/>
                <a:gd name="connsiteX20" fmla="*/ 840412 w 842440"/>
                <a:gd name="connsiteY20" fmla="*/ 59677 h 644217"/>
                <a:gd name="connsiteX0" fmla="*/ 837592 w 839620"/>
                <a:gd name="connsiteY0" fmla="*/ 61402 h 645942"/>
                <a:gd name="connsiteX1" fmla="*/ 760783 w 839620"/>
                <a:gd name="connsiteY1" fmla="*/ 156500 h 645942"/>
                <a:gd name="connsiteX2" fmla="*/ 618136 w 839620"/>
                <a:gd name="connsiteY2" fmla="*/ 108951 h 645942"/>
                <a:gd name="connsiteX3" fmla="*/ 416968 w 839620"/>
                <a:gd name="connsiteY3" fmla="*/ 134554 h 645942"/>
                <a:gd name="connsiteX4" fmla="*/ 190199 w 839620"/>
                <a:gd name="connsiteY4" fmla="*/ 138212 h 645942"/>
                <a:gd name="connsiteX5" fmla="*/ 3 w 839620"/>
                <a:gd name="connsiteY5" fmla="*/ 2881 h 645942"/>
                <a:gd name="connsiteX6" fmla="*/ 230431 w 839620"/>
                <a:gd name="connsiteY6" fmla="*/ 222336 h 645942"/>
                <a:gd name="connsiteX7" fmla="*/ 157279 w 839620"/>
                <a:gd name="connsiteY7" fmla="*/ 434477 h 645942"/>
                <a:gd name="connsiteX8" fmla="*/ 25605 w 839620"/>
                <a:gd name="connsiteY8" fmla="*/ 642960 h 645942"/>
                <a:gd name="connsiteX9" fmla="*/ 102415 w 839620"/>
                <a:gd name="connsiteY9" fmla="*/ 547863 h 645942"/>
                <a:gd name="connsiteX10" fmla="*/ 175567 w 839620"/>
                <a:gd name="connsiteY10" fmla="*/ 412532 h 645942"/>
                <a:gd name="connsiteX11" fmla="*/ 223116 w 839620"/>
                <a:gd name="connsiteY11" fmla="*/ 280858 h 645942"/>
                <a:gd name="connsiteX12" fmla="*/ 277980 w 839620"/>
                <a:gd name="connsiteY12" fmla="*/ 207706 h 645942"/>
                <a:gd name="connsiteX13" fmla="*/ 369420 w 839620"/>
                <a:gd name="connsiteY13" fmla="*/ 160157 h 645942"/>
                <a:gd name="connsiteX14" fmla="*/ 486463 w 839620"/>
                <a:gd name="connsiteY14" fmla="*/ 134554 h 645942"/>
                <a:gd name="connsiteX15" fmla="*/ 599850 w 839620"/>
                <a:gd name="connsiteY15" fmla="*/ 145527 h 645942"/>
                <a:gd name="connsiteX16" fmla="*/ 603507 w 839620"/>
                <a:gd name="connsiteY16" fmla="*/ 346695 h 645942"/>
                <a:gd name="connsiteX17" fmla="*/ 629111 w 839620"/>
                <a:gd name="connsiteY17" fmla="*/ 617358 h 645942"/>
                <a:gd name="connsiteX18" fmla="*/ 621794 w 839620"/>
                <a:gd name="connsiteY18" fmla="*/ 127239 h 645942"/>
                <a:gd name="connsiteX19" fmla="*/ 724207 w 839620"/>
                <a:gd name="connsiteY19" fmla="*/ 167472 h 645942"/>
                <a:gd name="connsiteX20" fmla="*/ 808332 w 839620"/>
                <a:gd name="connsiteY20" fmla="*/ 134554 h 645942"/>
                <a:gd name="connsiteX21" fmla="*/ 837592 w 839620"/>
                <a:gd name="connsiteY21" fmla="*/ 61402 h 645942"/>
                <a:gd name="connsiteX0" fmla="*/ 837591 w 839619"/>
                <a:gd name="connsiteY0" fmla="*/ 61413 h 645953"/>
                <a:gd name="connsiteX1" fmla="*/ 760782 w 839619"/>
                <a:gd name="connsiteY1" fmla="*/ 156511 h 645953"/>
                <a:gd name="connsiteX2" fmla="*/ 618135 w 839619"/>
                <a:gd name="connsiteY2" fmla="*/ 108962 h 645953"/>
                <a:gd name="connsiteX3" fmla="*/ 416967 w 839619"/>
                <a:gd name="connsiteY3" fmla="*/ 134565 h 645953"/>
                <a:gd name="connsiteX4" fmla="*/ 248719 w 839619"/>
                <a:gd name="connsiteY4" fmla="*/ 196745 h 645953"/>
                <a:gd name="connsiteX5" fmla="*/ 190198 w 839619"/>
                <a:gd name="connsiteY5" fmla="*/ 138223 h 645953"/>
                <a:gd name="connsiteX6" fmla="*/ 2 w 839619"/>
                <a:gd name="connsiteY6" fmla="*/ 2892 h 645953"/>
                <a:gd name="connsiteX7" fmla="*/ 230430 w 839619"/>
                <a:gd name="connsiteY7" fmla="*/ 222347 h 645953"/>
                <a:gd name="connsiteX8" fmla="*/ 157278 w 839619"/>
                <a:gd name="connsiteY8" fmla="*/ 434488 h 645953"/>
                <a:gd name="connsiteX9" fmla="*/ 25604 w 839619"/>
                <a:gd name="connsiteY9" fmla="*/ 642971 h 645953"/>
                <a:gd name="connsiteX10" fmla="*/ 102414 w 839619"/>
                <a:gd name="connsiteY10" fmla="*/ 547874 h 645953"/>
                <a:gd name="connsiteX11" fmla="*/ 175566 w 839619"/>
                <a:gd name="connsiteY11" fmla="*/ 412543 h 645953"/>
                <a:gd name="connsiteX12" fmla="*/ 223115 w 839619"/>
                <a:gd name="connsiteY12" fmla="*/ 280869 h 645953"/>
                <a:gd name="connsiteX13" fmla="*/ 277979 w 839619"/>
                <a:gd name="connsiteY13" fmla="*/ 207717 h 645953"/>
                <a:gd name="connsiteX14" fmla="*/ 369419 w 839619"/>
                <a:gd name="connsiteY14" fmla="*/ 160168 h 645953"/>
                <a:gd name="connsiteX15" fmla="*/ 486462 w 839619"/>
                <a:gd name="connsiteY15" fmla="*/ 134565 h 645953"/>
                <a:gd name="connsiteX16" fmla="*/ 599849 w 839619"/>
                <a:gd name="connsiteY16" fmla="*/ 145538 h 645953"/>
                <a:gd name="connsiteX17" fmla="*/ 603506 w 839619"/>
                <a:gd name="connsiteY17" fmla="*/ 346706 h 645953"/>
                <a:gd name="connsiteX18" fmla="*/ 629110 w 839619"/>
                <a:gd name="connsiteY18" fmla="*/ 617369 h 645953"/>
                <a:gd name="connsiteX19" fmla="*/ 621793 w 839619"/>
                <a:gd name="connsiteY19" fmla="*/ 127250 h 645953"/>
                <a:gd name="connsiteX20" fmla="*/ 724206 w 839619"/>
                <a:gd name="connsiteY20" fmla="*/ 167483 h 645953"/>
                <a:gd name="connsiteX21" fmla="*/ 808331 w 839619"/>
                <a:gd name="connsiteY21" fmla="*/ 134565 h 645953"/>
                <a:gd name="connsiteX22" fmla="*/ 837591 w 839619"/>
                <a:gd name="connsiteY22" fmla="*/ 61413 h 645953"/>
                <a:gd name="connsiteX0" fmla="*/ 812914 w 814942"/>
                <a:gd name="connsiteY0" fmla="*/ 108282 h 692822"/>
                <a:gd name="connsiteX1" fmla="*/ 736105 w 814942"/>
                <a:gd name="connsiteY1" fmla="*/ 203380 h 692822"/>
                <a:gd name="connsiteX2" fmla="*/ 593458 w 814942"/>
                <a:gd name="connsiteY2" fmla="*/ 155831 h 692822"/>
                <a:gd name="connsiteX3" fmla="*/ 392290 w 814942"/>
                <a:gd name="connsiteY3" fmla="*/ 181434 h 692822"/>
                <a:gd name="connsiteX4" fmla="*/ 224042 w 814942"/>
                <a:gd name="connsiteY4" fmla="*/ 243614 h 692822"/>
                <a:gd name="connsiteX5" fmla="*/ 165521 w 814942"/>
                <a:gd name="connsiteY5" fmla="*/ 185092 h 692822"/>
                <a:gd name="connsiteX6" fmla="*/ 41161 w 814942"/>
                <a:gd name="connsiteY6" fmla="*/ 2212 h 692822"/>
                <a:gd name="connsiteX7" fmla="*/ 205753 w 814942"/>
                <a:gd name="connsiteY7" fmla="*/ 269216 h 692822"/>
                <a:gd name="connsiteX8" fmla="*/ 132601 w 814942"/>
                <a:gd name="connsiteY8" fmla="*/ 481357 h 692822"/>
                <a:gd name="connsiteX9" fmla="*/ 927 w 814942"/>
                <a:gd name="connsiteY9" fmla="*/ 689840 h 692822"/>
                <a:gd name="connsiteX10" fmla="*/ 77737 w 814942"/>
                <a:gd name="connsiteY10" fmla="*/ 594743 h 692822"/>
                <a:gd name="connsiteX11" fmla="*/ 150889 w 814942"/>
                <a:gd name="connsiteY11" fmla="*/ 459412 h 692822"/>
                <a:gd name="connsiteX12" fmla="*/ 198438 w 814942"/>
                <a:gd name="connsiteY12" fmla="*/ 327738 h 692822"/>
                <a:gd name="connsiteX13" fmla="*/ 253302 w 814942"/>
                <a:gd name="connsiteY13" fmla="*/ 254586 h 692822"/>
                <a:gd name="connsiteX14" fmla="*/ 344742 w 814942"/>
                <a:gd name="connsiteY14" fmla="*/ 207037 h 692822"/>
                <a:gd name="connsiteX15" fmla="*/ 461785 w 814942"/>
                <a:gd name="connsiteY15" fmla="*/ 181434 h 692822"/>
                <a:gd name="connsiteX16" fmla="*/ 575172 w 814942"/>
                <a:gd name="connsiteY16" fmla="*/ 192407 h 692822"/>
                <a:gd name="connsiteX17" fmla="*/ 578829 w 814942"/>
                <a:gd name="connsiteY17" fmla="*/ 393575 h 692822"/>
                <a:gd name="connsiteX18" fmla="*/ 604433 w 814942"/>
                <a:gd name="connsiteY18" fmla="*/ 664238 h 692822"/>
                <a:gd name="connsiteX19" fmla="*/ 597116 w 814942"/>
                <a:gd name="connsiteY19" fmla="*/ 174119 h 692822"/>
                <a:gd name="connsiteX20" fmla="*/ 699529 w 814942"/>
                <a:gd name="connsiteY20" fmla="*/ 214352 h 692822"/>
                <a:gd name="connsiteX21" fmla="*/ 783654 w 814942"/>
                <a:gd name="connsiteY21" fmla="*/ 181434 h 692822"/>
                <a:gd name="connsiteX22" fmla="*/ 812914 w 814942"/>
                <a:gd name="connsiteY22" fmla="*/ 108282 h 692822"/>
                <a:gd name="connsiteX0" fmla="*/ 812914 w 814942"/>
                <a:gd name="connsiteY0" fmla="*/ 106950 h 691490"/>
                <a:gd name="connsiteX1" fmla="*/ 736105 w 814942"/>
                <a:gd name="connsiteY1" fmla="*/ 202048 h 691490"/>
                <a:gd name="connsiteX2" fmla="*/ 593458 w 814942"/>
                <a:gd name="connsiteY2" fmla="*/ 154499 h 691490"/>
                <a:gd name="connsiteX3" fmla="*/ 392290 w 814942"/>
                <a:gd name="connsiteY3" fmla="*/ 180102 h 691490"/>
                <a:gd name="connsiteX4" fmla="*/ 224042 w 814942"/>
                <a:gd name="connsiteY4" fmla="*/ 242282 h 691490"/>
                <a:gd name="connsiteX5" fmla="*/ 165521 w 814942"/>
                <a:gd name="connsiteY5" fmla="*/ 183760 h 691490"/>
                <a:gd name="connsiteX6" fmla="*/ 41161 w 814942"/>
                <a:gd name="connsiteY6" fmla="*/ 880 h 691490"/>
                <a:gd name="connsiteX7" fmla="*/ 74080 w 814942"/>
                <a:gd name="connsiteY7" fmla="*/ 128897 h 691490"/>
                <a:gd name="connsiteX8" fmla="*/ 205753 w 814942"/>
                <a:gd name="connsiteY8" fmla="*/ 267884 h 691490"/>
                <a:gd name="connsiteX9" fmla="*/ 132601 w 814942"/>
                <a:gd name="connsiteY9" fmla="*/ 480025 h 691490"/>
                <a:gd name="connsiteX10" fmla="*/ 927 w 814942"/>
                <a:gd name="connsiteY10" fmla="*/ 688508 h 691490"/>
                <a:gd name="connsiteX11" fmla="*/ 77737 w 814942"/>
                <a:gd name="connsiteY11" fmla="*/ 593411 h 691490"/>
                <a:gd name="connsiteX12" fmla="*/ 150889 w 814942"/>
                <a:gd name="connsiteY12" fmla="*/ 458080 h 691490"/>
                <a:gd name="connsiteX13" fmla="*/ 198438 w 814942"/>
                <a:gd name="connsiteY13" fmla="*/ 326406 h 691490"/>
                <a:gd name="connsiteX14" fmla="*/ 253302 w 814942"/>
                <a:gd name="connsiteY14" fmla="*/ 253254 h 691490"/>
                <a:gd name="connsiteX15" fmla="*/ 344742 w 814942"/>
                <a:gd name="connsiteY15" fmla="*/ 205705 h 691490"/>
                <a:gd name="connsiteX16" fmla="*/ 461785 w 814942"/>
                <a:gd name="connsiteY16" fmla="*/ 180102 h 691490"/>
                <a:gd name="connsiteX17" fmla="*/ 575172 w 814942"/>
                <a:gd name="connsiteY17" fmla="*/ 191075 h 691490"/>
                <a:gd name="connsiteX18" fmla="*/ 578829 w 814942"/>
                <a:gd name="connsiteY18" fmla="*/ 392243 h 691490"/>
                <a:gd name="connsiteX19" fmla="*/ 604433 w 814942"/>
                <a:gd name="connsiteY19" fmla="*/ 662906 h 691490"/>
                <a:gd name="connsiteX20" fmla="*/ 597116 w 814942"/>
                <a:gd name="connsiteY20" fmla="*/ 172787 h 691490"/>
                <a:gd name="connsiteX21" fmla="*/ 699529 w 814942"/>
                <a:gd name="connsiteY21" fmla="*/ 213020 h 691490"/>
                <a:gd name="connsiteX22" fmla="*/ 783654 w 814942"/>
                <a:gd name="connsiteY22" fmla="*/ 180102 h 691490"/>
                <a:gd name="connsiteX23" fmla="*/ 812914 w 814942"/>
                <a:gd name="connsiteY23" fmla="*/ 106950 h 691490"/>
                <a:gd name="connsiteX0" fmla="*/ 812914 w 814942"/>
                <a:gd name="connsiteY0" fmla="*/ 106070 h 690610"/>
                <a:gd name="connsiteX1" fmla="*/ 736105 w 814942"/>
                <a:gd name="connsiteY1" fmla="*/ 201168 h 690610"/>
                <a:gd name="connsiteX2" fmla="*/ 593458 w 814942"/>
                <a:gd name="connsiteY2" fmla="*/ 153619 h 690610"/>
                <a:gd name="connsiteX3" fmla="*/ 392290 w 814942"/>
                <a:gd name="connsiteY3" fmla="*/ 179222 h 690610"/>
                <a:gd name="connsiteX4" fmla="*/ 224042 w 814942"/>
                <a:gd name="connsiteY4" fmla="*/ 241402 h 690610"/>
                <a:gd name="connsiteX5" fmla="*/ 165521 w 814942"/>
                <a:gd name="connsiteY5" fmla="*/ 182880 h 690610"/>
                <a:gd name="connsiteX6" fmla="*/ 88710 w 814942"/>
                <a:gd name="connsiteY6" fmla="*/ 135332 h 690610"/>
                <a:gd name="connsiteX7" fmla="*/ 41161 w 814942"/>
                <a:gd name="connsiteY7" fmla="*/ 0 h 690610"/>
                <a:gd name="connsiteX8" fmla="*/ 74080 w 814942"/>
                <a:gd name="connsiteY8" fmla="*/ 128017 h 690610"/>
                <a:gd name="connsiteX9" fmla="*/ 205753 w 814942"/>
                <a:gd name="connsiteY9" fmla="*/ 267004 h 690610"/>
                <a:gd name="connsiteX10" fmla="*/ 132601 w 814942"/>
                <a:gd name="connsiteY10" fmla="*/ 479145 h 690610"/>
                <a:gd name="connsiteX11" fmla="*/ 927 w 814942"/>
                <a:gd name="connsiteY11" fmla="*/ 687628 h 690610"/>
                <a:gd name="connsiteX12" fmla="*/ 77737 w 814942"/>
                <a:gd name="connsiteY12" fmla="*/ 592531 h 690610"/>
                <a:gd name="connsiteX13" fmla="*/ 150889 w 814942"/>
                <a:gd name="connsiteY13" fmla="*/ 457200 h 690610"/>
                <a:gd name="connsiteX14" fmla="*/ 198438 w 814942"/>
                <a:gd name="connsiteY14" fmla="*/ 325526 h 690610"/>
                <a:gd name="connsiteX15" fmla="*/ 253302 w 814942"/>
                <a:gd name="connsiteY15" fmla="*/ 252374 h 690610"/>
                <a:gd name="connsiteX16" fmla="*/ 344742 w 814942"/>
                <a:gd name="connsiteY16" fmla="*/ 204825 h 690610"/>
                <a:gd name="connsiteX17" fmla="*/ 461785 w 814942"/>
                <a:gd name="connsiteY17" fmla="*/ 179222 h 690610"/>
                <a:gd name="connsiteX18" fmla="*/ 575172 w 814942"/>
                <a:gd name="connsiteY18" fmla="*/ 190195 h 690610"/>
                <a:gd name="connsiteX19" fmla="*/ 578829 w 814942"/>
                <a:gd name="connsiteY19" fmla="*/ 391363 h 690610"/>
                <a:gd name="connsiteX20" fmla="*/ 604433 w 814942"/>
                <a:gd name="connsiteY20" fmla="*/ 662026 h 690610"/>
                <a:gd name="connsiteX21" fmla="*/ 597116 w 814942"/>
                <a:gd name="connsiteY21" fmla="*/ 171907 h 690610"/>
                <a:gd name="connsiteX22" fmla="*/ 699529 w 814942"/>
                <a:gd name="connsiteY22" fmla="*/ 212140 h 690610"/>
                <a:gd name="connsiteX23" fmla="*/ 783654 w 814942"/>
                <a:gd name="connsiteY23" fmla="*/ 179222 h 690610"/>
                <a:gd name="connsiteX24" fmla="*/ 812914 w 814942"/>
                <a:gd name="connsiteY24" fmla="*/ 106070 h 690610"/>
                <a:gd name="connsiteX0" fmla="*/ 812914 w 814942"/>
                <a:gd name="connsiteY0" fmla="*/ 106070 h 690610"/>
                <a:gd name="connsiteX1" fmla="*/ 736105 w 814942"/>
                <a:gd name="connsiteY1" fmla="*/ 201168 h 690610"/>
                <a:gd name="connsiteX2" fmla="*/ 593458 w 814942"/>
                <a:gd name="connsiteY2" fmla="*/ 153619 h 690610"/>
                <a:gd name="connsiteX3" fmla="*/ 392290 w 814942"/>
                <a:gd name="connsiteY3" fmla="*/ 179222 h 690610"/>
                <a:gd name="connsiteX4" fmla="*/ 224042 w 814942"/>
                <a:gd name="connsiteY4" fmla="*/ 241402 h 690610"/>
                <a:gd name="connsiteX5" fmla="*/ 165521 w 814942"/>
                <a:gd name="connsiteY5" fmla="*/ 182880 h 690610"/>
                <a:gd name="connsiteX6" fmla="*/ 88710 w 814942"/>
                <a:gd name="connsiteY6" fmla="*/ 135332 h 690610"/>
                <a:gd name="connsiteX7" fmla="*/ 41161 w 814942"/>
                <a:gd name="connsiteY7" fmla="*/ 0 h 690610"/>
                <a:gd name="connsiteX8" fmla="*/ 74080 w 814942"/>
                <a:gd name="connsiteY8" fmla="*/ 128017 h 690610"/>
                <a:gd name="connsiteX9" fmla="*/ 205753 w 814942"/>
                <a:gd name="connsiteY9" fmla="*/ 267004 h 690610"/>
                <a:gd name="connsiteX10" fmla="*/ 132601 w 814942"/>
                <a:gd name="connsiteY10" fmla="*/ 479145 h 690610"/>
                <a:gd name="connsiteX11" fmla="*/ 927 w 814942"/>
                <a:gd name="connsiteY11" fmla="*/ 687628 h 690610"/>
                <a:gd name="connsiteX12" fmla="*/ 77737 w 814942"/>
                <a:gd name="connsiteY12" fmla="*/ 592531 h 690610"/>
                <a:gd name="connsiteX13" fmla="*/ 150889 w 814942"/>
                <a:gd name="connsiteY13" fmla="*/ 457200 h 690610"/>
                <a:gd name="connsiteX14" fmla="*/ 198438 w 814942"/>
                <a:gd name="connsiteY14" fmla="*/ 325526 h 690610"/>
                <a:gd name="connsiteX15" fmla="*/ 253302 w 814942"/>
                <a:gd name="connsiteY15" fmla="*/ 252374 h 690610"/>
                <a:gd name="connsiteX16" fmla="*/ 344742 w 814942"/>
                <a:gd name="connsiteY16" fmla="*/ 204825 h 690610"/>
                <a:gd name="connsiteX17" fmla="*/ 461785 w 814942"/>
                <a:gd name="connsiteY17" fmla="*/ 179222 h 690610"/>
                <a:gd name="connsiteX18" fmla="*/ 575172 w 814942"/>
                <a:gd name="connsiteY18" fmla="*/ 190195 h 690610"/>
                <a:gd name="connsiteX19" fmla="*/ 578829 w 814942"/>
                <a:gd name="connsiteY19" fmla="*/ 391363 h 690610"/>
                <a:gd name="connsiteX20" fmla="*/ 604433 w 814942"/>
                <a:gd name="connsiteY20" fmla="*/ 662026 h 690610"/>
                <a:gd name="connsiteX21" fmla="*/ 593458 w 814942"/>
                <a:gd name="connsiteY21" fmla="*/ 212140 h 690610"/>
                <a:gd name="connsiteX22" fmla="*/ 699529 w 814942"/>
                <a:gd name="connsiteY22" fmla="*/ 212140 h 690610"/>
                <a:gd name="connsiteX23" fmla="*/ 783654 w 814942"/>
                <a:gd name="connsiteY23" fmla="*/ 179222 h 690610"/>
                <a:gd name="connsiteX24" fmla="*/ 812914 w 814942"/>
                <a:gd name="connsiteY24" fmla="*/ 106070 h 690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14942" h="690610">
                  <a:moveTo>
                    <a:pt x="812914" y="106070"/>
                  </a:moveTo>
                  <a:cubicBezTo>
                    <a:pt x="804989" y="109728"/>
                    <a:pt x="772681" y="193243"/>
                    <a:pt x="736105" y="201168"/>
                  </a:cubicBezTo>
                  <a:cubicBezTo>
                    <a:pt x="699529" y="209093"/>
                    <a:pt x="650760" y="157277"/>
                    <a:pt x="593458" y="153619"/>
                  </a:cubicBezTo>
                  <a:cubicBezTo>
                    <a:pt x="536156" y="149961"/>
                    <a:pt x="453859" y="164592"/>
                    <a:pt x="392290" y="179222"/>
                  </a:cubicBezTo>
                  <a:cubicBezTo>
                    <a:pt x="330721" y="193852"/>
                    <a:pt x="261837" y="240792"/>
                    <a:pt x="224042" y="241402"/>
                  </a:cubicBezTo>
                  <a:cubicBezTo>
                    <a:pt x="186247" y="242012"/>
                    <a:pt x="183200" y="201778"/>
                    <a:pt x="165521" y="182880"/>
                  </a:cubicBezTo>
                  <a:cubicBezTo>
                    <a:pt x="147843" y="163983"/>
                    <a:pt x="109437" y="165812"/>
                    <a:pt x="88710" y="135332"/>
                  </a:cubicBezTo>
                  <a:cubicBezTo>
                    <a:pt x="67983" y="104852"/>
                    <a:pt x="48476" y="0"/>
                    <a:pt x="41161" y="0"/>
                  </a:cubicBezTo>
                  <a:cubicBezTo>
                    <a:pt x="33846" y="0"/>
                    <a:pt x="46648" y="83516"/>
                    <a:pt x="74080" y="128017"/>
                  </a:cubicBezTo>
                  <a:cubicBezTo>
                    <a:pt x="101512" y="172518"/>
                    <a:pt x="196000" y="208483"/>
                    <a:pt x="205753" y="267004"/>
                  </a:cubicBezTo>
                  <a:cubicBezTo>
                    <a:pt x="215507" y="325525"/>
                    <a:pt x="166739" y="409041"/>
                    <a:pt x="132601" y="479145"/>
                  </a:cubicBezTo>
                  <a:cubicBezTo>
                    <a:pt x="98463" y="549249"/>
                    <a:pt x="10071" y="668730"/>
                    <a:pt x="927" y="687628"/>
                  </a:cubicBezTo>
                  <a:cubicBezTo>
                    <a:pt x="-8217" y="706526"/>
                    <a:pt x="52743" y="630936"/>
                    <a:pt x="77737" y="592531"/>
                  </a:cubicBezTo>
                  <a:cubicBezTo>
                    <a:pt x="102731" y="554126"/>
                    <a:pt x="130772" y="501701"/>
                    <a:pt x="150889" y="457200"/>
                  </a:cubicBezTo>
                  <a:cubicBezTo>
                    <a:pt x="171006" y="412699"/>
                    <a:pt x="181369" y="359664"/>
                    <a:pt x="198438" y="325526"/>
                  </a:cubicBezTo>
                  <a:cubicBezTo>
                    <a:pt x="215507" y="291388"/>
                    <a:pt x="228918" y="272491"/>
                    <a:pt x="253302" y="252374"/>
                  </a:cubicBezTo>
                  <a:cubicBezTo>
                    <a:pt x="277686" y="232257"/>
                    <a:pt x="309995" y="217017"/>
                    <a:pt x="344742" y="204825"/>
                  </a:cubicBezTo>
                  <a:cubicBezTo>
                    <a:pt x="379489" y="192633"/>
                    <a:pt x="423380" y="181660"/>
                    <a:pt x="461785" y="179222"/>
                  </a:cubicBezTo>
                  <a:cubicBezTo>
                    <a:pt x="500190" y="176784"/>
                    <a:pt x="555665" y="154838"/>
                    <a:pt x="575172" y="190195"/>
                  </a:cubicBezTo>
                  <a:cubicBezTo>
                    <a:pt x="594679" y="225552"/>
                    <a:pt x="564808" y="324307"/>
                    <a:pt x="578829" y="391363"/>
                  </a:cubicBezTo>
                  <a:cubicBezTo>
                    <a:pt x="592850" y="458419"/>
                    <a:pt x="592851" y="699212"/>
                    <a:pt x="604433" y="662026"/>
                  </a:cubicBezTo>
                  <a:cubicBezTo>
                    <a:pt x="616015" y="624840"/>
                    <a:pt x="577609" y="287121"/>
                    <a:pt x="593458" y="212140"/>
                  </a:cubicBezTo>
                  <a:cubicBezTo>
                    <a:pt x="609307" y="137159"/>
                    <a:pt x="664172" y="209702"/>
                    <a:pt x="699529" y="212140"/>
                  </a:cubicBezTo>
                  <a:cubicBezTo>
                    <a:pt x="734886" y="214578"/>
                    <a:pt x="762928" y="199339"/>
                    <a:pt x="783654" y="179222"/>
                  </a:cubicBezTo>
                  <a:cubicBezTo>
                    <a:pt x="804380" y="159105"/>
                    <a:pt x="820839" y="102412"/>
                    <a:pt x="812914" y="10607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6" name="Volný tvar 5"/>
            <p:cNvSpPr/>
            <p:nvPr/>
          </p:nvSpPr>
          <p:spPr>
            <a:xfrm>
              <a:off x="127978" y="2991383"/>
              <a:ext cx="798924" cy="421791"/>
            </a:xfrm>
            <a:custGeom>
              <a:avLst/>
              <a:gdLst>
                <a:gd name="connsiteX0" fmla="*/ 790081 w 790527"/>
                <a:gd name="connsiteY0" fmla="*/ 2973 h 376741"/>
                <a:gd name="connsiteX1" fmla="*/ 676695 w 790527"/>
                <a:gd name="connsiteY1" fmla="*/ 68810 h 376741"/>
                <a:gd name="connsiteX2" fmla="*/ 621831 w 790527"/>
                <a:gd name="connsiteY2" fmla="*/ 167565 h 376741"/>
                <a:gd name="connsiteX3" fmla="*/ 395060 w 790527"/>
                <a:gd name="connsiteY3" fmla="*/ 354103 h 376741"/>
                <a:gd name="connsiteX4" fmla="*/ 208522 w 790527"/>
                <a:gd name="connsiteY4" fmla="*/ 365076 h 376741"/>
                <a:gd name="connsiteX5" fmla="*/ 40273 w 790527"/>
                <a:gd name="connsiteY5" fmla="*/ 277293 h 376741"/>
                <a:gd name="connsiteX6" fmla="*/ 39 w 790527"/>
                <a:gd name="connsiteY6" fmla="*/ 120017 h 376741"/>
                <a:gd name="connsiteX7" fmla="*/ 43930 w 790527"/>
                <a:gd name="connsiteY7" fmla="*/ 273636 h 376741"/>
                <a:gd name="connsiteX8" fmla="*/ 201207 w 790527"/>
                <a:gd name="connsiteY8" fmla="*/ 343130 h 376741"/>
                <a:gd name="connsiteX9" fmla="*/ 358484 w 790527"/>
                <a:gd name="connsiteY9" fmla="*/ 350445 h 376741"/>
                <a:gd name="connsiteX10" fmla="*/ 523076 w 790527"/>
                <a:gd name="connsiteY10" fmla="*/ 251690 h 376741"/>
                <a:gd name="connsiteX11" fmla="*/ 636461 w 790527"/>
                <a:gd name="connsiteY11" fmla="*/ 109044 h 376741"/>
                <a:gd name="connsiteX12" fmla="*/ 713271 w 790527"/>
                <a:gd name="connsiteY12" fmla="*/ 21261 h 376741"/>
                <a:gd name="connsiteX13" fmla="*/ 790081 w 790527"/>
                <a:gd name="connsiteY13" fmla="*/ 2973 h 376741"/>
                <a:gd name="connsiteX0" fmla="*/ 790081 w 790527"/>
                <a:gd name="connsiteY0" fmla="*/ 2973 h 377192"/>
                <a:gd name="connsiteX1" fmla="*/ 676695 w 790527"/>
                <a:gd name="connsiteY1" fmla="*/ 68810 h 377192"/>
                <a:gd name="connsiteX2" fmla="*/ 621831 w 790527"/>
                <a:gd name="connsiteY2" fmla="*/ 160250 h 377192"/>
                <a:gd name="connsiteX3" fmla="*/ 395060 w 790527"/>
                <a:gd name="connsiteY3" fmla="*/ 354103 h 377192"/>
                <a:gd name="connsiteX4" fmla="*/ 208522 w 790527"/>
                <a:gd name="connsiteY4" fmla="*/ 365076 h 377192"/>
                <a:gd name="connsiteX5" fmla="*/ 40273 w 790527"/>
                <a:gd name="connsiteY5" fmla="*/ 277293 h 377192"/>
                <a:gd name="connsiteX6" fmla="*/ 39 w 790527"/>
                <a:gd name="connsiteY6" fmla="*/ 120017 h 377192"/>
                <a:gd name="connsiteX7" fmla="*/ 43930 w 790527"/>
                <a:gd name="connsiteY7" fmla="*/ 273636 h 377192"/>
                <a:gd name="connsiteX8" fmla="*/ 201207 w 790527"/>
                <a:gd name="connsiteY8" fmla="*/ 343130 h 377192"/>
                <a:gd name="connsiteX9" fmla="*/ 358484 w 790527"/>
                <a:gd name="connsiteY9" fmla="*/ 350445 h 377192"/>
                <a:gd name="connsiteX10" fmla="*/ 523076 w 790527"/>
                <a:gd name="connsiteY10" fmla="*/ 251690 h 377192"/>
                <a:gd name="connsiteX11" fmla="*/ 636461 w 790527"/>
                <a:gd name="connsiteY11" fmla="*/ 109044 h 377192"/>
                <a:gd name="connsiteX12" fmla="*/ 713271 w 790527"/>
                <a:gd name="connsiteY12" fmla="*/ 21261 h 377192"/>
                <a:gd name="connsiteX13" fmla="*/ 790081 w 790527"/>
                <a:gd name="connsiteY13" fmla="*/ 2973 h 377192"/>
                <a:gd name="connsiteX0" fmla="*/ 790081 w 798924"/>
                <a:gd name="connsiteY0" fmla="*/ 22479 h 396698"/>
                <a:gd name="connsiteX1" fmla="*/ 676695 w 798924"/>
                <a:gd name="connsiteY1" fmla="*/ 88316 h 396698"/>
                <a:gd name="connsiteX2" fmla="*/ 621831 w 798924"/>
                <a:gd name="connsiteY2" fmla="*/ 179756 h 396698"/>
                <a:gd name="connsiteX3" fmla="*/ 395060 w 798924"/>
                <a:gd name="connsiteY3" fmla="*/ 373609 h 396698"/>
                <a:gd name="connsiteX4" fmla="*/ 208522 w 798924"/>
                <a:gd name="connsiteY4" fmla="*/ 384582 h 396698"/>
                <a:gd name="connsiteX5" fmla="*/ 40273 w 798924"/>
                <a:gd name="connsiteY5" fmla="*/ 296799 h 396698"/>
                <a:gd name="connsiteX6" fmla="*/ 39 w 798924"/>
                <a:gd name="connsiteY6" fmla="*/ 139523 h 396698"/>
                <a:gd name="connsiteX7" fmla="*/ 43930 w 798924"/>
                <a:gd name="connsiteY7" fmla="*/ 293142 h 396698"/>
                <a:gd name="connsiteX8" fmla="*/ 201207 w 798924"/>
                <a:gd name="connsiteY8" fmla="*/ 362636 h 396698"/>
                <a:gd name="connsiteX9" fmla="*/ 358484 w 798924"/>
                <a:gd name="connsiteY9" fmla="*/ 369951 h 396698"/>
                <a:gd name="connsiteX10" fmla="*/ 523076 w 798924"/>
                <a:gd name="connsiteY10" fmla="*/ 271196 h 396698"/>
                <a:gd name="connsiteX11" fmla="*/ 636461 w 798924"/>
                <a:gd name="connsiteY11" fmla="*/ 128550 h 396698"/>
                <a:gd name="connsiteX12" fmla="*/ 713271 w 798924"/>
                <a:gd name="connsiteY12" fmla="*/ 40767 h 396698"/>
                <a:gd name="connsiteX13" fmla="*/ 782765 w 798924"/>
                <a:gd name="connsiteY13" fmla="*/ 533 h 396698"/>
                <a:gd name="connsiteX14" fmla="*/ 790081 w 798924"/>
                <a:gd name="connsiteY14" fmla="*/ 22479 h 396698"/>
                <a:gd name="connsiteX0" fmla="*/ 790081 w 798924"/>
                <a:gd name="connsiteY0" fmla="*/ 22479 h 425918"/>
                <a:gd name="connsiteX1" fmla="*/ 676695 w 798924"/>
                <a:gd name="connsiteY1" fmla="*/ 88316 h 425918"/>
                <a:gd name="connsiteX2" fmla="*/ 621831 w 798924"/>
                <a:gd name="connsiteY2" fmla="*/ 179756 h 425918"/>
                <a:gd name="connsiteX3" fmla="*/ 614515 w 798924"/>
                <a:gd name="connsiteY3" fmla="*/ 417499 h 425918"/>
                <a:gd name="connsiteX4" fmla="*/ 395060 w 798924"/>
                <a:gd name="connsiteY4" fmla="*/ 373609 h 425918"/>
                <a:gd name="connsiteX5" fmla="*/ 208522 w 798924"/>
                <a:gd name="connsiteY5" fmla="*/ 384582 h 425918"/>
                <a:gd name="connsiteX6" fmla="*/ 40273 w 798924"/>
                <a:gd name="connsiteY6" fmla="*/ 296799 h 425918"/>
                <a:gd name="connsiteX7" fmla="*/ 39 w 798924"/>
                <a:gd name="connsiteY7" fmla="*/ 139523 h 425918"/>
                <a:gd name="connsiteX8" fmla="*/ 43930 w 798924"/>
                <a:gd name="connsiteY8" fmla="*/ 293142 h 425918"/>
                <a:gd name="connsiteX9" fmla="*/ 201207 w 798924"/>
                <a:gd name="connsiteY9" fmla="*/ 362636 h 425918"/>
                <a:gd name="connsiteX10" fmla="*/ 358484 w 798924"/>
                <a:gd name="connsiteY10" fmla="*/ 369951 h 425918"/>
                <a:gd name="connsiteX11" fmla="*/ 523076 w 798924"/>
                <a:gd name="connsiteY11" fmla="*/ 271196 h 425918"/>
                <a:gd name="connsiteX12" fmla="*/ 636461 w 798924"/>
                <a:gd name="connsiteY12" fmla="*/ 128550 h 425918"/>
                <a:gd name="connsiteX13" fmla="*/ 713271 w 798924"/>
                <a:gd name="connsiteY13" fmla="*/ 40767 h 425918"/>
                <a:gd name="connsiteX14" fmla="*/ 782765 w 798924"/>
                <a:gd name="connsiteY14" fmla="*/ 533 h 425918"/>
                <a:gd name="connsiteX15" fmla="*/ 790081 w 798924"/>
                <a:gd name="connsiteY15" fmla="*/ 22479 h 425918"/>
                <a:gd name="connsiteX0" fmla="*/ 790081 w 798924"/>
                <a:gd name="connsiteY0" fmla="*/ 22479 h 421547"/>
                <a:gd name="connsiteX1" fmla="*/ 676695 w 798924"/>
                <a:gd name="connsiteY1" fmla="*/ 88316 h 421547"/>
                <a:gd name="connsiteX2" fmla="*/ 621831 w 798924"/>
                <a:gd name="connsiteY2" fmla="*/ 179756 h 421547"/>
                <a:gd name="connsiteX3" fmla="*/ 614515 w 798924"/>
                <a:gd name="connsiteY3" fmla="*/ 417499 h 421547"/>
                <a:gd name="connsiteX4" fmla="*/ 596227 w 798924"/>
                <a:gd name="connsiteY4" fmla="*/ 216331 h 421547"/>
                <a:gd name="connsiteX5" fmla="*/ 395060 w 798924"/>
                <a:gd name="connsiteY5" fmla="*/ 373609 h 421547"/>
                <a:gd name="connsiteX6" fmla="*/ 208522 w 798924"/>
                <a:gd name="connsiteY6" fmla="*/ 384582 h 421547"/>
                <a:gd name="connsiteX7" fmla="*/ 40273 w 798924"/>
                <a:gd name="connsiteY7" fmla="*/ 296799 h 421547"/>
                <a:gd name="connsiteX8" fmla="*/ 39 w 798924"/>
                <a:gd name="connsiteY8" fmla="*/ 139523 h 421547"/>
                <a:gd name="connsiteX9" fmla="*/ 43930 w 798924"/>
                <a:gd name="connsiteY9" fmla="*/ 293142 h 421547"/>
                <a:gd name="connsiteX10" fmla="*/ 201207 w 798924"/>
                <a:gd name="connsiteY10" fmla="*/ 362636 h 421547"/>
                <a:gd name="connsiteX11" fmla="*/ 358484 w 798924"/>
                <a:gd name="connsiteY11" fmla="*/ 369951 h 421547"/>
                <a:gd name="connsiteX12" fmla="*/ 523076 w 798924"/>
                <a:gd name="connsiteY12" fmla="*/ 271196 h 421547"/>
                <a:gd name="connsiteX13" fmla="*/ 636461 w 798924"/>
                <a:gd name="connsiteY13" fmla="*/ 128550 h 421547"/>
                <a:gd name="connsiteX14" fmla="*/ 713271 w 798924"/>
                <a:gd name="connsiteY14" fmla="*/ 40767 h 421547"/>
                <a:gd name="connsiteX15" fmla="*/ 782765 w 798924"/>
                <a:gd name="connsiteY15" fmla="*/ 533 h 421547"/>
                <a:gd name="connsiteX16" fmla="*/ 790081 w 798924"/>
                <a:gd name="connsiteY16" fmla="*/ 22479 h 421547"/>
                <a:gd name="connsiteX0" fmla="*/ 790081 w 798924"/>
                <a:gd name="connsiteY0" fmla="*/ 22479 h 421791"/>
                <a:gd name="connsiteX1" fmla="*/ 676695 w 798924"/>
                <a:gd name="connsiteY1" fmla="*/ 88316 h 421791"/>
                <a:gd name="connsiteX2" fmla="*/ 621831 w 798924"/>
                <a:gd name="connsiteY2" fmla="*/ 179756 h 421791"/>
                <a:gd name="connsiteX3" fmla="*/ 614515 w 798924"/>
                <a:gd name="connsiteY3" fmla="*/ 417499 h 421791"/>
                <a:gd name="connsiteX4" fmla="*/ 599885 w 798924"/>
                <a:gd name="connsiteY4" fmla="*/ 230962 h 421791"/>
                <a:gd name="connsiteX5" fmla="*/ 395060 w 798924"/>
                <a:gd name="connsiteY5" fmla="*/ 373609 h 421791"/>
                <a:gd name="connsiteX6" fmla="*/ 208522 w 798924"/>
                <a:gd name="connsiteY6" fmla="*/ 384582 h 421791"/>
                <a:gd name="connsiteX7" fmla="*/ 40273 w 798924"/>
                <a:gd name="connsiteY7" fmla="*/ 296799 h 421791"/>
                <a:gd name="connsiteX8" fmla="*/ 39 w 798924"/>
                <a:gd name="connsiteY8" fmla="*/ 139523 h 421791"/>
                <a:gd name="connsiteX9" fmla="*/ 43930 w 798924"/>
                <a:gd name="connsiteY9" fmla="*/ 293142 h 421791"/>
                <a:gd name="connsiteX10" fmla="*/ 201207 w 798924"/>
                <a:gd name="connsiteY10" fmla="*/ 362636 h 421791"/>
                <a:gd name="connsiteX11" fmla="*/ 358484 w 798924"/>
                <a:gd name="connsiteY11" fmla="*/ 369951 h 421791"/>
                <a:gd name="connsiteX12" fmla="*/ 523076 w 798924"/>
                <a:gd name="connsiteY12" fmla="*/ 271196 h 421791"/>
                <a:gd name="connsiteX13" fmla="*/ 636461 w 798924"/>
                <a:gd name="connsiteY13" fmla="*/ 128550 h 421791"/>
                <a:gd name="connsiteX14" fmla="*/ 713271 w 798924"/>
                <a:gd name="connsiteY14" fmla="*/ 40767 h 421791"/>
                <a:gd name="connsiteX15" fmla="*/ 782765 w 798924"/>
                <a:gd name="connsiteY15" fmla="*/ 533 h 421791"/>
                <a:gd name="connsiteX16" fmla="*/ 790081 w 798924"/>
                <a:gd name="connsiteY16" fmla="*/ 22479 h 421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8924" h="421791">
                  <a:moveTo>
                    <a:pt x="790081" y="22479"/>
                  </a:moveTo>
                  <a:cubicBezTo>
                    <a:pt x="772403" y="37110"/>
                    <a:pt x="704737" y="62103"/>
                    <a:pt x="676695" y="88316"/>
                  </a:cubicBezTo>
                  <a:cubicBezTo>
                    <a:pt x="648653" y="114529"/>
                    <a:pt x="632194" y="124892"/>
                    <a:pt x="621831" y="179756"/>
                  </a:cubicBezTo>
                  <a:cubicBezTo>
                    <a:pt x="611468" y="234620"/>
                    <a:pt x="634022" y="380314"/>
                    <a:pt x="614515" y="417499"/>
                  </a:cubicBezTo>
                  <a:cubicBezTo>
                    <a:pt x="595008" y="454684"/>
                    <a:pt x="636461" y="238277"/>
                    <a:pt x="599885" y="230962"/>
                  </a:cubicBezTo>
                  <a:cubicBezTo>
                    <a:pt x="563309" y="223647"/>
                    <a:pt x="460287" y="348006"/>
                    <a:pt x="395060" y="373609"/>
                  </a:cubicBezTo>
                  <a:cubicBezTo>
                    <a:pt x="329833" y="399212"/>
                    <a:pt x="267653" y="397384"/>
                    <a:pt x="208522" y="384582"/>
                  </a:cubicBezTo>
                  <a:cubicBezTo>
                    <a:pt x="149391" y="371780"/>
                    <a:pt x="75020" y="337642"/>
                    <a:pt x="40273" y="296799"/>
                  </a:cubicBezTo>
                  <a:cubicBezTo>
                    <a:pt x="5526" y="255956"/>
                    <a:pt x="-570" y="140132"/>
                    <a:pt x="39" y="139523"/>
                  </a:cubicBezTo>
                  <a:cubicBezTo>
                    <a:pt x="648" y="138914"/>
                    <a:pt x="10402" y="255957"/>
                    <a:pt x="43930" y="293142"/>
                  </a:cubicBezTo>
                  <a:cubicBezTo>
                    <a:pt x="77458" y="330328"/>
                    <a:pt x="148781" y="349835"/>
                    <a:pt x="201207" y="362636"/>
                  </a:cubicBezTo>
                  <a:cubicBezTo>
                    <a:pt x="253633" y="375437"/>
                    <a:pt x="304839" y="385191"/>
                    <a:pt x="358484" y="369951"/>
                  </a:cubicBezTo>
                  <a:cubicBezTo>
                    <a:pt x="412129" y="354711"/>
                    <a:pt x="476747" y="311429"/>
                    <a:pt x="523076" y="271196"/>
                  </a:cubicBezTo>
                  <a:cubicBezTo>
                    <a:pt x="569405" y="230963"/>
                    <a:pt x="604762" y="166955"/>
                    <a:pt x="636461" y="128550"/>
                  </a:cubicBezTo>
                  <a:cubicBezTo>
                    <a:pt x="668160" y="90145"/>
                    <a:pt x="688887" y="62103"/>
                    <a:pt x="713271" y="40767"/>
                  </a:cubicBezTo>
                  <a:cubicBezTo>
                    <a:pt x="737655" y="19431"/>
                    <a:pt x="769963" y="3581"/>
                    <a:pt x="782765" y="533"/>
                  </a:cubicBezTo>
                  <a:cubicBezTo>
                    <a:pt x="795567" y="-2515"/>
                    <a:pt x="807759" y="7848"/>
                    <a:pt x="790081" y="22479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7" name="Volný tvar 6"/>
            <p:cNvSpPr/>
            <p:nvPr/>
          </p:nvSpPr>
          <p:spPr>
            <a:xfrm>
              <a:off x="76791" y="1630112"/>
              <a:ext cx="653154" cy="982886"/>
            </a:xfrm>
            <a:custGeom>
              <a:avLst/>
              <a:gdLst>
                <a:gd name="connsiteX0" fmla="*/ 640099 w 640198"/>
                <a:gd name="connsiteY0" fmla="*/ 374253 h 982886"/>
                <a:gd name="connsiteX1" fmla="*/ 526713 w 640198"/>
                <a:gd name="connsiteY1" fmla="*/ 366938 h 982886"/>
                <a:gd name="connsiteX2" fmla="*/ 347491 w 640198"/>
                <a:gd name="connsiteY2" fmla="*/ 312074 h 982886"/>
                <a:gd name="connsiteX3" fmla="*/ 285311 w 640198"/>
                <a:gd name="connsiteY3" fmla="*/ 136509 h 982886"/>
                <a:gd name="connsiteX4" fmla="*/ 182899 w 640198"/>
                <a:gd name="connsiteY4" fmla="*/ 1178 h 982886"/>
                <a:gd name="connsiteX5" fmla="*/ 234105 w 640198"/>
                <a:gd name="connsiteY5" fmla="*/ 77987 h 982886"/>
                <a:gd name="connsiteX6" fmla="*/ 299942 w 640198"/>
                <a:gd name="connsiteY6" fmla="*/ 202346 h 982886"/>
                <a:gd name="connsiteX7" fmla="*/ 303599 w 640198"/>
                <a:gd name="connsiteY7" fmla="*/ 286470 h 982886"/>
                <a:gd name="connsiteX8" fmla="*/ 256051 w 640198"/>
                <a:gd name="connsiteY8" fmla="*/ 341334 h 982886"/>
                <a:gd name="connsiteX9" fmla="*/ 106089 w 640198"/>
                <a:gd name="connsiteY9" fmla="*/ 341334 h 982886"/>
                <a:gd name="connsiteX10" fmla="*/ 19 w 640198"/>
                <a:gd name="connsiteY10" fmla="*/ 388883 h 982886"/>
                <a:gd name="connsiteX11" fmla="*/ 98774 w 640198"/>
                <a:gd name="connsiteY11" fmla="*/ 348650 h 982886"/>
                <a:gd name="connsiteX12" fmla="*/ 259708 w 640198"/>
                <a:gd name="connsiteY12" fmla="*/ 348650 h 982886"/>
                <a:gd name="connsiteX13" fmla="*/ 321887 w 640198"/>
                <a:gd name="connsiteY13" fmla="*/ 330362 h 982886"/>
                <a:gd name="connsiteX14" fmla="*/ 395039 w 640198"/>
                <a:gd name="connsiteY14" fmla="*/ 370595 h 982886"/>
                <a:gd name="connsiteX15" fmla="*/ 519398 w 640198"/>
                <a:gd name="connsiteY15" fmla="*/ 388883 h 982886"/>
                <a:gd name="connsiteX16" fmla="*/ 398697 w 640198"/>
                <a:gd name="connsiteY16" fmla="*/ 465693 h 982886"/>
                <a:gd name="connsiteX17" fmla="*/ 314572 w 640198"/>
                <a:gd name="connsiteY17" fmla="*/ 626627 h 982886"/>
                <a:gd name="connsiteX18" fmla="*/ 215817 w 640198"/>
                <a:gd name="connsiteY18" fmla="*/ 897290 h 982886"/>
                <a:gd name="connsiteX19" fmla="*/ 109747 w 640198"/>
                <a:gd name="connsiteY19" fmla="*/ 981414 h 982886"/>
                <a:gd name="connsiteX20" fmla="*/ 212159 w 640198"/>
                <a:gd name="connsiteY20" fmla="*/ 937523 h 982886"/>
                <a:gd name="connsiteX21" fmla="*/ 288969 w 640198"/>
                <a:gd name="connsiteY21" fmla="*/ 776589 h 982886"/>
                <a:gd name="connsiteX22" fmla="*/ 362121 w 640198"/>
                <a:gd name="connsiteY22" fmla="*/ 568106 h 982886"/>
                <a:gd name="connsiteX23" fmla="*/ 449903 w 640198"/>
                <a:gd name="connsiteY23" fmla="*/ 443747 h 982886"/>
                <a:gd name="connsiteX24" fmla="*/ 545001 w 640198"/>
                <a:gd name="connsiteY24" fmla="*/ 410829 h 982886"/>
                <a:gd name="connsiteX25" fmla="*/ 640099 w 640198"/>
                <a:gd name="connsiteY25" fmla="*/ 374253 h 982886"/>
                <a:gd name="connsiteX0" fmla="*/ 640099 w 653154"/>
                <a:gd name="connsiteY0" fmla="*/ 374253 h 982886"/>
                <a:gd name="connsiteX1" fmla="*/ 526713 w 653154"/>
                <a:gd name="connsiteY1" fmla="*/ 366938 h 982886"/>
                <a:gd name="connsiteX2" fmla="*/ 347491 w 653154"/>
                <a:gd name="connsiteY2" fmla="*/ 312074 h 982886"/>
                <a:gd name="connsiteX3" fmla="*/ 285311 w 653154"/>
                <a:gd name="connsiteY3" fmla="*/ 136509 h 982886"/>
                <a:gd name="connsiteX4" fmla="*/ 182899 w 653154"/>
                <a:gd name="connsiteY4" fmla="*/ 1178 h 982886"/>
                <a:gd name="connsiteX5" fmla="*/ 234105 w 653154"/>
                <a:gd name="connsiteY5" fmla="*/ 77987 h 982886"/>
                <a:gd name="connsiteX6" fmla="*/ 299942 w 653154"/>
                <a:gd name="connsiteY6" fmla="*/ 202346 h 982886"/>
                <a:gd name="connsiteX7" fmla="*/ 303599 w 653154"/>
                <a:gd name="connsiteY7" fmla="*/ 286470 h 982886"/>
                <a:gd name="connsiteX8" fmla="*/ 256051 w 653154"/>
                <a:gd name="connsiteY8" fmla="*/ 341334 h 982886"/>
                <a:gd name="connsiteX9" fmla="*/ 106089 w 653154"/>
                <a:gd name="connsiteY9" fmla="*/ 341334 h 982886"/>
                <a:gd name="connsiteX10" fmla="*/ 19 w 653154"/>
                <a:gd name="connsiteY10" fmla="*/ 388883 h 982886"/>
                <a:gd name="connsiteX11" fmla="*/ 98774 w 653154"/>
                <a:gd name="connsiteY11" fmla="*/ 348650 h 982886"/>
                <a:gd name="connsiteX12" fmla="*/ 259708 w 653154"/>
                <a:gd name="connsiteY12" fmla="*/ 348650 h 982886"/>
                <a:gd name="connsiteX13" fmla="*/ 321887 w 653154"/>
                <a:gd name="connsiteY13" fmla="*/ 330362 h 982886"/>
                <a:gd name="connsiteX14" fmla="*/ 395039 w 653154"/>
                <a:gd name="connsiteY14" fmla="*/ 370595 h 982886"/>
                <a:gd name="connsiteX15" fmla="*/ 519398 w 653154"/>
                <a:gd name="connsiteY15" fmla="*/ 388883 h 982886"/>
                <a:gd name="connsiteX16" fmla="*/ 398697 w 653154"/>
                <a:gd name="connsiteY16" fmla="*/ 465693 h 982886"/>
                <a:gd name="connsiteX17" fmla="*/ 314572 w 653154"/>
                <a:gd name="connsiteY17" fmla="*/ 626627 h 982886"/>
                <a:gd name="connsiteX18" fmla="*/ 215817 w 653154"/>
                <a:gd name="connsiteY18" fmla="*/ 897290 h 982886"/>
                <a:gd name="connsiteX19" fmla="*/ 109747 w 653154"/>
                <a:gd name="connsiteY19" fmla="*/ 981414 h 982886"/>
                <a:gd name="connsiteX20" fmla="*/ 212159 w 653154"/>
                <a:gd name="connsiteY20" fmla="*/ 937523 h 982886"/>
                <a:gd name="connsiteX21" fmla="*/ 288969 w 653154"/>
                <a:gd name="connsiteY21" fmla="*/ 776589 h 982886"/>
                <a:gd name="connsiteX22" fmla="*/ 362121 w 653154"/>
                <a:gd name="connsiteY22" fmla="*/ 568106 h 982886"/>
                <a:gd name="connsiteX23" fmla="*/ 449903 w 653154"/>
                <a:gd name="connsiteY23" fmla="*/ 443747 h 982886"/>
                <a:gd name="connsiteX24" fmla="*/ 545001 w 653154"/>
                <a:gd name="connsiteY24" fmla="*/ 410829 h 982886"/>
                <a:gd name="connsiteX25" fmla="*/ 640099 w 653154"/>
                <a:gd name="connsiteY25" fmla="*/ 403514 h 982886"/>
                <a:gd name="connsiteX26" fmla="*/ 640099 w 653154"/>
                <a:gd name="connsiteY26" fmla="*/ 374253 h 982886"/>
                <a:gd name="connsiteX0" fmla="*/ 640099 w 653154"/>
                <a:gd name="connsiteY0" fmla="*/ 374253 h 982886"/>
                <a:gd name="connsiteX1" fmla="*/ 526713 w 653154"/>
                <a:gd name="connsiteY1" fmla="*/ 366938 h 982886"/>
                <a:gd name="connsiteX2" fmla="*/ 347491 w 653154"/>
                <a:gd name="connsiteY2" fmla="*/ 312074 h 982886"/>
                <a:gd name="connsiteX3" fmla="*/ 285311 w 653154"/>
                <a:gd name="connsiteY3" fmla="*/ 136509 h 982886"/>
                <a:gd name="connsiteX4" fmla="*/ 182899 w 653154"/>
                <a:gd name="connsiteY4" fmla="*/ 1178 h 982886"/>
                <a:gd name="connsiteX5" fmla="*/ 234105 w 653154"/>
                <a:gd name="connsiteY5" fmla="*/ 77987 h 982886"/>
                <a:gd name="connsiteX6" fmla="*/ 299942 w 653154"/>
                <a:gd name="connsiteY6" fmla="*/ 202346 h 982886"/>
                <a:gd name="connsiteX7" fmla="*/ 303599 w 653154"/>
                <a:gd name="connsiteY7" fmla="*/ 286470 h 982886"/>
                <a:gd name="connsiteX8" fmla="*/ 256051 w 653154"/>
                <a:gd name="connsiteY8" fmla="*/ 341334 h 982886"/>
                <a:gd name="connsiteX9" fmla="*/ 106089 w 653154"/>
                <a:gd name="connsiteY9" fmla="*/ 341334 h 982886"/>
                <a:gd name="connsiteX10" fmla="*/ 19 w 653154"/>
                <a:gd name="connsiteY10" fmla="*/ 388883 h 982886"/>
                <a:gd name="connsiteX11" fmla="*/ 98774 w 653154"/>
                <a:gd name="connsiteY11" fmla="*/ 348650 h 982886"/>
                <a:gd name="connsiteX12" fmla="*/ 259708 w 653154"/>
                <a:gd name="connsiteY12" fmla="*/ 348650 h 982886"/>
                <a:gd name="connsiteX13" fmla="*/ 321887 w 653154"/>
                <a:gd name="connsiteY13" fmla="*/ 330362 h 982886"/>
                <a:gd name="connsiteX14" fmla="*/ 395039 w 653154"/>
                <a:gd name="connsiteY14" fmla="*/ 348649 h 982886"/>
                <a:gd name="connsiteX15" fmla="*/ 519398 w 653154"/>
                <a:gd name="connsiteY15" fmla="*/ 388883 h 982886"/>
                <a:gd name="connsiteX16" fmla="*/ 398697 w 653154"/>
                <a:gd name="connsiteY16" fmla="*/ 465693 h 982886"/>
                <a:gd name="connsiteX17" fmla="*/ 314572 w 653154"/>
                <a:gd name="connsiteY17" fmla="*/ 626627 h 982886"/>
                <a:gd name="connsiteX18" fmla="*/ 215817 w 653154"/>
                <a:gd name="connsiteY18" fmla="*/ 897290 h 982886"/>
                <a:gd name="connsiteX19" fmla="*/ 109747 w 653154"/>
                <a:gd name="connsiteY19" fmla="*/ 981414 h 982886"/>
                <a:gd name="connsiteX20" fmla="*/ 212159 w 653154"/>
                <a:gd name="connsiteY20" fmla="*/ 937523 h 982886"/>
                <a:gd name="connsiteX21" fmla="*/ 288969 w 653154"/>
                <a:gd name="connsiteY21" fmla="*/ 776589 h 982886"/>
                <a:gd name="connsiteX22" fmla="*/ 362121 w 653154"/>
                <a:gd name="connsiteY22" fmla="*/ 568106 h 982886"/>
                <a:gd name="connsiteX23" fmla="*/ 449903 w 653154"/>
                <a:gd name="connsiteY23" fmla="*/ 443747 h 982886"/>
                <a:gd name="connsiteX24" fmla="*/ 545001 w 653154"/>
                <a:gd name="connsiteY24" fmla="*/ 410829 h 982886"/>
                <a:gd name="connsiteX25" fmla="*/ 640099 w 653154"/>
                <a:gd name="connsiteY25" fmla="*/ 403514 h 982886"/>
                <a:gd name="connsiteX26" fmla="*/ 640099 w 653154"/>
                <a:gd name="connsiteY26" fmla="*/ 374253 h 982886"/>
                <a:gd name="connsiteX0" fmla="*/ 640099 w 653154"/>
                <a:gd name="connsiteY0" fmla="*/ 374253 h 982886"/>
                <a:gd name="connsiteX1" fmla="*/ 526713 w 653154"/>
                <a:gd name="connsiteY1" fmla="*/ 366938 h 982886"/>
                <a:gd name="connsiteX2" fmla="*/ 347491 w 653154"/>
                <a:gd name="connsiteY2" fmla="*/ 312074 h 982886"/>
                <a:gd name="connsiteX3" fmla="*/ 285311 w 653154"/>
                <a:gd name="connsiteY3" fmla="*/ 136509 h 982886"/>
                <a:gd name="connsiteX4" fmla="*/ 182899 w 653154"/>
                <a:gd name="connsiteY4" fmla="*/ 1178 h 982886"/>
                <a:gd name="connsiteX5" fmla="*/ 234105 w 653154"/>
                <a:gd name="connsiteY5" fmla="*/ 77987 h 982886"/>
                <a:gd name="connsiteX6" fmla="*/ 299942 w 653154"/>
                <a:gd name="connsiteY6" fmla="*/ 202346 h 982886"/>
                <a:gd name="connsiteX7" fmla="*/ 303599 w 653154"/>
                <a:gd name="connsiteY7" fmla="*/ 286470 h 982886"/>
                <a:gd name="connsiteX8" fmla="*/ 256051 w 653154"/>
                <a:gd name="connsiteY8" fmla="*/ 341334 h 982886"/>
                <a:gd name="connsiteX9" fmla="*/ 106089 w 653154"/>
                <a:gd name="connsiteY9" fmla="*/ 341334 h 982886"/>
                <a:gd name="connsiteX10" fmla="*/ 19 w 653154"/>
                <a:gd name="connsiteY10" fmla="*/ 388883 h 982886"/>
                <a:gd name="connsiteX11" fmla="*/ 98774 w 653154"/>
                <a:gd name="connsiteY11" fmla="*/ 348650 h 982886"/>
                <a:gd name="connsiteX12" fmla="*/ 259708 w 653154"/>
                <a:gd name="connsiteY12" fmla="*/ 348650 h 982886"/>
                <a:gd name="connsiteX13" fmla="*/ 321887 w 653154"/>
                <a:gd name="connsiteY13" fmla="*/ 330362 h 982886"/>
                <a:gd name="connsiteX14" fmla="*/ 395039 w 653154"/>
                <a:gd name="connsiteY14" fmla="*/ 348649 h 982886"/>
                <a:gd name="connsiteX15" fmla="*/ 519398 w 653154"/>
                <a:gd name="connsiteY15" fmla="*/ 388883 h 982886"/>
                <a:gd name="connsiteX16" fmla="*/ 398697 w 653154"/>
                <a:gd name="connsiteY16" fmla="*/ 465693 h 982886"/>
                <a:gd name="connsiteX17" fmla="*/ 314572 w 653154"/>
                <a:gd name="connsiteY17" fmla="*/ 626627 h 982886"/>
                <a:gd name="connsiteX18" fmla="*/ 215817 w 653154"/>
                <a:gd name="connsiteY18" fmla="*/ 897290 h 982886"/>
                <a:gd name="connsiteX19" fmla="*/ 109747 w 653154"/>
                <a:gd name="connsiteY19" fmla="*/ 981414 h 982886"/>
                <a:gd name="connsiteX20" fmla="*/ 212159 w 653154"/>
                <a:gd name="connsiteY20" fmla="*/ 937523 h 982886"/>
                <a:gd name="connsiteX21" fmla="*/ 288969 w 653154"/>
                <a:gd name="connsiteY21" fmla="*/ 776589 h 982886"/>
                <a:gd name="connsiteX22" fmla="*/ 362121 w 653154"/>
                <a:gd name="connsiteY22" fmla="*/ 568106 h 982886"/>
                <a:gd name="connsiteX23" fmla="*/ 449903 w 653154"/>
                <a:gd name="connsiteY23" fmla="*/ 443747 h 982886"/>
                <a:gd name="connsiteX24" fmla="*/ 570605 w 653154"/>
                <a:gd name="connsiteY24" fmla="*/ 396199 h 982886"/>
                <a:gd name="connsiteX25" fmla="*/ 640099 w 653154"/>
                <a:gd name="connsiteY25" fmla="*/ 403514 h 982886"/>
                <a:gd name="connsiteX26" fmla="*/ 640099 w 653154"/>
                <a:gd name="connsiteY26" fmla="*/ 374253 h 982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53154" h="982886">
                  <a:moveTo>
                    <a:pt x="640099" y="374253"/>
                  </a:moveTo>
                  <a:cubicBezTo>
                    <a:pt x="621201" y="368157"/>
                    <a:pt x="575481" y="377301"/>
                    <a:pt x="526713" y="366938"/>
                  </a:cubicBezTo>
                  <a:cubicBezTo>
                    <a:pt x="477945" y="356575"/>
                    <a:pt x="387725" y="350479"/>
                    <a:pt x="347491" y="312074"/>
                  </a:cubicBezTo>
                  <a:cubicBezTo>
                    <a:pt x="307257" y="273669"/>
                    <a:pt x="312743" y="188325"/>
                    <a:pt x="285311" y="136509"/>
                  </a:cubicBezTo>
                  <a:cubicBezTo>
                    <a:pt x="257879" y="84693"/>
                    <a:pt x="191433" y="10932"/>
                    <a:pt x="182899" y="1178"/>
                  </a:cubicBezTo>
                  <a:cubicBezTo>
                    <a:pt x="174365" y="-8576"/>
                    <a:pt x="214598" y="44459"/>
                    <a:pt x="234105" y="77987"/>
                  </a:cubicBezTo>
                  <a:cubicBezTo>
                    <a:pt x="253612" y="111515"/>
                    <a:pt x="288360" y="167599"/>
                    <a:pt x="299942" y="202346"/>
                  </a:cubicBezTo>
                  <a:cubicBezTo>
                    <a:pt x="311524" y="237093"/>
                    <a:pt x="310914" y="263305"/>
                    <a:pt x="303599" y="286470"/>
                  </a:cubicBezTo>
                  <a:cubicBezTo>
                    <a:pt x="296284" y="309635"/>
                    <a:pt x="288969" y="332190"/>
                    <a:pt x="256051" y="341334"/>
                  </a:cubicBezTo>
                  <a:cubicBezTo>
                    <a:pt x="223133" y="350478"/>
                    <a:pt x="148761" y="333409"/>
                    <a:pt x="106089" y="341334"/>
                  </a:cubicBezTo>
                  <a:cubicBezTo>
                    <a:pt x="63417" y="349259"/>
                    <a:pt x="1238" y="387664"/>
                    <a:pt x="19" y="388883"/>
                  </a:cubicBezTo>
                  <a:cubicBezTo>
                    <a:pt x="-1200" y="390102"/>
                    <a:pt x="55493" y="355355"/>
                    <a:pt x="98774" y="348650"/>
                  </a:cubicBezTo>
                  <a:cubicBezTo>
                    <a:pt x="142055" y="341945"/>
                    <a:pt x="222523" y="351698"/>
                    <a:pt x="259708" y="348650"/>
                  </a:cubicBezTo>
                  <a:cubicBezTo>
                    <a:pt x="296893" y="345602"/>
                    <a:pt x="299332" y="330362"/>
                    <a:pt x="321887" y="330362"/>
                  </a:cubicBezTo>
                  <a:cubicBezTo>
                    <a:pt x="344442" y="330362"/>
                    <a:pt x="362121" y="338896"/>
                    <a:pt x="395039" y="348649"/>
                  </a:cubicBezTo>
                  <a:cubicBezTo>
                    <a:pt x="427957" y="358402"/>
                    <a:pt x="518788" y="369376"/>
                    <a:pt x="519398" y="388883"/>
                  </a:cubicBezTo>
                  <a:cubicBezTo>
                    <a:pt x="520008" y="408390"/>
                    <a:pt x="432835" y="426069"/>
                    <a:pt x="398697" y="465693"/>
                  </a:cubicBezTo>
                  <a:cubicBezTo>
                    <a:pt x="364559" y="505317"/>
                    <a:pt x="345052" y="554694"/>
                    <a:pt x="314572" y="626627"/>
                  </a:cubicBezTo>
                  <a:cubicBezTo>
                    <a:pt x="284092" y="698560"/>
                    <a:pt x="249954" y="838159"/>
                    <a:pt x="215817" y="897290"/>
                  </a:cubicBezTo>
                  <a:cubicBezTo>
                    <a:pt x="181680" y="956421"/>
                    <a:pt x="110357" y="974709"/>
                    <a:pt x="109747" y="981414"/>
                  </a:cubicBezTo>
                  <a:cubicBezTo>
                    <a:pt x="109137" y="988119"/>
                    <a:pt x="182289" y="971660"/>
                    <a:pt x="212159" y="937523"/>
                  </a:cubicBezTo>
                  <a:cubicBezTo>
                    <a:pt x="242029" y="903386"/>
                    <a:pt x="263975" y="838158"/>
                    <a:pt x="288969" y="776589"/>
                  </a:cubicBezTo>
                  <a:cubicBezTo>
                    <a:pt x="313963" y="715020"/>
                    <a:pt x="335299" y="623580"/>
                    <a:pt x="362121" y="568106"/>
                  </a:cubicBezTo>
                  <a:cubicBezTo>
                    <a:pt x="388943" y="512632"/>
                    <a:pt x="419423" y="469960"/>
                    <a:pt x="449903" y="443747"/>
                  </a:cubicBezTo>
                  <a:cubicBezTo>
                    <a:pt x="480383" y="417534"/>
                    <a:pt x="538906" y="402904"/>
                    <a:pt x="570605" y="396199"/>
                  </a:cubicBezTo>
                  <a:cubicBezTo>
                    <a:pt x="602304" y="389494"/>
                    <a:pt x="624249" y="409610"/>
                    <a:pt x="640099" y="403514"/>
                  </a:cubicBezTo>
                  <a:cubicBezTo>
                    <a:pt x="655949" y="397418"/>
                    <a:pt x="658997" y="380349"/>
                    <a:pt x="640099" y="374253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8" name="Volný tvar 7"/>
            <p:cNvSpPr/>
            <p:nvPr/>
          </p:nvSpPr>
          <p:spPr>
            <a:xfrm>
              <a:off x="882081" y="318111"/>
              <a:ext cx="638830" cy="1106906"/>
            </a:xfrm>
            <a:custGeom>
              <a:avLst/>
              <a:gdLst>
                <a:gd name="connsiteX0" fmla="*/ 362105 w 365869"/>
                <a:gd name="connsiteY0" fmla="*/ 1104694 h 1111950"/>
                <a:gd name="connsiteX1" fmla="*/ 241404 w 365869"/>
                <a:gd name="connsiteY1" fmla="*/ 738934 h 1111950"/>
                <a:gd name="connsiteX2" fmla="*/ 223116 w 365869"/>
                <a:gd name="connsiteY2" fmla="*/ 409750 h 1111950"/>
                <a:gd name="connsiteX3" fmla="*/ 215801 w 365869"/>
                <a:gd name="connsiteY3" fmla="*/ 226870 h 1111950"/>
                <a:gd name="connsiteX4" fmla="*/ 109731 w 365869"/>
                <a:gd name="connsiteY4" fmla="*/ 51306 h 1111950"/>
                <a:gd name="connsiteX5" fmla="*/ 3 w 365869"/>
                <a:gd name="connsiteY5" fmla="*/ 99 h 1111950"/>
                <a:gd name="connsiteX6" fmla="*/ 113388 w 365869"/>
                <a:gd name="connsiteY6" fmla="*/ 43990 h 1111950"/>
                <a:gd name="connsiteX7" fmla="*/ 230431 w 365869"/>
                <a:gd name="connsiteY7" fmla="*/ 212240 h 1111950"/>
                <a:gd name="connsiteX8" fmla="*/ 237747 w 365869"/>
                <a:gd name="connsiteY8" fmla="*/ 395120 h 1111950"/>
                <a:gd name="connsiteX9" fmla="*/ 248719 w 365869"/>
                <a:gd name="connsiteY9" fmla="*/ 716989 h 1111950"/>
                <a:gd name="connsiteX10" fmla="*/ 325529 w 365869"/>
                <a:gd name="connsiteY10" fmla="*/ 962048 h 1111950"/>
                <a:gd name="connsiteX11" fmla="*/ 362105 w 365869"/>
                <a:gd name="connsiteY11" fmla="*/ 1104694 h 1111950"/>
                <a:gd name="connsiteX0" fmla="*/ 362105 w 366786"/>
                <a:gd name="connsiteY0" fmla="*/ 1104694 h 1106975"/>
                <a:gd name="connsiteX1" fmla="*/ 226774 w 366786"/>
                <a:gd name="connsiteY1" fmla="*/ 852320 h 1106975"/>
                <a:gd name="connsiteX2" fmla="*/ 241404 w 366786"/>
                <a:gd name="connsiteY2" fmla="*/ 738934 h 1106975"/>
                <a:gd name="connsiteX3" fmla="*/ 223116 w 366786"/>
                <a:gd name="connsiteY3" fmla="*/ 409750 h 1106975"/>
                <a:gd name="connsiteX4" fmla="*/ 215801 w 366786"/>
                <a:gd name="connsiteY4" fmla="*/ 226870 h 1106975"/>
                <a:gd name="connsiteX5" fmla="*/ 109731 w 366786"/>
                <a:gd name="connsiteY5" fmla="*/ 51306 h 1106975"/>
                <a:gd name="connsiteX6" fmla="*/ 3 w 366786"/>
                <a:gd name="connsiteY6" fmla="*/ 99 h 1106975"/>
                <a:gd name="connsiteX7" fmla="*/ 113388 w 366786"/>
                <a:gd name="connsiteY7" fmla="*/ 43990 h 1106975"/>
                <a:gd name="connsiteX8" fmla="*/ 230431 w 366786"/>
                <a:gd name="connsiteY8" fmla="*/ 212240 h 1106975"/>
                <a:gd name="connsiteX9" fmla="*/ 237747 w 366786"/>
                <a:gd name="connsiteY9" fmla="*/ 395120 h 1106975"/>
                <a:gd name="connsiteX10" fmla="*/ 248719 w 366786"/>
                <a:gd name="connsiteY10" fmla="*/ 716989 h 1106975"/>
                <a:gd name="connsiteX11" fmla="*/ 325529 w 366786"/>
                <a:gd name="connsiteY11" fmla="*/ 962048 h 1106975"/>
                <a:gd name="connsiteX12" fmla="*/ 362105 w 366786"/>
                <a:gd name="connsiteY12" fmla="*/ 1104694 h 1106975"/>
                <a:gd name="connsiteX0" fmla="*/ 629765 w 669684"/>
                <a:gd name="connsiteY0" fmla="*/ 1104694 h 1123831"/>
                <a:gd name="connsiteX1" fmla="*/ 658 w 669684"/>
                <a:gd name="connsiteY1" fmla="*/ 530451 h 1123831"/>
                <a:gd name="connsiteX2" fmla="*/ 509064 w 669684"/>
                <a:gd name="connsiteY2" fmla="*/ 738934 h 1123831"/>
                <a:gd name="connsiteX3" fmla="*/ 490776 w 669684"/>
                <a:gd name="connsiteY3" fmla="*/ 409750 h 1123831"/>
                <a:gd name="connsiteX4" fmla="*/ 483461 w 669684"/>
                <a:gd name="connsiteY4" fmla="*/ 226870 h 1123831"/>
                <a:gd name="connsiteX5" fmla="*/ 377391 w 669684"/>
                <a:gd name="connsiteY5" fmla="*/ 51306 h 1123831"/>
                <a:gd name="connsiteX6" fmla="*/ 267663 w 669684"/>
                <a:gd name="connsiteY6" fmla="*/ 99 h 1123831"/>
                <a:gd name="connsiteX7" fmla="*/ 381048 w 669684"/>
                <a:gd name="connsiteY7" fmla="*/ 43990 h 1123831"/>
                <a:gd name="connsiteX8" fmla="*/ 498091 w 669684"/>
                <a:gd name="connsiteY8" fmla="*/ 212240 h 1123831"/>
                <a:gd name="connsiteX9" fmla="*/ 505407 w 669684"/>
                <a:gd name="connsiteY9" fmla="*/ 395120 h 1123831"/>
                <a:gd name="connsiteX10" fmla="*/ 516379 w 669684"/>
                <a:gd name="connsiteY10" fmla="*/ 716989 h 1123831"/>
                <a:gd name="connsiteX11" fmla="*/ 593189 w 669684"/>
                <a:gd name="connsiteY11" fmla="*/ 962048 h 1123831"/>
                <a:gd name="connsiteX12" fmla="*/ 629765 w 669684"/>
                <a:gd name="connsiteY12" fmla="*/ 1104694 h 1123831"/>
                <a:gd name="connsiteX0" fmla="*/ 630688 w 637522"/>
                <a:gd name="connsiteY0" fmla="*/ 1104694 h 1109174"/>
                <a:gd name="connsiteX1" fmla="*/ 462437 w 637522"/>
                <a:gd name="connsiteY1" fmla="*/ 797457 h 1109174"/>
                <a:gd name="connsiteX2" fmla="*/ 1581 w 637522"/>
                <a:gd name="connsiteY2" fmla="*/ 530451 h 1109174"/>
                <a:gd name="connsiteX3" fmla="*/ 509987 w 637522"/>
                <a:gd name="connsiteY3" fmla="*/ 738934 h 1109174"/>
                <a:gd name="connsiteX4" fmla="*/ 491699 w 637522"/>
                <a:gd name="connsiteY4" fmla="*/ 409750 h 1109174"/>
                <a:gd name="connsiteX5" fmla="*/ 484384 w 637522"/>
                <a:gd name="connsiteY5" fmla="*/ 226870 h 1109174"/>
                <a:gd name="connsiteX6" fmla="*/ 378314 w 637522"/>
                <a:gd name="connsiteY6" fmla="*/ 51306 h 1109174"/>
                <a:gd name="connsiteX7" fmla="*/ 268586 w 637522"/>
                <a:gd name="connsiteY7" fmla="*/ 99 h 1109174"/>
                <a:gd name="connsiteX8" fmla="*/ 381971 w 637522"/>
                <a:gd name="connsiteY8" fmla="*/ 43990 h 1109174"/>
                <a:gd name="connsiteX9" fmla="*/ 499014 w 637522"/>
                <a:gd name="connsiteY9" fmla="*/ 212240 h 1109174"/>
                <a:gd name="connsiteX10" fmla="*/ 506330 w 637522"/>
                <a:gd name="connsiteY10" fmla="*/ 395120 h 1109174"/>
                <a:gd name="connsiteX11" fmla="*/ 517302 w 637522"/>
                <a:gd name="connsiteY11" fmla="*/ 716989 h 1109174"/>
                <a:gd name="connsiteX12" fmla="*/ 594112 w 637522"/>
                <a:gd name="connsiteY12" fmla="*/ 962048 h 1109174"/>
                <a:gd name="connsiteX13" fmla="*/ 630688 w 637522"/>
                <a:gd name="connsiteY13" fmla="*/ 1104694 h 1109174"/>
                <a:gd name="connsiteX0" fmla="*/ 630688 w 637522"/>
                <a:gd name="connsiteY0" fmla="*/ 1104694 h 1109174"/>
                <a:gd name="connsiteX1" fmla="*/ 462437 w 637522"/>
                <a:gd name="connsiteY1" fmla="*/ 797457 h 1109174"/>
                <a:gd name="connsiteX2" fmla="*/ 1581 w 637522"/>
                <a:gd name="connsiteY2" fmla="*/ 530451 h 1109174"/>
                <a:gd name="connsiteX3" fmla="*/ 509987 w 637522"/>
                <a:gd name="connsiteY3" fmla="*/ 738934 h 1109174"/>
                <a:gd name="connsiteX4" fmla="*/ 491699 w 637522"/>
                <a:gd name="connsiteY4" fmla="*/ 409750 h 1109174"/>
                <a:gd name="connsiteX5" fmla="*/ 484384 w 637522"/>
                <a:gd name="connsiteY5" fmla="*/ 226870 h 1109174"/>
                <a:gd name="connsiteX6" fmla="*/ 378314 w 637522"/>
                <a:gd name="connsiteY6" fmla="*/ 51306 h 1109174"/>
                <a:gd name="connsiteX7" fmla="*/ 268586 w 637522"/>
                <a:gd name="connsiteY7" fmla="*/ 99 h 1109174"/>
                <a:gd name="connsiteX8" fmla="*/ 381971 w 637522"/>
                <a:gd name="connsiteY8" fmla="*/ 43990 h 1109174"/>
                <a:gd name="connsiteX9" fmla="*/ 499014 w 637522"/>
                <a:gd name="connsiteY9" fmla="*/ 212240 h 1109174"/>
                <a:gd name="connsiteX10" fmla="*/ 506330 w 637522"/>
                <a:gd name="connsiteY10" fmla="*/ 395120 h 1109174"/>
                <a:gd name="connsiteX11" fmla="*/ 517302 w 637522"/>
                <a:gd name="connsiteY11" fmla="*/ 716989 h 1109174"/>
                <a:gd name="connsiteX12" fmla="*/ 594112 w 637522"/>
                <a:gd name="connsiteY12" fmla="*/ 962048 h 1109174"/>
                <a:gd name="connsiteX13" fmla="*/ 630688 w 637522"/>
                <a:gd name="connsiteY13" fmla="*/ 1104694 h 1109174"/>
                <a:gd name="connsiteX0" fmla="*/ 630688 w 637522"/>
                <a:gd name="connsiteY0" fmla="*/ 1104694 h 1109174"/>
                <a:gd name="connsiteX1" fmla="*/ 462437 w 637522"/>
                <a:gd name="connsiteY1" fmla="*/ 797457 h 1109174"/>
                <a:gd name="connsiteX2" fmla="*/ 1581 w 637522"/>
                <a:gd name="connsiteY2" fmla="*/ 530451 h 1109174"/>
                <a:gd name="connsiteX3" fmla="*/ 425862 w 637522"/>
                <a:gd name="connsiteY3" fmla="*/ 768196 h 1109174"/>
                <a:gd name="connsiteX4" fmla="*/ 509987 w 637522"/>
                <a:gd name="connsiteY4" fmla="*/ 738934 h 1109174"/>
                <a:gd name="connsiteX5" fmla="*/ 491699 w 637522"/>
                <a:gd name="connsiteY5" fmla="*/ 409750 h 1109174"/>
                <a:gd name="connsiteX6" fmla="*/ 484384 w 637522"/>
                <a:gd name="connsiteY6" fmla="*/ 226870 h 1109174"/>
                <a:gd name="connsiteX7" fmla="*/ 378314 w 637522"/>
                <a:gd name="connsiteY7" fmla="*/ 51306 h 1109174"/>
                <a:gd name="connsiteX8" fmla="*/ 268586 w 637522"/>
                <a:gd name="connsiteY8" fmla="*/ 99 h 1109174"/>
                <a:gd name="connsiteX9" fmla="*/ 381971 w 637522"/>
                <a:gd name="connsiteY9" fmla="*/ 43990 h 1109174"/>
                <a:gd name="connsiteX10" fmla="*/ 499014 w 637522"/>
                <a:gd name="connsiteY10" fmla="*/ 212240 h 1109174"/>
                <a:gd name="connsiteX11" fmla="*/ 506330 w 637522"/>
                <a:gd name="connsiteY11" fmla="*/ 395120 h 1109174"/>
                <a:gd name="connsiteX12" fmla="*/ 517302 w 637522"/>
                <a:gd name="connsiteY12" fmla="*/ 716989 h 1109174"/>
                <a:gd name="connsiteX13" fmla="*/ 594112 w 637522"/>
                <a:gd name="connsiteY13" fmla="*/ 962048 h 1109174"/>
                <a:gd name="connsiteX14" fmla="*/ 630688 w 637522"/>
                <a:gd name="connsiteY14" fmla="*/ 1104694 h 1109174"/>
                <a:gd name="connsiteX0" fmla="*/ 630501 w 633818"/>
                <a:gd name="connsiteY0" fmla="*/ 1104694 h 1107240"/>
                <a:gd name="connsiteX1" fmla="*/ 517114 w 633818"/>
                <a:gd name="connsiteY1" fmla="*/ 845006 h 1107240"/>
                <a:gd name="connsiteX2" fmla="*/ 1394 w 633818"/>
                <a:gd name="connsiteY2" fmla="*/ 530451 h 1107240"/>
                <a:gd name="connsiteX3" fmla="*/ 425675 w 633818"/>
                <a:gd name="connsiteY3" fmla="*/ 768196 h 1107240"/>
                <a:gd name="connsiteX4" fmla="*/ 509800 w 633818"/>
                <a:gd name="connsiteY4" fmla="*/ 738934 h 1107240"/>
                <a:gd name="connsiteX5" fmla="*/ 491512 w 633818"/>
                <a:gd name="connsiteY5" fmla="*/ 409750 h 1107240"/>
                <a:gd name="connsiteX6" fmla="*/ 484197 w 633818"/>
                <a:gd name="connsiteY6" fmla="*/ 226870 h 1107240"/>
                <a:gd name="connsiteX7" fmla="*/ 378127 w 633818"/>
                <a:gd name="connsiteY7" fmla="*/ 51306 h 1107240"/>
                <a:gd name="connsiteX8" fmla="*/ 268399 w 633818"/>
                <a:gd name="connsiteY8" fmla="*/ 99 h 1107240"/>
                <a:gd name="connsiteX9" fmla="*/ 381784 w 633818"/>
                <a:gd name="connsiteY9" fmla="*/ 43990 h 1107240"/>
                <a:gd name="connsiteX10" fmla="*/ 498827 w 633818"/>
                <a:gd name="connsiteY10" fmla="*/ 212240 h 1107240"/>
                <a:gd name="connsiteX11" fmla="*/ 506143 w 633818"/>
                <a:gd name="connsiteY11" fmla="*/ 395120 h 1107240"/>
                <a:gd name="connsiteX12" fmla="*/ 517115 w 633818"/>
                <a:gd name="connsiteY12" fmla="*/ 716989 h 1107240"/>
                <a:gd name="connsiteX13" fmla="*/ 593925 w 633818"/>
                <a:gd name="connsiteY13" fmla="*/ 962048 h 1107240"/>
                <a:gd name="connsiteX14" fmla="*/ 630501 w 633818"/>
                <a:gd name="connsiteY14" fmla="*/ 1104694 h 1107240"/>
                <a:gd name="connsiteX0" fmla="*/ 630501 w 633508"/>
                <a:gd name="connsiteY0" fmla="*/ 1104694 h 1106906"/>
                <a:gd name="connsiteX1" fmla="*/ 517114 w 633508"/>
                <a:gd name="connsiteY1" fmla="*/ 845006 h 1106906"/>
                <a:gd name="connsiteX2" fmla="*/ 1394 w 633508"/>
                <a:gd name="connsiteY2" fmla="*/ 530451 h 1106906"/>
                <a:gd name="connsiteX3" fmla="*/ 425675 w 633508"/>
                <a:gd name="connsiteY3" fmla="*/ 768196 h 1106906"/>
                <a:gd name="connsiteX4" fmla="*/ 509800 w 633508"/>
                <a:gd name="connsiteY4" fmla="*/ 738934 h 1106906"/>
                <a:gd name="connsiteX5" fmla="*/ 491512 w 633508"/>
                <a:gd name="connsiteY5" fmla="*/ 409750 h 1106906"/>
                <a:gd name="connsiteX6" fmla="*/ 484197 w 633508"/>
                <a:gd name="connsiteY6" fmla="*/ 226870 h 1106906"/>
                <a:gd name="connsiteX7" fmla="*/ 378127 w 633508"/>
                <a:gd name="connsiteY7" fmla="*/ 51306 h 1106906"/>
                <a:gd name="connsiteX8" fmla="*/ 268399 w 633508"/>
                <a:gd name="connsiteY8" fmla="*/ 99 h 1106906"/>
                <a:gd name="connsiteX9" fmla="*/ 381784 w 633508"/>
                <a:gd name="connsiteY9" fmla="*/ 43990 h 1106906"/>
                <a:gd name="connsiteX10" fmla="*/ 498827 w 633508"/>
                <a:gd name="connsiteY10" fmla="*/ 212240 h 1106906"/>
                <a:gd name="connsiteX11" fmla="*/ 506143 w 633508"/>
                <a:gd name="connsiteY11" fmla="*/ 395120 h 1106906"/>
                <a:gd name="connsiteX12" fmla="*/ 517115 w 633508"/>
                <a:gd name="connsiteY12" fmla="*/ 716989 h 1106906"/>
                <a:gd name="connsiteX13" fmla="*/ 520773 w 633508"/>
                <a:gd name="connsiteY13" fmla="*/ 819403 h 1106906"/>
                <a:gd name="connsiteX14" fmla="*/ 593925 w 633508"/>
                <a:gd name="connsiteY14" fmla="*/ 962048 h 1106906"/>
                <a:gd name="connsiteX15" fmla="*/ 630501 w 633508"/>
                <a:gd name="connsiteY15" fmla="*/ 1104694 h 1106906"/>
                <a:gd name="connsiteX0" fmla="*/ 635823 w 638830"/>
                <a:gd name="connsiteY0" fmla="*/ 1104694 h 1106906"/>
                <a:gd name="connsiteX1" fmla="*/ 522436 w 638830"/>
                <a:gd name="connsiteY1" fmla="*/ 845006 h 1106906"/>
                <a:gd name="connsiteX2" fmla="*/ 6716 w 638830"/>
                <a:gd name="connsiteY2" fmla="*/ 530451 h 1106906"/>
                <a:gd name="connsiteX3" fmla="*/ 259090 w 638830"/>
                <a:gd name="connsiteY3" fmla="*/ 599947 h 1106906"/>
                <a:gd name="connsiteX4" fmla="*/ 430997 w 638830"/>
                <a:gd name="connsiteY4" fmla="*/ 768196 h 1106906"/>
                <a:gd name="connsiteX5" fmla="*/ 515122 w 638830"/>
                <a:gd name="connsiteY5" fmla="*/ 738934 h 1106906"/>
                <a:gd name="connsiteX6" fmla="*/ 496834 w 638830"/>
                <a:gd name="connsiteY6" fmla="*/ 409750 h 1106906"/>
                <a:gd name="connsiteX7" fmla="*/ 489519 w 638830"/>
                <a:gd name="connsiteY7" fmla="*/ 226870 h 1106906"/>
                <a:gd name="connsiteX8" fmla="*/ 383449 w 638830"/>
                <a:gd name="connsiteY8" fmla="*/ 51306 h 1106906"/>
                <a:gd name="connsiteX9" fmla="*/ 273721 w 638830"/>
                <a:gd name="connsiteY9" fmla="*/ 99 h 1106906"/>
                <a:gd name="connsiteX10" fmla="*/ 387106 w 638830"/>
                <a:gd name="connsiteY10" fmla="*/ 43990 h 1106906"/>
                <a:gd name="connsiteX11" fmla="*/ 504149 w 638830"/>
                <a:gd name="connsiteY11" fmla="*/ 212240 h 1106906"/>
                <a:gd name="connsiteX12" fmla="*/ 511465 w 638830"/>
                <a:gd name="connsiteY12" fmla="*/ 395120 h 1106906"/>
                <a:gd name="connsiteX13" fmla="*/ 522437 w 638830"/>
                <a:gd name="connsiteY13" fmla="*/ 716989 h 1106906"/>
                <a:gd name="connsiteX14" fmla="*/ 526095 w 638830"/>
                <a:gd name="connsiteY14" fmla="*/ 819403 h 1106906"/>
                <a:gd name="connsiteX15" fmla="*/ 599247 w 638830"/>
                <a:gd name="connsiteY15" fmla="*/ 962048 h 1106906"/>
                <a:gd name="connsiteX16" fmla="*/ 635823 w 638830"/>
                <a:gd name="connsiteY16" fmla="*/ 1104694 h 1106906"/>
                <a:gd name="connsiteX0" fmla="*/ 635823 w 638830"/>
                <a:gd name="connsiteY0" fmla="*/ 1104694 h 1106906"/>
                <a:gd name="connsiteX1" fmla="*/ 522436 w 638830"/>
                <a:gd name="connsiteY1" fmla="*/ 845006 h 1106906"/>
                <a:gd name="connsiteX2" fmla="*/ 251775 w 638830"/>
                <a:gd name="connsiteY2" fmla="*/ 629207 h 1106906"/>
                <a:gd name="connsiteX3" fmla="*/ 6716 w 638830"/>
                <a:gd name="connsiteY3" fmla="*/ 530451 h 1106906"/>
                <a:gd name="connsiteX4" fmla="*/ 259090 w 638830"/>
                <a:gd name="connsiteY4" fmla="*/ 599947 h 1106906"/>
                <a:gd name="connsiteX5" fmla="*/ 430997 w 638830"/>
                <a:gd name="connsiteY5" fmla="*/ 768196 h 1106906"/>
                <a:gd name="connsiteX6" fmla="*/ 515122 w 638830"/>
                <a:gd name="connsiteY6" fmla="*/ 738934 h 1106906"/>
                <a:gd name="connsiteX7" fmla="*/ 496834 w 638830"/>
                <a:gd name="connsiteY7" fmla="*/ 409750 h 1106906"/>
                <a:gd name="connsiteX8" fmla="*/ 489519 w 638830"/>
                <a:gd name="connsiteY8" fmla="*/ 226870 h 1106906"/>
                <a:gd name="connsiteX9" fmla="*/ 383449 w 638830"/>
                <a:gd name="connsiteY9" fmla="*/ 51306 h 1106906"/>
                <a:gd name="connsiteX10" fmla="*/ 273721 w 638830"/>
                <a:gd name="connsiteY10" fmla="*/ 99 h 1106906"/>
                <a:gd name="connsiteX11" fmla="*/ 387106 w 638830"/>
                <a:gd name="connsiteY11" fmla="*/ 43990 h 1106906"/>
                <a:gd name="connsiteX12" fmla="*/ 504149 w 638830"/>
                <a:gd name="connsiteY12" fmla="*/ 212240 h 1106906"/>
                <a:gd name="connsiteX13" fmla="*/ 511465 w 638830"/>
                <a:gd name="connsiteY13" fmla="*/ 395120 h 1106906"/>
                <a:gd name="connsiteX14" fmla="*/ 522437 w 638830"/>
                <a:gd name="connsiteY14" fmla="*/ 716989 h 1106906"/>
                <a:gd name="connsiteX15" fmla="*/ 526095 w 638830"/>
                <a:gd name="connsiteY15" fmla="*/ 819403 h 1106906"/>
                <a:gd name="connsiteX16" fmla="*/ 599247 w 638830"/>
                <a:gd name="connsiteY16" fmla="*/ 962048 h 1106906"/>
                <a:gd name="connsiteX17" fmla="*/ 635823 w 638830"/>
                <a:gd name="connsiteY17" fmla="*/ 1104694 h 1106906"/>
                <a:gd name="connsiteX0" fmla="*/ 635823 w 638830"/>
                <a:gd name="connsiteY0" fmla="*/ 1104694 h 1106906"/>
                <a:gd name="connsiteX1" fmla="*/ 522436 w 638830"/>
                <a:gd name="connsiteY1" fmla="*/ 845006 h 1106906"/>
                <a:gd name="connsiteX2" fmla="*/ 251775 w 638830"/>
                <a:gd name="connsiteY2" fmla="*/ 629207 h 1106906"/>
                <a:gd name="connsiteX3" fmla="*/ 6716 w 638830"/>
                <a:gd name="connsiteY3" fmla="*/ 530451 h 1106906"/>
                <a:gd name="connsiteX4" fmla="*/ 259090 w 638830"/>
                <a:gd name="connsiteY4" fmla="*/ 599947 h 1106906"/>
                <a:gd name="connsiteX5" fmla="*/ 412709 w 638830"/>
                <a:gd name="connsiteY5" fmla="*/ 764538 h 1106906"/>
                <a:gd name="connsiteX6" fmla="*/ 515122 w 638830"/>
                <a:gd name="connsiteY6" fmla="*/ 738934 h 1106906"/>
                <a:gd name="connsiteX7" fmla="*/ 496834 w 638830"/>
                <a:gd name="connsiteY7" fmla="*/ 409750 h 1106906"/>
                <a:gd name="connsiteX8" fmla="*/ 489519 w 638830"/>
                <a:gd name="connsiteY8" fmla="*/ 226870 h 1106906"/>
                <a:gd name="connsiteX9" fmla="*/ 383449 w 638830"/>
                <a:gd name="connsiteY9" fmla="*/ 51306 h 1106906"/>
                <a:gd name="connsiteX10" fmla="*/ 273721 w 638830"/>
                <a:gd name="connsiteY10" fmla="*/ 99 h 1106906"/>
                <a:gd name="connsiteX11" fmla="*/ 387106 w 638830"/>
                <a:gd name="connsiteY11" fmla="*/ 43990 h 1106906"/>
                <a:gd name="connsiteX12" fmla="*/ 504149 w 638830"/>
                <a:gd name="connsiteY12" fmla="*/ 212240 h 1106906"/>
                <a:gd name="connsiteX13" fmla="*/ 511465 w 638830"/>
                <a:gd name="connsiteY13" fmla="*/ 395120 h 1106906"/>
                <a:gd name="connsiteX14" fmla="*/ 522437 w 638830"/>
                <a:gd name="connsiteY14" fmla="*/ 716989 h 1106906"/>
                <a:gd name="connsiteX15" fmla="*/ 526095 w 638830"/>
                <a:gd name="connsiteY15" fmla="*/ 819403 h 1106906"/>
                <a:gd name="connsiteX16" fmla="*/ 599247 w 638830"/>
                <a:gd name="connsiteY16" fmla="*/ 962048 h 1106906"/>
                <a:gd name="connsiteX17" fmla="*/ 635823 w 638830"/>
                <a:gd name="connsiteY17" fmla="*/ 1104694 h 1106906"/>
                <a:gd name="connsiteX0" fmla="*/ 635823 w 638830"/>
                <a:gd name="connsiteY0" fmla="*/ 1104694 h 1106906"/>
                <a:gd name="connsiteX1" fmla="*/ 522436 w 638830"/>
                <a:gd name="connsiteY1" fmla="*/ 845006 h 1106906"/>
                <a:gd name="connsiteX2" fmla="*/ 251775 w 638830"/>
                <a:gd name="connsiteY2" fmla="*/ 629207 h 1106906"/>
                <a:gd name="connsiteX3" fmla="*/ 6716 w 638830"/>
                <a:gd name="connsiteY3" fmla="*/ 530451 h 1106906"/>
                <a:gd name="connsiteX4" fmla="*/ 259090 w 638830"/>
                <a:gd name="connsiteY4" fmla="*/ 599947 h 1106906"/>
                <a:gd name="connsiteX5" fmla="*/ 445628 w 638830"/>
                <a:gd name="connsiteY5" fmla="*/ 738935 h 1106906"/>
                <a:gd name="connsiteX6" fmla="*/ 515122 w 638830"/>
                <a:gd name="connsiteY6" fmla="*/ 738934 h 1106906"/>
                <a:gd name="connsiteX7" fmla="*/ 496834 w 638830"/>
                <a:gd name="connsiteY7" fmla="*/ 409750 h 1106906"/>
                <a:gd name="connsiteX8" fmla="*/ 489519 w 638830"/>
                <a:gd name="connsiteY8" fmla="*/ 226870 h 1106906"/>
                <a:gd name="connsiteX9" fmla="*/ 383449 w 638830"/>
                <a:gd name="connsiteY9" fmla="*/ 51306 h 1106906"/>
                <a:gd name="connsiteX10" fmla="*/ 273721 w 638830"/>
                <a:gd name="connsiteY10" fmla="*/ 99 h 1106906"/>
                <a:gd name="connsiteX11" fmla="*/ 387106 w 638830"/>
                <a:gd name="connsiteY11" fmla="*/ 43990 h 1106906"/>
                <a:gd name="connsiteX12" fmla="*/ 504149 w 638830"/>
                <a:gd name="connsiteY12" fmla="*/ 212240 h 1106906"/>
                <a:gd name="connsiteX13" fmla="*/ 511465 w 638830"/>
                <a:gd name="connsiteY13" fmla="*/ 395120 h 1106906"/>
                <a:gd name="connsiteX14" fmla="*/ 522437 w 638830"/>
                <a:gd name="connsiteY14" fmla="*/ 716989 h 1106906"/>
                <a:gd name="connsiteX15" fmla="*/ 526095 w 638830"/>
                <a:gd name="connsiteY15" fmla="*/ 819403 h 1106906"/>
                <a:gd name="connsiteX16" fmla="*/ 599247 w 638830"/>
                <a:gd name="connsiteY16" fmla="*/ 962048 h 1106906"/>
                <a:gd name="connsiteX17" fmla="*/ 635823 w 638830"/>
                <a:gd name="connsiteY17" fmla="*/ 1104694 h 1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8830" h="1106906">
                  <a:moveTo>
                    <a:pt x="635823" y="1104694"/>
                  </a:moveTo>
                  <a:cubicBezTo>
                    <a:pt x="623021" y="1085187"/>
                    <a:pt x="572423" y="893164"/>
                    <a:pt x="522436" y="845006"/>
                  </a:cubicBezTo>
                  <a:cubicBezTo>
                    <a:pt x="457209" y="771854"/>
                    <a:pt x="337728" y="681633"/>
                    <a:pt x="251775" y="629207"/>
                  </a:cubicBezTo>
                  <a:cubicBezTo>
                    <a:pt x="165822" y="576781"/>
                    <a:pt x="4278" y="541424"/>
                    <a:pt x="6716" y="530451"/>
                  </a:cubicBezTo>
                  <a:cubicBezTo>
                    <a:pt x="-42052" y="497532"/>
                    <a:pt x="188377" y="560323"/>
                    <a:pt x="259090" y="599947"/>
                  </a:cubicBezTo>
                  <a:cubicBezTo>
                    <a:pt x="329803" y="639571"/>
                    <a:pt x="398079" y="723695"/>
                    <a:pt x="445628" y="738935"/>
                  </a:cubicBezTo>
                  <a:cubicBezTo>
                    <a:pt x="493177" y="754175"/>
                    <a:pt x="506588" y="793798"/>
                    <a:pt x="515122" y="738934"/>
                  </a:cubicBezTo>
                  <a:cubicBezTo>
                    <a:pt x="523656" y="684070"/>
                    <a:pt x="501101" y="495094"/>
                    <a:pt x="496834" y="409750"/>
                  </a:cubicBezTo>
                  <a:cubicBezTo>
                    <a:pt x="492567" y="324406"/>
                    <a:pt x="508416" y="286611"/>
                    <a:pt x="489519" y="226870"/>
                  </a:cubicBezTo>
                  <a:cubicBezTo>
                    <a:pt x="470622" y="167129"/>
                    <a:pt x="419415" y="89101"/>
                    <a:pt x="383449" y="51306"/>
                  </a:cubicBezTo>
                  <a:cubicBezTo>
                    <a:pt x="347483" y="13511"/>
                    <a:pt x="273111" y="1318"/>
                    <a:pt x="273721" y="99"/>
                  </a:cubicBezTo>
                  <a:cubicBezTo>
                    <a:pt x="274330" y="-1120"/>
                    <a:pt x="348701" y="8633"/>
                    <a:pt x="387106" y="43990"/>
                  </a:cubicBezTo>
                  <a:cubicBezTo>
                    <a:pt x="425511" y="79347"/>
                    <a:pt x="483422" y="153718"/>
                    <a:pt x="504149" y="212240"/>
                  </a:cubicBezTo>
                  <a:cubicBezTo>
                    <a:pt x="524876" y="270762"/>
                    <a:pt x="508417" y="310995"/>
                    <a:pt x="511465" y="395120"/>
                  </a:cubicBezTo>
                  <a:cubicBezTo>
                    <a:pt x="514513" y="479245"/>
                    <a:pt x="518170" y="647495"/>
                    <a:pt x="522437" y="716989"/>
                  </a:cubicBezTo>
                  <a:cubicBezTo>
                    <a:pt x="526704" y="786483"/>
                    <a:pt x="513293" y="778560"/>
                    <a:pt x="526095" y="819403"/>
                  </a:cubicBezTo>
                  <a:cubicBezTo>
                    <a:pt x="538897" y="860246"/>
                    <a:pt x="580959" y="914500"/>
                    <a:pt x="599247" y="962048"/>
                  </a:cubicBezTo>
                  <a:cubicBezTo>
                    <a:pt x="617535" y="1009596"/>
                    <a:pt x="648625" y="1124201"/>
                    <a:pt x="635823" y="1104694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0" name="Volný tvar 9"/>
            <p:cNvSpPr/>
            <p:nvPr/>
          </p:nvSpPr>
          <p:spPr>
            <a:xfrm>
              <a:off x="2013865" y="734192"/>
              <a:ext cx="286822" cy="633771"/>
            </a:xfrm>
            <a:custGeom>
              <a:avLst/>
              <a:gdLst>
                <a:gd name="connsiteX0" fmla="*/ 286765 w 286822"/>
                <a:gd name="connsiteY0" fmla="*/ 633750 h 633771"/>
                <a:gd name="connsiteX1" fmla="*/ 231901 w 286822"/>
                <a:gd name="connsiteY1" fmla="*/ 461843 h 633771"/>
                <a:gd name="connsiteX2" fmla="*/ 78282 w 286822"/>
                <a:gd name="connsiteY2" fmla="*/ 282621 h 633771"/>
                <a:gd name="connsiteX3" fmla="*/ 1473 w 286822"/>
                <a:gd name="connsiteY3" fmla="*/ 4643 h 633771"/>
                <a:gd name="connsiteX4" fmla="*/ 34391 w 286822"/>
                <a:gd name="connsiteY4" fmla="*/ 125344 h 633771"/>
                <a:gd name="connsiteX5" fmla="*/ 114858 w 286822"/>
                <a:gd name="connsiteY5" fmla="*/ 341142 h 633771"/>
                <a:gd name="connsiteX6" fmla="*/ 239217 w 286822"/>
                <a:gd name="connsiteY6" fmla="*/ 450870 h 633771"/>
                <a:gd name="connsiteX7" fmla="*/ 286765 w 286822"/>
                <a:gd name="connsiteY7" fmla="*/ 633750 h 633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822" h="633771">
                  <a:moveTo>
                    <a:pt x="286765" y="633750"/>
                  </a:moveTo>
                  <a:cubicBezTo>
                    <a:pt x="285546" y="635579"/>
                    <a:pt x="266648" y="520364"/>
                    <a:pt x="231901" y="461843"/>
                  </a:cubicBezTo>
                  <a:cubicBezTo>
                    <a:pt x="197154" y="403322"/>
                    <a:pt x="116687" y="358821"/>
                    <a:pt x="78282" y="282621"/>
                  </a:cubicBezTo>
                  <a:cubicBezTo>
                    <a:pt x="39877" y="206421"/>
                    <a:pt x="8788" y="30856"/>
                    <a:pt x="1473" y="4643"/>
                  </a:cubicBezTo>
                  <a:cubicBezTo>
                    <a:pt x="-5842" y="-21570"/>
                    <a:pt x="15494" y="69261"/>
                    <a:pt x="34391" y="125344"/>
                  </a:cubicBezTo>
                  <a:cubicBezTo>
                    <a:pt x="53288" y="181427"/>
                    <a:pt x="80720" y="286888"/>
                    <a:pt x="114858" y="341142"/>
                  </a:cubicBezTo>
                  <a:cubicBezTo>
                    <a:pt x="148996" y="395396"/>
                    <a:pt x="208737" y="400883"/>
                    <a:pt x="239217" y="450870"/>
                  </a:cubicBezTo>
                  <a:cubicBezTo>
                    <a:pt x="269697" y="500857"/>
                    <a:pt x="287984" y="631921"/>
                    <a:pt x="286765" y="63375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2" name="Volný tvar 11"/>
            <p:cNvSpPr/>
            <p:nvPr/>
          </p:nvSpPr>
          <p:spPr>
            <a:xfrm>
              <a:off x="2523743" y="186538"/>
              <a:ext cx="282620" cy="1054455"/>
            </a:xfrm>
            <a:custGeom>
              <a:avLst/>
              <a:gdLst>
                <a:gd name="connsiteX0" fmla="*/ 107789 w 189239"/>
                <a:gd name="connsiteY0" fmla="*/ 1035100 h 1036161"/>
                <a:gd name="connsiteX1" fmla="*/ 188256 w 189239"/>
                <a:gd name="connsiteY1" fmla="*/ 804672 h 1036161"/>
                <a:gd name="connsiteX2" fmla="*/ 144365 w 189239"/>
                <a:gd name="connsiteY2" fmla="*/ 526694 h 1036161"/>
                <a:gd name="connsiteX3" fmla="*/ 27322 w 189239"/>
                <a:gd name="connsiteY3" fmla="*/ 212140 h 1036161"/>
                <a:gd name="connsiteX4" fmla="*/ 30979 w 189239"/>
                <a:gd name="connsiteY4" fmla="*/ 0 h 1036161"/>
                <a:gd name="connsiteX5" fmla="*/ 1719 w 189239"/>
                <a:gd name="connsiteY5" fmla="*/ 212140 h 1036161"/>
                <a:gd name="connsiteX6" fmla="*/ 89501 w 189239"/>
                <a:gd name="connsiteY6" fmla="*/ 442569 h 1036161"/>
                <a:gd name="connsiteX7" fmla="*/ 155338 w 189239"/>
                <a:gd name="connsiteY7" fmla="*/ 691286 h 1036161"/>
                <a:gd name="connsiteX8" fmla="*/ 158995 w 189239"/>
                <a:gd name="connsiteY8" fmla="*/ 881481 h 1036161"/>
                <a:gd name="connsiteX9" fmla="*/ 107789 w 189239"/>
                <a:gd name="connsiteY9" fmla="*/ 1035100 h 1036161"/>
                <a:gd name="connsiteX0" fmla="*/ 205332 w 286782"/>
                <a:gd name="connsiteY0" fmla="*/ 1035100 h 1036161"/>
                <a:gd name="connsiteX1" fmla="*/ 285799 w 286782"/>
                <a:gd name="connsiteY1" fmla="*/ 804672 h 1036161"/>
                <a:gd name="connsiteX2" fmla="*/ 241908 w 286782"/>
                <a:gd name="connsiteY2" fmla="*/ 526694 h 1036161"/>
                <a:gd name="connsiteX3" fmla="*/ 124865 w 286782"/>
                <a:gd name="connsiteY3" fmla="*/ 212140 h 1036161"/>
                <a:gd name="connsiteX4" fmla="*/ 128522 w 286782"/>
                <a:gd name="connsiteY4" fmla="*/ 0 h 1036161"/>
                <a:gd name="connsiteX5" fmla="*/ 99262 w 286782"/>
                <a:gd name="connsiteY5" fmla="*/ 212140 h 1036161"/>
                <a:gd name="connsiteX6" fmla="*/ 4164 w 286782"/>
                <a:gd name="connsiteY6" fmla="*/ 376732 h 1036161"/>
                <a:gd name="connsiteX7" fmla="*/ 252881 w 286782"/>
                <a:gd name="connsiteY7" fmla="*/ 691286 h 1036161"/>
                <a:gd name="connsiteX8" fmla="*/ 256538 w 286782"/>
                <a:gd name="connsiteY8" fmla="*/ 881481 h 1036161"/>
                <a:gd name="connsiteX9" fmla="*/ 205332 w 286782"/>
                <a:gd name="connsiteY9" fmla="*/ 1035100 h 1036161"/>
                <a:gd name="connsiteX0" fmla="*/ 201655 w 283105"/>
                <a:gd name="connsiteY0" fmla="*/ 1035100 h 1036161"/>
                <a:gd name="connsiteX1" fmla="*/ 282122 w 283105"/>
                <a:gd name="connsiteY1" fmla="*/ 804672 h 1036161"/>
                <a:gd name="connsiteX2" fmla="*/ 238231 w 283105"/>
                <a:gd name="connsiteY2" fmla="*/ 526694 h 1036161"/>
                <a:gd name="connsiteX3" fmla="*/ 121188 w 283105"/>
                <a:gd name="connsiteY3" fmla="*/ 212140 h 1036161"/>
                <a:gd name="connsiteX4" fmla="*/ 124845 w 283105"/>
                <a:gd name="connsiteY4" fmla="*/ 0 h 1036161"/>
                <a:gd name="connsiteX5" fmla="*/ 95585 w 283105"/>
                <a:gd name="connsiteY5" fmla="*/ 212140 h 1036161"/>
                <a:gd name="connsiteX6" fmla="*/ 183367 w 283105"/>
                <a:gd name="connsiteY6" fmla="*/ 438912 h 1036161"/>
                <a:gd name="connsiteX7" fmla="*/ 487 w 283105"/>
                <a:gd name="connsiteY7" fmla="*/ 376732 h 1036161"/>
                <a:gd name="connsiteX8" fmla="*/ 249204 w 283105"/>
                <a:gd name="connsiteY8" fmla="*/ 691286 h 1036161"/>
                <a:gd name="connsiteX9" fmla="*/ 252861 w 283105"/>
                <a:gd name="connsiteY9" fmla="*/ 881481 h 1036161"/>
                <a:gd name="connsiteX10" fmla="*/ 201655 w 283105"/>
                <a:gd name="connsiteY10" fmla="*/ 1035100 h 1036161"/>
                <a:gd name="connsiteX0" fmla="*/ 201170 w 282620"/>
                <a:gd name="connsiteY0" fmla="*/ 1035100 h 1036161"/>
                <a:gd name="connsiteX1" fmla="*/ 281637 w 282620"/>
                <a:gd name="connsiteY1" fmla="*/ 804672 h 1036161"/>
                <a:gd name="connsiteX2" fmla="*/ 237746 w 282620"/>
                <a:gd name="connsiteY2" fmla="*/ 526694 h 1036161"/>
                <a:gd name="connsiteX3" fmla="*/ 120703 w 282620"/>
                <a:gd name="connsiteY3" fmla="*/ 212140 h 1036161"/>
                <a:gd name="connsiteX4" fmla="*/ 124360 w 282620"/>
                <a:gd name="connsiteY4" fmla="*/ 0 h 1036161"/>
                <a:gd name="connsiteX5" fmla="*/ 95100 w 282620"/>
                <a:gd name="connsiteY5" fmla="*/ 212140 h 1036161"/>
                <a:gd name="connsiteX6" fmla="*/ 182882 w 282620"/>
                <a:gd name="connsiteY6" fmla="*/ 438912 h 1036161"/>
                <a:gd name="connsiteX7" fmla="*/ 2 w 282620"/>
                <a:gd name="connsiteY7" fmla="*/ 376732 h 1036161"/>
                <a:gd name="connsiteX8" fmla="*/ 186540 w 282620"/>
                <a:gd name="connsiteY8" fmla="*/ 460857 h 1036161"/>
                <a:gd name="connsiteX9" fmla="*/ 248719 w 282620"/>
                <a:gd name="connsiteY9" fmla="*/ 691286 h 1036161"/>
                <a:gd name="connsiteX10" fmla="*/ 252376 w 282620"/>
                <a:gd name="connsiteY10" fmla="*/ 881481 h 1036161"/>
                <a:gd name="connsiteX11" fmla="*/ 201170 w 282620"/>
                <a:gd name="connsiteY11" fmla="*/ 1035100 h 1036161"/>
                <a:gd name="connsiteX0" fmla="*/ 201170 w 282620"/>
                <a:gd name="connsiteY0" fmla="*/ 1035100 h 1036129"/>
                <a:gd name="connsiteX1" fmla="*/ 281637 w 282620"/>
                <a:gd name="connsiteY1" fmla="*/ 804672 h 1036129"/>
                <a:gd name="connsiteX2" fmla="*/ 237746 w 282620"/>
                <a:gd name="connsiteY2" fmla="*/ 526694 h 1036129"/>
                <a:gd name="connsiteX3" fmla="*/ 120703 w 282620"/>
                <a:gd name="connsiteY3" fmla="*/ 212140 h 1036129"/>
                <a:gd name="connsiteX4" fmla="*/ 124360 w 282620"/>
                <a:gd name="connsiteY4" fmla="*/ 0 h 1036129"/>
                <a:gd name="connsiteX5" fmla="*/ 95100 w 282620"/>
                <a:gd name="connsiteY5" fmla="*/ 212140 h 1036129"/>
                <a:gd name="connsiteX6" fmla="*/ 182882 w 282620"/>
                <a:gd name="connsiteY6" fmla="*/ 438912 h 1036129"/>
                <a:gd name="connsiteX7" fmla="*/ 2 w 282620"/>
                <a:gd name="connsiteY7" fmla="*/ 376732 h 1036129"/>
                <a:gd name="connsiteX8" fmla="*/ 186540 w 282620"/>
                <a:gd name="connsiteY8" fmla="*/ 460857 h 1036129"/>
                <a:gd name="connsiteX9" fmla="*/ 267007 w 282620"/>
                <a:gd name="connsiteY9" fmla="*/ 694943 h 1036129"/>
                <a:gd name="connsiteX10" fmla="*/ 252376 w 282620"/>
                <a:gd name="connsiteY10" fmla="*/ 881481 h 1036129"/>
                <a:gd name="connsiteX11" fmla="*/ 201170 w 282620"/>
                <a:gd name="connsiteY11" fmla="*/ 1035100 h 1036129"/>
                <a:gd name="connsiteX0" fmla="*/ 201170 w 282620"/>
                <a:gd name="connsiteY0" fmla="*/ 1035100 h 1054455"/>
                <a:gd name="connsiteX1" fmla="*/ 281637 w 282620"/>
                <a:gd name="connsiteY1" fmla="*/ 804672 h 1054455"/>
                <a:gd name="connsiteX2" fmla="*/ 237746 w 282620"/>
                <a:gd name="connsiteY2" fmla="*/ 526694 h 1054455"/>
                <a:gd name="connsiteX3" fmla="*/ 120703 w 282620"/>
                <a:gd name="connsiteY3" fmla="*/ 212140 h 1054455"/>
                <a:gd name="connsiteX4" fmla="*/ 124360 w 282620"/>
                <a:gd name="connsiteY4" fmla="*/ 0 h 1054455"/>
                <a:gd name="connsiteX5" fmla="*/ 95100 w 282620"/>
                <a:gd name="connsiteY5" fmla="*/ 212140 h 1054455"/>
                <a:gd name="connsiteX6" fmla="*/ 182882 w 282620"/>
                <a:gd name="connsiteY6" fmla="*/ 438912 h 1054455"/>
                <a:gd name="connsiteX7" fmla="*/ 2 w 282620"/>
                <a:gd name="connsiteY7" fmla="*/ 376732 h 1054455"/>
                <a:gd name="connsiteX8" fmla="*/ 186540 w 282620"/>
                <a:gd name="connsiteY8" fmla="*/ 460857 h 1054455"/>
                <a:gd name="connsiteX9" fmla="*/ 267007 w 282620"/>
                <a:gd name="connsiteY9" fmla="*/ 694943 h 1054455"/>
                <a:gd name="connsiteX10" fmla="*/ 252376 w 282620"/>
                <a:gd name="connsiteY10" fmla="*/ 881481 h 1054455"/>
                <a:gd name="connsiteX11" fmla="*/ 186539 w 282620"/>
                <a:gd name="connsiteY11" fmla="*/ 1024128 h 1054455"/>
                <a:gd name="connsiteX12" fmla="*/ 201170 w 282620"/>
                <a:gd name="connsiteY12" fmla="*/ 1035100 h 105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2620" h="1054455">
                  <a:moveTo>
                    <a:pt x="201170" y="1035100"/>
                  </a:moveTo>
                  <a:cubicBezTo>
                    <a:pt x="217020" y="998524"/>
                    <a:pt x="275541" y="889406"/>
                    <a:pt x="281637" y="804672"/>
                  </a:cubicBezTo>
                  <a:cubicBezTo>
                    <a:pt x="287733" y="719938"/>
                    <a:pt x="264568" y="625449"/>
                    <a:pt x="237746" y="526694"/>
                  </a:cubicBezTo>
                  <a:cubicBezTo>
                    <a:pt x="210924" y="427939"/>
                    <a:pt x="139601" y="299922"/>
                    <a:pt x="120703" y="212140"/>
                  </a:cubicBezTo>
                  <a:cubicBezTo>
                    <a:pt x="101805" y="124358"/>
                    <a:pt x="128627" y="0"/>
                    <a:pt x="124360" y="0"/>
                  </a:cubicBezTo>
                  <a:cubicBezTo>
                    <a:pt x="120093" y="0"/>
                    <a:pt x="85346" y="138988"/>
                    <a:pt x="95100" y="212140"/>
                  </a:cubicBezTo>
                  <a:cubicBezTo>
                    <a:pt x="104854" y="285292"/>
                    <a:pt x="198732" y="411480"/>
                    <a:pt x="182882" y="438912"/>
                  </a:cubicBezTo>
                  <a:cubicBezTo>
                    <a:pt x="167032" y="466344"/>
                    <a:pt x="-608" y="373075"/>
                    <a:pt x="2" y="376732"/>
                  </a:cubicBezTo>
                  <a:cubicBezTo>
                    <a:pt x="612" y="380389"/>
                    <a:pt x="145087" y="408431"/>
                    <a:pt x="186540" y="460857"/>
                  </a:cubicBezTo>
                  <a:cubicBezTo>
                    <a:pt x="227993" y="513283"/>
                    <a:pt x="250548" y="641908"/>
                    <a:pt x="267007" y="694943"/>
                  </a:cubicBezTo>
                  <a:cubicBezTo>
                    <a:pt x="283466" y="747978"/>
                    <a:pt x="265787" y="826617"/>
                    <a:pt x="252376" y="881481"/>
                  </a:cubicBezTo>
                  <a:cubicBezTo>
                    <a:pt x="238965" y="936345"/>
                    <a:pt x="195073" y="998525"/>
                    <a:pt x="186539" y="1024128"/>
                  </a:cubicBezTo>
                  <a:cubicBezTo>
                    <a:pt x="178005" y="1049731"/>
                    <a:pt x="185320" y="1071676"/>
                    <a:pt x="201170" y="103510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3" name="Volný tvar 12"/>
            <p:cNvSpPr/>
            <p:nvPr/>
          </p:nvSpPr>
          <p:spPr>
            <a:xfrm>
              <a:off x="3039421" y="697829"/>
              <a:ext cx="91492" cy="371194"/>
            </a:xfrm>
            <a:custGeom>
              <a:avLst/>
              <a:gdLst>
                <a:gd name="connsiteX0" fmla="*/ 91487 w 91492"/>
                <a:gd name="connsiteY0" fmla="*/ 370191 h 371194"/>
                <a:gd name="connsiteX1" fmla="*/ 25650 w 91492"/>
                <a:gd name="connsiteY1" fmla="*/ 297039 h 371194"/>
                <a:gd name="connsiteX2" fmla="*/ 25650 w 91492"/>
                <a:gd name="connsiteY2" fmla="*/ 88556 h 371194"/>
                <a:gd name="connsiteX3" fmla="*/ 47 w 91492"/>
                <a:gd name="connsiteY3" fmla="*/ 773 h 371194"/>
                <a:gd name="connsiteX4" fmla="*/ 32965 w 91492"/>
                <a:gd name="connsiteY4" fmla="*/ 132447 h 371194"/>
                <a:gd name="connsiteX5" fmla="*/ 29307 w 91492"/>
                <a:gd name="connsiteY5" fmla="*/ 253148 h 371194"/>
                <a:gd name="connsiteX6" fmla="*/ 91487 w 91492"/>
                <a:gd name="connsiteY6" fmla="*/ 370191 h 371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492" h="371194">
                  <a:moveTo>
                    <a:pt x="91487" y="370191"/>
                  </a:moveTo>
                  <a:cubicBezTo>
                    <a:pt x="90877" y="377506"/>
                    <a:pt x="36623" y="343978"/>
                    <a:pt x="25650" y="297039"/>
                  </a:cubicBezTo>
                  <a:cubicBezTo>
                    <a:pt x="14677" y="250100"/>
                    <a:pt x="29917" y="137934"/>
                    <a:pt x="25650" y="88556"/>
                  </a:cubicBezTo>
                  <a:cubicBezTo>
                    <a:pt x="21383" y="39178"/>
                    <a:pt x="-1172" y="-6542"/>
                    <a:pt x="47" y="773"/>
                  </a:cubicBezTo>
                  <a:cubicBezTo>
                    <a:pt x="1266" y="8088"/>
                    <a:pt x="28088" y="90384"/>
                    <a:pt x="32965" y="132447"/>
                  </a:cubicBezTo>
                  <a:cubicBezTo>
                    <a:pt x="37842" y="174509"/>
                    <a:pt x="14677" y="210476"/>
                    <a:pt x="29307" y="253148"/>
                  </a:cubicBezTo>
                  <a:cubicBezTo>
                    <a:pt x="43937" y="295820"/>
                    <a:pt x="92097" y="362876"/>
                    <a:pt x="91487" y="370191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4" name="Volný tvar 13"/>
            <p:cNvSpPr/>
            <p:nvPr/>
          </p:nvSpPr>
          <p:spPr>
            <a:xfrm>
              <a:off x="3741534" y="234071"/>
              <a:ext cx="256258" cy="712032"/>
            </a:xfrm>
            <a:custGeom>
              <a:avLst/>
              <a:gdLst>
                <a:gd name="connsiteX0" fmla="*/ 51395 w 132209"/>
                <a:gd name="connsiteY0" fmla="*/ 647412 h 651993"/>
                <a:gd name="connsiteX1" fmla="*/ 117232 w 132209"/>
                <a:gd name="connsiteY1" fmla="*/ 453559 h 651993"/>
                <a:gd name="connsiteX2" fmla="*/ 69683 w 132209"/>
                <a:gd name="connsiteY2" fmla="*/ 299940 h 651993"/>
                <a:gd name="connsiteX3" fmla="*/ 189 w 132209"/>
                <a:gd name="connsiteY3" fmla="*/ 208500 h 651993"/>
                <a:gd name="connsiteX4" fmla="*/ 47738 w 132209"/>
                <a:gd name="connsiteY4" fmla="*/ 16 h 651993"/>
                <a:gd name="connsiteX5" fmla="*/ 3846 w 132209"/>
                <a:gd name="connsiteY5" fmla="*/ 197527 h 651993"/>
                <a:gd name="connsiteX6" fmla="*/ 87971 w 132209"/>
                <a:gd name="connsiteY6" fmla="*/ 303597 h 651993"/>
                <a:gd name="connsiteX7" fmla="*/ 131862 w 132209"/>
                <a:gd name="connsiteY7" fmla="*/ 427956 h 651993"/>
                <a:gd name="connsiteX8" fmla="*/ 106259 w 132209"/>
                <a:gd name="connsiteY8" fmla="*/ 577917 h 651993"/>
                <a:gd name="connsiteX9" fmla="*/ 51395 w 132209"/>
                <a:gd name="connsiteY9" fmla="*/ 647412 h 651993"/>
                <a:gd name="connsiteX0" fmla="*/ 56362 w 263282"/>
                <a:gd name="connsiteY0" fmla="*/ 647411 h 651992"/>
                <a:gd name="connsiteX1" fmla="*/ 122199 w 263282"/>
                <a:gd name="connsiteY1" fmla="*/ 453558 h 651992"/>
                <a:gd name="connsiteX2" fmla="*/ 74650 w 263282"/>
                <a:gd name="connsiteY2" fmla="*/ 299939 h 651992"/>
                <a:gd name="connsiteX3" fmla="*/ 5156 w 263282"/>
                <a:gd name="connsiteY3" fmla="*/ 208499 h 651992"/>
                <a:gd name="connsiteX4" fmla="*/ 52705 w 263282"/>
                <a:gd name="connsiteY4" fmla="*/ 15 h 651992"/>
                <a:gd name="connsiteX5" fmla="*/ 8813 w 263282"/>
                <a:gd name="connsiteY5" fmla="*/ 197526 h 651992"/>
                <a:gd name="connsiteX6" fmla="*/ 261188 w 263282"/>
                <a:gd name="connsiteY6" fmla="*/ 190210 h 651992"/>
                <a:gd name="connsiteX7" fmla="*/ 136829 w 263282"/>
                <a:gd name="connsiteY7" fmla="*/ 427955 h 651992"/>
                <a:gd name="connsiteX8" fmla="*/ 111226 w 263282"/>
                <a:gd name="connsiteY8" fmla="*/ 577916 h 651992"/>
                <a:gd name="connsiteX9" fmla="*/ 56362 w 263282"/>
                <a:gd name="connsiteY9" fmla="*/ 647411 h 651992"/>
                <a:gd name="connsiteX0" fmla="*/ 51396 w 256353"/>
                <a:gd name="connsiteY0" fmla="*/ 647412 h 651993"/>
                <a:gd name="connsiteX1" fmla="*/ 117233 w 256353"/>
                <a:gd name="connsiteY1" fmla="*/ 453559 h 651993"/>
                <a:gd name="connsiteX2" fmla="*/ 69684 w 256353"/>
                <a:gd name="connsiteY2" fmla="*/ 299940 h 651993"/>
                <a:gd name="connsiteX3" fmla="*/ 190 w 256353"/>
                <a:gd name="connsiteY3" fmla="*/ 208500 h 651993"/>
                <a:gd name="connsiteX4" fmla="*/ 47739 w 256353"/>
                <a:gd name="connsiteY4" fmla="*/ 16 h 651993"/>
                <a:gd name="connsiteX5" fmla="*/ 3847 w 256353"/>
                <a:gd name="connsiteY5" fmla="*/ 197527 h 651993"/>
                <a:gd name="connsiteX6" fmla="*/ 102603 w 256353"/>
                <a:gd name="connsiteY6" fmla="*/ 307254 h 651993"/>
                <a:gd name="connsiteX7" fmla="*/ 256222 w 256353"/>
                <a:gd name="connsiteY7" fmla="*/ 190211 h 651993"/>
                <a:gd name="connsiteX8" fmla="*/ 131863 w 256353"/>
                <a:gd name="connsiteY8" fmla="*/ 427956 h 651993"/>
                <a:gd name="connsiteX9" fmla="*/ 106260 w 256353"/>
                <a:gd name="connsiteY9" fmla="*/ 577917 h 651993"/>
                <a:gd name="connsiteX10" fmla="*/ 51396 w 256353"/>
                <a:gd name="connsiteY10" fmla="*/ 647412 h 651993"/>
                <a:gd name="connsiteX0" fmla="*/ 51396 w 256258"/>
                <a:gd name="connsiteY0" fmla="*/ 647412 h 651993"/>
                <a:gd name="connsiteX1" fmla="*/ 117233 w 256258"/>
                <a:gd name="connsiteY1" fmla="*/ 453559 h 651993"/>
                <a:gd name="connsiteX2" fmla="*/ 69684 w 256258"/>
                <a:gd name="connsiteY2" fmla="*/ 299940 h 651993"/>
                <a:gd name="connsiteX3" fmla="*/ 190 w 256258"/>
                <a:gd name="connsiteY3" fmla="*/ 208500 h 651993"/>
                <a:gd name="connsiteX4" fmla="*/ 47739 w 256258"/>
                <a:gd name="connsiteY4" fmla="*/ 16 h 651993"/>
                <a:gd name="connsiteX5" fmla="*/ 3847 w 256258"/>
                <a:gd name="connsiteY5" fmla="*/ 197527 h 651993"/>
                <a:gd name="connsiteX6" fmla="*/ 102603 w 256258"/>
                <a:gd name="connsiteY6" fmla="*/ 307254 h 651993"/>
                <a:gd name="connsiteX7" fmla="*/ 256222 w 256258"/>
                <a:gd name="connsiteY7" fmla="*/ 190211 h 651993"/>
                <a:gd name="connsiteX8" fmla="*/ 117234 w 256258"/>
                <a:gd name="connsiteY8" fmla="*/ 343831 h 651993"/>
                <a:gd name="connsiteX9" fmla="*/ 131863 w 256258"/>
                <a:gd name="connsiteY9" fmla="*/ 427956 h 651993"/>
                <a:gd name="connsiteX10" fmla="*/ 106260 w 256258"/>
                <a:gd name="connsiteY10" fmla="*/ 577917 h 651993"/>
                <a:gd name="connsiteX11" fmla="*/ 51396 w 256258"/>
                <a:gd name="connsiteY11" fmla="*/ 647412 h 651993"/>
                <a:gd name="connsiteX0" fmla="*/ 51396 w 256258"/>
                <a:gd name="connsiteY0" fmla="*/ 647412 h 712032"/>
                <a:gd name="connsiteX1" fmla="*/ 117233 w 256258"/>
                <a:gd name="connsiteY1" fmla="*/ 453559 h 712032"/>
                <a:gd name="connsiteX2" fmla="*/ 69684 w 256258"/>
                <a:gd name="connsiteY2" fmla="*/ 299940 h 712032"/>
                <a:gd name="connsiteX3" fmla="*/ 190 w 256258"/>
                <a:gd name="connsiteY3" fmla="*/ 208500 h 712032"/>
                <a:gd name="connsiteX4" fmla="*/ 47739 w 256258"/>
                <a:gd name="connsiteY4" fmla="*/ 16 h 712032"/>
                <a:gd name="connsiteX5" fmla="*/ 3847 w 256258"/>
                <a:gd name="connsiteY5" fmla="*/ 197527 h 712032"/>
                <a:gd name="connsiteX6" fmla="*/ 102603 w 256258"/>
                <a:gd name="connsiteY6" fmla="*/ 307254 h 712032"/>
                <a:gd name="connsiteX7" fmla="*/ 256222 w 256258"/>
                <a:gd name="connsiteY7" fmla="*/ 190211 h 712032"/>
                <a:gd name="connsiteX8" fmla="*/ 117234 w 256258"/>
                <a:gd name="connsiteY8" fmla="*/ 343831 h 712032"/>
                <a:gd name="connsiteX9" fmla="*/ 131863 w 256258"/>
                <a:gd name="connsiteY9" fmla="*/ 427956 h 712032"/>
                <a:gd name="connsiteX10" fmla="*/ 106260 w 256258"/>
                <a:gd name="connsiteY10" fmla="*/ 577917 h 712032"/>
                <a:gd name="connsiteX11" fmla="*/ 55055 w 256258"/>
                <a:gd name="connsiteY11" fmla="*/ 709591 h 712032"/>
                <a:gd name="connsiteX12" fmla="*/ 51396 w 256258"/>
                <a:gd name="connsiteY12" fmla="*/ 647412 h 71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6258" h="712032">
                  <a:moveTo>
                    <a:pt x="51396" y="647412"/>
                  </a:moveTo>
                  <a:cubicBezTo>
                    <a:pt x="61759" y="604740"/>
                    <a:pt x="114185" y="511471"/>
                    <a:pt x="117233" y="453559"/>
                  </a:cubicBezTo>
                  <a:cubicBezTo>
                    <a:pt x="120281" y="395647"/>
                    <a:pt x="89191" y="340783"/>
                    <a:pt x="69684" y="299940"/>
                  </a:cubicBezTo>
                  <a:cubicBezTo>
                    <a:pt x="50177" y="259097"/>
                    <a:pt x="3847" y="258487"/>
                    <a:pt x="190" y="208500"/>
                  </a:cubicBezTo>
                  <a:cubicBezTo>
                    <a:pt x="-3467" y="158513"/>
                    <a:pt x="47130" y="1845"/>
                    <a:pt x="47739" y="16"/>
                  </a:cubicBezTo>
                  <a:cubicBezTo>
                    <a:pt x="48348" y="-1813"/>
                    <a:pt x="-5297" y="146321"/>
                    <a:pt x="3847" y="197527"/>
                  </a:cubicBezTo>
                  <a:cubicBezTo>
                    <a:pt x="12991" y="248733"/>
                    <a:pt x="60541" y="308473"/>
                    <a:pt x="102603" y="307254"/>
                  </a:cubicBezTo>
                  <a:cubicBezTo>
                    <a:pt x="144665" y="306035"/>
                    <a:pt x="253784" y="184115"/>
                    <a:pt x="256222" y="190211"/>
                  </a:cubicBezTo>
                  <a:cubicBezTo>
                    <a:pt x="258660" y="196307"/>
                    <a:pt x="137961" y="304207"/>
                    <a:pt x="117234" y="343831"/>
                  </a:cubicBezTo>
                  <a:cubicBezTo>
                    <a:pt x="96507" y="383455"/>
                    <a:pt x="137350" y="395038"/>
                    <a:pt x="131863" y="427956"/>
                  </a:cubicBezTo>
                  <a:cubicBezTo>
                    <a:pt x="126376" y="460874"/>
                    <a:pt x="119061" y="530978"/>
                    <a:pt x="106260" y="577917"/>
                  </a:cubicBezTo>
                  <a:cubicBezTo>
                    <a:pt x="93459" y="624856"/>
                    <a:pt x="64199" y="698009"/>
                    <a:pt x="55055" y="709591"/>
                  </a:cubicBezTo>
                  <a:cubicBezTo>
                    <a:pt x="45911" y="721173"/>
                    <a:pt x="41033" y="690084"/>
                    <a:pt x="51396" y="647412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" name="Volný tvar 14"/>
            <p:cNvSpPr/>
            <p:nvPr/>
          </p:nvSpPr>
          <p:spPr>
            <a:xfrm>
              <a:off x="3935435" y="1338644"/>
              <a:ext cx="494143" cy="228833"/>
            </a:xfrm>
            <a:custGeom>
              <a:avLst/>
              <a:gdLst>
                <a:gd name="connsiteX0" fmla="*/ 140 w 494143"/>
                <a:gd name="connsiteY0" fmla="*/ 29300 h 228833"/>
                <a:gd name="connsiteX1" fmla="*/ 146444 w 494143"/>
                <a:gd name="connsiteY1" fmla="*/ 39 h 228833"/>
                <a:gd name="connsiteX2" fmla="*/ 296405 w 494143"/>
                <a:gd name="connsiteY2" fmla="*/ 36615 h 228833"/>
                <a:gd name="connsiteX3" fmla="*/ 373215 w 494143"/>
                <a:gd name="connsiteY3" fmla="*/ 98794 h 228833"/>
                <a:gd name="connsiteX4" fmla="*/ 493916 w 494143"/>
                <a:gd name="connsiteY4" fmla="*/ 11012 h 228833"/>
                <a:gd name="connsiteX5" fmla="*/ 402476 w 494143"/>
                <a:gd name="connsiteY5" fmla="*/ 95137 h 228833"/>
                <a:gd name="connsiteX6" fmla="*/ 365900 w 494143"/>
                <a:gd name="connsiteY6" fmla="*/ 120740 h 228833"/>
                <a:gd name="connsiteX7" fmla="*/ 457340 w 494143"/>
                <a:gd name="connsiteY7" fmla="*/ 226810 h 228833"/>
                <a:gd name="connsiteX8" fmla="*/ 391503 w 494143"/>
                <a:gd name="connsiteY8" fmla="*/ 182919 h 228833"/>
                <a:gd name="connsiteX9" fmla="*/ 314693 w 494143"/>
                <a:gd name="connsiteY9" fmla="*/ 91479 h 228833"/>
                <a:gd name="connsiteX10" fmla="*/ 267145 w 494143"/>
                <a:gd name="connsiteY10" fmla="*/ 40273 h 228833"/>
                <a:gd name="connsiteX11" fmla="*/ 193993 w 494143"/>
                <a:gd name="connsiteY11" fmla="*/ 18327 h 228833"/>
                <a:gd name="connsiteX12" fmla="*/ 120841 w 494143"/>
                <a:gd name="connsiteY12" fmla="*/ 18327 h 228833"/>
                <a:gd name="connsiteX13" fmla="*/ 140 w 494143"/>
                <a:gd name="connsiteY13" fmla="*/ 29300 h 228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4143" h="228833">
                  <a:moveTo>
                    <a:pt x="140" y="29300"/>
                  </a:moveTo>
                  <a:cubicBezTo>
                    <a:pt x="4407" y="26252"/>
                    <a:pt x="97067" y="-1180"/>
                    <a:pt x="146444" y="39"/>
                  </a:cubicBezTo>
                  <a:cubicBezTo>
                    <a:pt x="195821" y="1258"/>
                    <a:pt x="258610" y="20156"/>
                    <a:pt x="296405" y="36615"/>
                  </a:cubicBezTo>
                  <a:cubicBezTo>
                    <a:pt x="334200" y="53074"/>
                    <a:pt x="340297" y="103061"/>
                    <a:pt x="373215" y="98794"/>
                  </a:cubicBezTo>
                  <a:cubicBezTo>
                    <a:pt x="406133" y="94527"/>
                    <a:pt x="489039" y="11621"/>
                    <a:pt x="493916" y="11012"/>
                  </a:cubicBezTo>
                  <a:cubicBezTo>
                    <a:pt x="498793" y="10402"/>
                    <a:pt x="423812" y="76849"/>
                    <a:pt x="402476" y="95137"/>
                  </a:cubicBezTo>
                  <a:cubicBezTo>
                    <a:pt x="381140" y="113425"/>
                    <a:pt x="356756" y="98795"/>
                    <a:pt x="365900" y="120740"/>
                  </a:cubicBezTo>
                  <a:cubicBezTo>
                    <a:pt x="375044" y="142685"/>
                    <a:pt x="453073" y="216447"/>
                    <a:pt x="457340" y="226810"/>
                  </a:cubicBezTo>
                  <a:cubicBezTo>
                    <a:pt x="461607" y="237173"/>
                    <a:pt x="415278" y="205474"/>
                    <a:pt x="391503" y="182919"/>
                  </a:cubicBezTo>
                  <a:cubicBezTo>
                    <a:pt x="367729" y="160364"/>
                    <a:pt x="335419" y="115253"/>
                    <a:pt x="314693" y="91479"/>
                  </a:cubicBezTo>
                  <a:cubicBezTo>
                    <a:pt x="293967" y="67705"/>
                    <a:pt x="287262" y="52465"/>
                    <a:pt x="267145" y="40273"/>
                  </a:cubicBezTo>
                  <a:cubicBezTo>
                    <a:pt x="247028" y="28081"/>
                    <a:pt x="218377" y="21985"/>
                    <a:pt x="193993" y="18327"/>
                  </a:cubicBezTo>
                  <a:cubicBezTo>
                    <a:pt x="169609" y="14669"/>
                    <a:pt x="151931" y="14669"/>
                    <a:pt x="120841" y="18327"/>
                  </a:cubicBezTo>
                  <a:cubicBezTo>
                    <a:pt x="89751" y="21985"/>
                    <a:pt x="-4127" y="32348"/>
                    <a:pt x="140" y="2930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" name="Volný tvar 15"/>
            <p:cNvSpPr/>
            <p:nvPr/>
          </p:nvSpPr>
          <p:spPr>
            <a:xfrm>
              <a:off x="3273535" y="3141794"/>
              <a:ext cx="204298" cy="180969"/>
            </a:xfrm>
            <a:custGeom>
              <a:avLst/>
              <a:gdLst>
                <a:gd name="connsiteX0" fmla="*/ 15 w 204298"/>
                <a:gd name="connsiteY0" fmla="*/ 84 h 180969"/>
                <a:gd name="connsiteX1" fmla="*/ 102428 w 204298"/>
                <a:gd name="connsiteY1" fmla="*/ 54948 h 180969"/>
                <a:gd name="connsiteX2" fmla="*/ 201183 w 204298"/>
                <a:gd name="connsiteY2" fmla="*/ 171992 h 180969"/>
                <a:gd name="connsiteX3" fmla="*/ 171923 w 204298"/>
                <a:gd name="connsiteY3" fmla="*/ 161019 h 180969"/>
                <a:gd name="connsiteX4" fmla="*/ 95113 w 204298"/>
                <a:gd name="connsiteY4" fmla="*/ 65921 h 180969"/>
                <a:gd name="connsiteX5" fmla="*/ 15 w 204298"/>
                <a:gd name="connsiteY5" fmla="*/ 84 h 180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298" h="180969">
                  <a:moveTo>
                    <a:pt x="15" y="84"/>
                  </a:moveTo>
                  <a:cubicBezTo>
                    <a:pt x="1234" y="-1745"/>
                    <a:pt x="68900" y="26297"/>
                    <a:pt x="102428" y="54948"/>
                  </a:cubicBezTo>
                  <a:cubicBezTo>
                    <a:pt x="135956" y="83599"/>
                    <a:pt x="189601" y="154314"/>
                    <a:pt x="201183" y="171992"/>
                  </a:cubicBezTo>
                  <a:cubicBezTo>
                    <a:pt x="212765" y="189670"/>
                    <a:pt x="189601" y="178698"/>
                    <a:pt x="171923" y="161019"/>
                  </a:cubicBezTo>
                  <a:cubicBezTo>
                    <a:pt x="154245" y="143341"/>
                    <a:pt x="122545" y="88476"/>
                    <a:pt x="95113" y="65921"/>
                  </a:cubicBezTo>
                  <a:cubicBezTo>
                    <a:pt x="67681" y="43366"/>
                    <a:pt x="-1204" y="1913"/>
                    <a:pt x="15" y="84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" name="Volný tvar 16"/>
            <p:cNvSpPr/>
            <p:nvPr/>
          </p:nvSpPr>
          <p:spPr>
            <a:xfrm>
              <a:off x="2621677" y="3814821"/>
              <a:ext cx="494657" cy="557286"/>
            </a:xfrm>
            <a:custGeom>
              <a:avLst/>
              <a:gdLst>
                <a:gd name="connsiteX0" fmla="*/ 59345 w 494657"/>
                <a:gd name="connsiteY0" fmla="*/ 54 h 557286"/>
                <a:gd name="connsiteX1" fmla="*/ 823 w 494657"/>
                <a:gd name="connsiteY1" fmla="*/ 171961 h 557286"/>
                <a:gd name="connsiteX2" fmla="*/ 30084 w 494657"/>
                <a:gd name="connsiteY2" fmla="*/ 267059 h 557286"/>
                <a:gd name="connsiteX3" fmla="*/ 99579 w 494657"/>
                <a:gd name="connsiteY3" fmla="*/ 340211 h 557286"/>
                <a:gd name="connsiteX4" fmla="*/ 158100 w 494657"/>
                <a:gd name="connsiteY4" fmla="*/ 508461 h 557286"/>
                <a:gd name="connsiteX5" fmla="*/ 172731 w 494657"/>
                <a:gd name="connsiteY5" fmla="*/ 552352 h 557286"/>
                <a:gd name="connsiteX6" fmla="*/ 139812 w 494657"/>
                <a:gd name="connsiteY6" fmla="*/ 413363 h 557286"/>
                <a:gd name="connsiteX7" fmla="*/ 223937 w 494657"/>
                <a:gd name="connsiteY7" fmla="*/ 427993 h 557286"/>
                <a:gd name="connsiteX8" fmla="*/ 293431 w 494657"/>
                <a:gd name="connsiteY8" fmla="*/ 431651 h 557286"/>
                <a:gd name="connsiteX9" fmla="*/ 458023 w 494657"/>
                <a:gd name="connsiteY9" fmla="*/ 398733 h 557286"/>
                <a:gd name="connsiteX10" fmla="*/ 494599 w 494657"/>
                <a:gd name="connsiteY10" fmla="*/ 406048 h 557286"/>
                <a:gd name="connsiteX11" fmla="*/ 454366 w 494657"/>
                <a:gd name="connsiteY11" fmla="*/ 402390 h 557286"/>
                <a:gd name="connsiteX12" fmla="*/ 344638 w 494657"/>
                <a:gd name="connsiteY12" fmla="*/ 409705 h 557286"/>
                <a:gd name="connsiteX13" fmla="*/ 286116 w 494657"/>
                <a:gd name="connsiteY13" fmla="*/ 420678 h 557286"/>
                <a:gd name="connsiteX14" fmla="*/ 191019 w 494657"/>
                <a:gd name="connsiteY14" fmla="*/ 406048 h 557286"/>
                <a:gd name="connsiteX15" fmla="*/ 136155 w 494657"/>
                <a:gd name="connsiteY15" fmla="*/ 365814 h 557286"/>
                <a:gd name="connsiteX16" fmla="*/ 95921 w 494657"/>
                <a:gd name="connsiteY16" fmla="*/ 292662 h 557286"/>
                <a:gd name="connsiteX17" fmla="*/ 26427 w 494657"/>
                <a:gd name="connsiteY17" fmla="*/ 230483 h 557286"/>
                <a:gd name="connsiteX18" fmla="*/ 26427 w 494657"/>
                <a:gd name="connsiteY18" fmla="*/ 153673 h 557286"/>
                <a:gd name="connsiteX19" fmla="*/ 59345 w 494657"/>
                <a:gd name="connsiteY19" fmla="*/ 54 h 557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4657" h="557286">
                  <a:moveTo>
                    <a:pt x="59345" y="54"/>
                  </a:moveTo>
                  <a:cubicBezTo>
                    <a:pt x="55078" y="3102"/>
                    <a:pt x="5700" y="127460"/>
                    <a:pt x="823" y="171961"/>
                  </a:cubicBezTo>
                  <a:cubicBezTo>
                    <a:pt x="-4054" y="216462"/>
                    <a:pt x="13625" y="239017"/>
                    <a:pt x="30084" y="267059"/>
                  </a:cubicBezTo>
                  <a:cubicBezTo>
                    <a:pt x="46543" y="295101"/>
                    <a:pt x="78243" y="299977"/>
                    <a:pt x="99579" y="340211"/>
                  </a:cubicBezTo>
                  <a:cubicBezTo>
                    <a:pt x="120915" y="380445"/>
                    <a:pt x="145908" y="473104"/>
                    <a:pt x="158100" y="508461"/>
                  </a:cubicBezTo>
                  <a:cubicBezTo>
                    <a:pt x="170292" y="543818"/>
                    <a:pt x="175779" y="568202"/>
                    <a:pt x="172731" y="552352"/>
                  </a:cubicBezTo>
                  <a:cubicBezTo>
                    <a:pt x="169683" y="536502"/>
                    <a:pt x="131278" y="434089"/>
                    <a:pt x="139812" y="413363"/>
                  </a:cubicBezTo>
                  <a:cubicBezTo>
                    <a:pt x="148346" y="392637"/>
                    <a:pt x="198334" y="424945"/>
                    <a:pt x="223937" y="427993"/>
                  </a:cubicBezTo>
                  <a:cubicBezTo>
                    <a:pt x="249540" y="431041"/>
                    <a:pt x="254417" y="436528"/>
                    <a:pt x="293431" y="431651"/>
                  </a:cubicBezTo>
                  <a:cubicBezTo>
                    <a:pt x="332445" y="426774"/>
                    <a:pt x="424495" y="403000"/>
                    <a:pt x="458023" y="398733"/>
                  </a:cubicBezTo>
                  <a:cubicBezTo>
                    <a:pt x="491551" y="394466"/>
                    <a:pt x="495208" y="405439"/>
                    <a:pt x="494599" y="406048"/>
                  </a:cubicBezTo>
                  <a:cubicBezTo>
                    <a:pt x="493990" y="406657"/>
                    <a:pt x="479359" y="401781"/>
                    <a:pt x="454366" y="402390"/>
                  </a:cubicBezTo>
                  <a:cubicBezTo>
                    <a:pt x="429373" y="402999"/>
                    <a:pt x="372680" y="406657"/>
                    <a:pt x="344638" y="409705"/>
                  </a:cubicBezTo>
                  <a:cubicBezTo>
                    <a:pt x="316596" y="412753"/>
                    <a:pt x="311719" y="421287"/>
                    <a:pt x="286116" y="420678"/>
                  </a:cubicBezTo>
                  <a:cubicBezTo>
                    <a:pt x="260513" y="420069"/>
                    <a:pt x="216012" y="415192"/>
                    <a:pt x="191019" y="406048"/>
                  </a:cubicBezTo>
                  <a:cubicBezTo>
                    <a:pt x="166026" y="396904"/>
                    <a:pt x="152005" y="384712"/>
                    <a:pt x="136155" y="365814"/>
                  </a:cubicBezTo>
                  <a:cubicBezTo>
                    <a:pt x="120305" y="346916"/>
                    <a:pt x="114209" y="315217"/>
                    <a:pt x="95921" y="292662"/>
                  </a:cubicBezTo>
                  <a:cubicBezTo>
                    <a:pt x="77633" y="270107"/>
                    <a:pt x="38009" y="253648"/>
                    <a:pt x="26427" y="230483"/>
                  </a:cubicBezTo>
                  <a:cubicBezTo>
                    <a:pt x="14845" y="207318"/>
                    <a:pt x="22160" y="184153"/>
                    <a:pt x="26427" y="153673"/>
                  </a:cubicBezTo>
                  <a:cubicBezTo>
                    <a:pt x="30694" y="123193"/>
                    <a:pt x="63612" y="-2994"/>
                    <a:pt x="59345" y="54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19" name="Volný tvar 18"/>
          <p:cNvSpPr/>
          <p:nvPr/>
        </p:nvSpPr>
        <p:spPr>
          <a:xfrm>
            <a:off x="6343765" y="4083402"/>
            <a:ext cx="2618080" cy="2196301"/>
          </a:xfrm>
          <a:custGeom>
            <a:avLst/>
            <a:gdLst>
              <a:gd name="connsiteX0" fmla="*/ 64811 w 2602339"/>
              <a:gd name="connsiteY0" fmla="*/ 11823 h 1384619"/>
              <a:gd name="connsiteX1" fmla="*/ 1016 w 2602339"/>
              <a:gd name="connsiteY1" fmla="*/ 171312 h 1384619"/>
              <a:gd name="connsiteX2" fmla="*/ 117974 w 2602339"/>
              <a:gd name="connsiteY2" fmla="*/ 224475 h 1384619"/>
              <a:gd name="connsiteX3" fmla="*/ 702764 w 2602339"/>
              <a:gd name="connsiteY3" fmla="*/ 437126 h 1384619"/>
              <a:gd name="connsiteX4" fmla="*/ 1829816 w 2602339"/>
              <a:gd name="connsiteY4" fmla="*/ 904958 h 1384619"/>
              <a:gd name="connsiteX5" fmla="*/ 2021202 w 2602339"/>
              <a:gd name="connsiteY5" fmla="*/ 1234568 h 1384619"/>
              <a:gd name="connsiteX6" fmla="*/ 2063732 w 2602339"/>
              <a:gd name="connsiteY6" fmla="*/ 1383423 h 1384619"/>
              <a:gd name="connsiteX7" fmla="*/ 2201955 w 2602339"/>
              <a:gd name="connsiteY7" fmla="*/ 1277098 h 1384619"/>
              <a:gd name="connsiteX8" fmla="*/ 2382709 w 2602339"/>
              <a:gd name="connsiteY8" fmla="*/ 841163 h 1384619"/>
              <a:gd name="connsiteX9" fmla="*/ 2595360 w 2602339"/>
              <a:gd name="connsiteY9" fmla="*/ 437126 h 1384619"/>
              <a:gd name="connsiteX10" fmla="*/ 2531564 w 2602339"/>
              <a:gd name="connsiteY10" fmla="*/ 352065 h 1384619"/>
              <a:gd name="connsiteX11" fmla="*/ 2340178 w 2602339"/>
              <a:gd name="connsiteY11" fmla="*/ 617879 h 1384619"/>
              <a:gd name="connsiteX12" fmla="*/ 2191323 w 2602339"/>
              <a:gd name="connsiteY12" fmla="*/ 724205 h 1384619"/>
              <a:gd name="connsiteX13" fmla="*/ 1680960 w 2602339"/>
              <a:gd name="connsiteY13" fmla="*/ 575349 h 1384619"/>
              <a:gd name="connsiteX14" fmla="*/ 1074904 w 2602339"/>
              <a:gd name="connsiteY14" fmla="*/ 330800 h 1384619"/>
              <a:gd name="connsiteX15" fmla="*/ 383788 w 2602339"/>
              <a:gd name="connsiteY15" fmla="*/ 107516 h 1384619"/>
              <a:gd name="connsiteX16" fmla="*/ 128606 w 2602339"/>
              <a:gd name="connsiteY16" fmla="*/ 22456 h 1384619"/>
              <a:gd name="connsiteX17" fmla="*/ 64811 w 2602339"/>
              <a:gd name="connsiteY17" fmla="*/ 11823 h 1384619"/>
              <a:gd name="connsiteX0" fmla="*/ 64811 w 2602545"/>
              <a:gd name="connsiteY0" fmla="*/ 11823 h 1384619"/>
              <a:gd name="connsiteX1" fmla="*/ 1016 w 2602545"/>
              <a:gd name="connsiteY1" fmla="*/ 171312 h 1384619"/>
              <a:gd name="connsiteX2" fmla="*/ 117974 w 2602545"/>
              <a:gd name="connsiteY2" fmla="*/ 224475 h 1384619"/>
              <a:gd name="connsiteX3" fmla="*/ 702764 w 2602545"/>
              <a:gd name="connsiteY3" fmla="*/ 437126 h 1384619"/>
              <a:gd name="connsiteX4" fmla="*/ 1829816 w 2602545"/>
              <a:gd name="connsiteY4" fmla="*/ 904958 h 1384619"/>
              <a:gd name="connsiteX5" fmla="*/ 2021202 w 2602545"/>
              <a:gd name="connsiteY5" fmla="*/ 1234568 h 1384619"/>
              <a:gd name="connsiteX6" fmla="*/ 2063732 w 2602545"/>
              <a:gd name="connsiteY6" fmla="*/ 1383423 h 1384619"/>
              <a:gd name="connsiteX7" fmla="*/ 2201955 w 2602545"/>
              <a:gd name="connsiteY7" fmla="*/ 1277098 h 1384619"/>
              <a:gd name="connsiteX8" fmla="*/ 2382709 w 2602545"/>
              <a:gd name="connsiteY8" fmla="*/ 841163 h 1384619"/>
              <a:gd name="connsiteX9" fmla="*/ 2595360 w 2602545"/>
              <a:gd name="connsiteY9" fmla="*/ 437126 h 1384619"/>
              <a:gd name="connsiteX10" fmla="*/ 2531564 w 2602545"/>
              <a:gd name="connsiteY10" fmla="*/ 352065 h 1384619"/>
              <a:gd name="connsiteX11" fmla="*/ 2327021 w 2602545"/>
              <a:gd name="connsiteY11" fmla="*/ 588276 h 1384619"/>
              <a:gd name="connsiteX12" fmla="*/ 2191323 w 2602545"/>
              <a:gd name="connsiteY12" fmla="*/ 724205 h 1384619"/>
              <a:gd name="connsiteX13" fmla="*/ 1680960 w 2602545"/>
              <a:gd name="connsiteY13" fmla="*/ 575349 h 1384619"/>
              <a:gd name="connsiteX14" fmla="*/ 1074904 w 2602545"/>
              <a:gd name="connsiteY14" fmla="*/ 330800 h 1384619"/>
              <a:gd name="connsiteX15" fmla="*/ 383788 w 2602545"/>
              <a:gd name="connsiteY15" fmla="*/ 107516 h 1384619"/>
              <a:gd name="connsiteX16" fmla="*/ 128606 w 2602545"/>
              <a:gd name="connsiteY16" fmla="*/ 22456 h 1384619"/>
              <a:gd name="connsiteX17" fmla="*/ 64811 w 2602545"/>
              <a:gd name="connsiteY17" fmla="*/ 11823 h 1384619"/>
              <a:gd name="connsiteX0" fmla="*/ 64811 w 2602545"/>
              <a:gd name="connsiteY0" fmla="*/ 11823 h 1384619"/>
              <a:gd name="connsiteX1" fmla="*/ 1016 w 2602545"/>
              <a:gd name="connsiteY1" fmla="*/ 171312 h 1384619"/>
              <a:gd name="connsiteX2" fmla="*/ 117974 w 2602545"/>
              <a:gd name="connsiteY2" fmla="*/ 224475 h 1384619"/>
              <a:gd name="connsiteX3" fmla="*/ 702764 w 2602545"/>
              <a:gd name="connsiteY3" fmla="*/ 437126 h 1384619"/>
              <a:gd name="connsiteX4" fmla="*/ 1829816 w 2602545"/>
              <a:gd name="connsiteY4" fmla="*/ 904958 h 1384619"/>
              <a:gd name="connsiteX5" fmla="*/ 2021202 w 2602545"/>
              <a:gd name="connsiteY5" fmla="*/ 1234568 h 1384619"/>
              <a:gd name="connsiteX6" fmla="*/ 2063732 w 2602545"/>
              <a:gd name="connsiteY6" fmla="*/ 1383423 h 1384619"/>
              <a:gd name="connsiteX7" fmla="*/ 2201955 w 2602545"/>
              <a:gd name="connsiteY7" fmla="*/ 1277098 h 1384619"/>
              <a:gd name="connsiteX8" fmla="*/ 2382709 w 2602545"/>
              <a:gd name="connsiteY8" fmla="*/ 841163 h 1384619"/>
              <a:gd name="connsiteX9" fmla="*/ 2595360 w 2602545"/>
              <a:gd name="connsiteY9" fmla="*/ 437126 h 1384619"/>
              <a:gd name="connsiteX10" fmla="*/ 2531564 w 2602545"/>
              <a:gd name="connsiteY10" fmla="*/ 352065 h 1384619"/>
              <a:gd name="connsiteX11" fmla="*/ 2327021 w 2602545"/>
              <a:gd name="connsiteY11" fmla="*/ 588276 h 1384619"/>
              <a:gd name="connsiteX12" fmla="*/ 2141985 w 2602545"/>
              <a:gd name="connsiteY12" fmla="*/ 655131 h 1384619"/>
              <a:gd name="connsiteX13" fmla="*/ 1680960 w 2602545"/>
              <a:gd name="connsiteY13" fmla="*/ 575349 h 1384619"/>
              <a:gd name="connsiteX14" fmla="*/ 1074904 w 2602545"/>
              <a:gd name="connsiteY14" fmla="*/ 330800 h 1384619"/>
              <a:gd name="connsiteX15" fmla="*/ 383788 w 2602545"/>
              <a:gd name="connsiteY15" fmla="*/ 107516 h 1384619"/>
              <a:gd name="connsiteX16" fmla="*/ 128606 w 2602545"/>
              <a:gd name="connsiteY16" fmla="*/ 22456 h 1384619"/>
              <a:gd name="connsiteX17" fmla="*/ 64811 w 2602545"/>
              <a:gd name="connsiteY17" fmla="*/ 11823 h 1384619"/>
              <a:gd name="connsiteX0" fmla="*/ 64811 w 2599309"/>
              <a:gd name="connsiteY0" fmla="*/ 11823 h 1384504"/>
              <a:gd name="connsiteX1" fmla="*/ 1016 w 2599309"/>
              <a:gd name="connsiteY1" fmla="*/ 171312 h 1384504"/>
              <a:gd name="connsiteX2" fmla="*/ 117974 w 2599309"/>
              <a:gd name="connsiteY2" fmla="*/ 224475 h 1384504"/>
              <a:gd name="connsiteX3" fmla="*/ 702764 w 2599309"/>
              <a:gd name="connsiteY3" fmla="*/ 437126 h 1384504"/>
              <a:gd name="connsiteX4" fmla="*/ 1829816 w 2599309"/>
              <a:gd name="connsiteY4" fmla="*/ 904958 h 1384504"/>
              <a:gd name="connsiteX5" fmla="*/ 2021202 w 2599309"/>
              <a:gd name="connsiteY5" fmla="*/ 1234568 h 1384504"/>
              <a:gd name="connsiteX6" fmla="*/ 2063732 w 2599309"/>
              <a:gd name="connsiteY6" fmla="*/ 1383423 h 1384504"/>
              <a:gd name="connsiteX7" fmla="*/ 2201955 w 2599309"/>
              <a:gd name="connsiteY7" fmla="*/ 1277098 h 1384504"/>
              <a:gd name="connsiteX8" fmla="*/ 2435337 w 2599309"/>
              <a:gd name="connsiteY8" fmla="*/ 864187 h 1384504"/>
              <a:gd name="connsiteX9" fmla="*/ 2595360 w 2599309"/>
              <a:gd name="connsiteY9" fmla="*/ 437126 h 1384504"/>
              <a:gd name="connsiteX10" fmla="*/ 2531564 w 2599309"/>
              <a:gd name="connsiteY10" fmla="*/ 352065 h 1384504"/>
              <a:gd name="connsiteX11" fmla="*/ 2327021 w 2599309"/>
              <a:gd name="connsiteY11" fmla="*/ 588276 h 1384504"/>
              <a:gd name="connsiteX12" fmla="*/ 2141985 w 2599309"/>
              <a:gd name="connsiteY12" fmla="*/ 655131 h 1384504"/>
              <a:gd name="connsiteX13" fmla="*/ 1680960 w 2599309"/>
              <a:gd name="connsiteY13" fmla="*/ 575349 h 1384504"/>
              <a:gd name="connsiteX14" fmla="*/ 1074904 w 2599309"/>
              <a:gd name="connsiteY14" fmla="*/ 330800 h 1384504"/>
              <a:gd name="connsiteX15" fmla="*/ 383788 w 2599309"/>
              <a:gd name="connsiteY15" fmla="*/ 107516 h 1384504"/>
              <a:gd name="connsiteX16" fmla="*/ 128606 w 2599309"/>
              <a:gd name="connsiteY16" fmla="*/ 22456 h 1384504"/>
              <a:gd name="connsiteX17" fmla="*/ 64811 w 2599309"/>
              <a:gd name="connsiteY17" fmla="*/ 11823 h 1384504"/>
              <a:gd name="connsiteX0" fmla="*/ 64811 w 2618080"/>
              <a:gd name="connsiteY0" fmla="*/ 11823 h 1384504"/>
              <a:gd name="connsiteX1" fmla="*/ 1016 w 2618080"/>
              <a:gd name="connsiteY1" fmla="*/ 171312 h 1384504"/>
              <a:gd name="connsiteX2" fmla="*/ 117974 w 2618080"/>
              <a:gd name="connsiteY2" fmla="*/ 224475 h 1384504"/>
              <a:gd name="connsiteX3" fmla="*/ 702764 w 2618080"/>
              <a:gd name="connsiteY3" fmla="*/ 437126 h 1384504"/>
              <a:gd name="connsiteX4" fmla="*/ 1829816 w 2618080"/>
              <a:gd name="connsiteY4" fmla="*/ 904958 h 1384504"/>
              <a:gd name="connsiteX5" fmla="*/ 2021202 w 2618080"/>
              <a:gd name="connsiteY5" fmla="*/ 1234568 h 1384504"/>
              <a:gd name="connsiteX6" fmla="*/ 2063732 w 2618080"/>
              <a:gd name="connsiteY6" fmla="*/ 1383423 h 1384504"/>
              <a:gd name="connsiteX7" fmla="*/ 2201955 w 2618080"/>
              <a:gd name="connsiteY7" fmla="*/ 1277098 h 1384504"/>
              <a:gd name="connsiteX8" fmla="*/ 2435337 w 2618080"/>
              <a:gd name="connsiteY8" fmla="*/ 864187 h 1384504"/>
              <a:gd name="connsiteX9" fmla="*/ 2615095 w 2618080"/>
              <a:gd name="connsiteY9" fmla="*/ 476597 h 1384504"/>
              <a:gd name="connsiteX10" fmla="*/ 2531564 w 2618080"/>
              <a:gd name="connsiteY10" fmla="*/ 352065 h 1384504"/>
              <a:gd name="connsiteX11" fmla="*/ 2327021 w 2618080"/>
              <a:gd name="connsiteY11" fmla="*/ 588276 h 1384504"/>
              <a:gd name="connsiteX12" fmla="*/ 2141985 w 2618080"/>
              <a:gd name="connsiteY12" fmla="*/ 655131 h 1384504"/>
              <a:gd name="connsiteX13" fmla="*/ 1680960 w 2618080"/>
              <a:gd name="connsiteY13" fmla="*/ 575349 h 1384504"/>
              <a:gd name="connsiteX14" fmla="*/ 1074904 w 2618080"/>
              <a:gd name="connsiteY14" fmla="*/ 330800 h 1384504"/>
              <a:gd name="connsiteX15" fmla="*/ 383788 w 2618080"/>
              <a:gd name="connsiteY15" fmla="*/ 107516 h 1384504"/>
              <a:gd name="connsiteX16" fmla="*/ 128606 w 2618080"/>
              <a:gd name="connsiteY16" fmla="*/ 22456 h 1384504"/>
              <a:gd name="connsiteX17" fmla="*/ 64811 w 2618080"/>
              <a:gd name="connsiteY17" fmla="*/ 11823 h 1384504"/>
              <a:gd name="connsiteX0" fmla="*/ 64811 w 2618080"/>
              <a:gd name="connsiteY0" fmla="*/ 11823 h 1386378"/>
              <a:gd name="connsiteX1" fmla="*/ 1016 w 2618080"/>
              <a:gd name="connsiteY1" fmla="*/ 171312 h 1386378"/>
              <a:gd name="connsiteX2" fmla="*/ 117974 w 2618080"/>
              <a:gd name="connsiteY2" fmla="*/ 224475 h 1386378"/>
              <a:gd name="connsiteX3" fmla="*/ 702764 w 2618080"/>
              <a:gd name="connsiteY3" fmla="*/ 437126 h 1386378"/>
              <a:gd name="connsiteX4" fmla="*/ 1829816 w 2618080"/>
              <a:gd name="connsiteY4" fmla="*/ 904958 h 1386378"/>
              <a:gd name="connsiteX5" fmla="*/ 2024491 w 2618080"/>
              <a:gd name="connsiteY5" fmla="*/ 1195097 h 1386378"/>
              <a:gd name="connsiteX6" fmla="*/ 2063732 w 2618080"/>
              <a:gd name="connsiteY6" fmla="*/ 1383423 h 1386378"/>
              <a:gd name="connsiteX7" fmla="*/ 2201955 w 2618080"/>
              <a:gd name="connsiteY7" fmla="*/ 1277098 h 1386378"/>
              <a:gd name="connsiteX8" fmla="*/ 2435337 w 2618080"/>
              <a:gd name="connsiteY8" fmla="*/ 864187 h 1386378"/>
              <a:gd name="connsiteX9" fmla="*/ 2615095 w 2618080"/>
              <a:gd name="connsiteY9" fmla="*/ 476597 h 1386378"/>
              <a:gd name="connsiteX10" fmla="*/ 2531564 w 2618080"/>
              <a:gd name="connsiteY10" fmla="*/ 352065 h 1386378"/>
              <a:gd name="connsiteX11" fmla="*/ 2327021 w 2618080"/>
              <a:gd name="connsiteY11" fmla="*/ 588276 h 1386378"/>
              <a:gd name="connsiteX12" fmla="*/ 2141985 w 2618080"/>
              <a:gd name="connsiteY12" fmla="*/ 655131 h 1386378"/>
              <a:gd name="connsiteX13" fmla="*/ 1680960 w 2618080"/>
              <a:gd name="connsiteY13" fmla="*/ 575349 h 1386378"/>
              <a:gd name="connsiteX14" fmla="*/ 1074904 w 2618080"/>
              <a:gd name="connsiteY14" fmla="*/ 330800 h 1386378"/>
              <a:gd name="connsiteX15" fmla="*/ 383788 w 2618080"/>
              <a:gd name="connsiteY15" fmla="*/ 107516 h 1386378"/>
              <a:gd name="connsiteX16" fmla="*/ 128606 w 2618080"/>
              <a:gd name="connsiteY16" fmla="*/ 22456 h 1386378"/>
              <a:gd name="connsiteX17" fmla="*/ 64811 w 2618080"/>
              <a:gd name="connsiteY17" fmla="*/ 11823 h 1386378"/>
              <a:gd name="connsiteX0" fmla="*/ 64811 w 2618080"/>
              <a:gd name="connsiteY0" fmla="*/ 11823 h 1386378"/>
              <a:gd name="connsiteX1" fmla="*/ 1016 w 2618080"/>
              <a:gd name="connsiteY1" fmla="*/ 171312 h 1386378"/>
              <a:gd name="connsiteX2" fmla="*/ 117974 w 2618080"/>
              <a:gd name="connsiteY2" fmla="*/ 224475 h 1386378"/>
              <a:gd name="connsiteX3" fmla="*/ 702764 w 2618080"/>
              <a:gd name="connsiteY3" fmla="*/ 437126 h 1386378"/>
              <a:gd name="connsiteX4" fmla="*/ 1829816 w 2618080"/>
              <a:gd name="connsiteY4" fmla="*/ 904958 h 1386378"/>
              <a:gd name="connsiteX5" fmla="*/ 2024491 w 2618080"/>
              <a:gd name="connsiteY5" fmla="*/ 1195097 h 1386378"/>
              <a:gd name="connsiteX6" fmla="*/ 2063732 w 2618080"/>
              <a:gd name="connsiteY6" fmla="*/ 1383423 h 1386378"/>
              <a:gd name="connsiteX7" fmla="*/ 2201955 w 2618080"/>
              <a:gd name="connsiteY7" fmla="*/ 1277098 h 1386378"/>
              <a:gd name="connsiteX8" fmla="*/ 2435337 w 2618080"/>
              <a:gd name="connsiteY8" fmla="*/ 864187 h 1386378"/>
              <a:gd name="connsiteX9" fmla="*/ 2615095 w 2618080"/>
              <a:gd name="connsiteY9" fmla="*/ 476597 h 1386378"/>
              <a:gd name="connsiteX10" fmla="*/ 2531564 w 2618080"/>
              <a:gd name="connsiteY10" fmla="*/ 352065 h 1386378"/>
              <a:gd name="connsiteX11" fmla="*/ 2327021 w 2618080"/>
              <a:gd name="connsiteY11" fmla="*/ 588276 h 1386378"/>
              <a:gd name="connsiteX12" fmla="*/ 2141985 w 2618080"/>
              <a:gd name="connsiteY12" fmla="*/ 655131 h 1386378"/>
              <a:gd name="connsiteX13" fmla="*/ 1680960 w 2618080"/>
              <a:gd name="connsiteY13" fmla="*/ 575349 h 1386378"/>
              <a:gd name="connsiteX14" fmla="*/ 1074904 w 2618080"/>
              <a:gd name="connsiteY14" fmla="*/ 330800 h 1386378"/>
              <a:gd name="connsiteX15" fmla="*/ 383788 w 2618080"/>
              <a:gd name="connsiteY15" fmla="*/ 107516 h 1386378"/>
              <a:gd name="connsiteX16" fmla="*/ 128606 w 2618080"/>
              <a:gd name="connsiteY16" fmla="*/ 22456 h 1386378"/>
              <a:gd name="connsiteX17" fmla="*/ 64811 w 2618080"/>
              <a:gd name="connsiteY17" fmla="*/ 11823 h 1386378"/>
              <a:gd name="connsiteX0" fmla="*/ 64811 w 2618080"/>
              <a:gd name="connsiteY0" fmla="*/ 11823 h 1486469"/>
              <a:gd name="connsiteX1" fmla="*/ 1016 w 2618080"/>
              <a:gd name="connsiteY1" fmla="*/ 171312 h 1486469"/>
              <a:gd name="connsiteX2" fmla="*/ 117974 w 2618080"/>
              <a:gd name="connsiteY2" fmla="*/ 224475 h 1486469"/>
              <a:gd name="connsiteX3" fmla="*/ 702764 w 2618080"/>
              <a:gd name="connsiteY3" fmla="*/ 437126 h 1486469"/>
              <a:gd name="connsiteX4" fmla="*/ 1829816 w 2618080"/>
              <a:gd name="connsiteY4" fmla="*/ 904958 h 1486469"/>
              <a:gd name="connsiteX5" fmla="*/ 2024491 w 2618080"/>
              <a:gd name="connsiteY5" fmla="*/ 1195097 h 1486469"/>
              <a:gd name="connsiteX6" fmla="*/ 2034129 w 2618080"/>
              <a:gd name="connsiteY6" fmla="*/ 1485388 h 1486469"/>
              <a:gd name="connsiteX7" fmla="*/ 2201955 w 2618080"/>
              <a:gd name="connsiteY7" fmla="*/ 1277098 h 1486469"/>
              <a:gd name="connsiteX8" fmla="*/ 2435337 w 2618080"/>
              <a:gd name="connsiteY8" fmla="*/ 864187 h 1486469"/>
              <a:gd name="connsiteX9" fmla="*/ 2615095 w 2618080"/>
              <a:gd name="connsiteY9" fmla="*/ 476597 h 1486469"/>
              <a:gd name="connsiteX10" fmla="*/ 2531564 w 2618080"/>
              <a:gd name="connsiteY10" fmla="*/ 352065 h 1486469"/>
              <a:gd name="connsiteX11" fmla="*/ 2327021 w 2618080"/>
              <a:gd name="connsiteY11" fmla="*/ 588276 h 1486469"/>
              <a:gd name="connsiteX12" fmla="*/ 2141985 w 2618080"/>
              <a:gd name="connsiteY12" fmla="*/ 655131 h 1486469"/>
              <a:gd name="connsiteX13" fmla="*/ 1680960 w 2618080"/>
              <a:gd name="connsiteY13" fmla="*/ 575349 h 1486469"/>
              <a:gd name="connsiteX14" fmla="*/ 1074904 w 2618080"/>
              <a:gd name="connsiteY14" fmla="*/ 330800 h 1486469"/>
              <a:gd name="connsiteX15" fmla="*/ 383788 w 2618080"/>
              <a:gd name="connsiteY15" fmla="*/ 107516 h 1486469"/>
              <a:gd name="connsiteX16" fmla="*/ 128606 w 2618080"/>
              <a:gd name="connsiteY16" fmla="*/ 22456 h 1486469"/>
              <a:gd name="connsiteX17" fmla="*/ 64811 w 2618080"/>
              <a:gd name="connsiteY17" fmla="*/ 11823 h 1486469"/>
              <a:gd name="connsiteX0" fmla="*/ 64811 w 2618080"/>
              <a:gd name="connsiteY0" fmla="*/ 11823 h 1485398"/>
              <a:gd name="connsiteX1" fmla="*/ 1016 w 2618080"/>
              <a:gd name="connsiteY1" fmla="*/ 171312 h 1485398"/>
              <a:gd name="connsiteX2" fmla="*/ 117974 w 2618080"/>
              <a:gd name="connsiteY2" fmla="*/ 224475 h 1485398"/>
              <a:gd name="connsiteX3" fmla="*/ 702764 w 2618080"/>
              <a:gd name="connsiteY3" fmla="*/ 437126 h 1485398"/>
              <a:gd name="connsiteX4" fmla="*/ 1829816 w 2618080"/>
              <a:gd name="connsiteY4" fmla="*/ 904958 h 1485398"/>
              <a:gd name="connsiteX5" fmla="*/ 2024491 w 2618080"/>
              <a:gd name="connsiteY5" fmla="*/ 1195097 h 1485398"/>
              <a:gd name="connsiteX6" fmla="*/ 2034129 w 2618080"/>
              <a:gd name="connsiteY6" fmla="*/ 1485388 h 1485398"/>
              <a:gd name="connsiteX7" fmla="*/ 2261161 w 2618080"/>
              <a:gd name="connsiteY7" fmla="*/ 1204735 h 1485398"/>
              <a:gd name="connsiteX8" fmla="*/ 2435337 w 2618080"/>
              <a:gd name="connsiteY8" fmla="*/ 864187 h 1485398"/>
              <a:gd name="connsiteX9" fmla="*/ 2615095 w 2618080"/>
              <a:gd name="connsiteY9" fmla="*/ 476597 h 1485398"/>
              <a:gd name="connsiteX10" fmla="*/ 2531564 w 2618080"/>
              <a:gd name="connsiteY10" fmla="*/ 352065 h 1485398"/>
              <a:gd name="connsiteX11" fmla="*/ 2327021 w 2618080"/>
              <a:gd name="connsiteY11" fmla="*/ 588276 h 1485398"/>
              <a:gd name="connsiteX12" fmla="*/ 2141985 w 2618080"/>
              <a:gd name="connsiteY12" fmla="*/ 655131 h 1485398"/>
              <a:gd name="connsiteX13" fmla="*/ 1680960 w 2618080"/>
              <a:gd name="connsiteY13" fmla="*/ 575349 h 1485398"/>
              <a:gd name="connsiteX14" fmla="*/ 1074904 w 2618080"/>
              <a:gd name="connsiteY14" fmla="*/ 330800 h 1485398"/>
              <a:gd name="connsiteX15" fmla="*/ 383788 w 2618080"/>
              <a:gd name="connsiteY15" fmla="*/ 107516 h 1485398"/>
              <a:gd name="connsiteX16" fmla="*/ 128606 w 2618080"/>
              <a:gd name="connsiteY16" fmla="*/ 22456 h 1485398"/>
              <a:gd name="connsiteX17" fmla="*/ 64811 w 2618080"/>
              <a:gd name="connsiteY17" fmla="*/ 11823 h 1485398"/>
              <a:gd name="connsiteX0" fmla="*/ 64811 w 2618080"/>
              <a:gd name="connsiteY0" fmla="*/ 11823 h 1485398"/>
              <a:gd name="connsiteX1" fmla="*/ 1016 w 2618080"/>
              <a:gd name="connsiteY1" fmla="*/ 171312 h 1485398"/>
              <a:gd name="connsiteX2" fmla="*/ 117974 w 2618080"/>
              <a:gd name="connsiteY2" fmla="*/ 224475 h 1485398"/>
              <a:gd name="connsiteX3" fmla="*/ 702764 w 2618080"/>
              <a:gd name="connsiteY3" fmla="*/ 437126 h 1485398"/>
              <a:gd name="connsiteX4" fmla="*/ 1829816 w 2618080"/>
              <a:gd name="connsiteY4" fmla="*/ 904958 h 1485398"/>
              <a:gd name="connsiteX5" fmla="*/ 1991599 w 2618080"/>
              <a:gd name="connsiteY5" fmla="*/ 1195097 h 1485398"/>
              <a:gd name="connsiteX6" fmla="*/ 2034129 w 2618080"/>
              <a:gd name="connsiteY6" fmla="*/ 1485388 h 1485398"/>
              <a:gd name="connsiteX7" fmla="*/ 2261161 w 2618080"/>
              <a:gd name="connsiteY7" fmla="*/ 1204735 h 1485398"/>
              <a:gd name="connsiteX8" fmla="*/ 2435337 w 2618080"/>
              <a:gd name="connsiteY8" fmla="*/ 864187 h 1485398"/>
              <a:gd name="connsiteX9" fmla="*/ 2615095 w 2618080"/>
              <a:gd name="connsiteY9" fmla="*/ 476597 h 1485398"/>
              <a:gd name="connsiteX10" fmla="*/ 2531564 w 2618080"/>
              <a:gd name="connsiteY10" fmla="*/ 352065 h 1485398"/>
              <a:gd name="connsiteX11" fmla="*/ 2327021 w 2618080"/>
              <a:gd name="connsiteY11" fmla="*/ 588276 h 1485398"/>
              <a:gd name="connsiteX12" fmla="*/ 2141985 w 2618080"/>
              <a:gd name="connsiteY12" fmla="*/ 655131 h 1485398"/>
              <a:gd name="connsiteX13" fmla="*/ 1680960 w 2618080"/>
              <a:gd name="connsiteY13" fmla="*/ 575349 h 1485398"/>
              <a:gd name="connsiteX14" fmla="*/ 1074904 w 2618080"/>
              <a:gd name="connsiteY14" fmla="*/ 330800 h 1485398"/>
              <a:gd name="connsiteX15" fmla="*/ 383788 w 2618080"/>
              <a:gd name="connsiteY15" fmla="*/ 107516 h 1485398"/>
              <a:gd name="connsiteX16" fmla="*/ 128606 w 2618080"/>
              <a:gd name="connsiteY16" fmla="*/ 22456 h 1485398"/>
              <a:gd name="connsiteX17" fmla="*/ 64811 w 2618080"/>
              <a:gd name="connsiteY17" fmla="*/ 11823 h 1485398"/>
              <a:gd name="connsiteX0" fmla="*/ 64811 w 2618080"/>
              <a:gd name="connsiteY0" fmla="*/ 11823 h 1485398"/>
              <a:gd name="connsiteX1" fmla="*/ 1016 w 2618080"/>
              <a:gd name="connsiteY1" fmla="*/ 171312 h 1485398"/>
              <a:gd name="connsiteX2" fmla="*/ 117974 w 2618080"/>
              <a:gd name="connsiteY2" fmla="*/ 224475 h 1485398"/>
              <a:gd name="connsiteX3" fmla="*/ 702764 w 2618080"/>
              <a:gd name="connsiteY3" fmla="*/ 437126 h 1485398"/>
              <a:gd name="connsiteX4" fmla="*/ 1829816 w 2618080"/>
              <a:gd name="connsiteY4" fmla="*/ 904958 h 1485398"/>
              <a:gd name="connsiteX5" fmla="*/ 1991599 w 2618080"/>
              <a:gd name="connsiteY5" fmla="*/ 1195097 h 1485398"/>
              <a:gd name="connsiteX6" fmla="*/ 2034129 w 2618080"/>
              <a:gd name="connsiteY6" fmla="*/ 1485388 h 1485398"/>
              <a:gd name="connsiteX7" fmla="*/ 2261161 w 2618080"/>
              <a:gd name="connsiteY7" fmla="*/ 1204735 h 1485398"/>
              <a:gd name="connsiteX8" fmla="*/ 2435337 w 2618080"/>
              <a:gd name="connsiteY8" fmla="*/ 864187 h 1485398"/>
              <a:gd name="connsiteX9" fmla="*/ 2615095 w 2618080"/>
              <a:gd name="connsiteY9" fmla="*/ 476597 h 1485398"/>
              <a:gd name="connsiteX10" fmla="*/ 2531564 w 2618080"/>
              <a:gd name="connsiteY10" fmla="*/ 352065 h 1485398"/>
              <a:gd name="connsiteX11" fmla="*/ 2327021 w 2618080"/>
              <a:gd name="connsiteY11" fmla="*/ 588276 h 1485398"/>
              <a:gd name="connsiteX12" fmla="*/ 2141985 w 2618080"/>
              <a:gd name="connsiteY12" fmla="*/ 655131 h 1485398"/>
              <a:gd name="connsiteX13" fmla="*/ 1680960 w 2618080"/>
              <a:gd name="connsiteY13" fmla="*/ 575349 h 1485398"/>
              <a:gd name="connsiteX14" fmla="*/ 1074904 w 2618080"/>
              <a:gd name="connsiteY14" fmla="*/ 330800 h 1485398"/>
              <a:gd name="connsiteX15" fmla="*/ 383788 w 2618080"/>
              <a:gd name="connsiteY15" fmla="*/ 107516 h 1485398"/>
              <a:gd name="connsiteX16" fmla="*/ 128606 w 2618080"/>
              <a:gd name="connsiteY16" fmla="*/ 22456 h 1485398"/>
              <a:gd name="connsiteX17" fmla="*/ 64811 w 2618080"/>
              <a:gd name="connsiteY17" fmla="*/ 11823 h 1485398"/>
              <a:gd name="connsiteX0" fmla="*/ 64811 w 2618080"/>
              <a:gd name="connsiteY0" fmla="*/ 11823 h 1485398"/>
              <a:gd name="connsiteX1" fmla="*/ 1016 w 2618080"/>
              <a:gd name="connsiteY1" fmla="*/ 171312 h 1485398"/>
              <a:gd name="connsiteX2" fmla="*/ 117974 w 2618080"/>
              <a:gd name="connsiteY2" fmla="*/ 224475 h 1485398"/>
              <a:gd name="connsiteX3" fmla="*/ 702764 w 2618080"/>
              <a:gd name="connsiteY3" fmla="*/ 437126 h 1485398"/>
              <a:gd name="connsiteX4" fmla="*/ 1849552 w 2618080"/>
              <a:gd name="connsiteY4" fmla="*/ 891801 h 1485398"/>
              <a:gd name="connsiteX5" fmla="*/ 1991599 w 2618080"/>
              <a:gd name="connsiteY5" fmla="*/ 1195097 h 1485398"/>
              <a:gd name="connsiteX6" fmla="*/ 2034129 w 2618080"/>
              <a:gd name="connsiteY6" fmla="*/ 1485388 h 1485398"/>
              <a:gd name="connsiteX7" fmla="*/ 2261161 w 2618080"/>
              <a:gd name="connsiteY7" fmla="*/ 1204735 h 1485398"/>
              <a:gd name="connsiteX8" fmla="*/ 2435337 w 2618080"/>
              <a:gd name="connsiteY8" fmla="*/ 864187 h 1485398"/>
              <a:gd name="connsiteX9" fmla="*/ 2615095 w 2618080"/>
              <a:gd name="connsiteY9" fmla="*/ 476597 h 1485398"/>
              <a:gd name="connsiteX10" fmla="*/ 2531564 w 2618080"/>
              <a:gd name="connsiteY10" fmla="*/ 352065 h 1485398"/>
              <a:gd name="connsiteX11" fmla="*/ 2327021 w 2618080"/>
              <a:gd name="connsiteY11" fmla="*/ 588276 h 1485398"/>
              <a:gd name="connsiteX12" fmla="*/ 2141985 w 2618080"/>
              <a:gd name="connsiteY12" fmla="*/ 655131 h 1485398"/>
              <a:gd name="connsiteX13" fmla="*/ 1680960 w 2618080"/>
              <a:gd name="connsiteY13" fmla="*/ 575349 h 1485398"/>
              <a:gd name="connsiteX14" fmla="*/ 1074904 w 2618080"/>
              <a:gd name="connsiteY14" fmla="*/ 330800 h 1485398"/>
              <a:gd name="connsiteX15" fmla="*/ 383788 w 2618080"/>
              <a:gd name="connsiteY15" fmla="*/ 107516 h 1485398"/>
              <a:gd name="connsiteX16" fmla="*/ 128606 w 2618080"/>
              <a:gd name="connsiteY16" fmla="*/ 22456 h 1485398"/>
              <a:gd name="connsiteX17" fmla="*/ 64811 w 2618080"/>
              <a:gd name="connsiteY17" fmla="*/ 11823 h 1485398"/>
              <a:gd name="connsiteX0" fmla="*/ 64811 w 2618080"/>
              <a:gd name="connsiteY0" fmla="*/ 11823 h 1485687"/>
              <a:gd name="connsiteX1" fmla="*/ 1016 w 2618080"/>
              <a:gd name="connsiteY1" fmla="*/ 171312 h 1485687"/>
              <a:gd name="connsiteX2" fmla="*/ 117974 w 2618080"/>
              <a:gd name="connsiteY2" fmla="*/ 224475 h 1485687"/>
              <a:gd name="connsiteX3" fmla="*/ 702764 w 2618080"/>
              <a:gd name="connsiteY3" fmla="*/ 437126 h 1485687"/>
              <a:gd name="connsiteX4" fmla="*/ 1849552 w 2618080"/>
              <a:gd name="connsiteY4" fmla="*/ 891801 h 1485687"/>
              <a:gd name="connsiteX5" fmla="*/ 1998178 w 2618080"/>
              <a:gd name="connsiteY5" fmla="*/ 1251013 h 1485687"/>
              <a:gd name="connsiteX6" fmla="*/ 2034129 w 2618080"/>
              <a:gd name="connsiteY6" fmla="*/ 1485388 h 1485687"/>
              <a:gd name="connsiteX7" fmla="*/ 2261161 w 2618080"/>
              <a:gd name="connsiteY7" fmla="*/ 1204735 h 1485687"/>
              <a:gd name="connsiteX8" fmla="*/ 2435337 w 2618080"/>
              <a:gd name="connsiteY8" fmla="*/ 864187 h 1485687"/>
              <a:gd name="connsiteX9" fmla="*/ 2615095 w 2618080"/>
              <a:gd name="connsiteY9" fmla="*/ 476597 h 1485687"/>
              <a:gd name="connsiteX10" fmla="*/ 2531564 w 2618080"/>
              <a:gd name="connsiteY10" fmla="*/ 352065 h 1485687"/>
              <a:gd name="connsiteX11" fmla="*/ 2327021 w 2618080"/>
              <a:gd name="connsiteY11" fmla="*/ 588276 h 1485687"/>
              <a:gd name="connsiteX12" fmla="*/ 2141985 w 2618080"/>
              <a:gd name="connsiteY12" fmla="*/ 655131 h 1485687"/>
              <a:gd name="connsiteX13" fmla="*/ 1680960 w 2618080"/>
              <a:gd name="connsiteY13" fmla="*/ 575349 h 1485687"/>
              <a:gd name="connsiteX14" fmla="*/ 1074904 w 2618080"/>
              <a:gd name="connsiteY14" fmla="*/ 330800 h 1485687"/>
              <a:gd name="connsiteX15" fmla="*/ 383788 w 2618080"/>
              <a:gd name="connsiteY15" fmla="*/ 107516 h 1485687"/>
              <a:gd name="connsiteX16" fmla="*/ 128606 w 2618080"/>
              <a:gd name="connsiteY16" fmla="*/ 22456 h 1485687"/>
              <a:gd name="connsiteX17" fmla="*/ 64811 w 2618080"/>
              <a:gd name="connsiteY17" fmla="*/ 11823 h 1485687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702764 w 2618080"/>
              <a:gd name="connsiteY3" fmla="*/ 437126 h 1485693"/>
              <a:gd name="connsiteX4" fmla="*/ 1849552 w 2618080"/>
              <a:gd name="connsiteY4" fmla="*/ 891801 h 1485693"/>
              <a:gd name="connsiteX5" fmla="*/ 1998178 w 2618080"/>
              <a:gd name="connsiteY5" fmla="*/ 1251013 h 1485693"/>
              <a:gd name="connsiteX6" fmla="*/ 2034129 w 2618080"/>
              <a:gd name="connsiteY6" fmla="*/ 1485388 h 1485693"/>
              <a:gd name="connsiteX7" fmla="*/ 2261161 w 2618080"/>
              <a:gd name="connsiteY7" fmla="*/ 1204735 h 1485693"/>
              <a:gd name="connsiteX8" fmla="*/ 2435337 w 2618080"/>
              <a:gd name="connsiteY8" fmla="*/ 864187 h 1485693"/>
              <a:gd name="connsiteX9" fmla="*/ 2615095 w 2618080"/>
              <a:gd name="connsiteY9" fmla="*/ 476597 h 1485693"/>
              <a:gd name="connsiteX10" fmla="*/ 2531564 w 2618080"/>
              <a:gd name="connsiteY10" fmla="*/ 352065 h 1485693"/>
              <a:gd name="connsiteX11" fmla="*/ 2327021 w 2618080"/>
              <a:gd name="connsiteY11" fmla="*/ 588276 h 1485693"/>
              <a:gd name="connsiteX12" fmla="*/ 2141985 w 2618080"/>
              <a:gd name="connsiteY12" fmla="*/ 655131 h 1485693"/>
              <a:gd name="connsiteX13" fmla="*/ 1680960 w 2618080"/>
              <a:gd name="connsiteY13" fmla="*/ 575349 h 1485693"/>
              <a:gd name="connsiteX14" fmla="*/ 1074904 w 2618080"/>
              <a:gd name="connsiteY14" fmla="*/ 330800 h 1485693"/>
              <a:gd name="connsiteX15" fmla="*/ 383788 w 2618080"/>
              <a:gd name="connsiteY15" fmla="*/ 107516 h 1485693"/>
              <a:gd name="connsiteX16" fmla="*/ 128606 w 2618080"/>
              <a:gd name="connsiteY16" fmla="*/ 22456 h 1485693"/>
              <a:gd name="connsiteX17" fmla="*/ 64811 w 2618080"/>
              <a:gd name="connsiteY17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702764 w 2618080"/>
              <a:gd name="connsiteY3" fmla="*/ 437126 h 1485693"/>
              <a:gd name="connsiteX4" fmla="*/ 1849552 w 2618080"/>
              <a:gd name="connsiteY4" fmla="*/ 891801 h 1485693"/>
              <a:gd name="connsiteX5" fmla="*/ 1998178 w 2618080"/>
              <a:gd name="connsiteY5" fmla="*/ 1251013 h 1485693"/>
              <a:gd name="connsiteX6" fmla="*/ 2034129 w 2618080"/>
              <a:gd name="connsiteY6" fmla="*/ 1485388 h 1485693"/>
              <a:gd name="connsiteX7" fmla="*/ 2261161 w 2618080"/>
              <a:gd name="connsiteY7" fmla="*/ 1204735 h 1485693"/>
              <a:gd name="connsiteX8" fmla="*/ 2435337 w 2618080"/>
              <a:gd name="connsiteY8" fmla="*/ 864187 h 1485693"/>
              <a:gd name="connsiteX9" fmla="*/ 2615095 w 2618080"/>
              <a:gd name="connsiteY9" fmla="*/ 476597 h 1485693"/>
              <a:gd name="connsiteX10" fmla="*/ 2531564 w 2618080"/>
              <a:gd name="connsiteY10" fmla="*/ 352065 h 1485693"/>
              <a:gd name="connsiteX11" fmla="*/ 2327021 w 2618080"/>
              <a:gd name="connsiteY11" fmla="*/ 588276 h 1485693"/>
              <a:gd name="connsiteX12" fmla="*/ 2141985 w 2618080"/>
              <a:gd name="connsiteY12" fmla="*/ 655131 h 1485693"/>
              <a:gd name="connsiteX13" fmla="*/ 1680960 w 2618080"/>
              <a:gd name="connsiteY13" fmla="*/ 575349 h 1485693"/>
              <a:gd name="connsiteX14" fmla="*/ 1074904 w 2618080"/>
              <a:gd name="connsiteY14" fmla="*/ 330800 h 1485693"/>
              <a:gd name="connsiteX15" fmla="*/ 383788 w 2618080"/>
              <a:gd name="connsiteY15" fmla="*/ 107516 h 1485693"/>
              <a:gd name="connsiteX16" fmla="*/ 128606 w 2618080"/>
              <a:gd name="connsiteY16" fmla="*/ 22456 h 1485693"/>
              <a:gd name="connsiteX17" fmla="*/ 64811 w 2618080"/>
              <a:gd name="connsiteY17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650136 w 2618080"/>
              <a:gd name="connsiteY3" fmla="*/ 706841 h 1485693"/>
              <a:gd name="connsiteX4" fmla="*/ 1849552 w 2618080"/>
              <a:gd name="connsiteY4" fmla="*/ 891801 h 1485693"/>
              <a:gd name="connsiteX5" fmla="*/ 1998178 w 2618080"/>
              <a:gd name="connsiteY5" fmla="*/ 1251013 h 1485693"/>
              <a:gd name="connsiteX6" fmla="*/ 2034129 w 2618080"/>
              <a:gd name="connsiteY6" fmla="*/ 1485388 h 1485693"/>
              <a:gd name="connsiteX7" fmla="*/ 2261161 w 2618080"/>
              <a:gd name="connsiteY7" fmla="*/ 1204735 h 1485693"/>
              <a:gd name="connsiteX8" fmla="*/ 2435337 w 2618080"/>
              <a:gd name="connsiteY8" fmla="*/ 864187 h 1485693"/>
              <a:gd name="connsiteX9" fmla="*/ 2615095 w 2618080"/>
              <a:gd name="connsiteY9" fmla="*/ 476597 h 1485693"/>
              <a:gd name="connsiteX10" fmla="*/ 2531564 w 2618080"/>
              <a:gd name="connsiteY10" fmla="*/ 352065 h 1485693"/>
              <a:gd name="connsiteX11" fmla="*/ 2327021 w 2618080"/>
              <a:gd name="connsiteY11" fmla="*/ 588276 h 1485693"/>
              <a:gd name="connsiteX12" fmla="*/ 2141985 w 2618080"/>
              <a:gd name="connsiteY12" fmla="*/ 655131 h 1485693"/>
              <a:gd name="connsiteX13" fmla="*/ 1680960 w 2618080"/>
              <a:gd name="connsiteY13" fmla="*/ 575349 h 1485693"/>
              <a:gd name="connsiteX14" fmla="*/ 1074904 w 2618080"/>
              <a:gd name="connsiteY14" fmla="*/ 330800 h 1485693"/>
              <a:gd name="connsiteX15" fmla="*/ 383788 w 2618080"/>
              <a:gd name="connsiteY15" fmla="*/ 107516 h 1485693"/>
              <a:gd name="connsiteX16" fmla="*/ 128606 w 2618080"/>
              <a:gd name="connsiteY16" fmla="*/ 22456 h 1485693"/>
              <a:gd name="connsiteX17" fmla="*/ 64811 w 2618080"/>
              <a:gd name="connsiteY17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650136 w 2618080"/>
              <a:gd name="connsiteY4" fmla="*/ 706841 h 1485693"/>
              <a:gd name="connsiteX5" fmla="*/ 1849552 w 2618080"/>
              <a:gd name="connsiteY5" fmla="*/ 891801 h 1485693"/>
              <a:gd name="connsiteX6" fmla="*/ 1998178 w 2618080"/>
              <a:gd name="connsiteY6" fmla="*/ 1251013 h 1485693"/>
              <a:gd name="connsiteX7" fmla="*/ 2034129 w 2618080"/>
              <a:gd name="connsiteY7" fmla="*/ 1485388 h 1485693"/>
              <a:gd name="connsiteX8" fmla="*/ 2261161 w 2618080"/>
              <a:gd name="connsiteY8" fmla="*/ 1204735 h 1485693"/>
              <a:gd name="connsiteX9" fmla="*/ 2435337 w 2618080"/>
              <a:gd name="connsiteY9" fmla="*/ 864187 h 1485693"/>
              <a:gd name="connsiteX10" fmla="*/ 2615095 w 2618080"/>
              <a:gd name="connsiteY10" fmla="*/ 476597 h 1485693"/>
              <a:gd name="connsiteX11" fmla="*/ 2531564 w 2618080"/>
              <a:gd name="connsiteY11" fmla="*/ 352065 h 1485693"/>
              <a:gd name="connsiteX12" fmla="*/ 2327021 w 2618080"/>
              <a:gd name="connsiteY12" fmla="*/ 588276 h 1485693"/>
              <a:gd name="connsiteX13" fmla="*/ 2141985 w 2618080"/>
              <a:gd name="connsiteY13" fmla="*/ 655131 h 1485693"/>
              <a:gd name="connsiteX14" fmla="*/ 1680960 w 2618080"/>
              <a:gd name="connsiteY14" fmla="*/ 575349 h 1485693"/>
              <a:gd name="connsiteX15" fmla="*/ 1074904 w 2618080"/>
              <a:gd name="connsiteY15" fmla="*/ 330800 h 1485693"/>
              <a:gd name="connsiteX16" fmla="*/ 383788 w 2618080"/>
              <a:gd name="connsiteY16" fmla="*/ 107516 h 1485693"/>
              <a:gd name="connsiteX17" fmla="*/ 128606 w 2618080"/>
              <a:gd name="connsiteY17" fmla="*/ 22456 h 1485693"/>
              <a:gd name="connsiteX18" fmla="*/ 64811 w 2618080"/>
              <a:gd name="connsiteY18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650136 w 2618080"/>
              <a:gd name="connsiteY4" fmla="*/ 706841 h 1485693"/>
              <a:gd name="connsiteX5" fmla="*/ 864700 w 2618080"/>
              <a:gd name="connsiteY5" fmla="*/ 496408 h 1485693"/>
              <a:gd name="connsiteX6" fmla="*/ 1849552 w 2618080"/>
              <a:gd name="connsiteY6" fmla="*/ 891801 h 1485693"/>
              <a:gd name="connsiteX7" fmla="*/ 1998178 w 2618080"/>
              <a:gd name="connsiteY7" fmla="*/ 1251013 h 1485693"/>
              <a:gd name="connsiteX8" fmla="*/ 2034129 w 2618080"/>
              <a:gd name="connsiteY8" fmla="*/ 1485388 h 1485693"/>
              <a:gd name="connsiteX9" fmla="*/ 2261161 w 2618080"/>
              <a:gd name="connsiteY9" fmla="*/ 1204735 h 1485693"/>
              <a:gd name="connsiteX10" fmla="*/ 2435337 w 2618080"/>
              <a:gd name="connsiteY10" fmla="*/ 864187 h 1485693"/>
              <a:gd name="connsiteX11" fmla="*/ 2615095 w 2618080"/>
              <a:gd name="connsiteY11" fmla="*/ 476597 h 1485693"/>
              <a:gd name="connsiteX12" fmla="*/ 2531564 w 2618080"/>
              <a:gd name="connsiteY12" fmla="*/ 352065 h 1485693"/>
              <a:gd name="connsiteX13" fmla="*/ 2327021 w 2618080"/>
              <a:gd name="connsiteY13" fmla="*/ 588276 h 1485693"/>
              <a:gd name="connsiteX14" fmla="*/ 2141985 w 2618080"/>
              <a:gd name="connsiteY14" fmla="*/ 655131 h 1485693"/>
              <a:gd name="connsiteX15" fmla="*/ 1680960 w 2618080"/>
              <a:gd name="connsiteY15" fmla="*/ 575349 h 1485693"/>
              <a:gd name="connsiteX16" fmla="*/ 1074904 w 2618080"/>
              <a:gd name="connsiteY16" fmla="*/ 330800 h 1485693"/>
              <a:gd name="connsiteX17" fmla="*/ 383788 w 2618080"/>
              <a:gd name="connsiteY17" fmla="*/ 107516 h 1485693"/>
              <a:gd name="connsiteX18" fmla="*/ 128606 w 2618080"/>
              <a:gd name="connsiteY18" fmla="*/ 22456 h 1485693"/>
              <a:gd name="connsiteX19" fmla="*/ 64811 w 2618080"/>
              <a:gd name="connsiteY19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650136 w 2618080"/>
              <a:gd name="connsiteY4" fmla="*/ 706841 h 1485693"/>
              <a:gd name="connsiteX5" fmla="*/ 726553 w 2618080"/>
              <a:gd name="connsiteY5" fmla="*/ 552325 h 1485693"/>
              <a:gd name="connsiteX6" fmla="*/ 864700 w 2618080"/>
              <a:gd name="connsiteY6" fmla="*/ 496408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558038 w 2618080"/>
              <a:gd name="connsiteY4" fmla="*/ 858145 h 1485693"/>
              <a:gd name="connsiteX5" fmla="*/ 726553 w 2618080"/>
              <a:gd name="connsiteY5" fmla="*/ 552325 h 1485693"/>
              <a:gd name="connsiteX6" fmla="*/ 864700 w 2618080"/>
              <a:gd name="connsiteY6" fmla="*/ 496408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558038 w 2618080"/>
              <a:gd name="connsiteY4" fmla="*/ 858145 h 1485693"/>
              <a:gd name="connsiteX5" fmla="*/ 726553 w 2618080"/>
              <a:gd name="connsiteY5" fmla="*/ 552325 h 1485693"/>
              <a:gd name="connsiteX6" fmla="*/ 864700 w 2618080"/>
              <a:gd name="connsiteY6" fmla="*/ 496408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558038 w 2618080"/>
              <a:gd name="connsiteY4" fmla="*/ 858145 h 1485693"/>
              <a:gd name="connsiteX5" fmla="*/ 726553 w 2618080"/>
              <a:gd name="connsiteY5" fmla="*/ 552325 h 1485693"/>
              <a:gd name="connsiteX6" fmla="*/ 864700 w 2618080"/>
              <a:gd name="connsiteY6" fmla="*/ 496408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558038 w 2618080"/>
              <a:gd name="connsiteY4" fmla="*/ 858145 h 1485693"/>
              <a:gd name="connsiteX5" fmla="*/ 726553 w 2618080"/>
              <a:gd name="connsiteY5" fmla="*/ 552325 h 1485693"/>
              <a:gd name="connsiteX6" fmla="*/ 864700 w 2618080"/>
              <a:gd name="connsiteY6" fmla="*/ 496408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558038 w 2618080"/>
              <a:gd name="connsiteY4" fmla="*/ 858145 h 1485693"/>
              <a:gd name="connsiteX5" fmla="*/ 726553 w 2618080"/>
              <a:gd name="connsiteY5" fmla="*/ 552325 h 1485693"/>
              <a:gd name="connsiteX6" fmla="*/ 923906 w 2618080"/>
              <a:gd name="connsiteY6" fmla="*/ 516143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341715 w 2618080"/>
              <a:gd name="connsiteY4" fmla="*/ 1009525 h 1485693"/>
              <a:gd name="connsiteX5" fmla="*/ 558038 w 2618080"/>
              <a:gd name="connsiteY5" fmla="*/ 858145 h 1485693"/>
              <a:gd name="connsiteX6" fmla="*/ 726553 w 2618080"/>
              <a:gd name="connsiteY6" fmla="*/ 552325 h 1485693"/>
              <a:gd name="connsiteX7" fmla="*/ 923906 w 2618080"/>
              <a:gd name="connsiteY7" fmla="*/ 516143 h 1485693"/>
              <a:gd name="connsiteX8" fmla="*/ 1849552 w 2618080"/>
              <a:gd name="connsiteY8" fmla="*/ 891801 h 1485693"/>
              <a:gd name="connsiteX9" fmla="*/ 1998178 w 2618080"/>
              <a:gd name="connsiteY9" fmla="*/ 1251013 h 1485693"/>
              <a:gd name="connsiteX10" fmla="*/ 2034129 w 2618080"/>
              <a:gd name="connsiteY10" fmla="*/ 1485388 h 1485693"/>
              <a:gd name="connsiteX11" fmla="*/ 2261161 w 2618080"/>
              <a:gd name="connsiteY11" fmla="*/ 1204735 h 1485693"/>
              <a:gd name="connsiteX12" fmla="*/ 2435337 w 2618080"/>
              <a:gd name="connsiteY12" fmla="*/ 864187 h 1485693"/>
              <a:gd name="connsiteX13" fmla="*/ 2615095 w 2618080"/>
              <a:gd name="connsiteY13" fmla="*/ 476597 h 1485693"/>
              <a:gd name="connsiteX14" fmla="*/ 2531564 w 2618080"/>
              <a:gd name="connsiteY14" fmla="*/ 352065 h 1485693"/>
              <a:gd name="connsiteX15" fmla="*/ 2327021 w 2618080"/>
              <a:gd name="connsiteY15" fmla="*/ 588276 h 1485693"/>
              <a:gd name="connsiteX16" fmla="*/ 2141985 w 2618080"/>
              <a:gd name="connsiteY16" fmla="*/ 655131 h 1485693"/>
              <a:gd name="connsiteX17" fmla="*/ 1680960 w 2618080"/>
              <a:gd name="connsiteY17" fmla="*/ 575349 h 1485693"/>
              <a:gd name="connsiteX18" fmla="*/ 1074904 w 2618080"/>
              <a:gd name="connsiteY18" fmla="*/ 330800 h 1485693"/>
              <a:gd name="connsiteX19" fmla="*/ 383788 w 2618080"/>
              <a:gd name="connsiteY19" fmla="*/ 107516 h 1485693"/>
              <a:gd name="connsiteX20" fmla="*/ 128606 w 2618080"/>
              <a:gd name="connsiteY20" fmla="*/ 22456 h 1485693"/>
              <a:gd name="connsiteX21" fmla="*/ 64811 w 2618080"/>
              <a:gd name="connsiteY21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341715 w 2618080"/>
              <a:gd name="connsiteY4" fmla="*/ 1009525 h 1485693"/>
              <a:gd name="connsiteX5" fmla="*/ 469230 w 2618080"/>
              <a:gd name="connsiteY5" fmla="*/ 1348237 h 1485693"/>
              <a:gd name="connsiteX6" fmla="*/ 726553 w 2618080"/>
              <a:gd name="connsiteY6" fmla="*/ 552325 h 1485693"/>
              <a:gd name="connsiteX7" fmla="*/ 923906 w 2618080"/>
              <a:gd name="connsiteY7" fmla="*/ 516143 h 1485693"/>
              <a:gd name="connsiteX8" fmla="*/ 1849552 w 2618080"/>
              <a:gd name="connsiteY8" fmla="*/ 891801 h 1485693"/>
              <a:gd name="connsiteX9" fmla="*/ 1998178 w 2618080"/>
              <a:gd name="connsiteY9" fmla="*/ 1251013 h 1485693"/>
              <a:gd name="connsiteX10" fmla="*/ 2034129 w 2618080"/>
              <a:gd name="connsiteY10" fmla="*/ 1485388 h 1485693"/>
              <a:gd name="connsiteX11" fmla="*/ 2261161 w 2618080"/>
              <a:gd name="connsiteY11" fmla="*/ 1204735 h 1485693"/>
              <a:gd name="connsiteX12" fmla="*/ 2435337 w 2618080"/>
              <a:gd name="connsiteY12" fmla="*/ 864187 h 1485693"/>
              <a:gd name="connsiteX13" fmla="*/ 2615095 w 2618080"/>
              <a:gd name="connsiteY13" fmla="*/ 476597 h 1485693"/>
              <a:gd name="connsiteX14" fmla="*/ 2531564 w 2618080"/>
              <a:gd name="connsiteY14" fmla="*/ 352065 h 1485693"/>
              <a:gd name="connsiteX15" fmla="*/ 2327021 w 2618080"/>
              <a:gd name="connsiteY15" fmla="*/ 588276 h 1485693"/>
              <a:gd name="connsiteX16" fmla="*/ 2141985 w 2618080"/>
              <a:gd name="connsiteY16" fmla="*/ 655131 h 1485693"/>
              <a:gd name="connsiteX17" fmla="*/ 1680960 w 2618080"/>
              <a:gd name="connsiteY17" fmla="*/ 575349 h 1485693"/>
              <a:gd name="connsiteX18" fmla="*/ 1074904 w 2618080"/>
              <a:gd name="connsiteY18" fmla="*/ 330800 h 1485693"/>
              <a:gd name="connsiteX19" fmla="*/ 383788 w 2618080"/>
              <a:gd name="connsiteY19" fmla="*/ 107516 h 1485693"/>
              <a:gd name="connsiteX20" fmla="*/ 128606 w 2618080"/>
              <a:gd name="connsiteY20" fmla="*/ 22456 h 1485693"/>
              <a:gd name="connsiteX21" fmla="*/ 64811 w 2618080"/>
              <a:gd name="connsiteY21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285798 w 2618080"/>
              <a:gd name="connsiteY4" fmla="*/ 1433833 h 1485693"/>
              <a:gd name="connsiteX5" fmla="*/ 469230 w 2618080"/>
              <a:gd name="connsiteY5" fmla="*/ 1348237 h 1485693"/>
              <a:gd name="connsiteX6" fmla="*/ 726553 w 2618080"/>
              <a:gd name="connsiteY6" fmla="*/ 552325 h 1485693"/>
              <a:gd name="connsiteX7" fmla="*/ 923906 w 2618080"/>
              <a:gd name="connsiteY7" fmla="*/ 516143 h 1485693"/>
              <a:gd name="connsiteX8" fmla="*/ 1849552 w 2618080"/>
              <a:gd name="connsiteY8" fmla="*/ 891801 h 1485693"/>
              <a:gd name="connsiteX9" fmla="*/ 1998178 w 2618080"/>
              <a:gd name="connsiteY9" fmla="*/ 1251013 h 1485693"/>
              <a:gd name="connsiteX10" fmla="*/ 2034129 w 2618080"/>
              <a:gd name="connsiteY10" fmla="*/ 1485388 h 1485693"/>
              <a:gd name="connsiteX11" fmla="*/ 2261161 w 2618080"/>
              <a:gd name="connsiteY11" fmla="*/ 1204735 h 1485693"/>
              <a:gd name="connsiteX12" fmla="*/ 2435337 w 2618080"/>
              <a:gd name="connsiteY12" fmla="*/ 864187 h 1485693"/>
              <a:gd name="connsiteX13" fmla="*/ 2615095 w 2618080"/>
              <a:gd name="connsiteY13" fmla="*/ 476597 h 1485693"/>
              <a:gd name="connsiteX14" fmla="*/ 2531564 w 2618080"/>
              <a:gd name="connsiteY14" fmla="*/ 352065 h 1485693"/>
              <a:gd name="connsiteX15" fmla="*/ 2327021 w 2618080"/>
              <a:gd name="connsiteY15" fmla="*/ 588276 h 1485693"/>
              <a:gd name="connsiteX16" fmla="*/ 2141985 w 2618080"/>
              <a:gd name="connsiteY16" fmla="*/ 655131 h 1485693"/>
              <a:gd name="connsiteX17" fmla="*/ 1680960 w 2618080"/>
              <a:gd name="connsiteY17" fmla="*/ 575349 h 1485693"/>
              <a:gd name="connsiteX18" fmla="*/ 1074904 w 2618080"/>
              <a:gd name="connsiteY18" fmla="*/ 330800 h 1485693"/>
              <a:gd name="connsiteX19" fmla="*/ 383788 w 2618080"/>
              <a:gd name="connsiteY19" fmla="*/ 107516 h 1485693"/>
              <a:gd name="connsiteX20" fmla="*/ 128606 w 2618080"/>
              <a:gd name="connsiteY20" fmla="*/ 22456 h 1485693"/>
              <a:gd name="connsiteX21" fmla="*/ 64811 w 2618080"/>
              <a:gd name="connsiteY21" fmla="*/ 11823 h 1485693"/>
              <a:gd name="connsiteX0" fmla="*/ 64811 w 2618080"/>
              <a:gd name="connsiteY0" fmla="*/ 11823 h 1528776"/>
              <a:gd name="connsiteX1" fmla="*/ 1016 w 2618080"/>
              <a:gd name="connsiteY1" fmla="*/ 171312 h 1528776"/>
              <a:gd name="connsiteX2" fmla="*/ 117974 w 2618080"/>
              <a:gd name="connsiteY2" fmla="*/ 224475 h 1528776"/>
              <a:gd name="connsiteX3" fmla="*/ 555514 w 2618080"/>
              <a:gd name="connsiteY3" fmla="*/ 424045 h 1528776"/>
              <a:gd name="connsiteX4" fmla="*/ 285798 w 2618080"/>
              <a:gd name="connsiteY4" fmla="*/ 1433833 h 1528776"/>
              <a:gd name="connsiteX5" fmla="*/ 755391 w 2618080"/>
              <a:gd name="connsiteY5" fmla="*/ 1450203 h 1528776"/>
              <a:gd name="connsiteX6" fmla="*/ 726553 w 2618080"/>
              <a:gd name="connsiteY6" fmla="*/ 552325 h 1528776"/>
              <a:gd name="connsiteX7" fmla="*/ 923906 w 2618080"/>
              <a:gd name="connsiteY7" fmla="*/ 516143 h 1528776"/>
              <a:gd name="connsiteX8" fmla="*/ 1849552 w 2618080"/>
              <a:gd name="connsiteY8" fmla="*/ 891801 h 1528776"/>
              <a:gd name="connsiteX9" fmla="*/ 1998178 w 2618080"/>
              <a:gd name="connsiteY9" fmla="*/ 1251013 h 1528776"/>
              <a:gd name="connsiteX10" fmla="*/ 2034129 w 2618080"/>
              <a:gd name="connsiteY10" fmla="*/ 1485388 h 1528776"/>
              <a:gd name="connsiteX11" fmla="*/ 2261161 w 2618080"/>
              <a:gd name="connsiteY11" fmla="*/ 1204735 h 1528776"/>
              <a:gd name="connsiteX12" fmla="*/ 2435337 w 2618080"/>
              <a:gd name="connsiteY12" fmla="*/ 864187 h 1528776"/>
              <a:gd name="connsiteX13" fmla="*/ 2615095 w 2618080"/>
              <a:gd name="connsiteY13" fmla="*/ 476597 h 1528776"/>
              <a:gd name="connsiteX14" fmla="*/ 2531564 w 2618080"/>
              <a:gd name="connsiteY14" fmla="*/ 352065 h 1528776"/>
              <a:gd name="connsiteX15" fmla="*/ 2327021 w 2618080"/>
              <a:gd name="connsiteY15" fmla="*/ 588276 h 1528776"/>
              <a:gd name="connsiteX16" fmla="*/ 2141985 w 2618080"/>
              <a:gd name="connsiteY16" fmla="*/ 655131 h 1528776"/>
              <a:gd name="connsiteX17" fmla="*/ 1680960 w 2618080"/>
              <a:gd name="connsiteY17" fmla="*/ 575349 h 1528776"/>
              <a:gd name="connsiteX18" fmla="*/ 1074904 w 2618080"/>
              <a:gd name="connsiteY18" fmla="*/ 330800 h 1528776"/>
              <a:gd name="connsiteX19" fmla="*/ 383788 w 2618080"/>
              <a:gd name="connsiteY19" fmla="*/ 107516 h 1528776"/>
              <a:gd name="connsiteX20" fmla="*/ 128606 w 2618080"/>
              <a:gd name="connsiteY20" fmla="*/ 22456 h 1528776"/>
              <a:gd name="connsiteX21" fmla="*/ 64811 w 2618080"/>
              <a:gd name="connsiteY21" fmla="*/ 11823 h 1528776"/>
              <a:gd name="connsiteX0" fmla="*/ 64811 w 2618080"/>
              <a:gd name="connsiteY0" fmla="*/ 11823 h 1561319"/>
              <a:gd name="connsiteX1" fmla="*/ 1016 w 2618080"/>
              <a:gd name="connsiteY1" fmla="*/ 171312 h 1561319"/>
              <a:gd name="connsiteX2" fmla="*/ 117974 w 2618080"/>
              <a:gd name="connsiteY2" fmla="*/ 224475 h 1561319"/>
              <a:gd name="connsiteX3" fmla="*/ 555514 w 2618080"/>
              <a:gd name="connsiteY3" fmla="*/ 424045 h 1561319"/>
              <a:gd name="connsiteX4" fmla="*/ 512754 w 2618080"/>
              <a:gd name="connsiteY4" fmla="*/ 1499618 h 1561319"/>
              <a:gd name="connsiteX5" fmla="*/ 755391 w 2618080"/>
              <a:gd name="connsiteY5" fmla="*/ 1450203 h 1561319"/>
              <a:gd name="connsiteX6" fmla="*/ 726553 w 2618080"/>
              <a:gd name="connsiteY6" fmla="*/ 552325 h 1561319"/>
              <a:gd name="connsiteX7" fmla="*/ 923906 w 2618080"/>
              <a:gd name="connsiteY7" fmla="*/ 516143 h 1561319"/>
              <a:gd name="connsiteX8" fmla="*/ 1849552 w 2618080"/>
              <a:gd name="connsiteY8" fmla="*/ 891801 h 1561319"/>
              <a:gd name="connsiteX9" fmla="*/ 1998178 w 2618080"/>
              <a:gd name="connsiteY9" fmla="*/ 1251013 h 1561319"/>
              <a:gd name="connsiteX10" fmla="*/ 2034129 w 2618080"/>
              <a:gd name="connsiteY10" fmla="*/ 1485388 h 1561319"/>
              <a:gd name="connsiteX11" fmla="*/ 2261161 w 2618080"/>
              <a:gd name="connsiteY11" fmla="*/ 1204735 h 1561319"/>
              <a:gd name="connsiteX12" fmla="*/ 2435337 w 2618080"/>
              <a:gd name="connsiteY12" fmla="*/ 864187 h 1561319"/>
              <a:gd name="connsiteX13" fmla="*/ 2615095 w 2618080"/>
              <a:gd name="connsiteY13" fmla="*/ 476597 h 1561319"/>
              <a:gd name="connsiteX14" fmla="*/ 2531564 w 2618080"/>
              <a:gd name="connsiteY14" fmla="*/ 352065 h 1561319"/>
              <a:gd name="connsiteX15" fmla="*/ 2327021 w 2618080"/>
              <a:gd name="connsiteY15" fmla="*/ 588276 h 1561319"/>
              <a:gd name="connsiteX16" fmla="*/ 2141985 w 2618080"/>
              <a:gd name="connsiteY16" fmla="*/ 655131 h 1561319"/>
              <a:gd name="connsiteX17" fmla="*/ 1680960 w 2618080"/>
              <a:gd name="connsiteY17" fmla="*/ 575349 h 1561319"/>
              <a:gd name="connsiteX18" fmla="*/ 1074904 w 2618080"/>
              <a:gd name="connsiteY18" fmla="*/ 330800 h 1561319"/>
              <a:gd name="connsiteX19" fmla="*/ 383788 w 2618080"/>
              <a:gd name="connsiteY19" fmla="*/ 107516 h 1561319"/>
              <a:gd name="connsiteX20" fmla="*/ 128606 w 2618080"/>
              <a:gd name="connsiteY20" fmla="*/ 22456 h 1561319"/>
              <a:gd name="connsiteX21" fmla="*/ 64811 w 2618080"/>
              <a:gd name="connsiteY21" fmla="*/ 11823 h 1561319"/>
              <a:gd name="connsiteX0" fmla="*/ 64811 w 2618080"/>
              <a:gd name="connsiteY0" fmla="*/ 11823 h 1567418"/>
              <a:gd name="connsiteX1" fmla="*/ 1016 w 2618080"/>
              <a:gd name="connsiteY1" fmla="*/ 171312 h 1567418"/>
              <a:gd name="connsiteX2" fmla="*/ 117974 w 2618080"/>
              <a:gd name="connsiteY2" fmla="*/ 224475 h 1567418"/>
              <a:gd name="connsiteX3" fmla="*/ 555514 w 2618080"/>
              <a:gd name="connsiteY3" fmla="*/ 424045 h 1567418"/>
              <a:gd name="connsiteX4" fmla="*/ 512754 w 2618080"/>
              <a:gd name="connsiteY4" fmla="*/ 1499618 h 1567418"/>
              <a:gd name="connsiteX5" fmla="*/ 755391 w 2618080"/>
              <a:gd name="connsiteY5" fmla="*/ 1450203 h 1567418"/>
              <a:gd name="connsiteX6" fmla="*/ 726553 w 2618080"/>
              <a:gd name="connsiteY6" fmla="*/ 552325 h 1567418"/>
              <a:gd name="connsiteX7" fmla="*/ 923906 w 2618080"/>
              <a:gd name="connsiteY7" fmla="*/ 516143 h 1567418"/>
              <a:gd name="connsiteX8" fmla="*/ 1849552 w 2618080"/>
              <a:gd name="connsiteY8" fmla="*/ 891801 h 1567418"/>
              <a:gd name="connsiteX9" fmla="*/ 1998178 w 2618080"/>
              <a:gd name="connsiteY9" fmla="*/ 1251013 h 1567418"/>
              <a:gd name="connsiteX10" fmla="*/ 2034129 w 2618080"/>
              <a:gd name="connsiteY10" fmla="*/ 1485388 h 1567418"/>
              <a:gd name="connsiteX11" fmla="*/ 2261161 w 2618080"/>
              <a:gd name="connsiteY11" fmla="*/ 1204735 h 1567418"/>
              <a:gd name="connsiteX12" fmla="*/ 2435337 w 2618080"/>
              <a:gd name="connsiteY12" fmla="*/ 864187 h 1567418"/>
              <a:gd name="connsiteX13" fmla="*/ 2615095 w 2618080"/>
              <a:gd name="connsiteY13" fmla="*/ 476597 h 1567418"/>
              <a:gd name="connsiteX14" fmla="*/ 2531564 w 2618080"/>
              <a:gd name="connsiteY14" fmla="*/ 352065 h 1567418"/>
              <a:gd name="connsiteX15" fmla="*/ 2327021 w 2618080"/>
              <a:gd name="connsiteY15" fmla="*/ 588276 h 1567418"/>
              <a:gd name="connsiteX16" fmla="*/ 2141985 w 2618080"/>
              <a:gd name="connsiteY16" fmla="*/ 655131 h 1567418"/>
              <a:gd name="connsiteX17" fmla="*/ 1680960 w 2618080"/>
              <a:gd name="connsiteY17" fmla="*/ 575349 h 1567418"/>
              <a:gd name="connsiteX18" fmla="*/ 1074904 w 2618080"/>
              <a:gd name="connsiteY18" fmla="*/ 330800 h 1567418"/>
              <a:gd name="connsiteX19" fmla="*/ 383788 w 2618080"/>
              <a:gd name="connsiteY19" fmla="*/ 107516 h 1567418"/>
              <a:gd name="connsiteX20" fmla="*/ 128606 w 2618080"/>
              <a:gd name="connsiteY20" fmla="*/ 22456 h 1567418"/>
              <a:gd name="connsiteX21" fmla="*/ 64811 w 2618080"/>
              <a:gd name="connsiteY21" fmla="*/ 11823 h 1567418"/>
              <a:gd name="connsiteX0" fmla="*/ 64811 w 2618080"/>
              <a:gd name="connsiteY0" fmla="*/ 11823 h 1869658"/>
              <a:gd name="connsiteX1" fmla="*/ 1016 w 2618080"/>
              <a:gd name="connsiteY1" fmla="*/ 171312 h 1869658"/>
              <a:gd name="connsiteX2" fmla="*/ 117974 w 2618080"/>
              <a:gd name="connsiteY2" fmla="*/ 224475 h 1869658"/>
              <a:gd name="connsiteX3" fmla="*/ 555514 w 2618080"/>
              <a:gd name="connsiteY3" fmla="*/ 424045 h 1869658"/>
              <a:gd name="connsiteX4" fmla="*/ 512754 w 2618080"/>
              <a:gd name="connsiteY4" fmla="*/ 1499618 h 1869658"/>
              <a:gd name="connsiteX5" fmla="*/ 755391 w 2618080"/>
              <a:gd name="connsiteY5" fmla="*/ 1828462 h 1869658"/>
              <a:gd name="connsiteX6" fmla="*/ 726553 w 2618080"/>
              <a:gd name="connsiteY6" fmla="*/ 552325 h 1869658"/>
              <a:gd name="connsiteX7" fmla="*/ 923906 w 2618080"/>
              <a:gd name="connsiteY7" fmla="*/ 516143 h 1869658"/>
              <a:gd name="connsiteX8" fmla="*/ 1849552 w 2618080"/>
              <a:gd name="connsiteY8" fmla="*/ 891801 h 1869658"/>
              <a:gd name="connsiteX9" fmla="*/ 1998178 w 2618080"/>
              <a:gd name="connsiteY9" fmla="*/ 1251013 h 1869658"/>
              <a:gd name="connsiteX10" fmla="*/ 2034129 w 2618080"/>
              <a:gd name="connsiteY10" fmla="*/ 1485388 h 1869658"/>
              <a:gd name="connsiteX11" fmla="*/ 2261161 w 2618080"/>
              <a:gd name="connsiteY11" fmla="*/ 1204735 h 1869658"/>
              <a:gd name="connsiteX12" fmla="*/ 2435337 w 2618080"/>
              <a:gd name="connsiteY12" fmla="*/ 864187 h 1869658"/>
              <a:gd name="connsiteX13" fmla="*/ 2615095 w 2618080"/>
              <a:gd name="connsiteY13" fmla="*/ 476597 h 1869658"/>
              <a:gd name="connsiteX14" fmla="*/ 2531564 w 2618080"/>
              <a:gd name="connsiteY14" fmla="*/ 352065 h 1869658"/>
              <a:gd name="connsiteX15" fmla="*/ 2327021 w 2618080"/>
              <a:gd name="connsiteY15" fmla="*/ 588276 h 1869658"/>
              <a:gd name="connsiteX16" fmla="*/ 2141985 w 2618080"/>
              <a:gd name="connsiteY16" fmla="*/ 655131 h 1869658"/>
              <a:gd name="connsiteX17" fmla="*/ 1680960 w 2618080"/>
              <a:gd name="connsiteY17" fmla="*/ 575349 h 1869658"/>
              <a:gd name="connsiteX18" fmla="*/ 1074904 w 2618080"/>
              <a:gd name="connsiteY18" fmla="*/ 330800 h 1869658"/>
              <a:gd name="connsiteX19" fmla="*/ 383788 w 2618080"/>
              <a:gd name="connsiteY19" fmla="*/ 107516 h 1869658"/>
              <a:gd name="connsiteX20" fmla="*/ 128606 w 2618080"/>
              <a:gd name="connsiteY20" fmla="*/ 22456 h 1869658"/>
              <a:gd name="connsiteX21" fmla="*/ 64811 w 2618080"/>
              <a:gd name="connsiteY21" fmla="*/ 11823 h 1869658"/>
              <a:gd name="connsiteX0" fmla="*/ 64811 w 2618080"/>
              <a:gd name="connsiteY0" fmla="*/ 11823 h 1949769"/>
              <a:gd name="connsiteX1" fmla="*/ 1016 w 2618080"/>
              <a:gd name="connsiteY1" fmla="*/ 171312 h 1949769"/>
              <a:gd name="connsiteX2" fmla="*/ 117974 w 2618080"/>
              <a:gd name="connsiteY2" fmla="*/ 224475 h 1949769"/>
              <a:gd name="connsiteX3" fmla="*/ 555514 w 2618080"/>
              <a:gd name="connsiteY3" fmla="*/ 424045 h 1949769"/>
              <a:gd name="connsiteX4" fmla="*/ 588405 w 2618080"/>
              <a:gd name="connsiteY4" fmla="*/ 1848274 h 1949769"/>
              <a:gd name="connsiteX5" fmla="*/ 755391 w 2618080"/>
              <a:gd name="connsiteY5" fmla="*/ 1828462 h 1949769"/>
              <a:gd name="connsiteX6" fmla="*/ 726553 w 2618080"/>
              <a:gd name="connsiteY6" fmla="*/ 552325 h 1949769"/>
              <a:gd name="connsiteX7" fmla="*/ 923906 w 2618080"/>
              <a:gd name="connsiteY7" fmla="*/ 516143 h 1949769"/>
              <a:gd name="connsiteX8" fmla="*/ 1849552 w 2618080"/>
              <a:gd name="connsiteY8" fmla="*/ 891801 h 1949769"/>
              <a:gd name="connsiteX9" fmla="*/ 1998178 w 2618080"/>
              <a:gd name="connsiteY9" fmla="*/ 1251013 h 1949769"/>
              <a:gd name="connsiteX10" fmla="*/ 2034129 w 2618080"/>
              <a:gd name="connsiteY10" fmla="*/ 1485388 h 1949769"/>
              <a:gd name="connsiteX11" fmla="*/ 2261161 w 2618080"/>
              <a:gd name="connsiteY11" fmla="*/ 1204735 h 1949769"/>
              <a:gd name="connsiteX12" fmla="*/ 2435337 w 2618080"/>
              <a:gd name="connsiteY12" fmla="*/ 864187 h 1949769"/>
              <a:gd name="connsiteX13" fmla="*/ 2615095 w 2618080"/>
              <a:gd name="connsiteY13" fmla="*/ 476597 h 1949769"/>
              <a:gd name="connsiteX14" fmla="*/ 2531564 w 2618080"/>
              <a:gd name="connsiteY14" fmla="*/ 352065 h 1949769"/>
              <a:gd name="connsiteX15" fmla="*/ 2327021 w 2618080"/>
              <a:gd name="connsiteY15" fmla="*/ 588276 h 1949769"/>
              <a:gd name="connsiteX16" fmla="*/ 2141985 w 2618080"/>
              <a:gd name="connsiteY16" fmla="*/ 655131 h 1949769"/>
              <a:gd name="connsiteX17" fmla="*/ 1680960 w 2618080"/>
              <a:gd name="connsiteY17" fmla="*/ 575349 h 1949769"/>
              <a:gd name="connsiteX18" fmla="*/ 1074904 w 2618080"/>
              <a:gd name="connsiteY18" fmla="*/ 330800 h 1949769"/>
              <a:gd name="connsiteX19" fmla="*/ 383788 w 2618080"/>
              <a:gd name="connsiteY19" fmla="*/ 107516 h 1949769"/>
              <a:gd name="connsiteX20" fmla="*/ 128606 w 2618080"/>
              <a:gd name="connsiteY20" fmla="*/ 22456 h 1949769"/>
              <a:gd name="connsiteX21" fmla="*/ 64811 w 2618080"/>
              <a:gd name="connsiteY21" fmla="*/ 11823 h 1949769"/>
              <a:gd name="connsiteX0" fmla="*/ 64811 w 2618080"/>
              <a:gd name="connsiteY0" fmla="*/ 11823 h 2193714"/>
              <a:gd name="connsiteX1" fmla="*/ 1016 w 2618080"/>
              <a:gd name="connsiteY1" fmla="*/ 171312 h 2193714"/>
              <a:gd name="connsiteX2" fmla="*/ 117974 w 2618080"/>
              <a:gd name="connsiteY2" fmla="*/ 224475 h 2193714"/>
              <a:gd name="connsiteX3" fmla="*/ 555514 w 2618080"/>
              <a:gd name="connsiteY3" fmla="*/ 424045 h 2193714"/>
              <a:gd name="connsiteX4" fmla="*/ 588405 w 2618080"/>
              <a:gd name="connsiteY4" fmla="*/ 1848274 h 2193714"/>
              <a:gd name="connsiteX5" fmla="*/ 897592 w 2618080"/>
              <a:gd name="connsiteY5" fmla="*/ 2193638 h 2193714"/>
              <a:gd name="connsiteX6" fmla="*/ 755391 w 2618080"/>
              <a:gd name="connsiteY6" fmla="*/ 1828462 h 2193714"/>
              <a:gd name="connsiteX7" fmla="*/ 726553 w 2618080"/>
              <a:gd name="connsiteY7" fmla="*/ 552325 h 2193714"/>
              <a:gd name="connsiteX8" fmla="*/ 923906 w 2618080"/>
              <a:gd name="connsiteY8" fmla="*/ 516143 h 2193714"/>
              <a:gd name="connsiteX9" fmla="*/ 1849552 w 2618080"/>
              <a:gd name="connsiteY9" fmla="*/ 891801 h 2193714"/>
              <a:gd name="connsiteX10" fmla="*/ 1998178 w 2618080"/>
              <a:gd name="connsiteY10" fmla="*/ 1251013 h 2193714"/>
              <a:gd name="connsiteX11" fmla="*/ 2034129 w 2618080"/>
              <a:gd name="connsiteY11" fmla="*/ 1485388 h 2193714"/>
              <a:gd name="connsiteX12" fmla="*/ 2261161 w 2618080"/>
              <a:gd name="connsiteY12" fmla="*/ 1204735 h 2193714"/>
              <a:gd name="connsiteX13" fmla="*/ 2435337 w 2618080"/>
              <a:gd name="connsiteY13" fmla="*/ 864187 h 2193714"/>
              <a:gd name="connsiteX14" fmla="*/ 2615095 w 2618080"/>
              <a:gd name="connsiteY14" fmla="*/ 476597 h 2193714"/>
              <a:gd name="connsiteX15" fmla="*/ 2531564 w 2618080"/>
              <a:gd name="connsiteY15" fmla="*/ 352065 h 2193714"/>
              <a:gd name="connsiteX16" fmla="*/ 2327021 w 2618080"/>
              <a:gd name="connsiteY16" fmla="*/ 588276 h 2193714"/>
              <a:gd name="connsiteX17" fmla="*/ 2141985 w 2618080"/>
              <a:gd name="connsiteY17" fmla="*/ 655131 h 2193714"/>
              <a:gd name="connsiteX18" fmla="*/ 1680960 w 2618080"/>
              <a:gd name="connsiteY18" fmla="*/ 575349 h 2193714"/>
              <a:gd name="connsiteX19" fmla="*/ 1074904 w 2618080"/>
              <a:gd name="connsiteY19" fmla="*/ 330800 h 2193714"/>
              <a:gd name="connsiteX20" fmla="*/ 383788 w 2618080"/>
              <a:gd name="connsiteY20" fmla="*/ 107516 h 2193714"/>
              <a:gd name="connsiteX21" fmla="*/ 128606 w 2618080"/>
              <a:gd name="connsiteY21" fmla="*/ 22456 h 2193714"/>
              <a:gd name="connsiteX22" fmla="*/ 64811 w 2618080"/>
              <a:gd name="connsiteY22" fmla="*/ 11823 h 2193714"/>
              <a:gd name="connsiteX0" fmla="*/ 64811 w 2618080"/>
              <a:gd name="connsiteY0" fmla="*/ 11823 h 2197961"/>
              <a:gd name="connsiteX1" fmla="*/ 1016 w 2618080"/>
              <a:gd name="connsiteY1" fmla="*/ 171312 h 2197961"/>
              <a:gd name="connsiteX2" fmla="*/ 117974 w 2618080"/>
              <a:gd name="connsiteY2" fmla="*/ 224475 h 2197961"/>
              <a:gd name="connsiteX3" fmla="*/ 555514 w 2618080"/>
              <a:gd name="connsiteY3" fmla="*/ 424045 h 2197961"/>
              <a:gd name="connsiteX4" fmla="*/ 588405 w 2618080"/>
              <a:gd name="connsiteY4" fmla="*/ 1848274 h 2197961"/>
              <a:gd name="connsiteX5" fmla="*/ 897592 w 2618080"/>
              <a:gd name="connsiteY5" fmla="*/ 2193638 h 2197961"/>
              <a:gd name="connsiteX6" fmla="*/ 914038 w 2618080"/>
              <a:gd name="connsiteY6" fmla="*/ 2032465 h 2197961"/>
              <a:gd name="connsiteX7" fmla="*/ 755391 w 2618080"/>
              <a:gd name="connsiteY7" fmla="*/ 1828462 h 2197961"/>
              <a:gd name="connsiteX8" fmla="*/ 726553 w 2618080"/>
              <a:gd name="connsiteY8" fmla="*/ 552325 h 2197961"/>
              <a:gd name="connsiteX9" fmla="*/ 923906 w 2618080"/>
              <a:gd name="connsiteY9" fmla="*/ 516143 h 2197961"/>
              <a:gd name="connsiteX10" fmla="*/ 1849552 w 2618080"/>
              <a:gd name="connsiteY10" fmla="*/ 891801 h 2197961"/>
              <a:gd name="connsiteX11" fmla="*/ 1998178 w 2618080"/>
              <a:gd name="connsiteY11" fmla="*/ 1251013 h 2197961"/>
              <a:gd name="connsiteX12" fmla="*/ 2034129 w 2618080"/>
              <a:gd name="connsiteY12" fmla="*/ 1485388 h 2197961"/>
              <a:gd name="connsiteX13" fmla="*/ 2261161 w 2618080"/>
              <a:gd name="connsiteY13" fmla="*/ 1204735 h 2197961"/>
              <a:gd name="connsiteX14" fmla="*/ 2435337 w 2618080"/>
              <a:gd name="connsiteY14" fmla="*/ 864187 h 2197961"/>
              <a:gd name="connsiteX15" fmla="*/ 2615095 w 2618080"/>
              <a:gd name="connsiteY15" fmla="*/ 476597 h 2197961"/>
              <a:gd name="connsiteX16" fmla="*/ 2531564 w 2618080"/>
              <a:gd name="connsiteY16" fmla="*/ 352065 h 2197961"/>
              <a:gd name="connsiteX17" fmla="*/ 2327021 w 2618080"/>
              <a:gd name="connsiteY17" fmla="*/ 588276 h 2197961"/>
              <a:gd name="connsiteX18" fmla="*/ 2141985 w 2618080"/>
              <a:gd name="connsiteY18" fmla="*/ 655131 h 2197961"/>
              <a:gd name="connsiteX19" fmla="*/ 1680960 w 2618080"/>
              <a:gd name="connsiteY19" fmla="*/ 575349 h 2197961"/>
              <a:gd name="connsiteX20" fmla="*/ 1074904 w 2618080"/>
              <a:gd name="connsiteY20" fmla="*/ 330800 h 2197961"/>
              <a:gd name="connsiteX21" fmla="*/ 383788 w 2618080"/>
              <a:gd name="connsiteY21" fmla="*/ 107516 h 2197961"/>
              <a:gd name="connsiteX22" fmla="*/ 128606 w 2618080"/>
              <a:gd name="connsiteY22" fmla="*/ 22456 h 2197961"/>
              <a:gd name="connsiteX23" fmla="*/ 64811 w 2618080"/>
              <a:gd name="connsiteY23" fmla="*/ 11823 h 2197961"/>
              <a:gd name="connsiteX0" fmla="*/ 64811 w 2618080"/>
              <a:gd name="connsiteY0" fmla="*/ 11823 h 2197961"/>
              <a:gd name="connsiteX1" fmla="*/ 1016 w 2618080"/>
              <a:gd name="connsiteY1" fmla="*/ 171312 h 2197961"/>
              <a:gd name="connsiteX2" fmla="*/ 117974 w 2618080"/>
              <a:gd name="connsiteY2" fmla="*/ 224475 h 2197961"/>
              <a:gd name="connsiteX3" fmla="*/ 555514 w 2618080"/>
              <a:gd name="connsiteY3" fmla="*/ 424045 h 2197961"/>
              <a:gd name="connsiteX4" fmla="*/ 588405 w 2618080"/>
              <a:gd name="connsiteY4" fmla="*/ 1848274 h 2197961"/>
              <a:gd name="connsiteX5" fmla="*/ 897592 w 2618080"/>
              <a:gd name="connsiteY5" fmla="*/ 2193638 h 2197961"/>
              <a:gd name="connsiteX6" fmla="*/ 914038 w 2618080"/>
              <a:gd name="connsiteY6" fmla="*/ 2032465 h 2197961"/>
              <a:gd name="connsiteX7" fmla="*/ 755391 w 2618080"/>
              <a:gd name="connsiteY7" fmla="*/ 1828462 h 2197961"/>
              <a:gd name="connsiteX8" fmla="*/ 726553 w 2618080"/>
              <a:gd name="connsiteY8" fmla="*/ 552325 h 2197961"/>
              <a:gd name="connsiteX9" fmla="*/ 923906 w 2618080"/>
              <a:gd name="connsiteY9" fmla="*/ 516143 h 2197961"/>
              <a:gd name="connsiteX10" fmla="*/ 1849552 w 2618080"/>
              <a:gd name="connsiteY10" fmla="*/ 891801 h 2197961"/>
              <a:gd name="connsiteX11" fmla="*/ 1998178 w 2618080"/>
              <a:gd name="connsiteY11" fmla="*/ 1251013 h 2197961"/>
              <a:gd name="connsiteX12" fmla="*/ 2034129 w 2618080"/>
              <a:gd name="connsiteY12" fmla="*/ 1485388 h 2197961"/>
              <a:gd name="connsiteX13" fmla="*/ 2261161 w 2618080"/>
              <a:gd name="connsiteY13" fmla="*/ 1204735 h 2197961"/>
              <a:gd name="connsiteX14" fmla="*/ 2435337 w 2618080"/>
              <a:gd name="connsiteY14" fmla="*/ 864187 h 2197961"/>
              <a:gd name="connsiteX15" fmla="*/ 2615095 w 2618080"/>
              <a:gd name="connsiteY15" fmla="*/ 476597 h 2197961"/>
              <a:gd name="connsiteX16" fmla="*/ 2531564 w 2618080"/>
              <a:gd name="connsiteY16" fmla="*/ 352065 h 2197961"/>
              <a:gd name="connsiteX17" fmla="*/ 2327021 w 2618080"/>
              <a:gd name="connsiteY17" fmla="*/ 588276 h 2197961"/>
              <a:gd name="connsiteX18" fmla="*/ 2141985 w 2618080"/>
              <a:gd name="connsiteY18" fmla="*/ 655131 h 2197961"/>
              <a:gd name="connsiteX19" fmla="*/ 1680960 w 2618080"/>
              <a:gd name="connsiteY19" fmla="*/ 575349 h 2197961"/>
              <a:gd name="connsiteX20" fmla="*/ 1074904 w 2618080"/>
              <a:gd name="connsiteY20" fmla="*/ 330800 h 2197961"/>
              <a:gd name="connsiteX21" fmla="*/ 383788 w 2618080"/>
              <a:gd name="connsiteY21" fmla="*/ 107516 h 2197961"/>
              <a:gd name="connsiteX22" fmla="*/ 128606 w 2618080"/>
              <a:gd name="connsiteY22" fmla="*/ 22456 h 2197961"/>
              <a:gd name="connsiteX23" fmla="*/ 64811 w 2618080"/>
              <a:gd name="connsiteY23" fmla="*/ 11823 h 2197961"/>
              <a:gd name="connsiteX0" fmla="*/ 64811 w 2618080"/>
              <a:gd name="connsiteY0" fmla="*/ 11823 h 2197961"/>
              <a:gd name="connsiteX1" fmla="*/ 1016 w 2618080"/>
              <a:gd name="connsiteY1" fmla="*/ 171312 h 2197961"/>
              <a:gd name="connsiteX2" fmla="*/ 117974 w 2618080"/>
              <a:gd name="connsiteY2" fmla="*/ 224475 h 2197961"/>
              <a:gd name="connsiteX3" fmla="*/ 555514 w 2618080"/>
              <a:gd name="connsiteY3" fmla="*/ 424045 h 2197961"/>
              <a:gd name="connsiteX4" fmla="*/ 588405 w 2618080"/>
              <a:gd name="connsiteY4" fmla="*/ 1848274 h 2197961"/>
              <a:gd name="connsiteX5" fmla="*/ 897592 w 2618080"/>
              <a:gd name="connsiteY5" fmla="*/ 2193638 h 2197961"/>
              <a:gd name="connsiteX6" fmla="*/ 914038 w 2618080"/>
              <a:gd name="connsiteY6" fmla="*/ 2032465 h 2197961"/>
              <a:gd name="connsiteX7" fmla="*/ 755391 w 2618080"/>
              <a:gd name="connsiteY7" fmla="*/ 1828462 h 2197961"/>
              <a:gd name="connsiteX8" fmla="*/ 726553 w 2618080"/>
              <a:gd name="connsiteY8" fmla="*/ 552325 h 2197961"/>
              <a:gd name="connsiteX9" fmla="*/ 923906 w 2618080"/>
              <a:gd name="connsiteY9" fmla="*/ 516143 h 2197961"/>
              <a:gd name="connsiteX10" fmla="*/ 1849552 w 2618080"/>
              <a:gd name="connsiteY10" fmla="*/ 891801 h 2197961"/>
              <a:gd name="connsiteX11" fmla="*/ 1998178 w 2618080"/>
              <a:gd name="connsiteY11" fmla="*/ 1251013 h 2197961"/>
              <a:gd name="connsiteX12" fmla="*/ 2034129 w 2618080"/>
              <a:gd name="connsiteY12" fmla="*/ 1485388 h 2197961"/>
              <a:gd name="connsiteX13" fmla="*/ 2261161 w 2618080"/>
              <a:gd name="connsiteY13" fmla="*/ 1204735 h 2197961"/>
              <a:gd name="connsiteX14" fmla="*/ 2435337 w 2618080"/>
              <a:gd name="connsiteY14" fmla="*/ 864187 h 2197961"/>
              <a:gd name="connsiteX15" fmla="*/ 2615095 w 2618080"/>
              <a:gd name="connsiteY15" fmla="*/ 476597 h 2197961"/>
              <a:gd name="connsiteX16" fmla="*/ 2531564 w 2618080"/>
              <a:gd name="connsiteY16" fmla="*/ 352065 h 2197961"/>
              <a:gd name="connsiteX17" fmla="*/ 2327021 w 2618080"/>
              <a:gd name="connsiteY17" fmla="*/ 588276 h 2197961"/>
              <a:gd name="connsiteX18" fmla="*/ 2141985 w 2618080"/>
              <a:gd name="connsiteY18" fmla="*/ 655131 h 2197961"/>
              <a:gd name="connsiteX19" fmla="*/ 1680960 w 2618080"/>
              <a:gd name="connsiteY19" fmla="*/ 575349 h 2197961"/>
              <a:gd name="connsiteX20" fmla="*/ 1074904 w 2618080"/>
              <a:gd name="connsiteY20" fmla="*/ 330800 h 2197961"/>
              <a:gd name="connsiteX21" fmla="*/ 383788 w 2618080"/>
              <a:gd name="connsiteY21" fmla="*/ 107516 h 2197961"/>
              <a:gd name="connsiteX22" fmla="*/ 128606 w 2618080"/>
              <a:gd name="connsiteY22" fmla="*/ 22456 h 2197961"/>
              <a:gd name="connsiteX23" fmla="*/ 64811 w 2618080"/>
              <a:gd name="connsiteY23" fmla="*/ 11823 h 2197961"/>
              <a:gd name="connsiteX0" fmla="*/ 64811 w 2618080"/>
              <a:gd name="connsiteY0" fmla="*/ 11823 h 2196524"/>
              <a:gd name="connsiteX1" fmla="*/ 1016 w 2618080"/>
              <a:gd name="connsiteY1" fmla="*/ 171312 h 2196524"/>
              <a:gd name="connsiteX2" fmla="*/ 117974 w 2618080"/>
              <a:gd name="connsiteY2" fmla="*/ 224475 h 2196524"/>
              <a:gd name="connsiteX3" fmla="*/ 555514 w 2618080"/>
              <a:gd name="connsiteY3" fmla="*/ 424045 h 2196524"/>
              <a:gd name="connsiteX4" fmla="*/ 588405 w 2618080"/>
              <a:gd name="connsiteY4" fmla="*/ 1848274 h 2196524"/>
              <a:gd name="connsiteX5" fmla="*/ 552225 w 2618080"/>
              <a:gd name="connsiteY5" fmla="*/ 2160745 h 2196524"/>
              <a:gd name="connsiteX6" fmla="*/ 897592 w 2618080"/>
              <a:gd name="connsiteY6" fmla="*/ 2193638 h 2196524"/>
              <a:gd name="connsiteX7" fmla="*/ 914038 w 2618080"/>
              <a:gd name="connsiteY7" fmla="*/ 2032465 h 2196524"/>
              <a:gd name="connsiteX8" fmla="*/ 755391 w 2618080"/>
              <a:gd name="connsiteY8" fmla="*/ 1828462 h 2196524"/>
              <a:gd name="connsiteX9" fmla="*/ 726553 w 2618080"/>
              <a:gd name="connsiteY9" fmla="*/ 552325 h 2196524"/>
              <a:gd name="connsiteX10" fmla="*/ 923906 w 2618080"/>
              <a:gd name="connsiteY10" fmla="*/ 516143 h 2196524"/>
              <a:gd name="connsiteX11" fmla="*/ 1849552 w 2618080"/>
              <a:gd name="connsiteY11" fmla="*/ 891801 h 2196524"/>
              <a:gd name="connsiteX12" fmla="*/ 1998178 w 2618080"/>
              <a:gd name="connsiteY12" fmla="*/ 1251013 h 2196524"/>
              <a:gd name="connsiteX13" fmla="*/ 2034129 w 2618080"/>
              <a:gd name="connsiteY13" fmla="*/ 1485388 h 2196524"/>
              <a:gd name="connsiteX14" fmla="*/ 2261161 w 2618080"/>
              <a:gd name="connsiteY14" fmla="*/ 1204735 h 2196524"/>
              <a:gd name="connsiteX15" fmla="*/ 2435337 w 2618080"/>
              <a:gd name="connsiteY15" fmla="*/ 864187 h 2196524"/>
              <a:gd name="connsiteX16" fmla="*/ 2615095 w 2618080"/>
              <a:gd name="connsiteY16" fmla="*/ 476597 h 2196524"/>
              <a:gd name="connsiteX17" fmla="*/ 2531564 w 2618080"/>
              <a:gd name="connsiteY17" fmla="*/ 352065 h 2196524"/>
              <a:gd name="connsiteX18" fmla="*/ 2327021 w 2618080"/>
              <a:gd name="connsiteY18" fmla="*/ 588276 h 2196524"/>
              <a:gd name="connsiteX19" fmla="*/ 2141985 w 2618080"/>
              <a:gd name="connsiteY19" fmla="*/ 655131 h 2196524"/>
              <a:gd name="connsiteX20" fmla="*/ 1680960 w 2618080"/>
              <a:gd name="connsiteY20" fmla="*/ 575349 h 2196524"/>
              <a:gd name="connsiteX21" fmla="*/ 1074904 w 2618080"/>
              <a:gd name="connsiteY21" fmla="*/ 330800 h 2196524"/>
              <a:gd name="connsiteX22" fmla="*/ 383788 w 2618080"/>
              <a:gd name="connsiteY22" fmla="*/ 107516 h 2196524"/>
              <a:gd name="connsiteX23" fmla="*/ 128606 w 2618080"/>
              <a:gd name="connsiteY23" fmla="*/ 22456 h 2196524"/>
              <a:gd name="connsiteX24" fmla="*/ 64811 w 2618080"/>
              <a:gd name="connsiteY24" fmla="*/ 11823 h 2196524"/>
              <a:gd name="connsiteX0" fmla="*/ 64811 w 2618080"/>
              <a:gd name="connsiteY0" fmla="*/ 11823 h 2193883"/>
              <a:gd name="connsiteX1" fmla="*/ 1016 w 2618080"/>
              <a:gd name="connsiteY1" fmla="*/ 171312 h 2193883"/>
              <a:gd name="connsiteX2" fmla="*/ 117974 w 2618080"/>
              <a:gd name="connsiteY2" fmla="*/ 224475 h 2193883"/>
              <a:gd name="connsiteX3" fmla="*/ 555514 w 2618080"/>
              <a:gd name="connsiteY3" fmla="*/ 424045 h 2193883"/>
              <a:gd name="connsiteX4" fmla="*/ 588405 w 2618080"/>
              <a:gd name="connsiteY4" fmla="*/ 1848274 h 2193883"/>
              <a:gd name="connsiteX5" fmla="*/ 456838 w 2618080"/>
              <a:gd name="connsiteY5" fmla="*/ 2025887 h 2193883"/>
              <a:gd name="connsiteX6" fmla="*/ 552225 w 2618080"/>
              <a:gd name="connsiteY6" fmla="*/ 2160745 h 2193883"/>
              <a:gd name="connsiteX7" fmla="*/ 897592 w 2618080"/>
              <a:gd name="connsiteY7" fmla="*/ 2193638 h 2193883"/>
              <a:gd name="connsiteX8" fmla="*/ 914038 w 2618080"/>
              <a:gd name="connsiteY8" fmla="*/ 2032465 h 2193883"/>
              <a:gd name="connsiteX9" fmla="*/ 755391 w 2618080"/>
              <a:gd name="connsiteY9" fmla="*/ 1828462 h 2193883"/>
              <a:gd name="connsiteX10" fmla="*/ 726553 w 2618080"/>
              <a:gd name="connsiteY10" fmla="*/ 552325 h 2193883"/>
              <a:gd name="connsiteX11" fmla="*/ 923906 w 2618080"/>
              <a:gd name="connsiteY11" fmla="*/ 516143 h 2193883"/>
              <a:gd name="connsiteX12" fmla="*/ 1849552 w 2618080"/>
              <a:gd name="connsiteY12" fmla="*/ 891801 h 2193883"/>
              <a:gd name="connsiteX13" fmla="*/ 1998178 w 2618080"/>
              <a:gd name="connsiteY13" fmla="*/ 1251013 h 2193883"/>
              <a:gd name="connsiteX14" fmla="*/ 2034129 w 2618080"/>
              <a:gd name="connsiteY14" fmla="*/ 1485388 h 2193883"/>
              <a:gd name="connsiteX15" fmla="*/ 2261161 w 2618080"/>
              <a:gd name="connsiteY15" fmla="*/ 1204735 h 2193883"/>
              <a:gd name="connsiteX16" fmla="*/ 2435337 w 2618080"/>
              <a:gd name="connsiteY16" fmla="*/ 864187 h 2193883"/>
              <a:gd name="connsiteX17" fmla="*/ 2615095 w 2618080"/>
              <a:gd name="connsiteY17" fmla="*/ 476597 h 2193883"/>
              <a:gd name="connsiteX18" fmla="*/ 2531564 w 2618080"/>
              <a:gd name="connsiteY18" fmla="*/ 352065 h 2193883"/>
              <a:gd name="connsiteX19" fmla="*/ 2327021 w 2618080"/>
              <a:gd name="connsiteY19" fmla="*/ 588276 h 2193883"/>
              <a:gd name="connsiteX20" fmla="*/ 2141985 w 2618080"/>
              <a:gd name="connsiteY20" fmla="*/ 655131 h 2193883"/>
              <a:gd name="connsiteX21" fmla="*/ 1680960 w 2618080"/>
              <a:gd name="connsiteY21" fmla="*/ 575349 h 2193883"/>
              <a:gd name="connsiteX22" fmla="*/ 1074904 w 2618080"/>
              <a:gd name="connsiteY22" fmla="*/ 330800 h 2193883"/>
              <a:gd name="connsiteX23" fmla="*/ 383788 w 2618080"/>
              <a:gd name="connsiteY23" fmla="*/ 107516 h 2193883"/>
              <a:gd name="connsiteX24" fmla="*/ 128606 w 2618080"/>
              <a:gd name="connsiteY24" fmla="*/ 22456 h 2193883"/>
              <a:gd name="connsiteX25" fmla="*/ 64811 w 2618080"/>
              <a:gd name="connsiteY25" fmla="*/ 11823 h 2193883"/>
              <a:gd name="connsiteX0" fmla="*/ 64811 w 2618080"/>
              <a:gd name="connsiteY0" fmla="*/ 11823 h 2193883"/>
              <a:gd name="connsiteX1" fmla="*/ 1016 w 2618080"/>
              <a:gd name="connsiteY1" fmla="*/ 171312 h 2193883"/>
              <a:gd name="connsiteX2" fmla="*/ 117974 w 2618080"/>
              <a:gd name="connsiteY2" fmla="*/ 224475 h 2193883"/>
              <a:gd name="connsiteX3" fmla="*/ 555514 w 2618080"/>
              <a:gd name="connsiteY3" fmla="*/ 424045 h 2193883"/>
              <a:gd name="connsiteX4" fmla="*/ 588405 w 2618080"/>
              <a:gd name="connsiteY4" fmla="*/ 1848274 h 2193883"/>
              <a:gd name="connsiteX5" fmla="*/ 456838 w 2618080"/>
              <a:gd name="connsiteY5" fmla="*/ 2025887 h 2193883"/>
              <a:gd name="connsiteX6" fmla="*/ 552225 w 2618080"/>
              <a:gd name="connsiteY6" fmla="*/ 2160745 h 2193883"/>
              <a:gd name="connsiteX7" fmla="*/ 897592 w 2618080"/>
              <a:gd name="connsiteY7" fmla="*/ 2193638 h 2193883"/>
              <a:gd name="connsiteX8" fmla="*/ 914038 w 2618080"/>
              <a:gd name="connsiteY8" fmla="*/ 2032465 h 2193883"/>
              <a:gd name="connsiteX9" fmla="*/ 755391 w 2618080"/>
              <a:gd name="connsiteY9" fmla="*/ 1828462 h 2193883"/>
              <a:gd name="connsiteX10" fmla="*/ 726553 w 2618080"/>
              <a:gd name="connsiteY10" fmla="*/ 552325 h 2193883"/>
              <a:gd name="connsiteX11" fmla="*/ 923906 w 2618080"/>
              <a:gd name="connsiteY11" fmla="*/ 516143 h 2193883"/>
              <a:gd name="connsiteX12" fmla="*/ 1849552 w 2618080"/>
              <a:gd name="connsiteY12" fmla="*/ 891801 h 2193883"/>
              <a:gd name="connsiteX13" fmla="*/ 1998178 w 2618080"/>
              <a:gd name="connsiteY13" fmla="*/ 1251013 h 2193883"/>
              <a:gd name="connsiteX14" fmla="*/ 2034129 w 2618080"/>
              <a:gd name="connsiteY14" fmla="*/ 1485388 h 2193883"/>
              <a:gd name="connsiteX15" fmla="*/ 2261161 w 2618080"/>
              <a:gd name="connsiteY15" fmla="*/ 1204735 h 2193883"/>
              <a:gd name="connsiteX16" fmla="*/ 2435337 w 2618080"/>
              <a:gd name="connsiteY16" fmla="*/ 864187 h 2193883"/>
              <a:gd name="connsiteX17" fmla="*/ 2615095 w 2618080"/>
              <a:gd name="connsiteY17" fmla="*/ 476597 h 2193883"/>
              <a:gd name="connsiteX18" fmla="*/ 2531564 w 2618080"/>
              <a:gd name="connsiteY18" fmla="*/ 352065 h 2193883"/>
              <a:gd name="connsiteX19" fmla="*/ 2327021 w 2618080"/>
              <a:gd name="connsiteY19" fmla="*/ 588276 h 2193883"/>
              <a:gd name="connsiteX20" fmla="*/ 2141985 w 2618080"/>
              <a:gd name="connsiteY20" fmla="*/ 655131 h 2193883"/>
              <a:gd name="connsiteX21" fmla="*/ 1680960 w 2618080"/>
              <a:gd name="connsiteY21" fmla="*/ 575349 h 2193883"/>
              <a:gd name="connsiteX22" fmla="*/ 1074904 w 2618080"/>
              <a:gd name="connsiteY22" fmla="*/ 330800 h 2193883"/>
              <a:gd name="connsiteX23" fmla="*/ 383788 w 2618080"/>
              <a:gd name="connsiteY23" fmla="*/ 107516 h 2193883"/>
              <a:gd name="connsiteX24" fmla="*/ 128606 w 2618080"/>
              <a:gd name="connsiteY24" fmla="*/ 22456 h 2193883"/>
              <a:gd name="connsiteX25" fmla="*/ 64811 w 2618080"/>
              <a:gd name="connsiteY25" fmla="*/ 11823 h 2193883"/>
              <a:gd name="connsiteX0" fmla="*/ 64811 w 2618080"/>
              <a:gd name="connsiteY0" fmla="*/ 11823 h 2193883"/>
              <a:gd name="connsiteX1" fmla="*/ 1016 w 2618080"/>
              <a:gd name="connsiteY1" fmla="*/ 171312 h 2193883"/>
              <a:gd name="connsiteX2" fmla="*/ 117974 w 2618080"/>
              <a:gd name="connsiteY2" fmla="*/ 224475 h 2193883"/>
              <a:gd name="connsiteX3" fmla="*/ 555514 w 2618080"/>
              <a:gd name="connsiteY3" fmla="*/ 424045 h 2193883"/>
              <a:gd name="connsiteX4" fmla="*/ 588405 w 2618080"/>
              <a:gd name="connsiteY4" fmla="*/ 1848274 h 2193883"/>
              <a:gd name="connsiteX5" fmla="*/ 456838 w 2618080"/>
              <a:gd name="connsiteY5" fmla="*/ 2025887 h 2193883"/>
              <a:gd name="connsiteX6" fmla="*/ 525912 w 2618080"/>
              <a:gd name="connsiteY6" fmla="*/ 2164035 h 2193883"/>
              <a:gd name="connsiteX7" fmla="*/ 897592 w 2618080"/>
              <a:gd name="connsiteY7" fmla="*/ 2193638 h 2193883"/>
              <a:gd name="connsiteX8" fmla="*/ 914038 w 2618080"/>
              <a:gd name="connsiteY8" fmla="*/ 2032465 h 2193883"/>
              <a:gd name="connsiteX9" fmla="*/ 755391 w 2618080"/>
              <a:gd name="connsiteY9" fmla="*/ 1828462 h 2193883"/>
              <a:gd name="connsiteX10" fmla="*/ 726553 w 2618080"/>
              <a:gd name="connsiteY10" fmla="*/ 552325 h 2193883"/>
              <a:gd name="connsiteX11" fmla="*/ 923906 w 2618080"/>
              <a:gd name="connsiteY11" fmla="*/ 516143 h 2193883"/>
              <a:gd name="connsiteX12" fmla="*/ 1849552 w 2618080"/>
              <a:gd name="connsiteY12" fmla="*/ 891801 h 2193883"/>
              <a:gd name="connsiteX13" fmla="*/ 1998178 w 2618080"/>
              <a:gd name="connsiteY13" fmla="*/ 1251013 h 2193883"/>
              <a:gd name="connsiteX14" fmla="*/ 2034129 w 2618080"/>
              <a:gd name="connsiteY14" fmla="*/ 1485388 h 2193883"/>
              <a:gd name="connsiteX15" fmla="*/ 2261161 w 2618080"/>
              <a:gd name="connsiteY15" fmla="*/ 1204735 h 2193883"/>
              <a:gd name="connsiteX16" fmla="*/ 2435337 w 2618080"/>
              <a:gd name="connsiteY16" fmla="*/ 864187 h 2193883"/>
              <a:gd name="connsiteX17" fmla="*/ 2615095 w 2618080"/>
              <a:gd name="connsiteY17" fmla="*/ 476597 h 2193883"/>
              <a:gd name="connsiteX18" fmla="*/ 2531564 w 2618080"/>
              <a:gd name="connsiteY18" fmla="*/ 352065 h 2193883"/>
              <a:gd name="connsiteX19" fmla="*/ 2327021 w 2618080"/>
              <a:gd name="connsiteY19" fmla="*/ 588276 h 2193883"/>
              <a:gd name="connsiteX20" fmla="*/ 2141985 w 2618080"/>
              <a:gd name="connsiteY20" fmla="*/ 655131 h 2193883"/>
              <a:gd name="connsiteX21" fmla="*/ 1680960 w 2618080"/>
              <a:gd name="connsiteY21" fmla="*/ 575349 h 2193883"/>
              <a:gd name="connsiteX22" fmla="*/ 1074904 w 2618080"/>
              <a:gd name="connsiteY22" fmla="*/ 330800 h 2193883"/>
              <a:gd name="connsiteX23" fmla="*/ 383788 w 2618080"/>
              <a:gd name="connsiteY23" fmla="*/ 107516 h 2193883"/>
              <a:gd name="connsiteX24" fmla="*/ 128606 w 2618080"/>
              <a:gd name="connsiteY24" fmla="*/ 22456 h 2193883"/>
              <a:gd name="connsiteX25" fmla="*/ 64811 w 2618080"/>
              <a:gd name="connsiteY25" fmla="*/ 11823 h 2193883"/>
              <a:gd name="connsiteX0" fmla="*/ 64811 w 2618080"/>
              <a:gd name="connsiteY0" fmla="*/ 11823 h 2193883"/>
              <a:gd name="connsiteX1" fmla="*/ 1016 w 2618080"/>
              <a:gd name="connsiteY1" fmla="*/ 171312 h 2193883"/>
              <a:gd name="connsiteX2" fmla="*/ 117974 w 2618080"/>
              <a:gd name="connsiteY2" fmla="*/ 224475 h 2193883"/>
              <a:gd name="connsiteX3" fmla="*/ 555514 w 2618080"/>
              <a:gd name="connsiteY3" fmla="*/ 424045 h 2193883"/>
              <a:gd name="connsiteX4" fmla="*/ 588405 w 2618080"/>
              <a:gd name="connsiteY4" fmla="*/ 1848274 h 2193883"/>
              <a:gd name="connsiteX5" fmla="*/ 246328 w 2618080"/>
              <a:gd name="connsiteY5" fmla="*/ 2088382 h 2193883"/>
              <a:gd name="connsiteX6" fmla="*/ 525912 w 2618080"/>
              <a:gd name="connsiteY6" fmla="*/ 2164035 h 2193883"/>
              <a:gd name="connsiteX7" fmla="*/ 897592 w 2618080"/>
              <a:gd name="connsiteY7" fmla="*/ 2193638 h 2193883"/>
              <a:gd name="connsiteX8" fmla="*/ 914038 w 2618080"/>
              <a:gd name="connsiteY8" fmla="*/ 2032465 h 2193883"/>
              <a:gd name="connsiteX9" fmla="*/ 755391 w 2618080"/>
              <a:gd name="connsiteY9" fmla="*/ 1828462 h 2193883"/>
              <a:gd name="connsiteX10" fmla="*/ 726553 w 2618080"/>
              <a:gd name="connsiteY10" fmla="*/ 552325 h 2193883"/>
              <a:gd name="connsiteX11" fmla="*/ 923906 w 2618080"/>
              <a:gd name="connsiteY11" fmla="*/ 516143 h 2193883"/>
              <a:gd name="connsiteX12" fmla="*/ 1849552 w 2618080"/>
              <a:gd name="connsiteY12" fmla="*/ 891801 h 2193883"/>
              <a:gd name="connsiteX13" fmla="*/ 1998178 w 2618080"/>
              <a:gd name="connsiteY13" fmla="*/ 1251013 h 2193883"/>
              <a:gd name="connsiteX14" fmla="*/ 2034129 w 2618080"/>
              <a:gd name="connsiteY14" fmla="*/ 1485388 h 2193883"/>
              <a:gd name="connsiteX15" fmla="*/ 2261161 w 2618080"/>
              <a:gd name="connsiteY15" fmla="*/ 1204735 h 2193883"/>
              <a:gd name="connsiteX16" fmla="*/ 2435337 w 2618080"/>
              <a:gd name="connsiteY16" fmla="*/ 864187 h 2193883"/>
              <a:gd name="connsiteX17" fmla="*/ 2615095 w 2618080"/>
              <a:gd name="connsiteY17" fmla="*/ 476597 h 2193883"/>
              <a:gd name="connsiteX18" fmla="*/ 2531564 w 2618080"/>
              <a:gd name="connsiteY18" fmla="*/ 352065 h 2193883"/>
              <a:gd name="connsiteX19" fmla="*/ 2327021 w 2618080"/>
              <a:gd name="connsiteY19" fmla="*/ 588276 h 2193883"/>
              <a:gd name="connsiteX20" fmla="*/ 2141985 w 2618080"/>
              <a:gd name="connsiteY20" fmla="*/ 655131 h 2193883"/>
              <a:gd name="connsiteX21" fmla="*/ 1680960 w 2618080"/>
              <a:gd name="connsiteY21" fmla="*/ 575349 h 2193883"/>
              <a:gd name="connsiteX22" fmla="*/ 1074904 w 2618080"/>
              <a:gd name="connsiteY22" fmla="*/ 330800 h 2193883"/>
              <a:gd name="connsiteX23" fmla="*/ 383788 w 2618080"/>
              <a:gd name="connsiteY23" fmla="*/ 107516 h 2193883"/>
              <a:gd name="connsiteX24" fmla="*/ 128606 w 2618080"/>
              <a:gd name="connsiteY24" fmla="*/ 22456 h 2193883"/>
              <a:gd name="connsiteX25" fmla="*/ 64811 w 2618080"/>
              <a:gd name="connsiteY25" fmla="*/ 11823 h 2193883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5912 w 2618080"/>
              <a:gd name="connsiteY6" fmla="*/ 2164035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55391 w 2618080"/>
              <a:gd name="connsiteY9" fmla="*/ 1828462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74904 w 2618080"/>
              <a:gd name="connsiteY22" fmla="*/ 330800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1823 h 2198660"/>
              <a:gd name="connsiteX1" fmla="*/ 1016 w 2618080"/>
              <a:gd name="connsiteY1" fmla="*/ 171312 h 2198660"/>
              <a:gd name="connsiteX2" fmla="*/ 117974 w 2618080"/>
              <a:gd name="connsiteY2" fmla="*/ 224475 h 2198660"/>
              <a:gd name="connsiteX3" fmla="*/ 555514 w 2618080"/>
              <a:gd name="connsiteY3" fmla="*/ 424045 h 2198660"/>
              <a:gd name="connsiteX4" fmla="*/ 588405 w 2618080"/>
              <a:gd name="connsiteY4" fmla="*/ 1848274 h 2198660"/>
              <a:gd name="connsiteX5" fmla="*/ 246328 w 2618080"/>
              <a:gd name="connsiteY5" fmla="*/ 2088382 h 2198660"/>
              <a:gd name="connsiteX6" fmla="*/ 522623 w 2618080"/>
              <a:gd name="connsiteY6" fmla="*/ 2187059 h 2198660"/>
              <a:gd name="connsiteX7" fmla="*/ 897592 w 2618080"/>
              <a:gd name="connsiteY7" fmla="*/ 2193638 h 2198660"/>
              <a:gd name="connsiteX8" fmla="*/ 1242958 w 2618080"/>
              <a:gd name="connsiteY8" fmla="*/ 2131141 h 2198660"/>
              <a:gd name="connsiteX9" fmla="*/ 755391 w 2618080"/>
              <a:gd name="connsiteY9" fmla="*/ 1828462 h 2198660"/>
              <a:gd name="connsiteX10" fmla="*/ 726553 w 2618080"/>
              <a:gd name="connsiteY10" fmla="*/ 552325 h 2198660"/>
              <a:gd name="connsiteX11" fmla="*/ 923906 w 2618080"/>
              <a:gd name="connsiteY11" fmla="*/ 516143 h 2198660"/>
              <a:gd name="connsiteX12" fmla="*/ 1849552 w 2618080"/>
              <a:gd name="connsiteY12" fmla="*/ 891801 h 2198660"/>
              <a:gd name="connsiteX13" fmla="*/ 1998178 w 2618080"/>
              <a:gd name="connsiteY13" fmla="*/ 1251013 h 2198660"/>
              <a:gd name="connsiteX14" fmla="*/ 2034129 w 2618080"/>
              <a:gd name="connsiteY14" fmla="*/ 1485388 h 2198660"/>
              <a:gd name="connsiteX15" fmla="*/ 2261161 w 2618080"/>
              <a:gd name="connsiteY15" fmla="*/ 1204735 h 2198660"/>
              <a:gd name="connsiteX16" fmla="*/ 2435337 w 2618080"/>
              <a:gd name="connsiteY16" fmla="*/ 864187 h 2198660"/>
              <a:gd name="connsiteX17" fmla="*/ 2615095 w 2618080"/>
              <a:gd name="connsiteY17" fmla="*/ 476597 h 2198660"/>
              <a:gd name="connsiteX18" fmla="*/ 2531564 w 2618080"/>
              <a:gd name="connsiteY18" fmla="*/ 352065 h 2198660"/>
              <a:gd name="connsiteX19" fmla="*/ 2327021 w 2618080"/>
              <a:gd name="connsiteY19" fmla="*/ 588276 h 2198660"/>
              <a:gd name="connsiteX20" fmla="*/ 2141985 w 2618080"/>
              <a:gd name="connsiteY20" fmla="*/ 655131 h 2198660"/>
              <a:gd name="connsiteX21" fmla="*/ 1680960 w 2618080"/>
              <a:gd name="connsiteY21" fmla="*/ 575349 h 2198660"/>
              <a:gd name="connsiteX22" fmla="*/ 1074904 w 2618080"/>
              <a:gd name="connsiteY22" fmla="*/ 330800 h 2198660"/>
              <a:gd name="connsiteX23" fmla="*/ 383788 w 2618080"/>
              <a:gd name="connsiteY23" fmla="*/ 107516 h 2198660"/>
              <a:gd name="connsiteX24" fmla="*/ 128606 w 2618080"/>
              <a:gd name="connsiteY24" fmla="*/ 22456 h 2198660"/>
              <a:gd name="connsiteX25" fmla="*/ 64811 w 2618080"/>
              <a:gd name="connsiteY25" fmla="*/ 11823 h 2198660"/>
              <a:gd name="connsiteX0" fmla="*/ 64811 w 2618080"/>
              <a:gd name="connsiteY0" fmla="*/ 11823 h 2198660"/>
              <a:gd name="connsiteX1" fmla="*/ 1016 w 2618080"/>
              <a:gd name="connsiteY1" fmla="*/ 171312 h 2198660"/>
              <a:gd name="connsiteX2" fmla="*/ 117974 w 2618080"/>
              <a:gd name="connsiteY2" fmla="*/ 224475 h 2198660"/>
              <a:gd name="connsiteX3" fmla="*/ 555514 w 2618080"/>
              <a:gd name="connsiteY3" fmla="*/ 424045 h 2198660"/>
              <a:gd name="connsiteX4" fmla="*/ 588405 w 2618080"/>
              <a:gd name="connsiteY4" fmla="*/ 1848274 h 2198660"/>
              <a:gd name="connsiteX5" fmla="*/ 246328 w 2618080"/>
              <a:gd name="connsiteY5" fmla="*/ 2088382 h 2198660"/>
              <a:gd name="connsiteX6" fmla="*/ 522623 w 2618080"/>
              <a:gd name="connsiteY6" fmla="*/ 2187059 h 2198660"/>
              <a:gd name="connsiteX7" fmla="*/ 897592 w 2618080"/>
              <a:gd name="connsiteY7" fmla="*/ 2193638 h 2198660"/>
              <a:gd name="connsiteX8" fmla="*/ 1242958 w 2618080"/>
              <a:gd name="connsiteY8" fmla="*/ 2131141 h 2198660"/>
              <a:gd name="connsiteX9" fmla="*/ 755391 w 2618080"/>
              <a:gd name="connsiteY9" fmla="*/ 1828462 h 2198660"/>
              <a:gd name="connsiteX10" fmla="*/ 726553 w 2618080"/>
              <a:gd name="connsiteY10" fmla="*/ 552325 h 2198660"/>
              <a:gd name="connsiteX11" fmla="*/ 923906 w 2618080"/>
              <a:gd name="connsiteY11" fmla="*/ 516143 h 2198660"/>
              <a:gd name="connsiteX12" fmla="*/ 1849552 w 2618080"/>
              <a:gd name="connsiteY12" fmla="*/ 891801 h 2198660"/>
              <a:gd name="connsiteX13" fmla="*/ 1998178 w 2618080"/>
              <a:gd name="connsiteY13" fmla="*/ 1251013 h 2198660"/>
              <a:gd name="connsiteX14" fmla="*/ 2034129 w 2618080"/>
              <a:gd name="connsiteY14" fmla="*/ 1485388 h 2198660"/>
              <a:gd name="connsiteX15" fmla="*/ 2261161 w 2618080"/>
              <a:gd name="connsiteY15" fmla="*/ 1204735 h 2198660"/>
              <a:gd name="connsiteX16" fmla="*/ 2435337 w 2618080"/>
              <a:gd name="connsiteY16" fmla="*/ 864187 h 2198660"/>
              <a:gd name="connsiteX17" fmla="*/ 2615095 w 2618080"/>
              <a:gd name="connsiteY17" fmla="*/ 476597 h 2198660"/>
              <a:gd name="connsiteX18" fmla="*/ 2531564 w 2618080"/>
              <a:gd name="connsiteY18" fmla="*/ 352065 h 2198660"/>
              <a:gd name="connsiteX19" fmla="*/ 2327021 w 2618080"/>
              <a:gd name="connsiteY19" fmla="*/ 588276 h 2198660"/>
              <a:gd name="connsiteX20" fmla="*/ 2141985 w 2618080"/>
              <a:gd name="connsiteY20" fmla="*/ 655131 h 2198660"/>
              <a:gd name="connsiteX21" fmla="*/ 1680960 w 2618080"/>
              <a:gd name="connsiteY21" fmla="*/ 575349 h 2198660"/>
              <a:gd name="connsiteX22" fmla="*/ 1074904 w 2618080"/>
              <a:gd name="connsiteY22" fmla="*/ 330800 h 2198660"/>
              <a:gd name="connsiteX23" fmla="*/ 383788 w 2618080"/>
              <a:gd name="connsiteY23" fmla="*/ 107516 h 2198660"/>
              <a:gd name="connsiteX24" fmla="*/ 128606 w 2618080"/>
              <a:gd name="connsiteY24" fmla="*/ 22456 h 2198660"/>
              <a:gd name="connsiteX25" fmla="*/ 64811 w 2618080"/>
              <a:gd name="connsiteY25" fmla="*/ 11823 h 2198660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2623 w 2618080"/>
              <a:gd name="connsiteY6" fmla="*/ 2187059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55391 w 2618080"/>
              <a:gd name="connsiteY9" fmla="*/ 1828462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74904 w 2618080"/>
              <a:gd name="connsiteY22" fmla="*/ 330800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2623 w 2618080"/>
              <a:gd name="connsiteY6" fmla="*/ 2187059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65258 w 2618080"/>
              <a:gd name="connsiteY9" fmla="*/ 1851487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74904 w 2618080"/>
              <a:gd name="connsiteY22" fmla="*/ 330800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2623 w 2618080"/>
              <a:gd name="connsiteY6" fmla="*/ 2187059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65258 w 2618080"/>
              <a:gd name="connsiteY9" fmla="*/ 1851487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74904 w 2618080"/>
              <a:gd name="connsiteY22" fmla="*/ 330800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2623 w 2618080"/>
              <a:gd name="connsiteY6" fmla="*/ 2187059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65258 w 2618080"/>
              <a:gd name="connsiteY9" fmla="*/ 1851487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33340 w 2618080"/>
              <a:gd name="connsiteY22" fmla="*/ 396114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2623 w 2618080"/>
              <a:gd name="connsiteY6" fmla="*/ 2187059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65258 w 2618080"/>
              <a:gd name="connsiteY9" fmla="*/ 1851487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33340 w 2618080"/>
              <a:gd name="connsiteY22" fmla="*/ 360488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2791 h 2196301"/>
              <a:gd name="connsiteX1" fmla="*/ 1016 w 2618080"/>
              <a:gd name="connsiteY1" fmla="*/ 172280 h 2196301"/>
              <a:gd name="connsiteX2" fmla="*/ 117974 w 2618080"/>
              <a:gd name="connsiteY2" fmla="*/ 225443 h 2196301"/>
              <a:gd name="connsiteX3" fmla="*/ 555514 w 2618080"/>
              <a:gd name="connsiteY3" fmla="*/ 425013 h 2196301"/>
              <a:gd name="connsiteX4" fmla="*/ 588405 w 2618080"/>
              <a:gd name="connsiteY4" fmla="*/ 1849242 h 2196301"/>
              <a:gd name="connsiteX5" fmla="*/ 246328 w 2618080"/>
              <a:gd name="connsiteY5" fmla="*/ 2089350 h 2196301"/>
              <a:gd name="connsiteX6" fmla="*/ 522623 w 2618080"/>
              <a:gd name="connsiteY6" fmla="*/ 2188027 h 2196301"/>
              <a:gd name="connsiteX7" fmla="*/ 897592 w 2618080"/>
              <a:gd name="connsiteY7" fmla="*/ 2194606 h 2196301"/>
              <a:gd name="connsiteX8" fmla="*/ 1242958 w 2618080"/>
              <a:gd name="connsiteY8" fmla="*/ 2132109 h 2196301"/>
              <a:gd name="connsiteX9" fmla="*/ 765258 w 2618080"/>
              <a:gd name="connsiteY9" fmla="*/ 1852455 h 2196301"/>
              <a:gd name="connsiteX10" fmla="*/ 726553 w 2618080"/>
              <a:gd name="connsiteY10" fmla="*/ 553293 h 2196301"/>
              <a:gd name="connsiteX11" fmla="*/ 923906 w 2618080"/>
              <a:gd name="connsiteY11" fmla="*/ 517111 h 2196301"/>
              <a:gd name="connsiteX12" fmla="*/ 1849552 w 2618080"/>
              <a:gd name="connsiteY12" fmla="*/ 892769 h 2196301"/>
              <a:gd name="connsiteX13" fmla="*/ 1998178 w 2618080"/>
              <a:gd name="connsiteY13" fmla="*/ 1251981 h 2196301"/>
              <a:gd name="connsiteX14" fmla="*/ 2034129 w 2618080"/>
              <a:gd name="connsiteY14" fmla="*/ 1486356 h 2196301"/>
              <a:gd name="connsiteX15" fmla="*/ 2261161 w 2618080"/>
              <a:gd name="connsiteY15" fmla="*/ 1205703 h 2196301"/>
              <a:gd name="connsiteX16" fmla="*/ 2435337 w 2618080"/>
              <a:gd name="connsiteY16" fmla="*/ 865155 h 2196301"/>
              <a:gd name="connsiteX17" fmla="*/ 2615095 w 2618080"/>
              <a:gd name="connsiteY17" fmla="*/ 477565 h 2196301"/>
              <a:gd name="connsiteX18" fmla="*/ 2531564 w 2618080"/>
              <a:gd name="connsiteY18" fmla="*/ 353033 h 2196301"/>
              <a:gd name="connsiteX19" fmla="*/ 2327021 w 2618080"/>
              <a:gd name="connsiteY19" fmla="*/ 589244 h 2196301"/>
              <a:gd name="connsiteX20" fmla="*/ 2141985 w 2618080"/>
              <a:gd name="connsiteY20" fmla="*/ 656099 h 2196301"/>
              <a:gd name="connsiteX21" fmla="*/ 1680960 w 2618080"/>
              <a:gd name="connsiteY21" fmla="*/ 576317 h 2196301"/>
              <a:gd name="connsiteX22" fmla="*/ 1033340 w 2618080"/>
              <a:gd name="connsiteY22" fmla="*/ 361456 h 2196301"/>
              <a:gd name="connsiteX23" fmla="*/ 383788 w 2618080"/>
              <a:gd name="connsiteY23" fmla="*/ 132234 h 2196301"/>
              <a:gd name="connsiteX24" fmla="*/ 128606 w 2618080"/>
              <a:gd name="connsiteY24" fmla="*/ 23424 h 2196301"/>
              <a:gd name="connsiteX25" fmla="*/ 64811 w 2618080"/>
              <a:gd name="connsiteY25" fmla="*/ 12791 h 2196301"/>
              <a:gd name="connsiteX0" fmla="*/ 64811 w 2618080"/>
              <a:gd name="connsiteY0" fmla="*/ 12791 h 2196301"/>
              <a:gd name="connsiteX1" fmla="*/ 1016 w 2618080"/>
              <a:gd name="connsiteY1" fmla="*/ 172280 h 2196301"/>
              <a:gd name="connsiteX2" fmla="*/ 117974 w 2618080"/>
              <a:gd name="connsiteY2" fmla="*/ 225443 h 2196301"/>
              <a:gd name="connsiteX3" fmla="*/ 555514 w 2618080"/>
              <a:gd name="connsiteY3" fmla="*/ 425013 h 2196301"/>
              <a:gd name="connsiteX4" fmla="*/ 588405 w 2618080"/>
              <a:gd name="connsiteY4" fmla="*/ 1849242 h 2196301"/>
              <a:gd name="connsiteX5" fmla="*/ 246328 w 2618080"/>
              <a:gd name="connsiteY5" fmla="*/ 2089350 h 2196301"/>
              <a:gd name="connsiteX6" fmla="*/ 522623 w 2618080"/>
              <a:gd name="connsiteY6" fmla="*/ 2188027 h 2196301"/>
              <a:gd name="connsiteX7" fmla="*/ 897592 w 2618080"/>
              <a:gd name="connsiteY7" fmla="*/ 2194606 h 2196301"/>
              <a:gd name="connsiteX8" fmla="*/ 1242958 w 2618080"/>
              <a:gd name="connsiteY8" fmla="*/ 2132109 h 2196301"/>
              <a:gd name="connsiteX9" fmla="*/ 765258 w 2618080"/>
              <a:gd name="connsiteY9" fmla="*/ 1852455 h 2196301"/>
              <a:gd name="connsiteX10" fmla="*/ 726553 w 2618080"/>
              <a:gd name="connsiteY10" fmla="*/ 553293 h 2196301"/>
              <a:gd name="connsiteX11" fmla="*/ 923906 w 2618080"/>
              <a:gd name="connsiteY11" fmla="*/ 517111 h 2196301"/>
              <a:gd name="connsiteX12" fmla="*/ 1849552 w 2618080"/>
              <a:gd name="connsiteY12" fmla="*/ 892769 h 2196301"/>
              <a:gd name="connsiteX13" fmla="*/ 1998178 w 2618080"/>
              <a:gd name="connsiteY13" fmla="*/ 1251981 h 2196301"/>
              <a:gd name="connsiteX14" fmla="*/ 2034129 w 2618080"/>
              <a:gd name="connsiteY14" fmla="*/ 1486356 h 2196301"/>
              <a:gd name="connsiteX15" fmla="*/ 2261161 w 2618080"/>
              <a:gd name="connsiteY15" fmla="*/ 1205703 h 2196301"/>
              <a:gd name="connsiteX16" fmla="*/ 2435337 w 2618080"/>
              <a:gd name="connsiteY16" fmla="*/ 865155 h 2196301"/>
              <a:gd name="connsiteX17" fmla="*/ 2615095 w 2618080"/>
              <a:gd name="connsiteY17" fmla="*/ 477565 h 2196301"/>
              <a:gd name="connsiteX18" fmla="*/ 2531564 w 2618080"/>
              <a:gd name="connsiteY18" fmla="*/ 353033 h 2196301"/>
              <a:gd name="connsiteX19" fmla="*/ 2327021 w 2618080"/>
              <a:gd name="connsiteY19" fmla="*/ 589244 h 2196301"/>
              <a:gd name="connsiteX20" fmla="*/ 2141985 w 2618080"/>
              <a:gd name="connsiteY20" fmla="*/ 656099 h 2196301"/>
              <a:gd name="connsiteX21" fmla="*/ 1680960 w 2618080"/>
              <a:gd name="connsiteY21" fmla="*/ 600068 h 2196301"/>
              <a:gd name="connsiteX22" fmla="*/ 1033340 w 2618080"/>
              <a:gd name="connsiteY22" fmla="*/ 361456 h 2196301"/>
              <a:gd name="connsiteX23" fmla="*/ 383788 w 2618080"/>
              <a:gd name="connsiteY23" fmla="*/ 132234 h 2196301"/>
              <a:gd name="connsiteX24" fmla="*/ 128606 w 2618080"/>
              <a:gd name="connsiteY24" fmla="*/ 23424 h 2196301"/>
              <a:gd name="connsiteX25" fmla="*/ 64811 w 2618080"/>
              <a:gd name="connsiteY25" fmla="*/ 12791 h 2196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618080" h="2196301">
                <a:moveTo>
                  <a:pt x="64811" y="12791"/>
                </a:moveTo>
                <a:cubicBezTo>
                  <a:pt x="43546" y="37600"/>
                  <a:pt x="-7844" y="136838"/>
                  <a:pt x="1016" y="172280"/>
                </a:cubicBezTo>
                <a:cubicBezTo>
                  <a:pt x="9876" y="207722"/>
                  <a:pt x="25558" y="183321"/>
                  <a:pt x="117974" y="225443"/>
                </a:cubicBezTo>
                <a:cubicBezTo>
                  <a:pt x="210390" y="267565"/>
                  <a:pt x="480398" y="347895"/>
                  <a:pt x="555514" y="425013"/>
                </a:cubicBezTo>
                <a:cubicBezTo>
                  <a:pt x="630630" y="502131"/>
                  <a:pt x="585664" y="1579527"/>
                  <a:pt x="588405" y="1849242"/>
                </a:cubicBezTo>
                <a:cubicBezTo>
                  <a:pt x="574700" y="1957786"/>
                  <a:pt x="252358" y="2037272"/>
                  <a:pt x="246328" y="2089350"/>
                </a:cubicBezTo>
                <a:cubicBezTo>
                  <a:pt x="240298" y="2141429"/>
                  <a:pt x="458484" y="2182545"/>
                  <a:pt x="522623" y="2188027"/>
                </a:cubicBezTo>
                <a:cubicBezTo>
                  <a:pt x="603209" y="2200087"/>
                  <a:pt x="858121" y="2188576"/>
                  <a:pt x="897592" y="2194606"/>
                </a:cubicBezTo>
                <a:cubicBezTo>
                  <a:pt x="937063" y="2200636"/>
                  <a:pt x="1266658" y="2192972"/>
                  <a:pt x="1242958" y="2132109"/>
                </a:cubicBezTo>
                <a:cubicBezTo>
                  <a:pt x="1219258" y="2071246"/>
                  <a:pt x="828301" y="2023493"/>
                  <a:pt x="765258" y="1852455"/>
                </a:cubicBezTo>
                <a:cubicBezTo>
                  <a:pt x="702215" y="1681417"/>
                  <a:pt x="700660" y="631125"/>
                  <a:pt x="726553" y="553293"/>
                </a:cubicBezTo>
                <a:cubicBezTo>
                  <a:pt x="752446" y="505065"/>
                  <a:pt x="742222" y="453953"/>
                  <a:pt x="923906" y="517111"/>
                </a:cubicBezTo>
                <a:cubicBezTo>
                  <a:pt x="1105590" y="580269"/>
                  <a:pt x="1670507" y="770291"/>
                  <a:pt x="1849552" y="892769"/>
                </a:cubicBezTo>
                <a:cubicBezTo>
                  <a:pt x="2028597" y="1015247"/>
                  <a:pt x="1997019" y="1149761"/>
                  <a:pt x="1998178" y="1251981"/>
                </a:cubicBezTo>
                <a:cubicBezTo>
                  <a:pt x="1999337" y="1354201"/>
                  <a:pt x="1990298" y="1494069"/>
                  <a:pt x="2034129" y="1486356"/>
                </a:cubicBezTo>
                <a:cubicBezTo>
                  <a:pt x="2077960" y="1478643"/>
                  <a:pt x="2194293" y="1309237"/>
                  <a:pt x="2261161" y="1205703"/>
                </a:cubicBezTo>
                <a:cubicBezTo>
                  <a:pt x="2328029" y="1102170"/>
                  <a:pt x="2376348" y="986511"/>
                  <a:pt x="2435337" y="865155"/>
                </a:cubicBezTo>
                <a:cubicBezTo>
                  <a:pt x="2494326" y="743799"/>
                  <a:pt x="2599057" y="562919"/>
                  <a:pt x="2615095" y="477565"/>
                </a:cubicBezTo>
                <a:cubicBezTo>
                  <a:pt x="2631133" y="392211"/>
                  <a:pt x="2579576" y="334420"/>
                  <a:pt x="2531564" y="353033"/>
                </a:cubicBezTo>
                <a:cubicBezTo>
                  <a:pt x="2483552" y="371646"/>
                  <a:pt x="2391951" y="538733"/>
                  <a:pt x="2327021" y="589244"/>
                </a:cubicBezTo>
                <a:cubicBezTo>
                  <a:pt x="2262091" y="639755"/>
                  <a:pt x="2249662" y="654295"/>
                  <a:pt x="2141985" y="656099"/>
                </a:cubicBezTo>
                <a:cubicBezTo>
                  <a:pt x="2034308" y="657903"/>
                  <a:pt x="1865734" y="649175"/>
                  <a:pt x="1680960" y="600068"/>
                </a:cubicBezTo>
                <a:cubicBezTo>
                  <a:pt x="1496186" y="550961"/>
                  <a:pt x="1249535" y="439428"/>
                  <a:pt x="1033340" y="361456"/>
                </a:cubicBezTo>
                <a:lnTo>
                  <a:pt x="383788" y="132234"/>
                </a:lnTo>
                <a:cubicBezTo>
                  <a:pt x="298727" y="95964"/>
                  <a:pt x="181769" y="43331"/>
                  <a:pt x="128606" y="23424"/>
                </a:cubicBezTo>
                <a:cubicBezTo>
                  <a:pt x="75443" y="3517"/>
                  <a:pt x="86076" y="-12018"/>
                  <a:pt x="64811" y="12791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5" name="Volný tvar 4"/>
          <p:cNvSpPr/>
          <p:nvPr/>
        </p:nvSpPr>
        <p:spPr>
          <a:xfrm>
            <a:off x="2544365" y="2596236"/>
            <a:ext cx="512911" cy="541306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cxnSp>
        <p:nvCxnSpPr>
          <p:cNvPr id="24" name="Přímá spojnice 23"/>
          <p:cNvCxnSpPr/>
          <p:nvPr/>
        </p:nvCxnSpPr>
        <p:spPr>
          <a:xfrm flipH="1">
            <a:off x="5954294" y="3670667"/>
            <a:ext cx="377524" cy="918030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Přímá spojnice 25"/>
          <p:cNvCxnSpPr/>
          <p:nvPr/>
        </p:nvCxnSpPr>
        <p:spPr>
          <a:xfrm flipH="1">
            <a:off x="6159929" y="3738843"/>
            <a:ext cx="377524" cy="918030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ovéPole 26"/>
          <p:cNvSpPr txBox="1"/>
          <p:nvPr/>
        </p:nvSpPr>
        <p:spPr>
          <a:xfrm>
            <a:off x="4039582" y="4382121"/>
            <a:ext cx="155407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err="1"/>
              <a:t>synpase</a:t>
            </a:r>
            <a:r>
              <a:rPr lang="cs-CZ" dirty="0"/>
              <a:t> na axonu</a:t>
            </a:r>
          </a:p>
        </p:txBody>
      </p:sp>
      <p:sp>
        <p:nvSpPr>
          <p:cNvPr id="29" name="TextovéPole 28"/>
          <p:cNvSpPr txBox="1"/>
          <p:nvPr/>
        </p:nvSpPr>
        <p:spPr>
          <a:xfrm>
            <a:off x="547036" y="5609100"/>
            <a:ext cx="532110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Synaptické zakončení neuronu je i na svalech (</a:t>
            </a:r>
            <a:r>
              <a:rPr lang="cs-CZ" dirty="0" err="1"/>
              <a:t>neuromotorická</a:t>
            </a:r>
            <a:r>
              <a:rPr lang="cs-CZ" dirty="0"/>
              <a:t> ploténka), nebo na žlázách </a:t>
            </a:r>
          </a:p>
        </p:txBody>
      </p:sp>
      <p:cxnSp>
        <p:nvCxnSpPr>
          <p:cNvPr id="30" name="Přímá spojnice 29"/>
          <p:cNvCxnSpPr/>
          <p:nvPr/>
        </p:nvCxnSpPr>
        <p:spPr>
          <a:xfrm flipV="1">
            <a:off x="3161391" y="1491020"/>
            <a:ext cx="1035562" cy="417744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Přímá spojnice 32"/>
          <p:cNvCxnSpPr/>
          <p:nvPr/>
        </p:nvCxnSpPr>
        <p:spPr>
          <a:xfrm flipH="1" flipV="1">
            <a:off x="8132310" y="3304661"/>
            <a:ext cx="200201" cy="945068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Přímá spojnice 35"/>
          <p:cNvCxnSpPr/>
          <p:nvPr/>
        </p:nvCxnSpPr>
        <p:spPr>
          <a:xfrm flipH="1" flipV="1">
            <a:off x="1026745" y="1997977"/>
            <a:ext cx="563727" cy="101034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Přímá spojnice 36"/>
          <p:cNvCxnSpPr/>
          <p:nvPr/>
        </p:nvCxnSpPr>
        <p:spPr>
          <a:xfrm flipV="1">
            <a:off x="4196953" y="2318334"/>
            <a:ext cx="537719" cy="380364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Přímá spojnice 37"/>
          <p:cNvCxnSpPr/>
          <p:nvPr/>
        </p:nvCxnSpPr>
        <p:spPr>
          <a:xfrm flipV="1">
            <a:off x="4628739" y="4209830"/>
            <a:ext cx="506589" cy="16998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Přímá spojnice se šipkou 49"/>
          <p:cNvCxnSpPr/>
          <p:nvPr/>
        </p:nvCxnSpPr>
        <p:spPr>
          <a:xfrm flipV="1">
            <a:off x="1081242" y="2666473"/>
            <a:ext cx="445628" cy="64451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Přímá spojnice se šipkou 52"/>
          <p:cNvCxnSpPr/>
          <p:nvPr/>
        </p:nvCxnSpPr>
        <p:spPr>
          <a:xfrm>
            <a:off x="1767398" y="1766024"/>
            <a:ext cx="222814" cy="409005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Přímá spojnice se šipkou 55"/>
          <p:cNvCxnSpPr/>
          <p:nvPr/>
        </p:nvCxnSpPr>
        <p:spPr>
          <a:xfrm>
            <a:off x="4628739" y="3585008"/>
            <a:ext cx="646478" cy="192187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Přímá spojnice se šipkou 66"/>
          <p:cNvCxnSpPr/>
          <p:nvPr/>
        </p:nvCxnSpPr>
        <p:spPr>
          <a:xfrm>
            <a:off x="6437782" y="4231534"/>
            <a:ext cx="540000" cy="192187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extovéPole 75"/>
          <p:cNvSpPr txBox="1"/>
          <p:nvPr/>
        </p:nvSpPr>
        <p:spPr>
          <a:xfrm>
            <a:off x="384232" y="309967"/>
            <a:ext cx="358552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Synaptická zakončení</a:t>
            </a:r>
          </a:p>
        </p:txBody>
      </p:sp>
      <p:grpSp>
        <p:nvGrpSpPr>
          <p:cNvPr id="39" name="Skupina 38"/>
          <p:cNvGrpSpPr/>
          <p:nvPr/>
        </p:nvGrpSpPr>
        <p:grpSpPr>
          <a:xfrm rot="952445">
            <a:off x="2885061" y="1999520"/>
            <a:ext cx="432065" cy="408534"/>
            <a:chOff x="6218627" y="1071979"/>
            <a:chExt cx="633009" cy="557502"/>
          </a:xfrm>
        </p:grpSpPr>
        <p:sp>
          <p:nvSpPr>
            <p:cNvPr id="11" name="Volný tvar 10"/>
            <p:cNvSpPr/>
            <p:nvPr/>
          </p:nvSpPr>
          <p:spPr>
            <a:xfrm>
              <a:off x="6219153" y="1071979"/>
              <a:ext cx="622842" cy="554801"/>
            </a:xfrm>
            <a:custGeom>
              <a:avLst/>
              <a:gdLst>
                <a:gd name="connsiteX0" fmla="*/ 214436 w 627154"/>
                <a:gd name="connsiteY0" fmla="*/ 19061 h 582586"/>
                <a:gd name="connsiteX1" fmla="*/ 214436 w 627154"/>
                <a:gd name="connsiteY1" fmla="*/ 327405 h 582586"/>
                <a:gd name="connsiteX2" fmla="*/ 86845 w 627154"/>
                <a:gd name="connsiteY2" fmla="*/ 444363 h 582586"/>
                <a:gd name="connsiteX3" fmla="*/ 23050 w 627154"/>
                <a:gd name="connsiteY3" fmla="*/ 465628 h 582586"/>
                <a:gd name="connsiteX4" fmla="*/ 23050 w 627154"/>
                <a:gd name="connsiteY4" fmla="*/ 561321 h 582586"/>
                <a:gd name="connsiteX5" fmla="*/ 299496 w 627154"/>
                <a:gd name="connsiteY5" fmla="*/ 582586 h 582586"/>
                <a:gd name="connsiteX6" fmla="*/ 586575 w 627154"/>
                <a:gd name="connsiteY6" fmla="*/ 561321 h 582586"/>
                <a:gd name="connsiteX7" fmla="*/ 618473 w 627154"/>
                <a:gd name="connsiteY7" fmla="*/ 540056 h 582586"/>
                <a:gd name="connsiteX8" fmla="*/ 522780 w 627154"/>
                <a:gd name="connsiteY8" fmla="*/ 454996 h 582586"/>
                <a:gd name="connsiteX9" fmla="*/ 352659 w 627154"/>
                <a:gd name="connsiteY9" fmla="*/ 338038 h 582586"/>
                <a:gd name="connsiteX10" fmla="*/ 310129 w 627154"/>
                <a:gd name="connsiteY10" fmla="*/ 61591 h 582586"/>
                <a:gd name="connsiteX11" fmla="*/ 214436 w 627154"/>
                <a:gd name="connsiteY11" fmla="*/ 19061 h 582586"/>
                <a:gd name="connsiteX0" fmla="*/ 214436 w 625293"/>
                <a:gd name="connsiteY0" fmla="*/ 19061 h 582586"/>
                <a:gd name="connsiteX1" fmla="*/ 214436 w 625293"/>
                <a:gd name="connsiteY1" fmla="*/ 327405 h 582586"/>
                <a:gd name="connsiteX2" fmla="*/ 86845 w 625293"/>
                <a:gd name="connsiteY2" fmla="*/ 444363 h 582586"/>
                <a:gd name="connsiteX3" fmla="*/ 23050 w 625293"/>
                <a:gd name="connsiteY3" fmla="*/ 465628 h 582586"/>
                <a:gd name="connsiteX4" fmla="*/ 23050 w 625293"/>
                <a:gd name="connsiteY4" fmla="*/ 561321 h 582586"/>
                <a:gd name="connsiteX5" fmla="*/ 299496 w 625293"/>
                <a:gd name="connsiteY5" fmla="*/ 582586 h 582586"/>
                <a:gd name="connsiteX6" fmla="*/ 586575 w 625293"/>
                <a:gd name="connsiteY6" fmla="*/ 561321 h 582586"/>
                <a:gd name="connsiteX7" fmla="*/ 618473 w 625293"/>
                <a:gd name="connsiteY7" fmla="*/ 540056 h 582586"/>
                <a:gd name="connsiteX8" fmla="*/ 548974 w 625293"/>
                <a:gd name="connsiteY8" fmla="*/ 433565 h 582586"/>
                <a:gd name="connsiteX9" fmla="*/ 352659 w 625293"/>
                <a:gd name="connsiteY9" fmla="*/ 338038 h 582586"/>
                <a:gd name="connsiteX10" fmla="*/ 310129 w 625293"/>
                <a:gd name="connsiteY10" fmla="*/ 61591 h 582586"/>
                <a:gd name="connsiteX11" fmla="*/ 214436 w 625293"/>
                <a:gd name="connsiteY11" fmla="*/ 19061 h 582586"/>
                <a:gd name="connsiteX0" fmla="*/ 214436 w 623733"/>
                <a:gd name="connsiteY0" fmla="*/ 19061 h 582586"/>
                <a:gd name="connsiteX1" fmla="*/ 214436 w 623733"/>
                <a:gd name="connsiteY1" fmla="*/ 327405 h 582586"/>
                <a:gd name="connsiteX2" fmla="*/ 86845 w 623733"/>
                <a:gd name="connsiteY2" fmla="*/ 444363 h 582586"/>
                <a:gd name="connsiteX3" fmla="*/ 23050 w 623733"/>
                <a:gd name="connsiteY3" fmla="*/ 465628 h 582586"/>
                <a:gd name="connsiteX4" fmla="*/ 23050 w 623733"/>
                <a:gd name="connsiteY4" fmla="*/ 561321 h 582586"/>
                <a:gd name="connsiteX5" fmla="*/ 299496 w 623733"/>
                <a:gd name="connsiteY5" fmla="*/ 582586 h 582586"/>
                <a:gd name="connsiteX6" fmla="*/ 586575 w 623733"/>
                <a:gd name="connsiteY6" fmla="*/ 561321 h 582586"/>
                <a:gd name="connsiteX7" fmla="*/ 616091 w 623733"/>
                <a:gd name="connsiteY7" fmla="*/ 509100 h 582586"/>
                <a:gd name="connsiteX8" fmla="*/ 548974 w 623733"/>
                <a:gd name="connsiteY8" fmla="*/ 433565 h 582586"/>
                <a:gd name="connsiteX9" fmla="*/ 352659 w 623733"/>
                <a:gd name="connsiteY9" fmla="*/ 338038 h 582586"/>
                <a:gd name="connsiteX10" fmla="*/ 310129 w 623733"/>
                <a:gd name="connsiteY10" fmla="*/ 61591 h 582586"/>
                <a:gd name="connsiteX11" fmla="*/ 214436 w 623733"/>
                <a:gd name="connsiteY11" fmla="*/ 19061 h 582586"/>
                <a:gd name="connsiteX0" fmla="*/ 215398 w 624695"/>
                <a:gd name="connsiteY0" fmla="*/ 19061 h 582586"/>
                <a:gd name="connsiteX1" fmla="*/ 215398 w 624695"/>
                <a:gd name="connsiteY1" fmla="*/ 327405 h 582586"/>
                <a:gd name="connsiteX2" fmla="*/ 109239 w 624695"/>
                <a:gd name="connsiteY2" fmla="*/ 437219 h 582586"/>
                <a:gd name="connsiteX3" fmla="*/ 24012 w 624695"/>
                <a:gd name="connsiteY3" fmla="*/ 465628 h 582586"/>
                <a:gd name="connsiteX4" fmla="*/ 24012 w 624695"/>
                <a:gd name="connsiteY4" fmla="*/ 561321 h 582586"/>
                <a:gd name="connsiteX5" fmla="*/ 300458 w 624695"/>
                <a:gd name="connsiteY5" fmla="*/ 582586 h 582586"/>
                <a:gd name="connsiteX6" fmla="*/ 587537 w 624695"/>
                <a:gd name="connsiteY6" fmla="*/ 561321 h 582586"/>
                <a:gd name="connsiteX7" fmla="*/ 617053 w 624695"/>
                <a:gd name="connsiteY7" fmla="*/ 509100 h 582586"/>
                <a:gd name="connsiteX8" fmla="*/ 549936 w 624695"/>
                <a:gd name="connsiteY8" fmla="*/ 433565 h 582586"/>
                <a:gd name="connsiteX9" fmla="*/ 353621 w 624695"/>
                <a:gd name="connsiteY9" fmla="*/ 338038 h 582586"/>
                <a:gd name="connsiteX10" fmla="*/ 311091 w 624695"/>
                <a:gd name="connsiteY10" fmla="*/ 61591 h 582586"/>
                <a:gd name="connsiteX11" fmla="*/ 215398 w 624695"/>
                <a:gd name="connsiteY11" fmla="*/ 19061 h 582586"/>
                <a:gd name="connsiteX0" fmla="*/ 213545 w 622842"/>
                <a:gd name="connsiteY0" fmla="*/ 19061 h 582586"/>
                <a:gd name="connsiteX1" fmla="*/ 213545 w 622842"/>
                <a:gd name="connsiteY1" fmla="*/ 327405 h 582586"/>
                <a:gd name="connsiteX2" fmla="*/ 107386 w 622842"/>
                <a:gd name="connsiteY2" fmla="*/ 437219 h 582586"/>
                <a:gd name="connsiteX3" fmla="*/ 26921 w 622842"/>
                <a:gd name="connsiteY3" fmla="*/ 479916 h 582586"/>
                <a:gd name="connsiteX4" fmla="*/ 22159 w 622842"/>
                <a:gd name="connsiteY4" fmla="*/ 561321 h 582586"/>
                <a:gd name="connsiteX5" fmla="*/ 298605 w 622842"/>
                <a:gd name="connsiteY5" fmla="*/ 582586 h 582586"/>
                <a:gd name="connsiteX6" fmla="*/ 585684 w 622842"/>
                <a:gd name="connsiteY6" fmla="*/ 561321 h 582586"/>
                <a:gd name="connsiteX7" fmla="*/ 615200 w 622842"/>
                <a:gd name="connsiteY7" fmla="*/ 509100 h 582586"/>
                <a:gd name="connsiteX8" fmla="*/ 548083 w 622842"/>
                <a:gd name="connsiteY8" fmla="*/ 433565 h 582586"/>
                <a:gd name="connsiteX9" fmla="*/ 351768 w 622842"/>
                <a:gd name="connsiteY9" fmla="*/ 338038 h 582586"/>
                <a:gd name="connsiteX10" fmla="*/ 309238 w 622842"/>
                <a:gd name="connsiteY10" fmla="*/ 61591 h 582586"/>
                <a:gd name="connsiteX11" fmla="*/ 213545 w 622842"/>
                <a:gd name="connsiteY11" fmla="*/ 19061 h 582586"/>
                <a:gd name="connsiteX0" fmla="*/ 213545 w 622842"/>
                <a:gd name="connsiteY0" fmla="*/ 27533 h 591058"/>
                <a:gd name="connsiteX1" fmla="*/ 213545 w 622842"/>
                <a:gd name="connsiteY1" fmla="*/ 335877 h 591058"/>
                <a:gd name="connsiteX2" fmla="*/ 107386 w 622842"/>
                <a:gd name="connsiteY2" fmla="*/ 445691 h 591058"/>
                <a:gd name="connsiteX3" fmla="*/ 26921 w 622842"/>
                <a:gd name="connsiteY3" fmla="*/ 488388 h 591058"/>
                <a:gd name="connsiteX4" fmla="*/ 22159 w 622842"/>
                <a:gd name="connsiteY4" fmla="*/ 569793 h 591058"/>
                <a:gd name="connsiteX5" fmla="*/ 298605 w 622842"/>
                <a:gd name="connsiteY5" fmla="*/ 591058 h 591058"/>
                <a:gd name="connsiteX6" fmla="*/ 585684 w 622842"/>
                <a:gd name="connsiteY6" fmla="*/ 569793 h 591058"/>
                <a:gd name="connsiteX7" fmla="*/ 615200 w 622842"/>
                <a:gd name="connsiteY7" fmla="*/ 517572 h 591058"/>
                <a:gd name="connsiteX8" fmla="*/ 548083 w 622842"/>
                <a:gd name="connsiteY8" fmla="*/ 442037 h 591058"/>
                <a:gd name="connsiteX9" fmla="*/ 351768 w 622842"/>
                <a:gd name="connsiteY9" fmla="*/ 346510 h 591058"/>
                <a:gd name="connsiteX10" fmla="*/ 311619 w 622842"/>
                <a:gd name="connsiteY10" fmla="*/ 46251 h 591058"/>
                <a:gd name="connsiteX11" fmla="*/ 213545 w 622842"/>
                <a:gd name="connsiteY11" fmla="*/ 27533 h 591058"/>
                <a:gd name="connsiteX0" fmla="*/ 213545 w 622842"/>
                <a:gd name="connsiteY0" fmla="*/ 16552 h 580077"/>
                <a:gd name="connsiteX1" fmla="*/ 213545 w 622842"/>
                <a:gd name="connsiteY1" fmla="*/ 324896 h 580077"/>
                <a:gd name="connsiteX2" fmla="*/ 107386 w 622842"/>
                <a:gd name="connsiteY2" fmla="*/ 434710 h 580077"/>
                <a:gd name="connsiteX3" fmla="*/ 26921 w 622842"/>
                <a:gd name="connsiteY3" fmla="*/ 477407 h 580077"/>
                <a:gd name="connsiteX4" fmla="*/ 22159 w 622842"/>
                <a:gd name="connsiteY4" fmla="*/ 558812 h 580077"/>
                <a:gd name="connsiteX5" fmla="*/ 298605 w 622842"/>
                <a:gd name="connsiteY5" fmla="*/ 580077 h 580077"/>
                <a:gd name="connsiteX6" fmla="*/ 585684 w 622842"/>
                <a:gd name="connsiteY6" fmla="*/ 558812 h 580077"/>
                <a:gd name="connsiteX7" fmla="*/ 615200 w 622842"/>
                <a:gd name="connsiteY7" fmla="*/ 506591 h 580077"/>
                <a:gd name="connsiteX8" fmla="*/ 548083 w 622842"/>
                <a:gd name="connsiteY8" fmla="*/ 431056 h 580077"/>
                <a:gd name="connsiteX9" fmla="*/ 351768 w 622842"/>
                <a:gd name="connsiteY9" fmla="*/ 335529 h 580077"/>
                <a:gd name="connsiteX10" fmla="*/ 311619 w 622842"/>
                <a:gd name="connsiteY10" fmla="*/ 35270 h 580077"/>
                <a:gd name="connsiteX11" fmla="*/ 213545 w 622842"/>
                <a:gd name="connsiteY11" fmla="*/ 16552 h 580077"/>
                <a:gd name="connsiteX0" fmla="*/ 213545 w 622842"/>
                <a:gd name="connsiteY0" fmla="*/ 18793 h 582318"/>
                <a:gd name="connsiteX1" fmla="*/ 213545 w 622842"/>
                <a:gd name="connsiteY1" fmla="*/ 327137 h 582318"/>
                <a:gd name="connsiteX2" fmla="*/ 107386 w 622842"/>
                <a:gd name="connsiteY2" fmla="*/ 436951 h 582318"/>
                <a:gd name="connsiteX3" fmla="*/ 26921 w 622842"/>
                <a:gd name="connsiteY3" fmla="*/ 479648 h 582318"/>
                <a:gd name="connsiteX4" fmla="*/ 22159 w 622842"/>
                <a:gd name="connsiteY4" fmla="*/ 561053 h 582318"/>
                <a:gd name="connsiteX5" fmla="*/ 298605 w 622842"/>
                <a:gd name="connsiteY5" fmla="*/ 582318 h 582318"/>
                <a:gd name="connsiteX6" fmla="*/ 585684 w 622842"/>
                <a:gd name="connsiteY6" fmla="*/ 561053 h 582318"/>
                <a:gd name="connsiteX7" fmla="*/ 615200 w 622842"/>
                <a:gd name="connsiteY7" fmla="*/ 508832 h 582318"/>
                <a:gd name="connsiteX8" fmla="*/ 548083 w 622842"/>
                <a:gd name="connsiteY8" fmla="*/ 433297 h 582318"/>
                <a:gd name="connsiteX9" fmla="*/ 351768 w 622842"/>
                <a:gd name="connsiteY9" fmla="*/ 337770 h 582318"/>
                <a:gd name="connsiteX10" fmla="*/ 311619 w 622842"/>
                <a:gd name="connsiteY10" fmla="*/ 37511 h 582318"/>
                <a:gd name="connsiteX11" fmla="*/ 213545 w 622842"/>
                <a:gd name="connsiteY11" fmla="*/ 18793 h 582318"/>
                <a:gd name="connsiteX0" fmla="*/ 206401 w 622842"/>
                <a:gd name="connsiteY0" fmla="*/ 35975 h 582831"/>
                <a:gd name="connsiteX1" fmla="*/ 213545 w 622842"/>
                <a:gd name="connsiteY1" fmla="*/ 327650 h 582831"/>
                <a:gd name="connsiteX2" fmla="*/ 107386 w 622842"/>
                <a:gd name="connsiteY2" fmla="*/ 437464 h 582831"/>
                <a:gd name="connsiteX3" fmla="*/ 26921 w 622842"/>
                <a:gd name="connsiteY3" fmla="*/ 480161 h 582831"/>
                <a:gd name="connsiteX4" fmla="*/ 22159 w 622842"/>
                <a:gd name="connsiteY4" fmla="*/ 561566 h 582831"/>
                <a:gd name="connsiteX5" fmla="*/ 298605 w 622842"/>
                <a:gd name="connsiteY5" fmla="*/ 582831 h 582831"/>
                <a:gd name="connsiteX6" fmla="*/ 585684 w 622842"/>
                <a:gd name="connsiteY6" fmla="*/ 561566 h 582831"/>
                <a:gd name="connsiteX7" fmla="*/ 615200 w 622842"/>
                <a:gd name="connsiteY7" fmla="*/ 509345 h 582831"/>
                <a:gd name="connsiteX8" fmla="*/ 548083 w 622842"/>
                <a:gd name="connsiteY8" fmla="*/ 433810 h 582831"/>
                <a:gd name="connsiteX9" fmla="*/ 351768 w 622842"/>
                <a:gd name="connsiteY9" fmla="*/ 338283 h 582831"/>
                <a:gd name="connsiteX10" fmla="*/ 311619 w 622842"/>
                <a:gd name="connsiteY10" fmla="*/ 38024 h 582831"/>
                <a:gd name="connsiteX11" fmla="*/ 206401 w 622842"/>
                <a:gd name="connsiteY11" fmla="*/ 35975 h 582831"/>
                <a:gd name="connsiteX0" fmla="*/ 206401 w 622842"/>
                <a:gd name="connsiteY0" fmla="*/ 21605 h 568461"/>
                <a:gd name="connsiteX1" fmla="*/ 213545 w 622842"/>
                <a:gd name="connsiteY1" fmla="*/ 313280 h 568461"/>
                <a:gd name="connsiteX2" fmla="*/ 107386 w 622842"/>
                <a:gd name="connsiteY2" fmla="*/ 423094 h 568461"/>
                <a:gd name="connsiteX3" fmla="*/ 26921 w 622842"/>
                <a:gd name="connsiteY3" fmla="*/ 465791 h 568461"/>
                <a:gd name="connsiteX4" fmla="*/ 22159 w 622842"/>
                <a:gd name="connsiteY4" fmla="*/ 547196 h 568461"/>
                <a:gd name="connsiteX5" fmla="*/ 298605 w 622842"/>
                <a:gd name="connsiteY5" fmla="*/ 568461 h 568461"/>
                <a:gd name="connsiteX6" fmla="*/ 585684 w 622842"/>
                <a:gd name="connsiteY6" fmla="*/ 547196 h 568461"/>
                <a:gd name="connsiteX7" fmla="*/ 615200 w 622842"/>
                <a:gd name="connsiteY7" fmla="*/ 494975 h 568461"/>
                <a:gd name="connsiteX8" fmla="*/ 548083 w 622842"/>
                <a:gd name="connsiteY8" fmla="*/ 419440 h 568461"/>
                <a:gd name="connsiteX9" fmla="*/ 351768 w 622842"/>
                <a:gd name="connsiteY9" fmla="*/ 323913 h 568461"/>
                <a:gd name="connsiteX10" fmla="*/ 311619 w 622842"/>
                <a:gd name="connsiteY10" fmla="*/ 23654 h 568461"/>
                <a:gd name="connsiteX11" fmla="*/ 206401 w 622842"/>
                <a:gd name="connsiteY11" fmla="*/ 21605 h 568461"/>
                <a:gd name="connsiteX0" fmla="*/ 206401 w 622842"/>
                <a:gd name="connsiteY0" fmla="*/ 7945 h 554801"/>
                <a:gd name="connsiteX1" fmla="*/ 213545 w 622842"/>
                <a:gd name="connsiteY1" fmla="*/ 299620 h 554801"/>
                <a:gd name="connsiteX2" fmla="*/ 107386 w 622842"/>
                <a:gd name="connsiteY2" fmla="*/ 409434 h 554801"/>
                <a:gd name="connsiteX3" fmla="*/ 26921 w 622842"/>
                <a:gd name="connsiteY3" fmla="*/ 452131 h 554801"/>
                <a:gd name="connsiteX4" fmla="*/ 22159 w 622842"/>
                <a:gd name="connsiteY4" fmla="*/ 533536 h 554801"/>
                <a:gd name="connsiteX5" fmla="*/ 298605 w 622842"/>
                <a:gd name="connsiteY5" fmla="*/ 554801 h 554801"/>
                <a:gd name="connsiteX6" fmla="*/ 585684 w 622842"/>
                <a:gd name="connsiteY6" fmla="*/ 533536 h 554801"/>
                <a:gd name="connsiteX7" fmla="*/ 615200 w 622842"/>
                <a:gd name="connsiteY7" fmla="*/ 481315 h 554801"/>
                <a:gd name="connsiteX8" fmla="*/ 548083 w 622842"/>
                <a:gd name="connsiteY8" fmla="*/ 405780 h 554801"/>
                <a:gd name="connsiteX9" fmla="*/ 351768 w 622842"/>
                <a:gd name="connsiteY9" fmla="*/ 310253 h 554801"/>
                <a:gd name="connsiteX10" fmla="*/ 311619 w 622842"/>
                <a:gd name="connsiteY10" fmla="*/ 9994 h 554801"/>
                <a:gd name="connsiteX11" fmla="*/ 206401 w 622842"/>
                <a:gd name="connsiteY11" fmla="*/ 7945 h 554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2842" h="554801">
                  <a:moveTo>
                    <a:pt x="206401" y="7945"/>
                  </a:moveTo>
                  <a:cubicBezTo>
                    <a:pt x="182911" y="10972"/>
                    <a:pt x="230047" y="232705"/>
                    <a:pt x="213545" y="299620"/>
                  </a:cubicBezTo>
                  <a:cubicBezTo>
                    <a:pt x="197043" y="366535"/>
                    <a:pt x="138490" y="384016"/>
                    <a:pt x="107386" y="409434"/>
                  </a:cubicBezTo>
                  <a:cubicBezTo>
                    <a:pt x="76282" y="434852"/>
                    <a:pt x="41125" y="431447"/>
                    <a:pt x="26921" y="452131"/>
                  </a:cubicBezTo>
                  <a:cubicBezTo>
                    <a:pt x="12717" y="472815"/>
                    <a:pt x="-23122" y="516424"/>
                    <a:pt x="22159" y="533536"/>
                  </a:cubicBezTo>
                  <a:cubicBezTo>
                    <a:pt x="67440" y="550648"/>
                    <a:pt x="204684" y="554801"/>
                    <a:pt x="298605" y="554801"/>
                  </a:cubicBezTo>
                  <a:cubicBezTo>
                    <a:pt x="392526" y="554801"/>
                    <a:pt x="532918" y="545784"/>
                    <a:pt x="585684" y="533536"/>
                  </a:cubicBezTo>
                  <a:cubicBezTo>
                    <a:pt x="638450" y="521288"/>
                    <a:pt x="621467" y="502608"/>
                    <a:pt x="615200" y="481315"/>
                  </a:cubicBezTo>
                  <a:cubicBezTo>
                    <a:pt x="608933" y="460022"/>
                    <a:pt x="591988" y="434290"/>
                    <a:pt x="548083" y="405780"/>
                  </a:cubicBezTo>
                  <a:cubicBezTo>
                    <a:pt x="504178" y="377270"/>
                    <a:pt x="387210" y="375820"/>
                    <a:pt x="351768" y="310253"/>
                  </a:cubicBezTo>
                  <a:cubicBezTo>
                    <a:pt x="316326" y="244686"/>
                    <a:pt x="364422" y="29423"/>
                    <a:pt x="311619" y="9994"/>
                  </a:cubicBezTo>
                  <a:cubicBezTo>
                    <a:pt x="258816" y="-9435"/>
                    <a:pt x="229891" y="4918"/>
                    <a:pt x="206401" y="7945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25" name="Volný tvar 24"/>
            <p:cNvSpPr/>
            <p:nvPr/>
          </p:nvSpPr>
          <p:spPr>
            <a:xfrm>
              <a:off x="6218627" y="1092994"/>
              <a:ext cx="633009" cy="536487"/>
            </a:xfrm>
            <a:custGeom>
              <a:avLst/>
              <a:gdLst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65492 w 633009"/>
                <a:gd name="connsiteY3" fmla="*/ 402431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50056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3009" h="536487">
                  <a:moveTo>
                    <a:pt x="203604" y="0"/>
                  </a:moveTo>
                  <a:cubicBezTo>
                    <a:pt x="214915" y="86915"/>
                    <a:pt x="226226" y="173831"/>
                    <a:pt x="222654" y="230981"/>
                  </a:cubicBezTo>
                  <a:cubicBezTo>
                    <a:pt x="219082" y="288131"/>
                    <a:pt x="201620" y="316706"/>
                    <a:pt x="182173" y="342900"/>
                  </a:cubicBezTo>
                  <a:cubicBezTo>
                    <a:pt x="162726" y="369094"/>
                    <a:pt x="129786" y="373460"/>
                    <a:pt x="105973" y="388144"/>
                  </a:cubicBezTo>
                  <a:cubicBezTo>
                    <a:pt x="82160" y="402828"/>
                    <a:pt x="55967" y="416322"/>
                    <a:pt x="39298" y="431006"/>
                  </a:cubicBezTo>
                  <a:cubicBezTo>
                    <a:pt x="22629" y="445690"/>
                    <a:pt x="9930" y="461566"/>
                    <a:pt x="5961" y="476250"/>
                  </a:cubicBezTo>
                  <a:cubicBezTo>
                    <a:pt x="1992" y="490934"/>
                    <a:pt x="-9120" y="509587"/>
                    <a:pt x="15486" y="519112"/>
                  </a:cubicBezTo>
                  <a:cubicBezTo>
                    <a:pt x="40092" y="528637"/>
                    <a:pt x="82161" y="531019"/>
                    <a:pt x="153598" y="533400"/>
                  </a:cubicBezTo>
                  <a:cubicBezTo>
                    <a:pt x="225035" y="535781"/>
                    <a:pt x="367117" y="538956"/>
                    <a:pt x="444111" y="533400"/>
                  </a:cubicBezTo>
                  <a:cubicBezTo>
                    <a:pt x="521105" y="527844"/>
                    <a:pt x="585796" y="513953"/>
                    <a:pt x="615561" y="500062"/>
                  </a:cubicBezTo>
                  <a:cubicBezTo>
                    <a:pt x="645326" y="486171"/>
                    <a:pt x="629451" y="465137"/>
                    <a:pt x="622704" y="450056"/>
                  </a:cubicBezTo>
                  <a:cubicBezTo>
                    <a:pt x="615957" y="434975"/>
                    <a:pt x="600479" y="425450"/>
                    <a:pt x="575079" y="409575"/>
                  </a:cubicBezTo>
                  <a:cubicBezTo>
                    <a:pt x="549679" y="393700"/>
                    <a:pt x="507213" y="372269"/>
                    <a:pt x="470304" y="354806"/>
                  </a:cubicBezTo>
                  <a:cubicBezTo>
                    <a:pt x="433395" y="337343"/>
                    <a:pt x="375451" y="329803"/>
                    <a:pt x="353623" y="304800"/>
                  </a:cubicBezTo>
                  <a:cubicBezTo>
                    <a:pt x="331795" y="279797"/>
                    <a:pt x="341717" y="247650"/>
                    <a:pt x="339336" y="204787"/>
                  </a:cubicBezTo>
                  <a:cubicBezTo>
                    <a:pt x="336955" y="161925"/>
                    <a:pt x="340527" y="81756"/>
                    <a:pt x="339336" y="47625"/>
                  </a:cubicBezTo>
                  <a:cubicBezTo>
                    <a:pt x="338145" y="13494"/>
                    <a:pt x="335168" y="6747"/>
                    <a:pt x="332192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grpSp>
        <p:nvGrpSpPr>
          <p:cNvPr id="65" name="Skupina 64"/>
          <p:cNvGrpSpPr/>
          <p:nvPr/>
        </p:nvGrpSpPr>
        <p:grpSpPr>
          <a:xfrm rot="12252436">
            <a:off x="5126174" y="3993591"/>
            <a:ext cx="432065" cy="408534"/>
            <a:chOff x="6218627" y="1071979"/>
            <a:chExt cx="633009" cy="557502"/>
          </a:xfrm>
        </p:grpSpPr>
        <p:sp>
          <p:nvSpPr>
            <p:cNvPr id="66" name="Volný tvar 65"/>
            <p:cNvSpPr/>
            <p:nvPr/>
          </p:nvSpPr>
          <p:spPr>
            <a:xfrm>
              <a:off x="6219153" y="1071979"/>
              <a:ext cx="622842" cy="554801"/>
            </a:xfrm>
            <a:custGeom>
              <a:avLst/>
              <a:gdLst>
                <a:gd name="connsiteX0" fmla="*/ 214436 w 627154"/>
                <a:gd name="connsiteY0" fmla="*/ 19061 h 582586"/>
                <a:gd name="connsiteX1" fmla="*/ 214436 w 627154"/>
                <a:gd name="connsiteY1" fmla="*/ 327405 h 582586"/>
                <a:gd name="connsiteX2" fmla="*/ 86845 w 627154"/>
                <a:gd name="connsiteY2" fmla="*/ 444363 h 582586"/>
                <a:gd name="connsiteX3" fmla="*/ 23050 w 627154"/>
                <a:gd name="connsiteY3" fmla="*/ 465628 h 582586"/>
                <a:gd name="connsiteX4" fmla="*/ 23050 w 627154"/>
                <a:gd name="connsiteY4" fmla="*/ 561321 h 582586"/>
                <a:gd name="connsiteX5" fmla="*/ 299496 w 627154"/>
                <a:gd name="connsiteY5" fmla="*/ 582586 h 582586"/>
                <a:gd name="connsiteX6" fmla="*/ 586575 w 627154"/>
                <a:gd name="connsiteY6" fmla="*/ 561321 h 582586"/>
                <a:gd name="connsiteX7" fmla="*/ 618473 w 627154"/>
                <a:gd name="connsiteY7" fmla="*/ 540056 h 582586"/>
                <a:gd name="connsiteX8" fmla="*/ 522780 w 627154"/>
                <a:gd name="connsiteY8" fmla="*/ 454996 h 582586"/>
                <a:gd name="connsiteX9" fmla="*/ 352659 w 627154"/>
                <a:gd name="connsiteY9" fmla="*/ 338038 h 582586"/>
                <a:gd name="connsiteX10" fmla="*/ 310129 w 627154"/>
                <a:gd name="connsiteY10" fmla="*/ 61591 h 582586"/>
                <a:gd name="connsiteX11" fmla="*/ 214436 w 627154"/>
                <a:gd name="connsiteY11" fmla="*/ 19061 h 582586"/>
                <a:gd name="connsiteX0" fmla="*/ 214436 w 625293"/>
                <a:gd name="connsiteY0" fmla="*/ 19061 h 582586"/>
                <a:gd name="connsiteX1" fmla="*/ 214436 w 625293"/>
                <a:gd name="connsiteY1" fmla="*/ 327405 h 582586"/>
                <a:gd name="connsiteX2" fmla="*/ 86845 w 625293"/>
                <a:gd name="connsiteY2" fmla="*/ 444363 h 582586"/>
                <a:gd name="connsiteX3" fmla="*/ 23050 w 625293"/>
                <a:gd name="connsiteY3" fmla="*/ 465628 h 582586"/>
                <a:gd name="connsiteX4" fmla="*/ 23050 w 625293"/>
                <a:gd name="connsiteY4" fmla="*/ 561321 h 582586"/>
                <a:gd name="connsiteX5" fmla="*/ 299496 w 625293"/>
                <a:gd name="connsiteY5" fmla="*/ 582586 h 582586"/>
                <a:gd name="connsiteX6" fmla="*/ 586575 w 625293"/>
                <a:gd name="connsiteY6" fmla="*/ 561321 h 582586"/>
                <a:gd name="connsiteX7" fmla="*/ 618473 w 625293"/>
                <a:gd name="connsiteY7" fmla="*/ 540056 h 582586"/>
                <a:gd name="connsiteX8" fmla="*/ 548974 w 625293"/>
                <a:gd name="connsiteY8" fmla="*/ 433565 h 582586"/>
                <a:gd name="connsiteX9" fmla="*/ 352659 w 625293"/>
                <a:gd name="connsiteY9" fmla="*/ 338038 h 582586"/>
                <a:gd name="connsiteX10" fmla="*/ 310129 w 625293"/>
                <a:gd name="connsiteY10" fmla="*/ 61591 h 582586"/>
                <a:gd name="connsiteX11" fmla="*/ 214436 w 625293"/>
                <a:gd name="connsiteY11" fmla="*/ 19061 h 582586"/>
                <a:gd name="connsiteX0" fmla="*/ 214436 w 623733"/>
                <a:gd name="connsiteY0" fmla="*/ 19061 h 582586"/>
                <a:gd name="connsiteX1" fmla="*/ 214436 w 623733"/>
                <a:gd name="connsiteY1" fmla="*/ 327405 h 582586"/>
                <a:gd name="connsiteX2" fmla="*/ 86845 w 623733"/>
                <a:gd name="connsiteY2" fmla="*/ 444363 h 582586"/>
                <a:gd name="connsiteX3" fmla="*/ 23050 w 623733"/>
                <a:gd name="connsiteY3" fmla="*/ 465628 h 582586"/>
                <a:gd name="connsiteX4" fmla="*/ 23050 w 623733"/>
                <a:gd name="connsiteY4" fmla="*/ 561321 h 582586"/>
                <a:gd name="connsiteX5" fmla="*/ 299496 w 623733"/>
                <a:gd name="connsiteY5" fmla="*/ 582586 h 582586"/>
                <a:gd name="connsiteX6" fmla="*/ 586575 w 623733"/>
                <a:gd name="connsiteY6" fmla="*/ 561321 h 582586"/>
                <a:gd name="connsiteX7" fmla="*/ 616091 w 623733"/>
                <a:gd name="connsiteY7" fmla="*/ 509100 h 582586"/>
                <a:gd name="connsiteX8" fmla="*/ 548974 w 623733"/>
                <a:gd name="connsiteY8" fmla="*/ 433565 h 582586"/>
                <a:gd name="connsiteX9" fmla="*/ 352659 w 623733"/>
                <a:gd name="connsiteY9" fmla="*/ 338038 h 582586"/>
                <a:gd name="connsiteX10" fmla="*/ 310129 w 623733"/>
                <a:gd name="connsiteY10" fmla="*/ 61591 h 582586"/>
                <a:gd name="connsiteX11" fmla="*/ 214436 w 623733"/>
                <a:gd name="connsiteY11" fmla="*/ 19061 h 582586"/>
                <a:gd name="connsiteX0" fmla="*/ 215398 w 624695"/>
                <a:gd name="connsiteY0" fmla="*/ 19061 h 582586"/>
                <a:gd name="connsiteX1" fmla="*/ 215398 w 624695"/>
                <a:gd name="connsiteY1" fmla="*/ 327405 h 582586"/>
                <a:gd name="connsiteX2" fmla="*/ 109239 w 624695"/>
                <a:gd name="connsiteY2" fmla="*/ 437219 h 582586"/>
                <a:gd name="connsiteX3" fmla="*/ 24012 w 624695"/>
                <a:gd name="connsiteY3" fmla="*/ 465628 h 582586"/>
                <a:gd name="connsiteX4" fmla="*/ 24012 w 624695"/>
                <a:gd name="connsiteY4" fmla="*/ 561321 h 582586"/>
                <a:gd name="connsiteX5" fmla="*/ 300458 w 624695"/>
                <a:gd name="connsiteY5" fmla="*/ 582586 h 582586"/>
                <a:gd name="connsiteX6" fmla="*/ 587537 w 624695"/>
                <a:gd name="connsiteY6" fmla="*/ 561321 h 582586"/>
                <a:gd name="connsiteX7" fmla="*/ 617053 w 624695"/>
                <a:gd name="connsiteY7" fmla="*/ 509100 h 582586"/>
                <a:gd name="connsiteX8" fmla="*/ 549936 w 624695"/>
                <a:gd name="connsiteY8" fmla="*/ 433565 h 582586"/>
                <a:gd name="connsiteX9" fmla="*/ 353621 w 624695"/>
                <a:gd name="connsiteY9" fmla="*/ 338038 h 582586"/>
                <a:gd name="connsiteX10" fmla="*/ 311091 w 624695"/>
                <a:gd name="connsiteY10" fmla="*/ 61591 h 582586"/>
                <a:gd name="connsiteX11" fmla="*/ 215398 w 624695"/>
                <a:gd name="connsiteY11" fmla="*/ 19061 h 582586"/>
                <a:gd name="connsiteX0" fmla="*/ 213545 w 622842"/>
                <a:gd name="connsiteY0" fmla="*/ 19061 h 582586"/>
                <a:gd name="connsiteX1" fmla="*/ 213545 w 622842"/>
                <a:gd name="connsiteY1" fmla="*/ 327405 h 582586"/>
                <a:gd name="connsiteX2" fmla="*/ 107386 w 622842"/>
                <a:gd name="connsiteY2" fmla="*/ 437219 h 582586"/>
                <a:gd name="connsiteX3" fmla="*/ 26921 w 622842"/>
                <a:gd name="connsiteY3" fmla="*/ 479916 h 582586"/>
                <a:gd name="connsiteX4" fmla="*/ 22159 w 622842"/>
                <a:gd name="connsiteY4" fmla="*/ 561321 h 582586"/>
                <a:gd name="connsiteX5" fmla="*/ 298605 w 622842"/>
                <a:gd name="connsiteY5" fmla="*/ 582586 h 582586"/>
                <a:gd name="connsiteX6" fmla="*/ 585684 w 622842"/>
                <a:gd name="connsiteY6" fmla="*/ 561321 h 582586"/>
                <a:gd name="connsiteX7" fmla="*/ 615200 w 622842"/>
                <a:gd name="connsiteY7" fmla="*/ 509100 h 582586"/>
                <a:gd name="connsiteX8" fmla="*/ 548083 w 622842"/>
                <a:gd name="connsiteY8" fmla="*/ 433565 h 582586"/>
                <a:gd name="connsiteX9" fmla="*/ 351768 w 622842"/>
                <a:gd name="connsiteY9" fmla="*/ 338038 h 582586"/>
                <a:gd name="connsiteX10" fmla="*/ 309238 w 622842"/>
                <a:gd name="connsiteY10" fmla="*/ 61591 h 582586"/>
                <a:gd name="connsiteX11" fmla="*/ 213545 w 622842"/>
                <a:gd name="connsiteY11" fmla="*/ 19061 h 582586"/>
                <a:gd name="connsiteX0" fmla="*/ 213545 w 622842"/>
                <a:gd name="connsiteY0" fmla="*/ 27533 h 591058"/>
                <a:gd name="connsiteX1" fmla="*/ 213545 w 622842"/>
                <a:gd name="connsiteY1" fmla="*/ 335877 h 591058"/>
                <a:gd name="connsiteX2" fmla="*/ 107386 w 622842"/>
                <a:gd name="connsiteY2" fmla="*/ 445691 h 591058"/>
                <a:gd name="connsiteX3" fmla="*/ 26921 w 622842"/>
                <a:gd name="connsiteY3" fmla="*/ 488388 h 591058"/>
                <a:gd name="connsiteX4" fmla="*/ 22159 w 622842"/>
                <a:gd name="connsiteY4" fmla="*/ 569793 h 591058"/>
                <a:gd name="connsiteX5" fmla="*/ 298605 w 622842"/>
                <a:gd name="connsiteY5" fmla="*/ 591058 h 591058"/>
                <a:gd name="connsiteX6" fmla="*/ 585684 w 622842"/>
                <a:gd name="connsiteY6" fmla="*/ 569793 h 591058"/>
                <a:gd name="connsiteX7" fmla="*/ 615200 w 622842"/>
                <a:gd name="connsiteY7" fmla="*/ 517572 h 591058"/>
                <a:gd name="connsiteX8" fmla="*/ 548083 w 622842"/>
                <a:gd name="connsiteY8" fmla="*/ 442037 h 591058"/>
                <a:gd name="connsiteX9" fmla="*/ 351768 w 622842"/>
                <a:gd name="connsiteY9" fmla="*/ 346510 h 591058"/>
                <a:gd name="connsiteX10" fmla="*/ 311619 w 622842"/>
                <a:gd name="connsiteY10" fmla="*/ 46251 h 591058"/>
                <a:gd name="connsiteX11" fmla="*/ 213545 w 622842"/>
                <a:gd name="connsiteY11" fmla="*/ 27533 h 591058"/>
                <a:gd name="connsiteX0" fmla="*/ 213545 w 622842"/>
                <a:gd name="connsiteY0" fmla="*/ 16552 h 580077"/>
                <a:gd name="connsiteX1" fmla="*/ 213545 w 622842"/>
                <a:gd name="connsiteY1" fmla="*/ 324896 h 580077"/>
                <a:gd name="connsiteX2" fmla="*/ 107386 w 622842"/>
                <a:gd name="connsiteY2" fmla="*/ 434710 h 580077"/>
                <a:gd name="connsiteX3" fmla="*/ 26921 w 622842"/>
                <a:gd name="connsiteY3" fmla="*/ 477407 h 580077"/>
                <a:gd name="connsiteX4" fmla="*/ 22159 w 622842"/>
                <a:gd name="connsiteY4" fmla="*/ 558812 h 580077"/>
                <a:gd name="connsiteX5" fmla="*/ 298605 w 622842"/>
                <a:gd name="connsiteY5" fmla="*/ 580077 h 580077"/>
                <a:gd name="connsiteX6" fmla="*/ 585684 w 622842"/>
                <a:gd name="connsiteY6" fmla="*/ 558812 h 580077"/>
                <a:gd name="connsiteX7" fmla="*/ 615200 w 622842"/>
                <a:gd name="connsiteY7" fmla="*/ 506591 h 580077"/>
                <a:gd name="connsiteX8" fmla="*/ 548083 w 622842"/>
                <a:gd name="connsiteY8" fmla="*/ 431056 h 580077"/>
                <a:gd name="connsiteX9" fmla="*/ 351768 w 622842"/>
                <a:gd name="connsiteY9" fmla="*/ 335529 h 580077"/>
                <a:gd name="connsiteX10" fmla="*/ 311619 w 622842"/>
                <a:gd name="connsiteY10" fmla="*/ 35270 h 580077"/>
                <a:gd name="connsiteX11" fmla="*/ 213545 w 622842"/>
                <a:gd name="connsiteY11" fmla="*/ 16552 h 580077"/>
                <a:gd name="connsiteX0" fmla="*/ 213545 w 622842"/>
                <a:gd name="connsiteY0" fmla="*/ 18793 h 582318"/>
                <a:gd name="connsiteX1" fmla="*/ 213545 w 622842"/>
                <a:gd name="connsiteY1" fmla="*/ 327137 h 582318"/>
                <a:gd name="connsiteX2" fmla="*/ 107386 w 622842"/>
                <a:gd name="connsiteY2" fmla="*/ 436951 h 582318"/>
                <a:gd name="connsiteX3" fmla="*/ 26921 w 622842"/>
                <a:gd name="connsiteY3" fmla="*/ 479648 h 582318"/>
                <a:gd name="connsiteX4" fmla="*/ 22159 w 622842"/>
                <a:gd name="connsiteY4" fmla="*/ 561053 h 582318"/>
                <a:gd name="connsiteX5" fmla="*/ 298605 w 622842"/>
                <a:gd name="connsiteY5" fmla="*/ 582318 h 582318"/>
                <a:gd name="connsiteX6" fmla="*/ 585684 w 622842"/>
                <a:gd name="connsiteY6" fmla="*/ 561053 h 582318"/>
                <a:gd name="connsiteX7" fmla="*/ 615200 w 622842"/>
                <a:gd name="connsiteY7" fmla="*/ 508832 h 582318"/>
                <a:gd name="connsiteX8" fmla="*/ 548083 w 622842"/>
                <a:gd name="connsiteY8" fmla="*/ 433297 h 582318"/>
                <a:gd name="connsiteX9" fmla="*/ 351768 w 622842"/>
                <a:gd name="connsiteY9" fmla="*/ 337770 h 582318"/>
                <a:gd name="connsiteX10" fmla="*/ 311619 w 622842"/>
                <a:gd name="connsiteY10" fmla="*/ 37511 h 582318"/>
                <a:gd name="connsiteX11" fmla="*/ 213545 w 622842"/>
                <a:gd name="connsiteY11" fmla="*/ 18793 h 582318"/>
                <a:gd name="connsiteX0" fmla="*/ 206401 w 622842"/>
                <a:gd name="connsiteY0" fmla="*/ 35975 h 582831"/>
                <a:gd name="connsiteX1" fmla="*/ 213545 w 622842"/>
                <a:gd name="connsiteY1" fmla="*/ 327650 h 582831"/>
                <a:gd name="connsiteX2" fmla="*/ 107386 w 622842"/>
                <a:gd name="connsiteY2" fmla="*/ 437464 h 582831"/>
                <a:gd name="connsiteX3" fmla="*/ 26921 w 622842"/>
                <a:gd name="connsiteY3" fmla="*/ 480161 h 582831"/>
                <a:gd name="connsiteX4" fmla="*/ 22159 w 622842"/>
                <a:gd name="connsiteY4" fmla="*/ 561566 h 582831"/>
                <a:gd name="connsiteX5" fmla="*/ 298605 w 622842"/>
                <a:gd name="connsiteY5" fmla="*/ 582831 h 582831"/>
                <a:gd name="connsiteX6" fmla="*/ 585684 w 622842"/>
                <a:gd name="connsiteY6" fmla="*/ 561566 h 582831"/>
                <a:gd name="connsiteX7" fmla="*/ 615200 w 622842"/>
                <a:gd name="connsiteY7" fmla="*/ 509345 h 582831"/>
                <a:gd name="connsiteX8" fmla="*/ 548083 w 622842"/>
                <a:gd name="connsiteY8" fmla="*/ 433810 h 582831"/>
                <a:gd name="connsiteX9" fmla="*/ 351768 w 622842"/>
                <a:gd name="connsiteY9" fmla="*/ 338283 h 582831"/>
                <a:gd name="connsiteX10" fmla="*/ 311619 w 622842"/>
                <a:gd name="connsiteY10" fmla="*/ 38024 h 582831"/>
                <a:gd name="connsiteX11" fmla="*/ 206401 w 622842"/>
                <a:gd name="connsiteY11" fmla="*/ 35975 h 582831"/>
                <a:gd name="connsiteX0" fmla="*/ 206401 w 622842"/>
                <a:gd name="connsiteY0" fmla="*/ 21605 h 568461"/>
                <a:gd name="connsiteX1" fmla="*/ 213545 w 622842"/>
                <a:gd name="connsiteY1" fmla="*/ 313280 h 568461"/>
                <a:gd name="connsiteX2" fmla="*/ 107386 w 622842"/>
                <a:gd name="connsiteY2" fmla="*/ 423094 h 568461"/>
                <a:gd name="connsiteX3" fmla="*/ 26921 w 622842"/>
                <a:gd name="connsiteY3" fmla="*/ 465791 h 568461"/>
                <a:gd name="connsiteX4" fmla="*/ 22159 w 622842"/>
                <a:gd name="connsiteY4" fmla="*/ 547196 h 568461"/>
                <a:gd name="connsiteX5" fmla="*/ 298605 w 622842"/>
                <a:gd name="connsiteY5" fmla="*/ 568461 h 568461"/>
                <a:gd name="connsiteX6" fmla="*/ 585684 w 622842"/>
                <a:gd name="connsiteY6" fmla="*/ 547196 h 568461"/>
                <a:gd name="connsiteX7" fmla="*/ 615200 w 622842"/>
                <a:gd name="connsiteY7" fmla="*/ 494975 h 568461"/>
                <a:gd name="connsiteX8" fmla="*/ 548083 w 622842"/>
                <a:gd name="connsiteY8" fmla="*/ 419440 h 568461"/>
                <a:gd name="connsiteX9" fmla="*/ 351768 w 622842"/>
                <a:gd name="connsiteY9" fmla="*/ 323913 h 568461"/>
                <a:gd name="connsiteX10" fmla="*/ 311619 w 622842"/>
                <a:gd name="connsiteY10" fmla="*/ 23654 h 568461"/>
                <a:gd name="connsiteX11" fmla="*/ 206401 w 622842"/>
                <a:gd name="connsiteY11" fmla="*/ 21605 h 568461"/>
                <a:gd name="connsiteX0" fmla="*/ 206401 w 622842"/>
                <a:gd name="connsiteY0" fmla="*/ 7945 h 554801"/>
                <a:gd name="connsiteX1" fmla="*/ 213545 w 622842"/>
                <a:gd name="connsiteY1" fmla="*/ 299620 h 554801"/>
                <a:gd name="connsiteX2" fmla="*/ 107386 w 622842"/>
                <a:gd name="connsiteY2" fmla="*/ 409434 h 554801"/>
                <a:gd name="connsiteX3" fmla="*/ 26921 w 622842"/>
                <a:gd name="connsiteY3" fmla="*/ 452131 h 554801"/>
                <a:gd name="connsiteX4" fmla="*/ 22159 w 622842"/>
                <a:gd name="connsiteY4" fmla="*/ 533536 h 554801"/>
                <a:gd name="connsiteX5" fmla="*/ 298605 w 622842"/>
                <a:gd name="connsiteY5" fmla="*/ 554801 h 554801"/>
                <a:gd name="connsiteX6" fmla="*/ 585684 w 622842"/>
                <a:gd name="connsiteY6" fmla="*/ 533536 h 554801"/>
                <a:gd name="connsiteX7" fmla="*/ 615200 w 622842"/>
                <a:gd name="connsiteY7" fmla="*/ 481315 h 554801"/>
                <a:gd name="connsiteX8" fmla="*/ 548083 w 622842"/>
                <a:gd name="connsiteY8" fmla="*/ 405780 h 554801"/>
                <a:gd name="connsiteX9" fmla="*/ 351768 w 622842"/>
                <a:gd name="connsiteY9" fmla="*/ 310253 h 554801"/>
                <a:gd name="connsiteX10" fmla="*/ 311619 w 622842"/>
                <a:gd name="connsiteY10" fmla="*/ 9994 h 554801"/>
                <a:gd name="connsiteX11" fmla="*/ 206401 w 622842"/>
                <a:gd name="connsiteY11" fmla="*/ 7945 h 554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2842" h="554801">
                  <a:moveTo>
                    <a:pt x="206401" y="7945"/>
                  </a:moveTo>
                  <a:cubicBezTo>
                    <a:pt x="182911" y="10972"/>
                    <a:pt x="230047" y="232705"/>
                    <a:pt x="213545" y="299620"/>
                  </a:cubicBezTo>
                  <a:cubicBezTo>
                    <a:pt x="197043" y="366535"/>
                    <a:pt x="138490" y="384016"/>
                    <a:pt x="107386" y="409434"/>
                  </a:cubicBezTo>
                  <a:cubicBezTo>
                    <a:pt x="76282" y="434852"/>
                    <a:pt x="41125" y="431447"/>
                    <a:pt x="26921" y="452131"/>
                  </a:cubicBezTo>
                  <a:cubicBezTo>
                    <a:pt x="12717" y="472815"/>
                    <a:pt x="-23122" y="516424"/>
                    <a:pt x="22159" y="533536"/>
                  </a:cubicBezTo>
                  <a:cubicBezTo>
                    <a:pt x="67440" y="550648"/>
                    <a:pt x="204684" y="554801"/>
                    <a:pt x="298605" y="554801"/>
                  </a:cubicBezTo>
                  <a:cubicBezTo>
                    <a:pt x="392526" y="554801"/>
                    <a:pt x="532918" y="545784"/>
                    <a:pt x="585684" y="533536"/>
                  </a:cubicBezTo>
                  <a:cubicBezTo>
                    <a:pt x="638450" y="521288"/>
                    <a:pt x="621467" y="502608"/>
                    <a:pt x="615200" y="481315"/>
                  </a:cubicBezTo>
                  <a:cubicBezTo>
                    <a:pt x="608933" y="460022"/>
                    <a:pt x="591988" y="434290"/>
                    <a:pt x="548083" y="405780"/>
                  </a:cubicBezTo>
                  <a:cubicBezTo>
                    <a:pt x="504178" y="377270"/>
                    <a:pt x="387210" y="375820"/>
                    <a:pt x="351768" y="310253"/>
                  </a:cubicBezTo>
                  <a:cubicBezTo>
                    <a:pt x="316326" y="244686"/>
                    <a:pt x="364422" y="29423"/>
                    <a:pt x="311619" y="9994"/>
                  </a:cubicBezTo>
                  <a:cubicBezTo>
                    <a:pt x="258816" y="-9435"/>
                    <a:pt x="229891" y="4918"/>
                    <a:pt x="206401" y="7945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69" name="Volný tvar 68"/>
            <p:cNvSpPr/>
            <p:nvPr/>
          </p:nvSpPr>
          <p:spPr>
            <a:xfrm>
              <a:off x="6218627" y="1092994"/>
              <a:ext cx="633009" cy="536487"/>
            </a:xfrm>
            <a:custGeom>
              <a:avLst/>
              <a:gdLst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65492 w 633009"/>
                <a:gd name="connsiteY3" fmla="*/ 402431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50056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3009" h="536487">
                  <a:moveTo>
                    <a:pt x="203604" y="0"/>
                  </a:moveTo>
                  <a:cubicBezTo>
                    <a:pt x="214915" y="86915"/>
                    <a:pt x="226226" y="173831"/>
                    <a:pt x="222654" y="230981"/>
                  </a:cubicBezTo>
                  <a:cubicBezTo>
                    <a:pt x="219082" y="288131"/>
                    <a:pt x="201620" y="316706"/>
                    <a:pt x="182173" y="342900"/>
                  </a:cubicBezTo>
                  <a:cubicBezTo>
                    <a:pt x="162726" y="369094"/>
                    <a:pt x="129786" y="373460"/>
                    <a:pt x="105973" y="388144"/>
                  </a:cubicBezTo>
                  <a:cubicBezTo>
                    <a:pt x="82160" y="402828"/>
                    <a:pt x="55967" y="416322"/>
                    <a:pt x="39298" y="431006"/>
                  </a:cubicBezTo>
                  <a:cubicBezTo>
                    <a:pt x="22629" y="445690"/>
                    <a:pt x="9930" y="461566"/>
                    <a:pt x="5961" y="476250"/>
                  </a:cubicBezTo>
                  <a:cubicBezTo>
                    <a:pt x="1992" y="490934"/>
                    <a:pt x="-9120" y="509587"/>
                    <a:pt x="15486" y="519112"/>
                  </a:cubicBezTo>
                  <a:cubicBezTo>
                    <a:pt x="40092" y="528637"/>
                    <a:pt x="82161" y="531019"/>
                    <a:pt x="153598" y="533400"/>
                  </a:cubicBezTo>
                  <a:cubicBezTo>
                    <a:pt x="225035" y="535781"/>
                    <a:pt x="367117" y="538956"/>
                    <a:pt x="444111" y="533400"/>
                  </a:cubicBezTo>
                  <a:cubicBezTo>
                    <a:pt x="521105" y="527844"/>
                    <a:pt x="585796" y="513953"/>
                    <a:pt x="615561" y="500062"/>
                  </a:cubicBezTo>
                  <a:cubicBezTo>
                    <a:pt x="645326" y="486171"/>
                    <a:pt x="629451" y="465137"/>
                    <a:pt x="622704" y="450056"/>
                  </a:cubicBezTo>
                  <a:cubicBezTo>
                    <a:pt x="615957" y="434975"/>
                    <a:pt x="600479" y="425450"/>
                    <a:pt x="575079" y="409575"/>
                  </a:cubicBezTo>
                  <a:cubicBezTo>
                    <a:pt x="549679" y="393700"/>
                    <a:pt x="507213" y="372269"/>
                    <a:pt x="470304" y="354806"/>
                  </a:cubicBezTo>
                  <a:cubicBezTo>
                    <a:pt x="433395" y="337343"/>
                    <a:pt x="375451" y="329803"/>
                    <a:pt x="353623" y="304800"/>
                  </a:cubicBezTo>
                  <a:cubicBezTo>
                    <a:pt x="331795" y="279797"/>
                    <a:pt x="341717" y="247650"/>
                    <a:pt x="339336" y="204787"/>
                  </a:cubicBezTo>
                  <a:cubicBezTo>
                    <a:pt x="336955" y="161925"/>
                    <a:pt x="340527" y="81756"/>
                    <a:pt x="339336" y="47625"/>
                  </a:cubicBezTo>
                  <a:cubicBezTo>
                    <a:pt x="338145" y="13494"/>
                    <a:pt x="335168" y="6747"/>
                    <a:pt x="332192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grpSp>
        <p:nvGrpSpPr>
          <p:cNvPr id="70" name="Skupina 69"/>
          <p:cNvGrpSpPr/>
          <p:nvPr/>
        </p:nvGrpSpPr>
        <p:grpSpPr>
          <a:xfrm rot="20413297">
            <a:off x="8227545" y="4219454"/>
            <a:ext cx="432065" cy="408534"/>
            <a:chOff x="6218627" y="1071979"/>
            <a:chExt cx="633009" cy="557502"/>
          </a:xfrm>
        </p:grpSpPr>
        <p:sp>
          <p:nvSpPr>
            <p:cNvPr id="71" name="Volný tvar 70"/>
            <p:cNvSpPr/>
            <p:nvPr/>
          </p:nvSpPr>
          <p:spPr>
            <a:xfrm>
              <a:off x="6219153" y="1071979"/>
              <a:ext cx="622842" cy="554801"/>
            </a:xfrm>
            <a:custGeom>
              <a:avLst/>
              <a:gdLst>
                <a:gd name="connsiteX0" fmla="*/ 214436 w 627154"/>
                <a:gd name="connsiteY0" fmla="*/ 19061 h 582586"/>
                <a:gd name="connsiteX1" fmla="*/ 214436 w 627154"/>
                <a:gd name="connsiteY1" fmla="*/ 327405 h 582586"/>
                <a:gd name="connsiteX2" fmla="*/ 86845 w 627154"/>
                <a:gd name="connsiteY2" fmla="*/ 444363 h 582586"/>
                <a:gd name="connsiteX3" fmla="*/ 23050 w 627154"/>
                <a:gd name="connsiteY3" fmla="*/ 465628 h 582586"/>
                <a:gd name="connsiteX4" fmla="*/ 23050 w 627154"/>
                <a:gd name="connsiteY4" fmla="*/ 561321 h 582586"/>
                <a:gd name="connsiteX5" fmla="*/ 299496 w 627154"/>
                <a:gd name="connsiteY5" fmla="*/ 582586 h 582586"/>
                <a:gd name="connsiteX6" fmla="*/ 586575 w 627154"/>
                <a:gd name="connsiteY6" fmla="*/ 561321 h 582586"/>
                <a:gd name="connsiteX7" fmla="*/ 618473 w 627154"/>
                <a:gd name="connsiteY7" fmla="*/ 540056 h 582586"/>
                <a:gd name="connsiteX8" fmla="*/ 522780 w 627154"/>
                <a:gd name="connsiteY8" fmla="*/ 454996 h 582586"/>
                <a:gd name="connsiteX9" fmla="*/ 352659 w 627154"/>
                <a:gd name="connsiteY9" fmla="*/ 338038 h 582586"/>
                <a:gd name="connsiteX10" fmla="*/ 310129 w 627154"/>
                <a:gd name="connsiteY10" fmla="*/ 61591 h 582586"/>
                <a:gd name="connsiteX11" fmla="*/ 214436 w 627154"/>
                <a:gd name="connsiteY11" fmla="*/ 19061 h 582586"/>
                <a:gd name="connsiteX0" fmla="*/ 214436 w 625293"/>
                <a:gd name="connsiteY0" fmla="*/ 19061 h 582586"/>
                <a:gd name="connsiteX1" fmla="*/ 214436 w 625293"/>
                <a:gd name="connsiteY1" fmla="*/ 327405 h 582586"/>
                <a:gd name="connsiteX2" fmla="*/ 86845 w 625293"/>
                <a:gd name="connsiteY2" fmla="*/ 444363 h 582586"/>
                <a:gd name="connsiteX3" fmla="*/ 23050 w 625293"/>
                <a:gd name="connsiteY3" fmla="*/ 465628 h 582586"/>
                <a:gd name="connsiteX4" fmla="*/ 23050 w 625293"/>
                <a:gd name="connsiteY4" fmla="*/ 561321 h 582586"/>
                <a:gd name="connsiteX5" fmla="*/ 299496 w 625293"/>
                <a:gd name="connsiteY5" fmla="*/ 582586 h 582586"/>
                <a:gd name="connsiteX6" fmla="*/ 586575 w 625293"/>
                <a:gd name="connsiteY6" fmla="*/ 561321 h 582586"/>
                <a:gd name="connsiteX7" fmla="*/ 618473 w 625293"/>
                <a:gd name="connsiteY7" fmla="*/ 540056 h 582586"/>
                <a:gd name="connsiteX8" fmla="*/ 548974 w 625293"/>
                <a:gd name="connsiteY8" fmla="*/ 433565 h 582586"/>
                <a:gd name="connsiteX9" fmla="*/ 352659 w 625293"/>
                <a:gd name="connsiteY9" fmla="*/ 338038 h 582586"/>
                <a:gd name="connsiteX10" fmla="*/ 310129 w 625293"/>
                <a:gd name="connsiteY10" fmla="*/ 61591 h 582586"/>
                <a:gd name="connsiteX11" fmla="*/ 214436 w 625293"/>
                <a:gd name="connsiteY11" fmla="*/ 19061 h 582586"/>
                <a:gd name="connsiteX0" fmla="*/ 214436 w 623733"/>
                <a:gd name="connsiteY0" fmla="*/ 19061 h 582586"/>
                <a:gd name="connsiteX1" fmla="*/ 214436 w 623733"/>
                <a:gd name="connsiteY1" fmla="*/ 327405 h 582586"/>
                <a:gd name="connsiteX2" fmla="*/ 86845 w 623733"/>
                <a:gd name="connsiteY2" fmla="*/ 444363 h 582586"/>
                <a:gd name="connsiteX3" fmla="*/ 23050 w 623733"/>
                <a:gd name="connsiteY3" fmla="*/ 465628 h 582586"/>
                <a:gd name="connsiteX4" fmla="*/ 23050 w 623733"/>
                <a:gd name="connsiteY4" fmla="*/ 561321 h 582586"/>
                <a:gd name="connsiteX5" fmla="*/ 299496 w 623733"/>
                <a:gd name="connsiteY5" fmla="*/ 582586 h 582586"/>
                <a:gd name="connsiteX6" fmla="*/ 586575 w 623733"/>
                <a:gd name="connsiteY6" fmla="*/ 561321 h 582586"/>
                <a:gd name="connsiteX7" fmla="*/ 616091 w 623733"/>
                <a:gd name="connsiteY7" fmla="*/ 509100 h 582586"/>
                <a:gd name="connsiteX8" fmla="*/ 548974 w 623733"/>
                <a:gd name="connsiteY8" fmla="*/ 433565 h 582586"/>
                <a:gd name="connsiteX9" fmla="*/ 352659 w 623733"/>
                <a:gd name="connsiteY9" fmla="*/ 338038 h 582586"/>
                <a:gd name="connsiteX10" fmla="*/ 310129 w 623733"/>
                <a:gd name="connsiteY10" fmla="*/ 61591 h 582586"/>
                <a:gd name="connsiteX11" fmla="*/ 214436 w 623733"/>
                <a:gd name="connsiteY11" fmla="*/ 19061 h 582586"/>
                <a:gd name="connsiteX0" fmla="*/ 215398 w 624695"/>
                <a:gd name="connsiteY0" fmla="*/ 19061 h 582586"/>
                <a:gd name="connsiteX1" fmla="*/ 215398 w 624695"/>
                <a:gd name="connsiteY1" fmla="*/ 327405 h 582586"/>
                <a:gd name="connsiteX2" fmla="*/ 109239 w 624695"/>
                <a:gd name="connsiteY2" fmla="*/ 437219 h 582586"/>
                <a:gd name="connsiteX3" fmla="*/ 24012 w 624695"/>
                <a:gd name="connsiteY3" fmla="*/ 465628 h 582586"/>
                <a:gd name="connsiteX4" fmla="*/ 24012 w 624695"/>
                <a:gd name="connsiteY4" fmla="*/ 561321 h 582586"/>
                <a:gd name="connsiteX5" fmla="*/ 300458 w 624695"/>
                <a:gd name="connsiteY5" fmla="*/ 582586 h 582586"/>
                <a:gd name="connsiteX6" fmla="*/ 587537 w 624695"/>
                <a:gd name="connsiteY6" fmla="*/ 561321 h 582586"/>
                <a:gd name="connsiteX7" fmla="*/ 617053 w 624695"/>
                <a:gd name="connsiteY7" fmla="*/ 509100 h 582586"/>
                <a:gd name="connsiteX8" fmla="*/ 549936 w 624695"/>
                <a:gd name="connsiteY8" fmla="*/ 433565 h 582586"/>
                <a:gd name="connsiteX9" fmla="*/ 353621 w 624695"/>
                <a:gd name="connsiteY9" fmla="*/ 338038 h 582586"/>
                <a:gd name="connsiteX10" fmla="*/ 311091 w 624695"/>
                <a:gd name="connsiteY10" fmla="*/ 61591 h 582586"/>
                <a:gd name="connsiteX11" fmla="*/ 215398 w 624695"/>
                <a:gd name="connsiteY11" fmla="*/ 19061 h 582586"/>
                <a:gd name="connsiteX0" fmla="*/ 213545 w 622842"/>
                <a:gd name="connsiteY0" fmla="*/ 19061 h 582586"/>
                <a:gd name="connsiteX1" fmla="*/ 213545 w 622842"/>
                <a:gd name="connsiteY1" fmla="*/ 327405 h 582586"/>
                <a:gd name="connsiteX2" fmla="*/ 107386 w 622842"/>
                <a:gd name="connsiteY2" fmla="*/ 437219 h 582586"/>
                <a:gd name="connsiteX3" fmla="*/ 26921 w 622842"/>
                <a:gd name="connsiteY3" fmla="*/ 479916 h 582586"/>
                <a:gd name="connsiteX4" fmla="*/ 22159 w 622842"/>
                <a:gd name="connsiteY4" fmla="*/ 561321 h 582586"/>
                <a:gd name="connsiteX5" fmla="*/ 298605 w 622842"/>
                <a:gd name="connsiteY5" fmla="*/ 582586 h 582586"/>
                <a:gd name="connsiteX6" fmla="*/ 585684 w 622842"/>
                <a:gd name="connsiteY6" fmla="*/ 561321 h 582586"/>
                <a:gd name="connsiteX7" fmla="*/ 615200 w 622842"/>
                <a:gd name="connsiteY7" fmla="*/ 509100 h 582586"/>
                <a:gd name="connsiteX8" fmla="*/ 548083 w 622842"/>
                <a:gd name="connsiteY8" fmla="*/ 433565 h 582586"/>
                <a:gd name="connsiteX9" fmla="*/ 351768 w 622842"/>
                <a:gd name="connsiteY9" fmla="*/ 338038 h 582586"/>
                <a:gd name="connsiteX10" fmla="*/ 309238 w 622842"/>
                <a:gd name="connsiteY10" fmla="*/ 61591 h 582586"/>
                <a:gd name="connsiteX11" fmla="*/ 213545 w 622842"/>
                <a:gd name="connsiteY11" fmla="*/ 19061 h 582586"/>
                <a:gd name="connsiteX0" fmla="*/ 213545 w 622842"/>
                <a:gd name="connsiteY0" fmla="*/ 27533 h 591058"/>
                <a:gd name="connsiteX1" fmla="*/ 213545 w 622842"/>
                <a:gd name="connsiteY1" fmla="*/ 335877 h 591058"/>
                <a:gd name="connsiteX2" fmla="*/ 107386 w 622842"/>
                <a:gd name="connsiteY2" fmla="*/ 445691 h 591058"/>
                <a:gd name="connsiteX3" fmla="*/ 26921 w 622842"/>
                <a:gd name="connsiteY3" fmla="*/ 488388 h 591058"/>
                <a:gd name="connsiteX4" fmla="*/ 22159 w 622842"/>
                <a:gd name="connsiteY4" fmla="*/ 569793 h 591058"/>
                <a:gd name="connsiteX5" fmla="*/ 298605 w 622842"/>
                <a:gd name="connsiteY5" fmla="*/ 591058 h 591058"/>
                <a:gd name="connsiteX6" fmla="*/ 585684 w 622842"/>
                <a:gd name="connsiteY6" fmla="*/ 569793 h 591058"/>
                <a:gd name="connsiteX7" fmla="*/ 615200 w 622842"/>
                <a:gd name="connsiteY7" fmla="*/ 517572 h 591058"/>
                <a:gd name="connsiteX8" fmla="*/ 548083 w 622842"/>
                <a:gd name="connsiteY8" fmla="*/ 442037 h 591058"/>
                <a:gd name="connsiteX9" fmla="*/ 351768 w 622842"/>
                <a:gd name="connsiteY9" fmla="*/ 346510 h 591058"/>
                <a:gd name="connsiteX10" fmla="*/ 311619 w 622842"/>
                <a:gd name="connsiteY10" fmla="*/ 46251 h 591058"/>
                <a:gd name="connsiteX11" fmla="*/ 213545 w 622842"/>
                <a:gd name="connsiteY11" fmla="*/ 27533 h 591058"/>
                <a:gd name="connsiteX0" fmla="*/ 213545 w 622842"/>
                <a:gd name="connsiteY0" fmla="*/ 16552 h 580077"/>
                <a:gd name="connsiteX1" fmla="*/ 213545 w 622842"/>
                <a:gd name="connsiteY1" fmla="*/ 324896 h 580077"/>
                <a:gd name="connsiteX2" fmla="*/ 107386 w 622842"/>
                <a:gd name="connsiteY2" fmla="*/ 434710 h 580077"/>
                <a:gd name="connsiteX3" fmla="*/ 26921 w 622842"/>
                <a:gd name="connsiteY3" fmla="*/ 477407 h 580077"/>
                <a:gd name="connsiteX4" fmla="*/ 22159 w 622842"/>
                <a:gd name="connsiteY4" fmla="*/ 558812 h 580077"/>
                <a:gd name="connsiteX5" fmla="*/ 298605 w 622842"/>
                <a:gd name="connsiteY5" fmla="*/ 580077 h 580077"/>
                <a:gd name="connsiteX6" fmla="*/ 585684 w 622842"/>
                <a:gd name="connsiteY6" fmla="*/ 558812 h 580077"/>
                <a:gd name="connsiteX7" fmla="*/ 615200 w 622842"/>
                <a:gd name="connsiteY7" fmla="*/ 506591 h 580077"/>
                <a:gd name="connsiteX8" fmla="*/ 548083 w 622842"/>
                <a:gd name="connsiteY8" fmla="*/ 431056 h 580077"/>
                <a:gd name="connsiteX9" fmla="*/ 351768 w 622842"/>
                <a:gd name="connsiteY9" fmla="*/ 335529 h 580077"/>
                <a:gd name="connsiteX10" fmla="*/ 311619 w 622842"/>
                <a:gd name="connsiteY10" fmla="*/ 35270 h 580077"/>
                <a:gd name="connsiteX11" fmla="*/ 213545 w 622842"/>
                <a:gd name="connsiteY11" fmla="*/ 16552 h 580077"/>
                <a:gd name="connsiteX0" fmla="*/ 213545 w 622842"/>
                <a:gd name="connsiteY0" fmla="*/ 18793 h 582318"/>
                <a:gd name="connsiteX1" fmla="*/ 213545 w 622842"/>
                <a:gd name="connsiteY1" fmla="*/ 327137 h 582318"/>
                <a:gd name="connsiteX2" fmla="*/ 107386 w 622842"/>
                <a:gd name="connsiteY2" fmla="*/ 436951 h 582318"/>
                <a:gd name="connsiteX3" fmla="*/ 26921 w 622842"/>
                <a:gd name="connsiteY3" fmla="*/ 479648 h 582318"/>
                <a:gd name="connsiteX4" fmla="*/ 22159 w 622842"/>
                <a:gd name="connsiteY4" fmla="*/ 561053 h 582318"/>
                <a:gd name="connsiteX5" fmla="*/ 298605 w 622842"/>
                <a:gd name="connsiteY5" fmla="*/ 582318 h 582318"/>
                <a:gd name="connsiteX6" fmla="*/ 585684 w 622842"/>
                <a:gd name="connsiteY6" fmla="*/ 561053 h 582318"/>
                <a:gd name="connsiteX7" fmla="*/ 615200 w 622842"/>
                <a:gd name="connsiteY7" fmla="*/ 508832 h 582318"/>
                <a:gd name="connsiteX8" fmla="*/ 548083 w 622842"/>
                <a:gd name="connsiteY8" fmla="*/ 433297 h 582318"/>
                <a:gd name="connsiteX9" fmla="*/ 351768 w 622842"/>
                <a:gd name="connsiteY9" fmla="*/ 337770 h 582318"/>
                <a:gd name="connsiteX10" fmla="*/ 311619 w 622842"/>
                <a:gd name="connsiteY10" fmla="*/ 37511 h 582318"/>
                <a:gd name="connsiteX11" fmla="*/ 213545 w 622842"/>
                <a:gd name="connsiteY11" fmla="*/ 18793 h 582318"/>
                <a:gd name="connsiteX0" fmla="*/ 206401 w 622842"/>
                <a:gd name="connsiteY0" fmla="*/ 35975 h 582831"/>
                <a:gd name="connsiteX1" fmla="*/ 213545 w 622842"/>
                <a:gd name="connsiteY1" fmla="*/ 327650 h 582831"/>
                <a:gd name="connsiteX2" fmla="*/ 107386 w 622842"/>
                <a:gd name="connsiteY2" fmla="*/ 437464 h 582831"/>
                <a:gd name="connsiteX3" fmla="*/ 26921 w 622842"/>
                <a:gd name="connsiteY3" fmla="*/ 480161 h 582831"/>
                <a:gd name="connsiteX4" fmla="*/ 22159 w 622842"/>
                <a:gd name="connsiteY4" fmla="*/ 561566 h 582831"/>
                <a:gd name="connsiteX5" fmla="*/ 298605 w 622842"/>
                <a:gd name="connsiteY5" fmla="*/ 582831 h 582831"/>
                <a:gd name="connsiteX6" fmla="*/ 585684 w 622842"/>
                <a:gd name="connsiteY6" fmla="*/ 561566 h 582831"/>
                <a:gd name="connsiteX7" fmla="*/ 615200 w 622842"/>
                <a:gd name="connsiteY7" fmla="*/ 509345 h 582831"/>
                <a:gd name="connsiteX8" fmla="*/ 548083 w 622842"/>
                <a:gd name="connsiteY8" fmla="*/ 433810 h 582831"/>
                <a:gd name="connsiteX9" fmla="*/ 351768 w 622842"/>
                <a:gd name="connsiteY9" fmla="*/ 338283 h 582831"/>
                <a:gd name="connsiteX10" fmla="*/ 311619 w 622842"/>
                <a:gd name="connsiteY10" fmla="*/ 38024 h 582831"/>
                <a:gd name="connsiteX11" fmla="*/ 206401 w 622842"/>
                <a:gd name="connsiteY11" fmla="*/ 35975 h 582831"/>
                <a:gd name="connsiteX0" fmla="*/ 206401 w 622842"/>
                <a:gd name="connsiteY0" fmla="*/ 21605 h 568461"/>
                <a:gd name="connsiteX1" fmla="*/ 213545 w 622842"/>
                <a:gd name="connsiteY1" fmla="*/ 313280 h 568461"/>
                <a:gd name="connsiteX2" fmla="*/ 107386 w 622842"/>
                <a:gd name="connsiteY2" fmla="*/ 423094 h 568461"/>
                <a:gd name="connsiteX3" fmla="*/ 26921 w 622842"/>
                <a:gd name="connsiteY3" fmla="*/ 465791 h 568461"/>
                <a:gd name="connsiteX4" fmla="*/ 22159 w 622842"/>
                <a:gd name="connsiteY4" fmla="*/ 547196 h 568461"/>
                <a:gd name="connsiteX5" fmla="*/ 298605 w 622842"/>
                <a:gd name="connsiteY5" fmla="*/ 568461 h 568461"/>
                <a:gd name="connsiteX6" fmla="*/ 585684 w 622842"/>
                <a:gd name="connsiteY6" fmla="*/ 547196 h 568461"/>
                <a:gd name="connsiteX7" fmla="*/ 615200 w 622842"/>
                <a:gd name="connsiteY7" fmla="*/ 494975 h 568461"/>
                <a:gd name="connsiteX8" fmla="*/ 548083 w 622842"/>
                <a:gd name="connsiteY8" fmla="*/ 419440 h 568461"/>
                <a:gd name="connsiteX9" fmla="*/ 351768 w 622842"/>
                <a:gd name="connsiteY9" fmla="*/ 323913 h 568461"/>
                <a:gd name="connsiteX10" fmla="*/ 311619 w 622842"/>
                <a:gd name="connsiteY10" fmla="*/ 23654 h 568461"/>
                <a:gd name="connsiteX11" fmla="*/ 206401 w 622842"/>
                <a:gd name="connsiteY11" fmla="*/ 21605 h 568461"/>
                <a:gd name="connsiteX0" fmla="*/ 206401 w 622842"/>
                <a:gd name="connsiteY0" fmla="*/ 7945 h 554801"/>
                <a:gd name="connsiteX1" fmla="*/ 213545 w 622842"/>
                <a:gd name="connsiteY1" fmla="*/ 299620 h 554801"/>
                <a:gd name="connsiteX2" fmla="*/ 107386 w 622842"/>
                <a:gd name="connsiteY2" fmla="*/ 409434 h 554801"/>
                <a:gd name="connsiteX3" fmla="*/ 26921 w 622842"/>
                <a:gd name="connsiteY3" fmla="*/ 452131 h 554801"/>
                <a:gd name="connsiteX4" fmla="*/ 22159 w 622842"/>
                <a:gd name="connsiteY4" fmla="*/ 533536 h 554801"/>
                <a:gd name="connsiteX5" fmla="*/ 298605 w 622842"/>
                <a:gd name="connsiteY5" fmla="*/ 554801 h 554801"/>
                <a:gd name="connsiteX6" fmla="*/ 585684 w 622842"/>
                <a:gd name="connsiteY6" fmla="*/ 533536 h 554801"/>
                <a:gd name="connsiteX7" fmla="*/ 615200 w 622842"/>
                <a:gd name="connsiteY7" fmla="*/ 481315 h 554801"/>
                <a:gd name="connsiteX8" fmla="*/ 548083 w 622842"/>
                <a:gd name="connsiteY8" fmla="*/ 405780 h 554801"/>
                <a:gd name="connsiteX9" fmla="*/ 351768 w 622842"/>
                <a:gd name="connsiteY9" fmla="*/ 310253 h 554801"/>
                <a:gd name="connsiteX10" fmla="*/ 311619 w 622842"/>
                <a:gd name="connsiteY10" fmla="*/ 9994 h 554801"/>
                <a:gd name="connsiteX11" fmla="*/ 206401 w 622842"/>
                <a:gd name="connsiteY11" fmla="*/ 7945 h 554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2842" h="554801">
                  <a:moveTo>
                    <a:pt x="206401" y="7945"/>
                  </a:moveTo>
                  <a:cubicBezTo>
                    <a:pt x="182911" y="10972"/>
                    <a:pt x="230047" y="232705"/>
                    <a:pt x="213545" y="299620"/>
                  </a:cubicBezTo>
                  <a:cubicBezTo>
                    <a:pt x="197043" y="366535"/>
                    <a:pt x="138490" y="384016"/>
                    <a:pt x="107386" y="409434"/>
                  </a:cubicBezTo>
                  <a:cubicBezTo>
                    <a:pt x="76282" y="434852"/>
                    <a:pt x="41125" y="431447"/>
                    <a:pt x="26921" y="452131"/>
                  </a:cubicBezTo>
                  <a:cubicBezTo>
                    <a:pt x="12717" y="472815"/>
                    <a:pt x="-23122" y="516424"/>
                    <a:pt x="22159" y="533536"/>
                  </a:cubicBezTo>
                  <a:cubicBezTo>
                    <a:pt x="67440" y="550648"/>
                    <a:pt x="204684" y="554801"/>
                    <a:pt x="298605" y="554801"/>
                  </a:cubicBezTo>
                  <a:cubicBezTo>
                    <a:pt x="392526" y="554801"/>
                    <a:pt x="532918" y="545784"/>
                    <a:pt x="585684" y="533536"/>
                  </a:cubicBezTo>
                  <a:cubicBezTo>
                    <a:pt x="638450" y="521288"/>
                    <a:pt x="621467" y="502608"/>
                    <a:pt x="615200" y="481315"/>
                  </a:cubicBezTo>
                  <a:cubicBezTo>
                    <a:pt x="608933" y="460022"/>
                    <a:pt x="591988" y="434290"/>
                    <a:pt x="548083" y="405780"/>
                  </a:cubicBezTo>
                  <a:cubicBezTo>
                    <a:pt x="504178" y="377270"/>
                    <a:pt x="387210" y="375820"/>
                    <a:pt x="351768" y="310253"/>
                  </a:cubicBezTo>
                  <a:cubicBezTo>
                    <a:pt x="316326" y="244686"/>
                    <a:pt x="364422" y="29423"/>
                    <a:pt x="311619" y="9994"/>
                  </a:cubicBezTo>
                  <a:cubicBezTo>
                    <a:pt x="258816" y="-9435"/>
                    <a:pt x="229891" y="4918"/>
                    <a:pt x="206401" y="7945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72" name="Volný tvar 71"/>
            <p:cNvSpPr/>
            <p:nvPr/>
          </p:nvSpPr>
          <p:spPr>
            <a:xfrm>
              <a:off x="6218627" y="1092994"/>
              <a:ext cx="633009" cy="536487"/>
            </a:xfrm>
            <a:custGeom>
              <a:avLst/>
              <a:gdLst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65492 w 633009"/>
                <a:gd name="connsiteY3" fmla="*/ 402431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50056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3009" h="536487">
                  <a:moveTo>
                    <a:pt x="203604" y="0"/>
                  </a:moveTo>
                  <a:cubicBezTo>
                    <a:pt x="214915" y="86915"/>
                    <a:pt x="226226" y="173831"/>
                    <a:pt x="222654" y="230981"/>
                  </a:cubicBezTo>
                  <a:cubicBezTo>
                    <a:pt x="219082" y="288131"/>
                    <a:pt x="201620" y="316706"/>
                    <a:pt x="182173" y="342900"/>
                  </a:cubicBezTo>
                  <a:cubicBezTo>
                    <a:pt x="162726" y="369094"/>
                    <a:pt x="129786" y="373460"/>
                    <a:pt x="105973" y="388144"/>
                  </a:cubicBezTo>
                  <a:cubicBezTo>
                    <a:pt x="82160" y="402828"/>
                    <a:pt x="55967" y="416322"/>
                    <a:pt x="39298" y="431006"/>
                  </a:cubicBezTo>
                  <a:cubicBezTo>
                    <a:pt x="22629" y="445690"/>
                    <a:pt x="9930" y="461566"/>
                    <a:pt x="5961" y="476250"/>
                  </a:cubicBezTo>
                  <a:cubicBezTo>
                    <a:pt x="1992" y="490934"/>
                    <a:pt x="-9120" y="509587"/>
                    <a:pt x="15486" y="519112"/>
                  </a:cubicBezTo>
                  <a:cubicBezTo>
                    <a:pt x="40092" y="528637"/>
                    <a:pt x="82161" y="531019"/>
                    <a:pt x="153598" y="533400"/>
                  </a:cubicBezTo>
                  <a:cubicBezTo>
                    <a:pt x="225035" y="535781"/>
                    <a:pt x="367117" y="538956"/>
                    <a:pt x="444111" y="533400"/>
                  </a:cubicBezTo>
                  <a:cubicBezTo>
                    <a:pt x="521105" y="527844"/>
                    <a:pt x="585796" y="513953"/>
                    <a:pt x="615561" y="500062"/>
                  </a:cubicBezTo>
                  <a:cubicBezTo>
                    <a:pt x="645326" y="486171"/>
                    <a:pt x="629451" y="465137"/>
                    <a:pt x="622704" y="450056"/>
                  </a:cubicBezTo>
                  <a:cubicBezTo>
                    <a:pt x="615957" y="434975"/>
                    <a:pt x="600479" y="425450"/>
                    <a:pt x="575079" y="409575"/>
                  </a:cubicBezTo>
                  <a:cubicBezTo>
                    <a:pt x="549679" y="393700"/>
                    <a:pt x="507213" y="372269"/>
                    <a:pt x="470304" y="354806"/>
                  </a:cubicBezTo>
                  <a:cubicBezTo>
                    <a:pt x="433395" y="337343"/>
                    <a:pt x="375451" y="329803"/>
                    <a:pt x="353623" y="304800"/>
                  </a:cubicBezTo>
                  <a:cubicBezTo>
                    <a:pt x="331795" y="279797"/>
                    <a:pt x="341717" y="247650"/>
                    <a:pt x="339336" y="204787"/>
                  </a:cubicBezTo>
                  <a:cubicBezTo>
                    <a:pt x="336955" y="161925"/>
                    <a:pt x="340527" y="81756"/>
                    <a:pt x="339336" y="47625"/>
                  </a:cubicBezTo>
                  <a:cubicBezTo>
                    <a:pt x="338145" y="13494"/>
                    <a:pt x="335168" y="6747"/>
                    <a:pt x="332192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grpSp>
        <p:nvGrpSpPr>
          <p:cNvPr id="73" name="Skupina 72"/>
          <p:cNvGrpSpPr/>
          <p:nvPr/>
        </p:nvGrpSpPr>
        <p:grpSpPr>
          <a:xfrm rot="1386833">
            <a:off x="3886756" y="2806189"/>
            <a:ext cx="432065" cy="408534"/>
            <a:chOff x="6218627" y="1071979"/>
            <a:chExt cx="633009" cy="557502"/>
          </a:xfrm>
        </p:grpSpPr>
        <p:sp>
          <p:nvSpPr>
            <p:cNvPr id="74" name="Volný tvar 73"/>
            <p:cNvSpPr/>
            <p:nvPr/>
          </p:nvSpPr>
          <p:spPr>
            <a:xfrm>
              <a:off x="6219153" y="1071979"/>
              <a:ext cx="622842" cy="554801"/>
            </a:xfrm>
            <a:custGeom>
              <a:avLst/>
              <a:gdLst>
                <a:gd name="connsiteX0" fmla="*/ 214436 w 627154"/>
                <a:gd name="connsiteY0" fmla="*/ 19061 h 582586"/>
                <a:gd name="connsiteX1" fmla="*/ 214436 w 627154"/>
                <a:gd name="connsiteY1" fmla="*/ 327405 h 582586"/>
                <a:gd name="connsiteX2" fmla="*/ 86845 w 627154"/>
                <a:gd name="connsiteY2" fmla="*/ 444363 h 582586"/>
                <a:gd name="connsiteX3" fmla="*/ 23050 w 627154"/>
                <a:gd name="connsiteY3" fmla="*/ 465628 h 582586"/>
                <a:gd name="connsiteX4" fmla="*/ 23050 w 627154"/>
                <a:gd name="connsiteY4" fmla="*/ 561321 h 582586"/>
                <a:gd name="connsiteX5" fmla="*/ 299496 w 627154"/>
                <a:gd name="connsiteY5" fmla="*/ 582586 h 582586"/>
                <a:gd name="connsiteX6" fmla="*/ 586575 w 627154"/>
                <a:gd name="connsiteY6" fmla="*/ 561321 h 582586"/>
                <a:gd name="connsiteX7" fmla="*/ 618473 w 627154"/>
                <a:gd name="connsiteY7" fmla="*/ 540056 h 582586"/>
                <a:gd name="connsiteX8" fmla="*/ 522780 w 627154"/>
                <a:gd name="connsiteY8" fmla="*/ 454996 h 582586"/>
                <a:gd name="connsiteX9" fmla="*/ 352659 w 627154"/>
                <a:gd name="connsiteY9" fmla="*/ 338038 h 582586"/>
                <a:gd name="connsiteX10" fmla="*/ 310129 w 627154"/>
                <a:gd name="connsiteY10" fmla="*/ 61591 h 582586"/>
                <a:gd name="connsiteX11" fmla="*/ 214436 w 627154"/>
                <a:gd name="connsiteY11" fmla="*/ 19061 h 582586"/>
                <a:gd name="connsiteX0" fmla="*/ 214436 w 625293"/>
                <a:gd name="connsiteY0" fmla="*/ 19061 h 582586"/>
                <a:gd name="connsiteX1" fmla="*/ 214436 w 625293"/>
                <a:gd name="connsiteY1" fmla="*/ 327405 h 582586"/>
                <a:gd name="connsiteX2" fmla="*/ 86845 w 625293"/>
                <a:gd name="connsiteY2" fmla="*/ 444363 h 582586"/>
                <a:gd name="connsiteX3" fmla="*/ 23050 w 625293"/>
                <a:gd name="connsiteY3" fmla="*/ 465628 h 582586"/>
                <a:gd name="connsiteX4" fmla="*/ 23050 w 625293"/>
                <a:gd name="connsiteY4" fmla="*/ 561321 h 582586"/>
                <a:gd name="connsiteX5" fmla="*/ 299496 w 625293"/>
                <a:gd name="connsiteY5" fmla="*/ 582586 h 582586"/>
                <a:gd name="connsiteX6" fmla="*/ 586575 w 625293"/>
                <a:gd name="connsiteY6" fmla="*/ 561321 h 582586"/>
                <a:gd name="connsiteX7" fmla="*/ 618473 w 625293"/>
                <a:gd name="connsiteY7" fmla="*/ 540056 h 582586"/>
                <a:gd name="connsiteX8" fmla="*/ 548974 w 625293"/>
                <a:gd name="connsiteY8" fmla="*/ 433565 h 582586"/>
                <a:gd name="connsiteX9" fmla="*/ 352659 w 625293"/>
                <a:gd name="connsiteY9" fmla="*/ 338038 h 582586"/>
                <a:gd name="connsiteX10" fmla="*/ 310129 w 625293"/>
                <a:gd name="connsiteY10" fmla="*/ 61591 h 582586"/>
                <a:gd name="connsiteX11" fmla="*/ 214436 w 625293"/>
                <a:gd name="connsiteY11" fmla="*/ 19061 h 582586"/>
                <a:gd name="connsiteX0" fmla="*/ 214436 w 623733"/>
                <a:gd name="connsiteY0" fmla="*/ 19061 h 582586"/>
                <a:gd name="connsiteX1" fmla="*/ 214436 w 623733"/>
                <a:gd name="connsiteY1" fmla="*/ 327405 h 582586"/>
                <a:gd name="connsiteX2" fmla="*/ 86845 w 623733"/>
                <a:gd name="connsiteY2" fmla="*/ 444363 h 582586"/>
                <a:gd name="connsiteX3" fmla="*/ 23050 w 623733"/>
                <a:gd name="connsiteY3" fmla="*/ 465628 h 582586"/>
                <a:gd name="connsiteX4" fmla="*/ 23050 w 623733"/>
                <a:gd name="connsiteY4" fmla="*/ 561321 h 582586"/>
                <a:gd name="connsiteX5" fmla="*/ 299496 w 623733"/>
                <a:gd name="connsiteY5" fmla="*/ 582586 h 582586"/>
                <a:gd name="connsiteX6" fmla="*/ 586575 w 623733"/>
                <a:gd name="connsiteY6" fmla="*/ 561321 h 582586"/>
                <a:gd name="connsiteX7" fmla="*/ 616091 w 623733"/>
                <a:gd name="connsiteY7" fmla="*/ 509100 h 582586"/>
                <a:gd name="connsiteX8" fmla="*/ 548974 w 623733"/>
                <a:gd name="connsiteY8" fmla="*/ 433565 h 582586"/>
                <a:gd name="connsiteX9" fmla="*/ 352659 w 623733"/>
                <a:gd name="connsiteY9" fmla="*/ 338038 h 582586"/>
                <a:gd name="connsiteX10" fmla="*/ 310129 w 623733"/>
                <a:gd name="connsiteY10" fmla="*/ 61591 h 582586"/>
                <a:gd name="connsiteX11" fmla="*/ 214436 w 623733"/>
                <a:gd name="connsiteY11" fmla="*/ 19061 h 582586"/>
                <a:gd name="connsiteX0" fmla="*/ 215398 w 624695"/>
                <a:gd name="connsiteY0" fmla="*/ 19061 h 582586"/>
                <a:gd name="connsiteX1" fmla="*/ 215398 w 624695"/>
                <a:gd name="connsiteY1" fmla="*/ 327405 h 582586"/>
                <a:gd name="connsiteX2" fmla="*/ 109239 w 624695"/>
                <a:gd name="connsiteY2" fmla="*/ 437219 h 582586"/>
                <a:gd name="connsiteX3" fmla="*/ 24012 w 624695"/>
                <a:gd name="connsiteY3" fmla="*/ 465628 h 582586"/>
                <a:gd name="connsiteX4" fmla="*/ 24012 w 624695"/>
                <a:gd name="connsiteY4" fmla="*/ 561321 h 582586"/>
                <a:gd name="connsiteX5" fmla="*/ 300458 w 624695"/>
                <a:gd name="connsiteY5" fmla="*/ 582586 h 582586"/>
                <a:gd name="connsiteX6" fmla="*/ 587537 w 624695"/>
                <a:gd name="connsiteY6" fmla="*/ 561321 h 582586"/>
                <a:gd name="connsiteX7" fmla="*/ 617053 w 624695"/>
                <a:gd name="connsiteY7" fmla="*/ 509100 h 582586"/>
                <a:gd name="connsiteX8" fmla="*/ 549936 w 624695"/>
                <a:gd name="connsiteY8" fmla="*/ 433565 h 582586"/>
                <a:gd name="connsiteX9" fmla="*/ 353621 w 624695"/>
                <a:gd name="connsiteY9" fmla="*/ 338038 h 582586"/>
                <a:gd name="connsiteX10" fmla="*/ 311091 w 624695"/>
                <a:gd name="connsiteY10" fmla="*/ 61591 h 582586"/>
                <a:gd name="connsiteX11" fmla="*/ 215398 w 624695"/>
                <a:gd name="connsiteY11" fmla="*/ 19061 h 582586"/>
                <a:gd name="connsiteX0" fmla="*/ 213545 w 622842"/>
                <a:gd name="connsiteY0" fmla="*/ 19061 h 582586"/>
                <a:gd name="connsiteX1" fmla="*/ 213545 w 622842"/>
                <a:gd name="connsiteY1" fmla="*/ 327405 h 582586"/>
                <a:gd name="connsiteX2" fmla="*/ 107386 w 622842"/>
                <a:gd name="connsiteY2" fmla="*/ 437219 h 582586"/>
                <a:gd name="connsiteX3" fmla="*/ 26921 w 622842"/>
                <a:gd name="connsiteY3" fmla="*/ 479916 h 582586"/>
                <a:gd name="connsiteX4" fmla="*/ 22159 w 622842"/>
                <a:gd name="connsiteY4" fmla="*/ 561321 h 582586"/>
                <a:gd name="connsiteX5" fmla="*/ 298605 w 622842"/>
                <a:gd name="connsiteY5" fmla="*/ 582586 h 582586"/>
                <a:gd name="connsiteX6" fmla="*/ 585684 w 622842"/>
                <a:gd name="connsiteY6" fmla="*/ 561321 h 582586"/>
                <a:gd name="connsiteX7" fmla="*/ 615200 w 622842"/>
                <a:gd name="connsiteY7" fmla="*/ 509100 h 582586"/>
                <a:gd name="connsiteX8" fmla="*/ 548083 w 622842"/>
                <a:gd name="connsiteY8" fmla="*/ 433565 h 582586"/>
                <a:gd name="connsiteX9" fmla="*/ 351768 w 622842"/>
                <a:gd name="connsiteY9" fmla="*/ 338038 h 582586"/>
                <a:gd name="connsiteX10" fmla="*/ 309238 w 622842"/>
                <a:gd name="connsiteY10" fmla="*/ 61591 h 582586"/>
                <a:gd name="connsiteX11" fmla="*/ 213545 w 622842"/>
                <a:gd name="connsiteY11" fmla="*/ 19061 h 582586"/>
                <a:gd name="connsiteX0" fmla="*/ 213545 w 622842"/>
                <a:gd name="connsiteY0" fmla="*/ 27533 h 591058"/>
                <a:gd name="connsiteX1" fmla="*/ 213545 w 622842"/>
                <a:gd name="connsiteY1" fmla="*/ 335877 h 591058"/>
                <a:gd name="connsiteX2" fmla="*/ 107386 w 622842"/>
                <a:gd name="connsiteY2" fmla="*/ 445691 h 591058"/>
                <a:gd name="connsiteX3" fmla="*/ 26921 w 622842"/>
                <a:gd name="connsiteY3" fmla="*/ 488388 h 591058"/>
                <a:gd name="connsiteX4" fmla="*/ 22159 w 622842"/>
                <a:gd name="connsiteY4" fmla="*/ 569793 h 591058"/>
                <a:gd name="connsiteX5" fmla="*/ 298605 w 622842"/>
                <a:gd name="connsiteY5" fmla="*/ 591058 h 591058"/>
                <a:gd name="connsiteX6" fmla="*/ 585684 w 622842"/>
                <a:gd name="connsiteY6" fmla="*/ 569793 h 591058"/>
                <a:gd name="connsiteX7" fmla="*/ 615200 w 622842"/>
                <a:gd name="connsiteY7" fmla="*/ 517572 h 591058"/>
                <a:gd name="connsiteX8" fmla="*/ 548083 w 622842"/>
                <a:gd name="connsiteY8" fmla="*/ 442037 h 591058"/>
                <a:gd name="connsiteX9" fmla="*/ 351768 w 622842"/>
                <a:gd name="connsiteY9" fmla="*/ 346510 h 591058"/>
                <a:gd name="connsiteX10" fmla="*/ 311619 w 622842"/>
                <a:gd name="connsiteY10" fmla="*/ 46251 h 591058"/>
                <a:gd name="connsiteX11" fmla="*/ 213545 w 622842"/>
                <a:gd name="connsiteY11" fmla="*/ 27533 h 591058"/>
                <a:gd name="connsiteX0" fmla="*/ 213545 w 622842"/>
                <a:gd name="connsiteY0" fmla="*/ 16552 h 580077"/>
                <a:gd name="connsiteX1" fmla="*/ 213545 w 622842"/>
                <a:gd name="connsiteY1" fmla="*/ 324896 h 580077"/>
                <a:gd name="connsiteX2" fmla="*/ 107386 w 622842"/>
                <a:gd name="connsiteY2" fmla="*/ 434710 h 580077"/>
                <a:gd name="connsiteX3" fmla="*/ 26921 w 622842"/>
                <a:gd name="connsiteY3" fmla="*/ 477407 h 580077"/>
                <a:gd name="connsiteX4" fmla="*/ 22159 w 622842"/>
                <a:gd name="connsiteY4" fmla="*/ 558812 h 580077"/>
                <a:gd name="connsiteX5" fmla="*/ 298605 w 622842"/>
                <a:gd name="connsiteY5" fmla="*/ 580077 h 580077"/>
                <a:gd name="connsiteX6" fmla="*/ 585684 w 622842"/>
                <a:gd name="connsiteY6" fmla="*/ 558812 h 580077"/>
                <a:gd name="connsiteX7" fmla="*/ 615200 w 622842"/>
                <a:gd name="connsiteY7" fmla="*/ 506591 h 580077"/>
                <a:gd name="connsiteX8" fmla="*/ 548083 w 622842"/>
                <a:gd name="connsiteY8" fmla="*/ 431056 h 580077"/>
                <a:gd name="connsiteX9" fmla="*/ 351768 w 622842"/>
                <a:gd name="connsiteY9" fmla="*/ 335529 h 580077"/>
                <a:gd name="connsiteX10" fmla="*/ 311619 w 622842"/>
                <a:gd name="connsiteY10" fmla="*/ 35270 h 580077"/>
                <a:gd name="connsiteX11" fmla="*/ 213545 w 622842"/>
                <a:gd name="connsiteY11" fmla="*/ 16552 h 580077"/>
                <a:gd name="connsiteX0" fmla="*/ 213545 w 622842"/>
                <a:gd name="connsiteY0" fmla="*/ 18793 h 582318"/>
                <a:gd name="connsiteX1" fmla="*/ 213545 w 622842"/>
                <a:gd name="connsiteY1" fmla="*/ 327137 h 582318"/>
                <a:gd name="connsiteX2" fmla="*/ 107386 w 622842"/>
                <a:gd name="connsiteY2" fmla="*/ 436951 h 582318"/>
                <a:gd name="connsiteX3" fmla="*/ 26921 w 622842"/>
                <a:gd name="connsiteY3" fmla="*/ 479648 h 582318"/>
                <a:gd name="connsiteX4" fmla="*/ 22159 w 622842"/>
                <a:gd name="connsiteY4" fmla="*/ 561053 h 582318"/>
                <a:gd name="connsiteX5" fmla="*/ 298605 w 622842"/>
                <a:gd name="connsiteY5" fmla="*/ 582318 h 582318"/>
                <a:gd name="connsiteX6" fmla="*/ 585684 w 622842"/>
                <a:gd name="connsiteY6" fmla="*/ 561053 h 582318"/>
                <a:gd name="connsiteX7" fmla="*/ 615200 w 622842"/>
                <a:gd name="connsiteY7" fmla="*/ 508832 h 582318"/>
                <a:gd name="connsiteX8" fmla="*/ 548083 w 622842"/>
                <a:gd name="connsiteY8" fmla="*/ 433297 h 582318"/>
                <a:gd name="connsiteX9" fmla="*/ 351768 w 622842"/>
                <a:gd name="connsiteY9" fmla="*/ 337770 h 582318"/>
                <a:gd name="connsiteX10" fmla="*/ 311619 w 622842"/>
                <a:gd name="connsiteY10" fmla="*/ 37511 h 582318"/>
                <a:gd name="connsiteX11" fmla="*/ 213545 w 622842"/>
                <a:gd name="connsiteY11" fmla="*/ 18793 h 582318"/>
                <a:gd name="connsiteX0" fmla="*/ 206401 w 622842"/>
                <a:gd name="connsiteY0" fmla="*/ 35975 h 582831"/>
                <a:gd name="connsiteX1" fmla="*/ 213545 w 622842"/>
                <a:gd name="connsiteY1" fmla="*/ 327650 h 582831"/>
                <a:gd name="connsiteX2" fmla="*/ 107386 w 622842"/>
                <a:gd name="connsiteY2" fmla="*/ 437464 h 582831"/>
                <a:gd name="connsiteX3" fmla="*/ 26921 w 622842"/>
                <a:gd name="connsiteY3" fmla="*/ 480161 h 582831"/>
                <a:gd name="connsiteX4" fmla="*/ 22159 w 622842"/>
                <a:gd name="connsiteY4" fmla="*/ 561566 h 582831"/>
                <a:gd name="connsiteX5" fmla="*/ 298605 w 622842"/>
                <a:gd name="connsiteY5" fmla="*/ 582831 h 582831"/>
                <a:gd name="connsiteX6" fmla="*/ 585684 w 622842"/>
                <a:gd name="connsiteY6" fmla="*/ 561566 h 582831"/>
                <a:gd name="connsiteX7" fmla="*/ 615200 w 622842"/>
                <a:gd name="connsiteY7" fmla="*/ 509345 h 582831"/>
                <a:gd name="connsiteX8" fmla="*/ 548083 w 622842"/>
                <a:gd name="connsiteY8" fmla="*/ 433810 h 582831"/>
                <a:gd name="connsiteX9" fmla="*/ 351768 w 622842"/>
                <a:gd name="connsiteY9" fmla="*/ 338283 h 582831"/>
                <a:gd name="connsiteX10" fmla="*/ 311619 w 622842"/>
                <a:gd name="connsiteY10" fmla="*/ 38024 h 582831"/>
                <a:gd name="connsiteX11" fmla="*/ 206401 w 622842"/>
                <a:gd name="connsiteY11" fmla="*/ 35975 h 582831"/>
                <a:gd name="connsiteX0" fmla="*/ 206401 w 622842"/>
                <a:gd name="connsiteY0" fmla="*/ 21605 h 568461"/>
                <a:gd name="connsiteX1" fmla="*/ 213545 w 622842"/>
                <a:gd name="connsiteY1" fmla="*/ 313280 h 568461"/>
                <a:gd name="connsiteX2" fmla="*/ 107386 w 622842"/>
                <a:gd name="connsiteY2" fmla="*/ 423094 h 568461"/>
                <a:gd name="connsiteX3" fmla="*/ 26921 w 622842"/>
                <a:gd name="connsiteY3" fmla="*/ 465791 h 568461"/>
                <a:gd name="connsiteX4" fmla="*/ 22159 w 622842"/>
                <a:gd name="connsiteY4" fmla="*/ 547196 h 568461"/>
                <a:gd name="connsiteX5" fmla="*/ 298605 w 622842"/>
                <a:gd name="connsiteY5" fmla="*/ 568461 h 568461"/>
                <a:gd name="connsiteX6" fmla="*/ 585684 w 622842"/>
                <a:gd name="connsiteY6" fmla="*/ 547196 h 568461"/>
                <a:gd name="connsiteX7" fmla="*/ 615200 w 622842"/>
                <a:gd name="connsiteY7" fmla="*/ 494975 h 568461"/>
                <a:gd name="connsiteX8" fmla="*/ 548083 w 622842"/>
                <a:gd name="connsiteY8" fmla="*/ 419440 h 568461"/>
                <a:gd name="connsiteX9" fmla="*/ 351768 w 622842"/>
                <a:gd name="connsiteY9" fmla="*/ 323913 h 568461"/>
                <a:gd name="connsiteX10" fmla="*/ 311619 w 622842"/>
                <a:gd name="connsiteY10" fmla="*/ 23654 h 568461"/>
                <a:gd name="connsiteX11" fmla="*/ 206401 w 622842"/>
                <a:gd name="connsiteY11" fmla="*/ 21605 h 568461"/>
                <a:gd name="connsiteX0" fmla="*/ 206401 w 622842"/>
                <a:gd name="connsiteY0" fmla="*/ 7945 h 554801"/>
                <a:gd name="connsiteX1" fmla="*/ 213545 w 622842"/>
                <a:gd name="connsiteY1" fmla="*/ 299620 h 554801"/>
                <a:gd name="connsiteX2" fmla="*/ 107386 w 622842"/>
                <a:gd name="connsiteY2" fmla="*/ 409434 h 554801"/>
                <a:gd name="connsiteX3" fmla="*/ 26921 w 622842"/>
                <a:gd name="connsiteY3" fmla="*/ 452131 h 554801"/>
                <a:gd name="connsiteX4" fmla="*/ 22159 w 622842"/>
                <a:gd name="connsiteY4" fmla="*/ 533536 h 554801"/>
                <a:gd name="connsiteX5" fmla="*/ 298605 w 622842"/>
                <a:gd name="connsiteY5" fmla="*/ 554801 h 554801"/>
                <a:gd name="connsiteX6" fmla="*/ 585684 w 622842"/>
                <a:gd name="connsiteY6" fmla="*/ 533536 h 554801"/>
                <a:gd name="connsiteX7" fmla="*/ 615200 w 622842"/>
                <a:gd name="connsiteY7" fmla="*/ 481315 h 554801"/>
                <a:gd name="connsiteX8" fmla="*/ 548083 w 622842"/>
                <a:gd name="connsiteY8" fmla="*/ 405780 h 554801"/>
                <a:gd name="connsiteX9" fmla="*/ 351768 w 622842"/>
                <a:gd name="connsiteY9" fmla="*/ 310253 h 554801"/>
                <a:gd name="connsiteX10" fmla="*/ 311619 w 622842"/>
                <a:gd name="connsiteY10" fmla="*/ 9994 h 554801"/>
                <a:gd name="connsiteX11" fmla="*/ 206401 w 622842"/>
                <a:gd name="connsiteY11" fmla="*/ 7945 h 554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2842" h="554801">
                  <a:moveTo>
                    <a:pt x="206401" y="7945"/>
                  </a:moveTo>
                  <a:cubicBezTo>
                    <a:pt x="182911" y="10972"/>
                    <a:pt x="230047" y="232705"/>
                    <a:pt x="213545" y="299620"/>
                  </a:cubicBezTo>
                  <a:cubicBezTo>
                    <a:pt x="197043" y="366535"/>
                    <a:pt x="138490" y="384016"/>
                    <a:pt x="107386" y="409434"/>
                  </a:cubicBezTo>
                  <a:cubicBezTo>
                    <a:pt x="76282" y="434852"/>
                    <a:pt x="41125" y="431447"/>
                    <a:pt x="26921" y="452131"/>
                  </a:cubicBezTo>
                  <a:cubicBezTo>
                    <a:pt x="12717" y="472815"/>
                    <a:pt x="-23122" y="516424"/>
                    <a:pt x="22159" y="533536"/>
                  </a:cubicBezTo>
                  <a:cubicBezTo>
                    <a:pt x="67440" y="550648"/>
                    <a:pt x="204684" y="554801"/>
                    <a:pt x="298605" y="554801"/>
                  </a:cubicBezTo>
                  <a:cubicBezTo>
                    <a:pt x="392526" y="554801"/>
                    <a:pt x="532918" y="545784"/>
                    <a:pt x="585684" y="533536"/>
                  </a:cubicBezTo>
                  <a:cubicBezTo>
                    <a:pt x="638450" y="521288"/>
                    <a:pt x="621467" y="502608"/>
                    <a:pt x="615200" y="481315"/>
                  </a:cubicBezTo>
                  <a:cubicBezTo>
                    <a:pt x="608933" y="460022"/>
                    <a:pt x="591988" y="434290"/>
                    <a:pt x="548083" y="405780"/>
                  </a:cubicBezTo>
                  <a:cubicBezTo>
                    <a:pt x="504178" y="377270"/>
                    <a:pt x="387210" y="375820"/>
                    <a:pt x="351768" y="310253"/>
                  </a:cubicBezTo>
                  <a:cubicBezTo>
                    <a:pt x="316326" y="244686"/>
                    <a:pt x="364422" y="29423"/>
                    <a:pt x="311619" y="9994"/>
                  </a:cubicBezTo>
                  <a:cubicBezTo>
                    <a:pt x="258816" y="-9435"/>
                    <a:pt x="229891" y="4918"/>
                    <a:pt x="206401" y="7945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77" name="Volný tvar 76"/>
            <p:cNvSpPr/>
            <p:nvPr/>
          </p:nvSpPr>
          <p:spPr>
            <a:xfrm>
              <a:off x="6218627" y="1092994"/>
              <a:ext cx="633009" cy="536487"/>
            </a:xfrm>
            <a:custGeom>
              <a:avLst/>
              <a:gdLst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65492 w 633009"/>
                <a:gd name="connsiteY3" fmla="*/ 402431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50056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3009" h="536487">
                  <a:moveTo>
                    <a:pt x="203604" y="0"/>
                  </a:moveTo>
                  <a:cubicBezTo>
                    <a:pt x="214915" y="86915"/>
                    <a:pt x="226226" y="173831"/>
                    <a:pt x="222654" y="230981"/>
                  </a:cubicBezTo>
                  <a:cubicBezTo>
                    <a:pt x="219082" y="288131"/>
                    <a:pt x="201620" y="316706"/>
                    <a:pt x="182173" y="342900"/>
                  </a:cubicBezTo>
                  <a:cubicBezTo>
                    <a:pt x="162726" y="369094"/>
                    <a:pt x="129786" y="373460"/>
                    <a:pt x="105973" y="388144"/>
                  </a:cubicBezTo>
                  <a:cubicBezTo>
                    <a:pt x="82160" y="402828"/>
                    <a:pt x="55967" y="416322"/>
                    <a:pt x="39298" y="431006"/>
                  </a:cubicBezTo>
                  <a:cubicBezTo>
                    <a:pt x="22629" y="445690"/>
                    <a:pt x="9930" y="461566"/>
                    <a:pt x="5961" y="476250"/>
                  </a:cubicBezTo>
                  <a:cubicBezTo>
                    <a:pt x="1992" y="490934"/>
                    <a:pt x="-9120" y="509587"/>
                    <a:pt x="15486" y="519112"/>
                  </a:cubicBezTo>
                  <a:cubicBezTo>
                    <a:pt x="40092" y="528637"/>
                    <a:pt x="82161" y="531019"/>
                    <a:pt x="153598" y="533400"/>
                  </a:cubicBezTo>
                  <a:cubicBezTo>
                    <a:pt x="225035" y="535781"/>
                    <a:pt x="367117" y="538956"/>
                    <a:pt x="444111" y="533400"/>
                  </a:cubicBezTo>
                  <a:cubicBezTo>
                    <a:pt x="521105" y="527844"/>
                    <a:pt x="585796" y="513953"/>
                    <a:pt x="615561" y="500062"/>
                  </a:cubicBezTo>
                  <a:cubicBezTo>
                    <a:pt x="645326" y="486171"/>
                    <a:pt x="629451" y="465137"/>
                    <a:pt x="622704" y="450056"/>
                  </a:cubicBezTo>
                  <a:cubicBezTo>
                    <a:pt x="615957" y="434975"/>
                    <a:pt x="600479" y="425450"/>
                    <a:pt x="575079" y="409575"/>
                  </a:cubicBezTo>
                  <a:cubicBezTo>
                    <a:pt x="549679" y="393700"/>
                    <a:pt x="507213" y="372269"/>
                    <a:pt x="470304" y="354806"/>
                  </a:cubicBezTo>
                  <a:cubicBezTo>
                    <a:pt x="433395" y="337343"/>
                    <a:pt x="375451" y="329803"/>
                    <a:pt x="353623" y="304800"/>
                  </a:cubicBezTo>
                  <a:cubicBezTo>
                    <a:pt x="331795" y="279797"/>
                    <a:pt x="341717" y="247650"/>
                    <a:pt x="339336" y="204787"/>
                  </a:cubicBezTo>
                  <a:cubicBezTo>
                    <a:pt x="336955" y="161925"/>
                    <a:pt x="340527" y="81756"/>
                    <a:pt x="339336" y="47625"/>
                  </a:cubicBezTo>
                  <a:cubicBezTo>
                    <a:pt x="338145" y="13494"/>
                    <a:pt x="335168" y="6747"/>
                    <a:pt x="332192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grpSp>
        <p:nvGrpSpPr>
          <p:cNvPr id="78" name="Skupina 77"/>
          <p:cNvGrpSpPr/>
          <p:nvPr/>
        </p:nvGrpSpPr>
        <p:grpSpPr>
          <a:xfrm>
            <a:off x="1425444" y="2870218"/>
            <a:ext cx="432065" cy="408534"/>
            <a:chOff x="6218627" y="1071979"/>
            <a:chExt cx="633009" cy="557502"/>
          </a:xfrm>
        </p:grpSpPr>
        <p:sp>
          <p:nvSpPr>
            <p:cNvPr id="79" name="Volný tvar 78"/>
            <p:cNvSpPr/>
            <p:nvPr/>
          </p:nvSpPr>
          <p:spPr>
            <a:xfrm>
              <a:off x="6219153" y="1071979"/>
              <a:ext cx="622842" cy="554801"/>
            </a:xfrm>
            <a:custGeom>
              <a:avLst/>
              <a:gdLst>
                <a:gd name="connsiteX0" fmla="*/ 214436 w 627154"/>
                <a:gd name="connsiteY0" fmla="*/ 19061 h 582586"/>
                <a:gd name="connsiteX1" fmla="*/ 214436 w 627154"/>
                <a:gd name="connsiteY1" fmla="*/ 327405 h 582586"/>
                <a:gd name="connsiteX2" fmla="*/ 86845 w 627154"/>
                <a:gd name="connsiteY2" fmla="*/ 444363 h 582586"/>
                <a:gd name="connsiteX3" fmla="*/ 23050 w 627154"/>
                <a:gd name="connsiteY3" fmla="*/ 465628 h 582586"/>
                <a:gd name="connsiteX4" fmla="*/ 23050 w 627154"/>
                <a:gd name="connsiteY4" fmla="*/ 561321 h 582586"/>
                <a:gd name="connsiteX5" fmla="*/ 299496 w 627154"/>
                <a:gd name="connsiteY5" fmla="*/ 582586 h 582586"/>
                <a:gd name="connsiteX6" fmla="*/ 586575 w 627154"/>
                <a:gd name="connsiteY6" fmla="*/ 561321 h 582586"/>
                <a:gd name="connsiteX7" fmla="*/ 618473 w 627154"/>
                <a:gd name="connsiteY7" fmla="*/ 540056 h 582586"/>
                <a:gd name="connsiteX8" fmla="*/ 522780 w 627154"/>
                <a:gd name="connsiteY8" fmla="*/ 454996 h 582586"/>
                <a:gd name="connsiteX9" fmla="*/ 352659 w 627154"/>
                <a:gd name="connsiteY9" fmla="*/ 338038 h 582586"/>
                <a:gd name="connsiteX10" fmla="*/ 310129 w 627154"/>
                <a:gd name="connsiteY10" fmla="*/ 61591 h 582586"/>
                <a:gd name="connsiteX11" fmla="*/ 214436 w 627154"/>
                <a:gd name="connsiteY11" fmla="*/ 19061 h 582586"/>
                <a:gd name="connsiteX0" fmla="*/ 214436 w 625293"/>
                <a:gd name="connsiteY0" fmla="*/ 19061 h 582586"/>
                <a:gd name="connsiteX1" fmla="*/ 214436 w 625293"/>
                <a:gd name="connsiteY1" fmla="*/ 327405 h 582586"/>
                <a:gd name="connsiteX2" fmla="*/ 86845 w 625293"/>
                <a:gd name="connsiteY2" fmla="*/ 444363 h 582586"/>
                <a:gd name="connsiteX3" fmla="*/ 23050 w 625293"/>
                <a:gd name="connsiteY3" fmla="*/ 465628 h 582586"/>
                <a:gd name="connsiteX4" fmla="*/ 23050 w 625293"/>
                <a:gd name="connsiteY4" fmla="*/ 561321 h 582586"/>
                <a:gd name="connsiteX5" fmla="*/ 299496 w 625293"/>
                <a:gd name="connsiteY5" fmla="*/ 582586 h 582586"/>
                <a:gd name="connsiteX6" fmla="*/ 586575 w 625293"/>
                <a:gd name="connsiteY6" fmla="*/ 561321 h 582586"/>
                <a:gd name="connsiteX7" fmla="*/ 618473 w 625293"/>
                <a:gd name="connsiteY7" fmla="*/ 540056 h 582586"/>
                <a:gd name="connsiteX8" fmla="*/ 548974 w 625293"/>
                <a:gd name="connsiteY8" fmla="*/ 433565 h 582586"/>
                <a:gd name="connsiteX9" fmla="*/ 352659 w 625293"/>
                <a:gd name="connsiteY9" fmla="*/ 338038 h 582586"/>
                <a:gd name="connsiteX10" fmla="*/ 310129 w 625293"/>
                <a:gd name="connsiteY10" fmla="*/ 61591 h 582586"/>
                <a:gd name="connsiteX11" fmla="*/ 214436 w 625293"/>
                <a:gd name="connsiteY11" fmla="*/ 19061 h 582586"/>
                <a:gd name="connsiteX0" fmla="*/ 214436 w 623733"/>
                <a:gd name="connsiteY0" fmla="*/ 19061 h 582586"/>
                <a:gd name="connsiteX1" fmla="*/ 214436 w 623733"/>
                <a:gd name="connsiteY1" fmla="*/ 327405 h 582586"/>
                <a:gd name="connsiteX2" fmla="*/ 86845 w 623733"/>
                <a:gd name="connsiteY2" fmla="*/ 444363 h 582586"/>
                <a:gd name="connsiteX3" fmla="*/ 23050 w 623733"/>
                <a:gd name="connsiteY3" fmla="*/ 465628 h 582586"/>
                <a:gd name="connsiteX4" fmla="*/ 23050 w 623733"/>
                <a:gd name="connsiteY4" fmla="*/ 561321 h 582586"/>
                <a:gd name="connsiteX5" fmla="*/ 299496 w 623733"/>
                <a:gd name="connsiteY5" fmla="*/ 582586 h 582586"/>
                <a:gd name="connsiteX6" fmla="*/ 586575 w 623733"/>
                <a:gd name="connsiteY6" fmla="*/ 561321 h 582586"/>
                <a:gd name="connsiteX7" fmla="*/ 616091 w 623733"/>
                <a:gd name="connsiteY7" fmla="*/ 509100 h 582586"/>
                <a:gd name="connsiteX8" fmla="*/ 548974 w 623733"/>
                <a:gd name="connsiteY8" fmla="*/ 433565 h 582586"/>
                <a:gd name="connsiteX9" fmla="*/ 352659 w 623733"/>
                <a:gd name="connsiteY9" fmla="*/ 338038 h 582586"/>
                <a:gd name="connsiteX10" fmla="*/ 310129 w 623733"/>
                <a:gd name="connsiteY10" fmla="*/ 61591 h 582586"/>
                <a:gd name="connsiteX11" fmla="*/ 214436 w 623733"/>
                <a:gd name="connsiteY11" fmla="*/ 19061 h 582586"/>
                <a:gd name="connsiteX0" fmla="*/ 215398 w 624695"/>
                <a:gd name="connsiteY0" fmla="*/ 19061 h 582586"/>
                <a:gd name="connsiteX1" fmla="*/ 215398 w 624695"/>
                <a:gd name="connsiteY1" fmla="*/ 327405 h 582586"/>
                <a:gd name="connsiteX2" fmla="*/ 109239 w 624695"/>
                <a:gd name="connsiteY2" fmla="*/ 437219 h 582586"/>
                <a:gd name="connsiteX3" fmla="*/ 24012 w 624695"/>
                <a:gd name="connsiteY3" fmla="*/ 465628 h 582586"/>
                <a:gd name="connsiteX4" fmla="*/ 24012 w 624695"/>
                <a:gd name="connsiteY4" fmla="*/ 561321 h 582586"/>
                <a:gd name="connsiteX5" fmla="*/ 300458 w 624695"/>
                <a:gd name="connsiteY5" fmla="*/ 582586 h 582586"/>
                <a:gd name="connsiteX6" fmla="*/ 587537 w 624695"/>
                <a:gd name="connsiteY6" fmla="*/ 561321 h 582586"/>
                <a:gd name="connsiteX7" fmla="*/ 617053 w 624695"/>
                <a:gd name="connsiteY7" fmla="*/ 509100 h 582586"/>
                <a:gd name="connsiteX8" fmla="*/ 549936 w 624695"/>
                <a:gd name="connsiteY8" fmla="*/ 433565 h 582586"/>
                <a:gd name="connsiteX9" fmla="*/ 353621 w 624695"/>
                <a:gd name="connsiteY9" fmla="*/ 338038 h 582586"/>
                <a:gd name="connsiteX10" fmla="*/ 311091 w 624695"/>
                <a:gd name="connsiteY10" fmla="*/ 61591 h 582586"/>
                <a:gd name="connsiteX11" fmla="*/ 215398 w 624695"/>
                <a:gd name="connsiteY11" fmla="*/ 19061 h 582586"/>
                <a:gd name="connsiteX0" fmla="*/ 213545 w 622842"/>
                <a:gd name="connsiteY0" fmla="*/ 19061 h 582586"/>
                <a:gd name="connsiteX1" fmla="*/ 213545 w 622842"/>
                <a:gd name="connsiteY1" fmla="*/ 327405 h 582586"/>
                <a:gd name="connsiteX2" fmla="*/ 107386 w 622842"/>
                <a:gd name="connsiteY2" fmla="*/ 437219 h 582586"/>
                <a:gd name="connsiteX3" fmla="*/ 26921 w 622842"/>
                <a:gd name="connsiteY3" fmla="*/ 479916 h 582586"/>
                <a:gd name="connsiteX4" fmla="*/ 22159 w 622842"/>
                <a:gd name="connsiteY4" fmla="*/ 561321 h 582586"/>
                <a:gd name="connsiteX5" fmla="*/ 298605 w 622842"/>
                <a:gd name="connsiteY5" fmla="*/ 582586 h 582586"/>
                <a:gd name="connsiteX6" fmla="*/ 585684 w 622842"/>
                <a:gd name="connsiteY6" fmla="*/ 561321 h 582586"/>
                <a:gd name="connsiteX7" fmla="*/ 615200 w 622842"/>
                <a:gd name="connsiteY7" fmla="*/ 509100 h 582586"/>
                <a:gd name="connsiteX8" fmla="*/ 548083 w 622842"/>
                <a:gd name="connsiteY8" fmla="*/ 433565 h 582586"/>
                <a:gd name="connsiteX9" fmla="*/ 351768 w 622842"/>
                <a:gd name="connsiteY9" fmla="*/ 338038 h 582586"/>
                <a:gd name="connsiteX10" fmla="*/ 309238 w 622842"/>
                <a:gd name="connsiteY10" fmla="*/ 61591 h 582586"/>
                <a:gd name="connsiteX11" fmla="*/ 213545 w 622842"/>
                <a:gd name="connsiteY11" fmla="*/ 19061 h 582586"/>
                <a:gd name="connsiteX0" fmla="*/ 213545 w 622842"/>
                <a:gd name="connsiteY0" fmla="*/ 27533 h 591058"/>
                <a:gd name="connsiteX1" fmla="*/ 213545 w 622842"/>
                <a:gd name="connsiteY1" fmla="*/ 335877 h 591058"/>
                <a:gd name="connsiteX2" fmla="*/ 107386 w 622842"/>
                <a:gd name="connsiteY2" fmla="*/ 445691 h 591058"/>
                <a:gd name="connsiteX3" fmla="*/ 26921 w 622842"/>
                <a:gd name="connsiteY3" fmla="*/ 488388 h 591058"/>
                <a:gd name="connsiteX4" fmla="*/ 22159 w 622842"/>
                <a:gd name="connsiteY4" fmla="*/ 569793 h 591058"/>
                <a:gd name="connsiteX5" fmla="*/ 298605 w 622842"/>
                <a:gd name="connsiteY5" fmla="*/ 591058 h 591058"/>
                <a:gd name="connsiteX6" fmla="*/ 585684 w 622842"/>
                <a:gd name="connsiteY6" fmla="*/ 569793 h 591058"/>
                <a:gd name="connsiteX7" fmla="*/ 615200 w 622842"/>
                <a:gd name="connsiteY7" fmla="*/ 517572 h 591058"/>
                <a:gd name="connsiteX8" fmla="*/ 548083 w 622842"/>
                <a:gd name="connsiteY8" fmla="*/ 442037 h 591058"/>
                <a:gd name="connsiteX9" fmla="*/ 351768 w 622842"/>
                <a:gd name="connsiteY9" fmla="*/ 346510 h 591058"/>
                <a:gd name="connsiteX10" fmla="*/ 311619 w 622842"/>
                <a:gd name="connsiteY10" fmla="*/ 46251 h 591058"/>
                <a:gd name="connsiteX11" fmla="*/ 213545 w 622842"/>
                <a:gd name="connsiteY11" fmla="*/ 27533 h 591058"/>
                <a:gd name="connsiteX0" fmla="*/ 213545 w 622842"/>
                <a:gd name="connsiteY0" fmla="*/ 16552 h 580077"/>
                <a:gd name="connsiteX1" fmla="*/ 213545 w 622842"/>
                <a:gd name="connsiteY1" fmla="*/ 324896 h 580077"/>
                <a:gd name="connsiteX2" fmla="*/ 107386 w 622842"/>
                <a:gd name="connsiteY2" fmla="*/ 434710 h 580077"/>
                <a:gd name="connsiteX3" fmla="*/ 26921 w 622842"/>
                <a:gd name="connsiteY3" fmla="*/ 477407 h 580077"/>
                <a:gd name="connsiteX4" fmla="*/ 22159 w 622842"/>
                <a:gd name="connsiteY4" fmla="*/ 558812 h 580077"/>
                <a:gd name="connsiteX5" fmla="*/ 298605 w 622842"/>
                <a:gd name="connsiteY5" fmla="*/ 580077 h 580077"/>
                <a:gd name="connsiteX6" fmla="*/ 585684 w 622842"/>
                <a:gd name="connsiteY6" fmla="*/ 558812 h 580077"/>
                <a:gd name="connsiteX7" fmla="*/ 615200 w 622842"/>
                <a:gd name="connsiteY7" fmla="*/ 506591 h 580077"/>
                <a:gd name="connsiteX8" fmla="*/ 548083 w 622842"/>
                <a:gd name="connsiteY8" fmla="*/ 431056 h 580077"/>
                <a:gd name="connsiteX9" fmla="*/ 351768 w 622842"/>
                <a:gd name="connsiteY9" fmla="*/ 335529 h 580077"/>
                <a:gd name="connsiteX10" fmla="*/ 311619 w 622842"/>
                <a:gd name="connsiteY10" fmla="*/ 35270 h 580077"/>
                <a:gd name="connsiteX11" fmla="*/ 213545 w 622842"/>
                <a:gd name="connsiteY11" fmla="*/ 16552 h 580077"/>
                <a:gd name="connsiteX0" fmla="*/ 213545 w 622842"/>
                <a:gd name="connsiteY0" fmla="*/ 18793 h 582318"/>
                <a:gd name="connsiteX1" fmla="*/ 213545 w 622842"/>
                <a:gd name="connsiteY1" fmla="*/ 327137 h 582318"/>
                <a:gd name="connsiteX2" fmla="*/ 107386 w 622842"/>
                <a:gd name="connsiteY2" fmla="*/ 436951 h 582318"/>
                <a:gd name="connsiteX3" fmla="*/ 26921 w 622842"/>
                <a:gd name="connsiteY3" fmla="*/ 479648 h 582318"/>
                <a:gd name="connsiteX4" fmla="*/ 22159 w 622842"/>
                <a:gd name="connsiteY4" fmla="*/ 561053 h 582318"/>
                <a:gd name="connsiteX5" fmla="*/ 298605 w 622842"/>
                <a:gd name="connsiteY5" fmla="*/ 582318 h 582318"/>
                <a:gd name="connsiteX6" fmla="*/ 585684 w 622842"/>
                <a:gd name="connsiteY6" fmla="*/ 561053 h 582318"/>
                <a:gd name="connsiteX7" fmla="*/ 615200 w 622842"/>
                <a:gd name="connsiteY7" fmla="*/ 508832 h 582318"/>
                <a:gd name="connsiteX8" fmla="*/ 548083 w 622842"/>
                <a:gd name="connsiteY8" fmla="*/ 433297 h 582318"/>
                <a:gd name="connsiteX9" fmla="*/ 351768 w 622842"/>
                <a:gd name="connsiteY9" fmla="*/ 337770 h 582318"/>
                <a:gd name="connsiteX10" fmla="*/ 311619 w 622842"/>
                <a:gd name="connsiteY10" fmla="*/ 37511 h 582318"/>
                <a:gd name="connsiteX11" fmla="*/ 213545 w 622842"/>
                <a:gd name="connsiteY11" fmla="*/ 18793 h 582318"/>
                <a:gd name="connsiteX0" fmla="*/ 206401 w 622842"/>
                <a:gd name="connsiteY0" fmla="*/ 35975 h 582831"/>
                <a:gd name="connsiteX1" fmla="*/ 213545 w 622842"/>
                <a:gd name="connsiteY1" fmla="*/ 327650 h 582831"/>
                <a:gd name="connsiteX2" fmla="*/ 107386 w 622842"/>
                <a:gd name="connsiteY2" fmla="*/ 437464 h 582831"/>
                <a:gd name="connsiteX3" fmla="*/ 26921 w 622842"/>
                <a:gd name="connsiteY3" fmla="*/ 480161 h 582831"/>
                <a:gd name="connsiteX4" fmla="*/ 22159 w 622842"/>
                <a:gd name="connsiteY4" fmla="*/ 561566 h 582831"/>
                <a:gd name="connsiteX5" fmla="*/ 298605 w 622842"/>
                <a:gd name="connsiteY5" fmla="*/ 582831 h 582831"/>
                <a:gd name="connsiteX6" fmla="*/ 585684 w 622842"/>
                <a:gd name="connsiteY6" fmla="*/ 561566 h 582831"/>
                <a:gd name="connsiteX7" fmla="*/ 615200 w 622842"/>
                <a:gd name="connsiteY7" fmla="*/ 509345 h 582831"/>
                <a:gd name="connsiteX8" fmla="*/ 548083 w 622842"/>
                <a:gd name="connsiteY8" fmla="*/ 433810 h 582831"/>
                <a:gd name="connsiteX9" fmla="*/ 351768 w 622842"/>
                <a:gd name="connsiteY9" fmla="*/ 338283 h 582831"/>
                <a:gd name="connsiteX10" fmla="*/ 311619 w 622842"/>
                <a:gd name="connsiteY10" fmla="*/ 38024 h 582831"/>
                <a:gd name="connsiteX11" fmla="*/ 206401 w 622842"/>
                <a:gd name="connsiteY11" fmla="*/ 35975 h 582831"/>
                <a:gd name="connsiteX0" fmla="*/ 206401 w 622842"/>
                <a:gd name="connsiteY0" fmla="*/ 21605 h 568461"/>
                <a:gd name="connsiteX1" fmla="*/ 213545 w 622842"/>
                <a:gd name="connsiteY1" fmla="*/ 313280 h 568461"/>
                <a:gd name="connsiteX2" fmla="*/ 107386 w 622842"/>
                <a:gd name="connsiteY2" fmla="*/ 423094 h 568461"/>
                <a:gd name="connsiteX3" fmla="*/ 26921 w 622842"/>
                <a:gd name="connsiteY3" fmla="*/ 465791 h 568461"/>
                <a:gd name="connsiteX4" fmla="*/ 22159 w 622842"/>
                <a:gd name="connsiteY4" fmla="*/ 547196 h 568461"/>
                <a:gd name="connsiteX5" fmla="*/ 298605 w 622842"/>
                <a:gd name="connsiteY5" fmla="*/ 568461 h 568461"/>
                <a:gd name="connsiteX6" fmla="*/ 585684 w 622842"/>
                <a:gd name="connsiteY6" fmla="*/ 547196 h 568461"/>
                <a:gd name="connsiteX7" fmla="*/ 615200 w 622842"/>
                <a:gd name="connsiteY7" fmla="*/ 494975 h 568461"/>
                <a:gd name="connsiteX8" fmla="*/ 548083 w 622842"/>
                <a:gd name="connsiteY8" fmla="*/ 419440 h 568461"/>
                <a:gd name="connsiteX9" fmla="*/ 351768 w 622842"/>
                <a:gd name="connsiteY9" fmla="*/ 323913 h 568461"/>
                <a:gd name="connsiteX10" fmla="*/ 311619 w 622842"/>
                <a:gd name="connsiteY10" fmla="*/ 23654 h 568461"/>
                <a:gd name="connsiteX11" fmla="*/ 206401 w 622842"/>
                <a:gd name="connsiteY11" fmla="*/ 21605 h 568461"/>
                <a:gd name="connsiteX0" fmla="*/ 206401 w 622842"/>
                <a:gd name="connsiteY0" fmla="*/ 7945 h 554801"/>
                <a:gd name="connsiteX1" fmla="*/ 213545 w 622842"/>
                <a:gd name="connsiteY1" fmla="*/ 299620 h 554801"/>
                <a:gd name="connsiteX2" fmla="*/ 107386 w 622842"/>
                <a:gd name="connsiteY2" fmla="*/ 409434 h 554801"/>
                <a:gd name="connsiteX3" fmla="*/ 26921 w 622842"/>
                <a:gd name="connsiteY3" fmla="*/ 452131 h 554801"/>
                <a:gd name="connsiteX4" fmla="*/ 22159 w 622842"/>
                <a:gd name="connsiteY4" fmla="*/ 533536 h 554801"/>
                <a:gd name="connsiteX5" fmla="*/ 298605 w 622842"/>
                <a:gd name="connsiteY5" fmla="*/ 554801 h 554801"/>
                <a:gd name="connsiteX6" fmla="*/ 585684 w 622842"/>
                <a:gd name="connsiteY6" fmla="*/ 533536 h 554801"/>
                <a:gd name="connsiteX7" fmla="*/ 615200 w 622842"/>
                <a:gd name="connsiteY7" fmla="*/ 481315 h 554801"/>
                <a:gd name="connsiteX8" fmla="*/ 548083 w 622842"/>
                <a:gd name="connsiteY8" fmla="*/ 405780 h 554801"/>
                <a:gd name="connsiteX9" fmla="*/ 351768 w 622842"/>
                <a:gd name="connsiteY9" fmla="*/ 310253 h 554801"/>
                <a:gd name="connsiteX10" fmla="*/ 311619 w 622842"/>
                <a:gd name="connsiteY10" fmla="*/ 9994 h 554801"/>
                <a:gd name="connsiteX11" fmla="*/ 206401 w 622842"/>
                <a:gd name="connsiteY11" fmla="*/ 7945 h 554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2842" h="554801">
                  <a:moveTo>
                    <a:pt x="206401" y="7945"/>
                  </a:moveTo>
                  <a:cubicBezTo>
                    <a:pt x="182911" y="10972"/>
                    <a:pt x="230047" y="232705"/>
                    <a:pt x="213545" y="299620"/>
                  </a:cubicBezTo>
                  <a:cubicBezTo>
                    <a:pt x="197043" y="366535"/>
                    <a:pt x="138490" y="384016"/>
                    <a:pt x="107386" y="409434"/>
                  </a:cubicBezTo>
                  <a:cubicBezTo>
                    <a:pt x="76282" y="434852"/>
                    <a:pt x="41125" y="431447"/>
                    <a:pt x="26921" y="452131"/>
                  </a:cubicBezTo>
                  <a:cubicBezTo>
                    <a:pt x="12717" y="472815"/>
                    <a:pt x="-23122" y="516424"/>
                    <a:pt x="22159" y="533536"/>
                  </a:cubicBezTo>
                  <a:cubicBezTo>
                    <a:pt x="67440" y="550648"/>
                    <a:pt x="204684" y="554801"/>
                    <a:pt x="298605" y="554801"/>
                  </a:cubicBezTo>
                  <a:cubicBezTo>
                    <a:pt x="392526" y="554801"/>
                    <a:pt x="532918" y="545784"/>
                    <a:pt x="585684" y="533536"/>
                  </a:cubicBezTo>
                  <a:cubicBezTo>
                    <a:pt x="638450" y="521288"/>
                    <a:pt x="621467" y="502608"/>
                    <a:pt x="615200" y="481315"/>
                  </a:cubicBezTo>
                  <a:cubicBezTo>
                    <a:pt x="608933" y="460022"/>
                    <a:pt x="591988" y="434290"/>
                    <a:pt x="548083" y="405780"/>
                  </a:cubicBezTo>
                  <a:cubicBezTo>
                    <a:pt x="504178" y="377270"/>
                    <a:pt x="387210" y="375820"/>
                    <a:pt x="351768" y="310253"/>
                  </a:cubicBezTo>
                  <a:cubicBezTo>
                    <a:pt x="316326" y="244686"/>
                    <a:pt x="364422" y="29423"/>
                    <a:pt x="311619" y="9994"/>
                  </a:cubicBezTo>
                  <a:cubicBezTo>
                    <a:pt x="258816" y="-9435"/>
                    <a:pt x="229891" y="4918"/>
                    <a:pt x="206401" y="7945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80" name="Volný tvar 79"/>
            <p:cNvSpPr/>
            <p:nvPr/>
          </p:nvSpPr>
          <p:spPr>
            <a:xfrm>
              <a:off x="6218627" y="1092994"/>
              <a:ext cx="633009" cy="536487"/>
            </a:xfrm>
            <a:custGeom>
              <a:avLst/>
              <a:gdLst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65492 w 633009"/>
                <a:gd name="connsiteY3" fmla="*/ 402431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50056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3009" h="536487">
                  <a:moveTo>
                    <a:pt x="203604" y="0"/>
                  </a:moveTo>
                  <a:cubicBezTo>
                    <a:pt x="214915" y="86915"/>
                    <a:pt x="226226" y="173831"/>
                    <a:pt x="222654" y="230981"/>
                  </a:cubicBezTo>
                  <a:cubicBezTo>
                    <a:pt x="219082" y="288131"/>
                    <a:pt x="201620" y="316706"/>
                    <a:pt x="182173" y="342900"/>
                  </a:cubicBezTo>
                  <a:cubicBezTo>
                    <a:pt x="162726" y="369094"/>
                    <a:pt x="129786" y="373460"/>
                    <a:pt x="105973" y="388144"/>
                  </a:cubicBezTo>
                  <a:cubicBezTo>
                    <a:pt x="82160" y="402828"/>
                    <a:pt x="55967" y="416322"/>
                    <a:pt x="39298" y="431006"/>
                  </a:cubicBezTo>
                  <a:cubicBezTo>
                    <a:pt x="22629" y="445690"/>
                    <a:pt x="9930" y="461566"/>
                    <a:pt x="5961" y="476250"/>
                  </a:cubicBezTo>
                  <a:cubicBezTo>
                    <a:pt x="1992" y="490934"/>
                    <a:pt x="-9120" y="509587"/>
                    <a:pt x="15486" y="519112"/>
                  </a:cubicBezTo>
                  <a:cubicBezTo>
                    <a:pt x="40092" y="528637"/>
                    <a:pt x="82161" y="531019"/>
                    <a:pt x="153598" y="533400"/>
                  </a:cubicBezTo>
                  <a:cubicBezTo>
                    <a:pt x="225035" y="535781"/>
                    <a:pt x="367117" y="538956"/>
                    <a:pt x="444111" y="533400"/>
                  </a:cubicBezTo>
                  <a:cubicBezTo>
                    <a:pt x="521105" y="527844"/>
                    <a:pt x="585796" y="513953"/>
                    <a:pt x="615561" y="500062"/>
                  </a:cubicBezTo>
                  <a:cubicBezTo>
                    <a:pt x="645326" y="486171"/>
                    <a:pt x="629451" y="465137"/>
                    <a:pt x="622704" y="450056"/>
                  </a:cubicBezTo>
                  <a:cubicBezTo>
                    <a:pt x="615957" y="434975"/>
                    <a:pt x="600479" y="425450"/>
                    <a:pt x="575079" y="409575"/>
                  </a:cubicBezTo>
                  <a:cubicBezTo>
                    <a:pt x="549679" y="393700"/>
                    <a:pt x="507213" y="372269"/>
                    <a:pt x="470304" y="354806"/>
                  </a:cubicBezTo>
                  <a:cubicBezTo>
                    <a:pt x="433395" y="337343"/>
                    <a:pt x="375451" y="329803"/>
                    <a:pt x="353623" y="304800"/>
                  </a:cubicBezTo>
                  <a:cubicBezTo>
                    <a:pt x="331795" y="279797"/>
                    <a:pt x="341717" y="247650"/>
                    <a:pt x="339336" y="204787"/>
                  </a:cubicBezTo>
                  <a:cubicBezTo>
                    <a:pt x="336955" y="161925"/>
                    <a:pt x="340527" y="81756"/>
                    <a:pt x="339336" y="47625"/>
                  </a:cubicBezTo>
                  <a:cubicBezTo>
                    <a:pt x="338145" y="13494"/>
                    <a:pt x="335168" y="6747"/>
                    <a:pt x="332192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81" name="TextovéPole 80"/>
          <p:cNvSpPr txBox="1"/>
          <p:nvPr/>
        </p:nvSpPr>
        <p:spPr>
          <a:xfrm>
            <a:off x="4712570" y="1828614"/>
            <a:ext cx="186295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synapse na iniciálním segmentu axonu</a:t>
            </a:r>
          </a:p>
        </p:txBody>
      </p:sp>
      <p:sp>
        <p:nvSpPr>
          <p:cNvPr id="82" name="TextovéPole 81"/>
          <p:cNvSpPr txBox="1"/>
          <p:nvPr/>
        </p:nvSpPr>
        <p:spPr>
          <a:xfrm>
            <a:off x="7516715" y="2682558"/>
            <a:ext cx="135468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synapse na synapsi</a:t>
            </a:r>
          </a:p>
        </p:txBody>
      </p:sp>
      <p:sp>
        <p:nvSpPr>
          <p:cNvPr id="83" name="TextovéPole 82"/>
          <p:cNvSpPr txBox="1"/>
          <p:nvPr/>
        </p:nvSpPr>
        <p:spPr>
          <a:xfrm>
            <a:off x="4267180" y="1126562"/>
            <a:ext cx="208151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err="1"/>
              <a:t>axosomatická</a:t>
            </a:r>
            <a:r>
              <a:rPr lang="cs-CZ" dirty="0"/>
              <a:t> synapse</a:t>
            </a:r>
          </a:p>
        </p:txBody>
      </p:sp>
      <p:sp>
        <p:nvSpPr>
          <p:cNvPr id="84" name="TextovéPole 83"/>
          <p:cNvSpPr txBox="1"/>
          <p:nvPr/>
        </p:nvSpPr>
        <p:spPr>
          <a:xfrm>
            <a:off x="40486" y="1555653"/>
            <a:ext cx="208151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err="1"/>
              <a:t>axodendritická</a:t>
            </a:r>
            <a:r>
              <a:rPr lang="cs-CZ" dirty="0"/>
              <a:t> synapse</a:t>
            </a:r>
          </a:p>
        </p:txBody>
      </p:sp>
    </p:spTree>
    <p:extLst>
      <p:ext uri="{BB962C8B-B14F-4D97-AF65-F5344CB8AC3E}">
        <p14:creationId xmlns:p14="http://schemas.microsoft.com/office/powerpoint/2010/main" val="15368824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29" grpId="0"/>
      <p:bldP spid="81" grpId="0"/>
      <p:bldP spid="82" grpId="0"/>
      <p:bldP spid="83" grpId="0"/>
      <p:bldP spid="84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ovéPole 1"/>
          <p:cNvSpPr txBox="1"/>
          <p:nvPr/>
        </p:nvSpPr>
        <p:spPr>
          <a:xfrm>
            <a:off x="387226" y="303180"/>
            <a:ext cx="31352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Synapse obecně</a:t>
            </a:r>
          </a:p>
        </p:txBody>
      </p:sp>
      <p:sp>
        <p:nvSpPr>
          <p:cNvPr id="3" name="Volný tvar 2"/>
          <p:cNvSpPr/>
          <p:nvPr/>
        </p:nvSpPr>
        <p:spPr>
          <a:xfrm>
            <a:off x="1663523" y="1390668"/>
            <a:ext cx="4688639" cy="4080274"/>
          </a:xfrm>
          <a:custGeom>
            <a:avLst/>
            <a:gdLst>
              <a:gd name="connsiteX0" fmla="*/ 902525 w 4688639"/>
              <a:gd name="connsiteY0" fmla="*/ 0 h 4080274"/>
              <a:gd name="connsiteX1" fmla="*/ 1555668 w 4688639"/>
              <a:gd name="connsiteY1" fmla="*/ 380010 h 4080274"/>
              <a:gd name="connsiteX2" fmla="*/ 2375065 w 4688639"/>
              <a:gd name="connsiteY2" fmla="*/ 783771 h 4080274"/>
              <a:gd name="connsiteX3" fmla="*/ 3230088 w 4688639"/>
              <a:gd name="connsiteY3" fmla="*/ 617517 h 4080274"/>
              <a:gd name="connsiteX4" fmla="*/ 4144488 w 4688639"/>
              <a:gd name="connsiteY4" fmla="*/ 154379 h 4080274"/>
              <a:gd name="connsiteX5" fmla="*/ 4655127 w 4688639"/>
              <a:gd name="connsiteY5" fmla="*/ 261257 h 4080274"/>
              <a:gd name="connsiteX6" fmla="*/ 4595751 w 4688639"/>
              <a:gd name="connsiteY6" fmla="*/ 676893 h 4080274"/>
              <a:gd name="connsiteX7" fmla="*/ 4239491 w 4688639"/>
              <a:gd name="connsiteY7" fmla="*/ 1472540 h 4080274"/>
              <a:gd name="connsiteX8" fmla="*/ 3479470 w 4688639"/>
              <a:gd name="connsiteY8" fmla="*/ 2375065 h 4080274"/>
              <a:gd name="connsiteX9" fmla="*/ 2315688 w 4688639"/>
              <a:gd name="connsiteY9" fmla="*/ 3538846 h 4080274"/>
              <a:gd name="connsiteX10" fmla="*/ 1591294 w 4688639"/>
              <a:gd name="connsiteY10" fmla="*/ 4061361 h 4080274"/>
              <a:gd name="connsiteX11" fmla="*/ 1282535 w 4688639"/>
              <a:gd name="connsiteY11" fmla="*/ 3883231 h 4080274"/>
              <a:gd name="connsiteX12" fmla="*/ 1413164 w 4688639"/>
              <a:gd name="connsiteY12" fmla="*/ 3111335 h 4080274"/>
              <a:gd name="connsiteX13" fmla="*/ 1816925 w 4688639"/>
              <a:gd name="connsiteY13" fmla="*/ 1900052 h 4080274"/>
              <a:gd name="connsiteX14" fmla="*/ 1567543 w 4688639"/>
              <a:gd name="connsiteY14" fmla="*/ 1306285 h 4080274"/>
              <a:gd name="connsiteX15" fmla="*/ 724395 w 4688639"/>
              <a:gd name="connsiteY15" fmla="*/ 617517 h 4080274"/>
              <a:gd name="connsiteX16" fmla="*/ 0 w 4688639"/>
              <a:gd name="connsiteY16" fmla="*/ 142504 h 408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688639" h="4080274">
                <a:moveTo>
                  <a:pt x="902525" y="0"/>
                </a:moveTo>
                <a:cubicBezTo>
                  <a:pt x="1106385" y="124691"/>
                  <a:pt x="1310245" y="249382"/>
                  <a:pt x="1555668" y="380010"/>
                </a:cubicBezTo>
                <a:cubicBezTo>
                  <a:pt x="1801091" y="510639"/>
                  <a:pt x="2095995" y="744186"/>
                  <a:pt x="2375065" y="783771"/>
                </a:cubicBezTo>
                <a:cubicBezTo>
                  <a:pt x="2654135" y="823356"/>
                  <a:pt x="2935184" y="722416"/>
                  <a:pt x="3230088" y="617517"/>
                </a:cubicBezTo>
                <a:cubicBezTo>
                  <a:pt x="3524992" y="512618"/>
                  <a:pt x="3906982" y="213756"/>
                  <a:pt x="4144488" y="154379"/>
                </a:cubicBezTo>
                <a:cubicBezTo>
                  <a:pt x="4381994" y="95002"/>
                  <a:pt x="4579916" y="174171"/>
                  <a:pt x="4655127" y="261257"/>
                </a:cubicBezTo>
                <a:cubicBezTo>
                  <a:pt x="4730338" y="348343"/>
                  <a:pt x="4665024" y="475013"/>
                  <a:pt x="4595751" y="676893"/>
                </a:cubicBezTo>
                <a:cubicBezTo>
                  <a:pt x="4526478" y="878774"/>
                  <a:pt x="4425538" y="1189511"/>
                  <a:pt x="4239491" y="1472540"/>
                </a:cubicBezTo>
                <a:cubicBezTo>
                  <a:pt x="4053444" y="1755569"/>
                  <a:pt x="3800104" y="2030681"/>
                  <a:pt x="3479470" y="2375065"/>
                </a:cubicBezTo>
                <a:cubicBezTo>
                  <a:pt x="3158836" y="2719449"/>
                  <a:pt x="2630384" y="3257797"/>
                  <a:pt x="2315688" y="3538846"/>
                </a:cubicBezTo>
                <a:cubicBezTo>
                  <a:pt x="2000992" y="3819895"/>
                  <a:pt x="1763486" y="4003963"/>
                  <a:pt x="1591294" y="4061361"/>
                </a:cubicBezTo>
                <a:cubicBezTo>
                  <a:pt x="1419102" y="4118759"/>
                  <a:pt x="1312223" y="4041569"/>
                  <a:pt x="1282535" y="3883231"/>
                </a:cubicBezTo>
                <a:cubicBezTo>
                  <a:pt x="1252847" y="3724893"/>
                  <a:pt x="1324099" y="3441865"/>
                  <a:pt x="1413164" y="3111335"/>
                </a:cubicBezTo>
                <a:cubicBezTo>
                  <a:pt x="1502229" y="2780805"/>
                  <a:pt x="1791195" y="2200894"/>
                  <a:pt x="1816925" y="1900052"/>
                </a:cubicBezTo>
                <a:cubicBezTo>
                  <a:pt x="1842655" y="1599210"/>
                  <a:pt x="1749631" y="1520041"/>
                  <a:pt x="1567543" y="1306285"/>
                </a:cubicBezTo>
                <a:cubicBezTo>
                  <a:pt x="1385455" y="1092529"/>
                  <a:pt x="985652" y="811480"/>
                  <a:pt x="724395" y="617517"/>
                </a:cubicBezTo>
                <a:cubicBezTo>
                  <a:pt x="463138" y="423554"/>
                  <a:pt x="231569" y="283029"/>
                  <a:pt x="0" y="142504"/>
                </a:cubicBezTo>
              </a:path>
            </a:pathLst>
          </a:custGeom>
          <a:noFill/>
          <a:ln w="762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" name="Volný tvar 3"/>
          <p:cNvSpPr/>
          <p:nvPr/>
        </p:nvSpPr>
        <p:spPr>
          <a:xfrm>
            <a:off x="1547664" y="535644"/>
            <a:ext cx="5593277" cy="5557652"/>
          </a:xfrm>
          <a:custGeom>
            <a:avLst/>
            <a:gdLst>
              <a:gd name="connsiteX0" fmla="*/ 5593277 w 5593277"/>
              <a:gd name="connsiteY0" fmla="*/ 0 h 5557652"/>
              <a:gd name="connsiteX1" fmla="*/ 5177641 w 5593277"/>
              <a:gd name="connsiteY1" fmla="*/ 403761 h 5557652"/>
              <a:gd name="connsiteX2" fmla="*/ 5023262 w 5593277"/>
              <a:gd name="connsiteY2" fmla="*/ 581891 h 5557652"/>
              <a:gd name="connsiteX3" fmla="*/ 5189516 w 5593277"/>
              <a:gd name="connsiteY3" fmla="*/ 938151 h 5557652"/>
              <a:gd name="connsiteX4" fmla="*/ 5379522 w 5593277"/>
              <a:gd name="connsiteY4" fmla="*/ 1496291 h 5557652"/>
              <a:gd name="connsiteX5" fmla="*/ 4987636 w 5593277"/>
              <a:gd name="connsiteY5" fmla="*/ 2363190 h 5557652"/>
              <a:gd name="connsiteX6" fmla="*/ 4203865 w 5593277"/>
              <a:gd name="connsiteY6" fmla="*/ 3550722 h 5557652"/>
              <a:gd name="connsiteX7" fmla="*/ 2980706 w 5593277"/>
              <a:gd name="connsiteY7" fmla="*/ 4892634 h 5557652"/>
              <a:gd name="connsiteX8" fmla="*/ 1971303 w 5593277"/>
              <a:gd name="connsiteY8" fmla="*/ 5367647 h 5557652"/>
              <a:gd name="connsiteX9" fmla="*/ 1341911 w 5593277"/>
              <a:gd name="connsiteY9" fmla="*/ 5320146 h 5557652"/>
              <a:gd name="connsiteX10" fmla="*/ 890649 w 5593277"/>
              <a:gd name="connsiteY10" fmla="*/ 5106390 h 5557652"/>
              <a:gd name="connsiteX11" fmla="*/ 356259 w 5593277"/>
              <a:gd name="connsiteY11" fmla="*/ 5248894 h 5557652"/>
              <a:gd name="connsiteX12" fmla="*/ 0 w 5593277"/>
              <a:gd name="connsiteY12" fmla="*/ 5557652 h 5557652"/>
              <a:gd name="connsiteX0" fmla="*/ 5593277 w 5593277"/>
              <a:gd name="connsiteY0" fmla="*/ 0 h 5557652"/>
              <a:gd name="connsiteX1" fmla="*/ 5177641 w 5593277"/>
              <a:gd name="connsiteY1" fmla="*/ 403761 h 5557652"/>
              <a:gd name="connsiteX2" fmla="*/ 5023262 w 5593277"/>
              <a:gd name="connsiteY2" fmla="*/ 581891 h 5557652"/>
              <a:gd name="connsiteX3" fmla="*/ 5189516 w 5593277"/>
              <a:gd name="connsiteY3" fmla="*/ 938151 h 5557652"/>
              <a:gd name="connsiteX4" fmla="*/ 5379522 w 5593277"/>
              <a:gd name="connsiteY4" fmla="*/ 1496291 h 5557652"/>
              <a:gd name="connsiteX5" fmla="*/ 4987636 w 5593277"/>
              <a:gd name="connsiteY5" fmla="*/ 2363190 h 5557652"/>
              <a:gd name="connsiteX6" fmla="*/ 4203865 w 5593277"/>
              <a:gd name="connsiteY6" fmla="*/ 3550722 h 5557652"/>
              <a:gd name="connsiteX7" fmla="*/ 2933205 w 5593277"/>
              <a:gd name="connsiteY7" fmla="*/ 4750130 h 5557652"/>
              <a:gd name="connsiteX8" fmla="*/ 1971303 w 5593277"/>
              <a:gd name="connsiteY8" fmla="*/ 5367647 h 5557652"/>
              <a:gd name="connsiteX9" fmla="*/ 1341911 w 5593277"/>
              <a:gd name="connsiteY9" fmla="*/ 5320146 h 5557652"/>
              <a:gd name="connsiteX10" fmla="*/ 890649 w 5593277"/>
              <a:gd name="connsiteY10" fmla="*/ 5106390 h 5557652"/>
              <a:gd name="connsiteX11" fmla="*/ 356259 w 5593277"/>
              <a:gd name="connsiteY11" fmla="*/ 5248894 h 5557652"/>
              <a:gd name="connsiteX12" fmla="*/ 0 w 5593277"/>
              <a:gd name="connsiteY12" fmla="*/ 5557652 h 5557652"/>
              <a:gd name="connsiteX0" fmla="*/ 5593277 w 5593277"/>
              <a:gd name="connsiteY0" fmla="*/ 0 h 5557652"/>
              <a:gd name="connsiteX1" fmla="*/ 5177641 w 5593277"/>
              <a:gd name="connsiteY1" fmla="*/ 403761 h 5557652"/>
              <a:gd name="connsiteX2" fmla="*/ 5023262 w 5593277"/>
              <a:gd name="connsiteY2" fmla="*/ 581891 h 5557652"/>
              <a:gd name="connsiteX3" fmla="*/ 5189516 w 5593277"/>
              <a:gd name="connsiteY3" fmla="*/ 938151 h 5557652"/>
              <a:gd name="connsiteX4" fmla="*/ 5379522 w 5593277"/>
              <a:gd name="connsiteY4" fmla="*/ 1496291 h 5557652"/>
              <a:gd name="connsiteX5" fmla="*/ 4987636 w 5593277"/>
              <a:gd name="connsiteY5" fmla="*/ 2363190 h 5557652"/>
              <a:gd name="connsiteX6" fmla="*/ 4144489 w 5593277"/>
              <a:gd name="connsiteY6" fmla="*/ 3562598 h 5557652"/>
              <a:gd name="connsiteX7" fmla="*/ 2933205 w 5593277"/>
              <a:gd name="connsiteY7" fmla="*/ 4750130 h 5557652"/>
              <a:gd name="connsiteX8" fmla="*/ 1971303 w 5593277"/>
              <a:gd name="connsiteY8" fmla="*/ 5367647 h 5557652"/>
              <a:gd name="connsiteX9" fmla="*/ 1341911 w 5593277"/>
              <a:gd name="connsiteY9" fmla="*/ 5320146 h 5557652"/>
              <a:gd name="connsiteX10" fmla="*/ 890649 w 5593277"/>
              <a:gd name="connsiteY10" fmla="*/ 5106390 h 5557652"/>
              <a:gd name="connsiteX11" fmla="*/ 356259 w 5593277"/>
              <a:gd name="connsiteY11" fmla="*/ 5248894 h 5557652"/>
              <a:gd name="connsiteX12" fmla="*/ 0 w 5593277"/>
              <a:gd name="connsiteY12" fmla="*/ 5557652 h 5557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93277" h="5557652">
                <a:moveTo>
                  <a:pt x="5593277" y="0"/>
                </a:moveTo>
                <a:cubicBezTo>
                  <a:pt x="5432960" y="153389"/>
                  <a:pt x="5272643" y="306779"/>
                  <a:pt x="5177641" y="403761"/>
                </a:cubicBezTo>
                <a:cubicBezTo>
                  <a:pt x="5082638" y="500743"/>
                  <a:pt x="5021283" y="492826"/>
                  <a:pt x="5023262" y="581891"/>
                </a:cubicBezTo>
                <a:cubicBezTo>
                  <a:pt x="5025241" y="670956"/>
                  <a:pt x="5130139" y="785751"/>
                  <a:pt x="5189516" y="938151"/>
                </a:cubicBezTo>
                <a:cubicBezTo>
                  <a:pt x="5248893" y="1090551"/>
                  <a:pt x="5413169" y="1258785"/>
                  <a:pt x="5379522" y="1496291"/>
                </a:cubicBezTo>
                <a:cubicBezTo>
                  <a:pt x="5345875" y="1733798"/>
                  <a:pt x="5193475" y="2018806"/>
                  <a:pt x="4987636" y="2363190"/>
                </a:cubicBezTo>
                <a:cubicBezTo>
                  <a:pt x="4781797" y="2707574"/>
                  <a:pt x="4486894" y="3164775"/>
                  <a:pt x="4144489" y="3562598"/>
                </a:cubicBezTo>
                <a:cubicBezTo>
                  <a:pt x="3802084" y="3960421"/>
                  <a:pt x="3295403" y="4449289"/>
                  <a:pt x="2933205" y="4750130"/>
                </a:cubicBezTo>
                <a:cubicBezTo>
                  <a:pt x="2571007" y="5050971"/>
                  <a:pt x="2236519" y="5272644"/>
                  <a:pt x="1971303" y="5367647"/>
                </a:cubicBezTo>
                <a:cubicBezTo>
                  <a:pt x="1706087" y="5462650"/>
                  <a:pt x="1522020" y="5363689"/>
                  <a:pt x="1341911" y="5320146"/>
                </a:cubicBezTo>
                <a:cubicBezTo>
                  <a:pt x="1161802" y="5276603"/>
                  <a:pt x="1054924" y="5118265"/>
                  <a:pt x="890649" y="5106390"/>
                </a:cubicBezTo>
                <a:cubicBezTo>
                  <a:pt x="726374" y="5094515"/>
                  <a:pt x="504700" y="5173684"/>
                  <a:pt x="356259" y="5248894"/>
                </a:cubicBezTo>
                <a:cubicBezTo>
                  <a:pt x="207818" y="5324104"/>
                  <a:pt x="0" y="5557652"/>
                  <a:pt x="0" y="5557652"/>
                </a:cubicBez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15" name="Skupina 14"/>
          <p:cNvGrpSpPr/>
          <p:nvPr/>
        </p:nvGrpSpPr>
        <p:grpSpPr>
          <a:xfrm>
            <a:off x="4235952" y="3093023"/>
            <a:ext cx="492150" cy="751438"/>
            <a:chOff x="4007842" y="3469650"/>
            <a:chExt cx="492150" cy="751438"/>
          </a:xfrm>
        </p:grpSpPr>
        <p:sp>
          <p:nvSpPr>
            <p:cNvPr id="5" name="Ovál 4"/>
            <p:cNvSpPr/>
            <p:nvPr/>
          </p:nvSpPr>
          <p:spPr>
            <a:xfrm>
              <a:off x="4007842" y="3469650"/>
              <a:ext cx="492150" cy="75143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8" name="Ovál 7"/>
            <p:cNvSpPr/>
            <p:nvPr/>
          </p:nvSpPr>
          <p:spPr>
            <a:xfrm>
              <a:off x="4253917" y="3654316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" name="Ovál 8"/>
            <p:cNvSpPr/>
            <p:nvPr/>
          </p:nvSpPr>
          <p:spPr>
            <a:xfrm>
              <a:off x="4139952" y="3886019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0" name="Ovál 9"/>
            <p:cNvSpPr/>
            <p:nvPr/>
          </p:nvSpPr>
          <p:spPr>
            <a:xfrm>
              <a:off x="4337599" y="386104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1" name="Ovál 10"/>
            <p:cNvSpPr/>
            <p:nvPr/>
          </p:nvSpPr>
          <p:spPr>
            <a:xfrm>
              <a:off x="4067944" y="3717032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2" name="Ovál 11"/>
            <p:cNvSpPr/>
            <p:nvPr/>
          </p:nvSpPr>
          <p:spPr>
            <a:xfrm>
              <a:off x="4139952" y="35010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3" name="Ovál 12"/>
            <p:cNvSpPr/>
            <p:nvPr/>
          </p:nvSpPr>
          <p:spPr>
            <a:xfrm>
              <a:off x="4355976" y="36534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4" name="Ovál 13"/>
            <p:cNvSpPr/>
            <p:nvPr/>
          </p:nvSpPr>
          <p:spPr>
            <a:xfrm>
              <a:off x="4211960" y="38058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grpSp>
        <p:nvGrpSpPr>
          <p:cNvPr id="16" name="Skupina 15"/>
          <p:cNvGrpSpPr/>
          <p:nvPr/>
        </p:nvGrpSpPr>
        <p:grpSpPr>
          <a:xfrm>
            <a:off x="5076056" y="2210382"/>
            <a:ext cx="492150" cy="751438"/>
            <a:chOff x="4007842" y="3469650"/>
            <a:chExt cx="492150" cy="751438"/>
          </a:xfrm>
        </p:grpSpPr>
        <p:sp>
          <p:nvSpPr>
            <p:cNvPr id="17" name="Ovál 16"/>
            <p:cNvSpPr/>
            <p:nvPr/>
          </p:nvSpPr>
          <p:spPr>
            <a:xfrm>
              <a:off x="4007842" y="3469650"/>
              <a:ext cx="492150" cy="75143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" name="Ovál 17"/>
            <p:cNvSpPr/>
            <p:nvPr/>
          </p:nvSpPr>
          <p:spPr>
            <a:xfrm>
              <a:off x="4253917" y="3654316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" name="Ovál 18"/>
            <p:cNvSpPr/>
            <p:nvPr/>
          </p:nvSpPr>
          <p:spPr>
            <a:xfrm>
              <a:off x="4139952" y="3886019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0" name="Ovál 19"/>
            <p:cNvSpPr/>
            <p:nvPr/>
          </p:nvSpPr>
          <p:spPr>
            <a:xfrm>
              <a:off x="4337599" y="386104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1" name="Ovál 20"/>
            <p:cNvSpPr/>
            <p:nvPr/>
          </p:nvSpPr>
          <p:spPr>
            <a:xfrm>
              <a:off x="4067944" y="3717032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2" name="Ovál 21"/>
            <p:cNvSpPr/>
            <p:nvPr/>
          </p:nvSpPr>
          <p:spPr>
            <a:xfrm>
              <a:off x="4139952" y="35010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3" name="Ovál 22"/>
            <p:cNvSpPr/>
            <p:nvPr/>
          </p:nvSpPr>
          <p:spPr>
            <a:xfrm>
              <a:off x="4355976" y="36534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4" name="Ovál 23"/>
            <p:cNvSpPr/>
            <p:nvPr/>
          </p:nvSpPr>
          <p:spPr>
            <a:xfrm>
              <a:off x="4211960" y="38058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grpSp>
        <p:nvGrpSpPr>
          <p:cNvPr id="25" name="Skupina 24"/>
          <p:cNvGrpSpPr/>
          <p:nvPr/>
        </p:nvGrpSpPr>
        <p:grpSpPr>
          <a:xfrm>
            <a:off x="3347864" y="4117722"/>
            <a:ext cx="492150" cy="751438"/>
            <a:chOff x="4007842" y="3469650"/>
            <a:chExt cx="492150" cy="751438"/>
          </a:xfrm>
        </p:grpSpPr>
        <p:sp>
          <p:nvSpPr>
            <p:cNvPr id="26" name="Ovál 25"/>
            <p:cNvSpPr/>
            <p:nvPr/>
          </p:nvSpPr>
          <p:spPr>
            <a:xfrm>
              <a:off x="4007842" y="3469650"/>
              <a:ext cx="492150" cy="75143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7" name="Ovál 26"/>
            <p:cNvSpPr/>
            <p:nvPr/>
          </p:nvSpPr>
          <p:spPr>
            <a:xfrm>
              <a:off x="4253917" y="3654316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8" name="Ovál 27"/>
            <p:cNvSpPr/>
            <p:nvPr/>
          </p:nvSpPr>
          <p:spPr>
            <a:xfrm>
              <a:off x="4139952" y="3886019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9" name="Ovál 28"/>
            <p:cNvSpPr/>
            <p:nvPr/>
          </p:nvSpPr>
          <p:spPr>
            <a:xfrm>
              <a:off x="4337599" y="386104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0" name="Ovál 29"/>
            <p:cNvSpPr/>
            <p:nvPr/>
          </p:nvSpPr>
          <p:spPr>
            <a:xfrm>
              <a:off x="4067944" y="3717032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1" name="Ovál 30"/>
            <p:cNvSpPr/>
            <p:nvPr/>
          </p:nvSpPr>
          <p:spPr>
            <a:xfrm>
              <a:off x="4139952" y="35010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2" name="Ovál 31"/>
            <p:cNvSpPr/>
            <p:nvPr/>
          </p:nvSpPr>
          <p:spPr>
            <a:xfrm>
              <a:off x="4355976" y="36534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3" name="Ovál 32"/>
            <p:cNvSpPr/>
            <p:nvPr/>
          </p:nvSpPr>
          <p:spPr>
            <a:xfrm>
              <a:off x="4211960" y="38058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34" name="Volný tvar 33"/>
          <p:cNvSpPr>
            <a:spLocks noChangeAspect="1"/>
          </p:cNvSpPr>
          <p:nvPr/>
        </p:nvSpPr>
        <p:spPr>
          <a:xfrm rot="743732">
            <a:off x="4024101" y="5208484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6" name="Volný tvar 35"/>
          <p:cNvSpPr>
            <a:spLocks noChangeAspect="1"/>
          </p:cNvSpPr>
          <p:nvPr/>
        </p:nvSpPr>
        <p:spPr>
          <a:xfrm rot="743732">
            <a:off x="4901840" y="4471130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7" name="Volný tvar 36"/>
          <p:cNvSpPr>
            <a:spLocks noChangeAspect="1"/>
          </p:cNvSpPr>
          <p:nvPr/>
        </p:nvSpPr>
        <p:spPr>
          <a:xfrm rot="743732">
            <a:off x="4434925" y="4854162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8" name="Volný tvar 37"/>
          <p:cNvSpPr>
            <a:spLocks noChangeAspect="1"/>
          </p:cNvSpPr>
          <p:nvPr/>
        </p:nvSpPr>
        <p:spPr>
          <a:xfrm rot="743732">
            <a:off x="5345763" y="4002699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9" name="Volný tvar 38"/>
          <p:cNvSpPr>
            <a:spLocks noChangeAspect="1"/>
          </p:cNvSpPr>
          <p:nvPr/>
        </p:nvSpPr>
        <p:spPr>
          <a:xfrm rot="743732">
            <a:off x="5706561" y="3558018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0" name="Volný tvar 39"/>
          <p:cNvSpPr>
            <a:spLocks noChangeAspect="1"/>
          </p:cNvSpPr>
          <p:nvPr/>
        </p:nvSpPr>
        <p:spPr>
          <a:xfrm rot="743732">
            <a:off x="6065843" y="3043603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1" name="Volný tvar 40"/>
          <p:cNvSpPr>
            <a:spLocks noChangeAspect="1"/>
          </p:cNvSpPr>
          <p:nvPr/>
        </p:nvSpPr>
        <p:spPr>
          <a:xfrm rot="21350708">
            <a:off x="6378383" y="2479414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2" name="TextovéPole 41"/>
          <p:cNvSpPr txBox="1"/>
          <p:nvPr/>
        </p:nvSpPr>
        <p:spPr>
          <a:xfrm>
            <a:off x="2991551" y="1203805"/>
            <a:ext cx="21602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synaptické zakončení</a:t>
            </a:r>
          </a:p>
        </p:txBody>
      </p:sp>
      <p:cxnSp>
        <p:nvCxnSpPr>
          <p:cNvPr id="43" name="Přímá spojnice 42"/>
          <p:cNvCxnSpPr/>
          <p:nvPr/>
        </p:nvCxnSpPr>
        <p:spPr>
          <a:xfrm flipH="1" flipV="1">
            <a:off x="4071671" y="1690363"/>
            <a:ext cx="425328" cy="80021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extovéPole 44"/>
          <p:cNvSpPr txBox="1"/>
          <p:nvPr/>
        </p:nvSpPr>
        <p:spPr>
          <a:xfrm>
            <a:off x="3867035" y="426340"/>
            <a:ext cx="307755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vezikuly s </a:t>
            </a:r>
            <a:r>
              <a:rPr lang="cs-CZ" dirty="0" err="1"/>
              <a:t>neuromediátorem</a:t>
            </a:r>
            <a:r>
              <a:rPr lang="cs-CZ" dirty="0"/>
              <a:t> (neurotransmiterem)</a:t>
            </a:r>
          </a:p>
        </p:txBody>
      </p:sp>
      <p:cxnSp>
        <p:nvCxnSpPr>
          <p:cNvPr id="46" name="Přímá spojnice 45"/>
          <p:cNvCxnSpPr>
            <a:stCxn id="17" idx="7"/>
          </p:cNvCxnSpPr>
          <p:nvPr/>
        </p:nvCxnSpPr>
        <p:spPr>
          <a:xfrm flipV="1">
            <a:off x="5496132" y="1060298"/>
            <a:ext cx="239871" cy="126013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Přímá spojnice 47"/>
          <p:cNvCxnSpPr/>
          <p:nvPr/>
        </p:nvCxnSpPr>
        <p:spPr>
          <a:xfrm>
            <a:off x="2195736" y="4664102"/>
            <a:ext cx="1446631" cy="51036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ovéPole 49"/>
          <p:cNvSpPr txBox="1"/>
          <p:nvPr/>
        </p:nvSpPr>
        <p:spPr>
          <a:xfrm>
            <a:off x="1292918" y="3984217"/>
            <a:ext cx="21602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presynaptická membrána</a:t>
            </a:r>
          </a:p>
        </p:txBody>
      </p:sp>
      <p:sp>
        <p:nvSpPr>
          <p:cNvPr id="51" name="TextovéPole 50"/>
          <p:cNvSpPr txBox="1"/>
          <p:nvPr/>
        </p:nvSpPr>
        <p:spPr>
          <a:xfrm>
            <a:off x="5117167" y="5631631"/>
            <a:ext cx="299646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postsynaptická membrána (na buňce neuronu, svalu, žláze,….)</a:t>
            </a:r>
          </a:p>
        </p:txBody>
      </p:sp>
      <p:cxnSp>
        <p:nvCxnSpPr>
          <p:cNvPr id="52" name="Přímá spojnice 51"/>
          <p:cNvCxnSpPr/>
          <p:nvPr/>
        </p:nvCxnSpPr>
        <p:spPr>
          <a:xfrm>
            <a:off x="3840014" y="5733256"/>
            <a:ext cx="1302615" cy="37827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ovéPole 53"/>
          <p:cNvSpPr txBox="1"/>
          <p:nvPr/>
        </p:nvSpPr>
        <p:spPr>
          <a:xfrm>
            <a:off x="6215411" y="4527801"/>
            <a:ext cx="206813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specifický receptor</a:t>
            </a:r>
          </a:p>
        </p:txBody>
      </p:sp>
      <p:cxnSp>
        <p:nvCxnSpPr>
          <p:cNvPr id="55" name="Přímá spojnice 54"/>
          <p:cNvCxnSpPr>
            <a:stCxn id="36" idx="12"/>
          </p:cNvCxnSpPr>
          <p:nvPr/>
        </p:nvCxnSpPr>
        <p:spPr>
          <a:xfrm>
            <a:off x="5196707" y="4713472"/>
            <a:ext cx="1047082" cy="431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TextovéPole 56"/>
          <p:cNvSpPr txBox="1"/>
          <p:nvPr/>
        </p:nvSpPr>
        <p:spPr>
          <a:xfrm>
            <a:off x="6948264" y="2217853"/>
            <a:ext cx="206813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synaptická štěrbina</a:t>
            </a:r>
          </a:p>
        </p:txBody>
      </p:sp>
      <p:cxnSp>
        <p:nvCxnSpPr>
          <p:cNvPr id="58" name="Přímá spojnice 57"/>
          <p:cNvCxnSpPr/>
          <p:nvPr/>
        </p:nvCxnSpPr>
        <p:spPr>
          <a:xfrm>
            <a:off x="6471153" y="2320428"/>
            <a:ext cx="523541" cy="476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Přímá spojnice 59"/>
          <p:cNvCxnSpPr/>
          <p:nvPr/>
        </p:nvCxnSpPr>
        <p:spPr>
          <a:xfrm flipV="1">
            <a:off x="1115616" y="1613187"/>
            <a:ext cx="1080120" cy="8958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TextovéPole 62"/>
          <p:cNvSpPr txBox="1"/>
          <p:nvPr/>
        </p:nvSpPr>
        <p:spPr>
          <a:xfrm>
            <a:off x="602705" y="2484899"/>
            <a:ext cx="21602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axon</a:t>
            </a:r>
          </a:p>
        </p:txBody>
      </p:sp>
    </p:spTree>
    <p:extLst>
      <p:ext uri="{BB962C8B-B14F-4D97-AF65-F5344CB8AC3E}">
        <p14:creationId xmlns:p14="http://schemas.microsoft.com/office/powerpoint/2010/main" val="1985737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5" grpId="0"/>
      <p:bldP spid="50" grpId="0"/>
      <p:bldP spid="51" grpId="0"/>
      <p:bldP spid="54" grpId="0"/>
      <p:bldP spid="57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Volný tvar 2"/>
          <p:cNvSpPr/>
          <p:nvPr/>
        </p:nvSpPr>
        <p:spPr>
          <a:xfrm>
            <a:off x="1663523" y="1390667"/>
            <a:ext cx="4688639" cy="4073999"/>
          </a:xfrm>
          <a:custGeom>
            <a:avLst/>
            <a:gdLst>
              <a:gd name="connsiteX0" fmla="*/ 902525 w 4688639"/>
              <a:gd name="connsiteY0" fmla="*/ 0 h 4080274"/>
              <a:gd name="connsiteX1" fmla="*/ 1555668 w 4688639"/>
              <a:gd name="connsiteY1" fmla="*/ 380010 h 4080274"/>
              <a:gd name="connsiteX2" fmla="*/ 2375065 w 4688639"/>
              <a:gd name="connsiteY2" fmla="*/ 783771 h 4080274"/>
              <a:gd name="connsiteX3" fmla="*/ 3230088 w 4688639"/>
              <a:gd name="connsiteY3" fmla="*/ 617517 h 4080274"/>
              <a:gd name="connsiteX4" fmla="*/ 4144488 w 4688639"/>
              <a:gd name="connsiteY4" fmla="*/ 154379 h 4080274"/>
              <a:gd name="connsiteX5" fmla="*/ 4655127 w 4688639"/>
              <a:gd name="connsiteY5" fmla="*/ 261257 h 4080274"/>
              <a:gd name="connsiteX6" fmla="*/ 4595751 w 4688639"/>
              <a:gd name="connsiteY6" fmla="*/ 676893 h 4080274"/>
              <a:gd name="connsiteX7" fmla="*/ 4239491 w 4688639"/>
              <a:gd name="connsiteY7" fmla="*/ 1472540 h 4080274"/>
              <a:gd name="connsiteX8" fmla="*/ 3479470 w 4688639"/>
              <a:gd name="connsiteY8" fmla="*/ 2375065 h 4080274"/>
              <a:gd name="connsiteX9" fmla="*/ 2315688 w 4688639"/>
              <a:gd name="connsiteY9" fmla="*/ 3538846 h 4080274"/>
              <a:gd name="connsiteX10" fmla="*/ 1591294 w 4688639"/>
              <a:gd name="connsiteY10" fmla="*/ 4061361 h 4080274"/>
              <a:gd name="connsiteX11" fmla="*/ 1282535 w 4688639"/>
              <a:gd name="connsiteY11" fmla="*/ 3883231 h 4080274"/>
              <a:gd name="connsiteX12" fmla="*/ 1413164 w 4688639"/>
              <a:gd name="connsiteY12" fmla="*/ 3111335 h 4080274"/>
              <a:gd name="connsiteX13" fmla="*/ 1816925 w 4688639"/>
              <a:gd name="connsiteY13" fmla="*/ 1900052 h 4080274"/>
              <a:gd name="connsiteX14" fmla="*/ 1567543 w 4688639"/>
              <a:gd name="connsiteY14" fmla="*/ 1306285 h 4080274"/>
              <a:gd name="connsiteX15" fmla="*/ 724395 w 4688639"/>
              <a:gd name="connsiteY15" fmla="*/ 617517 h 4080274"/>
              <a:gd name="connsiteX16" fmla="*/ 0 w 4688639"/>
              <a:gd name="connsiteY16" fmla="*/ 142504 h 4080274"/>
              <a:gd name="connsiteX0" fmla="*/ 902525 w 4688639"/>
              <a:gd name="connsiteY0" fmla="*/ 0 h 4080274"/>
              <a:gd name="connsiteX1" fmla="*/ 1555668 w 4688639"/>
              <a:gd name="connsiteY1" fmla="*/ 380010 h 4080274"/>
              <a:gd name="connsiteX2" fmla="*/ 2375065 w 4688639"/>
              <a:gd name="connsiteY2" fmla="*/ 783771 h 4080274"/>
              <a:gd name="connsiteX3" fmla="*/ 3230088 w 4688639"/>
              <a:gd name="connsiteY3" fmla="*/ 617517 h 4080274"/>
              <a:gd name="connsiteX4" fmla="*/ 4144488 w 4688639"/>
              <a:gd name="connsiteY4" fmla="*/ 154379 h 4080274"/>
              <a:gd name="connsiteX5" fmla="*/ 4655127 w 4688639"/>
              <a:gd name="connsiteY5" fmla="*/ 261257 h 4080274"/>
              <a:gd name="connsiteX6" fmla="*/ 4595751 w 4688639"/>
              <a:gd name="connsiteY6" fmla="*/ 676893 h 4080274"/>
              <a:gd name="connsiteX7" fmla="*/ 4239491 w 4688639"/>
              <a:gd name="connsiteY7" fmla="*/ 1472540 h 4080274"/>
              <a:gd name="connsiteX8" fmla="*/ 3479470 w 4688639"/>
              <a:gd name="connsiteY8" fmla="*/ 2375065 h 4080274"/>
              <a:gd name="connsiteX9" fmla="*/ 2409713 w 4688639"/>
              <a:gd name="connsiteY9" fmla="*/ 3145706 h 4080274"/>
              <a:gd name="connsiteX10" fmla="*/ 2315688 w 4688639"/>
              <a:gd name="connsiteY10" fmla="*/ 3538846 h 4080274"/>
              <a:gd name="connsiteX11" fmla="*/ 1591294 w 4688639"/>
              <a:gd name="connsiteY11" fmla="*/ 4061361 h 4080274"/>
              <a:gd name="connsiteX12" fmla="*/ 1282535 w 4688639"/>
              <a:gd name="connsiteY12" fmla="*/ 3883231 h 4080274"/>
              <a:gd name="connsiteX13" fmla="*/ 1413164 w 4688639"/>
              <a:gd name="connsiteY13" fmla="*/ 3111335 h 4080274"/>
              <a:gd name="connsiteX14" fmla="*/ 1816925 w 4688639"/>
              <a:gd name="connsiteY14" fmla="*/ 1900052 h 4080274"/>
              <a:gd name="connsiteX15" fmla="*/ 1567543 w 4688639"/>
              <a:gd name="connsiteY15" fmla="*/ 1306285 h 4080274"/>
              <a:gd name="connsiteX16" fmla="*/ 724395 w 4688639"/>
              <a:gd name="connsiteY16" fmla="*/ 617517 h 4080274"/>
              <a:gd name="connsiteX17" fmla="*/ 0 w 4688639"/>
              <a:gd name="connsiteY17" fmla="*/ 142504 h 4080274"/>
              <a:gd name="connsiteX0" fmla="*/ 902525 w 4688639"/>
              <a:gd name="connsiteY0" fmla="*/ 0 h 4073999"/>
              <a:gd name="connsiteX1" fmla="*/ 1555668 w 4688639"/>
              <a:gd name="connsiteY1" fmla="*/ 380010 h 4073999"/>
              <a:gd name="connsiteX2" fmla="*/ 2375065 w 4688639"/>
              <a:gd name="connsiteY2" fmla="*/ 783771 h 4073999"/>
              <a:gd name="connsiteX3" fmla="*/ 3230088 w 4688639"/>
              <a:gd name="connsiteY3" fmla="*/ 617517 h 4073999"/>
              <a:gd name="connsiteX4" fmla="*/ 4144488 w 4688639"/>
              <a:gd name="connsiteY4" fmla="*/ 154379 h 4073999"/>
              <a:gd name="connsiteX5" fmla="*/ 4655127 w 4688639"/>
              <a:gd name="connsiteY5" fmla="*/ 261257 h 4073999"/>
              <a:gd name="connsiteX6" fmla="*/ 4595751 w 4688639"/>
              <a:gd name="connsiteY6" fmla="*/ 676893 h 4073999"/>
              <a:gd name="connsiteX7" fmla="*/ 4239491 w 4688639"/>
              <a:gd name="connsiteY7" fmla="*/ 1472540 h 4073999"/>
              <a:gd name="connsiteX8" fmla="*/ 3479470 w 4688639"/>
              <a:gd name="connsiteY8" fmla="*/ 2375065 h 4073999"/>
              <a:gd name="connsiteX9" fmla="*/ 2409713 w 4688639"/>
              <a:gd name="connsiteY9" fmla="*/ 3145706 h 4073999"/>
              <a:gd name="connsiteX10" fmla="*/ 2161309 w 4688639"/>
              <a:gd name="connsiteY10" fmla="*/ 3633849 h 4073999"/>
              <a:gd name="connsiteX11" fmla="*/ 1591294 w 4688639"/>
              <a:gd name="connsiteY11" fmla="*/ 4061361 h 4073999"/>
              <a:gd name="connsiteX12" fmla="*/ 1282535 w 4688639"/>
              <a:gd name="connsiteY12" fmla="*/ 3883231 h 4073999"/>
              <a:gd name="connsiteX13" fmla="*/ 1413164 w 4688639"/>
              <a:gd name="connsiteY13" fmla="*/ 3111335 h 4073999"/>
              <a:gd name="connsiteX14" fmla="*/ 1816925 w 4688639"/>
              <a:gd name="connsiteY14" fmla="*/ 1900052 h 4073999"/>
              <a:gd name="connsiteX15" fmla="*/ 1567543 w 4688639"/>
              <a:gd name="connsiteY15" fmla="*/ 1306285 h 4073999"/>
              <a:gd name="connsiteX16" fmla="*/ 724395 w 4688639"/>
              <a:gd name="connsiteY16" fmla="*/ 617517 h 4073999"/>
              <a:gd name="connsiteX17" fmla="*/ 0 w 4688639"/>
              <a:gd name="connsiteY17" fmla="*/ 142504 h 4073999"/>
              <a:gd name="connsiteX0" fmla="*/ 902525 w 4688639"/>
              <a:gd name="connsiteY0" fmla="*/ 0 h 4073999"/>
              <a:gd name="connsiteX1" fmla="*/ 1555668 w 4688639"/>
              <a:gd name="connsiteY1" fmla="*/ 380010 h 4073999"/>
              <a:gd name="connsiteX2" fmla="*/ 2375065 w 4688639"/>
              <a:gd name="connsiteY2" fmla="*/ 783771 h 4073999"/>
              <a:gd name="connsiteX3" fmla="*/ 3230088 w 4688639"/>
              <a:gd name="connsiteY3" fmla="*/ 617517 h 4073999"/>
              <a:gd name="connsiteX4" fmla="*/ 4144488 w 4688639"/>
              <a:gd name="connsiteY4" fmla="*/ 154379 h 4073999"/>
              <a:gd name="connsiteX5" fmla="*/ 4655127 w 4688639"/>
              <a:gd name="connsiteY5" fmla="*/ 261257 h 4073999"/>
              <a:gd name="connsiteX6" fmla="*/ 4595751 w 4688639"/>
              <a:gd name="connsiteY6" fmla="*/ 676893 h 4073999"/>
              <a:gd name="connsiteX7" fmla="*/ 4239491 w 4688639"/>
              <a:gd name="connsiteY7" fmla="*/ 1472540 h 4073999"/>
              <a:gd name="connsiteX8" fmla="*/ 3479470 w 4688639"/>
              <a:gd name="connsiteY8" fmla="*/ 2375065 h 4073999"/>
              <a:gd name="connsiteX9" fmla="*/ 2908477 w 4688639"/>
              <a:gd name="connsiteY9" fmla="*/ 3074455 h 4073999"/>
              <a:gd name="connsiteX10" fmla="*/ 2409713 w 4688639"/>
              <a:gd name="connsiteY10" fmla="*/ 3145706 h 4073999"/>
              <a:gd name="connsiteX11" fmla="*/ 2161309 w 4688639"/>
              <a:gd name="connsiteY11" fmla="*/ 3633849 h 4073999"/>
              <a:gd name="connsiteX12" fmla="*/ 1591294 w 4688639"/>
              <a:gd name="connsiteY12" fmla="*/ 4061361 h 4073999"/>
              <a:gd name="connsiteX13" fmla="*/ 1282535 w 4688639"/>
              <a:gd name="connsiteY13" fmla="*/ 3883231 h 4073999"/>
              <a:gd name="connsiteX14" fmla="*/ 1413164 w 4688639"/>
              <a:gd name="connsiteY14" fmla="*/ 3111335 h 4073999"/>
              <a:gd name="connsiteX15" fmla="*/ 1816925 w 4688639"/>
              <a:gd name="connsiteY15" fmla="*/ 1900052 h 4073999"/>
              <a:gd name="connsiteX16" fmla="*/ 1567543 w 4688639"/>
              <a:gd name="connsiteY16" fmla="*/ 1306285 h 4073999"/>
              <a:gd name="connsiteX17" fmla="*/ 724395 w 4688639"/>
              <a:gd name="connsiteY17" fmla="*/ 617517 h 4073999"/>
              <a:gd name="connsiteX18" fmla="*/ 0 w 4688639"/>
              <a:gd name="connsiteY18" fmla="*/ 142504 h 4073999"/>
              <a:gd name="connsiteX0" fmla="*/ 902525 w 4688639"/>
              <a:gd name="connsiteY0" fmla="*/ 0 h 4073999"/>
              <a:gd name="connsiteX1" fmla="*/ 1555668 w 4688639"/>
              <a:gd name="connsiteY1" fmla="*/ 380010 h 4073999"/>
              <a:gd name="connsiteX2" fmla="*/ 2375065 w 4688639"/>
              <a:gd name="connsiteY2" fmla="*/ 783771 h 4073999"/>
              <a:gd name="connsiteX3" fmla="*/ 3230088 w 4688639"/>
              <a:gd name="connsiteY3" fmla="*/ 617517 h 4073999"/>
              <a:gd name="connsiteX4" fmla="*/ 4144488 w 4688639"/>
              <a:gd name="connsiteY4" fmla="*/ 154379 h 4073999"/>
              <a:gd name="connsiteX5" fmla="*/ 4655127 w 4688639"/>
              <a:gd name="connsiteY5" fmla="*/ 261257 h 4073999"/>
              <a:gd name="connsiteX6" fmla="*/ 4595751 w 4688639"/>
              <a:gd name="connsiteY6" fmla="*/ 676893 h 4073999"/>
              <a:gd name="connsiteX7" fmla="*/ 4239491 w 4688639"/>
              <a:gd name="connsiteY7" fmla="*/ 1472540 h 4073999"/>
              <a:gd name="connsiteX8" fmla="*/ 3479470 w 4688639"/>
              <a:gd name="connsiteY8" fmla="*/ 2375065 h 4073999"/>
              <a:gd name="connsiteX9" fmla="*/ 2908477 w 4688639"/>
              <a:gd name="connsiteY9" fmla="*/ 3074455 h 4073999"/>
              <a:gd name="connsiteX10" fmla="*/ 2112830 w 4688639"/>
              <a:gd name="connsiteY10" fmla="*/ 2943826 h 4073999"/>
              <a:gd name="connsiteX11" fmla="*/ 2161309 w 4688639"/>
              <a:gd name="connsiteY11" fmla="*/ 3633849 h 4073999"/>
              <a:gd name="connsiteX12" fmla="*/ 1591294 w 4688639"/>
              <a:gd name="connsiteY12" fmla="*/ 4061361 h 4073999"/>
              <a:gd name="connsiteX13" fmla="*/ 1282535 w 4688639"/>
              <a:gd name="connsiteY13" fmla="*/ 3883231 h 4073999"/>
              <a:gd name="connsiteX14" fmla="*/ 1413164 w 4688639"/>
              <a:gd name="connsiteY14" fmla="*/ 3111335 h 4073999"/>
              <a:gd name="connsiteX15" fmla="*/ 1816925 w 4688639"/>
              <a:gd name="connsiteY15" fmla="*/ 1900052 h 4073999"/>
              <a:gd name="connsiteX16" fmla="*/ 1567543 w 4688639"/>
              <a:gd name="connsiteY16" fmla="*/ 1306285 h 4073999"/>
              <a:gd name="connsiteX17" fmla="*/ 724395 w 4688639"/>
              <a:gd name="connsiteY17" fmla="*/ 617517 h 4073999"/>
              <a:gd name="connsiteX18" fmla="*/ 0 w 4688639"/>
              <a:gd name="connsiteY18" fmla="*/ 142504 h 4073999"/>
              <a:gd name="connsiteX0" fmla="*/ 902525 w 4688639"/>
              <a:gd name="connsiteY0" fmla="*/ 0 h 4073999"/>
              <a:gd name="connsiteX1" fmla="*/ 1555668 w 4688639"/>
              <a:gd name="connsiteY1" fmla="*/ 380010 h 4073999"/>
              <a:gd name="connsiteX2" fmla="*/ 2375065 w 4688639"/>
              <a:gd name="connsiteY2" fmla="*/ 783771 h 4073999"/>
              <a:gd name="connsiteX3" fmla="*/ 3230088 w 4688639"/>
              <a:gd name="connsiteY3" fmla="*/ 617517 h 4073999"/>
              <a:gd name="connsiteX4" fmla="*/ 4144488 w 4688639"/>
              <a:gd name="connsiteY4" fmla="*/ 154379 h 4073999"/>
              <a:gd name="connsiteX5" fmla="*/ 4655127 w 4688639"/>
              <a:gd name="connsiteY5" fmla="*/ 261257 h 4073999"/>
              <a:gd name="connsiteX6" fmla="*/ 4595751 w 4688639"/>
              <a:gd name="connsiteY6" fmla="*/ 676893 h 4073999"/>
              <a:gd name="connsiteX7" fmla="*/ 4239491 w 4688639"/>
              <a:gd name="connsiteY7" fmla="*/ 1472540 h 4073999"/>
              <a:gd name="connsiteX8" fmla="*/ 3479470 w 4688639"/>
              <a:gd name="connsiteY8" fmla="*/ 2375065 h 4073999"/>
              <a:gd name="connsiteX9" fmla="*/ 2908477 w 4688639"/>
              <a:gd name="connsiteY9" fmla="*/ 3074455 h 4073999"/>
              <a:gd name="connsiteX10" fmla="*/ 2492841 w 4688639"/>
              <a:gd name="connsiteY10" fmla="*/ 2896325 h 4073999"/>
              <a:gd name="connsiteX11" fmla="*/ 2112830 w 4688639"/>
              <a:gd name="connsiteY11" fmla="*/ 2943826 h 4073999"/>
              <a:gd name="connsiteX12" fmla="*/ 2161309 w 4688639"/>
              <a:gd name="connsiteY12" fmla="*/ 3633849 h 4073999"/>
              <a:gd name="connsiteX13" fmla="*/ 1591294 w 4688639"/>
              <a:gd name="connsiteY13" fmla="*/ 4061361 h 4073999"/>
              <a:gd name="connsiteX14" fmla="*/ 1282535 w 4688639"/>
              <a:gd name="connsiteY14" fmla="*/ 3883231 h 4073999"/>
              <a:gd name="connsiteX15" fmla="*/ 1413164 w 4688639"/>
              <a:gd name="connsiteY15" fmla="*/ 3111335 h 4073999"/>
              <a:gd name="connsiteX16" fmla="*/ 1816925 w 4688639"/>
              <a:gd name="connsiteY16" fmla="*/ 1900052 h 4073999"/>
              <a:gd name="connsiteX17" fmla="*/ 1567543 w 4688639"/>
              <a:gd name="connsiteY17" fmla="*/ 1306285 h 4073999"/>
              <a:gd name="connsiteX18" fmla="*/ 724395 w 4688639"/>
              <a:gd name="connsiteY18" fmla="*/ 617517 h 4073999"/>
              <a:gd name="connsiteX19" fmla="*/ 0 w 4688639"/>
              <a:gd name="connsiteY19" fmla="*/ 142504 h 4073999"/>
              <a:gd name="connsiteX0" fmla="*/ 902525 w 4688639"/>
              <a:gd name="connsiteY0" fmla="*/ 0 h 4073999"/>
              <a:gd name="connsiteX1" fmla="*/ 1555668 w 4688639"/>
              <a:gd name="connsiteY1" fmla="*/ 380010 h 4073999"/>
              <a:gd name="connsiteX2" fmla="*/ 2375065 w 4688639"/>
              <a:gd name="connsiteY2" fmla="*/ 783771 h 4073999"/>
              <a:gd name="connsiteX3" fmla="*/ 3230088 w 4688639"/>
              <a:gd name="connsiteY3" fmla="*/ 617517 h 4073999"/>
              <a:gd name="connsiteX4" fmla="*/ 4144488 w 4688639"/>
              <a:gd name="connsiteY4" fmla="*/ 154379 h 4073999"/>
              <a:gd name="connsiteX5" fmla="*/ 4655127 w 4688639"/>
              <a:gd name="connsiteY5" fmla="*/ 261257 h 4073999"/>
              <a:gd name="connsiteX6" fmla="*/ 4595751 w 4688639"/>
              <a:gd name="connsiteY6" fmla="*/ 676893 h 4073999"/>
              <a:gd name="connsiteX7" fmla="*/ 4239491 w 4688639"/>
              <a:gd name="connsiteY7" fmla="*/ 1472540 h 4073999"/>
              <a:gd name="connsiteX8" fmla="*/ 3479470 w 4688639"/>
              <a:gd name="connsiteY8" fmla="*/ 2375065 h 4073999"/>
              <a:gd name="connsiteX9" fmla="*/ 2908477 w 4688639"/>
              <a:gd name="connsiteY9" fmla="*/ 3074455 h 4073999"/>
              <a:gd name="connsiteX10" fmla="*/ 2492841 w 4688639"/>
              <a:gd name="connsiteY10" fmla="*/ 2896325 h 4073999"/>
              <a:gd name="connsiteX11" fmla="*/ 2112830 w 4688639"/>
              <a:gd name="connsiteY11" fmla="*/ 2943826 h 4073999"/>
              <a:gd name="connsiteX12" fmla="*/ 1970326 w 4688639"/>
              <a:gd name="connsiteY12" fmla="*/ 3323837 h 4073999"/>
              <a:gd name="connsiteX13" fmla="*/ 2161309 w 4688639"/>
              <a:gd name="connsiteY13" fmla="*/ 3633849 h 4073999"/>
              <a:gd name="connsiteX14" fmla="*/ 1591294 w 4688639"/>
              <a:gd name="connsiteY14" fmla="*/ 4061361 h 4073999"/>
              <a:gd name="connsiteX15" fmla="*/ 1282535 w 4688639"/>
              <a:gd name="connsiteY15" fmla="*/ 3883231 h 4073999"/>
              <a:gd name="connsiteX16" fmla="*/ 1413164 w 4688639"/>
              <a:gd name="connsiteY16" fmla="*/ 3111335 h 4073999"/>
              <a:gd name="connsiteX17" fmla="*/ 1816925 w 4688639"/>
              <a:gd name="connsiteY17" fmla="*/ 1900052 h 4073999"/>
              <a:gd name="connsiteX18" fmla="*/ 1567543 w 4688639"/>
              <a:gd name="connsiteY18" fmla="*/ 1306285 h 4073999"/>
              <a:gd name="connsiteX19" fmla="*/ 724395 w 4688639"/>
              <a:gd name="connsiteY19" fmla="*/ 617517 h 4073999"/>
              <a:gd name="connsiteX20" fmla="*/ 0 w 4688639"/>
              <a:gd name="connsiteY20" fmla="*/ 142504 h 4073999"/>
              <a:gd name="connsiteX0" fmla="*/ 902525 w 4688639"/>
              <a:gd name="connsiteY0" fmla="*/ 0 h 4073999"/>
              <a:gd name="connsiteX1" fmla="*/ 1555668 w 4688639"/>
              <a:gd name="connsiteY1" fmla="*/ 380010 h 4073999"/>
              <a:gd name="connsiteX2" fmla="*/ 2375065 w 4688639"/>
              <a:gd name="connsiteY2" fmla="*/ 783771 h 4073999"/>
              <a:gd name="connsiteX3" fmla="*/ 3230088 w 4688639"/>
              <a:gd name="connsiteY3" fmla="*/ 617517 h 4073999"/>
              <a:gd name="connsiteX4" fmla="*/ 4144488 w 4688639"/>
              <a:gd name="connsiteY4" fmla="*/ 154379 h 4073999"/>
              <a:gd name="connsiteX5" fmla="*/ 4655127 w 4688639"/>
              <a:gd name="connsiteY5" fmla="*/ 261257 h 4073999"/>
              <a:gd name="connsiteX6" fmla="*/ 4595751 w 4688639"/>
              <a:gd name="connsiteY6" fmla="*/ 676893 h 4073999"/>
              <a:gd name="connsiteX7" fmla="*/ 4239491 w 4688639"/>
              <a:gd name="connsiteY7" fmla="*/ 1472540 h 4073999"/>
              <a:gd name="connsiteX8" fmla="*/ 3111335 w 4688639"/>
              <a:gd name="connsiteY8" fmla="*/ 1995055 h 4073999"/>
              <a:gd name="connsiteX9" fmla="*/ 2908477 w 4688639"/>
              <a:gd name="connsiteY9" fmla="*/ 3074455 h 4073999"/>
              <a:gd name="connsiteX10" fmla="*/ 2492841 w 4688639"/>
              <a:gd name="connsiteY10" fmla="*/ 2896325 h 4073999"/>
              <a:gd name="connsiteX11" fmla="*/ 2112830 w 4688639"/>
              <a:gd name="connsiteY11" fmla="*/ 2943826 h 4073999"/>
              <a:gd name="connsiteX12" fmla="*/ 1970326 w 4688639"/>
              <a:gd name="connsiteY12" fmla="*/ 3323837 h 4073999"/>
              <a:gd name="connsiteX13" fmla="*/ 2161309 w 4688639"/>
              <a:gd name="connsiteY13" fmla="*/ 3633849 h 4073999"/>
              <a:gd name="connsiteX14" fmla="*/ 1591294 w 4688639"/>
              <a:gd name="connsiteY14" fmla="*/ 4061361 h 4073999"/>
              <a:gd name="connsiteX15" fmla="*/ 1282535 w 4688639"/>
              <a:gd name="connsiteY15" fmla="*/ 3883231 h 4073999"/>
              <a:gd name="connsiteX16" fmla="*/ 1413164 w 4688639"/>
              <a:gd name="connsiteY16" fmla="*/ 3111335 h 4073999"/>
              <a:gd name="connsiteX17" fmla="*/ 1816925 w 4688639"/>
              <a:gd name="connsiteY17" fmla="*/ 1900052 h 4073999"/>
              <a:gd name="connsiteX18" fmla="*/ 1567543 w 4688639"/>
              <a:gd name="connsiteY18" fmla="*/ 1306285 h 4073999"/>
              <a:gd name="connsiteX19" fmla="*/ 724395 w 4688639"/>
              <a:gd name="connsiteY19" fmla="*/ 617517 h 4073999"/>
              <a:gd name="connsiteX20" fmla="*/ 0 w 4688639"/>
              <a:gd name="connsiteY20" fmla="*/ 142504 h 4073999"/>
              <a:gd name="connsiteX0" fmla="*/ 902525 w 4688639"/>
              <a:gd name="connsiteY0" fmla="*/ 0 h 4073999"/>
              <a:gd name="connsiteX1" fmla="*/ 1555668 w 4688639"/>
              <a:gd name="connsiteY1" fmla="*/ 380010 h 4073999"/>
              <a:gd name="connsiteX2" fmla="*/ 2375065 w 4688639"/>
              <a:gd name="connsiteY2" fmla="*/ 783771 h 4073999"/>
              <a:gd name="connsiteX3" fmla="*/ 3230088 w 4688639"/>
              <a:gd name="connsiteY3" fmla="*/ 617517 h 4073999"/>
              <a:gd name="connsiteX4" fmla="*/ 4144488 w 4688639"/>
              <a:gd name="connsiteY4" fmla="*/ 154379 h 4073999"/>
              <a:gd name="connsiteX5" fmla="*/ 4655127 w 4688639"/>
              <a:gd name="connsiteY5" fmla="*/ 261257 h 4073999"/>
              <a:gd name="connsiteX6" fmla="*/ 4595751 w 4688639"/>
              <a:gd name="connsiteY6" fmla="*/ 676893 h 4073999"/>
              <a:gd name="connsiteX7" fmla="*/ 4239491 w 4688639"/>
              <a:gd name="connsiteY7" fmla="*/ 1472540 h 4073999"/>
              <a:gd name="connsiteX8" fmla="*/ 3502243 w 4688639"/>
              <a:gd name="connsiteY8" fmla="*/ 1815671 h 4073999"/>
              <a:gd name="connsiteX9" fmla="*/ 3111335 w 4688639"/>
              <a:gd name="connsiteY9" fmla="*/ 1995055 h 4073999"/>
              <a:gd name="connsiteX10" fmla="*/ 2908477 w 4688639"/>
              <a:gd name="connsiteY10" fmla="*/ 3074455 h 4073999"/>
              <a:gd name="connsiteX11" fmla="*/ 2492841 w 4688639"/>
              <a:gd name="connsiteY11" fmla="*/ 2896325 h 4073999"/>
              <a:gd name="connsiteX12" fmla="*/ 2112830 w 4688639"/>
              <a:gd name="connsiteY12" fmla="*/ 2943826 h 4073999"/>
              <a:gd name="connsiteX13" fmla="*/ 1970326 w 4688639"/>
              <a:gd name="connsiteY13" fmla="*/ 3323837 h 4073999"/>
              <a:gd name="connsiteX14" fmla="*/ 2161309 w 4688639"/>
              <a:gd name="connsiteY14" fmla="*/ 3633849 h 4073999"/>
              <a:gd name="connsiteX15" fmla="*/ 1591294 w 4688639"/>
              <a:gd name="connsiteY15" fmla="*/ 4061361 h 4073999"/>
              <a:gd name="connsiteX16" fmla="*/ 1282535 w 4688639"/>
              <a:gd name="connsiteY16" fmla="*/ 3883231 h 4073999"/>
              <a:gd name="connsiteX17" fmla="*/ 1413164 w 4688639"/>
              <a:gd name="connsiteY17" fmla="*/ 3111335 h 4073999"/>
              <a:gd name="connsiteX18" fmla="*/ 1816925 w 4688639"/>
              <a:gd name="connsiteY18" fmla="*/ 1900052 h 4073999"/>
              <a:gd name="connsiteX19" fmla="*/ 1567543 w 4688639"/>
              <a:gd name="connsiteY19" fmla="*/ 1306285 h 4073999"/>
              <a:gd name="connsiteX20" fmla="*/ 724395 w 4688639"/>
              <a:gd name="connsiteY20" fmla="*/ 617517 h 4073999"/>
              <a:gd name="connsiteX21" fmla="*/ 0 w 4688639"/>
              <a:gd name="connsiteY21" fmla="*/ 142504 h 4073999"/>
              <a:gd name="connsiteX0" fmla="*/ 902525 w 4688639"/>
              <a:gd name="connsiteY0" fmla="*/ 0 h 4073999"/>
              <a:gd name="connsiteX1" fmla="*/ 1555668 w 4688639"/>
              <a:gd name="connsiteY1" fmla="*/ 380010 h 4073999"/>
              <a:gd name="connsiteX2" fmla="*/ 2375065 w 4688639"/>
              <a:gd name="connsiteY2" fmla="*/ 783771 h 4073999"/>
              <a:gd name="connsiteX3" fmla="*/ 3230088 w 4688639"/>
              <a:gd name="connsiteY3" fmla="*/ 617517 h 4073999"/>
              <a:gd name="connsiteX4" fmla="*/ 4144488 w 4688639"/>
              <a:gd name="connsiteY4" fmla="*/ 154379 h 4073999"/>
              <a:gd name="connsiteX5" fmla="*/ 4655127 w 4688639"/>
              <a:gd name="connsiteY5" fmla="*/ 261257 h 4073999"/>
              <a:gd name="connsiteX6" fmla="*/ 4595751 w 4688639"/>
              <a:gd name="connsiteY6" fmla="*/ 676893 h 4073999"/>
              <a:gd name="connsiteX7" fmla="*/ 4239491 w 4688639"/>
              <a:gd name="connsiteY7" fmla="*/ 1472540 h 4073999"/>
              <a:gd name="connsiteX8" fmla="*/ 3704124 w 4688639"/>
              <a:gd name="connsiteY8" fmla="*/ 2088803 h 4073999"/>
              <a:gd name="connsiteX9" fmla="*/ 3502243 w 4688639"/>
              <a:gd name="connsiteY9" fmla="*/ 1815671 h 4073999"/>
              <a:gd name="connsiteX10" fmla="*/ 3111335 w 4688639"/>
              <a:gd name="connsiteY10" fmla="*/ 1995055 h 4073999"/>
              <a:gd name="connsiteX11" fmla="*/ 2908477 w 4688639"/>
              <a:gd name="connsiteY11" fmla="*/ 3074455 h 4073999"/>
              <a:gd name="connsiteX12" fmla="*/ 2492841 w 4688639"/>
              <a:gd name="connsiteY12" fmla="*/ 2896325 h 4073999"/>
              <a:gd name="connsiteX13" fmla="*/ 2112830 w 4688639"/>
              <a:gd name="connsiteY13" fmla="*/ 2943826 h 4073999"/>
              <a:gd name="connsiteX14" fmla="*/ 1970326 w 4688639"/>
              <a:gd name="connsiteY14" fmla="*/ 3323837 h 4073999"/>
              <a:gd name="connsiteX15" fmla="*/ 2161309 w 4688639"/>
              <a:gd name="connsiteY15" fmla="*/ 3633849 h 4073999"/>
              <a:gd name="connsiteX16" fmla="*/ 1591294 w 4688639"/>
              <a:gd name="connsiteY16" fmla="*/ 4061361 h 4073999"/>
              <a:gd name="connsiteX17" fmla="*/ 1282535 w 4688639"/>
              <a:gd name="connsiteY17" fmla="*/ 3883231 h 4073999"/>
              <a:gd name="connsiteX18" fmla="*/ 1413164 w 4688639"/>
              <a:gd name="connsiteY18" fmla="*/ 3111335 h 4073999"/>
              <a:gd name="connsiteX19" fmla="*/ 1816925 w 4688639"/>
              <a:gd name="connsiteY19" fmla="*/ 1900052 h 4073999"/>
              <a:gd name="connsiteX20" fmla="*/ 1567543 w 4688639"/>
              <a:gd name="connsiteY20" fmla="*/ 1306285 h 4073999"/>
              <a:gd name="connsiteX21" fmla="*/ 724395 w 4688639"/>
              <a:gd name="connsiteY21" fmla="*/ 617517 h 4073999"/>
              <a:gd name="connsiteX22" fmla="*/ 0 w 4688639"/>
              <a:gd name="connsiteY22" fmla="*/ 142504 h 4073999"/>
              <a:gd name="connsiteX0" fmla="*/ 902525 w 4688639"/>
              <a:gd name="connsiteY0" fmla="*/ 0 h 4073999"/>
              <a:gd name="connsiteX1" fmla="*/ 1555668 w 4688639"/>
              <a:gd name="connsiteY1" fmla="*/ 380010 h 4073999"/>
              <a:gd name="connsiteX2" fmla="*/ 2375065 w 4688639"/>
              <a:gd name="connsiteY2" fmla="*/ 783771 h 4073999"/>
              <a:gd name="connsiteX3" fmla="*/ 3230088 w 4688639"/>
              <a:gd name="connsiteY3" fmla="*/ 617517 h 4073999"/>
              <a:gd name="connsiteX4" fmla="*/ 4144488 w 4688639"/>
              <a:gd name="connsiteY4" fmla="*/ 154379 h 4073999"/>
              <a:gd name="connsiteX5" fmla="*/ 4655127 w 4688639"/>
              <a:gd name="connsiteY5" fmla="*/ 261257 h 4073999"/>
              <a:gd name="connsiteX6" fmla="*/ 4595751 w 4688639"/>
              <a:gd name="connsiteY6" fmla="*/ 676893 h 4073999"/>
              <a:gd name="connsiteX7" fmla="*/ 4239491 w 4688639"/>
              <a:gd name="connsiteY7" fmla="*/ 1472540 h 4073999"/>
              <a:gd name="connsiteX8" fmla="*/ 3704124 w 4688639"/>
              <a:gd name="connsiteY8" fmla="*/ 2088803 h 4073999"/>
              <a:gd name="connsiteX9" fmla="*/ 3502243 w 4688639"/>
              <a:gd name="connsiteY9" fmla="*/ 1815671 h 4073999"/>
              <a:gd name="connsiteX10" fmla="*/ 3111335 w 4688639"/>
              <a:gd name="connsiteY10" fmla="*/ 1995055 h 4073999"/>
              <a:gd name="connsiteX11" fmla="*/ 3383490 w 4688639"/>
              <a:gd name="connsiteY11" fmla="*/ 2575691 h 4073999"/>
              <a:gd name="connsiteX12" fmla="*/ 2908477 w 4688639"/>
              <a:gd name="connsiteY12" fmla="*/ 3074455 h 4073999"/>
              <a:gd name="connsiteX13" fmla="*/ 2492841 w 4688639"/>
              <a:gd name="connsiteY13" fmla="*/ 2896325 h 4073999"/>
              <a:gd name="connsiteX14" fmla="*/ 2112830 w 4688639"/>
              <a:gd name="connsiteY14" fmla="*/ 2943826 h 4073999"/>
              <a:gd name="connsiteX15" fmla="*/ 1970326 w 4688639"/>
              <a:gd name="connsiteY15" fmla="*/ 3323837 h 4073999"/>
              <a:gd name="connsiteX16" fmla="*/ 2161309 w 4688639"/>
              <a:gd name="connsiteY16" fmla="*/ 3633849 h 4073999"/>
              <a:gd name="connsiteX17" fmla="*/ 1591294 w 4688639"/>
              <a:gd name="connsiteY17" fmla="*/ 4061361 h 4073999"/>
              <a:gd name="connsiteX18" fmla="*/ 1282535 w 4688639"/>
              <a:gd name="connsiteY18" fmla="*/ 3883231 h 4073999"/>
              <a:gd name="connsiteX19" fmla="*/ 1413164 w 4688639"/>
              <a:gd name="connsiteY19" fmla="*/ 3111335 h 4073999"/>
              <a:gd name="connsiteX20" fmla="*/ 1816925 w 4688639"/>
              <a:gd name="connsiteY20" fmla="*/ 1900052 h 4073999"/>
              <a:gd name="connsiteX21" fmla="*/ 1567543 w 4688639"/>
              <a:gd name="connsiteY21" fmla="*/ 1306285 h 4073999"/>
              <a:gd name="connsiteX22" fmla="*/ 724395 w 4688639"/>
              <a:gd name="connsiteY22" fmla="*/ 617517 h 4073999"/>
              <a:gd name="connsiteX23" fmla="*/ 0 w 4688639"/>
              <a:gd name="connsiteY23" fmla="*/ 142504 h 4073999"/>
              <a:gd name="connsiteX0" fmla="*/ 902525 w 4688639"/>
              <a:gd name="connsiteY0" fmla="*/ 0 h 4073999"/>
              <a:gd name="connsiteX1" fmla="*/ 1555668 w 4688639"/>
              <a:gd name="connsiteY1" fmla="*/ 380010 h 4073999"/>
              <a:gd name="connsiteX2" fmla="*/ 2375065 w 4688639"/>
              <a:gd name="connsiteY2" fmla="*/ 783771 h 4073999"/>
              <a:gd name="connsiteX3" fmla="*/ 3230088 w 4688639"/>
              <a:gd name="connsiteY3" fmla="*/ 617517 h 4073999"/>
              <a:gd name="connsiteX4" fmla="*/ 4144488 w 4688639"/>
              <a:gd name="connsiteY4" fmla="*/ 154379 h 4073999"/>
              <a:gd name="connsiteX5" fmla="*/ 4655127 w 4688639"/>
              <a:gd name="connsiteY5" fmla="*/ 261257 h 4073999"/>
              <a:gd name="connsiteX6" fmla="*/ 4595751 w 4688639"/>
              <a:gd name="connsiteY6" fmla="*/ 676893 h 4073999"/>
              <a:gd name="connsiteX7" fmla="*/ 4239491 w 4688639"/>
              <a:gd name="connsiteY7" fmla="*/ 1472540 h 4073999"/>
              <a:gd name="connsiteX8" fmla="*/ 3704124 w 4688639"/>
              <a:gd name="connsiteY8" fmla="*/ 2088803 h 4073999"/>
              <a:gd name="connsiteX9" fmla="*/ 3502243 w 4688639"/>
              <a:gd name="connsiteY9" fmla="*/ 1815671 h 4073999"/>
              <a:gd name="connsiteX10" fmla="*/ 3111335 w 4688639"/>
              <a:gd name="connsiteY10" fmla="*/ 1995055 h 4073999"/>
              <a:gd name="connsiteX11" fmla="*/ 3062856 w 4688639"/>
              <a:gd name="connsiteY11" fmla="*/ 2397562 h 4073999"/>
              <a:gd name="connsiteX12" fmla="*/ 3383490 w 4688639"/>
              <a:gd name="connsiteY12" fmla="*/ 2575691 h 4073999"/>
              <a:gd name="connsiteX13" fmla="*/ 2908477 w 4688639"/>
              <a:gd name="connsiteY13" fmla="*/ 3074455 h 4073999"/>
              <a:gd name="connsiteX14" fmla="*/ 2492841 w 4688639"/>
              <a:gd name="connsiteY14" fmla="*/ 2896325 h 4073999"/>
              <a:gd name="connsiteX15" fmla="*/ 2112830 w 4688639"/>
              <a:gd name="connsiteY15" fmla="*/ 2943826 h 4073999"/>
              <a:gd name="connsiteX16" fmla="*/ 1970326 w 4688639"/>
              <a:gd name="connsiteY16" fmla="*/ 3323837 h 4073999"/>
              <a:gd name="connsiteX17" fmla="*/ 2161309 w 4688639"/>
              <a:gd name="connsiteY17" fmla="*/ 3633849 h 4073999"/>
              <a:gd name="connsiteX18" fmla="*/ 1591294 w 4688639"/>
              <a:gd name="connsiteY18" fmla="*/ 4061361 h 4073999"/>
              <a:gd name="connsiteX19" fmla="*/ 1282535 w 4688639"/>
              <a:gd name="connsiteY19" fmla="*/ 3883231 h 4073999"/>
              <a:gd name="connsiteX20" fmla="*/ 1413164 w 4688639"/>
              <a:gd name="connsiteY20" fmla="*/ 3111335 h 4073999"/>
              <a:gd name="connsiteX21" fmla="*/ 1816925 w 4688639"/>
              <a:gd name="connsiteY21" fmla="*/ 1900052 h 4073999"/>
              <a:gd name="connsiteX22" fmla="*/ 1567543 w 4688639"/>
              <a:gd name="connsiteY22" fmla="*/ 1306285 h 4073999"/>
              <a:gd name="connsiteX23" fmla="*/ 724395 w 4688639"/>
              <a:gd name="connsiteY23" fmla="*/ 617517 h 4073999"/>
              <a:gd name="connsiteX24" fmla="*/ 0 w 4688639"/>
              <a:gd name="connsiteY24" fmla="*/ 142504 h 4073999"/>
              <a:gd name="connsiteX0" fmla="*/ 902525 w 4688639"/>
              <a:gd name="connsiteY0" fmla="*/ 0 h 4073999"/>
              <a:gd name="connsiteX1" fmla="*/ 1555668 w 4688639"/>
              <a:gd name="connsiteY1" fmla="*/ 380010 h 4073999"/>
              <a:gd name="connsiteX2" fmla="*/ 2375065 w 4688639"/>
              <a:gd name="connsiteY2" fmla="*/ 783771 h 4073999"/>
              <a:gd name="connsiteX3" fmla="*/ 3230088 w 4688639"/>
              <a:gd name="connsiteY3" fmla="*/ 617517 h 4073999"/>
              <a:gd name="connsiteX4" fmla="*/ 4144488 w 4688639"/>
              <a:gd name="connsiteY4" fmla="*/ 154379 h 4073999"/>
              <a:gd name="connsiteX5" fmla="*/ 4655127 w 4688639"/>
              <a:gd name="connsiteY5" fmla="*/ 261257 h 4073999"/>
              <a:gd name="connsiteX6" fmla="*/ 4595751 w 4688639"/>
              <a:gd name="connsiteY6" fmla="*/ 676893 h 4073999"/>
              <a:gd name="connsiteX7" fmla="*/ 4239491 w 4688639"/>
              <a:gd name="connsiteY7" fmla="*/ 1472540 h 4073999"/>
              <a:gd name="connsiteX8" fmla="*/ 3704124 w 4688639"/>
              <a:gd name="connsiteY8" fmla="*/ 2088803 h 4073999"/>
              <a:gd name="connsiteX9" fmla="*/ 3502243 w 4688639"/>
              <a:gd name="connsiteY9" fmla="*/ 1815671 h 4073999"/>
              <a:gd name="connsiteX10" fmla="*/ 3240986 w 4688639"/>
              <a:gd name="connsiteY10" fmla="*/ 1839421 h 4073999"/>
              <a:gd name="connsiteX11" fmla="*/ 3111335 w 4688639"/>
              <a:gd name="connsiteY11" fmla="*/ 1995055 h 4073999"/>
              <a:gd name="connsiteX12" fmla="*/ 3062856 w 4688639"/>
              <a:gd name="connsiteY12" fmla="*/ 2397562 h 4073999"/>
              <a:gd name="connsiteX13" fmla="*/ 3383490 w 4688639"/>
              <a:gd name="connsiteY13" fmla="*/ 2575691 h 4073999"/>
              <a:gd name="connsiteX14" fmla="*/ 2908477 w 4688639"/>
              <a:gd name="connsiteY14" fmla="*/ 3074455 h 4073999"/>
              <a:gd name="connsiteX15" fmla="*/ 2492841 w 4688639"/>
              <a:gd name="connsiteY15" fmla="*/ 2896325 h 4073999"/>
              <a:gd name="connsiteX16" fmla="*/ 2112830 w 4688639"/>
              <a:gd name="connsiteY16" fmla="*/ 2943826 h 4073999"/>
              <a:gd name="connsiteX17" fmla="*/ 1970326 w 4688639"/>
              <a:gd name="connsiteY17" fmla="*/ 3323837 h 4073999"/>
              <a:gd name="connsiteX18" fmla="*/ 2161309 w 4688639"/>
              <a:gd name="connsiteY18" fmla="*/ 3633849 h 4073999"/>
              <a:gd name="connsiteX19" fmla="*/ 1591294 w 4688639"/>
              <a:gd name="connsiteY19" fmla="*/ 4061361 h 4073999"/>
              <a:gd name="connsiteX20" fmla="*/ 1282535 w 4688639"/>
              <a:gd name="connsiteY20" fmla="*/ 3883231 h 4073999"/>
              <a:gd name="connsiteX21" fmla="*/ 1413164 w 4688639"/>
              <a:gd name="connsiteY21" fmla="*/ 3111335 h 4073999"/>
              <a:gd name="connsiteX22" fmla="*/ 1816925 w 4688639"/>
              <a:gd name="connsiteY22" fmla="*/ 1900052 h 4073999"/>
              <a:gd name="connsiteX23" fmla="*/ 1567543 w 4688639"/>
              <a:gd name="connsiteY23" fmla="*/ 1306285 h 4073999"/>
              <a:gd name="connsiteX24" fmla="*/ 724395 w 4688639"/>
              <a:gd name="connsiteY24" fmla="*/ 617517 h 4073999"/>
              <a:gd name="connsiteX25" fmla="*/ 0 w 4688639"/>
              <a:gd name="connsiteY25" fmla="*/ 142504 h 4073999"/>
              <a:gd name="connsiteX0" fmla="*/ 902525 w 4688639"/>
              <a:gd name="connsiteY0" fmla="*/ 0 h 4073999"/>
              <a:gd name="connsiteX1" fmla="*/ 1555668 w 4688639"/>
              <a:gd name="connsiteY1" fmla="*/ 380010 h 4073999"/>
              <a:gd name="connsiteX2" fmla="*/ 2375065 w 4688639"/>
              <a:gd name="connsiteY2" fmla="*/ 783771 h 4073999"/>
              <a:gd name="connsiteX3" fmla="*/ 3230088 w 4688639"/>
              <a:gd name="connsiteY3" fmla="*/ 617517 h 4073999"/>
              <a:gd name="connsiteX4" fmla="*/ 4144488 w 4688639"/>
              <a:gd name="connsiteY4" fmla="*/ 154379 h 4073999"/>
              <a:gd name="connsiteX5" fmla="*/ 4655127 w 4688639"/>
              <a:gd name="connsiteY5" fmla="*/ 261257 h 4073999"/>
              <a:gd name="connsiteX6" fmla="*/ 4595751 w 4688639"/>
              <a:gd name="connsiteY6" fmla="*/ 676893 h 4073999"/>
              <a:gd name="connsiteX7" fmla="*/ 4239491 w 4688639"/>
              <a:gd name="connsiteY7" fmla="*/ 1472540 h 4073999"/>
              <a:gd name="connsiteX8" fmla="*/ 3704124 w 4688639"/>
              <a:gd name="connsiteY8" fmla="*/ 2088803 h 4073999"/>
              <a:gd name="connsiteX9" fmla="*/ 3597246 w 4688639"/>
              <a:gd name="connsiteY9" fmla="*/ 1886923 h 4073999"/>
              <a:gd name="connsiteX10" fmla="*/ 3240986 w 4688639"/>
              <a:gd name="connsiteY10" fmla="*/ 1839421 h 4073999"/>
              <a:gd name="connsiteX11" fmla="*/ 3111335 w 4688639"/>
              <a:gd name="connsiteY11" fmla="*/ 1995055 h 4073999"/>
              <a:gd name="connsiteX12" fmla="*/ 3062856 w 4688639"/>
              <a:gd name="connsiteY12" fmla="*/ 2397562 h 4073999"/>
              <a:gd name="connsiteX13" fmla="*/ 3383490 w 4688639"/>
              <a:gd name="connsiteY13" fmla="*/ 2575691 h 4073999"/>
              <a:gd name="connsiteX14" fmla="*/ 2908477 w 4688639"/>
              <a:gd name="connsiteY14" fmla="*/ 3074455 h 4073999"/>
              <a:gd name="connsiteX15" fmla="*/ 2492841 w 4688639"/>
              <a:gd name="connsiteY15" fmla="*/ 2896325 h 4073999"/>
              <a:gd name="connsiteX16" fmla="*/ 2112830 w 4688639"/>
              <a:gd name="connsiteY16" fmla="*/ 2943826 h 4073999"/>
              <a:gd name="connsiteX17" fmla="*/ 1970326 w 4688639"/>
              <a:gd name="connsiteY17" fmla="*/ 3323837 h 4073999"/>
              <a:gd name="connsiteX18" fmla="*/ 2161309 w 4688639"/>
              <a:gd name="connsiteY18" fmla="*/ 3633849 h 4073999"/>
              <a:gd name="connsiteX19" fmla="*/ 1591294 w 4688639"/>
              <a:gd name="connsiteY19" fmla="*/ 4061361 h 4073999"/>
              <a:gd name="connsiteX20" fmla="*/ 1282535 w 4688639"/>
              <a:gd name="connsiteY20" fmla="*/ 3883231 h 4073999"/>
              <a:gd name="connsiteX21" fmla="*/ 1413164 w 4688639"/>
              <a:gd name="connsiteY21" fmla="*/ 3111335 h 4073999"/>
              <a:gd name="connsiteX22" fmla="*/ 1816925 w 4688639"/>
              <a:gd name="connsiteY22" fmla="*/ 1900052 h 4073999"/>
              <a:gd name="connsiteX23" fmla="*/ 1567543 w 4688639"/>
              <a:gd name="connsiteY23" fmla="*/ 1306285 h 4073999"/>
              <a:gd name="connsiteX24" fmla="*/ 724395 w 4688639"/>
              <a:gd name="connsiteY24" fmla="*/ 617517 h 4073999"/>
              <a:gd name="connsiteX25" fmla="*/ 0 w 4688639"/>
              <a:gd name="connsiteY25" fmla="*/ 142504 h 4073999"/>
              <a:gd name="connsiteX0" fmla="*/ 902525 w 4688639"/>
              <a:gd name="connsiteY0" fmla="*/ 0 h 4073999"/>
              <a:gd name="connsiteX1" fmla="*/ 1555668 w 4688639"/>
              <a:gd name="connsiteY1" fmla="*/ 380010 h 4073999"/>
              <a:gd name="connsiteX2" fmla="*/ 2375065 w 4688639"/>
              <a:gd name="connsiteY2" fmla="*/ 783771 h 4073999"/>
              <a:gd name="connsiteX3" fmla="*/ 3230088 w 4688639"/>
              <a:gd name="connsiteY3" fmla="*/ 617517 h 4073999"/>
              <a:gd name="connsiteX4" fmla="*/ 4144488 w 4688639"/>
              <a:gd name="connsiteY4" fmla="*/ 154379 h 4073999"/>
              <a:gd name="connsiteX5" fmla="*/ 4655127 w 4688639"/>
              <a:gd name="connsiteY5" fmla="*/ 261257 h 4073999"/>
              <a:gd name="connsiteX6" fmla="*/ 4595751 w 4688639"/>
              <a:gd name="connsiteY6" fmla="*/ 676893 h 4073999"/>
              <a:gd name="connsiteX7" fmla="*/ 4239491 w 4688639"/>
              <a:gd name="connsiteY7" fmla="*/ 1472540 h 4073999"/>
              <a:gd name="connsiteX8" fmla="*/ 3680374 w 4688639"/>
              <a:gd name="connsiteY8" fmla="*/ 2160055 h 4073999"/>
              <a:gd name="connsiteX9" fmla="*/ 3597246 w 4688639"/>
              <a:gd name="connsiteY9" fmla="*/ 1886923 h 4073999"/>
              <a:gd name="connsiteX10" fmla="*/ 3240986 w 4688639"/>
              <a:gd name="connsiteY10" fmla="*/ 1839421 h 4073999"/>
              <a:gd name="connsiteX11" fmla="*/ 3111335 w 4688639"/>
              <a:gd name="connsiteY11" fmla="*/ 1995055 h 4073999"/>
              <a:gd name="connsiteX12" fmla="*/ 3062856 w 4688639"/>
              <a:gd name="connsiteY12" fmla="*/ 2397562 h 4073999"/>
              <a:gd name="connsiteX13" fmla="*/ 3383490 w 4688639"/>
              <a:gd name="connsiteY13" fmla="*/ 2575691 h 4073999"/>
              <a:gd name="connsiteX14" fmla="*/ 2908477 w 4688639"/>
              <a:gd name="connsiteY14" fmla="*/ 3074455 h 4073999"/>
              <a:gd name="connsiteX15" fmla="*/ 2492841 w 4688639"/>
              <a:gd name="connsiteY15" fmla="*/ 2896325 h 4073999"/>
              <a:gd name="connsiteX16" fmla="*/ 2112830 w 4688639"/>
              <a:gd name="connsiteY16" fmla="*/ 2943826 h 4073999"/>
              <a:gd name="connsiteX17" fmla="*/ 1970326 w 4688639"/>
              <a:gd name="connsiteY17" fmla="*/ 3323837 h 4073999"/>
              <a:gd name="connsiteX18" fmla="*/ 2161309 w 4688639"/>
              <a:gd name="connsiteY18" fmla="*/ 3633849 h 4073999"/>
              <a:gd name="connsiteX19" fmla="*/ 1591294 w 4688639"/>
              <a:gd name="connsiteY19" fmla="*/ 4061361 h 4073999"/>
              <a:gd name="connsiteX20" fmla="*/ 1282535 w 4688639"/>
              <a:gd name="connsiteY20" fmla="*/ 3883231 h 4073999"/>
              <a:gd name="connsiteX21" fmla="*/ 1413164 w 4688639"/>
              <a:gd name="connsiteY21" fmla="*/ 3111335 h 4073999"/>
              <a:gd name="connsiteX22" fmla="*/ 1816925 w 4688639"/>
              <a:gd name="connsiteY22" fmla="*/ 1900052 h 4073999"/>
              <a:gd name="connsiteX23" fmla="*/ 1567543 w 4688639"/>
              <a:gd name="connsiteY23" fmla="*/ 1306285 h 4073999"/>
              <a:gd name="connsiteX24" fmla="*/ 724395 w 4688639"/>
              <a:gd name="connsiteY24" fmla="*/ 617517 h 4073999"/>
              <a:gd name="connsiteX25" fmla="*/ 0 w 4688639"/>
              <a:gd name="connsiteY25" fmla="*/ 142504 h 4073999"/>
              <a:gd name="connsiteX0" fmla="*/ 902525 w 4688639"/>
              <a:gd name="connsiteY0" fmla="*/ 0 h 4073999"/>
              <a:gd name="connsiteX1" fmla="*/ 1555668 w 4688639"/>
              <a:gd name="connsiteY1" fmla="*/ 380010 h 4073999"/>
              <a:gd name="connsiteX2" fmla="*/ 2375065 w 4688639"/>
              <a:gd name="connsiteY2" fmla="*/ 783771 h 4073999"/>
              <a:gd name="connsiteX3" fmla="*/ 3230088 w 4688639"/>
              <a:gd name="connsiteY3" fmla="*/ 617517 h 4073999"/>
              <a:gd name="connsiteX4" fmla="*/ 4144488 w 4688639"/>
              <a:gd name="connsiteY4" fmla="*/ 154379 h 4073999"/>
              <a:gd name="connsiteX5" fmla="*/ 4655127 w 4688639"/>
              <a:gd name="connsiteY5" fmla="*/ 261257 h 4073999"/>
              <a:gd name="connsiteX6" fmla="*/ 4595751 w 4688639"/>
              <a:gd name="connsiteY6" fmla="*/ 676893 h 4073999"/>
              <a:gd name="connsiteX7" fmla="*/ 4239491 w 4688639"/>
              <a:gd name="connsiteY7" fmla="*/ 1472540 h 4073999"/>
              <a:gd name="connsiteX8" fmla="*/ 3680374 w 4688639"/>
              <a:gd name="connsiteY8" fmla="*/ 2160055 h 4073999"/>
              <a:gd name="connsiteX9" fmla="*/ 3597246 w 4688639"/>
              <a:gd name="connsiteY9" fmla="*/ 1886923 h 4073999"/>
              <a:gd name="connsiteX10" fmla="*/ 3240986 w 4688639"/>
              <a:gd name="connsiteY10" fmla="*/ 1839421 h 4073999"/>
              <a:gd name="connsiteX11" fmla="*/ 3111335 w 4688639"/>
              <a:gd name="connsiteY11" fmla="*/ 1995055 h 4073999"/>
              <a:gd name="connsiteX12" fmla="*/ 3062856 w 4688639"/>
              <a:gd name="connsiteY12" fmla="*/ 2397562 h 4073999"/>
              <a:gd name="connsiteX13" fmla="*/ 3383490 w 4688639"/>
              <a:gd name="connsiteY13" fmla="*/ 2575691 h 4073999"/>
              <a:gd name="connsiteX14" fmla="*/ 2908477 w 4688639"/>
              <a:gd name="connsiteY14" fmla="*/ 3074455 h 4073999"/>
              <a:gd name="connsiteX15" fmla="*/ 2492841 w 4688639"/>
              <a:gd name="connsiteY15" fmla="*/ 2896325 h 4073999"/>
              <a:gd name="connsiteX16" fmla="*/ 2160331 w 4688639"/>
              <a:gd name="connsiteY16" fmla="*/ 2991328 h 4073999"/>
              <a:gd name="connsiteX17" fmla="*/ 1970326 w 4688639"/>
              <a:gd name="connsiteY17" fmla="*/ 3323837 h 4073999"/>
              <a:gd name="connsiteX18" fmla="*/ 2161309 w 4688639"/>
              <a:gd name="connsiteY18" fmla="*/ 3633849 h 4073999"/>
              <a:gd name="connsiteX19" fmla="*/ 1591294 w 4688639"/>
              <a:gd name="connsiteY19" fmla="*/ 4061361 h 4073999"/>
              <a:gd name="connsiteX20" fmla="*/ 1282535 w 4688639"/>
              <a:gd name="connsiteY20" fmla="*/ 3883231 h 4073999"/>
              <a:gd name="connsiteX21" fmla="*/ 1413164 w 4688639"/>
              <a:gd name="connsiteY21" fmla="*/ 3111335 h 4073999"/>
              <a:gd name="connsiteX22" fmla="*/ 1816925 w 4688639"/>
              <a:gd name="connsiteY22" fmla="*/ 1900052 h 4073999"/>
              <a:gd name="connsiteX23" fmla="*/ 1567543 w 4688639"/>
              <a:gd name="connsiteY23" fmla="*/ 1306285 h 4073999"/>
              <a:gd name="connsiteX24" fmla="*/ 724395 w 4688639"/>
              <a:gd name="connsiteY24" fmla="*/ 617517 h 4073999"/>
              <a:gd name="connsiteX25" fmla="*/ 0 w 4688639"/>
              <a:gd name="connsiteY25" fmla="*/ 142504 h 4073999"/>
              <a:gd name="connsiteX0" fmla="*/ 902525 w 4688639"/>
              <a:gd name="connsiteY0" fmla="*/ 0 h 4073999"/>
              <a:gd name="connsiteX1" fmla="*/ 1555668 w 4688639"/>
              <a:gd name="connsiteY1" fmla="*/ 380010 h 4073999"/>
              <a:gd name="connsiteX2" fmla="*/ 2375065 w 4688639"/>
              <a:gd name="connsiteY2" fmla="*/ 783771 h 4073999"/>
              <a:gd name="connsiteX3" fmla="*/ 3230088 w 4688639"/>
              <a:gd name="connsiteY3" fmla="*/ 617517 h 4073999"/>
              <a:gd name="connsiteX4" fmla="*/ 4144488 w 4688639"/>
              <a:gd name="connsiteY4" fmla="*/ 154379 h 4073999"/>
              <a:gd name="connsiteX5" fmla="*/ 4655127 w 4688639"/>
              <a:gd name="connsiteY5" fmla="*/ 261257 h 4073999"/>
              <a:gd name="connsiteX6" fmla="*/ 4595751 w 4688639"/>
              <a:gd name="connsiteY6" fmla="*/ 676893 h 4073999"/>
              <a:gd name="connsiteX7" fmla="*/ 4239491 w 4688639"/>
              <a:gd name="connsiteY7" fmla="*/ 1472540 h 4073999"/>
              <a:gd name="connsiteX8" fmla="*/ 3680374 w 4688639"/>
              <a:gd name="connsiteY8" fmla="*/ 2160055 h 4073999"/>
              <a:gd name="connsiteX9" fmla="*/ 3597246 w 4688639"/>
              <a:gd name="connsiteY9" fmla="*/ 1886923 h 4073999"/>
              <a:gd name="connsiteX10" fmla="*/ 3240986 w 4688639"/>
              <a:gd name="connsiteY10" fmla="*/ 1839421 h 4073999"/>
              <a:gd name="connsiteX11" fmla="*/ 3111335 w 4688639"/>
              <a:gd name="connsiteY11" fmla="*/ 1995055 h 4073999"/>
              <a:gd name="connsiteX12" fmla="*/ 3062856 w 4688639"/>
              <a:gd name="connsiteY12" fmla="*/ 2397562 h 4073999"/>
              <a:gd name="connsiteX13" fmla="*/ 3383490 w 4688639"/>
              <a:gd name="connsiteY13" fmla="*/ 2575691 h 4073999"/>
              <a:gd name="connsiteX14" fmla="*/ 2908477 w 4688639"/>
              <a:gd name="connsiteY14" fmla="*/ 3074455 h 4073999"/>
              <a:gd name="connsiteX15" fmla="*/ 2492841 w 4688639"/>
              <a:gd name="connsiteY15" fmla="*/ 2896325 h 4073999"/>
              <a:gd name="connsiteX16" fmla="*/ 2160331 w 4688639"/>
              <a:gd name="connsiteY16" fmla="*/ 2991328 h 4073999"/>
              <a:gd name="connsiteX17" fmla="*/ 2077204 w 4688639"/>
              <a:gd name="connsiteY17" fmla="*/ 3323837 h 4073999"/>
              <a:gd name="connsiteX18" fmla="*/ 2161309 w 4688639"/>
              <a:gd name="connsiteY18" fmla="*/ 3633849 h 4073999"/>
              <a:gd name="connsiteX19" fmla="*/ 1591294 w 4688639"/>
              <a:gd name="connsiteY19" fmla="*/ 4061361 h 4073999"/>
              <a:gd name="connsiteX20" fmla="*/ 1282535 w 4688639"/>
              <a:gd name="connsiteY20" fmla="*/ 3883231 h 4073999"/>
              <a:gd name="connsiteX21" fmla="*/ 1413164 w 4688639"/>
              <a:gd name="connsiteY21" fmla="*/ 3111335 h 4073999"/>
              <a:gd name="connsiteX22" fmla="*/ 1816925 w 4688639"/>
              <a:gd name="connsiteY22" fmla="*/ 1900052 h 4073999"/>
              <a:gd name="connsiteX23" fmla="*/ 1567543 w 4688639"/>
              <a:gd name="connsiteY23" fmla="*/ 1306285 h 4073999"/>
              <a:gd name="connsiteX24" fmla="*/ 724395 w 4688639"/>
              <a:gd name="connsiteY24" fmla="*/ 617517 h 4073999"/>
              <a:gd name="connsiteX25" fmla="*/ 0 w 4688639"/>
              <a:gd name="connsiteY25" fmla="*/ 142504 h 4073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688639" h="4073999">
                <a:moveTo>
                  <a:pt x="902525" y="0"/>
                </a:moveTo>
                <a:cubicBezTo>
                  <a:pt x="1106385" y="124691"/>
                  <a:pt x="1310245" y="249382"/>
                  <a:pt x="1555668" y="380010"/>
                </a:cubicBezTo>
                <a:cubicBezTo>
                  <a:pt x="1801091" y="510639"/>
                  <a:pt x="2095995" y="744186"/>
                  <a:pt x="2375065" y="783771"/>
                </a:cubicBezTo>
                <a:cubicBezTo>
                  <a:pt x="2654135" y="823356"/>
                  <a:pt x="2935184" y="722416"/>
                  <a:pt x="3230088" y="617517"/>
                </a:cubicBezTo>
                <a:cubicBezTo>
                  <a:pt x="3524992" y="512618"/>
                  <a:pt x="3906982" y="213756"/>
                  <a:pt x="4144488" y="154379"/>
                </a:cubicBezTo>
                <a:cubicBezTo>
                  <a:pt x="4381994" y="95002"/>
                  <a:pt x="4579916" y="174171"/>
                  <a:pt x="4655127" y="261257"/>
                </a:cubicBezTo>
                <a:cubicBezTo>
                  <a:pt x="4730338" y="348343"/>
                  <a:pt x="4665024" y="475013"/>
                  <a:pt x="4595751" y="676893"/>
                </a:cubicBezTo>
                <a:cubicBezTo>
                  <a:pt x="4526478" y="878774"/>
                  <a:pt x="4392054" y="1225346"/>
                  <a:pt x="4239491" y="1472540"/>
                </a:cubicBezTo>
                <a:cubicBezTo>
                  <a:pt x="4086928" y="1719734"/>
                  <a:pt x="3803249" y="2102867"/>
                  <a:pt x="3680374" y="2160055"/>
                </a:cubicBezTo>
                <a:cubicBezTo>
                  <a:pt x="3557499" y="2217243"/>
                  <a:pt x="3662560" y="1922549"/>
                  <a:pt x="3597246" y="1886923"/>
                </a:cubicBezTo>
                <a:cubicBezTo>
                  <a:pt x="3531932" y="1851297"/>
                  <a:pt x="3306137" y="1809524"/>
                  <a:pt x="3240986" y="1839421"/>
                </a:cubicBezTo>
                <a:cubicBezTo>
                  <a:pt x="3175835" y="1869318"/>
                  <a:pt x="3141023" y="1902032"/>
                  <a:pt x="3111335" y="1995055"/>
                </a:cubicBezTo>
                <a:cubicBezTo>
                  <a:pt x="3081647" y="2088078"/>
                  <a:pt x="3017497" y="2300789"/>
                  <a:pt x="3062856" y="2397562"/>
                </a:cubicBezTo>
                <a:cubicBezTo>
                  <a:pt x="3108215" y="2494335"/>
                  <a:pt x="3438908" y="2441104"/>
                  <a:pt x="3383490" y="2575691"/>
                </a:cubicBezTo>
                <a:cubicBezTo>
                  <a:pt x="3328072" y="2710278"/>
                  <a:pt x="2999521" y="3015078"/>
                  <a:pt x="2908477" y="3074455"/>
                </a:cubicBezTo>
                <a:cubicBezTo>
                  <a:pt x="2817433" y="3133832"/>
                  <a:pt x="2625449" y="2918096"/>
                  <a:pt x="2492841" y="2896325"/>
                </a:cubicBezTo>
                <a:cubicBezTo>
                  <a:pt x="2360233" y="2874554"/>
                  <a:pt x="2217728" y="2926014"/>
                  <a:pt x="2160331" y="2991328"/>
                </a:cubicBezTo>
                <a:cubicBezTo>
                  <a:pt x="2102934" y="3056642"/>
                  <a:pt x="2069124" y="3208833"/>
                  <a:pt x="2077204" y="3323837"/>
                </a:cubicBezTo>
                <a:cubicBezTo>
                  <a:pt x="2085284" y="3438841"/>
                  <a:pt x="2242294" y="3510928"/>
                  <a:pt x="2161309" y="3633849"/>
                </a:cubicBezTo>
                <a:cubicBezTo>
                  <a:pt x="2080324" y="3756770"/>
                  <a:pt x="1737756" y="4019797"/>
                  <a:pt x="1591294" y="4061361"/>
                </a:cubicBezTo>
                <a:cubicBezTo>
                  <a:pt x="1444832" y="4102925"/>
                  <a:pt x="1312223" y="4041569"/>
                  <a:pt x="1282535" y="3883231"/>
                </a:cubicBezTo>
                <a:cubicBezTo>
                  <a:pt x="1252847" y="3724893"/>
                  <a:pt x="1324099" y="3441865"/>
                  <a:pt x="1413164" y="3111335"/>
                </a:cubicBezTo>
                <a:cubicBezTo>
                  <a:pt x="1502229" y="2780805"/>
                  <a:pt x="1791195" y="2200894"/>
                  <a:pt x="1816925" y="1900052"/>
                </a:cubicBezTo>
                <a:cubicBezTo>
                  <a:pt x="1842655" y="1599210"/>
                  <a:pt x="1749631" y="1520041"/>
                  <a:pt x="1567543" y="1306285"/>
                </a:cubicBezTo>
                <a:cubicBezTo>
                  <a:pt x="1385455" y="1092529"/>
                  <a:pt x="985652" y="811480"/>
                  <a:pt x="724395" y="617517"/>
                </a:cubicBezTo>
                <a:cubicBezTo>
                  <a:pt x="463138" y="423554"/>
                  <a:pt x="231569" y="283029"/>
                  <a:pt x="0" y="142504"/>
                </a:cubicBezTo>
              </a:path>
            </a:pathLst>
          </a:custGeom>
          <a:noFill/>
          <a:ln w="762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" name="Volný tvar 3"/>
          <p:cNvSpPr/>
          <p:nvPr/>
        </p:nvSpPr>
        <p:spPr>
          <a:xfrm>
            <a:off x="1547664" y="535644"/>
            <a:ext cx="5593277" cy="5557652"/>
          </a:xfrm>
          <a:custGeom>
            <a:avLst/>
            <a:gdLst>
              <a:gd name="connsiteX0" fmla="*/ 5593277 w 5593277"/>
              <a:gd name="connsiteY0" fmla="*/ 0 h 5557652"/>
              <a:gd name="connsiteX1" fmla="*/ 5177641 w 5593277"/>
              <a:gd name="connsiteY1" fmla="*/ 403761 h 5557652"/>
              <a:gd name="connsiteX2" fmla="*/ 5023262 w 5593277"/>
              <a:gd name="connsiteY2" fmla="*/ 581891 h 5557652"/>
              <a:gd name="connsiteX3" fmla="*/ 5189516 w 5593277"/>
              <a:gd name="connsiteY3" fmla="*/ 938151 h 5557652"/>
              <a:gd name="connsiteX4" fmla="*/ 5379522 w 5593277"/>
              <a:gd name="connsiteY4" fmla="*/ 1496291 h 5557652"/>
              <a:gd name="connsiteX5" fmla="*/ 4987636 w 5593277"/>
              <a:gd name="connsiteY5" fmla="*/ 2363190 h 5557652"/>
              <a:gd name="connsiteX6" fmla="*/ 4203865 w 5593277"/>
              <a:gd name="connsiteY6" fmla="*/ 3550722 h 5557652"/>
              <a:gd name="connsiteX7" fmla="*/ 2980706 w 5593277"/>
              <a:gd name="connsiteY7" fmla="*/ 4892634 h 5557652"/>
              <a:gd name="connsiteX8" fmla="*/ 1971303 w 5593277"/>
              <a:gd name="connsiteY8" fmla="*/ 5367647 h 5557652"/>
              <a:gd name="connsiteX9" fmla="*/ 1341911 w 5593277"/>
              <a:gd name="connsiteY9" fmla="*/ 5320146 h 5557652"/>
              <a:gd name="connsiteX10" fmla="*/ 890649 w 5593277"/>
              <a:gd name="connsiteY10" fmla="*/ 5106390 h 5557652"/>
              <a:gd name="connsiteX11" fmla="*/ 356259 w 5593277"/>
              <a:gd name="connsiteY11" fmla="*/ 5248894 h 5557652"/>
              <a:gd name="connsiteX12" fmla="*/ 0 w 5593277"/>
              <a:gd name="connsiteY12" fmla="*/ 5557652 h 5557652"/>
              <a:gd name="connsiteX0" fmla="*/ 5593277 w 5593277"/>
              <a:gd name="connsiteY0" fmla="*/ 0 h 5557652"/>
              <a:gd name="connsiteX1" fmla="*/ 5177641 w 5593277"/>
              <a:gd name="connsiteY1" fmla="*/ 403761 h 5557652"/>
              <a:gd name="connsiteX2" fmla="*/ 5023262 w 5593277"/>
              <a:gd name="connsiteY2" fmla="*/ 581891 h 5557652"/>
              <a:gd name="connsiteX3" fmla="*/ 5189516 w 5593277"/>
              <a:gd name="connsiteY3" fmla="*/ 938151 h 5557652"/>
              <a:gd name="connsiteX4" fmla="*/ 5379522 w 5593277"/>
              <a:gd name="connsiteY4" fmla="*/ 1496291 h 5557652"/>
              <a:gd name="connsiteX5" fmla="*/ 4987636 w 5593277"/>
              <a:gd name="connsiteY5" fmla="*/ 2363190 h 5557652"/>
              <a:gd name="connsiteX6" fmla="*/ 4203865 w 5593277"/>
              <a:gd name="connsiteY6" fmla="*/ 3550722 h 5557652"/>
              <a:gd name="connsiteX7" fmla="*/ 2933205 w 5593277"/>
              <a:gd name="connsiteY7" fmla="*/ 4750130 h 5557652"/>
              <a:gd name="connsiteX8" fmla="*/ 1971303 w 5593277"/>
              <a:gd name="connsiteY8" fmla="*/ 5367647 h 5557652"/>
              <a:gd name="connsiteX9" fmla="*/ 1341911 w 5593277"/>
              <a:gd name="connsiteY9" fmla="*/ 5320146 h 5557652"/>
              <a:gd name="connsiteX10" fmla="*/ 890649 w 5593277"/>
              <a:gd name="connsiteY10" fmla="*/ 5106390 h 5557652"/>
              <a:gd name="connsiteX11" fmla="*/ 356259 w 5593277"/>
              <a:gd name="connsiteY11" fmla="*/ 5248894 h 5557652"/>
              <a:gd name="connsiteX12" fmla="*/ 0 w 5593277"/>
              <a:gd name="connsiteY12" fmla="*/ 5557652 h 5557652"/>
              <a:gd name="connsiteX0" fmla="*/ 5593277 w 5593277"/>
              <a:gd name="connsiteY0" fmla="*/ 0 h 5557652"/>
              <a:gd name="connsiteX1" fmla="*/ 5177641 w 5593277"/>
              <a:gd name="connsiteY1" fmla="*/ 403761 h 5557652"/>
              <a:gd name="connsiteX2" fmla="*/ 5023262 w 5593277"/>
              <a:gd name="connsiteY2" fmla="*/ 581891 h 5557652"/>
              <a:gd name="connsiteX3" fmla="*/ 5189516 w 5593277"/>
              <a:gd name="connsiteY3" fmla="*/ 938151 h 5557652"/>
              <a:gd name="connsiteX4" fmla="*/ 5379522 w 5593277"/>
              <a:gd name="connsiteY4" fmla="*/ 1496291 h 5557652"/>
              <a:gd name="connsiteX5" fmla="*/ 4987636 w 5593277"/>
              <a:gd name="connsiteY5" fmla="*/ 2363190 h 5557652"/>
              <a:gd name="connsiteX6" fmla="*/ 4144489 w 5593277"/>
              <a:gd name="connsiteY6" fmla="*/ 3562598 h 5557652"/>
              <a:gd name="connsiteX7" fmla="*/ 2933205 w 5593277"/>
              <a:gd name="connsiteY7" fmla="*/ 4750130 h 5557652"/>
              <a:gd name="connsiteX8" fmla="*/ 1971303 w 5593277"/>
              <a:gd name="connsiteY8" fmla="*/ 5367647 h 5557652"/>
              <a:gd name="connsiteX9" fmla="*/ 1341911 w 5593277"/>
              <a:gd name="connsiteY9" fmla="*/ 5320146 h 5557652"/>
              <a:gd name="connsiteX10" fmla="*/ 890649 w 5593277"/>
              <a:gd name="connsiteY10" fmla="*/ 5106390 h 5557652"/>
              <a:gd name="connsiteX11" fmla="*/ 356259 w 5593277"/>
              <a:gd name="connsiteY11" fmla="*/ 5248894 h 5557652"/>
              <a:gd name="connsiteX12" fmla="*/ 0 w 5593277"/>
              <a:gd name="connsiteY12" fmla="*/ 5557652 h 5557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93277" h="5557652">
                <a:moveTo>
                  <a:pt x="5593277" y="0"/>
                </a:moveTo>
                <a:cubicBezTo>
                  <a:pt x="5432960" y="153389"/>
                  <a:pt x="5272643" y="306779"/>
                  <a:pt x="5177641" y="403761"/>
                </a:cubicBezTo>
                <a:cubicBezTo>
                  <a:pt x="5082638" y="500743"/>
                  <a:pt x="5021283" y="492826"/>
                  <a:pt x="5023262" y="581891"/>
                </a:cubicBezTo>
                <a:cubicBezTo>
                  <a:pt x="5025241" y="670956"/>
                  <a:pt x="5130139" y="785751"/>
                  <a:pt x="5189516" y="938151"/>
                </a:cubicBezTo>
                <a:cubicBezTo>
                  <a:pt x="5248893" y="1090551"/>
                  <a:pt x="5413169" y="1258785"/>
                  <a:pt x="5379522" y="1496291"/>
                </a:cubicBezTo>
                <a:cubicBezTo>
                  <a:pt x="5345875" y="1733798"/>
                  <a:pt x="5193475" y="2018806"/>
                  <a:pt x="4987636" y="2363190"/>
                </a:cubicBezTo>
                <a:cubicBezTo>
                  <a:pt x="4781797" y="2707574"/>
                  <a:pt x="4486894" y="3164775"/>
                  <a:pt x="4144489" y="3562598"/>
                </a:cubicBezTo>
                <a:cubicBezTo>
                  <a:pt x="3802084" y="3960421"/>
                  <a:pt x="3295403" y="4449289"/>
                  <a:pt x="2933205" y="4750130"/>
                </a:cubicBezTo>
                <a:cubicBezTo>
                  <a:pt x="2571007" y="5050971"/>
                  <a:pt x="2236519" y="5272644"/>
                  <a:pt x="1971303" y="5367647"/>
                </a:cubicBezTo>
                <a:cubicBezTo>
                  <a:pt x="1706087" y="5462650"/>
                  <a:pt x="1522020" y="5363689"/>
                  <a:pt x="1341911" y="5320146"/>
                </a:cubicBezTo>
                <a:cubicBezTo>
                  <a:pt x="1161802" y="5276603"/>
                  <a:pt x="1054924" y="5118265"/>
                  <a:pt x="890649" y="5106390"/>
                </a:cubicBezTo>
                <a:cubicBezTo>
                  <a:pt x="726374" y="5094515"/>
                  <a:pt x="504700" y="5173684"/>
                  <a:pt x="356259" y="5248894"/>
                </a:cubicBezTo>
                <a:cubicBezTo>
                  <a:pt x="207818" y="5324104"/>
                  <a:pt x="0" y="5557652"/>
                  <a:pt x="0" y="5557652"/>
                </a:cubicBez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16" name="Skupina 15"/>
          <p:cNvGrpSpPr/>
          <p:nvPr/>
        </p:nvGrpSpPr>
        <p:grpSpPr>
          <a:xfrm>
            <a:off x="4980468" y="2148716"/>
            <a:ext cx="492150" cy="751438"/>
            <a:chOff x="4007842" y="3469650"/>
            <a:chExt cx="492150" cy="751438"/>
          </a:xfrm>
        </p:grpSpPr>
        <p:sp>
          <p:nvSpPr>
            <p:cNvPr id="17" name="Ovál 16"/>
            <p:cNvSpPr/>
            <p:nvPr/>
          </p:nvSpPr>
          <p:spPr>
            <a:xfrm>
              <a:off x="4007842" y="3469650"/>
              <a:ext cx="492150" cy="75143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" name="Ovál 17"/>
            <p:cNvSpPr/>
            <p:nvPr/>
          </p:nvSpPr>
          <p:spPr>
            <a:xfrm>
              <a:off x="4253917" y="3654316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" name="Ovál 18"/>
            <p:cNvSpPr/>
            <p:nvPr/>
          </p:nvSpPr>
          <p:spPr>
            <a:xfrm>
              <a:off x="4139952" y="3886019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0" name="Ovál 19"/>
            <p:cNvSpPr/>
            <p:nvPr/>
          </p:nvSpPr>
          <p:spPr>
            <a:xfrm>
              <a:off x="4337599" y="386104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1" name="Ovál 20"/>
            <p:cNvSpPr/>
            <p:nvPr/>
          </p:nvSpPr>
          <p:spPr>
            <a:xfrm>
              <a:off x="4067944" y="3717032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2" name="Ovál 21"/>
            <p:cNvSpPr/>
            <p:nvPr/>
          </p:nvSpPr>
          <p:spPr>
            <a:xfrm>
              <a:off x="4139952" y="35010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3" name="Ovál 22"/>
            <p:cNvSpPr/>
            <p:nvPr/>
          </p:nvSpPr>
          <p:spPr>
            <a:xfrm>
              <a:off x="4355976" y="36534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4" name="Ovál 23"/>
            <p:cNvSpPr/>
            <p:nvPr/>
          </p:nvSpPr>
          <p:spPr>
            <a:xfrm>
              <a:off x="4211960" y="38058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grpSp>
        <p:nvGrpSpPr>
          <p:cNvPr id="25" name="Skupina 24"/>
          <p:cNvGrpSpPr/>
          <p:nvPr/>
        </p:nvGrpSpPr>
        <p:grpSpPr>
          <a:xfrm>
            <a:off x="3924958" y="4388667"/>
            <a:ext cx="378417" cy="576064"/>
            <a:chOff x="4067944" y="3501008"/>
            <a:chExt cx="378417" cy="576064"/>
          </a:xfrm>
        </p:grpSpPr>
        <p:sp>
          <p:nvSpPr>
            <p:cNvPr id="27" name="Ovál 26"/>
            <p:cNvSpPr/>
            <p:nvPr/>
          </p:nvSpPr>
          <p:spPr>
            <a:xfrm>
              <a:off x="4253917" y="3654316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8" name="Ovál 27"/>
            <p:cNvSpPr/>
            <p:nvPr/>
          </p:nvSpPr>
          <p:spPr>
            <a:xfrm>
              <a:off x="4104327" y="3886019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9" name="Ovál 28"/>
            <p:cNvSpPr/>
            <p:nvPr/>
          </p:nvSpPr>
          <p:spPr>
            <a:xfrm>
              <a:off x="4337599" y="386104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0" name="Ovál 29"/>
            <p:cNvSpPr/>
            <p:nvPr/>
          </p:nvSpPr>
          <p:spPr>
            <a:xfrm>
              <a:off x="4067944" y="3717032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1" name="Ovál 30"/>
            <p:cNvSpPr/>
            <p:nvPr/>
          </p:nvSpPr>
          <p:spPr>
            <a:xfrm>
              <a:off x="4139952" y="35010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2" name="Ovál 31"/>
            <p:cNvSpPr/>
            <p:nvPr/>
          </p:nvSpPr>
          <p:spPr>
            <a:xfrm>
              <a:off x="4355976" y="36534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3" name="Ovál 32"/>
            <p:cNvSpPr/>
            <p:nvPr/>
          </p:nvSpPr>
          <p:spPr>
            <a:xfrm>
              <a:off x="4211960" y="38058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grpSp>
        <p:nvGrpSpPr>
          <p:cNvPr id="34" name="Skupina 33"/>
          <p:cNvGrpSpPr/>
          <p:nvPr/>
        </p:nvGrpSpPr>
        <p:grpSpPr>
          <a:xfrm>
            <a:off x="4824546" y="3256980"/>
            <a:ext cx="378417" cy="576064"/>
            <a:chOff x="4067944" y="3501008"/>
            <a:chExt cx="378417" cy="576064"/>
          </a:xfrm>
        </p:grpSpPr>
        <p:sp>
          <p:nvSpPr>
            <p:cNvPr id="35" name="Ovál 34"/>
            <p:cNvSpPr/>
            <p:nvPr/>
          </p:nvSpPr>
          <p:spPr>
            <a:xfrm>
              <a:off x="4253917" y="3654316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6" name="Ovál 35"/>
            <p:cNvSpPr/>
            <p:nvPr/>
          </p:nvSpPr>
          <p:spPr>
            <a:xfrm>
              <a:off x="4139952" y="3886019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7" name="Ovál 36"/>
            <p:cNvSpPr/>
            <p:nvPr/>
          </p:nvSpPr>
          <p:spPr>
            <a:xfrm>
              <a:off x="4337599" y="386104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8" name="Ovál 37"/>
            <p:cNvSpPr/>
            <p:nvPr/>
          </p:nvSpPr>
          <p:spPr>
            <a:xfrm>
              <a:off x="4067944" y="3717032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9" name="Ovál 38"/>
            <p:cNvSpPr/>
            <p:nvPr/>
          </p:nvSpPr>
          <p:spPr>
            <a:xfrm>
              <a:off x="4139952" y="35010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0" name="Ovál 39"/>
            <p:cNvSpPr/>
            <p:nvPr/>
          </p:nvSpPr>
          <p:spPr>
            <a:xfrm>
              <a:off x="4355976" y="36534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1" name="Ovál 40"/>
            <p:cNvSpPr/>
            <p:nvPr/>
          </p:nvSpPr>
          <p:spPr>
            <a:xfrm>
              <a:off x="4211960" y="38058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cxnSp>
        <p:nvCxnSpPr>
          <p:cNvPr id="7" name="Přímá spojnice se šipkou 6"/>
          <p:cNvCxnSpPr/>
          <p:nvPr/>
        </p:nvCxnSpPr>
        <p:spPr>
          <a:xfrm>
            <a:off x="5436096" y="2708920"/>
            <a:ext cx="323518" cy="240814"/>
          </a:xfrm>
          <a:prstGeom prst="straightConnector1">
            <a:avLst/>
          </a:prstGeom>
          <a:ln w="127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Volný tvar 41"/>
          <p:cNvSpPr>
            <a:spLocks noChangeAspect="1"/>
          </p:cNvSpPr>
          <p:nvPr/>
        </p:nvSpPr>
        <p:spPr>
          <a:xfrm rot="743732">
            <a:off x="4024101" y="5208484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3" name="Volný tvar 42"/>
          <p:cNvSpPr>
            <a:spLocks noChangeAspect="1"/>
          </p:cNvSpPr>
          <p:nvPr/>
        </p:nvSpPr>
        <p:spPr>
          <a:xfrm rot="743732">
            <a:off x="4901840" y="4471130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4" name="Volný tvar 43"/>
          <p:cNvSpPr>
            <a:spLocks noChangeAspect="1"/>
          </p:cNvSpPr>
          <p:nvPr/>
        </p:nvSpPr>
        <p:spPr>
          <a:xfrm rot="743732">
            <a:off x="4434925" y="4854162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5" name="Volný tvar 44"/>
          <p:cNvSpPr>
            <a:spLocks noChangeAspect="1"/>
          </p:cNvSpPr>
          <p:nvPr/>
        </p:nvSpPr>
        <p:spPr>
          <a:xfrm rot="743732">
            <a:off x="5345763" y="4002699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6" name="Volný tvar 45"/>
          <p:cNvSpPr>
            <a:spLocks noChangeAspect="1"/>
          </p:cNvSpPr>
          <p:nvPr/>
        </p:nvSpPr>
        <p:spPr>
          <a:xfrm rot="743732">
            <a:off x="5706561" y="3558018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7" name="Volný tvar 46"/>
          <p:cNvSpPr>
            <a:spLocks noChangeAspect="1"/>
          </p:cNvSpPr>
          <p:nvPr/>
        </p:nvSpPr>
        <p:spPr>
          <a:xfrm rot="743732">
            <a:off x="6065843" y="3043603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8" name="Volný tvar 47"/>
          <p:cNvSpPr>
            <a:spLocks noChangeAspect="1"/>
          </p:cNvSpPr>
          <p:nvPr/>
        </p:nvSpPr>
        <p:spPr>
          <a:xfrm rot="21350708">
            <a:off x="6378383" y="2479414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51" name="TextovéPole 50"/>
          <p:cNvSpPr txBox="1"/>
          <p:nvPr/>
        </p:nvSpPr>
        <p:spPr>
          <a:xfrm>
            <a:off x="3437615" y="585442"/>
            <a:ext cx="216024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Vezikuly se přiblíží k membráně a uvolní mediátor do synaptické štěrbiny </a:t>
            </a:r>
          </a:p>
        </p:txBody>
      </p:sp>
      <p:sp>
        <p:nvSpPr>
          <p:cNvPr id="52" name="Šipka doprava 51"/>
          <p:cNvSpPr/>
          <p:nvPr/>
        </p:nvSpPr>
        <p:spPr>
          <a:xfrm rot="2104480">
            <a:off x="2388331" y="1756476"/>
            <a:ext cx="1136642" cy="451381"/>
          </a:xfrm>
          <a:prstGeom prst="rightArrow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53" name="TextovéPole 52"/>
          <p:cNvSpPr txBox="1"/>
          <p:nvPr/>
        </p:nvSpPr>
        <p:spPr>
          <a:xfrm>
            <a:off x="702277" y="2275600"/>
            <a:ext cx="21602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příchozí akční potenciál</a:t>
            </a:r>
          </a:p>
        </p:txBody>
      </p:sp>
      <p:cxnSp>
        <p:nvCxnSpPr>
          <p:cNvPr id="54" name="Přímá spojnice 53"/>
          <p:cNvCxnSpPr/>
          <p:nvPr/>
        </p:nvCxnSpPr>
        <p:spPr>
          <a:xfrm flipV="1">
            <a:off x="2233336" y="2148716"/>
            <a:ext cx="898504" cy="33905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Přímá spojnice 55"/>
          <p:cNvCxnSpPr>
            <a:stCxn id="17" idx="1"/>
          </p:cNvCxnSpPr>
          <p:nvPr/>
        </p:nvCxnSpPr>
        <p:spPr>
          <a:xfrm flipH="1" flipV="1">
            <a:off x="4536603" y="2010548"/>
            <a:ext cx="515939" cy="24821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TextovéPole 54"/>
          <p:cNvSpPr txBox="1"/>
          <p:nvPr/>
        </p:nvSpPr>
        <p:spPr>
          <a:xfrm>
            <a:off x="583403" y="3296350"/>
            <a:ext cx="216024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/>
              <a:t>Příklady neuromediátorů: </a:t>
            </a:r>
          </a:p>
          <a:p>
            <a:r>
              <a:rPr lang="cs-CZ" dirty="0" err="1"/>
              <a:t>Acetylchlin</a:t>
            </a:r>
            <a:r>
              <a:rPr lang="cs-CZ" dirty="0"/>
              <a:t>, nor-adrenalin,  dopamin, serotonin, GABA,…</a:t>
            </a:r>
          </a:p>
        </p:txBody>
      </p:sp>
      <p:sp>
        <p:nvSpPr>
          <p:cNvPr id="57" name="TextovéPole 56"/>
          <p:cNvSpPr txBox="1"/>
          <p:nvPr/>
        </p:nvSpPr>
        <p:spPr>
          <a:xfrm>
            <a:off x="387226" y="303180"/>
            <a:ext cx="31352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Synapse obecně</a:t>
            </a:r>
          </a:p>
        </p:txBody>
      </p:sp>
    </p:spTree>
    <p:extLst>
      <p:ext uri="{BB962C8B-B14F-4D97-AF65-F5344CB8AC3E}">
        <p14:creationId xmlns:p14="http://schemas.microsoft.com/office/powerpoint/2010/main" val="21144276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/>
      <p:bldP spid="52" grpId="0" animBg="1"/>
      <p:bldP spid="53" grpId="0"/>
      <p:bldP spid="55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Volný tvar 3"/>
          <p:cNvSpPr/>
          <p:nvPr/>
        </p:nvSpPr>
        <p:spPr>
          <a:xfrm>
            <a:off x="1547664" y="535644"/>
            <a:ext cx="5593277" cy="5557652"/>
          </a:xfrm>
          <a:custGeom>
            <a:avLst/>
            <a:gdLst>
              <a:gd name="connsiteX0" fmla="*/ 5593277 w 5593277"/>
              <a:gd name="connsiteY0" fmla="*/ 0 h 5557652"/>
              <a:gd name="connsiteX1" fmla="*/ 5177641 w 5593277"/>
              <a:gd name="connsiteY1" fmla="*/ 403761 h 5557652"/>
              <a:gd name="connsiteX2" fmla="*/ 5023262 w 5593277"/>
              <a:gd name="connsiteY2" fmla="*/ 581891 h 5557652"/>
              <a:gd name="connsiteX3" fmla="*/ 5189516 w 5593277"/>
              <a:gd name="connsiteY3" fmla="*/ 938151 h 5557652"/>
              <a:gd name="connsiteX4" fmla="*/ 5379522 w 5593277"/>
              <a:gd name="connsiteY4" fmla="*/ 1496291 h 5557652"/>
              <a:gd name="connsiteX5" fmla="*/ 4987636 w 5593277"/>
              <a:gd name="connsiteY5" fmla="*/ 2363190 h 5557652"/>
              <a:gd name="connsiteX6" fmla="*/ 4203865 w 5593277"/>
              <a:gd name="connsiteY6" fmla="*/ 3550722 h 5557652"/>
              <a:gd name="connsiteX7" fmla="*/ 2980706 w 5593277"/>
              <a:gd name="connsiteY7" fmla="*/ 4892634 h 5557652"/>
              <a:gd name="connsiteX8" fmla="*/ 1971303 w 5593277"/>
              <a:gd name="connsiteY8" fmla="*/ 5367647 h 5557652"/>
              <a:gd name="connsiteX9" fmla="*/ 1341911 w 5593277"/>
              <a:gd name="connsiteY9" fmla="*/ 5320146 h 5557652"/>
              <a:gd name="connsiteX10" fmla="*/ 890649 w 5593277"/>
              <a:gd name="connsiteY10" fmla="*/ 5106390 h 5557652"/>
              <a:gd name="connsiteX11" fmla="*/ 356259 w 5593277"/>
              <a:gd name="connsiteY11" fmla="*/ 5248894 h 5557652"/>
              <a:gd name="connsiteX12" fmla="*/ 0 w 5593277"/>
              <a:gd name="connsiteY12" fmla="*/ 5557652 h 5557652"/>
              <a:gd name="connsiteX0" fmla="*/ 5593277 w 5593277"/>
              <a:gd name="connsiteY0" fmla="*/ 0 h 5557652"/>
              <a:gd name="connsiteX1" fmla="*/ 5177641 w 5593277"/>
              <a:gd name="connsiteY1" fmla="*/ 403761 h 5557652"/>
              <a:gd name="connsiteX2" fmla="*/ 5023262 w 5593277"/>
              <a:gd name="connsiteY2" fmla="*/ 581891 h 5557652"/>
              <a:gd name="connsiteX3" fmla="*/ 5189516 w 5593277"/>
              <a:gd name="connsiteY3" fmla="*/ 938151 h 5557652"/>
              <a:gd name="connsiteX4" fmla="*/ 5379522 w 5593277"/>
              <a:gd name="connsiteY4" fmla="*/ 1496291 h 5557652"/>
              <a:gd name="connsiteX5" fmla="*/ 4987636 w 5593277"/>
              <a:gd name="connsiteY5" fmla="*/ 2363190 h 5557652"/>
              <a:gd name="connsiteX6" fmla="*/ 4203865 w 5593277"/>
              <a:gd name="connsiteY6" fmla="*/ 3550722 h 5557652"/>
              <a:gd name="connsiteX7" fmla="*/ 2933205 w 5593277"/>
              <a:gd name="connsiteY7" fmla="*/ 4750130 h 5557652"/>
              <a:gd name="connsiteX8" fmla="*/ 1971303 w 5593277"/>
              <a:gd name="connsiteY8" fmla="*/ 5367647 h 5557652"/>
              <a:gd name="connsiteX9" fmla="*/ 1341911 w 5593277"/>
              <a:gd name="connsiteY9" fmla="*/ 5320146 h 5557652"/>
              <a:gd name="connsiteX10" fmla="*/ 890649 w 5593277"/>
              <a:gd name="connsiteY10" fmla="*/ 5106390 h 5557652"/>
              <a:gd name="connsiteX11" fmla="*/ 356259 w 5593277"/>
              <a:gd name="connsiteY11" fmla="*/ 5248894 h 5557652"/>
              <a:gd name="connsiteX12" fmla="*/ 0 w 5593277"/>
              <a:gd name="connsiteY12" fmla="*/ 5557652 h 5557652"/>
              <a:gd name="connsiteX0" fmla="*/ 5593277 w 5593277"/>
              <a:gd name="connsiteY0" fmla="*/ 0 h 5557652"/>
              <a:gd name="connsiteX1" fmla="*/ 5177641 w 5593277"/>
              <a:gd name="connsiteY1" fmla="*/ 403761 h 5557652"/>
              <a:gd name="connsiteX2" fmla="*/ 5023262 w 5593277"/>
              <a:gd name="connsiteY2" fmla="*/ 581891 h 5557652"/>
              <a:gd name="connsiteX3" fmla="*/ 5189516 w 5593277"/>
              <a:gd name="connsiteY3" fmla="*/ 938151 h 5557652"/>
              <a:gd name="connsiteX4" fmla="*/ 5379522 w 5593277"/>
              <a:gd name="connsiteY4" fmla="*/ 1496291 h 5557652"/>
              <a:gd name="connsiteX5" fmla="*/ 4987636 w 5593277"/>
              <a:gd name="connsiteY5" fmla="*/ 2363190 h 5557652"/>
              <a:gd name="connsiteX6" fmla="*/ 4144489 w 5593277"/>
              <a:gd name="connsiteY6" fmla="*/ 3562598 h 5557652"/>
              <a:gd name="connsiteX7" fmla="*/ 2933205 w 5593277"/>
              <a:gd name="connsiteY7" fmla="*/ 4750130 h 5557652"/>
              <a:gd name="connsiteX8" fmla="*/ 1971303 w 5593277"/>
              <a:gd name="connsiteY8" fmla="*/ 5367647 h 5557652"/>
              <a:gd name="connsiteX9" fmla="*/ 1341911 w 5593277"/>
              <a:gd name="connsiteY9" fmla="*/ 5320146 h 5557652"/>
              <a:gd name="connsiteX10" fmla="*/ 890649 w 5593277"/>
              <a:gd name="connsiteY10" fmla="*/ 5106390 h 5557652"/>
              <a:gd name="connsiteX11" fmla="*/ 356259 w 5593277"/>
              <a:gd name="connsiteY11" fmla="*/ 5248894 h 5557652"/>
              <a:gd name="connsiteX12" fmla="*/ 0 w 5593277"/>
              <a:gd name="connsiteY12" fmla="*/ 5557652 h 5557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93277" h="5557652">
                <a:moveTo>
                  <a:pt x="5593277" y="0"/>
                </a:moveTo>
                <a:cubicBezTo>
                  <a:pt x="5432960" y="153389"/>
                  <a:pt x="5272643" y="306779"/>
                  <a:pt x="5177641" y="403761"/>
                </a:cubicBezTo>
                <a:cubicBezTo>
                  <a:pt x="5082638" y="500743"/>
                  <a:pt x="5021283" y="492826"/>
                  <a:pt x="5023262" y="581891"/>
                </a:cubicBezTo>
                <a:cubicBezTo>
                  <a:pt x="5025241" y="670956"/>
                  <a:pt x="5130139" y="785751"/>
                  <a:pt x="5189516" y="938151"/>
                </a:cubicBezTo>
                <a:cubicBezTo>
                  <a:pt x="5248893" y="1090551"/>
                  <a:pt x="5413169" y="1258785"/>
                  <a:pt x="5379522" y="1496291"/>
                </a:cubicBezTo>
                <a:cubicBezTo>
                  <a:pt x="5345875" y="1733798"/>
                  <a:pt x="5193475" y="2018806"/>
                  <a:pt x="4987636" y="2363190"/>
                </a:cubicBezTo>
                <a:cubicBezTo>
                  <a:pt x="4781797" y="2707574"/>
                  <a:pt x="4486894" y="3164775"/>
                  <a:pt x="4144489" y="3562598"/>
                </a:cubicBezTo>
                <a:cubicBezTo>
                  <a:pt x="3802084" y="3960421"/>
                  <a:pt x="3295403" y="4449289"/>
                  <a:pt x="2933205" y="4750130"/>
                </a:cubicBezTo>
                <a:cubicBezTo>
                  <a:pt x="2571007" y="5050971"/>
                  <a:pt x="2236519" y="5272644"/>
                  <a:pt x="1971303" y="5367647"/>
                </a:cubicBezTo>
                <a:cubicBezTo>
                  <a:pt x="1706087" y="5462650"/>
                  <a:pt x="1522020" y="5363689"/>
                  <a:pt x="1341911" y="5320146"/>
                </a:cubicBezTo>
                <a:cubicBezTo>
                  <a:pt x="1161802" y="5276603"/>
                  <a:pt x="1054924" y="5118265"/>
                  <a:pt x="890649" y="5106390"/>
                </a:cubicBezTo>
                <a:cubicBezTo>
                  <a:pt x="726374" y="5094515"/>
                  <a:pt x="504700" y="5173684"/>
                  <a:pt x="356259" y="5248894"/>
                </a:cubicBezTo>
                <a:cubicBezTo>
                  <a:pt x="207818" y="5324104"/>
                  <a:pt x="0" y="5557652"/>
                  <a:pt x="0" y="5557652"/>
                </a:cubicBez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7" name="Ovál 26"/>
          <p:cNvSpPr/>
          <p:nvPr/>
        </p:nvSpPr>
        <p:spPr>
          <a:xfrm>
            <a:off x="4101124" y="4820144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8" name="Ovál 27"/>
          <p:cNvSpPr/>
          <p:nvPr/>
        </p:nvSpPr>
        <p:spPr>
          <a:xfrm>
            <a:off x="4091900" y="5232388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9" name="Ovál 28"/>
          <p:cNvSpPr/>
          <p:nvPr/>
        </p:nvSpPr>
        <p:spPr>
          <a:xfrm>
            <a:off x="4519736" y="4837020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0" name="Ovál 29"/>
          <p:cNvSpPr/>
          <p:nvPr/>
        </p:nvSpPr>
        <p:spPr>
          <a:xfrm>
            <a:off x="4344302" y="4579720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1" name="Ovál 30"/>
          <p:cNvSpPr/>
          <p:nvPr/>
        </p:nvSpPr>
        <p:spPr>
          <a:xfrm>
            <a:off x="3892040" y="5078939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2" name="Ovál 31"/>
          <p:cNvSpPr/>
          <p:nvPr/>
        </p:nvSpPr>
        <p:spPr>
          <a:xfrm>
            <a:off x="4985810" y="4448060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3" name="Ovál 32"/>
          <p:cNvSpPr/>
          <p:nvPr/>
        </p:nvSpPr>
        <p:spPr>
          <a:xfrm>
            <a:off x="3635896" y="5464666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5" name="Ovál 34"/>
          <p:cNvSpPr/>
          <p:nvPr/>
        </p:nvSpPr>
        <p:spPr>
          <a:xfrm>
            <a:off x="5941110" y="2893688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6" name="Ovál 35"/>
          <p:cNvSpPr/>
          <p:nvPr/>
        </p:nvSpPr>
        <p:spPr>
          <a:xfrm>
            <a:off x="4614482" y="4543586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7" name="Ovál 36"/>
          <p:cNvSpPr/>
          <p:nvPr/>
        </p:nvSpPr>
        <p:spPr>
          <a:xfrm>
            <a:off x="5759614" y="3546297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8" name="Ovál 37"/>
          <p:cNvSpPr/>
          <p:nvPr/>
        </p:nvSpPr>
        <p:spPr>
          <a:xfrm>
            <a:off x="5336162" y="3664057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9" name="Ovál 38"/>
          <p:cNvSpPr/>
          <p:nvPr/>
        </p:nvSpPr>
        <p:spPr>
          <a:xfrm>
            <a:off x="6288958" y="2424501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0" name="Ovál 39"/>
          <p:cNvSpPr/>
          <p:nvPr/>
        </p:nvSpPr>
        <p:spPr>
          <a:xfrm>
            <a:off x="5061698" y="4004539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1" name="Ovál 40"/>
          <p:cNvSpPr/>
          <p:nvPr/>
        </p:nvSpPr>
        <p:spPr>
          <a:xfrm>
            <a:off x="5373794" y="3976655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2" name="Volný tvar 41"/>
          <p:cNvSpPr>
            <a:spLocks noChangeAspect="1"/>
          </p:cNvSpPr>
          <p:nvPr/>
        </p:nvSpPr>
        <p:spPr>
          <a:xfrm rot="743732">
            <a:off x="4024101" y="5208484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3" name="Volný tvar 42"/>
          <p:cNvSpPr>
            <a:spLocks noChangeAspect="1"/>
          </p:cNvSpPr>
          <p:nvPr/>
        </p:nvSpPr>
        <p:spPr>
          <a:xfrm rot="743732">
            <a:off x="4901840" y="4471130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4" name="Volný tvar 43"/>
          <p:cNvSpPr>
            <a:spLocks noChangeAspect="1"/>
          </p:cNvSpPr>
          <p:nvPr/>
        </p:nvSpPr>
        <p:spPr>
          <a:xfrm rot="743732">
            <a:off x="4434925" y="4854162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5" name="Volný tvar 44"/>
          <p:cNvSpPr>
            <a:spLocks noChangeAspect="1"/>
          </p:cNvSpPr>
          <p:nvPr/>
        </p:nvSpPr>
        <p:spPr>
          <a:xfrm rot="743732">
            <a:off x="5345763" y="4002699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6" name="Volný tvar 45"/>
          <p:cNvSpPr>
            <a:spLocks noChangeAspect="1"/>
          </p:cNvSpPr>
          <p:nvPr/>
        </p:nvSpPr>
        <p:spPr>
          <a:xfrm rot="743732">
            <a:off x="5706561" y="3558018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7" name="Volný tvar 46"/>
          <p:cNvSpPr>
            <a:spLocks noChangeAspect="1"/>
          </p:cNvSpPr>
          <p:nvPr/>
        </p:nvSpPr>
        <p:spPr>
          <a:xfrm rot="743732">
            <a:off x="6065843" y="3043603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8" name="Volný tvar 47"/>
          <p:cNvSpPr>
            <a:spLocks noChangeAspect="1"/>
          </p:cNvSpPr>
          <p:nvPr/>
        </p:nvSpPr>
        <p:spPr>
          <a:xfrm rot="21350708">
            <a:off x="6378383" y="2479414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9" name="Volný tvar 48"/>
          <p:cNvSpPr/>
          <p:nvPr/>
        </p:nvSpPr>
        <p:spPr>
          <a:xfrm>
            <a:off x="1663523" y="1390668"/>
            <a:ext cx="4688639" cy="4080274"/>
          </a:xfrm>
          <a:custGeom>
            <a:avLst/>
            <a:gdLst>
              <a:gd name="connsiteX0" fmla="*/ 902525 w 4688639"/>
              <a:gd name="connsiteY0" fmla="*/ 0 h 4080274"/>
              <a:gd name="connsiteX1" fmla="*/ 1555668 w 4688639"/>
              <a:gd name="connsiteY1" fmla="*/ 380010 h 4080274"/>
              <a:gd name="connsiteX2" fmla="*/ 2375065 w 4688639"/>
              <a:gd name="connsiteY2" fmla="*/ 783771 h 4080274"/>
              <a:gd name="connsiteX3" fmla="*/ 3230088 w 4688639"/>
              <a:gd name="connsiteY3" fmla="*/ 617517 h 4080274"/>
              <a:gd name="connsiteX4" fmla="*/ 4144488 w 4688639"/>
              <a:gd name="connsiteY4" fmla="*/ 154379 h 4080274"/>
              <a:gd name="connsiteX5" fmla="*/ 4655127 w 4688639"/>
              <a:gd name="connsiteY5" fmla="*/ 261257 h 4080274"/>
              <a:gd name="connsiteX6" fmla="*/ 4595751 w 4688639"/>
              <a:gd name="connsiteY6" fmla="*/ 676893 h 4080274"/>
              <a:gd name="connsiteX7" fmla="*/ 4239491 w 4688639"/>
              <a:gd name="connsiteY7" fmla="*/ 1472540 h 4080274"/>
              <a:gd name="connsiteX8" fmla="*/ 3479470 w 4688639"/>
              <a:gd name="connsiteY8" fmla="*/ 2375065 h 4080274"/>
              <a:gd name="connsiteX9" fmla="*/ 2315688 w 4688639"/>
              <a:gd name="connsiteY9" fmla="*/ 3538846 h 4080274"/>
              <a:gd name="connsiteX10" fmla="*/ 1591294 w 4688639"/>
              <a:gd name="connsiteY10" fmla="*/ 4061361 h 4080274"/>
              <a:gd name="connsiteX11" fmla="*/ 1282535 w 4688639"/>
              <a:gd name="connsiteY11" fmla="*/ 3883231 h 4080274"/>
              <a:gd name="connsiteX12" fmla="*/ 1413164 w 4688639"/>
              <a:gd name="connsiteY12" fmla="*/ 3111335 h 4080274"/>
              <a:gd name="connsiteX13" fmla="*/ 1816925 w 4688639"/>
              <a:gd name="connsiteY13" fmla="*/ 1900052 h 4080274"/>
              <a:gd name="connsiteX14" fmla="*/ 1567543 w 4688639"/>
              <a:gd name="connsiteY14" fmla="*/ 1306285 h 4080274"/>
              <a:gd name="connsiteX15" fmla="*/ 724395 w 4688639"/>
              <a:gd name="connsiteY15" fmla="*/ 617517 h 4080274"/>
              <a:gd name="connsiteX16" fmla="*/ 0 w 4688639"/>
              <a:gd name="connsiteY16" fmla="*/ 142504 h 408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688639" h="4080274">
                <a:moveTo>
                  <a:pt x="902525" y="0"/>
                </a:moveTo>
                <a:cubicBezTo>
                  <a:pt x="1106385" y="124691"/>
                  <a:pt x="1310245" y="249382"/>
                  <a:pt x="1555668" y="380010"/>
                </a:cubicBezTo>
                <a:cubicBezTo>
                  <a:pt x="1801091" y="510639"/>
                  <a:pt x="2095995" y="744186"/>
                  <a:pt x="2375065" y="783771"/>
                </a:cubicBezTo>
                <a:cubicBezTo>
                  <a:pt x="2654135" y="823356"/>
                  <a:pt x="2935184" y="722416"/>
                  <a:pt x="3230088" y="617517"/>
                </a:cubicBezTo>
                <a:cubicBezTo>
                  <a:pt x="3524992" y="512618"/>
                  <a:pt x="3906982" y="213756"/>
                  <a:pt x="4144488" y="154379"/>
                </a:cubicBezTo>
                <a:cubicBezTo>
                  <a:pt x="4381994" y="95002"/>
                  <a:pt x="4579916" y="174171"/>
                  <a:pt x="4655127" y="261257"/>
                </a:cubicBezTo>
                <a:cubicBezTo>
                  <a:pt x="4730338" y="348343"/>
                  <a:pt x="4665024" y="475013"/>
                  <a:pt x="4595751" y="676893"/>
                </a:cubicBezTo>
                <a:cubicBezTo>
                  <a:pt x="4526478" y="878774"/>
                  <a:pt x="4425538" y="1189511"/>
                  <a:pt x="4239491" y="1472540"/>
                </a:cubicBezTo>
                <a:cubicBezTo>
                  <a:pt x="4053444" y="1755569"/>
                  <a:pt x="3800104" y="2030681"/>
                  <a:pt x="3479470" y="2375065"/>
                </a:cubicBezTo>
                <a:cubicBezTo>
                  <a:pt x="3158836" y="2719449"/>
                  <a:pt x="2630384" y="3257797"/>
                  <a:pt x="2315688" y="3538846"/>
                </a:cubicBezTo>
                <a:cubicBezTo>
                  <a:pt x="2000992" y="3819895"/>
                  <a:pt x="1763486" y="4003963"/>
                  <a:pt x="1591294" y="4061361"/>
                </a:cubicBezTo>
                <a:cubicBezTo>
                  <a:pt x="1419102" y="4118759"/>
                  <a:pt x="1312223" y="4041569"/>
                  <a:pt x="1282535" y="3883231"/>
                </a:cubicBezTo>
                <a:cubicBezTo>
                  <a:pt x="1252847" y="3724893"/>
                  <a:pt x="1324099" y="3441865"/>
                  <a:pt x="1413164" y="3111335"/>
                </a:cubicBezTo>
                <a:cubicBezTo>
                  <a:pt x="1502229" y="2780805"/>
                  <a:pt x="1791195" y="2200894"/>
                  <a:pt x="1816925" y="1900052"/>
                </a:cubicBezTo>
                <a:cubicBezTo>
                  <a:pt x="1842655" y="1599210"/>
                  <a:pt x="1749631" y="1520041"/>
                  <a:pt x="1567543" y="1306285"/>
                </a:cubicBezTo>
                <a:cubicBezTo>
                  <a:pt x="1385455" y="1092529"/>
                  <a:pt x="985652" y="811480"/>
                  <a:pt x="724395" y="617517"/>
                </a:cubicBezTo>
                <a:cubicBezTo>
                  <a:pt x="463138" y="423554"/>
                  <a:pt x="231569" y="283029"/>
                  <a:pt x="0" y="142504"/>
                </a:cubicBezTo>
              </a:path>
            </a:pathLst>
          </a:custGeom>
          <a:noFill/>
          <a:ln w="762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cxnSp>
        <p:nvCxnSpPr>
          <p:cNvPr id="50" name="Přímá spojnice 49"/>
          <p:cNvCxnSpPr>
            <a:endCxn id="28" idx="1"/>
          </p:cNvCxnSpPr>
          <p:nvPr/>
        </p:nvCxnSpPr>
        <p:spPr>
          <a:xfrm>
            <a:off x="2445409" y="4706162"/>
            <a:ext cx="1659728" cy="55420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ovéPole 50"/>
          <p:cNvSpPr txBox="1"/>
          <p:nvPr/>
        </p:nvSpPr>
        <p:spPr>
          <a:xfrm>
            <a:off x="583403" y="4377878"/>
            <a:ext cx="216024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Navázání </a:t>
            </a:r>
            <a:r>
              <a:rPr lang="cs-CZ" dirty="0" err="1"/>
              <a:t>neuromediátoru</a:t>
            </a:r>
            <a:r>
              <a:rPr lang="cs-CZ" dirty="0"/>
              <a:t> na receptory</a:t>
            </a:r>
          </a:p>
        </p:txBody>
      </p:sp>
      <p:sp>
        <p:nvSpPr>
          <p:cNvPr id="52" name="TextovéPole 51"/>
          <p:cNvSpPr txBox="1"/>
          <p:nvPr/>
        </p:nvSpPr>
        <p:spPr>
          <a:xfrm>
            <a:off x="6876256" y="2276872"/>
            <a:ext cx="216024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err="1"/>
              <a:t>Neuromediátor</a:t>
            </a:r>
            <a:r>
              <a:rPr lang="cs-CZ" dirty="0"/>
              <a:t> navázaný na receptor spouští sekvenci dalších dějů na postsynaptické buňce</a:t>
            </a:r>
          </a:p>
        </p:txBody>
      </p:sp>
      <p:sp>
        <p:nvSpPr>
          <p:cNvPr id="53" name="TextovéPole 52"/>
          <p:cNvSpPr txBox="1"/>
          <p:nvPr/>
        </p:nvSpPr>
        <p:spPr>
          <a:xfrm>
            <a:off x="5276787" y="4770773"/>
            <a:ext cx="394107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sz="1600" dirty="0"/>
              <a:t>Otevření iontových kanálů pro </a:t>
            </a:r>
          </a:p>
          <a:p>
            <a:pPr marL="541338" lvl="1" indent="-285750">
              <a:buFont typeface="Arial" panose="020B0604020202020204" pitchFamily="34" charset="0"/>
              <a:buChar char="•"/>
            </a:pPr>
            <a:r>
              <a:rPr lang="cs-CZ" sz="1600" dirty="0"/>
              <a:t>Ca2+, Na+  </a:t>
            </a:r>
            <a:r>
              <a:rPr lang="cs-CZ" sz="1600" dirty="0">
                <a:sym typeface="Symbol"/>
              </a:rPr>
              <a:t> </a:t>
            </a:r>
            <a:r>
              <a:rPr lang="cs-CZ" sz="1600" dirty="0"/>
              <a:t>depolarizace membrány</a:t>
            </a:r>
          </a:p>
          <a:p>
            <a:pPr marL="541338" lvl="1" indent="-285750">
              <a:buFont typeface="Arial" panose="020B0604020202020204" pitchFamily="34" charset="0"/>
              <a:buChar char="•"/>
            </a:pPr>
            <a:r>
              <a:rPr lang="cs-CZ" sz="1600" dirty="0"/>
              <a:t>Cl-, K+ </a:t>
            </a:r>
            <a:r>
              <a:rPr lang="cs-CZ" sz="1600" dirty="0">
                <a:sym typeface="Symbol"/>
              </a:rPr>
              <a:t> </a:t>
            </a:r>
            <a:r>
              <a:rPr lang="cs-CZ" sz="1600" dirty="0" err="1"/>
              <a:t>hyperpolarizace</a:t>
            </a:r>
            <a:r>
              <a:rPr lang="cs-CZ" sz="1600" dirty="0"/>
              <a:t> membrány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sz="1600" dirty="0"/>
              <a:t>Kontrakce svalu (nervosvalové ploténka)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sz="1600" dirty="0"/>
              <a:t>Sekrece různých </a:t>
            </a:r>
            <a:r>
              <a:rPr lang="cs-CZ" sz="1600" dirty="0" err="1"/>
              <a:t>působků</a:t>
            </a:r>
            <a:r>
              <a:rPr lang="cs-CZ" sz="1600" dirty="0"/>
              <a:t> (u žláz)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sz="1600" dirty="0"/>
              <a:t>Metabolické změny, </a:t>
            </a:r>
            <a:r>
              <a:rPr lang="cs-CZ" sz="1600" dirty="0" err="1"/>
              <a:t>atd</a:t>
            </a:r>
            <a:r>
              <a:rPr lang="cs-CZ" sz="1600" dirty="0"/>
              <a:t>……</a:t>
            </a:r>
          </a:p>
        </p:txBody>
      </p:sp>
      <p:sp>
        <p:nvSpPr>
          <p:cNvPr id="54" name="TextovéPole 53"/>
          <p:cNvSpPr txBox="1"/>
          <p:nvPr/>
        </p:nvSpPr>
        <p:spPr>
          <a:xfrm>
            <a:off x="5751937" y="4140326"/>
            <a:ext cx="344889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/>
              <a:t>Možné děje vyvolané navázáním synaptického mediátoru:</a:t>
            </a:r>
          </a:p>
        </p:txBody>
      </p:sp>
      <p:sp>
        <p:nvSpPr>
          <p:cNvPr id="34" name="TextovéPole 33"/>
          <p:cNvSpPr txBox="1"/>
          <p:nvPr/>
        </p:nvSpPr>
        <p:spPr>
          <a:xfrm>
            <a:off x="387226" y="303180"/>
            <a:ext cx="31352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Synapse obecně</a:t>
            </a:r>
          </a:p>
        </p:txBody>
      </p:sp>
    </p:spTree>
    <p:extLst>
      <p:ext uri="{BB962C8B-B14F-4D97-AF65-F5344CB8AC3E}">
        <p14:creationId xmlns:p14="http://schemas.microsoft.com/office/powerpoint/2010/main" val="38512157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Volný tvar 3"/>
          <p:cNvSpPr/>
          <p:nvPr/>
        </p:nvSpPr>
        <p:spPr>
          <a:xfrm>
            <a:off x="1547664" y="535644"/>
            <a:ext cx="5593277" cy="5557652"/>
          </a:xfrm>
          <a:custGeom>
            <a:avLst/>
            <a:gdLst>
              <a:gd name="connsiteX0" fmla="*/ 5593277 w 5593277"/>
              <a:gd name="connsiteY0" fmla="*/ 0 h 5557652"/>
              <a:gd name="connsiteX1" fmla="*/ 5177641 w 5593277"/>
              <a:gd name="connsiteY1" fmla="*/ 403761 h 5557652"/>
              <a:gd name="connsiteX2" fmla="*/ 5023262 w 5593277"/>
              <a:gd name="connsiteY2" fmla="*/ 581891 h 5557652"/>
              <a:gd name="connsiteX3" fmla="*/ 5189516 w 5593277"/>
              <a:gd name="connsiteY3" fmla="*/ 938151 h 5557652"/>
              <a:gd name="connsiteX4" fmla="*/ 5379522 w 5593277"/>
              <a:gd name="connsiteY4" fmla="*/ 1496291 h 5557652"/>
              <a:gd name="connsiteX5" fmla="*/ 4987636 w 5593277"/>
              <a:gd name="connsiteY5" fmla="*/ 2363190 h 5557652"/>
              <a:gd name="connsiteX6" fmla="*/ 4203865 w 5593277"/>
              <a:gd name="connsiteY6" fmla="*/ 3550722 h 5557652"/>
              <a:gd name="connsiteX7" fmla="*/ 2980706 w 5593277"/>
              <a:gd name="connsiteY7" fmla="*/ 4892634 h 5557652"/>
              <a:gd name="connsiteX8" fmla="*/ 1971303 w 5593277"/>
              <a:gd name="connsiteY8" fmla="*/ 5367647 h 5557652"/>
              <a:gd name="connsiteX9" fmla="*/ 1341911 w 5593277"/>
              <a:gd name="connsiteY9" fmla="*/ 5320146 h 5557652"/>
              <a:gd name="connsiteX10" fmla="*/ 890649 w 5593277"/>
              <a:gd name="connsiteY10" fmla="*/ 5106390 h 5557652"/>
              <a:gd name="connsiteX11" fmla="*/ 356259 w 5593277"/>
              <a:gd name="connsiteY11" fmla="*/ 5248894 h 5557652"/>
              <a:gd name="connsiteX12" fmla="*/ 0 w 5593277"/>
              <a:gd name="connsiteY12" fmla="*/ 5557652 h 5557652"/>
              <a:gd name="connsiteX0" fmla="*/ 5593277 w 5593277"/>
              <a:gd name="connsiteY0" fmla="*/ 0 h 5557652"/>
              <a:gd name="connsiteX1" fmla="*/ 5177641 w 5593277"/>
              <a:gd name="connsiteY1" fmla="*/ 403761 h 5557652"/>
              <a:gd name="connsiteX2" fmla="*/ 5023262 w 5593277"/>
              <a:gd name="connsiteY2" fmla="*/ 581891 h 5557652"/>
              <a:gd name="connsiteX3" fmla="*/ 5189516 w 5593277"/>
              <a:gd name="connsiteY3" fmla="*/ 938151 h 5557652"/>
              <a:gd name="connsiteX4" fmla="*/ 5379522 w 5593277"/>
              <a:gd name="connsiteY4" fmla="*/ 1496291 h 5557652"/>
              <a:gd name="connsiteX5" fmla="*/ 4987636 w 5593277"/>
              <a:gd name="connsiteY5" fmla="*/ 2363190 h 5557652"/>
              <a:gd name="connsiteX6" fmla="*/ 4203865 w 5593277"/>
              <a:gd name="connsiteY6" fmla="*/ 3550722 h 5557652"/>
              <a:gd name="connsiteX7" fmla="*/ 2933205 w 5593277"/>
              <a:gd name="connsiteY7" fmla="*/ 4750130 h 5557652"/>
              <a:gd name="connsiteX8" fmla="*/ 1971303 w 5593277"/>
              <a:gd name="connsiteY8" fmla="*/ 5367647 h 5557652"/>
              <a:gd name="connsiteX9" fmla="*/ 1341911 w 5593277"/>
              <a:gd name="connsiteY9" fmla="*/ 5320146 h 5557652"/>
              <a:gd name="connsiteX10" fmla="*/ 890649 w 5593277"/>
              <a:gd name="connsiteY10" fmla="*/ 5106390 h 5557652"/>
              <a:gd name="connsiteX11" fmla="*/ 356259 w 5593277"/>
              <a:gd name="connsiteY11" fmla="*/ 5248894 h 5557652"/>
              <a:gd name="connsiteX12" fmla="*/ 0 w 5593277"/>
              <a:gd name="connsiteY12" fmla="*/ 5557652 h 5557652"/>
              <a:gd name="connsiteX0" fmla="*/ 5593277 w 5593277"/>
              <a:gd name="connsiteY0" fmla="*/ 0 h 5557652"/>
              <a:gd name="connsiteX1" fmla="*/ 5177641 w 5593277"/>
              <a:gd name="connsiteY1" fmla="*/ 403761 h 5557652"/>
              <a:gd name="connsiteX2" fmla="*/ 5023262 w 5593277"/>
              <a:gd name="connsiteY2" fmla="*/ 581891 h 5557652"/>
              <a:gd name="connsiteX3" fmla="*/ 5189516 w 5593277"/>
              <a:gd name="connsiteY3" fmla="*/ 938151 h 5557652"/>
              <a:gd name="connsiteX4" fmla="*/ 5379522 w 5593277"/>
              <a:gd name="connsiteY4" fmla="*/ 1496291 h 5557652"/>
              <a:gd name="connsiteX5" fmla="*/ 4987636 w 5593277"/>
              <a:gd name="connsiteY5" fmla="*/ 2363190 h 5557652"/>
              <a:gd name="connsiteX6" fmla="*/ 4144489 w 5593277"/>
              <a:gd name="connsiteY6" fmla="*/ 3562598 h 5557652"/>
              <a:gd name="connsiteX7" fmla="*/ 2933205 w 5593277"/>
              <a:gd name="connsiteY7" fmla="*/ 4750130 h 5557652"/>
              <a:gd name="connsiteX8" fmla="*/ 1971303 w 5593277"/>
              <a:gd name="connsiteY8" fmla="*/ 5367647 h 5557652"/>
              <a:gd name="connsiteX9" fmla="*/ 1341911 w 5593277"/>
              <a:gd name="connsiteY9" fmla="*/ 5320146 h 5557652"/>
              <a:gd name="connsiteX10" fmla="*/ 890649 w 5593277"/>
              <a:gd name="connsiteY10" fmla="*/ 5106390 h 5557652"/>
              <a:gd name="connsiteX11" fmla="*/ 356259 w 5593277"/>
              <a:gd name="connsiteY11" fmla="*/ 5248894 h 5557652"/>
              <a:gd name="connsiteX12" fmla="*/ 0 w 5593277"/>
              <a:gd name="connsiteY12" fmla="*/ 5557652 h 5557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93277" h="5557652">
                <a:moveTo>
                  <a:pt x="5593277" y="0"/>
                </a:moveTo>
                <a:cubicBezTo>
                  <a:pt x="5432960" y="153389"/>
                  <a:pt x="5272643" y="306779"/>
                  <a:pt x="5177641" y="403761"/>
                </a:cubicBezTo>
                <a:cubicBezTo>
                  <a:pt x="5082638" y="500743"/>
                  <a:pt x="5021283" y="492826"/>
                  <a:pt x="5023262" y="581891"/>
                </a:cubicBezTo>
                <a:cubicBezTo>
                  <a:pt x="5025241" y="670956"/>
                  <a:pt x="5130139" y="785751"/>
                  <a:pt x="5189516" y="938151"/>
                </a:cubicBezTo>
                <a:cubicBezTo>
                  <a:pt x="5248893" y="1090551"/>
                  <a:pt x="5413169" y="1258785"/>
                  <a:pt x="5379522" y="1496291"/>
                </a:cubicBezTo>
                <a:cubicBezTo>
                  <a:pt x="5345875" y="1733798"/>
                  <a:pt x="5193475" y="2018806"/>
                  <a:pt x="4987636" y="2363190"/>
                </a:cubicBezTo>
                <a:cubicBezTo>
                  <a:pt x="4781797" y="2707574"/>
                  <a:pt x="4486894" y="3164775"/>
                  <a:pt x="4144489" y="3562598"/>
                </a:cubicBezTo>
                <a:cubicBezTo>
                  <a:pt x="3802084" y="3960421"/>
                  <a:pt x="3295403" y="4449289"/>
                  <a:pt x="2933205" y="4750130"/>
                </a:cubicBezTo>
                <a:cubicBezTo>
                  <a:pt x="2571007" y="5050971"/>
                  <a:pt x="2236519" y="5272644"/>
                  <a:pt x="1971303" y="5367647"/>
                </a:cubicBezTo>
                <a:cubicBezTo>
                  <a:pt x="1706087" y="5462650"/>
                  <a:pt x="1522020" y="5363689"/>
                  <a:pt x="1341911" y="5320146"/>
                </a:cubicBezTo>
                <a:cubicBezTo>
                  <a:pt x="1161802" y="5276603"/>
                  <a:pt x="1054924" y="5118265"/>
                  <a:pt x="890649" y="5106390"/>
                </a:cubicBezTo>
                <a:cubicBezTo>
                  <a:pt x="726374" y="5094515"/>
                  <a:pt x="504700" y="5173684"/>
                  <a:pt x="356259" y="5248894"/>
                </a:cubicBezTo>
                <a:cubicBezTo>
                  <a:pt x="207818" y="5324104"/>
                  <a:pt x="0" y="5557652"/>
                  <a:pt x="0" y="5557652"/>
                </a:cubicBez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7" name="Ovál 26"/>
          <p:cNvSpPr/>
          <p:nvPr/>
        </p:nvSpPr>
        <p:spPr>
          <a:xfrm>
            <a:off x="4156854" y="4951106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8" name="Ovál 27"/>
          <p:cNvSpPr/>
          <p:nvPr/>
        </p:nvSpPr>
        <p:spPr>
          <a:xfrm>
            <a:off x="4091900" y="5232388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9" name="Ovál 28"/>
          <p:cNvSpPr/>
          <p:nvPr/>
        </p:nvSpPr>
        <p:spPr>
          <a:xfrm>
            <a:off x="4519736" y="4837020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0" name="Ovál 29"/>
          <p:cNvSpPr/>
          <p:nvPr/>
        </p:nvSpPr>
        <p:spPr>
          <a:xfrm>
            <a:off x="4618062" y="4568871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2" name="Ovál 31"/>
          <p:cNvSpPr/>
          <p:nvPr/>
        </p:nvSpPr>
        <p:spPr>
          <a:xfrm>
            <a:off x="4985810" y="4448060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3" name="Ovál 32"/>
          <p:cNvSpPr/>
          <p:nvPr/>
        </p:nvSpPr>
        <p:spPr>
          <a:xfrm>
            <a:off x="3635896" y="5464666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5" name="Ovál 34"/>
          <p:cNvSpPr/>
          <p:nvPr/>
        </p:nvSpPr>
        <p:spPr>
          <a:xfrm>
            <a:off x="5614094" y="2855217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6" name="Ovál 35"/>
          <p:cNvSpPr/>
          <p:nvPr/>
        </p:nvSpPr>
        <p:spPr>
          <a:xfrm>
            <a:off x="5554091" y="3123417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7" name="Ovál 36"/>
          <p:cNvSpPr/>
          <p:nvPr/>
        </p:nvSpPr>
        <p:spPr>
          <a:xfrm>
            <a:off x="5759614" y="3546297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8" name="Ovál 37"/>
          <p:cNvSpPr/>
          <p:nvPr/>
        </p:nvSpPr>
        <p:spPr>
          <a:xfrm>
            <a:off x="5366060" y="2972444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9" name="Ovál 38"/>
          <p:cNvSpPr/>
          <p:nvPr/>
        </p:nvSpPr>
        <p:spPr>
          <a:xfrm>
            <a:off x="6288958" y="2424501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0" name="Ovál 39"/>
          <p:cNvSpPr/>
          <p:nvPr/>
        </p:nvSpPr>
        <p:spPr>
          <a:xfrm>
            <a:off x="5061698" y="4004539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1" name="Ovál 40"/>
          <p:cNvSpPr/>
          <p:nvPr/>
        </p:nvSpPr>
        <p:spPr>
          <a:xfrm>
            <a:off x="5366059" y="3245233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2" name="Volný tvar 41"/>
          <p:cNvSpPr>
            <a:spLocks noChangeAspect="1"/>
          </p:cNvSpPr>
          <p:nvPr/>
        </p:nvSpPr>
        <p:spPr>
          <a:xfrm rot="743732">
            <a:off x="4024101" y="5208484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3" name="Volný tvar 42"/>
          <p:cNvSpPr>
            <a:spLocks noChangeAspect="1"/>
          </p:cNvSpPr>
          <p:nvPr/>
        </p:nvSpPr>
        <p:spPr>
          <a:xfrm rot="743732">
            <a:off x="4901840" y="4471130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4" name="Volný tvar 43"/>
          <p:cNvSpPr>
            <a:spLocks noChangeAspect="1"/>
          </p:cNvSpPr>
          <p:nvPr/>
        </p:nvSpPr>
        <p:spPr>
          <a:xfrm rot="743732">
            <a:off x="4434925" y="4854162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5" name="Volný tvar 44"/>
          <p:cNvSpPr>
            <a:spLocks noChangeAspect="1"/>
          </p:cNvSpPr>
          <p:nvPr/>
        </p:nvSpPr>
        <p:spPr>
          <a:xfrm rot="743732">
            <a:off x="5345763" y="4002699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6" name="Volný tvar 45"/>
          <p:cNvSpPr>
            <a:spLocks noChangeAspect="1"/>
          </p:cNvSpPr>
          <p:nvPr/>
        </p:nvSpPr>
        <p:spPr>
          <a:xfrm rot="743732">
            <a:off x="5706561" y="3558018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7" name="Volný tvar 46"/>
          <p:cNvSpPr>
            <a:spLocks noChangeAspect="1"/>
          </p:cNvSpPr>
          <p:nvPr/>
        </p:nvSpPr>
        <p:spPr>
          <a:xfrm rot="743732">
            <a:off x="6065843" y="3043603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8" name="Volný tvar 47"/>
          <p:cNvSpPr>
            <a:spLocks noChangeAspect="1"/>
          </p:cNvSpPr>
          <p:nvPr/>
        </p:nvSpPr>
        <p:spPr>
          <a:xfrm rot="21350708">
            <a:off x="6378383" y="2479414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9" name="Volný tvar 48"/>
          <p:cNvSpPr/>
          <p:nvPr/>
        </p:nvSpPr>
        <p:spPr>
          <a:xfrm>
            <a:off x="1663523" y="1390668"/>
            <a:ext cx="4688639" cy="4080274"/>
          </a:xfrm>
          <a:custGeom>
            <a:avLst/>
            <a:gdLst>
              <a:gd name="connsiteX0" fmla="*/ 902525 w 4688639"/>
              <a:gd name="connsiteY0" fmla="*/ 0 h 4080274"/>
              <a:gd name="connsiteX1" fmla="*/ 1555668 w 4688639"/>
              <a:gd name="connsiteY1" fmla="*/ 380010 h 4080274"/>
              <a:gd name="connsiteX2" fmla="*/ 2375065 w 4688639"/>
              <a:gd name="connsiteY2" fmla="*/ 783771 h 4080274"/>
              <a:gd name="connsiteX3" fmla="*/ 3230088 w 4688639"/>
              <a:gd name="connsiteY3" fmla="*/ 617517 h 4080274"/>
              <a:gd name="connsiteX4" fmla="*/ 4144488 w 4688639"/>
              <a:gd name="connsiteY4" fmla="*/ 154379 h 4080274"/>
              <a:gd name="connsiteX5" fmla="*/ 4655127 w 4688639"/>
              <a:gd name="connsiteY5" fmla="*/ 261257 h 4080274"/>
              <a:gd name="connsiteX6" fmla="*/ 4595751 w 4688639"/>
              <a:gd name="connsiteY6" fmla="*/ 676893 h 4080274"/>
              <a:gd name="connsiteX7" fmla="*/ 4239491 w 4688639"/>
              <a:gd name="connsiteY7" fmla="*/ 1472540 h 4080274"/>
              <a:gd name="connsiteX8" fmla="*/ 3479470 w 4688639"/>
              <a:gd name="connsiteY8" fmla="*/ 2375065 h 4080274"/>
              <a:gd name="connsiteX9" fmla="*/ 2315688 w 4688639"/>
              <a:gd name="connsiteY9" fmla="*/ 3538846 h 4080274"/>
              <a:gd name="connsiteX10" fmla="*/ 1591294 w 4688639"/>
              <a:gd name="connsiteY10" fmla="*/ 4061361 h 4080274"/>
              <a:gd name="connsiteX11" fmla="*/ 1282535 w 4688639"/>
              <a:gd name="connsiteY11" fmla="*/ 3883231 h 4080274"/>
              <a:gd name="connsiteX12" fmla="*/ 1413164 w 4688639"/>
              <a:gd name="connsiteY12" fmla="*/ 3111335 h 4080274"/>
              <a:gd name="connsiteX13" fmla="*/ 1816925 w 4688639"/>
              <a:gd name="connsiteY13" fmla="*/ 1900052 h 4080274"/>
              <a:gd name="connsiteX14" fmla="*/ 1567543 w 4688639"/>
              <a:gd name="connsiteY14" fmla="*/ 1306285 h 4080274"/>
              <a:gd name="connsiteX15" fmla="*/ 724395 w 4688639"/>
              <a:gd name="connsiteY15" fmla="*/ 617517 h 4080274"/>
              <a:gd name="connsiteX16" fmla="*/ 0 w 4688639"/>
              <a:gd name="connsiteY16" fmla="*/ 142504 h 4080274"/>
              <a:gd name="connsiteX0" fmla="*/ 902525 w 4688639"/>
              <a:gd name="connsiteY0" fmla="*/ 0 h 4080274"/>
              <a:gd name="connsiteX1" fmla="*/ 1555668 w 4688639"/>
              <a:gd name="connsiteY1" fmla="*/ 380010 h 4080274"/>
              <a:gd name="connsiteX2" fmla="*/ 2375065 w 4688639"/>
              <a:gd name="connsiteY2" fmla="*/ 783771 h 4080274"/>
              <a:gd name="connsiteX3" fmla="*/ 3230088 w 4688639"/>
              <a:gd name="connsiteY3" fmla="*/ 617517 h 4080274"/>
              <a:gd name="connsiteX4" fmla="*/ 4144488 w 4688639"/>
              <a:gd name="connsiteY4" fmla="*/ 154379 h 4080274"/>
              <a:gd name="connsiteX5" fmla="*/ 4655127 w 4688639"/>
              <a:gd name="connsiteY5" fmla="*/ 261257 h 4080274"/>
              <a:gd name="connsiteX6" fmla="*/ 4595751 w 4688639"/>
              <a:gd name="connsiteY6" fmla="*/ 676893 h 4080274"/>
              <a:gd name="connsiteX7" fmla="*/ 4239491 w 4688639"/>
              <a:gd name="connsiteY7" fmla="*/ 1472540 h 4080274"/>
              <a:gd name="connsiteX8" fmla="*/ 3834752 w 4688639"/>
              <a:gd name="connsiteY8" fmla="*/ 1495036 h 4080274"/>
              <a:gd name="connsiteX9" fmla="*/ 3479470 w 4688639"/>
              <a:gd name="connsiteY9" fmla="*/ 2375065 h 4080274"/>
              <a:gd name="connsiteX10" fmla="*/ 2315688 w 4688639"/>
              <a:gd name="connsiteY10" fmla="*/ 3538846 h 4080274"/>
              <a:gd name="connsiteX11" fmla="*/ 1591294 w 4688639"/>
              <a:gd name="connsiteY11" fmla="*/ 4061361 h 4080274"/>
              <a:gd name="connsiteX12" fmla="*/ 1282535 w 4688639"/>
              <a:gd name="connsiteY12" fmla="*/ 3883231 h 4080274"/>
              <a:gd name="connsiteX13" fmla="*/ 1413164 w 4688639"/>
              <a:gd name="connsiteY13" fmla="*/ 3111335 h 4080274"/>
              <a:gd name="connsiteX14" fmla="*/ 1816925 w 4688639"/>
              <a:gd name="connsiteY14" fmla="*/ 1900052 h 4080274"/>
              <a:gd name="connsiteX15" fmla="*/ 1567543 w 4688639"/>
              <a:gd name="connsiteY15" fmla="*/ 1306285 h 4080274"/>
              <a:gd name="connsiteX16" fmla="*/ 724395 w 4688639"/>
              <a:gd name="connsiteY16" fmla="*/ 617517 h 4080274"/>
              <a:gd name="connsiteX17" fmla="*/ 0 w 4688639"/>
              <a:gd name="connsiteY17" fmla="*/ 142504 h 4080274"/>
              <a:gd name="connsiteX0" fmla="*/ 902525 w 4688639"/>
              <a:gd name="connsiteY0" fmla="*/ 0 h 4080274"/>
              <a:gd name="connsiteX1" fmla="*/ 1555668 w 4688639"/>
              <a:gd name="connsiteY1" fmla="*/ 380010 h 4080274"/>
              <a:gd name="connsiteX2" fmla="*/ 2375065 w 4688639"/>
              <a:gd name="connsiteY2" fmla="*/ 783771 h 4080274"/>
              <a:gd name="connsiteX3" fmla="*/ 3230088 w 4688639"/>
              <a:gd name="connsiteY3" fmla="*/ 617517 h 4080274"/>
              <a:gd name="connsiteX4" fmla="*/ 4144488 w 4688639"/>
              <a:gd name="connsiteY4" fmla="*/ 154379 h 4080274"/>
              <a:gd name="connsiteX5" fmla="*/ 4655127 w 4688639"/>
              <a:gd name="connsiteY5" fmla="*/ 261257 h 4080274"/>
              <a:gd name="connsiteX6" fmla="*/ 4595751 w 4688639"/>
              <a:gd name="connsiteY6" fmla="*/ 676893 h 4080274"/>
              <a:gd name="connsiteX7" fmla="*/ 4239491 w 4688639"/>
              <a:gd name="connsiteY7" fmla="*/ 1472540 h 4080274"/>
              <a:gd name="connsiteX8" fmla="*/ 4072259 w 4688639"/>
              <a:gd name="connsiteY8" fmla="*/ 1376283 h 4080274"/>
              <a:gd name="connsiteX9" fmla="*/ 3834752 w 4688639"/>
              <a:gd name="connsiteY9" fmla="*/ 1495036 h 4080274"/>
              <a:gd name="connsiteX10" fmla="*/ 3479470 w 4688639"/>
              <a:gd name="connsiteY10" fmla="*/ 2375065 h 4080274"/>
              <a:gd name="connsiteX11" fmla="*/ 2315688 w 4688639"/>
              <a:gd name="connsiteY11" fmla="*/ 3538846 h 4080274"/>
              <a:gd name="connsiteX12" fmla="*/ 1591294 w 4688639"/>
              <a:gd name="connsiteY12" fmla="*/ 4061361 h 4080274"/>
              <a:gd name="connsiteX13" fmla="*/ 1282535 w 4688639"/>
              <a:gd name="connsiteY13" fmla="*/ 3883231 h 4080274"/>
              <a:gd name="connsiteX14" fmla="*/ 1413164 w 4688639"/>
              <a:gd name="connsiteY14" fmla="*/ 3111335 h 4080274"/>
              <a:gd name="connsiteX15" fmla="*/ 1816925 w 4688639"/>
              <a:gd name="connsiteY15" fmla="*/ 1900052 h 4080274"/>
              <a:gd name="connsiteX16" fmla="*/ 1567543 w 4688639"/>
              <a:gd name="connsiteY16" fmla="*/ 1306285 h 4080274"/>
              <a:gd name="connsiteX17" fmla="*/ 724395 w 4688639"/>
              <a:gd name="connsiteY17" fmla="*/ 617517 h 4080274"/>
              <a:gd name="connsiteX18" fmla="*/ 0 w 4688639"/>
              <a:gd name="connsiteY18" fmla="*/ 142504 h 4080274"/>
              <a:gd name="connsiteX0" fmla="*/ 902525 w 4688639"/>
              <a:gd name="connsiteY0" fmla="*/ 0 h 4080274"/>
              <a:gd name="connsiteX1" fmla="*/ 1555668 w 4688639"/>
              <a:gd name="connsiteY1" fmla="*/ 380010 h 4080274"/>
              <a:gd name="connsiteX2" fmla="*/ 2375065 w 4688639"/>
              <a:gd name="connsiteY2" fmla="*/ 783771 h 4080274"/>
              <a:gd name="connsiteX3" fmla="*/ 3230088 w 4688639"/>
              <a:gd name="connsiteY3" fmla="*/ 617517 h 4080274"/>
              <a:gd name="connsiteX4" fmla="*/ 4144488 w 4688639"/>
              <a:gd name="connsiteY4" fmla="*/ 154379 h 4080274"/>
              <a:gd name="connsiteX5" fmla="*/ 4655127 w 4688639"/>
              <a:gd name="connsiteY5" fmla="*/ 261257 h 4080274"/>
              <a:gd name="connsiteX6" fmla="*/ 4595751 w 4688639"/>
              <a:gd name="connsiteY6" fmla="*/ 676893 h 4080274"/>
              <a:gd name="connsiteX7" fmla="*/ 4239491 w 4688639"/>
              <a:gd name="connsiteY7" fmla="*/ 1472540 h 4080274"/>
              <a:gd name="connsiteX8" fmla="*/ 4072259 w 4688639"/>
              <a:gd name="connsiteY8" fmla="*/ 1376283 h 4080274"/>
              <a:gd name="connsiteX9" fmla="*/ 3834752 w 4688639"/>
              <a:gd name="connsiteY9" fmla="*/ 1495036 h 4080274"/>
              <a:gd name="connsiteX10" fmla="*/ 3609121 w 4688639"/>
              <a:gd name="connsiteY10" fmla="*/ 1625664 h 4080274"/>
              <a:gd name="connsiteX11" fmla="*/ 3479470 w 4688639"/>
              <a:gd name="connsiteY11" fmla="*/ 2375065 h 4080274"/>
              <a:gd name="connsiteX12" fmla="*/ 2315688 w 4688639"/>
              <a:gd name="connsiteY12" fmla="*/ 3538846 h 4080274"/>
              <a:gd name="connsiteX13" fmla="*/ 1591294 w 4688639"/>
              <a:gd name="connsiteY13" fmla="*/ 4061361 h 4080274"/>
              <a:gd name="connsiteX14" fmla="*/ 1282535 w 4688639"/>
              <a:gd name="connsiteY14" fmla="*/ 3883231 h 4080274"/>
              <a:gd name="connsiteX15" fmla="*/ 1413164 w 4688639"/>
              <a:gd name="connsiteY15" fmla="*/ 3111335 h 4080274"/>
              <a:gd name="connsiteX16" fmla="*/ 1816925 w 4688639"/>
              <a:gd name="connsiteY16" fmla="*/ 1900052 h 4080274"/>
              <a:gd name="connsiteX17" fmla="*/ 1567543 w 4688639"/>
              <a:gd name="connsiteY17" fmla="*/ 1306285 h 4080274"/>
              <a:gd name="connsiteX18" fmla="*/ 724395 w 4688639"/>
              <a:gd name="connsiteY18" fmla="*/ 617517 h 4080274"/>
              <a:gd name="connsiteX19" fmla="*/ 0 w 4688639"/>
              <a:gd name="connsiteY19" fmla="*/ 142504 h 4080274"/>
              <a:gd name="connsiteX0" fmla="*/ 902525 w 4688639"/>
              <a:gd name="connsiteY0" fmla="*/ 0 h 4080274"/>
              <a:gd name="connsiteX1" fmla="*/ 1555668 w 4688639"/>
              <a:gd name="connsiteY1" fmla="*/ 380010 h 4080274"/>
              <a:gd name="connsiteX2" fmla="*/ 2375065 w 4688639"/>
              <a:gd name="connsiteY2" fmla="*/ 783771 h 4080274"/>
              <a:gd name="connsiteX3" fmla="*/ 3230088 w 4688639"/>
              <a:gd name="connsiteY3" fmla="*/ 617517 h 4080274"/>
              <a:gd name="connsiteX4" fmla="*/ 4144488 w 4688639"/>
              <a:gd name="connsiteY4" fmla="*/ 154379 h 4080274"/>
              <a:gd name="connsiteX5" fmla="*/ 4655127 w 4688639"/>
              <a:gd name="connsiteY5" fmla="*/ 261257 h 4080274"/>
              <a:gd name="connsiteX6" fmla="*/ 4595751 w 4688639"/>
              <a:gd name="connsiteY6" fmla="*/ 676893 h 4080274"/>
              <a:gd name="connsiteX7" fmla="*/ 4239491 w 4688639"/>
              <a:gd name="connsiteY7" fmla="*/ 1472540 h 4080274"/>
              <a:gd name="connsiteX8" fmla="*/ 4072259 w 4688639"/>
              <a:gd name="connsiteY8" fmla="*/ 1376283 h 4080274"/>
              <a:gd name="connsiteX9" fmla="*/ 3787251 w 4688639"/>
              <a:gd name="connsiteY9" fmla="*/ 1376282 h 4080274"/>
              <a:gd name="connsiteX10" fmla="*/ 3609121 w 4688639"/>
              <a:gd name="connsiteY10" fmla="*/ 1625664 h 4080274"/>
              <a:gd name="connsiteX11" fmla="*/ 3479470 w 4688639"/>
              <a:gd name="connsiteY11" fmla="*/ 2375065 h 4080274"/>
              <a:gd name="connsiteX12" fmla="*/ 2315688 w 4688639"/>
              <a:gd name="connsiteY12" fmla="*/ 3538846 h 4080274"/>
              <a:gd name="connsiteX13" fmla="*/ 1591294 w 4688639"/>
              <a:gd name="connsiteY13" fmla="*/ 4061361 h 4080274"/>
              <a:gd name="connsiteX14" fmla="*/ 1282535 w 4688639"/>
              <a:gd name="connsiteY14" fmla="*/ 3883231 h 4080274"/>
              <a:gd name="connsiteX15" fmla="*/ 1413164 w 4688639"/>
              <a:gd name="connsiteY15" fmla="*/ 3111335 h 4080274"/>
              <a:gd name="connsiteX16" fmla="*/ 1816925 w 4688639"/>
              <a:gd name="connsiteY16" fmla="*/ 1900052 h 4080274"/>
              <a:gd name="connsiteX17" fmla="*/ 1567543 w 4688639"/>
              <a:gd name="connsiteY17" fmla="*/ 1306285 h 4080274"/>
              <a:gd name="connsiteX18" fmla="*/ 724395 w 4688639"/>
              <a:gd name="connsiteY18" fmla="*/ 617517 h 4080274"/>
              <a:gd name="connsiteX19" fmla="*/ 0 w 4688639"/>
              <a:gd name="connsiteY19" fmla="*/ 142504 h 408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688639" h="4080274">
                <a:moveTo>
                  <a:pt x="902525" y="0"/>
                </a:moveTo>
                <a:cubicBezTo>
                  <a:pt x="1106385" y="124691"/>
                  <a:pt x="1310245" y="249382"/>
                  <a:pt x="1555668" y="380010"/>
                </a:cubicBezTo>
                <a:cubicBezTo>
                  <a:pt x="1801091" y="510639"/>
                  <a:pt x="2095995" y="744186"/>
                  <a:pt x="2375065" y="783771"/>
                </a:cubicBezTo>
                <a:cubicBezTo>
                  <a:pt x="2654135" y="823356"/>
                  <a:pt x="2935184" y="722416"/>
                  <a:pt x="3230088" y="617517"/>
                </a:cubicBezTo>
                <a:cubicBezTo>
                  <a:pt x="3524992" y="512618"/>
                  <a:pt x="3906982" y="213756"/>
                  <a:pt x="4144488" y="154379"/>
                </a:cubicBezTo>
                <a:cubicBezTo>
                  <a:pt x="4381994" y="95002"/>
                  <a:pt x="4579916" y="174171"/>
                  <a:pt x="4655127" y="261257"/>
                </a:cubicBezTo>
                <a:cubicBezTo>
                  <a:pt x="4730338" y="348343"/>
                  <a:pt x="4665024" y="475013"/>
                  <a:pt x="4595751" y="676893"/>
                </a:cubicBezTo>
                <a:cubicBezTo>
                  <a:pt x="4526478" y="878774"/>
                  <a:pt x="4326740" y="1355975"/>
                  <a:pt x="4239491" y="1472540"/>
                </a:cubicBezTo>
                <a:cubicBezTo>
                  <a:pt x="4152242" y="1589105"/>
                  <a:pt x="4139715" y="1372534"/>
                  <a:pt x="4072259" y="1376283"/>
                </a:cubicBezTo>
                <a:cubicBezTo>
                  <a:pt x="4004803" y="1380032"/>
                  <a:pt x="3834752" y="1332739"/>
                  <a:pt x="3787251" y="1376282"/>
                </a:cubicBezTo>
                <a:cubicBezTo>
                  <a:pt x="3739750" y="1419825"/>
                  <a:pt x="3668335" y="1478993"/>
                  <a:pt x="3609121" y="1625664"/>
                </a:cubicBezTo>
                <a:cubicBezTo>
                  <a:pt x="3549907" y="1772336"/>
                  <a:pt x="3695042" y="2056201"/>
                  <a:pt x="3479470" y="2375065"/>
                </a:cubicBezTo>
                <a:cubicBezTo>
                  <a:pt x="3263898" y="2693929"/>
                  <a:pt x="2630384" y="3257797"/>
                  <a:pt x="2315688" y="3538846"/>
                </a:cubicBezTo>
                <a:cubicBezTo>
                  <a:pt x="2000992" y="3819895"/>
                  <a:pt x="1763486" y="4003963"/>
                  <a:pt x="1591294" y="4061361"/>
                </a:cubicBezTo>
                <a:cubicBezTo>
                  <a:pt x="1419102" y="4118759"/>
                  <a:pt x="1312223" y="4041569"/>
                  <a:pt x="1282535" y="3883231"/>
                </a:cubicBezTo>
                <a:cubicBezTo>
                  <a:pt x="1252847" y="3724893"/>
                  <a:pt x="1324099" y="3441865"/>
                  <a:pt x="1413164" y="3111335"/>
                </a:cubicBezTo>
                <a:cubicBezTo>
                  <a:pt x="1502229" y="2780805"/>
                  <a:pt x="1791195" y="2200894"/>
                  <a:pt x="1816925" y="1900052"/>
                </a:cubicBezTo>
                <a:cubicBezTo>
                  <a:pt x="1842655" y="1599210"/>
                  <a:pt x="1749631" y="1520041"/>
                  <a:pt x="1567543" y="1306285"/>
                </a:cubicBezTo>
                <a:cubicBezTo>
                  <a:pt x="1385455" y="1092529"/>
                  <a:pt x="985652" y="811480"/>
                  <a:pt x="724395" y="617517"/>
                </a:cubicBezTo>
                <a:cubicBezTo>
                  <a:pt x="463138" y="423554"/>
                  <a:pt x="231569" y="283029"/>
                  <a:pt x="0" y="142504"/>
                </a:cubicBezTo>
              </a:path>
            </a:pathLst>
          </a:custGeom>
          <a:noFill/>
          <a:ln w="762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26" name="Skupina 25"/>
          <p:cNvGrpSpPr/>
          <p:nvPr/>
        </p:nvGrpSpPr>
        <p:grpSpPr>
          <a:xfrm>
            <a:off x="4154502" y="3060567"/>
            <a:ext cx="492150" cy="751438"/>
            <a:chOff x="4007842" y="3469650"/>
            <a:chExt cx="492150" cy="751438"/>
          </a:xfrm>
        </p:grpSpPr>
        <p:sp>
          <p:nvSpPr>
            <p:cNvPr id="34" name="Ovál 33"/>
            <p:cNvSpPr/>
            <p:nvPr/>
          </p:nvSpPr>
          <p:spPr>
            <a:xfrm>
              <a:off x="4007842" y="3469650"/>
              <a:ext cx="492150" cy="75143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0" name="Ovál 49"/>
            <p:cNvSpPr/>
            <p:nvPr/>
          </p:nvSpPr>
          <p:spPr>
            <a:xfrm>
              <a:off x="4253917" y="3654316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1" name="Ovál 50"/>
            <p:cNvSpPr/>
            <p:nvPr/>
          </p:nvSpPr>
          <p:spPr>
            <a:xfrm>
              <a:off x="4139952" y="3886019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2" name="Ovál 51"/>
            <p:cNvSpPr/>
            <p:nvPr/>
          </p:nvSpPr>
          <p:spPr>
            <a:xfrm>
              <a:off x="4337599" y="386104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3" name="Ovál 52"/>
            <p:cNvSpPr/>
            <p:nvPr/>
          </p:nvSpPr>
          <p:spPr>
            <a:xfrm>
              <a:off x="4067944" y="3717032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4" name="Ovál 53"/>
            <p:cNvSpPr/>
            <p:nvPr/>
          </p:nvSpPr>
          <p:spPr>
            <a:xfrm>
              <a:off x="4139952" y="35010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5" name="Ovál 54"/>
            <p:cNvSpPr/>
            <p:nvPr/>
          </p:nvSpPr>
          <p:spPr>
            <a:xfrm>
              <a:off x="4355976" y="36534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6" name="Ovál 55"/>
            <p:cNvSpPr/>
            <p:nvPr/>
          </p:nvSpPr>
          <p:spPr>
            <a:xfrm>
              <a:off x="4211960" y="38058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cxnSp>
        <p:nvCxnSpPr>
          <p:cNvPr id="57" name="Přímá spojnice se šipkou 56"/>
          <p:cNvCxnSpPr>
            <a:endCxn id="34" idx="5"/>
          </p:cNvCxnSpPr>
          <p:nvPr/>
        </p:nvCxnSpPr>
        <p:spPr>
          <a:xfrm flipH="1" flipV="1">
            <a:off x="4574578" y="3701959"/>
            <a:ext cx="411232" cy="248742"/>
          </a:xfrm>
          <a:prstGeom prst="straightConnector1">
            <a:avLst/>
          </a:prstGeom>
          <a:ln w="127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Volný tvar 57"/>
          <p:cNvSpPr>
            <a:spLocks noChangeAspect="1"/>
          </p:cNvSpPr>
          <p:nvPr/>
        </p:nvSpPr>
        <p:spPr>
          <a:xfrm rot="15245899">
            <a:off x="3526068" y="5313327"/>
            <a:ext cx="310038" cy="291323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4826"/>
              <a:gd name="connsiteY0" fmla="*/ 60625 h 832742"/>
              <a:gd name="connsiteX1" fmla="*/ 578235 w 964826"/>
              <a:gd name="connsiteY1" fmla="*/ 369384 h 832742"/>
              <a:gd name="connsiteX2" fmla="*/ 508977 w 964826"/>
              <a:gd name="connsiteY2" fmla="*/ 599690 h 832742"/>
              <a:gd name="connsiteX3" fmla="*/ 240785 w 964826"/>
              <a:gd name="connsiteY3" fmla="*/ 621290 h 832742"/>
              <a:gd name="connsiteX4" fmla="*/ 18099 w 964826"/>
              <a:gd name="connsiteY4" fmla="*/ 597540 h 832742"/>
              <a:gd name="connsiteX5" fmla="*/ 39950 w 964826"/>
              <a:gd name="connsiteY5" fmla="*/ 725643 h 832742"/>
              <a:gd name="connsiteX6" fmla="*/ 252565 w 964826"/>
              <a:gd name="connsiteY6" fmla="*/ 795213 h 832742"/>
              <a:gd name="connsiteX7" fmla="*/ 411884 w 964826"/>
              <a:gd name="connsiteY7" fmla="*/ 811763 h 832742"/>
              <a:gd name="connsiteX8" fmla="*/ 579719 w 964826"/>
              <a:gd name="connsiteY8" fmla="*/ 827263 h 832742"/>
              <a:gd name="connsiteX9" fmla="*/ 727876 w 964826"/>
              <a:gd name="connsiteY9" fmla="*/ 812884 h 832742"/>
              <a:gd name="connsiteX10" fmla="*/ 922619 w 964826"/>
              <a:gd name="connsiteY10" fmla="*/ 749394 h 832742"/>
              <a:gd name="connsiteX11" fmla="*/ 958245 w 964826"/>
              <a:gd name="connsiteY11" fmla="*/ 630641 h 832742"/>
              <a:gd name="connsiteX12" fmla="*/ 827616 w 964826"/>
              <a:gd name="connsiteY12" fmla="*/ 535638 h 832742"/>
              <a:gd name="connsiteX13" fmla="*/ 756365 w 964826"/>
              <a:gd name="connsiteY13" fmla="*/ 369384 h 832742"/>
              <a:gd name="connsiteX14" fmla="*/ 685113 w 964826"/>
              <a:gd name="connsiteY14" fmla="*/ 96251 h 832742"/>
              <a:gd name="connsiteX15" fmla="*/ 554484 w 964826"/>
              <a:gd name="connsiteY15" fmla="*/ 1249 h 832742"/>
              <a:gd name="connsiteX16" fmla="*/ 495107 w 964826"/>
              <a:gd name="connsiteY16" fmla="*/ 60625 h 832742"/>
              <a:gd name="connsiteX0" fmla="*/ 495107 w 958499"/>
              <a:gd name="connsiteY0" fmla="*/ 60625 h 833639"/>
              <a:gd name="connsiteX1" fmla="*/ 578235 w 958499"/>
              <a:gd name="connsiteY1" fmla="*/ 369384 h 833639"/>
              <a:gd name="connsiteX2" fmla="*/ 508977 w 958499"/>
              <a:gd name="connsiteY2" fmla="*/ 599690 h 833639"/>
              <a:gd name="connsiteX3" fmla="*/ 240785 w 958499"/>
              <a:gd name="connsiteY3" fmla="*/ 621290 h 833639"/>
              <a:gd name="connsiteX4" fmla="*/ 18099 w 958499"/>
              <a:gd name="connsiteY4" fmla="*/ 597540 h 833639"/>
              <a:gd name="connsiteX5" fmla="*/ 39950 w 958499"/>
              <a:gd name="connsiteY5" fmla="*/ 725643 h 833639"/>
              <a:gd name="connsiteX6" fmla="*/ 252565 w 958499"/>
              <a:gd name="connsiteY6" fmla="*/ 795213 h 833639"/>
              <a:gd name="connsiteX7" fmla="*/ 411884 w 958499"/>
              <a:gd name="connsiteY7" fmla="*/ 811763 h 833639"/>
              <a:gd name="connsiteX8" fmla="*/ 579719 w 958499"/>
              <a:gd name="connsiteY8" fmla="*/ 827263 h 833639"/>
              <a:gd name="connsiteX9" fmla="*/ 727876 w 958499"/>
              <a:gd name="connsiteY9" fmla="*/ 812884 h 833639"/>
              <a:gd name="connsiteX10" fmla="*/ 791414 w 958499"/>
              <a:gd name="connsiteY10" fmla="*/ 720943 h 833639"/>
              <a:gd name="connsiteX11" fmla="*/ 958245 w 958499"/>
              <a:gd name="connsiteY11" fmla="*/ 630641 h 833639"/>
              <a:gd name="connsiteX12" fmla="*/ 827616 w 958499"/>
              <a:gd name="connsiteY12" fmla="*/ 535638 h 833639"/>
              <a:gd name="connsiteX13" fmla="*/ 756365 w 958499"/>
              <a:gd name="connsiteY13" fmla="*/ 369384 h 833639"/>
              <a:gd name="connsiteX14" fmla="*/ 685113 w 958499"/>
              <a:gd name="connsiteY14" fmla="*/ 96251 h 833639"/>
              <a:gd name="connsiteX15" fmla="*/ 554484 w 958499"/>
              <a:gd name="connsiteY15" fmla="*/ 1249 h 833639"/>
              <a:gd name="connsiteX16" fmla="*/ 495107 w 958499"/>
              <a:gd name="connsiteY16" fmla="*/ 60625 h 833639"/>
              <a:gd name="connsiteX0" fmla="*/ 495107 w 836965"/>
              <a:gd name="connsiteY0" fmla="*/ 60625 h 833639"/>
              <a:gd name="connsiteX1" fmla="*/ 578235 w 836965"/>
              <a:gd name="connsiteY1" fmla="*/ 369384 h 833639"/>
              <a:gd name="connsiteX2" fmla="*/ 508977 w 836965"/>
              <a:gd name="connsiteY2" fmla="*/ 599690 h 833639"/>
              <a:gd name="connsiteX3" fmla="*/ 240785 w 836965"/>
              <a:gd name="connsiteY3" fmla="*/ 621290 h 833639"/>
              <a:gd name="connsiteX4" fmla="*/ 18099 w 836965"/>
              <a:gd name="connsiteY4" fmla="*/ 597540 h 833639"/>
              <a:gd name="connsiteX5" fmla="*/ 39950 w 836965"/>
              <a:gd name="connsiteY5" fmla="*/ 725643 h 833639"/>
              <a:gd name="connsiteX6" fmla="*/ 252565 w 836965"/>
              <a:gd name="connsiteY6" fmla="*/ 795213 h 833639"/>
              <a:gd name="connsiteX7" fmla="*/ 411884 w 836965"/>
              <a:gd name="connsiteY7" fmla="*/ 811763 h 833639"/>
              <a:gd name="connsiteX8" fmla="*/ 579719 w 836965"/>
              <a:gd name="connsiteY8" fmla="*/ 827263 h 833639"/>
              <a:gd name="connsiteX9" fmla="*/ 727876 w 836965"/>
              <a:gd name="connsiteY9" fmla="*/ 812884 h 833639"/>
              <a:gd name="connsiteX10" fmla="*/ 791414 w 836965"/>
              <a:gd name="connsiteY10" fmla="*/ 720943 h 833639"/>
              <a:gd name="connsiteX11" fmla="*/ 832236 w 836965"/>
              <a:gd name="connsiteY11" fmla="*/ 622496 h 833639"/>
              <a:gd name="connsiteX12" fmla="*/ 827616 w 836965"/>
              <a:gd name="connsiteY12" fmla="*/ 535638 h 833639"/>
              <a:gd name="connsiteX13" fmla="*/ 756365 w 836965"/>
              <a:gd name="connsiteY13" fmla="*/ 369384 h 833639"/>
              <a:gd name="connsiteX14" fmla="*/ 685113 w 836965"/>
              <a:gd name="connsiteY14" fmla="*/ 96251 h 833639"/>
              <a:gd name="connsiteX15" fmla="*/ 554484 w 836965"/>
              <a:gd name="connsiteY15" fmla="*/ 1249 h 833639"/>
              <a:gd name="connsiteX16" fmla="*/ 495107 w 836965"/>
              <a:gd name="connsiteY16" fmla="*/ 60625 h 833639"/>
              <a:gd name="connsiteX0" fmla="*/ 495107 w 836965"/>
              <a:gd name="connsiteY0" fmla="*/ 60625 h 829927"/>
              <a:gd name="connsiteX1" fmla="*/ 578235 w 836965"/>
              <a:gd name="connsiteY1" fmla="*/ 369384 h 829927"/>
              <a:gd name="connsiteX2" fmla="*/ 508977 w 836965"/>
              <a:gd name="connsiteY2" fmla="*/ 599690 h 829927"/>
              <a:gd name="connsiteX3" fmla="*/ 240785 w 836965"/>
              <a:gd name="connsiteY3" fmla="*/ 621290 h 829927"/>
              <a:gd name="connsiteX4" fmla="*/ 18099 w 836965"/>
              <a:gd name="connsiteY4" fmla="*/ 597540 h 829927"/>
              <a:gd name="connsiteX5" fmla="*/ 39950 w 836965"/>
              <a:gd name="connsiteY5" fmla="*/ 725643 h 829927"/>
              <a:gd name="connsiteX6" fmla="*/ 252565 w 836965"/>
              <a:gd name="connsiteY6" fmla="*/ 795213 h 829927"/>
              <a:gd name="connsiteX7" fmla="*/ 411884 w 836965"/>
              <a:gd name="connsiteY7" fmla="*/ 811763 h 829927"/>
              <a:gd name="connsiteX8" fmla="*/ 579719 w 836965"/>
              <a:gd name="connsiteY8" fmla="*/ 827263 h 829927"/>
              <a:gd name="connsiteX9" fmla="*/ 706961 w 836965"/>
              <a:gd name="connsiteY9" fmla="*/ 779579 h 829927"/>
              <a:gd name="connsiteX10" fmla="*/ 791414 w 836965"/>
              <a:gd name="connsiteY10" fmla="*/ 720943 h 829927"/>
              <a:gd name="connsiteX11" fmla="*/ 832236 w 836965"/>
              <a:gd name="connsiteY11" fmla="*/ 622496 h 829927"/>
              <a:gd name="connsiteX12" fmla="*/ 827616 w 836965"/>
              <a:gd name="connsiteY12" fmla="*/ 535638 h 829927"/>
              <a:gd name="connsiteX13" fmla="*/ 756365 w 836965"/>
              <a:gd name="connsiteY13" fmla="*/ 369384 h 829927"/>
              <a:gd name="connsiteX14" fmla="*/ 685113 w 836965"/>
              <a:gd name="connsiteY14" fmla="*/ 96251 h 829927"/>
              <a:gd name="connsiteX15" fmla="*/ 554484 w 836965"/>
              <a:gd name="connsiteY15" fmla="*/ 1249 h 829927"/>
              <a:gd name="connsiteX16" fmla="*/ 495107 w 836965"/>
              <a:gd name="connsiteY16" fmla="*/ 60625 h 829927"/>
              <a:gd name="connsiteX0" fmla="*/ 495107 w 836965"/>
              <a:gd name="connsiteY0" fmla="*/ 60625 h 811786"/>
              <a:gd name="connsiteX1" fmla="*/ 578235 w 836965"/>
              <a:gd name="connsiteY1" fmla="*/ 369384 h 811786"/>
              <a:gd name="connsiteX2" fmla="*/ 508977 w 836965"/>
              <a:gd name="connsiteY2" fmla="*/ 599690 h 811786"/>
              <a:gd name="connsiteX3" fmla="*/ 240785 w 836965"/>
              <a:gd name="connsiteY3" fmla="*/ 621290 h 811786"/>
              <a:gd name="connsiteX4" fmla="*/ 18099 w 836965"/>
              <a:gd name="connsiteY4" fmla="*/ 597540 h 811786"/>
              <a:gd name="connsiteX5" fmla="*/ 39950 w 836965"/>
              <a:gd name="connsiteY5" fmla="*/ 725643 h 811786"/>
              <a:gd name="connsiteX6" fmla="*/ 252565 w 836965"/>
              <a:gd name="connsiteY6" fmla="*/ 795213 h 811786"/>
              <a:gd name="connsiteX7" fmla="*/ 411884 w 836965"/>
              <a:gd name="connsiteY7" fmla="*/ 811763 h 811786"/>
              <a:gd name="connsiteX8" fmla="*/ 523339 w 836965"/>
              <a:gd name="connsiteY8" fmla="*/ 800653 h 811786"/>
              <a:gd name="connsiteX9" fmla="*/ 706961 w 836965"/>
              <a:gd name="connsiteY9" fmla="*/ 779579 h 811786"/>
              <a:gd name="connsiteX10" fmla="*/ 791414 w 836965"/>
              <a:gd name="connsiteY10" fmla="*/ 720943 h 811786"/>
              <a:gd name="connsiteX11" fmla="*/ 832236 w 836965"/>
              <a:gd name="connsiteY11" fmla="*/ 622496 h 811786"/>
              <a:gd name="connsiteX12" fmla="*/ 827616 w 836965"/>
              <a:gd name="connsiteY12" fmla="*/ 535638 h 811786"/>
              <a:gd name="connsiteX13" fmla="*/ 756365 w 836965"/>
              <a:gd name="connsiteY13" fmla="*/ 369384 h 811786"/>
              <a:gd name="connsiteX14" fmla="*/ 685113 w 836965"/>
              <a:gd name="connsiteY14" fmla="*/ 96251 h 811786"/>
              <a:gd name="connsiteX15" fmla="*/ 554484 w 836965"/>
              <a:gd name="connsiteY15" fmla="*/ 1249 h 811786"/>
              <a:gd name="connsiteX16" fmla="*/ 495107 w 836965"/>
              <a:gd name="connsiteY16" fmla="*/ 60625 h 811786"/>
              <a:gd name="connsiteX0" fmla="*/ 474716 w 816574"/>
              <a:gd name="connsiteY0" fmla="*/ 60625 h 811786"/>
              <a:gd name="connsiteX1" fmla="*/ 557844 w 816574"/>
              <a:gd name="connsiteY1" fmla="*/ 369384 h 811786"/>
              <a:gd name="connsiteX2" fmla="*/ 488586 w 816574"/>
              <a:gd name="connsiteY2" fmla="*/ 599690 h 811786"/>
              <a:gd name="connsiteX3" fmla="*/ 220394 w 816574"/>
              <a:gd name="connsiteY3" fmla="*/ 621290 h 811786"/>
              <a:gd name="connsiteX4" fmla="*/ 32289 w 816574"/>
              <a:gd name="connsiteY4" fmla="*/ 520225 h 811786"/>
              <a:gd name="connsiteX5" fmla="*/ 19559 w 816574"/>
              <a:gd name="connsiteY5" fmla="*/ 725643 h 811786"/>
              <a:gd name="connsiteX6" fmla="*/ 232174 w 816574"/>
              <a:gd name="connsiteY6" fmla="*/ 795213 h 811786"/>
              <a:gd name="connsiteX7" fmla="*/ 391493 w 816574"/>
              <a:gd name="connsiteY7" fmla="*/ 811763 h 811786"/>
              <a:gd name="connsiteX8" fmla="*/ 502948 w 816574"/>
              <a:gd name="connsiteY8" fmla="*/ 800653 h 811786"/>
              <a:gd name="connsiteX9" fmla="*/ 686570 w 816574"/>
              <a:gd name="connsiteY9" fmla="*/ 779579 h 811786"/>
              <a:gd name="connsiteX10" fmla="*/ 771023 w 816574"/>
              <a:gd name="connsiteY10" fmla="*/ 720943 h 811786"/>
              <a:gd name="connsiteX11" fmla="*/ 811845 w 816574"/>
              <a:gd name="connsiteY11" fmla="*/ 622496 h 811786"/>
              <a:gd name="connsiteX12" fmla="*/ 807225 w 816574"/>
              <a:gd name="connsiteY12" fmla="*/ 535638 h 811786"/>
              <a:gd name="connsiteX13" fmla="*/ 735974 w 816574"/>
              <a:gd name="connsiteY13" fmla="*/ 369384 h 811786"/>
              <a:gd name="connsiteX14" fmla="*/ 664722 w 816574"/>
              <a:gd name="connsiteY14" fmla="*/ 96251 h 811786"/>
              <a:gd name="connsiteX15" fmla="*/ 534093 w 816574"/>
              <a:gd name="connsiteY15" fmla="*/ 1249 h 811786"/>
              <a:gd name="connsiteX16" fmla="*/ 474716 w 816574"/>
              <a:gd name="connsiteY16" fmla="*/ 60625 h 811786"/>
              <a:gd name="connsiteX0" fmla="*/ 348181 w 816574"/>
              <a:gd name="connsiteY0" fmla="*/ 122840 h 810908"/>
              <a:gd name="connsiteX1" fmla="*/ 557844 w 816574"/>
              <a:gd name="connsiteY1" fmla="*/ 368506 h 810908"/>
              <a:gd name="connsiteX2" fmla="*/ 488586 w 816574"/>
              <a:gd name="connsiteY2" fmla="*/ 598812 h 810908"/>
              <a:gd name="connsiteX3" fmla="*/ 220394 w 816574"/>
              <a:gd name="connsiteY3" fmla="*/ 620412 h 810908"/>
              <a:gd name="connsiteX4" fmla="*/ 32289 w 816574"/>
              <a:gd name="connsiteY4" fmla="*/ 519347 h 810908"/>
              <a:gd name="connsiteX5" fmla="*/ 19559 w 816574"/>
              <a:gd name="connsiteY5" fmla="*/ 724765 h 810908"/>
              <a:gd name="connsiteX6" fmla="*/ 232174 w 816574"/>
              <a:gd name="connsiteY6" fmla="*/ 794335 h 810908"/>
              <a:gd name="connsiteX7" fmla="*/ 391493 w 816574"/>
              <a:gd name="connsiteY7" fmla="*/ 810885 h 810908"/>
              <a:gd name="connsiteX8" fmla="*/ 502948 w 816574"/>
              <a:gd name="connsiteY8" fmla="*/ 799775 h 810908"/>
              <a:gd name="connsiteX9" fmla="*/ 686570 w 816574"/>
              <a:gd name="connsiteY9" fmla="*/ 778701 h 810908"/>
              <a:gd name="connsiteX10" fmla="*/ 771023 w 816574"/>
              <a:gd name="connsiteY10" fmla="*/ 720065 h 810908"/>
              <a:gd name="connsiteX11" fmla="*/ 811845 w 816574"/>
              <a:gd name="connsiteY11" fmla="*/ 621618 h 810908"/>
              <a:gd name="connsiteX12" fmla="*/ 807225 w 816574"/>
              <a:gd name="connsiteY12" fmla="*/ 534760 h 810908"/>
              <a:gd name="connsiteX13" fmla="*/ 735974 w 816574"/>
              <a:gd name="connsiteY13" fmla="*/ 368506 h 810908"/>
              <a:gd name="connsiteX14" fmla="*/ 664722 w 816574"/>
              <a:gd name="connsiteY14" fmla="*/ 95373 h 810908"/>
              <a:gd name="connsiteX15" fmla="*/ 534093 w 816574"/>
              <a:gd name="connsiteY15" fmla="*/ 371 h 810908"/>
              <a:gd name="connsiteX16" fmla="*/ 348181 w 816574"/>
              <a:gd name="connsiteY16" fmla="*/ 122840 h 810908"/>
              <a:gd name="connsiteX0" fmla="*/ 348181 w 816574"/>
              <a:gd name="connsiteY0" fmla="*/ 58476 h 746544"/>
              <a:gd name="connsiteX1" fmla="*/ 557844 w 816574"/>
              <a:gd name="connsiteY1" fmla="*/ 304142 h 746544"/>
              <a:gd name="connsiteX2" fmla="*/ 488586 w 816574"/>
              <a:gd name="connsiteY2" fmla="*/ 534448 h 746544"/>
              <a:gd name="connsiteX3" fmla="*/ 220394 w 816574"/>
              <a:gd name="connsiteY3" fmla="*/ 556048 h 746544"/>
              <a:gd name="connsiteX4" fmla="*/ 32289 w 816574"/>
              <a:gd name="connsiteY4" fmla="*/ 454983 h 746544"/>
              <a:gd name="connsiteX5" fmla="*/ 19559 w 816574"/>
              <a:gd name="connsiteY5" fmla="*/ 660401 h 746544"/>
              <a:gd name="connsiteX6" fmla="*/ 232174 w 816574"/>
              <a:gd name="connsiteY6" fmla="*/ 729971 h 746544"/>
              <a:gd name="connsiteX7" fmla="*/ 391493 w 816574"/>
              <a:gd name="connsiteY7" fmla="*/ 746521 h 746544"/>
              <a:gd name="connsiteX8" fmla="*/ 502948 w 816574"/>
              <a:gd name="connsiteY8" fmla="*/ 735411 h 746544"/>
              <a:gd name="connsiteX9" fmla="*/ 686570 w 816574"/>
              <a:gd name="connsiteY9" fmla="*/ 714337 h 746544"/>
              <a:gd name="connsiteX10" fmla="*/ 771023 w 816574"/>
              <a:gd name="connsiteY10" fmla="*/ 655701 h 746544"/>
              <a:gd name="connsiteX11" fmla="*/ 811845 w 816574"/>
              <a:gd name="connsiteY11" fmla="*/ 557254 h 746544"/>
              <a:gd name="connsiteX12" fmla="*/ 807225 w 816574"/>
              <a:gd name="connsiteY12" fmla="*/ 470396 h 746544"/>
              <a:gd name="connsiteX13" fmla="*/ 735974 w 816574"/>
              <a:gd name="connsiteY13" fmla="*/ 304142 h 746544"/>
              <a:gd name="connsiteX14" fmla="*/ 664722 w 816574"/>
              <a:gd name="connsiteY14" fmla="*/ 31009 h 746544"/>
              <a:gd name="connsiteX15" fmla="*/ 460380 w 816574"/>
              <a:gd name="connsiteY15" fmla="*/ 22075 h 746544"/>
              <a:gd name="connsiteX16" fmla="*/ 348181 w 816574"/>
              <a:gd name="connsiteY16" fmla="*/ 58476 h 746544"/>
              <a:gd name="connsiteX0" fmla="*/ 348181 w 816574"/>
              <a:gd name="connsiteY0" fmla="*/ 72416 h 760484"/>
              <a:gd name="connsiteX1" fmla="*/ 557844 w 816574"/>
              <a:gd name="connsiteY1" fmla="*/ 318082 h 760484"/>
              <a:gd name="connsiteX2" fmla="*/ 488586 w 816574"/>
              <a:gd name="connsiteY2" fmla="*/ 548388 h 760484"/>
              <a:gd name="connsiteX3" fmla="*/ 220394 w 816574"/>
              <a:gd name="connsiteY3" fmla="*/ 569988 h 760484"/>
              <a:gd name="connsiteX4" fmla="*/ 32289 w 816574"/>
              <a:gd name="connsiteY4" fmla="*/ 468923 h 760484"/>
              <a:gd name="connsiteX5" fmla="*/ 19559 w 816574"/>
              <a:gd name="connsiteY5" fmla="*/ 674341 h 760484"/>
              <a:gd name="connsiteX6" fmla="*/ 232174 w 816574"/>
              <a:gd name="connsiteY6" fmla="*/ 743911 h 760484"/>
              <a:gd name="connsiteX7" fmla="*/ 391493 w 816574"/>
              <a:gd name="connsiteY7" fmla="*/ 760461 h 760484"/>
              <a:gd name="connsiteX8" fmla="*/ 502948 w 816574"/>
              <a:gd name="connsiteY8" fmla="*/ 749351 h 760484"/>
              <a:gd name="connsiteX9" fmla="*/ 686570 w 816574"/>
              <a:gd name="connsiteY9" fmla="*/ 728277 h 760484"/>
              <a:gd name="connsiteX10" fmla="*/ 771023 w 816574"/>
              <a:gd name="connsiteY10" fmla="*/ 669641 h 760484"/>
              <a:gd name="connsiteX11" fmla="*/ 811845 w 816574"/>
              <a:gd name="connsiteY11" fmla="*/ 571194 h 760484"/>
              <a:gd name="connsiteX12" fmla="*/ 807225 w 816574"/>
              <a:gd name="connsiteY12" fmla="*/ 484336 h 760484"/>
              <a:gd name="connsiteX13" fmla="*/ 735974 w 816574"/>
              <a:gd name="connsiteY13" fmla="*/ 318082 h 760484"/>
              <a:gd name="connsiteX14" fmla="*/ 664722 w 816574"/>
              <a:gd name="connsiteY14" fmla="*/ 44949 h 760484"/>
              <a:gd name="connsiteX15" fmla="*/ 476297 w 816574"/>
              <a:gd name="connsiteY15" fmla="*/ 62 h 760484"/>
              <a:gd name="connsiteX16" fmla="*/ 460380 w 816574"/>
              <a:gd name="connsiteY16" fmla="*/ 36015 h 760484"/>
              <a:gd name="connsiteX17" fmla="*/ 348181 w 816574"/>
              <a:gd name="connsiteY17" fmla="*/ 72416 h 760484"/>
              <a:gd name="connsiteX0" fmla="*/ 348181 w 816574"/>
              <a:gd name="connsiteY0" fmla="*/ 73120 h 761188"/>
              <a:gd name="connsiteX1" fmla="*/ 557844 w 816574"/>
              <a:gd name="connsiteY1" fmla="*/ 318786 h 761188"/>
              <a:gd name="connsiteX2" fmla="*/ 488586 w 816574"/>
              <a:gd name="connsiteY2" fmla="*/ 549092 h 761188"/>
              <a:gd name="connsiteX3" fmla="*/ 220394 w 816574"/>
              <a:gd name="connsiteY3" fmla="*/ 570692 h 761188"/>
              <a:gd name="connsiteX4" fmla="*/ 32289 w 816574"/>
              <a:gd name="connsiteY4" fmla="*/ 469627 h 761188"/>
              <a:gd name="connsiteX5" fmla="*/ 19559 w 816574"/>
              <a:gd name="connsiteY5" fmla="*/ 675045 h 761188"/>
              <a:gd name="connsiteX6" fmla="*/ 232174 w 816574"/>
              <a:gd name="connsiteY6" fmla="*/ 744615 h 761188"/>
              <a:gd name="connsiteX7" fmla="*/ 391493 w 816574"/>
              <a:gd name="connsiteY7" fmla="*/ 761165 h 761188"/>
              <a:gd name="connsiteX8" fmla="*/ 502948 w 816574"/>
              <a:gd name="connsiteY8" fmla="*/ 750055 h 761188"/>
              <a:gd name="connsiteX9" fmla="*/ 686570 w 816574"/>
              <a:gd name="connsiteY9" fmla="*/ 728981 h 761188"/>
              <a:gd name="connsiteX10" fmla="*/ 771023 w 816574"/>
              <a:gd name="connsiteY10" fmla="*/ 670345 h 761188"/>
              <a:gd name="connsiteX11" fmla="*/ 811845 w 816574"/>
              <a:gd name="connsiteY11" fmla="*/ 571898 h 761188"/>
              <a:gd name="connsiteX12" fmla="*/ 807225 w 816574"/>
              <a:gd name="connsiteY12" fmla="*/ 485040 h 761188"/>
              <a:gd name="connsiteX13" fmla="*/ 735974 w 816574"/>
              <a:gd name="connsiteY13" fmla="*/ 318786 h 761188"/>
              <a:gd name="connsiteX14" fmla="*/ 664722 w 816574"/>
              <a:gd name="connsiteY14" fmla="*/ 45653 h 761188"/>
              <a:gd name="connsiteX15" fmla="*/ 476297 w 816574"/>
              <a:gd name="connsiteY15" fmla="*/ 766 h 761188"/>
              <a:gd name="connsiteX16" fmla="*/ 420602 w 816574"/>
              <a:gd name="connsiteY16" fmla="*/ 10826 h 761188"/>
              <a:gd name="connsiteX17" fmla="*/ 348181 w 816574"/>
              <a:gd name="connsiteY17" fmla="*/ 73120 h 761188"/>
              <a:gd name="connsiteX0" fmla="*/ 348181 w 816574"/>
              <a:gd name="connsiteY0" fmla="*/ 73120 h 761188"/>
              <a:gd name="connsiteX1" fmla="*/ 557844 w 816574"/>
              <a:gd name="connsiteY1" fmla="*/ 318786 h 761188"/>
              <a:gd name="connsiteX2" fmla="*/ 488586 w 816574"/>
              <a:gd name="connsiteY2" fmla="*/ 549092 h 761188"/>
              <a:gd name="connsiteX3" fmla="*/ 220394 w 816574"/>
              <a:gd name="connsiteY3" fmla="*/ 570692 h 761188"/>
              <a:gd name="connsiteX4" fmla="*/ 32289 w 816574"/>
              <a:gd name="connsiteY4" fmla="*/ 469627 h 761188"/>
              <a:gd name="connsiteX5" fmla="*/ 19559 w 816574"/>
              <a:gd name="connsiteY5" fmla="*/ 675045 h 761188"/>
              <a:gd name="connsiteX6" fmla="*/ 232174 w 816574"/>
              <a:gd name="connsiteY6" fmla="*/ 744615 h 761188"/>
              <a:gd name="connsiteX7" fmla="*/ 391493 w 816574"/>
              <a:gd name="connsiteY7" fmla="*/ 761165 h 761188"/>
              <a:gd name="connsiteX8" fmla="*/ 502948 w 816574"/>
              <a:gd name="connsiteY8" fmla="*/ 750055 h 761188"/>
              <a:gd name="connsiteX9" fmla="*/ 686570 w 816574"/>
              <a:gd name="connsiteY9" fmla="*/ 728981 h 761188"/>
              <a:gd name="connsiteX10" fmla="*/ 771023 w 816574"/>
              <a:gd name="connsiteY10" fmla="*/ 670345 h 761188"/>
              <a:gd name="connsiteX11" fmla="*/ 811845 w 816574"/>
              <a:gd name="connsiteY11" fmla="*/ 571898 h 761188"/>
              <a:gd name="connsiteX12" fmla="*/ 807225 w 816574"/>
              <a:gd name="connsiteY12" fmla="*/ 485040 h 761188"/>
              <a:gd name="connsiteX13" fmla="*/ 735974 w 816574"/>
              <a:gd name="connsiteY13" fmla="*/ 318786 h 761188"/>
              <a:gd name="connsiteX14" fmla="*/ 583196 w 816574"/>
              <a:gd name="connsiteY14" fmla="*/ 63888 h 761188"/>
              <a:gd name="connsiteX15" fmla="*/ 476297 w 816574"/>
              <a:gd name="connsiteY15" fmla="*/ 766 h 761188"/>
              <a:gd name="connsiteX16" fmla="*/ 420602 w 816574"/>
              <a:gd name="connsiteY16" fmla="*/ 10826 h 761188"/>
              <a:gd name="connsiteX17" fmla="*/ 348181 w 816574"/>
              <a:gd name="connsiteY17" fmla="*/ 73120 h 761188"/>
              <a:gd name="connsiteX0" fmla="*/ 326901 w 795294"/>
              <a:gd name="connsiteY0" fmla="*/ 73120 h 761188"/>
              <a:gd name="connsiteX1" fmla="*/ 536564 w 795294"/>
              <a:gd name="connsiteY1" fmla="*/ 318786 h 761188"/>
              <a:gd name="connsiteX2" fmla="*/ 467306 w 795294"/>
              <a:gd name="connsiteY2" fmla="*/ 549092 h 761188"/>
              <a:gd name="connsiteX3" fmla="*/ 199114 w 795294"/>
              <a:gd name="connsiteY3" fmla="*/ 570692 h 761188"/>
              <a:gd name="connsiteX4" fmla="*/ 11009 w 795294"/>
              <a:gd name="connsiteY4" fmla="*/ 469627 h 761188"/>
              <a:gd name="connsiteX5" fmla="*/ 42500 w 795294"/>
              <a:gd name="connsiteY5" fmla="*/ 658196 h 761188"/>
              <a:gd name="connsiteX6" fmla="*/ 210894 w 795294"/>
              <a:gd name="connsiteY6" fmla="*/ 744615 h 761188"/>
              <a:gd name="connsiteX7" fmla="*/ 370213 w 795294"/>
              <a:gd name="connsiteY7" fmla="*/ 761165 h 761188"/>
              <a:gd name="connsiteX8" fmla="*/ 481668 w 795294"/>
              <a:gd name="connsiteY8" fmla="*/ 750055 h 761188"/>
              <a:gd name="connsiteX9" fmla="*/ 665290 w 795294"/>
              <a:gd name="connsiteY9" fmla="*/ 728981 h 761188"/>
              <a:gd name="connsiteX10" fmla="*/ 749743 w 795294"/>
              <a:gd name="connsiteY10" fmla="*/ 670345 h 761188"/>
              <a:gd name="connsiteX11" fmla="*/ 790565 w 795294"/>
              <a:gd name="connsiteY11" fmla="*/ 571898 h 761188"/>
              <a:gd name="connsiteX12" fmla="*/ 785945 w 795294"/>
              <a:gd name="connsiteY12" fmla="*/ 485040 h 761188"/>
              <a:gd name="connsiteX13" fmla="*/ 714694 w 795294"/>
              <a:gd name="connsiteY13" fmla="*/ 318786 h 761188"/>
              <a:gd name="connsiteX14" fmla="*/ 561916 w 795294"/>
              <a:gd name="connsiteY14" fmla="*/ 63888 h 761188"/>
              <a:gd name="connsiteX15" fmla="*/ 455017 w 795294"/>
              <a:gd name="connsiteY15" fmla="*/ 766 h 761188"/>
              <a:gd name="connsiteX16" fmla="*/ 399322 w 795294"/>
              <a:gd name="connsiteY16" fmla="*/ 10826 h 761188"/>
              <a:gd name="connsiteX17" fmla="*/ 326901 w 795294"/>
              <a:gd name="connsiteY17" fmla="*/ 73120 h 761188"/>
              <a:gd name="connsiteX0" fmla="*/ 326901 w 795294"/>
              <a:gd name="connsiteY0" fmla="*/ 73120 h 761188"/>
              <a:gd name="connsiteX1" fmla="*/ 536564 w 795294"/>
              <a:gd name="connsiteY1" fmla="*/ 318786 h 761188"/>
              <a:gd name="connsiteX2" fmla="*/ 467306 w 795294"/>
              <a:gd name="connsiteY2" fmla="*/ 549092 h 761188"/>
              <a:gd name="connsiteX3" fmla="*/ 199114 w 795294"/>
              <a:gd name="connsiteY3" fmla="*/ 570692 h 761188"/>
              <a:gd name="connsiteX4" fmla="*/ 11009 w 795294"/>
              <a:gd name="connsiteY4" fmla="*/ 469627 h 761188"/>
              <a:gd name="connsiteX5" fmla="*/ 42500 w 795294"/>
              <a:gd name="connsiteY5" fmla="*/ 658196 h 761188"/>
              <a:gd name="connsiteX6" fmla="*/ 210894 w 795294"/>
              <a:gd name="connsiteY6" fmla="*/ 744615 h 761188"/>
              <a:gd name="connsiteX7" fmla="*/ 370213 w 795294"/>
              <a:gd name="connsiteY7" fmla="*/ 761165 h 761188"/>
              <a:gd name="connsiteX8" fmla="*/ 481668 w 795294"/>
              <a:gd name="connsiteY8" fmla="*/ 750055 h 761188"/>
              <a:gd name="connsiteX9" fmla="*/ 656295 w 795294"/>
              <a:gd name="connsiteY9" fmla="*/ 703161 h 761188"/>
              <a:gd name="connsiteX10" fmla="*/ 749743 w 795294"/>
              <a:gd name="connsiteY10" fmla="*/ 670345 h 761188"/>
              <a:gd name="connsiteX11" fmla="*/ 790565 w 795294"/>
              <a:gd name="connsiteY11" fmla="*/ 571898 h 761188"/>
              <a:gd name="connsiteX12" fmla="*/ 785945 w 795294"/>
              <a:gd name="connsiteY12" fmla="*/ 485040 h 761188"/>
              <a:gd name="connsiteX13" fmla="*/ 714694 w 795294"/>
              <a:gd name="connsiteY13" fmla="*/ 318786 h 761188"/>
              <a:gd name="connsiteX14" fmla="*/ 561916 w 795294"/>
              <a:gd name="connsiteY14" fmla="*/ 63888 h 761188"/>
              <a:gd name="connsiteX15" fmla="*/ 455017 w 795294"/>
              <a:gd name="connsiteY15" fmla="*/ 766 h 761188"/>
              <a:gd name="connsiteX16" fmla="*/ 399322 w 795294"/>
              <a:gd name="connsiteY16" fmla="*/ 10826 h 761188"/>
              <a:gd name="connsiteX17" fmla="*/ 326901 w 795294"/>
              <a:gd name="connsiteY17" fmla="*/ 73120 h 761188"/>
              <a:gd name="connsiteX0" fmla="*/ 326901 w 796075"/>
              <a:gd name="connsiteY0" fmla="*/ 73120 h 761188"/>
              <a:gd name="connsiteX1" fmla="*/ 536564 w 796075"/>
              <a:gd name="connsiteY1" fmla="*/ 318786 h 761188"/>
              <a:gd name="connsiteX2" fmla="*/ 467306 w 796075"/>
              <a:gd name="connsiteY2" fmla="*/ 549092 h 761188"/>
              <a:gd name="connsiteX3" fmla="*/ 199114 w 796075"/>
              <a:gd name="connsiteY3" fmla="*/ 570692 h 761188"/>
              <a:gd name="connsiteX4" fmla="*/ 11009 w 796075"/>
              <a:gd name="connsiteY4" fmla="*/ 469627 h 761188"/>
              <a:gd name="connsiteX5" fmla="*/ 42500 w 796075"/>
              <a:gd name="connsiteY5" fmla="*/ 658196 h 761188"/>
              <a:gd name="connsiteX6" fmla="*/ 210894 w 796075"/>
              <a:gd name="connsiteY6" fmla="*/ 744615 h 761188"/>
              <a:gd name="connsiteX7" fmla="*/ 370213 w 796075"/>
              <a:gd name="connsiteY7" fmla="*/ 761165 h 761188"/>
              <a:gd name="connsiteX8" fmla="*/ 481668 w 796075"/>
              <a:gd name="connsiteY8" fmla="*/ 750055 h 761188"/>
              <a:gd name="connsiteX9" fmla="*/ 656295 w 796075"/>
              <a:gd name="connsiteY9" fmla="*/ 703161 h 761188"/>
              <a:gd name="connsiteX10" fmla="*/ 738204 w 796075"/>
              <a:gd name="connsiteY10" fmla="*/ 648573 h 761188"/>
              <a:gd name="connsiteX11" fmla="*/ 790565 w 796075"/>
              <a:gd name="connsiteY11" fmla="*/ 571898 h 761188"/>
              <a:gd name="connsiteX12" fmla="*/ 785945 w 796075"/>
              <a:gd name="connsiteY12" fmla="*/ 485040 h 761188"/>
              <a:gd name="connsiteX13" fmla="*/ 714694 w 796075"/>
              <a:gd name="connsiteY13" fmla="*/ 318786 h 761188"/>
              <a:gd name="connsiteX14" fmla="*/ 561916 w 796075"/>
              <a:gd name="connsiteY14" fmla="*/ 63888 h 761188"/>
              <a:gd name="connsiteX15" fmla="*/ 455017 w 796075"/>
              <a:gd name="connsiteY15" fmla="*/ 766 h 761188"/>
              <a:gd name="connsiteX16" fmla="*/ 399322 w 796075"/>
              <a:gd name="connsiteY16" fmla="*/ 10826 h 761188"/>
              <a:gd name="connsiteX17" fmla="*/ 326901 w 796075"/>
              <a:gd name="connsiteY17" fmla="*/ 73120 h 761188"/>
              <a:gd name="connsiteX0" fmla="*/ 326901 w 796075"/>
              <a:gd name="connsiteY0" fmla="*/ 73120 h 761256"/>
              <a:gd name="connsiteX1" fmla="*/ 536564 w 796075"/>
              <a:gd name="connsiteY1" fmla="*/ 318786 h 761256"/>
              <a:gd name="connsiteX2" fmla="*/ 467306 w 796075"/>
              <a:gd name="connsiteY2" fmla="*/ 549092 h 761256"/>
              <a:gd name="connsiteX3" fmla="*/ 199114 w 796075"/>
              <a:gd name="connsiteY3" fmla="*/ 570692 h 761256"/>
              <a:gd name="connsiteX4" fmla="*/ 11009 w 796075"/>
              <a:gd name="connsiteY4" fmla="*/ 469627 h 761256"/>
              <a:gd name="connsiteX5" fmla="*/ 42500 w 796075"/>
              <a:gd name="connsiteY5" fmla="*/ 658196 h 761256"/>
              <a:gd name="connsiteX6" fmla="*/ 210894 w 796075"/>
              <a:gd name="connsiteY6" fmla="*/ 744615 h 761256"/>
              <a:gd name="connsiteX7" fmla="*/ 370213 w 796075"/>
              <a:gd name="connsiteY7" fmla="*/ 761165 h 761256"/>
              <a:gd name="connsiteX8" fmla="*/ 481668 w 796075"/>
              <a:gd name="connsiteY8" fmla="*/ 750055 h 761256"/>
              <a:gd name="connsiteX9" fmla="*/ 656295 w 796075"/>
              <a:gd name="connsiteY9" fmla="*/ 703161 h 761256"/>
              <a:gd name="connsiteX10" fmla="*/ 738204 w 796075"/>
              <a:gd name="connsiteY10" fmla="*/ 648573 h 761256"/>
              <a:gd name="connsiteX11" fmla="*/ 790565 w 796075"/>
              <a:gd name="connsiteY11" fmla="*/ 571898 h 761256"/>
              <a:gd name="connsiteX12" fmla="*/ 785945 w 796075"/>
              <a:gd name="connsiteY12" fmla="*/ 485040 h 761256"/>
              <a:gd name="connsiteX13" fmla="*/ 714694 w 796075"/>
              <a:gd name="connsiteY13" fmla="*/ 318786 h 761256"/>
              <a:gd name="connsiteX14" fmla="*/ 561916 w 796075"/>
              <a:gd name="connsiteY14" fmla="*/ 63888 h 761256"/>
              <a:gd name="connsiteX15" fmla="*/ 455017 w 796075"/>
              <a:gd name="connsiteY15" fmla="*/ 766 h 761256"/>
              <a:gd name="connsiteX16" fmla="*/ 399322 w 796075"/>
              <a:gd name="connsiteY16" fmla="*/ 10826 h 761256"/>
              <a:gd name="connsiteX17" fmla="*/ 326901 w 796075"/>
              <a:gd name="connsiteY17" fmla="*/ 73120 h 761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96075" h="761256">
                <a:moveTo>
                  <a:pt x="326901" y="73120"/>
                </a:moveTo>
                <a:cubicBezTo>
                  <a:pt x="349775" y="124446"/>
                  <a:pt x="513163" y="239457"/>
                  <a:pt x="536564" y="318786"/>
                </a:cubicBezTo>
                <a:cubicBezTo>
                  <a:pt x="559965" y="398115"/>
                  <a:pt x="523548" y="507108"/>
                  <a:pt x="467306" y="549092"/>
                </a:cubicBezTo>
                <a:cubicBezTo>
                  <a:pt x="411064" y="591076"/>
                  <a:pt x="275163" y="583936"/>
                  <a:pt x="199114" y="570692"/>
                </a:cubicBezTo>
                <a:cubicBezTo>
                  <a:pt x="123065" y="557448"/>
                  <a:pt x="37111" y="455043"/>
                  <a:pt x="11009" y="469627"/>
                </a:cubicBezTo>
                <a:cubicBezTo>
                  <a:pt x="-15093" y="484211"/>
                  <a:pt x="9186" y="612365"/>
                  <a:pt x="42500" y="658196"/>
                </a:cubicBezTo>
                <a:cubicBezTo>
                  <a:pt x="75814" y="704027"/>
                  <a:pt x="156275" y="727453"/>
                  <a:pt x="210894" y="744615"/>
                </a:cubicBezTo>
                <a:cubicBezTo>
                  <a:pt x="265513" y="761777"/>
                  <a:pt x="325084" y="760258"/>
                  <a:pt x="370213" y="761165"/>
                </a:cubicBezTo>
                <a:cubicBezTo>
                  <a:pt x="415342" y="762072"/>
                  <a:pt x="450343" y="756114"/>
                  <a:pt x="481668" y="750055"/>
                </a:cubicBezTo>
                <a:cubicBezTo>
                  <a:pt x="517294" y="763909"/>
                  <a:pt x="613539" y="720075"/>
                  <a:pt x="656295" y="703161"/>
                </a:cubicBezTo>
                <a:cubicBezTo>
                  <a:pt x="699051" y="686247"/>
                  <a:pt x="715826" y="670450"/>
                  <a:pt x="738204" y="648573"/>
                </a:cubicBezTo>
                <a:cubicBezTo>
                  <a:pt x="760582" y="626696"/>
                  <a:pt x="782608" y="599154"/>
                  <a:pt x="790565" y="571898"/>
                </a:cubicBezTo>
                <a:cubicBezTo>
                  <a:pt x="798522" y="544642"/>
                  <a:pt x="798590" y="527225"/>
                  <a:pt x="785945" y="485040"/>
                </a:cubicBezTo>
                <a:cubicBezTo>
                  <a:pt x="773300" y="442855"/>
                  <a:pt x="752032" y="388978"/>
                  <a:pt x="714694" y="318786"/>
                </a:cubicBezTo>
                <a:cubicBezTo>
                  <a:pt x="677356" y="248594"/>
                  <a:pt x="605207" y="111670"/>
                  <a:pt x="561916" y="63888"/>
                </a:cubicBezTo>
                <a:cubicBezTo>
                  <a:pt x="518625" y="16106"/>
                  <a:pt x="489074" y="2255"/>
                  <a:pt x="455017" y="766"/>
                </a:cubicBezTo>
                <a:cubicBezTo>
                  <a:pt x="420960" y="-723"/>
                  <a:pt x="420675" y="-1233"/>
                  <a:pt x="399322" y="10826"/>
                </a:cubicBezTo>
                <a:cubicBezTo>
                  <a:pt x="377969" y="22885"/>
                  <a:pt x="304027" y="21794"/>
                  <a:pt x="326901" y="73120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59" name="Volný tvar 58"/>
          <p:cNvSpPr>
            <a:spLocks noChangeAspect="1"/>
          </p:cNvSpPr>
          <p:nvPr/>
        </p:nvSpPr>
        <p:spPr>
          <a:xfrm rot="15245899">
            <a:off x="4511800" y="4438717"/>
            <a:ext cx="310038" cy="291323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4826"/>
              <a:gd name="connsiteY0" fmla="*/ 60625 h 832742"/>
              <a:gd name="connsiteX1" fmla="*/ 578235 w 964826"/>
              <a:gd name="connsiteY1" fmla="*/ 369384 h 832742"/>
              <a:gd name="connsiteX2" fmla="*/ 508977 w 964826"/>
              <a:gd name="connsiteY2" fmla="*/ 599690 h 832742"/>
              <a:gd name="connsiteX3" fmla="*/ 240785 w 964826"/>
              <a:gd name="connsiteY3" fmla="*/ 621290 h 832742"/>
              <a:gd name="connsiteX4" fmla="*/ 18099 w 964826"/>
              <a:gd name="connsiteY4" fmla="*/ 597540 h 832742"/>
              <a:gd name="connsiteX5" fmla="*/ 39950 w 964826"/>
              <a:gd name="connsiteY5" fmla="*/ 725643 h 832742"/>
              <a:gd name="connsiteX6" fmla="*/ 252565 w 964826"/>
              <a:gd name="connsiteY6" fmla="*/ 795213 h 832742"/>
              <a:gd name="connsiteX7" fmla="*/ 411884 w 964826"/>
              <a:gd name="connsiteY7" fmla="*/ 811763 h 832742"/>
              <a:gd name="connsiteX8" fmla="*/ 579719 w 964826"/>
              <a:gd name="connsiteY8" fmla="*/ 827263 h 832742"/>
              <a:gd name="connsiteX9" fmla="*/ 727876 w 964826"/>
              <a:gd name="connsiteY9" fmla="*/ 812884 h 832742"/>
              <a:gd name="connsiteX10" fmla="*/ 922619 w 964826"/>
              <a:gd name="connsiteY10" fmla="*/ 749394 h 832742"/>
              <a:gd name="connsiteX11" fmla="*/ 958245 w 964826"/>
              <a:gd name="connsiteY11" fmla="*/ 630641 h 832742"/>
              <a:gd name="connsiteX12" fmla="*/ 827616 w 964826"/>
              <a:gd name="connsiteY12" fmla="*/ 535638 h 832742"/>
              <a:gd name="connsiteX13" fmla="*/ 756365 w 964826"/>
              <a:gd name="connsiteY13" fmla="*/ 369384 h 832742"/>
              <a:gd name="connsiteX14" fmla="*/ 685113 w 964826"/>
              <a:gd name="connsiteY14" fmla="*/ 96251 h 832742"/>
              <a:gd name="connsiteX15" fmla="*/ 554484 w 964826"/>
              <a:gd name="connsiteY15" fmla="*/ 1249 h 832742"/>
              <a:gd name="connsiteX16" fmla="*/ 495107 w 964826"/>
              <a:gd name="connsiteY16" fmla="*/ 60625 h 832742"/>
              <a:gd name="connsiteX0" fmla="*/ 495107 w 958499"/>
              <a:gd name="connsiteY0" fmla="*/ 60625 h 833639"/>
              <a:gd name="connsiteX1" fmla="*/ 578235 w 958499"/>
              <a:gd name="connsiteY1" fmla="*/ 369384 h 833639"/>
              <a:gd name="connsiteX2" fmla="*/ 508977 w 958499"/>
              <a:gd name="connsiteY2" fmla="*/ 599690 h 833639"/>
              <a:gd name="connsiteX3" fmla="*/ 240785 w 958499"/>
              <a:gd name="connsiteY3" fmla="*/ 621290 h 833639"/>
              <a:gd name="connsiteX4" fmla="*/ 18099 w 958499"/>
              <a:gd name="connsiteY4" fmla="*/ 597540 h 833639"/>
              <a:gd name="connsiteX5" fmla="*/ 39950 w 958499"/>
              <a:gd name="connsiteY5" fmla="*/ 725643 h 833639"/>
              <a:gd name="connsiteX6" fmla="*/ 252565 w 958499"/>
              <a:gd name="connsiteY6" fmla="*/ 795213 h 833639"/>
              <a:gd name="connsiteX7" fmla="*/ 411884 w 958499"/>
              <a:gd name="connsiteY7" fmla="*/ 811763 h 833639"/>
              <a:gd name="connsiteX8" fmla="*/ 579719 w 958499"/>
              <a:gd name="connsiteY8" fmla="*/ 827263 h 833639"/>
              <a:gd name="connsiteX9" fmla="*/ 727876 w 958499"/>
              <a:gd name="connsiteY9" fmla="*/ 812884 h 833639"/>
              <a:gd name="connsiteX10" fmla="*/ 791414 w 958499"/>
              <a:gd name="connsiteY10" fmla="*/ 720943 h 833639"/>
              <a:gd name="connsiteX11" fmla="*/ 958245 w 958499"/>
              <a:gd name="connsiteY11" fmla="*/ 630641 h 833639"/>
              <a:gd name="connsiteX12" fmla="*/ 827616 w 958499"/>
              <a:gd name="connsiteY12" fmla="*/ 535638 h 833639"/>
              <a:gd name="connsiteX13" fmla="*/ 756365 w 958499"/>
              <a:gd name="connsiteY13" fmla="*/ 369384 h 833639"/>
              <a:gd name="connsiteX14" fmla="*/ 685113 w 958499"/>
              <a:gd name="connsiteY14" fmla="*/ 96251 h 833639"/>
              <a:gd name="connsiteX15" fmla="*/ 554484 w 958499"/>
              <a:gd name="connsiteY15" fmla="*/ 1249 h 833639"/>
              <a:gd name="connsiteX16" fmla="*/ 495107 w 958499"/>
              <a:gd name="connsiteY16" fmla="*/ 60625 h 833639"/>
              <a:gd name="connsiteX0" fmla="*/ 495107 w 836965"/>
              <a:gd name="connsiteY0" fmla="*/ 60625 h 833639"/>
              <a:gd name="connsiteX1" fmla="*/ 578235 w 836965"/>
              <a:gd name="connsiteY1" fmla="*/ 369384 h 833639"/>
              <a:gd name="connsiteX2" fmla="*/ 508977 w 836965"/>
              <a:gd name="connsiteY2" fmla="*/ 599690 h 833639"/>
              <a:gd name="connsiteX3" fmla="*/ 240785 w 836965"/>
              <a:gd name="connsiteY3" fmla="*/ 621290 h 833639"/>
              <a:gd name="connsiteX4" fmla="*/ 18099 w 836965"/>
              <a:gd name="connsiteY4" fmla="*/ 597540 h 833639"/>
              <a:gd name="connsiteX5" fmla="*/ 39950 w 836965"/>
              <a:gd name="connsiteY5" fmla="*/ 725643 h 833639"/>
              <a:gd name="connsiteX6" fmla="*/ 252565 w 836965"/>
              <a:gd name="connsiteY6" fmla="*/ 795213 h 833639"/>
              <a:gd name="connsiteX7" fmla="*/ 411884 w 836965"/>
              <a:gd name="connsiteY7" fmla="*/ 811763 h 833639"/>
              <a:gd name="connsiteX8" fmla="*/ 579719 w 836965"/>
              <a:gd name="connsiteY8" fmla="*/ 827263 h 833639"/>
              <a:gd name="connsiteX9" fmla="*/ 727876 w 836965"/>
              <a:gd name="connsiteY9" fmla="*/ 812884 h 833639"/>
              <a:gd name="connsiteX10" fmla="*/ 791414 w 836965"/>
              <a:gd name="connsiteY10" fmla="*/ 720943 h 833639"/>
              <a:gd name="connsiteX11" fmla="*/ 832236 w 836965"/>
              <a:gd name="connsiteY11" fmla="*/ 622496 h 833639"/>
              <a:gd name="connsiteX12" fmla="*/ 827616 w 836965"/>
              <a:gd name="connsiteY12" fmla="*/ 535638 h 833639"/>
              <a:gd name="connsiteX13" fmla="*/ 756365 w 836965"/>
              <a:gd name="connsiteY13" fmla="*/ 369384 h 833639"/>
              <a:gd name="connsiteX14" fmla="*/ 685113 w 836965"/>
              <a:gd name="connsiteY14" fmla="*/ 96251 h 833639"/>
              <a:gd name="connsiteX15" fmla="*/ 554484 w 836965"/>
              <a:gd name="connsiteY15" fmla="*/ 1249 h 833639"/>
              <a:gd name="connsiteX16" fmla="*/ 495107 w 836965"/>
              <a:gd name="connsiteY16" fmla="*/ 60625 h 833639"/>
              <a:gd name="connsiteX0" fmla="*/ 495107 w 836965"/>
              <a:gd name="connsiteY0" fmla="*/ 60625 h 829927"/>
              <a:gd name="connsiteX1" fmla="*/ 578235 w 836965"/>
              <a:gd name="connsiteY1" fmla="*/ 369384 h 829927"/>
              <a:gd name="connsiteX2" fmla="*/ 508977 w 836965"/>
              <a:gd name="connsiteY2" fmla="*/ 599690 h 829927"/>
              <a:gd name="connsiteX3" fmla="*/ 240785 w 836965"/>
              <a:gd name="connsiteY3" fmla="*/ 621290 h 829927"/>
              <a:gd name="connsiteX4" fmla="*/ 18099 w 836965"/>
              <a:gd name="connsiteY4" fmla="*/ 597540 h 829927"/>
              <a:gd name="connsiteX5" fmla="*/ 39950 w 836965"/>
              <a:gd name="connsiteY5" fmla="*/ 725643 h 829927"/>
              <a:gd name="connsiteX6" fmla="*/ 252565 w 836965"/>
              <a:gd name="connsiteY6" fmla="*/ 795213 h 829927"/>
              <a:gd name="connsiteX7" fmla="*/ 411884 w 836965"/>
              <a:gd name="connsiteY7" fmla="*/ 811763 h 829927"/>
              <a:gd name="connsiteX8" fmla="*/ 579719 w 836965"/>
              <a:gd name="connsiteY8" fmla="*/ 827263 h 829927"/>
              <a:gd name="connsiteX9" fmla="*/ 706961 w 836965"/>
              <a:gd name="connsiteY9" fmla="*/ 779579 h 829927"/>
              <a:gd name="connsiteX10" fmla="*/ 791414 w 836965"/>
              <a:gd name="connsiteY10" fmla="*/ 720943 h 829927"/>
              <a:gd name="connsiteX11" fmla="*/ 832236 w 836965"/>
              <a:gd name="connsiteY11" fmla="*/ 622496 h 829927"/>
              <a:gd name="connsiteX12" fmla="*/ 827616 w 836965"/>
              <a:gd name="connsiteY12" fmla="*/ 535638 h 829927"/>
              <a:gd name="connsiteX13" fmla="*/ 756365 w 836965"/>
              <a:gd name="connsiteY13" fmla="*/ 369384 h 829927"/>
              <a:gd name="connsiteX14" fmla="*/ 685113 w 836965"/>
              <a:gd name="connsiteY14" fmla="*/ 96251 h 829927"/>
              <a:gd name="connsiteX15" fmla="*/ 554484 w 836965"/>
              <a:gd name="connsiteY15" fmla="*/ 1249 h 829927"/>
              <a:gd name="connsiteX16" fmla="*/ 495107 w 836965"/>
              <a:gd name="connsiteY16" fmla="*/ 60625 h 829927"/>
              <a:gd name="connsiteX0" fmla="*/ 495107 w 836965"/>
              <a:gd name="connsiteY0" fmla="*/ 60625 h 811786"/>
              <a:gd name="connsiteX1" fmla="*/ 578235 w 836965"/>
              <a:gd name="connsiteY1" fmla="*/ 369384 h 811786"/>
              <a:gd name="connsiteX2" fmla="*/ 508977 w 836965"/>
              <a:gd name="connsiteY2" fmla="*/ 599690 h 811786"/>
              <a:gd name="connsiteX3" fmla="*/ 240785 w 836965"/>
              <a:gd name="connsiteY3" fmla="*/ 621290 h 811786"/>
              <a:gd name="connsiteX4" fmla="*/ 18099 w 836965"/>
              <a:gd name="connsiteY4" fmla="*/ 597540 h 811786"/>
              <a:gd name="connsiteX5" fmla="*/ 39950 w 836965"/>
              <a:gd name="connsiteY5" fmla="*/ 725643 h 811786"/>
              <a:gd name="connsiteX6" fmla="*/ 252565 w 836965"/>
              <a:gd name="connsiteY6" fmla="*/ 795213 h 811786"/>
              <a:gd name="connsiteX7" fmla="*/ 411884 w 836965"/>
              <a:gd name="connsiteY7" fmla="*/ 811763 h 811786"/>
              <a:gd name="connsiteX8" fmla="*/ 523339 w 836965"/>
              <a:gd name="connsiteY8" fmla="*/ 800653 h 811786"/>
              <a:gd name="connsiteX9" fmla="*/ 706961 w 836965"/>
              <a:gd name="connsiteY9" fmla="*/ 779579 h 811786"/>
              <a:gd name="connsiteX10" fmla="*/ 791414 w 836965"/>
              <a:gd name="connsiteY10" fmla="*/ 720943 h 811786"/>
              <a:gd name="connsiteX11" fmla="*/ 832236 w 836965"/>
              <a:gd name="connsiteY11" fmla="*/ 622496 h 811786"/>
              <a:gd name="connsiteX12" fmla="*/ 827616 w 836965"/>
              <a:gd name="connsiteY12" fmla="*/ 535638 h 811786"/>
              <a:gd name="connsiteX13" fmla="*/ 756365 w 836965"/>
              <a:gd name="connsiteY13" fmla="*/ 369384 h 811786"/>
              <a:gd name="connsiteX14" fmla="*/ 685113 w 836965"/>
              <a:gd name="connsiteY14" fmla="*/ 96251 h 811786"/>
              <a:gd name="connsiteX15" fmla="*/ 554484 w 836965"/>
              <a:gd name="connsiteY15" fmla="*/ 1249 h 811786"/>
              <a:gd name="connsiteX16" fmla="*/ 495107 w 836965"/>
              <a:gd name="connsiteY16" fmla="*/ 60625 h 811786"/>
              <a:gd name="connsiteX0" fmla="*/ 474716 w 816574"/>
              <a:gd name="connsiteY0" fmla="*/ 60625 h 811786"/>
              <a:gd name="connsiteX1" fmla="*/ 557844 w 816574"/>
              <a:gd name="connsiteY1" fmla="*/ 369384 h 811786"/>
              <a:gd name="connsiteX2" fmla="*/ 488586 w 816574"/>
              <a:gd name="connsiteY2" fmla="*/ 599690 h 811786"/>
              <a:gd name="connsiteX3" fmla="*/ 220394 w 816574"/>
              <a:gd name="connsiteY3" fmla="*/ 621290 h 811786"/>
              <a:gd name="connsiteX4" fmla="*/ 32289 w 816574"/>
              <a:gd name="connsiteY4" fmla="*/ 520225 h 811786"/>
              <a:gd name="connsiteX5" fmla="*/ 19559 w 816574"/>
              <a:gd name="connsiteY5" fmla="*/ 725643 h 811786"/>
              <a:gd name="connsiteX6" fmla="*/ 232174 w 816574"/>
              <a:gd name="connsiteY6" fmla="*/ 795213 h 811786"/>
              <a:gd name="connsiteX7" fmla="*/ 391493 w 816574"/>
              <a:gd name="connsiteY7" fmla="*/ 811763 h 811786"/>
              <a:gd name="connsiteX8" fmla="*/ 502948 w 816574"/>
              <a:gd name="connsiteY8" fmla="*/ 800653 h 811786"/>
              <a:gd name="connsiteX9" fmla="*/ 686570 w 816574"/>
              <a:gd name="connsiteY9" fmla="*/ 779579 h 811786"/>
              <a:gd name="connsiteX10" fmla="*/ 771023 w 816574"/>
              <a:gd name="connsiteY10" fmla="*/ 720943 h 811786"/>
              <a:gd name="connsiteX11" fmla="*/ 811845 w 816574"/>
              <a:gd name="connsiteY11" fmla="*/ 622496 h 811786"/>
              <a:gd name="connsiteX12" fmla="*/ 807225 w 816574"/>
              <a:gd name="connsiteY12" fmla="*/ 535638 h 811786"/>
              <a:gd name="connsiteX13" fmla="*/ 735974 w 816574"/>
              <a:gd name="connsiteY13" fmla="*/ 369384 h 811786"/>
              <a:gd name="connsiteX14" fmla="*/ 664722 w 816574"/>
              <a:gd name="connsiteY14" fmla="*/ 96251 h 811786"/>
              <a:gd name="connsiteX15" fmla="*/ 534093 w 816574"/>
              <a:gd name="connsiteY15" fmla="*/ 1249 h 811786"/>
              <a:gd name="connsiteX16" fmla="*/ 474716 w 816574"/>
              <a:gd name="connsiteY16" fmla="*/ 60625 h 811786"/>
              <a:gd name="connsiteX0" fmla="*/ 348181 w 816574"/>
              <a:gd name="connsiteY0" fmla="*/ 122840 h 810908"/>
              <a:gd name="connsiteX1" fmla="*/ 557844 w 816574"/>
              <a:gd name="connsiteY1" fmla="*/ 368506 h 810908"/>
              <a:gd name="connsiteX2" fmla="*/ 488586 w 816574"/>
              <a:gd name="connsiteY2" fmla="*/ 598812 h 810908"/>
              <a:gd name="connsiteX3" fmla="*/ 220394 w 816574"/>
              <a:gd name="connsiteY3" fmla="*/ 620412 h 810908"/>
              <a:gd name="connsiteX4" fmla="*/ 32289 w 816574"/>
              <a:gd name="connsiteY4" fmla="*/ 519347 h 810908"/>
              <a:gd name="connsiteX5" fmla="*/ 19559 w 816574"/>
              <a:gd name="connsiteY5" fmla="*/ 724765 h 810908"/>
              <a:gd name="connsiteX6" fmla="*/ 232174 w 816574"/>
              <a:gd name="connsiteY6" fmla="*/ 794335 h 810908"/>
              <a:gd name="connsiteX7" fmla="*/ 391493 w 816574"/>
              <a:gd name="connsiteY7" fmla="*/ 810885 h 810908"/>
              <a:gd name="connsiteX8" fmla="*/ 502948 w 816574"/>
              <a:gd name="connsiteY8" fmla="*/ 799775 h 810908"/>
              <a:gd name="connsiteX9" fmla="*/ 686570 w 816574"/>
              <a:gd name="connsiteY9" fmla="*/ 778701 h 810908"/>
              <a:gd name="connsiteX10" fmla="*/ 771023 w 816574"/>
              <a:gd name="connsiteY10" fmla="*/ 720065 h 810908"/>
              <a:gd name="connsiteX11" fmla="*/ 811845 w 816574"/>
              <a:gd name="connsiteY11" fmla="*/ 621618 h 810908"/>
              <a:gd name="connsiteX12" fmla="*/ 807225 w 816574"/>
              <a:gd name="connsiteY12" fmla="*/ 534760 h 810908"/>
              <a:gd name="connsiteX13" fmla="*/ 735974 w 816574"/>
              <a:gd name="connsiteY13" fmla="*/ 368506 h 810908"/>
              <a:gd name="connsiteX14" fmla="*/ 664722 w 816574"/>
              <a:gd name="connsiteY14" fmla="*/ 95373 h 810908"/>
              <a:gd name="connsiteX15" fmla="*/ 534093 w 816574"/>
              <a:gd name="connsiteY15" fmla="*/ 371 h 810908"/>
              <a:gd name="connsiteX16" fmla="*/ 348181 w 816574"/>
              <a:gd name="connsiteY16" fmla="*/ 122840 h 810908"/>
              <a:gd name="connsiteX0" fmla="*/ 348181 w 816574"/>
              <a:gd name="connsiteY0" fmla="*/ 58476 h 746544"/>
              <a:gd name="connsiteX1" fmla="*/ 557844 w 816574"/>
              <a:gd name="connsiteY1" fmla="*/ 304142 h 746544"/>
              <a:gd name="connsiteX2" fmla="*/ 488586 w 816574"/>
              <a:gd name="connsiteY2" fmla="*/ 534448 h 746544"/>
              <a:gd name="connsiteX3" fmla="*/ 220394 w 816574"/>
              <a:gd name="connsiteY3" fmla="*/ 556048 h 746544"/>
              <a:gd name="connsiteX4" fmla="*/ 32289 w 816574"/>
              <a:gd name="connsiteY4" fmla="*/ 454983 h 746544"/>
              <a:gd name="connsiteX5" fmla="*/ 19559 w 816574"/>
              <a:gd name="connsiteY5" fmla="*/ 660401 h 746544"/>
              <a:gd name="connsiteX6" fmla="*/ 232174 w 816574"/>
              <a:gd name="connsiteY6" fmla="*/ 729971 h 746544"/>
              <a:gd name="connsiteX7" fmla="*/ 391493 w 816574"/>
              <a:gd name="connsiteY7" fmla="*/ 746521 h 746544"/>
              <a:gd name="connsiteX8" fmla="*/ 502948 w 816574"/>
              <a:gd name="connsiteY8" fmla="*/ 735411 h 746544"/>
              <a:gd name="connsiteX9" fmla="*/ 686570 w 816574"/>
              <a:gd name="connsiteY9" fmla="*/ 714337 h 746544"/>
              <a:gd name="connsiteX10" fmla="*/ 771023 w 816574"/>
              <a:gd name="connsiteY10" fmla="*/ 655701 h 746544"/>
              <a:gd name="connsiteX11" fmla="*/ 811845 w 816574"/>
              <a:gd name="connsiteY11" fmla="*/ 557254 h 746544"/>
              <a:gd name="connsiteX12" fmla="*/ 807225 w 816574"/>
              <a:gd name="connsiteY12" fmla="*/ 470396 h 746544"/>
              <a:gd name="connsiteX13" fmla="*/ 735974 w 816574"/>
              <a:gd name="connsiteY13" fmla="*/ 304142 h 746544"/>
              <a:gd name="connsiteX14" fmla="*/ 664722 w 816574"/>
              <a:gd name="connsiteY14" fmla="*/ 31009 h 746544"/>
              <a:gd name="connsiteX15" fmla="*/ 460380 w 816574"/>
              <a:gd name="connsiteY15" fmla="*/ 22075 h 746544"/>
              <a:gd name="connsiteX16" fmla="*/ 348181 w 816574"/>
              <a:gd name="connsiteY16" fmla="*/ 58476 h 746544"/>
              <a:gd name="connsiteX0" fmla="*/ 348181 w 816574"/>
              <a:gd name="connsiteY0" fmla="*/ 72416 h 760484"/>
              <a:gd name="connsiteX1" fmla="*/ 557844 w 816574"/>
              <a:gd name="connsiteY1" fmla="*/ 318082 h 760484"/>
              <a:gd name="connsiteX2" fmla="*/ 488586 w 816574"/>
              <a:gd name="connsiteY2" fmla="*/ 548388 h 760484"/>
              <a:gd name="connsiteX3" fmla="*/ 220394 w 816574"/>
              <a:gd name="connsiteY3" fmla="*/ 569988 h 760484"/>
              <a:gd name="connsiteX4" fmla="*/ 32289 w 816574"/>
              <a:gd name="connsiteY4" fmla="*/ 468923 h 760484"/>
              <a:gd name="connsiteX5" fmla="*/ 19559 w 816574"/>
              <a:gd name="connsiteY5" fmla="*/ 674341 h 760484"/>
              <a:gd name="connsiteX6" fmla="*/ 232174 w 816574"/>
              <a:gd name="connsiteY6" fmla="*/ 743911 h 760484"/>
              <a:gd name="connsiteX7" fmla="*/ 391493 w 816574"/>
              <a:gd name="connsiteY7" fmla="*/ 760461 h 760484"/>
              <a:gd name="connsiteX8" fmla="*/ 502948 w 816574"/>
              <a:gd name="connsiteY8" fmla="*/ 749351 h 760484"/>
              <a:gd name="connsiteX9" fmla="*/ 686570 w 816574"/>
              <a:gd name="connsiteY9" fmla="*/ 728277 h 760484"/>
              <a:gd name="connsiteX10" fmla="*/ 771023 w 816574"/>
              <a:gd name="connsiteY10" fmla="*/ 669641 h 760484"/>
              <a:gd name="connsiteX11" fmla="*/ 811845 w 816574"/>
              <a:gd name="connsiteY11" fmla="*/ 571194 h 760484"/>
              <a:gd name="connsiteX12" fmla="*/ 807225 w 816574"/>
              <a:gd name="connsiteY12" fmla="*/ 484336 h 760484"/>
              <a:gd name="connsiteX13" fmla="*/ 735974 w 816574"/>
              <a:gd name="connsiteY13" fmla="*/ 318082 h 760484"/>
              <a:gd name="connsiteX14" fmla="*/ 664722 w 816574"/>
              <a:gd name="connsiteY14" fmla="*/ 44949 h 760484"/>
              <a:gd name="connsiteX15" fmla="*/ 476297 w 816574"/>
              <a:gd name="connsiteY15" fmla="*/ 62 h 760484"/>
              <a:gd name="connsiteX16" fmla="*/ 460380 w 816574"/>
              <a:gd name="connsiteY16" fmla="*/ 36015 h 760484"/>
              <a:gd name="connsiteX17" fmla="*/ 348181 w 816574"/>
              <a:gd name="connsiteY17" fmla="*/ 72416 h 760484"/>
              <a:gd name="connsiteX0" fmla="*/ 348181 w 816574"/>
              <a:gd name="connsiteY0" fmla="*/ 73120 h 761188"/>
              <a:gd name="connsiteX1" fmla="*/ 557844 w 816574"/>
              <a:gd name="connsiteY1" fmla="*/ 318786 h 761188"/>
              <a:gd name="connsiteX2" fmla="*/ 488586 w 816574"/>
              <a:gd name="connsiteY2" fmla="*/ 549092 h 761188"/>
              <a:gd name="connsiteX3" fmla="*/ 220394 w 816574"/>
              <a:gd name="connsiteY3" fmla="*/ 570692 h 761188"/>
              <a:gd name="connsiteX4" fmla="*/ 32289 w 816574"/>
              <a:gd name="connsiteY4" fmla="*/ 469627 h 761188"/>
              <a:gd name="connsiteX5" fmla="*/ 19559 w 816574"/>
              <a:gd name="connsiteY5" fmla="*/ 675045 h 761188"/>
              <a:gd name="connsiteX6" fmla="*/ 232174 w 816574"/>
              <a:gd name="connsiteY6" fmla="*/ 744615 h 761188"/>
              <a:gd name="connsiteX7" fmla="*/ 391493 w 816574"/>
              <a:gd name="connsiteY7" fmla="*/ 761165 h 761188"/>
              <a:gd name="connsiteX8" fmla="*/ 502948 w 816574"/>
              <a:gd name="connsiteY8" fmla="*/ 750055 h 761188"/>
              <a:gd name="connsiteX9" fmla="*/ 686570 w 816574"/>
              <a:gd name="connsiteY9" fmla="*/ 728981 h 761188"/>
              <a:gd name="connsiteX10" fmla="*/ 771023 w 816574"/>
              <a:gd name="connsiteY10" fmla="*/ 670345 h 761188"/>
              <a:gd name="connsiteX11" fmla="*/ 811845 w 816574"/>
              <a:gd name="connsiteY11" fmla="*/ 571898 h 761188"/>
              <a:gd name="connsiteX12" fmla="*/ 807225 w 816574"/>
              <a:gd name="connsiteY12" fmla="*/ 485040 h 761188"/>
              <a:gd name="connsiteX13" fmla="*/ 735974 w 816574"/>
              <a:gd name="connsiteY13" fmla="*/ 318786 h 761188"/>
              <a:gd name="connsiteX14" fmla="*/ 664722 w 816574"/>
              <a:gd name="connsiteY14" fmla="*/ 45653 h 761188"/>
              <a:gd name="connsiteX15" fmla="*/ 476297 w 816574"/>
              <a:gd name="connsiteY15" fmla="*/ 766 h 761188"/>
              <a:gd name="connsiteX16" fmla="*/ 420602 w 816574"/>
              <a:gd name="connsiteY16" fmla="*/ 10826 h 761188"/>
              <a:gd name="connsiteX17" fmla="*/ 348181 w 816574"/>
              <a:gd name="connsiteY17" fmla="*/ 73120 h 761188"/>
              <a:gd name="connsiteX0" fmla="*/ 348181 w 816574"/>
              <a:gd name="connsiteY0" fmla="*/ 73120 h 761188"/>
              <a:gd name="connsiteX1" fmla="*/ 557844 w 816574"/>
              <a:gd name="connsiteY1" fmla="*/ 318786 h 761188"/>
              <a:gd name="connsiteX2" fmla="*/ 488586 w 816574"/>
              <a:gd name="connsiteY2" fmla="*/ 549092 h 761188"/>
              <a:gd name="connsiteX3" fmla="*/ 220394 w 816574"/>
              <a:gd name="connsiteY3" fmla="*/ 570692 h 761188"/>
              <a:gd name="connsiteX4" fmla="*/ 32289 w 816574"/>
              <a:gd name="connsiteY4" fmla="*/ 469627 h 761188"/>
              <a:gd name="connsiteX5" fmla="*/ 19559 w 816574"/>
              <a:gd name="connsiteY5" fmla="*/ 675045 h 761188"/>
              <a:gd name="connsiteX6" fmla="*/ 232174 w 816574"/>
              <a:gd name="connsiteY6" fmla="*/ 744615 h 761188"/>
              <a:gd name="connsiteX7" fmla="*/ 391493 w 816574"/>
              <a:gd name="connsiteY7" fmla="*/ 761165 h 761188"/>
              <a:gd name="connsiteX8" fmla="*/ 502948 w 816574"/>
              <a:gd name="connsiteY8" fmla="*/ 750055 h 761188"/>
              <a:gd name="connsiteX9" fmla="*/ 686570 w 816574"/>
              <a:gd name="connsiteY9" fmla="*/ 728981 h 761188"/>
              <a:gd name="connsiteX10" fmla="*/ 771023 w 816574"/>
              <a:gd name="connsiteY10" fmla="*/ 670345 h 761188"/>
              <a:gd name="connsiteX11" fmla="*/ 811845 w 816574"/>
              <a:gd name="connsiteY11" fmla="*/ 571898 h 761188"/>
              <a:gd name="connsiteX12" fmla="*/ 807225 w 816574"/>
              <a:gd name="connsiteY12" fmla="*/ 485040 h 761188"/>
              <a:gd name="connsiteX13" fmla="*/ 735974 w 816574"/>
              <a:gd name="connsiteY13" fmla="*/ 318786 h 761188"/>
              <a:gd name="connsiteX14" fmla="*/ 583196 w 816574"/>
              <a:gd name="connsiteY14" fmla="*/ 63888 h 761188"/>
              <a:gd name="connsiteX15" fmla="*/ 476297 w 816574"/>
              <a:gd name="connsiteY15" fmla="*/ 766 h 761188"/>
              <a:gd name="connsiteX16" fmla="*/ 420602 w 816574"/>
              <a:gd name="connsiteY16" fmla="*/ 10826 h 761188"/>
              <a:gd name="connsiteX17" fmla="*/ 348181 w 816574"/>
              <a:gd name="connsiteY17" fmla="*/ 73120 h 761188"/>
              <a:gd name="connsiteX0" fmla="*/ 326901 w 795294"/>
              <a:gd name="connsiteY0" fmla="*/ 73120 h 761188"/>
              <a:gd name="connsiteX1" fmla="*/ 536564 w 795294"/>
              <a:gd name="connsiteY1" fmla="*/ 318786 h 761188"/>
              <a:gd name="connsiteX2" fmla="*/ 467306 w 795294"/>
              <a:gd name="connsiteY2" fmla="*/ 549092 h 761188"/>
              <a:gd name="connsiteX3" fmla="*/ 199114 w 795294"/>
              <a:gd name="connsiteY3" fmla="*/ 570692 h 761188"/>
              <a:gd name="connsiteX4" fmla="*/ 11009 w 795294"/>
              <a:gd name="connsiteY4" fmla="*/ 469627 h 761188"/>
              <a:gd name="connsiteX5" fmla="*/ 42500 w 795294"/>
              <a:gd name="connsiteY5" fmla="*/ 658196 h 761188"/>
              <a:gd name="connsiteX6" fmla="*/ 210894 w 795294"/>
              <a:gd name="connsiteY6" fmla="*/ 744615 h 761188"/>
              <a:gd name="connsiteX7" fmla="*/ 370213 w 795294"/>
              <a:gd name="connsiteY7" fmla="*/ 761165 h 761188"/>
              <a:gd name="connsiteX8" fmla="*/ 481668 w 795294"/>
              <a:gd name="connsiteY8" fmla="*/ 750055 h 761188"/>
              <a:gd name="connsiteX9" fmla="*/ 665290 w 795294"/>
              <a:gd name="connsiteY9" fmla="*/ 728981 h 761188"/>
              <a:gd name="connsiteX10" fmla="*/ 749743 w 795294"/>
              <a:gd name="connsiteY10" fmla="*/ 670345 h 761188"/>
              <a:gd name="connsiteX11" fmla="*/ 790565 w 795294"/>
              <a:gd name="connsiteY11" fmla="*/ 571898 h 761188"/>
              <a:gd name="connsiteX12" fmla="*/ 785945 w 795294"/>
              <a:gd name="connsiteY12" fmla="*/ 485040 h 761188"/>
              <a:gd name="connsiteX13" fmla="*/ 714694 w 795294"/>
              <a:gd name="connsiteY13" fmla="*/ 318786 h 761188"/>
              <a:gd name="connsiteX14" fmla="*/ 561916 w 795294"/>
              <a:gd name="connsiteY14" fmla="*/ 63888 h 761188"/>
              <a:gd name="connsiteX15" fmla="*/ 455017 w 795294"/>
              <a:gd name="connsiteY15" fmla="*/ 766 h 761188"/>
              <a:gd name="connsiteX16" fmla="*/ 399322 w 795294"/>
              <a:gd name="connsiteY16" fmla="*/ 10826 h 761188"/>
              <a:gd name="connsiteX17" fmla="*/ 326901 w 795294"/>
              <a:gd name="connsiteY17" fmla="*/ 73120 h 761188"/>
              <a:gd name="connsiteX0" fmla="*/ 326901 w 795294"/>
              <a:gd name="connsiteY0" fmla="*/ 73120 h 761188"/>
              <a:gd name="connsiteX1" fmla="*/ 536564 w 795294"/>
              <a:gd name="connsiteY1" fmla="*/ 318786 h 761188"/>
              <a:gd name="connsiteX2" fmla="*/ 467306 w 795294"/>
              <a:gd name="connsiteY2" fmla="*/ 549092 h 761188"/>
              <a:gd name="connsiteX3" fmla="*/ 199114 w 795294"/>
              <a:gd name="connsiteY3" fmla="*/ 570692 h 761188"/>
              <a:gd name="connsiteX4" fmla="*/ 11009 w 795294"/>
              <a:gd name="connsiteY4" fmla="*/ 469627 h 761188"/>
              <a:gd name="connsiteX5" fmla="*/ 42500 w 795294"/>
              <a:gd name="connsiteY5" fmla="*/ 658196 h 761188"/>
              <a:gd name="connsiteX6" fmla="*/ 210894 w 795294"/>
              <a:gd name="connsiteY6" fmla="*/ 744615 h 761188"/>
              <a:gd name="connsiteX7" fmla="*/ 370213 w 795294"/>
              <a:gd name="connsiteY7" fmla="*/ 761165 h 761188"/>
              <a:gd name="connsiteX8" fmla="*/ 481668 w 795294"/>
              <a:gd name="connsiteY8" fmla="*/ 750055 h 761188"/>
              <a:gd name="connsiteX9" fmla="*/ 656295 w 795294"/>
              <a:gd name="connsiteY9" fmla="*/ 703161 h 761188"/>
              <a:gd name="connsiteX10" fmla="*/ 749743 w 795294"/>
              <a:gd name="connsiteY10" fmla="*/ 670345 h 761188"/>
              <a:gd name="connsiteX11" fmla="*/ 790565 w 795294"/>
              <a:gd name="connsiteY11" fmla="*/ 571898 h 761188"/>
              <a:gd name="connsiteX12" fmla="*/ 785945 w 795294"/>
              <a:gd name="connsiteY12" fmla="*/ 485040 h 761188"/>
              <a:gd name="connsiteX13" fmla="*/ 714694 w 795294"/>
              <a:gd name="connsiteY13" fmla="*/ 318786 h 761188"/>
              <a:gd name="connsiteX14" fmla="*/ 561916 w 795294"/>
              <a:gd name="connsiteY14" fmla="*/ 63888 h 761188"/>
              <a:gd name="connsiteX15" fmla="*/ 455017 w 795294"/>
              <a:gd name="connsiteY15" fmla="*/ 766 h 761188"/>
              <a:gd name="connsiteX16" fmla="*/ 399322 w 795294"/>
              <a:gd name="connsiteY16" fmla="*/ 10826 h 761188"/>
              <a:gd name="connsiteX17" fmla="*/ 326901 w 795294"/>
              <a:gd name="connsiteY17" fmla="*/ 73120 h 761188"/>
              <a:gd name="connsiteX0" fmla="*/ 326901 w 796075"/>
              <a:gd name="connsiteY0" fmla="*/ 73120 h 761188"/>
              <a:gd name="connsiteX1" fmla="*/ 536564 w 796075"/>
              <a:gd name="connsiteY1" fmla="*/ 318786 h 761188"/>
              <a:gd name="connsiteX2" fmla="*/ 467306 w 796075"/>
              <a:gd name="connsiteY2" fmla="*/ 549092 h 761188"/>
              <a:gd name="connsiteX3" fmla="*/ 199114 w 796075"/>
              <a:gd name="connsiteY3" fmla="*/ 570692 h 761188"/>
              <a:gd name="connsiteX4" fmla="*/ 11009 w 796075"/>
              <a:gd name="connsiteY4" fmla="*/ 469627 h 761188"/>
              <a:gd name="connsiteX5" fmla="*/ 42500 w 796075"/>
              <a:gd name="connsiteY5" fmla="*/ 658196 h 761188"/>
              <a:gd name="connsiteX6" fmla="*/ 210894 w 796075"/>
              <a:gd name="connsiteY6" fmla="*/ 744615 h 761188"/>
              <a:gd name="connsiteX7" fmla="*/ 370213 w 796075"/>
              <a:gd name="connsiteY7" fmla="*/ 761165 h 761188"/>
              <a:gd name="connsiteX8" fmla="*/ 481668 w 796075"/>
              <a:gd name="connsiteY8" fmla="*/ 750055 h 761188"/>
              <a:gd name="connsiteX9" fmla="*/ 656295 w 796075"/>
              <a:gd name="connsiteY9" fmla="*/ 703161 h 761188"/>
              <a:gd name="connsiteX10" fmla="*/ 738204 w 796075"/>
              <a:gd name="connsiteY10" fmla="*/ 648573 h 761188"/>
              <a:gd name="connsiteX11" fmla="*/ 790565 w 796075"/>
              <a:gd name="connsiteY11" fmla="*/ 571898 h 761188"/>
              <a:gd name="connsiteX12" fmla="*/ 785945 w 796075"/>
              <a:gd name="connsiteY12" fmla="*/ 485040 h 761188"/>
              <a:gd name="connsiteX13" fmla="*/ 714694 w 796075"/>
              <a:gd name="connsiteY13" fmla="*/ 318786 h 761188"/>
              <a:gd name="connsiteX14" fmla="*/ 561916 w 796075"/>
              <a:gd name="connsiteY14" fmla="*/ 63888 h 761188"/>
              <a:gd name="connsiteX15" fmla="*/ 455017 w 796075"/>
              <a:gd name="connsiteY15" fmla="*/ 766 h 761188"/>
              <a:gd name="connsiteX16" fmla="*/ 399322 w 796075"/>
              <a:gd name="connsiteY16" fmla="*/ 10826 h 761188"/>
              <a:gd name="connsiteX17" fmla="*/ 326901 w 796075"/>
              <a:gd name="connsiteY17" fmla="*/ 73120 h 761188"/>
              <a:gd name="connsiteX0" fmla="*/ 326901 w 796075"/>
              <a:gd name="connsiteY0" fmla="*/ 73120 h 761256"/>
              <a:gd name="connsiteX1" fmla="*/ 536564 w 796075"/>
              <a:gd name="connsiteY1" fmla="*/ 318786 h 761256"/>
              <a:gd name="connsiteX2" fmla="*/ 467306 w 796075"/>
              <a:gd name="connsiteY2" fmla="*/ 549092 h 761256"/>
              <a:gd name="connsiteX3" fmla="*/ 199114 w 796075"/>
              <a:gd name="connsiteY3" fmla="*/ 570692 h 761256"/>
              <a:gd name="connsiteX4" fmla="*/ 11009 w 796075"/>
              <a:gd name="connsiteY4" fmla="*/ 469627 h 761256"/>
              <a:gd name="connsiteX5" fmla="*/ 42500 w 796075"/>
              <a:gd name="connsiteY5" fmla="*/ 658196 h 761256"/>
              <a:gd name="connsiteX6" fmla="*/ 210894 w 796075"/>
              <a:gd name="connsiteY6" fmla="*/ 744615 h 761256"/>
              <a:gd name="connsiteX7" fmla="*/ 370213 w 796075"/>
              <a:gd name="connsiteY7" fmla="*/ 761165 h 761256"/>
              <a:gd name="connsiteX8" fmla="*/ 481668 w 796075"/>
              <a:gd name="connsiteY8" fmla="*/ 750055 h 761256"/>
              <a:gd name="connsiteX9" fmla="*/ 656295 w 796075"/>
              <a:gd name="connsiteY9" fmla="*/ 703161 h 761256"/>
              <a:gd name="connsiteX10" fmla="*/ 738204 w 796075"/>
              <a:gd name="connsiteY10" fmla="*/ 648573 h 761256"/>
              <a:gd name="connsiteX11" fmla="*/ 790565 w 796075"/>
              <a:gd name="connsiteY11" fmla="*/ 571898 h 761256"/>
              <a:gd name="connsiteX12" fmla="*/ 785945 w 796075"/>
              <a:gd name="connsiteY12" fmla="*/ 485040 h 761256"/>
              <a:gd name="connsiteX13" fmla="*/ 714694 w 796075"/>
              <a:gd name="connsiteY13" fmla="*/ 318786 h 761256"/>
              <a:gd name="connsiteX14" fmla="*/ 561916 w 796075"/>
              <a:gd name="connsiteY14" fmla="*/ 63888 h 761256"/>
              <a:gd name="connsiteX15" fmla="*/ 455017 w 796075"/>
              <a:gd name="connsiteY15" fmla="*/ 766 h 761256"/>
              <a:gd name="connsiteX16" fmla="*/ 399322 w 796075"/>
              <a:gd name="connsiteY16" fmla="*/ 10826 h 761256"/>
              <a:gd name="connsiteX17" fmla="*/ 326901 w 796075"/>
              <a:gd name="connsiteY17" fmla="*/ 73120 h 761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96075" h="761256">
                <a:moveTo>
                  <a:pt x="326901" y="73120"/>
                </a:moveTo>
                <a:cubicBezTo>
                  <a:pt x="349775" y="124446"/>
                  <a:pt x="513163" y="239457"/>
                  <a:pt x="536564" y="318786"/>
                </a:cubicBezTo>
                <a:cubicBezTo>
                  <a:pt x="559965" y="398115"/>
                  <a:pt x="523548" y="507108"/>
                  <a:pt x="467306" y="549092"/>
                </a:cubicBezTo>
                <a:cubicBezTo>
                  <a:pt x="411064" y="591076"/>
                  <a:pt x="275163" y="583936"/>
                  <a:pt x="199114" y="570692"/>
                </a:cubicBezTo>
                <a:cubicBezTo>
                  <a:pt x="123065" y="557448"/>
                  <a:pt x="37111" y="455043"/>
                  <a:pt x="11009" y="469627"/>
                </a:cubicBezTo>
                <a:cubicBezTo>
                  <a:pt x="-15093" y="484211"/>
                  <a:pt x="9186" y="612365"/>
                  <a:pt x="42500" y="658196"/>
                </a:cubicBezTo>
                <a:cubicBezTo>
                  <a:pt x="75814" y="704027"/>
                  <a:pt x="156275" y="727453"/>
                  <a:pt x="210894" y="744615"/>
                </a:cubicBezTo>
                <a:cubicBezTo>
                  <a:pt x="265513" y="761777"/>
                  <a:pt x="325084" y="760258"/>
                  <a:pt x="370213" y="761165"/>
                </a:cubicBezTo>
                <a:cubicBezTo>
                  <a:pt x="415342" y="762072"/>
                  <a:pt x="450343" y="756114"/>
                  <a:pt x="481668" y="750055"/>
                </a:cubicBezTo>
                <a:cubicBezTo>
                  <a:pt x="517294" y="763909"/>
                  <a:pt x="613539" y="720075"/>
                  <a:pt x="656295" y="703161"/>
                </a:cubicBezTo>
                <a:cubicBezTo>
                  <a:pt x="699051" y="686247"/>
                  <a:pt x="715826" y="670450"/>
                  <a:pt x="738204" y="648573"/>
                </a:cubicBezTo>
                <a:cubicBezTo>
                  <a:pt x="760582" y="626696"/>
                  <a:pt x="782608" y="599154"/>
                  <a:pt x="790565" y="571898"/>
                </a:cubicBezTo>
                <a:cubicBezTo>
                  <a:pt x="798522" y="544642"/>
                  <a:pt x="798590" y="527225"/>
                  <a:pt x="785945" y="485040"/>
                </a:cubicBezTo>
                <a:cubicBezTo>
                  <a:pt x="773300" y="442855"/>
                  <a:pt x="752032" y="388978"/>
                  <a:pt x="714694" y="318786"/>
                </a:cubicBezTo>
                <a:cubicBezTo>
                  <a:pt x="677356" y="248594"/>
                  <a:pt x="605207" y="111670"/>
                  <a:pt x="561916" y="63888"/>
                </a:cubicBezTo>
                <a:cubicBezTo>
                  <a:pt x="518625" y="16106"/>
                  <a:pt x="489074" y="2255"/>
                  <a:pt x="455017" y="766"/>
                </a:cubicBezTo>
                <a:cubicBezTo>
                  <a:pt x="420960" y="-723"/>
                  <a:pt x="420675" y="-1233"/>
                  <a:pt x="399322" y="10826"/>
                </a:cubicBezTo>
                <a:cubicBezTo>
                  <a:pt x="377969" y="22885"/>
                  <a:pt x="304027" y="21794"/>
                  <a:pt x="326901" y="73120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0" name="Volný tvar 59"/>
          <p:cNvSpPr>
            <a:spLocks noChangeAspect="1"/>
          </p:cNvSpPr>
          <p:nvPr/>
        </p:nvSpPr>
        <p:spPr>
          <a:xfrm rot="15245899">
            <a:off x="4047026" y="4816710"/>
            <a:ext cx="310038" cy="291323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4826"/>
              <a:gd name="connsiteY0" fmla="*/ 60625 h 832742"/>
              <a:gd name="connsiteX1" fmla="*/ 578235 w 964826"/>
              <a:gd name="connsiteY1" fmla="*/ 369384 h 832742"/>
              <a:gd name="connsiteX2" fmla="*/ 508977 w 964826"/>
              <a:gd name="connsiteY2" fmla="*/ 599690 h 832742"/>
              <a:gd name="connsiteX3" fmla="*/ 240785 w 964826"/>
              <a:gd name="connsiteY3" fmla="*/ 621290 h 832742"/>
              <a:gd name="connsiteX4" fmla="*/ 18099 w 964826"/>
              <a:gd name="connsiteY4" fmla="*/ 597540 h 832742"/>
              <a:gd name="connsiteX5" fmla="*/ 39950 w 964826"/>
              <a:gd name="connsiteY5" fmla="*/ 725643 h 832742"/>
              <a:gd name="connsiteX6" fmla="*/ 252565 w 964826"/>
              <a:gd name="connsiteY6" fmla="*/ 795213 h 832742"/>
              <a:gd name="connsiteX7" fmla="*/ 411884 w 964826"/>
              <a:gd name="connsiteY7" fmla="*/ 811763 h 832742"/>
              <a:gd name="connsiteX8" fmla="*/ 579719 w 964826"/>
              <a:gd name="connsiteY8" fmla="*/ 827263 h 832742"/>
              <a:gd name="connsiteX9" fmla="*/ 727876 w 964826"/>
              <a:gd name="connsiteY9" fmla="*/ 812884 h 832742"/>
              <a:gd name="connsiteX10" fmla="*/ 922619 w 964826"/>
              <a:gd name="connsiteY10" fmla="*/ 749394 h 832742"/>
              <a:gd name="connsiteX11" fmla="*/ 958245 w 964826"/>
              <a:gd name="connsiteY11" fmla="*/ 630641 h 832742"/>
              <a:gd name="connsiteX12" fmla="*/ 827616 w 964826"/>
              <a:gd name="connsiteY12" fmla="*/ 535638 h 832742"/>
              <a:gd name="connsiteX13" fmla="*/ 756365 w 964826"/>
              <a:gd name="connsiteY13" fmla="*/ 369384 h 832742"/>
              <a:gd name="connsiteX14" fmla="*/ 685113 w 964826"/>
              <a:gd name="connsiteY14" fmla="*/ 96251 h 832742"/>
              <a:gd name="connsiteX15" fmla="*/ 554484 w 964826"/>
              <a:gd name="connsiteY15" fmla="*/ 1249 h 832742"/>
              <a:gd name="connsiteX16" fmla="*/ 495107 w 964826"/>
              <a:gd name="connsiteY16" fmla="*/ 60625 h 832742"/>
              <a:gd name="connsiteX0" fmla="*/ 495107 w 958499"/>
              <a:gd name="connsiteY0" fmla="*/ 60625 h 833639"/>
              <a:gd name="connsiteX1" fmla="*/ 578235 w 958499"/>
              <a:gd name="connsiteY1" fmla="*/ 369384 h 833639"/>
              <a:gd name="connsiteX2" fmla="*/ 508977 w 958499"/>
              <a:gd name="connsiteY2" fmla="*/ 599690 h 833639"/>
              <a:gd name="connsiteX3" fmla="*/ 240785 w 958499"/>
              <a:gd name="connsiteY3" fmla="*/ 621290 h 833639"/>
              <a:gd name="connsiteX4" fmla="*/ 18099 w 958499"/>
              <a:gd name="connsiteY4" fmla="*/ 597540 h 833639"/>
              <a:gd name="connsiteX5" fmla="*/ 39950 w 958499"/>
              <a:gd name="connsiteY5" fmla="*/ 725643 h 833639"/>
              <a:gd name="connsiteX6" fmla="*/ 252565 w 958499"/>
              <a:gd name="connsiteY6" fmla="*/ 795213 h 833639"/>
              <a:gd name="connsiteX7" fmla="*/ 411884 w 958499"/>
              <a:gd name="connsiteY7" fmla="*/ 811763 h 833639"/>
              <a:gd name="connsiteX8" fmla="*/ 579719 w 958499"/>
              <a:gd name="connsiteY8" fmla="*/ 827263 h 833639"/>
              <a:gd name="connsiteX9" fmla="*/ 727876 w 958499"/>
              <a:gd name="connsiteY9" fmla="*/ 812884 h 833639"/>
              <a:gd name="connsiteX10" fmla="*/ 791414 w 958499"/>
              <a:gd name="connsiteY10" fmla="*/ 720943 h 833639"/>
              <a:gd name="connsiteX11" fmla="*/ 958245 w 958499"/>
              <a:gd name="connsiteY11" fmla="*/ 630641 h 833639"/>
              <a:gd name="connsiteX12" fmla="*/ 827616 w 958499"/>
              <a:gd name="connsiteY12" fmla="*/ 535638 h 833639"/>
              <a:gd name="connsiteX13" fmla="*/ 756365 w 958499"/>
              <a:gd name="connsiteY13" fmla="*/ 369384 h 833639"/>
              <a:gd name="connsiteX14" fmla="*/ 685113 w 958499"/>
              <a:gd name="connsiteY14" fmla="*/ 96251 h 833639"/>
              <a:gd name="connsiteX15" fmla="*/ 554484 w 958499"/>
              <a:gd name="connsiteY15" fmla="*/ 1249 h 833639"/>
              <a:gd name="connsiteX16" fmla="*/ 495107 w 958499"/>
              <a:gd name="connsiteY16" fmla="*/ 60625 h 833639"/>
              <a:gd name="connsiteX0" fmla="*/ 495107 w 836965"/>
              <a:gd name="connsiteY0" fmla="*/ 60625 h 833639"/>
              <a:gd name="connsiteX1" fmla="*/ 578235 w 836965"/>
              <a:gd name="connsiteY1" fmla="*/ 369384 h 833639"/>
              <a:gd name="connsiteX2" fmla="*/ 508977 w 836965"/>
              <a:gd name="connsiteY2" fmla="*/ 599690 h 833639"/>
              <a:gd name="connsiteX3" fmla="*/ 240785 w 836965"/>
              <a:gd name="connsiteY3" fmla="*/ 621290 h 833639"/>
              <a:gd name="connsiteX4" fmla="*/ 18099 w 836965"/>
              <a:gd name="connsiteY4" fmla="*/ 597540 h 833639"/>
              <a:gd name="connsiteX5" fmla="*/ 39950 w 836965"/>
              <a:gd name="connsiteY5" fmla="*/ 725643 h 833639"/>
              <a:gd name="connsiteX6" fmla="*/ 252565 w 836965"/>
              <a:gd name="connsiteY6" fmla="*/ 795213 h 833639"/>
              <a:gd name="connsiteX7" fmla="*/ 411884 w 836965"/>
              <a:gd name="connsiteY7" fmla="*/ 811763 h 833639"/>
              <a:gd name="connsiteX8" fmla="*/ 579719 w 836965"/>
              <a:gd name="connsiteY8" fmla="*/ 827263 h 833639"/>
              <a:gd name="connsiteX9" fmla="*/ 727876 w 836965"/>
              <a:gd name="connsiteY9" fmla="*/ 812884 h 833639"/>
              <a:gd name="connsiteX10" fmla="*/ 791414 w 836965"/>
              <a:gd name="connsiteY10" fmla="*/ 720943 h 833639"/>
              <a:gd name="connsiteX11" fmla="*/ 832236 w 836965"/>
              <a:gd name="connsiteY11" fmla="*/ 622496 h 833639"/>
              <a:gd name="connsiteX12" fmla="*/ 827616 w 836965"/>
              <a:gd name="connsiteY12" fmla="*/ 535638 h 833639"/>
              <a:gd name="connsiteX13" fmla="*/ 756365 w 836965"/>
              <a:gd name="connsiteY13" fmla="*/ 369384 h 833639"/>
              <a:gd name="connsiteX14" fmla="*/ 685113 w 836965"/>
              <a:gd name="connsiteY14" fmla="*/ 96251 h 833639"/>
              <a:gd name="connsiteX15" fmla="*/ 554484 w 836965"/>
              <a:gd name="connsiteY15" fmla="*/ 1249 h 833639"/>
              <a:gd name="connsiteX16" fmla="*/ 495107 w 836965"/>
              <a:gd name="connsiteY16" fmla="*/ 60625 h 833639"/>
              <a:gd name="connsiteX0" fmla="*/ 495107 w 836965"/>
              <a:gd name="connsiteY0" fmla="*/ 60625 h 829927"/>
              <a:gd name="connsiteX1" fmla="*/ 578235 w 836965"/>
              <a:gd name="connsiteY1" fmla="*/ 369384 h 829927"/>
              <a:gd name="connsiteX2" fmla="*/ 508977 w 836965"/>
              <a:gd name="connsiteY2" fmla="*/ 599690 h 829927"/>
              <a:gd name="connsiteX3" fmla="*/ 240785 w 836965"/>
              <a:gd name="connsiteY3" fmla="*/ 621290 h 829927"/>
              <a:gd name="connsiteX4" fmla="*/ 18099 w 836965"/>
              <a:gd name="connsiteY4" fmla="*/ 597540 h 829927"/>
              <a:gd name="connsiteX5" fmla="*/ 39950 w 836965"/>
              <a:gd name="connsiteY5" fmla="*/ 725643 h 829927"/>
              <a:gd name="connsiteX6" fmla="*/ 252565 w 836965"/>
              <a:gd name="connsiteY6" fmla="*/ 795213 h 829927"/>
              <a:gd name="connsiteX7" fmla="*/ 411884 w 836965"/>
              <a:gd name="connsiteY7" fmla="*/ 811763 h 829927"/>
              <a:gd name="connsiteX8" fmla="*/ 579719 w 836965"/>
              <a:gd name="connsiteY8" fmla="*/ 827263 h 829927"/>
              <a:gd name="connsiteX9" fmla="*/ 706961 w 836965"/>
              <a:gd name="connsiteY9" fmla="*/ 779579 h 829927"/>
              <a:gd name="connsiteX10" fmla="*/ 791414 w 836965"/>
              <a:gd name="connsiteY10" fmla="*/ 720943 h 829927"/>
              <a:gd name="connsiteX11" fmla="*/ 832236 w 836965"/>
              <a:gd name="connsiteY11" fmla="*/ 622496 h 829927"/>
              <a:gd name="connsiteX12" fmla="*/ 827616 w 836965"/>
              <a:gd name="connsiteY12" fmla="*/ 535638 h 829927"/>
              <a:gd name="connsiteX13" fmla="*/ 756365 w 836965"/>
              <a:gd name="connsiteY13" fmla="*/ 369384 h 829927"/>
              <a:gd name="connsiteX14" fmla="*/ 685113 w 836965"/>
              <a:gd name="connsiteY14" fmla="*/ 96251 h 829927"/>
              <a:gd name="connsiteX15" fmla="*/ 554484 w 836965"/>
              <a:gd name="connsiteY15" fmla="*/ 1249 h 829927"/>
              <a:gd name="connsiteX16" fmla="*/ 495107 w 836965"/>
              <a:gd name="connsiteY16" fmla="*/ 60625 h 829927"/>
              <a:gd name="connsiteX0" fmla="*/ 495107 w 836965"/>
              <a:gd name="connsiteY0" fmla="*/ 60625 h 811786"/>
              <a:gd name="connsiteX1" fmla="*/ 578235 w 836965"/>
              <a:gd name="connsiteY1" fmla="*/ 369384 h 811786"/>
              <a:gd name="connsiteX2" fmla="*/ 508977 w 836965"/>
              <a:gd name="connsiteY2" fmla="*/ 599690 h 811786"/>
              <a:gd name="connsiteX3" fmla="*/ 240785 w 836965"/>
              <a:gd name="connsiteY3" fmla="*/ 621290 h 811786"/>
              <a:gd name="connsiteX4" fmla="*/ 18099 w 836965"/>
              <a:gd name="connsiteY4" fmla="*/ 597540 h 811786"/>
              <a:gd name="connsiteX5" fmla="*/ 39950 w 836965"/>
              <a:gd name="connsiteY5" fmla="*/ 725643 h 811786"/>
              <a:gd name="connsiteX6" fmla="*/ 252565 w 836965"/>
              <a:gd name="connsiteY6" fmla="*/ 795213 h 811786"/>
              <a:gd name="connsiteX7" fmla="*/ 411884 w 836965"/>
              <a:gd name="connsiteY7" fmla="*/ 811763 h 811786"/>
              <a:gd name="connsiteX8" fmla="*/ 523339 w 836965"/>
              <a:gd name="connsiteY8" fmla="*/ 800653 h 811786"/>
              <a:gd name="connsiteX9" fmla="*/ 706961 w 836965"/>
              <a:gd name="connsiteY9" fmla="*/ 779579 h 811786"/>
              <a:gd name="connsiteX10" fmla="*/ 791414 w 836965"/>
              <a:gd name="connsiteY10" fmla="*/ 720943 h 811786"/>
              <a:gd name="connsiteX11" fmla="*/ 832236 w 836965"/>
              <a:gd name="connsiteY11" fmla="*/ 622496 h 811786"/>
              <a:gd name="connsiteX12" fmla="*/ 827616 w 836965"/>
              <a:gd name="connsiteY12" fmla="*/ 535638 h 811786"/>
              <a:gd name="connsiteX13" fmla="*/ 756365 w 836965"/>
              <a:gd name="connsiteY13" fmla="*/ 369384 h 811786"/>
              <a:gd name="connsiteX14" fmla="*/ 685113 w 836965"/>
              <a:gd name="connsiteY14" fmla="*/ 96251 h 811786"/>
              <a:gd name="connsiteX15" fmla="*/ 554484 w 836965"/>
              <a:gd name="connsiteY15" fmla="*/ 1249 h 811786"/>
              <a:gd name="connsiteX16" fmla="*/ 495107 w 836965"/>
              <a:gd name="connsiteY16" fmla="*/ 60625 h 811786"/>
              <a:gd name="connsiteX0" fmla="*/ 474716 w 816574"/>
              <a:gd name="connsiteY0" fmla="*/ 60625 h 811786"/>
              <a:gd name="connsiteX1" fmla="*/ 557844 w 816574"/>
              <a:gd name="connsiteY1" fmla="*/ 369384 h 811786"/>
              <a:gd name="connsiteX2" fmla="*/ 488586 w 816574"/>
              <a:gd name="connsiteY2" fmla="*/ 599690 h 811786"/>
              <a:gd name="connsiteX3" fmla="*/ 220394 w 816574"/>
              <a:gd name="connsiteY3" fmla="*/ 621290 h 811786"/>
              <a:gd name="connsiteX4" fmla="*/ 32289 w 816574"/>
              <a:gd name="connsiteY4" fmla="*/ 520225 h 811786"/>
              <a:gd name="connsiteX5" fmla="*/ 19559 w 816574"/>
              <a:gd name="connsiteY5" fmla="*/ 725643 h 811786"/>
              <a:gd name="connsiteX6" fmla="*/ 232174 w 816574"/>
              <a:gd name="connsiteY6" fmla="*/ 795213 h 811786"/>
              <a:gd name="connsiteX7" fmla="*/ 391493 w 816574"/>
              <a:gd name="connsiteY7" fmla="*/ 811763 h 811786"/>
              <a:gd name="connsiteX8" fmla="*/ 502948 w 816574"/>
              <a:gd name="connsiteY8" fmla="*/ 800653 h 811786"/>
              <a:gd name="connsiteX9" fmla="*/ 686570 w 816574"/>
              <a:gd name="connsiteY9" fmla="*/ 779579 h 811786"/>
              <a:gd name="connsiteX10" fmla="*/ 771023 w 816574"/>
              <a:gd name="connsiteY10" fmla="*/ 720943 h 811786"/>
              <a:gd name="connsiteX11" fmla="*/ 811845 w 816574"/>
              <a:gd name="connsiteY11" fmla="*/ 622496 h 811786"/>
              <a:gd name="connsiteX12" fmla="*/ 807225 w 816574"/>
              <a:gd name="connsiteY12" fmla="*/ 535638 h 811786"/>
              <a:gd name="connsiteX13" fmla="*/ 735974 w 816574"/>
              <a:gd name="connsiteY13" fmla="*/ 369384 h 811786"/>
              <a:gd name="connsiteX14" fmla="*/ 664722 w 816574"/>
              <a:gd name="connsiteY14" fmla="*/ 96251 h 811786"/>
              <a:gd name="connsiteX15" fmla="*/ 534093 w 816574"/>
              <a:gd name="connsiteY15" fmla="*/ 1249 h 811786"/>
              <a:gd name="connsiteX16" fmla="*/ 474716 w 816574"/>
              <a:gd name="connsiteY16" fmla="*/ 60625 h 811786"/>
              <a:gd name="connsiteX0" fmla="*/ 348181 w 816574"/>
              <a:gd name="connsiteY0" fmla="*/ 122840 h 810908"/>
              <a:gd name="connsiteX1" fmla="*/ 557844 w 816574"/>
              <a:gd name="connsiteY1" fmla="*/ 368506 h 810908"/>
              <a:gd name="connsiteX2" fmla="*/ 488586 w 816574"/>
              <a:gd name="connsiteY2" fmla="*/ 598812 h 810908"/>
              <a:gd name="connsiteX3" fmla="*/ 220394 w 816574"/>
              <a:gd name="connsiteY3" fmla="*/ 620412 h 810908"/>
              <a:gd name="connsiteX4" fmla="*/ 32289 w 816574"/>
              <a:gd name="connsiteY4" fmla="*/ 519347 h 810908"/>
              <a:gd name="connsiteX5" fmla="*/ 19559 w 816574"/>
              <a:gd name="connsiteY5" fmla="*/ 724765 h 810908"/>
              <a:gd name="connsiteX6" fmla="*/ 232174 w 816574"/>
              <a:gd name="connsiteY6" fmla="*/ 794335 h 810908"/>
              <a:gd name="connsiteX7" fmla="*/ 391493 w 816574"/>
              <a:gd name="connsiteY7" fmla="*/ 810885 h 810908"/>
              <a:gd name="connsiteX8" fmla="*/ 502948 w 816574"/>
              <a:gd name="connsiteY8" fmla="*/ 799775 h 810908"/>
              <a:gd name="connsiteX9" fmla="*/ 686570 w 816574"/>
              <a:gd name="connsiteY9" fmla="*/ 778701 h 810908"/>
              <a:gd name="connsiteX10" fmla="*/ 771023 w 816574"/>
              <a:gd name="connsiteY10" fmla="*/ 720065 h 810908"/>
              <a:gd name="connsiteX11" fmla="*/ 811845 w 816574"/>
              <a:gd name="connsiteY11" fmla="*/ 621618 h 810908"/>
              <a:gd name="connsiteX12" fmla="*/ 807225 w 816574"/>
              <a:gd name="connsiteY12" fmla="*/ 534760 h 810908"/>
              <a:gd name="connsiteX13" fmla="*/ 735974 w 816574"/>
              <a:gd name="connsiteY13" fmla="*/ 368506 h 810908"/>
              <a:gd name="connsiteX14" fmla="*/ 664722 w 816574"/>
              <a:gd name="connsiteY14" fmla="*/ 95373 h 810908"/>
              <a:gd name="connsiteX15" fmla="*/ 534093 w 816574"/>
              <a:gd name="connsiteY15" fmla="*/ 371 h 810908"/>
              <a:gd name="connsiteX16" fmla="*/ 348181 w 816574"/>
              <a:gd name="connsiteY16" fmla="*/ 122840 h 810908"/>
              <a:gd name="connsiteX0" fmla="*/ 348181 w 816574"/>
              <a:gd name="connsiteY0" fmla="*/ 58476 h 746544"/>
              <a:gd name="connsiteX1" fmla="*/ 557844 w 816574"/>
              <a:gd name="connsiteY1" fmla="*/ 304142 h 746544"/>
              <a:gd name="connsiteX2" fmla="*/ 488586 w 816574"/>
              <a:gd name="connsiteY2" fmla="*/ 534448 h 746544"/>
              <a:gd name="connsiteX3" fmla="*/ 220394 w 816574"/>
              <a:gd name="connsiteY3" fmla="*/ 556048 h 746544"/>
              <a:gd name="connsiteX4" fmla="*/ 32289 w 816574"/>
              <a:gd name="connsiteY4" fmla="*/ 454983 h 746544"/>
              <a:gd name="connsiteX5" fmla="*/ 19559 w 816574"/>
              <a:gd name="connsiteY5" fmla="*/ 660401 h 746544"/>
              <a:gd name="connsiteX6" fmla="*/ 232174 w 816574"/>
              <a:gd name="connsiteY6" fmla="*/ 729971 h 746544"/>
              <a:gd name="connsiteX7" fmla="*/ 391493 w 816574"/>
              <a:gd name="connsiteY7" fmla="*/ 746521 h 746544"/>
              <a:gd name="connsiteX8" fmla="*/ 502948 w 816574"/>
              <a:gd name="connsiteY8" fmla="*/ 735411 h 746544"/>
              <a:gd name="connsiteX9" fmla="*/ 686570 w 816574"/>
              <a:gd name="connsiteY9" fmla="*/ 714337 h 746544"/>
              <a:gd name="connsiteX10" fmla="*/ 771023 w 816574"/>
              <a:gd name="connsiteY10" fmla="*/ 655701 h 746544"/>
              <a:gd name="connsiteX11" fmla="*/ 811845 w 816574"/>
              <a:gd name="connsiteY11" fmla="*/ 557254 h 746544"/>
              <a:gd name="connsiteX12" fmla="*/ 807225 w 816574"/>
              <a:gd name="connsiteY12" fmla="*/ 470396 h 746544"/>
              <a:gd name="connsiteX13" fmla="*/ 735974 w 816574"/>
              <a:gd name="connsiteY13" fmla="*/ 304142 h 746544"/>
              <a:gd name="connsiteX14" fmla="*/ 664722 w 816574"/>
              <a:gd name="connsiteY14" fmla="*/ 31009 h 746544"/>
              <a:gd name="connsiteX15" fmla="*/ 460380 w 816574"/>
              <a:gd name="connsiteY15" fmla="*/ 22075 h 746544"/>
              <a:gd name="connsiteX16" fmla="*/ 348181 w 816574"/>
              <a:gd name="connsiteY16" fmla="*/ 58476 h 746544"/>
              <a:gd name="connsiteX0" fmla="*/ 348181 w 816574"/>
              <a:gd name="connsiteY0" fmla="*/ 72416 h 760484"/>
              <a:gd name="connsiteX1" fmla="*/ 557844 w 816574"/>
              <a:gd name="connsiteY1" fmla="*/ 318082 h 760484"/>
              <a:gd name="connsiteX2" fmla="*/ 488586 w 816574"/>
              <a:gd name="connsiteY2" fmla="*/ 548388 h 760484"/>
              <a:gd name="connsiteX3" fmla="*/ 220394 w 816574"/>
              <a:gd name="connsiteY3" fmla="*/ 569988 h 760484"/>
              <a:gd name="connsiteX4" fmla="*/ 32289 w 816574"/>
              <a:gd name="connsiteY4" fmla="*/ 468923 h 760484"/>
              <a:gd name="connsiteX5" fmla="*/ 19559 w 816574"/>
              <a:gd name="connsiteY5" fmla="*/ 674341 h 760484"/>
              <a:gd name="connsiteX6" fmla="*/ 232174 w 816574"/>
              <a:gd name="connsiteY6" fmla="*/ 743911 h 760484"/>
              <a:gd name="connsiteX7" fmla="*/ 391493 w 816574"/>
              <a:gd name="connsiteY7" fmla="*/ 760461 h 760484"/>
              <a:gd name="connsiteX8" fmla="*/ 502948 w 816574"/>
              <a:gd name="connsiteY8" fmla="*/ 749351 h 760484"/>
              <a:gd name="connsiteX9" fmla="*/ 686570 w 816574"/>
              <a:gd name="connsiteY9" fmla="*/ 728277 h 760484"/>
              <a:gd name="connsiteX10" fmla="*/ 771023 w 816574"/>
              <a:gd name="connsiteY10" fmla="*/ 669641 h 760484"/>
              <a:gd name="connsiteX11" fmla="*/ 811845 w 816574"/>
              <a:gd name="connsiteY11" fmla="*/ 571194 h 760484"/>
              <a:gd name="connsiteX12" fmla="*/ 807225 w 816574"/>
              <a:gd name="connsiteY12" fmla="*/ 484336 h 760484"/>
              <a:gd name="connsiteX13" fmla="*/ 735974 w 816574"/>
              <a:gd name="connsiteY13" fmla="*/ 318082 h 760484"/>
              <a:gd name="connsiteX14" fmla="*/ 664722 w 816574"/>
              <a:gd name="connsiteY14" fmla="*/ 44949 h 760484"/>
              <a:gd name="connsiteX15" fmla="*/ 476297 w 816574"/>
              <a:gd name="connsiteY15" fmla="*/ 62 h 760484"/>
              <a:gd name="connsiteX16" fmla="*/ 460380 w 816574"/>
              <a:gd name="connsiteY16" fmla="*/ 36015 h 760484"/>
              <a:gd name="connsiteX17" fmla="*/ 348181 w 816574"/>
              <a:gd name="connsiteY17" fmla="*/ 72416 h 760484"/>
              <a:gd name="connsiteX0" fmla="*/ 348181 w 816574"/>
              <a:gd name="connsiteY0" fmla="*/ 73120 h 761188"/>
              <a:gd name="connsiteX1" fmla="*/ 557844 w 816574"/>
              <a:gd name="connsiteY1" fmla="*/ 318786 h 761188"/>
              <a:gd name="connsiteX2" fmla="*/ 488586 w 816574"/>
              <a:gd name="connsiteY2" fmla="*/ 549092 h 761188"/>
              <a:gd name="connsiteX3" fmla="*/ 220394 w 816574"/>
              <a:gd name="connsiteY3" fmla="*/ 570692 h 761188"/>
              <a:gd name="connsiteX4" fmla="*/ 32289 w 816574"/>
              <a:gd name="connsiteY4" fmla="*/ 469627 h 761188"/>
              <a:gd name="connsiteX5" fmla="*/ 19559 w 816574"/>
              <a:gd name="connsiteY5" fmla="*/ 675045 h 761188"/>
              <a:gd name="connsiteX6" fmla="*/ 232174 w 816574"/>
              <a:gd name="connsiteY6" fmla="*/ 744615 h 761188"/>
              <a:gd name="connsiteX7" fmla="*/ 391493 w 816574"/>
              <a:gd name="connsiteY7" fmla="*/ 761165 h 761188"/>
              <a:gd name="connsiteX8" fmla="*/ 502948 w 816574"/>
              <a:gd name="connsiteY8" fmla="*/ 750055 h 761188"/>
              <a:gd name="connsiteX9" fmla="*/ 686570 w 816574"/>
              <a:gd name="connsiteY9" fmla="*/ 728981 h 761188"/>
              <a:gd name="connsiteX10" fmla="*/ 771023 w 816574"/>
              <a:gd name="connsiteY10" fmla="*/ 670345 h 761188"/>
              <a:gd name="connsiteX11" fmla="*/ 811845 w 816574"/>
              <a:gd name="connsiteY11" fmla="*/ 571898 h 761188"/>
              <a:gd name="connsiteX12" fmla="*/ 807225 w 816574"/>
              <a:gd name="connsiteY12" fmla="*/ 485040 h 761188"/>
              <a:gd name="connsiteX13" fmla="*/ 735974 w 816574"/>
              <a:gd name="connsiteY13" fmla="*/ 318786 h 761188"/>
              <a:gd name="connsiteX14" fmla="*/ 664722 w 816574"/>
              <a:gd name="connsiteY14" fmla="*/ 45653 h 761188"/>
              <a:gd name="connsiteX15" fmla="*/ 476297 w 816574"/>
              <a:gd name="connsiteY15" fmla="*/ 766 h 761188"/>
              <a:gd name="connsiteX16" fmla="*/ 420602 w 816574"/>
              <a:gd name="connsiteY16" fmla="*/ 10826 h 761188"/>
              <a:gd name="connsiteX17" fmla="*/ 348181 w 816574"/>
              <a:gd name="connsiteY17" fmla="*/ 73120 h 761188"/>
              <a:gd name="connsiteX0" fmla="*/ 348181 w 816574"/>
              <a:gd name="connsiteY0" fmla="*/ 73120 h 761188"/>
              <a:gd name="connsiteX1" fmla="*/ 557844 w 816574"/>
              <a:gd name="connsiteY1" fmla="*/ 318786 h 761188"/>
              <a:gd name="connsiteX2" fmla="*/ 488586 w 816574"/>
              <a:gd name="connsiteY2" fmla="*/ 549092 h 761188"/>
              <a:gd name="connsiteX3" fmla="*/ 220394 w 816574"/>
              <a:gd name="connsiteY3" fmla="*/ 570692 h 761188"/>
              <a:gd name="connsiteX4" fmla="*/ 32289 w 816574"/>
              <a:gd name="connsiteY4" fmla="*/ 469627 h 761188"/>
              <a:gd name="connsiteX5" fmla="*/ 19559 w 816574"/>
              <a:gd name="connsiteY5" fmla="*/ 675045 h 761188"/>
              <a:gd name="connsiteX6" fmla="*/ 232174 w 816574"/>
              <a:gd name="connsiteY6" fmla="*/ 744615 h 761188"/>
              <a:gd name="connsiteX7" fmla="*/ 391493 w 816574"/>
              <a:gd name="connsiteY7" fmla="*/ 761165 h 761188"/>
              <a:gd name="connsiteX8" fmla="*/ 502948 w 816574"/>
              <a:gd name="connsiteY8" fmla="*/ 750055 h 761188"/>
              <a:gd name="connsiteX9" fmla="*/ 686570 w 816574"/>
              <a:gd name="connsiteY9" fmla="*/ 728981 h 761188"/>
              <a:gd name="connsiteX10" fmla="*/ 771023 w 816574"/>
              <a:gd name="connsiteY10" fmla="*/ 670345 h 761188"/>
              <a:gd name="connsiteX11" fmla="*/ 811845 w 816574"/>
              <a:gd name="connsiteY11" fmla="*/ 571898 h 761188"/>
              <a:gd name="connsiteX12" fmla="*/ 807225 w 816574"/>
              <a:gd name="connsiteY12" fmla="*/ 485040 h 761188"/>
              <a:gd name="connsiteX13" fmla="*/ 735974 w 816574"/>
              <a:gd name="connsiteY13" fmla="*/ 318786 h 761188"/>
              <a:gd name="connsiteX14" fmla="*/ 583196 w 816574"/>
              <a:gd name="connsiteY14" fmla="*/ 63888 h 761188"/>
              <a:gd name="connsiteX15" fmla="*/ 476297 w 816574"/>
              <a:gd name="connsiteY15" fmla="*/ 766 h 761188"/>
              <a:gd name="connsiteX16" fmla="*/ 420602 w 816574"/>
              <a:gd name="connsiteY16" fmla="*/ 10826 h 761188"/>
              <a:gd name="connsiteX17" fmla="*/ 348181 w 816574"/>
              <a:gd name="connsiteY17" fmla="*/ 73120 h 761188"/>
              <a:gd name="connsiteX0" fmla="*/ 326901 w 795294"/>
              <a:gd name="connsiteY0" fmla="*/ 73120 h 761188"/>
              <a:gd name="connsiteX1" fmla="*/ 536564 w 795294"/>
              <a:gd name="connsiteY1" fmla="*/ 318786 h 761188"/>
              <a:gd name="connsiteX2" fmla="*/ 467306 w 795294"/>
              <a:gd name="connsiteY2" fmla="*/ 549092 h 761188"/>
              <a:gd name="connsiteX3" fmla="*/ 199114 w 795294"/>
              <a:gd name="connsiteY3" fmla="*/ 570692 h 761188"/>
              <a:gd name="connsiteX4" fmla="*/ 11009 w 795294"/>
              <a:gd name="connsiteY4" fmla="*/ 469627 h 761188"/>
              <a:gd name="connsiteX5" fmla="*/ 42500 w 795294"/>
              <a:gd name="connsiteY5" fmla="*/ 658196 h 761188"/>
              <a:gd name="connsiteX6" fmla="*/ 210894 w 795294"/>
              <a:gd name="connsiteY6" fmla="*/ 744615 h 761188"/>
              <a:gd name="connsiteX7" fmla="*/ 370213 w 795294"/>
              <a:gd name="connsiteY7" fmla="*/ 761165 h 761188"/>
              <a:gd name="connsiteX8" fmla="*/ 481668 w 795294"/>
              <a:gd name="connsiteY8" fmla="*/ 750055 h 761188"/>
              <a:gd name="connsiteX9" fmla="*/ 665290 w 795294"/>
              <a:gd name="connsiteY9" fmla="*/ 728981 h 761188"/>
              <a:gd name="connsiteX10" fmla="*/ 749743 w 795294"/>
              <a:gd name="connsiteY10" fmla="*/ 670345 h 761188"/>
              <a:gd name="connsiteX11" fmla="*/ 790565 w 795294"/>
              <a:gd name="connsiteY11" fmla="*/ 571898 h 761188"/>
              <a:gd name="connsiteX12" fmla="*/ 785945 w 795294"/>
              <a:gd name="connsiteY12" fmla="*/ 485040 h 761188"/>
              <a:gd name="connsiteX13" fmla="*/ 714694 w 795294"/>
              <a:gd name="connsiteY13" fmla="*/ 318786 h 761188"/>
              <a:gd name="connsiteX14" fmla="*/ 561916 w 795294"/>
              <a:gd name="connsiteY14" fmla="*/ 63888 h 761188"/>
              <a:gd name="connsiteX15" fmla="*/ 455017 w 795294"/>
              <a:gd name="connsiteY15" fmla="*/ 766 h 761188"/>
              <a:gd name="connsiteX16" fmla="*/ 399322 w 795294"/>
              <a:gd name="connsiteY16" fmla="*/ 10826 h 761188"/>
              <a:gd name="connsiteX17" fmla="*/ 326901 w 795294"/>
              <a:gd name="connsiteY17" fmla="*/ 73120 h 761188"/>
              <a:gd name="connsiteX0" fmla="*/ 326901 w 795294"/>
              <a:gd name="connsiteY0" fmla="*/ 73120 h 761188"/>
              <a:gd name="connsiteX1" fmla="*/ 536564 w 795294"/>
              <a:gd name="connsiteY1" fmla="*/ 318786 h 761188"/>
              <a:gd name="connsiteX2" fmla="*/ 467306 w 795294"/>
              <a:gd name="connsiteY2" fmla="*/ 549092 h 761188"/>
              <a:gd name="connsiteX3" fmla="*/ 199114 w 795294"/>
              <a:gd name="connsiteY3" fmla="*/ 570692 h 761188"/>
              <a:gd name="connsiteX4" fmla="*/ 11009 w 795294"/>
              <a:gd name="connsiteY4" fmla="*/ 469627 h 761188"/>
              <a:gd name="connsiteX5" fmla="*/ 42500 w 795294"/>
              <a:gd name="connsiteY5" fmla="*/ 658196 h 761188"/>
              <a:gd name="connsiteX6" fmla="*/ 210894 w 795294"/>
              <a:gd name="connsiteY6" fmla="*/ 744615 h 761188"/>
              <a:gd name="connsiteX7" fmla="*/ 370213 w 795294"/>
              <a:gd name="connsiteY7" fmla="*/ 761165 h 761188"/>
              <a:gd name="connsiteX8" fmla="*/ 481668 w 795294"/>
              <a:gd name="connsiteY8" fmla="*/ 750055 h 761188"/>
              <a:gd name="connsiteX9" fmla="*/ 656295 w 795294"/>
              <a:gd name="connsiteY9" fmla="*/ 703161 h 761188"/>
              <a:gd name="connsiteX10" fmla="*/ 749743 w 795294"/>
              <a:gd name="connsiteY10" fmla="*/ 670345 h 761188"/>
              <a:gd name="connsiteX11" fmla="*/ 790565 w 795294"/>
              <a:gd name="connsiteY11" fmla="*/ 571898 h 761188"/>
              <a:gd name="connsiteX12" fmla="*/ 785945 w 795294"/>
              <a:gd name="connsiteY12" fmla="*/ 485040 h 761188"/>
              <a:gd name="connsiteX13" fmla="*/ 714694 w 795294"/>
              <a:gd name="connsiteY13" fmla="*/ 318786 h 761188"/>
              <a:gd name="connsiteX14" fmla="*/ 561916 w 795294"/>
              <a:gd name="connsiteY14" fmla="*/ 63888 h 761188"/>
              <a:gd name="connsiteX15" fmla="*/ 455017 w 795294"/>
              <a:gd name="connsiteY15" fmla="*/ 766 h 761188"/>
              <a:gd name="connsiteX16" fmla="*/ 399322 w 795294"/>
              <a:gd name="connsiteY16" fmla="*/ 10826 h 761188"/>
              <a:gd name="connsiteX17" fmla="*/ 326901 w 795294"/>
              <a:gd name="connsiteY17" fmla="*/ 73120 h 761188"/>
              <a:gd name="connsiteX0" fmla="*/ 326901 w 796075"/>
              <a:gd name="connsiteY0" fmla="*/ 73120 h 761188"/>
              <a:gd name="connsiteX1" fmla="*/ 536564 w 796075"/>
              <a:gd name="connsiteY1" fmla="*/ 318786 h 761188"/>
              <a:gd name="connsiteX2" fmla="*/ 467306 w 796075"/>
              <a:gd name="connsiteY2" fmla="*/ 549092 h 761188"/>
              <a:gd name="connsiteX3" fmla="*/ 199114 w 796075"/>
              <a:gd name="connsiteY3" fmla="*/ 570692 h 761188"/>
              <a:gd name="connsiteX4" fmla="*/ 11009 w 796075"/>
              <a:gd name="connsiteY4" fmla="*/ 469627 h 761188"/>
              <a:gd name="connsiteX5" fmla="*/ 42500 w 796075"/>
              <a:gd name="connsiteY5" fmla="*/ 658196 h 761188"/>
              <a:gd name="connsiteX6" fmla="*/ 210894 w 796075"/>
              <a:gd name="connsiteY6" fmla="*/ 744615 h 761188"/>
              <a:gd name="connsiteX7" fmla="*/ 370213 w 796075"/>
              <a:gd name="connsiteY7" fmla="*/ 761165 h 761188"/>
              <a:gd name="connsiteX8" fmla="*/ 481668 w 796075"/>
              <a:gd name="connsiteY8" fmla="*/ 750055 h 761188"/>
              <a:gd name="connsiteX9" fmla="*/ 656295 w 796075"/>
              <a:gd name="connsiteY9" fmla="*/ 703161 h 761188"/>
              <a:gd name="connsiteX10" fmla="*/ 738204 w 796075"/>
              <a:gd name="connsiteY10" fmla="*/ 648573 h 761188"/>
              <a:gd name="connsiteX11" fmla="*/ 790565 w 796075"/>
              <a:gd name="connsiteY11" fmla="*/ 571898 h 761188"/>
              <a:gd name="connsiteX12" fmla="*/ 785945 w 796075"/>
              <a:gd name="connsiteY12" fmla="*/ 485040 h 761188"/>
              <a:gd name="connsiteX13" fmla="*/ 714694 w 796075"/>
              <a:gd name="connsiteY13" fmla="*/ 318786 h 761188"/>
              <a:gd name="connsiteX14" fmla="*/ 561916 w 796075"/>
              <a:gd name="connsiteY14" fmla="*/ 63888 h 761188"/>
              <a:gd name="connsiteX15" fmla="*/ 455017 w 796075"/>
              <a:gd name="connsiteY15" fmla="*/ 766 h 761188"/>
              <a:gd name="connsiteX16" fmla="*/ 399322 w 796075"/>
              <a:gd name="connsiteY16" fmla="*/ 10826 h 761188"/>
              <a:gd name="connsiteX17" fmla="*/ 326901 w 796075"/>
              <a:gd name="connsiteY17" fmla="*/ 73120 h 761188"/>
              <a:gd name="connsiteX0" fmla="*/ 326901 w 796075"/>
              <a:gd name="connsiteY0" fmla="*/ 73120 h 761256"/>
              <a:gd name="connsiteX1" fmla="*/ 536564 w 796075"/>
              <a:gd name="connsiteY1" fmla="*/ 318786 h 761256"/>
              <a:gd name="connsiteX2" fmla="*/ 467306 w 796075"/>
              <a:gd name="connsiteY2" fmla="*/ 549092 h 761256"/>
              <a:gd name="connsiteX3" fmla="*/ 199114 w 796075"/>
              <a:gd name="connsiteY3" fmla="*/ 570692 h 761256"/>
              <a:gd name="connsiteX4" fmla="*/ 11009 w 796075"/>
              <a:gd name="connsiteY4" fmla="*/ 469627 h 761256"/>
              <a:gd name="connsiteX5" fmla="*/ 42500 w 796075"/>
              <a:gd name="connsiteY5" fmla="*/ 658196 h 761256"/>
              <a:gd name="connsiteX6" fmla="*/ 210894 w 796075"/>
              <a:gd name="connsiteY6" fmla="*/ 744615 h 761256"/>
              <a:gd name="connsiteX7" fmla="*/ 370213 w 796075"/>
              <a:gd name="connsiteY7" fmla="*/ 761165 h 761256"/>
              <a:gd name="connsiteX8" fmla="*/ 481668 w 796075"/>
              <a:gd name="connsiteY8" fmla="*/ 750055 h 761256"/>
              <a:gd name="connsiteX9" fmla="*/ 656295 w 796075"/>
              <a:gd name="connsiteY9" fmla="*/ 703161 h 761256"/>
              <a:gd name="connsiteX10" fmla="*/ 738204 w 796075"/>
              <a:gd name="connsiteY10" fmla="*/ 648573 h 761256"/>
              <a:gd name="connsiteX11" fmla="*/ 790565 w 796075"/>
              <a:gd name="connsiteY11" fmla="*/ 571898 h 761256"/>
              <a:gd name="connsiteX12" fmla="*/ 785945 w 796075"/>
              <a:gd name="connsiteY12" fmla="*/ 485040 h 761256"/>
              <a:gd name="connsiteX13" fmla="*/ 714694 w 796075"/>
              <a:gd name="connsiteY13" fmla="*/ 318786 h 761256"/>
              <a:gd name="connsiteX14" fmla="*/ 561916 w 796075"/>
              <a:gd name="connsiteY14" fmla="*/ 63888 h 761256"/>
              <a:gd name="connsiteX15" fmla="*/ 455017 w 796075"/>
              <a:gd name="connsiteY15" fmla="*/ 766 h 761256"/>
              <a:gd name="connsiteX16" fmla="*/ 399322 w 796075"/>
              <a:gd name="connsiteY16" fmla="*/ 10826 h 761256"/>
              <a:gd name="connsiteX17" fmla="*/ 326901 w 796075"/>
              <a:gd name="connsiteY17" fmla="*/ 73120 h 761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96075" h="761256">
                <a:moveTo>
                  <a:pt x="326901" y="73120"/>
                </a:moveTo>
                <a:cubicBezTo>
                  <a:pt x="349775" y="124446"/>
                  <a:pt x="513163" y="239457"/>
                  <a:pt x="536564" y="318786"/>
                </a:cubicBezTo>
                <a:cubicBezTo>
                  <a:pt x="559965" y="398115"/>
                  <a:pt x="523548" y="507108"/>
                  <a:pt x="467306" y="549092"/>
                </a:cubicBezTo>
                <a:cubicBezTo>
                  <a:pt x="411064" y="591076"/>
                  <a:pt x="275163" y="583936"/>
                  <a:pt x="199114" y="570692"/>
                </a:cubicBezTo>
                <a:cubicBezTo>
                  <a:pt x="123065" y="557448"/>
                  <a:pt x="37111" y="455043"/>
                  <a:pt x="11009" y="469627"/>
                </a:cubicBezTo>
                <a:cubicBezTo>
                  <a:pt x="-15093" y="484211"/>
                  <a:pt x="9186" y="612365"/>
                  <a:pt x="42500" y="658196"/>
                </a:cubicBezTo>
                <a:cubicBezTo>
                  <a:pt x="75814" y="704027"/>
                  <a:pt x="156275" y="727453"/>
                  <a:pt x="210894" y="744615"/>
                </a:cubicBezTo>
                <a:cubicBezTo>
                  <a:pt x="265513" y="761777"/>
                  <a:pt x="325084" y="760258"/>
                  <a:pt x="370213" y="761165"/>
                </a:cubicBezTo>
                <a:cubicBezTo>
                  <a:pt x="415342" y="762072"/>
                  <a:pt x="450343" y="756114"/>
                  <a:pt x="481668" y="750055"/>
                </a:cubicBezTo>
                <a:cubicBezTo>
                  <a:pt x="517294" y="763909"/>
                  <a:pt x="613539" y="720075"/>
                  <a:pt x="656295" y="703161"/>
                </a:cubicBezTo>
                <a:cubicBezTo>
                  <a:pt x="699051" y="686247"/>
                  <a:pt x="715826" y="670450"/>
                  <a:pt x="738204" y="648573"/>
                </a:cubicBezTo>
                <a:cubicBezTo>
                  <a:pt x="760582" y="626696"/>
                  <a:pt x="782608" y="599154"/>
                  <a:pt x="790565" y="571898"/>
                </a:cubicBezTo>
                <a:cubicBezTo>
                  <a:pt x="798522" y="544642"/>
                  <a:pt x="798590" y="527225"/>
                  <a:pt x="785945" y="485040"/>
                </a:cubicBezTo>
                <a:cubicBezTo>
                  <a:pt x="773300" y="442855"/>
                  <a:pt x="752032" y="388978"/>
                  <a:pt x="714694" y="318786"/>
                </a:cubicBezTo>
                <a:cubicBezTo>
                  <a:pt x="677356" y="248594"/>
                  <a:pt x="605207" y="111670"/>
                  <a:pt x="561916" y="63888"/>
                </a:cubicBezTo>
                <a:cubicBezTo>
                  <a:pt x="518625" y="16106"/>
                  <a:pt x="489074" y="2255"/>
                  <a:pt x="455017" y="766"/>
                </a:cubicBezTo>
                <a:cubicBezTo>
                  <a:pt x="420960" y="-723"/>
                  <a:pt x="420675" y="-1233"/>
                  <a:pt x="399322" y="10826"/>
                </a:cubicBezTo>
                <a:cubicBezTo>
                  <a:pt x="377969" y="22885"/>
                  <a:pt x="304027" y="21794"/>
                  <a:pt x="326901" y="73120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cxnSp>
        <p:nvCxnSpPr>
          <p:cNvPr id="61" name="Přímá spojnice 60"/>
          <p:cNvCxnSpPr/>
          <p:nvPr/>
        </p:nvCxnSpPr>
        <p:spPr>
          <a:xfrm>
            <a:off x="4519736" y="1772816"/>
            <a:ext cx="733030" cy="10023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TextovéPole 61"/>
          <p:cNvSpPr txBox="1"/>
          <p:nvPr/>
        </p:nvSpPr>
        <p:spPr>
          <a:xfrm>
            <a:off x="583403" y="3282978"/>
            <a:ext cx="216024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err="1"/>
              <a:t>Neuromediátor</a:t>
            </a:r>
            <a:r>
              <a:rPr lang="cs-CZ" dirty="0"/>
              <a:t> je následně po svém vylití velice rychle „uklízen“ ze synaptické štěrbiny různými způsoby</a:t>
            </a:r>
          </a:p>
        </p:txBody>
      </p:sp>
      <p:sp>
        <p:nvSpPr>
          <p:cNvPr id="63" name="TextovéPole 62"/>
          <p:cNvSpPr txBox="1"/>
          <p:nvPr/>
        </p:nvSpPr>
        <p:spPr>
          <a:xfrm>
            <a:off x="3393851" y="929003"/>
            <a:ext cx="216024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vyklízení mediátoru zpět do synaptického zakončení</a:t>
            </a:r>
          </a:p>
        </p:txBody>
      </p:sp>
      <p:sp>
        <p:nvSpPr>
          <p:cNvPr id="64" name="TextovéPole 63"/>
          <p:cNvSpPr txBox="1"/>
          <p:nvPr/>
        </p:nvSpPr>
        <p:spPr>
          <a:xfrm>
            <a:off x="5031002" y="5457998"/>
            <a:ext cx="216024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deaktivace mediátoru a jeho rozklad</a:t>
            </a:r>
          </a:p>
        </p:txBody>
      </p:sp>
      <p:cxnSp>
        <p:nvCxnSpPr>
          <p:cNvPr id="65" name="Přímá spojnice 64"/>
          <p:cNvCxnSpPr>
            <a:stCxn id="60" idx="5"/>
            <a:endCxn id="64" idx="1"/>
          </p:cNvCxnSpPr>
          <p:nvPr/>
        </p:nvCxnSpPr>
        <p:spPr>
          <a:xfrm>
            <a:off x="4342140" y="5066436"/>
            <a:ext cx="688862" cy="8532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ovéPole 65"/>
          <p:cNvSpPr txBox="1"/>
          <p:nvPr/>
        </p:nvSpPr>
        <p:spPr>
          <a:xfrm>
            <a:off x="387226" y="303180"/>
            <a:ext cx="31352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Synapse obecně</a:t>
            </a:r>
          </a:p>
        </p:txBody>
      </p:sp>
    </p:spTree>
    <p:extLst>
      <p:ext uri="{BB962C8B-B14F-4D97-AF65-F5344CB8AC3E}">
        <p14:creationId xmlns:p14="http://schemas.microsoft.com/office/powerpoint/2010/main" val="32191832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59" grpId="0" animBg="1"/>
      <p:bldP spid="60" grpId="0" animBg="1"/>
      <p:bldP spid="62" grpId="0"/>
      <p:bldP spid="63" grpId="0"/>
      <p:bldP spid="64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ovéPole 1"/>
          <p:cNvSpPr txBox="1"/>
          <p:nvPr/>
        </p:nvSpPr>
        <p:spPr>
          <a:xfrm>
            <a:off x="323528" y="298866"/>
            <a:ext cx="838712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Příklad: </a:t>
            </a:r>
            <a:r>
              <a:rPr lang="cs-CZ" sz="2800" b="1" dirty="0" err="1"/>
              <a:t>Nervo</a:t>
            </a:r>
            <a:r>
              <a:rPr lang="cs-CZ" sz="2800" b="1" dirty="0"/>
              <a:t>-svalová ploténka kosterního svalu</a:t>
            </a:r>
          </a:p>
        </p:txBody>
      </p:sp>
      <p:grpSp>
        <p:nvGrpSpPr>
          <p:cNvPr id="3" name="Skupina 2"/>
          <p:cNvGrpSpPr/>
          <p:nvPr/>
        </p:nvGrpSpPr>
        <p:grpSpPr>
          <a:xfrm>
            <a:off x="-81486" y="980728"/>
            <a:ext cx="9809740" cy="5616624"/>
            <a:chOff x="732684" y="980728"/>
            <a:chExt cx="11584340" cy="5616624"/>
          </a:xfrm>
        </p:grpSpPr>
        <p:sp>
          <p:nvSpPr>
            <p:cNvPr id="4" name="Volný tvar 3"/>
            <p:cNvSpPr/>
            <p:nvPr/>
          </p:nvSpPr>
          <p:spPr>
            <a:xfrm>
              <a:off x="3474186" y="1182362"/>
              <a:ext cx="4316592" cy="3427498"/>
            </a:xfrm>
            <a:custGeom>
              <a:avLst/>
              <a:gdLst>
                <a:gd name="connsiteX0" fmla="*/ 368135 w 3699835"/>
                <a:gd name="connsiteY0" fmla="*/ 665018 h 3204585"/>
                <a:gd name="connsiteX1" fmla="*/ 2078181 w 3699835"/>
                <a:gd name="connsiteY1" fmla="*/ 2030680 h 3204585"/>
                <a:gd name="connsiteX2" fmla="*/ 1318161 w 3699835"/>
                <a:gd name="connsiteY2" fmla="*/ 2351314 h 3204585"/>
                <a:gd name="connsiteX3" fmla="*/ 1721922 w 3699835"/>
                <a:gd name="connsiteY3" fmla="*/ 2850078 h 3204585"/>
                <a:gd name="connsiteX4" fmla="*/ 2280062 w 3699835"/>
                <a:gd name="connsiteY4" fmla="*/ 3194462 h 3204585"/>
                <a:gd name="connsiteX5" fmla="*/ 3040083 w 3699835"/>
                <a:gd name="connsiteY5" fmla="*/ 3087584 h 3204585"/>
                <a:gd name="connsiteX6" fmla="*/ 3396342 w 3699835"/>
                <a:gd name="connsiteY6" fmla="*/ 2826327 h 3204585"/>
                <a:gd name="connsiteX7" fmla="*/ 3669475 w 3699835"/>
                <a:gd name="connsiteY7" fmla="*/ 2327563 h 3204585"/>
                <a:gd name="connsiteX8" fmla="*/ 2648197 w 3699835"/>
                <a:gd name="connsiteY8" fmla="*/ 2066306 h 3204585"/>
                <a:gd name="connsiteX9" fmla="*/ 2006929 w 3699835"/>
                <a:gd name="connsiteY9" fmla="*/ 1496291 h 3204585"/>
                <a:gd name="connsiteX10" fmla="*/ 0 w 3699835"/>
                <a:gd name="connsiteY10" fmla="*/ 0 h 3204585"/>
                <a:gd name="connsiteX11" fmla="*/ 0 w 3699835"/>
                <a:gd name="connsiteY11" fmla="*/ 0 h 3204585"/>
                <a:gd name="connsiteX0" fmla="*/ 0 w 3851080"/>
                <a:gd name="connsiteY0" fmla="*/ 233421 h 3204585"/>
                <a:gd name="connsiteX1" fmla="*/ 2229426 w 3851080"/>
                <a:gd name="connsiteY1" fmla="*/ 2030680 h 3204585"/>
                <a:gd name="connsiteX2" fmla="*/ 1469406 w 3851080"/>
                <a:gd name="connsiteY2" fmla="*/ 2351314 h 3204585"/>
                <a:gd name="connsiteX3" fmla="*/ 1873167 w 3851080"/>
                <a:gd name="connsiteY3" fmla="*/ 2850078 h 3204585"/>
                <a:gd name="connsiteX4" fmla="*/ 2431307 w 3851080"/>
                <a:gd name="connsiteY4" fmla="*/ 3194462 h 3204585"/>
                <a:gd name="connsiteX5" fmla="*/ 3191328 w 3851080"/>
                <a:gd name="connsiteY5" fmla="*/ 3087584 h 3204585"/>
                <a:gd name="connsiteX6" fmla="*/ 3547587 w 3851080"/>
                <a:gd name="connsiteY6" fmla="*/ 2826327 h 3204585"/>
                <a:gd name="connsiteX7" fmla="*/ 3820720 w 3851080"/>
                <a:gd name="connsiteY7" fmla="*/ 2327563 h 3204585"/>
                <a:gd name="connsiteX8" fmla="*/ 2799442 w 3851080"/>
                <a:gd name="connsiteY8" fmla="*/ 2066306 h 3204585"/>
                <a:gd name="connsiteX9" fmla="*/ 2158174 w 3851080"/>
                <a:gd name="connsiteY9" fmla="*/ 1496291 h 3204585"/>
                <a:gd name="connsiteX10" fmla="*/ 151245 w 3851080"/>
                <a:gd name="connsiteY10" fmla="*/ 0 h 3204585"/>
                <a:gd name="connsiteX11" fmla="*/ 151245 w 3851080"/>
                <a:gd name="connsiteY11" fmla="*/ 0 h 3204585"/>
                <a:gd name="connsiteX0" fmla="*/ 0 w 3851080"/>
                <a:gd name="connsiteY0" fmla="*/ 233421 h 3141113"/>
                <a:gd name="connsiteX1" fmla="*/ 2229426 w 3851080"/>
                <a:gd name="connsiteY1" fmla="*/ 2030680 h 3141113"/>
                <a:gd name="connsiteX2" fmla="*/ 1469406 w 3851080"/>
                <a:gd name="connsiteY2" fmla="*/ 2351314 h 3141113"/>
                <a:gd name="connsiteX3" fmla="*/ 1873167 w 3851080"/>
                <a:gd name="connsiteY3" fmla="*/ 2850078 h 3141113"/>
                <a:gd name="connsiteX4" fmla="*/ 2467883 w 3851080"/>
                <a:gd name="connsiteY4" fmla="*/ 3121310 h 3141113"/>
                <a:gd name="connsiteX5" fmla="*/ 3191328 w 3851080"/>
                <a:gd name="connsiteY5" fmla="*/ 3087584 h 3141113"/>
                <a:gd name="connsiteX6" fmla="*/ 3547587 w 3851080"/>
                <a:gd name="connsiteY6" fmla="*/ 2826327 h 3141113"/>
                <a:gd name="connsiteX7" fmla="*/ 3820720 w 3851080"/>
                <a:gd name="connsiteY7" fmla="*/ 2327563 h 3141113"/>
                <a:gd name="connsiteX8" fmla="*/ 2799442 w 3851080"/>
                <a:gd name="connsiteY8" fmla="*/ 2066306 h 3141113"/>
                <a:gd name="connsiteX9" fmla="*/ 2158174 w 3851080"/>
                <a:gd name="connsiteY9" fmla="*/ 1496291 h 3141113"/>
                <a:gd name="connsiteX10" fmla="*/ 151245 w 3851080"/>
                <a:gd name="connsiteY10" fmla="*/ 0 h 3141113"/>
                <a:gd name="connsiteX11" fmla="*/ 151245 w 3851080"/>
                <a:gd name="connsiteY11" fmla="*/ 0 h 3141113"/>
                <a:gd name="connsiteX0" fmla="*/ 0 w 3852089"/>
                <a:gd name="connsiteY0" fmla="*/ 233421 h 3139474"/>
                <a:gd name="connsiteX1" fmla="*/ 2229426 w 3852089"/>
                <a:gd name="connsiteY1" fmla="*/ 2030680 h 3139474"/>
                <a:gd name="connsiteX2" fmla="*/ 1469406 w 3852089"/>
                <a:gd name="connsiteY2" fmla="*/ 2351314 h 3139474"/>
                <a:gd name="connsiteX3" fmla="*/ 1873167 w 3852089"/>
                <a:gd name="connsiteY3" fmla="*/ 2850078 h 3139474"/>
                <a:gd name="connsiteX4" fmla="*/ 2467883 w 3852089"/>
                <a:gd name="connsiteY4" fmla="*/ 3121310 h 3139474"/>
                <a:gd name="connsiteX5" fmla="*/ 3191328 w 3852089"/>
                <a:gd name="connsiteY5" fmla="*/ 3087584 h 3139474"/>
                <a:gd name="connsiteX6" fmla="*/ 3554903 w 3852089"/>
                <a:gd name="connsiteY6" fmla="*/ 2870218 h 3139474"/>
                <a:gd name="connsiteX7" fmla="*/ 3820720 w 3852089"/>
                <a:gd name="connsiteY7" fmla="*/ 2327563 h 3139474"/>
                <a:gd name="connsiteX8" fmla="*/ 2799442 w 3852089"/>
                <a:gd name="connsiteY8" fmla="*/ 2066306 h 3139474"/>
                <a:gd name="connsiteX9" fmla="*/ 2158174 w 3852089"/>
                <a:gd name="connsiteY9" fmla="*/ 1496291 h 3139474"/>
                <a:gd name="connsiteX10" fmla="*/ 151245 w 3852089"/>
                <a:gd name="connsiteY10" fmla="*/ 0 h 3139474"/>
                <a:gd name="connsiteX11" fmla="*/ 151245 w 3852089"/>
                <a:gd name="connsiteY11" fmla="*/ 0 h 3139474"/>
                <a:gd name="connsiteX0" fmla="*/ 0 w 3851655"/>
                <a:gd name="connsiteY0" fmla="*/ 233421 h 3139474"/>
                <a:gd name="connsiteX1" fmla="*/ 2229426 w 3851655"/>
                <a:gd name="connsiteY1" fmla="*/ 2030680 h 3139474"/>
                <a:gd name="connsiteX2" fmla="*/ 1469406 w 3851655"/>
                <a:gd name="connsiteY2" fmla="*/ 2351314 h 3139474"/>
                <a:gd name="connsiteX3" fmla="*/ 1873167 w 3851655"/>
                <a:gd name="connsiteY3" fmla="*/ 2850078 h 3139474"/>
                <a:gd name="connsiteX4" fmla="*/ 2467883 w 3851655"/>
                <a:gd name="connsiteY4" fmla="*/ 3121310 h 3139474"/>
                <a:gd name="connsiteX5" fmla="*/ 3191328 w 3851655"/>
                <a:gd name="connsiteY5" fmla="*/ 3087584 h 3139474"/>
                <a:gd name="connsiteX6" fmla="*/ 3554903 w 3851655"/>
                <a:gd name="connsiteY6" fmla="*/ 2870218 h 3139474"/>
                <a:gd name="connsiteX7" fmla="*/ 3820720 w 3851655"/>
                <a:gd name="connsiteY7" fmla="*/ 2327563 h 3139474"/>
                <a:gd name="connsiteX8" fmla="*/ 2806757 w 3851655"/>
                <a:gd name="connsiteY8" fmla="*/ 2110197 h 3139474"/>
                <a:gd name="connsiteX9" fmla="*/ 2158174 w 3851655"/>
                <a:gd name="connsiteY9" fmla="*/ 1496291 h 3139474"/>
                <a:gd name="connsiteX10" fmla="*/ 151245 w 3851655"/>
                <a:gd name="connsiteY10" fmla="*/ 0 h 3139474"/>
                <a:gd name="connsiteX11" fmla="*/ 151245 w 3851655"/>
                <a:gd name="connsiteY11" fmla="*/ 0 h 3139474"/>
                <a:gd name="connsiteX0" fmla="*/ 0 w 3848739"/>
                <a:gd name="connsiteY0" fmla="*/ 233421 h 3139474"/>
                <a:gd name="connsiteX1" fmla="*/ 2229426 w 3848739"/>
                <a:gd name="connsiteY1" fmla="*/ 2030680 h 3139474"/>
                <a:gd name="connsiteX2" fmla="*/ 1469406 w 3848739"/>
                <a:gd name="connsiteY2" fmla="*/ 2351314 h 3139474"/>
                <a:gd name="connsiteX3" fmla="*/ 1873167 w 3848739"/>
                <a:gd name="connsiteY3" fmla="*/ 2850078 h 3139474"/>
                <a:gd name="connsiteX4" fmla="*/ 2467883 w 3848739"/>
                <a:gd name="connsiteY4" fmla="*/ 3121310 h 3139474"/>
                <a:gd name="connsiteX5" fmla="*/ 3191328 w 3848739"/>
                <a:gd name="connsiteY5" fmla="*/ 3087584 h 3139474"/>
                <a:gd name="connsiteX6" fmla="*/ 3532957 w 3848739"/>
                <a:gd name="connsiteY6" fmla="*/ 2870218 h 3139474"/>
                <a:gd name="connsiteX7" fmla="*/ 3820720 w 3848739"/>
                <a:gd name="connsiteY7" fmla="*/ 2327563 h 3139474"/>
                <a:gd name="connsiteX8" fmla="*/ 2806757 w 3848739"/>
                <a:gd name="connsiteY8" fmla="*/ 2110197 h 3139474"/>
                <a:gd name="connsiteX9" fmla="*/ 2158174 w 3848739"/>
                <a:gd name="connsiteY9" fmla="*/ 1496291 h 3139474"/>
                <a:gd name="connsiteX10" fmla="*/ 151245 w 3848739"/>
                <a:gd name="connsiteY10" fmla="*/ 0 h 3139474"/>
                <a:gd name="connsiteX11" fmla="*/ 151245 w 3848739"/>
                <a:gd name="connsiteY11" fmla="*/ 0 h 3139474"/>
                <a:gd name="connsiteX0" fmla="*/ 0 w 3849730"/>
                <a:gd name="connsiteY0" fmla="*/ 233421 h 3141971"/>
                <a:gd name="connsiteX1" fmla="*/ 2229426 w 3849730"/>
                <a:gd name="connsiteY1" fmla="*/ 2030680 h 3141971"/>
                <a:gd name="connsiteX2" fmla="*/ 1469406 w 3849730"/>
                <a:gd name="connsiteY2" fmla="*/ 2351314 h 3141971"/>
                <a:gd name="connsiteX3" fmla="*/ 1873167 w 3849730"/>
                <a:gd name="connsiteY3" fmla="*/ 2850078 h 3141971"/>
                <a:gd name="connsiteX4" fmla="*/ 2467883 w 3849730"/>
                <a:gd name="connsiteY4" fmla="*/ 3121310 h 3141971"/>
                <a:gd name="connsiteX5" fmla="*/ 3103546 w 3849730"/>
                <a:gd name="connsiteY5" fmla="*/ 3094899 h 3141971"/>
                <a:gd name="connsiteX6" fmla="*/ 3532957 w 3849730"/>
                <a:gd name="connsiteY6" fmla="*/ 2870218 h 3141971"/>
                <a:gd name="connsiteX7" fmla="*/ 3820720 w 3849730"/>
                <a:gd name="connsiteY7" fmla="*/ 2327563 h 3141971"/>
                <a:gd name="connsiteX8" fmla="*/ 2806757 w 3849730"/>
                <a:gd name="connsiteY8" fmla="*/ 2110197 h 3141971"/>
                <a:gd name="connsiteX9" fmla="*/ 2158174 w 3849730"/>
                <a:gd name="connsiteY9" fmla="*/ 1496291 h 3141971"/>
                <a:gd name="connsiteX10" fmla="*/ 151245 w 3849730"/>
                <a:gd name="connsiteY10" fmla="*/ 0 h 3141971"/>
                <a:gd name="connsiteX11" fmla="*/ 151245 w 3849730"/>
                <a:gd name="connsiteY11" fmla="*/ 0 h 314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49730" h="3141971">
                  <a:moveTo>
                    <a:pt x="0" y="233421"/>
                  </a:moveTo>
                  <a:cubicBezTo>
                    <a:pt x="775854" y="775727"/>
                    <a:pt x="1984525" y="1677698"/>
                    <a:pt x="2229426" y="2030680"/>
                  </a:cubicBezTo>
                  <a:cubicBezTo>
                    <a:pt x="2474327" y="2383662"/>
                    <a:pt x="1528782" y="2214748"/>
                    <a:pt x="1469406" y="2351314"/>
                  </a:cubicBezTo>
                  <a:cubicBezTo>
                    <a:pt x="1410030" y="2487880"/>
                    <a:pt x="1706754" y="2721745"/>
                    <a:pt x="1873167" y="2850078"/>
                  </a:cubicBezTo>
                  <a:cubicBezTo>
                    <a:pt x="2039580" y="2978411"/>
                    <a:pt x="2262820" y="3080507"/>
                    <a:pt x="2467883" y="3121310"/>
                  </a:cubicBezTo>
                  <a:cubicBezTo>
                    <a:pt x="2672946" y="3162113"/>
                    <a:pt x="2926034" y="3136748"/>
                    <a:pt x="3103546" y="3094899"/>
                  </a:cubicBezTo>
                  <a:cubicBezTo>
                    <a:pt x="3281058" y="3053050"/>
                    <a:pt x="3413428" y="2998107"/>
                    <a:pt x="3532957" y="2870218"/>
                  </a:cubicBezTo>
                  <a:cubicBezTo>
                    <a:pt x="3652486" y="2742329"/>
                    <a:pt x="3941753" y="2454233"/>
                    <a:pt x="3820720" y="2327563"/>
                  </a:cubicBezTo>
                  <a:cubicBezTo>
                    <a:pt x="3699687" y="2200893"/>
                    <a:pt x="3083848" y="2248742"/>
                    <a:pt x="2806757" y="2110197"/>
                  </a:cubicBezTo>
                  <a:cubicBezTo>
                    <a:pt x="2529666" y="1971652"/>
                    <a:pt x="2600759" y="1847991"/>
                    <a:pt x="2158174" y="1496291"/>
                  </a:cubicBezTo>
                  <a:cubicBezTo>
                    <a:pt x="1715589" y="1144592"/>
                    <a:pt x="151245" y="0"/>
                    <a:pt x="151245" y="0"/>
                  </a:cubicBezTo>
                  <a:lnTo>
                    <a:pt x="151245" y="0"/>
                  </a:lnTo>
                </a:path>
              </a:pathLst>
            </a:custGeom>
            <a:noFill/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" name="Volný tvar 4"/>
            <p:cNvSpPr/>
            <p:nvPr/>
          </p:nvSpPr>
          <p:spPr>
            <a:xfrm>
              <a:off x="4005137" y="980728"/>
              <a:ext cx="2029320" cy="1830402"/>
            </a:xfrm>
            <a:custGeom>
              <a:avLst/>
              <a:gdLst>
                <a:gd name="connsiteX0" fmla="*/ 2070202 w 2162817"/>
                <a:gd name="connsiteY0" fmla="*/ 1953159 h 1953159"/>
                <a:gd name="connsiteX1" fmla="*/ 2128723 w 2162817"/>
                <a:gd name="connsiteY1" fmla="*/ 1675181 h 1953159"/>
                <a:gd name="connsiteX2" fmla="*/ 1609344 w 2162817"/>
                <a:gd name="connsiteY2" fmla="*/ 1177748 h 1953159"/>
                <a:gd name="connsiteX3" fmla="*/ 0 w 2162817"/>
                <a:gd name="connsiteY3" fmla="*/ 0 h 1953159"/>
                <a:gd name="connsiteX0" fmla="*/ 1717223 w 1809838"/>
                <a:gd name="connsiteY0" fmla="*/ 1677920 h 1677920"/>
                <a:gd name="connsiteX1" fmla="*/ 1775744 w 1809838"/>
                <a:gd name="connsiteY1" fmla="*/ 1399942 h 1677920"/>
                <a:gd name="connsiteX2" fmla="*/ 1256365 w 1809838"/>
                <a:gd name="connsiteY2" fmla="*/ 902509 h 1677920"/>
                <a:gd name="connsiteX3" fmla="*/ 0 w 1809838"/>
                <a:gd name="connsiteY3" fmla="*/ 0 h 1677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9838" h="1677920">
                  <a:moveTo>
                    <a:pt x="1717223" y="1677920"/>
                  </a:moveTo>
                  <a:cubicBezTo>
                    <a:pt x="1784888" y="1603548"/>
                    <a:pt x="1852554" y="1529177"/>
                    <a:pt x="1775744" y="1399942"/>
                  </a:cubicBezTo>
                  <a:cubicBezTo>
                    <a:pt x="1698934" y="1270707"/>
                    <a:pt x="1552322" y="1135833"/>
                    <a:pt x="1256365" y="902509"/>
                  </a:cubicBezTo>
                  <a:cubicBezTo>
                    <a:pt x="960408" y="669185"/>
                    <a:pt x="0" y="0"/>
                    <a:pt x="0" y="0"/>
                  </a:cubicBezTo>
                </a:path>
              </a:pathLst>
            </a:custGeom>
            <a:noFill/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6" name="Volný tvar 5"/>
            <p:cNvSpPr/>
            <p:nvPr/>
          </p:nvSpPr>
          <p:spPr>
            <a:xfrm>
              <a:off x="2920356" y="1374734"/>
              <a:ext cx="2739577" cy="1719237"/>
            </a:xfrm>
            <a:custGeom>
              <a:avLst/>
              <a:gdLst>
                <a:gd name="connsiteX0" fmla="*/ 2443277 w 2443277"/>
                <a:gd name="connsiteY0" fmla="*/ 1521561 h 1576016"/>
                <a:gd name="connsiteX1" fmla="*/ 2114093 w 2443277"/>
                <a:gd name="connsiteY1" fmla="*/ 1536192 h 1576016"/>
                <a:gd name="connsiteX2" fmla="*/ 1463040 w 2443277"/>
                <a:gd name="connsiteY2" fmla="*/ 1075334 h 1576016"/>
                <a:gd name="connsiteX3" fmla="*/ 607162 w 2443277"/>
                <a:gd name="connsiteY3" fmla="*/ 438912 h 1576016"/>
                <a:gd name="connsiteX4" fmla="*/ 0 w 2443277"/>
                <a:gd name="connsiteY4" fmla="*/ 0 h 1576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43277" h="1576016">
                  <a:moveTo>
                    <a:pt x="2443277" y="1521561"/>
                  </a:moveTo>
                  <a:cubicBezTo>
                    <a:pt x="2360371" y="1566062"/>
                    <a:pt x="2277466" y="1610563"/>
                    <a:pt x="2114093" y="1536192"/>
                  </a:cubicBezTo>
                  <a:cubicBezTo>
                    <a:pt x="1950720" y="1461821"/>
                    <a:pt x="1714195" y="1258214"/>
                    <a:pt x="1463040" y="1075334"/>
                  </a:cubicBezTo>
                  <a:cubicBezTo>
                    <a:pt x="1211885" y="892454"/>
                    <a:pt x="851002" y="618134"/>
                    <a:pt x="607162" y="438912"/>
                  </a:cubicBezTo>
                  <a:cubicBezTo>
                    <a:pt x="363322" y="259690"/>
                    <a:pt x="181661" y="129845"/>
                    <a:pt x="0" y="0"/>
                  </a:cubicBezTo>
                </a:path>
              </a:pathLst>
            </a:custGeom>
            <a:noFill/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7" name="Volný tvar 6"/>
            <p:cNvSpPr/>
            <p:nvPr/>
          </p:nvSpPr>
          <p:spPr>
            <a:xfrm>
              <a:off x="5979823" y="2771229"/>
              <a:ext cx="2017772" cy="1093255"/>
            </a:xfrm>
            <a:custGeom>
              <a:avLst/>
              <a:gdLst>
                <a:gd name="connsiteX0" fmla="*/ 0 w 1799539"/>
                <a:gd name="connsiteY0" fmla="*/ 0 h 1002182"/>
                <a:gd name="connsiteX1" fmla="*/ 314553 w 1799539"/>
                <a:gd name="connsiteY1" fmla="*/ 321869 h 1002182"/>
                <a:gd name="connsiteX2" fmla="*/ 468173 w 1799539"/>
                <a:gd name="connsiteY2" fmla="*/ 519379 h 1002182"/>
                <a:gd name="connsiteX3" fmla="*/ 753465 w 1799539"/>
                <a:gd name="connsiteY3" fmla="*/ 636422 h 1002182"/>
                <a:gd name="connsiteX4" fmla="*/ 1207008 w 1799539"/>
                <a:gd name="connsiteY4" fmla="*/ 680313 h 1002182"/>
                <a:gd name="connsiteX5" fmla="*/ 1543507 w 1799539"/>
                <a:gd name="connsiteY5" fmla="*/ 738835 h 1002182"/>
                <a:gd name="connsiteX6" fmla="*/ 1799539 w 1799539"/>
                <a:gd name="connsiteY6" fmla="*/ 1002182 h 1002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9539" h="1002182">
                  <a:moveTo>
                    <a:pt x="0" y="0"/>
                  </a:moveTo>
                  <a:cubicBezTo>
                    <a:pt x="118262" y="117653"/>
                    <a:pt x="236524" y="235306"/>
                    <a:pt x="314553" y="321869"/>
                  </a:cubicBezTo>
                  <a:cubicBezTo>
                    <a:pt x="392582" y="408432"/>
                    <a:pt x="395021" y="466954"/>
                    <a:pt x="468173" y="519379"/>
                  </a:cubicBezTo>
                  <a:cubicBezTo>
                    <a:pt x="541325" y="571804"/>
                    <a:pt x="630326" y="609600"/>
                    <a:pt x="753465" y="636422"/>
                  </a:cubicBezTo>
                  <a:cubicBezTo>
                    <a:pt x="876604" y="663244"/>
                    <a:pt x="1075334" y="663244"/>
                    <a:pt x="1207008" y="680313"/>
                  </a:cubicBezTo>
                  <a:cubicBezTo>
                    <a:pt x="1338682" y="697382"/>
                    <a:pt x="1444752" y="685190"/>
                    <a:pt x="1543507" y="738835"/>
                  </a:cubicBezTo>
                  <a:cubicBezTo>
                    <a:pt x="1642262" y="792480"/>
                    <a:pt x="1720900" y="897331"/>
                    <a:pt x="1799539" y="1002182"/>
                  </a:cubicBezTo>
                </a:path>
              </a:pathLst>
            </a:custGeom>
            <a:noFill/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8" name="Volný tvar 7"/>
            <p:cNvSpPr/>
            <p:nvPr/>
          </p:nvSpPr>
          <p:spPr>
            <a:xfrm>
              <a:off x="4733204" y="3066487"/>
              <a:ext cx="1140738" cy="813958"/>
            </a:xfrm>
            <a:custGeom>
              <a:avLst/>
              <a:gdLst>
                <a:gd name="connsiteX0" fmla="*/ 731520 w 1017361"/>
                <a:gd name="connsiteY0" fmla="*/ 0 h 746151"/>
                <a:gd name="connsiteX1" fmla="*/ 885140 w 1017361"/>
                <a:gd name="connsiteY1" fmla="*/ 153619 h 746151"/>
                <a:gd name="connsiteX2" fmla="*/ 994868 w 1017361"/>
                <a:gd name="connsiteY2" fmla="*/ 277978 h 746151"/>
                <a:gd name="connsiteX3" fmla="*/ 1009498 w 1017361"/>
                <a:gd name="connsiteY3" fmla="*/ 395021 h 746151"/>
                <a:gd name="connsiteX4" fmla="*/ 899770 w 1017361"/>
                <a:gd name="connsiteY4" fmla="*/ 431597 h 746151"/>
                <a:gd name="connsiteX5" fmla="*/ 665684 w 1017361"/>
                <a:gd name="connsiteY5" fmla="*/ 468173 h 746151"/>
                <a:gd name="connsiteX6" fmla="*/ 365760 w 1017361"/>
                <a:gd name="connsiteY6" fmla="*/ 475488 h 746151"/>
                <a:gd name="connsiteX7" fmla="*/ 153620 w 1017361"/>
                <a:gd name="connsiteY7" fmla="*/ 541325 h 746151"/>
                <a:gd name="connsiteX8" fmla="*/ 0 w 1017361"/>
                <a:gd name="connsiteY8" fmla="*/ 746151 h 74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7361" h="746151">
                  <a:moveTo>
                    <a:pt x="731520" y="0"/>
                  </a:moveTo>
                  <a:cubicBezTo>
                    <a:pt x="786384" y="53644"/>
                    <a:pt x="841249" y="107289"/>
                    <a:pt x="885140" y="153619"/>
                  </a:cubicBezTo>
                  <a:cubicBezTo>
                    <a:pt x="929031" y="199949"/>
                    <a:pt x="974142" y="237744"/>
                    <a:pt x="994868" y="277978"/>
                  </a:cubicBezTo>
                  <a:cubicBezTo>
                    <a:pt x="1015594" y="318212"/>
                    <a:pt x="1025348" y="369418"/>
                    <a:pt x="1009498" y="395021"/>
                  </a:cubicBezTo>
                  <a:cubicBezTo>
                    <a:pt x="993648" y="420624"/>
                    <a:pt x="957072" y="419405"/>
                    <a:pt x="899770" y="431597"/>
                  </a:cubicBezTo>
                  <a:cubicBezTo>
                    <a:pt x="842468" y="443789"/>
                    <a:pt x="754686" y="460858"/>
                    <a:pt x="665684" y="468173"/>
                  </a:cubicBezTo>
                  <a:cubicBezTo>
                    <a:pt x="576682" y="475488"/>
                    <a:pt x="451104" y="463296"/>
                    <a:pt x="365760" y="475488"/>
                  </a:cubicBezTo>
                  <a:cubicBezTo>
                    <a:pt x="280416" y="487680"/>
                    <a:pt x="214580" y="496215"/>
                    <a:pt x="153620" y="541325"/>
                  </a:cubicBezTo>
                  <a:cubicBezTo>
                    <a:pt x="92660" y="586435"/>
                    <a:pt x="46330" y="666293"/>
                    <a:pt x="0" y="746151"/>
                  </a:cubicBezTo>
                </a:path>
              </a:pathLst>
            </a:custGeom>
            <a:noFill/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" name="Ovál 8"/>
            <p:cNvSpPr/>
            <p:nvPr/>
          </p:nvSpPr>
          <p:spPr>
            <a:xfrm rot="19475842">
              <a:off x="5385461" y="3782918"/>
              <a:ext cx="194563" cy="314207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0" name="Ovál 9"/>
            <p:cNvSpPr/>
            <p:nvPr/>
          </p:nvSpPr>
          <p:spPr>
            <a:xfrm rot="17246277">
              <a:off x="5948091" y="3988414"/>
              <a:ext cx="189289" cy="322962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1" name="Ovál 10"/>
            <p:cNvSpPr/>
            <p:nvPr/>
          </p:nvSpPr>
          <p:spPr>
            <a:xfrm rot="15753106">
              <a:off x="6442902" y="4154664"/>
              <a:ext cx="189289" cy="322962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2" name="Ovál 11"/>
            <p:cNvSpPr/>
            <p:nvPr/>
          </p:nvSpPr>
          <p:spPr>
            <a:xfrm rot="18065977">
              <a:off x="6899364" y="4095642"/>
              <a:ext cx="189289" cy="322962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3" name="Ovál 12"/>
            <p:cNvSpPr/>
            <p:nvPr/>
          </p:nvSpPr>
          <p:spPr>
            <a:xfrm rot="12989067">
              <a:off x="7247670" y="3757137"/>
              <a:ext cx="194563" cy="314207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grpSp>
          <p:nvGrpSpPr>
            <p:cNvPr id="14" name="Skupina 13"/>
            <p:cNvGrpSpPr/>
            <p:nvPr/>
          </p:nvGrpSpPr>
          <p:grpSpPr>
            <a:xfrm>
              <a:off x="912902" y="3860674"/>
              <a:ext cx="10587217" cy="1198560"/>
              <a:chOff x="912902" y="4771025"/>
              <a:chExt cx="10587217" cy="1198560"/>
            </a:xfrm>
          </p:grpSpPr>
          <p:cxnSp>
            <p:nvCxnSpPr>
              <p:cNvPr id="1668" name="Přímá spojnice 1667"/>
              <p:cNvCxnSpPr/>
              <p:nvPr/>
            </p:nvCxnSpPr>
            <p:spPr>
              <a:xfrm flipV="1">
                <a:off x="912902" y="4772520"/>
                <a:ext cx="3843424" cy="0"/>
              </a:xfrm>
              <a:prstGeom prst="line">
                <a:avLst/>
              </a:prstGeom>
              <a:ln w="38100">
                <a:solidFill>
                  <a:srgbClr val="CC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9" name="Přímá spojnice 1668"/>
              <p:cNvCxnSpPr/>
              <p:nvPr/>
            </p:nvCxnSpPr>
            <p:spPr>
              <a:xfrm>
                <a:off x="7995618" y="4780435"/>
                <a:ext cx="3504501" cy="0"/>
              </a:xfrm>
              <a:prstGeom prst="line">
                <a:avLst/>
              </a:prstGeom>
              <a:ln w="38100">
                <a:solidFill>
                  <a:srgbClr val="CC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70" name="Volný tvar 1669"/>
              <p:cNvSpPr/>
              <p:nvPr/>
            </p:nvSpPr>
            <p:spPr>
              <a:xfrm>
                <a:off x="4715369" y="4771025"/>
                <a:ext cx="3449449" cy="1169264"/>
              </a:xfrm>
              <a:custGeom>
                <a:avLst/>
                <a:gdLst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665018 w 3078678"/>
                  <a:gd name="connsiteY7" fmla="*/ 641268 h 1655236"/>
                  <a:gd name="connsiteX8" fmla="*/ 676894 w 3078678"/>
                  <a:gd name="connsiteY8" fmla="*/ 736270 h 1655236"/>
                  <a:gd name="connsiteX9" fmla="*/ 617517 w 3078678"/>
                  <a:gd name="connsiteY9" fmla="*/ 1045029 h 1655236"/>
                  <a:gd name="connsiteX10" fmla="*/ 700644 w 3078678"/>
                  <a:gd name="connsiteY10" fmla="*/ 1116281 h 1655236"/>
                  <a:gd name="connsiteX11" fmla="*/ 748146 w 3078678"/>
                  <a:gd name="connsiteY11" fmla="*/ 771896 h 1655236"/>
                  <a:gd name="connsiteX12" fmla="*/ 843148 w 3078678"/>
                  <a:gd name="connsiteY12" fmla="*/ 843148 h 1655236"/>
                  <a:gd name="connsiteX13" fmla="*/ 807522 w 3078678"/>
                  <a:gd name="connsiteY13" fmla="*/ 997527 h 1655236"/>
                  <a:gd name="connsiteX14" fmla="*/ 831273 w 3078678"/>
                  <a:gd name="connsiteY14" fmla="*/ 1033153 h 1655236"/>
                  <a:gd name="connsiteX15" fmla="*/ 890649 w 3078678"/>
                  <a:gd name="connsiteY15" fmla="*/ 902525 h 1655236"/>
                  <a:gd name="connsiteX16" fmla="*/ 1175657 w 3078678"/>
                  <a:gd name="connsiteY16" fmla="*/ 1009403 h 1655236"/>
                  <a:gd name="connsiteX17" fmla="*/ 1116281 w 3078678"/>
                  <a:gd name="connsiteY17" fmla="*/ 1258785 h 1655236"/>
                  <a:gd name="connsiteX18" fmla="*/ 1116281 w 3078678"/>
                  <a:gd name="connsiteY18" fmla="*/ 1377538 h 1655236"/>
                  <a:gd name="connsiteX19" fmla="*/ 1140031 w 3078678"/>
                  <a:gd name="connsiteY19" fmla="*/ 1377538 h 1655236"/>
                  <a:gd name="connsiteX20" fmla="*/ 1128156 w 3078678"/>
                  <a:gd name="connsiteY20" fmla="*/ 1294411 h 1655236"/>
                  <a:gd name="connsiteX21" fmla="*/ 1175657 w 3078678"/>
                  <a:gd name="connsiteY21" fmla="*/ 1187533 h 1655236"/>
                  <a:gd name="connsiteX22" fmla="*/ 1282535 w 3078678"/>
                  <a:gd name="connsiteY22" fmla="*/ 1104405 h 1655236"/>
                  <a:gd name="connsiteX23" fmla="*/ 1579418 w 3078678"/>
                  <a:gd name="connsiteY23" fmla="*/ 1258785 h 1655236"/>
                  <a:gd name="connsiteX24" fmla="*/ 1959429 w 3078678"/>
                  <a:gd name="connsiteY24" fmla="*/ 1211283 h 1655236"/>
                  <a:gd name="connsiteX25" fmla="*/ 1995055 w 3078678"/>
                  <a:gd name="connsiteY25" fmla="*/ 1377538 h 1655236"/>
                  <a:gd name="connsiteX26" fmla="*/ 2042556 w 3078678"/>
                  <a:gd name="connsiteY26" fmla="*/ 1638795 h 1655236"/>
                  <a:gd name="connsiteX27" fmla="*/ 2149434 w 3078678"/>
                  <a:gd name="connsiteY27" fmla="*/ 1615044 h 1655236"/>
                  <a:gd name="connsiteX28" fmla="*/ 2066307 w 3078678"/>
                  <a:gd name="connsiteY28" fmla="*/ 1508166 h 1655236"/>
                  <a:gd name="connsiteX29" fmla="*/ 2066307 w 3078678"/>
                  <a:gd name="connsiteY29" fmla="*/ 1246909 h 1655236"/>
                  <a:gd name="connsiteX30" fmla="*/ 2232561 w 3078678"/>
                  <a:gd name="connsiteY30" fmla="*/ 1163782 h 1655236"/>
                  <a:gd name="connsiteX31" fmla="*/ 2386940 w 3078678"/>
                  <a:gd name="connsiteY31" fmla="*/ 1258785 h 1655236"/>
                  <a:gd name="connsiteX32" fmla="*/ 2375065 w 3078678"/>
                  <a:gd name="connsiteY32" fmla="*/ 1389413 h 1655236"/>
                  <a:gd name="connsiteX33" fmla="*/ 2470068 w 3078678"/>
                  <a:gd name="connsiteY33" fmla="*/ 1413164 h 1655236"/>
                  <a:gd name="connsiteX34" fmla="*/ 2517569 w 3078678"/>
                  <a:gd name="connsiteY34" fmla="*/ 1294411 h 1655236"/>
                  <a:gd name="connsiteX35" fmla="*/ 2422566 w 3078678"/>
                  <a:gd name="connsiteY35" fmla="*/ 1235034 h 1655236"/>
                  <a:gd name="connsiteX36" fmla="*/ 2375065 w 3078678"/>
                  <a:gd name="connsiteY36" fmla="*/ 1092530 h 1655236"/>
                  <a:gd name="connsiteX37" fmla="*/ 2565070 w 3078678"/>
                  <a:gd name="connsiteY37" fmla="*/ 843148 h 1655236"/>
                  <a:gd name="connsiteX38" fmla="*/ 2671948 w 3078678"/>
                  <a:gd name="connsiteY38" fmla="*/ 831273 h 1655236"/>
                  <a:gd name="connsiteX39" fmla="*/ 2826327 w 3078678"/>
                  <a:gd name="connsiteY39" fmla="*/ 902525 h 1655236"/>
                  <a:gd name="connsiteX40" fmla="*/ 2838203 w 3078678"/>
                  <a:gd name="connsiteY40" fmla="*/ 1021278 h 1655236"/>
                  <a:gd name="connsiteX41" fmla="*/ 2933205 w 3078678"/>
                  <a:gd name="connsiteY41" fmla="*/ 1033153 h 1655236"/>
                  <a:gd name="connsiteX42" fmla="*/ 3016333 w 3078678"/>
                  <a:gd name="connsiteY42" fmla="*/ 831273 h 1655236"/>
                  <a:gd name="connsiteX43" fmla="*/ 2861953 w 3078678"/>
                  <a:gd name="connsiteY43" fmla="*/ 819398 h 1655236"/>
                  <a:gd name="connsiteX44" fmla="*/ 2766951 w 3078678"/>
                  <a:gd name="connsiteY44" fmla="*/ 748146 h 1655236"/>
                  <a:gd name="connsiteX45" fmla="*/ 2719449 w 3078678"/>
                  <a:gd name="connsiteY45" fmla="*/ 700644 h 1655236"/>
                  <a:gd name="connsiteX46" fmla="*/ 2802577 w 3078678"/>
                  <a:gd name="connsiteY46" fmla="*/ 308759 h 1655236"/>
                  <a:gd name="connsiteX47" fmla="*/ 2980707 w 3078678"/>
                  <a:gd name="connsiteY47" fmla="*/ 356260 h 1655236"/>
                  <a:gd name="connsiteX48" fmla="*/ 3004457 w 3078678"/>
                  <a:gd name="connsiteY48" fmla="*/ 451263 h 1655236"/>
                  <a:gd name="connsiteX49" fmla="*/ 3075709 w 3078678"/>
                  <a:gd name="connsiteY49" fmla="*/ 380011 h 1655236"/>
                  <a:gd name="connsiteX50" fmla="*/ 3051959 w 3078678"/>
                  <a:gd name="connsiteY50" fmla="*/ 308759 h 1655236"/>
                  <a:gd name="connsiteX51" fmla="*/ 2933205 w 3078678"/>
                  <a:gd name="connsiteY51" fmla="*/ 261257 h 1655236"/>
                  <a:gd name="connsiteX52" fmla="*/ 2826327 w 3078678"/>
                  <a:gd name="connsiteY52" fmla="*/ 166255 h 1655236"/>
                  <a:gd name="connsiteX53" fmla="*/ 2897579 w 3078678"/>
                  <a:gd name="connsiteY53" fmla="*/ 11876 h 1655236"/>
                  <a:gd name="connsiteX54" fmla="*/ 2933205 w 3078678"/>
                  <a:gd name="connsiteY54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676894 w 3078678"/>
                  <a:gd name="connsiteY8" fmla="*/ 736270 h 1655236"/>
                  <a:gd name="connsiteX9" fmla="*/ 617517 w 3078678"/>
                  <a:gd name="connsiteY9" fmla="*/ 1045029 h 1655236"/>
                  <a:gd name="connsiteX10" fmla="*/ 700644 w 3078678"/>
                  <a:gd name="connsiteY10" fmla="*/ 1116281 h 1655236"/>
                  <a:gd name="connsiteX11" fmla="*/ 748146 w 3078678"/>
                  <a:gd name="connsiteY11" fmla="*/ 771896 h 1655236"/>
                  <a:gd name="connsiteX12" fmla="*/ 843148 w 3078678"/>
                  <a:gd name="connsiteY12" fmla="*/ 843148 h 1655236"/>
                  <a:gd name="connsiteX13" fmla="*/ 807522 w 3078678"/>
                  <a:gd name="connsiteY13" fmla="*/ 997527 h 1655236"/>
                  <a:gd name="connsiteX14" fmla="*/ 831273 w 3078678"/>
                  <a:gd name="connsiteY14" fmla="*/ 1033153 h 1655236"/>
                  <a:gd name="connsiteX15" fmla="*/ 890649 w 3078678"/>
                  <a:gd name="connsiteY15" fmla="*/ 902525 h 1655236"/>
                  <a:gd name="connsiteX16" fmla="*/ 1175657 w 3078678"/>
                  <a:gd name="connsiteY16" fmla="*/ 1009403 h 1655236"/>
                  <a:gd name="connsiteX17" fmla="*/ 1116281 w 3078678"/>
                  <a:gd name="connsiteY17" fmla="*/ 1258785 h 1655236"/>
                  <a:gd name="connsiteX18" fmla="*/ 1116281 w 3078678"/>
                  <a:gd name="connsiteY18" fmla="*/ 1377538 h 1655236"/>
                  <a:gd name="connsiteX19" fmla="*/ 1140031 w 3078678"/>
                  <a:gd name="connsiteY19" fmla="*/ 1377538 h 1655236"/>
                  <a:gd name="connsiteX20" fmla="*/ 1128156 w 3078678"/>
                  <a:gd name="connsiteY20" fmla="*/ 1294411 h 1655236"/>
                  <a:gd name="connsiteX21" fmla="*/ 1175657 w 3078678"/>
                  <a:gd name="connsiteY21" fmla="*/ 1187533 h 1655236"/>
                  <a:gd name="connsiteX22" fmla="*/ 1282535 w 3078678"/>
                  <a:gd name="connsiteY22" fmla="*/ 1104405 h 1655236"/>
                  <a:gd name="connsiteX23" fmla="*/ 1579418 w 3078678"/>
                  <a:gd name="connsiteY23" fmla="*/ 1258785 h 1655236"/>
                  <a:gd name="connsiteX24" fmla="*/ 1959429 w 3078678"/>
                  <a:gd name="connsiteY24" fmla="*/ 1211283 h 1655236"/>
                  <a:gd name="connsiteX25" fmla="*/ 1995055 w 3078678"/>
                  <a:gd name="connsiteY25" fmla="*/ 1377538 h 1655236"/>
                  <a:gd name="connsiteX26" fmla="*/ 2042556 w 3078678"/>
                  <a:gd name="connsiteY26" fmla="*/ 1638795 h 1655236"/>
                  <a:gd name="connsiteX27" fmla="*/ 2149434 w 3078678"/>
                  <a:gd name="connsiteY27" fmla="*/ 1615044 h 1655236"/>
                  <a:gd name="connsiteX28" fmla="*/ 2066307 w 3078678"/>
                  <a:gd name="connsiteY28" fmla="*/ 1508166 h 1655236"/>
                  <a:gd name="connsiteX29" fmla="*/ 2066307 w 3078678"/>
                  <a:gd name="connsiteY29" fmla="*/ 1246909 h 1655236"/>
                  <a:gd name="connsiteX30" fmla="*/ 2232561 w 3078678"/>
                  <a:gd name="connsiteY30" fmla="*/ 1163782 h 1655236"/>
                  <a:gd name="connsiteX31" fmla="*/ 2386940 w 3078678"/>
                  <a:gd name="connsiteY31" fmla="*/ 1258785 h 1655236"/>
                  <a:gd name="connsiteX32" fmla="*/ 2375065 w 3078678"/>
                  <a:gd name="connsiteY32" fmla="*/ 1389413 h 1655236"/>
                  <a:gd name="connsiteX33" fmla="*/ 2470068 w 3078678"/>
                  <a:gd name="connsiteY33" fmla="*/ 1413164 h 1655236"/>
                  <a:gd name="connsiteX34" fmla="*/ 2517569 w 3078678"/>
                  <a:gd name="connsiteY34" fmla="*/ 1294411 h 1655236"/>
                  <a:gd name="connsiteX35" fmla="*/ 2422566 w 3078678"/>
                  <a:gd name="connsiteY35" fmla="*/ 1235034 h 1655236"/>
                  <a:gd name="connsiteX36" fmla="*/ 2375065 w 3078678"/>
                  <a:gd name="connsiteY36" fmla="*/ 1092530 h 1655236"/>
                  <a:gd name="connsiteX37" fmla="*/ 2565070 w 3078678"/>
                  <a:gd name="connsiteY37" fmla="*/ 843148 h 1655236"/>
                  <a:gd name="connsiteX38" fmla="*/ 2671948 w 3078678"/>
                  <a:gd name="connsiteY38" fmla="*/ 831273 h 1655236"/>
                  <a:gd name="connsiteX39" fmla="*/ 2826327 w 3078678"/>
                  <a:gd name="connsiteY39" fmla="*/ 902525 h 1655236"/>
                  <a:gd name="connsiteX40" fmla="*/ 2838203 w 3078678"/>
                  <a:gd name="connsiteY40" fmla="*/ 1021278 h 1655236"/>
                  <a:gd name="connsiteX41" fmla="*/ 2933205 w 3078678"/>
                  <a:gd name="connsiteY41" fmla="*/ 1033153 h 1655236"/>
                  <a:gd name="connsiteX42" fmla="*/ 3016333 w 3078678"/>
                  <a:gd name="connsiteY42" fmla="*/ 831273 h 1655236"/>
                  <a:gd name="connsiteX43" fmla="*/ 2861953 w 3078678"/>
                  <a:gd name="connsiteY43" fmla="*/ 819398 h 1655236"/>
                  <a:gd name="connsiteX44" fmla="*/ 2766951 w 3078678"/>
                  <a:gd name="connsiteY44" fmla="*/ 748146 h 1655236"/>
                  <a:gd name="connsiteX45" fmla="*/ 2719449 w 3078678"/>
                  <a:gd name="connsiteY45" fmla="*/ 700644 h 1655236"/>
                  <a:gd name="connsiteX46" fmla="*/ 2802577 w 3078678"/>
                  <a:gd name="connsiteY46" fmla="*/ 308759 h 1655236"/>
                  <a:gd name="connsiteX47" fmla="*/ 2980707 w 3078678"/>
                  <a:gd name="connsiteY47" fmla="*/ 356260 h 1655236"/>
                  <a:gd name="connsiteX48" fmla="*/ 3004457 w 3078678"/>
                  <a:gd name="connsiteY48" fmla="*/ 451263 h 1655236"/>
                  <a:gd name="connsiteX49" fmla="*/ 3075709 w 3078678"/>
                  <a:gd name="connsiteY49" fmla="*/ 380011 h 1655236"/>
                  <a:gd name="connsiteX50" fmla="*/ 3051959 w 3078678"/>
                  <a:gd name="connsiteY50" fmla="*/ 308759 h 1655236"/>
                  <a:gd name="connsiteX51" fmla="*/ 2933205 w 3078678"/>
                  <a:gd name="connsiteY51" fmla="*/ 261257 h 1655236"/>
                  <a:gd name="connsiteX52" fmla="*/ 2826327 w 3078678"/>
                  <a:gd name="connsiteY52" fmla="*/ 166255 h 1655236"/>
                  <a:gd name="connsiteX53" fmla="*/ 2897579 w 3078678"/>
                  <a:gd name="connsiteY53" fmla="*/ 11876 h 1655236"/>
                  <a:gd name="connsiteX54" fmla="*/ 2933205 w 3078678"/>
                  <a:gd name="connsiteY54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617517 w 3078678"/>
                  <a:gd name="connsiteY9" fmla="*/ 1045029 h 1655236"/>
                  <a:gd name="connsiteX10" fmla="*/ 700644 w 3078678"/>
                  <a:gd name="connsiteY10" fmla="*/ 1116281 h 1655236"/>
                  <a:gd name="connsiteX11" fmla="*/ 748146 w 3078678"/>
                  <a:gd name="connsiteY11" fmla="*/ 771896 h 1655236"/>
                  <a:gd name="connsiteX12" fmla="*/ 843148 w 3078678"/>
                  <a:gd name="connsiteY12" fmla="*/ 843148 h 1655236"/>
                  <a:gd name="connsiteX13" fmla="*/ 807522 w 3078678"/>
                  <a:gd name="connsiteY13" fmla="*/ 997527 h 1655236"/>
                  <a:gd name="connsiteX14" fmla="*/ 831273 w 3078678"/>
                  <a:gd name="connsiteY14" fmla="*/ 1033153 h 1655236"/>
                  <a:gd name="connsiteX15" fmla="*/ 890649 w 3078678"/>
                  <a:gd name="connsiteY15" fmla="*/ 902525 h 1655236"/>
                  <a:gd name="connsiteX16" fmla="*/ 1175657 w 3078678"/>
                  <a:gd name="connsiteY16" fmla="*/ 1009403 h 1655236"/>
                  <a:gd name="connsiteX17" fmla="*/ 1116281 w 3078678"/>
                  <a:gd name="connsiteY17" fmla="*/ 1258785 h 1655236"/>
                  <a:gd name="connsiteX18" fmla="*/ 1116281 w 3078678"/>
                  <a:gd name="connsiteY18" fmla="*/ 1377538 h 1655236"/>
                  <a:gd name="connsiteX19" fmla="*/ 1140031 w 3078678"/>
                  <a:gd name="connsiteY19" fmla="*/ 1377538 h 1655236"/>
                  <a:gd name="connsiteX20" fmla="*/ 1128156 w 3078678"/>
                  <a:gd name="connsiteY20" fmla="*/ 1294411 h 1655236"/>
                  <a:gd name="connsiteX21" fmla="*/ 1175657 w 3078678"/>
                  <a:gd name="connsiteY21" fmla="*/ 1187533 h 1655236"/>
                  <a:gd name="connsiteX22" fmla="*/ 1282535 w 3078678"/>
                  <a:gd name="connsiteY22" fmla="*/ 1104405 h 1655236"/>
                  <a:gd name="connsiteX23" fmla="*/ 1579418 w 3078678"/>
                  <a:gd name="connsiteY23" fmla="*/ 1258785 h 1655236"/>
                  <a:gd name="connsiteX24" fmla="*/ 1959429 w 3078678"/>
                  <a:gd name="connsiteY24" fmla="*/ 1211283 h 1655236"/>
                  <a:gd name="connsiteX25" fmla="*/ 1995055 w 3078678"/>
                  <a:gd name="connsiteY25" fmla="*/ 1377538 h 1655236"/>
                  <a:gd name="connsiteX26" fmla="*/ 2042556 w 3078678"/>
                  <a:gd name="connsiteY26" fmla="*/ 1638795 h 1655236"/>
                  <a:gd name="connsiteX27" fmla="*/ 2149434 w 3078678"/>
                  <a:gd name="connsiteY27" fmla="*/ 1615044 h 1655236"/>
                  <a:gd name="connsiteX28" fmla="*/ 2066307 w 3078678"/>
                  <a:gd name="connsiteY28" fmla="*/ 1508166 h 1655236"/>
                  <a:gd name="connsiteX29" fmla="*/ 2066307 w 3078678"/>
                  <a:gd name="connsiteY29" fmla="*/ 1246909 h 1655236"/>
                  <a:gd name="connsiteX30" fmla="*/ 2232561 w 3078678"/>
                  <a:gd name="connsiteY30" fmla="*/ 1163782 h 1655236"/>
                  <a:gd name="connsiteX31" fmla="*/ 2386940 w 3078678"/>
                  <a:gd name="connsiteY31" fmla="*/ 1258785 h 1655236"/>
                  <a:gd name="connsiteX32" fmla="*/ 2375065 w 3078678"/>
                  <a:gd name="connsiteY32" fmla="*/ 1389413 h 1655236"/>
                  <a:gd name="connsiteX33" fmla="*/ 2470068 w 3078678"/>
                  <a:gd name="connsiteY33" fmla="*/ 1413164 h 1655236"/>
                  <a:gd name="connsiteX34" fmla="*/ 2517569 w 3078678"/>
                  <a:gd name="connsiteY34" fmla="*/ 1294411 h 1655236"/>
                  <a:gd name="connsiteX35" fmla="*/ 2422566 w 3078678"/>
                  <a:gd name="connsiteY35" fmla="*/ 1235034 h 1655236"/>
                  <a:gd name="connsiteX36" fmla="*/ 2375065 w 3078678"/>
                  <a:gd name="connsiteY36" fmla="*/ 1092530 h 1655236"/>
                  <a:gd name="connsiteX37" fmla="*/ 2565070 w 3078678"/>
                  <a:gd name="connsiteY37" fmla="*/ 843148 h 1655236"/>
                  <a:gd name="connsiteX38" fmla="*/ 2671948 w 3078678"/>
                  <a:gd name="connsiteY38" fmla="*/ 831273 h 1655236"/>
                  <a:gd name="connsiteX39" fmla="*/ 2826327 w 3078678"/>
                  <a:gd name="connsiteY39" fmla="*/ 902525 h 1655236"/>
                  <a:gd name="connsiteX40" fmla="*/ 2838203 w 3078678"/>
                  <a:gd name="connsiteY40" fmla="*/ 1021278 h 1655236"/>
                  <a:gd name="connsiteX41" fmla="*/ 2933205 w 3078678"/>
                  <a:gd name="connsiteY41" fmla="*/ 1033153 h 1655236"/>
                  <a:gd name="connsiteX42" fmla="*/ 3016333 w 3078678"/>
                  <a:gd name="connsiteY42" fmla="*/ 831273 h 1655236"/>
                  <a:gd name="connsiteX43" fmla="*/ 2861953 w 3078678"/>
                  <a:gd name="connsiteY43" fmla="*/ 819398 h 1655236"/>
                  <a:gd name="connsiteX44" fmla="*/ 2766951 w 3078678"/>
                  <a:gd name="connsiteY44" fmla="*/ 748146 h 1655236"/>
                  <a:gd name="connsiteX45" fmla="*/ 2719449 w 3078678"/>
                  <a:gd name="connsiteY45" fmla="*/ 700644 h 1655236"/>
                  <a:gd name="connsiteX46" fmla="*/ 2802577 w 3078678"/>
                  <a:gd name="connsiteY46" fmla="*/ 308759 h 1655236"/>
                  <a:gd name="connsiteX47" fmla="*/ 2980707 w 3078678"/>
                  <a:gd name="connsiteY47" fmla="*/ 356260 h 1655236"/>
                  <a:gd name="connsiteX48" fmla="*/ 3004457 w 3078678"/>
                  <a:gd name="connsiteY48" fmla="*/ 451263 h 1655236"/>
                  <a:gd name="connsiteX49" fmla="*/ 3075709 w 3078678"/>
                  <a:gd name="connsiteY49" fmla="*/ 380011 h 1655236"/>
                  <a:gd name="connsiteX50" fmla="*/ 3051959 w 3078678"/>
                  <a:gd name="connsiteY50" fmla="*/ 308759 h 1655236"/>
                  <a:gd name="connsiteX51" fmla="*/ 2933205 w 3078678"/>
                  <a:gd name="connsiteY51" fmla="*/ 261257 h 1655236"/>
                  <a:gd name="connsiteX52" fmla="*/ 2826327 w 3078678"/>
                  <a:gd name="connsiteY52" fmla="*/ 166255 h 1655236"/>
                  <a:gd name="connsiteX53" fmla="*/ 2897579 w 3078678"/>
                  <a:gd name="connsiteY53" fmla="*/ 11876 h 1655236"/>
                  <a:gd name="connsiteX54" fmla="*/ 2933205 w 3078678"/>
                  <a:gd name="connsiteY54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700644 w 3078678"/>
                  <a:gd name="connsiteY10" fmla="*/ 1116281 h 1655236"/>
                  <a:gd name="connsiteX11" fmla="*/ 748146 w 3078678"/>
                  <a:gd name="connsiteY11" fmla="*/ 771896 h 1655236"/>
                  <a:gd name="connsiteX12" fmla="*/ 843148 w 3078678"/>
                  <a:gd name="connsiteY12" fmla="*/ 843148 h 1655236"/>
                  <a:gd name="connsiteX13" fmla="*/ 807522 w 3078678"/>
                  <a:gd name="connsiteY13" fmla="*/ 997527 h 1655236"/>
                  <a:gd name="connsiteX14" fmla="*/ 831273 w 3078678"/>
                  <a:gd name="connsiteY14" fmla="*/ 1033153 h 1655236"/>
                  <a:gd name="connsiteX15" fmla="*/ 890649 w 3078678"/>
                  <a:gd name="connsiteY15" fmla="*/ 902525 h 1655236"/>
                  <a:gd name="connsiteX16" fmla="*/ 1175657 w 3078678"/>
                  <a:gd name="connsiteY16" fmla="*/ 1009403 h 1655236"/>
                  <a:gd name="connsiteX17" fmla="*/ 1116281 w 3078678"/>
                  <a:gd name="connsiteY17" fmla="*/ 1258785 h 1655236"/>
                  <a:gd name="connsiteX18" fmla="*/ 1116281 w 3078678"/>
                  <a:gd name="connsiteY18" fmla="*/ 1377538 h 1655236"/>
                  <a:gd name="connsiteX19" fmla="*/ 1140031 w 3078678"/>
                  <a:gd name="connsiteY19" fmla="*/ 1377538 h 1655236"/>
                  <a:gd name="connsiteX20" fmla="*/ 1128156 w 3078678"/>
                  <a:gd name="connsiteY20" fmla="*/ 1294411 h 1655236"/>
                  <a:gd name="connsiteX21" fmla="*/ 1175657 w 3078678"/>
                  <a:gd name="connsiteY21" fmla="*/ 1187533 h 1655236"/>
                  <a:gd name="connsiteX22" fmla="*/ 1282535 w 3078678"/>
                  <a:gd name="connsiteY22" fmla="*/ 1104405 h 1655236"/>
                  <a:gd name="connsiteX23" fmla="*/ 1579418 w 3078678"/>
                  <a:gd name="connsiteY23" fmla="*/ 1258785 h 1655236"/>
                  <a:gd name="connsiteX24" fmla="*/ 1959429 w 3078678"/>
                  <a:gd name="connsiteY24" fmla="*/ 1211283 h 1655236"/>
                  <a:gd name="connsiteX25" fmla="*/ 1995055 w 3078678"/>
                  <a:gd name="connsiteY25" fmla="*/ 1377538 h 1655236"/>
                  <a:gd name="connsiteX26" fmla="*/ 2042556 w 3078678"/>
                  <a:gd name="connsiteY26" fmla="*/ 1638795 h 1655236"/>
                  <a:gd name="connsiteX27" fmla="*/ 2149434 w 3078678"/>
                  <a:gd name="connsiteY27" fmla="*/ 1615044 h 1655236"/>
                  <a:gd name="connsiteX28" fmla="*/ 2066307 w 3078678"/>
                  <a:gd name="connsiteY28" fmla="*/ 1508166 h 1655236"/>
                  <a:gd name="connsiteX29" fmla="*/ 2066307 w 3078678"/>
                  <a:gd name="connsiteY29" fmla="*/ 1246909 h 1655236"/>
                  <a:gd name="connsiteX30" fmla="*/ 2232561 w 3078678"/>
                  <a:gd name="connsiteY30" fmla="*/ 1163782 h 1655236"/>
                  <a:gd name="connsiteX31" fmla="*/ 2386940 w 3078678"/>
                  <a:gd name="connsiteY31" fmla="*/ 1258785 h 1655236"/>
                  <a:gd name="connsiteX32" fmla="*/ 2375065 w 3078678"/>
                  <a:gd name="connsiteY32" fmla="*/ 1389413 h 1655236"/>
                  <a:gd name="connsiteX33" fmla="*/ 2470068 w 3078678"/>
                  <a:gd name="connsiteY33" fmla="*/ 1413164 h 1655236"/>
                  <a:gd name="connsiteX34" fmla="*/ 2517569 w 3078678"/>
                  <a:gd name="connsiteY34" fmla="*/ 1294411 h 1655236"/>
                  <a:gd name="connsiteX35" fmla="*/ 2422566 w 3078678"/>
                  <a:gd name="connsiteY35" fmla="*/ 1235034 h 1655236"/>
                  <a:gd name="connsiteX36" fmla="*/ 2375065 w 3078678"/>
                  <a:gd name="connsiteY36" fmla="*/ 1092530 h 1655236"/>
                  <a:gd name="connsiteX37" fmla="*/ 2565070 w 3078678"/>
                  <a:gd name="connsiteY37" fmla="*/ 843148 h 1655236"/>
                  <a:gd name="connsiteX38" fmla="*/ 2671948 w 3078678"/>
                  <a:gd name="connsiteY38" fmla="*/ 831273 h 1655236"/>
                  <a:gd name="connsiteX39" fmla="*/ 2826327 w 3078678"/>
                  <a:gd name="connsiteY39" fmla="*/ 902525 h 1655236"/>
                  <a:gd name="connsiteX40" fmla="*/ 2838203 w 3078678"/>
                  <a:gd name="connsiteY40" fmla="*/ 1021278 h 1655236"/>
                  <a:gd name="connsiteX41" fmla="*/ 2933205 w 3078678"/>
                  <a:gd name="connsiteY41" fmla="*/ 1033153 h 1655236"/>
                  <a:gd name="connsiteX42" fmla="*/ 3016333 w 3078678"/>
                  <a:gd name="connsiteY42" fmla="*/ 831273 h 1655236"/>
                  <a:gd name="connsiteX43" fmla="*/ 2861953 w 3078678"/>
                  <a:gd name="connsiteY43" fmla="*/ 819398 h 1655236"/>
                  <a:gd name="connsiteX44" fmla="*/ 2766951 w 3078678"/>
                  <a:gd name="connsiteY44" fmla="*/ 748146 h 1655236"/>
                  <a:gd name="connsiteX45" fmla="*/ 2719449 w 3078678"/>
                  <a:gd name="connsiteY45" fmla="*/ 700644 h 1655236"/>
                  <a:gd name="connsiteX46" fmla="*/ 2802577 w 3078678"/>
                  <a:gd name="connsiteY46" fmla="*/ 308759 h 1655236"/>
                  <a:gd name="connsiteX47" fmla="*/ 2980707 w 3078678"/>
                  <a:gd name="connsiteY47" fmla="*/ 356260 h 1655236"/>
                  <a:gd name="connsiteX48" fmla="*/ 3004457 w 3078678"/>
                  <a:gd name="connsiteY48" fmla="*/ 451263 h 1655236"/>
                  <a:gd name="connsiteX49" fmla="*/ 3075709 w 3078678"/>
                  <a:gd name="connsiteY49" fmla="*/ 380011 h 1655236"/>
                  <a:gd name="connsiteX50" fmla="*/ 3051959 w 3078678"/>
                  <a:gd name="connsiteY50" fmla="*/ 308759 h 1655236"/>
                  <a:gd name="connsiteX51" fmla="*/ 2933205 w 3078678"/>
                  <a:gd name="connsiteY51" fmla="*/ 261257 h 1655236"/>
                  <a:gd name="connsiteX52" fmla="*/ 2826327 w 3078678"/>
                  <a:gd name="connsiteY52" fmla="*/ 166255 h 1655236"/>
                  <a:gd name="connsiteX53" fmla="*/ 2897579 w 3078678"/>
                  <a:gd name="connsiteY53" fmla="*/ 11876 h 1655236"/>
                  <a:gd name="connsiteX54" fmla="*/ 2933205 w 3078678"/>
                  <a:gd name="connsiteY54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748146 w 3078678"/>
                  <a:gd name="connsiteY11" fmla="*/ 771896 h 1655236"/>
                  <a:gd name="connsiteX12" fmla="*/ 843148 w 3078678"/>
                  <a:gd name="connsiteY12" fmla="*/ 843148 h 1655236"/>
                  <a:gd name="connsiteX13" fmla="*/ 807522 w 3078678"/>
                  <a:gd name="connsiteY13" fmla="*/ 997527 h 1655236"/>
                  <a:gd name="connsiteX14" fmla="*/ 831273 w 3078678"/>
                  <a:gd name="connsiteY14" fmla="*/ 1033153 h 1655236"/>
                  <a:gd name="connsiteX15" fmla="*/ 890649 w 3078678"/>
                  <a:gd name="connsiteY15" fmla="*/ 902525 h 1655236"/>
                  <a:gd name="connsiteX16" fmla="*/ 1175657 w 3078678"/>
                  <a:gd name="connsiteY16" fmla="*/ 1009403 h 1655236"/>
                  <a:gd name="connsiteX17" fmla="*/ 1116281 w 3078678"/>
                  <a:gd name="connsiteY17" fmla="*/ 1258785 h 1655236"/>
                  <a:gd name="connsiteX18" fmla="*/ 1116281 w 3078678"/>
                  <a:gd name="connsiteY18" fmla="*/ 1377538 h 1655236"/>
                  <a:gd name="connsiteX19" fmla="*/ 1140031 w 3078678"/>
                  <a:gd name="connsiteY19" fmla="*/ 1377538 h 1655236"/>
                  <a:gd name="connsiteX20" fmla="*/ 1128156 w 3078678"/>
                  <a:gd name="connsiteY20" fmla="*/ 1294411 h 1655236"/>
                  <a:gd name="connsiteX21" fmla="*/ 1175657 w 3078678"/>
                  <a:gd name="connsiteY21" fmla="*/ 1187533 h 1655236"/>
                  <a:gd name="connsiteX22" fmla="*/ 1282535 w 3078678"/>
                  <a:gd name="connsiteY22" fmla="*/ 1104405 h 1655236"/>
                  <a:gd name="connsiteX23" fmla="*/ 1579418 w 3078678"/>
                  <a:gd name="connsiteY23" fmla="*/ 1258785 h 1655236"/>
                  <a:gd name="connsiteX24" fmla="*/ 1959429 w 3078678"/>
                  <a:gd name="connsiteY24" fmla="*/ 1211283 h 1655236"/>
                  <a:gd name="connsiteX25" fmla="*/ 1995055 w 3078678"/>
                  <a:gd name="connsiteY25" fmla="*/ 1377538 h 1655236"/>
                  <a:gd name="connsiteX26" fmla="*/ 2042556 w 3078678"/>
                  <a:gd name="connsiteY26" fmla="*/ 1638795 h 1655236"/>
                  <a:gd name="connsiteX27" fmla="*/ 2149434 w 3078678"/>
                  <a:gd name="connsiteY27" fmla="*/ 1615044 h 1655236"/>
                  <a:gd name="connsiteX28" fmla="*/ 2066307 w 3078678"/>
                  <a:gd name="connsiteY28" fmla="*/ 1508166 h 1655236"/>
                  <a:gd name="connsiteX29" fmla="*/ 2066307 w 3078678"/>
                  <a:gd name="connsiteY29" fmla="*/ 1246909 h 1655236"/>
                  <a:gd name="connsiteX30" fmla="*/ 2232561 w 3078678"/>
                  <a:gd name="connsiteY30" fmla="*/ 1163782 h 1655236"/>
                  <a:gd name="connsiteX31" fmla="*/ 2386940 w 3078678"/>
                  <a:gd name="connsiteY31" fmla="*/ 1258785 h 1655236"/>
                  <a:gd name="connsiteX32" fmla="*/ 2375065 w 3078678"/>
                  <a:gd name="connsiteY32" fmla="*/ 1389413 h 1655236"/>
                  <a:gd name="connsiteX33" fmla="*/ 2470068 w 3078678"/>
                  <a:gd name="connsiteY33" fmla="*/ 1413164 h 1655236"/>
                  <a:gd name="connsiteX34" fmla="*/ 2517569 w 3078678"/>
                  <a:gd name="connsiteY34" fmla="*/ 1294411 h 1655236"/>
                  <a:gd name="connsiteX35" fmla="*/ 2422566 w 3078678"/>
                  <a:gd name="connsiteY35" fmla="*/ 1235034 h 1655236"/>
                  <a:gd name="connsiteX36" fmla="*/ 2375065 w 3078678"/>
                  <a:gd name="connsiteY36" fmla="*/ 1092530 h 1655236"/>
                  <a:gd name="connsiteX37" fmla="*/ 2565070 w 3078678"/>
                  <a:gd name="connsiteY37" fmla="*/ 843148 h 1655236"/>
                  <a:gd name="connsiteX38" fmla="*/ 2671948 w 3078678"/>
                  <a:gd name="connsiteY38" fmla="*/ 831273 h 1655236"/>
                  <a:gd name="connsiteX39" fmla="*/ 2826327 w 3078678"/>
                  <a:gd name="connsiteY39" fmla="*/ 902525 h 1655236"/>
                  <a:gd name="connsiteX40" fmla="*/ 2838203 w 3078678"/>
                  <a:gd name="connsiteY40" fmla="*/ 1021278 h 1655236"/>
                  <a:gd name="connsiteX41" fmla="*/ 2933205 w 3078678"/>
                  <a:gd name="connsiteY41" fmla="*/ 1033153 h 1655236"/>
                  <a:gd name="connsiteX42" fmla="*/ 3016333 w 3078678"/>
                  <a:gd name="connsiteY42" fmla="*/ 831273 h 1655236"/>
                  <a:gd name="connsiteX43" fmla="*/ 2861953 w 3078678"/>
                  <a:gd name="connsiteY43" fmla="*/ 819398 h 1655236"/>
                  <a:gd name="connsiteX44" fmla="*/ 2766951 w 3078678"/>
                  <a:gd name="connsiteY44" fmla="*/ 748146 h 1655236"/>
                  <a:gd name="connsiteX45" fmla="*/ 2719449 w 3078678"/>
                  <a:gd name="connsiteY45" fmla="*/ 700644 h 1655236"/>
                  <a:gd name="connsiteX46" fmla="*/ 2802577 w 3078678"/>
                  <a:gd name="connsiteY46" fmla="*/ 308759 h 1655236"/>
                  <a:gd name="connsiteX47" fmla="*/ 2980707 w 3078678"/>
                  <a:gd name="connsiteY47" fmla="*/ 356260 h 1655236"/>
                  <a:gd name="connsiteX48" fmla="*/ 3004457 w 3078678"/>
                  <a:gd name="connsiteY48" fmla="*/ 451263 h 1655236"/>
                  <a:gd name="connsiteX49" fmla="*/ 3075709 w 3078678"/>
                  <a:gd name="connsiteY49" fmla="*/ 380011 h 1655236"/>
                  <a:gd name="connsiteX50" fmla="*/ 3051959 w 3078678"/>
                  <a:gd name="connsiteY50" fmla="*/ 308759 h 1655236"/>
                  <a:gd name="connsiteX51" fmla="*/ 2933205 w 3078678"/>
                  <a:gd name="connsiteY51" fmla="*/ 261257 h 1655236"/>
                  <a:gd name="connsiteX52" fmla="*/ 2826327 w 3078678"/>
                  <a:gd name="connsiteY52" fmla="*/ 166255 h 1655236"/>
                  <a:gd name="connsiteX53" fmla="*/ 2897579 w 3078678"/>
                  <a:gd name="connsiteY53" fmla="*/ 11876 h 1655236"/>
                  <a:gd name="connsiteX54" fmla="*/ 2933205 w 3078678"/>
                  <a:gd name="connsiteY54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843148 w 3078678"/>
                  <a:gd name="connsiteY12" fmla="*/ 843148 h 1655236"/>
                  <a:gd name="connsiteX13" fmla="*/ 807522 w 3078678"/>
                  <a:gd name="connsiteY13" fmla="*/ 997527 h 1655236"/>
                  <a:gd name="connsiteX14" fmla="*/ 831273 w 3078678"/>
                  <a:gd name="connsiteY14" fmla="*/ 1033153 h 1655236"/>
                  <a:gd name="connsiteX15" fmla="*/ 890649 w 3078678"/>
                  <a:gd name="connsiteY15" fmla="*/ 902525 h 1655236"/>
                  <a:gd name="connsiteX16" fmla="*/ 1175657 w 3078678"/>
                  <a:gd name="connsiteY16" fmla="*/ 1009403 h 1655236"/>
                  <a:gd name="connsiteX17" fmla="*/ 1116281 w 3078678"/>
                  <a:gd name="connsiteY17" fmla="*/ 1258785 h 1655236"/>
                  <a:gd name="connsiteX18" fmla="*/ 1116281 w 3078678"/>
                  <a:gd name="connsiteY18" fmla="*/ 1377538 h 1655236"/>
                  <a:gd name="connsiteX19" fmla="*/ 1140031 w 3078678"/>
                  <a:gd name="connsiteY19" fmla="*/ 1377538 h 1655236"/>
                  <a:gd name="connsiteX20" fmla="*/ 1128156 w 3078678"/>
                  <a:gd name="connsiteY20" fmla="*/ 1294411 h 1655236"/>
                  <a:gd name="connsiteX21" fmla="*/ 1175657 w 3078678"/>
                  <a:gd name="connsiteY21" fmla="*/ 1187533 h 1655236"/>
                  <a:gd name="connsiteX22" fmla="*/ 1282535 w 3078678"/>
                  <a:gd name="connsiteY22" fmla="*/ 1104405 h 1655236"/>
                  <a:gd name="connsiteX23" fmla="*/ 1579418 w 3078678"/>
                  <a:gd name="connsiteY23" fmla="*/ 1258785 h 1655236"/>
                  <a:gd name="connsiteX24" fmla="*/ 1959429 w 3078678"/>
                  <a:gd name="connsiteY24" fmla="*/ 1211283 h 1655236"/>
                  <a:gd name="connsiteX25" fmla="*/ 1995055 w 3078678"/>
                  <a:gd name="connsiteY25" fmla="*/ 1377538 h 1655236"/>
                  <a:gd name="connsiteX26" fmla="*/ 2042556 w 3078678"/>
                  <a:gd name="connsiteY26" fmla="*/ 1638795 h 1655236"/>
                  <a:gd name="connsiteX27" fmla="*/ 2149434 w 3078678"/>
                  <a:gd name="connsiteY27" fmla="*/ 1615044 h 1655236"/>
                  <a:gd name="connsiteX28" fmla="*/ 2066307 w 3078678"/>
                  <a:gd name="connsiteY28" fmla="*/ 1508166 h 1655236"/>
                  <a:gd name="connsiteX29" fmla="*/ 2066307 w 3078678"/>
                  <a:gd name="connsiteY29" fmla="*/ 1246909 h 1655236"/>
                  <a:gd name="connsiteX30" fmla="*/ 2232561 w 3078678"/>
                  <a:gd name="connsiteY30" fmla="*/ 1163782 h 1655236"/>
                  <a:gd name="connsiteX31" fmla="*/ 2386940 w 3078678"/>
                  <a:gd name="connsiteY31" fmla="*/ 1258785 h 1655236"/>
                  <a:gd name="connsiteX32" fmla="*/ 2375065 w 3078678"/>
                  <a:gd name="connsiteY32" fmla="*/ 1389413 h 1655236"/>
                  <a:gd name="connsiteX33" fmla="*/ 2470068 w 3078678"/>
                  <a:gd name="connsiteY33" fmla="*/ 1413164 h 1655236"/>
                  <a:gd name="connsiteX34" fmla="*/ 2517569 w 3078678"/>
                  <a:gd name="connsiteY34" fmla="*/ 1294411 h 1655236"/>
                  <a:gd name="connsiteX35" fmla="*/ 2422566 w 3078678"/>
                  <a:gd name="connsiteY35" fmla="*/ 1235034 h 1655236"/>
                  <a:gd name="connsiteX36" fmla="*/ 2375065 w 3078678"/>
                  <a:gd name="connsiteY36" fmla="*/ 1092530 h 1655236"/>
                  <a:gd name="connsiteX37" fmla="*/ 2565070 w 3078678"/>
                  <a:gd name="connsiteY37" fmla="*/ 843148 h 1655236"/>
                  <a:gd name="connsiteX38" fmla="*/ 2671948 w 3078678"/>
                  <a:gd name="connsiteY38" fmla="*/ 831273 h 1655236"/>
                  <a:gd name="connsiteX39" fmla="*/ 2826327 w 3078678"/>
                  <a:gd name="connsiteY39" fmla="*/ 902525 h 1655236"/>
                  <a:gd name="connsiteX40" fmla="*/ 2838203 w 3078678"/>
                  <a:gd name="connsiteY40" fmla="*/ 1021278 h 1655236"/>
                  <a:gd name="connsiteX41" fmla="*/ 2933205 w 3078678"/>
                  <a:gd name="connsiteY41" fmla="*/ 1033153 h 1655236"/>
                  <a:gd name="connsiteX42" fmla="*/ 3016333 w 3078678"/>
                  <a:gd name="connsiteY42" fmla="*/ 831273 h 1655236"/>
                  <a:gd name="connsiteX43" fmla="*/ 2861953 w 3078678"/>
                  <a:gd name="connsiteY43" fmla="*/ 819398 h 1655236"/>
                  <a:gd name="connsiteX44" fmla="*/ 2766951 w 3078678"/>
                  <a:gd name="connsiteY44" fmla="*/ 748146 h 1655236"/>
                  <a:gd name="connsiteX45" fmla="*/ 2719449 w 3078678"/>
                  <a:gd name="connsiteY45" fmla="*/ 700644 h 1655236"/>
                  <a:gd name="connsiteX46" fmla="*/ 2802577 w 3078678"/>
                  <a:gd name="connsiteY46" fmla="*/ 308759 h 1655236"/>
                  <a:gd name="connsiteX47" fmla="*/ 2980707 w 3078678"/>
                  <a:gd name="connsiteY47" fmla="*/ 356260 h 1655236"/>
                  <a:gd name="connsiteX48" fmla="*/ 3004457 w 3078678"/>
                  <a:gd name="connsiteY48" fmla="*/ 451263 h 1655236"/>
                  <a:gd name="connsiteX49" fmla="*/ 3075709 w 3078678"/>
                  <a:gd name="connsiteY49" fmla="*/ 380011 h 1655236"/>
                  <a:gd name="connsiteX50" fmla="*/ 3051959 w 3078678"/>
                  <a:gd name="connsiteY50" fmla="*/ 308759 h 1655236"/>
                  <a:gd name="connsiteX51" fmla="*/ 2933205 w 3078678"/>
                  <a:gd name="connsiteY51" fmla="*/ 261257 h 1655236"/>
                  <a:gd name="connsiteX52" fmla="*/ 2826327 w 3078678"/>
                  <a:gd name="connsiteY52" fmla="*/ 166255 h 1655236"/>
                  <a:gd name="connsiteX53" fmla="*/ 2897579 w 3078678"/>
                  <a:gd name="connsiteY53" fmla="*/ 11876 h 1655236"/>
                  <a:gd name="connsiteX54" fmla="*/ 2933205 w 3078678"/>
                  <a:gd name="connsiteY54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807522 w 3078678"/>
                  <a:gd name="connsiteY13" fmla="*/ 997527 h 1655236"/>
                  <a:gd name="connsiteX14" fmla="*/ 831273 w 3078678"/>
                  <a:gd name="connsiteY14" fmla="*/ 1033153 h 1655236"/>
                  <a:gd name="connsiteX15" fmla="*/ 890649 w 3078678"/>
                  <a:gd name="connsiteY15" fmla="*/ 902525 h 1655236"/>
                  <a:gd name="connsiteX16" fmla="*/ 1175657 w 3078678"/>
                  <a:gd name="connsiteY16" fmla="*/ 1009403 h 1655236"/>
                  <a:gd name="connsiteX17" fmla="*/ 1116281 w 3078678"/>
                  <a:gd name="connsiteY17" fmla="*/ 1258785 h 1655236"/>
                  <a:gd name="connsiteX18" fmla="*/ 1116281 w 3078678"/>
                  <a:gd name="connsiteY18" fmla="*/ 1377538 h 1655236"/>
                  <a:gd name="connsiteX19" fmla="*/ 1140031 w 3078678"/>
                  <a:gd name="connsiteY19" fmla="*/ 1377538 h 1655236"/>
                  <a:gd name="connsiteX20" fmla="*/ 1128156 w 3078678"/>
                  <a:gd name="connsiteY20" fmla="*/ 1294411 h 1655236"/>
                  <a:gd name="connsiteX21" fmla="*/ 1175657 w 3078678"/>
                  <a:gd name="connsiteY21" fmla="*/ 1187533 h 1655236"/>
                  <a:gd name="connsiteX22" fmla="*/ 1282535 w 3078678"/>
                  <a:gd name="connsiteY22" fmla="*/ 1104405 h 1655236"/>
                  <a:gd name="connsiteX23" fmla="*/ 1579418 w 3078678"/>
                  <a:gd name="connsiteY23" fmla="*/ 1258785 h 1655236"/>
                  <a:gd name="connsiteX24" fmla="*/ 1959429 w 3078678"/>
                  <a:gd name="connsiteY24" fmla="*/ 1211283 h 1655236"/>
                  <a:gd name="connsiteX25" fmla="*/ 1995055 w 3078678"/>
                  <a:gd name="connsiteY25" fmla="*/ 1377538 h 1655236"/>
                  <a:gd name="connsiteX26" fmla="*/ 2042556 w 3078678"/>
                  <a:gd name="connsiteY26" fmla="*/ 1638795 h 1655236"/>
                  <a:gd name="connsiteX27" fmla="*/ 2149434 w 3078678"/>
                  <a:gd name="connsiteY27" fmla="*/ 1615044 h 1655236"/>
                  <a:gd name="connsiteX28" fmla="*/ 2066307 w 3078678"/>
                  <a:gd name="connsiteY28" fmla="*/ 1508166 h 1655236"/>
                  <a:gd name="connsiteX29" fmla="*/ 2066307 w 3078678"/>
                  <a:gd name="connsiteY29" fmla="*/ 1246909 h 1655236"/>
                  <a:gd name="connsiteX30" fmla="*/ 2232561 w 3078678"/>
                  <a:gd name="connsiteY30" fmla="*/ 1163782 h 1655236"/>
                  <a:gd name="connsiteX31" fmla="*/ 2386940 w 3078678"/>
                  <a:gd name="connsiteY31" fmla="*/ 1258785 h 1655236"/>
                  <a:gd name="connsiteX32" fmla="*/ 2375065 w 3078678"/>
                  <a:gd name="connsiteY32" fmla="*/ 1389413 h 1655236"/>
                  <a:gd name="connsiteX33" fmla="*/ 2470068 w 3078678"/>
                  <a:gd name="connsiteY33" fmla="*/ 1413164 h 1655236"/>
                  <a:gd name="connsiteX34" fmla="*/ 2517569 w 3078678"/>
                  <a:gd name="connsiteY34" fmla="*/ 1294411 h 1655236"/>
                  <a:gd name="connsiteX35" fmla="*/ 2422566 w 3078678"/>
                  <a:gd name="connsiteY35" fmla="*/ 1235034 h 1655236"/>
                  <a:gd name="connsiteX36" fmla="*/ 2375065 w 3078678"/>
                  <a:gd name="connsiteY36" fmla="*/ 1092530 h 1655236"/>
                  <a:gd name="connsiteX37" fmla="*/ 2565070 w 3078678"/>
                  <a:gd name="connsiteY37" fmla="*/ 843148 h 1655236"/>
                  <a:gd name="connsiteX38" fmla="*/ 2671948 w 3078678"/>
                  <a:gd name="connsiteY38" fmla="*/ 831273 h 1655236"/>
                  <a:gd name="connsiteX39" fmla="*/ 2826327 w 3078678"/>
                  <a:gd name="connsiteY39" fmla="*/ 902525 h 1655236"/>
                  <a:gd name="connsiteX40" fmla="*/ 2838203 w 3078678"/>
                  <a:gd name="connsiteY40" fmla="*/ 1021278 h 1655236"/>
                  <a:gd name="connsiteX41" fmla="*/ 2933205 w 3078678"/>
                  <a:gd name="connsiteY41" fmla="*/ 1033153 h 1655236"/>
                  <a:gd name="connsiteX42" fmla="*/ 3016333 w 3078678"/>
                  <a:gd name="connsiteY42" fmla="*/ 831273 h 1655236"/>
                  <a:gd name="connsiteX43" fmla="*/ 2861953 w 3078678"/>
                  <a:gd name="connsiteY43" fmla="*/ 819398 h 1655236"/>
                  <a:gd name="connsiteX44" fmla="*/ 2766951 w 3078678"/>
                  <a:gd name="connsiteY44" fmla="*/ 748146 h 1655236"/>
                  <a:gd name="connsiteX45" fmla="*/ 2719449 w 3078678"/>
                  <a:gd name="connsiteY45" fmla="*/ 700644 h 1655236"/>
                  <a:gd name="connsiteX46" fmla="*/ 2802577 w 3078678"/>
                  <a:gd name="connsiteY46" fmla="*/ 308759 h 1655236"/>
                  <a:gd name="connsiteX47" fmla="*/ 2980707 w 3078678"/>
                  <a:gd name="connsiteY47" fmla="*/ 356260 h 1655236"/>
                  <a:gd name="connsiteX48" fmla="*/ 3004457 w 3078678"/>
                  <a:gd name="connsiteY48" fmla="*/ 451263 h 1655236"/>
                  <a:gd name="connsiteX49" fmla="*/ 3075709 w 3078678"/>
                  <a:gd name="connsiteY49" fmla="*/ 380011 h 1655236"/>
                  <a:gd name="connsiteX50" fmla="*/ 3051959 w 3078678"/>
                  <a:gd name="connsiteY50" fmla="*/ 308759 h 1655236"/>
                  <a:gd name="connsiteX51" fmla="*/ 2933205 w 3078678"/>
                  <a:gd name="connsiteY51" fmla="*/ 261257 h 1655236"/>
                  <a:gd name="connsiteX52" fmla="*/ 2826327 w 3078678"/>
                  <a:gd name="connsiteY52" fmla="*/ 166255 h 1655236"/>
                  <a:gd name="connsiteX53" fmla="*/ 2897579 w 3078678"/>
                  <a:gd name="connsiteY53" fmla="*/ 11876 h 1655236"/>
                  <a:gd name="connsiteX54" fmla="*/ 2933205 w 3078678"/>
                  <a:gd name="connsiteY54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831273 w 3078678"/>
                  <a:gd name="connsiteY14" fmla="*/ 1033153 h 1655236"/>
                  <a:gd name="connsiteX15" fmla="*/ 890649 w 3078678"/>
                  <a:gd name="connsiteY15" fmla="*/ 902525 h 1655236"/>
                  <a:gd name="connsiteX16" fmla="*/ 1175657 w 3078678"/>
                  <a:gd name="connsiteY16" fmla="*/ 1009403 h 1655236"/>
                  <a:gd name="connsiteX17" fmla="*/ 1116281 w 3078678"/>
                  <a:gd name="connsiteY17" fmla="*/ 1258785 h 1655236"/>
                  <a:gd name="connsiteX18" fmla="*/ 1116281 w 3078678"/>
                  <a:gd name="connsiteY18" fmla="*/ 1377538 h 1655236"/>
                  <a:gd name="connsiteX19" fmla="*/ 1140031 w 3078678"/>
                  <a:gd name="connsiteY19" fmla="*/ 1377538 h 1655236"/>
                  <a:gd name="connsiteX20" fmla="*/ 1128156 w 3078678"/>
                  <a:gd name="connsiteY20" fmla="*/ 1294411 h 1655236"/>
                  <a:gd name="connsiteX21" fmla="*/ 1175657 w 3078678"/>
                  <a:gd name="connsiteY21" fmla="*/ 1187533 h 1655236"/>
                  <a:gd name="connsiteX22" fmla="*/ 1282535 w 3078678"/>
                  <a:gd name="connsiteY22" fmla="*/ 1104405 h 1655236"/>
                  <a:gd name="connsiteX23" fmla="*/ 1579418 w 3078678"/>
                  <a:gd name="connsiteY23" fmla="*/ 1258785 h 1655236"/>
                  <a:gd name="connsiteX24" fmla="*/ 1959429 w 3078678"/>
                  <a:gd name="connsiteY24" fmla="*/ 1211283 h 1655236"/>
                  <a:gd name="connsiteX25" fmla="*/ 1995055 w 3078678"/>
                  <a:gd name="connsiteY25" fmla="*/ 1377538 h 1655236"/>
                  <a:gd name="connsiteX26" fmla="*/ 2042556 w 3078678"/>
                  <a:gd name="connsiteY26" fmla="*/ 1638795 h 1655236"/>
                  <a:gd name="connsiteX27" fmla="*/ 2149434 w 3078678"/>
                  <a:gd name="connsiteY27" fmla="*/ 1615044 h 1655236"/>
                  <a:gd name="connsiteX28" fmla="*/ 2066307 w 3078678"/>
                  <a:gd name="connsiteY28" fmla="*/ 1508166 h 1655236"/>
                  <a:gd name="connsiteX29" fmla="*/ 2066307 w 3078678"/>
                  <a:gd name="connsiteY29" fmla="*/ 1246909 h 1655236"/>
                  <a:gd name="connsiteX30" fmla="*/ 2232561 w 3078678"/>
                  <a:gd name="connsiteY30" fmla="*/ 1163782 h 1655236"/>
                  <a:gd name="connsiteX31" fmla="*/ 2386940 w 3078678"/>
                  <a:gd name="connsiteY31" fmla="*/ 1258785 h 1655236"/>
                  <a:gd name="connsiteX32" fmla="*/ 2375065 w 3078678"/>
                  <a:gd name="connsiteY32" fmla="*/ 1389413 h 1655236"/>
                  <a:gd name="connsiteX33" fmla="*/ 2470068 w 3078678"/>
                  <a:gd name="connsiteY33" fmla="*/ 1413164 h 1655236"/>
                  <a:gd name="connsiteX34" fmla="*/ 2517569 w 3078678"/>
                  <a:gd name="connsiteY34" fmla="*/ 1294411 h 1655236"/>
                  <a:gd name="connsiteX35" fmla="*/ 2422566 w 3078678"/>
                  <a:gd name="connsiteY35" fmla="*/ 1235034 h 1655236"/>
                  <a:gd name="connsiteX36" fmla="*/ 2375065 w 3078678"/>
                  <a:gd name="connsiteY36" fmla="*/ 1092530 h 1655236"/>
                  <a:gd name="connsiteX37" fmla="*/ 2565070 w 3078678"/>
                  <a:gd name="connsiteY37" fmla="*/ 843148 h 1655236"/>
                  <a:gd name="connsiteX38" fmla="*/ 2671948 w 3078678"/>
                  <a:gd name="connsiteY38" fmla="*/ 831273 h 1655236"/>
                  <a:gd name="connsiteX39" fmla="*/ 2826327 w 3078678"/>
                  <a:gd name="connsiteY39" fmla="*/ 902525 h 1655236"/>
                  <a:gd name="connsiteX40" fmla="*/ 2838203 w 3078678"/>
                  <a:gd name="connsiteY40" fmla="*/ 1021278 h 1655236"/>
                  <a:gd name="connsiteX41" fmla="*/ 2933205 w 3078678"/>
                  <a:gd name="connsiteY41" fmla="*/ 1033153 h 1655236"/>
                  <a:gd name="connsiteX42" fmla="*/ 3016333 w 3078678"/>
                  <a:gd name="connsiteY42" fmla="*/ 831273 h 1655236"/>
                  <a:gd name="connsiteX43" fmla="*/ 2861953 w 3078678"/>
                  <a:gd name="connsiteY43" fmla="*/ 819398 h 1655236"/>
                  <a:gd name="connsiteX44" fmla="*/ 2766951 w 3078678"/>
                  <a:gd name="connsiteY44" fmla="*/ 748146 h 1655236"/>
                  <a:gd name="connsiteX45" fmla="*/ 2719449 w 3078678"/>
                  <a:gd name="connsiteY45" fmla="*/ 700644 h 1655236"/>
                  <a:gd name="connsiteX46" fmla="*/ 2802577 w 3078678"/>
                  <a:gd name="connsiteY46" fmla="*/ 308759 h 1655236"/>
                  <a:gd name="connsiteX47" fmla="*/ 2980707 w 3078678"/>
                  <a:gd name="connsiteY47" fmla="*/ 356260 h 1655236"/>
                  <a:gd name="connsiteX48" fmla="*/ 3004457 w 3078678"/>
                  <a:gd name="connsiteY48" fmla="*/ 451263 h 1655236"/>
                  <a:gd name="connsiteX49" fmla="*/ 3075709 w 3078678"/>
                  <a:gd name="connsiteY49" fmla="*/ 380011 h 1655236"/>
                  <a:gd name="connsiteX50" fmla="*/ 3051959 w 3078678"/>
                  <a:gd name="connsiteY50" fmla="*/ 308759 h 1655236"/>
                  <a:gd name="connsiteX51" fmla="*/ 2933205 w 3078678"/>
                  <a:gd name="connsiteY51" fmla="*/ 261257 h 1655236"/>
                  <a:gd name="connsiteX52" fmla="*/ 2826327 w 3078678"/>
                  <a:gd name="connsiteY52" fmla="*/ 166255 h 1655236"/>
                  <a:gd name="connsiteX53" fmla="*/ 2897579 w 3078678"/>
                  <a:gd name="connsiteY53" fmla="*/ 11876 h 1655236"/>
                  <a:gd name="connsiteX54" fmla="*/ 2933205 w 3078678"/>
                  <a:gd name="connsiteY54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741466 w 3078678"/>
                  <a:gd name="connsiteY14" fmla="*/ 921574 h 1655236"/>
                  <a:gd name="connsiteX15" fmla="*/ 890649 w 3078678"/>
                  <a:gd name="connsiteY15" fmla="*/ 902525 h 1655236"/>
                  <a:gd name="connsiteX16" fmla="*/ 1175657 w 3078678"/>
                  <a:gd name="connsiteY16" fmla="*/ 1009403 h 1655236"/>
                  <a:gd name="connsiteX17" fmla="*/ 1116281 w 3078678"/>
                  <a:gd name="connsiteY17" fmla="*/ 1258785 h 1655236"/>
                  <a:gd name="connsiteX18" fmla="*/ 1116281 w 3078678"/>
                  <a:gd name="connsiteY18" fmla="*/ 1377538 h 1655236"/>
                  <a:gd name="connsiteX19" fmla="*/ 1140031 w 3078678"/>
                  <a:gd name="connsiteY19" fmla="*/ 1377538 h 1655236"/>
                  <a:gd name="connsiteX20" fmla="*/ 1128156 w 3078678"/>
                  <a:gd name="connsiteY20" fmla="*/ 1294411 h 1655236"/>
                  <a:gd name="connsiteX21" fmla="*/ 1175657 w 3078678"/>
                  <a:gd name="connsiteY21" fmla="*/ 1187533 h 1655236"/>
                  <a:gd name="connsiteX22" fmla="*/ 1282535 w 3078678"/>
                  <a:gd name="connsiteY22" fmla="*/ 1104405 h 1655236"/>
                  <a:gd name="connsiteX23" fmla="*/ 1579418 w 3078678"/>
                  <a:gd name="connsiteY23" fmla="*/ 1258785 h 1655236"/>
                  <a:gd name="connsiteX24" fmla="*/ 1959429 w 3078678"/>
                  <a:gd name="connsiteY24" fmla="*/ 1211283 h 1655236"/>
                  <a:gd name="connsiteX25" fmla="*/ 1995055 w 3078678"/>
                  <a:gd name="connsiteY25" fmla="*/ 1377538 h 1655236"/>
                  <a:gd name="connsiteX26" fmla="*/ 2042556 w 3078678"/>
                  <a:gd name="connsiteY26" fmla="*/ 1638795 h 1655236"/>
                  <a:gd name="connsiteX27" fmla="*/ 2149434 w 3078678"/>
                  <a:gd name="connsiteY27" fmla="*/ 1615044 h 1655236"/>
                  <a:gd name="connsiteX28" fmla="*/ 2066307 w 3078678"/>
                  <a:gd name="connsiteY28" fmla="*/ 1508166 h 1655236"/>
                  <a:gd name="connsiteX29" fmla="*/ 2066307 w 3078678"/>
                  <a:gd name="connsiteY29" fmla="*/ 1246909 h 1655236"/>
                  <a:gd name="connsiteX30" fmla="*/ 2232561 w 3078678"/>
                  <a:gd name="connsiteY30" fmla="*/ 1163782 h 1655236"/>
                  <a:gd name="connsiteX31" fmla="*/ 2386940 w 3078678"/>
                  <a:gd name="connsiteY31" fmla="*/ 1258785 h 1655236"/>
                  <a:gd name="connsiteX32" fmla="*/ 2375065 w 3078678"/>
                  <a:gd name="connsiteY32" fmla="*/ 1389413 h 1655236"/>
                  <a:gd name="connsiteX33" fmla="*/ 2470068 w 3078678"/>
                  <a:gd name="connsiteY33" fmla="*/ 1413164 h 1655236"/>
                  <a:gd name="connsiteX34" fmla="*/ 2517569 w 3078678"/>
                  <a:gd name="connsiteY34" fmla="*/ 1294411 h 1655236"/>
                  <a:gd name="connsiteX35" fmla="*/ 2422566 w 3078678"/>
                  <a:gd name="connsiteY35" fmla="*/ 1235034 h 1655236"/>
                  <a:gd name="connsiteX36" fmla="*/ 2375065 w 3078678"/>
                  <a:gd name="connsiteY36" fmla="*/ 1092530 h 1655236"/>
                  <a:gd name="connsiteX37" fmla="*/ 2565070 w 3078678"/>
                  <a:gd name="connsiteY37" fmla="*/ 843148 h 1655236"/>
                  <a:gd name="connsiteX38" fmla="*/ 2671948 w 3078678"/>
                  <a:gd name="connsiteY38" fmla="*/ 831273 h 1655236"/>
                  <a:gd name="connsiteX39" fmla="*/ 2826327 w 3078678"/>
                  <a:gd name="connsiteY39" fmla="*/ 902525 h 1655236"/>
                  <a:gd name="connsiteX40" fmla="*/ 2838203 w 3078678"/>
                  <a:gd name="connsiteY40" fmla="*/ 1021278 h 1655236"/>
                  <a:gd name="connsiteX41" fmla="*/ 2933205 w 3078678"/>
                  <a:gd name="connsiteY41" fmla="*/ 1033153 h 1655236"/>
                  <a:gd name="connsiteX42" fmla="*/ 3016333 w 3078678"/>
                  <a:gd name="connsiteY42" fmla="*/ 831273 h 1655236"/>
                  <a:gd name="connsiteX43" fmla="*/ 2861953 w 3078678"/>
                  <a:gd name="connsiteY43" fmla="*/ 819398 h 1655236"/>
                  <a:gd name="connsiteX44" fmla="*/ 2766951 w 3078678"/>
                  <a:gd name="connsiteY44" fmla="*/ 748146 h 1655236"/>
                  <a:gd name="connsiteX45" fmla="*/ 2719449 w 3078678"/>
                  <a:gd name="connsiteY45" fmla="*/ 700644 h 1655236"/>
                  <a:gd name="connsiteX46" fmla="*/ 2802577 w 3078678"/>
                  <a:gd name="connsiteY46" fmla="*/ 308759 h 1655236"/>
                  <a:gd name="connsiteX47" fmla="*/ 2980707 w 3078678"/>
                  <a:gd name="connsiteY47" fmla="*/ 356260 h 1655236"/>
                  <a:gd name="connsiteX48" fmla="*/ 3004457 w 3078678"/>
                  <a:gd name="connsiteY48" fmla="*/ 451263 h 1655236"/>
                  <a:gd name="connsiteX49" fmla="*/ 3075709 w 3078678"/>
                  <a:gd name="connsiteY49" fmla="*/ 380011 h 1655236"/>
                  <a:gd name="connsiteX50" fmla="*/ 3051959 w 3078678"/>
                  <a:gd name="connsiteY50" fmla="*/ 308759 h 1655236"/>
                  <a:gd name="connsiteX51" fmla="*/ 2933205 w 3078678"/>
                  <a:gd name="connsiteY51" fmla="*/ 261257 h 1655236"/>
                  <a:gd name="connsiteX52" fmla="*/ 2826327 w 3078678"/>
                  <a:gd name="connsiteY52" fmla="*/ 166255 h 1655236"/>
                  <a:gd name="connsiteX53" fmla="*/ 2897579 w 3078678"/>
                  <a:gd name="connsiteY53" fmla="*/ 11876 h 1655236"/>
                  <a:gd name="connsiteX54" fmla="*/ 2933205 w 3078678"/>
                  <a:gd name="connsiteY54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741466 w 3078678"/>
                  <a:gd name="connsiteY14" fmla="*/ 921574 h 1655236"/>
                  <a:gd name="connsiteX15" fmla="*/ 836221 w 3078678"/>
                  <a:gd name="connsiteY15" fmla="*/ 804554 h 1655236"/>
                  <a:gd name="connsiteX16" fmla="*/ 1175657 w 3078678"/>
                  <a:gd name="connsiteY16" fmla="*/ 1009403 h 1655236"/>
                  <a:gd name="connsiteX17" fmla="*/ 1116281 w 3078678"/>
                  <a:gd name="connsiteY17" fmla="*/ 1258785 h 1655236"/>
                  <a:gd name="connsiteX18" fmla="*/ 1116281 w 3078678"/>
                  <a:gd name="connsiteY18" fmla="*/ 1377538 h 1655236"/>
                  <a:gd name="connsiteX19" fmla="*/ 1140031 w 3078678"/>
                  <a:gd name="connsiteY19" fmla="*/ 1377538 h 1655236"/>
                  <a:gd name="connsiteX20" fmla="*/ 1128156 w 3078678"/>
                  <a:gd name="connsiteY20" fmla="*/ 1294411 h 1655236"/>
                  <a:gd name="connsiteX21" fmla="*/ 1175657 w 3078678"/>
                  <a:gd name="connsiteY21" fmla="*/ 1187533 h 1655236"/>
                  <a:gd name="connsiteX22" fmla="*/ 1282535 w 3078678"/>
                  <a:gd name="connsiteY22" fmla="*/ 1104405 h 1655236"/>
                  <a:gd name="connsiteX23" fmla="*/ 1579418 w 3078678"/>
                  <a:gd name="connsiteY23" fmla="*/ 1258785 h 1655236"/>
                  <a:gd name="connsiteX24" fmla="*/ 1959429 w 3078678"/>
                  <a:gd name="connsiteY24" fmla="*/ 1211283 h 1655236"/>
                  <a:gd name="connsiteX25" fmla="*/ 1995055 w 3078678"/>
                  <a:gd name="connsiteY25" fmla="*/ 1377538 h 1655236"/>
                  <a:gd name="connsiteX26" fmla="*/ 2042556 w 3078678"/>
                  <a:gd name="connsiteY26" fmla="*/ 1638795 h 1655236"/>
                  <a:gd name="connsiteX27" fmla="*/ 2149434 w 3078678"/>
                  <a:gd name="connsiteY27" fmla="*/ 1615044 h 1655236"/>
                  <a:gd name="connsiteX28" fmla="*/ 2066307 w 3078678"/>
                  <a:gd name="connsiteY28" fmla="*/ 1508166 h 1655236"/>
                  <a:gd name="connsiteX29" fmla="*/ 2066307 w 3078678"/>
                  <a:gd name="connsiteY29" fmla="*/ 1246909 h 1655236"/>
                  <a:gd name="connsiteX30" fmla="*/ 2232561 w 3078678"/>
                  <a:gd name="connsiteY30" fmla="*/ 1163782 h 1655236"/>
                  <a:gd name="connsiteX31" fmla="*/ 2386940 w 3078678"/>
                  <a:gd name="connsiteY31" fmla="*/ 1258785 h 1655236"/>
                  <a:gd name="connsiteX32" fmla="*/ 2375065 w 3078678"/>
                  <a:gd name="connsiteY32" fmla="*/ 1389413 h 1655236"/>
                  <a:gd name="connsiteX33" fmla="*/ 2470068 w 3078678"/>
                  <a:gd name="connsiteY33" fmla="*/ 1413164 h 1655236"/>
                  <a:gd name="connsiteX34" fmla="*/ 2517569 w 3078678"/>
                  <a:gd name="connsiteY34" fmla="*/ 1294411 h 1655236"/>
                  <a:gd name="connsiteX35" fmla="*/ 2422566 w 3078678"/>
                  <a:gd name="connsiteY35" fmla="*/ 1235034 h 1655236"/>
                  <a:gd name="connsiteX36" fmla="*/ 2375065 w 3078678"/>
                  <a:gd name="connsiteY36" fmla="*/ 1092530 h 1655236"/>
                  <a:gd name="connsiteX37" fmla="*/ 2565070 w 3078678"/>
                  <a:gd name="connsiteY37" fmla="*/ 843148 h 1655236"/>
                  <a:gd name="connsiteX38" fmla="*/ 2671948 w 3078678"/>
                  <a:gd name="connsiteY38" fmla="*/ 831273 h 1655236"/>
                  <a:gd name="connsiteX39" fmla="*/ 2826327 w 3078678"/>
                  <a:gd name="connsiteY39" fmla="*/ 902525 h 1655236"/>
                  <a:gd name="connsiteX40" fmla="*/ 2838203 w 3078678"/>
                  <a:gd name="connsiteY40" fmla="*/ 1021278 h 1655236"/>
                  <a:gd name="connsiteX41" fmla="*/ 2933205 w 3078678"/>
                  <a:gd name="connsiteY41" fmla="*/ 1033153 h 1655236"/>
                  <a:gd name="connsiteX42" fmla="*/ 3016333 w 3078678"/>
                  <a:gd name="connsiteY42" fmla="*/ 831273 h 1655236"/>
                  <a:gd name="connsiteX43" fmla="*/ 2861953 w 3078678"/>
                  <a:gd name="connsiteY43" fmla="*/ 819398 h 1655236"/>
                  <a:gd name="connsiteX44" fmla="*/ 2766951 w 3078678"/>
                  <a:gd name="connsiteY44" fmla="*/ 748146 h 1655236"/>
                  <a:gd name="connsiteX45" fmla="*/ 2719449 w 3078678"/>
                  <a:gd name="connsiteY45" fmla="*/ 700644 h 1655236"/>
                  <a:gd name="connsiteX46" fmla="*/ 2802577 w 3078678"/>
                  <a:gd name="connsiteY46" fmla="*/ 308759 h 1655236"/>
                  <a:gd name="connsiteX47" fmla="*/ 2980707 w 3078678"/>
                  <a:gd name="connsiteY47" fmla="*/ 356260 h 1655236"/>
                  <a:gd name="connsiteX48" fmla="*/ 3004457 w 3078678"/>
                  <a:gd name="connsiteY48" fmla="*/ 451263 h 1655236"/>
                  <a:gd name="connsiteX49" fmla="*/ 3075709 w 3078678"/>
                  <a:gd name="connsiteY49" fmla="*/ 380011 h 1655236"/>
                  <a:gd name="connsiteX50" fmla="*/ 3051959 w 3078678"/>
                  <a:gd name="connsiteY50" fmla="*/ 308759 h 1655236"/>
                  <a:gd name="connsiteX51" fmla="*/ 2933205 w 3078678"/>
                  <a:gd name="connsiteY51" fmla="*/ 261257 h 1655236"/>
                  <a:gd name="connsiteX52" fmla="*/ 2826327 w 3078678"/>
                  <a:gd name="connsiteY52" fmla="*/ 166255 h 1655236"/>
                  <a:gd name="connsiteX53" fmla="*/ 2897579 w 3078678"/>
                  <a:gd name="connsiteY53" fmla="*/ 11876 h 1655236"/>
                  <a:gd name="connsiteX54" fmla="*/ 2933205 w 3078678"/>
                  <a:gd name="connsiteY54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741466 w 3078678"/>
                  <a:gd name="connsiteY14" fmla="*/ 921574 h 1655236"/>
                  <a:gd name="connsiteX15" fmla="*/ 836221 w 3078678"/>
                  <a:gd name="connsiteY15" fmla="*/ 804554 h 1655236"/>
                  <a:gd name="connsiteX16" fmla="*/ 1085850 w 3078678"/>
                  <a:gd name="connsiteY16" fmla="*/ 925039 h 1655236"/>
                  <a:gd name="connsiteX17" fmla="*/ 1116281 w 3078678"/>
                  <a:gd name="connsiteY17" fmla="*/ 1258785 h 1655236"/>
                  <a:gd name="connsiteX18" fmla="*/ 1116281 w 3078678"/>
                  <a:gd name="connsiteY18" fmla="*/ 1377538 h 1655236"/>
                  <a:gd name="connsiteX19" fmla="*/ 1140031 w 3078678"/>
                  <a:gd name="connsiteY19" fmla="*/ 1377538 h 1655236"/>
                  <a:gd name="connsiteX20" fmla="*/ 1128156 w 3078678"/>
                  <a:gd name="connsiteY20" fmla="*/ 1294411 h 1655236"/>
                  <a:gd name="connsiteX21" fmla="*/ 1175657 w 3078678"/>
                  <a:gd name="connsiteY21" fmla="*/ 1187533 h 1655236"/>
                  <a:gd name="connsiteX22" fmla="*/ 1282535 w 3078678"/>
                  <a:gd name="connsiteY22" fmla="*/ 1104405 h 1655236"/>
                  <a:gd name="connsiteX23" fmla="*/ 1579418 w 3078678"/>
                  <a:gd name="connsiteY23" fmla="*/ 1258785 h 1655236"/>
                  <a:gd name="connsiteX24" fmla="*/ 1959429 w 3078678"/>
                  <a:gd name="connsiteY24" fmla="*/ 1211283 h 1655236"/>
                  <a:gd name="connsiteX25" fmla="*/ 1995055 w 3078678"/>
                  <a:gd name="connsiteY25" fmla="*/ 1377538 h 1655236"/>
                  <a:gd name="connsiteX26" fmla="*/ 2042556 w 3078678"/>
                  <a:gd name="connsiteY26" fmla="*/ 1638795 h 1655236"/>
                  <a:gd name="connsiteX27" fmla="*/ 2149434 w 3078678"/>
                  <a:gd name="connsiteY27" fmla="*/ 1615044 h 1655236"/>
                  <a:gd name="connsiteX28" fmla="*/ 2066307 w 3078678"/>
                  <a:gd name="connsiteY28" fmla="*/ 1508166 h 1655236"/>
                  <a:gd name="connsiteX29" fmla="*/ 2066307 w 3078678"/>
                  <a:gd name="connsiteY29" fmla="*/ 1246909 h 1655236"/>
                  <a:gd name="connsiteX30" fmla="*/ 2232561 w 3078678"/>
                  <a:gd name="connsiteY30" fmla="*/ 1163782 h 1655236"/>
                  <a:gd name="connsiteX31" fmla="*/ 2386940 w 3078678"/>
                  <a:gd name="connsiteY31" fmla="*/ 1258785 h 1655236"/>
                  <a:gd name="connsiteX32" fmla="*/ 2375065 w 3078678"/>
                  <a:gd name="connsiteY32" fmla="*/ 1389413 h 1655236"/>
                  <a:gd name="connsiteX33" fmla="*/ 2470068 w 3078678"/>
                  <a:gd name="connsiteY33" fmla="*/ 1413164 h 1655236"/>
                  <a:gd name="connsiteX34" fmla="*/ 2517569 w 3078678"/>
                  <a:gd name="connsiteY34" fmla="*/ 1294411 h 1655236"/>
                  <a:gd name="connsiteX35" fmla="*/ 2422566 w 3078678"/>
                  <a:gd name="connsiteY35" fmla="*/ 1235034 h 1655236"/>
                  <a:gd name="connsiteX36" fmla="*/ 2375065 w 3078678"/>
                  <a:gd name="connsiteY36" fmla="*/ 1092530 h 1655236"/>
                  <a:gd name="connsiteX37" fmla="*/ 2565070 w 3078678"/>
                  <a:gd name="connsiteY37" fmla="*/ 843148 h 1655236"/>
                  <a:gd name="connsiteX38" fmla="*/ 2671948 w 3078678"/>
                  <a:gd name="connsiteY38" fmla="*/ 831273 h 1655236"/>
                  <a:gd name="connsiteX39" fmla="*/ 2826327 w 3078678"/>
                  <a:gd name="connsiteY39" fmla="*/ 902525 h 1655236"/>
                  <a:gd name="connsiteX40" fmla="*/ 2838203 w 3078678"/>
                  <a:gd name="connsiteY40" fmla="*/ 1021278 h 1655236"/>
                  <a:gd name="connsiteX41" fmla="*/ 2933205 w 3078678"/>
                  <a:gd name="connsiteY41" fmla="*/ 1033153 h 1655236"/>
                  <a:gd name="connsiteX42" fmla="*/ 3016333 w 3078678"/>
                  <a:gd name="connsiteY42" fmla="*/ 831273 h 1655236"/>
                  <a:gd name="connsiteX43" fmla="*/ 2861953 w 3078678"/>
                  <a:gd name="connsiteY43" fmla="*/ 819398 h 1655236"/>
                  <a:gd name="connsiteX44" fmla="*/ 2766951 w 3078678"/>
                  <a:gd name="connsiteY44" fmla="*/ 748146 h 1655236"/>
                  <a:gd name="connsiteX45" fmla="*/ 2719449 w 3078678"/>
                  <a:gd name="connsiteY45" fmla="*/ 700644 h 1655236"/>
                  <a:gd name="connsiteX46" fmla="*/ 2802577 w 3078678"/>
                  <a:gd name="connsiteY46" fmla="*/ 308759 h 1655236"/>
                  <a:gd name="connsiteX47" fmla="*/ 2980707 w 3078678"/>
                  <a:gd name="connsiteY47" fmla="*/ 356260 h 1655236"/>
                  <a:gd name="connsiteX48" fmla="*/ 3004457 w 3078678"/>
                  <a:gd name="connsiteY48" fmla="*/ 451263 h 1655236"/>
                  <a:gd name="connsiteX49" fmla="*/ 3075709 w 3078678"/>
                  <a:gd name="connsiteY49" fmla="*/ 380011 h 1655236"/>
                  <a:gd name="connsiteX50" fmla="*/ 3051959 w 3078678"/>
                  <a:gd name="connsiteY50" fmla="*/ 308759 h 1655236"/>
                  <a:gd name="connsiteX51" fmla="*/ 2933205 w 3078678"/>
                  <a:gd name="connsiteY51" fmla="*/ 261257 h 1655236"/>
                  <a:gd name="connsiteX52" fmla="*/ 2826327 w 3078678"/>
                  <a:gd name="connsiteY52" fmla="*/ 166255 h 1655236"/>
                  <a:gd name="connsiteX53" fmla="*/ 2897579 w 3078678"/>
                  <a:gd name="connsiteY53" fmla="*/ 11876 h 1655236"/>
                  <a:gd name="connsiteX54" fmla="*/ 2933205 w 3078678"/>
                  <a:gd name="connsiteY54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741466 w 3078678"/>
                  <a:gd name="connsiteY14" fmla="*/ 921574 h 1655236"/>
                  <a:gd name="connsiteX15" fmla="*/ 836221 w 3078678"/>
                  <a:gd name="connsiteY15" fmla="*/ 804554 h 1655236"/>
                  <a:gd name="connsiteX16" fmla="*/ 1085850 w 3078678"/>
                  <a:gd name="connsiteY16" fmla="*/ 925039 h 1655236"/>
                  <a:gd name="connsiteX17" fmla="*/ 1116281 w 3078678"/>
                  <a:gd name="connsiteY17" fmla="*/ 1258785 h 1655236"/>
                  <a:gd name="connsiteX18" fmla="*/ 967344 w 3078678"/>
                  <a:gd name="connsiteY18" fmla="*/ 1138052 h 1655236"/>
                  <a:gd name="connsiteX19" fmla="*/ 1116281 w 3078678"/>
                  <a:gd name="connsiteY19" fmla="*/ 1377538 h 1655236"/>
                  <a:gd name="connsiteX20" fmla="*/ 1140031 w 3078678"/>
                  <a:gd name="connsiteY20" fmla="*/ 1377538 h 1655236"/>
                  <a:gd name="connsiteX21" fmla="*/ 1128156 w 3078678"/>
                  <a:gd name="connsiteY21" fmla="*/ 1294411 h 1655236"/>
                  <a:gd name="connsiteX22" fmla="*/ 1175657 w 3078678"/>
                  <a:gd name="connsiteY22" fmla="*/ 1187533 h 1655236"/>
                  <a:gd name="connsiteX23" fmla="*/ 1282535 w 3078678"/>
                  <a:gd name="connsiteY23" fmla="*/ 1104405 h 1655236"/>
                  <a:gd name="connsiteX24" fmla="*/ 1579418 w 3078678"/>
                  <a:gd name="connsiteY24" fmla="*/ 1258785 h 1655236"/>
                  <a:gd name="connsiteX25" fmla="*/ 1959429 w 3078678"/>
                  <a:gd name="connsiteY25" fmla="*/ 1211283 h 1655236"/>
                  <a:gd name="connsiteX26" fmla="*/ 1995055 w 3078678"/>
                  <a:gd name="connsiteY26" fmla="*/ 1377538 h 1655236"/>
                  <a:gd name="connsiteX27" fmla="*/ 2042556 w 3078678"/>
                  <a:gd name="connsiteY27" fmla="*/ 1638795 h 1655236"/>
                  <a:gd name="connsiteX28" fmla="*/ 2149434 w 3078678"/>
                  <a:gd name="connsiteY28" fmla="*/ 1615044 h 1655236"/>
                  <a:gd name="connsiteX29" fmla="*/ 2066307 w 3078678"/>
                  <a:gd name="connsiteY29" fmla="*/ 1508166 h 1655236"/>
                  <a:gd name="connsiteX30" fmla="*/ 2066307 w 3078678"/>
                  <a:gd name="connsiteY30" fmla="*/ 1246909 h 1655236"/>
                  <a:gd name="connsiteX31" fmla="*/ 2232561 w 3078678"/>
                  <a:gd name="connsiteY31" fmla="*/ 1163782 h 1655236"/>
                  <a:gd name="connsiteX32" fmla="*/ 2386940 w 3078678"/>
                  <a:gd name="connsiteY32" fmla="*/ 1258785 h 1655236"/>
                  <a:gd name="connsiteX33" fmla="*/ 2375065 w 3078678"/>
                  <a:gd name="connsiteY33" fmla="*/ 1389413 h 1655236"/>
                  <a:gd name="connsiteX34" fmla="*/ 2470068 w 3078678"/>
                  <a:gd name="connsiteY34" fmla="*/ 1413164 h 1655236"/>
                  <a:gd name="connsiteX35" fmla="*/ 2517569 w 3078678"/>
                  <a:gd name="connsiteY35" fmla="*/ 1294411 h 1655236"/>
                  <a:gd name="connsiteX36" fmla="*/ 2422566 w 3078678"/>
                  <a:gd name="connsiteY36" fmla="*/ 1235034 h 1655236"/>
                  <a:gd name="connsiteX37" fmla="*/ 2375065 w 3078678"/>
                  <a:gd name="connsiteY37" fmla="*/ 1092530 h 1655236"/>
                  <a:gd name="connsiteX38" fmla="*/ 2565070 w 3078678"/>
                  <a:gd name="connsiteY38" fmla="*/ 843148 h 1655236"/>
                  <a:gd name="connsiteX39" fmla="*/ 2671948 w 3078678"/>
                  <a:gd name="connsiteY39" fmla="*/ 831273 h 1655236"/>
                  <a:gd name="connsiteX40" fmla="*/ 2826327 w 3078678"/>
                  <a:gd name="connsiteY40" fmla="*/ 902525 h 1655236"/>
                  <a:gd name="connsiteX41" fmla="*/ 2838203 w 3078678"/>
                  <a:gd name="connsiteY41" fmla="*/ 1021278 h 1655236"/>
                  <a:gd name="connsiteX42" fmla="*/ 2933205 w 3078678"/>
                  <a:gd name="connsiteY42" fmla="*/ 1033153 h 1655236"/>
                  <a:gd name="connsiteX43" fmla="*/ 3016333 w 3078678"/>
                  <a:gd name="connsiteY43" fmla="*/ 831273 h 1655236"/>
                  <a:gd name="connsiteX44" fmla="*/ 2861953 w 3078678"/>
                  <a:gd name="connsiteY44" fmla="*/ 819398 h 1655236"/>
                  <a:gd name="connsiteX45" fmla="*/ 2766951 w 3078678"/>
                  <a:gd name="connsiteY45" fmla="*/ 748146 h 1655236"/>
                  <a:gd name="connsiteX46" fmla="*/ 2719449 w 3078678"/>
                  <a:gd name="connsiteY46" fmla="*/ 700644 h 1655236"/>
                  <a:gd name="connsiteX47" fmla="*/ 2802577 w 3078678"/>
                  <a:gd name="connsiteY47" fmla="*/ 308759 h 1655236"/>
                  <a:gd name="connsiteX48" fmla="*/ 2980707 w 3078678"/>
                  <a:gd name="connsiteY48" fmla="*/ 356260 h 1655236"/>
                  <a:gd name="connsiteX49" fmla="*/ 3004457 w 3078678"/>
                  <a:gd name="connsiteY49" fmla="*/ 451263 h 1655236"/>
                  <a:gd name="connsiteX50" fmla="*/ 3075709 w 3078678"/>
                  <a:gd name="connsiteY50" fmla="*/ 380011 h 1655236"/>
                  <a:gd name="connsiteX51" fmla="*/ 3051959 w 3078678"/>
                  <a:gd name="connsiteY51" fmla="*/ 308759 h 1655236"/>
                  <a:gd name="connsiteX52" fmla="*/ 2933205 w 3078678"/>
                  <a:gd name="connsiteY52" fmla="*/ 261257 h 1655236"/>
                  <a:gd name="connsiteX53" fmla="*/ 2826327 w 3078678"/>
                  <a:gd name="connsiteY53" fmla="*/ 166255 h 1655236"/>
                  <a:gd name="connsiteX54" fmla="*/ 2897579 w 3078678"/>
                  <a:gd name="connsiteY54" fmla="*/ 11876 h 1655236"/>
                  <a:gd name="connsiteX55" fmla="*/ 2933205 w 3078678"/>
                  <a:gd name="connsiteY55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741466 w 3078678"/>
                  <a:gd name="connsiteY14" fmla="*/ 921574 h 1655236"/>
                  <a:gd name="connsiteX15" fmla="*/ 836221 w 3078678"/>
                  <a:gd name="connsiteY15" fmla="*/ 804554 h 1655236"/>
                  <a:gd name="connsiteX16" fmla="*/ 1085850 w 3078678"/>
                  <a:gd name="connsiteY16" fmla="*/ 925039 h 1655236"/>
                  <a:gd name="connsiteX17" fmla="*/ 1034638 w 3078678"/>
                  <a:gd name="connsiteY17" fmla="*/ 1057400 h 1655236"/>
                  <a:gd name="connsiteX18" fmla="*/ 967344 w 3078678"/>
                  <a:gd name="connsiteY18" fmla="*/ 1138052 h 1655236"/>
                  <a:gd name="connsiteX19" fmla="*/ 1116281 w 3078678"/>
                  <a:gd name="connsiteY19" fmla="*/ 1377538 h 1655236"/>
                  <a:gd name="connsiteX20" fmla="*/ 1140031 w 3078678"/>
                  <a:gd name="connsiteY20" fmla="*/ 1377538 h 1655236"/>
                  <a:gd name="connsiteX21" fmla="*/ 1128156 w 3078678"/>
                  <a:gd name="connsiteY21" fmla="*/ 1294411 h 1655236"/>
                  <a:gd name="connsiteX22" fmla="*/ 1175657 w 3078678"/>
                  <a:gd name="connsiteY22" fmla="*/ 1187533 h 1655236"/>
                  <a:gd name="connsiteX23" fmla="*/ 1282535 w 3078678"/>
                  <a:gd name="connsiteY23" fmla="*/ 1104405 h 1655236"/>
                  <a:gd name="connsiteX24" fmla="*/ 1579418 w 3078678"/>
                  <a:gd name="connsiteY24" fmla="*/ 1258785 h 1655236"/>
                  <a:gd name="connsiteX25" fmla="*/ 1959429 w 3078678"/>
                  <a:gd name="connsiteY25" fmla="*/ 1211283 h 1655236"/>
                  <a:gd name="connsiteX26" fmla="*/ 1995055 w 3078678"/>
                  <a:gd name="connsiteY26" fmla="*/ 1377538 h 1655236"/>
                  <a:gd name="connsiteX27" fmla="*/ 2042556 w 3078678"/>
                  <a:gd name="connsiteY27" fmla="*/ 1638795 h 1655236"/>
                  <a:gd name="connsiteX28" fmla="*/ 2149434 w 3078678"/>
                  <a:gd name="connsiteY28" fmla="*/ 1615044 h 1655236"/>
                  <a:gd name="connsiteX29" fmla="*/ 2066307 w 3078678"/>
                  <a:gd name="connsiteY29" fmla="*/ 1508166 h 1655236"/>
                  <a:gd name="connsiteX30" fmla="*/ 2066307 w 3078678"/>
                  <a:gd name="connsiteY30" fmla="*/ 1246909 h 1655236"/>
                  <a:gd name="connsiteX31" fmla="*/ 2232561 w 3078678"/>
                  <a:gd name="connsiteY31" fmla="*/ 1163782 h 1655236"/>
                  <a:gd name="connsiteX32" fmla="*/ 2386940 w 3078678"/>
                  <a:gd name="connsiteY32" fmla="*/ 1258785 h 1655236"/>
                  <a:gd name="connsiteX33" fmla="*/ 2375065 w 3078678"/>
                  <a:gd name="connsiteY33" fmla="*/ 1389413 h 1655236"/>
                  <a:gd name="connsiteX34" fmla="*/ 2470068 w 3078678"/>
                  <a:gd name="connsiteY34" fmla="*/ 1413164 h 1655236"/>
                  <a:gd name="connsiteX35" fmla="*/ 2517569 w 3078678"/>
                  <a:gd name="connsiteY35" fmla="*/ 1294411 h 1655236"/>
                  <a:gd name="connsiteX36" fmla="*/ 2422566 w 3078678"/>
                  <a:gd name="connsiteY36" fmla="*/ 1235034 h 1655236"/>
                  <a:gd name="connsiteX37" fmla="*/ 2375065 w 3078678"/>
                  <a:gd name="connsiteY37" fmla="*/ 1092530 h 1655236"/>
                  <a:gd name="connsiteX38" fmla="*/ 2565070 w 3078678"/>
                  <a:gd name="connsiteY38" fmla="*/ 843148 h 1655236"/>
                  <a:gd name="connsiteX39" fmla="*/ 2671948 w 3078678"/>
                  <a:gd name="connsiteY39" fmla="*/ 831273 h 1655236"/>
                  <a:gd name="connsiteX40" fmla="*/ 2826327 w 3078678"/>
                  <a:gd name="connsiteY40" fmla="*/ 902525 h 1655236"/>
                  <a:gd name="connsiteX41" fmla="*/ 2838203 w 3078678"/>
                  <a:gd name="connsiteY41" fmla="*/ 1021278 h 1655236"/>
                  <a:gd name="connsiteX42" fmla="*/ 2933205 w 3078678"/>
                  <a:gd name="connsiteY42" fmla="*/ 1033153 h 1655236"/>
                  <a:gd name="connsiteX43" fmla="*/ 3016333 w 3078678"/>
                  <a:gd name="connsiteY43" fmla="*/ 831273 h 1655236"/>
                  <a:gd name="connsiteX44" fmla="*/ 2861953 w 3078678"/>
                  <a:gd name="connsiteY44" fmla="*/ 819398 h 1655236"/>
                  <a:gd name="connsiteX45" fmla="*/ 2766951 w 3078678"/>
                  <a:gd name="connsiteY45" fmla="*/ 748146 h 1655236"/>
                  <a:gd name="connsiteX46" fmla="*/ 2719449 w 3078678"/>
                  <a:gd name="connsiteY46" fmla="*/ 700644 h 1655236"/>
                  <a:gd name="connsiteX47" fmla="*/ 2802577 w 3078678"/>
                  <a:gd name="connsiteY47" fmla="*/ 308759 h 1655236"/>
                  <a:gd name="connsiteX48" fmla="*/ 2980707 w 3078678"/>
                  <a:gd name="connsiteY48" fmla="*/ 356260 h 1655236"/>
                  <a:gd name="connsiteX49" fmla="*/ 3004457 w 3078678"/>
                  <a:gd name="connsiteY49" fmla="*/ 451263 h 1655236"/>
                  <a:gd name="connsiteX50" fmla="*/ 3075709 w 3078678"/>
                  <a:gd name="connsiteY50" fmla="*/ 380011 h 1655236"/>
                  <a:gd name="connsiteX51" fmla="*/ 3051959 w 3078678"/>
                  <a:gd name="connsiteY51" fmla="*/ 308759 h 1655236"/>
                  <a:gd name="connsiteX52" fmla="*/ 2933205 w 3078678"/>
                  <a:gd name="connsiteY52" fmla="*/ 261257 h 1655236"/>
                  <a:gd name="connsiteX53" fmla="*/ 2826327 w 3078678"/>
                  <a:gd name="connsiteY53" fmla="*/ 166255 h 1655236"/>
                  <a:gd name="connsiteX54" fmla="*/ 2897579 w 3078678"/>
                  <a:gd name="connsiteY54" fmla="*/ 11876 h 1655236"/>
                  <a:gd name="connsiteX55" fmla="*/ 2933205 w 3078678"/>
                  <a:gd name="connsiteY55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741466 w 3078678"/>
                  <a:gd name="connsiteY14" fmla="*/ 921574 h 1655236"/>
                  <a:gd name="connsiteX15" fmla="*/ 836221 w 3078678"/>
                  <a:gd name="connsiteY15" fmla="*/ 804554 h 1655236"/>
                  <a:gd name="connsiteX16" fmla="*/ 1085850 w 3078678"/>
                  <a:gd name="connsiteY16" fmla="*/ 925039 h 1655236"/>
                  <a:gd name="connsiteX17" fmla="*/ 1034638 w 3078678"/>
                  <a:gd name="connsiteY17" fmla="*/ 1057400 h 1655236"/>
                  <a:gd name="connsiteX18" fmla="*/ 967344 w 3078678"/>
                  <a:gd name="connsiteY18" fmla="*/ 1138052 h 1655236"/>
                  <a:gd name="connsiteX19" fmla="*/ 925781 w 3078678"/>
                  <a:gd name="connsiteY19" fmla="*/ 1255074 h 1655236"/>
                  <a:gd name="connsiteX20" fmla="*/ 1140031 w 3078678"/>
                  <a:gd name="connsiteY20" fmla="*/ 1377538 h 1655236"/>
                  <a:gd name="connsiteX21" fmla="*/ 1128156 w 3078678"/>
                  <a:gd name="connsiteY21" fmla="*/ 1294411 h 1655236"/>
                  <a:gd name="connsiteX22" fmla="*/ 1175657 w 3078678"/>
                  <a:gd name="connsiteY22" fmla="*/ 1187533 h 1655236"/>
                  <a:gd name="connsiteX23" fmla="*/ 1282535 w 3078678"/>
                  <a:gd name="connsiteY23" fmla="*/ 1104405 h 1655236"/>
                  <a:gd name="connsiteX24" fmla="*/ 1579418 w 3078678"/>
                  <a:gd name="connsiteY24" fmla="*/ 1258785 h 1655236"/>
                  <a:gd name="connsiteX25" fmla="*/ 1959429 w 3078678"/>
                  <a:gd name="connsiteY25" fmla="*/ 1211283 h 1655236"/>
                  <a:gd name="connsiteX26" fmla="*/ 1995055 w 3078678"/>
                  <a:gd name="connsiteY26" fmla="*/ 1377538 h 1655236"/>
                  <a:gd name="connsiteX27" fmla="*/ 2042556 w 3078678"/>
                  <a:gd name="connsiteY27" fmla="*/ 1638795 h 1655236"/>
                  <a:gd name="connsiteX28" fmla="*/ 2149434 w 3078678"/>
                  <a:gd name="connsiteY28" fmla="*/ 1615044 h 1655236"/>
                  <a:gd name="connsiteX29" fmla="*/ 2066307 w 3078678"/>
                  <a:gd name="connsiteY29" fmla="*/ 1508166 h 1655236"/>
                  <a:gd name="connsiteX30" fmla="*/ 2066307 w 3078678"/>
                  <a:gd name="connsiteY30" fmla="*/ 1246909 h 1655236"/>
                  <a:gd name="connsiteX31" fmla="*/ 2232561 w 3078678"/>
                  <a:gd name="connsiteY31" fmla="*/ 1163782 h 1655236"/>
                  <a:gd name="connsiteX32" fmla="*/ 2386940 w 3078678"/>
                  <a:gd name="connsiteY32" fmla="*/ 1258785 h 1655236"/>
                  <a:gd name="connsiteX33" fmla="*/ 2375065 w 3078678"/>
                  <a:gd name="connsiteY33" fmla="*/ 1389413 h 1655236"/>
                  <a:gd name="connsiteX34" fmla="*/ 2470068 w 3078678"/>
                  <a:gd name="connsiteY34" fmla="*/ 1413164 h 1655236"/>
                  <a:gd name="connsiteX35" fmla="*/ 2517569 w 3078678"/>
                  <a:gd name="connsiteY35" fmla="*/ 1294411 h 1655236"/>
                  <a:gd name="connsiteX36" fmla="*/ 2422566 w 3078678"/>
                  <a:gd name="connsiteY36" fmla="*/ 1235034 h 1655236"/>
                  <a:gd name="connsiteX37" fmla="*/ 2375065 w 3078678"/>
                  <a:gd name="connsiteY37" fmla="*/ 1092530 h 1655236"/>
                  <a:gd name="connsiteX38" fmla="*/ 2565070 w 3078678"/>
                  <a:gd name="connsiteY38" fmla="*/ 843148 h 1655236"/>
                  <a:gd name="connsiteX39" fmla="*/ 2671948 w 3078678"/>
                  <a:gd name="connsiteY39" fmla="*/ 831273 h 1655236"/>
                  <a:gd name="connsiteX40" fmla="*/ 2826327 w 3078678"/>
                  <a:gd name="connsiteY40" fmla="*/ 902525 h 1655236"/>
                  <a:gd name="connsiteX41" fmla="*/ 2838203 w 3078678"/>
                  <a:gd name="connsiteY41" fmla="*/ 1021278 h 1655236"/>
                  <a:gd name="connsiteX42" fmla="*/ 2933205 w 3078678"/>
                  <a:gd name="connsiteY42" fmla="*/ 1033153 h 1655236"/>
                  <a:gd name="connsiteX43" fmla="*/ 3016333 w 3078678"/>
                  <a:gd name="connsiteY43" fmla="*/ 831273 h 1655236"/>
                  <a:gd name="connsiteX44" fmla="*/ 2861953 w 3078678"/>
                  <a:gd name="connsiteY44" fmla="*/ 819398 h 1655236"/>
                  <a:gd name="connsiteX45" fmla="*/ 2766951 w 3078678"/>
                  <a:gd name="connsiteY45" fmla="*/ 748146 h 1655236"/>
                  <a:gd name="connsiteX46" fmla="*/ 2719449 w 3078678"/>
                  <a:gd name="connsiteY46" fmla="*/ 700644 h 1655236"/>
                  <a:gd name="connsiteX47" fmla="*/ 2802577 w 3078678"/>
                  <a:gd name="connsiteY47" fmla="*/ 308759 h 1655236"/>
                  <a:gd name="connsiteX48" fmla="*/ 2980707 w 3078678"/>
                  <a:gd name="connsiteY48" fmla="*/ 356260 h 1655236"/>
                  <a:gd name="connsiteX49" fmla="*/ 3004457 w 3078678"/>
                  <a:gd name="connsiteY49" fmla="*/ 451263 h 1655236"/>
                  <a:gd name="connsiteX50" fmla="*/ 3075709 w 3078678"/>
                  <a:gd name="connsiteY50" fmla="*/ 380011 h 1655236"/>
                  <a:gd name="connsiteX51" fmla="*/ 3051959 w 3078678"/>
                  <a:gd name="connsiteY51" fmla="*/ 308759 h 1655236"/>
                  <a:gd name="connsiteX52" fmla="*/ 2933205 w 3078678"/>
                  <a:gd name="connsiteY52" fmla="*/ 261257 h 1655236"/>
                  <a:gd name="connsiteX53" fmla="*/ 2826327 w 3078678"/>
                  <a:gd name="connsiteY53" fmla="*/ 166255 h 1655236"/>
                  <a:gd name="connsiteX54" fmla="*/ 2897579 w 3078678"/>
                  <a:gd name="connsiteY54" fmla="*/ 11876 h 1655236"/>
                  <a:gd name="connsiteX55" fmla="*/ 2933205 w 3078678"/>
                  <a:gd name="connsiteY55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741466 w 3078678"/>
                  <a:gd name="connsiteY14" fmla="*/ 921574 h 1655236"/>
                  <a:gd name="connsiteX15" fmla="*/ 836221 w 3078678"/>
                  <a:gd name="connsiteY15" fmla="*/ 804554 h 1655236"/>
                  <a:gd name="connsiteX16" fmla="*/ 1085850 w 3078678"/>
                  <a:gd name="connsiteY16" fmla="*/ 925039 h 1655236"/>
                  <a:gd name="connsiteX17" fmla="*/ 1034638 w 3078678"/>
                  <a:gd name="connsiteY17" fmla="*/ 1057400 h 1655236"/>
                  <a:gd name="connsiteX18" fmla="*/ 967344 w 3078678"/>
                  <a:gd name="connsiteY18" fmla="*/ 1138052 h 1655236"/>
                  <a:gd name="connsiteX19" fmla="*/ 925781 w 3078678"/>
                  <a:gd name="connsiteY19" fmla="*/ 1255074 h 1655236"/>
                  <a:gd name="connsiteX20" fmla="*/ 1044781 w 3078678"/>
                  <a:gd name="connsiteY20" fmla="*/ 1282288 h 1655236"/>
                  <a:gd name="connsiteX21" fmla="*/ 1128156 w 3078678"/>
                  <a:gd name="connsiteY21" fmla="*/ 1294411 h 1655236"/>
                  <a:gd name="connsiteX22" fmla="*/ 1175657 w 3078678"/>
                  <a:gd name="connsiteY22" fmla="*/ 1187533 h 1655236"/>
                  <a:gd name="connsiteX23" fmla="*/ 1282535 w 3078678"/>
                  <a:gd name="connsiteY23" fmla="*/ 1104405 h 1655236"/>
                  <a:gd name="connsiteX24" fmla="*/ 1579418 w 3078678"/>
                  <a:gd name="connsiteY24" fmla="*/ 1258785 h 1655236"/>
                  <a:gd name="connsiteX25" fmla="*/ 1959429 w 3078678"/>
                  <a:gd name="connsiteY25" fmla="*/ 1211283 h 1655236"/>
                  <a:gd name="connsiteX26" fmla="*/ 1995055 w 3078678"/>
                  <a:gd name="connsiteY26" fmla="*/ 1377538 h 1655236"/>
                  <a:gd name="connsiteX27" fmla="*/ 2042556 w 3078678"/>
                  <a:gd name="connsiteY27" fmla="*/ 1638795 h 1655236"/>
                  <a:gd name="connsiteX28" fmla="*/ 2149434 w 3078678"/>
                  <a:gd name="connsiteY28" fmla="*/ 1615044 h 1655236"/>
                  <a:gd name="connsiteX29" fmla="*/ 2066307 w 3078678"/>
                  <a:gd name="connsiteY29" fmla="*/ 1508166 h 1655236"/>
                  <a:gd name="connsiteX30" fmla="*/ 2066307 w 3078678"/>
                  <a:gd name="connsiteY30" fmla="*/ 1246909 h 1655236"/>
                  <a:gd name="connsiteX31" fmla="*/ 2232561 w 3078678"/>
                  <a:gd name="connsiteY31" fmla="*/ 1163782 h 1655236"/>
                  <a:gd name="connsiteX32" fmla="*/ 2386940 w 3078678"/>
                  <a:gd name="connsiteY32" fmla="*/ 1258785 h 1655236"/>
                  <a:gd name="connsiteX33" fmla="*/ 2375065 w 3078678"/>
                  <a:gd name="connsiteY33" fmla="*/ 1389413 h 1655236"/>
                  <a:gd name="connsiteX34" fmla="*/ 2470068 w 3078678"/>
                  <a:gd name="connsiteY34" fmla="*/ 1413164 h 1655236"/>
                  <a:gd name="connsiteX35" fmla="*/ 2517569 w 3078678"/>
                  <a:gd name="connsiteY35" fmla="*/ 1294411 h 1655236"/>
                  <a:gd name="connsiteX36" fmla="*/ 2422566 w 3078678"/>
                  <a:gd name="connsiteY36" fmla="*/ 1235034 h 1655236"/>
                  <a:gd name="connsiteX37" fmla="*/ 2375065 w 3078678"/>
                  <a:gd name="connsiteY37" fmla="*/ 1092530 h 1655236"/>
                  <a:gd name="connsiteX38" fmla="*/ 2565070 w 3078678"/>
                  <a:gd name="connsiteY38" fmla="*/ 843148 h 1655236"/>
                  <a:gd name="connsiteX39" fmla="*/ 2671948 w 3078678"/>
                  <a:gd name="connsiteY39" fmla="*/ 831273 h 1655236"/>
                  <a:gd name="connsiteX40" fmla="*/ 2826327 w 3078678"/>
                  <a:gd name="connsiteY40" fmla="*/ 902525 h 1655236"/>
                  <a:gd name="connsiteX41" fmla="*/ 2838203 w 3078678"/>
                  <a:gd name="connsiteY41" fmla="*/ 1021278 h 1655236"/>
                  <a:gd name="connsiteX42" fmla="*/ 2933205 w 3078678"/>
                  <a:gd name="connsiteY42" fmla="*/ 1033153 h 1655236"/>
                  <a:gd name="connsiteX43" fmla="*/ 3016333 w 3078678"/>
                  <a:gd name="connsiteY43" fmla="*/ 831273 h 1655236"/>
                  <a:gd name="connsiteX44" fmla="*/ 2861953 w 3078678"/>
                  <a:gd name="connsiteY44" fmla="*/ 819398 h 1655236"/>
                  <a:gd name="connsiteX45" fmla="*/ 2766951 w 3078678"/>
                  <a:gd name="connsiteY45" fmla="*/ 748146 h 1655236"/>
                  <a:gd name="connsiteX46" fmla="*/ 2719449 w 3078678"/>
                  <a:gd name="connsiteY46" fmla="*/ 700644 h 1655236"/>
                  <a:gd name="connsiteX47" fmla="*/ 2802577 w 3078678"/>
                  <a:gd name="connsiteY47" fmla="*/ 308759 h 1655236"/>
                  <a:gd name="connsiteX48" fmla="*/ 2980707 w 3078678"/>
                  <a:gd name="connsiteY48" fmla="*/ 356260 h 1655236"/>
                  <a:gd name="connsiteX49" fmla="*/ 3004457 w 3078678"/>
                  <a:gd name="connsiteY49" fmla="*/ 451263 h 1655236"/>
                  <a:gd name="connsiteX50" fmla="*/ 3075709 w 3078678"/>
                  <a:gd name="connsiteY50" fmla="*/ 380011 h 1655236"/>
                  <a:gd name="connsiteX51" fmla="*/ 3051959 w 3078678"/>
                  <a:gd name="connsiteY51" fmla="*/ 308759 h 1655236"/>
                  <a:gd name="connsiteX52" fmla="*/ 2933205 w 3078678"/>
                  <a:gd name="connsiteY52" fmla="*/ 261257 h 1655236"/>
                  <a:gd name="connsiteX53" fmla="*/ 2826327 w 3078678"/>
                  <a:gd name="connsiteY53" fmla="*/ 166255 h 1655236"/>
                  <a:gd name="connsiteX54" fmla="*/ 2897579 w 3078678"/>
                  <a:gd name="connsiteY54" fmla="*/ 11876 h 1655236"/>
                  <a:gd name="connsiteX55" fmla="*/ 2933205 w 3078678"/>
                  <a:gd name="connsiteY55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741466 w 3078678"/>
                  <a:gd name="connsiteY14" fmla="*/ 921574 h 1655236"/>
                  <a:gd name="connsiteX15" fmla="*/ 836221 w 3078678"/>
                  <a:gd name="connsiteY15" fmla="*/ 804554 h 1655236"/>
                  <a:gd name="connsiteX16" fmla="*/ 1085850 w 3078678"/>
                  <a:gd name="connsiteY16" fmla="*/ 925039 h 1655236"/>
                  <a:gd name="connsiteX17" fmla="*/ 1034638 w 3078678"/>
                  <a:gd name="connsiteY17" fmla="*/ 1057400 h 1655236"/>
                  <a:gd name="connsiteX18" fmla="*/ 967344 w 3078678"/>
                  <a:gd name="connsiteY18" fmla="*/ 1138052 h 1655236"/>
                  <a:gd name="connsiteX19" fmla="*/ 925781 w 3078678"/>
                  <a:gd name="connsiteY19" fmla="*/ 1255074 h 1655236"/>
                  <a:gd name="connsiteX20" fmla="*/ 1044781 w 3078678"/>
                  <a:gd name="connsiteY20" fmla="*/ 1282288 h 1655236"/>
                  <a:gd name="connsiteX21" fmla="*/ 1076449 w 3078678"/>
                  <a:gd name="connsiteY21" fmla="*/ 1185554 h 1655236"/>
                  <a:gd name="connsiteX22" fmla="*/ 1175657 w 3078678"/>
                  <a:gd name="connsiteY22" fmla="*/ 1187533 h 1655236"/>
                  <a:gd name="connsiteX23" fmla="*/ 1282535 w 3078678"/>
                  <a:gd name="connsiteY23" fmla="*/ 1104405 h 1655236"/>
                  <a:gd name="connsiteX24" fmla="*/ 1579418 w 3078678"/>
                  <a:gd name="connsiteY24" fmla="*/ 1258785 h 1655236"/>
                  <a:gd name="connsiteX25" fmla="*/ 1959429 w 3078678"/>
                  <a:gd name="connsiteY25" fmla="*/ 1211283 h 1655236"/>
                  <a:gd name="connsiteX26" fmla="*/ 1995055 w 3078678"/>
                  <a:gd name="connsiteY26" fmla="*/ 1377538 h 1655236"/>
                  <a:gd name="connsiteX27" fmla="*/ 2042556 w 3078678"/>
                  <a:gd name="connsiteY27" fmla="*/ 1638795 h 1655236"/>
                  <a:gd name="connsiteX28" fmla="*/ 2149434 w 3078678"/>
                  <a:gd name="connsiteY28" fmla="*/ 1615044 h 1655236"/>
                  <a:gd name="connsiteX29" fmla="*/ 2066307 w 3078678"/>
                  <a:gd name="connsiteY29" fmla="*/ 1508166 h 1655236"/>
                  <a:gd name="connsiteX30" fmla="*/ 2066307 w 3078678"/>
                  <a:gd name="connsiteY30" fmla="*/ 1246909 h 1655236"/>
                  <a:gd name="connsiteX31" fmla="*/ 2232561 w 3078678"/>
                  <a:gd name="connsiteY31" fmla="*/ 1163782 h 1655236"/>
                  <a:gd name="connsiteX32" fmla="*/ 2386940 w 3078678"/>
                  <a:gd name="connsiteY32" fmla="*/ 1258785 h 1655236"/>
                  <a:gd name="connsiteX33" fmla="*/ 2375065 w 3078678"/>
                  <a:gd name="connsiteY33" fmla="*/ 1389413 h 1655236"/>
                  <a:gd name="connsiteX34" fmla="*/ 2470068 w 3078678"/>
                  <a:gd name="connsiteY34" fmla="*/ 1413164 h 1655236"/>
                  <a:gd name="connsiteX35" fmla="*/ 2517569 w 3078678"/>
                  <a:gd name="connsiteY35" fmla="*/ 1294411 h 1655236"/>
                  <a:gd name="connsiteX36" fmla="*/ 2422566 w 3078678"/>
                  <a:gd name="connsiteY36" fmla="*/ 1235034 h 1655236"/>
                  <a:gd name="connsiteX37" fmla="*/ 2375065 w 3078678"/>
                  <a:gd name="connsiteY37" fmla="*/ 1092530 h 1655236"/>
                  <a:gd name="connsiteX38" fmla="*/ 2565070 w 3078678"/>
                  <a:gd name="connsiteY38" fmla="*/ 843148 h 1655236"/>
                  <a:gd name="connsiteX39" fmla="*/ 2671948 w 3078678"/>
                  <a:gd name="connsiteY39" fmla="*/ 831273 h 1655236"/>
                  <a:gd name="connsiteX40" fmla="*/ 2826327 w 3078678"/>
                  <a:gd name="connsiteY40" fmla="*/ 902525 h 1655236"/>
                  <a:gd name="connsiteX41" fmla="*/ 2838203 w 3078678"/>
                  <a:gd name="connsiteY41" fmla="*/ 1021278 h 1655236"/>
                  <a:gd name="connsiteX42" fmla="*/ 2933205 w 3078678"/>
                  <a:gd name="connsiteY42" fmla="*/ 1033153 h 1655236"/>
                  <a:gd name="connsiteX43" fmla="*/ 3016333 w 3078678"/>
                  <a:gd name="connsiteY43" fmla="*/ 831273 h 1655236"/>
                  <a:gd name="connsiteX44" fmla="*/ 2861953 w 3078678"/>
                  <a:gd name="connsiteY44" fmla="*/ 819398 h 1655236"/>
                  <a:gd name="connsiteX45" fmla="*/ 2766951 w 3078678"/>
                  <a:gd name="connsiteY45" fmla="*/ 748146 h 1655236"/>
                  <a:gd name="connsiteX46" fmla="*/ 2719449 w 3078678"/>
                  <a:gd name="connsiteY46" fmla="*/ 700644 h 1655236"/>
                  <a:gd name="connsiteX47" fmla="*/ 2802577 w 3078678"/>
                  <a:gd name="connsiteY47" fmla="*/ 308759 h 1655236"/>
                  <a:gd name="connsiteX48" fmla="*/ 2980707 w 3078678"/>
                  <a:gd name="connsiteY48" fmla="*/ 356260 h 1655236"/>
                  <a:gd name="connsiteX49" fmla="*/ 3004457 w 3078678"/>
                  <a:gd name="connsiteY49" fmla="*/ 451263 h 1655236"/>
                  <a:gd name="connsiteX50" fmla="*/ 3075709 w 3078678"/>
                  <a:gd name="connsiteY50" fmla="*/ 380011 h 1655236"/>
                  <a:gd name="connsiteX51" fmla="*/ 3051959 w 3078678"/>
                  <a:gd name="connsiteY51" fmla="*/ 308759 h 1655236"/>
                  <a:gd name="connsiteX52" fmla="*/ 2933205 w 3078678"/>
                  <a:gd name="connsiteY52" fmla="*/ 261257 h 1655236"/>
                  <a:gd name="connsiteX53" fmla="*/ 2826327 w 3078678"/>
                  <a:gd name="connsiteY53" fmla="*/ 166255 h 1655236"/>
                  <a:gd name="connsiteX54" fmla="*/ 2897579 w 3078678"/>
                  <a:gd name="connsiteY54" fmla="*/ 11876 h 1655236"/>
                  <a:gd name="connsiteX55" fmla="*/ 2933205 w 3078678"/>
                  <a:gd name="connsiteY55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741466 w 3078678"/>
                  <a:gd name="connsiteY14" fmla="*/ 921574 h 1655236"/>
                  <a:gd name="connsiteX15" fmla="*/ 836221 w 3078678"/>
                  <a:gd name="connsiteY15" fmla="*/ 804554 h 1655236"/>
                  <a:gd name="connsiteX16" fmla="*/ 1085850 w 3078678"/>
                  <a:gd name="connsiteY16" fmla="*/ 925039 h 1655236"/>
                  <a:gd name="connsiteX17" fmla="*/ 1034638 w 3078678"/>
                  <a:gd name="connsiteY17" fmla="*/ 1057400 h 1655236"/>
                  <a:gd name="connsiteX18" fmla="*/ 967344 w 3078678"/>
                  <a:gd name="connsiteY18" fmla="*/ 1138052 h 1655236"/>
                  <a:gd name="connsiteX19" fmla="*/ 925781 w 3078678"/>
                  <a:gd name="connsiteY19" fmla="*/ 1255074 h 1655236"/>
                  <a:gd name="connsiteX20" fmla="*/ 1044781 w 3078678"/>
                  <a:gd name="connsiteY20" fmla="*/ 1282288 h 1655236"/>
                  <a:gd name="connsiteX21" fmla="*/ 1076449 w 3078678"/>
                  <a:gd name="connsiteY21" fmla="*/ 1185554 h 1655236"/>
                  <a:gd name="connsiteX22" fmla="*/ 1140278 w 3078678"/>
                  <a:gd name="connsiteY22" fmla="*/ 1073233 h 1655236"/>
                  <a:gd name="connsiteX23" fmla="*/ 1282535 w 3078678"/>
                  <a:gd name="connsiteY23" fmla="*/ 1104405 h 1655236"/>
                  <a:gd name="connsiteX24" fmla="*/ 1579418 w 3078678"/>
                  <a:gd name="connsiteY24" fmla="*/ 1258785 h 1655236"/>
                  <a:gd name="connsiteX25" fmla="*/ 1959429 w 3078678"/>
                  <a:gd name="connsiteY25" fmla="*/ 1211283 h 1655236"/>
                  <a:gd name="connsiteX26" fmla="*/ 1995055 w 3078678"/>
                  <a:gd name="connsiteY26" fmla="*/ 1377538 h 1655236"/>
                  <a:gd name="connsiteX27" fmla="*/ 2042556 w 3078678"/>
                  <a:gd name="connsiteY27" fmla="*/ 1638795 h 1655236"/>
                  <a:gd name="connsiteX28" fmla="*/ 2149434 w 3078678"/>
                  <a:gd name="connsiteY28" fmla="*/ 1615044 h 1655236"/>
                  <a:gd name="connsiteX29" fmla="*/ 2066307 w 3078678"/>
                  <a:gd name="connsiteY29" fmla="*/ 1508166 h 1655236"/>
                  <a:gd name="connsiteX30" fmla="*/ 2066307 w 3078678"/>
                  <a:gd name="connsiteY30" fmla="*/ 1246909 h 1655236"/>
                  <a:gd name="connsiteX31" fmla="*/ 2232561 w 3078678"/>
                  <a:gd name="connsiteY31" fmla="*/ 1163782 h 1655236"/>
                  <a:gd name="connsiteX32" fmla="*/ 2386940 w 3078678"/>
                  <a:gd name="connsiteY32" fmla="*/ 1258785 h 1655236"/>
                  <a:gd name="connsiteX33" fmla="*/ 2375065 w 3078678"/>
                  <a:gd name="connsiteY33" fmla="*/ 1389413 h 1655236"/>
                  <a:gd name="connsiteX34" fmla="*/ 2470068 w 3078678"/>
                  <a:gd name="connsiteY34" fmla="*/ 1413164 h 1655236"/>
                  <a:gd name="connsiteX35" fmla="*/ 2517569 w 3078678"/>
                  <a:gd name="connsiteY35" fmla="*/ 1294411 h 1655236"/>
                  <a:gd name="connsiteX36" fmla="*/ 2422566 w 3078678"/>
                  <a:gd name="connsiteY36" fmla="*/ 1235034 h 1655236"/>
                  <a:gd name="connsiteX37" fmla="*/ 2375065 w 3078678"/>
                  <a:gd name="connsiteY37" fmla="*/ 1092530 h 1655236"/>
                  <a:gd name="connsiteX38" fmla="*/ 2565070 w 3078678"/>
                  <a:gd name="connsiteY38" fmla="*/ 843148 h 1655236"/>
                  <a:gd name="connsiteX39" fmla="*/ 2671948 w 3078678"/>
                  <a:gd name="connsiteY39" fmla="*/ 831273 h 1655236"/>
                  <a:gd name="connsiteX40" fmla="*/ 2826327 w 3078678"/>
                  <a:gd name="connsiteY40" fmla="*/ 902525 h 1655236"/>
                  <a:gd name="connsiteX41" fmla="*/ 2838203 w 3078678"/>
                  <a:gd name="connsiteY41" fmla="*/ 1021278 h 1655236"/>
                  <a:gd name="connsiteX42" fmla="*/ 2933205 w 3078678"/>
                  <a:gd name="connsiteY42" fmla="*/ 1033153 h 1655236"/>
                  <a:gd name="connsiteX43" fmla="*/ 3016333 w 3078678"/>
                  <a:gd name="connsiteY43" fmla="*/ 831273 h 1655236"/>
                  <a:gd name="connsiteX44" fmla="*/ 2861953 w 3078678"/>
                  <a:gd name="connsiteY44" fmla="*/ 819398 h 1655236"/>
                  <a:gd name="connsiteX45" fmla="*/ 2766951 w 3078678"/>
                  <a:gd name="connsiteY45" fmla="*/ 748146 h 1655236"/>
                  <a:gd name="connsiteX46" fmla="*/ 2719449 w 3078678"/>
                  <a:gd name="connsiteY46" fmla="*/ 700644 h 1655236"/>
                  <a:gd name="connsiteX47" fmla="*/ 2802577 w 3078678"/>
                  <a:gd name="connsiteY47" fmla="*/ 308759 h 1655236"/>
                  <a:gd name="connsiteX48" fmla="*/ 2980707 w 3078678"/>
                  <a:gd name="connsiteY48" fmla="*/ 356260 h 1655236"/>
                  <a:gd name="connsiteX49" fmla="*/ 3004457 w 3078678"/>
                  <a:gd name="connsiteY49" fmla="*/ 451263 h 1655236"/>
                  <a:gd name="connsiteX50" fmla="*/ 3075709 w 3078678"/>
                  <a:gd name="connsiteY50" fmla="*/ 380011 h 1655236"/>
                  <a:gd name="connsiteX51" fmla="*/ 3051959 w 3078678"/>
                  <a:gd name="connsiteY51" fmla="*/ 308759 h 1655236"/>
                  <a:gd name="connsiteX52" fmla="*/ 2933205 w 3078678"/>
                  <a:gd name="connsiteY52" fmla="*/ 261257 h 1655236"/>
                  <a:gd name="connsiteX53" fmla="*/ 2826327 w 3078678"/>
                  <a:gd name="connsiteY53" fmla="*/ 166255 h 1655236"/>
                  <a:gd name="connsiteX54" fmla="*/ 2897579 w 3078678"/>
                  <a:gd name="connsiteY54" fmla="*/ 11876 h 1655236"/>
                  <a:gd name="connsiteX55" fmla="*/ 2933205 w 3078678"/>
                  <a:gd name="connsiteY55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741466 w 3078678"/>
                  <a:gd name="connsiteY14" fmla="*/ 921574 h 1655236"/>
                  <a:gd name="connsiteX15" fmla="*/ 836221 w 3078678"/>
                  <a:gd name="connsiteY15" fmla="*/ 804554 h 1655236"/>
                  <a:gd name="connsiteX16" fmla="*/ 1085850 w 3078678"/>
                  <a:gd name="connsiteY16" fmla="*/ 925039 h 1655236"/>
                  <a:gd name="connsiteX17" fmla="*/ 1034638 w 3078678"/>
                  <a:gd name="connsiteY17" fmla="*/ 1057400 h 1655236"/>
                  <a:gd name="connsiteX18" fmla="*/ 967344 w 3078678"/>
                  <a:gd name="connsiteY18" fmla="*/ 1138052 h 1655236"/>
                  <a:gd name="connsiteX19" fmla="*/ 925781 w 3078678"/>
                  <a:gd name="connsiteY19" fmla="*/ 1255074 h 1655236"/>
                  <a:gd name="connsiteX20" fmla="*/ 1044781 w 3078678"/>
                  <a:gd name="connsiteY20" fmla="*/ 1282288 h 1655236"/>
                  <a:gd name="connsiteX21" fmla="*/ 1076449 w 3078678"/>
                  <a:gd name="connsiteY21" fmla="*/ 1185554 h 1655236"/>
                  <a:gd name="connsiteX22" fmla="*/ 1164771 w 3078678"/>
                  <a:gd name="connsiteY22" fmla="*/ 1013361 h 1655236"/>
                  <a:gd name="connsiteX23" fmla="*/ 1282535 w 3078678"/>
                  <a:gd name="connsiteY23" fmla="*/ 1104405 h 1655236"/>
                  <a:gd name="connsiteX24" fmla="*/ 1579418 w 3078678"/>
                  <a:gd name="connsiteY24" fmla="*/ 1258785 h 1655236"/>
                  <a:gd name="connsiteX25" fmla="*/ 1959429 w 3078678"/>
                  <a:gd name="connsiteY25" fmla="*/ 1211283 h 1655236"/>
                  <a:gd name="connsiteX26" fmla="*/ 1995055 w 3078678"/>
                  <a:gd name="connsiteY26" fmla="*/ 1377538 h 1655236"/>
                  <a:gd name="connsiteX27" fmla="*/ 2042556 w 3078678"/>
                  <a:gd name="connsiteY27" fmla="*/ 1638795 h 1655236"/>
                  <a:gd name="connsiteX28" fmla="*/ 2149434 w 3078678"/>
                  <a:gd name="connsiteY28" fmla="*/ 1615044 h 1655236"/>
                  <a:gd name="connsiteX29" fmla="*/ 2066307 w 3078678"/>
                  <a:gd name="connsiteY29" fmla="*/ 1508166 h 1655236"/>
                  <a:gd name="connsiteX30" fmla="*/ 2066307 w 3078678"/>
                  <a:gd name="connsiteY30" fmla="*/ 1246909 h 1655236"/>
                  <a:gd name="connsiteX31" fmla="*/ 2232561 w 3078678"/>
                  <a:gd name="connsiteY31" fmla="*/ 1163782 h 1655236"/>
                  <a:gd name="connsiteX32" fmla="*/ 2386940 w 3078678"/>
                  <a:gd name="connsiteY32" fmla="*/ 1258785 h 1655236"/>
                  <a:gd name="connsiteX33" fmla="*/ 2375065 w 3078678"/>
                  <a:gd name="connsiteY33" fmla="*/ 1389413 h 1655236"/>
                  <a:gd name="connsiteX34" fmla="*/ 2470068 w 3078678"/>
                  <a:gd name="connsiteY34" fmla="*/ 1413164 h 1655236"/>
                  <a:gd name="connsiteX35" fmla="*/ 2517569 w 3078678"/>
                  <a:gd name="connsiteY35" fmla="*/ 1294411 h 1655236"/>
                  <a:gd name="connsiteX36" fmla="*/ 2422566 w 3078678"/>
                  <a:gd name="connsiteY36" fmla="*/ 1235034 h 1655236"/>
                  <a:gd name="connsiteX37" fmla="*/ 2375065 w 3078678"/>
                  <a:gd name="connsiteY37" fmla="*/ 1092530 h 1655236"/>
                  <a:gd name="connsiteX38" fmla="*/ 2565070 w 3078678"/>
                  <a:gd name="connsiteY38" fmla="*/ 843148 h 1655236"/>
                  <a:gd name="connsiteX39" fmla="*/ 2671948 w 3078678"/>
                  <a:gd name="connsiteY39" fmla="*/ 831273 h 1655236"/>
                  <a:gd name="connsiteX40" fmla="*/ 2826327 w 3078678"/>
                  <a:gd name="connsiteY40" fmla="*/ 902525 h 1655236"/>
                  <a:gd name="connsiteX41" fmla="*/ 2838203 w 3078678"/>
                  <a:gd name="connsiteY41" fmla="*/ 1021278 h 1655236"/>
                  <a:gd name="connsiteX42" fmla="*/ 2933205 w 3078678"/>
                  <a:gd name="connsiteY42" fmla="*/ 1033153 h 1655236"/>
                  <a:gd name="connsiteX43" fmla="*/ 3016333 w 3078678"/>
                  <a:gd name="connsiteY43" fmla="*/ 831273 h 1655236"/>
                  <a:gd name="connsiteX44" fmla="*/ 2861953 w 3078678"/>
                  <a:gd name="connsiteY44" fmla="*/ 819398 h 1655236"/>
                  <a:gd name="connsiteX45" fmla="*/ 2766951 w 3078678"/>
                  <a:gd name="connsiteY45" fmla="*/ 748146 h 1655236"/>
                  <a:gd name="connsiteX46" fmla="*/ 2719449 w 3078678"/>
                  <a:gd name="connsiteY46" fmla="*/ 700644 h 1655236"/>
                  <a:gd name="connsiteX47" fmla="*/ 2802577 w 3078678"/>
                  <a:gd name="connsiteY47" fmla="*/ 308759 h 1655236"/>
                  <a:gd name="connsiteX48" fmla="*/ 2980707 w 3078678"/>
                  <a:gd name="connsiteY48" fmla="*/ 356260 h 1655236"/>
                  <a:gd name="connsiteX49" fmla="*/ 3004457 w 3078678"/>
                  <a:gd name="connsiteY49" fmla="*/ 451263 h 1655236"/>
                  <a:gd name="connsiteX50" fmla="*/ 3075709 w 3078678"/>
                  <a:gd name="connsiteY50" fmla="*/ 380011 h 1655236"/>
                  <a:gd name="connsiteX51" fmla="*/ 3051959 w 3078678"/>
                  <a:gd name="connsiteY51" fmla="*/ 308759 h 1655236"/>
                  <a:gd name="connsiteX52" fmla="*/ 2933205 w 3078678"/>
                  <a:gd name="connsiteY52" fmla="*/ 261257 h 1655236"/>
                  <a:gd name="connsiteX53" fmla="*/ 2826327 w 3078678"/>
                  <a:gd name="connsiteY53" fmla="*/ 166255 h 1655236"/>
                  <a:gd name="connsiteX54" fmla="*/ 2897579 w 3078678"/>
                  <a:gd name="connsiteY54" fmla="*/ 11876 h 1655236"/>
                  <a:gd name="connsiteX55" fmla="*/ 2933205 w 3078678"/>
                  <a:gd name="connsiteY55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741466 w 3078678"/>
                  <a:gd name="connsiteY14" fmla="*/ 921574 h 1655236"/>
                  <a:gd name="connsiteX15" fmla="*/ 836221 w 3078678"/>
                  <a:gd name="connsiteY15" fmla="*/ 804554 h 1655236"/>
                  <a:gd name="connsiteX16" fmla="*/ 1085850 w 3078678"/>
                  <a:gd name="connsiteY16" fmla="*/ 925039 h 1655236"/>
                  <a:gd name="connsiteX17" fmla="*/ 1034638 w 3078678"/>
                  <a:gd name="connsiteY17" fmla="*/ 1057400 h 1655236"/>
                  <a:gd name="connsiteX18" fmla="*/ 972787 w 3078678"/>
                  <a:gd name="connsiteY18" fmla="*/ 1154380 h 1655236"/>
                  <a:gd name="connsiteX19" fmla="*/ 925781 w 3078678"/>
                  <a:gd name="connsiteY19" fmla="*/ 1255074 h 1655236"/>
                  <a:gd name="connsiteX20" fmla="*/ 1044781 w 3078678"/>
                  <a:gd name="connsiteY20" fmla="*/ 1282288 h 1655236"/>
                  <a:gd name="connsiteX21" fmla="*/ 1076449 w 3078678"/>
                  <a:gd name="connsiteY21" fmla="*/ 1185554 h 1655236"/>
                  <a:gd name="connsiteX22" fmla="*/ 1164771 w 3078678"/>
                  <a:gd name="connsiteY22" fmla="*/ 1013361 h 1655236"/>
                  <a:gd name="connsiteX23" fmla="*/ 1282535 w 3078678"/>
                  <a:gd name="connsiteY23" fmla="*/ 1104405 h 1655236"/>
                  <a:gd name="connsiteX24" fmla="*/ 1579418 w 3078678"/>
                  <a:gd name="connsiteY24" fmla="*/ 1258785 h 1655236"/>
                  <a:gd name="connsiteX25" fmla="*/ 1959429 w 3078678"/>
                  <a:gd name="connsiteY25" fmla="*/ 1211283 h 1655236"/>
                  <a:gd name="connsiteX26" fmla="*/ 1995055 w 3078678"/>
                  <a:gd name="connsiteY26" fmla="*/ 1377538 h 1655236"/>
                  <a:gd name="connsiteX27" fmla="*/ 2042556 w 3078678"/>
                  <a:gd name="connsiteY27" fmla="*/ 1638795 h 1655236"/>
                  <a:gd name="connsiteX28" fmla="*/ 2149434 w 3078678"/>
                  <a:gd name="connsiteY28" fmla="*/ 1615044 h 1655236"/>
                  <a:gd name="connsiteX29" fmla="*/ 2066307 w 3078678"/>
                  <a:gd name="connsiteY29" fmla="*/ 1508166 h 1655236"/>
                  <a:gd name="connsiteX30" fmla="*/ 2066307 w 3078678"/>
                  <a:gd name="connsiteY30" fmla="*/ 1246909 h 1655236"/>
                  <a:gd name="connsiteX31" fmla="*/ 2232561 w 3078678"/>
                  <a:gd name="connsiteY31" fmla="*/ 1163782 h 1655236"/>
                  <a:gd name="connsiteX32" fmla="*/ 2386940 w 3078678"/>
                  <a:gd name="connsiteY32" fmla="*/ 1258785 h 1655236"/>
                  <a:gd name="connsiteX33" fmla="*/ 2375065 w 3078678"/>
                  <a:gd name="connsiteY33" fmla="*/ 1389413 h 1655236"/>
                  <a:gd name="connsiteX34" fmla="*/ 2470068 w 3078678"/>
                  <a:gd name="connsiteY34" fmla="*/ 1413164 h 1655236"/>
                  <a:gd name="connsiteX35" fmla="*/ 2517569 w 3078678"/>
                  <a:gd name="connsiteY35" fmla="*/ 1294411 h 1655236"/>
                  <a:gd name="connsiteX36" fmla="*/ 2422566 w 3078678"/>
                  <a:gd name="connsiteY36" fmla="*/ 1235034 h 1655236"/>
                  <a:gd name="connsiteX37" fmla="*/ 2375065 w 3078678"/>
                  <a:gd name="connsiteY37" fmla="*/ 1092530 h 1655236"/>
                  <a:gd name="connsiteX38" fmla="*/ 2565070 w 3078678"/>
                  <a:gd name="connsiteY38" fmla="*/ 843148 h 1655236"/>
                  <a:gd name="connsiteX39" fmla="*/ 2671948 w 3078678"/>
                  <a:gd name="connsiteY39" fmla="*/ 831273 h 1655236"/>
                  <a:gd name="connsiteX40" fmla="*/ 2826327 w 3078678"/>
                  <a:gd name="connsiteY40" fmla="*/ 902525 h 1655236"/>
                  <a:gd name="connsiteX41" fmla="*/ 2838203 w 3078678"/>
                  <a:gd name="connsiteY41" fmla="*/ 1021278 h 1655236"/>
                  <a:gd name="connsiteX42" fmla="*/ 2933205 w 3078678"/>
                  <a:gd name="connsiteY42" fmla="*/ 1033153 h 1655236"/>
                  <a:gd name="connsiteX43" fmla="*/ 3016333 w 3078678"/>
                  <a:gd name="connsiteY43" fmla="*/ 831273 h 1655236"/>
                  <a:gd name="connsiteX44" fmla="*/ 2861953 w 3078678"/>
                  <a:gd name="connsiteY44" fmla="*/ 819398 h 1655236"/>
                  <a:gd name="connsiteX45" fmla="*/ 2766951 w 3078678"/>
                  <a:gd name="connsiteY45" fmla="*/ 748146 h 1655236"/>
                  <a:gd name="connsiteX46" fmla="*/ 2719449 w 3078678"/>
                  <a:gd name="connsiteY46" fmla="*/ 700644 h 1655236"/>
                  <a:gd name="connsiteX47" fmla="*/ 2802577 w 3078678"/>
                  <a:gd name="connsiteY47" fmla="*/ 308759 h 1655236"/>
                  <a:gd name="connsiteX48" fmla="*/ 2980707 w 3078678"/>
                  <a:gd name="connsiteY48" fmla="*/ 356260 h 1655236"/>
                  <a:gd name="connsiteX49" fmla="*/ 3004457 w 3078678"/>
                  <a:gd name="connsiteY49" fmla="*/ 451263 h 1655236"/>
                  <a:gd name="connsiteX50" fmla="*/ 3075709 w 3078678"/>
                  <a:gd name="connsiteY50" fmla="*/ 380011 h 1655236"/>
                  <a:gd name="connsiteX51" fmla="*/ 3051959 w 3078678"/>
                  <a:gd name="connsiteY51" fmla="*/ 308759 h 1655236"/>
                  <a:gd name="connsiteX52" fmla="*/ 2933205 w 3078678"/>
                  <a:gd name="connsiteY52" fmla="*/ 261257 h 1655236"/>
                  <a:gd name="connsiteX53" fmla="*/ 2826327 w 3078678"/>
                  <a:gd name="connsiteY53" fmla="*/ 166255 h 1655236"/>
                  <a:gd name="connsiteX54" fmla="*/ 2897579 w 3078678"/>
                  <a:gd name="connsiteY54" fmla="*/ 11876 h 1655236"/>
                  <a:gd name="connsiteX55" fmla="*/ 2933205 w 3078678"/>
                  <a:gd name="connsiteY55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741466 w 3078678"/>
                  <a:gd name="connsiteY14" fmla="*/ 921574 h 1655236"/>
                  <a:gd name="connsiteX15" fmla="*/ 836221 w 3078678"/>
                  <a:gd name="connsiteY15" fmla="*/ 804554 h 1655236"/>
                  <a:gd name="connsiteX16" fmla="*/ 1085850 w 3078678"/>
                  <a:gd name="connsiteY16" fmla="*/ 925039 h 1655236"/>
                  <a:gd name="connsiteX17" fmla="*/ 1034638 w 3078678"/>
                  <a:gd name="connsiteY17" fmla="*/ 1057400 h 1655236"/>
                  <a:gd name="connsiteX18" fmla="*/ 972787 w 3078678"/>
                  <a:gd name="connsiteY18" fmla="*/ 1154380 h 1655236"/>
                  <a:gd name="connsiteX19" fmla="*/ 925781 w 3078678"/>
                  <a:gd name="connsiteY19" fmla="*/ 1255074 h 1655236"/>
                  <a:gd name="connsiteX20" fmla="*/ 1044781 w 3078678"/>
                  <a:gd name="connsiteY20" fmla="*/ 1282288 h 1655236"/>
                  <a:gd name="connsiteX21" fmla="*/ 1076449 w 3078678"/>
                  <a:gd name="connsiteY21" fmla="*/ 1185554 h 1655236"/>
                  <a:gd name="connsiteX22" fmla="*/ 1164771 w 3078678"/>
                  <a:gd name="connsiteY22" fmla="*/ 1013361 h 1655236"/>
                  <a:gd name="connsiteX23" fmla="*/ 1282535 w 3078678"/>
                  <a:gd name="connsiteY23" fmla="*/ 1104405 h 1655236"/>
                  <a:gd name="connsiteX24" fmla="*/ 1579418 w 3078678"/>
                  <a:gd name="connsiteY24" fmla="*/ 1258785 h 1655236"/>
                  <a:gd name="connsiteX25" fmla="*/ 1959429 w 3078678"/>
                  <a:gd name="connsiteY25" fmla="*/ 1211283 h 1655236"/>
                  <a:gd name="connsiteX26" fmla="*/ 1995055 w 3078678"/>
                  <a:gd name="connsiteY26" fmla="*/ 1377538 h 1655236"/>
                  <a:gd name="connsiteX27" fmla="*/ 2042556 w 3078678"/>
                  <a:gd name="connsiteY27" fmla="*/ 1638795 h 1655236"/>
                  <a:gd name="connsiteX28" fmla="*/ 2149434 w 3078678"/>
                  <a:gd name="connsiteY28" fmla="*/ 1615044 h 1655236"/>
                  <a:gd name="connsiteX29" fmla="*/ 2066307 w 3078678"/>
                  <a:gd name="connsiteY29" fmla="*/ 1508166 h 1655236"/>
                  <a:gd name="connsiteX30" fmla="*/ 2066307 w 3078678"/>
                  <a:gd name="connsiteY30" fmla="*/ 1246909 h 1655236"/>
                  <a:gd name="connsiteX31" fmla="*/ 2232561 w 3078678"/>
                  <a:gd name="connsiteY31" fmla="*/ 1163782 h 1655236"/>
                  <a:gd name="connsiteX32" fmla="*/ 2386940 w 3078678"/>
                  <a:gd name="connsiteY32" fmla="*/ 1258785 h 1655236"/>
                  <a:gd name="connsiteX33" fmla="*/ 2375065 w 3078678"/>
                  <a:gd name="connsiteY33" fmla="*/ 1389413 h 1655236"/>
                  <a:gd name="connsiteX34" fmla="*/ 2470068 w 3078678"/>
                  <a:gd name="connsiteY34" fmla="*/ 1413164 h 1655236"/>
                  <a:gd name="connsiteX35" fmla="*/ 2517569 w 3078678"/>
                  <a:gd name="connsiteY35" fmla="*/ 1294411 h 1655236"/>
                  <a:gd name="connsiteX36" fmla="*/ 2422566 w 3078678"/>
                  <a:gd name="connsiteY36" fmla="*/ 1235034 h 1655236"/>
                  <a:gd name="connsiteX37" fmla="*/ 2375065 w 3078678"/>
                  <a:gd name="connsiteY37" fmla="*/ 1092530 h 1655236"/>
                  <a:gd name="connsiteX38" fmla="*/ 2565070 w 3078678"/>
                  <a:gd name="connsiteY38" fmla="*/ 843148 h 1655236"/>
                  <a:gd name="connsiteX39" fmla="*/ 2671948 w 3078678"/>
                  <a:gd name="connsiteY39" fmla="*/ 831273 h 1655236"/>
                  <a:gd name="connsiteX40" fmla="*/ 2826327 w 3078678"/>
                  <a:gd name="connsiteY40" fmla="*/ 902525 h 1655236"/>
                  <a:gd name="connsiteX41" fmla="*/ 2838203 w 3078678"/>
                  <a:gd name="connsiteY41" fmla="*/ 1021278 h 1655236"/>
                  <a:gd name="connsiteX42" fmla="*/ 2933205 w 3078678"/>
                  <a:gd name="connsiteY42" fmla="*/ 1033153 h 1655236"/>
                  <a:gd name="connsiteX43" fmla="*/ 3016333 w 3078678"/>
                  <a:gd name="connsiteY43" fmla="*/ 831273 h 1655236"/>
                  <a:gd name="connsiteX44" fmla="*/ 2861953 w 3078678"/>
                  <a:gd name="connsiteY44" fmla="*/ 819398 h 1655236"/>
                  <a:gd name="connsiteX45" fmla="*/ 2766951 w 3078678"/>
                  <a:gd name="connsiteY45" fmla="*/ 748146 h 1655236"/>
                  <a:gd name="connsiteX46" fmla="*/ 2719449 w 3078678"/>
                  <a:gd name="connsiteY46" fmla="*/ 700644 h 1655236"/>
                  <a:gd name="connsiteX47" fmla="*/ 2802577 w 3078678"/>
                  <a:gd name="connsiteY47" fmla="*/ 308759 h 1655236"/>
                  <a:gd name="connsiteX48" fmla="*/ 2980707 w 3078678"/>
                  <a:gd name="connsiteY48" fmla="*/ 356260 h 1655236"/>
                  <a:gd name="connsiteX49" fmla="*/ 3004457 w 3078678"/>
                  <a:gd name="connsiteY49" fmla="*/ 451263 h 1655236"/>
                  <a:gd name="connsiteX50" fmla="*/ 3075709 w 3078678"/>
                  <a:gd name="connsiteY50" fmla="*/ 380011 h 1655236"/>
                  <a:gd name="connsiteX51" fmla="*/ 3051959 w 3078678"/>
                  <a:gd name="connsiteY51" fmla="*/ 308759 h 1655236"/>
                  <a:gd name="connsiteX52" fmla="*/ 2933205 w 3078678"/>
                  <a:gd name="connsiteY52" fmla="*/ 261257 h 1655236"/>
                  <a:gd name="connsiteX53" fmla="*/ 2826327 w 3078678"/>
                  <a:gd name="connsiteY53" fmla="*/ 166255 h 1655236"/>
                  <a:gd name="connsiteX54" fmla="*/ 2897579 w 3078678"/>
                  <a:gd name="connsiteY54" fmla="*/ 11876 h 1655236"/>
                  <a:gd name="connsiteX55" fmla="*/ 2933205 w 3078678"/>
                  <a:gd name="connsiteY55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741466 w 3078678"/>
                  <a:gd name="connsiteY14" fmla="*/ 921574 h 1655236"/>
                  <a:gd name="connsiteX15" fmla="*/ 836221 w 3078678"/>
                  <a:gd name="connsiteY15" fmla="*/ 804554 h 1655236"/>
                  <a:gd name="connsiteX16" fmla="*/ 1085850 w 3078678"/>
                  <a:gd name="connsiteY16" fmla="*/ 925039 h 1655236"/>
                  <a:gd name="connsiteX17" fmla="*/ 1034638 w 3078678"/>
                  <a:gd name="connsiteY17" fmla="*/ 1057400 h 1655236"/>
                  <a:gd name="connsiteX18" fmla="*/ 972787 w 3078678"/>
                  <a:gd name="connsiteY18" fmla="*/ 1154380 h 1655236"/>
                  <a:gd name="connsiteX19" fmla="*/ 925781 w 3078678"/>
                  <a:gd name="connsiteY19" fmla="*/ 1255074 h 1655236"/>
                  <a:gd name="connsiteX20" fmla="*/ 1044781 w 3078678"/>
                  <a:gd name="connsiteY20" fmla="*/ 1282288 h 1655236"/>
                  <a:gd name="connsiteX21" fmla="*/ 1076449 w 3078678"/>
                  <a:gd name="connsiteY21" fmla="*/ 1185554 h 1655236"/>
                  <a:gd name="connsiteX22" fmla="*/ 1164771 w 3078678"/>
                  <a:gd name="connsiteY22" fmla="*/ 1013361 h 1655236"/>
                  <a:gd name="connsiteX23" fmla="*/ 1282535 w 3078678"/>
                  <a:gd name="connsiteY23" fmla="*/ 1104405 h 1655236"/>
                  <a:gd name="connsiteX24" fmla="*/ 1579418 w 3078678"/>
                  <a:gd name="connsiteY24" fmla="*/ 1258785 h 1655236"/>
                  <a:gd name="connsiteX25" fmla="*/ 1959429 w 3078678"/>
                  <a:gd name="connsiteY25" fmla="*/ 1211283 h 1655236"/>
                  <a:gd name="connsiteX26" fmla="*/ 1995055 w 3078678"/>
                  <a:gd name="connsiteY26" fmla="*/ 1377538 h 1655236"/>
                  <a:gd name="connsiteX27" fmla="*/ 2042556 w 3078678"/>
                  <a:gd name="connsiteY27" fmla="*/ 1638795 h 1655236"/>
                  <a:gd name="connsiteX28" fmla="*/ 2149434 w 3078678"/>
                  <a:gd name="connsiteY28" fmla="*/ 1615044 h 1655236"/>
                  <a:gd name="connsiteX29" fmla="*/ 2066307 w 3078678"/>
                  <a:gd name="connsiteY29" fmla="*/ 1508166 h 1655236"/>
                  <a:gd name="connsiteX30" fmla="*/ 2066307 w 3078678"/>
                  <a:gd name="connsiteY30" fmla="*/ 1246909 h 1655236"/>
                  <a:gd name="connsiteX31" fmla="*/ 2232561 w 3078678"/>
                  <a:gd name="connsiteY31" fmla="*/ 1163782 h 1655236"/>
                  <a:gd name="connsiteX32" fmla="*/ 2386940 w 3078678"/>
                  <a:gd name="connsiteY32" fmla="*/ 1258785 h 1655236"/>
                  <a:gd name="connsiteX33" fmla="*/ 2375065 w 3078678"/>
                  <a:gd name="connsiteY33" fmla="*/ 1389413 h 1655236"/>
                  <a:gd name="connsiteX34" fmla="*/ 2470068 w 3078678"/>
                  <a:gd name="connsiteY34" fmla="*/ 1413164 h 1655236"/>
                  <a:gd name="connsiteX35" fmla="*/ 2517569 w 3078678"/>
                  <a:gd name="connsiteY35" fmla="*/ 1294411 h 1655236"/>
                  <a:gd name="connsiteX36" fmla="*/ 2422566 w 3078678"/>
                  <a:gd name="connsiteY36" fmla="*/ 1235034 h 1655236"/>
                  <a:gd name="connsiteX37" fmla="*/ 2375065 w 3078678"/>
                  <a:gd name="connsiteY37" fmla="*/ 1092530 h 1655236"/>
                  <a:gd name="connsiteX38" fmla="*/ 2565070 w 3078678"/>
                  <a:gd name="connsiteY38" fmla="*/ 843148 h 1655236"/>
                  <a:gd name="connsiteX39" fmla="*/ 2671948 w 3078678"/>
                  <a:gd name="connsiteY39" fmla="*/ 831273 h 1655236"/>
                  <a:gd name="connsiteX40" fmla="*/ 2826327 w 3078678"/>
                  <a:gd name="connsiteY40" fmla="*/ 902525 h 1655236"/>
                  <a:gd name="connsiteX41" fmla="*/ 2838203 w 3078678"/>
                  <a:gd name="connsiteY41" fmla="*/ 1021278 h 1655236"/>
                  <a:gd name="connsiteX42" fmla="*/ 2933205 w 3078678"/>
                  <a:gd name="connsiteY42" fmla="*/ 1033153 h 1655236"/>
                  <a:gd name="connsiteX43" fmla="*/ 3016333 w 3078678"/>
                  <a:gd name="connsiteY43" fmla="*/ 831273 h 1655236"/>
                  <a:gd name="connsiteX44" fmla="*/ 2861953 w 3078678"/>
                  <a:gd name="connsiteY44" fmla="*/ 819398 h 1655236"/>
                  <a:gd name="connsiteX45" fmla="*/ 2766951 w 3078678"/>
                  <a:gd name="connsiteY45" fmla="*/ 748146 h 1655236"/>
                  <a:gd name="connsiteX46" fmla="*/ 2719449 w 3078678"/>
                  <a:gd name="connsiteY46" fmla="*/ 700644 h 1655236"/>
                  <a:gd name="connsiteX47" fmla="*/ 2802577 w 3078678"/>
                  <a:gd name="connsiteY47" fmla="*/ 308759 h 1655236"/>
                  <a:gd name="connsiteX48" fmla="*/ 2980707 w 3078678"/>
                  <a:gd name="connsiteY48" fmla="*/ 356260 h 1655236"/>
                  <a:gd name="connsiteX49" fmla="*/ 3004457 w 3078678"/>
                  <a:gd name="connsiteY49" fmla="*/ 451263 h 1655236"/>
                  <a:gd name="connsiteX50" fmla="*/ 3075709 w 3078678"/>
                  <a:gd name="connsiteY50" fmla="*/ 380011 h 1655236"/>
                  <a:gd name="connsiteX51" fmla="*/ 3051959 w 3078678"/>
                  <a:gd name="connsiteY51" fmla="*/ 308759 h 1655236"/>
                  <a:gd name="connsiteX52" fmla="*/ 2933205 w 3078678"/>
                  <a:gd name="connsiteY52" fmla="*/ 261257 h 1655236"/>
                  <a:gd name="connsiteX53" fmla="*/ 2826327 w 3078678"/>
                  <a:gd name="connsiteY53" fmla="*/ 166255 h 1655236"/>
                  <a:gd name="connsiteX54" fmla="*/ 2897579 w 3078678"/>
                  <a:gd name="connsiteY54" fmla="*/ 11876 h 1655236"/>
                  <a:gd name="connsiteX55" fmla="*/ 2933205 w 3078678"/>
                  <a:gd name="connsiteY55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741466 w 3078678"/>
                  <a:gd name="connsiteY14" fmla="*/ 921574 h 1655236"/>
                  <a:gd name="connsiteX15" fmla="*/ 836221 w 3078678"/>
                  <a:gd name="connsiteY15" fmla="*/ 804554 h 1655236"/>
                  <a:gd name="connsiteX16" fmla="*/ 1085850 w 3078678"/>
                  <a:gd name="connsiteY16" fmla="*/ 925039 h 1655236"/>
                  <a:gd name="connsiteX17" fmla="*/ 1034638 w 3078678"/>
                  <a:gd name="connsiteY17" fmla="*/ 1057400 h 1655236"/>
                  <a:gd name="connsiteX18" fmla="*/ 972787 w 3078678"/>
                  <a:gd name="connsiteY18" fmla="*/ 1154380 h 1655236"/>
                  <a:gd name="connsiteX19" fmla="*/ 925781 w 3078678"/>
                  <a:gd name="connsiteY19" fmla="*/ 1255074 h 1655236"/>
                  <a:gd name="connsiteX20" fmla="*/ 1044781 w 3078678"/>
                  <a:gd name="connsiteY20" fmla="*/ 1282288 h 1655236"/>
                  <a:gd name="connsiteX21" fmla="*/ 1076449 w 3078678"/>
                  <a:gd name="connsiteY21" fmla="*/ 1185554 h 1655236"/>
                  <a:gd name="connsiteX22" fmla="*/ 1164771 w 3078678"/>
                  <a:gd name="connsiteY22" fmla="*/ 1013361 h 1655236"/>
                  <a:gd name="connsiteX23" fmla="*/ 1282535 w 3078678"/>
                  <a:gd name="connsiteY23" fmla="*/ 1104405 h 1655236"/>
                  <a:gd name="connsiteX24" fmla="*/ 1579418 w 3078678"/>
                  <a:gd name="connsiteY24" fmla="*/ 1152650 h 1655236"/>
                  <a:gd name="connsiteX25" fmla="*/ 1959429 w 3078678"/>
                  <a:gd name="connsiteY25" fmla="*/ 1211283 h 1655236"/>
                  <a:gd name="connsiteX26" fmla="*/ 1995055 w 3078678"/>
                  <a:gd name="connsiteY26" fmla="*/ 1377538 h 1655236"/>
                  <a:gd name="connsiteX27" fmla="*/ 2042556 w 3078678"/>
                  <a:gd name="connsiteY27" fmla="*/ 1638795 h 1655236"/>
                  <a:gd name="connsiteX28" fmla="*/ 2149434 w 3078678"/>
                  <a:gd name="connsiteY28" fmla="*/ 1615044 h 1655236"/>
                  <a:gd name="connsiteX29" fmla="*/ 2066307 w 3078678"/>
                  <a:gd name="connsiteY29" fmla="*/ 1508166 h 1655236"/>
                  <a:gd name="connsiteX30" fmla="*/ 2066307 w 3078678"/>
                  <a:gd name="connsiteY30" fmla="*/ 1246909 h 1655236"/>
                  <a:gd name="connsiteX31" fmla="*/ 2232561 w 3078678"/>
                  <a:gd name="connsiteY31" fmla="*/ 1163782 h 1655236"/>
                  <a:gd name="connsiteX32" fmla="*/ 2386940 w 3078678"/>
                  <a:gd name="connsiteY32" fmla="*/ 1258785 h 1655236"/>
                  <a:gd name="connsiteX33" fmla="*/ 2375065 w 3078678"/>
                  <a:gd name="connsiteY33" fmla="*/ 1389413 h 1655236"/>
                  <a:gd name="connsiteX34" fmla="*/ 2470068 w 3078678"/>
                  <a:gd name="connsiteY34" fmla="*/ 1413164 h 1655236"/>
                  <a:gd name="connsiteX35" fmla="*/ 2517569 w 3078678"/>
                  <a:gd name="connsiteY35" fmla="*/ 1294411 h 1655236"/>
                  <a:gd name="connsiteX36" fmla="*/ 2422566 w 3078678"/>
                  <a:gd name="connsiteY36" fmla="*/ 1235034 h 1655236"/>
                  <a:gd name="connsiteX37" fmla="*/ 2375065 w 3078678"/>
                  <a:gd name="connsiteY37" fmla="*/ 1092530 h 1655236"/>
                  <a:gd name="connsiteX38" fmla="*/ 2565070 w 3078678"/>
                  <a:gd name="connsiteY38" fmla="*/ 843148 h 1655236"/>
                  <a:gd name="connsiteX39" fmla="*/ 2671948 w 3078678"/>
                  <a:gd name="connsiteY39" fmla="*/ 831273 h 1655236"/>
                  <a:gd name="connsiteX40" fmla="*/ 2826327 w 3078678"/>
                  <a:gd name="connsiteY40" fmla="*/ 902525 h 1655236"/>
                  <a:gd name="connsiteX41" fmla="*/ 2838203 w 3078678"/>
                  <a:gd name="connsiteY41" fmla="*/ 1021278 h 1655236"/>
                  <a:gd name="connsiteX42" fmla="*/ 2933205 w 3078678"/>
                  <a:gd name="connsiteY42" fmla="*/ 1033153 h 1655236"/>
                  <a:gd name="connsiteX43" fmla="*/ 3016333 w 3078678"/>
                  <a:gd name="connsiteY43" fmla="*/ 831273 h 1655236"/>
                  <a:gd name="connsiteX44" fmla="*/ 2861953 w 3078678"/>
                  <a:gd name="connsiteY44" fmla="*/ 819398 h 1655236"/>
                  <a:gd name="connsiteX45" fmla="*/ 2766951 w 3078678"/>
                  <a:gd name="connsiteY45" fmla="*/ 748146 h 1655236"/>
                  <a:gd name="connsiteX46" fmla="*/ 2719449 w 3078678"/>
                  <a:gd name="connsiteY46" fmla="*/ 700644 h 1655236"/>
                  <a:gd name="connsiteX47" fmla="*/ 2802577 w 3078678"/>
                  <a:gd name="connsiteY47" fmla="*/ 308759 h 1655236"/>
                  <a:gd name="connsiteX48" fmla="*/ 2980707 w 3078678"/>
                  <a:gd name="connsiteY48" fmla="*/ 356260 h 1655236"/>
                  <a:gd name="connsiteX49" fmla="*/ 3004457 w 3078678"/>
                  <a:gd name="connsiteY49" fmla="*/ 451263 h 1655236"/>
                  <a:gd name="connsiteX50" fmla="*/ 3075709 w 3078678"/>
                  <a:gd name="connsiteY50" fmla="*/ 380011 h 1655236"/>
                  <a:gd name="connsiteX51" fmla="*/ 3051959 w 3078678"/>
                  <a:gd name="connsiteY51" fmla="*/ 308759 h 1655236"/>
                  <a:gd name="connsiteX52" fmla="*/ 2933205 w 3078678"/>
                  <a:gd name="connsiteY52" fmla="*/ 261257 h 1655236"/>
                  <a:gd name="connsiteX53" fmla="*/ 2826327 w 3078678"/>
                  <a:gd name="connsiteY53" fmla="*/ 166255 h 1655236"/>
                  <a:gd name="connsiteX54" fmla="*/ 2897579 w 3078678"/>
                  <a:gd name="connsiteY54" fmla="*/ 11876 h 1655236"/>
                  <a:gd name="connsiteX55" fmla="*/ 2933205 w 3078678"/>
                  <a:gd name="connsiteY55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741466 w 3078678"/>
                  <a:gd name="connsiteY14" fmla="*/ 921574 h 1655236"/>
                  <a:gd name="connsiteX15" fmla="*/ 836221 w 3078678"/>
                  <a:gd name="connsiteY15" fmla="*/ 804554 h 1655236"/>
                  <a:gd name="connsiteX16" fmla="*/ 1085850 w 3078678"/>
                  <a:gd name="connsiteY16" fmla="*/ 925039 h 1655236"/>
                  <a:gd name="connsiteX17" fmla="*/ 1034638 w 3078678"/>
                  <a:gd name="connsiteY17" fmla="*/ 1057400 h 1655236"/>
                  <a:gd name="connsiteX18" fmla="*/ 972787 w 3078678"/>
                  <a:gd name="connsiteY18" fmla="*/ 1154380 h 1655236"/>
                  <a:gd name="connsiteX19" fmla="*/ 925781 w 3078678"/>
                  <a:gd name="connsiteY19" fmla="*/ 1255074 h 1655236"/>
                  <a:gd name="connsiteX20" fmla="*/ 1044781 w 3078678"/>
                  <a:gd name="connsiteY20" fmla="*/ 1282288 h 1655236"/>
                  <a:gd name="connsiteX21" fmla="*/ 1076449 w 3078678"/>
                  <a:gd name="connsiteY21" fmla="*/ 1185554 h 1655236"/>
                  <a:gd name="connsiteX22" fmla="*/ 1164771 w 3078678"/>
                  <a:gd name="connsiteY22" fmla="*/ 1013361 h 1655236"/>
                  <a:gd name="connsiteX23" fmla="*/ 1293421 w 3078678"/>
                  <a:gd name="connsiteY23" fmla="*/ 1063583 h 1655236"/>
                  <a:gd name="connsiteX24" fmla="*/ 1579418 w 3078678"/>
                  <a:gd name="connsiteY24" fmla="*/ 1152650 h 1655236"/>
                  <a:gd name="connsiteX25" fmla="*/ 1959429 w 3078678"/>
                  <a:gd name="connsiteY25" fmla="*/ 1211283 h 1655236"/>
                  <a:gd name="connsiteX26" fmla="*/ 1995055 w 3078678"/>
                  <a:gd name="connsiteY26" fmla="*/ 1377538 h 1655236"/>
                  <a:gd name="connsiteX27" fmla="*/ 2042556 w 3078678"/>
                  <a:gd name="connsiteY27" fmla="*/ 1638795 h 1655236"/>
                  <a:gd name="connsiteX28" fmla="*/ 2149434 w 3078678"/>
                  <a:gd name="connsiteY28" fmla="*/ 1615044 h 1655236"/>
                  <a:gd name="connsiteX29" fmla="*/ 2066307 w 3078678"/>
                  <a:gd name="connsiteY29" fmla="*/ 1508166 h 1655236"/>
                  <a:gd name="connsiteX30" fmla="*/ 2066307 w 3078678"/>
                  <a:gd name="connsiteY30" fmla="*/ 1246909 h 1655236"/>
                  <a:gd name="connsiteX31" fmla="*/ 2232561 w 3078678"/>
                  <a:gd name="connsiteY31" fmla="*/ 1163782 h 1655236"/>
                  <a:gd name="connsiteX32" fmla="*/ 2386940 w 3078678"/>
                  <a:gd name="connsiteY32" fmla="*/ 1258785 h 1655236"/>
                  <a:gd name="connsiteX33" fmla="*/ 2375065 w 3078678"/>
                  <a:gd name="connsiteY33" fmla="*/ 1389413 h 1655236"/>
                  <a:gd name="connsiteX34" fmla="*/ 2470068 w 3078678"/>
                  <a:gd name="connsiteY34" fmla="*/ 1413164 h 1655236"/>
                  <a:gd name="connsiteX35" fmla="*/ 2517569 w 3078678"/>
                  <a:gd name="connsiteY35" fmla="*/ 1294411 h 1655236"/>
                  <a:gd name="connsiteX36" fmla="*/ 2422566 w 3078678"/>
                  <a:gd name="connsiteY36" fmla="*/ 1235034 h 1655236"/>
                  <a:gd name="connsiteX37" fmla="*/ 2375065 w 3078678"/>
                  <a:gd name="connsiteY37" fmla="*/ 1092530 h 1655236"/>
                  <a:gd name="connsiteX38" fmla="*/ 2565070 w 3078678"/>
                  <a:gd name="connsiteY38" fmla="*/ 843148 h 1655236"/>
                  <a:gd name="connsiteX39" fmla="*/ 2671948 w 3078678"/>
                  <a:gd name="connsiteY39" fmla="*/ 831273 h 1655236"/>
                  <a:gd name="connsiteX40" fmla="*/ 2826327 w 3078678"/>
                  <a:gd name="connsiteY40" fmla="*/ 902525 h 1655236"/>
                  <a:gd name="connsiteX41" fmla="*/ 2838203 w 3078678"/>
                  <a:gd name="connsiteY41" fmla="*/ 1021278 h 1655236"/>
                  <a:gd name="connsiteX42" fmla="*/ 2933205 w 3078678"/>
                  <a:gd name="connsiteY42" fmla="*/ 1033153 h 1655236"/>
                  <a:gd name="connsiteX43" fmla="*/ 3016333 w 3078678"/>
                  <a:gd name="connsiteY43" fmla="*/ 831273 h 1655236"/>
                  <a:gd name="connsiteX44" fmla="*/ 2861953 w 3078678"/>
                  <a:gd name="connsiteY44" fmla="*/ 819398 h 1655236"/>
                  <a:gd name="connsiteX45" fmla="*/ 2766951 w 3078678"/>
                  <a:gd name="connsiteY45" fmla="*/ 748146 h 1655236"/>
                  <a:gd name="connsiteX46" fmla="*/ 2719449 w 3078678"/>
                  <a:gd name="connsiteY46" fmla="*/ 700644 h 1655236"/>
                  <a:gd name="connsiteX47" fmla="*/ 2802577 w 3078678"/>
                  <a:gd name="connsiteY47" fmla="*/ 308759 h 1655236"/>
                  <a:gd name="connsiteX48" fmla="*/ 2980707 w 3078678"/>
                  <a:gd name="connsiteY48" fmla="*/ 356260 h 1655236"/>
                  <a:gd name="connsiteX49" fmla="*/ 3004457 w 3078678"/>
                  <a:gd name="connsiteY49" fmla="*/ 451263 h 1655236"/>
                  <a:gd name="connsiteX50" fmla="*/ 3075709 w 3078678"/>
                  <a:gd name="connsiteY50" fmla="*/ 380011 h 1655236"/>
                  <a:gd name="connsiteX51" fmla="*/ 3051959 w 3078678"/>
                  <a:gd name="connsiteY51" fmla="*/ 308759 h 1655236"/>
                  <a:gd name="connsiteX52" fmla="*/ 2933205 w 3078678"/>
                  <a:gd name="connsiteY52" fmla="*/ 261257 h 1655236"/>
                  <a:gd name="connsiteX53" fmla="*/ 2826327 w 3078678"/>
                  <a:gd name="connsiteY53" fmla="*/ 166255 h 1655236"/>
                  <a:gd name="connsiteX54" fmla="*/ 2897579 w 3078678"/>
                  <a:gd name="connsiteY54" fmla="*/ 11876 h 1655236"/>
                  <a:gd name="connsiteX55" fmla="*/ 2933205 w 3078678"/>
                  <a:gd name="connsiteY55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741466 w 3078678"/>
                  <a:gd name="connsiteY14" fmla="*/ 921574 h 1655236"/>
                  <a:gd name="connsiteX15" fmla="*/ 836221 w 3078678"/>
                  <a:gd name="connsiteY15" fmla="*/ 804554 h 1655236"/>
                  <a:gd name="connsiteX16" fmla="*/ 1085850 w 3078678"/>
                  <a:gd name="connsiteY16" fmla="*/ 925039 h 1655236"/>
                  <a:gd name="connsiteX17" fmla="*/ 1034638 w 3078678"/>
                  <a:gd name="connsiteY17" fmla="*/ 1057400 h 1655236"/>
                  <a:gd name="connsiteX18" fmla="*/ 972787 w 3078678"/>
                  <a:gd name="connsiteY18" fmla="*/ 1154380 h 1655236"/>
                  <a:gd name="connsiteX19" fmla="*/ 925781 w 3078678"/>
                  <a:gd name="connsiteY19" fmla="*/ 1255074 h 1655236"/>
                  <a:gd name="connsiteX20" fmla="*/ 1044781 w 3078678"/>
                  <a:gd name="connsiteY20" fmla="*/ 1282288 h 1655236"/>
                  <a:gd name="connsiteX21" fmla="*/ 1076449 w 3078678"/>
                  <a:gd name="connsiteY21" fmla="*/ 1185554 h 1655236"/>
                  <a:gd name="connsiteX22" fmla="*/ 1164771 w 3078678"/>
                  <a:gd name="connsiteY22" fmla="*/ 1013361 h 1655236"/>
                  <a:gd name="connsiteX23" fmla="*/ 1293421 w 3078678"/>
                  <a:gd name="connsiteY23" fmla="*/ 1063583 h 1655236"/>
                  <a:gd name="connsiteX24" fmla="*/ 1579418 w 3078678"/>
                  <a:gd name="connsiteY24" fmla="*/ 1152650 h 1655236"/>
                  <a:gd name="connsiteX25" fmla="*/ 1940379 w 3078678"/>
                  <a:gd name="connsiteY25" fmla="*/ 1110590 h 1655236"/>
                  <a:gd name="connsiteX26" fmla="*/ 1995055 w 3078678"/>
                  <a:gd name="connsiteY26" fmla="*/ 1377538 h 1655236"/>
                  <a:gd name="connsiteX27" fmla="*/ 2042556 w 3078678"/>
                  <a:gd name="connsiteY27" fmla="*/ 1638795 h 1655236"/>
                  <a:gd name="connsiteX28" fmla="*/ 2149434 w 3078678"/>
                  <a:gd name="connsiteY28" fmla="*/ 1615044 h 1655236"/>
                  <a:gd name="connsiteX29" fmla="*/ 2066307 w 3078678"/>
                  <a:gd name="connsiteY29" fmla="*/ 1508166 h 1655236"/>
                  <a:gd name="connsiteX30" fmla="*/ 2066307 w 3078678"/>
                  <a:gd name="connsiteY30" fmla="*/ 1246909 h 1655236"/>
                  <a:gd name="connsiteX31" fmla="*/ 2232561 w 3078678"/>
                  <a:gd name="connsiteY31" fmla="*/ 1163782 h 1655236"/>
                  <a:gd name="connsiteX32" fmla="*/ 2386940 w 3078678"/>
                  <a:gd name="connsiteY32" fmla="*/ 1258785 h 1655236"/>
                  <a:gd name="connsiteX33" fmla="*/ 2375065 w 3078678"/>
                  <a:gd name="connsiteY33" fmla="*/ 1389413 h 1655236"/>
                  <a:gd name="connsiteX34" fmla="*/ 2470068 w 3078678"/>
                  <a:gd name="connsiteY34" fmla="*/ 1413164 h 1655236"/>
                  <a:gd name="connsiteX35" fmla="*/ 2517569 w 3078678"/>
                  <a:gd name="connsiteY35" fmla="*/ 1294411 h 1655236"/>
                  <a:gd name="connsiteX36" fmla="*/ 2422566 w 3078678"/>
                  <a:gd name="connsiteY36" fmla="*/ 1235034 h 1655236"/>
                  <a:gd name="connsiteX37" fmla="*/ 2375065 w 3078678"/>
                  <a:gd name="connsiteY37" fmla="*/ 1092530 h 1655236"/>
                  <a:gd name="connsiteX38" fmla="*/ 2565070 w 3078678"/>
                  <a:gd name="connsiteY38" fmla="*/ 843148 h 1655236"/>
                  <a:gd name="connsiteX39" fmla="*/ 2671948 w 3078678"/>
                  <a:gd name="connsiteY39" fmla="*/ 831273 h 1655236"/>
                  <a:gd name="connsiteX40" fmla="*/ 2826327 w 3078678"/>
                  <a:gd name="connsiteY40" fmla="*/ 902525 h 1655236"/>
                  <a:gd name="connsiteX41" fmla="*/ 2838203 w 3078678"/>
                  <a:gd name="connsiteY41" fmla="*/ 1021278 h 1655236"/>
                  <a:gd name="connsiteX42" fmla="*/ 2933205 w 3078678"/>
                  <a:gd name="connsiteY42" fmla="*/ 1033153 h 1655236"/>
                  <a:gd name="connsiteX43" fmla="*/ 3016333 w 3078678"/>
                  <a:gd name="connsiteY43" fmla="*/ 831273 h 1655236"/>
                  <a:gd name="connsiteX44" fmla="*/ 2861953 w 3078678"/>
                  <a:gd name="connsiteY44" fmla="*/ 819398 h 1655236"/>
                  <a:gd name="connsiteX45" fmla="*/ 2766951 w 3078678"/>
                  <a:gd name="connsiteY45" fmla="*/ 748146 h 1655236"/>
                  <a:gd name="connsiteX46" fmla="*/ 2719449 w 3078678"/>
                  <a:gd name="connsiteY46" fmla="*/ 700644 h 1655236"/>
                  <a:gd name="connsiteX47" fmla="*/ 2802577 w 3078678"/>
                  <a:gd name="connsiteY47" fmla="*/ 308759 h 1655236"/>
                  <a:gd name="connsiteX48" fmla="*/ 2980707 w 3078678"/>
                  <a:gd name="connsiteY48" fmla="*/ 356260 h 1655236"/>
                  <a:gd name="connsiteX49" fmla="*/ 3004457 w 3078678"/>
                  <a:gd name="connsiteY49" fmla="*/ 451263 h 1655236"/>
                  <a:gd name="connsiteX50" fmla="*/ 3075709 w 3078678"/>
                  <a:gd name="connsiteY50" fmla="*/ 380011 h 1655236"/>
                  <a:gd name="connsiteX51" fmla="*/ 3051959 w 3078678"/>
                  <a:gd name="connsiteY51" fmla="*/ 308759 h 1655236"/>
                  <a:gd name="connsiteX52" fmla="*/ 2933205 w 3078678"/>
                  <a:gd name="connsiteY52" fmla="*/ 261257 h 1655236"/>
                  <a:gd name="connsiteX53" fmla="*/ 2826327 w 3078678"/>
                  <a:gd name="connsiteY53" fmla="*/ 166255 h 1655236"/>
                  <a:gd name="connsiteX54" fmla="*/ 2897579 w 3078678"/>
                  <a:gd name="connsiteY54" fmla="*/ 11876 h 1655236"/>
                  <a:gd name="connsiteX55" fmla="*/ 2933205 w 3078678"/>
                  <a:gd name="connsiteY55" fmla="*/ 23751 h 1655236"/>
                  <a:gd name="connsiteX0" fmla="*/ 0 w 3078678"/>
                  <a:gd name="connsiteY0" fmla="*/ 0 h 1665060"/>
                  <a:gd name="connsiteX1" fmla="*/ 190005 w 3078678"/>
                  <a:gd name="connsiteY1" fmla="*/ 71252 h 1665060"/>
                  <a:gd name="connsiteX2" fmla="*/ 320634 w 3078678"/>
                  <a:gd name="connsiteY2" fmla="*/ 249382 h 1665060"/>
                  <a:gd name="connsiteX3" fmla="*/ 59377 w 3078678"/>
                  <a:gd name="connsiteY3" fmla="*/ 368135 h 1665060"/>
                  <a:gd name="connsiteX4" fmla="*/ 118753 w 3078678"/>
                  <a:gd name="connsiteY4" fmla="*/ 451263 h 1665060"/>
                  <a:gd name="connsiteX5" fmla="*/ 332509 w 3078678"/>
                  <a:gd name="connsiteY5" fmla="*/ 332509 h 1665060"/>
                  <a:gd name="connsiteX6" fmla="*/ 439387 w 3078678"/>
                  <a:gd name="connsiteY6" fmla="*/ 463138 h 1665060"/>
                  <a:gd name="connsiteX7" fmla="*/ 550718 w 3078678"/>
                  <a:gd name="connsiteY7" fmla="*/ 556903 h 1665060"/>
                  <a:gd name="connsiteX8" fmla="*/ 480951 w 3078678"/>
                  <a:gd name="connsiteY8" fmla="*/ 668234 h 1665060"/>
                  <a:gd name="connsiteX9" fmla="*/ 334488 w 3078678"/>
                  <a:gd name="connsiteY9" fmla="*/ 854529 h 1665060"/>
                  <a:gd name="connsiteX10" fmla="*/ 442109 w 3078678"/>
                  <a:gd name="connsiteY10" fmla="*/ 914895 h 1665060"/>
                  <a:gd name="connsiteX11" fmla="*/ 650175 w 3078678"/>
                  <a:gd name="connsiteY11" fmla="*/ 671203 h 1665060"/>
                  <a:gd name="connsiteX12" fmla="*/ 775113 w 3078678"/>
                  <a:gd name="connsiteY12" fmla="*/ 747898 h 1665060"/>
                  <a:gd name="connsiteX13" fmla="*/ 682336 w 3078678"/>
                  <a:gd name="connsiteY13" fmla="*/ 885948 h 1665060"/>
                  <a:gd name="connsiteX14" fmla="*/ 741466 w 3078678"/>
                  <a:gd name="connsiteY14" fmla="*/ 921574 h 1665060"/>
                  <a:gd name="connsiteX15" fmla="*/ 836221 w 3078678"/>
                  <a:gd name="connsiteY15" fmla="*/ 804554 h 1665060"/>
                  <a:gd name="connsiteX16" fmla="*/ 1085850 w 3078678"/>
                  <a:gd name="connsiteY16" fmla="*/ 925039 h 1665060"/>
                  <a:gd name="connsiteX17" fmla="*/ 1034638 w 3078678"/>
                  <a:gd name="connsiteY17" fmla="*/ 1057400 h 1665060"/>
                  <a:gd name="connsiteX18" fmla="*/ 972787 w 3078678"/>
                  <a:gd name="connsiteY18" fmla="*/ 1154380 h 1665060"/>
                  <a:gd name="connsiteX19" fmla="*/ 925781 w 3078678"/>
                  <a:gd name="connsiteY19" fmla="*/ 1255074 h 1665060"/>
                  <a:gd name="connsiteX20" fmla="*/ 1044781 w 3078678"/>
                  <a:gd name="connsiteY20" fmla="*/ 1282288 h 1665060"/>
                  <a:gd name="connsiteX21" fmla="*/ 1076449 w 3078678"/>
                  <a:gd name="connsiteY21" fmla="*/ 1185554 h 1665060"/>
                  <a:gd name="connsiteX22" fmla="*/ 1164771 w 3078678"/>
                  <a:gd name="connsiteY22" fmla="*/ 1013361 h 1665060"/>
                  <a:gd name="connsiteX23" fmla="*/ 1293421 w 3078678"/>
                  <a:gd name="connsiteY23" fmla="*/ 1063583 h 1665060"/>
                  <a:gd name="connsiteX24" fmla="*/ 1579418 w 3078678"/>
                  <a:gd name="connsiteY24" fmla="*/ 1152650 h 1665060"/>
                  <a:gd name="connsiteX25" fmla="*/ 1940379 w 3078678"/>
                  <a:gd name="connsiteY25" fmla="*/ 1110590 h 1665060"/>
                  <a:gd name="connsiteX26" fmla="*/ 1986890 w 3078678"/>
                  <a:gd name="connsiteY26" fmla="*/ 1244188 h 1665060"/>
                  <a:gd name="connsiteX27" fmla="*/ 2042556 w 3078678"/>
                  <a:gd name="connsiteY27" fmla="*/ 1638795 h 1665060"/>
                  <a:gd name="connsiteX28" fmla="*/ 2149434 w 3078678"/>
                  <a:gd name="connsiteY28" fmla="*/ 1615044 h 1665060"/>
                  <a:gd name="connsiteX29" fmla="*/ 2066307 w 3078678"/>
                  <a:gd name="connsiteY29" fmla="*/ 1508166 h 1665060"/>
                  <a:gd name="connsiteX30" fmla="*/ 2066307 w 3078678"/>
                  <a:gd name="connsiteY30" fmla="*/ 1246909 h 1665060"/>
                  <a:gd name="connsiteX31" fmla="*/ 2232561 w 3078678"/>
                  <a:gd name="connsiteY31" fmla="*/ 1163782 h 1665060"/>
                  <a:gd name="connsiteX32" fmla="*/ 2386940 w 3078678"/>
                  <a:gd name="connsiteY32" fmla="*/ 1258785 h 1665060"/>
                  <a:gd name="connsiteX33" fmla="*/ 2375065 w 3078678"/>
                  <a:gd name="connsiteY33" fmla="*/ 1389413 h 1665060"/>
                  <a:gd name="connsiteX34" fmla="*/ 2470068 w 3078678"/>
                  <a:gd name="connsiteY34" fmla="*/ 1413164 h 1665060"/>
                  <a:gd name="connsiteX35" fmla="*/ 2517569 w 3078678"/>
                  <a:gd name="connsiteY35" fmla="*/ 1294411 h 1665060"/>
                  <a:gd name="connsiteX36" fmla="*/ 2422566 w 3078678"/>
                  <a:gd name="connsiteY36" fmla="*/ 1235034 h 1665060"/>
                  <a:gd name="connsiteX37" fmla="*/ 2375065 w 3078678"/>
                  <a:gd name="connsiteY37" fmla="*/ 1092530 h 1665060"/>
                  <a:gd name="connsiteX38" fmla="*/ 2565070 w 3078678"/>
                  <a:gd name="connsiteY38" fmla="*/ 843148 h 1665060"/>
                  <a:gd name="connsiteX39" fmla="*/ 2671948 w 3078678"/>
                  <a:gd name="connsiteY39" fmla="*/ 831273 h 1665060"/>
                  <a:gd name="connsiteX40" fmla="*/ 2826327 w 3078678"/>
                  <a:gd name="connsiteY40" fmla="*/ 902525 h 1665060"/>
                  <a:gd name="connsiteX41" fmla="*/ 2838203 w 3078678"/>
                  <a:gd name="connsiteY41" fmla="*/ 1021278 h 1665060"/>
                  <a:gd name="connsiteX42" fmla="*/ 2933205 w 3078678"/>
                  <a:gd name="connsiteY42" fmla="*/ 1033153 h 1665060"/>
                  <a:gd name="connsiteX43" fmla="*/ 3016333 w 3078678"/>
                  <a:gd name="connsiteY43" fmla="*/ 831273 h 1665060"/>
                  <a:gd name="connsiteX44" fmla="*/ 2861953 w 3078678"/>
                  <a:gd name="connsiteY44" fmla="*/ 819398 h 1665060"/>
                  <a:gd name="connsiteX45" fmla="*/ 2766951 w 3078678"/>
                  <a:gd name="connsiteY45" fmla="*/ 748146 h 1665060"/>
                  <a:gd name="connsiteX46" fmla="*/ 2719449 w 3078678"/>
                  <a:gd name="connsiteY46" fmla="*/ 700644 h 1665060"/>
                  <a:gd name="connsiteX47" fmla="*/ 2802577 w 3078678"/>
                  <a:gd name="connsiteY47" fmla="*/ 308759 h 1665060"/>
                  <a:gd name="connsiteX48" fmla="*/ 2980707 w 3078678"/>
                  <a:gd name="connsiteY48" fmla="*/ 356260 h 1665060"/>
                  <a:gd name="connsiteX49" fmla="*/ 3004457 w 3078678"/>
                  <a:gd name="connsiteY49" fmla="*/ 451263 h 1665060"/>
                  <a:gd name="connsiteX50" fmla="*/ 3075709 w 3078678"/>
                  <a:gd name="connsiteY50" fmla="*/ 380011 h 1665060"/>
                  <a:gd name="connsiteX51" fmla="*/ 3051959 w 3078678"/>
                  <a:gd name="connsiteY51" fmla="*/ 308759 h 1665060"/>
                  <a:gd name="connsiteX52" fmla="*/ 2933205 w 3078678"/>
                  <a:gd name="connsiteY52" fmla="*/ 261257 h 1665060"/>
                  <a:gd name="connsiteX53" fmla="*/ 2826327 w 3078678"/>
                  <a:gd name="connsiteY53" fmla="*/ 166255 h 1665060"/>
                  <a:gd name="connsiteX54" fmla="*/ 2897579 w 3078678"/>
                  <a:gd name="connsiteY54" fmla="*/ 11876 h 1665060"/>
                  <a:gd name="connsiteX55" fmla="*/ 2933205 w 3078678"/>
                  <a:gd name="connsiteY55" fmla="*/ 23751 h 1665060"/>
                  <a:gd name="connsiteX0" fmla="*/ 0 w 3078678"/>
                  <a:gd name="connsiteY0" fmla="*/ 0 h 1618063"/>
                  <a:gd name="connsiteX1" fmla="*/ 190005 w 3078678"/>
                  <a:gd name="connsiteY1" fmla="*/ 71252 h 1618063"/>
                  <a:gd name="connsiteX2" fmla="*/ 320634 w 3078678"/>
                  <a:gd name="connsiteY2" fmla="*/ 249382 h 1618063"/>
                  <a:gd name="connsiteX3" fmla="*/ 59377 w 3078678"/>
                  <a:gd name="connsiteY3" fmla="*/ 368135 h 1618063"/>
                  <a:gd name="connsiteX4" fmla="*/ 118753 w 3078678"/>
                  <a:gd name="connsiteY4" fmla="*/ 451263 h 1618063"/>
                  <a:gd name="connsiteX5" fmla="*/ 332509 w 3078678"/>
                  <a:gd name="connsiteY5" fmla="*/ 332509 h 1618063"/>
                  <a:gd name="connsiteX6" fmla="*/ 439387 w 3078678"/>
                  <a:gd name="connsiteY6" fmla="*/ 463138 h 1618063"/>
                  <a:gd name="connsiteX7" fmla="*/ 550718 w 3078678"/>
                  <a:gd name="connsiteY7" fmla="*/ 556903 h 1618063"/>
                  <a:gd name="connsiteX8" fmla="*/ 480951 w 3078678"/>
                  <a:gd name="connsiteY8" fmla="*/ 668234 h 1618063"/>
                  <a:gd name="connsiteX9" fmla="*/ 334488 w 3078678"/>
                  <a:gd name="connsiteY9" fmla="*/ 854529 h 1618063"/>
                  <a:gd name="connsiteX10" fmla="*/ 442109 w 3078678"/>
                  <a:gd name="connsiteY10" fmla="*/ 914895 h 1618063"/>
                  <a:gd name="connsiteX11" fmla="*/ 650175 w 3078678"/>
                  <a:gd name="connsiteY11" fmla="*/ 671203 h 1618063"/>
                  <a:gd name="connsiteX12" fmla="*/ 775113 w 3078678"/>
                  <a:gd name="connsiteY12" fmla="*/ 747898 h 1618063"/>
                  <a:gd name="connsiteX13" fmla="*/ 682336 w 3078678"/>
                  <a:gd name="connsiteY13" fmla="*/ 885948 h 1618063"/>
                  <a:gd name="connsiteX14" fmla="*/ 741466 w 3078678"/>
                  <a:gd name="connsiteY14" fmla="*/ 921574 h 1618063"/>
                  <a:gd name="connsiteX15" fmla="*/ 836221 w 3078678"/>
                  <a:gd name="connsiteY15" fmla="*/ 804554 h 1618063"/>
                  <a:gd name="connsiteX16" fmla="*/ 1085850 w 3078678"/>
                  <a:gd name="connsiteY16" fmla="*/ 925039 h 1618063"/>
                  <a:gd name="connsiteX17" fmla="*/ 1034638 w 3078678"/>
                  <a:gd name="connsiteY17" fmla="*/ 1057400 h 1618063"/>
                  <a:gd name="connsiteX18" fmla="*/ 972787 w 3078678"/>
                  <a:gd name="connsiteY18" fmla="*/ 1154380 h 1618063"/>
                  <a:gd name="connsiteX19" fmla="*/ 925781 w 3078678"/>
                  <a:gd name="connsiteY19" fmla="*/ 1255074 h 1618063"/>
                  <a:gd name="connsiteX20" fmla="*/ 1044781 w 3078678"/>
                  <a:gd name="connsiteY20" fmla="*/ 1282288 h 1618063"/>
                  <a:gd name="connsiteX21" fmla="*/ 1076449 w 3078678"/>
                  <a:gd name="connsiteY21" fmla="*/ 1185554 h 1618063"/>
                  <a:gd name="connsiteX22" fmla="*/ 1164771 w 3078678"/>
                  <a:gd name="connsiteY22" fmla="*/ 1013361 h 1618063"/>
                  <a:gd name="connsiteX23" fmla="*/ 1293421 w 3078678"/>
                  <a:gd name="connsiteY23" fmla="*/ 1063583 h 1618063"/>
                  <a:gd name="connsiteX24" fmla="*/ 1579418 w 3078678"/>
                  <a:gd name="connsiteY24" fmla="*/ 1152650 h 1618063"/>
                  <a:gd name="connsiteX25" fmla="*/ 1940379 w 3078678"/>
                  <a:gd name="connsiteY25" fmla="*/ 1110590 h 1618063"/>
                  <a:gd name="connsiteX26" fmla="*/ 1986890 w 3078678"/>
                  <a:gd name="connsiteY26" fmla="*/ 1244188 h 1618063"/>
                  <a:gd name="connsiteX27" fmla="*/ 1979963 w 3078678"/>
                  <a:gd name="connsiteY27" fmla="*/ 1402031 h 1618063"/>
                  <a:gd name="connsiteX28" fmla="*/ 2149434 w 3078678"/>
                  <a:gd name="connsiteY28" fmla="*/ 1615044 h 1618063"/>
                  <a:gd name="connsiteX29" fmla="*/ 2066307 w 3078678"/>
                  <a:gd name="connsiteY29" fmla="*/ 1508166 h 1618063"/>
                  <a:gd name="connsiteX30" fmla="*/ 2066307 w 3078678"/>
                  <a:gd name="connsiteY30" fmla="*/ 1246909 h 1618063"/>
                  <a:gd name="connsiteX31" fmla="*/ 2232561 w 3078678"/>
                  <a:gd name="connsiteY31" fmla="*/ 1163782 h 1618063"/>
                  <a:gd name="connsiteX32" fmla="*/ 2386940 w 3078678"/>
                  <a:gd name="connsiteY32" fmla="*/ 1258785 h 1618063"/>
                  <a:gd name="connsiteX33" fmla="*/ 2375065 w 3078678"/>
                  <a:gd name="connsiteY33" fmla="*/ 1389413 h 1618063"/>
                  <a:gd name="connsiteX34" fmla="*/ 2470068 w 3078678"/>
                  <a:gd name="connsiteY34" fmla="*/ 1413164 h 1618063"/>
                  <a:gd name="connsiteX35" fmla="*/ 2517569 w 3078678"/>
                  <a:gd name="connsiteY35" fmla="*/ 1294411 h 1618063"/>
                  <a:gd name="connsiteX36" fmla="*/ 2422566 w 3078678"/>
                  <a:gd name="connsiteY36" fmla="*/ 1235034 h 1618063"/>
                  <a:gd name="connsiteX37" fmla="*/ 2375065 w 3078678"/>
                  <a:gd name="connsiteY37" fmla="*/ 1092530 h 1618063"/>
                  <a:gd name="connsiteX38" fmla="*/ 2565070 w 3078678"/>
                  <a:gd name="connsiteY38" fmla="*/ 843148 h 1618063"/>
                  <a:gd name="connsiteX39" fmla="*/ 2671948 w 3078678"/>
                  <a:gd name="connsiteY39" fmla="*/ 831273 h 1618063"/>
                  <a:gd name="connsiteX40" fmla="*/ 2826327 w 3078678"/>
                  <a:gd name="connsiteY40" fmla="*/ 902525 h 1618063"/>
                  <a:gd name="connsiteX41" fmla="*/ 2838203 w 3078678"/>
                  <a:gd name="connsiteY41" fmla="*/ 1021278 h 1618063"/>
                  <a:gd name="connsiteX42" fmla="*/ 2933205 w 3078678"/>
                  <a:gd name="connsiteY42" fmla="*/ 1033153 h 1618063"/>
                  <a:gd name="connsiteX43" fmla="*/ 3016333 w 3078678"/>
                  <a:gd name="connsiteY43" fmla="*/ 831273 h 1618063"/>
                  <a:gd name="connsiteX44" fmla="*/ 2861953 w 3078678"/>
                  <a:gd name="connsiteY44" fmla="*/ 819398 h 1618063"/>
                  <a:gd name="connsiteX45" fmla="*/ 2766951 w 3078678"/>
                  <a:gd name="connsiteY45" fmla="*/ 748146 h 1618063"/>
                  <a:gd name="connsiteX46" fmla="*/ 2719449 w 3078678"/>
                  <a:gd name="connsiteY46" fmla="*/ 700644 h 1618063"/>
                  <a:gd name="connsiteX47" fmla="*/ 2802577 w 3078678"/>
                  <a:gd name="connsiteY47" fmla="*/ 308759 h 1618063"/>
                  <a:gd name="connsiteX48" fmla="*/ 2980707 w 3078678"/>
                  <a:gd name="connsiteY48" fmla="*/ 356260 h 1618063"/>
                  <a:gd name="connsiteX49" fmla="*/ 3004457 w 3078678"/>
                  <a:gd name="connsiteY49" fmla="*/ 451263 h 1618063"/>
                  <a:gd name="connsiteX50" fmla="*/ 3075709 w 3078678"/>
                  <a:gd name="connsiteY50" fmla="*/ 380011 h 1618063"/>
                  <a:gd name="connsiteX51" fmla="*/ 3051959 w 3078678"/>
                  <a:gd name="connsiteY51" fmla="*/ 308759 h 1618063"/>
                  <a:gd name="connsiteX52" fmla="*/ 2933205 w 3078678"/>
                  <a:gd name="connsiteY52" fmla="*/ 261257 h 1618063"/>
                  <a:gd name="connsiteX53" fmla="*/ 2826327 w 3078678"/>
                  <a:gd name="connsiteY53" fmla="*/ 166255 h 1618063"/>
                  <a:gd name="connsiteX54" fmla="*/ 2897579 w 3078678"/>
                  <a:gd name="connsiteY54" fmla="*/ 11876 h 1618063"/>
                  <a:gd name="connsiteX55" fmla="*/ 2933205 w 3078678"/>
                  <a:gd name="connsiteY55" fmla="*/ 23751 h 1618063"/>
                  <a:gd name="connsiteX0" fmla="*/ 0 w 3078678"/>
                  <a:gd name="connsiteY0" fmla="*/ 0 h 1618632"/>
                  <a:gd name="connsiteX1" fmla="*/ 190005 w 3078678"/>
                  <a:gd name="connsiteY1" fmla="*/ 71252 h 1618632"/>
                  <a:gd name="connsiteX2" fmla="*/ 320634 w 3078678"/>
                  <a:gd name="connsiteY2" fmla="*/ 249382 h 1618632"/>
                  <a:gd name="connsiteX3" fmla="*/ 59377 w 3078678"/>
                  <a:gd name="connsiteY3" fmla="*/ 368135 h 1618632"/>
                  <a:gd name="connsiteX4" fmla="*/ 118753 w 3078678"/>
                  <a:gd name="connsiteY4" fmla="*/ 451263 h 1618632"/>
                  <a:gd name="connsiteX5" fmla="*/ 332509 w 3078678"/>
                  <a:gd name="connsiteY5" fmla="*/ 332509 h 1618632"/>
                  <a:gd name="connsiteX6" fmla="*/ 439387 w 3078678"/>
                  <a:gd name="connsiteY6" fmla="*/ 463138 h 1618632"/>
                  <a:gd name="connsiteX7" fmla="*/ 550718 w 3078678"/>
                  <a:gd name="connsiteY7" fmla="*/ 556903 h 1618632"/>
                  <a:gd name="connsiteX8" fmla="*/ 480951 w 3078678"/>
                  <a:gd name="connsiteY8" fmla="*/ 668234 h 1618632"/>
                  <a:gd name="connsiteX9" fmla="*/ 334488 w 3078678"/>
                  <a:gd name="connsiteY9" fmla="*/ 854529 h 1618632"/>
                  <a:gd name="connsiteX10" fmla="*/ 442109 w 3078678"/>
                  <a:gd name="connsiteY10" fmla="*/ 914895 h 1618632"/>
                  <a:gd name="connsiteX11" fmla="*/ 650175 w 3078678"/>
                  <a:gd name="connsiteY11" fmla="*/ 671203 h 1618632"/>
                  <a:gd name="connsiteX12" fmla="*/ 775113 w 3078678"/>
                  <a:gd name="connsiteY12" fmla="*/ 747898 h 1618632"/>
                  <a:gd name="connsiteX13" fmla="*/ 682336 w 3078678"/>
                  <a:gd name="connsiteY13" fmla="*/ 885948 h 1618632"/>
                  <a:gd name="connsiteX14" fmla="*/ 741466 w 3078678"/>
                  <a:gd name="connsiteY14" fmla="*/ 921574 h 1618632"/>
                  <a:gd name="connsiteX15" fmla="*/ 836221 w 3078678"/>
                  <a:gd name="connsiteY15" fmla="*/ 804554 h 1618632"/>
                  <a:gd name="connsiteX16" fmla="*/ 1085850 w 3078678"/>
                  <a:gd name="connsiteY16" fmla="*/ 925039 h 1618632"/>
                  <a:gd name="connsiteX17" fmla="*/ 1034638 w 3078678"/>
                  <a:gd name="connsiteY17" fmla="*/ 1057400 h 1618632"/>
                  <a:gd name="connsiteX18" fmla="*/ 972787 w 3078678"/>
                  <a:gd name="connsiteY18" fmla="*/ 1154380 h 1618632"/>
                  <a:gd name="connsiteX19" fmla="*/ 925781 w 3078678"/>
                  <a:gd name="connsiteY19" fmla="*/ 1255074 h 1618632"/>
                  <a:gd name="connsiteX20" fmla="*/ 1044781 w 3078678"/>
                  <a:gd name="connsiteY20" fmla="*/ 1282288 h 1618632"/>
                  <a:gd name="connsiteX21" fmla="*/ 1076449 w 3078678"/>
                  <a:gd name="connsiteY21" fmla="*/ 1185554 h 1618632"/>
                  <a:gd name="connsiteX22" fmla="*/ 1164771 w 3078678"/>
                  <a:gd name="connsiteY22" fmla="*/ 1013361 h 1618632"/>
                  <a:gd name="connsiteX23" fmla="*/ 1293421 w 3078678"/>
                  <a:gd name="connsiteY23" fmla="*/ 1063583 h 1618632"/>
                  <a:gd name="connsiteX24" fmla="*/ 1579418 w 3078678"/>
                  <a:gd name="connsiteY24" fmla="*/ 1152650 h 1618632"/>
                  <a:gd name="connsiteX25" fmla="*/ 1940379 w 3078678"/>
                  <a:gd name="connsiteY25" fmla="*/ 1110590 h 1618632"/>
                  <a:gd name="connsiteX26" fmla="*/ 1986890 w 3078678"/>
                  <a:gd name="connsiteY26" fmla="*/ 1244188 h 1618632"/>
                  <a:gd name="connsiteX27" fmla="*/ 1979963 w 3078678"/>
                  <a:gd name="connsiteY27" fmla="*/ 1402031 h 1618632"/>
                  <a:gd name="connsiteX28" fmla="*/ 2149434 w 3078678"/>
                  <a:gd name="connsiteY28" fmla="*/ 1615044 h 1618632"/>
                  <a:gd name="connsiteX29" fmla="*/ 2066307 w 3078678"/>
                  <a:gd name="connsiteY29" fmla="*/ 1508166 h 1618632"/>
                  <a:gd name="connsiteX30" fmla="*/ 2085357 w 3078678"/>
                  <a:gd name="connsiteY30" fmla="*/ 1165266 h 1618632"/>
                  <a:gd name="connsiteX31" fmla="*/ 2232561 w 3078678"/>
                  <a:gd name="connsiteY31" fmla="*/ 1163782 h 1618632"/>
                  <a:gd name="connsiteX32" fmla="*/ 2386940 w 3078678"/>
                  <a:gd name="connsiteY32" fmla="*/ 1258785 h 1618632"/>
                  <a:gd name="connsiteX33" fmla="*/ 2375065 w 3078678"/>
                  <a:gd name="connsiteY33" fmla="*/ 1389413 h 1618632"/>
                  <a:gd name="connsiteX34" fmla="*/ 2470068 w 3078678"/>
                  <a:gd name="connsiteY34" fmla="*/ 1413164 h 1618632"/>
                  <a:gd name="connsiteX35" fmla="*/ 2517569 w 3078678"/>
                  <a:gd name="connsiteY35" fmla="*/ 1294411 h 1618632"/>
                  <a:gd name="connsiteX36" fmla="*/ 2422566 w 3078678"/>
                  <a:gd name="connsiteY36" fmla="*/ 1235034 h 1618632"/>
                  <a:gd name="connsiteX37" fmla="*/ 2375065 w 3078678"/>
                  <a:gd name="connsiteY37" fmla="*/ 1092530 h 1618632"/>
                  <a:gd name="connsiteX38" fmla="*/ 2565070 w 3078678"/>
                  <a:gd name="connsiteY38" fmla="*/ 843148 h 1618632"/>
                  <a:gd name="connsiteX39" fmla="*/ 2671948 w 3078678"/>
                  <a:gd name="connsiteY39" fmla="*/ 831273 h 1618632"/>
                  <a:gd name="connsiteX40" fmla="*/ 2826327 w 3078678"/>
                  <a:gd name="connsiteY40" fmla="*/ 902525 h 1618632"/>
                  <a:gd name="connsiteX41" fmla="*/ 2838203 w 3078678"/>
                  <a:gd name="connsiteY41" fmla="*/ 1021278 h 1618632"/>
                  <a:gd name="connsiteX42" fmla="*/ 2933205 w 3078678"/>
                  <a:gd name="connsiteY42" fmla="*/ 1033153 h 1618632"/>
                  <a:gd name="connsiteX43" fmla="*/ 3016333 w 3078678"/>
                  <a:gd name="connsiteY43" fmla="*/ 831273 h 1618632"/>
                  <a:gd name="connsiteX44" fmla="*/ 2861953 w 3078678"/>
                  <a:gd name="connsiteY44" fmla="*/ 819398 h 1618632"/>
                  <a:gd name="connsiteX45" fmla="*/ 2766951 w 3078678"/>
                  <a:gd name="connsiteY45" fmla="*/ 748146 h 1618632"/>
                  <a:gd name="connsiteX46" fmla="*/ 2719449 w 3078678"/>
                  <a:gd name="connsiteY46" fmla="*/ 700644 h 1618632"/>
                  <a:gd name="connsiteX47" fmla="*/ 2802577 w 3078678"/>
                  <a:gd name="connsiteY47" fmla="*/ 308759 h 1618632"/>
                  <a:gd name="connsiteX48" fmla="*/ 2980707 w 3078678"/>
                  <a:gd name="connsiteY48" fmla="*/ 356260 h 1618632"/>
                  <a:gd name="connsiteX49" fmla="*/ 3004457 w 3078678"/>
                  <a:gd name="connsiteY49" fmla="*/ 451263 h 1618632"/>
                  <a:gd name="connsiteX50" fmla="*/ 3075709 w 3078678"/>
                  <a:gd name="connsiteY50" fmla="*/ 380011 h 1618632"/>
                  <a:gd name="connsiteX51" fmla="*/ 3051959 w 3078678"/>
                  <a:gd name="connsiteY51" fmla="*/ 308759 h 1618632"/>
                  <a:gd name="connsiteX52" fmla="*/ 2933205 w 3078678"/>
                  <a:gd name="connsiteY52" fmla="*/ 261257 h 1618632"/>
                  <a:gd name="connsiteX53" fmla="*/ 2826327 w 3078678"/>
                  <a:gd name="connsiteY53" fmla="*/ 166255 h 1618632"/>
                  <a:gd name="connsiteX54" fmla="*/ 2897579 w 3078678"/>
                  <a:gd name="connsiteY54" fmla="*/ 11876 h 1618632"/>
                  <a:gd name="connsiteX55" fmla="*/ 2933205 w 3078678"/>
                  <a:gd name="connsiteY55" fmla="*/ 23751 h 1618632"/>
                  <a:gd name="connsiteX0" fmla="*/ 0 w 3078678"/>
                  <a:gd name="connsiteY0" fmla="*/ 0 h 1617292"/>
                  <a:gd name="connsiteX1" fmla="*/ 190005 w 3078678"/>
                  <a:gd name="connsiteY1" fmla="*/ 71252 h 1617292"/>
                  <a:gd name="connsiteX2" fmla="*/ 320634 w 3078678"/>
                  <a:gd name="connsiteY2" fmla="*/ 249382 h 1617292"/>
                  <a:gd name="connsiteX3" fmla="*/ 59377 w 3078678"/>
                  <a:gd name="connsiteY3" fmla="*/ 368135 h 1617292"/>
                  <a:gd name="connsiteX4" fmla="*/ 118753 w 3078678"/>
                  <a:gd name="connsiteY4" fmla="*/ 451263 h 1617292"/>
                  <a:gd name="connsiteX5" fmla="*/ 332509 w 3078678"/>
                  <a:gd name="connsiteY5" fmla="*/ 332509 h 1617292"/>
                  <a:gd name="connsiteX6" fmla="*/ 439387 w 3078678"/>
                  <a:gd name="connsiteY6" fmla="*/ 463138 h 1617292"/>
                  <a:gd name="connsiteX7" fmla="*/ 550718 w 3078678"/>
                  <a:gd name="connsiteY7" fmla="*/ 556903 h 1617292"/>
                  <a:gd name="connsiteX8" fmla="*/ 480951 w 3078678"/>
                  <a:gd name="connsiteY8" fmla="*/ 668234 h 1617292"/>
                  <a:gd name="connsiteX9" fmla="*/ 334488 w 3078678"/>
                  <a:gd name="connsiteY9" fmla="*/ 854529 h 1617292"/>
                  <a:gd name="connsiteX10" fmla="*/ 442109 w 3078678"/>
                  <a:gd name="connsiteY10" fmla="*/ 914895 h 1617292"/>
                  <a:gd name="connsiteX11" fmla="*/ 650175 w 3078678"/>
                  <a:gd name="connsiteY11" fmla="*/ 671203 h 1617292"/>
                  <a:gd name="connsiteX12" fmla="*/ 775113 w 3078678"/>
                  <a:gd name="connsiteY12" fmla="*/ 747898 h 1617292"/>
                  <a:gd name="connsiteX13" fmla="*/ 682336 w 3078678"/>
                  <a:gd name="connsiteY13" fmla="*/ 885948 h 1617292"/>
                  <a:gd name="connsiteX14" fmla="*/ 741466 w 3078678"/>
                  <a:gd name="connsiteY14" fmla="*/ 921574 h 1617292"/>
                  <a:gd name="connsiteX15" fmla="*/ 836221 w 3078678"/>
                  <a:gd name="connsiteY15" fmla="*/ 804554 h 1617292"/>
                  <a:gd name="connsiteX16" fmla="*/ 1085850 w 3078678"/>
                  <a:gd name="connsiteY16" fmla="*/ 925039 h 1617292"/>
                  <a:gd name="connsiteX17" fmla="*/ 1034638 w 3078678"/>
                  <a:gd name="connsiteY17" fmla="*/ 1057400 h 1617292"/>
                  <a:gd name="connsiteX18" fmla="*/ 972787 w 3078678"/>
                  <a:gd name="connsiteY18" fmla="*/ 1154380 h 1617292"/>
                  <a:gd name="connsiteX19" fmla="*/ 925781 w 3078678"/>
                  <a:gd name="connsiteY19" fmla="*/ 1255074 h 1617292"/>
                  <a:gd name="connsiteX20" fmla="*/ 1044781 w 3078678"/>
                  <a:gd name="connsiteY20" fmla="*/ 1282288 h 1617292"/>
                  <a:gd name="connsiteX21" fmla="*/ 1076449 w 3078678"/>
                  <a:gd name="connsiteY21" fmla="*/ 1185554 h 1617292"/>
                  <a:gd name="connsiteX22" fmla="*/ 1164771 w 3078678"/>
                  <a:gd name="connsiteY22" fmla="*/ 1013361 h 1617292"/>
                  <a:gd name="connsiteX23" fmla="*/ 1293421 w 3078678"/>
                  <a:gd name="connsiteY23" fmla="*/ 1063583 h 1617292"/>
                  <a:gd name="connsiteX24" fmla="*/ 1579418 w 3078678"/>
                  <a:gd name="connsiteY24" fmla="*/ 1152650 h 1617292"/>
                  <a:gd name="connsiteX25" fmla="*/ 1940379 w 3078678"/>
                  <a:gd name="connsiteY25" fmla="*/ 1110590 h 1617292"/>
                  <a:gd name="connsiteX26" fmla="*/ 1986890 w 3078678"/>
                  <a:gd name="connsiteY26" fmla="*/ 1244188 h 1617292"/>
                  <a:gd name="connsiteX27" fmla="*/ 1979963 w 3078678"/>
                  <a:gd name="connsiteY27" fmla="*/ 1402031 h 1617292"/>
                  <a:gd name="connsiteX28" fmla="*/ 2149434 w 3078678"/>
                  <a:gd name="connsiteY28" fmla="*/ 1615044 h 1617292"/>
                  <a:gd name="connsiteX29" fmla="*/ 2074471 w 3078678"/>
                  <a:gd name="connsiteY29" fmla="*/ 1257794 h 1617292"/>
                  <a:gd name="connsiteX30" fmla="*/ 2085357 w 3078678"/>
                  <a:gd name="connsiteY30" fmla="*/ 1165266 h 1617292"/>
                  <a:gd name="connsiteX31" fmla="*/ 2232561 w 3078678"/>
                  <a:gd name="connsiteY31" fmla="*/ 1163782 h 1617292"/>
                  <a:gd name="connsiteX32" fmla="*/ 2386940 w 3078678"/>
                  <a:gd name="connsiteY32" fmla="*/ 1258785 h 1617292"/>
                  <a:gd name="connsiteX33" fmla="*/ 2375065 w 3078678"/>
                  <a:gd name="connsiteY33" fmla="*/ 1389413 h 1617292"/>
                  <a:gd name="connsiteX34" fmla="*/ 2470068 w 3078678"/>
                  <a:gd name="connsiteY34" fmla="*/ 1413164 h 1617292"/>
                  <a:gd name="connsiteX35" fmla="*/ 2517569 w 3078678"/>
                  <a:gd name="connsiteY35" fmla="*/ 1294411 h 1617292"/>
                  <a:gd name="connsiteX36" fmla="*/ 2422566 w 3078678"/>
                  <a:gd name="connsiteY36" fmla="*/ 1235034 h 1617292"/>
                  <a:gd name="connsiteX37" fmla="*/ 2375065 w 3078678"/>
                  <a:gd name="connsiteY37" fmla="*/ 1092530 h 1617292"/>
                  <a:gd name="connsiteX38" fmla="*/ 2565070 w 3078678"/>
                  <a:gd name="connsiteY38" fmla="*/ 843148 h 1617292"/>
                  <a:gd name="connsiteX39" fmla="*/ 2671948 w 3078678"/>
                  <a:gd name="connsiteY39" fmla="*/ 831273 h 1617292"/>
                  <a:gd name="connsiteX40" fmla="*/ 2826327 w 3078678"/>
                  <a:gd name="connsiteY40" fmla="*/ 902525 h 1617292"/>
                  <a:gd name="connsiteX41" fmla="*/ 2838203 w 3078678"/>
                  <a:gd name="connsiteY41" fmla="*/ 1021278 h 1617292"/>
                  <a:gd name="connsiteX42" fmla="*/ 2933205 w 3078678"/>
                  <a:gd name="connsiteY42" fmla="*/ 1033153 h 1617292"/>
                  <a:gd name="connsiteX43" fmla="*/ 3016333 w 3078678"/>
                  <a:gd name="connsiteY43" fmla="*/ 831273 h 1617292"/>
                  <a:gd name="connsiteX44" fmla="*/ 2861953 w 3078678"/>
                  <a:gd name="connsiteY44" fmla="*/ 819398 h 1617292"/>
                  <a:gd name="connsiteX45" fmla="*/ 2766951 w 3078678"/>
                  <a:gd name="connsiteY45" fmla="*/ 748146 h 1617292"/>
                  <a:gd name="connsiteX46" fmla="*/ 2719449 w 3078678"/>
                  <a:gd name="connsiteY46" fmla="*/ 700644 h 1617292"/>
                  <a:gd name="connsiteX47" fmla="*/ 2802577 w 3078678"/>
                  <a:gd name="connsiteY47" fmla="*/ 308759 h 1617292"/>
                  <a:gd name="connsiteX48" fmla="*/ 2980707 w 3078678"/>
                  <a:gd name="connsiteY48" fmla="*/ 356260 h 1617292"/>
                  <a:gd name="connsiteX49" fmla="*/ 3004457 w 3078678"/>
                  <a:gd name="connsiteY49" fmla="*/ 451263 h 1617292"/>
                  <a:gd name="connsiteX50" fmla="*/ 3075709 w 3078678"/>
                  <a:gd name="connsiteY50" fmla="*/ 380011 h 1617292"/>
                  <a:gd name="connsiteX51" fmla="*/ 3051959 w 3078678"/>
                  <a:gd name="connsiteY51" fmla="*/ 308759 h 1617292"/>
                  <a:gd name="connsiteX52" fmla="*/ 2933205 w 3078678"/>
                  <a:gd name="connsiteY52" fmla="*/ 261257 h 1617292"/>
                  <a:gd name="connsiteX53" fmla="*/ 2826327 w 3078678"/>
                  <a:gd name="connsiteY53" fmla="*/ 166255 h 1617292"/>
                  <a:gd name="connsiteX54" fmla="*/ 2897579 w 3078678"/>
                  <a:gd name="connsiteY54" fmla="*/ 11876 h 1617292"/>
                  <a:gd name="connsiteX55" fmla="*/ 2933205 w 3078678"/>
                  <a:gd name="connsiteY55" fmla="*/ 23751 h 1617292"/>
                  <a:gd name="connsiteX0" fmla="*/ 0 w 3078678"/>
                  <a:gd name="connsiteY0" fmla="*/ 0 h 1421329"/>
                  <a:gd name="connsiteX1" fmla="*/ 190005 w 3078678"/>
                  <a:gd name="connsiteY1" fmla="*/ 71252 h 1421329"/>
                  <a:gd name="connsiteX2" fmla="*/ 320634 w 3078678"/>
                  <a:gd name="connsiteY2" fmla="*/ 249382 h 1421329"/>
                  <a:gd name="connsiteX3" fmla="*/ 59377 w 3078678"/>
                  <a:gd name="connsiteY3" fmla="*/ 368135 h 1421329"/>
                  <a:gd name="connsiteX4" fmla="*/ 118753 w 3078678"/>
                  <a:gd name="connsiteY4" fmla="*/ 451263 h 1421329"/>
                  <a:gd name="connsiteX5" fmla="*/ 332509 w 3078678"/>
                  <a:gd name="connsiteY5" fmla="*/ 332509 h 1421329"/>
                  <a:gd name="connsiteX6" fmla="*/ 439387 w 3078678"/>
                  <a:gd name="connsiteY6" fmla="*/ 463138 h 1421329"/>
                  <a:gd name="connsiteX7" fmla="*/ 550718 w 3078678"/>
                  <a:gd name="connsiteY7" fmla="*/ 556903 h 1421329"/>
                  <a:gd name="connsiteX8" fmla="*/ 480951 w 3078678"/>
                  <a:gd name="connsiteY8" fmla="*/ 668234 h 1421329"/>
                  <a:gd name="connsiteX9" fmla="*/ 334488 w 3078678"/>
                  <a:gd name="connsiteY9" fmla="*/ 854529 h 1421329"/>
                  <a:gd name="connsiteX10" fmla="*/ 442109 w 3078678"/>
                  <a:gd name="connsiteY10" fmla="*/ 914895 h 1421329"/>
                  <a:gd name="connsiteX11" fmla="*/ 650175 w 3078678"/>
                  <a:gd name="connsiteY11" fmla="*/ 671203 h 1421329"/>
                  <a:gd name="connsiteX12" fmla="*/ 775113 w 3078678"/>
                  <a:gd name="connsiteY12" fmla="*/ 747898 h 1421329"/>
                  <a:gd name="connsiteX13" fmla="*/ 682336 w 3078678"/>
                  <a:gd name="connsiteY13" fmla="*/ 885948 h 1421329"/>
                  <a:gd name="connsiteX14" fmla="*/ 741466 w 3078678"/>
                  <a:gd name="connsiteY14" fmla="*/ 921574 h 1421329"/>
                  <a:gd name="connsiteX15" fmla="*/ 836221 w 3078678"/>
                  <a:gd name="connsiteY15" fmla="*/ 804554 h 1421329"/>
                  <a:gd name="connsiteX16" fmla="*/ 1085850 w 3078678"/>
                  <a:gd name="connsiteY16" fmla="*/ 925039 h 1421329"/>
                  <a:gd name="connsiteX17" fmla="*/ 1034638 w 3078678"/>
                  <a:gd name="connsiteY17" fmla="*/ 1057400 h 1421329"/>
                  <a:gd name="connsiteX18" fmla="*/ 972787 w 3078678"/>
                  <a:gd name="connsiteY18" fmla="*/ 1154380 h 1421329"/>
                  <a:gd name="connsiteX19" fmla="*/ 925781 w 3078678"/>
                  <a:gd name="connsiteY19" fmla="*/ 1255074 h 1421329"/>
                  <a:gd name="connsiteX20" fmla="*/ 1044781 w 3078678"/>
                  <a:gd name="connsiteY20" fmla="*/ 1282288 h 1421329"/>
                  <a:gd name="connsiteX21" fmla="*/ 1076449 w 3078678"/>
                  <a:gd name="connsiteY21" fmla="*/ 1185554 h 1421329"/>
                  <a:gd name="connsiteX22" fmla="*/ 1164771 w 3078678"/>
                  <a:gd name="connsiteY22" fmla="*/ 1013361 h 1421329"/>
                  <a:gd name="connsiteX23" fmla="*/ 1293421 w 3078678"/>
                  <a:gd name="connsiteY23" fmla="*/ 1063583 h 1421329"/>
                  <a:gd name="connsiteX24" fmla="*/ 1579418 w 3078678"/>
                  <a:gd name="connsiteY24" fmla="*/ 1152650 h 1421329"/>
                  <a:gd name="connsiteX25" fmla="*/ 1940379 w 3078678"/>
                  <a:gd name="connsiteY25" fmla="*/ 1110590 h 1421329"/>
                  <a:gd name="connsiteX26" fmla="*/ 1986890 w 3078678"/>
                  <a:gd name="connsiteY26" fmla="*/ 1244188 h 1421329"/>
                  <a:gd name="connsiteX27" fmla="*/ 1979963 w 3078678"/>
                  <a:gd name="connsiteY27" fmla="*/ 1402031 h 1421329"/>
                  <a:gd name="connsiteX28" fmla="*/ 2059627 w 3078678"/>
                  <a:gd name="connsiteY28" fmla="*/ 1402773 h 1421329"/>
                  <a:gd name="connsiteX29" fmla="*/ 2074471 w 3078678"/>
                  <a:gd name="connsiteY29" fmla="*/ 1257794 h 1421329"/>
                  <a:gd name="connsiteX30" fmla="*/ 2085357 w 3078678"/>
                  <a:gd name="connsiteY30" fmla="*/ 1165266 h 1421329"/>
                  <a:gd name="connsiteX31" fmla="*/ 2232561 w 3078678"/>
                  <a:gd name="connsiteY31" fmla="*/ 1163782 h 1421329"/>
                  <a:gd name="connsiteX32" fmla="*/ 2386940 w 3078678"/>
                  <a:gd name="connsiteY32" fmla="*/ 1258785 h 1421329"/>
                  <a:gd name="connsiteX33" fmla="*/ 2375065 w 3078678"/>
                  <a:gd name="connsiteY33" fmla="*/ 1389413 h 1421329"/>
                  <a:gd name="connsiteX34" fmla="*/ 2470068 w 3078678"/>
                  <a:gd name="connsiteY34" fmla="*/ 1413164 h 1421329"/>
                  <a:gd name="connsiteX35" fmla="*/ 2517569 w 3078678"/>
                  <a:gd name="connsiteY35" fmla="*/ 1294411 h 1421329"/>
                  <a:gd name="connsiteX36" fmla="*/ 2422566 w 3078678"/>
                  <a:gd name="connsiteY36" fmla="*/ 1235034 h 1421329"/>
                  <a:gd name="connsiteX37" fmla="*/ 2375065 w 3078678"/>
                  <a:gd name="connsiteY37" fmla="*/ 1092530 h 1421329"/>
                  <a:gd name="connsiteX38" fmla="*/ 2565070 w 3078678"/>
                  <a:gd name="connsiteY38" fmla="*/ 843148 h 1421329"/>
                  <a:gd name="connsiteX39" fmla="*/ 2671948 w 3078678"/>
                  <a:gd name="connsiteY39" fmla="*/ 831273 h 1421329"/>
                  <a:gd name="connsiteX40" fmla="*/ 2826327 w 3078678"/>
                  <a:gd name="connsiteY40" fmla="*/ 902525 h 1421329"/>
                  <a:gd name="connsiteX41" fmla="*/ 2838203 w 3078678"/>
                  <a:gd name="connsiteY41" fmla="*/ 1021278 h 1421329"/>
                  <a:gd name="connsiteX42" fmla="*/ 2933205 w 3078678"/>
                  <a:gd name="connsiteY42" fmla="*/ 1033153 h 1421329"/>
                  <a:gd name="connsiteX43" fmla="*/ 3016333 w 3078678"/>
                  <a:gd name="connsiteY43" fmla="*/ 831273 h 1421329"/>
                  <a:gd name="connsiteX44" fmla="*/ 2861953 w 3078678"/>
                  <a:gd name="connsiteY44" fmla="*/ 819398 h 1421329"/>
                  <a:gd name="connsiteX45" fmla="*/ 2766951 w 3078678"/>
                  <a:gd name="connsiteY45" fmla="*/ 748146 h 1421329"/>
                  <a:gd name="connsiteX46" fmla="*/ 2719449 w 3078678"/>
                  <a:gd name="connsiteY46" fmla="*/ 700644 h 1421329"/>
                  <a:gd name="connsiteX47" fmla="*/ 2802577 w 3078678"/>
                  <a:gd name="connsiteY47" fmla="*/ 308759 h 1421329"/>
                  <a:gd name="connsiteX48" fmla="*/ 2980707 w 3078678"/>
                  <a:gd name="connsiteY48" fmla="*/ 356260 h 1421329"/>
                  <a:gd name="connsiteX49" fmla="*/ 3004457 w 3078678"/>
                  <a:gd name="connsiteY49" fmla="*/ 451263 h 1421329"/>
                  <a:gd name="connsiteX50" fmla="*/ 3075709 w 3078678"/>
                  <a:gd name="connsiteY50" fmla="*/ 380011 h 1421329"/>
                  <a:gd name="connsiteX51" fmla="*/ 3051959 w 3078678"/>
                  <a:gd name="connsiteY51" fmla="*/ 308759 h 1421329"/>
                  <a:gd name="connsiteX52" fmla="*/ 2933205 w 3078678"/>
                  <a:gd name="connsiteY52" fmla="*/ 261257 h 1421329"/>
                  <a:gd name="connsiteX53" fmla="*/ 2826327 w 3078678"/>
                  <a:gd name="connsiteY53" fmla="*/ 166255 h 1421329"/>
                  <a:gd name="connsiteX54" fmla="*/ 2897579 w 3078678"/>
                  <a:gd name="connsiteY54" fmla="*/ 11876 h 1421329"/>
                  <a:gd name="connsiteX55" fmla="*/ 2933205 w 3078678"/>
                  <a:gd name="connsiteY55" fmla="*/ 23751 h 1421329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85357 w 3078678"/>
                  <a:gd name="connsiteY30" fmla="*/ 1165266 h 1421838"/>
                  <a:gd name="connsiteX31" fmla="*/ 2232561 w 3078678"/>
                  <a:gd name="connsiteY31" fmla="*/ 1163782 h 1421838"/>
                  <a:gd name="connsiteX32" fmla="*/ 2386940 w 3078678"/>
                  <a:gd name="connsiteY32" fmla="*/ 1258785 h 1421838"/>
                  <a:gd name="connsiteX33" fmla="*/ 2375065 w 3078678"/>
                  <a:gd name="connsiteY33" fmla="*/ 1389413 h 1421838"/>
                  <a:gd name="connsiteX34" fmla="*/ 2470068 w 3078678"/>
                  <a:gd name="connsiteY34" fmla="*/ 1413164 h 1421838"/>
                  <a:gd name="connsiteX35" fmla="*/ 2517569 w 3078678"/>
                  <a:gd name="connsiteY35" fmla="*/ 1294411 h 1421838"/>
                  <a:gd name="connsiteX36" fmla="*/ 2422566 w 3078678"/>
                  <a:gd name="connsiteY36" fmla="*/ 1235034 h 1421838"/>
                  <a:gd name="connsiteX37" fmla="*/ 2375065 w 3078678"/>
                  <a:gd name="connsiteY37" fmla="*/ 1092530 h 1421838"/>
                  <a:gd name="connsiteX38" fmla="*/ 2565070 w 3078678"/>
                  <a:gd name="connsiteY38" fmla="*/ 843148 h 1421838"/>
                  <a:gd name="connsiteX39" fmla="*/ 2671948 w 3078678"/>
                  <a:gd name="connsiteY39" fmla="*/ 831273 h 1421838"/>
                  <a:gd name="connsiteX40" fmla="*/ 2826327 w 3078678"/>
                  <a:gd name="connsiteY40" fmla="*/ 902525 h 1421838"/>
                  <a:gd name="connsiteX41" fmla="*/ 2838203 w 3078678"/>
                  <a:gd name="connsiteY41" fmla="*/ 1021278 h 1421838"/>
                  <a:gd name="connsiteX42" fmla="*/ 2933205 w 3078678"/>
                  <a:gd name="connsiteY42" fmla="*/ 1033153 h 1421838"/>
                  <a:gd name="connsiteX43" fmla="*/ 3016333 w 3078678"/>
                  <a:gd name="connsiteY43" fmla="*/ 831273 h 1421838"/>
                  <a:gd name="connsiteX44" fmla="*/ 2861953 w 3078678"/>
                  <a:gd name="connsiteY44" fmla="*/ 819398 h 1421838"/>
                  <a:gd name="connsiteX45" fmla="*/ 2766951 w 3078678"/>
                  <a:gd name="connsiteY45" fmla="*/ 748146 h 1421838"/>
                  <a:gd name="connsiteX46" fmla="*/ 2719449 w 3078678"/>
                  <a:gd name="connsiteY46" fmla="*/ 700644 h 1421838"/>
                  <a:gd name="connsiteX47" fmla="*/ 2802577 w 3078678"/>
                  <a:gd name="connsiteY47" fmla="*/ 308759 h 1421838"/>
                  <a:gd name="connsiteX48" fmla="*/ 2980707 w 3078678"/>
                  <a:gd name="connsiteY48" fmla="*/ 356260 h 1421838"/>
                  <a:gd name="connsiteX49" fmla="*/ 3004457 w 3078678"/>
                  <a:gd name="connsiteY49" fmla="*/ 451263 h 1421838"/>
                  <a:gd name="connsiteX50" fmla="*/ 3075709 w 3078678"/>
                  <a:gd name="connsiteY50" fmla="*/ 380011 h 1421838"/>
                  <a:gd name="connsiteX51" fmla="*/ 3051959 w 3078678"/>
                  <a:gd name="connsiteY51" fmla="*/ 308759 h 1421838"/>
                  <a:gd name="connsiteX52" fmla="*/ 2933205 w 3078678"/>
                  <a:gd name="connsiteY52" fmla="*/ 261257 h 1421838"/>
                  <a:gd name="connsiteX53" fmla="*/ 2826327 w 3078678"/>
                  <a:gd name="connsiteY53" fmla="*/ 166255 h 1421838"/>
                  <a:gd name="connsiteX54" fmla="*/ 2897579 w 3078678"/>
                  <a:gd name="connsiteY54" fmla="*/ 11876 h 1421838"/>
                  <a:gd name="connsiteX55" fmla="*/ 2933205 w 3078678"/>
                  <a:gd name="connsiteY55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85357 w 3078678"/>
                  <a:gd name="connsiteY30" fmla="*/ 1165266 h 1421838"/>
                  <a:gd name="connsiteX31" fmla="*/ 2178132 w 3078678"/>
                  <a:gd name="connsiteY31" fmla="*/ 1008661 h 1421838"/>
                  <a:gd name="connsiteX32" fmla="*/ 2386940 w 3078678"/>
                  <a:gd name="connsiteY32" fmla="*/ 1258785 h 1421838"/>
                  <a:gd name="connsiteX33" fmla="*/ 2375065 w 3078678"/>
                  <a:gd name="connsiteY33" fmla="*/ 1389413 h 1421838"/>
                  <a:gd name="connsiteX34" fmla="*/ 2470068 w 3078678"/>
                  <a:gd name="connsiteY34" fmla="*/ 1413164 h 1421838"/>
                  <a:gd name="connsiteX35" fmla="*/ 2517569 w 3078678"/>
                  <a:gd name="connsiteY35" fmla="*/ 1294411 h 1421838"/>
                  <a:gd name="connsiteX36" fmla="*/ 2422566 w 3078678"/>
                  <a:gd name="connsiteY36" fmla="*/ 1235034 h 1421838"/>
                  <a:gd name="connsiteX37" fmla="*/ 2375065 w 3078678"/>
                  <a:gd name="connsiteY37" fmla="*/ 1092530 h 1421838"/>
                  <a:gd name="connsiteX38" fmla="*/ 2565070 w 3078678"/>
                  <a:gd name="connsiteY38" fmla="*/ 843148 h 1421838"/>
                  <a:gd name="connsiteX39" fmla="*/ 2671948 w 3078678"/>
                  <a:gd name="connsiteY39" fmla="*/ 831273 h 1421838"/>
                  <a:gd name="connsiteX40" fmla="*/ 2826327 w 3078678"/>
                  <a:gd name="connsiteY40" fmla="*/ 902525 h 1421838"/>
                  <a:gd name="connsiteX41" fmla="*/ 2838203 w 3078678"/>
                  <a:gd name="connsiteY41" fmla="*/ 1021278 h 1421838"/>
                  <a:gd name="connsiteX42" fmla="*/ 2933205 w 3078678"/>
                  <a:gd name="connsiteY42" fmla="*/ 1033153 h 1421838"/>
                  <a:gd name="connsiteX43" fmla="*/ 3016333 w 3078678"/>
                  <a:gd name="connsiteY43" fmla="*/ 831273 h 1421838"/>
                  <a:gd name="connsiteX44" fmla="*/ 2861953 w 3078678"/>
                  <a:gd name="connsiteY44" fmla="*/ 819398 h 1421838"/>
                  <a:gd name="connsiteX45" fmla="*/ 2766951 w 3078678"/>
                  <a:gd name="connsiteY45" fmla="*/ 748146 h 1421838"/>
                  <a:gd name="connsiteX46" fmla="*/ 2719449 w 3078678"/>
                  <a:gd name="connsiteY46" fmla="*/ 700644 h 1421838"/>
                  <a:gd name="connsiteX47" fmla="*/ 2802577 w 3078678"/>
                  <a:gd name="connsiteY47" fmla="*/ 308759 h 1421838"/>
                  <a:gd name="connsiteX48" fmla="*/ 2980707 w 3078678"/>
                  <a:gd name="connsiteY48" fmla="*/ 356260 h 1421838"/>
                  <a:gd name="connsiteX49" fmla="*/ 3004457 w 3078678"/>
                  <a:gd name="connsiteY49" fmla="*/ 451263 h 1421838"/>
                  <a:gd name="connsiteX50" fmla="*/ 3075709 w 3078678"/>
                  <a:gd name="connsiteY50" fmla="*/ 380011 h 1421838"/>
                  <a:gd name="connsiteX51" fmla="*/ 3051959 w 3078678"/>
                  <a:gd name="connsiteY51" fmla="*/ 308759 h 1421838"/>
                  <a:gd name="connsiteX52" fmla="*/ 2933205 w 3078678"/>
                  <a:gd name="connsiteY52" fmla="*/ 261257 h 1421838"/>
                  <a:gd name="connsiteX53" fmla="*/ 2826327 w 3078678"/>
                  <a:gd name="connsiteY53" fmla="*/ 166255 h 1421838"/>
                  <a:gd name="connsiteX54" fmla="*/ 2897579 w 3078678"/>
                  <a:gd name="connsiteY54" fmla="*/ 11876 h 1421838"/>
                  <a:gd name="connsiteX55" fmla="*/ 2933205 w 3078678"/>
                  <a:gd name="connsiteY55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85357 w 3078678"/>
                  <a:gd name="connsiteY30" fmla="*/ 1165266 h 1421838"/>
                  <a:gd name="connsiteX31" fmla="*/ 2178132 w 3078678"/>
                  <a:gd name="connsiteY31" fmla="*/ 1008661 h 1421838"/>
                  <a:gd name="connsiteX32" fmla="*/ 2386940 w 3078678"/>
                  <a:gd name="connsiteY32" fmla="*/ 1258785 h 1421838"/>
                  <a:gd name="connsiteX33" fmla="*/ 2375065 w 3078678"/>
                  <a:gd name="connsiteY33" fmla="*/ 1389413 h 1421838"/>
                  <a:gd name="connsiteX34" fmla="*/ 2470068 w 3078678"/>
                  <a:gd name="connsiteY34" fmla="*/ 1413164 h 1421838"/>
                  <a:gd name="connsiteX35" fmla="*/ 2517569 w 3078678"/>
                  <a:gd name="connsiteY35" fmla="*/ 1294411 h 1421838"/>
                  <a:gd name="connsiteX36" fmla="*/ 2422566 w 3078678"/>
                  <a:gd name="connsiteY36" fmla="*/ 1235034 h 1421838"/>
                  <a:gd name="connsiteX37" fmla="*/ 2347851 w 3078678"/>
                  <a:gd name="connsiteY37" fmla="*/ 980951 h 1421838"/>
                  <a:gd name="connsiteX38" fmla="*/ 2565070 w 3078678"/>
                  <a:gd name="connsiteY38" fmla="*/ 843148 h 1421838"/>
                  <a:gd name="connsiteX39" fmla="*/ 2671948 w 3078678"/>
                  <a:gd name="connsiteY39" fmla="*/ 831273 h 1421838"/>
                  <a:gd name="connsiteX40" fmla="*/ 2826327 w 3078678"/>
                  <a:gd name="connsiteY40" fmla="*/ 902525 h 1421838"/>
                  <a:gd name="connsiteX41" fmla="*/ 2838203 w 3078678"/>
                  <a:gd name="connsiteY41" fmla="*/ 1021278 h 1421838"/>
                  <a:gd name="connsiteX42" fmla="*/ 2933205 w 3078678"/>
                  <a:gd name="connsiteY42" fmla="*/ 1033153 h 1421838"/>
                  <a:gd name="connsiteX43" fmla="*/ 3016333 w 3078678"/>
                  <a:gd name="connsiteY43" fmla="*/ 831273 h 1421838"/>
                  <a:gd name="connsiteX44" fmla="*/ 2861953 w 3078678"/>
                  <a:gd name="connsiteY44" fmla="*/ 819398 h 1421838"/>
                  <a:gd name="connsiteX45" fmla="*/ 2766951 w 3078678"/>
                  <a:gd name="connsiteY45" fmla="*/ 748146 h 1421838"/>
                  <a:gd name="connsiteX46" fmla="*/ 2719449 w 3078678"/>
                  <a:gd name="connsiteY46" fmla="*/ 700644 h 1421838"/>
                  <a:gd name="connsiteX47" fmla="*/ 2802577 w 3078678"/>
                  <a:gd name="connsiteY47" fmla="*/ 308759 h 1421838"/>
                  <a:gd name="connsiteX48" fmla="*/ 2980707 w 3078678"/>
                  <a:gd name="connsiteY48" fmla="*/ 356260 h 1421838"/>
                  <a:gd name="connsiteX49" fmla="*/ 3004457 w 3078678"/>
                  <a:gd name="connsiteY49" fmla="*/ 451263 h 1421838"/>
                  <a:gd name="connsiteX50" fmla="*/ 3075709 w 3078678"/>
                  <a:gd name="connsiteY50" fmla="*/ 380011 h 1421838"/>
                  <a:gd name="connsiteX51" fmla="*/ 3051959 w 3078678"/>
                  <a:gd name="connsiteY51" fmla="*/ 308759 h 1421838"/>
                  <a:gd name="connsiteX52" fmla="*/ 2933205 w 3078678"/>
                  <a:gd name="connsiteY52" fmla="*/ 261257 h 1421838"/>
                  <a:gd name="connsiteX53" fmla="*/ 2826327 w 3078678"/>
                  <a:gd name="connsiteY53" fmla="*/ 166255 h 1421838"/>
                  <a:gd name="connsiteX54" fmla="*/ 2897579 w 3078678"/>
                  <a:gd name="connsiteY54" fmla="*/ 11876 h 1421838"/>
                  <a:gd name="connsiteX55" fmla="*/ 2933205 w 3078678"/>
                  <a:gd name="connsiteY55" fmla="*/ 23751 h 1421838"/>
                  <a:gd name="connsiteX0" fmla="*/ 0 w 3078678"/>
                  <a:gd name="connsiteY0" fmla="*/ 0 h 1424570"/>
                  <a:gd name="connsiteX1" fmla="*/ 190005 w 3078678"/>
                  <a:gd name="connsiteY1" fmla="*/ 71252 h 1424570"/>
                  <a:gd name="connsiteX2" fmla="*/ 320634 w 3078678"/>
                  <a:gd name="connsiteY2" fmla="*/ 249382 h 1424570"/>
                  <a:gd name="connsiteX3" fmla="*/ 59377 w 3078678"/>
                  <a:gd name="connsiteY3" fmla="*/ 368135 h 1424570"/>
                  <a:gd name="connsiteX4" fmla="*/ 118753 w 3078678"/>
                  <a:gd name="connsiteY4" fmla="*/ 451263 h 1424570"/>
                  <a:gd name="connsiteX5" fmla="*/ 332509 w 3078678"/>
                  <a:gd name="connsiteY5" fmla="*/ 332509 h 1424570"/>
                  <a:gd name="connsiteX6" fmla="*/ 439387 w 3078678"/>
                  <a:gd name="connsiteY6" fmla="*/ 463138 h 1424570"/>
                  <a:gd name="connsiteX7" fmla="*/ 550718 w 3078678"/>
                  <a:gd name="connsiteY7" fmla="*/ 556903 h 1424570"/>
                  <a:gd name="connsiteX8" fmla="*/ 480951 w 3078678"/>
                  <a:gd name="connsiteY8" fmla="*/ 668234 h 1424570"/>
                  <a:gd name="connsiteX9" fmla="*/ 334488 w 3078678"/>
                  <a:gd name="connsiteY9" fmla="*/ 854529 h 1424570"/>
                  <a:gd name="connsiteX10" fmla="*/ 442109 w 3078678"/>
                  <a:gd name="connsiteY10" fmla="*/ 914895 h 1424570"/>
                  <a:gd name="connsiteX11" fmla="*/ 650175 w 3078678"/>
                  <a:gd name="connsiteY11" fmla="*/ 671203 h 1424570"/>
                  <a:gd name="connsiteX12" fmla="*/ 775113 w 3078678"/>
                  <a:gd name="connsiteY12" fmla="*/ 747898 h 1424570"/>
                  <a:gd name="connsiteX13" fmla="*/ 682336 w 3078678"/>
                  <a:gd name="connsiteY13" fmla="*/ 885948 h 1424570"/>
                  <a:gd name="connsiteX14" fmla="*/ 741466 w 3078678"/>
                  <a:gd name="connsiteY14" fmla="*/ 921574 h 1424570"/>
                  <a:gd name="connsiteX15" fmla="*/ 836221 w 3078678"/>
                  <a:gd name="connsiteY15" fmla="*/ 804554 h 1424570"/>
                  <a:gd name="connsiteX16" fmla="*/ 1085850 w 3078678"/>
                  <a:gd name="connsiteY16" fmla="*/ 925039 h 1424570"/>
                  <a:gd name="connsiteX17" fmla="*/ 1034638 w 3078678"/>
                  <a:gd name="connsiteY17" fmla="*/ 1057400 h 1424570"/>
                  <a:gd name="connsiteX18" fmla="*/ 972787 w 3078678"/>
                  <a:gd name="connsiteY18" fmla="*/ 1154380 h 1424570"/>
                  <a:gd name="connsiteX19" fmla="*/ 925781 w 3078678"/>
                  <a:gd name="connsiteY19" fmla="*/ 1255074 h 1424570"/>
                  <a:gd name="connsiteX20" fmla="*/ 1044781 w 3078678"/>
                  <a:gd name="connsiteY20" fmla="*/ 1282288 h 1424570"/>
                  <a:gd name="connsiteX21" fmla="*/ 1076449 w 3078678"/>
                  <a:gd name="connsiteY21" fmla="*/ 1185554 h 1424570"/>
                  <a:gd name="connsiteX22" fmla="*/ 1164771 w 3078678"/>
                  <a:gd name="connsiteY22" fmla="*/ 1013361 h 1424570"/>
                  <a:gd name="connsiteX23" fmla="*/ 1293421 w 3078678"/>
                  <a:gd name="connsiteY23" fmla="*/ 1063583 h 1424570"/>
                  <a:gd name="connsiteX24" fmla="*/ 1579418 w 3078678"/>
                  <a:gd name="connsiteY24" fmla="*/ 1152650 h 1424570"/>
                  <a:gd name="connsiteX25" fmla="*/ 1940379 w 3078678"/>
                  <a:gd name="connsiteY25" fmla="*/ 1110590 h 1424570"/>
                  <a:gd name="connsiteX26" fmla="*/ 1986890 w 3078678"/>
                  <a:gd name="connsiteY26" fmla="*/ 1244188 h 1424570"/>
                  <a:gd name="connsiteX27" fmla="*/ 1979963 w 3078678"/>
                  <a:gd name="connsiteY27" fmla="*/ 1402031 h 1424570"/>
                  <a:gd name="connsiteX28" fmla="*/ 2059627 w 3078678"/>
                  <a:gd name="connsiteY28" fmla="*/ 1402773 h 1424570"/>
                  <a:gd name="connsiteX29" fmla="*/ 2047256 w 3078678"/>
                  <a:gd name="connsiteY29" fmla="*/ 1249629 h 1424570"/>
                  <a:gd name="connsiteX30" fmla="*/ 2085357 w 3078678"/>
                  <a:gd name="connsiteY30" fmla="*/ 1165266 h 1424570"/>
                  <a:gd name="connsiteX31" fmla="*/ 2178132 w 3078678"/>
                  <a:gd name="connsiteY31" fmla="*/ 1008661 h 1424570"/>
                  <a:gd name="connsiteX32" fmla="*/ 2283526 w 3078678"/>
                  <a:gd name="connsiteY32" fmla="*/ 1144485 h 1424570"/>
                  <a:gd name="connsiteX33" fmla="*/ 2375065 w 3078678"/>
                  <a:gd name="connsiteY33" fmla="*/ 1389413 h 1424570"/>
                  <a:gd name="connsiteX34" fmla="*/ 2470068 w 3078678"/>
                  <a:gd name="connsiteY34" fmla="*/ 1413164 h 1424570"/>
                  <a:gd name="connsiteX35" fmla="*/ 2517569 w 3078678"/>
                  <a:gd name="connsiteY35" fmla="*/ 1294411 h 1424570"/>
                  <a:gd name="connsiteX36" fmla="*/ 2422566 w 3078678"/>
                  <a:gd name="connsiteY36" fmla="*/ 1235034 h 1424570"/>
                  <a:gd name="connsiteX37" fmla="*/ 2347851 w 3078678"/>
                  <a:gd name="connsiteY37" fmla="*/ 980951 h 1424570"/>
                  <a:gd name="connsiteX38" fmla="*/ 2565070 w 3078678"/>
                  <a:gd name="connsiteY38" fmla="*/ 843148 h 1424570"/>
                  <a:gd name="connsiteX39" fmla="*/ 2671948 w 3078678"/>
                  <a:gd name="connsiteY39" fmla="*/ 831273 h 1424570"/>
                  <a:gd name="connsiteX40" fmla="*/ 2826327 w 3078678"/>
                  <a:gd name="connsiteY40" fmla="*/ 902525 h 1424570"/>
                  <a:gd name="connsiteX41" fmla="*/ 2838203 w 3078678"/>
                  <a:gd name="connsiteY41" fmla="*/ 1021278 h 1424570"/>
                  <a:gd name="connsiteX42" fmla="*/ 2933205 w 3078678"/>
                  <a:gd name="connsiteY42" fmla="*/ 1033153 h 1424570"/>
                  <a:gd name="connsiteX43" fmla="*/ 3016333 w 3078678"/>
                  <a:gd name="connsiteY43" fmla="*/ 831273 h 1424570"/>
                  <a:gd name="connsiteX44" fmla="*/ 2861953 w 3078678"/>
                  <a:gd name="connsiteY44" fmla="*/ 819398 h 1424570"/>
                  <a:gd name="connsiteX45" fmla="*/ 2766951 w 3078678"/>
                  <a:gd name="connsiteY45" fmla="*/ 748146 h 1424570"/>
                  <a:gd name="connsiteX46" fmla="*/ 2719449 w 3078678"/>
                  <a:gd name="connsiteY46" fmla="*/ 700644 h 1424570"/>
                  <a:gd name="connsiteX47" fmla="*/ 2802577 w 3078678"/>
                  <a:gd name="connsiteY47" fmla="*/ 308759 h 1424570"/>
                  <a:gd name="connsiteX48" fmla="*/ 2980707 w 3078678"/>
                  <a:gd name="connsiteY48" fmla="*/ 356260 h 1424570"/>
                  <a:gd name="connsiteX49" fmla="*/ 3004457 w 3078678"/>
                  <a:gd name="connsiteY49" fmla="*/ 451263 h 1424570"/>
                  <a:gd name="connsiteX50" fmla="*/ 3075709 w 3078678"/>
                  <a:gd name="connsiteY50" fmla="*/ 380011 h 1424570"/>
                  <a:gd name="connsiteX51" fmla="*/ 3051959 w 3078678"/>
                  <a:gd name="connsiteY51" fmla="*/ 308759 h 1424570"/>
                  <a:gd name="connsiteX52" fmla="*/ 2933205 w 3078678"/>
                  <a:gd name="connsiteY52" fmla="*/ 261257 h 1424570"/>
                  <a:gd name="connsiteX53" fmla="*/ 2826327 w 3078678"/>
                  <a:gd name="connsiteY53" fmla="*/ 166255 h 1424570"/>
                  <a:gd name="connsiteX54" fmla="*/ 2897579 w 3078678"/>
                  <a:gd name="connsiteY54" fmla="*/ 11876 h 1424570"/>
                  <a:gd name="connsiteX55" fmla="*/ 2933205 w 3078678"/>
                  <a:gd name="connsiteY55" fmla="*/ 23751 h 1424570"/>
                  <a:gd name="connsiteX0" fmla="*/ 0 w 3078678"/>
                  <a:gd name="connsiteY0" fmla="*/ 0 h 1424570"/>
                  <a:gd name="connsiteX1" fmla="*/ 190005 w 3078678"/>
                  <a:gd name="connsiteY1" fmla="*/ 71252 h 1424570"/>
                  <a:gd name="connsiteX2" fmla="*/ 320634 w 3078678"/>
                  <a:gd name="connsiteY2" fmla="*/ 249382 h 1424570"/>
                  <a:gd name="connsiteX3" fmla="*/ 59377 w 3078678"/>
                  <a:gd name="connsiteY3" fmla="*/ 368135 h 1424570"/>
                  <a:gd name="connsiteX4" fmla="*/ 118753 w 3078678"/>
                  <a:gd name="connsiteY4" fmla="*/ 451263 h 1424570"/>
                  <a:gd name="connsiteX5" fmla="*/ 332509 w 3078678"/>
                  <a:gd name="connsiteY5" fmla="*/ 332509 h 1424570"/>
                  <a:gd name="connsiteX6" fmla="*/ 439387 w 3078678"/>
                  <a:gd name="connsiteY6" fmla="*/ 463138 h 1424570"/>
                  <a:gd name="connsiteX7" fmla="*/ 550718 w 3078678"/>
                  <a:gd name="connsiteY7" fmla="*/ 556903 h 1424570"/>
                  <a:gd name="connsiteX8" fmla="*/ 480951 w 3078678"/>
                  <a:gd name="connsiteY8" fmla="*/ 668234 h 1424570"/>
                  <a:gd name="connsiteX9" fmla="*/ 334488 w 3078678"/>
                  <a:gd name="connsiteY9" fmla="*/ 854529 h 1424570"/>
                  <a:gd name="connsiteX10" fmla="*/ 442109 w 3078678"/>
                  <a:gd name="connsiteY10" fmla="*/ 914895 h 1424570"/>
                  <a:gd name="connsiteX11" fmla="*/ 650175 w 3078678"/>
                  <a:gd name="connsiteY11" fmla="*/ 671203 h 1424570"/>
                  <a:gd name="connsiteX12" fmla="*/ 775113 w 3078678"/>
                  <a:gd name="connsiteY12" fmla="*/ 747898 h 1424570"/>
                  <a:gd name="connsiteX13" fmla="*/ 682336 w 3078678"/>
                  <a:gd name="connsiteY13" fmla="*/ 885948 h 1424570"/>
                  <a:gd name="connsiteX14" fmla="*/ 741466 w 3078678"/>
                  <a:gd name="connsiteY14" fmla="*/ 921574 h 1424570"/>
                  <a:gd name="connsiteX15" fmla="*/ 836221 w 3078678"/>
                  <a:gd name="connsiteY15" fmla="*/ 804554 h 1424570"/>
                  <a:gd name="connsiteX16" fmla="*/ 1085850 w 3078678"/>
                  <a:gd name="connsiteY16" fmla="*/ 925039 h 1424570"/>
                  <a:gd name="connsiteX17" fmla="*/ 1034638 w 3078678"/>
                  <a:gd name="connsiteY17" fmla="*/ 1057400 h 1424570"/>
                  <a:gd name="connsiteX18" fmla="*/ 972787 w 3078678"/>
                  <a:gd name="connsiteY18" fmla="*/ 1154380 h 1424570"/>
                  <a:gd name="connsiteX19" fmla="*/ 925781 w 3078678"/>
                  <a:gd name="connsiteY19" fmla="*/ 1255074 h 1424570"/>
                  <a:gd name="connsiteX20" fmla="*/ 1044781 w 3078678"/>
                  <a:gd name="connsiteY20" fmla="*/ 1282288 h 1424570"/>
                  <a:gd name="connsiteX21" fmla="*/ 1076449 w 3078678"/>
                  <a:gd name="connsiteY21" fmla="*/ 1185554 h 1424570"/>
                  <a:gd name="connsiteX22" fmla="*/ 1164771 w 3078678"/>
                  <a:gd name="connsiteY22" fmla="*/ 1013361 h 1424570"/>
                  <a:gd name="connsiteX23" fmla="*/ 1293421 w 3078678"/>
                  <a:gd name="connsiteY23" fmla="*/ 1063583 h 1424570"/>
                  <a:gd name="connsiteX24" fmla="*/ 1579418 w 3078678"/>
                  <a:gd name="connsiteY24" fmla="*/ 1152650 h 1424570"/>
                  <a:gd name="connsiteX25" fmla="*/ 1940379 w 3078678"/>
                  <a:gd name="connsiteY25" fmla="*/ 1110590 h 1424570"/>
                  <a:gd name="connsiteX26" fmla="*/ 1986890 w 3078678"/>
                  <a:gd name="connsiteY26" fmla="*/ 1244188 h 1424570"/>
                  <a:gd name="connsiteX27" fmla="*/ 1979963 w 3078678"/>
                  <a:gd name="connsiteY27" fmla="*/ 1402031 h 1424570"/>
                  <a:gd name="connsiteX28" fmla="*/ 2059627 w 3078678"/>
                  <a:gd name="connsiteY28" fmla="*/ 1402773 h 1424570"/>
                  <a:gd name="connsiteX29" fmla="*/ 2047256 w 3078678"/>
                  <a:gd name="connsiteY29" fmla="*/ 1249629 h 1424570"/>
                  <a:gd name="connsiteX30" fmla="*/ 2085357 w 3078678"/>
                  <a:gd name="connsiteY30" fmla="*/ 1165266 h 1424570"/>
                  <a:gd name="connsiteX31" fmla="*/ 2178132 w 3078678"/>
                  <a:gd name="connsiteY31" fmla="*/ 1008661 h 1424570"/>
                  <a:gd name="connsiteX32" fmla="*/ 2283526 w 3078678"/>
                  <a:gd name="connsiteY32" fmla="*/ 1144485 h 1424570"/>
                  <a:gd name="connsiteX33" fmla="*/ 2375065 w 3078678"/>
                  <a:gd name="connsiteY33" fmla="*/ 1389413 h 1424570"/>
                  <a:gd name="connsiteX34" fmla="*/ 2470068 w 3078678"/>
                  <a:gd name="connsiteY34" fmla="*/ 1413164 h 1424570"/>
                  <a:gd name="connsiteX35" fmla="*/ 2517569 w 3078678"/>
                  <a:gd name="connsiteY35" fmla="*/ 1294411 h 1424570"/>
                  <a:gd name="connsiteX36" fmla="*/ 2354530 w 3078678"/>
                  <a:gd name="connsiteY36" fmla="*/ 1118012 h 1424570"/>
                  <a:gd name="connsiteX37" fmla="*/ 2347851 w 3078678"/>
                  <a:gd name="connsiteY37" fmla="*/ 980951 h 1424570"/>
                  <a:gd name="connsiteX38" fmla="*/ 2565070 w 3078678"/>
                  <a:gd name="connsiteY38" fmla="*/ 843148 h 1424570"/>
                  <a:gd name="connsiteX39" fmla="*/ 2671948 w 3078678"/>
                  <a:gd name="connsiteY39" fmla="*/ 831273 h 1424570"/>
                  <a:gd name="connsiteX40" fmla="*/ 2826327 w 3078678"/>
                  <a:gd name="connsiteY40" fmla="*/ 902525 h 1424570"/>
                  <a:gd name="connsiteX41" fmla="*/ 2838203 w 3078678"/>
                  <a:gd name="connsiteY41" fmla="*/ 1021278 h 1424570"/>
                  <a:gd name="connsiteX42" fmla="*/ 2933205 w 3078678"/>
                  <a:gd name="connsiteY42" fmla="*/ 1033153 h 1424570"/>
                  <a:gd name="connsiteX43" fmla="*/ 3016333 w 3078678"/>
                  <a:gd name="connsiteY43" fmla="*/ 831273 h 1424570"/>
                  <a:gd name="connsiteX44" fmla="*/ 2861953 w 3078678"/>
                  <a:gd name="connsiteY44" fmla="*/ 819398 h 1424570"/>
                  <a:gd name="connsiteX45" fmla="*/ 2766951 w 3078678"/>
                  <a:gd name="connsiteY45" fmla="*/ 748146 h 1424570"/>
                  <a:gd name="connsiteX46" fmla="*/ 2719449 w 3078678"/>
                  <a:gd name="connsiteY46" fmla="*/ 700644 h 1424570"/>
                  <a:gd name="connsiteX47" fmla="*/ 2802577 w 3078678"/>
                  <a:gd name="connsiteY47" fmla="*/ 308759 h 1424570"/>
                  <a:gd name="connsiteX48" fmla="*/ 2980707 w 3078678"/>
                  <a:gd name="connsiteY48" fmla="*/ 356260 h 1424570"/>
                  <a:gd name="connsiteX49" fmla="*/ 3004457 w 3078678"/>
                  <a:gd name="connsiteY49" fmla="*/ 451263 h 1424570"/>
                  <a:gd name="connsiteX50" fmla="*/ 3075709 w 3078678"/>
                  <a:gd name="connsiteY50" fmla="*/ 380011 h 1424570"/>
                  <a:gd name="connsiteX51" fmla="*/ 3051959 w 3078678"/>
                  <a:gd name="connsiteY51" fmla="*/ 308759 h 1424570"/>
                  <a:gd name="connsiteX52" fmla="*/ 2933205 w 3078678"/>
                  <a:gd name="connsiteY52" fmla="*/ 261257 h 1424570"/>
                  <a:gd name="connsiteX53" fmla="*/ 2826327 w 3078678"/>
                  <a:gd name="connsiteY53" fmla="*/ 166255 h 1424570"/>
                  <a:gd name="connsiteX54" fmla="*/ 2897579 w 3078678"/>
                  <a:gd name="connsiteY54" fmla="*/ 11876 h 1424570"/>
                  <a:gd name="connsiteX55" fmla="*/ 2933205 w 3078678"/>
                  <a:gd name="connsiteY55" fmla="*/ 23751 h 1424570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85357 w 3078678"/>
                  <a:gd name="connsiteY30" fmla="*/ 1165266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70068 w 3078678"/>
                  <a:gd name="connsiteY34" fmla="*/ 1413164 h 1421838"/>
                  <a:gd name="connsiteX35" fmla="*/ 2517569 w 3078678"/>
                  <a:gd name="connsiteY35" fmla="*/ 1294411 h 1421838"/>
                  <a:gd name="connsiteX36" fmla="*/ 2354530 w 3078678"/>
                  <a:gd name="connsiteY36" fmla="*/ 1118012 h 1421838"/>
                  <a:gd name="connsiteX37" fmla="*/ 2347851 w 3078678"/>
                  <a:gd name="connsiteY37" fmla="*/ 980951 h 1421838"/>
                  <a:gd name="connsiteX38" fmla="*/ 2565070 w 3078678"/>
                  <a:gd name="connsiteY38" fmla="*/ 843148 h 1421838"/>
                  <a:gd name="connsiteX39" fmla="*/ 2671948 w 3078678"/>
                  <a:gd name="connsiteY39" fmla="*/ 831273 h 1421838"/>
                  <a:gd name="connsiteX40" fmla="*/ 2826327 w 3078678"/>
                  <a:gd name="connsiteY40" fmla="*/ 902525 h 1421838"/>
                  <a:gd name="connsiteX41" fmla="*/ 2838203 w 3078678"/>
                  <a:gd name="connsiteY41" fmla="*/ 1021278 h 1421838"/>
                  <a:gd name="connsiteX42" fmla="*/ 2933205 w 3078678"/>
                  <a:gd name="connsiteY42" fmla="*/ 1033153 h 1421838"/>
                  <a:gd name="connsiteX43" fmla="*/ 3016333 w 3078678"/>
                  <a:gd name="connsiteY43" fmla="*/ 831273 h 1421838"/>
                  <a:gd name="connsiteX44" fmla="*/ 2861953 w 3078678"/>
                  <a:gd name="connsiteY44" fmla="*/ 819398 h 1421838"/>
                  <a:gd name="connsiteX45" fmla="*/ 2766951 w 3078678"/>
                  <a:gd name="connsiteY45" fmla="*/ 748146 h 1421838"/>
                  <a:gd name="connsiteX46" fmla="*/ 2719449 w 3078678"/>
                  <a:gd name="connsiteY46" fmla="*/ 700644 h 1421838"/>
                  <a:gd name="connsiteX47" fmla="*/ 2802577 w 3078678"/>
                  <a:gd name="connsiteY47" fmla="*/ 308759 h 1421838"/>
                  <a:gd name="connsiteX48" fmla="*/ 2980707 w 3078678"/>
                  <a:gd name="connsiteY48" fmla="*/ 356260 h 1421838"/>
                  <a:gd name="connsiteX49" fmla="*/ 3004457 w 3078678"/>
                  <a:gd name="connsiteY49" fmla="*/ 451263 h 1421838"/>
                  <a:gd name="connsiteX50" fmla="*/ 3075709 w 3078678"/>
                  <a:gd name="connsiteY50" fmla="*/ 380011 h 1421838"/>
                  <a:gd name="connsiteX51" fmla="*/ 3051959 w 3078678"/>
                  <a:gd name="connsiteY51" fmla="*/ 308759 h 1421838"/>
                  <a:gd name="connsiteX52" fmla="*/ 2933205 w 3078678"/>
                  <a:gd name="connsiteY52" fmla="*/ 261257 h 1421838"/>
                  <a:gd name="connsiteX53" fmla="*/ 2826327 w 3078678"/>
                  <a:gd name="connsiteY53" fmla="*/ 166255 h 1421838"/>
                  <a:gd name="connsiteX54" fmla="*/ 2897579 w 3078678"/>
                  <a:gd name="connsiteY54" fmla="*/ 11876 h 1421838"/>
                  <a:gd name="connsiteX55" fmla="*/ 2933205 w 3078678"/>
                  <a:gd name="connsiteY55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85357 w 3078678"/>
                  <a:gd name="connsiteY30" fmla="*/ 1165266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70068 w 3078678"/>
                  <a:gd name="connsiteY34" fmla="*/ 1413164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47851 w 3078678"/>
                  <a:gd name="connsiteY37" fmla="*/ 980951 h 1421838"/>
                  <a:gd name="connsiteX38" fmla="*/ 2565070 w 3078678"/>
                  <a:gd name="connsiteY38" fmla="*/ 843148 h 1421838"/>
                  <a:gd name="connsiteX39" fmla="*/ 2671948 w 3078678"/>
                  <a:gd name="connsiteY39" fmla="*/ 831273 h 1421838"/>
                  <a:gd name="connsiteX40" fmla="*/ 2826327 w 3078678"/>
                  <a:gd name="connsiteY40" fmla="*/ 902525 h 1421838"/>
                  <a:gd name="connsiteX41" fmla="*/ 2838203 w 3078678"/>
                  <a:gd name="connsiteY41" fmla="*/ 1021278 h 1421838"/>
                  <a:gd name="connsiteX42" fmla="*/ 2933205 w 3078678"/>
                  <a:gd name="connsiteY42" fmla="*/ 1033153 h 1421838"/>
                  <a:gd name="connsiteX43" fmla="*/ 3016333 w 3078678"/>
                  <a:gd name="connsiteY43" fmla="*/ 831273 h 1421838"/>
                  <a:gd name="connsiteX44" fmla="*/ 2861953 w 3078678"/>
                  <a:gd name="connsiteY44" fmla="*/ 819398 h 1421838"/>
                  <a:gd name="connsiteX45" fmla="*/ 2766951 w 3078678"/>
                  <a:gd name="connsiteY45" fmla="*/ 748146 h 1421838"/>
                  <a:gd name="connsiteX46" fmla="*/ 2719449 w 3078678"/>
                  <a:gd name="connsiteY46" fmla="*/ 700644 h 1421838"/>
                  <a:gd name="connsiteX47" fmla="*/ 2802577 w 3078678"/>
                  <a:gd name="connsiteY47" fmla="*/ 308759 h 1421838"/>
                  <a:gd name="connsiteX48" fmla="*/ 2980707 w 3078678"/>
                  <a:gd name="connsiteY48" fmla="*/ 356260 h 1421838"/>
                  <a:gd name="connsiteX49" fmla="*/ 3004457 w 3078678"/>
                  <a:gd name="connsiteY49" fmla="*/ 451263 h 1421838"/>
                  <a:gd name="connsiteX50" fmla="*/ 3075709 w 3078678"/>
                  <a:gd name="connsiteY50" fmla="*/ 380011 h 1421838"/>
                  <a:gd name="connsiteX51" fmla="*/ 3051959 w 3078678"/>
                  <a:gd name="connsiteY51" fmla="*/ 308759 h 1421838"/>
                  <a:gd name="connsiteX52" fmla="*/ 2933205 w 3078678"/>
                  <a:gd name="connsiteY52" fmla="*/ 261257 h 1421838"/>
                  <a:gd name="connsiteX53" fmla="*/ 2826327 w 3078678"/>
                  <a:gd name="connsiteY53" fmla="*/ 166255 h 1421838"/>
                  <a:gd name="connsiteX54" fmla="*/ 2897579 w 3078678"/>
                  <a:gd name="connsiteY54" fmla="*/ 11876 h 1421838"/>
                  <a:gd name="connsiteX55" fmla="*/ 2933205 w 3078678"/>
                  <a:gd name="connsiteY55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85357 w 3078678"/>
                  <a:gd name="connsiteY30" fmla="*/ 1165266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21083 w 3078678"/>
                  <a:gd name="connsiteY34" fmla="*/ 1296143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47851 w 3078678"/>
                  <a:gd name="connsiteY37" fmla="*/ 980951 h 1421838"/>
                  <a:gd name="connsiteX38" fmla="*/ 2565070 w 3078678"/>
                  <a:gd name="connsiteY38" fmla="*/ 843148 h 1421838"/>
                  <a:gd name="connsiteX39" fmla="*/ 2671948 w 3078678"/>
                  <a:gd name="connsiteY39" fmla="*/ 831273 h 1421838"/>
                  <a:gd name="connsiteX40" fmla="*/ 2826327 w 3078678"/>
                  <a:gd name="connsiteY40" fmla="*/ 902525 h 1421838"/>
                  <a:gd name="connsiteX41" fmla="*/ 2838203 w 3078678"/>
                  <a:gd name="connsiteY41" fmla="*/ 1021278 h 1421838"/>
                  <a:gd name="connsiteX42" fmla="*/ 2933205 w 3078678"/>
                  <a:gd name="connsiteY42" fmla="*/ 1033153 h 1421838"/>
                  <a:gd name="connsiteX43" fmla="*/ 3016333 w 3078678"/>
                  <a:gd name="connsiteY43" fmla="*/ 831273 h 1421838"/>
                  <a:gd name="connsiteX44" fmla="*/ 2861953 w 3078678"/>
                  <a:gd name="connsiteY44" fmla="*/ 819398 h 1421838"/>
                  <a:gd name="connsiteX45" fmla="*/ 2766951 w 3078678"/>
                  <a:gd name="connsiteY45" fmla="*/ 748146 h 1421838"/>
                  <a:gd name="connsiteX46" fmla="*/ 2719449 w 3078678"/>
                  <a:gd name="connsiteY46" fmla="*/ 700644 h 1421838"/>
                  <a:gd name="connsiteX47" fmla="*/ 2802577 w 3078678"/>
                  <a:gd name="connsiteY47" fmla="*/ 308759 h 1421838"/>
                  <a:gd name="connsiteX48" fmla="*/ 2980707 w 3078678"/>
                  <a:gd name="connsiteY48" fmla="*/ 356260 h 1421838"/>
                  <a:gd name="connsiteX49" fmla="*/ 3004457 w 3078678"/>
                  <a:gd name="connsiteY49" fmla="*/ 451263 h 1421838"/>
                  <a:gd name="connsiteX50" fmla="*/ 3075709 w 3078678"/>
                  <a:gd name="connsiteY50" fmla="*/ 380011 h 1421838"/>
                  <a:gd name="connsiteX51" fmla="*/ 3051959 w 3078678"/>
                  <a:gd name="connsiteY51" fmla="*/ 308759 h 1421838"/>
                  <a:gd name="connsiteX52" fmla="*/ 2933205 w 3078678"/>
                  <a:gd name="connsiteY52" fmla="*/ 261257 h 1421838"/>
                  <a:gd name="connsiteX53" fmla="*/ 2826327 w 3078678"/>
                  <a:gd name="connsiteY53" fmla="*/ 166255 h 1421838"/>
                  <a:gd name="connsiteX54" fmla="*/ 2897579 w 3078678"/>
                  <a:gd name="connsiteY54" fmla="*/ 11876 h 1421838"/>
                  <a:gd name="connsiteX55" fmla="*/ 2933205 w 3078678"/>
                  <a:gd name="connsiteY55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63585 w 3078678"/>
                  <a:gd name="connsiteY30" fmla="*/ 1102673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21083 w 3078678"/>
                  <a:gd name="connsiteY34" fmla="*/ 1296143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47851 w 3078678"/>
                  <a:gd name="connsiteY37" fmla="*/ 980951 h 1421838"/>
                  <a:gd name="connsiteX38" fmla="*/ 2565070 w 3078678"/>
                  <a:gd name="connsiteY38" fmla="*/ 843148 h 1421838"/>
                  <a:gd name="connsiteX39" fmla="*/ 2671948 w 3078678"/>
                  <a:gd name="connsiteY39" fmla="*/ 831273 h 1421838"/>
                  <a:gd name="connsiteX40" fmla="*/ 2826327 w 3078678"/>
                  <a:gd name="connsiteY40" fmla="*/ 902525 h 1421838"/>
                  <a:gd name="connsiteX41" fmla="*/ 2838203 w 3078678"/>
                  <a:gd name="connsiteY41" fmla="*/ 1021278 h 1421838"/>
                  <a:gd name="connsiteX42" fmla="*/ 2933205 w 3078678"/>
                  <a:gd name="connsiteY42" fmla="*/ 1033153 h 1421838"/>
                  <a:gd name="connsiteX43" fmla="*/ 3016333 w 3078678"/>
                  <a:gd name="connsiteY43" fmla="*/ 831273 h 1421838"/>
                  <a:gd name="connsiteX44" fmla="*/ 2861953 w 3078678"/>
                  <a:gd name="connsiteY44" fmla="*/ 819398 h 1421838"/>
                  <a:gd name="connsiteX45" fmla="*/ 2766951 w 3078678"/>
                  <a:gd name="connsiteY45" fmla="*/ 748146 h 1421838"/>
                  <a:gd name="connsiteX46" fmla="*/ 2719449 w 3078678"/>
                  <a:gd name="connsiteY46" fmla="*/ 700644 h 1421838"/>
                  <a:gd name="connsiteX47" fmla="*/ 2802577 w 3078678"/>
                  <a:gd name="connsiteY47" fmla="*/ 308759 h 1421838"/>
                  <a:gd name="connsiteX48" fmla="*/ 2980707 w 3078678"/>
                  <a:gd name="connsiteY48" fmla="*/ 356260 h 1421838"/>
                  <a:gd name="connsiteX49" fmla="*/ 3004457 w 3078678"/>
                  <a:gd name="connsiteY49" fmla="*/ 451263 h 1421838"/>
                  <a:gd name="connsiteX50" fmla="*/ 3075709 w 3078678"/>
                  <a:gd name="connsiteY50" fmla="*/ 380011 h 1421838"/>
                  <a:gd name="connsiteX51" fmla="*/ 3051959 w 3078678"/>
                  <a:gd name="connsiteY51" fmla="*/ 308759 h 1421838"/>
                  <a:gd name="connsiteX52" fmla="*/ 2933205 w 3078678"/>
                  <a:gd name="connsiteY52" fmla="*/ 261257 h 1421838"/>
                  <a:gd name="connsiteX53" fmla="*/ 2826327 w 3078678"/>
                  <a:gd name="connsiteY53" fmla="*/ 166255 h 1421838"/>
                  <a:gd name="connsiteX54" fmla="*/ 2897579 w 3078678"/>
                  <a:gd name="connsiteY54" fmla="*/ 11876 h 1421838"/>
                  <a:gd name="connsiteX55" fmla="*/ 2933205 w 3078678"/>
                  <a:gd name="connsiteY55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63585 w 3078678"/>
                  <a:gd name="connsiteY30" fmla="*/ 1102673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21083 w 3078678"/>
                  <a:gd name="connsiteY34" fmla="*/ 1296143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20636 w 3078678"/>
                  <a:gd name="connsiteY37" fmla="*/ 953737 h 1421838"/>
                  <a:gd name="connsiteX38" fmla="*/ 2565070 w 3078678"/>
                  <a:gd name="connsiteY38" fmla="*/ 843148 h 1421838"/>
                  <a:gd name="connsiteX39" fmla="*/ 2671948 w 3078678"/>
                  <a:gd name="connsiteY39" fmla="*/ 831273 h 1421838"/>
                  <a:gd name="connsiteX40" fmla="*/ 2826327 w 3078678"/>
                  <a:gd name="connsiteY40" fmla="*/ 902525 h 1421838"/>
                  <a:gd name="connsiteX41" fmla="*/ 2838203 w 3078678"/>
                  <a:gd name="connsiteY41" fmla="*/ 1021278 h 1421838"/>
                  <a:gd name="connsiteX42" fmla="*/ 2933205 w 3078678"/>
                  <a:gd name="connsiteY42" fmla="*/ 1033153 h 1421838"/>
                  <a:gd name="connsiteX43" fmla="*/ 3016333 w 3078678"/>
                  <a:gd name="connsiteY43" fmla="*/ 831273 h 1421838"/>
                  <a:gd name="connsiteX44" fmla="*/ 2861953 w 3078678"/>
                  <a:gd name="connsiteY44" fmla="*/ 819398 h 1421838"/>
                  <a:gd name="connsiteX45" fmla="*/ 2766951 w 3078678"/>
                  <a:gd name="connsiteY45" fmla="*/ 748146 h 1421838"/>
                  <a:gd name="connsiteX46" fmla="*/ 2719449 w 3078678"/>
                  <a:gd name="connsiteY46" fmla="*/ 700644 h 1421838"/>
                  <a:gd name="connsiteX47" fmla="*/ 2802577 w 3078678"/>
                  <a:gd name="connsiteY47" fmla="*/ 308759 h 1421838"/>
                  <a:gd name="connsiteX48" fmla="*/ 2980707 w 3078678"/>
                  <a:gd name="connsiteY48" fmla="*/ 356260 h 1421838"/>
                  <a:gd name="connsiteX49" fmla="*/ 3004457 w 3078678"/>
                  <a:gd name="connsiteY49" fmla="*/ 451263 h 1421838"/>
                  <a:gd name="connsiteX50" fmla="*/ 3075709 w 3078678"/>
                  <a:gd name="connsiteY50" fmla="*/ 380011 h 1421838"/>
                  <a:gd name="connsiteX51" fmla="*/ 3051959 w 3078678"/>
                  <a:gd name="connsiteY51" fmla="*/ 308759 h 1421838"/>
                  <a:gd name="connsiteX52" fmla="*/ 2933205 w 3078678"/>
                  <a:gd name="connsiteY52" fmla="*/ 261257 h 1421838"/>
                  <a:gd name="connsiteX53" fmla="*/ 2826327 w 3078678"/>
                  <a:gd name="connsiteY53" fmla="*/ 166255 h 1421838"/>
                  <a:gd name="connsiteX54" fmla="*/ 2897579 w 3078678"/>
                  <a:gd name="connsiteY54" fmla="*/ 11876 h 1421838"/>
                  <a:gd name="connsiteX55" fmla="*/ 2933205 w 3078678"/>
                  <a:gd name="connsiteY55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63585 w 3078678"/>
                  <a:gd name="connsiteY30" fmla="*/ 1102673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21083 w 3078678"/>
                  <a:gd name="connsiteY34" fmla="*/ 1296143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20636 w 3078678"/>
                  <a:gd name="connsiteY37" fmla="*/ 953737 h 1421838"/>
                  <a:gd name="connsiteX38" fmla="*/ 2497035 w 3078678"/>
                  <a:gd name="connsiteY38" fmla="*/ 717963 h 1421838"/>
                  <a:gd name="connsiteX39" fmla="*/ 2671948 w 3078678"/>
                  <a:gd name="connsiteY39" fmla="*/ 831273 h 1421838"/>
                  <a:gd name="connsiteX40" fmla="*/ 2826327 w 3078678"/>
                  <a:gd name="connsiteY40" fmla="*/ 902525 h 1421838"/>
                  <a:gd name="connsiteX41" fmla="*/ 2838203 w 3078678"/>
                  <a:gd name="connsiteY41" fmla="*/ 1021278 h 1421838"/>
                  <a:gd name="connsiteX42" fmla="*/ 2933205 w 3078678"/>
                  <a:gd name="connsiteY42" fmla="*/ 1033153 h 1421838"/>
                  <a:gd name="connsiteX43" fmla="*/ 3016333 w 3078678"/>
                  <a:gd name="connsiteY43" fmla="*/ 831273 h 1421838"/>
                  <a:gd name="connsiteX44" fmla="*/ 2861953 w 3078678"/>
                  <a:gd name="connsiteY44" fmla="*/ 819398 h 1421838"/>
                  <a:gd name="connsiteX45" fmla="*/ 2766951 w 3078678"/>
                  <a:gd name="connsiteY45" fmla="*/ 748146 h 1421838"/>
                  <a:gd name="connsiteX46" fmla="*/ 2719449 w 3078678"/>
                  <a:gd name="connsiteY46" fmla="*/ 700644 h 1421838"/>
                  <a:gd name="connsiteX47" fmla="*/ 2802577 w 3078678"/>
                  <a:gd name="connsiteY47" fmla="*/ 308759 h 1421838"/>
                  <a:gd name="connsiteX48" fmla="*/ 2980707 w 3078678"/>
                  <a:gd name="connsiteY48" fmla="*/ 356260 h 1421838"/>
                  <a:gd name="connsiteX49" fmla="*/ 3004457 w 3078678"/>
                  <a:gd name="connsiteY49" fmla="*/ 451263 h 1421838"/>
                  <a:gd name="connsiteX50" fmla="*/ 3075709 w 3078678"/>
                  <a:gd name="connsiteY50" fmla="*/ 380011 h 1421838"/>
                  <a:gd name="connsiteX51" fmla="*/ 3051959 w 3078678"/>
                  <a:gd name="connsiteY51" fmla="*/ 308759 h 1421838"/>
                  <a:gd name="connsiteX52" fmla="*/ 2933205 w 3078678"/>
                  <a:gd name="connsiteY52" fmla="*/ 261257 h 1421838"/>
                  <a:gd name="connsiteX53" fmla="*/ 2826327 w 3078678"/>
                  <a:gd name="connsiteY53" fmla="*/ 166255 h 1421838"/>
                  <a:gd name="connsiteX54" fmla="*/ 2897579 w 3078678"/>
                  <a:gd name="connsiteY54" fmla="*/ 11876 h 1421838"/>
                  <a:gd name="connsiteX55" fmla="*/ 2933205 w 3078678"/>
                  <a:gd name="connsiteY55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63585 w 3078678"/>
                  <a:gd name="connsiteY30" fmla="*/ 1102673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21083 w 3078678"/>
                  <a:gd name="connsiteY34" fmla="*/ 1296143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20636 w 3078678"/>
                  <a:gd name="connsiteY37" fmla="*/ 953737 h 1421838"/>
                  <a:gd name="connsiteX38" fmla="*/ 2497035 w 3078678"/>
                  <a:gd name="connsiteY38" fmla="*/ 717963 h 1421838"/>
                  <a:gd name="connsiteX39" fmla="*/ 2598469 w 3078678"/>
                  <a:gd name="connsiteY39" fmla="*/ 752352 h 1421838"/>
                  <a:gd name="connsiteX40" fmla="*/ 2826327 w 3078678"/>
                  <a:gd name="connsiteY40" fmla="*/ 902525 h 1421838"/>
                  <a:gd name="connsiteX41" fmla="*/ 2838203 w 3078678"/>
                  <a:gd name="connsiteY41" fmla="*/ 1021278 h 1421838"/>
                  <a:gd name="connsiteX42" fmla="*/ 2933205 w 3078678"/>
                  <a:gd name="connsiteY42" fmla="*/ 1033153 h 1421838"/>
                  <a:gd name="connsiteX43" fmla="*/ 3016333 w 3078678"/>
                  <a:gd name="connsiteY43" fmla="*/ 831273 h 1421838"/>
                  <a:gd name="connsiteX44" fmla="*/ 2861953 w 3078678"/>
                  <a:gd name="connsiteY44" fmla="*/ 819398 h 1421838"/>
                  <a:gd name="connsiteX45" fmla="*/ 2766951 w 3078678"/>
                  <a:gd name="connsiteY45" fmla="*/ 748146 h 1421838"/>
                  <a:gd name="connsiteX46" fmla="*/ 2719449 w 3078678"/>
                  <a:gd name="connsiteY46" fmla="*/ 700644 h 1421838"/>
                  <a:gd name="connsiteX47" fmla="*/ 2802577 w 3078678"/>
                  <a:gd name="connsiteY47" fmla="*/ 308759 h 1421838"/>
                  <a:gd name="connsiteX48" fmla="*/ 2980707 w 3078678"/>
                  <a:gd name="connsiteY48" fmla="*/ 356260 h 1421838"/>
                  <a:gd name="connsiteX49" fmla="*/ 3004457 w 3078678"/>
                  <a:gd name="connsiteY49" fmla="*/ 451263 h 1421838"/>
                  <a:gd name="connsiteX50" fmla="*/ 3075709 w 3078678"/>
                  <a:gd name="connsiteY50" fmla="*/ 380011 h 1421838"/>
                  <a:gd name="connsiteX51" fmla="*/ 3051959 w 3078678"/>
                  <a:gd name="connsiteY51" fmla="*/ 308759 h 1421838"/>
                  <a:gd name="connsiteX52" fmla="*/ 2933205 w 3078678"/>
                  <a:gd name="connsiteY52" fmla="*/ 261257 h 1421838"/>
                  <a:gd name="connsiteX53" fmla="*/ 2826327 w 3078678"/>
                  <a:gd name="connsiteY53" fmla="*/ 166255 h 1421838"/>
                  <a:gd name="connsiteX54" fmla="*/ 2897579 w 3078678"/>
                  <a:gd name="connsiteY54" fmla="*/ 11876 h 1421838"/>
                  <a:gd name="connsiteX55" fmla="*/ 2933205 w 3078678"/>
                  <a:gd name="connsiteY55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63585 w 3078678"/>
                  <a:gd name="connsiteY30" fmla="*/ 1102673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21083 w 3078678"/>
                  <a:gd name="connsiteY34" fmla="*/ 1296143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20636 w 3078678"/>
                  <a:gd name="connsiteY37" fmla="*/ 953737 h 1421838"/>
                  <a:gd name="connsiteX38" fmla="*/ 2497035 w 3078678"/>
                  <a:gd name="connsiteY38" fmla="*/ 717963 h 1421838"/>
                  <a:gd name="connsiteX39" fmla="*/ 2598469 w 3078678"/>
                  <a:gd name="connsiteY39" fmla="*/ 752352 h 1421838"/>
                  <a:gd name="connsiteX40" fmla="*/ 2826327 w 3078678"/>
                  <a:gd name="connsiteY40" fmla="*/ 902525 h 1421838"/>
                  <a:gd name="connsiteX41" fmla="*/ 2838203 w 3078678"/>
                  <a:gd name="connsiteY41" fmla="*/ 1021278 h 1421838"/>
                  <a:gd name="connsiteX42" fmla="*/ 2933205 w 3078678"/>
                  <a:gd name="connsiteY42" fmla="*/ 1033153 h 1421838"/>
                  <a:gd name="connsiteX43" fmla="*/ 3016333 w 3078678"/>
                  <a:gd name="connsiteY43" fmla="*/ 831273 h 1421838"/>
                  <a:gd name="connsiteX44" fmla="*/ 2861953 w 3078678"/>
                  <a:gd name="connsiteY44" fmla="*/ 819398 h 1421838"/>
                  <a:gd name="connsiteX45" fmla="*/ 2766951 w 3078678"/>
                  <a:gd name="connsiteY45" fmla="*/ 748146 h 1421838"/>
                  <a:gd name="connsiteX46" fmla="*/ 2607871 w 3078678"/>
                  <a:gd name="connsiteY46" fmla="*/ 651658 h 1421838"/>
                  <a:gd name="connsiteX47" fmla="*/ 2802577 w 3078678"/>
                  <a:gd name="connsiteY47" fmla="*/ 308759 h 1421838"/>
                  <a:gd name="connsiteX48" fmla="*/ 2980707 w 3078678"/>
                  <a:gd name="connsiteY48" fmla="*/ 356260 h 1421838"/>
                  <a:gd name="connsiteX49" fmla="*/ 3004457 w 3078678"/>
                  <a:gd name="connsiteY49" fmla="*/ 451263 h 1421838"/>
                  <a:gd name="connsiteX50" fmla="*/ 3075709 w 3078678"/>
                  <a:gd name="connsiteY50" fmla="*/ 380011 h 1421838"/>
                  <a:gd name="connsiteX51" fmla="*/ 3051959 w 3078678"/>
                  <a:gd name="connsiteY51" fmla="*/ 308759 h 1421838"/>
                  <a:gd name="connsiteX52" fmla="*/ 2933205 w 3078678"/>
                  <a:gd name="connsiteY52" fmla="*/ 261257 h 1421838"/>
                  <a:gd name="connsiteX53" fmla="*/ 2826327 w 3078678"/>
                  <a:gd name="connsiteY53" fmla="*/ 166255 h 1421838"/>
                  <a:gd name="connsiteX54" fmla="*/ 2897579 w 3078678"/>
                  <a:gd name="connsiteY54" fmla="*/ 11876 h 1421838"/>
                  <a:gd name="connsiteX55" fmla="*/ 2933205 w 3078678"/>
                  <a:gd name="connsiteY55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63585 w 3078678"/>
                  <a:gd name="connsiteY30" fmla="*/ 1102673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21083 w 3078678"/>
                  <a:gd name="connsiteY34" fmla="*/ 1296143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20636 w 3078678"/>
                  <a:gd name="connsiteY37" fmla="*/ 953737 h 1421838"/>
                  <a:gd name="connsiteX38" fmla="*/ 2497035 w 3078678"/>
                  <a:gd name="connsiteY38" fmla="*/ 717963 h 1421838"/>
                  <a:gd name="connsiteX39" fmla="*/ 2598469 w 3078678"/>
                  <a:gd name="connsiteY39" fmla="*/ 752352 h 1421838"/>
                  <a:gd name="connsiteX40" fmla="*/ 2826327 w 3078678"/>
                  <a:gd name="connsiteY40" fmla="*/ 902525 h 1421838"/>
                  <a:gd name="connsiteX41" fmla="*/ 2838203 w 3078678"/>
                  <a:gd name="connsiteY41" fmla="*/ 1021278 h 1421838"/>
                  <a:gd name="connsiteX42" fmla="*/ 2933205 w 3078678"/>
                  <a:gd name="connsiteY42" fmla="*/ 1033153 h 1421838"/>
                  <a:gd name="connsiteX43" fmla="*/ 3016333 w 3078678"/>
                  <a:gd name="connsiteY43" fmla="*/ 831273 h 1421838"/>
                  <a:gd name="connsiteX44" fmla="*/ 2861953 w 3078678"/>
                  <a:gd name="connsiteY44" fmla="*/ 819398 h 1421838"/>
                  <a:gd name="connsiteX45" fmla="*/ 2698915 w 3078678"/>
                  <a:gd name="connsiteY45" fmla="*/ 731817 h 1421838"/>
                  <a:gd name="connsiteX46" fmla="*/ 2607871 w 3078678"/>
                  <a:gd name="connsiteY46" fmla="*/ 651658 h 1421838"/>
                  <a:gd name="connsiteX47" fmla="*/ 2802577 w 3078678"/>
                  <a:gd name="connsiteY47" fmla="*/ 308759 h 1421838"/>
                  <a:gd name="connsiteX48" fmla="*/ 2980707 w 3078678"/>
                  <a:gd name="connsiteY48" fmla="*/ 356260 h 1421838"/>
                  <a:gd name="connsiteX49" fmla="*/ 3004457 w 3078678"/>
                  <a:gd name="connsiteY49" fmla="*/ 451263 h 1421838"/>
                  <a:gd name="connsiteX50" fmla="*/ 3075709 w 3078678"/>
                  <a:gd name="connsiteY50" fmla="*/ 380011 h 1421838"/>
                  <a:gd name="connsiteX51" fmla="*/ 3051959 w 3078678"/>
                  <a:gd name="connsiteY51" fmla="*/ 308759 h 1421838"/>
                  <a:gd name="connsiteX52" fmla="*/ 2933205 w 3078678"/>
                  <a:gd name="connsiteY52" fmla="*/ 261257 h 1421838"/>
                  <a:gd name="connsiteX53" fmla="*/ 2826327 w 3078678"/>
                  <a:gd name="connsiteY53" fmla="*/ 166255 h 1421838"/>
                  <a:gd name="connsiteX54" fmla="*/ 2897579 w 3078678"/>
                  <a:gd name="connsiteY54" fmla="*/ 11876 h 1421838"/>
                  <a:gd name="connsiteX55" fmla="*/ 2933205 w 3078678"/>
                  <a:gd name="connsiteY55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63585 w 3078678"/>
                  <a:gd name="connsiteY30" fmla="*/ 1102673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21083 w 3078678"/>
                  <a:gd name="connsiteY34" fmla="*/ 1296143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20636 w 3078678"/>
                  <a:gd name="connsiteY37" fmla="*/ 953737 h 1421838"/>
                  <a:gd name="connsiteX38" fmla="*/ 2497035 w 3078678"/>
                  <a:gd name="connsiteY38" fmla="*/ 717963 h 1421838"/>
                  <a:gd name="connsiteX39" fmla="*/ 2598469 w 3078678"/>
                  <a:gd name="connsiteY39" fmla="*/ 752352 h 1421838"/>
                  <a:gd name="connsiteX40" fmla="*/ 2826327 w 3078678"/>
                  <a:gd name="connsiteY40" fmla="*/ 902525 h 1421838"/>
                  <a:gd name="connsiteX41" fmla="*/ 2838203 w 3078678"/>
                  <a:gd name="connsiteY41" fmla="*/ 1021278 h 1421838"/>
                  <a:gd name="connsiteX42" fmla="*/ 2933205 w 3078678"/>
                  <a:gd name="connsiteY42" fmla="*/ 1033153 h 1421838"/>
                  <a:gd name="connsiteX43" fmla="*/ 3016333 w 3078678"/>
                  <a:gd name="connsiteY43" fmla="*/ 831273 h 1421838"/>
                  <a:gd name="connsiteX44" fmla="*/ 2812968 w 3078678"/>
                  <a:gd name="connsiteY44" fmla="*/ 792184 h 1421838"/>
                  <a:gd name="connsiteX45" fmla="*/ 2698915 w 3078678"/>
                  <a:gd name="connsiteY45" fmla="*/ 731817 h 1421838"/>
                  <a:gd name="connsiteX46" fmla="*/ 2607871 w 3078678"/>
                  <a:gd name="connsiteY46" fmla="*/ 651658 h 1421838"/>
                  <a:gd name="connsiteX47" fmla="*/ 2802577 w 3078678"/>
                  <a:gd name="connsiteY47" fmla="*/ 308759 h 1421838"/>
                  <a:gd name="connsiteX48" fmla="*/ 2980707 w 3078678"/>
                  <a:gd name="connsiteY48" fmla="*/ 356260 h 1421838"/>
                  <a:gd name="connsiteX49" fmla="*/ 3004457 w 3078678"/>
                  <a:gd name="connsiteY49" fmla="*/ 451263 h 1421838"/>
                  <a:gd name="connsiteX50" fmla="*/ 3075709 w 3078678"/>
                  <a:gd name="connsiteY50" fmla="*/ 380011 h 1421838"/>
                  <a:gd name="connsiteX51" fmla="*/ 3051959 w 3078678"/>
                  <a:gd name="connsiteY51" fmla="*/ 308759 h 1421838"/>
                  <a:gd name="connsiteX52" fmla="*/ 2933205 w 3078678"/>
                  <a:gd name="connsiteY52" fmla="*/ 261257 h 1421838"/>
                  <a:gd name="connsiteX53" fmla="*/ 2826327 w 3078678"/>
                  <a:gd name="connsiteY53" fmla="*/ 166255 h 1421838"/>
                  <a:gd name="connsiteX54" fmla="*/ 2897579 w 3078678"/>
                  <a:gd name="connsiteY54" fmla="*/ 11876 h 1421838"/>
                  <a:gd name="connsiteX55" fmla="*/ 2933205 w 3078678"/>
                  <a:gd name="connsiteY55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63585 w 3078678"/>
                  <a:gd name="connsiteY30" fmla="*/ 1102673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21083 w 3078678"/>
                  <a:gd name="connsiteY34" fmla="*/ 1296143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20636 w 3078678"/>
                  <a:gd name="connsiteY37" fmla="*/ 953737 h 1421838"/>
                  <a:gd name="connsiteX38" fmla="*/ 2497035 w 3078678"/>
                  <a:gd name="connsiteY38" fmla="*/ 717963 h 1421838"/>
                  <a:gd name="connsiteX39" fmla="*/ 2598469 w 3078678"/>
                  <a:gd name="connsiteY39" fmla="*/ 752352 h 1421838"/>
                  <a:gd name="connsiteX40" fmla="*/ 2777341 w 3078678"/>
                  <a:gd name="connsiteY40" fmla="*/ 856261 h 1421838"/>
                  <a:gd name="connsiteX41" fmla="*/ 2838203 w 3078678"/>
                  <a:gd name="connsiteY41" fmla="*/ 1021278 h 1421838"/>
                  <a:gd name="connsiteX42" fmla="*/ 2933205 w 3078678"/>
                  <a:gd name="connsiteY42" fmla="*/ 1033153 h 1421838"/>
                  <a:gd name="connsiteX43" fmla="*/ 3016333 w 3078678"/>
                  <a:gd name="connsiteY43" fmla="*/ 831273 h 1421838"/>
                  <a:gd name="connsiteX44" fmla="*/ 2812968 w 3078678"/>
                  <a:gd name="connsiteY44" fmla="*/ 792184 h 1421838"/>
                  <a:gd name="connsiteX45" fmla="*/ 2698915 w 3078678"/>
                  <a:gd name="connsiteY45" fmla="*/ 731817 h 1421838"/>
                  <a:gd name="connsiteX46" fmla="*/ 2607871 w 3078678"/>
                  <a:gd name="connsiteY46" fmla="*/ 651658 h 1421838"/>
                  <a:gd name="connsiteX47" fmla="*/ 2802577 w 3078678"/>
                  <a:gd name="connsiteY47" fmla="*/ 308759 h 1421838"/>
                  <a:gd name="connsiteX48" fmla="*/ 2980707 w 3078678"/>
                  <a:gd name="connsiteY48" fmla="*/ 356260 h 1421838"/>
                  <a:gd name="connsiteX49" fmla="*/ 3004457 w 3078678"/>
                  <a:gd name="connsiteY49" fmla="*/ 451263 h 1421838"/>
                  <a:gd name="connsiteX50" fmla="*/ 3075709 w 3078678"/>
                  <a:gd name="connsiteY50" fmla="*/ 380011 h 1421838"/>
                  <a:gd name="connsiteX51" fmla="*/ 3051959 w 3078678"/>
                  <a:gd name="connsiteY51" fmla="*/ 308759 h 1421838"/>
                  <a:gd name="connsiteX52" fmla="*/ 2933205 w 3078678"/>
                  <a:gd name="connsiteY52" fmla="*/ 261257 h 1421838"/>
                  <a:gd name="connsiteX53" fmla="*/ 2826327 w 3078678"/>
                  <a:gd name="connsiteY53" fmla="*/ 166255 h 1421838"/>
                  <a:gd name="connsiteX54" fmla="*/ 2897579 w 3078678"/>
                  <a:gd name="connsiteY54" fmla="*/ 11876 h 1421838"/>
                  <a:gd name="connsiteX55" fmla="*/ 2933205 w 3078678"/>
                  <a:gd name="connsiteY55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63585 w 3078678"/>
                  <a:gd name="connsiteY30" fmla="*/ 1102673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21083 w 3078678"/>
                  <a:gd name="connsiteY34" fmla="*/ 1296143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20636 w 3078678"/>
                  <a:gd name="connsiteY37" fmla="*/ 953737 h 1421838"/>
                  <a:gd name="connsiteX38" fmla="*/ 2497035 w 3078678"/>
                  <a:gd name="connsiteY38" fmla="*/ 717963 h 1421838"/>
                  <a:gd name="connsiteX39" fmla="*/ 2598469 w 3078678"/>
                  <a:gd name="connsiteY39" fmla="*/ 752352 h 1421838"/>
                  <a:gd name="connsiteX40" fmla="*/ 2777341 w 3078678"/>
                  <a:gd name="connsiteY40" fmla="*/ 856261 h 1421838"/>
                  <a:gd name="connsiteX41" fmla="*/ 2805546 w 3078678"/>
                  <a:gd name="connsiteY41" fmla="*/ 909700 h 1421838"/>
                  <a:gd name="connsiteX42" fmla="*/ 2933205 w 3078678"/>
                  <a:gd name="connsiteY42" fmla="*/ 1033153 h 1421838"/>
                  <a:gd name="connsiteX43" fmla="*/ 3016333 w 3078678"/>
                  <a:gd name="connsiteY43" fmla="*/ 831273 h 1421838"/>
                  <a:gd name="connsiteX44" fmla="*/ 2812968 w 3078678"/>
                  <a:gd name="connsiteY44" fmla="*/ 792184 h 1421838"/>
                  <a:gd name="connsiteX45" fmla="*/ 2698915 w 3078678"/>
                  <a:gd name="connsiteY45" fmla="*/ 731817 h 1421838"/>
                  <a:gd name="connsiteX46" fmla="*/ 2607871 w 3078678"/>
                  <a:gd name="connsiteY46" fmla="*/ 651658 h 1421838"/>
                  <a:gd name="connsiteX47" fmla="*/ 2802577 w 3078678"/>
                  <a:gd name="connsiteY47" fmla="*/ 308759 h 1421838"/>
                  <a:gd name="connsiteX48" fmla="*/ 2980707 w 3078678"/>
                  <a:gd name="connsiteY48" fmla="*/ 356260 h 1421838"/>
                  <a:gd name="connsiteX49" fmla="*/ 3004457 w 3078678"/>
                  <a:gd name="connsiteY49" fmla="*/ 451263 h 1421838"/>
                  <a:gd name="connsiteX50" fmla="*/ 3075709 w 3078678"/>
                  <a:gd name="connsiteY50" fmla="*/ 380011 h 1421838"/>
                  <a:gd name="connsiteX51" fmla="*/ 3051959 w 3078678"/>
                  <a:gd name="connsiteY51" fmla="*/ 308759 h 1421838"/>
                  <a:gd name="connsiteX52" fmla="*/ 2933205 w 3078678"/>
                  <a:gd name="connsiteY52" fmla="*/ 261257 h 1421838"/>
                  <a:gd name="connsiteX53" fmla="*/ 2826327 w 3078678"/>
                  <a:gd name="connsiteY53" fmla="*/ 166255 h 1421838"/>
                  <a:gd name="connsiteX54" fmla="*/ 2897579 w 3078678"/>
                  <a:gd name="connsiteY54" fmla="*/ 11876 h 1421838"/>
                  <a:gd name="connsiteX55" fmla="*/ 2933205 w 3078678"/>
                  <a:gd name="connsiteY55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63585 w 3078678"/>
                  <a:gd name="connsiteY30" fmla="*/ 1102673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21083 w 3078678"/>
                  <a:gd name="connsiteY34" fmla="*/ 1296143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20636 w 3078678"/>
                  <a:gd name="connsiteY37" fmla="*/ 953737 h 1421838"/>
                  <a:gd name="connsiteX38" fmla="*/ 2497035 w 3078678"/>
                  <a:gd name="connsiteY38" fmla="*/ 717963 h 1421838"/>
                  <a:gd name="connsiteX39" fmla="*/ 2598469 w 3078678"/>
                  <a:gd name="connsiteY39" fmla="*/ 752352 h 1421838"/>
                  <a:gd name="connsiteX40" fmla="*/ 2777341 w 3078678"/>
                  <a:gd name="connsiteY40" fmla="*/ 856261 h 1421838"/>
                  <a:gd name="connsiteX41" fmla="*/ 2805546 w 3078678"/>
                  <a:gd name="connsiteY41" fmla="*/ 909700 h 1421838"/>
                  <a:gd name="connsiteX42" fmla="*/ 2933205 w 3078678"/>
                  <a:gd name="connsiteY42" fmla="*/ 1033153 h 1421838"/>
                  <a:gd name="connsiteX43" fmla="*/ 2885951 w 3078678"/>
                  <a:gd name="connsiteY43" fmla="*/ 920338 h 1421838"/>
                  <a:gd name="connsiteX44" fmla="*/ 3016333 w 3078678"/>
                  <a:gd name="connsiteY44" fmla="*/ 831273 h 1421838"/>
                  <a:gd name="connsiteX45" fmla="*/ 2812968 w 3078678"/>
                  <a:gd name="connsiteY45" fmla="*/ 792184 h 1421838"/>
                  <a:gd name="connsiteX46" fmla="*/ 2698915 w 3078678"/>
                  <a:gd name="connsiteY46" fmla="*/ 731817 h 1421838"/>
                  <a:gd name="connsiteX47" fmla="*/ 2607871 w 3078678"/>
                  <a:gd name="connsiteY47" fmla="*/ 651658 h 1421838"/>
                  <a:gd name="connsiteX48" fmla="*/ 2802577 w 3078678"/>
                  <a:gd name="connsiteY48" fmla="*/ 308759 h 1421838"/>
                  <a:gd name="connsiteX49" fmla="*/ 2980707 w 3078678"/>
                  <a:gd name="connsiteY49" fmla="*/ 356260 h 1421838"/>
                  <a:gd name="connsiteX50" fmla="*/ 3004457 w 3078678"/>
                  <a:gd name="connsiteY50" fmla="*/ 451263 h 1421838"/>
                  <a:gd name="connsiteX51" fmla="*/ 3075709 w 3078678"/>
                  <a:gd name="connsiteY51" fmla="*/ 380011 h 1421838"/>
                  <a:gd name="connsiteX52" fmla="*/ 3051959 w 3078678"/>
                  <a:gd name="connsiteY52" fmla="*/ 308759 h 1421838"/>
                  <a:gd name="connsiteX53" fmla="*/ 2933205 w 3078678"/>
                  <a:gd name="connsiteY53" fmla="*/ 261257 h 1421838"/>
                  <a:gd name="connsiteX54" fmla="*/ 2826327 w 3078678"/>
                  <a:gd name="connsiteY54" fmla="*/ 166255 h 1421838"/>
                  <a:gd name="connsiteX55" fmla="*/ 2897579 w 3078678"/>
                  <a:gd name="connsiteY55" fmla="*/ 11876 h 1421838"/>
                  <a:gd name="connsiteX56" fmla="*/ 2933205 w 3078678"/>
                  <a:gd name="connsiteY56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63585 w 3078678"/>
                  <a:gd name="connsiteY30" fmla="*/ 1102673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21083 w 3078678"/>
                  <a:gd name="connsiteY34" fmla="*/ 1296143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20636 w 3078678"/>
                  <a:gd name="connsiteY37" fmla="*/ 953737 h 1421838"/>
                  <a:gd name="connsiteX38" fmla="*/ 2497035 w 3078678"/>
                  <a:gd name="connsiteY38" fmla="*/ 717963 h 1421838"/>
                  <a:gd name="connsiteX39" fmla="*/ 2598469 w 3078678"/>
                  <a:gd name="connsiteY39" fmla="*/ 752352 h 1421838"/>
                  <a:gd name="connsiteX40" fmla="*/ 2777341 w 3078678"/>
                  <a:gd name="connsiteY40" fmla="*/ 856261 h 1421838"/>
                  <a:gd name="connsiteX41" fmla="*/ 2805546 w 3078678"/>
                  <a:gd name="connsiteY41" fmla="*/ 909700 h 1421838"/>
                  <a:gd name="connsiteX42" fmla="*/ 2933205 w 3078678"/>
                  <a:gd name="connsiteY42" fmla="*/ 1033153 h 1421838"/>
                  <a:gd name="connsiteX43" fmla="*/ 2885951 w 3078678"/>
                  <a:gd name="connsiteY43" fmla="*/ 920338 h 1421838"/>
                  <a:gd name="connsiteX44" fmla="*/ 2921083 w 3078678"/>
                  <a:gd name="connsiteY44" fmla="*/ 820387 h 1421838"/>
                  <a:gd name="connsiteX45" fmla="*/ 2812968 w 3078678"/>
                  <a:gd name="connsiteY45" fmla="*/ 792184 h 1421838"/>
                  <a:gd name="connsiteX46" fmla="*/ 2698915 w 3078678"/>
                  <a:gd name="connsiteY46" fmla="*/ 731817 h 1421838"/>
                  <a:gd name="connsiteX47" fmla="*/ 2607871 w 3078678"/>
                  <a:gd name="connsiteY47" fmla="*/ 651658 h 1421838"/>
                  <a:gd name="connsiteX48" fmla="*/ 2802577 w 3078678"/>
                  <a:gd name="connsiteY48" fmla="*/ 308759 h 1421838"/>
                  <a:gd name="connsiteX49" fmla="*/ 2980707 w 3078678"/>
                  <a:gd name="connsiteY49" fmla="*/ 356260 h 1421838"/>
                  <a:gd name="connsiteX50" fmla="*/ 3004457 w 3078678"/>
                  <a:gd name="connsiteY50" fmla="*/ 451263 h 1421838"/>
                  <a:gd name="connsiteX51" fmla="*/ 3075709 w 3078678"/>
                  <a:gd name="connsiteY51" fmla="*/ 380011 h 1421838"/>
                  <a:gd name="connsiteX52" fmla="*/ 3051959 w 3078678"/>
                  <a:gd name="connsiteY52" fmla="*/ 308759 h 1421838"/>
                  <a:gd name="connsiteX53" fmla="*/ 2933205 w 3078678"/>
                  <a:gd name="connsiteY53" fmla="*/ 261257 h 1421838"/>
                  <a:gd name="connsiteX54" fmla="*/ 2826327 w 3078678"/>
                  <a:gd name="connsiteY54" fmla="*/ 166255 h 1421838"/>
                  <a:gd name="connsiteX55" fmla="*/ 2897579 w 3078678"/>
                  <a:gd name="connsiteY55" fmla="*/ 11876 h 1421838"/>
                  <a:gd name="connsiteX56" fmla="*/ 2933205 w 3078678"/>
                  <a:gd name="connsiteY56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63585 w 3078678"/>
                  <a:gd name="connsiteY30" fmla="*/ 1102673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21083 w 3078678"/>
                  <a:gd name="connsiteY34" fmla="*/ 1296143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20636 w 3078678"/>
                  <a:gd name="connsiteY37" fmla="*/ 953737 h 1421838"/>
                  <a:gd name="connsiteX38" fmla="*/ 2497035 w 3078678"/>
                  <a:gd name="connsiteY38" fmla="*/ 717963 h 1421838"/>
                  <a:gd name="connsiteX39" fmla="*/ 2598469 w 3078678"/>
                  <a:gd name="connsiteY39" fmla="*/ 752352 h 1421838"/>
                  <a:gd name="connsiteX40" fmla="*/ 2777341 w 3078678"/>
                  <a:gd name="connsiteY40" fmla="*/ 856261 h 1421838"/>
                  <a:gd name="connsiteX41" fmla="*/ 2805546 w 3078678"/>
                  <a:gd name="connsiteY41" fmla="*/ 909700 h 1421838"/>
                  <a:gd name="connsiteX42" fmla="*/ 2837955 w 3078678"/>
                  <a:gd name="connsiteY42" fmla="*/ 959674 h 1421838"/>
                  <a:gd name="connsiteX43" fmla="*/ 2885951 w 3078678"/>
                  <a:gd name="connsiteY43" fmla="*/ 920338 h 1421838"/>
                  <a:gd name="connsiteX44" fmla="*/ 2921083 w 3078678"/>
                  <a:gd name="connsiteY44" fmla="*/ 820387 h 1421838"/>
                  <a:gd name="connsiteX45" fmla="*/ 2812968 w 3078678"/>
                  <a:gd name="connsiteY45" fmla="*/ 792184 h 1421838"/>
                  <a:gd name="connsiteX46" fmla="*/ 2698915 w 3078678"/>
                  <a:gd name="connsiteY46" fmla="*/ 731817 h 1421838"/>
                  <a:gd name="connsiteX47" fmla="*/ 2607871 w 3078678"/>
                  <a:gd name="connsiteY47" fmla="*/ 651658 h 1421838"/>
                  <a:gd name="connsiteX48" fmla="*/ 2802577 w 3078678"/>
                  <a:gd name="connsiteY48" fmla="*/ 308759 h 1421838"/>
                  <a:gd name="connsiteX49" fmla="*/ 2980707 w 3078678"/>
                  <a:gd name="connsiteY49" fmla="*/ 356260 h 1421838"/>
                  <a:gd name="connsiteX50" fmla="*/ 3004457 w 3078678"/>
                  <a:gd name="connsiteY50" fmla="*/ 451263 h 1421838"/>
                  <a:gd name="connsiteX51" fmla="*/ 3075709 w 3078678"/>
                  <a:gd name="connsiteY51" fmla="*/ 380011 h 1421838"/>
                  <a:gd name="connsiteX52" fmla="*/ 3051959 w 3078678"/>
                  <a:gd name="connsiteY52" fmla="*/ 308759 h 1421838"/>
                  <a:gd name="connsiteX53" fmla="*/ 2933205 w 3078678"/>
                  <a:gd name="connsiteY53" fmla="*/ 261257 h 1421838"/>
                  <a:gd name="connsiteX54" fmla="*/ 2826327 w 3078678"/>
                  <a:gd name="connsiteY54" fmla="*/ 166255 h 1421838"/>
                  <a:gd name="connsiteX55" fmla="*/ 2897579 w 3078678"/>
                  <a:gd name="connsiteY55" fmla="*/ 11876 h 1421838"/>
                  <a:gd name="connsiteX56" fmla="*/ 2933205 w 3078678"/>
                  <a:gd name="connsiteY56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996043 w 3078678"/>
                  <a:gd name="connsiteY16" fmla="*/ 954974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63585 w 3078678"/>
                  <a:gd name="connsiteY30" fmla="*/ 1102673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21083 w 3078678"/>
                  <a:gd name="connsiteY34" fmla="*/ 1296143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20636 w 3078678"/>
                  <a:gd name="connsiteY37" fmla="*/ 953737 h 1421838"/>
                  <a:gd name="connsiteX38" fmla="*/ 2497035 w 3078678"/>
                  <a:gd name="connsiteY38" fmla="*/ 717963 h 1421838"/>
                  <a:gd name="connsiteX39" fmla="*/ 2598469 w 3078678"/>
                  <a:gd name="connsiteY39" fmla="*/ 752352 h 1421838"/>
                  <a:gd name="connsiteX40" fmla="*/ 2777341 w 3078678"/>
                  <a:gd name="connsiteY40" fmla="*/ 856261 h 1421838"/>
                  <a:gd name="connsiteX41" fmla="*/ 2805546 w 3078678"/>
                  <a:gd name="connsiteY41" fmla="*/ 909700 h 1421838"/>
                  <a:gd name="connsiteX42" fmla="*/ 2837955 w 3078678"/>
                  <a:gd name="connsiteY42" fmla="*/ 959674 h 1421838"/>
                  <a:gd name="connsiteX43" fmla="*/ 2885951 w 3078678"/>
                  <a:gd name="connsiteY43" fmla="*/ 920338 h 1421838"/>
                  <a:gd name="connsiteX44" fmla="*/ 2921083 w 3078678"/>
                  <a:gd name="connsiteY44" fmla="*/ 820387 h 1421838"/>
                  <a:gd name="connsiteX45" fmla="*/ 2812968 w 3078678"/>
                  <a:gd name="connsiteY45" fmla="*/ 792184 h 1421838"/>
                  <a:gd name="connsiteX46" fmla="*/ 2698915 w 3078678"/>
                  <a:gd name="connsiteY46" fmla="*/ 731817 h 1421838"/>
                  <a:gd name="connsiteX47" fmla="*/ 2607871 w 3078678"/>
                  <a:gd name="connsiteY47" fmla="*/ 651658 h 1421838"/>
                  <a:gd name="connsiteX48" fmla="*/ 2802577 w 3078678"/>
                  <a:gd name="connsiteY48" fmla="*/ 308759 h 1421838"/>
                  <a:gd name="connsiteX49" fmla="*/ 2980707 w 3078678"/>
                  <a:gd name="connsiteY49" fmla="*/ 356260 h 1421838"/>
                  <a:gd name="connsiteX50" fmla="*/ 3004457 w 3078678"/>
                  <a:gd name="connsiteY50" fmla="*/ 451263 h 1421838"/>
                  <a:gd name="connsiteX51" fmla="*/ 3075709 w 3078678"/>
                  <a:gd name="connsiteY51" fmla="*/ 380011 h 1421838"/>
                  <a:gd name="connsiteX52" fmla="*/ 3051959 w 3078678"/>
                  <a:gd name="connsiteY52" fmla="*/ 308759 h 1421838"/>
                  <a:gd name="connsiteX53" fmla="*/ 2933205 w 3078678"/>
                  <a:gd name="connsiteY53" fmla="*/ 261257 h 1421838"/>
                  <a:gd name="connsiteX54" fmla="*/ 2826327 w 3078678"/>
                  <a:gd name="connsiteY54" fmla="*/ 166255 h 1421838"/>
                  <a:gd name="connsiteX55" fmla="*/ 2897579 w 3078678"/>
                  <a:gd name="connsiteY55" fmla="*/ 11876 h 1421838"/>
                  <a:gd name="connsiteX56" fmla="*/ 2933205 w 3078678"/>
                  <a:gd name="connsiteY56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996043 w 3078678"/>
                  <a:gd name="connsiteY16" fmla="*/ 954974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32113 w 3078678"/>
                  <a:gd name="connsiteY22" fmla="*/ 1054183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63585 w 3078678"/>
                  <a:gd name="connsiteY30" fmla="*/ 1102673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21083 w 3078678"/>
                  <a:gd name="connsiteY34" fmla="*/ 1296143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20636 w 3078678"/>
                  <a:gd name="connsiteY37" fmla="*/ 953737 h 1421838"/>
                  <a:gd name="connsiteX38" fmla="*/ 2497035 w 3078678"/>
                  <a:gd name="connsiteY38" fmla="*/ 717963 h 1421838"/>
                  <a:gd name="connsiteX39" fmla="*/ 2598469 w 3078678"/>
                  <a:gd name="connsiteY39" fmla="*/ 752352 h 1421838"/>
                  <a:gd name="connsiteX40" fmla="*/ 2777341 w 3078678"/>
                  <a:gd name="connsiteY40" fmla="*/ 856261 h 1421838"/>
                  <a:gd name="connsiteX41" fmla="*/ 2805546 w 3078678"/>
                  <a:gd name="connsiteY41" fmla="*/ 909700 h 1421838"/>
                  <a:gd name="connsiteX42" fmla="*/ 2837955 w 3078678"/>
                  <a:gd name="connsiteY42" fmla="*/ 959674 h 1421838"/>
                  <a:gd name="connsiteX43" fmla="*/ 2885951 w 3078678"/>
                  <a:gd name="connsiteY43" fmla="*/ 920338 h 1421838"/>
                  <a:gd name="connsiteX44" fmla="*/ 2921083 w 3078678"/>
                  <a:gd name="connsiteY44" fmla="*/ 820387 h 1421838"/>
                  <a:gd name="connsiteX45" fmla="*/ 2812968 w 3078678"/>
                  <a:gd name="connsiteY45" fmla="*/ 792184 h 1421838"/>
                  <a:gd name="connsiteX46" fmla="*/ 2698915 w 3078678"/>
                  <a:gd name="connsiteY46" fmla="*/ 731817 h 1421838"/>
                  <a:gd name="connsiteX47" fmla="*/ 2607871 w 3078678"/>
                  <a:gd name="connsiteY47" fmla="*/ 651658 h 1421838"/>
                  <a:gd name="connsiteX48" fmla="*/ 2802577 w 3078678"/>
                  <a:gd name="connsiteY48" fmla="*/ 308759 h 1421838"/>
                  <a:gd name="connsiteX49" fmla="*/ 2980707 w 3078678"/>
                  <a:gd name="connsiteY49" fmla="*/ 356260 h 1421838"/>
                  <a:gd name="connsiteX50" fmla="*/ 3004457 w 3078678"/>
                  <a:gd name="connsiteY50" fmla="*/ 451263 h 1421838"/>
                  <a:gd name="connsiteX51" fmla="*/ 3075709 w 3078678"/>
                  <a:gd name="connsiteY51" fmla="*/ 380011 h 1421838"/>
                  <a:gd name="connsiteX52" fmla="*/ 3051959 w 3078678"/>
                  <a:gd name="connsiteY52" fmla="*/ 308759 h 1421838"/>
                  <a:gd name="connsiteX53" fmla="*/ 2933205 w 3078678"/>
                  <a:gd name="connsiteY53" fmla="*/ 261257 h 1421838"/>
                  <a:gd name="connsiteX54" fmla="*/ 2826327 w 3078678"/>
                  <a:gd name="connsiteY54" fmla="*/ 166255 h 1421838"/>
                  <a:gd name="connsiteX55" fmla="*/ 2897579 w 3078678"/>
                  <a:gd name="connsiteY55" fmla="*/ 11876 h 1421838"/>
                  <a:gd name="connsiteX56" fmla="*/ 2933205 w 3078678"/>
                  <a:gd name="connsiteY56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996043 w 3078678"/>
                  <a:gd name="connsiteY16" fmla="*/ 954974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32113 w 3078678"/>
                  <a:gd name="connsiteY22" fmla="*/ 1054183 h 1421838"/>
                  <a:gd name="connsiteX23" fmla="*/ 1268928 w 3078678"/>
                  <a:gd name="connsiteY23" fmla="*/ 1088076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63585 w 3078678"/>
                  <a:gd name="connsiteY30" fmla="*/ 1102673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21083 w 3078678"/>
                  <a:gd name="connsiteY34" fmla="*/ 1296143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20636 w 3078678"/>
                  <a:gd name="connsiteY37" fmla="*/ 953737 h 1421838"/>
                  <a:gd name="connsiteX38" fmla="*/ 2497035 w 3078678"/>
                  <a:gd name="connsiteY38" fmla="*/ 717963 h 1421838"/>
                  <a:gd name="connsiteX39" fmla="*/ 2598469 w 3078678"/>
                  <a:gd name="connsiteY39" fmla="*/ 752352 h 1421838"/>
                  <a:gd name="connsiteX40" fmla="*/ 2777341 w 3078678"/>
                  <a:gd name="connsiteY40" fmla="*/ 856261 h 1421838"/>
                  <a:gd name="connsiteX41" fmla="*/ 2805546 w 3078678"/>
                  <a:gd name="connsiteY41" fmla="*/ 909700 h 1421838"/>
                  <a:gd name="connsiteX42" fmla="*/ 2837955 w 3078678"/>
                  <a:gd name="connsiteY42" fmla="*/ 959674 h 1421838"/>
                  <a:gd name="connsiteX43" fmla="*/ 2885951 w 3078678"/>
                  <a:gd name="connsiteY43" fmla="*/ 920338 h 1421838"/>
                  <a:gd name="connsiteX44" fmla="*/ 2921083 w 3078678"/>
                  <a:gd name="connsiteY44" fmla="*/ 820387 h 1421838"/>
                  <a:gd name="connsiteX45" fmla="*/ 2812968 w 3078678"/>
                  <a:gd name="connsiteY45" fmla="*/ 792184 h 1421838"/>
                  <a:gd name="connsiteX46" fmla="*/ 2698915 w 3078678"/>
                  <a:gd name="connsiteY46" fmla="*/ 731817 h 1421838"/>
                  <a:gd name="connsiteX47" fmla="*/ 2607871 w 3078678"/>
                  <a:gd name="connsiteY47" fmla="*/ 651658 h 1421838"/>
                  <a:gd name="connsiteX48" fmla="*/ 2802577 w 3078678"/>
                  <a:gd name="connsiteY48" fmla="*/ 308759 h 1421838"/>
                  <a:gd name="connsiteX49" fmla="*/ 2980707 w 3078678"/>
                  <a:gd name="connsiteY49" fmla="*/ 356260 h 1421838"/>
                  <a:gd name="connsiteX50" fmla="*/ 3004457 w 3078678"/>
                  <a:gd name="connsiteY50" fmla="*/ 451263 h 1421838"/>
                  <a:gd name="connsiteX51" fmla="*/ 3075709 w 3078678"/>
                  <a:gd name="connsiteY51" fmla="*/ 380011 h 1421838"/>
                  <a:gd name="connsiteX52" fmla="*/ 3051959 w 3078678"/>
                  <a:gd name="connsiteY52" fmla="*/ 308759 h 1421838"/>
                  <a:gd name="connsiteX53" fmla="*/ 2933205 w 3078678"/>
                  <a:gd name="connsiteY53" fmla="*/ 261257 h 1421838"/>
                  <a:gd name="connsiteX54" fmla="*/ 2826327 w 3078678"/>
                  <a:gd name="connsiteY54" fmla="*/ 166255 h 1421838"/>
                  <a:gd name="connsiteX55" fmla="*/ 2897579 w 3078678"/>
                  <a:gd name="connsiteY55" fmla="*/ 11876 h 1421838"/>
                  <a:gd name="connsiteX56" fmla="*/ 2933205 w 3078678"/>
                  <a:gd name="connsiteY56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996043 w 3078678"/>
                  <a:gd name="connsiteY16" fmla="*/ 954974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32113 w 3078678"/>
                  <a:gd name="connsiteY22" fmla="*/ 1054183 h 1421838"/>
                  <a:gd name="connsiteX23" fmla="*/ 1268928 w 3078678"/>
                  <a:gd name="connsiteY23" fmla="*/ 1088076 h 1421838"/>
                  <a:gd name="connsiteX24" fmla="*/ 1285751 w 3078678"/>
                  <a:gd name="connsiteY24" fmla="*/ 1328552 h 1421838"/>
                  <a:gd name="connsiteX25" fmla="*/ 1579418 w 3078678"/>
                  <a:gd name="connsiteY25" fmla="*/ 1152650 h 1421838"/>
                  <a:gd name="connsiteX26" fmla="*/ 1940379 w 3078678"/>
                  <a:gd name="connsiteY26" fmla="*/ 1110590 h 1421838"/>
                  <a:gd name="connsiteX27" fmla="*/ 1986890 w 3078678"/>
                  <a:gd name="connsiteY27" fmla="*/ 1244188 h 1421838"/>
                  <a:gd name="connsiteX28" fmla="*/ 1979963 w 3078678"/>
                  <a:gd name="connsiteY28" fmla="*/ 1402031 h 1421838"/>
                  <a:gd name="connsiteX29" fmla="*/ 2059627 w 3078678"/>
                  <a:gd name="connsiteY29" fmla="*/ 1402773 h 1421838"/>
                  <a:gd name="connsiteX30" fmla="*/ 2047256 w 3078678"/>
                  <a:gd name="connsiteY30" fmla="*/ 1249629 h 1421838"/>
                  <a:gd name="connsiteX31" fmla="*/ 2063585 w 3078678"/>
                  <a:gd name="connsiteY31" fmla="*/ 1102673 h 1421838"/>
                  <a:gd name="connsiteX32" fmla="*/ 2178132 w 3078678"/>
                  <a:gd name="connsiteY32" fmla="*/ 1008661 h 1421838"/>
                  <a:gd name="connsiteX33" fmla="*/ 2283526 w 3078678"/>
                  <a:gd name="connsiteY33" fmla="*/ 1144485 h 1421838"/>
                  <a:gd name="connsiteX34" fmla="*/ 2342408 w 3078678"/>
                  <a:gd name="connsiteY34" fmla="*/ 1239734 h 1421838"/>
                  <a:gd name="connsiteX35" fmla="*/ 2421083 w 3078678"/>
                  <a:gd name="connsiteY35" fmla="*/ 1296143 h 1421838"/>
                  <a:gd name="connsiteX36" fmla="*/ 2425040 w 3078678"/>
                  <a:gd name="connsiteY36" fmla="*/ 1226375 h 1421838"/>
                  <a:gd name="connsiteX37" fmla="*/ 2354530 w 3078678"/>
                  <a:gd name="connsiteY37" fmla="*/ 1118012 h 1421838"/>
                  <a:gd name="connsiteX38" fmla="*/ 2320636 w 3078678"/>
                  <a:gd name="connsiteY38" fmla="*/ 953737 h 1421838"/>
                  <a:gd name="connsiteX39" fmla="*/ 2497035 w 3078678"/>
                  <a:gd name="connsiteY39" fmla="*/ 717963 h 1421838"/>
                  <a:gd name="connsiteX40" fmla="*/ 2598469 w 3078678"/>
                  <a:gd name="connsiteY40" fmla="*/ 752352 h 1421838"/>
                  <a:gd name="connsiteX41" fmla="*/ 2777341 w 3078678"/>
                  <a:gd name="connsiteY41" fmla="*/ 856261 h 1421838"/>
                  <a:gd name="connsiteX42" fmla="*/ 2805546 w 3078678"/>
                  <a:gd name="connsiteY42" fmla="*/ 909700 h 1421838"/>
                  <a:gd name="connsiteX43" fmla="*/ 2837955 w 3078678"/>
                  <a:gd name="connsiteY43" fmla="*/ 959674 h 1421838"/>
                  <a:gd name="connsiteX44" fmla="*/ 2885951 w 3078678"/>
                  <a:gd name="connsiteY44" fmla="*/ 920338 h 1421838"/>
                  <a:gd name="connsiteX45" fmla="*/ 2921083 w 3078678"/>
                  <a:gd name="connsiteY45" fmla="*/ 820387 h 1421838"/>
                  <a:gd name="connsiteX46" fmla="*/ 2812968 w 3078678"/>
                  <a:gd name="connsiteY46" fmla="*/ 792184 h 1421838"/>
                  <a:gd name="connsiteX47" fmla="*/ 2698915 w 3078678"/>
                  <a:gd name="connsiteY47" fmla="*/ 731817 h 1421838"/>
                  <a:gd name="connsiteX48" fmla="*/ 2607871 w 3078678"/>
                  <a:gd name="connsiteY48" fmla="*/ 651658 h 1421838"/>
                  <a:gd name="connsiteX49" fmla="*/ 2802577 w 3078678"/>
                  <a:gd name="connsiteY49" fmla="*/ 308759 h 1421838"/>
                  <a:gd name="connsiteX50" fmla="*/ 2980707 w 3078678"/>
                  <a:gd name="connsiteY50" fmla="*/ 356260 h 1421838"/>
                  <a:gd name="connsiteX51" fmla="*/ 3004457 w 3078678"/>
                  <a:gd name="connsiteY51" fmla="*/ 451263 h 1421838"/>
                  <a:gd name="connsiteX52" fmla="*/ 3075709 w 3078678"/>
                  <a:gd name="connsiteY52" fmla="*/ 380011 h 1421838"/>
                  <a:gd name="connsiteX53" fmla="*/ 3051959 w 3078678"/>
                  <a:gd name="connsiteY53" fmla="*/ 308759 h 1421838"/>
                  <a:gd name="connsiteX54" fmla="*/ 2933205 w 3078678"/>
                  <a:gd name="connsiteY54" fmla="*/ 261257 h 1421838"/>
                  <a:gd name="connsiteX55" fmla="*/ 2826327 w 3078678"/>
                  <a:gd name="connsiteY55" fmla="*/ 166255 h 1421838"/>
                  <a:gd name="connsiteX56" fmla="*/ 2897579 w 3078678"/>
                  <a:gd name="connsiteY56" fmla="*/ 11876 h 1421838"/>
                  <a:gd name="connsiteX57" fmla="*/ 2933205 w 3078678"/>
                  <a:gd name="connsiteY57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996043 w 3078678"/>
                  <a:gd name="connsiteY16" fmla="*/ 954974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32113 w 3078678"/>
                  <a:gd name="connsiteY22" fmla="*/ 1054183 h 1421838"/>
                  <a:gd name="connsiteX23" fmla="*/ 1268928 w 3078678"/>
                  <a:gd name="connsiteY23" fmla="*/ 1088076 h 1421838"/>
                  <a:gd name="connsiteX24" fmla="*/ 1285751 w 3078678"/>
                  <a:gd name="connsiteY24" fmla="*/ 1328552 h 1421838"/>
                  <a:gd name="connsiteX25" fmla="*/ 1372837 w 3078678"/>
                  <a:gd name="connsiteY25" fmla="*/ 1108116 h 1421838"/>
                  <a:gd name="connsiteX26" fmla="*/ 1579418 w 3078678"/>
                  <a:gd name="connsiteY26" fmla="*/ 1152650 h 1421838"/>
                  <a:gd name="connsiteX27" fmla="*/ 1940379 w 3078678"/>
                  <a:gd name="connsiteY27" fmla="*/ 1110590 h 1421838"/>
                  <a:gd name="connsiteX28" fmla="*/ 1986890 w 3078678"/>
                  <a:gd name="connsiteY28" fmla="*/ 1244188 h 1421838"/>
                  <a:gd name="connsiteX29" fmla="*/ 1979963 w 3078678"/>
                  <a:gd name="connsiteY29" fmla="*/ 1402031 h 1421838"/>
                  <a:gd name="connsiteX30" fmla="*/ 2059627 w 3078678"/>
                  <a:gd name="connsiteY30" fmla="*/ 1402773 h 1421838"/>
                  <a:gd name="connsiteX31" fmla="*/ 2047256 w 3078678"/>
                  <a:gd name="connsiteY31" fmla="*/ 1249629 h 1421838"/>
                  <a:gd name="connsiteX32" fmla="*/ 2063585 w 3078678"/>
                  <a:gd name="connsiteY32" fmla="*/ 1102673 h 1421838"/>
                  <a:gd name="connsiteX33" fmla="*/ 2178132 w 3078678"/>
                  <a:gd name="connsiteY33" fmla="*/ 1008661 h 1421838"/>
                  <a:gd name="connsiteX34" fmla="*/ 2283526 w 3078678"/>
                  <a:gd name="connsiteY34" fmla="*/ 1144485 h 1421838"/>
                  <a:gd name="connsiteX35" fmla="*/ 2342408 w 3078678"/>
                  <a:gd name="connsiteY35" fmla="*/ 1239734 h 1421838"/>
                  <a:gd name="connsiteX36" fmla="*/ 2421083 w 3078678"/>
                  <a:gd name="connsiteY36" fmla="*/ 1296143 h 1421838"/>
                  <a:gd name="connsiteX37" fmla="*/ 2425040 w 3078678"/>
                  <a:gd name="connsiteY37" fmla="*/ 1226375 h 1421838"/>
                  <a:gd name="connsiteX38" fmla="*/ 2354530 w 3078678"/>
                  <a:gd name="connsiteY38" fmla="*/ 1118012 h 1421838"/>
                  <a:gd name="connsiteX39" fmla="*/ 2320636 w 3078678"/>
                  <a:gd name="connsiteY39" fmla="*/ 953737 h 1421838"/>
                  <a:gd name="connsiteX40" fmla="*/ 2497035 w 3078678"/>
                  <a:gd name="connsiteY40" fmla="*/ 717963 h 1421838"/>
                  <a:gd name="connsiteX41" fmla="*/ 2598469 w 3078678"/>
                  <a:gd name="connsiteY41" fmla="*/ 752352 h 1421838"/>
                  <a:gd name="connsiteX42" fmla="*/ 2777341 w 3078678"/>
                  <a:gd name="connsiteY42" fmla="*/ 856261 h 1421838"/>
                  <a:gd name="connsiteX43" fmla="*/ 2805546 w 3078678"/>
                  <a:gd name="connsiteY43" fmla="*/ 909700 h 1421838"/>
                  <a:gd name="connsiteX44" fmla="*/ 2837955 w 3078678"/>
                  <a:gd name="connsiteY44" fmla="*/ 959674 h 1421838"/>
                  <a:gd name="connsiteX45" fmla="*/ 2885951 w 3078678"/>
                  <a:gd name="connsiteY45" fmla="*/ 920338 h 1421838"/>
                  <a:gd name="connsiteX46" fmla="*/ 2921083 w 3078678"/>
                  <a:gd name="connsiteY46" fmla="*/ 820387 h 1421838"/>
                  <a:gd name="connsiteX47" fmla="*/ 2812968 w 3078678"/>
                  <a:gd name="connsiteY47" fmla="*/ 792184 h 1421838"/>
                  <a:gd name="connsiteX48" fmla="*/ 2698915 w 3078678"/>
                  <a:gd name="connsiteY48" fmla="*/ 731817 h 1421838"/>
                  <a:gd name="connsiteX49" fmla="*/ 2607871 w 3078678"/>
                  <a:gd name="connsiteY49" fmla="*/ 651658 h 1421838"/>
                  <a:gd name="connsiteX50" fmla="*/ 2802577 w 3078678"/>
                  <a:gd name="connsiteY50" fmla="*/ 308759 h 1421838"/>
                  <a:gd name="connsiteX51" fmla="*/ 2980707 w 3078678"/>
                  <a:gd name="connsiteY51" fmla="*/ 356260 h 1421838"/>
                  <a:gd name="connsiteX52" fmla="*/ 3004457 w 3078678"/>
                  <a:gd name="connsiteY52" fmla="*/ 451263 h 1421838"/>
                  <a:gd name="connsiteX53" fmla="*/ 3075709 w 3078678"/>
                  <a:gd name="connsiteY53" fmla="*/ 380011 h 1421838"/>
                  <a:gd name="connsiteX54" fmla="*/ 3051959 w 3078678"/>
                  <a:gd name="connsiteY54" fmla="*/ 308759 h 1421838"/>
                  <a:gd name="connsiteX55" fmla="*/ 2933205 w 3078678"/>
                  <a:gd name="connsiteY55" fmla="*/ 261257 h 1421838"/>
                  <a:gd name="connsiteX56" fmla="*/ 2826327 w 3078678"/>
                  <a:gd name="connsiteY56" fmla="*/ 166255 h 1421838"/>
                  <a:gd name="connsiteX57" fmla="*/ 2897579 w 3078678"/>
                  <a:gd name="connsiteY57" fmla="*/ 11876 h 1421838"/>
                  <a:gd name="connsiteX58" fmla="*/ 2933205 w 3078678"/>
                  <a:gd name="connsiteY58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996043 w 3078678"/>
                  <a:gd name="connsiteY16" fmla="*/ 954974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32113 w 3078678"/>
                  <a:gd name="connsiteY22" fmla="*/ 1054183 h 1421838"/>
                  <a:gd name="connsiteX23" fmla="*/ 1268928 w 3078678"/>
                  <a:gd name="connsiteY23" fmla="*/ 1088076 h 1421838"/>
                  <a:gd name="connsiteX24" fmla="*/ 1285751 w 3078678"/>
                  <a:gd name="connsiteY24" fmla="*/ 1328552 h 1421838"/>
                  <a:gd name="connsiteX25" fmla="*/ 1372837 w 3078678"/>
                  <a:gd name="connsiteY25" fmla="*/ 1108116 h 1421838"/>
                  <a:gd name="connsiteX26" fmla="*/ 1557646 w 3078678"/>
                  <a:gd name="connsiteY26" fmla="*/ 1111828 h 1421838"/>
                  <a:gd name="connsiteX27" fmla="*/ 1940379 w 3078678"/>
                  <a:gd name="connsiteY27" fmla="*/ 1110590 h 1421838"/>
                  <a:gd name="connsiteX28" fmla="*/ 1986890 w 3078678"/>
                  <a:gd name="connsiteY28" fmla="*/ 1244188 h 1421838"/>
                  <a:gd name="connsiteX29" fmla="*/ 1979963 w 3078678"/>
                  <a:gd name="connsiteY29" fmla="*/ 1402031 h 1421838"/>
                  <a:gd name="connsiteX30" fmla="*/ 2059627 w 3078678"/>
                  <a:gd name="connsiteY30" fmla="*/ 1402773 h 1421838"/>
                  <a:gd name="connsiteX31" fmla="*/ 2047256 w 3078678"/>
                  <a:gd name="connsiteY31" fmla="*/ 1249629 h 1421838"/>
                  <a:gd name="connsiteX32" fmla="*/ 2063585 w 3078678"/>
                  <a:gd name="connsiteY32" fmla="*/ 1102673 h 1421838"/>
                  <a:gd name="connsiteX33" fmla="*/ 2178132 w 3078678"/>
                  <a:gd name="connsiteY33" fmla="*/ 1008661 h 1421838"/>
                  <a:gd name="connsiteX34" fmla="*/ 2283526 w 3078678"/>
                  <a:gd name="connsiteY34" fmla="*/ 1144485 h 1421838"/>
                  <a:gd name="connsiteX35" fmla="*/ 2342408 w 3078678"/>
                  <a:gd name="connsiteY35" fmla="*/ 1239734 h 1421838"/>
                  <a:gd name="connsiteX36" fmla="*/ 2421083 w 3078678"/>
                  <a:gd name="connsiteY36" fmla="*/ 1296143 h 1421838"/>
                  <a:gd name="connsiteX37" fmla="*/ 2425040 w 3078678"/>
                  <a:gd name="connsiteY37" fmla="*/ 1226375 h 1421838"/>
                  <a:gd name="connsiteX38" fmla="*/ 2354530 w 3078678"/>
                  <a:gd name="connsiteY38" fmla="*/ 1118012 h 1421838"/>
                  <a:gd name="connsiteX39" fmla="*/ 2320636 w 3078678"/>
                  <a:gd name="connsiteY39" fmla="*/ 953737 h 1421838"/>
                  <a:gd name="connsiteX40" fmla="*/ 2497035 w 3078678"/>
                  <a:gd name="connsiteY40" fmla="*/ 717963 h 1421838"/>
                  <a:gd name="connsiteX41" fmla="*/ 2598469 w 3078678"/>
                  <a:gd name="connsiteY41" fmla="*/ 752352 h 1421838"/>
                  <a:gd name="connsiteX42" fmla="*/ 2777341 w 3078678"/>
                  <a:gd name="connsiteY42" fmla="*/ 856261 h 1421838"/>
                  <a:gd name="connsiteX43" fmla="*/ 2805546 w 3078678"/>
                  <a:gd name="connsiteY43" fmla="*/ 909700 h 1421838"/>
                  <a:gd name="connsiteX44" fmla="*/ 2837955 w 3078678"/>
                  <a:gd name="connsiteY44" fmla="*/ 959674 h 1421838"/>
                  <a:gd name="connsiteX45" fmla="*/ 2885951 w 3078678"/>
                  <a:gd name="connsiteY45" fmla="*/ 920338 h 1421838"/>
                  <a:gd name="connsiteX46" fmla="*/ 2921083 w 3078678"/>
                  <a:gd name="connsiteY46" fmla="*/ 820387 h 1421838"/>
                  <a:gd name="connsiteX47" fmla="*/ 2812968 w 3078678"/>
                  <a:gd name="connsiteY47" fmla="*/ 792184 h 1421838"/>
                  <a:gd name="connsiteX48" fmla="*/ 2698915 w 3078678"/>
                  <a:gd name="connsiteY48" fmla="*/ 731817 h 1421838"/>
                  <a:gd name="connsiteX49" fmla="*/ 2607871 w 3078678"/>
                  <a:gd name="connsiteY49" fmla="*/ 651658 h 1421838"/>
                  <a:gd name="connsiteX50" fmla="*/ 2802577 w 3078678"/>
                  <a:gd name="connsiteY50" fmla="*/ 308759 h 1421838"/>
                  <a:gd name="connsiteX51" fmla="*/ 2980707 w 3078678"/>
                  <a:gd name="connsiteY51" fmla="*/ 356260 h 1421838"/>
                  <a:gd name="connsiteX52" fmla="*/ 3004457 w 3078678"/>
                  <a:gd name="connsiteY52" fmla="*/ 451263 h 1421838"/>
                  <a:gd name="connsiteX53" fmla="*/ 3075709 w 3078678"/>
                  <a:gd name="connsiteY53" fmla="*/ 380011 h 1421838"/>
                  <a:gd name="connsiteX54" fmla="*/ 3051959 w 3078678"/>
                  <a:gd name="connsiteY54" fmla="*/ 308759 h 1421838"/>
                  <a:gd name="connsiteX55" fmla="*/ 2933205 w 3078678"/>
                  <a:gd name="connsiteY55" fmla="*/ 261257 h 1421838"/>
                  <a:gd name="connsiteX56" fmla="*/ 2826327 w 3078678"/>
                  <a:gd name="connsiteY56" fmla="*/ 166255 h 1421838"/>
                  <a:gd name="connsiteX57" fmla="*/ 2897579 w 3078678"/>
                  <a:gd name="connsiteY57" fmla="*/ 11876 h 1421838"/>
                  <a:gd name="connsiteX58" fmla="*/ 2933205 w 3078678"/>
                  <a:gd name="connsiteY58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996043 w 3078678"/>
                  <a:gd name="connsiteY16" fmla="*/ 954974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32113 w 3078678"/>
                  <a:gd name="connsiteY22" fmla="*/ 1054183 h 1421838"/>
                  <a:gd name="connsiteX23" fmla="*/ 1268928 w 3078678"/>
                  <a:gd name="connsiteY23" fmla="*/ 1088076 h 1421838"/>
                  <a:gd name="connsiteX24" fmla="*/ 1263980 w 3078678"/>
                  <a:gd name="connsiteY24" fmla="*/ 1238745 h 1421838"/>
                  <a:gd name="connsiteX25" fmla="*/ 1372837 w 3078678"/>
                  <a:gd name="connsiteY25" fmla="*/ 1108116 h 1421838"/>
                  <a:gd name="connsiteX26" fmla="*/ 1557646 w 3078678"/>
                  <a:gd name="connsiteY26" fmla="*/ 1111828 h 1421838"/>
                  <a:gd name="connsiteX27" fmla="*/ 1940379 w 3078678"/>
                  <a:gd name="connsiteY27" fmla="*/ 1110590 h 1421838"/>
                  <a:gd name="connsiteX28" fmla="*/ 1986890 w 3078678"/>
                  <a:gd name="connsiteY28" fmla="*/ 1244188 h 1421838"/>
                  <a:gd name="connsiteX29" fmla="*/ 1979963 w 3078678"/>
                  <a:gd name="connsiteY29" fmla="*/ 1402031 h 1421838"/>
                  <a:gd name="connsiteX30" fmla="*/ 2059627 w 3078678"/>
                  <a:gd name="connsiteY30" fmla="*/ 1402773 h 1421838"/>
                  <a:gd name="connsiteX31" fmla="*/ 2047256 w 3078678"/>
                  <a:gd name="connsiteY31" fmla="*/ 1249629 h 1421838"/>
                  <a:gd name="connsiteX32" fmla="*/ 2063585 w 3078678"/>
                  <a:gd name="connsiteY32" fmla="*/ 1102673 h 1421838"/>
                  <a:gd name="connsiteX33" fmla="*/ 2178132 w 3078678"/>
                  <a:gd name="connsiteY33" fmla="*/ 1008661 h 1421838"/>
                  <a:gd name="connsiteX34" fmla="*/ 2283526 w 3078678"/>
                  <a:gd name="connsiteY34" fmla="*/ 1144485 h 1421838"/>
                  <a:gd name="connsiteX35" fmla="*/ 2342408 w 3078678"/>
                  <a:gd name="connsiteY35" fmla="*/ 1239734 h 1421838"/>
                  <a:gd name="connsiteX36" fmla="*/ 2421083 w 3078678"/>
                  <a:gd name="connsiteY36" fmla="*/ 1296143 h 1421838"/>
                  <a:gd name="connsiteX37" fmla="*/ 2425040 w 3078678"/>
                  <a:gd name="connsiteY37" fmla="*/ 1226375 h 1421838"/>
                  <a:gd name="connsiteX38" fmla="*/ 2354530 w 3078678"/>
                  <a:gd name="connsiteY38" fmla="*/ 1118012 h 1421838"/>
                  <a:gd name="connsiteX39" fmla="*/ 2320636 w 3078678"/>
                  <a:gd name="connsiteY39" fmla="*/ 953737 h 1421838"/>
                  <a:gd name="connsiteX40" fmla="*/ 2497035 w 3078678"/>
                  <a:gd name="connsiteY40" fmla="*/ 717963 h 1421838"/>
                  <a:gd name="connsiteX41" fmla="*/ 2598469 w 3078678"/>
                  <a:gd name="connsiteY41" fmla="*/ 752352 h 1421838"/>
                  <a:gd name="connsiteX42" fmla="*/ 2777341 w 3078678"/>
                  <a:gd name="connsiteY42" fmla="*/ 856261 h 1421838"/>
                  <a:gd name="connsiteX43" fmla="*/ 2805546 w 3078678"/>
                  <a:gd name="connsiteY43" fmla="*/ 909700 h 1421838"/>
                  <a:gd name="connsiteX44" fmla="*/ 2837955 w 3078678"/>
                  <a:gd name="connsiteY44" fmla="*/ 959674 h 1421838"/>
                  <a:gd name="connsiteX45" fmla="*/ 2885951 w 3078678"/>
                  <a:gd name="connsiteY45" fmla="*/ 920338 h 1421838"/>
                  <a:gd name="connsiteX46" fmla="*/ 2921083 w 3078678"/>
                  <a:gd name="connsiteY46" fmla="*/ 820387 h 1421838"/>
                  <a:gd name="connsiteX47" fmla="*/ 2812968 w 3078678"/>
                  <a:gd name="connsiteY47" fmla="*/ 792184 h 1421838"/>
                  <a:gd name="connsiteX48" fmla="*/ 2698915 w 3078678"/>
                  <a:gd name="connsiteY48" fmla="*/ 731817 h 1421838"/>
                  <a:gd name="connsiteX49" fmla="*/ 2607871 w 3078678"/>
                  <a:gd name="connsiteY49" fmla="*/ 651658 h 1421838"/>
                  <a:gd name="connsiteX50" fmla="*/ 2802577 w 3078678"/>
                  <a:gd name="connsiteY50" fmla="*/ 308759 h 1421838"/>
                  <a:gd name="connsiteX51" fmla="*/ 2980707 w 3078678"/>
                  <a:gd name="connsiteY51" fmla="*/ 356260 h 1421838"/>
                  <a:gd name="connsiteX52" fmla="*/ 3004457 w 3078678"/>
                  <a:gd name="connsiteY52" fmla="*/ 451263 h 1421838"/>
                  <a:gd name="connsiteX53" fmla="*/ 3075709 w 3078678"/>
                  <a:gd name="connsiteY53" fmla="*/ 380011 h 1421838"/>
                  <a:gd name="connsiteX54" fmla="*/ 3051959 w 3078678"/>
                  <a:gd name="connsiteY54" fmla="*/ 308759 h 1421838"/>
                  <a:gd name="connsiteX55" fmla="*/ 2933205 w 3078678"/>
                  <a:gd name="connsiteY55" fmla="*/ 261257 h 1421838"/>
                  <a:gd name="connsiteX56" fmla="*/ 2826327 w 3078678"/>
                  <a:gd name="connsiteY56" fmla="*/ 166255 h 1421838"/>
                  <a:gd name="connsiteX57" fmla="*/ 2897579 w 3078678"/>
                  <a:gd name="connsiteY57" fmla="*/ 11876 h 1421838"/>
                  <a:gd name="connsiteX58" fmla="*/ 2933205 w 3078678"/>
                  <a:gd name="connsiteY58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996043 w 3078678"/>
                  <a:gd name="connsiteY16" fmla="*/ 954974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32113 w 3078678"/>
                  <a:gd name="connsiteY22" fmla="*/ 1054183 h 1421838"/>
                  <a:gd name="connsiteX23" fmla="*/ 1268928 w 3078678"/>
                  <a:gd name="connsiteY23" fmla="*/ 1088076 h 1421838"/>
                  <a:gd name="connsiteX24" fmla="*/ 1263980 w 3078678"/>
                  <a:gd name="connsiteY24" fmla="*/ 1238745 h 1421838"/>
                  <a:gd name="connsiteX25" fmla="*/ 1323851 w 3078678"/>
                  <a:gd name="connsiteY25" fmla="*/ 1230581 h 1421838"/>
                  <a:gd name="connsiteX26" fmla="*/ 1372837 w 3078678"/>
                  <a:gd name="connsiteY26" fmla="*/ 1108116 h 1421838"/>
                  <a:gd name="connsiteX27" fmla="*/ 1557646 w 3078678"/>
                  <a:gd name="connsiteY27" fmla="*/ 1111828 h 1421838"/>
                  <a:gd name="connsiteX28" fmla="*/ 1940379 w 3078678"/>
                  <a:gd name="connsiteY28" fmla="*/ 1110590 h 1421838"/>
                  <a:gd name="connsiteX29" fmla="*/ 1986890 w 3078678"/>
                  <a:gd name="connsiteY29" fmla="*/ 1244188 h 1421838"/>
                  <a:gd name="connsiteX30" fmla="*/ 1979963 w 3078678"/>
                  <a:gd name="connsiteY30" fmla="*/ 1402031 h 1421838"/>
                  <a:gd name="connsiteX31" fmla="*/ 2059627 w 3078678"/>
                  <a:gd name="connsiteY31" fmla="*/ 1402773 h 1421838"/>
                  <a:gd name="connsiteX32" fmla="*/ 2047256 w 3078678"/>
                  <a:gd name="connsiteY32" fmla="*/ 1249629 h 1421838"/>
                  <a:gd name="connsiteX33" fmla="*/ 2063585 w 3078678"/>
                  <a:gd name="connsiteY33" fmla="*/ 1102673 h 1421838"/>
                  <a:gd name="connsiteX34" fmla="*/ 2178132 w 3078678"/>
                  <a:gd name="connsiteY34" fmla="*/ 1008661 h 1421838"/>
                  <a:gd name="connsiteX35" fmla="*/ 2283526 w 3078678"/>
                  <a:gd name="connsiteY35" fmla="*/ 1144485 h 1421838"/>
                  <a:gd name="connsiteX36" fmla="*/ 2342408 w 3078678"/>
                  <a:gd name="connsiteY36" fmla="*/ 1239734 h 1421838"/>
                  <a:gd name="connsiteX37" fmla="*/ 2421083 w 3078678"/>
                  <a:gd name="connsiteY37" fmla="*/ 1296143 h 1421838"/>
                  <a:gd name="connsiteX38" fmla="*/ 2425040 w 3078678"/>
                  <a:gd name="connsiteY38" fmla="*/ 1226375 h 1421838"/>
                  <a:gd name="connsiteX39" fmla="*/ 2354530 w 3078678"/>
                  <a:gd name="connsiteY39" fmla="*/ 1118012 h 1421838"/>
                  <a:gd name="connsiteX40" fmla="*/ 2320636 w 3078678"/>
                  <a:gd name="connsiteY40" fmla="*/ 953737 h 1421838"/>
                  <a:gd name="connsiteX41" fmla="*/ 2497035 w 3078678"/>
                  <a:gd name="connsiteY41" fmla="*/ 717963 h 1421838"/>
                  <a:gd name="connsiteX42" fmla="*/ 2598469 w 3078678"/>
                  <a:gd name="connsiteY42" fmla="*/ 752352 h 1421838"/>
                  <a:gd name="connsiteX43" fmla="*/ 2777341 w 3078678"/>
                  <a:gd name="connsiteY43" fmla="*/ 856261 h 1421838"/>
                  <a:gd name="connsiteX44" fmla="*/ 2805546 w 3078678"/>
                  <a:gd name="connsiteY44" fmla="*/ 909700 h 1421838"/>
                  <a:gd name="connsiteX45" fmla="*/ 2837955 w 3078678"/>
                  <a:gd name="connsiteY45" fmla="*/ 959674 h 1421838"/>
                  <a:gd name="connsiteX46" fmla="*/ 2885951 w 3078678"/>
                  <a:gd name="connsiteY46" fmla="*/ 920338 h 1421838"/>
                  <a:gd name="connsiteX47" fmla="*/ 2921083 w 3078678"/>
                  <a:gd name="connsiteY47" fmla="*/ 820387 h 1421838"/>
                  <a:gd name="connsiteX48" fmla="*/ 2812968 w 3078678"/>
                  <a:gd name="connsiteY48" fmla="*/ 792184 h 1421838"/>
                  <a:gd name="connsiteX49" fmla="*/ 2698915 w 3078678"/>
                  <a:gd name="connsiteY49" fmla="*/ 731817 h 1421838"/>
                  <a:gd name="connsiteX50" fmla="*/ 2607871 w 3078678"/>
                  <a:gd name="connsiteY50" fmla="*/ 651658 h 1421838"/>
                  <a:gd name="connsiteX51" fmla="*/ 2802577 w 3078678"/>
                  <a:gd name="connsiteY51" fmla="*/ 308759 h 1421838"/>
                  <a:gd name="connsiteX52" fmla="*/ 2980707 w 3078678"/>
                  <a:gd name="connsiteY52" fmla="*/ 356260 h 1421838"/>
                  <a:gd name="connsiteX53" fmla="*/ 3004457 w 3078678"/>
                  <a:gd name="connsiteY53" fmla="*/ 451263 h 1421838"/>
                  <a:gd name="connsiteX54" fmla="*/ 3075709 w 3078678"/>
                  <a:gd name="connsiteY54" fmla="*/ 380011 h 1421838"/>
                  <a:gd name="connsiteX55" fmla="*/ 3051959 w 3078678"/>
                  <a:gd name="connsiteY55" fmla="*/ 308759 h 1421838"/>
                  <a:gd name="connsiteX56" fmla="*/ 2933205 w 3078678"/>
                  <a:gd name="connsiteY56" fmla="*/ 261257 h 1421838"/>
                  <a:gd name="connsiteX57" fmla="*/ 2826327 w 3078678"/>
                  <a:gd name="connsiteY57" fmla="*/ 166255 h 1421838"/>
                  <a:gd name="connsiteX58" fmla="*/ 2897579 w 3078678"/>
                  <a:gd name="connsiteY58" fmla="*/ 11876 h 1421838"/>
                  <a:gd name="connsiteX59" fmla="*/ 2933205 w 3078678"/>
                  <a:gd name="connsiteY59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996043 w 3078678"/>
                  <a:gd name="connsiteY16" fmla="*/ 954974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32113 w 3078678"/>
                  <a:gd name="connsiteY22" fmla="*/ 1054183 h 1421838"/>
                  <a:gd name="connsiteX23" fmla="*/ 1268928 w 3078678"/>
                  <a:gd name="connsiteY23" fmla="*/ 1088076 h 1421838"/>
                  <a:gd name="connsiteX24" fmla="*/ 1263980 w 3078678"/>
                  <a:gd name="connsiteY24" fmla="*/ 1238745 h 1421838"/>
                  <a:gd name="connsiteX25" fmla="*/ 1323851 w 3078678"/>
                  <a:gd name="connsiteY25" fmla="*/ 1230581 h 1421838"/>
                  <a:gd name="connsiteX26" fmla="*/ 1372837 w 3078678"/>
                  <a:gd name="connsiteY26" fmla="*/ 1108116 h 1421838"/>
                  <a:gd name="connsiteX27" fmla="*/ 1557646 w 3078678"/>
                  <a:gd name="connsiteY27" fmla="*/ 1111828 h 1421838"/>
                  <a:gd name="connsiteX28" fmla="*/ 1940379 w 3078678"/>
                  <a:gd name="connsiteY28" fmla="*/ 1110590 h 1421838"/>
                  <a:gd name="connsiteX29" fmla="*/ 1986890 w 3078678"/>
                  <a:gd name="connsiteY29" fmla="*/ 1244188 h 1421838"/>
                  <a:gd name="connsiteX30" fmla="*/ 1979963 w 3078678"/>
                  <a:gd name="connsiteY30" fmla="*/ 1402031 h 1421838"/>
                  <a:gd name="connsiteX31" fmla="*/ 2059627 w 3078678"/>
                  <a:gd name="connsiteY31" fmla="*/ 1402773 h 1421838"/>
                  <a:gd name="connsiteX32" fmla="*/ 2047256 w 3078678"/>
                  <a:gd name="connsiteY32" fmla="*/ 1249629 h 1421838"/>
                  <a:gd name="connsiteX33" fmla="*/ 2063585 w 3078678"/>
                  <a:gd name="connsiteY33" fmla="*/ 1102673 h 1421838"/>
                  <a:gd name="connsiteX34" fmla="*/ 2178132 w 3078678"/>
                  <a:gd name="connsiteY34" fmla="*/ 1008661 h 1421838"/>
                  <a:gd name="connsiteX35" fmla="*/ 2283526 w 3078678"/>
                  <a:gd name="connsiteY35" fmla="*/ 1144485 h 1421838"/>
                  <a:gd name="connsiteX36" fmla="*/ 2342408 w 3078678"/>
                  <a:gd name="connsiteY36" fmla="*/ 1239734 h 1421838"/>
                  <a:gd name="connsiteX37" fmla="*/ 2421083 w 3078678"/>
                  <a:gd name="connsiteY37" fmla="*/ 1296143 h 1421838"/>
                  <a:gd name="connsiteX38" fmla="*/ 2425040 w 3078678"/>
                  <a:gd name="connsiteY38" fmla="*/ 1226375 h 1421838"/>
                  <a:gd name="connsiteX39" fmla="*/ 2354530 w 3078678"/>
                  <a:gd name="connsiteY39" fmla="*/ 1118012 h 1421838"/>
                  <a:gd name="connsiteX40" fmla="*/ 2320636 w 3078678"/>
                  <a:gd name="connsiteY40" fmla="*/ 953737 h 1421838"/>
                  <a:gd name="connsiteX41" fmla="*/ 2497035 w 3078678"/>
                  <a:gd name="connsiteY41" fmla="*/ 717963 h 1421838"/>
                  <a:gd name="connsiteX42" fmla="*/ 2598469 w 3078678"/>
                  <a:gd name="connsiteY42" fmla="*/ 752352 h 1421838"/>
                  <a:gd name="connsiteX43" fmla="*/ 2777341 w 3078678"/>
                  <a:gd name="connsiteY43" fmla="*/ 856261 h 1421838"/>
                  <a:gd name="connsiteX44" fmla="*/ 2805546 w 3078678"/>
                  <a:gd name="connsiteY44" fmla="*/ 909700 h 1421838"/>
                  <a:gd name="connsiteX45" fmla="*/ 2837955 w 3078678"/>
                  <a:gd name="connsiteY45" fmla="*/ 959674 h 1421838"/>
                  <a:gd name="connsiteX46" fmla="*/ 2885951 w 3078678"/>
                  <a:gd name="connsiteY46" fmla="*/ 920338 h 1421838"/>
                  <a:gd name="connsiteX47" fmla="*/ 2921083 w 3078678"/>
                  <a:gd name="connsiteY47" fmla="*/ 820387 h 1421838"/>
                  <a:gd name="connsiteX48" fmla="*/ 2812968 w 3078678"/>
                  <a:gd name="connsiteY48" fmla="*/ 792184 h 1421838"/>
                  <a:gd name="connsiteX49" fmla="*/ 2698915 w 3078678"/>
                  <a:gd name="connsiteY49" fmla="*/ 731817 h 1421838"/>
                  <a:gd name="connsiteX50" fmla="*/ 2607871 w 3078678"/>
                  <a:gd name="connsiteY50" fmla="*/ 651658 h 1421838"/>
                  <a:gd name="connsiteX51" fmla="*/ 2828801 w 3078678"/>
                  <a:gd name="connsiteY51" fmla="*/ 441366 h 1421838"/>
                  <a:gd name="connsiteX52" fmla="*/ 2802577 w 3078678"/>
                  <a:gd name="connsiteY52" fmla="*/ 308759 h 1421838"/>
                  <a:gd name="connsiteX53" fmla="*/ 2980707 w 3078678"/>
                  <a:gd name="connsiteY53" fmla="*/ 356260 h 1421838"/>
                  <a:gd name="connsiteX54" fmla="*/ 3004457 w 3078678"/>
                  <a:gd name="connsiteY54" fmla="*/ 451263 h 1421838"/>
                  <a:gd name="connsiteX55" fmla="*/ 3075709 w 3078678"/>
                  <a:gd name="connsiteY55" fmla="*/ 380011 h 1421838"/>
                  <a:gd name="connsiteX56" fmla="*/ 3051959 w 3078678"/>
                  <a:gd name="connsiteY56" fmla="*/ 308759 h 1421838"/>
                  <a:gd name="connsiteX57" fmla="*/ 2933205 w 3078678"/>
                  <a:gd name="connsiteY57" fmla="*/ 261257 h 1421838"/>
                  <a:gd name="connsiteX58" fmla="*/ 2826327 w 3078678"/>
                  <a:gd name="connsiteY58" fmla="*/ 166255 h 1421838"/>
                  <a:gd name="connsiteX59" fmla="*/ 2897579 w 3078678"/>
                  <a:gd name="connsiteY59" fmla="*/ 11876 h 1421838"/>
                  <a:gd name="connsiteX60" fmla="*/ 2933205 w 3078678"/>
                  <a:gd name="connsiteY60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996043 w 3078678"/>
                  <a:gd name="connsiteY16" fmla="*/ 954974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32113 w 3078678"/>
                  <a:gd name="connsiteY22" fmla="*/ 1054183 h 1421838"/>
                  <a:gd name="connsiteX23" fmla="*/ 1268928 w 3078678"/>
                  <a:gd name="connsiteY23" fmla="*/ 1088076 h 1421838"/>
                  <a:gd name="connsiteX24" fmla="*/ 1263980 w 3078678"/>
                  <a:gd name="connsiteY24" fmla="*/ 1238745 h 1421838"/>
                  <a:gd name="connsiteX25" fmla="*/ 1323851 w 3078678"/>
                  <a:gd name="connsiteY25" fmla="*/ 1230581 h 1421838"/>
                  <a:gd name="connsiteX26" fmla="*/ 1372837 w 3078678"/>
                  <a:gd name="connsiteY26" fmla="*/ 1108116 h 1421838"/>
                  <a:gd name="connsiteX27" fmla="*/ 1557646 w 3078678"/>
                  <a:gd name="connsiteY27" fmla="*/ 1111828 h 1421838"/>
                  <a:gd name="connsiteX28" fmla="*/ 1940379 w 3078678"/>
                  <a:gd name="connsiteY28" fmla="*/ 1110590 h 1421838"/>
                  <a:gd name="connsiteX29" fmla="*/ 1986890 w 3078678"/>
                  <a:gd name="connsiteY29" fmla="*/ 1244188 h 1421838"/>
                  <a:gd name="connsiteX30" fmla="*/ 1979963 w 3078678"/>
                  <a:gd name="connsiteY30" fmla="*/ 1402031 h 1421838"/>
                  <a:gd name="connsiteX31" fmla="*/ 2059627 w 3078678"/>
                  <a:gd name="connsiteY31" fmla="*/ 1402773 h 1421838"/>
                  <a:gd name="connsiteX32" fmla="*/ 2047256 w 3078678"/>
                  <a:gd name="connsiteY32" fmla="*/ 1249629 h 1421838"/>
                  <a:gd name="connsiteX33" fmla="*/ 2063585 w 3078678"/>
                  <a:gd name="connsiteY33" fmla="*/ 1102673 h 1421838"/>
                  <a:gd name="connsiteX34" fmla="*/ 2178132 w 3078678"/>
                  <a:gd name="connsiteY34" fmla="*/ 1008661 h 1421838"/>
                  <a:gd name="connsiteX35" fmla="*/ 2283526 w 3078678"/>
                  <a:gd name="connsiteY35" fmla="*/ 1144485 h 1421838"/>
                  <a:gd name="connsiteX36" fmla="*/ 2342408 w 3078678"/>
                  <a:gd name="connsiteY36" fmla="*/ 1239734 h 1421838"/>
                  <a:gd name="connsiteX37" fmla="*/ 2421083 w 3078678"/>
                  <a:gd name="connsiteY37" fmla="*/ 1296143 h 1421838"/>
                  <a:gd name="connsiteX38" fmla="*/ 2425040 w 3078678"/>
                  <a:gd name="connsiteY38" fmla="*/ 1226375 h 1421838"/>
                  <a:gd name="connsiteX39" fmla="*/ 2354530 w 3078678"/>
                  <a:gd name="connsiteY39" fmla="*/ 1118012 h 1421838"/>
                  <a:gd name="connsiteX40" fmla="*/ 2320636 w 3078678"/>
                  <a:gd name="connsiteY40" fmla="*/ 953737 h 1421838"/>
                  <a:gd name="connsiteX41" fmla="*/ 2497035 w 3078678"/>
                  <a:gd name="connsiteY41" fmla="*/ 717963 h 1421838"/>
                  <a:gd name="connsiteX42" fmla="*/ 2598469 w 3078678"/>
                  <a:gd name="connsiteY42" fmla="*/ 752352 h 1421838"/>
                  <a:gd name="connsiteX43" fmla="*/ 2777341 w 3078678"/>
                  <a:gd name="connsiteY43" fmla="*/ 856261 h 1421838"/>
                  <a:gd name="connsiteX44" fmla="*/ 2805546 w 3078678"/>
                  <a:gd name="connsiteY44" fmla="*/ 909700 h 1421838"/>
                  <a:gd name="connsiteX45" fmla="*/ 2837955 w 3078678"/>
                  <a:gd name="connsiteY45" fmla="*/ 959674 h 1421838"/>
                  <a:gd name="connsiteX46" fmla="*/ 2885951 w 3078678"/>
                  <a:gd name="connsiteY46" fmla="*/ 920338 h 1421838"/>
                  <a:gd name="connsiteX47" fmla="*/ 2921083 w 3078678"/>
                  <a:gd name="connsiteY47" fmla="*/ 820387 h 1421838"/>
                  <a:gd name="connsiteX48" fmla="*/ 2812968 w 3078678"/>
                  <a:gd name="connsiteY48" fmla="*/ 792184 h 1421838"/>
                  <a:gd name="connsiteX49" fmla="*/ 2698915 w 3078678"/>
                  <a:gd name="connsiteY49" fmla="*/ 731817 h 1421838"/>
                  <a:gd name="connsiteX50" fmla="*/ 2607871 w 3078678"/>
                  <a:gd name="connsiteY50" fmla="*/ 651658 h 1421838"/>
                  <a:gd name="connsiteX51" fmla="*/ 2706337 w 3078678"/>
                  <a:gd name="connsiteY51" fmla="*/ 435924 h 1421838"/>
                  <a:gd name="connsiteX52" fmla="*/ 2828801 w 3078678"/>
                  <a:gd name="connsiteY52" fmla="*/ 441366 h 1421838"/>
                  <a:gd name="connsiteX53" fmla="*/ 2802577 w 3078678"/>
                  <a:gd name="connsiteY53" fmla="*/ 308759 h 1421838"/>
                  <a:gd name="connsiteX54" fmla="*/ 2980707 w 3078678"/>
                  <a:gd name="connsiteY54" fmla="*/ 356260 h 1421838"/>
                  <a:gd name="connsiteX55" fmla="*/ 3004457 w 3078678"/>
                  <a:gd name="connsiteY55" fmla="*/ 451263 h 1421838"/>
                  <a:gd name="connsiteX56" fmla="*/ 3075709 w 3078678"/>
                  <a:gd name="connsiteY56" fmla="*/ 380011 h 1421838"/>
                  <a:gd name="connsiteX57" fmla="*/ 3051959 w 3078678"/>
                  <a:gd name="connsiteY57" fmla="*/ 308759 h 1421838"/>
                  <a:gd name="connsiteX58" fmla="*/ 2933205 w 3078678"/>
                  <a:gd name="connsiteY58" fmla="*/ 261257 h 1421838"/>
                  <a:gd name="connsiteX59" fmla="*/ 2826327 w 3078678"/>
                  <a:gd name="connsiteY59" fmla="*/ 166255 h 1421838"/>
                  <a:gd name="connsiteX60" fmla="*/ 2897579 w 3078678"/>
                  <a:gd name="connsiteY60" fmla="*/ 11876 h 1421838"/>
                  <a:gd name="connsiteX61" fmla="*/ 2933205 w 3078678"/>
                  <a:gd name="connsiteY61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996043 w 3078678"/>
                  <a:gd name="connsiteY16" fmla="*/ 954974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32113 w 3078678"/>
                  <a:gd name="connsiteY22" fmla="*/ 1054183 h 1421838"/>
                  <a:gd name="connsiteX23" fmla="*/ 1268928 w 3078678"/>
                  <a:gd name="connsiteY23" fmla="*/ 1088076 h 1421838"/>
                  <a:gd name="connsiteX24" fmla="*/ 1263980 w 3078678"/>
                  <a:gd name="connsiteY24" fmla="*/ 1238745 h 1421838"/>
                  <a:gd name="connsiteX25" fmla="*/ 1323851 w 3078678"/>
                  <a:gd name="connsiteY25" fmla="*/ 1230581 h 1421838"/>
                  <a:gd name="connsiteX26" fmla="*/ 1372837 w 3078678"/>
                  <a:gd name="connsiteY26" fmla="*/ 1108116 h 1421838"/>
                  <a:gd name="connsiteX27" fmla="*/ 1557646 w 3078678"/>
                  <a:gd name="connsiteY27" fmla="*/ 1111828 h 1421838"/>
                  <a:gd name="connsiteX28" fmla="*/ 1940379 w 3078678"/>
                  <a:gd name="connsiteY28" fmla="*/ 1110590 h 1421838"/>
                  <a:gd name="connsiteX29" fmla="*/ 1986890 w 3078678"/>
                  <a:gd name="connsiteY29" fmla="*/ 1244188 h 1421838"/>
                  <a:gd name="connsiteX30" fmla="*/ 1979963 w 3078678"/>
                  <a:gd name="connsiteY30" fmla="*/ 1402031 h 1421838"/>
                  <a:gd name="connsiteX31" fmla="*/ 2059627 w 3078678"/>
                  <a:gd name="connsiteY31" fmla="*/ 1402773 h 1421838"/>
                  <a:gd name="connsiteX32" fmla="*/ 2047256 w 3078678"/>
                  <a:gd name="connsiteY32" fmla="*/ 1249629 h 1421838"/>
                  <a:gd name="connsiteX33" fmla="*/ 2063585 w 3078678"/>
                  <a:gd name="connsiteY33" fmla="*/ 1102673 h 1421838"/>
                  <a:gd name="connsiteX34" fmla="*/ 2178132 w 3078678"/>
                  <a:gd name="connsiteY34" fmla="*/ 1008661 h 1421838"/>
                  <a:gd name="connsiteX35" fmla="*/ 2283526 w 3078678"/>
                  <a:gd name="connsiteY35" fmla="*/ 1144485 h 1421838"/>
                  <a:gd name="connsiteX36" fmla="*/ 2342408 w 3078678"/>
                  <a:gd name="connsiteY36" fmla="*/ 1239734 h 1421838"/>
                  <a:gd name="connsiteX37" fmla="*/ 2421083 w 3078678"/>
                  <a:gd name="connsiteY37" fmla="*/ 1296143 h 1421838"/>
                  <a:gd name="connsiteX38" fmla="*/ 2425040 w 3078678"/>
                  <a:gd name="connsiteY38" fmla="*/ 1226375 h 1421838"/>
                  <a:gd name="connsiteX39" fmla="*/ 2354530 w 3078678"/>
                  <a:gd name="connsiteY39" fmla="*/ 1118012 h 1421838"/>
                  <a:gd name="connsiteX40" fmla="*/ 2320636 w 3078678"/>
                  <a:gd name="connsiteY40" fmla="*/ 953737 h 1421838"/>
                  <a:gd name="connsiteX41" fmla="*/ 2497035 w 3078678"/>
                  <a:gd name="connsiteY41" fmla="*/ 717963 h 1421838"/>
                  <a:gd name="connsiteX42" fmla="*/ 2598469 w 3078678"/>
                  <a:gd name="connsiteY42" fmla="*/ 752352 h 1421838"/>
                  <a:gd name="connsiteX43" fmla="*/ 2777341 w 3078678"/>
                  <a:gd name="connsiteY43" fmla="*/ 856261 h 1421838"/>
                  <a:gd name="connsiteX44" fmla="*/ 2805546 w 3078678"/>
                  <a:gd name="connsiteY44" fmla="*/ 909700 h 1421838"/>
                  <a:gd name="connsiteX45" fmla="*/ 2837955 w 3078678"/>
                  <a:gd name="connsiteY45" fmla="*/ 959674 h 1421838"/>
                  <a:gd name="connsiteX46" fmla="*/ 2885951 w 3078678"/>
                  <a:gd name="connsiteY46" fmla="*/ 920338 h 1421838"/>
                  <a:gd name="connsiteX47" fmla="*/ 2921083 w 3078678"/>
                  <a:gd name="connsiteY47" fmla="*/ 820387 h 1421838"/>
                  <a:gd name="connsiteX48" fmla="*/ 2812968 w 3078678"/>
                  <a:gd name="connsiteY48" fmla="*/ 792184 h 1421838"/>
                  <a:gd name="connsiteX49" fmla="*/ 2698915 w 3078678"/>
                  <a:gd name="connsiteY49" fmla="*/ 731817 h 1421838"/>
                  <a:gd name="connsiteX50" fmla="*/ 2607871 w 3078678"/>
                  <a:gd name="connsiteY50" fmla="*/ 651658 h 1421838"/>
                  <a:gd name="connsiteX51" fmla="*/ 2706337 w 3078678"/>
                  <a:gd name="connsiteY51" fmla="*/ 435924 h 1421838"/>
                  <a:gd name="connsiteX52" fmla="*/ 2828801 w 3078678"/>
                  <a:gd name="connsiteY52" fmla="*/ 441366 h 1421838"/>
                  <a:gd name="connsiteX53" fmla="*/ 2771651 w 3078678"/>
                  <a:gd name="connsiteY53" fmla="*/ 378774 h 1421838"/>
                  <a:gd name="connsiteX54" fmla="*/ 2802577 w 3078678"/>
                  <a:gd name="connsiteY54" fmla="*/ 308759 h 1421838"/>
                  <a:gd name="connsiteX55" fmla="*/ 2980707 w 3078678"/>
                  <a:gd name="connsiteY55" fmla="*/ 356260 h 1421838"/>
                  <a:gd name="connsiteX56" fmla="*/ 3004457 w 3078678"/>
                  <a:gd name="connsiteY56" fmla="*/ 451263 h 1421838"/>
                  <a:gd name="connsiteX57" fmla="*/ 3075709 w 3078678"/>
                  <a:gd name="connsiteY57" fmla="*/ 380011 h 1421838"/>
                  <a:gd name="connsiteX58" fmla="*/ 3051959 w 3078678"/>
                  <a:gd name="connsiteY58" fmla="*/ 308759 h 1421838"/>
                  <a:gd name="connsiteX59" fmla="*/ 2933205 w 3078678"/>
                  <a:gd name="connsiteY59" fmla="*/ 261257 h 1421838"/>
                  <a:gd name="connsiteX60" fmla="*/ 2826327 w 3078678"/>
                  <a:gd name="connsiteY60" fmla="*/ 166255 h 1421838"/>
                  <a:gd name="connsiteX61" fmla="*/ 2897579 w 3078678"/>
                  <a:gd name="connsiteY61" fmla="*/ 11876 h 1421838"/>
                  <a:gd name="connsiteX62" fmla="*/ 2933205 w 3078678"/>
                  <a:gd name="connsiteY62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996043 w 3078678"/>
                  <a:gd name="connsiteY16" fmla="*/ 954974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32113 w 3078678"/>
                  <a:gd name="connsiteY22" fmla="*/ 1054183 h 1421838"/>
                  <a:gd name="connsiteX23" fmla="*/ 1268928 w 3078678"/>
                  <a:gd name="connsiteY23" fmla="*/ 1088076 h 1421838"/>
                  <a:gd name="connsiteX24" fmla="*/ 1263980 w 3078678"/>
                  <a:gd name="connsiteY24" fmla="*/ 1238745 h 1421838"/>
                  <a:gd name="connsiteX25" fmla="*/ 1323851 w 3078678"/>
                  <a:gd name="connsiteY25" fmla="*/ 1230581 h 1421838"/>
                  <a:gd name="connsiteX26" fmla="*/ 1372837 w 3078678"/>
                  <a:gd name="connsiteY26" fmla="*/ 1108116 h 1421838"/>
                  <a:gd name="connsiteX27" fmla="*/ 1557646 w 3078678"/>
                  <a:gd name="connsiteY27" fmla="*/ 1111828 h 1421838"/>
                  <a:gd name="connsiteX28" fmla="*/ 1940379 w 3078678"/>
                  <a:gd name="connsiteY28" fmla="*/ 1110590 h 1421838"/>
                  <a:gd name="connsiteX29" fmla="*/ 1986890 w 3078678"/>
                  <a:gd name="connsiteY29" fmla="*/ 1244188 h 1421838"/>
                  <a:gd name="connsiteX30" fmla="*/ 1979963 w 3078678"/>
                  <a:gd name="connsiteY30" fmla="*/ 1402031 h 1421838"/>
                  <a:gd name="connsiteX31" fmla="*/ 2059627 w 3078678"/>
                  <a:gd name="connsiteY31" fmla="*/ 1402773 h 1421838"/>
                  <a:gd name="connsiteX32" fmla="*/ 2047256 w 3078678"/>
                  <a:gd name="connsiteY32" fmla="*/ 1249629 h 1421838"/>
                  <a:gd name="connsiteX33" fmla="*/ 2063585 w 3078678"/>
                  <a:gd name="connsiteY33" fmla="*/ 1102673 h 1421838"/>
                  <a:gd name="connsiteX34" fmla="*/ 2178132 w 3078678"/>
                  <a:gd name="connsiteY34" fmla="*/ 1008661 h 1421838"/>
                  <a:gd name="connsiteX35" fmla="*/ 2283526 w 3078678"/>
                  <a:gd name="connsiteY35" fmla="*/ 1144485 h 1421838"/>
                  <a:gd name="connsiteX36" fmla="*/ 2342408 w 3078678"/>
                  <a:gd name="connsiteY36" fmla="*/ 1239734 h 1421838"/>
                  <a:gd name="connsiteX37" fmla="*/ 2421083 w 3078678"/>
                  <a:gd name="connsiteY37" fmla="*/ 1296143 h 1421838"/>
                  <a:gd name="connsiteX38" fmla="*/ 2425040 w 3078678"/>
                  <a:gd name="connsiteY38" fmla="*/ 1226375 h 1421838"/>
                  <a:gd name="connsiteX39" fmla="*/ 2354530 w 3078678"/>
                  <a:gd name="connsiteY39" fmla="*/ 1118012 h 1421838"/>
                  <a:gd name="connsiteX40" fmla="*/ 2320636 w 3078678"/>
                  <a:gd name="connsiteY40" fmla="*/ 953737 h 1421838"/>
                  <a:gd name="connsiteX41" fmla="*/ 2497035 w 3078678"/>
                  <a:gd name="connsiteY41" fmla="*/ 717963 h 1421838"/>
                  <a:gd name="connsiteX42" fmla="*/ 2598469 w 3078678"/>
                  <a:gd name="connsiteY42" fmla="*/ 752352 h 1421838"/>
                  <a:gd name="connsiteX43" fmla="*/ 2777341 w 3078678"/>
                  <a:gd name="connsiteY43" fmla="*/ 856261 h 1421838"/>
                  <a:gd name="connsiteX44" fmla="*/ 2805546 w 3078678"/>
                  <a:gd name="connsiteY44" fmla="*/ 909700 h 1421838"/>
                  <a:gd name="connsiteX45" fmla="*/ 2837955 w 3078678"/>
                  <a:gd name="connsiteY45" fmla="*/ 959674 h 1421838"/>
                  <a:gd name="connsiteX46" fmla="*/ 2885951 w 3078678"/>
                  <a:gd name="connsiteY46" fmla="*/ 920338 h 1421838"/>
                  <a:gd name="connsiteX47" fmla="*/ 2921083 w 3078678"/>
                  <a:gd name="connsiteY47" fmla="*/ 820387 h 1421838"/>
                  <a:gd name="connsiteX48" fmla="*/ 2812968 w 3078678"/>
                  <a:gd name="connsiteY48" fmla="*/ 792184 h 1421838"/>
                  <a:gd name="connsiteX49" fmla="*/ 2698915 w 3078678"/>
                  <a:gd name="connsiteY49" fmla="*/ 731817 h 1421838"/>
                  <a:gd name="connsiteX50" fmla="*/ 2607871 w 3078678"/>
                  <a:gd name="connsiteY50" fmla="*/ 651658 h 1421838"/>
                  <a:gd name="connsiteX51" fmla="*/ 2706337 w 3078678"/>
                  <a:gd name="connsiteY51" fmla="*/ 435924 h 1421838"/>
                  <a:gd name="connsiteX52" fmla="*/ 2798866 w 3078678"/>
                  <a:gd name="connsiteY52" fmla="*/ 487631 h 1421838"/>
                  <a:gd name="connsiteX53" fmla="*/ 2828801 w 3078678"/>
                  <a:gd name="connsiteY53" fmla="*/ 441366 h 1421838"/>
                  <a:gd name="connsiteX54" fmla="*/ 2771651 w 3078678"/>
                  <a:gd name="connsiteY54" fmla="*/ 378774 h 1421838"/>
                  <a:gd name="connsiteX55" fmla="*/ 2802577 w 3078678"/>
                  <a:gd name="connsiteY55" fmla="*/ 308759 h 1421838"/>
                  <a:gd name="connsiteX56" fmla="*/ 2980707 w 3078678"/>
                  <a:gd name="connsiteY56" fmla="*/ 356260 h 1421838"/>
                  <a:gd name="connsiteX57" fmla="*/ 3004457 w 3078678"/>
                  <a:gd name="connsiteY57" fmla="*/ 451263 h 1421838"/>
                  <a:gd name="connsiteX58" fmla="*/ 3075709 w 3078678"/>
                  <a:gd name="connsiteY58" fmla="*/ 380011 h 1421838"/>
                  <a:gd name="connsiteX59" fmla="*/ 3051959 w 3078678"/>
                  <a:gd name="connsiteY59" fmla="*/ 308759 h 1421838"/>
                  <a:gd name="connsiteX60" fmla="*/ 2933205 w 3078678"/>
                  <a:gd name="connsiteY60" fmla="*/ 261257 h 1421838"/>
                  <a:gd name="connsiteX61" fmla="*/ 2826327 w 3078678"/>
                  <a:gd name="connsiteY61" fmla="*/ 166255 h 1421838"/>
                  <a:gd name="connsiteX62" fmla="*/ 2897579 w 3078678"/>
                  <a:gd name="connsiteY62" fmla="*/ 11876 h 1421838"/>
                  <a:gd name="connsiteX63" fmla="*/ 2933205 w 3078678"/>
                  <a:gd name="connsiteY63" fmla="*/ 23751 h 1421838"/>
                  <a:gd name="connsiteX0" fmla="*/ 0 w 3077461"/>
                  <a:gd name="connsiteY0" fmla="*/ 0 h 1421838"/>
                  <a:gd name="connsiteX1" fmla="*/ 190005 w 3077461"/>
                  <a:gd name="connsiteY1" fmla="*/ 71252 h 1421838"/>
                  <a:gd name="connsiteX2" fmla="*/ 320634 w 3077461"/>
                  <a:gd name="connsiteY2" fmla="*/ 249382 h 1421838"/>
                  <a:gd name="connsiteX3" fmla="*/ 59377 w 3077461"/>
                  <a:gd name="connsiteY3" fmla="*/ 368135 h 1421838"/>
                  <a:gd name="connsiteX4" fmla="*/ 118753 w 3077461"/>
                  <a:gd name="connsiteY4" fmla="*/ 451263 h 1421838"/>
                  <a:gd name="connsiteX5" fmla="*/ 332509 w 3077461"/>
                  <a:gd name="connsiteY5" fmla="*/ 332509 h 1421838"/>
                  <a:gd name="connsiteX6" fmla="*/ 439387 w 3077461"/>
                  <a:gd name="connsiteY6" fmla="*/ 463138 h 1421838"/>
                  <a:gd name="connsiteX7" fmla="*/ 550718 w 3077461"/>
                  <a:gd name="connsiteY7" fmla="*/ 556903 h 1421838"/>
                  <a:gd name="connsiteX8" fmla="*/ 480951 w 3077461"/>
                  <a:gd name="connsiteY8" fmla="*/ 668234 h 1421838"/>
                  <a:gd name="connsiteX9" fmla="*/ 334488 w 3077461"/>
                  <a:gd name="connsiteY9" fmla="*/ 854529 h 1421838"/>
                  <a:gd name="connsiteX10" fmla="*/ 442109 w 3077461"/>
                  <a:gd name="connsiteY10" fmla="*/ 914895 h 1421838"/>
                  <a:gd name="connsiteX11" fmla="*/ 650175 w 3077461"/>
                  <a:gd name="connsiteY11" fmla="*/ 671203 h 1421838"/>
                  <a:gd name="connsiteX12" fmla="*/ 775113 w 3077461"/>
                  <a:gd name="connsiteY12" fmla="*/ 747898 h 1421838"/>
                  <a:gd name="connsiteX13" fmla="*/ 682336 w 3077461"/>
                  <a:gd name="connsiteY13" fmla="*/ 885948 h 1421838"/>
                  <a:gd name="connsiteX14" fmla="*/ 741466 w 3077461"/>
                  <a:gd name="connsiteY14" fmla="*/ 921574 h 1421838"/>
                  <a:gd name="connsiteX15" fmla="*/ 836221 w 3077461"/>
                  <a:gd name="connsiteY15" fmla="*/ 804554 h 1421838"/>
                  <a:gd name="connsiteX16" fmla="*/ 996043 w 3077461"/>
                  <a:gd name="connsiteY16" fmla="*/ 954974 h 1421838"/>
                  <a:gd name="connsiteX17" fmla="*/ 1034638 w 3077461"/>
                  <a:gd name="connsiteY17" fmla="*/ 1057400 h 1421838"/>
                  <a:gd name="connsiteX18" fmla="*/ 972787 w 3077461"/>
                  <a:gd name="connsiteY18" fmla="*/ 1154380 h 1421838"/>
                  <a:gd name="connsiteX19" fmla="*/ 925781 w 3077461"/>
                  <a:gd name="connsiteY19" fmla="*/ 1255074 h 1421838"/>
                  <a:gd name="connsiteX20" fmla="*/ 1044781 w 3077461"/>
                  <a:gd name="connsiteY20" fmla="*/ 1282288 h 1421838"/>
                  <a:gd name="connsiteX21" fmla="*/ 1076449 w 3077461"/>
                  <a:gd name="connsiteY21" fmla="*/ 1185554 h 1421838"/>
                  <a:gd name="connsiteX22" fmla="*/ 1132113 w 3077461"/>
                  <a:gd name="connsiteY22" fmla="*/ 1054183 h 1421838"/>
                  <a:gd name="connsiteX23" fmla="*/ 1268928 w 3077461"/>
                  <a:gd name="connsiteY23" fmla="*/ 1088076 h 1421838"/>
                  <a:gd name="connsiteX24" fmla="*/ 1263980 w 3077461"/>
                  <a:gd name="connsiteY24" fmla="*/ 1238745 h 1421838"/>
                  <a:gd name="connsiteX25" fmla="*/ 1323851 w 3077461"/>
                  <a:gd name="connsiteY25" fmla="*/ 1230581 h 1421838"/>
                  <a:gd name="connsiteX26" fmla="*/ 1372837 w 3077461"/>
                  <a:gd name="connsiteY26" fmla="*/ 1108116 h 1421838"/>
                  <a:gd name="connsiteX27" fmla="*/ 1557646 w 3077461"/>
                  <a:gd name="connsiteY27" fmla="*/ 1111828 h 1421838"/>
                  <a:gd name="connsiteX28" fmla="*/ 1940379 w 3077461"/>
                  <a:gd name="connsiteY28" fmla="*/ 1110590 h 1421838"/>
                  <a:gd name="connsiteX29" fmla="*/ 1986890 w 3077461"/>
                  <a:gd name="connsiteY29" fmla="*/ 1244188 h 1421838"/>
                  <a:gd name="connsiteX30" fmla="*/ 1979963 w 3077461"/>
                  <a:gd name="connsiteY30" fmla="*/ 1402031 h 1421838"/>
                  <a:gd name="connsiteX31" fmla="*/ 2059627 w 3077461"/>
                  <a:gd name="connsiteY31" fmla="*/ 1402773 h 1421838"/>
                  <a:gd name="connsiteX32" fmla="*/ 2047256 w 3077461"/>
                  <a:gd name="connsiteY32" fmla="*/ 1249629 h 1421838"/>
                  <a:gd name="connsiteX33" fmla="*/ 2063585 w 3077461"/>
                  <a:gd name="connsiteY33" fmla="*/ 1102673 h 1421838"/>
                  <a:gd name="connsiteX34" fmla="*/ 2178132 w 3077461"/>
                  <a:gd name="connsiteY34" fmla="*/ 1008661 h 1421838"/>
                  <a:gd name="connsiteX35" fmla="*/ 2283526 w 3077461"/>
                  <a:gd name="connsiteY35" fmla="*/ 1144485 h 1421838"/>
                  <a:gd name="connsiteX36" fmla="*/ 2342408 w 3077461"/>
                  <a:gd name="connsiteY36" fmla="*/ 1239734 h 1421838"/>
                  <a:gd name="connsiteX37" fmla="*/ 2421083 w 3077461"/>
                  <a:gd name="connsiteY37" fmla="*/ 1296143 h 1421838"/>
                  <a:gd name="connsiteX38" fmla="*/ 2425040 w 3077461"/>
                  <a:gd name="connsiteY38" fmla="*/ 1226375 h 1421838"/>
                  <a:gd name="connsiteX39" fmla="*/ 2354530 w 3077461"/>
                  <a:gd name="connsiteY39" fmla="*/ 1118012 h 1421838"/>
                  <a:gd name="connsiteX40" fmla="*/ 2320636 w 3077461"/>
                  <a:gd name="connsiteY40" fmla="*/ 953737 h 1421838"/>
                  <a:gd name="connsiteX41" fmla="*/ 2497035 w 3077461"/>
                  <a:gd name="connsiteY41" fmla="*/ 717963 h 1421838"/>
                  <a:gd name="connsiteX42" fmla="*/ 2598469 w 3077461"/>
                  <a:gd name="connsiteY42" fmla="*/ 752352 h 1421838"/>
                  <a:gd name="connsiteX43" fmla="*/ 2777341 w 3077461"/>
                  <a:gd name="connsiteY43" fmla="*/ 856261 h 1421838"/>
                  <a:gd name="connsiteX44" fmla="*/ 2805546 w 3077461"/>
                  <a:gd name="connsiteY44" fmla="*/ 909700 h 1421838"/>
                  <a:gd name="connsiteX45" fmla="*/ 2837955 w 3077461"/>
                  <a:gd name="connsiteY45" fmla="*/ 959674 h 1421838"/>
                  <a:gd name="connsiteX46" fmla="*/ 2885951 w 3077461"/>
                  <a:gd name="connsiteY46" fmla="*/ 920338 h 1421838"/>
                  <a:gd name="connsiteX47" fmla="*/ 2921083 w 3077461"/>
                  <a:gd name="connsiteY47" fmla="*/ 820387 h 1421838"/>
                  <a:gd name="connsiteX48" fmla="*/ 2812968 w 3077461"/>
                  <a:gd name="connsiteY48" fmla="*/ 792184 h 1421838"/>
                  <a:gd name="connsiteX49" fmla="*/ 2698915 w 3077461"/>
                  <a:gd name="connsiteY49" fmla="*/ 731817 h 1421838"/>
                  <a:gd name="connsiteX50" fmla="*/ 2607871 w 3077461"/>
                  <a:gd name="connsiteY50" fmla="*/ 651658 h 1421838"/>
                  <a:gd name="connsiteX51" fmla="*/ 2706337 w 3077461"/>
                  <a:gd name="connsiteY51" fmla="*/ 435924 h 1421838"/>
                  <a:gd name="connsiteX52" fmla="*/ 2798866 w 3077461"/>
                  <a:gd name="connsiteY52" fmla="*/ 487631 h 1421838"/>
                  <a:gd name="connsiteX53" fmla="*/ 2828801 w 3077461"/>
                  <a:gd name="connsiteY53" fmla="*/ 441366 h 1421838"/>
                  <a:gd name="connsiteX54" fmla="*/ 2771651 w 3077461"/>
                  <a:gd name="connsiteY54" fmla="*/ 378774 h 1421838"/>
                  <a:gd name="connsiteX55" fmla="*/ 2802577 w 3077461"/>
                  <a:gd name="connsiteY55" fmla="*/ 308759 h 1421838"/>
                  <a:gd name="connsiteX56" fmla="*/ 2980707 w 3077461"/>
                  <a:gd name="connsiteY56" fmla="*/ 356260 h 1421838"/>
                  <a:gd name="connsiteX57" fmla="*/ 3004457 w 3077461"/>
                  <a:gd name="connsiteY57" fmla="*/ 451263 h 1421838"/>
                  <a:gd name="connsiteX58" fmla="*/ 3022023 w 3077461"/>
                  <a:gd name="connsiteY58" fmla="*/ 425038 h 1421838"/>
                  <a:gd name="connsiteX59" fmla="*/ 3075709 w 3077461"/>
                  <a:gd name="connsiteY59" fmla="*/ 380011 h 1421838"/>
                  <a:gd name="connsiteX60" fmla="*/ 3051959 w 3077461"/>
                  <a:gd name="connsiteY60" fmla="*/ 308759 h 1421838"/>
                  <a:gd name="connsiteX61" fmla="*/ 2933205 w 3077461"/>
                  <a:gd name="connsiteY61" fmla="*/ 261257 h 1421838"/>
                  <a:gd name="connsiteX62" fmla="*/ 2826327 w 3077461"/>
                  <a:gd name="connsiteY62" fmla="*/ 166255 h 1421838"/>
                  <a:gd name="connsiteX63" fmla="*/ 2897579 w 3077461"/>
                  <a:gd name="connsiteY63" fmla="*/ 11876 h 1421838"/>
                  <a:gd name="connsiteX64" fmla="*/ 2933205 w 3077461"/>
                  <a:gd name="connsiteY64" fmla="*/ 23751 h 1421838"/>
                  <a:gd name="connsiteX0" fmla="*/ 0 w 3077461"/>
                  <a:gd name="connsiteY0" fmla="*/ 0 h 1421838"/>
                  <a:gd name="connsiteX1" fmla="*/ 190005 w 3077461"/>
                  <a:gd name="connsiteY1" fmla="*/ 71252 h 1421838"/>
                  <a:gd name="connsiteX2" fmla="*/ 320634 w 3077461"/>
                  <a:gd name="connsiteY2" fmla="*/ 249382 h 1421838"/>
                  <a:gd name="connsiteX3" fmla="*/ 59377 w 3077461"/>
                  <a:gd name="connsiteY3" fmla="*/ 368135 h 1421838"/>
                  <a:gd name="connsiteX4" fmla="*/ 118753 w 3077461"/>
                  <a:gd name="connsiteY4" fmla="*/ 451263 h 1421838"/>
                  <a:gd name="connsiteX5" fmla="*/ 332509 w 3077461"/>
                  <a:gd name="connsiteY5" fmla="*/ 332509 h 1421838"/>
                  <a:gd name="connsiteX6" fmla="*/ 439387 w 3077461"/>
                  <a:gd name="connsiteY6" fmla="*/ 463138 h 1421838"/>
                  <a:gd name="connsiteX7" fmla="*/ 550718 w 3077461"/>
                  <a:gd name="connsiteY7" fmla="*/ 556903 h 1421838"/>
                  <a:gd name="connsiteX8" fmla="*/ 480951 w 3077461"/>
                  <a:gd name="connsiteY8" fmla="*/ 668234 h 1421838"/>
                  <a:gd name="connsiteX9" fmla="*/ 334488 w 3077461"/>
                  <a:gd name="connsiteY9" fmla="*/ 854529 h 1421838"/>
                  <a:gd name="connsiteX10" fmla="*/ 442109 w 3077461"/>
                  <a:gd name="connsiteY10" fmla="*/ 914895 h 1421838"/>
                  <a:gd name="connsiteX11" fmla="*/ 650175 w 3077461"/>
                  <a:gd name="connsiteY11" fmla="*/ 671203 h 1421838"/>
                  <a:gd name="connsiteX12" fmla="*/ 775113 w 3077461"/>
                  <a:gd name="connsiteY12" fmla="*/ 747898 h 1421838"/>
                  <a:gd name="connsiteX13" fmla="*/ 682336 w 3077461"/>
                  <a:gd name="connsiteY13" fmla="*/ 885948 h 1421838"/>
                  <a:gd name="connsiteX14" fmla="*/ 741466 w 3077461"/>
                  <a:gd name="connsiteY14" fmla="*/ 921574 h 1421838"/>
                  <a:gd name="connsiteX15" fmla="*/ 836221 w 3077461"/>
                  <a:gd name="connsiteY15" fmla="*/ 804554 h 1421838"/>
                  <a:gd name="connsiteX16" fmla="*/ 996043 w 3077461"/>
                  <a:gd name="connsiteY16" fmla="*/ 954974 h 1421838"/>
                  <a:gd name="connsiteX17" fmla="*/ 1034638 w 3077461"/>
                  <a:gd name="connsiteY17" fmla="*/ 1057400 h 1421838"/>
                  <a:gd name="connsiteX18" fmla="*/ 972787 w 3077461"/>
                  <a:gd name="connsiteY18" fmla="*/ 1154380 h 1421838"/>
                  <a:gd name="connsiteX19" fmla="*/ 925781 w 3077461"/>
                  <a:gd name="connsiteY19" fmla="*/ 1255074 h 1421838"/>
                  <a:gd name="connsiteX20" fmla="*/ 1044781 w 3077461"/>
                  <a:gd name="connsiteY20" fmla="*/ 1282288 h 1421838"/>
                  <a:gd name="connsiteX21" fmla="*/ 1076449 w 3077461"/>
                  <a:gd name="connsiteY21" fmla="*/ 1185554 h 1421838"/>
                  <a:gd name="connsiteX22" fmla="*/ 1132113 w 3077461"/>
                  <a:gd name="connsiteY22" fmla="*/ 1054183 h 1421838"/>
                  <a:gd name="connsiteX23" fmla="*/ 1268928 w 3077461"/>
                  <a:gd name="connsiteY23" fmla="*/ 1088076 h 1421838"/>
                  <a:gd name="connsiteX24" fmla="*/ 1263980 w 3077461"/>
                  <a:gd name="connsiteY24" fmla="*/ 1238745 h 1421838"/>
                  <a:gd name="connsiteX25" fmla="*/ 1323851 w 3077461"/>
                  <a:gd name="connsiteY25" fmla="*/ 1230581 h 1421838"/>
                  <a:gd name="connsiteX26" fmla="*/ 1372837 w 3077461"/>
                  <a:gd name="connsiteY26" fmla="*/ 1108116 h 1421838"/>
                  <a:gd name="connsiteX27" fmla="*/ 1557646 w 3077461"/>
                  <a:gd name="connsiteY27" fmla="*/ 1111828 h 1421838"/>
                  <a:gd name="connsiteX28" fmla="*/ 1940379 w 3077461"/>
                  <a:gd name="connsiteY28" fmla="*/ 1110590 h 1421838"/>
                  <a:gd name="connsiteX29" fmla="*/ 1986890 w 3077461"/>
                  <a:gd name="connsiteY29" fmla="*/ 1244188 h 1421838"/>
                  <a:gd name="connsiteX30" fmla="*/ 1979963 w 3077461"/>
                  <a:gd name="connsiteY30" fmla="*/ 1402031 h 1421838"/>
                  <a:gd name="connsiteX31" fmla="*/ 2059627 w 3077461"/>
                  <a:gd name="connsiteY31" fmla="*/ 1402773 h 1421838"/>
                  <a:gd name="connsiteX32" fmla="*/ 2047256 w 3077461"/>
                  <a:gd name="connsiteY32" fmla="*/ 1249629 h 1421838"/>
                  <a:gd name="connsiteX33" fmla="*/ 2063585 w 3077461"/>
                  <a:gd name="connsiteY33" fmla="*/ 1102673 h 1421838"/>
                  <a:gd name="connsiteX34" fmla="*/ 2178132 w 3077461"/>
                  <a:gd name="connsiteY34" fmla="*/ 1008661 h 1421838"/>
                  <a:gd name="connsiteX35" fmla="*/ 2283526 w 3077461"/>
                  <a:gd name="connsiteY35" fmla="*/ 1144485 h 1421838"/>
                  <a:gd name="connsiteX36" fmla="*/ 2342408 w 3077461"/>
                  <a:gd name="connsiteY36" fmla="*/ 1239734 h 1421838"/>
                  <a:gd name="connsiteX37" fmla="*/ 2421083 w 3077461"/>
                  <a:gd name="connsiteY37" fmla="*/ 1296143 h 1421838"/>
                  <a:gd name="connsiteX38" fmla="*/ 2425040 w 3077461"/>
                  <a:gd name="connsiteY38" fmla="*/ 1226375 h 1421838"/>
                  <a:gd name="connsiteX39" fmla="*/ 2354530 w 3077461"/>
                  <a:gd name="connsiteY39" fmla="*/ 1118012 h 1421838"/>
                  <a:gd name="connsiteX40" fmla="*/ 2320636 w 3077461"/>
                  <a:gd name="connsiteY40" fmla="*/ 953737 h 1421838"/>
                  <a:gd name="connsiteX41" fmla="*/ 2497035 w 3077461"/>
                  <a:gd name="connsiteY41" fmla="*/ 717963 h 1421838"/>
                  <a:gd name="connsiteX42" fmla="*/ 2598469 w 3077461"/>
                  <a:gd name="connsiteY42" fmla="*/ 752352 h 1421838"/>
                  <a:gd name="connsiteX43" fmla="*/ 2777341 w 3077461"/>
                  <a:gd name="connsiteY43" fmla="*/ 856261 h 1421838"/>
                  <a:gd name="connsiteX44" fmla="*/ 2805546 w 3077461"/>
                  <a:gd name="connsiteY44" fmla="*/ 909700 h 1421838"/>
                  <a:gd name="connsiteX45" fmla="*/ 2837955 w 3077461"/>
                  <a:gd name="connsiteY45" fmla="*/ 959674 h 1421838"/>
                  <a:gd name="connsiteX46" fmla="*/ 2885951 w 3077461"/>
                  <a:gd name="connsiteY46" fmla="*/ 920338 h 1421838"/>
                  <a:gd name="connsiteX47" fmla="*/ 2921083 w 3077461"/>
                  <a:gd name="connsiteY47" fmla="*/ 820387 h 1421838"/>
                  <a:gd name="connsiteX48" fmla="*/ 2812968 w 3077461"/>
                  <a:gd name="connsiteY48" fmla="*/ 792184 h 1421838"/>
                  <a:gd name="connsiteX49" fmla="*/ 2698915 w 3077461"/>
                  <a:gd name="connsiteY49" fmla="*/ 731817 h 1421838"/>
                  <a:gd name="connsiteX50" fmla="*/ 2607871 w 3077461"/>
                  <a:gd name="connsiteY50" fmla="*/ 651658 h 1421838"/>
                  <a:gd name="connsiteX51" fmla="*/ 2706337 w 3077461"/>
                  <a:gd name="connsiteY51" fmla="*/ 435924 h 1421838"/>
                  <a:gd name="connsiteX52" fmla="*/ 2798866 w 3077461"/>
                  <a:gd name="connsiteY52" fmla="*/ 487631 h 1421838"/>
                  <a:gd name="connsiteX53" fmla="*/ 2828801 w 3077461"/>
                  <a:gd name="connsiteY53" fmla="*/ 441366 h 1421838"/>
                  <a:gd name="connsiteX54" fmla="*/ 2771651 w 3077461"/>
                  <a:gd name="connsiteY54" fmla="*/ 378774 h 1421838"/>
                  <a:gd name="connsiteX55" fmla="*/ 2802577 w 3077461"/>
                  <a:gd name="connsiteY55" fmla="*/ 308759 h 1421838"/>
                  <a:gd name="connsiteX56" fmla="*/ 2980707 w 3077461"/>
                  <a:gd name="connsiteY56" fmla="*/ 356260 h 1421838"/>
                  <a:gd name="connsiteX57" fmla="*/ 3004457 w 3077461"/>
                  <a:gd name="connsiteY57" fmla="*/ 451263 h 1421838"/>
                  <a:gd name="connsiteX58" fmla="*/ 3022023 w 3077461"/>
                  <a:gd name="connsiteY58" fmla="*/ 425038 h 1421838"/>
                  <a:gd name="connsiteX59" fmla="*/ 3075709 w 3077461"/>
                  <a:gd name="connsiteY59" fmla="*/ 380011 h 1421838"/>
                  <a:gd name="connsiteX60" fmla="*/ 3051959 w 3077461"/>
                  <a:gd name="connsiteY60" fmla="*/ 308759 h 1421838"/>
                  <a:gd name="connsiteX61" fmla="*/ 2933205 w 3077461"/>
                  <a:gd name="connsiteY61" fmla="*/ 261257 h 1421838"/>
                  <a:gd name="connsiteX62" fmla="*/ 2826327 w 3077461"/>
                  <a:gd name="connsiteY62" fmla="*/ 166255 h 1421838"/>
                  <a:gd name="connsiteX63" fmla="*/ 2897579 w 3077461"/>
                  <a:gd name="connsiteY63" fmla="*/ 11876 h 1421838"/>
                  <a:gd name="connsiteX64" fmla="*/ 2933205 w 3077461"/>
                  <a:gd name="connsiteY64" fmla="*/ 23751 h 1421838"/>
                  <a:gd name="connsiteX0" fmla="*/ 0 w 3077461"/>
                  <a:gd name="connsiteY0" fmla="*/ 0 h 1421838"/>
                  <a:gd name="connsiteX1" fmla="*/ 190005 w 3077461"/>
                  <a:gd name="connsiteY1" fmla="*/ 71252 h 1421838"/>
                  <a:gd name="connsiteX2" fmla="*/ 320634 w 3077461"/>
                  <a:gd name="connsiteY2" fmla="*/ 249382 h 1421838"/>
                  <a:gd name="connsiteX3" fmla="*/ 59377 w 3077461"/>
                  <a:gd name="connsiteY3" fmla="*/ 368135 h 1421838"/>
                  <a:gd name="connsiteX4" fmla="*/ 118753 w 3077461"/>
                  <a:gd name="connsiteY4" fmla="*/ 451263 h 1421838"/>
                  <a:gd name="connsiteX5" fmla="*/ 332509 w 3077461"/>
                  <a:gd name="connsiteY5" fmla="*/ 332509 h 1421838"/>
                  <a:gd name="connsiteX6" fmla="*/ 439387 w 3077461"/>
                  <a:gd name="connsiteY6" fmla="*/ 463138 h 1421838"/>
                  <a:gd name="connsiteX7" fmla="*/ 550718 w 3077461"/>
                  <a:gd name="connsiteY7" fmla="*/ 556903 h 1421838"/>
                  <a:gd name="connsiteX8" fmla="*/ 480951 w 3077461"/>
                  <a:gd name="connsiteY8" fmla="*/ 668234 h 1421838"/>
                  <a:gd name="connsiteX9" fmla="*/ 334488 w 3077461"/>
                  <a:gd name="connsiteY9" fmla="*/ 854529 h 1421838"/>
                  <a:gd name="connsiteX10" fmla="*/ 442109 w 3077461"/>
                  <a:gd name="connsiteY10" fmla="*/ 914895 h 1421838"/>
                  <a:gd name="connsiteX11" fmla="*/ 650175 w 3077461"/>
                  <a:gd name="connsiteY11" fmla="*/ 671203 h 1421838"/>
                  <a:gd name="connsiteX12" fmla="*/ 775113 w 3077461"/>
                  <a:gd name="connsiteY12" fmla="*/ 747898 h 1421838"/>
                  <a:gd name="connsiteX13" fmla="*/ 682336 w 3077461"/>
                  <a:gd name="connsiteY13" fmla="*/ 885948 h 1421838"/>
                  <a:gd name="connsiteX14" fmla="*/ 741466 w 3077461"/>
                  <a:gd name="connsiteY14" fmla="*/ 921574 h 1421838"/>
                  <a:gd name="connsiteX15" fmla="*/ 836221 w 3077461"/>
                  <a:gd name="connsiteY15" fmla="*/ 804554 h 1421838"/>
                  <a:gd name="connsiteX16" fmla="*/ 996043 w 3077461"/>
                  <a:gd name="connsiteY16" fmla="*/ 954974 h 1421838"/>
                  <a:gd name="connsiteX17" fmla="*/ 1034638 w 3077461"/>
                  <a:gd name="connsiteY17" fmla="*/ 1057400 h 1421838"/>
                  <a:gd name="connsiteX18" fmla="*/ 972787 w 3077461"/>
                  <a:gd name="connsiteY18" fmla="*/ 1154380 h 1421838"/>
                  <a:gd name="connsiteX19" fmla="*/ 925781 w 3077461"/>
                  <a:gd name="connsiteY19" fmla="*/ 1255074 h 1421838"/>
                  <a:gd name="connsiteX20" fmla="*/ 1044781 w 3077461"/>
                  <a:gd name="connsiteY20" fmla="*/ 1282288 h 1421838"/>
                  <a:gd name="connsiteX21" fmla="*/ 1076449 w 3077461"/>
                  <a:gd name="connsiteY21" fmla="*/ 1185554 h 1421838"/>
                  <a:gd name="connsiteX22" fmla="*/ 1132113 w 3077461"/>
                  <a:gd name="connsiteY22" fmla="*/ 1054183 h 1421838"/>
                  <a:gd name="connsiteX23" fmla="*/ 1268928 w 3077461"/>
                  <a:gd name="connsiteY23" fmla="*/ 1088076 h 1421838"/>
                  <a:gd name="connsiteX24" fmla="*/ 1263980 w 3077461"/>
                  <a:gd name="connsiteY24" fmla="*/ 1238745 h 1421838"/>
                  <a:gd name="connsiteX25" fmla="*/ 1323851 w 3077461"/>
                  <a:gd name="connsiteY25" fmla="*/ 1230581 h 1421838"/>
                  <a:gd name="connsiteX26" fmla="*/ 1372837 w 3077461"/>
                  <a:gd name="connsiteY26" fmla="*/ 1108116 h 1421838"/>
                  <a:gd name="connsiteX27" fmla="*/ 1557646 w 3077461"/>
                  <a:gd name="connsiteY27" fmla="*/ 1111828 h 1421838"/>
                  <a:gd name="connsiteX28" fmla="*/ 1940379 w 3077461"/>
                  <a:gd name="connsiteY28" fmla="*/ 1110590 h 1421838"/>
                  <a:gd name="connsiteX29" fmla="*/ 1986890 w 3077461"/>
                  <a:gd name="connsiteY29" fmla="*/ 1244188 h 1421838"/>
                  <a:gd name="connsiteX30" fmla="*/ 1979963 w 3077461"/>
                  <a:gd name="connsiteY30" fmla="*/ 1402031 h 1421838"/>
                  <a:gd name="connsiteX31" fmla="*/ 2059627 w 3077461"/>
                  <a:gd name="connsiteY31" fmla="*/ 1402773 h 1421838"/>
                  <a:gd name="connsiteX32" fmla="*/ 2047256 w 3077461"/>
                  <a:gd name="connsiteY32" fmla="*/ 1249629 h 1421838"/>
                  <a:gd name="connsiteX33" fmla="*/ 2063585 w 3077461"/>
                  <a:gd name="connsiteY33" fmla="*/ 1102673 h 1421838"/>
                  <a:gd name="connsiteX34" fmla="*/ 2178132 w 3077461"/>
                  <a:gd name="connsiteY34" fmla="*/ 1008661 h 1421838"/>
                  <a:gd name="connsiteX35" fmla="*/ 2283526 w 3077461"/>
                  <a:gd name="connsiteY35" fmla="*/ 1144485 h 1421838"/>
                  <a:gd name="connsiteX36" fmla="*/ 2342408 w 3077461"/>
                  <a:gd name="connsiteY36" fmla="*/ 1239734 h 1421838"/>
                  <a:gd name="connsiteX37" fmla="*/ 2421083 w 3077461"/>
                  <a:gd name="connsiteY37" fmla="*/ 1296143 h 1421838"/>
                  <a:gd name="connsiteX38" fmla="*/ 2425040 w 3077461"/>
                  <a:gd name="connsiteY38" fmla="*/ 1226375 h 1421838"/>
                  <a:gd name="connsiteX39" fmla="*/ 2354530 w 3077461"/>
                  <a:gd name="connsiteY39" fmla="*/ 1118012 h 1421838"/>
                  <a:gd name="connsiteX40" fmla="*/ 2320636 w 3077461"/>
                  <a:gd name="connsiteY40" fmla="*/ 953737 h 1421838"/>
                  <a:gd name="connsiteX41" fmla="*/ 2497035 w 3077461"/>
                  <a:gd name="connsiteY41" fmla="*/ 717963 h 1421838"/>
                  <a:gd name="connsiteX42" fmla="*/ 2598469 w 3077461"/>
                  <a:gd name="connsiteY42" fmla="*/ 752352 h 1421838"/>
                  <a:gd name="connsiteX43" fmla="*/ 2777341 w 3077461"/>
                  <a:gd name="connsiteY43" fmla="*/ 856261 h 1421838"/>
                  <a:gd name="connsiteX44" fmla="*/ 2805546 w 3077461"/>
                  <a:gd name="connsiteY44" fmla="*/ 909700 h 1421838"/>
                  <a:gd name="connsiteX45" fmla="*/ 2837955 w 3077461"/>
                  <a:gd name="connsiteY45" fmla="*/ 959674 h 1421838"/>
                  <a:gd name="connsiteX46" fmla="*/ 2885951 w 3077461"/>
                  <a:gd name="connsiteY46" fmla="*/ 920338 h 1421838"/>
                  <a:gd name="connsiteX47" fmla="*/ 2921083 w 3077461"/>
                  <a:gd name="connsiteY47" fmla="*/ 820387 h 1421838"/>
                  <a:gd name="connsiteX48" fmla="*/ 2812968 w 3077461"/>
                  <a:gd name="connsiteY48" fmla="*/ 792184 h 1421838"/>
                  <a:gd name="connsiteX49" fmla="*/ 2698915 w 3077461"/>
                  <a:gd name="connsiteY49" fmla="*/ 731817 h 1421838"/>
                  <a:gd name="connsiteX50" fmla="*/ 2607871 w 3077461"/>
                  <a:gd name="connsiteY50" fmla="*/ 651658 h 1421838"/>
                  <a:gd name="connsiteX51" fmla="*/ 2706337 w 3077461"/>
                  <a:gd name="connsiteY51" fmla="*/ 435924 h 1421838"/>
                  <a:gd name="connsiteX52" fmla="*/ 2798866 w 3077461"/>
                  <a:gd name="connsiteY52" fmla="*/ 487631 h 1421838"/>
                  <a:gd name="connsiteX53" fmla="*/ 2828801 w 3077461"/>
                  <a:gd name="connsiteY53" fmla="*/ 441366 h 1421838"/>
                  <a:gd name="connsiteX54" fmla="*/ 2771651 w 3077461"/>
                  <a:gd name="connsiteY54" fmla="*/ 378774 h 1421838"/>
                  <a:gd name="connsiteX55" fmla="*/ 2802577 w 3077461"/>
                  <a:gd name="connsiteY55" fmla="*/ 308759 h 1421838"/>
                  <a:gd name="connsiteX56" fmla="*/ 2980707 w 3077461"/>
                  <a:gd name="connsiteY56" fmla="*/ 356260 h 1421838"/>
                  <a:gd name="connsiteX57" fmla="*/ 3004457 w 3077461"/>
                  <a:gd name="connsiteY57" fmla="*/ 451263 h 1421838"/>
                  <a:gd name="connsiteX58" fmla="*/ 3022023 w 3077461"/>
                  <a:gd name="connsiteY58" fmla="*/ 425038 h 1421838"/>
                  <a:gd name="connsiteX59" fmla="*/ 3075709 w 3077461"/>
                  <a:gd name="connsiteY59" fmla="*/ 380011 h 1421838"/>
                  <a:gd name="connsiteX60" fmla="*/ 3051959 w 3077461"/>
                  <a:gd name="connsiteY60" fmla="*/ 308759 h 1421838"/>
                  <a:gd name="connsiteX61" fmla="*/ 2933205 w 3077461"/>
                  <a:gd name="connsiteY61" fmla="*/ 261257 h 1421838"/>
                  <a:gd name="connsiteX62" fmla="*/ 2826327 w 3077461"/>
                  <a:gd name="connsiteY62" fmla="*/ 166255 h 1421838"/>
                  <a:gd name="connsiteX63" fmla="*/ 2897579 w 3077461"/>
                  <a:gd name="connsiteY63" fmla="*/ 11876 h 1421838"/>
                  <a:gd name="connsiteX64" fmla="*/ 2933205 w 3077461"/>
                  <a:gd name="connsiteY64" fmla="*/ 23751 h 1421838"/>
                  <a:gd name="connsiteX0" fmla="*/ 0 w 3077461"/>
                  <a:gd name="connsiteY0" fmla="*/ 0 h 1421838"/>
                  <a:gd name="connsiteX1" fmla="*/ 190005 w 3077461"/>
                  <a:gd name="connsiteY1" fmla="*/ 71252 h 1421838"/>
                  <a:gd name="connsiteX2" fmla="*/ 320634 w 3077461"/>
                  <a:gd name="connsiteY2" fmla="*/ 249382 h 1421838"/>
                  <a:gd name="connsiteX3" fmla="*/ 59377 w 3077461"/>
                  <a:gd name="connsiteY3" fmla="*/ 368135 h 1421838"/>
                  <a:gd name="connsiteX4" fmla="*/ 118753 w 3077461"/>
                  <a:gd name="connsiteY4" fmla="*/ 451263 h 1421838"/>
                  <a:gd name="connsiteX5" fmla="*/ 332509 w 3077461"/>
                  <a:gd name="connsiteY5" fmla="*/ 332509 h 1421838"/>
                  <a:gd name="connsiteX6" fmla="*/ 439387 w 3077461"/>
                  <a:gd name="connsiteY6" fmla="*/ 463138 h 1421838"/>
                  <a:gd name="connsiteX7" fmla="*/ 550718 w 3077461"/>
                  <a:gd name="connsiteY7" fmla="*/ 556903 h 1421838"/>
                  <a:gd name="connsiteX8" fmla="*/ 480951 w 3077461"/>
                  <a:gd name="connsiteY8" fmla="*/ 668234 h 1421838"/>
                  <a:gd name="connsiteX9" fmla="*/ 334488 w 3077461"/>
                  <a:gd name="connsiteY9" fmla="*/ 854529 h 1421838"/>
                  <a:gd name="connsiteX10" fmla="*/ 442109 w 3077461"/>
                  <a:gd name="connsiteY10" fmla="*/ 914895 h 1421838"/>
                  <a:gd name="connsiteX11" fmla="*/ 650175 w 3077461"/>
                  <a:gd name="connsiteY11" fmla="*/ 671203 h 1421838"/>
                  <a:gd name="connsiteX12" fmla="*/ 775113 w 3077461"/>
                  <a:gd name="connsiteY12" fmla="*/ 747898 h 1421838"/>
                  <a:gd name="connsiteX13" fmla="*/ 682336 w 3077461"/>
                  <a:gd name="connsiteY13" fmla="*/ 885948 h 1421838"/>
                  <a:gd name="connsiteX14" fmla="*/ 741466 w 3077461"/>
                  <a:gd name="connsiteY14" fmla="*/ 921574 h 1421838"/>
                  <a:gd name="connsiteX15" fmla="*/ 836221 w 3077461"/>
                  <a:gd name="connsiteY15" fmla="*/ 804554 h 1421838"/>
                  <a:gd name="connsiteX16" fmla="*/ 996043 w 3077461"/>
                  <a:gd name="connsiteY16" fmla="*/ 954974 h 1421838"/>
                  <a:gd name="connsiteX17" fmla="*/ 1034638 w 3077461"/>
                  <a:gd name="connsiteY17" fmla="*/ 1057400 h 1421838"/>
                  <a:gd name="connsiteX18" fmla="*/ 972787 w 3077461"/>
                  <a:gd name="connsiteY18" fmla="*/ 1154380 h 1421838"/>
                  <a:gd name="connsiteX19" fmla="*/ 925781 w 3077461"/>
                  <a:gd name="connsiteY19" fmla="*/ 1255074 h 1421838"/>
                  <a:gd name="connsiteX20" fmla="*/ 1044781 w 3077461"/>
                  <a:gd name="connsiteY20" fmla="*/ 1282288 h 1421838"/>
                  <a:gd name="connsiteX21" fmla="*/ 1076449 w 3077461"/>
                  <a:gd name="connsiteY21" fmla="*/ 1185554 h 1421838"/>
                  <a:gd name="connsiteX22" fmla="*/ 1132113 w 3077461"/>
                  <a:gd name="connsiteY22" fmla="*/ 1054183 h 1421838"/>
                  <a:gd name="connsiteX23" fmla="*/ 1268928 w 3077461"/>
                  <a:gd name="connsiteY23" fmla="*/ 1088076 h 1421838"/>
                  <a:gd name="connsiteX24" fmla="*/ 1263980 w 3077461"/>
                  <a:gd name="connsiteY24" fmla="*/ 1238745 h 1421838"/>
                  <a:gd name="connsiteX25" fmla="*/ 1323851 w 3077461"/>
                  <a:gd name="connsiteY25" fmla="*/ 1230581 h 1421838"/>
                  <a:gd name="connsiteX26" fmla="*/ 1372837 w 3077461"/>
                  <a:gd name="connsiteY26" fmla="*/ 1108116 h 1421838"/>
                  <a:gd name="connsiteX27" fmla="*/ 1557646 w 3077461"/>
                  <a:gd name="connsiteY27" fmla="*/ 1111828 h 1421838"/>
                  <a:gd name="connsiteX28" fmla="*/ 1940379 w 3077461"/>
                  <a:gd name="connsiteY28" fmla="*/ 1110590 h 1421838"/>
                  <a:gd name="connsiteX29" fmla="*/ 1986890 w 3077461"/>
                  <a:gd name="connsiteY29" fmla="*/ 1244188 h 1421838"/>
                  <a:gd name="connsiteX30" fmla="*/ 1979963 w 3077461"/>
                  <a:gd name="connsiteY30" fmla="*/ 1402031 h 1421838"/>
                  <a:gd name="connsiteX31" fmla="*/ 2059627 w 3077461"/>
                  <a:gd name="connsiteY31" fmla="*/ 1402773 h 1421838"/>
                  <a:gd name="connsiteX32" fmla="*/ 2047256 w 3077461"/>
                  <a:gd name="connsiteY32" fmla="*/ 1249629 h 1421838"/>
                  <a:gd name="connsiteX33" fmla="*/ 2063585 w 3077461"/>
                  <a:gd name="connsiteY33" fmla="*/ 1102673 h 1421838"/>
                  <a:gd name="connsiteX34" fmla="*/ 2178132 w 3077461"/>
                  <a:gd name="connsiteY34" fmla="*/ 1008661 h 1421838"/>
                  <a:gd name="connsiteX35" fmla="*/ 2283526 w 3077461"/>
                  <a:gd name="connsiteY35" fmla="*/ 1144485 h 1421838"/>
                  <a:gd name="connsiteX36" fmla="*/ 2342408 w 3077461"/>
                  <a:gd name="connsiteY36" fmla="*/ 1239734 h 1421838"/>
                  <a:gd name="connsiteX37" fmla="*/ 2421083 w 3077461"/>
                  <a:gd name="connsiteY37" fmla="*/ 1296143 h 1421838"/>
                  <a:gd name="connsiteX38" fmla="*/ 2425040 w 3077461"/>
                  <a:gd name="connsiteY38" fmla="*/ 1226375 h 1421838"/>
                  <a:gd name="connsiteX39" fmla="*/ 2354530 w 3077461"/>
                  <a:gd name="connsiteY39" fmla="*/ 1118012 h 1421838"/>
                  <a:gd name="connsiteX40" fmla="*/ 2320636 w 3077461"/>
                  <a:gd name="connsiteY40" fmla="*/ 953737 h 1421838"/>
                  <a:gd name="connsiteX41" fmla="*/ 2497035 w 3077461"/>
                  <a:gd name="connsiteY41" fmla="*/ 717963 h 1421838"/>
                  <a:gd name="connsiteX42" fmla="*/ 2598469 w 3077461"/>
                  <a:gd name="connsiteY42" fmla="*/ 752352 h 1421838"/>
                  <a:gd name="connsiteX43" fmla="*/ 2777341 w 3077461"/>
                  <a:gd name="connsiteY43" fmla="*/ 856261 h 1421838"/>
                  <a:gd name="connsiteX44" fmla="*/ 2805546 w 3077461"/>
                  <a:gd name="connsiteY44" fmla="*/ 909700 h 1421838"/>
                  <a:gd name="connsiteX45" fmla="*/ 2837955 w 3077461"/>
                  <a:gd name="connsiteY45" fmla="*/ 959674 h 1421838"/>
                  <a:gd name="connsiteX46" fmla="*/ 2885951 w 3077461"/>
                  <a:gd name="connsiteY46" fmla="*/ 920338 h 1421838"/>
                  <a:gd name="connsiteX47" fmla="*/ 2921083 w 3077461"/>
                  <a:gd name="connsiteY47" fmla="*/ 820387 h 1421838"/>
                  <a:gd name="connsiteX48" fmla="*/ 2812968 w 3077461"/>
                  <a:gd name="connsiteY48" fmla="*/ 792184 h 1421838"/>
                  <a:gd name="connsiteX49" fmla="*/ 2698915 w 3077461"/>
                  <a:gd name="connsiteY49" fmla="*/ 731817 h 1421838"/>
                  <a:gd name="connsiteX50" fmla="*/ 2607871 w 3077461"/>
                  <a:gd name="connsiteY50" fmla="*/ 651658 h 1421838"/>
                  <a:gd name="connsiteX51" fmla="*/ 2706337 w 3077461"/>
                  <a:gd name="connsiteY51" fmla="*/ 435924 h 1421838"/>
                  <a:gd name="connsiteX52" fmla="*/ 2798866 w 3077461"/>
                  <a:gd name="connsiteY52" fmla="*/ 487631 h 1421838"/>
                  <a:gd name="connsiteX53" fmla="*/ 2828801 w 3077461"/>
                  <a:gd name="connsiteY53" fmla="*/ 441366 h 1421838"/>
                  <a:gd name="connsiteX54" fmla="*/ 2771651 w 3077461"/>
                  <a:gd name="connsiteY54" fmla="*/ 378774 h 1421838"/>
                  <a:gd name="connsiteX55" fmla="*/ 2802577 w 3077461"/>
                  <a:gd name="connsiteY55" fmla="*/ 308759 h 1421838"/>
                  <a:gd name="connsiteX56" fmla="*/ 2980707 w 3077461"/>
                  <a:gd name="connsiteY56" fmla="*/ 356260 h 1421838"/>
                  <a:gd name="connsiteX57" fmla="*/ 2987788 w 3077461"/>
                  <a:gd name="connsiteY57" fmla="*/ 427450 h 1421838"/>
                  <a:gd name="connsiteX58" fmla="*/ 3022023 w 3077461"/>
                  <a:gd name="connsiteY58" fmla="*/ 425038 h 1421838"/>
                  <a:gd name="connsiteX59" fmla="*/ 3075709 w 3077461"/>
                  <a:gd name="connsiteY59" fmla="*/ 380011 h 1421838"/>
                  <a:gd name="connsiteX60" fmla="*/ 3051959 w 3077461"/>
                  <a:gd name="connsiteY60" fmla="*/ 308759 h 1421838"/>
                  <a:gd name="connsiteX61" fmla="*/ 2933205 w 3077461"/>
                  <a:gd name="connsiteY61" fmla="*/ 261257 h 1421838"/>
                  <a:gd name="connsiteX62" fmla="*/ 2826327 w 3077461"/>
                  <a:gd name="connsiteY62" fmla="*/ 166255 h 1421838"/>
                  <a:gd name="connsiteX63" fmla="*/ 2897579 w 3077461"/>
                  <a:gd name="connsiteY63" fmla="*/ 11876 h 1421838"/>
                  <a:gd name="connsiteX64" fmla="*/ 2933205 w 3077461"/>
                  <a:gd name="connsiteY64" fmla="*/ 23751 h 1421838"/>
                  <a:gd name="connsiteX0" fmla="*/ 0 w 3076373"/>
                  <a:gd name="connsiteY0" fmla="*/ 0 h 1421838"/>
                  <a:gd name="connsiteX1" fmla="*/ 190005 w 3076373"/>
                  <a:gd name="connsiteY1" fmla="*/ 71252 h 1421838"/>
                  <a:gd name="connsiteX2" fmla="*/ 320634 w 3076373"/>
                  <a:gd name="connsiteY2" fmla="*/ 249382 h 1421838"/>
                  <a:gd name="connsiteX3" fmla="*/ 59377 w 3076373"/>
                  <a:gd name="connsiteY3" fmla="*/ 368135 h 1421838"/>
                  <a:gd name="connsiteX4" fmla="*/ 118753 w 3076373"/>
                  <a:gd name="connsiteY4" fmla="*/ 451263 h 1421838"/>
                  <a:gd name="connsiteX5" fmla="*/ 332509 w 3076373"/>
                  <a:gd name="connsiteY5" fmla="*/ 332509 h 1421838"/>
                  <a:gd name="connsiteX6" fmla="*/ 439387 w 3076373"/>
                  <a:gd name="connsiteY6" fmla="*/ 463138 h 1421838"/>
                  <a:gd name="connsiteX7" fmla="*/ 550718 w 3076373"/>
                  <a:gd name="connsiteY7" fmla="*/ 556903 h 1421838"/>
                  <a:gd name="connsiteX8" fmla="*/ 480951 w 3076373"/>
                  <a:gd name="connsiteY8" fmla="*/ 668234 h 1421838"/>
                  <a:gd name="connsiteX9" fmla="*/ 334488 w 3076373"/>
                  <a:gd name="connsiteY9" fmla="*/ 854529 h 1421838"/>
                  <a:gd name="connsiteX10" fmla="*/ 442109 w 3076373"/>
                  <a:gd name="connsiteY10" fmla="*/ 914895 h 1421838"/>
                  <a:gd name="connsiteX11" fmla="*/ 650175 w 3076373"/>
                  <a:gd name="connsiteY11" fmla="*/ 671203 h 1421838"/>
                  <a:gd name="connsiteX12" fmla="*/ 775113 w 3076373"/>
                  <a:gd name="connsiteY12" fmla="*/ 747898 h 1421838"/>
                  <a:gd name="connsiteX13" fmla="*/ 682336 w 3076373"/>
                  <a:gd name="connsiteY13" fmla="*/ 885948 h 1421838"/>
                  <a:gd name="connsiteX14" fmla="*/ 741466 w 3076373"/>
                  <a:gd name="connsiteY14" fmla="*/ 921574 h 1421838"/>
                  <a:gd name="connsiteX15" fmla="*/ 836221 w 3076373"/>
                  <a:gd name="connsiteY15" fmla="*/ 804554 h 1421838"/>
                  <a:gd name="connsiteX16" fmla="*/ 996043 w 3076373"/>
                  <a:gd name="connsiteY16" fmla="*/ 954974 h 1421838"/>
                  <a:gd name="connsiteX17" fmla="*/ 1034638 w 3076373"/>
                  <a:gd name="connsiteY17" fmla="*/ 1057400 h 1421838"/>
                  <a:gd name="connsiteX18" fmla="*/ 972787 w 3076373"/>
                  <a:gd name="connsiteY18" fmla="*/ 1154380 h 1421838"/>
                  <a:gd name="connsiteX19" fmla="*/ 925781 w 3076373"/>
                  <a:gd name="connsiteY19" fmla="*/ 1255074 h 1421838"/>
                  <a:gd name="connsiteX20" fmla="*/ 1044781 w 3076373"/>
                  <a:gd name="connsiteY20" fmla="*/ 1282288 h 1421838"/>
                  <a:gd name="connsiteX21" fmla="*/ 1076449 w 3076373"/>
                  <a:gd name="connsiteY21" fmla="*/ 1185554 h 1421838"/>
                  <a:gd name="connsiteX22" fmla="*/ 1132113 w 3076373"/>
                  <a:gd name="connsiteY22" fmla="*/ 1054183 h 1421838"/>
                  <a:gd name="connsiteX23" fmla="*/ 1268928 w 3076373"/>
                  <a:gd name="connsiteY23" fmla="*/ 1088076 h 1421838"/>
                  <a:gd name="connsiteX24" fmla="*/ 1263980 w 3076373"/>
                  <a:gd name="connsiteY24" fmla="*/ 1238745 h 1421838"/>
                  <a:gd name="connsiteX25" fmla="*/ 1323851 w 3076373"/>
                  <a:gd name="connsiteY25" fmla="*/ 1230581 h 1421838"/>
                  <a:gd name="connsiteX26" fmla="*/ 1372837 w 3076373"/>
                  <a:gd name="connsiteY26" fmla="*/ 1108116 h 1421838"/>
                  <a:gd name="connsiteX27" fmla="*/ 1557646 w 3076373"/>
                  <a:gd name="connsiteY27" fmla="*/ 1111828 h 1421838"/>
                  <a:gd name="connsiteX28" fmla="*/ 1940379 w 3076373"/>
                  <a:gd name="connsiteY28" fmla="*/ 1110590 h 1421838"/>
                  <a:gd name="connsiteX29" fmla="*/ 1986890 w 3076373"/>
                  <a:gd name="connsiteY29" fmla="*/ 1244188 h 1421838"/>
                  <a:gd name="connsiteX30" fmla="*/ 1979963 w 3076373"/>
                  <a:gd name="connsiteY30" fmla="*/ 1402031 h 1421838"/>
                  <a:gd name="connsiteX31" fmla="*/ 2059627 w 3076373"/>
                  <a:gd name="connsiteY31" fmla="*/ 1402773 h 1421838"/>
                  <a:gd name="connsiteX32" fmla="*/ 2047256 w 3076373"/>
                  <a:gd name="connsiteY32" fmla="*/ 1249629 h 1421838"/>
                  <a:gd name="connsiteX33" fmla="*/ 2063585 w 3076373"/>
                  <a:gd name="connsiteY33" fmla="*/ 1102673 h 1421838"/>
                  <a:gd name="connsiteX34" fmla="*/ 2178132 w 3076373"/>
                  <a:gd name="connsiteY34" fmla="*/ 1008661 h 1421838"/>
                  <a:gd name="connsiteX35" fmla="*/ 2283526 w 3076373"/>
                  <a:gd name="connsiteY35" fmla="*/ 1144485 h 1421838"/>
                  <a:gd name="connsiteX36" fmla="*/ 2342408 w 3076373"/>
                  <a:gd name="connsiteY36" fmla="*/ 1239734 h 1421838"/>
                  <a:gd name="connsiteX37" fmla="*/ 2421083 w 3076373"/>
                  <a:gd name="connsiteY37" fmla="*/ 1296143 h 1421838"/>
                  <a:gd name="connsiteX38" fmla="*/ 2425040 w 3076373"/>
                  <a:gd name="connsiteY38" fmla="*/ 1226375 h 1421838"/>
                  <a:gd name="connsiteX39" fmla="*/ 2354530 w 3076373"/>
                  <a:gd name="connsiteY39" fmla="*/ 1118012 h 1421838"/>
                  <a:gd name="connsiteX40" fmla="*/ 2320636 w 3076373"/>
                  <a:gd name="connsiteY40" fmla="*/ 953737 h 1421838"/>
                  <a:gd name="connsiteX41" fmla="*/ 2497035 w 3076373"/>
                  <a:gd name="connsiteY41" fmla="*/ 717963 h 1421838"/>
                  <a:gd name="connsiteX42" fmla="*/ 2598469 w 3076373"/>
                  <a:gd name="connsiteY42" fmla="*/ 752352 h 1421838"/>
                  <a:gd name="connsiteX43" fmla="*/ 2777341 w 3076373"/>
                  <a:gd name="connsiteY43" fmla="*/ 856261 h 1421838"/>
                  <a:gd name="connsiteX44" fmla="*/ 2805546 w 3076373"/>
                  <a:gd name="connsiteY44" fmla="*/ 909700 h 1421838"/>
                  <a:gd name="connsiteX45" fmla="*/ 2837955 w 3076373"/>
                  <a:gd name="connsiteY45" fmla="*/ 959674 h 1421838"/>
                  <a:gd name="connsiteX46" fmla="*/ 2885951 w 3076373"/>
                  <a:gd name="connsiteY46" fmla="*/ 920338 h 1421838"/>
                  <a:gd name="connsiteX47" fmla="*/ 2921083 w 3076373"/>
                  <a:gd name="connsiteY47" fmla="*/ 820387 h 1421838"/>
                  <a:gd name="connsiteX48" fmla="*/ 2812968 w 3076373"/>
                  <a:gd name="connsiteY48" fmla="*/ 792184 h 1421838"/>
                  <a:gd name="connsiteX49" fmla="*/ 2698915 w 3076373"/>
                  <a:gd name="connsiteY49" fmla="*/ 731817 h 1421838"/>
                  <a:gd name="connsiteX50" fmla="*/ 2607871 w 3076373"/>
                  <a:gd name="connsiteY50" fmla="*/ 651658 h 1421838"/>
                  <a:gd name="connsiteX51" fmla="*/ 2706337 w 3076373"/>
                  <a:gd name="connsiteY51" fmla="*/ 435924 h 1421838"/>
                  <a:gd name="connsiteX52" fmla="*/ 2798866 w 3076373"/>
                  <a:gd name="connsiteY52" fmla="*/ 487631 h 1421838"/>
                  <a:gd name="connsiteX53" fmla="*/ 2828801 w 3076373"/>
                  <a:gd name="connsiteY53" fmla="*/ 441366 h 1421838"/>
                  <a:gd name="connsiteX54" fmla="*/ 2771651 w 3076373"/>
                  <a:gd name="connsiteY54" fmla="*/ 378774 h 1421838"/>
                  <a:gd name="connsiteX55" fmla="*/ 2802577 w 3076373"/>
                  <a:gd name="connsiteY55" fmla="*/ 308759 h 1421838"/>
                  <a:gd name="connsiteX56" fmla="*/ 2980707 w 3076373"/>
                  <a:gd name="connsiteY56" fmla="*/ 356260 h 1421838"/>
                  <a:gd name="connsiteX57" fmla="*/ 2987788 w 3076373"/>
                  <a:gd name="connsiteY57" fmla="*/ 427450 h 1421838"/>
                  <a:gd name="connsiteX58" fmla="*/ 3038692 w 3076373"/>
                  <a:gd name="connsiteY58" fmla="*/ 432182 h 1421838"/>
                  <a:gd name="connsiteX59" fmla="*/ 3075709 w 3076373"/>
                  <a:gd name="connsiteY59" fmla="*/ 380011 h 1421838"/>
                  <a:gd name="connsiteX60" fmla="*/ 3051959 w 3076373"/>
                  <a:gd name="connsiteY60" fmla="*/ 308759 h 1421838"/>
                  <a:gd name="connsiteX61" fmla="*/ 2933205 w 3076373"/>
                  <a:gd name="connsiteY61" fmla="*/ 261257 h 1421838"/>
                  <a:gd name="connsiteX62" fmla="*/ 2826327 w 3076373"/>
                  <a:gd name="connsiteY62" fmla="*/ 166255 h 1421838"/>
                  <a:gd name="connsiteX63" fmla="*/ 2897579 w 3076373"/>
                  <a:gd name="connsiteY63" fmla="*/ 11876 h 1421838"/>
                  <a:gd name="connsiteX64" fmla="*/ 2933205 w 3076373"/>
                  <a:gd name="connsiteY64" fmla="*/ 23751 h 1421838"/>
                  <a:gd name="connsiteX0" fmla="*/ 0 w 3076373"/>
                  <a:gd name="connsiteY0" fmla="*/ 0 h 1421838"/>
                  <a:gd name="connsiteX1" fmla="*/ 190005 w 3076373"/>
                  <a:gd name="connsiteY1" fmla="*/ 71252 h 1421838"/>
                  <a:gd name="connsiteX2" fmla="*/ 320634 w 3076373"/>
                  <a:gd name="connsiteY2" fmla="*/ 249382 h 1421838"/>
                  <a:gd name="connsiteX3" fmla="*/ 59377 w 3076373"/>
                  <a:gd name="connsiteY3" fmla="*/ 368135 h 1421838"/>
                  <a:gd name="connsiteX4" fmla="*/ 118753 w 3076373"/>
                  <a:gd name="connsiteY4" fmla="*/ 451263 h 1421838"/>
                  <a:gd name="connsiteX5" fmla="*/ 332509 w 3076373"/>
                  <a:gd name="connsiteY5" fmla="*/ 332509 h 1421838"/>
                  <a:gd name="connsiteX6" fmla="*/ 439387 w 3076373"/>
                  <a:gd name="connsiteY6" fmla="*/ 463138 h 1421838"/>
                  <a:gd name="connsiteX7" fmla="*/ 550718 w 3076373"/>
                  <a:gd name="connsiteY7" fmla="*/ 556903 h 1421838"/>
                  <a:gd name="connsiteX8" fmla="*/ 480951 w 3076373"/>
                  <a:gd name="connsiteY8" fmla="*/ 668234 h 1421838"/>
                  <a:gd name="connsiteX9" fmla="*/ 334488 w 3076373"/>
                  <a:gd name="connsiteY9" fmla="*/ 854529 h 1421838"/>
                  <a:gd name="connsiteX10" fmla="*/ 442109 w 3076373"/>
                  <a:gd name="connsiteY10" fmla="*/ 914895 h 1421838"/>
                  <a:gd name="connsiteX11" fmla="*/ 650175 w 3076373"/>
                  <a:gd name="connsiteY11" fmla="*/ 671203 h 1421838"/>
                  <a:gd name="connsiteX12" fmla="*/ 775113 w 3076373"/>
                  <a:gd name="connsiteY12" fmla="*/ 747898 h 1421838"/>
                  <a:gd name="connsiteX13" fmla="*/ 682336 w 3076373"/>
                  <a:gd name="connsiteY13" fmla="*/ 885948 h 1421838"/>
                  <a:gd name="connsiteX14" fmla="*/ 741466 w 3076373"/>
                  <a:gd name="connsiteY14" fmla="*/ 921574 h 1421838"/>
                  <a:gd name="connsiteX15" fmla="*/ 836221 w 3076373"/>
                  <a:gd name="connsiteY15" fmla="*/ 804554 h 1421838"/>
                  <a:gd name="connsiteX16" fmla="*/ 996043 w 3076373"/>
                  <a:gd name="connsiteY16" fmla="*/ 954974 h 1421838"/>
                  <a:gd name="connsiteX17" fmla="*/ 1034638 w 3076373"/>
                  <a:gd name="connsiteY17" fmla="*/ 1057400 h 1421838"/>
                  <a:gd name="connsiteX18" fmla="*/ 972787 w 3076373"/>
                  <a:gd name="connsiteY18" fmla="*/ 1154380 h 1421838"/>
                  <a:gd name="connsiteX19" fmla="*/ 925781 w 3076373"/>
                  <a:gd name="connsiteY19" fmla="*/ 1255074 h 1421838"/>
                  <a:gd name="connsiteX20" fmla="*/ 1044781 w 3076373"/>
                  <a:gd name="connsiteY20" fmla="*/ 1282288 h 1421838"/>
                  <a:gd name="connsiteX21" fmla="*/ 1076449 w 3076373"/>
                  <a:gd name="connsiteY21" fmla="*/ 1185554 h 1421838"/>
                  <a:gd name="connsiteX22" fmla="*/ 1132113 w 3076373"/>
                  <a:gd name="connsiteY22" fmla="*/ 1054183 h 1421838"/>
                  <a:gd name="connsiteX23" fmla="*/ 1268928 w 3076373"/>
                  <a:gd name="connsiteY23" fmla="*/ 1088076 h 1421838"/>
                  <a:gd name="connsiteX24" fmla="*/ 1263980 w 3076373"/>
                  <a:gd name="connsiteY24" fmla="*/ 1238745 h 1421838"/>
                  <a:gd name="connsiteX25" fmla="*/ 1323851 w 3076373"/>
                  <a:gd name="connsiteY25" fmla="*/ 1230581 h 1421838"/>
                  <a:gd name="connsiteX26" fmla="*/ 1372837 w 3076373"/>
                  <a:gd name="connsiteY26" fmla="*/ 1108116 h 1421838"/>
                  <a:gd name="connsiteX27" fmla="*/ 1557646 w 3076373"/>
                  <a:gd name="connsiteY27" fmla="*/ 1111828 h 1421838"/>
                  <a:gd name="connsiteX28" fmla="*/ 1940379 w 3076373"/>
                  <a:gd name="connsiteY28" fmla="*/ 1110590 h 1421838"/>
                  <a:gd name="connsiteX29" fmla="*/ 1986890 w 3076373"/>
                  <a:gd name="connsiteY29" fmla="*/ 1244188 h 1421838"/>
                  <a:gd name="connsiteX30" fmla="*/ 1979963 w 3076373"/>
                  <a:gd name="connsiteY30" fmla="*/ 1402031 h 1421838"/>
                  <a:gd name="connsiteX31" fmla="*/ 2059627 w 3076373"/>
                  <a:gd name="connsiteY31" fmla="*/ 1402773 h 1421838"/>
                  <a:gd name="connsiteX32" fmla="*/ 2047256 w 3076373"/>
                  <a:gd name="connsiteY32" fmla="*/ 1249629 h 1421838"/>
                  <a:gd name="connsiteX33" fmla="*/ 2063585 w 3076373"/>
                  <a:gd name="connsiteY33" fmla="*/ 1102673 h 1421838"/>
                  <a:gd name="connsiteX34" fmla="*/ 2178132 w 3076373"/>
                  <a:gd name="connsiteY34" fmla="*/ 1008661 h 1421838"/>
                  <a:gd name="connsiteX35" fmla="*/ 2283526 w 3076373"/>
                  <a:gd name="connsiteY35" fmla="*/ 1144485 h 1421838"/>
                  <a:gd name="connsiteX36" fmla="*/ 2342408 w 3076373"/>
                  <a:gd name="connsiteY36" fmla="*/ 1239734 h 1421838"/>
                  <a:gd name="connsiteX37" fmla="*/ 2421083 w 3076373"/>
                  <a:gd name="connsiteY37" fmla="*/ 1296143 h 1421838"/>
                  <a:gd name="connsiteX38" fmla="*/ 2425040 w 3076373"/>
                  <a:gd name="connsiteY38" fmla="*/ 1226375 h 1421838"/>
                  <a:gd name="connsiteX39" fmla="*/ 2354530 w 3076373"/>
                  <a:gd name="connsiteY39" fmla="*/ 1118012 h 1421838"/>
                  <a:gd name="connsiteX40" fmla="*/ 2320636 w 3076373"/>
                  <a:gd name="connsiteY40" fmla="*/ 953737 h 1421838"/>
                  <a:gd name="connsiteX41" fmla="*/ 2497035 w 3076373"/>
                  <a:gd name="connsiteY41" fmla="*/ 717963 h 1421838"/>
                  <a:gd name="connsiteX42" fmla="*/ 2598469 w 3076373"/>
                  <a:gd name="connsiteY42" fmla="*/ 752352 h 1421838"/>
                  <a:gd name="connsiteX43" fmla="*/ 2777341 w 3076373"/>
                  <a:gd name="connsiteY43" fmla="*/ 856261 h 1421838"/>
                  <a:gd name="connsiteX44" fmla="*/ 2805546 w 3076373"/>
                  <a:gd name="connsiteY44" fmla="*/ 909700 h 1421838"/>
                  <a:gd name="connsiteX45" fmla="*/ 2837955 w 3076373"/>
                  <a:gd name="connsiteY45" fmla="*/ 959674 h 1421838"/>
                  <a:gd name="connsiteX46" fmla="*/ 2885951 w 3076373"/>
                  <a:gd name="connsiteY46" fmla="*/ 920338 h 1421838"/>
                  <a:gd name="connsiteX47" fmla="*/ 2921083 w 3076373"/>
                  <a:gd name="connsiteY47" fmla="*/ 820387 h 1421838"/>
                  <a:gd name="connsiteX48" fmla="*/ 2812968 w 3076373"/>
                  <a:gd name="connsiteY48" fmla="*/ 792184 h 1421838"/>
                  <a:gd name="connsiteX49" fmla="*/ 2698915 w 3076373"/>
                  <a:gd name="connsiteY49" fmla="*/ 731817 h 1421838"/>
                  <a:gd name="connsiteX50" fmla="*/ 2607871 w 3076373"/>
                  <a:gd name="connsiteY50" fmla="*/ 651658 h 1421838"/>
                  <a:gd name="connsiteX51" fmla="*/ 2706337 w 3076373"/>
                  <a:gd name="connsiteY51" fmla="*/ 435924 h 1421838"/>
                  <a:gd name="connsiteX52" fmla="*/ 2798866 w 3076373"/>
                  <a:gd name="connsiteY52" fmla="*/ 487631 h 1421838"/>
                  <a:gd name="connsiteX53" fmla="*/ 2828801 w 3076373"/>
                  <a:gd name="connsiteY53" fmla="*/ 441366 h 1421838"/>
                  <a:gd name="connsiteX54" fmla="*/ 2771651 w 3076373"/>
                  <a:gd name="connsiteY54" fmla="*/ 378774 h 1421838"/>
                  <a:gd name="connsiteX55" fmla="*/ 2802577 w 3076373"/>
                  <a:gd name="connsiteY55" fmla="*/ 308759 h 1421838"/>
                  <a:gd name="connsiteX56" fmla="*/ 2980707 w 3076373"/>
                  <a:gd name="connsiteY56" fmla="*/ 356260 h 1421838"/>
                  <a:gd name="connsiteX57" fmla="*/ 2987788 w 3076373"/>
                  <a:gd name="connsiteY57" fmla="*/ 427450 h 1421838"/>
                  <a:gd name="connsiteX58" fmla="*/ 3038692 w 3076373"/>
                  <a:gd name="connsiteY58" fmla="*/ 432182 h 1421838"/>
                  <a:gd name="connsiteX59" fmla="*/ 3075709 w 3076373"/>
                  <a:gd name="connsiteY59" fmla="*/ 380011 h 1421838"/>
                  <a:gd name="connsiteX60" fmla="*/ 3051959 w 3076373"/>
                  <a:gd name="connsiteY60" fmla="*/ 308759 h 1421838"/>
                  <a:gd name="connsiteX61" fmla="*/ 2933205 w 3076373"/>
                  <a:gd name="connsiteY61" fmla="*/ 261257 h 1421838"/>
                  <a:gd name="connsiteX62" fmla="*/ 2826327 w 3076373"/>
                  <a:gd name="connsiteY62" fmla="*/ 166255 h 1421838"/>
                  <a:gd name="connsiteX63" fmla="*/ 2897579 w 3076373"/>
                  <a:gd name="connsiteY63" fmla="*/ 11876 h 1421838"/>
                  <a:gd name="connsiteX64" fmla="*/ 2933205 w 3076373"/>
                  <a:gd name="connsiteY64" fmla="*/ 23751 h 1421838"/>
                  <a:gd name="connsiteX0" fmla="*/ 0 w 3076373"/>
                  <a:gd name="connsiteY0" fmla="*/ 0 h 1421838"/>
                  <a:gd name="connsiteX1" fmla="*/ 190005 w 3076373"/>
                  <a:gd name="connsiteY1" fmla="*/ 71252 h 1421838"/>
                  <a:gd name="connsiteX2" fmla="*/ 320634 w 3076373"/>
                  <a:gd name="connsiteY2" fmla="*/ 249382 h 1421838"/>
                  <a:gd name="connsiteX3" fmla="*/ 59377 w 3076373"/>
                  <a:gd name="connsiteY3" fmla="*/ 368135 h 1421838"/>
                  <a:gd name="connsiteX4" fmla="*/ 118753 w 3076373"/>
                  <a:gd name="connsiteY4" fmla="*/ 451263 h 1421838"/>
                  <a:gd name="connsiteX5" fmla="*/ 332509 w 3076373"/>
                  <a:gd name="connsiteY5" fmla="*/ 332509 h 1421838"/>
                  <a:gd name="connsiteX6" fmla="*/ 439387 w 3076373"/>
                  <a:gd name="connsiteY6" fmla="*/ 463138 h 1421838"/>
                  <a:gd name="connsiteX7" fmla="*/ 550718 w 3076373"/>
                  <a:gd name="connsiteY7" fmla="*/ 556903 h 1421838"/>
                  <a:gd name="connsiteX8" fmla="*/ 480951 w 3076373"/>
                  <a:gd name="connsiteY8" fmla="*/ 668234 h 1421838"/>
                  <a:gd name="connsiteX9" fmla="*/ 334488 w 3076373"/>
                  <a:gd name="connsiteY9" fmla="*/ 854529 h 1421838"/>
                  <a:gd name="connsiteX10" fmla="*/ 442109 w 3076373"/>
                  <a:gd name="connsiteY10" fmla="*/ 914895 h 1421838"/>
                  <a:gd name="connsiteX11" fmla="*/ 650175 w 3076373"/>
                  <a:gd name="connsiteY11" fmla="*/ 671203 h 1421838"/>
                  <a:gd name="connsiteX12" fmla="*/ 775113 w 3076373"/>
                  <a:gd name="connsiteY12" fmla="*/ 747898 h 1421838"/>
                  <a:gd name="connsiteX13" fmla="*/ 682336 w 3076373"/>
                  <a:gd name="connsiteY13" fmla="*/ 885948 h 1421838"/>
                  <a:gd name="connsiteX14" fmla="*/ 741466 w 3076373"/>
                  <a:gd name="connsiteY14" fmla="*/ 921574 h 1421838"/>
                  <a:gd name="connsiteX15" fmla="*/ 836221 w 3076373"/>
                  <a:gd name="connsiteY15" fmla="*/ 804554 h 1421838"/>
                  <a:gd name="connsiteX16" fmla="*/ 996043 w 3076373"/>
                  <a:gd name="connsiteY16" fmla="*/ 954974 h 1421838"/>
                  <a:gd name="connsiteX17" fmla="*/ 1034638 w 3076373"/>
                  <a:gd name="connsiteY17" fmla="*/ 1057400 h 1421838"/>
                  <a:gd name="connsiteX18" fmla="*/ 972787 w 3076373"/>
                  <a:gd name="connsiteY18" fmla="*/ 1154380 h 1421838"/>
                  <a:gd name="connsiteX19" fmla="*/ 925781 w 3076373"/>
                  <a:gd name="connsiteY19" fmla="*/ 1255074 h 1421838"/>
                  <a:gd name="connsiteX20" fmla="*/ 1044781 w 3076373"/>
                  <a:gd name="connsiteY20" fmla="*/ 1282288 h 1421838"/>
                  <a:gd name="connsiteX21" fmla="*/ 1076449 w 3076373"/>
                  <a:gd name="connsiteY21" fmla="*/ 1185554 h 1421838"/>
                  <a:gd name="connsiteX22" fmla="*/ 1132113 w 3076373"/>
                  <a:gd name="connsiteY22" fmla="*/ 1054183 h 1421838"/>
                  <a:gd name="connsiteX23" fmla="*/ 1268928 w 3076373"/>
                  <a:gd name="connsiteY23" fmla="*/ 1088076 h 1421838"/>
                  <a:gd name="connsiteX24" fmla="*/ 1263980 w 3076373"/>
                  <a:gd name="connsiteY24" fmla="*/ 1238745 h 1421838"/>
                  <a:gd name="connsiteX25" fmla="*/ 1323851 w 3076373"/>
                  <a:gd name="connsiteY25" fmla="*/ 1230581 h 1421838"/>
                  <a:gd name="connsiteX26" fmla="*/ 1372837 w 3076373"/>
                  <a:gd name="connsiteY26" fmla="*/ 1108116 h 1421838"/>
                  <a:gd name="connsiteX27" fmla="*/ 1557646 w 3076373"/>
                  <a:gd name="connsiteY27" fmla="*/ 1111828 h 1421838"/>
                  <a:gd name="connsiteX28" fmla="*/ 1940379 w 3076373"/>
                  <a:gd name="connsiteY28" fmla="*/ 1110590 h 1421838"/>
                  <a:gd name="connsiteX29" fmla="*/ 1986890 w 3076373"/>
                  <a:gd name="connsiteY29" fmla="*/ 1244188 h 1421838"/>
                  <a:gd name="connsiteX30" fmla="*/ 1979963 w 3076373"/>
                  <a:gd name="connsiteY30" fmla="*/ 1402031 h 1421838"/>
                  <a:gd name="connsiteX31" fmla="*/ 2059627 w 3076373"/>
                  <a:gd name="connsiteY31" fmla="*/ 1402773 h 1421838"/>
                  <a:gd name="connsiteX32" fmla="*/ 2047256 w 3076373"/>
                  <a:gd name="connsiteY32" fmla="*/ 1249629 h 1421838"/>
                  <a:gd name="connsiteX33" fmla="*/ 2063585 w 3076373"/>
                  <a:gd name="connsiteY33" fmla="*/ 1102673 h 1421838"/>
                  <a:gd name="connsiteX34" fmla="*/ 2178132 w 3076373"/>
                  <a:gd name="connsiteY34" fmla="*/ 1008661 h 1421838"/>
                  <a:gd name="connsiteX35" fmla="*/ 2283526 w 3076373"/>
                  <a:gd name="connsiteY35" fmla="*/ 1144485 h 1421838"/>
                  <a:gd name="connsiteX36" fmla="*/ 2342408 w 3076373"/>
                  <a:gd name="connsiteY36" fmla="*/ 1239734 h 1421838"/>
                  <a:gd name="connsiteX37" fmla="*/ 2421083 w 3076373"/>
                  <a:gd name="connsiteY37" fmla="*/ 1296143 h 1421838"/>
                  <a:gd name="connsiteX38" fmla="*/ 2425040 w 3076373"/>
                  <a:gd name="connsiteY38" fmla="*/ 1226375 h 1421838"/>
                  <a:gd name="connsiteX39" fmla="*/ 2354530 w 3076373"/>
                  <a:gd name="connsiteY39" fmla="*/ 1118012 h 1421838"/>
                  <a:gd name="connsiteX40" fmla="*/ 2320636 w 3076373"/>
                  <a:gd name="connsiteY40" fmla="*/ 953737 h 1421838"/>
                  <a:gd name="connsiteX41" fmla="*/ 2497035 w 3076373"/>
                  <a:gd name="connsiteY41" fmla="*/ 717963 h 1421838"/>
                  <a:gd name="connsiteX42" fmla="*/ 2598469 w 3076373"/>
                  <a:gd name="connsiteY42" fmla="*/ 752352 h 1421838"/>
                  <a:gd name="connsiteX43" fmla="*/ 2777341 w 3076373"/>
                  <a:gd name="connsiteY43" fmla="*/ 856261 h 1421838"/>
                  <a:gd name="connsiteX44" fmla="*/ 2805546 w 3076373"/>
                  <a:gd name="connsiteY44" fmla="*/ 909700 h 1421838"/>
                  <a:gd name="connsiteX45" fmla="*/ 2837955 w 3076373"/>
                  <a:gd name="connsiteY45" fmla="*/ 959674 h 1421838"/>
                  <a:gd name="connsiteX46" fmla="*/ 2885951 w 3076373"/>
                  <a:gd name="connsiteY46" fmla="*/ 920338 h 1421838"/>
                  <a:gd name="connsiteX47" fmla="*/ 2921083 w 3076373"/>
                  <a:gd name="connsiteY47" fmla="*/ 820387 h 1421838"/>
                  <a:gd name="connsiteX48" fmla="*/ 2812968 w 3076373"/>
                  <a:gd name="connsiteY48" fmla="*/ 792184 h 1421838"/>
                  <a:gd name="connsiteX49" fmla="*/ 2698915 w 3076373"/>
                  <a:gd name="connsiteY49" fmla="*/ 731817 h 1421838"/>
                  <a:gd name="connsiteX50" fmla="*/ 2607871 w 3076373"/>
                  <a:gd name="connsiteY50" fmla="*/ 651658 h 1421838"/>
                  <a:gd name="connsiteX51" fmla="*/ 2706337 w 3076373"/>
                  <a:gd name="connsiteY51" fmla="*/ 435924 h 1421838"/>
                  <a:gd name="connsiteX52" fmla="*/ 2798866 w 3076373"/>
                  <a:gd name="connsiteY52" fmla="*/ 487631 h 1421838"/>
                  <a:gd name="connsiteX53" fmla="*/ 2828801 w 3076373"/>
                  <a:gd name="connsiteY53" fmla="*/ 441366 h 1421838"/>
                  <a:gd name="connsiteX54" fmla="*/ 2771651 w 3076373"/>
                  <a:gd name="connsiteY54" fmla="*/ 378774 h 1421838"/>
                  <a:gd name="connsiteX55" fmla="*/ 2802577 w 3076373"/>
                  <a:gd name="connsiteY55" fmla="*/ 308759 h 1421838"/>
                  <a:gd name="connsiteX56" fmla="*/ 2980707 w 3076373"/>
                  <a:gd name="connsiteY56" fmla="*/ 356260 h 1421838"/>
                  <a:gd name="connsiteX57" fmla="*/ 2987788 w 3076373"/>
                  <a:gd name="connsiteY57" fmla="*/ 427450 h 1421838"/>
                  <a:gd name="connsiteX58" fmla="*/ 3038692 w 3076373"/>
                  <a:gd name="connsiteY58" fmla="*/ 432182 h 1421838"/>
                  <a:gd name="connsiteX59" fmla="*/ 3075709 w 3076373"/>
                  <a:gd name="connsiteY59" fmla="*/ 380011 h 1421838"/>
                  <a:gd name="connsiteX60" fmla="*/ 3051959 w 3076373"/>
                  <a:gd name="connsiteY60" fmla="*/ 308759 h 1421838"/>
                  <a:gd name="connsiteX61" fmla="*/ 2933205 w 3076373"/>
                  <a:gd name="connsiteY61" fmla="*/ 261257 h 1421838"/>
                  <a:gd name="connsiteX62" fmla="*/ 2826327 w 3076373"/>
                  <a:gd name="connsiteY62" fmla="*/ 166255 h 1421838"/>
                  <a:gd name="connsiteX63" fmla="*/ 2897579 w 3076373"/>
                  <a:gd name="connsiteY63" fmla="*/ 11876 h 1421838"/>
                  <a:gd name="connsiteX64" fmla="*/ 2933205 w 3076373"/>
                  <a:gd name="connsiteY64" fmla="*/ 23751 h 1421838"/>
                  <a:gd name="connsiteX0" fmla="*/ 0 w 3076373"/>
                  <a:gd name="connsiteY0" fmla="*/ 0 h 1421838"/>
                  <a:gd name="connsiteX1" fmla="*/ 190005 w 3076373"/>
                  <a:gd name="connsiteY1" fmla="*/ 71252 h 1421838"/>
                  <a:gd name="connsiteX2" fmla="*/ 320634 w 3076373"/>
                  <a:gd name="connsiteY2" fmla="*/ 249382 h 1421838"/>
                  <a:gd name="connsiteX3" fmla="*/ 59377 w 3076373"/>
                  <a:gd name="connsiteY3" fmla="*/ 368135 h 1421838"/>
                  <a:gd name="connsiteX4" fmla="*/ 118753 w 3076373"/>
                  <a:gd name="connsiteY4" fmla="*/ 451263 h 1421838"/>
                  <a:gd name="connsiteX5" fmla="*/ 332509 w 3076373"/>
                  <a:gd name="connsiteY5" fmla="*/ 332509 h 1421838"/>
                  <a:gd name="connsiteX6" fmla="*/ 439387 w 3076373"/>
                  <a:gd name="connsiteY6" fmla="*/ 463138 h 1421838"/>
                  <a:gd name="connsiteX7" fmla="*/ 550718 w 3076373"/>
                  <a:gd name="connsiteY7" fmla="*/ 556903 h 1421838"/>
                  <a:gd name="connsiteX8" fmla="*/ 480951 w 3076373"/>
                  <a:gd name="connsiteY8" fmla="*/ 668234 h 1421838"/>
                  <a:gd name="connsiteX9" fmla="*/ 334488 w 3076373"/>
                  <a:gd name="connsiteY9" fmla="*/ 854529 h 1421838"/>
                  <a:gd name="connsiteX10" fmla="*/ 442109 w 3076373"/>
                  <a:gd name="connsiteY10" fmla="*/ 914895 h 1421838"/>
                  <a:gd name="connsiteX11" fmla="*/ 650175 w 3076373"/>
                  <a:gd name="connsiteY11" fmla="*/ 671203 h 1421838"/>
                  <a:gd name="connsiteX12" fmla="*/ 775113 w 3076373"/>
                  <a:gd name="connsiteY12" fmla="*/ 747898 h 1421838"/>
                  <a:gd name="connsiteX13" fmla="*/ 682336 w 3076373"/>
                  <a:gd name="connsiteY13" fmla="*/ 885948 h 1421838"/>
                  <a:gd name="connsiteX14" fmla="*/ 741466 w 3076373"/>
                  <a:gd name="connsiteY14" fmla="*/ 921574 h 1421838"/>
                  <a:gd name="connsiteX15" fmla="*/ 836221 w 3076373"/>
                  <a:gd name="connsiteY15" fmla="*/ 804554 h 1421838"/>
                  <a:gd name="connsiteX16" fmla="*/ 996043 w 3076373"/>
                  <a:gd name="connsiteY16" fmla="*/ 954974 h 1421838"/>
                  <a:gd name="connsiteX17" fmla="*/ 1034638 w 3076373"/>
                  <a:gd name="connsiteY17" fmla="*/ 1057400 h 1421838"/>
                  <a:gd name="connsiteX18" fmla="*/ 972787 w 3076373"/>
                  <a:gd name="connsiteY18" fmla="*/ 1154380 h 1421838"/>
                  <a:gd name="connsiteX19" fmla="*/ 925781 w 3076373"/>
                  <a:gd name="connsiteY19" fmla="*/ 1255074 h 1421838"/>
                  <a:gd name="connsiteX20" fmla="*/ 1044781 w 3076373"/>
                  <a:gd name="connsiteY20" fmla="*/ 1282288 h 1421838"/>
                  <a:gd name="connsiteX21" fmla="*/ 1076449 w 3076373"/>
                  <a:gd name="connsiteY21" fmla="*/ 1185554 h 1421838"/>
                  <a:gd name="connsiteX22" fmla="*/ 1132113 w 3076373"/>
                  <a:gd name="connsiteY22" fmla="*/ 1054183 h 1421838"/>
                  <a:gd name="connsiteX23" fmla="*/ 1268928 w 3076373"/>
                  <a:gd name="connsiteY23" fmla="*/ 1088076 h 1421838"/>
                  <a:gd name="connsiteX24" fmla="*/ 1263980 w 3076373"/>
                  <a:gd name="connsiteY24" fmla="*/ 1238745 h 1421838"/>
                  <a:gd name="connsiteX25" fmla="*/ 1323851 w 3076373"/>
                  <a:gd name="connsiteY25" fmla="*/ 1230581 h 1421838"/>
                  <a:gd name="connsiteX26" fmla="*/ 1372837 w 3076373"/>
                  <a:gd name="connsiteY26" fmla="*/ 1108116 h 1421838"/>
                  <a:gd name="connsiteX27" fmla="*/ 1557646 w 3076373"/>
                  <a:gd name="connsiteY27" fmla="*/ 1111828 h 1421838"/>
                  <a:gd name="connsiteX28" fmla="*/ 1940379 w 3076373"/>
                  <a:gd name="connsiteY28" fmla="*/ 1110590 h 1421838"/>
                  <a:gd name="connsiteX29" fmla="*/ 1986890 w 3076373"/>
                  <a:gd name="connsiteY29" fmla="*/ 1244188 h 1421838"/>
                  <a:gd name="connsiteX30" fmla="*/ 1979963 w 3076373"/>
                  <a:gd name="connsiteY30" fmla="*/ 1402031 h 1421838"/>
                  <a:gd name="connsiteX31" fmla="*/ 2059627 w 3076373"/>
                  <a:gd name="connsiteY31" fmla="*/ 1402773 h 1421838"/>
                  <a:gd name="connsiteX32" fmla="*/ 2047256 w 3076373"/>
                  <a:gd name="connsiteY32" fmla="*/ 1249629 h 1421838"/>
                  <a:gd name="connsiteX33" fmla="*/ 2063585 w 3076373"/>
                  <a:gd name="connsiteY33" fmla="*/ 1102673 h 1421838"/>
                  <a:gd name="connsiteX34" fmla="*/ 2178132 w 3076373"/>
                  <a:gd name="connsiteY34" fmla="*/ 1008661 h 1421838"/>
                  <a:gd name="connsiteX35" fmla="*/ 2283526 w 3076373"/>
                  <a:gd name="connsiteY35" fmla="*/ 1144485 h 1421838"/>
                  <a:gd name="connsiteX36" fmla="*/ 2342408 w 3076373"/>
                  <a:gd name="connsiteY36" fmla="*/ 1239734 h 1421838"/>
                  <a:gd name="connsiteX37" fmla="*/ 2421083 w 3076373"/>
                  <a:gd name="connsiteY37" fmla="*/ 1296143 h 1421838"/>
                  <a:gd name="connsiteX38" fmla="*/ 2425040 w 3076373"/>
                  <a:gd name="connsiteY38" fmla="*/ 1226375 h 1421838"/>
                  <a:gd name="connsiteX39" fmla="*/ 2354530 w 3076373"/>
                  <a:gd name="connsiteY39" fmla="*/ 1118012 h 1421838"/>
                  <a:gd name="connsiteX40" fmla="*/ 2320636 w 3076373"/>
                  <a:gd name="connsiteY40" fmla="*/ 953737 h 1421838"/>
                  <a:gd name="connsiteX41" fmla="*/ 2497035 w 3076373"/>
                  <a:gd name="connsiteY41" fmla="*/ 717963 h 1421838"/>
                  <a:gd name="connsiteX42" fmla="*/ 2598469 w 3076373"/>
                  <a:gd name="connsiteY42" fmla="*/ 752352 h 1421838"/>
                  <a:gd name="connsiteX43" fmla="*/ 2777341 w 3076373"/>
                  <a:gd name="connsiteY43" fmla="*/ 856261 h 1421838"/>
                  <a:gd name="connsiteX44" fmla="*/ 2805546 w 3076373"/>
                  <a:gd name="connsiteY44" fmla="*/ 909700 h 1421838"/>
                  <a:gd name="connsiteX45" fmla="*/ 2837955 w 3076373"/>
                  <a:gd name="connsiteY45" fmla="*/ 959674 h 1421838"/>
                  <a:gd name="connsiteX46" fmla="*/ 2885951 w 3076373"/>
                  <a:gd name="connsiteY46" fmla="*/ 920338 h 1421838"/>
                  <a:gd name="connsiteX47" fmla="*/ 2921083 w 3076373"/>
                  <a:gd name="connsiteY47" fmla="*/ 820387 h 1421838"/>
                  <a:gd name="connsiteX48" fmla="*/ 2812968 w 3076373"/>
                  <a:gd name="connsiteY48" fmla="*/ 792184 h 1421838"/>
                  <a:gd name="connsiteX49" fmla="*/ 2698915 w 3076373"/>
                  <a:gd name="connsiteY49" fmla="*/ 731817 h 1421838"/>
                  <a:gd name="connsiteX50" fmla="*/ 2607871 w 3076373"/>
                  <a:gd name="connsiteY50" fmla="*/ 651658 h 1421838"/>
                  <a:gd name="connsiteX51" fmla="*/ 2706337 w 3076373"/>
                  <a:gd name="connsiteY51" fmla="*/ 435924 h 1421838"/>
                  <a:gd name="connsiteX52" fmla="*/ 2798866 w 3076373"/>
                  <a:gd name="connsiteY52" fmla="*/ 487631 h 1421838"/>
                  <a:gd name="connsiteX53" fmla="*/ 2828801 w 3076373"/>
                  <a:gd name="connsiteY53" fmla="*/ 441366 h 1421838"/>
                  <a:gd name="connsiteX54" fmla="*/ 2771651 w 3076373"/>
                  <a:gd name="connsiteY54" fmla="*/ 378774 h 1421838"/>
                  <a:gd name="connsiteX55" fmla="*/ 2802577 w 3076373"/>
                  <a:gd name="connsiteY55" fmla="*/ 308759 h 1421838"/>
                  <a:gd name="connsiteX56" fmla="*/ 2961657 w 3076373"/>
                  <a:gd name="connsiteY56" fmla="*/ 368167 h 1421838"/>
                  <a:gd name="connsiteX57" fmla="*/ 2987788 w 3076373"/>
                  <a:gd name="connsiteY57" fmla="*/ 427450 h 1421838"/>
                  <a:gd name="connsiteX58" fmla="*/ 3038692 w 3076373"/>
                  <a:gd name="connsiteY58" fmla="*/ 432182 h 1421838"/>
                  <a:gd name="connsiteX59" fmla="*/ 3075709 w 3076373"/>
                  <a:gd name="connsiteY59" fmla="*/ 380011 h 1421838"/>
                  <a:gd name="connsiteX60" fmla="*/ 3051959 w 3076373"/>
                  <a:gd name="connsiteY60" fmla="*/ 308759 h 1421838"/>
                  <a:gd name="connsiteX61" fmla="*/ 2933205 w 3076373"/>
                  <a:gd name="connsiteY61" fmla="*/ 261257 h 1421838"/>
                  <a:gd name="connsiteX62" fmla="*/ 2826327 w 3076373"/>
                  <a:gd name="connsiteY62" fmla="*/ 166255 h 1421838"/>
                  <a:gd name="connsiteX63" fmla="*/ 2897579 w 3076373"/>
                  <a:gd name="connsiteY63" fmla="*/ 11876 h 1421838"/>
                  <a:gd name="connsiteX64" fmla="*/ 2933205 w 3076373"/>
                  <a:gd name="connsiteY64" fmla="*/ 23751 h 1421838"/>
                  <a:gd name="connsiteX0" fmla="*/ 0 w 3076373"/>
                  <a:gd name="connsiteY0" fmla="*/ 0 h 1421838"/>
                  <a:gd name="connsiteX1" fmla="*/ 190005 w 3076373"/>
                  <a:gd name="connsiteY1" fmla="*/ 71252 h 1421838"/>
                  <a:gd name="connsiteX2" fmla="*/ 320634 w 3076373"/>
                  <a:gd name="connsiteY2" fmla="*/ 249382 h 1421838"/>
                  <a:gd name="connsiteX3" fmla="*/ 59377 w 3076373"/>
                  <a:gd name="connsiteY3" fmla="*/ 368135 h 1421838"/>
                  <a:gd name="connsiteX4" fmla="*/ 118753 w 3076373"/>
                  <a:gd name="connsiteY4" fmla="*/ 451263 h 1421838"/>
                  <a:gd name="connsiteX5" fmla="*/ 332509 w 3076373"/>
                  <a:gd name="connsiteY5" fmla="*/ 332509 h 1421838"/>
                  <a:gd name="connsiteX6" fmla="*/ 439387 w 3076373"/>
                  <a:gd name="connsiteY6" fmla="*/ 463138 h 1421838"/>
                  <a:gd name="connsiteX7" fmla="*/ 550718 w 3076373"/>
                  <a:gd name="connsiteY7" fmla="*/ 556903 h 1421838"/>
                  <a:gd name="connsiteX8" fmla="*/ 480951 w 3076373"/>
                  <a:gd name="connsiteY8" fmla="*/ 668234 h 1421838"/>
                  <a:gd name="connsiteX9" fmla="*/ 334488 w 3076373"/>
                  <a:gd name="connsiteY9" fmla="*/ 854529 h 1421838"/>
                  <a:gd name="connsiteX10" fmla="*/ 442109 w 3076373"/>
                  <a:gd name="connsiteY10" fmla="*/ 914895 h 1421838"/>
                  <a:gd name="connsiteX11" fmla="*/ 650175 w 3076373"/>
                  <a:gd name="connsiteY11" fmla="*/ 671203 h 1421838"/>
                  <a:gd name="connsiteX12" fmla="*/ 775113 w 3076373"/>
                  <a:gd name="connsiteY12" fmla="*/ 747898 h 1421838"/>
                  <a:gd name="connsiteX13" fmla="*/ 682336 w 3076373"/>
                  <a:gd name="connsiteY13" fmla="*/ 885948 h 1421838"/>
                  <a:gd name="connsiteX14" fmla="*/ 741466 w 3076373"/>
                  <a:gd name="connsiteY14" fmla="*/ 921574 h 1421838"/>
                  <a:gd name="connsiteX15" fmla="*/ 836221 w 3076373"/>
                  <a:gd name="connsiteY15" fmla="*/ 804554 h 1421838"/>
                  <a:gd name="connsiteX16" fmla="*/ 996043 w 3076373"/>
                  <a:gd name="connsiteY16" fmla="*/ 954974 h 1421838"/>
                  <a:gd name="connsiteX17" fmla="*/ 1034638 w 3076373"/>
                  <a:gd name="connsiteY17" fmla="*/ 1057400 h 1421838"/>
                  <a:gd name="connsiteX18" fmla="*/ 972787 w 3076373"/>
                  <a:gd name="connsiteY18" fmla="*/ 1154380 h 1421838"/>
                  <a:gd name="connsiteX19" fmla="*/ 925781 w 3076373"/>
                  <a:gd name="connsiteY19" fmla="*/ 1255074 h 1421838"/>
                  <a:gd name="connsiteX20" fmla="*/ 1044781 w 3076373"/>
                  <a:gd name="connsiteY20" fmla="*/ 1282288 h 1421838"/>
                  <a:gd name="connsiteX21" fmla="*/ 1076449 w 3076373"/>
                  <a:gd name="connsiteY21" fmla="*/ 1185554 h 1421838"/>
                  <a:gd name="connsiteX22" fmla="*/ 1132113 w 3076373"/>
                  <a:gd name="connsiteY22" fmla="*/ 1054183 h 1421838"/>
                  <a:gd name="connsiteX23" fmla="*/ 1268928 w 3076373"/>
                  <a:gd name="connsiteY23" fmla="*/ 1088076 h 1421838"/>
                  <a:gd name="connsiteX24" fmla="*/ 1263980 w 3076373"/>
                  <a:gd name="connsiteY24" fmla="*/ 1238745 h 1421838"/>
                  <a:gd name="connsiteX25" fmla="*/ 1323851 w 3076373"/>
                  <a:gd name="connsiteY25" fmla="*/ 1230581 h 1421838"/>
                  <a:gd name="connsiteX26" fmla="*/ 1372837 w 3076373"/>
                  <a:gd name="connsiteY26" fmla="*/ 1108116 h 1421838"/>
                  <a:gd name="connsiteX27" fmla="*/ 1557646 w 3076373"/>
                  <a:gd name="connsiteY27" fmla="*/ 1111828 h 1421838"/>
                  <a:gd name="connsiteX28" fmla="*/ 1940379 w 3076373"/>
                  <a:gd name="connsiteY28" fmla="*/ 1110590 h 1421838"/>
                  <a:gd name="connsiteX29" fmla="*/ 1986890 w 3076373"/>
                  <a:gd name="connsiteY29" fmla="*/ 1244188 h 1421838"/>
                  <a:gd name="connsiteX30" fmla="*/ 1979963 w 3076373"/>
                  <a:gd name="connsiteY30" fmla="*/ 1402031 h 1421838"/>
                  <a:gd name="connsiteX31" fmla="*/ 2059627 w 3076373"/>
                  <a:gd name="connsiteY31" fmla="*/ 1402773 h 1421838"/>
                  <a:gd name="connsiteX32" fmla="*/ 2047256 w 3076373"/>
                  <a:gd name="connsiteY32" fmla="*/ 1249629 h 1421838"/>
                  <a:gd name="connsiteX33" fmla="*/ 2063585 w 3076373"/>
                  <a:gd name="connsiteY33" fmla="*/ 1102673 h 1421838"/>
                  <a:gd name="connsiteX34" fmla="*/ 2178132 w 3076373"/>
                  <a:gd name="connsiteY34" fmla="*/ 1008661 h 1421838"/>
                  <a:gd name="connsiteX35" fmla="*/ 2283526 w 3076373"/>
                  <a:gd name="connsiteY35" fmla="*/ 1144485 h 1421838"/>
                  <a:gd name="connsiteX36" fmla="*/ 2342408 w 3076373"/>
                  <a:gd name="connsiteY36" fmla="*/ 1239734 h 1421838"/>
                  <a:gd name="connsiteX37" fmla="*/ 2421083 w 3076373"/>
                  <a:gd name="connsiteY37" fmla="*/ 1296143 h 1421838"/>
                  <a:gd name="connsiteX38" fmla="*/ 2425040 w 3076373"/>
                  <a:gd name="connsiteY38" fmla="*/ 1226375 h 1421838"/>
                  <a:gd name="connsiteX39" fmla="*/ 2354530 w 3076373"/>
                  <a:gd name="connsiteY39" fmla="*/ 1118012 h 1421838"/>
                  <a:gd name="connsiteX40" fmla="*/ 2320636 w 3076373"/>
                  <a:gd name="connsiteY40" fmla="*/ 953737 h 1421838"/>
                  <a:gd name="connsiteX41" fmla="*/ 2497035 w 3076373"/>
                  <a:gd name="connsiteY41" fmla="*/ 717963 h 1421838"/>
                  <a:gd name="connsiteX42" fmla="*/ 2598469 w 3076373"/>
                  <a:gd name="connsiteY42" fmla="*/ 752352 h 1421838"/>
                  <a:gd name="connsiteX43" fmla="*/ 2777341 w 3076373"/>
                  <a:gd name="connsiteY43" fmla="*/ 856261 h 1421838"/>
                  <a:gd name="connsiteX44" fmla="*/ 2805546 w 3076373"/>
                  <a:gd name="connsiteY44" fmla="*/ 909700 h 1421838"/>
                  <a:gd name="connsiteX45" fmla="*/ 2837955 w 3076373"/>
                  <a:gd name="connsiteY45" fmla="*/ 959674 h 1421838"/>
                  <a:gd name="connsiteX46" fmla="*/ 2885951 w 3076373"/>
                  <a:gd name="connsiteY46" fmla="*/ 920338 h 1421838"/>
                  <a:gd name="connsiteX47" fmla="*/ 2921083 w 3076373"/>
                  <a:gd name="connsiteY47" fmla="*/ 820387 h 1421838"/>
                  <a:gd name="connsiteX48" fmla="*/ 2812968 w 3076373"/>
                  <a:gd name="connsiteY48" fmla="*/ 792184 h 1421838"/>
                  <a:gd name="connsiteX49" fmla="*/ 2698915 w 3076373"/>
                  <a:gd name="connsiteY49" fmla="*/ 731817 h 1421838"/>
                  <a:gd name="connsiteX50" fmla="*/ 2607871 w 3076373"/>
                  <a:gd name="connsiteY50" fmla="*/ 651658 h 1421838"/>
                  <a:gd name="connsiteX51" fmla="*/ 2706337 w 3076373"/>
                  <a:gd name="connsiteY51" fmla="*/ 435924 h 1421838"/>
                  <a:gd name="connsiteX52" fmla="*/ 2798866 w 3076373"/>
                  <a:gd name="connsiteY52" fmla="*/ 487631 h 1421838"/>
                  <a:gd name="connsiteX53" fmla="*/ 2828801 w 3076373"/>
                  <a:gd name="connsiteY53" fmla="*/ 441366 h 1421838"/>
                  <a:gd name="connsiteX54" fmla="*/ 2771651 w 3076373"/>
                  <a:gd name="connsiteY54" fmla="*/ 378774 h 1421838"/>
                  <a:gd name="connsiteX55" fmla="*/ 2802577 w 3076373"/>
                  <a:gd name="connsiteY55" fmla="*/ 308759 h 1421838"/>
                  <a:gd name="connsiteX56" fmla="*/ 2961657 w 3076373"/>
                  <a:gd name="connsiteY56" fmla="*/ 368167 h 1421838"/>
                  <a:gd name="connsiteX57" fmla="*/ 2999694 w 3076373"/>
                  <a:gd name="connsiteY57" fmla="*/ 420307 h 1421838"/>
                  <a:gd name="connsiteX58" fmla="*/ 3038692 w 3076373"/>
                  <a:gd name="connsiteY58" fmla="*/ 432182 h 1421838"/>
                  <a:gd name="connsiteX59" fmla="*/ 3075709 w 3076373"/>
                  <a:gd name="connsiteY59" fmla="*/ 380011 h 1421838"/>
                  <a:gd name="connsiteX60" fmla="*/ 3051959 w 3076373"/>
                  <a:gd name="connsiteY60" fmla="*/ 308759 h 1421838"/>
                  <a:gd name="connsiteX61" fmla="*/ 2933205 w 3076373"/>
                  <a:gd name="connsiteY61" fmla="*/ 261257 h 1421838"/>
                  <a:gd name="connsiteX62" fmla="*/ 2826327 w 3076373"/>
                  <a:gd name="connsiteY62" fmla="*/ 166255 h 1421838"/>
                  <a:gd name="connsiteX63" fmla="*/ 2897579 w 3076373"/>
                  <a:gd name="connsiteY63" fmla="*/ 11876 h 1421838"/>
                  <a:gd name="connsiteX64" fmla="*/ 2933205 w 3076373"/>
                  <a:gd name="connsiteY64" fmla="*/ 23751 h 1421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3076373" h="1421838">
                    <a:moveTo>
                      <a:pt x="0" y="0"/>
                    </a:moveTo>
                    <a:cubicBezTo>
                      <a:pt x="68283" y="14844"/>
                      <a:pt x="136566" y="29688"/>
                      <a:pt x="190005" y="71252"/>
                    </a:cubicBezTo>
                    <a:cubicBezTo>
                      <a:pt x="243444" y="112816"/>
                      <a:pt x="342405" y="199901"/>
                      <a:pt x="320634" y="249382"/>
                    </a:cubicBezTo>
                    <a:cubicBezTo>
                      <a:pt x="298863" y="298863"/>
                      <a:pt x="93024" y="334488"/>
                      <a:pt x="59377" y="368135"/>
                    </a:cubicBezTo>
                    <a:cubicBezTo>
                      <a:pt x="25730" y="401782"/>
                      <a:pt x="73231" y="457201"/>
                      <a:pt x="118753" y="451263"/>
                    </a:cubicBezTo>
                    <a:cubicBezTo>
                      <a:pt x="164275" y="445325"/>
                      <a:pt x="279070" y="330530"/>
                      <a:pt x="332509" y="332509"/>
                    </a:cubicBezTo>
                    <a:cubicBezTo>
                      <a:pt x="385948" y="334488"/>
                      <a:pt x="403019" y="425739"/>
                      <a:pt x="439387" y="463138"/>
                    </a:cubicBezTo>
                    <a:cubicBezTo>
                      <a:pt x="475755" y="500537"/>
                      <a:pt x="543791" y="522720"/>
                      <a:pt x="550718" y="556903"/>
                    </a:cubicBezTo>
                    <a:cubicBezTo>
                      <a:pt x="557645" y="591086"/>
                      <a:pt x="516989" y="618630"/>
                      <a:pt x="480951" y="668234"/>
                    </a:cubicBezTo>
                    <a:cubicBezTo>
                      <a:pt x="444913" y="717838"/>
                      <a:pt x="340962" y="813419"/>
                      <a:pt x="334488" y="854529"/>
                    </a:cubicBezTo>
                    <a:cubicBezTo>
                      <a:pt x="328014" y="895639"/>
                      <a:pt x="389495" y="945449"/>
                      <a:pt x="442109" y="914895"/>
                    </a:cubicBezTo>
                    <a:cubicBezTo>
                      <a:pt x="494724" y="884341"/>
                      <a:pt x="594674" y="699036"/>
                      <a:pt x="650175" y="671203"/>
                    </a:cubicBezTo>
                    <a:cubicBezTo>
                      <a:pt x="705676" y="643370"/>
                      <a:pt x="769753" y="712107"/>
                      <a:pt x="775113" y="747898"/>
                    </a:cubicBezTo>
                    <a:cubicBezTo>
                      <a:pt x="780473" y="783689"/>
                      <a:pt x="687944" y="857002"/>
                      <a:pt x="682336" y="885948"/>
                    </a:cubicBezTo>
                    <a:cubicBezTo>
                      <a:pt x="676728" y="914894"/>
                      <a:pt x="715819" y="935140"/>
                      <a:pt x="741466" y="921574"/>
                    </a:cubicBezTo>
                    <a:cubicBezTo>
                      <a:pt x="767113" y="908008"/>
                      <a:pt x="793792" y="798987"/>
                      <a:pt x="836221" y="804554"/>
                    </a:cubicBezTo>
                    <a:cubicBezTo>
                      <a:pt x="878651" y="810121"/>
                      <a:pt x="962974" y="912833"/>
                      <a:pt x="996043" y="954974"/>
                    </a:cubicBezTo>
                    <a:cubicBezTo>
                      <a:pt x="1029113" y="997115"/>
                      <a:pt x="1038514" y="1024166"/>
                      <a:pt x="1034638" y="1057400"/>
                    </a:cubicBezTo>
                    <a:cubicBezTo>
                      <a:pt x="1030762" y="1090634"/>
                      <a:pt x="991837" y="1140031"/>
                      <a:pt x="972787" y="1154380"/>
                    </a:cubicBezTo>
                    <a:cubicBezTo>
                      <a:pt x="945573" y="1176894"/>
                      <a:pt x="913782" y="1233756"/>
                      <a:pt x="925781" y="1255074"/>
                    </a:cubicBezTo>
                    <a:cubicBezTo>
                      <a:pt x="937780" y="1276392"/>
                      <a:pt x="1019670" y="1293875"/>
                      <a:pt x="1044781" y="1282288"/>
                    </a:cubicBezTo>
                    <a:cubicBezTo>
                      <a:pt x="1069892" y="1270701"/>
                      <a:pt x="1061894" y="1223571"/>
                      <a:pt x="1076449" y="1185554"/>
                    </a:cubicBezTo>
                    <a:cubicBezTo>
                      <a:pt x="1091004" y="1147537"/>
                      <a:pt x="1100033" y="1070429"/>
                      <a:pt x="1132113" y="1054183"/>
                    </a:cubicBezTo>
                    <a:cubicBezTo>
                      <a:pt x="1164193" y="1037937"/>
                      <a:pt x="1246950" y="1057316"/>
                      <a:pt x="1268928" y="1088076"/>
                    </a:cubicBezTo>
                    <a:cubicBezTo>
                      <a:pt x="1290906" y="1118836"/>
                      <a:pt x="1258001" y="1219530"/>
                      <a:pt x="1263980" y="1238745"/>
                    </a:cubicBezTo>
                    <a:cubicBezTo>
                      <a:pt x="1269959" y="1257960"/>
                      <a:pt x="1305708" y="1252352"/>
                      <a:pt x="1323851" y="1230581"/>
                    </a:cubicBezTo>
                    <a:cubicBezTo>
                      <a:pt x="1341994" y="1208810"/>
                      <a:pt x="1330696" y="1123372"/>
                      <a:pt x="1372837" y="1108116"/>
                    </a:cubicBezTo>
                    <a:cubicBezTo>
                      <a:pt x="1414978" y="1092860"/>
                      <a:pt x="1463056" y="1111416"/>
                      <a:pt x="1557646" y="1111828"/>
                    </a:cubicBezTo>
                    <a:cubicBezTo>
                      <a:pt x="1652236" y="1112240"/>
                      <a:pt x="1868838" y="1088530"/>
                      <a:pt x="1940379" y="1110590"/>
                    </a:cubicBezTo>
                    <a:cubicBezTo>
                      <a:pt x="2011920" y="1132650"/>
                      <a:pt x="1980293" y="1195615"/>
                      <a:pt x="1986890" y="1244188"/>
                    </a:cubicBezTo>
                    <a:cubicBezTo>
                      <a:pt x="1993487" y="1292761"/>
                      <a:pt x="1967840" y="1375600"/>
                      <a:pt x="1979963" y="1402031"/>
                    </a:cubicBezTo>
                    <a:cubicBezTo>
                      <a:pt x="1992086" y="1428462"/>
                      <a:pt x="2048411" y="1428173"/>
                      <a:pt x="2059627" y="1402773"/>
                    </a:cubicBezTo>
                    <a:cubicBezTo>
                      <a:pt x="2070843" y="1377373"/>
                      <a:pt x="2046596" y="1299646"/>
                      <a:pt x="2047256" y="1249629"/>
                    </a:cubicBezTo>
                    <a:cubicBezTo>
                      <a:pt x="2047916" y="1199612"/>
                      <a:pt x="2041772" y="1142834"/>
                      <a:pt x="2063585" y="1102673"/>
                    </a:cubicBezTo>
                    <a:cubicBezTo>
                      <a:pt x="2085398" y="1062512"/>
                      <a:pt x="2141475" y="1001692"/>
                      <a:pt x="2178132" y="1008661"/>
                    </a:cubicBezTo>
                    <a:cubicBezTo>
                      <a:pt x="2214789" y="1015630"/>
                      <a:pt x="2256147" y="1105973"/>
                      <a:pt x="2283526" y="1144485"/>
                    </a:cubicBezTo>
                    <a:cubicBezTo>
                      <a:pt x="2310905" y="1182997"/>
                      <a:pt x="2319482" y="1214458"/>
                      <a:pt x="2342408" y="1239734"/>
                    </a:cubicBezTo>
                    <a:cubicBezTo>
                      <a:pt x="2365334" y="1265010"/>
                      <a:pt x="2407311" y="1298370"/>
                      <a:pt x="2421083" y="1296143"/>
                    </a:cubicBezTo>
                    <a:cubicBezTo>
                      <a:pt x="2434855" y="1293916"/>
                      <a:pt x="2436132" y="1256063"/>
                      <a:pt x="2425040" y="1226375"/>
                    </a:cubicBezTo>
                    <a:cubicBezTo>
                      <a:pt x="2413948" y="1196687"/>
                      <a:pt x="2371931" y="1163452"/>
                      <a:pt x="2354530" y="1118012"/>
                    </a:cubicBezTo>
                    <a:cubicBezTo>
                      <a:pt x="2337129" y="1072572"/>
                      <a:pt x="2296885" y="1020412"/>
                      <a:pt x="2320636" y="953737"/>
                    </a:cubicBezTo>
                    <a:cubicBezTo>
                      <a:pt x="2344387" y="887062"/>
                      <a:pt x="2450729" y="751527"/>
                      <a:pt x="2497035" y="717963"/>
                    </a:cubicBezTo>
                    <a:cubicBezTo>
                      <a:pt x="2543341" y="684399"/>
                      <a:pt x="2551751" y="729302"/>
                      <a:pt x="2598469" y="752352"/>
                    </a:cubicBezTo>
                    <a:cubicBezTo>
                      <a:pt x="2645187" y="775402"/>
                      <a:pt x="2742828" y="830036"/>
                      <a:pt x="2777341" y="856261"/>
                    </a:cubicBezTo>
                    <a:cubicBezTo>
                      <a:pt x="2811854" y="882486"/>
                      <a:pt x="2795444" y="892465"/>
                      <a:pt x="2805546" y="909700"/>
                    </a:cubicBezTo>
                    <a:cubicBezTo>
                      <a:pt x="2815648" y="926936"/>
                      <a:pt x="2824554" y="957901"/>
                      <a:pt x="2837955" y="959674"/>
                    </a:cubicBezTo>
                    <a:cubicBezTo>
                      <a:pt x="2851356" y="961447"/>
                      <a:pt x="2872096" y="953985"/>
                      <a:pt x="2885951" y="920338"/>
                    </a:cubicBezTo>
                    <a:cubicBezTo>
                      <a:pt x="2899806" y="886691"/>
                      <a:pt x="2933247" y="841746"/>
                      <a:pt x="2921083" y="820387"/>
                    </a:cubicBezTo>
                    <a:cubicBezTo>
                      <a:pt x="2908919" y="799028"/>
                      <a:pt x="2849996" y="806946"/>
                      <a:pt x="2812968" y="792184"/>
                    </a:cubicBezTo>
                    <a:cubicBezTo>
                      <a:pt x="2775940" y="777422"/>
                      <a:pt x="2733098" y="755238"/>
                      <a:pt x="2698915" y="731817"/>
                    </a:cubicBezTo>
                    <a:cubicBezTo>
                      <a:pt x="2664732" y="708396"/>
                      <a:pt x="2606634" y="700973"/>
                      <a:pt x="2607871" y="651658"/>
                    </a:cubicBezTo>
                    <a:cubicBezTo>
                      <a:pt x="2609108" y="602343"/>
                      <a:pt x="2675865" y="472333"/>
                      <a:pt x="2706337" y="435924"/>
                    </a:cubicBezTo>
                    <a:cubicBezTo>
                      <a:pt x="2736809" y="399515"/>
                      <a:pt x="2778455" y="486724"/>
                      <a:pt x="2798866" y="487631"/>
                    </a:cubicBezTo>
                    <a:cubicBezTo>
                      <a:pt x="2819277" y="488538"/>
                      <a:pt x="2831976" y="450437"/>
                      <a:pt x="2828801" y="441366"/>
                    </a:cubicBezTo>
                    <a:cubicBezTo>
                      <a:pt x="2825626" y="432295"/>
                      <a:pt x="2776022" y="400875"/>
                      <a:pt x="2771651" y="378774"/>
                    </a:cubicBezTo>
                    <a:cubicBezTo>
                      <a:pt x="2767280" y="356673"/>
                      <a:pt x="2770909" y="310527"/>
                      <a:pt x="2802577" y="308759"/>
                    </a:cubicBezTo>
                    <a:cubicBezTo>
                      <a:pt x="2834245" y="306991"/>
                      <a:pt x="2928804" y="349576"/>
                      <a:pt x="2961657" y="368167"/>
                    </a:cubicBezTo>
                    <a:cubicBezTo>
                      <a:pt x="2994510" y="386758"/>
                      <a:pt x="2986855" y="409638"/>
                      <a:pt x="2999694" y="420307"/>
                    </a:cubicBezTo>
                    <a:cubicBezTo>
                      <a:pt x="3012533" y="430976"/>
                      <a:pt x="3012189" y="438954"/>
                      <a:pt x="3038692" y="432182"/>
                    </a:cubicBezTo>
                    <a:cubicBezTo>
                      <a:pt x="3073359" y="438677"/>
                      <a:pt x="3073498" y="400581"/>
                      <a:pt x="3075709" y="380011"/>
                    </a:cubicBezTo>
                    <a:cubicBezTo>
                      <a:pt x="3077920" y="359441"/>
                      <a:pt x="3075710" y="328551"/>
                      <a:pt x="3051959" y="308759"/>
                    </a:cubicBezTo>
                    <a:cubicBezTo>
                      <a:pt x="3028208" y="288967"/>
                      <a:pt x="2970810" y="285008"/>
                      <a:pt x="2933205" y="261257"/>
                    </a:cubicBezTo>
                    <a:cubicBezTo>
                      <a:pt x="2895600" y="237506"/>
                      <a:pt x="2832265" y="207819"/>
                      <a:pt x="2826327" y="166255"/>
                    </a:cubicBezTo>
                    <a:cubicBezTo>
                      <a:pt x="2820389" y="124691"/>
                      <a:pt x="2879766" y="35626"/>
                      <a:pt x="2897579" y="11876"/>
                    </a:cubicBezTo>
                    <a:cubicBezTo>
                      <a:pt x="2915392" y="-11874"/>
                      <a:pt x="2924298" y="5938"/>
                      <a:pt x="2933205" y="23751"/>
                    </a:cubicBezTo>
                  </a:path>
                </a:pathLst>
              </a:custGeom>
              <a:noFill/>
              <a:ln w="38100">
                <a:solidFill>
                  <a:srgbClr val="CC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grpSp>
            <p:nvGrpSpPr>
              <p:cNvPr id="1671" name="Skupina 1670"/>
              <p:cNvGrpSpPr/>
              <p:nvPr/>
            </p:nvGrpSpPr>
            <p:grpSpPr>
              <a:xfrm rot="20953459">
                <a:off x="5100156" y="5080757"/>
                <a:ext cx="151539" cy="104794"/>
                <a:chOff x="4731135" y="5152360"/>
                <a:chExt cx="135149" cy="96064"/>
              </a:xfrm>
            </p:grpSpPr>
            <p:sp>
              <p:nvSpPr>
                <p:cNvPr id="1726" name="Ovál 1725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727" name="Ovál 1726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72" name="Skupina 1671"/>
              <p:cNvGrpSpPr/>
              <p:nvPr/>
            </p:nvGrpSpPr>
            <p:grpSpPr>
              <a:xfrm rot="19286778">
                <a:off x="5419751" y="5282582"/>
                <a:ext cx="151539" cy="104794"/>
                <a:chOff x="4731135" y="5152360"/>
                <a:chExt cx="135149" cy="96064"/>
              </a:xfrm>
            </p:grpSpPr>
            <p:sp>
              <p:nvSpPr>
                <p:cNvPr id="1724" name="Ovál 1723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725" name="Ovál 1724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73" name="Skupina 1672"/>
              <p:cNvGrpSpPr/>
              <p:nvPr/>
            </p:nvGrpSpPr>
            <p:grpSpPr>
              <a:xfrm rot="20624959">
                <a:off x="5661973" y="5439685"/>
                <a:ext cx="151539" cy="104794"/>
                <a:chOff x="4731135" y="5152360"/>
                <a:chExt cx="135149" cy="96064"/>
              </a:xfrm>
            </p:grpSpPr>
            <p:sp>
              <p:nvSpPr>
                <p:cNvPr id="1722" name="Ovál 1721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723" name="Ovál 1722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74" name="Skupina 1673"/>
              <p:cNvGrpSpPr/>
              <p:nvPr/>
            </p:nvGrpSpPr>
            <p:grpSpPr>
              <a:xfrm rot="3224206">
                <a:off x="5766407" y="5596789"/>
                <a:ext cx="151539" cy="104794"/>
                <a:chOff x="4731135" y="5152360"/>
                <a:chExt cx="135149" cy="96064"/>
              </a:xfrm>
            </p:grpSpPr>
            <p:sp>
              <p:nvSpPr>
                <p:cNvPr id="1720" name="Ovál 1719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721" name="Ovál 1720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75" name="Skupina 1674"/>
              <p:cNvGrpSpPr/>
              <p:nvPr/>
            </p:nvGrpSpPr>
            <p:grpSpPr>
              <a:xfrm rot="18851664">
                <a:off x="5988284" y="5595924"/>
                <a:ext cx="151539" cy="104794"/>
                <a:chOff x="4731135" y="5152360"/>
                <a:chExt cx="135149" cy="96064"/>
              </a:xfrm>
            </p:grpSpPr>
            <p:sp>
              <p:nvSpPr>
                <p:cNvPr id="1718" name="Ovál 1717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719" name="Ovál 1718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76" name="Skupina 1675"/>
              <p:cNvGrpSpPr/>
              <p:nvPr/>
            </p:nvGrpSpPr>
            <p:grpSpPr>
              <a:xfrm rot="17876901">
                <a:off x="6268532" y="5614853"/>
                <a:ext cx="151539" cy="104794"/>
                <a:chOff x="4731135" y="5152360"/>
                <a:chExt cx="135149" cy="96064"/>
              </a:xfrm>
            </p:grpSpPr>
            <p:sp>
              <p:nvSpPr>
                <p:cNvPr id="1716" name="Ovál 1715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717" name="Ovál 1716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77" name="Skupina 1676"/>
              <p:cNvGrpSpPr/>
              <p:nvPr/>
            </p:nvGrpSpPr>
            <p:grpSpPr>
              <a:xfrm rot="17579860">
                <a:off x="6589221" y="5627062"/>
                <a:ext cx="151539" cy="104794"/>
                <a:chOff x="4731135" y="5152360"/>
                <a:chExt cx="135149" cy="96064"/>
              </a:xfrm>
            </p:grpSpPr>
            <p:sp>
              <p:nvSpPr>
                <p:cNvPr id="1714" name="Ovál 1713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715" name="Ovál 1714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78" name="Skupina 1677"/>
              <p:cNvGrpSpPr/>
              <p:nvPr/>
            </p:nvGrpSpPr>
            <p:grpSpPr>
              <a:xfrm rot="18861296">
                <a:off x="5745500" y="5784008"/>
                <a:ext cx="151539" cy="104794"/>
                <a:chOff x="4731135" y="5152360"/>
                <a:chExt cx="135149" cy="96064"/>
              </a:xfrm>
            </p:grpSpPr>
            <p:sp>
              <p:nvSpPr>
                <p:cNvPr id="1712" name="Ovál 1711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713" name="Ovál 1712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79" name="Skupina 1678"/>
              <p:cNvGrpSpPr/>
              <p:nvPr/>
            </p:nvGrpSpPr>
            <p:grpSpPr>
              <a:xfrm rot="15421679">
                <a:off x="5149811" y="5294023"/>
                <a:ext cx="151539" cy="104794"/>
                <a:chOff x="4731135" y="5152360"/>
                <a:chExt cx="135149" cy="96064"/>
              </a:xfrm>
            </p:grpSpPr>
            <p:sp>
              <p:nvSpPr>
                <p:cNvPr id="1710" name="Ovál 1709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711" name="Ovál 1710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80" name="Skupina 1679"/>
              <p:cNvGrpSpPr/>
              <p:nvPr/>
            </p:nvGrpSpPr>
            <p:grpSpPr>
              <a:xfrm rot="4527936">
                <a:off x="5171894" y="5471423"/>
                <a:ext cx="151539" cy="104794"/>
                <a:chOff x="4731135" y="5152360"/>
                <a:chExt cx="135149" cy="96064"/>
              </a:xfrm>
            </p:grpSpPr>
            <p:sp>
              <p:nvSpPr>
                <p:cNvPr id="1708" name="Ovál 1707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709" name="Ovál 1708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81" name="Skupina 1680"/>
              <p:cNvGrpSpPr/>
              <p:nvPr/>
            </p:nvGrpSpPr>
            <p:grpSpPr>
              <a:xfrm rot="2597522">
                <a:off x="4680556" y="5021993"/>
                <a:ext cx="151539" cy="104794"/>
                <a:chOff x="4731135" y="5152360"/>
                <a:chExt cx="135149" cy="96064"/>
              </a:xfrm>
            </p:grpSpPr>
            <p:sp>
              <p:nvSpPr>
                <p:cNvPr id="1706" name="Ovál 1705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707" name="Ovál 1706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82" name="Skupina 1681"/>
              <p:cNvGrpSpPr/>
              <p:nvPr/>
            </p:nvGrpSpPr>
            <p:grpSpPr>
              <a:xfrm rot="20953459">
                <a:off x="6871310" y="5864791"/>
                <a:ext cx="151539" cy="104794"/>
                <a:chOff x="4731135" y="5152360"/>
                <a:chExt cx="135149" cy="96064"/>
              </a:xfrm>
            </p:grpSpPr>
            <p:sp>
              <p:nvSpPr>
                <p:cNvPr id="1704" name="Ovál 1703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705" name="Ovál 1704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83" name="Skupina 1682"/>
              <p:cNvGrpSpPr/>
              <p:nvPr/>
            </p:nvGrpSpPr>
            <p:grpSpPr>
              <a:xfrm rot="17787155">
                <a:off x="7088243" y="5566633"/>
                <a:ext cx="151539" cy="104794"/>
                <a:chOff x="4731135" y="5152360"/>
                <a:chExt cx="135149" cy="96064"/>
              </a:xfrm>
            </p:grpSpPr>
            <p:sp>
              <p:nvSpPr>
                <p:cNvPr id="1702" name="Ovál 1701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703" name="Ovál 1702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84" name="Skupina 1683"/>
              <p:cNvGrpSpPr/>
              <p:nvPr/>
            </p:nvGrpSpPr>
            <p:grpSpPr>
              <a:xfrm rot="20953459">
                <a:off x="7302223" y="5638521"/>
                <a:ext cx="151539" cy="104794"/>
                <a:chOff x="4731135" y="5152360"/>
                <a:chExt cx="135149" cy="96064"/>
              </a:xfrm>
            </p:grpSpPr>
            <p:sp>
              <p:nvSpPr>
                <p:cNvPr id="1700" name="Ovál 1699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701" name="Ovál 1700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85" name="Skupina 1684"/>
              <p:cNvGrpSpPr/>
              <p:nvPr/>
            </p:nvGrpSpPr>
            <p:grpSpPr>
              <a:xfrm rot="16200000">
                <a:off x="7326253" y="5409563"/>
                <a:ext cx="151539" cy="104794"/>
                <a:chOff x="4731135" y="5152360"/>
                <a:chExt cx="135149" cy="96064"/>
              </a:xfrm>
            </p:grpSpPr>
            <p:sp>
              <p:nvSpPr>
                <p:cNvPr id="1698" name="Ovál 1697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699" name="Ovál 1698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86" name="Skupina 1685"/>
              <p:cNvGrpSpPr/>
              <p:nvPr/>
            </p:nvGrpSpPr>
            <p:grpSpPr>
              <a:xfrm rot="15605391">
                <a:off x="7868637" y="5477525"/>
                <a:ext cx="151539" cy="104794"/>
                <a:chOff x="4731135" y="5152360"/>
                <a:chExt cx="135149" cy="96064"/>
              </a:xfrm>
            </p:grpSpPr>
            <p:sp>
              <p:nvSpPr>
                <p:cNvPr id="1696" name="Ovál 1695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697" name="Ovál 1696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87" name="Skupina 1686"/>
              <p:cNvGrpSpPr/>
              <p:nvPr/>
            </p:nvGrpSpPr>
            <p:grpSpPr>
              <a:xfrm rot="15459066">
                <a:off x="7619947" y="5162066"/>
                <a:ext cx="151539" cy="104794"/>
                <a:chOff x="4731135" y="5152360"/>
                <a:chExt cx="135149" cy="96064"/>
              </a:xfrm>
            </p:grpSpPr>
            <p:sp>
              <p:nvSpPr>
                <p:cNvPr id="1694" name="Ovál 1693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695" name="Ovál 1694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88" name="Skupina 1687"/>
              <p:cNvGrpSpPr/>
              <p:nvPr/>
            </p:nvGrpSpPr>
            <p:grpSpPr>
              <a:xfrm rot="20953459">
                <a:off x="8079653" y="4984874"/>
                <a:ext cx="151539" cy="104794"/>
                <a:chOff x="4731135" y="5152360"/>
                <a:chExt cx="135149" cy="96064"/>
              </a:xfrm>
            </p:grpSpPr>
            <p:sp>
              <p:nvSpPr>
                <p:cNvPr id="1692" name="Ovál 1691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693" name="Ovál 1692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89" name="Skupina 1688"/>
              <p:cNvGrpSpPr/>
              <p:nvPr/>
            </p:nvGrpSpPr>
            <p:grpSpPr>
              <a:xfrm rot="19914035">
                <a:off x="7919149" y="5020269"/>
                <a:ext cx="151539" cy="104794"/>
                <a:chOff x="4731135" y="5152360"/>
                <a:chExt cx="135149" cy="96064"/>
              </a:xfrm>
            </p:grpSpPr>
            <p:sp>
              <p:nvSpPr>
                <p:cNvPr id="1690" name="Ovál 1689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691" name="Ovál 1690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</p:grpSp>
        <p:grpSp>
          <p:nvGrpSpPr>
            <p:cNvPr id="15" name="Skupina 14"/>
            <p:cNvGrpSpPr/>
            <p:nvPr/>
          </p:nvGrpSpPr>
          <p:grpSpPr>
            <a:xfrm rot="20290553">
              <a:off x="3825086" y="4401882"/>
              <a:ext cx="734638" cy="507724"/>
              <a:chOff x="3838767" y="5405636"/>
              <a:chExt cx="772637" cy="406723"/>
            </a:xfrm>
          </p:grpSpPr>
          <p:sp>
            <p:nvSpPr>
              <p:cNvPr id="1666" name="Ovál 1665"/>
              <p:cNvSpPr/>
              <p:nvPr/>
            </p:nvSpPr>
            <p:spPr>
              <a:xfrm rot="19475842" flipH="1">
                <a:off x="3838767" y="5425161"/>
                <a:ext cx="772637" cy="352167"/>
              </a:xfrm>
              <a:prstGeom prst="ellipse">
                <a:avLst/>
              </a:pr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1667" name="Volný tvar 1666"/>
              <p:cNvSpPr/>
              <p:nvPr/>
            </p:nvSpPr>
            <p:spPr>
              <a:xfrm rot="477346">
                <a:off x="3939517" y="5405636"/>
                <a:ext cx="560991" cy="406723"/>
              </a:xfrm>
              <a:custGeom>
                <a:avLst/>
                <a:gdLst>
                  <a:gd name="connsiteX0" fmla="*/ 130475 w 539730"/>
                  <a:gd name="connsiteY0" fmla="*/ 271109 h 426977"/>
                  <a:gd name="connsiteX1" fmla="*/ 130475 w 539730"/>
                  <a:gd name="connsiteY1" fmla="*/ 173478 h 426977"/>
                  <a:gd name="connsiteX2" fmla="*/ 244775 w 539730"/>
                  <a:gd name="connsiteY2" fmla="*/ 278253 h 426977"/>
                  <a:gd name="connsiteX3" fmla="*/ 242393 w 539730"/>
                  <a:gd name="connsiteY3" fmla="*/ 85371 h 426977"/>
                  <a:gd name="connsiteX4" fmla="*/ 366218 w 539730"/>
                  <a:gd name="connsiteY4" fmla="*/ 192528 h 426977"/>
                  <a:gd name="connsiteX5" fmla="*/ 382887 w 539730"/>
                  <a:gd name="connsiteY5" fmla="*/ 99659 h 426977"/>
                  <a:gd name="connsiteX6" fmla="*/ 313831 w 539730"/>
                  <a:gd name="connsiteY6" fmla="*/ 49653 h 426977"/>
                  <a:gd name="connsiteX7" fmla="*/ 406700 w 539730"/>
                  <a:gd name="connsiteY7" fmla="*/ 11553 h 426977"/>
                  <a:gd name="connsiteX8" fmla="*/ 437656 w 539730"/>
                  <a:gd name="connsiteY8" fmla="*/ 128234 h 426977"/>
                  <a:gd name="connsiteX9" fmla="*/ 506712 w 539730"/>
                  <a:gd name="connsiteY9" fmla="*/ 71084 h 426977"/>
                  <a:gd name="connsiteX10" fmla="*/ 473375 w 539730"/>
                  <a:gd name="connsiteY10" fmla="*/ 4409 h 426977"/>
                  <a:gd name="connsiteX11" fmla="*/ 537668 w 539730"/>
                  <a:gd name="connsiteY11" fmla="*/ 18696 h 426977"/>
                  <a:gd name="connsiteX12" fmla="*/ 518618 w 539730"/>
                  <a:gd name="connsiteY12" fmla="*/ 118709 h 426977"/>
                  <a:gd name="connsiteX13" fmla="*/ 466231 w 539730"/>
                  <a:gd name="connsiteY13" fmla="*/ 194909 h 426977"/>
                  <a:gd name="connsiteX14" fmla="*/ 418606 w 539730"/>
                  <a:gd name="connsiteY14" fmla="*/ 142521 h 426977"/>
                  <a:gd name="connsiteX15" fmla="*/ 416225 w 539730"/>
                  <a:gd name="connsiteY15" fmla="*/ 216340 h 426977"/>
                  <a:gd name="connsiteX16" fmla="*/ 425750 w 539730"/>
                  <a:gd name="connsiteY16" fmla="*/ 242534 h 426977"/>
                  <a:gd name="connsiteX17" fmla="*/ 382887 w 539730"/>
                  <a:gd name="connsiteY17" fmla="*/ 278253 h 426977"/>
                  <a:gd name="connsiteX18" fmla="*/ 354312 w 539730"/>
                  <a:gd name="connsiteY18" fmla="*/ 254440 h 426977"/>
                  <a:gd name="connsiteX19" fmla="*/ 332881 w 539730"/>
                  <a:gd name="connsiteY19" fmla="*/ 209196 h 426977"/>
                  <a:gd name="connsiteX20" fmla="*/ 292400 w 539730"/>
                  <a:gd name="connsiteY20" fmla="*/ 202053 h 426977"/>
                  <a:gd name="connsiteX21" fmla="*/ 297162 w 539730"/>
                  <a:gd name="connsiteY21" fmla="*/ 275871 h 426977"/>
                  <a:gd name="connsiteX22" fmla="*/ 301925 w 539730"/>
                  <a:gd name="connsiteY22" fmla="*/ 323496 h 426977"/>
                  <a:gd name="connsiteX23" fmla="*/ 225725 w 539730"/>
                  <a:gd name="connsiteY23" fmla="*/ 347309 h 426977"/>
                  <a:gd name="connsiteX24" fmla="*/ 220962 w 539730"/>
                  <a:gd name="connsiteY24" fmla="*/ 325878 h 426977"/>
                  <a:gd name="connsiteX25" fmla="*/ 182862 w 539730"/>
                  <a:gd name="connsiteY25" fmla="*/ 285396 h 426977"/>
                  <a:gd name="connsiteX26" fmla="*/ 166193 w 539730"/>
                  <a:gd name="connsiteY26" fmla="*/ 354453 h 426977"/>
                  <a:gd name="connsiteX27" fmla="*/ 170956 w 539730"/>
                  <a:gd name="connsiteY27" fmla="*/ 397315 h 426977"/>
                  <a:gd name="connsiteX28" fmla="*/ 66181 w 539730"/>
                  <a:gd name="connsiteY28" fmla="*/ 425890 h 426977"/>
                  <a:gd name="connsiteX29" fmla="*/ 118568 w 539730"/>
                  <a:gd name="connsiteY29" fmla="*/ 359215 h 426977"/>
                  <a:gd name="connsiteX30" fmla="*/ 75706 w 539730"/>
                  <a:gd name="connsiteY30" fmla="*/ 330640 h 426977"/>
                  <a:gd name="connsiteX31" fmla="*/ 18556 w 539730"/>
                  <a:gd name="connsiteY31" fmla="*/ 390171 h 426977"/>
                  <a:gd name="connsiteX32" fmla="*/ 1887 w 539730"/>
                  <a:gd name="connsiteY32" fmla="*/ 333021 h 426977"/>
                  <a:gd name="connsiteX33" fmla="*/ 56656 w 539730"/>
                  <a:gd name="connsiteY33" fmla="*/ 221103 h 426977"/>
                  <a:gd name="connsiteX34" fmla="*/ 130475 w 539730"/>
                  <a:gd name="connsiteY34" fmla="*/ 271109 h 426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39730" h="426977">
                    <a:moveTo>
                      <a:pt x="130475" y="271109"/>
                    </a:moveTo>
                    <a:cubicBezTo>
                      <a:pt x="142778" y="263172"/>
                      <a:pt x="111425" y="172287"/>
                      <a:pt x="130475" y="173478"/>
                    </a:cubicBezTo>
                    <a:cubicBezTo>
                      <a:pt x="149525" y="174669"/>
                      <a:pt x="226122" y="292937"/>
                      <a:pt x="244775" y="278253"/>
                    </a:cubicBezTo>
                    <a:cubicBezTo>
                      <a:pt x="263428" y="263569"/>
                      <a:pt x="222153" y="99658"/>
                      <a:pt x="242393" y="85371"/>
                    </a:cubicBezTo>
                    <a:cubicBezTo>
                      <a:pt x="262633" y="71084"/>
                      <a:pt x="342802" y="190147"/>
                      <a:pt x="366218" y="192528"/>
                    </a:cubicBezTo>
                    <a:cubicBezTo>
                      <a:pt x="389634" y="194909"/>
                      <a:pt x="391618" y="123471"/>
                      <a:pt x="382887" y="99659"/>
                    </a:cubicBezTo>
                    <a:cubicBezTo>
                      <a:pt x="374156" y="75847"/>
                      <a:pt x="309862" y="64337"/>
                      <a:pt x="313831" y="49653"/>
                    </a:cubicBezTo>
                    <a:cubicBezTo>
                      <a:pt x="317800" y="34969"/>
                      <a:pt x="386063" y="-1544"/>
                      <a:pt x="406700" y="11553"/>
                    </a:cubicBezTo>
                    <a:cubicBezTo>
                      <a:pt x="427337" y="24650"/>
                      <a:pt x="420987" y="118312"/>
                      <a:pt x="437656" y="128234"/>
                    </a:cubicBezTo>
                    <a:cubicBezTo>
                      <a:pt x="454325" y="138156"/>
                      <a:pt x="500759" y="91722"/>
                      <a:pt x="506712" y="71084"/>
                    </a:cubicBezTo>
                    <a:cubicBezTo>
                      <a:pt x="512665" y="50446"/>
                      <a:pt x="468216" y="13140"/>
                      <a:pt x="473375" y="4409"/>
                    </a:cubicBezTo>
                    <a:cubicBezTo>
                      <a:pt x="478534" y="-4322"/>
                      <a:pt x="530128" y="-354"/>
                      <a:pt x="537668" y="18696"/>
                    </a:cubicBezTo>
                    <a:cubicBezTo>
                      <a:pt x="545208" y="37746"/>
                      <a:pt x="530524" y="89340"/>
                      <a:pt x="518618" y="118709"/>
                    </a:cubicBezTo>
                    <a:cubicBezTo>
                      <a:pt x="506712" y="148078"/>
                      <a:pt x="482900" y="190940"/>
                      <a:pt x="466231" y="194909"/>
                    </a:cubicBezTo>
                    <a:cubicBezTo>
                      <a:pt x="449562" y="198878"/>
                      <a:pt x="426940" y="138949"/>
                      <a:pt x="418606" y="142521"/>
                    </a:cubicBezTo>
                    <a:cubicBezTo>
                      <a:pt x="410272" y="146093"/>
                      <a:pt x="415034" y="199671"/>
                      <a:pt x="416225" y="216340"/>
                    </a:cubicBezTo>
                    <a:cubicBezTo>
                      <a:pt x="417416" y="233009"/>
                      <a:pt x="431306" y="232215"/>
                      <a:pt x="425750" y="242534"/>
                    </a:cubicBezTo>
                    <a:cubicBezTo>
                      <a:pt x="420194" y="252853"/>
                      <a:pt x="394793" y="276269"/>
                      <a:pt x="382887" y="278253"/>
                    </a:cubicBezTo>
                    <a:cubicBezTo>
                      <a:pt x="370981" y="280237"/>
                      <a:pt x="362646" y="265949"/>
                      <a:pt x="354312" y="254440"/>
                    </a:cubicBezTo>
                    <a:cubicBezTo>
                      <a:pt x="345978" y="242931"/>
                      <a:pt x="343200" y="217927"/>
                      <a:pt x="332881" y="209196"/>
                    </a:cubicBezTo>
                    <a:cubicBezTo>
                      <a:pt x="322562" y="200465"/>
                      <a:pt x="298353" y="190941"/>
                      <a:pt x="292400" y="202053"/>
                    </a:cubicBezTo>
                    <a:cubicBezTo>
                      <a:pt x="286447" y="213165"/>
                      <a:pt x="295575" y="255631"/>
                      <a:pt x="297162" y="275871"/>
                    </a:cubicBezTo>
                    <a:cubicBezTo>
                      <a:pt x="298749" y="296111"/>
                      <a:pt x="313831" y="311590"/>
                      <a:pt x="301925" y="323496"/>
                    </a:cubicBezTo>
                    <a:cubicBezTo>
                      <a:pt x="290019" y="335402"/>
                      <a:pt x="239219" y="346912"/>
                      <a:pt x="225725" y="347309"/>
                    </a:cubicBezTo>
                    <a:cubicBezTo>
                      <a:pt x="212231" y="347706"/>
                      <a:pt x="228106" y="336197"/>
                      <a:pt x="220962" y="325878"/>
                    </a:cubicBezTo>
                    <a:cubicBezTo>
                      <a:pt x="213818" y="315559"/>
                      <a:pt x="191990" y="280634"/>
                      <a:pt x="182862" y="285396"/>
                    </a:cubicBezTo>
                    <a:cubicBezTo>
                      <a:pt x="173734" y="290158"/>
                      <a:pt x="168177" y="335800"/>
                      <a:pt x="166193" y="354453"/>
                    </a:cubicBezTo>
                    <a:cubicBezTo>
                      <a:pt x="164209" y="373106"/>
                      <a:pt x="187625" y="385409"/>
                      <a:pt x="170956" y="397315"/>
                    </a:cubicBezTo>
                    <a:cubicBezTo>
                      <a:pt x="154287" y="409221"/>
                      <a:pt x="74912" y="432240"/>
                      <a:pt x="66181" y="425890"/>
                    </a:cubicBezTo>
                    <a:cubicBezTo>
                      <a:pt x="57450" y="419540"/>
                      <a:pt x="116980" y="375090"/>
                      <a:pt x="118568" y="359215"/>
                    </a:cubicBezTo>
                    <a:cubicBezTo>
                      <a:pt x="120155" y="343340"/>
                      <a:pt x="92375" y="325481"/>
                      <a:pt x="75706" y="330640"/>
                    </a:cubicBezTo>
                    <a:cubicBezTo>
                      <a:pt x="59037" y="335799"/>
                      <a:pt x="30859" y="389774"/>
                      <a:pt x="18556" y="390171"/>
                    </a:cubicBezTo>
                    <a:cubicBezTo>
                      <a:pt x="6253" y="390568"/>
                      <a:pt x="-4463" y="361199"/>
                      <a:pt x="1887" y="333021"/>
                    </a:cubicBezTo>
                    <a:cubicBezTo>
                      <a:pt x="8237" y="304843"/>
                      <a:pt x="39987" y="225469"/>
                      <a:pt x="56656" y="221103"/>
                    </a:cubicBezTo>
                    <a:cubicBezTo>
                      <a:pt x="73325" y="216737"/>
                      <a:pt x="118172" y="279046"/>
                      <a:pt x="130475" y="271109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90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grpSp>
          <p:nvGrpSpPr>
            <p:cNvPr id="16" name="Skupina 15"/>
            <p:cNvGrpSpPr/>
            <p:nvPr/>
          </p:nvGrpSpPr>
          <p:grpSpPr>
            <a:xfrm rot="812475">
              <a:off x="5167322" y="5022748"/>
              <a:ext cx="734638" cy="507724"/>
              <a:chOff x="3838767" y="5405636"/>
              <a:chExt cx="772637" cy="406723"/>
            </a:xfrm>
          </p:grpSpPr>
          <p:sp>
            <p:nvSpPr>
              <p:cNvPr id="1664" name="Ovál 1663"/>
              <p:cNvSpPr/>
              <p:nvPr/>
            </p:nvSpPr>
            <p:spPr>
              <a:xfrm rot="19475842" flipH="1">
                <a:off x="3838767" y="5425161"/>
                <a:ext cx="772637" cy="352167"/>
              </a:xfrm>
              <a:prstGeom prst="ellipse">
                <a:avLst/>
              </a:pr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1665" name="Volný tvar 1664"/>
              <p:cNvSpPr/>
              <p:nvPr/>
            </p:nvSpPr>
            <p:spPr>
              <a:xfrm rot="477346">
                <a:off x="3939517" y="5405636"/>
                <a:ext cx="560991" cy="406723"/>
              </a:xfrm>
              <a:custGeom>
                <a:avLst/>
                <a:gdLst>
                  <a:gd name="connsiteX0" fmla="*/ 130475 w 539730"/>
                  <a:gd name="connsiteY0" fmla="*/ 271109 h 426977"/>
                  <a:gd name="connsiteX1" fmla="*/ 130475 w 539730"/>
                  <a:gd name="connsiteY1" fmla="*/ 173478 h 426977"/>
                  <a:gd name="connsiteX2" fmla="*/ 244775 w 539730"/>
                  <a:gd name="connsiteY2" fmla="*/ 278253 h 426977"/>
                  <a:gd name="connsiteX3" fmla="*/ 242393 w 539730"/>
                  <a:gd name="connsiteY3" fmla="*/ 85371 h 426977"/>
                  <a:gd name="connsiteX4" fmla="*/ 366218 w 539730"/>
                  <a:gd name="connsiteY4" fmla="*/ 192528 h 426977"/>
                  <a:gd name="connsiteX5" fmla="*/ 382887 w 539730"/>
                  <a:gd name="connsiteY5" fmla="*/ 99659 h 426977"/>
                  <a:gd name="connsiteX6" fmla="*/ 313831 w 539730"/>
                  <a:gd name="connsiteY6" fmla="*/ 49653 h 426977"/>
                  <a:gd name="connsiteX7" fmla="*/ 406700 w 539730"/>
                  <a:gd name="connsiteY7" fmla="*/ 11553 h 426977"/>
                  <a:gd name="connsiteX8" fmla="*/ 437656 w 539730"/>
                  <a:gd name="connsiteY8" fmla="*/ 128234 h 426977"/>
                  <a:gd name="connsiteX9" fmla="*/ 506712 w 539730"/>
                  <a:gd name="connsiteY9" fmla="*/ 71084 h 426977"/>
                  <a:gd name="connsiteX10" fmla="*/ 473375 w 539730"/>
                  <a:gd name="connsiteY10" fmla="*/ 4409 h 426977"/>
                  <a:gd name="connsiteX11" fmla="*/ 537668 w 539730"/>
                  <a:gd name="connsiteY11" fmla="*/ 18696 h 426977"/>
                  <a:gd name="connsiteX12" fmla="*/ 518618 w 539730"/>
                  <a:gd name="connsiteY12" fmla="*/ 118709 h 426977"/>
                  <a:gd name="connsiteX13" fmla="*/ 466231 w 539730"/>
                  <a:gd name="connsiteY13" fmla="*/ 194909 h 426977"/>
                  <a:gd name="connsiteX14" fmla="*/ 418606 w 539730"/>
                  <a:gd name="connsiteY14" fmla="*/ 142521 h 426977"/>
                  <a:gd name="connsiteX15" fmla="*/ 416225 w 539730"/>
                  <a:gd name="connsiteY15" fmla="*/ 216340 h 426977"/>
                  <a:gd name="connsiteX16" fmla="*/ 425750 w 539730"/>
                  <a:gd name="connsiteY16" fmla="*/ 242534 h 426977"/>
                  <a:gd name="connsiteX17" fmla="*/ 382887 w 539730"/>
                  <a:gd name="connsiteY17" fmla="*/ 278253 h 426977"/>
                  <a:gd name="connsiteX18" fmla="*/ 354312 w 539730"/>
                  <a:gd name="connsiteY18" fmla="*/ 254440 h 426977"/>
                  <a:gd name="connsiteX19" fmla="*/ 332881 w 539730"/>
                  <a:gd name="connsiteY19" fmla="*/ 209196 h 426977"/>
                  <a:gd name="connsiteX20" fmla="*/ 292400 w 539730"/>
                  <a:gd name="connsiteY20" fmla="*/ 202053 h 426977"/>
                  <a:gd name="connsiteX21" fmla="*/ 297162 w 539730"/>
                  <a:gd name="connsiteY21" fmla="*/ 275871 h 426977"/>
                  <a:gd name="connsiteX22" fmla="*/ 301925 w 539730"/>
                  <a:gd name="connsiteY22" fmla="*/ 323496 h 426977"/>
                  <a:gd name="connsiteX23" fmla="*/ 225725 w 539730"/>
                  <a:gd name="connsiteY23" fmla="*/ 347309 h 426977"/>
                  <a:gd name="connsiteX24" fmla="*/ 220962 w 539730"/>
                  <a:gd name="connsiteY24" fmla="*/ 325878 h 426977"/>
                  <a:gd name="connsiteX25" fmla="*/ 182862 w 539730"/>
                  <a:gd name="connsiteY25" fmla="*/ 285396 h 426977"/>
                  <a:gd name="connsiteX26" fmla="*/ 166193 w 539730"/>
                  <a:gd name="connsiteY26" fmla="*/ 354453 h 426977"/>
                  <a:gd name="connsiteX27" fmla="*/ 170956 w 539730"/>
                  <a:gd name="connsiteY27" fmla="*/ 397315 h 426977"/>
                  <a:gd name="connsiteX28" fmla="*/ 66181 w 539730"/>
                  <a:gd name="connsiteY28" fmla="*/ 425890 h 426977"/>
                  <a:gd name="connsiteX29" fmla="*/ 118568 w 539730"/>
                  <a:gd name="connsiteY29" fmla="*/ 359215 h 426977"/>
                  <a:gd name="connsiteX30" fmla="*/ 75706 w 539730"/>
                  <a:gd name="connsiteY30" fmla="*/ 330640 h 426977"/>
                  <a:gd name="connsiteX31" fmla="*/ 18556 w 539730"/>
                  <a:gd name="connsiteY31" fmla="*/ 390171 h 426977"/>
                  <a:gd name="connsiteX32" fmla="*/ 1887 w 539730"/>
                  <a:gd name="connsiteY32" fmla="*/ 333021 h 426977"/>
                  <a:gd name="connsiteX33" fmla="*/ 56656 w 539730"/>
                  <a:gd name="connsiteY33" fmla="*/ 221103 h 426977"/>
                  <a:gd name="connsiteX34" fmla="*/ 130475 w 539730"/>
                  <a:gd name="connsiteY34" fmla="*/ 271109 h 426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39730" h="426977">
                    <a:moveTo>
                      <a:pt x="130475" y="271109"/>
                    </a:moveTo>
                    <a:cubicBezTo>
                      <a:pt x="142778" y="263172"/>
                      <a:pt x="111425" y="172287"/>
                      <a:pt x="130475" y="173478"/>
                    </a:cubicBezTo>
                    <a:cubicBezTo>
                      <a:pt x="149525" y="174669"/>
                      <a:pt x="226122" y="292937"/>
                      <a:pt x="244775" y="278253"/>
                    </a:cubicBezTo>
                    <a:cubicBezTo>
                      <a:pt x="263428" y="263569"/>
                      <a:pt x="222153" y="99658"/>
                      <a:pt x="242393" y="85371"/>
                    </a:cubicBezTo>
                    <a:cubicBezTo>
                      <a:pt x="262633" y="71084"/>
                      <a:pt x="342802" y="190147"/>
                      <a:pt x="366218" y="192528"/>
                    </a:cubicBezTo>
                    <a:cubicBezTo>
                      <a:pt x="389634" y="194909"/>
                      <a:pt x="391618" y="123471"/>
                      <a:pt x="382887" y="99659"/>
                    </a:cubicBezTo>
                    <a:cubicBezTo>
                      <a:pt x="374156" y="75847"/>
                      <a:pt x="309862" y="64337"/>
                      <a:pt x="313831" y="49653"/>
                    </a:cubicBezTo>
                    <a:cubicBezTo>
                      <a:pt x="317800" y="34969"/>
                      <a:pt x="386063" y="-1544"/>
                      <a:pt x="406700" y="11553"/>
                    </a:cubicBezTo>
                    <a:cubicBezTo>
                      <a:pt x="427337" y="24650"/>
                      <a:pt x="420987" y="118312"/>
                      <a:pt x="437656" y="128234"/>
                    </a:cubicBezTo>
                    <a:cubicBezTo>
                      <a:pt x="454325" y="138156"/>
                      <a:pt x="500759" y="91722"/>
                      <a:pt x="506712" y="71084"/>
                    </a:cubicBezTo>
                    <a:cubicBezTo>
                      <a:pt x="512665" y="50446"/>
                      <a:pt x="468216" y="13140"/>
                      <a:pt x="473375" y="4409"/>
                    </a:cubicBezTo>
                    <a:cubicBezTo>
                      <a:pt x="478534" y="-4322"/>
                      <a:pt x="530128" y="-354"/>
                      <a:pt x="537668" y="18696"/>
                    </a:cubicBezTo>
                    <a:cubicBezTo>
                      <a:pt x="545208" y="37746"/>
                      <a:pt x="530524" y="89340"/>
                      <a:pt x="518618" y="118709"/>
                    </a:cubicBezTo>
                    <a:cubicBezTo>
                      <a:pt x="506712" y="148078"/>
                      <a:pt x="482900" y="190940"/>
                      <a:pt x="466231" y="194909"/>
                    </a:cubicBezTo>
                    <a:cubicBezTo>
                      <a:pt x="449562" y="198878"/>
                      <a:pt x="426940" y="138949"/>
                      <a:pt x="418606" y="142521"/>
                    </a:cubicBezTo>
                    <a:cubicBezTo>
                      <a:pt x="410272" y="146093"/>
                      <a:pt x="415034" y="199671"/>
                      <a:pt x="416225" y="216340"/>
                    </a:cubicBezTo>
                    <a:cubicBezTo>
                      <a:pt x="417416" y="233009"/>
                      <a:pt x="431306" y="232215"/>
                      <a:pt x="425750" y="242534"/>
                    </a:cubicBezTo>
                    <a:cubicBezTo>
                      <a:pt x="420194" y="252853"/>
                      <a:pt x="394793" y="276269"/>
                      <a:pt x="382887" y="278253"/>
                    </a:cubicBezTo>
                    <a:cubicBezTo>
                      <a:pt x="370981" y="280237"/>
                      <a:pt x="362646" y="265949"/>
                      <a:pt x="354312" y="254440"/>
                    </a:cubicBezTo>
                    <a:cubicBezTo>
                      <a:pt x="345978" y="242931"/>
                      <a:pt x="343200" y="217927"/>
                      <a:pt x="332881" y="209196"/>
                    </a:cubicBezTo>
                    <a:cubicBezTo>
                      <a:pt x="322562" y="200465"/>
                      <a:pt x="298353" y="190941"/>
                      <a:pt x="292400" y="202053"/>
                    </a:cubicBezTo>
                    <a:cubicBezTo>
                      <a:pt x="286447" y="213165"/>
                      <a:pt x="295575" y="255631"/>
                      <a:pt x="297162" y="275871"/>
                    </a:cubicBezTo>
                    <a:cubicBezTo>
                      <a:pt x="298749" y="296111"/>
                      <a:pt x="313831" y="311590"/>
                      <a:pt x="301925" y="323496"/>
                    </a:cubicBezTo>
                    <a:cubicBezTo>
                      <a:pt x="290019" y="335402"/>
                      <a:pt x="239219" y="346912"/>
                      <a:pt x="225725" y="347309"/>
                    </a:cubicBezTo>
                    <a:cubicBezTo>
                      <a:pt x="212231" y="347706"/>
                      <a:pt x="228106" y="336197"/>
                      <a:pt x="220962" y="325878"/>
                    </a:cubicBezTo>
                    <a:cubicBezTo>
                      <a:pt x="213818" y="315559"/>
                      <a:pt x="191990" y="280634"/>
                      <a:pt x="182862" y="285396"/>
                    </a:cubicBezTo>
                    <a:cubicBezTo>
                      <a:pt x="173734" y="290158"/>
                      <a:pt x="168177" y="335800"/>
                      <a:pt x="166193" y="354453"/>
                    </a:cubicBezTo>
                    <a:cubicBezTo>
                      <a:pt x="164209" y="373106"/>
                      <a:pt x="187625" y="385409"/>
                      <a:pt x="170956" y="397315"/>
                    </a:cubicBezTo>
                    <a:cubicBezTo>
                      <a:pt x="154287" y="409221"/>
                      <a:pt x="74912" y="432240"/>
                      <a:pt x="66181" y="425890"/>
                    </a:cubicBezTo>
                    <a:cubicBezTo>
                      <a:pt x="57450" y="419540"/>
                      <a:pt x="116980" y="375090"/>
                      <a:pt x="118568" y="359215"/>
                    </a:cubicBezTo>
                    <a:cubicBezTo>
                      <a:pt x="120155" y="343340"/>
                      <a:pt x="92375" y="325481"/>
                      <a:pt x="75706" y="330640"/>
                    </a:cubicBezTo>
                    <a:cubicBezTo>
                      <a:pt x="59037" y="335799"/>
                      <a:pt x="30859" y="389774"/>
                      <a:pt x="18556" y="390171"/>
                    </a:cubicBezTo>
                    <a:cubicBezTo>
                      <a:pt x="6253" y="390568"/>
                      <a:pt x="-4463" y="361199"/>
                      <a:pt x="1887" y="333021"/>
                    </a:cubicBezTo>
                    <a:cubicBezTo>
                      <a:pt x="8237" y="304843"/>
                      <a:pt x="39987" y="225469"/>
                      <a:pt x="56656" y="221103"/>
                    </a:cubicBezTo>
                    <a:cubicBezTo>
                      <a:pt x="73325" y="216737"/>
                      <a:pt x="118172" y="279046"/>
                      <a:pt x="130475" y="271109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90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grpSp>
          <p:nvGrpSpPr>
            <p:cNvPr id="17" name="Skupina 16"/>
            <p:cNvGrpSpPr/>
            <p:nvPr/>
          </p:nvGrpSpPr>
          <p:grpSpPr>
            <a:xfrm rot="17921486">
              <a:off x="8323219" y="4130256"/>
              <a:ext cx="734638" cy="507724"/>
              <a:chOff x="3838767" y="5405636"/>
              <a:chExt cx="772637" cy="406723"/>
            </a:xfrm>
          </p:grpSpPr>
          <p:sp>
            <p:nvSpPr>
              <p:cNvPr id="1662" name="Ovál 1661"/>
              <p:cNvSpPr/>
              <p:nvPr/>
            </p:nvSpPr>
            <p:spPr>
              <a:xfrm rot="19475842" flipH="1">
                <a:off x="3838767" y="5425161"/>
                <a:ext cx="772637" cy="352167"/>
              </a:xfrm>
              <a:prstGeom prst="ellipse">
                <a:avLst/>
              </a:pr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1663" name="Volný tvar 1662"/>
              <p:cNvSpPr/>
              <p:nvPr/>
            </p:nvSpPr>
            <p:spPr>
              <a:xfrm rot="477346">
                <a:off x="3939517" y="5405636"/>
                <a:ext cx="560991" cy="406723"/>
              </a:xfrm>
              <a:custGeom>
                <a:avLst/>
                <a:gdLst>
                  <a:gd name="connsiteX0" fmla="*/ 130475 w 539730"/>
                  <a:gd name="connsiteY0" fmla="*/ 271109 h 426977"/>
                  <a:gd name="connsiteX1" fmla="*/ 130475 w 539730"/>
                  <a:gd name="connsiteY1" fmla="*/ 173478 h 426977"/>
                  <a:gd name="connsiteX2" fmla="*/ 244775 w 539730"/>
                  <a:gd name="connsiteY2" fmla="*/ 278253 h 426977"/>
                  <a:gd name="connsiteX3" fmla="*/ 242393 w 539730"/>
                  <a:gd name="connsiteY3" fmla="*/ 85371 h 426977"/>
                  <a:gd name="connsiteX4" fmla="*/ 366218 w 539730"/>
                  <a:gd name="connsiteY4" fmla="*/ 192528 h 426977"/>
                  <a:gd name="connsiteX5" fmla="*/ 382887 w 539730"/>
                  <a:gd name="connsiteY5" fmla="*/ 99659 h 426977"/>
                  <a:gd name="connsiteX6" fmla="*/ 313831 w 539730"/>
                  <a:gd name="connsiteY6" fmla="*/ 49653 h 426977"/>
                  <a:gd name="connsiteX7" fmla="*/ 406700 w 539730"/>
                  <a:gd name="connsiteY7" fmla="*/ 11553 h 426977"/>
                  <a:gd name="connsiteX8" fmla="*/ 437656 w 539730"/>
                  <a:gd name="connsiteY8" fmla="*/ 128234 h 426977"/>
                  <a:gd name="connsiteX9" fmla="*/ 506712 w 539730"/>
                  <a:gd name="connsiteY9" fmla="*/ 71084 h 426977"/>
                  <a:gd name="connsiteX10" fmla="*/ 473375 w 539730"/>
                  <a:gd name="connsiteY10" fmla="*/ 4409 h 426977"/>
                  <a:gd name="connsiteX11" fmla="*/ 537668 w 539730"/>
                  <a:gd name="connsiteY11" fmla="*/ 18696 h 426977"/>
                  <a:gd name="connsiteX12" fmla="*/ 518618 w 539730"/>
                  <a:gd name="connsiteY12" fmla="*/ 118709 h 426977"/>
                  <a:gd name="connsiteX13" fmla="*/ 466231 w 539730"/>
                  <a:gd name="connsiteY13" fmla="*/ 194909 h 426977"/>
                  <a:gd name="connsiteX14" fmla="*/ 418606 w 539730"/>
                  <a:gd name="connsiteY14" fmla="*/ 142521 h 426977"/>
                  <a:gd name="connsiteX15" fmla="*/ 416225 w 539730"/>
                  <a:gd name="connsiteY15" fmla="*/ 216340 h 426977"/>
                  <a:gd name="connsiteX16" fmla="*/ 425750 w 539730"/>
                  <a:gd name="connsiteY16" fmla="*/ 242534 h 426977"/>
                  <a:gd name="connsiteX17" fmla="*/ 382887 w 539730"/>
                  <a:gd name="connsiteY17" fmla="*/ 278253 h 426977"/>
                  <a:gd name="connsiteX18" fmla="*/ 354312 w 539730"/>
                  <a:gd name="connsiteY18" fmla="*/ 254440 h 426977"/>
                  <a:gd name="connsiteX19" fmla="*/ 332881 w 539730"/>
                  <a:gd name="connsiteY19" fmla="*/ 209196 h 426977"/>
                  <a:gd name="connsiteX20" fmla="*/ 292400 w 539730"/>
                  <a:gd name="connsiteY20" fmla="*/ 202053 h 426977"/>
                  <a:gd name="connsiteX21" fmla="*/ 297162 w 539730"/>
                  <a:gd name="connsiteY21" fmla="*/ 275871 h 426977"/>
                  <a:gd name="connsiteX22" fmla="*/ 301925 w 539730"/>
                  <a:gd name="connsiteY22" fmla="*/ 323496 h 426977"/>
                  <a:gd name="connsiteX23" fmla="*/ 225725 w 539730"/>
                  <a:gd name="connsiteY23" fmla="*/ 347309 h 426977"/>
                  <a:gd name="connsiteX24" fmla="*/ 220962 w 539730"/>
                  <a:gd name="connsiteY24" fmla="*/ 325878 h 426977"/>
                  <a:gd name="connsiteX25" fmla="*/ 182862 w 539730"/>
                  <a:gd name="connsiteY25" fmla="*/ 285396 h 426977"/>
                  <a:gd name="connsiteX26" fmla="*/ 166193 w 539730"/>
                  <a:gd name="connsiteY26" fmla="*/ 354453 h 426977"/>
                  <a:gd name="connsiteX27" fmla="*/ 170956 w 539730"/>
                  <a:gd name="connsiteY27" fmla="*/ 397315 h 426977"/>
                  <a:gd name="connsiteX28" fmla="*/ 66181 w 539730"/>
                  <a:gd name="connsiteY28" fmla="*/ 425890 h 426977"/>
                  <a:gd name="connsiteX29" fmla="*/ 118568 w 539730"/>
                  <a:gd name="connsiteY29" fmla="*/ 359215 h 426977"/>
                  <a:gd name="connsiteX30" fmla="*/ 75706 w 539730"/>
                  <a:gd name="connsiteY30" fmla="*/ 330640 h 426977"/>
                  <a:gd name="connsiteX31" fmla="*/ 18556 w 539730"/>
                  <a:gd name="connsiteY31" fmla="*/ 390171 h 426977"/>
                  <a:gd name="connsiteX32" fmla="*/ 1887 w 539730"/>
                  <a:gd name="connsiteY32" fmla="*/ 333021 h 426977"/>
                  <a:gd name="connsiteX33" fmla="*/ 56656 w 539730"/>
                  <a:gd name="connsiteY33" fmla="*/ 221103 h 426977"/>
                  <a:gd name="connsiteX34" fmla="*/ 130475 w 539730"/>
                  <a:gd name="connsiteY34" fmla="*/ 271109 h 426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39730" h="426977">
                    <a:moveTo>
                      <a:pt x="130475" y="271109"/>
                    </a:moveTo>
                    <a:cubicBezTo>
                      <a:pt x="142778" y="263172"/>
                      <a:pt x="111425" y="172287"/>
                      <a:pt x="130475" y="173478"/>
                    </a:cubicBezTo>
                    <a:cubicBezTo>
                      <a:pt x="149525" y="174669"/>
                      <a:pt x="226122" y="292937"/>
                      <a:pt x="244775" y="278253"/>
                    </a:cubicBezTo>
                    <a:cubicBezTo>
                      <a:pt x="263428" y="263569"/>
                      <a:pt x="222153" y="99658"/>
                      <a:pt x="242393" y="85371"/>
                    </a:cubicBezTo>
                    <a:cubicBezTo>
                      <a:pt x="262633" y="71084"/>
                      <a:pt x="342802" y="190147"/>
                      <a:pt x="366218" y="192528"/>
                    </a:cubicBezTo>
                    <a:cubicBezTo>
                      <a:pt x="389634" y="194909"/>
                      <a:pt x="391618" y="123471"/>
                      <a:pt x="382887" y="99659"/>
                    </a:cubicBezTo>
                    <a:cubicBezTo>
                      <a:pt x="374156" y="75847"/>
                      <a:pt x="309862" y="64337"/>
                      <a:pt x="313831" y="49653"/>
                    </a:cubicBezTo>
                    <a:cubicBezTo>
                      <a:pt x="317800" y="34969"/>
                      <a:pt x="386063" y="-1544"/>
                      <a:pt x="406700" y="11553"/>
                    </a:cubicBezTo>
                    <a:cubicBezTo>
                      <a:pt x="427337" y="24650"/>
                      <a:pt x="420987" y="118312"/>
                      <a:pt x="437656" y="128234"/>
                    </a:cubicBezTo>
                    <a:cubicBezTo>
                      <a:pt x="454325" y="138156"/>
                      <a:pt x="500759" y="91722"/>
                      <a:pt x="506712" y="71084"/>
                    </a:cubicBezTo>
                    <a:cubicBezTo>
                      <a:pt x="512665" y="50446"/>
                      <a:pt x="468216" y="13140"/>
                      <a:pt x="473375" y="4409"/>
                    </a:cubicBezTo>
                    <a:cubicBezTo>
                      <a:pt x="478534" y="-4322"/>
                      <a:pt x="530128" y="-354"/>
                      <a:pt x="537668" y="18696"/>
                    </a:cubicBezTo>
                    <a:cubicBezTo>
                      <a:pt x="545208" y="37746"/>
                      <a:pt x="530524" y="89340"/>
                      <a:pt x="518618" y="118709"/>
                    </a:cubicBezTo>
                    <a:cubicBezTo>
                      <a:pt x="506712" y="148078"/>
                      <a:pt x="482900" y="190940"/>
                      <a:pt x="466231" y="194909"/>
                    </a:cubicBezTo>
                    <a:cubicBezTo>
                      <a:pt x="449562" y="198878"/>
                      <a:pt x="426940" y="138949"/>
                      <a:pt x="418606" y="142521"/>
                    </a:cubicBezTo>
                    <a:cubicBezTo>
                      <a:pt x="410272" y="146093"/>
                      <a:pt x="415034" y="199671"/>
                      <a:pt x="416225" y="216340"/>
                    </a:cubicBezTo>
                    <a:cubicBezTo>
                      <a:pt x="417416" y="233009"/>
                      <a:pt x="431306" y="232215"/>
                      <a:pt x="425750" y="242534"/>
                    </a:cubicBezTo>
                    <a:cubicBezTo>
                      <a:pt x="420194" y="252853"/>
                      <a:pt x="394793" y="276269"/>
                      <a:pt x="382887" y="278253"/>
                    </a:cubicBezTo>
                    <a:cubicBezTo>
                      <a:pt x="370981" y="280237"/>
                      <a:pt x="362646" y="265949"/>
                      <a:pt x="354312" y="254440"/>
                    </a:cubicBezTo>
                    <a:cubicBezTo>
                      <a:pt x="345978" y="242931"/>
                      <a:pt x="343200" y="217927"/>
                      <a:pt x="332881" y="209196"/>
                    </a:cubicBezTo>
                    <a:cubicBezTo>
                      <a:pt x="322562" y="200465"/>
                      <a:pt x="298353" y="190941"/>
                      <a:pt x="292400" y="202053"/>
                    </a:cubicBezTo>
                    <a:cubicBezTo>
                      <a:pt x="286447" y="213165"/>
                      <a:pt x="295575" y="255631"/>
                      <a:pt x="297162" y="275871"/>
                    </a:cubicBezTo>
                    <a:cubicBezTo>
                      <a:pt x="298749" y="296111"/>
                      <a:pt x="313831" y="311590"/>
                      <a:pt x="301925" y="323496"/>
                    </a:cubicBezTo>
                    <a:cubicBezTo>
                      <a:pt x="290019" y="335402"/>
                      <a:pt x="239219" y="346912"/>
                      <a:pt x="225725" y="347309"/>
                    </a:cubicBezTo>
                    <a:cubicBezTo>
                      <a:pt x="212231" y="347706"/>
                      <a:pt x="228106" y="336197"/>
                      <a:pt x="220962" y="325878"/>
                    </a:cubicBezTo>
                    <a:cubicBezTo>
                      <a:pt x="213818" y="315559"/>
                      <a:pt x="191990" y="280634"/>
                      <a:pt x="182862" y="285396"/>
                    </a:cubicBezTo>
                    <a:cubicBezTo>
                      <a:pt x="173734" y="290158"/>
                      <a:pt x="168177" y="335800"/>
                      <a:pt x="166193" y="354453"/>
                    </a:cubicBezTo>
                    <a:cubicBezTo>
                      <a:pt x="164209" y="373106"/>
                      <a:pt x="187625" y="385409"/>
                      <a:pt x="170956" y="397315"/>
                    </a:cubicBezTo>
                    <a:cubicBezTo>
                      <a:pt x="154287" y="409221"/>
                      <a:pt x="74912" y="432240"/>
                      <a:pt x="66181" y="425890"/>
                    </a:cubicBezTo>
                    <a:cubicBezTo>
                      <a:pt x="57450" y="419540"/>
                      <a:pt x="116980" y="375090"/>
                      <a:pt x="118568" y="359215"/>
                    </a:cubicBezTo>
                    <a:cubicBezTo>
                      <a:pt x="120155" y="343340"/>
                      <a:pt x="92375" y="325481"/>
                      <a:pt x="75706" y="330640"/>
                    </a:cubicBezTo>
                    <a:cubicBezTo>
                      <a:pt x="59037" y="335799"/>
                      <a:pt x="30859" y="389774"/>
                      <a:pt x="18556" y="390171"/>
                    </a:cubicBezTo>
                    <a:cubicBezTo>
                      <a:pt x="6253" y="390568"/>
                      <a:pt x="-4463" y="361199"/>
                      <a:pt x="1887" y="333021"/>
                    </a:cubicBezTo>
                    <a:cubicBezTo>
                      <a:pt x="8237" y="304843"/>
                      <a:pt x="39987" y="225469"/>
                      <a:pt x="56656" y="221103"/>
                    </a:cubicBezTo>
                    <a:cubicBezTo>
                      <a:pt x="73325" y="216737"/>
                      <a:pt x="118172" y="279046"/>
                      <a:pt x="130475" y="271109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90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grpSp>
          <p:nvGrpSpPr>
            <p:cNvPr id="18" name="Skupina 17"/>
            <p:cNvGrpSpPr/>
            <p:nvPr/>
          </p:nvGrpSpPr>
          <p:grpSpPr>
            <a:xfrm rot="1063277">
              <a:off x="6452853" y="5151524"/>
              <a:ext cx="734638" cy="507724"/>
              <a:chOff x="3838767" y="5405636"/>
              <a:chExt cx="772637" cy="406723"/>
            </a:xfrm>
          </p:grpSpPr>
          <p:sp>
            <p:nvSpPr>
              <p:cNvPr id="1660" name="Ovál 1659"/>
              <p:cNvSpPr/>
              <p:nvPr/>
            </p:nvSpPr>
            <p:spPr>
              <a:xfrm rot="19475842" flipH="1">
                <a:off x="3838767" y="5425161"/>
                <a:ext cx="772637" cy="352167"/>
              </a:xfrm>
              <a:prstGeom prst="ellipse">
                <a:avLst/>
              </a:pr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1661" name="Volný tvar 1660"/>
              <p:cNvSpPr/>
              <p:nvPr/>
            </p:nvSpPr>
            <p:spPr>
              <a:xfrm rot="477346">
                <a:off x="3939517" y="5405636"/>
                <a:ext cx="560991" cy="406723"/>
              </a:xfrm>
              <a:custGeom>
                <a:avLst/>
                <a:gdLst>
                  <a:gd name="connsiteX0" fmla="*/ 130475 w 539730"/>
                  <a:gd name="connsiteY0" fmla="*/ 271109 h 426977"/>
                  <a:gd name="connsiteX1" fmla="*/ 130475 w 539730"/>
                  <a:gd name="connsiteY1" fmla="*/ 173478 h 426977"/>
                  <a:gd name="connsiteX2" fmla="*/ 244775 w 539730"/>
                  <a:gd name="connsiteY2" fmla="*/ 278253 h 426977"/>
                  <a:gd name="connsiteX3" fmla="*/ 242393 w 539730"/>
                  <a:gd name="connsiteY3" fmla="*/ 85371 h 426977"/>
                  <a:gd name="connsiteX4" fmla="*/ 366218 w 539730"/>
                  <a:gd name="connsiteY4" fmla="*/ 192528 h 426977"/>
                  <a:gd name="connsiteX5" fmla="*/ 382887 w 539730"/>
                  <a:gd name="connsiteY5" fmla="*/ 99659 h 426977"/>
                  <a:gd name="connsiteX6" fmla="*/ 313831 w 539730"/>
                  <a:gd name="connsiteY6" fmla="*/ 49653 h 426977"/>
                  <a:gd name="connsiteX7" fmla="*/ 406700 w 539730"/>
                  <a:gd name="connsiteY7" fmla="*/ 11553 h 426977"/>
                  <a:gd name="connsiteX8" fmla="*/ 437656 w 539730"/>
                  <a:gd name="connsiteY8" fmla="*/ 128234 h 426977"/>
                  <a:gd name="connsiteX9" fmla="*/ 506712 w 539730"/>
                  <a:gd name="connsiteY9" fmla="*/ 71084 h 426977"/>
                  <a:gd name="connsiteX10" fmla="*/ 473375 w 539730"/>
                  <a:gd name="connsiteY10" fmla="*/ 4409 h 426977"/>
                  <a:gd name="connsiteX11" fmla="*/ 537668 w 539730"/>
                  <a:gd name="connsiteY11" fmla="*/ 18696 h 426977"/>
                  <a:gd name="connsiteX12" fmla="*/ 518618 w 539730"/>
                  <a:gd name="connsiteY12" fmla="*/ 118709 h 426977"/>
                  <a:gd name="connsiteX13" fmla="*/ 466231 w 539730"/>
                  <a:gd name="connsiteY13" fmla="*/ 194909 h 426977"/>
                  <a:gd name="connsiteX14" fmla="*/ 418606 w 539730"/>
                  <a:gd name="connsiteY14" fmla="*/ 142521 h 426977"/>
                  <a:gd name="connsiteX15" fmla="*/ 416225 w 539730"/>
                  <a:gd name="connsiteY15" fmla="*/ 216340 h 426977"/>
                  <a:gd name="connsiteX16" fmla="*/ 425750 w 539730"/>
                  <a:gd name="connsiteY16" fmla="*/ 242534 h 426977"/>
                  <a:gd name="connsiteX17" fmla="*/ 382887 w 539730"/>
                  <a:gd name="connsiteY17" fmla="*/ 278253 h 426977"/>
                  <a:gd name="connsiteX18" fmla="*/ 354312 w 539730"/>
                  <a:gd name="connsiteY18" fmla="*/ 254440 h 426977"/>
                  <a:gd name="connsiteX19" fmla="*/ 332881 w 539730"/>
                  <a:gd name="connsiteY19" fmla="*/ 209196 h 426977"/>
                  <a:gd name="connsiteX20" fmla="*/ 292400 w 539730"/>
                  <a:gd name="connsiteY20" fmla="*/ 202053 h 426977"/>
                  <a:gd name="connsiteX21" fmla="*/ 297162 w 539730"/>
                  <a:gd name="connsiteY21" fmla="*/ 275871 h 426977"/>
                  <a:gd name="connsiteX22" fmla="*/ 301925 w 539730"/>
                  <a:gd name="connsiteY22" fmla="*/ 323496 h 426977"/>
                  <a:gd name="connsiteX23" fmla="*/ 225725 w 539730"/>
                  <a:gd name="connsiteY23" fmla="*/ 347309 h 426977"/>
                  <a:gd name="connsiteX24" fmla="*/ 220962 w 539730"/>
                  <a:gd name="connsiteY24" fmla="*/ 325878 h 426977"/>
                  <a:gd name="connsiteX25" fmla="*/ 182862 w 539730"/>
                  <a:gd name="connsiteY25" fmla="*/ 285396 h 426977"/>
                  <a:gd name="connsiteX26" fmla="*/ 166193 w 539730"/>
                  <a:gd name="connsiteY26" fmla="*/ 354453 h 426977"/>
                  <a:gd name="connsiteX27" fmla="*/ 170956 w 539730"/>
                  <a:gd name="connsiteY27" fmla="*/ 397315 h 426977"/>
                  <a:gd name="connsiteX28" fmla="*/ 66181 w 539730"/>
                  <a:gd name="connsiteY28" fmla="*/ 425890 h 426977"/>
                  <a:gd name="connsiteX29" fmla="*/ 118568 w 539730"/>
                  <a:gd name="connsiteY29" fmla="*/ 359215 h 426977"/>
                  <a:gd name="connsiteX30" fmla="*/ 75706 w 539730"/>
                  <a:gd name="connsiteY30" fmla="*/ 330640 h 426977"/>
                  <a:gd name="connsiteX31" fmla="*/ 18556 w 539730"/>
                  <a:gd name="connsiteY31" fmla="*/ 390171 h 426977"/>
                  <a:gd name="connsiteX32" fmla="*/ 1887 w 539730"/>
                  <a:gd name="connsiteY32" fmla="*/ 333021 h 426977"/>
                  <a:gd name="connsiteX33" fmla="*/ 56656 w 539730"/>
                  <a:gd name="connsiteY33" fmla="*/ 221103 h 426977"/>
                  <a:gd name="connsiteX34" fmla="*/ 130475 w 539730"/>
                  <a:gd name="connsiteY34" fmla="*/ 271109 h 426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39730" h="426977">
                    <a:moveTo>
                      <a:pt x="130475" y="271109"/>
                    </a:moveTo>
                    <a:cubicBezTo>
                      <a:pt x="142778" y="263172"/>
                      <a:pt x="111425" y="172287"/>
                      <a:pt x="130475" y="173478"/>
                    </a:cubicBezTo>
                    <a:cubicBezTo>
                      <a:pt x="149525" y="174669"/>
                      <a:pt x="226122" y="292937"/>
                      <a:pt x="244775" y="278253"/>
                    </a:cubicBezTo>
                    <a:cubicBezTo>
                      <a:pt x="263428" y="263569"/>
                      <a:pt x="222153" y="99658"/>
                      <a:pt x="242393" y="85371"/>
                    </a:cubicBezTo>
                    <a:cubicBezTo>
                      <a:pt x="262633" y="71084"/>
                      <a:pt x="342802" y="190147"/>
                      <a:pt x="366218" y="192528"/>
                    </a:cubicBezTo>
                    <a:cubicBezTo>
                      <a:pt x="389634" y="194909"/>
                      <a:pt x="391618" y="123471"/>
                      <a:pt x="382887" y="99659"/>
                    </a:cubicBezTo>
                    <a:cubicBezTo>
                      <a:pt x="374156" y="75847"/>
                      <a:pt x="309862" y="64337"/>
                      <a:pt x="313831" y="49653"/>
                    </a:cubicBezTo>
                    <a:cubicBezTo>
                      <a:pt x="317800" y="34969"/>
                      <a:pt x="386063" y="-1544"/>
                      <a:pt x="406700" y="11553"/>
                    </a:cubicBezTo>
                    <a:cubicBezTo>
                      <a:pt x="427337" y="24650"/>
                      <a:pt x="420987" y="118312"/>
                      <a:pt x="437656" y="128234"/>
                    </a:cubicBezTo>
                    <a:cubicBezTo>
                      <a:pt x="454325" y="138156"/>
                      <a:pt x="500759" y="91722"/>
                      <a:pt x="506712" y="71084"/>
                    </a:cubicBezTo>
                    <a:cubicBezTo>
                      <a:pt x="512665" y="50446"/>
                      <a:pt x="468216" y="13140"/>
                      <a:pt x="473375" y="4409"/>
                    </a:cubicBezTo>
                    <a:cubicBezTo>
                      <a:pt x="478534" y="-4322"/>
                      <a:pt x="530128" y="-354"/>
                      <a:pt x="537668" y="18696"/>
                    </a:cubicBezTo>
                    <a:cubicBezTo>
                      <a:pt x="545208" y="37746"/>
                      <a:pt x="530524" y="89340"/>
                      <a:pt x="518618" y="118709"/>
                    </a:cubicBezTo>
                    <a:cubicBezTo>
                      <a:pt x="506712" y="148078"/>
                      <a:pt x="482900" y="190940"/>
                      <a:pt x="466231" y="194909"/>
                    </a:cubicBezTo>
                    <a:cubicBezTo>
                      <a:pt x="449562" y="198878"/>
                      <a:pt x="426940" y="138949"/>
                      <a:pt x="418606" y="142521"/>
                    </a:cubicBezTo>
                    <a:cubicBezTo>
                      <a:pt x="410272" y="146093"/>
                      <a:pt x="415034" y="199671"/>
                      <a:pt x="416225" y="216340"/>
                    </a:cubicBezTo>
                    <a:cubicBezTo>
                      <a:pt x="417416" y="233009"/>
                      <a:pt x="431306" y="232215"/>
                      <a:pt x="425750" y="242534"/>
                    </a:cubicBezTo>
                    <a:cubicBezTo>
                      <a:pt x="420194" y="252853"/>
                      <a:pt x="394793" y="276269"/>
                      <a:pt x="382887" y="278253"/>
                    </a:cubicBezTo>
                    <a:cubicBezTo>
                      <a:pt x="370981" y="280237"/>
                      <a:pt x="362646" y="265949"/>
                      <a:pt x="354312" y="254440"/>
                    </a:cubicBezTo>
                    <a:cubicBezTo>
                      <a:pt x="345978" y="242931"/>
                      <a:pt x="343200" y="217927"/>
                      <a:pt x="332881" y="209196"/>
                    </a:cubicBezTo>
                    <a:cubicBezTo>
                      <a:pt x="322562" y="200465"/>
                      <a:pt x="298353" y="190941"/>
                      <a:pt x="292400" y="202053"/>
                    </a:cubicBezTo>
                    <a:cubicBezTo>
                      <a:pt x="286447" y="213165"/>
                      <a:pt x="295575" y="255631"/>
                      <a:pt x="297162" y="275871"/>
                    </a:cubicBezTo>
                    <a:cubicBezTo>
                      <a:pt x="298749" y="296111"/>
                      <a:pt x="313831" y="311590"/>
                      <a:pt x="301925" y="323496"/>
                    </a:cubicBezTo>
                    <a:cubicBezTo>
                      <a:pt x="290019" y="335402"/>
                      <a:pt x="239219" y="346912"/>
                      <a:pt x="225725" y="347309"/>
                    </a:cubicBezTo>
                    <a:cubicBezTo>
                      <a:pt x="212231" y="347706"/>
                      <a:pt x="228106" y="336197"/>
                      <a:pt x="220962" y="325878"/>
                    </a:cubicBezTo>
                    <a:cubicBezTo>
                      <a:pt x="213818" y="315559"/>
                      <a:pt x="191990" y="280634"/>
                      <a:pt x="182862" y="285396"/>
                    </a:cubicBezTo>
                    <a:cubicBezTo>
                      <a:pt x="173734" y="290158"/>
                      <a:pt x="168177" y="335800"/>
                      <a:pt x="166193" y="354453"/>
                    </a:cubicBezTo>
                    <a:cubicBezTo>
                      <a:pt x="164209" y="373106"/>
                      <a:pt x="187625" y="385409"/>
                      <a:pt x="170956" y="397315"/>
                    </a:cubicBezTo>
                    <a:cubicBezTo>
                      <a:pt x="154287" y="409221"/>
                      <a:pt x="74912" y="432240"/>
                      <a:pt x="66181" y="425890"/>
                    </a:cubicBezTo>
                    <a:cubicBezTo>
                      <a:pt x="57450" y="419540"/>
                      <a:pt x="116980" y="375090"/>
                      <a:pt x="118568" y="359215"/>
                    </a:cubicBezTo>
                    <a:cubicBezTo>
                      <a:pt x="120155" y="343340"/>
                      <a:pt x="92375" y="325481"/>
                      <a:pt x="75706" y="330640"/>
                    </a:cubicBezTo>
                    <a:cubicBezTo>
                      <a:pt x="59037" y="335799"/>
                      <a:pt x="30859" y="389774"/>
                      <a:pt x="18556" y="390171"/>
                    </a:cubicBezTo>
                    <a:cubicBezTo>
                      <a:pt x="6253" y="390568"/>
                      <a:pt x="-4463" y="361199"/>
                      <a:pt x="1887" y="333021"/>
                    </a:cubicBezTo>
                    <a:cubicBezTo>
                      <a:pt x="8237" y="304843"/>
                      <a:pt x="39987" y="225469"/>
                      <a:pt x="56656" y="221103"/>
                    </a:cubicBezTo>
                    <a:cubicBezTo>
                      <a:pt x="73325" y="216737"/>
                      <a:pt x="118172" y="279046"/>
                      <a:pt x="130475" y="271109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90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sp>
          <p:nvSpPr>
            <p:cNvPr id="19" name="TextovéPole 18"/>
            <p:cNvSpPr txBox="1"/>
            <p:nvPr/>
          </p:nvSpPr>
          <p:spPr>
            <a:xfrm>
              <a:off x="1618308" y="4233353"/>
              <a:ext cx="269157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dirty="0"/>
                <a:t>mitochondrie</a:t>
              </a:r>
            </a:p>
          </p:txBody>
        </p:sp>
        <p:sp>
          <p:nvSpPr>
            <p:cNvPr id="20" name="TextovéPole 19"/>
            <p:cNvSpPr txBox="1"/>
            <p:nvPr/>
          </p:nvSpPr>
          <p:spPr>
            <a:xfrm>
              <a:off x="732684" y="5142875"/>
              <a:ext cx="554442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dirty="0"/>
                <a:t>postsynaptické invaginace</a:t>
              </a:r>
            </a:p>
          </p:txBody>
        </p:sp>
        <p:sp>
          <p:nvSpPr>
            <p:cNvPr id="21" name="TextovéPole 20"/>
            <p:cNvSpPr txBox="1"/>
            <p:nvPr/>
          </p:nvSpPr>
          <p:spPr>
            <a:xfrm>
              <a:off x="7418308" y="5088023"/>
              <a:ext cx="364624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dirty="0"/>
                <a:t>N – </a:t>
              </a:r>
              <a:r>
                <a:rPr lang="cs-CZ" dirty="0" err="1"/>
                <a:t>cholinergní</a:t>
              </a:r>
              <a:endParaRPr lang="cs-CZ" dirty="0"/>
            </a:p>
            <a:p>
              <a:pPr algn="ctr"/>
              <a:r>
                <a:rPr lang="cs-CZ" dirty="0"/>
                <a:t> receptory</a:t>
              </a:r>
            </a:p>
          </p:txBody>
        </p:sp>
        <p:sp>
          <p:nvSpPr>
            <p:cNvPr id="22" name="TextovéPole 21"/>
            <p:cNvSpPr txBox="1"/>
            <p:nvPr/>
          </p:nvSpPr>
          <p:spPr>
            <a:xfrm>
              <a:off x="7385026" y="3184725"/>
              <a:ext cx="351621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dirty="0"/>
                <a:t>sarkolema</a:t>
              </a:r>
            </a:p>
          </p:txBody>
        </p:sp>
        <p:sp>
          <p:nvSpPr>
            <p:cNvPr id="23" name="TextovéPole 22"/>
            <p:cNvSpPr txBox="1"/>
            <p:nvPr/>
          </p:nvSpPr>
          <p:spPr>
            <a:xfrm>
              <a:off x="4366361" y="982307"/>
              <a:ext cx="351621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dirty="0"/>
                <a:t>myelinová pochva</a:t>
              </a:r>
            </a:p>
          </p:txBody>
        </p:sp>
        <p:sp>
          <p:nvSpPr>
            <p:cNvPr id="24" name="TextovéPole 23"/>
            <p:cNvSpPr txBox="1"/>
            <p:nvPr/>
          </p:nvSpPr>
          <p:spPr>
            <a:xfrm>
              <a:off x="6194145" y="2119453"/>
              <a:ext cx="394735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dirty="0"/>
                <a:t>membrána </a:t>
              </a:r>
              <a:r>
                <a:rPr lang="cs-CZ" dirty="0" err="1"/>
                <a:t>Schwanovy</a:t>
              </a:r>
              <a:r>
                <a:rPr lang="cs-CZ" dirty="0"/>
                <a:t> buňky</a:t>
              </a:r>
            </a:p>
          </p:txBody>
        </p:sp>
        <p:sp>
          <p:nvSpPr>
            <p:cNvPr id="25" name="TextovéPole 24"/>
            <p:cNvSpPr txBox="1"/>
            <p:nvPr/>
          </p:nvSpPr>
          <p:spPr>
            <a:xfrm>
              <a:off x="8800806" y="4128739"/>
              <a:ext cx="351621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dirty="0"/>
                <a:t>sarkoplazma</a:t>
              </a:r>
            </a:p>
          </p:txBody>
        </p:sp>
        <p:sp>
          <p:nvSpPr>
            <p:cNvPr id="26" name="TextovéPole 25"/>
            <p:cNvSpPr txBox="1"/>
            <p:nvPr/>
          </p:nvSpPr>
          <p:spPr>
            <a:xfrm>
              <a:off x="732684" y="1654553"/>
              <a:ext cx="309559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dirty="0"/>
                <a:t>axon</a:t>
              </a:r>
            </a:p>
            <a:p>
              <a:pPr algn="ctr"/>
              <a:r>
                <a:rPr lang="cs-CZ" dirty="0"/>
                <a:t> </a:t>
              </a:r>
              <a:r>
                <a:rPr lang="cs-CZ" dirty="0">
                  <a:sym typeface="Symbol"/>
                </a:rPr>
                <a:t>-</a:t>
              </a:r>
              <a:r>
                <a:rPr lang="cs-CZ" dirty="0"/>
                <a:t>motoneuronu</a:t>
              </a:r>
            </a:p>
          </p:txBody>
        </p:sp>
        <p:sp>
          <p:nvSpPr>
            <p:cNvPr id="27" name="TextovéPole 26"/>
            <p:cNvSpPr txBox="1"/>
            <p:nvPr/>
          </p:nvSpPr>
          <p:spPr>
            <a:xfrm>
              <a:off x="4830753" y="3499249"/>
              <a:ext cx="351621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dirty="0"/>
                <a:t>synapse</a:t>
              </a:r>
            </a:p>
          </p:txBody>
        </p:sp>
        <p:sp>
          <p:nvSpPr>
            <p:cNvPr id="28" name="TextovéPole 27"/>
            <p:cNvSpPr txBox="1"/>
            <p:nvPr/>
          </p:nvSpPr>
          <p:spPr>
            <a:xfrm>
              <a:off x="1680713" y="2912248"/>
              <a:ext cx="351621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dirty="0"/>
                <a:t>synaptické vezikuly s acetylcholinem</a:t>
              </a:r>
            </a:p>
          </p:txBody>
        </p:sp>
        <p:cxnSp>
          <p:nvCxnSpPr>
            <p:cNvPr id="29" name="Přímá spojnice 28"/>
            <p:cNvCxnSpPr/>
            <p:nvPr/>
          </p:nvCxnSpPr>
          <p:spPr>
            <a:xfrm>
              <a:off x="8881616" y="3646390"/>
              <a:ext cx="146415" cy="234055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Přímá spojnice 29"/>
            <p:cNvCxnSpPr/>
            <p:nvPr/>
          </p:nvCxnSpPr>
          <p:spPr>
            <a:xfrm flipV="1">
              <a:off x="2870663" y="1745802"/>
              <a:ext cx="1318144" cy="222902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Přímá spojnice 30"/>
            <p:cNvCxnSpPr/>
            <p:nvPr/>
          </p:nvCxnSpPr>
          <p:spPr>
            <a:xfrm>
              <a:off x="4881265" y="3382802"/>
              <a:ext cx="595014" cy="581267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Přímá spojnice 31"/>
            <p:cNvCxnSpPr/>
            <p:nvPr/>
          </p:nvCxnSpPr>
          <p:spPr>
            <a:xfrm>
              <a:off x="3646934" y="4560303"/>
              <a:ext cx="377164" cy="177944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Přímá spojnice 32"/>
            <p:cNvCxnSpPr>
              <a:endCxn id="1670" idx="9"/>
            </p:cNvCxnSpPr>
            <p:nvPr/>
          </p:nvCxnSpPr>
          <p:spPr>
            <a:xfrm flipV="1">
              <a:off x="4583324" y="4563405"/>
              <a:ext cx="507097" cy="669796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Přímá spojnice 33"/>
            <p:cNvCxnSpPr/>
            <p:nvPr/>
          </p:nvCxnSpPr>
          <p:spPr>
            <a:xfrm flipH="1" flipV="1">
              <a:off x="7425580" y="4603161"/>
              <a:ext cx="595367" cy="550519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Přímá spojnice 34"/>
            <p:cNvCxnSpPr>
              <a:endCxn id="1670" idx="45"/>
            </p:cNvCxnSpPr>
            <p:nvPr/>
          </p:nvCxnSpPr>
          <p:spPr>
            <a:xfrm flipH="1" flipV="1">
              <a:off x="7897487" y="4649872"/>
              <a:ext cx="313398" cy="478176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Přímá spojnice 35"/>
            <p:cNvCxnSpPr>
              <a:endCxn id="1701" idx="2"/>
            </p:cNvCxnSpPr>
            <p:nvPr/>
          </p:nvCxnSpPr>
          <p:spPr>
            <a:xfrm flipH="1" flipV="1">
              <a:off x="7413644" y="4824281"/>
              <a:ext cx="609476" cy="512251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Přímá spojnice 36"/>
            <p:cNvCxnSpPr>
              <a:endCxn id="1670" idx="13"/>
            </p:cNvCxnSpPr>
            <p:nvPr/>
          </p:nvCxnSpPr>
          <p:spPr>
            <a:xfrm flipV="1">
              <a:off x="4616147" y="4589243"/>
              <a:ext cx="864306" cy="729612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Přímá spojnice 37"/>
            <p:cNvCxnSpPr>
              <a:endCxn id="1670" idx="4"/>
            </p:cNvCxnSpPr>
            <p:nvPr/>
          </p:nvCxnSpPr>
          <p:spPr>
            <a:xfrm flipV="1">
              <a:off x="4476432" y="4231775"/>
              <a:ext cx="372091" cy="967879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Přímá spojnice 38"/>
            <p:cNvCxnSpPr/>
            <p:nvPr/>
          </p:nvCxnSpPr>
          <p:spPr>
            <a:xfrm flipH="1">
              <a:off x="5144390" y="1382417"/>
              <a:ext cx="322550" cy="586287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Přímá spojnice 39"/>
            <p:cNvCxnSpPr/>
            <p:nvPr/>
          </p:nvCxnSpPr>
          <p:spPr>
            <a:xfrm flipH="1">
              <a:off x="6225158" y="2590657"/>
              <a:ext cx="908118" cy="359793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1" name="Skupina 40"/>
            <p:cNvGrpSpPr/>
            <p:nvPr/>
          </p:nvGrpSpPr>
          <p:grpSpPr>
            <a:xfrm>
              <a:off x="910630" y="5867392"/>
              <a:ext cx="10485719" cy="371195"/>
              <a:chOff x="2035980" y="1340769"/>
              <a:chExt cx="10485719" cy="371195"/>
            </a:xfrm>
          </p:grpSpPr>
          <p:grpSp>
            <p:nvGrpSpPr>
              <p:cNvPr id="852" name="Skupina 851"/>
              <p:cNvGrpSpPr/>
              <p:nvPr/>
            </p:nvGrpSpPr>
            <p:grpSpPr>
              <a:xfrm>
                <a:off x="2035980" y="1340769"/>
                <a:ext cx="2631258" cy="364368"/>
                <a:chOff x="2035980" y="1340769"/>
                <a:chExt cx="3611724" cy="364368"/>
              </a:xfrm>
            </p:grpSpPr>
            <p:cxnSp>
              <p:nvCxnSpPr>
                <p:cNvPr id="1459" name="Přímá spojnice 1458"/>
                <p:cNvCxnSpPr/>
                <p:nvPr/>
              </p:nvCxnSpPr>
              <p:spPr>
                <a:xfrm flipH="1">
                  <a:off x="2035980" y="1349751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0" name="Přímá spojnice 1459"/>
                <p:cNvCxnSpPr/>
                <p:nvPr/>
              </p:nvCxnSpPr>
              <p:spPr>
                <a:xfrm flipH="1">
                  <a:off x="2035980" y="1437520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1" name="Přímá spojnice 1460"/>
                <p:cNvCxnSpPr/>
                <p:nvPr/>
              </p:nvCxnSpPr>
              <p:spPr>
                <a:xfrm flipH="1">
                  <a:off x="2035980" y="1525289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2" name="Přímá spojnice 1461"/>
                <p:cNvCxnSpPr/>
                <p:nvPr/>
              </p:nvCxnSpPr>
              <p:spPr>
                <a:xfrm flipH="1">
                  <a:off x="2035980" y="1613059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3" name="Přímá spojnice 1462"/>
                <p:cNvCxnSpPr/>
                <p:nvPr/>
              </p:nvCxnSpPr>
              <p:spPr>
                <a:xfrm flipH="1">
                  <a:off x="2035980" y="1700828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4" name="Přímá spojnice 1463"/>
                <p:cNvCxnSpPr/>
                <p:nvPr/>
              </p:nvCxnSpPr>
              <p:spPr>
                <a:xfrm flipH="1">
                  <a:off x="4387590" y="1349751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5" name="Přímá spojnice 1464"/>
                <p:cNvCxnSpPr/>
                <p:nvPr/>
              </p:nvCxnSpPr>
              <p:spPr>
                <a:xfrm flipH="1">
                  <a:off x="4387590" y="1437662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6" name="Přímá spojnice 1465"/>
                <p:cNvCxnSpPr/>
                <p:nvPr/>
              </p:nvCxnSpPr>
              <p:spPr>
                <a:xfrm flipH="1">
                  <a:off x="4387590" y="1525574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7" name="Přímá spojnice 1466"/>
                <p:cNvCxnSpPr/>
                <p:nvPr/>
              </p:nvCxnSpPr>
              <p:spPr>
                <a:xfrm flipH="1">
                  <a:off x="4387590" y="1613486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8" name="Přímá spojnice 1467"/>
                <p:cNvCxnSpPr/>
                <p:nvPr/>
              </p:nvCxnSpPr>
              <p:spPr>
                <a:xfrm flipH="1">
                  <a:off x="4387590" y="1701398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469" name="Skupina 1468"/>
                <p:cNvGrpSpPr/>
                <p:nvPr/>
              </p:nvGrpSpPr>
              <p:grpSpPr>
                <a:xfrm flipV="1">
                  <a:off x="2589562" y="136964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1614" name="Skupina 1613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638" name="Přímá spojnice 1637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9" name="Přímá spojnice 1638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0" name="Přímá spojnice 1639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1" name="Přímá spojnice 1640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2" name="Přímá spojnice 1641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3" name="Přímá spojnice 1642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644" name="Skupina 1643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645" name="Ovál 1644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46" name="Ovál 1645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47" name="Ovál 1646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48" name="Ovál 1647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649" name="Ovál 1648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650" name="Ovál 1649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651" name="Ovál 1650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52" name="Ovál 1651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53" name="Ovál 1652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54" name="Ovál 1653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55" name="Ovál 1654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56" name="Ovál 1655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57" name="Ovál 1656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58" name="Ovál 1657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59" name="Ovál 1658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1615" name="Skupina 1614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616" name="Přímá spojnice 1615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17" name="Přímá spojnice 1616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18" name="Přímá spojnice 1617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19" name="Přímá spojnice 1618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20" name="Přímá spojnice 1619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21" name="Přímá spojnice 1620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622" name="Skupina 1621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623" name="Ovál 1622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24" name="Ovál 1623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25" name="Ovál 1624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26" name="Ovál 1625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627" name="Ovál 1626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628" name="Ovál 1627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629" name="Ovál 1628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30" name="Ovál 1629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31" name="Ovál 1630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32" name="Ovál 1631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33" name="Ovál 1632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34" name="Ovál 1633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35" name="Ovál 1634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36" name="Ovál 1635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37" name="Ovál 1636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1470" name="Skupina 1469"/>
                <p:cNvGrpSpPr/>
                <p:nvPr/>
              </p:nvGrpSpPr>
              <p:grpSpPr>
                <a:xfrm>
                  <a:off x="2601455" y="145512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1568" name="Skupina 1567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592" name="Přímá spojnice 1591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3" name="Přímá spojnice 1592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4" name="Přímá spojnice 1593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5" name="Přímá spojnice 1594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6" name="Přímá spojnice 1595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7" name="Přímá spojnice 1596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598" name="Skupina 1597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599" name="Ovál 1598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00" name="Ovál 1599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01" name="Ovál 1600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02" name="Ovál 1601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603" name="Ovál 1602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604" name="Ovál 1603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605" name="Ovál 1604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06" name="Ovál 1605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07" name="Ovál 1606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08" name="Ovál 1607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09" name="Ovál 1608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10" name="Ovál 1609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11" name="Ovál 1610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12" name="Ovál 1611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13" name="Ovál 1612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1569" name="Skupina 1568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570" name="Přímá spojnice 1569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71" name="Přímá spojnice 1570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72" name="Přímá spojnice 1571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73" name="Přímá spojnice 1572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74" name="Přímá spojnice 1573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75" name="Přímá spojnice 1574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576" name="Skupina 1575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577" name="Ovál 1576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78" name="Ovál 1577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79" name="Ovál 1578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80" name="Ovál 1579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581" name="Ovál 1580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582" name="Ovál 1581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583" name="Ovál 1582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84" name="Ovál 1583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85" name="Ovál 1584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86" name="Ovál 1585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87" name="Ovál 1586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88" name="Ovál 1587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89" name="Ovál 1588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90" name="Ovál 1589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91" name="Ovál 1590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1471" name="Skupina 1470"/>
                <p:cNvGrpSpPr/>
                <p:nvPr/>
              </p:nvGrpSpPr>
              <p:grpSpPr>
                <a:xfrm flipV="1">
                  <a:off x="2606067" y="1542339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1522" name="Skupina 1521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546" name="Přímá spojnice 1545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7" name="Přímá spojnice 1546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8" name="Přímá spojnice 1547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9" name="Přímá spojnice 1548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0" name="Přímá spojnice 1549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1" name="Přímá spojnice 1550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552" name="Skupina 1551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553" name="Ovál 1552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54" name="Ovál 1553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55" name="Ovál 1554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56" name="Ovál 1555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557" name="Ovál 1556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558" name="Ovál 1557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559" name="Ovál 1558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60" name="Ovál 1559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61" name="Ovál 1560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62" name="Ovál 1561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63" name="Ovál 1562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64" name="Ovál 1563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65" name="Ovál 1564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66" name="Ovál 1565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67" name="Ovál 1566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1523" name="Skupina 1522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524" name="Přímá spojnice 1523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5" name="Přímá spojnice 1524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6" name="Přímá spojnice 1525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7" name="Přímá spojnice 1526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8" name="Přímá spojnice 1527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9" name="Přímá spojnice 1528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530" name="Skupina 1529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531" name="Ovál 1530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32" name="Ovál 1531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33" name="Ovál 1532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34" name="Ovál 1533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535" name="Ovál 1534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536" name="Ovál 1535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537" name="Ovál 1536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38" name="Ovál 1537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39" name="Ovál 1538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40" name="Ovál 1539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41" name="Ovál 1540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42" name="Ovál 1541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43" name="Ovál 1542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44" name="Ovál 1543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45" name="Ovál 1544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1472" name="Skupina 1471"/>
                <p:cNvGrpSpPr/>
                <p:nvPr/>
              </p:nvGrpSpPr>
              <p:grpSpPr>
                <a:xfrm>
                  <a:off x="2556225" y="163150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1476" name="Skupina 1475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500" name="Přímá spojnice 1499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1" name="Přímá spojnice 1500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" name="Přímá spojnice 1501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" name="Přímá spojnice 1502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" name="Přímá spojnice 1503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5" name="Přímá spojnice 1504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506" name="Skupina 1505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507" name="Ovál 1506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08" name="Ovál 1507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09" name="Ovál 1508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10" name="Ovál 1509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511" name="Ovál 1510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512" name="Ovál 1511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513" name="Ovál 1512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14" name="Ovál 1513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15" name="Ovál 1514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16" name="Ovál 1515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17" name="Ovál 1516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18" name="Ovál 1517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19" name="Ovál 1518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20" name="Ovál 1519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21" name="Ovál 1520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1477" name="Skupina 1476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478" name="Přímá spojnice 1477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79" name="Přímá spojnice 1478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0" name="Přímá spojnice 1479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1" name="Přímá spojnice 1480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2" name="Přímá spojnice 1481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" name="Přímá spojnice 1482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484" name="Skupina 1483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485" name="Ovál 1484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86" name="Ovál 1485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87" name="Ovál 1486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88" name="Ovál 1487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489" name="Ovál 1488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490" name="Ovál 1489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491" name="Ovál 1490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92" name="Ovál 1491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93" name="Ovál 1492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94" name="Ovál 1493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95" name="Ovál 1494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96" name="Ovál 1495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97" name="Ovál 1496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98" name="Ovál 1497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99" name="Ovál 1498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cxnSp>
              <p:nvCxnSpPr>
                <p:cNvPr id="1473" name="Přímá spojnice 1472"/>
                <p:cNvCxnSpPr/>
                <p:nvPr/>
              </p:nvCxnSpPr>
              <p:spPr>
                <a:xfrm>
                  <a:off x="3871300" y="1340769"/>
                  <a:ext cx="0" cy="355352"/>
                </a:xfrm>
                <a:prstGeom prst="line">
                  <a:avLst/>
                </a:prstGeom>
                <a:ln w="28575">
                  <a:solidFill>
                    <a:srgbClr val="0070C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4" name="Přímá spojnice 1473"/>
                <p:cNvCxnSpPr/>
                <p:nvPr/>
              </p:nvCxnSpPr>
              <p:spPr>
                <a:xfrm>
                  <a:off x="5647704" y="1344401"/>
                  <a:ext cx="0" cy="360736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5" name="Přímá spojnice 1474"/>
                <p:cNvCxnSpPr/>
                <p:nvPr/>
              </p:nvCxnSpPr>
              <p:spPr>
                <a:xfrm>
                  <a:off x="2053585" y="1348594"/>
                  <a:ext cx="0" cy="355352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53" name="Skupina 852"/>
              <p:cNvGrpSpPr/>
              <p:nvPr/>
            </p:nvGrpSpPr>
            <p:grpSpPr>
              <a:xfrm>
                <a:off x="4660788" y="1343041"/>
                <a:ext cx="2631258" cy="364368"/>
                <a:chOff x="2035980" y="1340769"/>
                <a:chExt cx="3611724" cy="364368"/>
              </a:xfrm>
            </p:grpSpPr>
            <p:cxnSp>
              <p:nvCxnSpPr>
                <p:cNvPr id="1258" name="Přímá spojnice 1257"/>
                <p:cNvCxnSpPr/>
                <p:nvPr/>
              </p:nvCxnSpPr>
              <p:spPr>
                <a:xfrm flipH="1">
                  <a:off x="2035980" y="1349751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59" name="Přímá spojnice 1258"/>
                <p:cNvCxnSpPr/>
                <p:nvPr/>
              </p:nvCxnSpPr>
              <p:spPr>
                <a:xfrm flipH="1">
                  <a:off x="2035980" y="1437520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60" name="Přímá spojnice 1259"/>
                <p:cNvCxnSpPr/>
                <p:nvPr/>
              </p:nvCxnSpPr>
              <p:spPr>
                <a:xfrm flipH="1">
                  <a:off x="2035980" y="1525289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61" name="Přímá spojnice 1260"/>
                <p:cNvCxnSpPr/>
                <p:nvPr/>
              </p:nvCxnSpPr>
              <p:spPr>
                <a:xfrm flipH="1">
                  <a:off x="2035980" y="1613059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62" name="Přímá spojnice 1261"/>
                <p:cNvCxnSpPr/>
                <p:nvPr/>
              </p:nvCxnSpPr>
              <p:spPr>
                <a:xfrm flipH="1">
                  <a:off x="2035980" y="1700828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63" name="Přímá spojnice 1262"/>
                <p:cNvCxnSpPr/>
                <p:nvPr/>
              </p:nvCxnSpPr>
              <p:spPr>
                <a:xfrm flipH="1">
                  <a:off x="4387590" y="1349751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64" name="Přímá spojnice 1263"/>
                <p:cNvCxnSpPr/>
                <p:nvPr/>
              </p:nvCxnSpPr>
              <p:spPr>
                <a:xfrm flipH="1">
                  <a:off x="4387590" y="1437662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65" name="Přímá spojnice 1264"/>
                <p:cNvCxnSpPr/>
                <p:nvPr/>
              </p:nvCxnSpPr>
              <p:spPr>
                <a:xfrm flipH="1">
                  <a:off x="4387590" y="1525574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66" name="Přímá spojnice 1265"/>
                <p:cNvCxnSpPr/>
                <p:nvPr/>
              </p:nvCxnSpPr>
              <p:spPr>
                <a:xfrm flipH="1">
                  <a:off x="4387590" y="1613486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67" name="Přímá spojnice 1266"/>
                <p:cNvCxnSpPr/>
                <p:nvPr/>
              </p:nvCxnSpPr>
              <p:spPr>
                <a:xfrm flipH="1">
                  <a:off x="4387590" y="1701398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268" name="Skupina 1267"/>
                <p:cNvGrpSpPr/>
                <p:nvPr/>
              </p:nvGrpSpPr>
              <p:grpSpPr>
                <a:xfrm flipV="1">
                  <a:off x="2589562" y="136964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1413" name="Skupina 1412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437" name="Přímá spojnice 1436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8" name="Přímá spojnice 1437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9" name="Přímá spojnice 1438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0" name="Přímá spojnice 1439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1" name="Přímá spojnice 1440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2" name="Přímá spojnice 1441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443" name="Skupina 1442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444" name="Ovál 1443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45" name="Ovál 1444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46" name="Ovál 1445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47" name="Ovál 1446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448" name="Ovál 1447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449" name="Ovál 1448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450" name="Ovál 1449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51" name="Ovál 1450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52" name="Ovál 1451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53" name="Ovál 1452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54" name="Ovál 1453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55" name="Ovál 1454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56" name="Ovál 1455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57" name="Ovál 1456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58" name="Ovál 1457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1414" name="Skupina 1413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415" name="Přímá spojnice 1414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16" name="Přímá spojnice 1415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17" name="Přímá spojnice 1416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18" name="Přímá spojnice 1417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19" name="Přímá spojnice 1418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20" name="Přímá spojnice 1419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421" name="Skupina 1420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422" name="Ovál 1421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23" name="Ovál 1422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24" name="Ovál 1423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25" name="Ovál 1424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426" name="Ovál 1425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427" name="Ovál 1426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428" name="Ovál 1427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29" name="Ovál 1428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30" name="Ovál 1429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31" name="Ovál 1430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32" name="Ovál 1431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33" name="Ovál 1432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34" name="Ovál 1433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35" name="Ovál 1434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36" name="Ovál 1435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1269" name="Skupina 1268"/>
                <p:cNvGrpSpPr/>
                <p:nvPr/>
              </p:nvGrpSpPr>
              <p:grpSpPr>
                <a:xfrm>
                  <a:off x="2601455" y="145512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1367" name="Skupina 1366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391" name="Přímá spojnice 1390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2" name="Přímá spojnice 1391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3" name="Přímá spojnice 1392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4" name="Přímá spojnice 1393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5" name="Přímá spojnice 1394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6" name="Přímá spojnice 1395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397" name="Skupina 1396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398" name="Ovál 1397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99" name="Ovál 1398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00" name="Ovál 1399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01" name="Ovál 1400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402" name="Ovál 1401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403" name="Ovál 1402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404" name="Ovál 1403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05" name="Ovál 1404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06" name="Ovál 1405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07" name="Ovál 1406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08" name="Ovál 1407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09" name="Ovál 1408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10" name="Ovál 1409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11" name="Ovál 1410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12" name="Ovál 1411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1368" name="Skupina 1367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369" name="Přímá spojnice 1368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70" name="Přímá spojnice 1369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71" name="Přímá spojnice 1370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72" name="Přímá spojnice 1371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73" name="Přímá spojnice 1372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74" name="Přímá spojnice 1373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375" name="Skupina 1374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376" name="Ovál 1375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77" name="Ovál 1376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78" name="Ovál 1377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79" name="Ovál 1378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380" name="Ovál 1379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381" name="Ovál 1380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382" name="Ovál 1381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83" name="Ovál 1382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84" name="Ovál 1383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85" name="Ovál 1384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86" name="Ovál 1385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87" name="Ovál 1386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88" name="Ovál 1387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89" name="Ovál 1388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90" name="Ovál 1389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1270" name="Skupina 1269"/>
                <p:cNvGrpSpPr/>
                <p:nvPr/>
              </p:nvGrpSpPr>
              <p:grpSpPr>
                <a:xfrm flipV="1">
                  <a:off x="2606067" y="1542339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1321" name="Skupina 1320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345" name="Přímá spojnice 1344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6" name="Přímá spojnice 1345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7" name="Přímá spojnice 1346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8" name="Přímá spojnice 1347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9" name="Přímá spojnice 1348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0" name="Přímá spojnice 1349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351" name="Skupina 1350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352" name="Ovál 1351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53" name="Ovál 1352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54" name="Ovál 1353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55" name="Ovál 1354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356" name="Ovál 1355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357" name="Ovál 1356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358" name="Ovál 1357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59" name="Ovál 1358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60" name="Ovál 1359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61" name="Ovál 1360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62" name="Ovál 1361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63" name="Ovál 1362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64" name="Ovál 1363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65" name="Ovál 1364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66" name="Ovál 1365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1322" name="Skupina 1321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323" name="Přímá spojnice 1322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24" name="Přímá spojnice 1323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25" name="Přímá spojnice 1324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26" name="Přímá spojnice 1325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27" name="Přímá spojnice 1326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28" name="Přímá spojnice 1327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329" name="Skupina 1328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330" name="Ovál 1329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31" name="Ovál 1330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32" name="Ovál 1331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33" name="Ovál 1332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334" name="Ovál 1333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335" name="Ovál 1334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336" name="Ovál 1335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37" name="Ovál 1336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38" name="Ovál 1337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39" name="Ovál 1338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40" name="Ovál 1339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41" name="Ovál 1340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42" name="Ovál 1341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43" name="Ovál 1342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44" name="Ovál 1343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1271" name="Skupina 1270"/>
                <p:cNvGrpSpPr/>
                <p:nvPr/>
              </p:nvGrpSpPr>
              <p:grpSpPr>
                <a:xfrm>
                  <a:off x="2556225" y="163150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1275" name="Skupina 1274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299" name="Přímá spojnice 1298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0" name="Přímá spojnice 1299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1" name="Přímá spojnice 1300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2" name="Přímá spojnice 1301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3" name="Přímá spojnice 1302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4" name="Přímá spojnice 1303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305" name="Skupina 1304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306" name="Ovál 1305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07" name="Ovál 1306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08" name="Ovál 1307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09" name="Ovál 1308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310" name="Ovál 1309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311" name="Ovál 1310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312" name="Ovál 1311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13" name="Ovál 1312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14" name="Ovál 1313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15" name="Ovál 1314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16" name="Ovál 1315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17" name="Ovál 1316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18" name="Ovál 1317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19" name="Ovál 1318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20" name="Ovál 1319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1276" name="Skupina 1275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277" name="Přímá spojnice 1276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78" name="Přímá spojnice 1277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79" name="Přímá spojnice 1278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80" name="Přímá spojnice 1279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81" name="Přímá spojnice 1280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82" name="Přímá spojnice 1281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283" name="Skupina 1282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284" name="Ovál 1283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85" name="Ovál 1284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86" name="Ovál 1285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87" name="Ovál 1286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288" name="Ovál 1287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289" name="Ovál 1288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290" name="Ovál 1289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91" name="Ovál 1290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92" name="Ovál 1291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93" name="Ovál 1292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94" name="Ovál 1293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95" name="Ovál 1294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96" name="Ovál 1295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97" name="Ovál 1296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98" name="Ovál 1297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cxnSp>
              <p:nvCxnSpPr>
                <p:cNvPr id="1272" name="Přímá spojnice 1271"/>
                <p:cNvCxnSpPr/>
                <p:nvPr/>
              </p:nvCxnSpPr>
              <p:spPr>
                <a:xfrm>
                  <a:off x="3871300" y="1340769"/>
                  <a:ext cx="0" cy="355352"/>
                </a:xfrm>
                <a:prstGeom prst="line">
                  <a:avLst/>
                </a:prstGeom>
                <a:ln w="28575">
                  <a:solidFill>
                    <a:srgbClr val="0070C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73" name="Přímá spojnice 1272"/>
                <p:cNvCxnSpPr/>
                <p:nvPr/>
              </p:nvCxnSpPr>
              <p:spPr>
                <a:xfrm>
                  <a:off x="5647704" y="1344401"/>
                  <a:ext cx="0" cy="360736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74" name="Přímá spojnice 1273"/>
                <p:cNvCxnSpPr/>
                <p:nvPr/>
              </p:nvCxnSpPr>
              <p:spPr>
                <a:xfrm>
                  <a:off x="2053585" y="1348594"/>
                  <a:ext cx="0" cy="355352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54" name="Skupina 853"/>
              <p:cNvGrpSpPr/>
              <p:nvPr/>
            </p:nvGrpSpPr>
            <p:grpSpPr>
              <a:xfrm>
                <a:off x="7278415" y="1345308"/>
                <a:ext cx="2631258" cy="364368"/>
                <a:chOff x="2035980" y="1340769"/>
                <a:chExt cx="3611724" cy="364368"/>
              </a:xfrm>
            </p:grpSpPr>
            <p:cxnSp>
              <p:nvCxnSpPr>
                <p:cNvPr id="1057" name="Přímá spojnice 1056"/>
                <p:cNvCxnSpPr/>
                <p:nvPr/>
              </p:nvCxnSpPr>
              <p:spPr>
                <a:xfrm flipH="1">
                  <a:off x="2035980" y="1349751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58" name="Přímá spojnice 1057"/>
                <p:cNvCxnSpPr/>
                <p:nvPr/>
              </p:nvCxnSpPr>
              <p:spPr>
                <a:xfrm flipH="1">
                  <a:off x="2035980" y="1437520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59" name="Přímá spojnice 1058"/>
                <p:cNvCxnSpPr/>
                <p:nvPr/>
              </p:nvCxnSpPr>
              <p:spPr>
                <a:xfrm flipH="1">
                  <a:off x="2035980" y="1525289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60" name="Přímá spojnice 1059"/>
                <p:cNvCxnSpPr/>
                <p:nvPr/>
              </p:nvCxnSpPr>
              <p:spPr>
                <a:xfrm flipH="1">
                  <a:off x="2035980" y="1613059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61" name="Přímá spojnice 1060"/>
                <p:cNvCxnSpPr/>
                <p:nvPr/>
              </p:nvCxnSpPr>
              <p:spPr>
                <a:xfrm flipH="1">
                  <a:off x="2035980" y="1700828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62" name="Přímá spojnice 1061"/>
                <p:cNvCxnSpPr/>
                <p:nvPr/>
              </p:nvCxnSpPr>
              <p:spPr>
                <a:xfrm flipH="1">
                  <a:off x="4387590" y="1349751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63" name="Přímá spojnice 1062"/>
                <p:cNvCxnSpPr/>
                <p:nvPr/>
              </p:nvCxnSpPr>
              <p:spPr>
                <a:xfrm flipH="1">
                  <a:off x="4387590" y="1437662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64" name="Přímá spojnice 1063"/>
                <p:cNvCxnSpPr/>
                <p:nvPr/>
              </p:nvCxnSpPr>
              <p:spPr>
                <a:xfrm flipH="1">
                  <a:off x="4387590" y="1525574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65" name="Přímá spojnice 1064"/>
                <p:cNvCxnSpPr/>
                <p:nvPr/>
              </p:nvCxnSpPr>
              <p:spPr>
                <a:xfrm flipH="1">
                  <a:off x="4387590" y="1613486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66" name="Přímá spojnice 1065"/>
                <p:cNvCxnSpPr/>
                <p:nvPr/>
              </p:nvCxnSpPr>
              <p:spPr>
                <a:xfrm flipH="1">
                  <a:off x="4387590" y="1701398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067" name="Skupina 1066"/>
                <p:cNvGrpSpPr/>
                <p:nvPr/>
              </p:nvGrpSpPr>
              <p:grpSpPr>
                <a:xfrm flipV="1">
                  <a:off x="2589562" y="136964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1212" name="Skupina 1211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236" name="Přímá spojnice 1235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37" name="Přímá spojnice 1236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38" name="Přímá spojnice 1237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39" name="Přímá spojnice 1238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40" name="Přímá spojnice 1239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41" name="Přímá spojnice 1240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242" name="Skupina 1241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243" name="Ovál 1242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44" name="Ovál 1243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45" name="Ovál 1244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46" name="Ovál 1245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247" name="Ovál 1246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248" name="Ovál 1247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249" name="Ovál 1248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50" name="Ovál 1249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51" name="Ovál 1250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52" name="Ovál 1251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53" name="Ovál 1252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54" name="Ovál 1253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55" name="Ovál 1254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56" name="Ovál 1255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57" name="Ovál 1256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1213" name="Skupina 1212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214" name="Přímá spojnice 1213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5" name="Přímá spojnice 1214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6" name="Přímá spojnice 1215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7" name="Přímá spojnice 1216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8" name="Přímá spojnice 1217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9" name="Přímá spojnice 1218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220" name="Skupina 1219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221" name="Ovál 1220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22" name="Ovál 1221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23" name="Ovál 1222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24" name="Ovál 1223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225" name="Ovál 1224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226" name="Ovál 1225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227" name="Ovál 1226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28" name="Ovál 1227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29" name="Ovál 1228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30" name="Ovál 1229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31" name="Ovál 1230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32" name="Ovál 1231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33" name="Ovál 1232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34" name="Ovál 1233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35" name="Ovál 1234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1068" name="Skupina 1067"/>
                <p:cNvGrpSpPr/>
                <p:nvPr/>
              </p:nvGrpSpPr>
              <p:grpSpPr>
                <a:xfrm>
                  <a:off x="2601455" y="145512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1166" name="Skupina 1165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190" name="Přímá spojnice 1189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91" name="Přímá spojnice 1190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92" name="Přímá spojnice 1191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93" name="Přímá spojnice 1192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94" name="Přímá spojnice 1193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95" name="Přímá spojnice 1194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196" name="Skupina 1195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197" name="Ovál 1196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98" name="Ovál 1197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99" name="Ovál 1198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00" name="Ovál 1199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201" name="Ovál 1200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202" name="Ovál 1201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203" name="Ovál 1202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04" name="Ovál 1203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05" name="Ovál 1204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06" name="Ovál 1205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07" name="Ovál 1206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08" name="Ovál 1207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09" name="Ovál 1208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10" name="Ovál 1209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11" name="Ovál 1210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1167" name="Skupina 1166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168" name="Přímá spojnice 1167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9" name="Přímá spojnice 1168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70" name="Přímá spojnice 1169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71" name="Přímá spojnice 1170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72" name="Přímá spojnice 1171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73" name="Přímá spojnice 1172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174" name="Skupina 1173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175" name="Ovál 1174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76" name="Ovál 1175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77" name="Ovál 1176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78" name="Ovál 1177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179" name="Ovál 1178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180" name="Ovál 1179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181" name="Ovál 1180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82" name="Ovál 1181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83" name="Ovál 1182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84" name="Ovál 1183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85" name="Ovál 1184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86" name="Ovál 1185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87" name="Ovál 1186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88" name="Ovál 1187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89" name="Ovál 1188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1069" name="Skupina 1068"/>
                <p:cNvGrpSpPr/>
                <p:nvPr/>
              </p:nvGrpSpPr>
              <p:grpSpPr>
                <a:xfrm flipV="1">
                  <a:off x="2606067" y="1542339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1120" name="Skupina 1119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144" name="Přímá spojnice 1143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5" name="Přímá spojnice 1144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6" name="Přímá spojnice 1145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7" name="Přímá spojnice 1146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8" name="Přímá spojnice 1147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9" name="Přímá spojnice 1148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150" name="Skupina 1149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151" name="Ovál 1150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52" name="Ovál 1151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53" name="Ovál 1152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54" name="Ovál 1153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155" name="Ovál 1154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156" name="Ovál 1155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157" name="Ovál 1156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58" name="Ovál 1157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59" name="Ovál 1158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60" name="Ovál 1159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61" name="Ovál 1160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62" name="Ovál 1161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63" name="Ovál 1162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64" name="Ovál 1163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65" name="Ovál 1164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1121" name="Skupina 1120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122" name="Přímá spojnice 1121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23" name="Přímá spojnice 1122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24" name="Přímá spojnice 1123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25" name="Přímá spojnice 1124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26" name="Přímá spojnice 1125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27" name="Přímá spojnice 1126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128" name="Skupina 1127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129" name="Ovál 1128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30" name="Ovál 1129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31" name="Ovál 1130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32" name="Ovál 1131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133" name="Ovál 1132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134" name="Ovál 1133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135" name="Ovál 1134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36" name="Ovál 1135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37" name="Ovál 1136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38" name="Ovál 1137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39" name="Ovál 1138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40" name="Ovál 1139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41" name="Ovál 1140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42" name="Ovál 1141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43" name="Ovál 1142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1070" name="Skupina 1069"/>
                <p:cNvGrpSpPr/>
                <p:nvPr/>
              </p:nvGrpSpPr>
              <p:grpSpPr>
                <a:xfrm>
                  <a:off x="2556225" y="163150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1074" name="Skupina 1073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098" name="Přímá spojnice 1097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99" name="Přímá spojnice 1098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0" name="Přímá spojnice 1099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1" name="Přímá spojnice 1100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2" name="Přímá spojnice 1101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3" name="Přímá spojnice 1102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104" name="Skupina 1103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105" name="Ovál 1104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06" name="Ovál 1105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07" name="Ovál 1106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08" name="Ovál 1107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109" name="Ovál 1108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110" name="Ovál 1109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111" name="Ovál 1110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12" name="Ovál 1111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13" name="Ovál 1112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14" name="Ovál 1113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15" name="Ovál 1114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16" name="Ovál 1115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17" name="Ovál 1116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18" name="Ovál 1117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19" name="Ovál 1118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1075" name="Skupina 1074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076" name="Přímá spojnice 1075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7" name="Přímá spojnice 1076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8" name="Přímá spojnice 1077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9" name="Přímá spojnice 1078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80" name="Přímá spojnice 1079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81" name="Přímá spojnice 1080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082" name="Skupina 1081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083" name="Ovál 1082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84" name="Ovál 1083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85" name="Ovál 1084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86" name="Ovál 1085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087" name="Ovál 1086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088" name="Ovál 1087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089" name="Ovál 1088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90" name="Ovál 1089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91" name="Ovál 1090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92" name="Ovál 1091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93" name="Ovál 1092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94" name="Ovál 1093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95" name="Ovál 1094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96" name="Ovál 1095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97" name="Ovál 1096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cxnSp>
              <p:nvCxnSpPr>
                <p:cNvPr id="1071" name="Přímá spojnice 1070"/>
                <p:cNvCxnSpPr/>
                <p:nvPr/>
              </p:nvCxnSpPr>
              <p:spPr>
                <a:xfrm>
                  <a:off x="3871300" y="1340769"/>
                  <a:ext cx="0" cy="355352"/>
                </a:xfrm>
                <a:prstGeom prst="line">
                  <a:avLst/>
                </a:prstGeom>
                <a:ln w="28575">
                  <a:solidFill>
                    <a:srgbClr val="0070C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72" name="Přímá spojnice 1071"/>
                <p:cNvCxnSpPr/>
                <p:nvPr/>
              </p:nvCxnSpPr>
              <p:spPr>
                <a:xfrm>
                  <a:off x="5647704" y="1344401"/>
                  <a:ext cx="0" cy="360736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73" name="Přímá spojnice 1072"/>
                <p:cNvCxnSpPr/>
                <p:nvPr/>
              </p:nvCxnSpPr>
              <p:spPr>
                <a:xfrm>
                  <a:off x="2053585" y="1348594"/>
                  <a:ext cx="0" cy="355352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55" name="Skupina 854"/>
              <p:cNvGrpSpPr/>
              <p:nvPr/>
            </p:nvGrpSpPr>
            <p:grpSpPr>
              <a:xfrm>
                <a:off x="9890441" y="1347596"/>
                <a:ext cx="2631258" cy="364368"/>
                <a:chOff x="2035980" y="1340769"/>
                <a:chExt cx="3611724" cy="364368"/>
              </a:xfrm>
            </p:grpSpPr>
            <p:cxnSp>
              <p:nvCxnSpPr>
                <p:cNvPr id="856" name="Přímá spojnice 855"/>
                <p:cNvCxnSpPr/>
                <p:nvPr/>
              </p:nvCxnSpPr>
              <p:spPr>
                <a:xfrm flipH="1">
                  <a:off x="2035980" y="1349751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57" name="Přímá spojnice 856"/>
                <p:cNvCxnSpPr/>
                <p:nvPr/>
              </p:nvCxnSpPr>
              <p:spPr>
                <a:xfrm flipH="1">
                  <a:off x="2035980" y="1437520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58" name="Přímá spojnice 857"/>
                <p:cNvCxnSpPr/>
                <p:nvPr/>
              </p:nvCxnSpPr>
              <p:spPr>
                <a:xfrm flipH="1">
                  <a:off x="2035980" y="1525289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59" name="Přímá spojnice 858"/>
                <p:cNvCxnSpPr/>
                <p:nvPr/>
              </p:nvCxnSpPr>
              <p:spPr>
                <a:xfrm flipH="1">
                  <a:off x="2035980" y="1613059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60" name="Přímá spojnice 859"/>
                <p:cNvCxnSpPr/>
                <p:nvPr/>
              </p:nvCxnSpPr>
              <p:spPr>
                <a:xfrm flipH="1">
                  <a:off x="2035980" y="1700828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61" name="Přímá spojnice 860"/>
                <p:cNvCxnSpPr/>
                <p:nvPr/>
              </p:nvCxnSpPr>
              <p:spPr>
                <a:xfrm flipH="1">
                  <a:off x="4387590" y="1349751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62" name="Přímá spojnice 861"/>
                <p:cNvCxnSpPr/>
                <p:nvPr/>
              </p:nvCxnSpPr>
              <p:spPr>
                <a:xfrm flipH="1">
                  <a:off x="4387590" y="1437662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63" name="Přímá spojnice 862"/>
                <p:cNvCxnSpPr/>
                <p:nvPr/>
              </p:nvCxnSpPr>
              <p:spPr>
                <a:xfrm flipH="1">
                  <a:off x="4387590" y="1525574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64" name="Přímá spojnice 863"/>
                <p:cNvCxnSpPr/>
                <p:nvPr/>
              </p:nvCxnSpPr>
              <p:spPr>
                <a:xfrm flipH="1">
                  <a:off x="4387590" y="1613486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65" name="Přímá spojnice 864"/>
                <p:cNvCxnSpPr/>
                <p:nvPr/>
              </p:nvCxnSpPr>
              <p:spPr>
                <a:xfrm flipH="1">
                  <a:off x="4387590" y="1701398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866" name="Skupina 865"/>
                <p:cNvGrpSpPr/>
                <p:nvPr/>
              </p:nvGrpSpPr>
              <p:grpSpPr>
                <a:xfrm flipV="1">
                  <a:off x="2589562" y="136964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1011" name="Skupina 1010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035" name="Přímá spojnice 1034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36" name="Přímá spojnice 1035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37" name="Přímá spojnice 1036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38" name="Přímá spojnice 1037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39" name="Přímá spojnice 1038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40" name="Přímá spojnice 1039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041" name="Skupina 1040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042" name="Ovál 1041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43" name="Ovál 1042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44" name="Ovál 1043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45" name="Ovál 1044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046" name="Ovál 1045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047" name="Ovál 1046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048" name="Ovál 1047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49" name="Ovál 1048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50" name="Ovál 1049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51" name="Ovál 1050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52" name="Ovál 1051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53" name="Ovál 1052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54" name="Ovál 1053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55" name="Ovál 1054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56" name="Ovál 1055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1012" name="Skupina 1011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013" name="Přímá spojnice 1012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4" name="Přímá spojnice 1013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5" name="Přímá spojnice 1014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6" name="Přímá spojnice 1015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7" name="Přímá spojnice 1016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8" name="Přímá spojnice 1017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019" name="Skupina 1018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020" name="Ovál 1019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21" name="Ovál 1020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22" name="Ovál 1021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23" name="Ovál 1022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024" name="Ovál 1023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025" name="Ovál 1024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026" name="Ovál 1025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27" name="Ovál 1026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28" name="Ovál 1027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29" name="Ovál 1028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30" name="Ovál 1029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31" name="Ovál 1030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32" name="Ovál 1031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33" name="Ovál 1032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34" name="Ovál 1033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867" name="Skupina 866"/>
                <p:cNvGrpSpPr/>
                <p:nvPr/>
              </p:nvGrpSpPr>
              <p:grpSpPr>
                <a:xfrm>
                  <a:off x="2601455" y="145512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965" name="Skupina 964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989" name="Přímá spojnice 988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90" name="Přímá spojnice 989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91" name="Přímá spojnice 990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92" name="Přímá spojnice 991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93" name="Přímá spojnice 992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94" name="Přímá spojnice 993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995" name="Skupina 994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996" name="Ovál 995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97" name="Ovál 996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98" name="Ovál 997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99" name="Ovál 998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000" name="Ovál 999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001" name="Ovál 1000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002" name="Ovál 1001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03" name="Ovál 1002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04" name="Ovál 1003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05" name="Ovál 1004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06" name="Ovál 1005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07" name="Ovál 1006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08" name="Ovál 1007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09" name="Ovál 1008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10" name="Ovál 1009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966" name="Skupina 965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967" name="Přímá spojnice 966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" name="Přímá spojnice 967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" name="Přímá spojnice 968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0" name="Přímá spojnice 969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1" name="Přímá spojnice 970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2" name="Přímá spojnice 971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973" name="Skupina 972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974" name="Ovál 973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75" name="Ovál 974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76" name="Ovál 975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77" name="Ovál 976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978" name="Ovál 977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979" name="Ovál 978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980" name="Ovál 979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81" name="Ovál 980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82" name="Ovál 981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83" name="Ovál 982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84" name="Ovál 983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85" name="Ovál 984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86" name="Ovál 985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87" name="Ovál 986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88" name="Ovál 987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868" name="Skupina 867"/>
                <p:cNvGrpSpPr/>
                <p:nvPr/>
              </p:nvGrpSpPr>
              <p:grpSpPr>
                <a:xfrm flipV="1">
                  <a:off x="2606067" y="1542339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919" name="Skupina 918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943" name="Přímá spojnice 942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4" name="Přímá spojnice 943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5" name="Přímá spojnice 944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6" name="Přímá spojnice 945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7" name="Přímá spojnice 946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8" name="Přímá spojnice 947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949" name="Skupina 948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950" name="Ovál 949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51" name="Ovál 950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52" name="Ovál 951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53" name="Ovál 952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954" name="Ovál 953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955" name="Ovál 954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956" name="Ovál 955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57" name="Ovál 956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58" name="Ovál 957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59" name="Ovál 958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60" name="Ovál 959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61" name="Ovál 960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62" name="Ovál 961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63" name="Ovál 962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64" name="Ovál 963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920" name="Skupina 919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921" name="Přímá spojnice 920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2" name="Přímá spojnice 921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3" name="Přímá spojnice 922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4" name="Přímá spojnice 923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5" name="Přímá spojnice 924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6" name="Přímá spojnice 925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927" name="Skupina 926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928" name="Ovál 927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29" name="Ovál 928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30" name="Ovál 929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31" name="Ovál 930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932" name="Ovál 931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933" name="Ovál 932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934" name="Ovál 933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35" name="Ovál 934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36" name="Ovál 935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37" name="Ovál 936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38" name="Ovál 937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39" name="Ovál 938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40" name="Ovál 939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41" name="Ovál 940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42" name="Ovál 941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869" name="Skupina 868"/>
                <p:cNvGrpSpPr/>
                <p:nvPr/>
              </p:nvGrpSpPr>
              <p:grpSpPr>
                <a:xfrm>
                  <a:off x="2556225" y="163150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873" name="Skupina 872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897" name="Přímá spojnice 896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8" name="Přímá spojnice 897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9" name="Přímá spojnice 898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00" name="Přímá spojnice 899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01" name="Přímá spojnice 900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02" name="Přímá spojnice 901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903" name="Skupina 902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904" name="Ovál 903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05" name="Ovál 904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06" name="Ovál 905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07" name="Ovál 906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908" name="Ovál 907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909" name="Ovál 908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910" name="Ovál 909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11" name="Ovál 910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12" name="Ovál 911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13" name="Ovál 912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14" name="Ovál 913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15" name="Ovál 914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16" name="Ovál 915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17" name="Ovál 916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18" name="Ovál 917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874" name="Skupina 873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875" name="Přímá spojnice 874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6" name="Přímá spojnice 875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7" name="Přímá spojnice 876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8" name="Přímá spojnice 877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9" name="Přímá spojnice 878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80" name="Přímá spojnice 879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881" name="Skupina 880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882" name="Ovál 881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83" name="Ovál 882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84" name="Ovál 883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85" name="Ovál 884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886" name="Ovál 885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887" name="Ovál 886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888" name="Ovál 887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89" name="Ovál 888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90" name="Ovál 889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91" name="Ovál 890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92" name="Ovál 891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93" name="Ovál 892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94" name="Ovál 893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95" name="Ovál 894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96" name="Ovál 895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cxnSp>
              <p:nvCxnSpPr>
                <p:cNvPr id="870" name="Přímá spojnice 869"/>
                <p:cNvCxnSpPr/>
                <p:nvPr/>
              </p:nvCxnSpPr>
              <p:spPr>
                <a:xfrm>
                  <a:off x="3871300" y="1340769"/>
                  <a:ext cx="0" cy="355352"/>
                </a:xfrm>
                <a:prstGeom prst="line">
                  <a:avLst/>
                </a:prstGeom>
                <a:ln w="28575">
                  <a:solidFill>
                    <a:srgbClr val="0070C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1" name="Přímá spojnice 870"/>
                <p:cNvCxnSpPr/>
                <p:nvPr/>
              </p:nvCxnSpPr>
              <p:spPr>
                <a:xfrm>
                  <a:off x="5647704" y="1344401"/>
                  <a:ext cx="0" cy="360736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2" name="Přímá spojnice 871"/>
                <p:cNvCxnSpPr/>
                <p:nvPr/>
              </p:nvCxnSpPr>
              <p:spPr>
                <a:xfrm>
                  <a:off x="2053585" y="1348594"/>
                  <a:ext cx="0" cy="355352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2" name="Skupina 41"/>
            <p:cNvGrpSpPr/>
            <p:nvPr/>
          </p:nvGrpSpPr>
          <p:grpSpPr>
            <a:xfrm>
              <a:off x="912902" y="6226157"/>
              <a:ext cx="10485719" cy="371195"/>
              <a:chOff x="2035980" y="1340769"/>
              <a:chExt cx="10485719" cy="371195"/>
            </a:xfrm>
          </p:grpSpPr>
          <p:grpSp>
            <p:nvGrpSpPr>
              <p:cNvPr id="44" name="Skupina 43"/>
              <p:cNvGrpSpPr/>
              <p:nvPr/>
            </p:nvGrpSpPr>
            <p:grpSpPr>
              <a:xfrm>
                <a:off x="2035980" y="1340769"/>
                <a:ext cx="2631258" cy="364368"/>
                <a:chOff x="2035980" y="1340769"/>
                <a:chExt cx="3611724" cy="364368"/>
              </a:xfrm>
            </p:grpSpPr>
            <p:cxnSp>
              <p:nvCxnSpPr>
                <p:cNvPr id="651" name="Přímá spojnice 650"/>
                <p:cNvCxnSpPr/>
                <p:nvPr/>
              </p:nvCxnSpPr>
              <p:spPr>
                <a:xfrm flipH="1">
                  <a:off x="2035980" y="1349751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52" name="Přímá spojnice 651"/>
                <p:cNvCxnSpPr/>
                <p:nvPr/>
              </p:nvCxnSpPr>
              <p:spPr>
                <a:xfrm flipH="1">
                  <a:off x="2035980" y="1437520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53" name="Přímá spojnice 652"/>
                <p:cNvCxnSpPr/>
                <p:nvPr/>
              </p:nvCxnSpPr>
              <p:spPr>
                <a:xfrm flipH="1">
                  <a:off x="2035980" y="1525289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54" name="Přímá spojnice 653"/>
                <p:cNvCxnSpPr/>
                <p:nvPr/>
              </p:nvCxnSpPr>
              <p:spPr>
                <a:xfrm flipH="1">
                  <a:off x="2035980" y="1613059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55" name="Přímá spojnice 654"/>
                <p:cNvCxnSpPr/>
                <p:nvPr/>
              </p:nvCxnSpPr>
              <p:spPr>
                <a:xfrm flipH="1">
                  <a:off x="2035980" y="1700828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56" name="Přímá spojnice 655"/>
                <p:cNvCxnSpPr/>
                <p:nvPr/>
              </p:nvCxnSpPr>
              <p:spPr>
                <a:xfrm flipH="1">
                  <a:off x="4387590" y="1349751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57" name="Přímá spojnice 656"/>
                <p:cNvCxnSpPr/>
                <p:nvPr/>
              </p:nvCxnSpPr>
              <p:spPr>
                <a:xfrm flipH="1">
                  <a:off x="4387590" y="1437662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58" name="Přímá spojnice 657"/>
                <p:cNvCxnSpPr/>
                <p:nvPr/>
              </p:nvCxnSpPr>
              <p:spPr>
                <a:xfrm flipH="1">
                  <a:off x="4387590" y="1525574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59" name="Přímá spojnice 658"/>
                <p:cNvCxnSpPr/>
                <p:nvPr/>
              </p:nvCxnSpPr>
              <p:spPr>
                <a:xfrm flipH="1">
                  <a:off x="4387590" y="1613486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60" name="Přímá spojnice 659"/>
                <p:cNvCxnSpPr/>
                <p:nvPr/>
              </p:nvCxnSpPr>
              <p:spPr>
                <a:xfrm flipH="1">
                  <a:off x="4387590" y="1701398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661" name="Skupina 660"/>
                <p:cNvGrpSpPr/>
                <p:nvPr/>
              </p:nvGrpSpPr>
              <p:grpSpPr>
                <a:xfrm flipV="1">
                  <a:off x="2589562" y="136964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806" name="Skupina 805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830" name="Přímá spojnice 829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1" name="Přímá spojnice 830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2" name="Přímá spojnice 831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3" name="Přímá spojnice 832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4" name="Přímá spojnice 833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5" name="Přímá spojnice 834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836" name="Skupina 835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837" name="Ovál 836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38" name="Ovál 837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39" name="Ovál 838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40" name="Ovál 839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841" name="Ovál 840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842" name="Ovál 841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843" name="Ovál 842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44" name="Ovál 843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45" name="Ovál 844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46" name="Ovál 845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47" name="Ovál 846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48" name="Ovál 847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49" name="Ovál 848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50" name="Ovál 849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51" name="Ovál 850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807" name="Skupina 806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808" name="Přímá spojnice 807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09" name="Přímá spojnice 808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0" name="Přímá spojnice 809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1" name="Přímá spojnice 810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2" name="Přímá spojnice 811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3" name="Přímá spojnice 812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814" name="Skupina 813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815" name="Ovál 814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16" name="Ovál 815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17" name="Ovál 816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18" name="Ovál 817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819" name="Ovál 818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820" name="Ovál 819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821" name="Ovál 820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22" name="Ovál 821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23" name="Ovál 822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24" name="Ovál 823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25" name="Ovál 824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26" name="Ovál 825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27" name="Ovál 826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28" name="Ovál 827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29" name="Ovál 828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662" name="Skupina 661"/>
                <p:cNvGrpSpPr/>
                <p:nvPr/>
              </p:nvGrpSpPr>
              <p:grpSpPr>
                <a:xfrm>
                  <a:off x="2601455" y="145512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760" name="Skupina 759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784" name="Přímá spojnice 783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5" name="Přímá spojnice 784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6" name="Přímá spojnice 785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7" name="Přímá spojnice 786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8" name="Přímá spojnice 787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9" name="Přímá spojnice 788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790" name="Skupina 789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791" name="Ovál 790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92" name="Ovál 791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93" name="Ovál 792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94" name="Ovál 793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95" name="Ovál 794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96" name="Ovál 795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97" name="Ovál 796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98" name="Ovál 797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99" name="Ovál 798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00" name="Ovál 799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01" name="Ovál 800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02" name="Ovál 801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03" name="Ovál 802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04" name="Ovál 803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05" name="Ovál 804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761" name="Skupina 760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762" name="Přímá spojnice 761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3" name="Přímá spojnice 762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4" name="Přímá spojnice 763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5" name="Přímá spojnice 764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6" name="Přímá spojnice 765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7" name="Přímá spojnice 766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768" name="Skupina 767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769" name="Ovál 768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70" name="Ovál 769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71" name="Ovál 770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72" name="Ovál 771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73" name="Ovál 772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74" name="Ovál 773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75" name="Ovál 774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76" name="Ovál 775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77" name="Ovál 776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78" name="Ovál 777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79" name="Ovál 778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80" name="Ovál 779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81" name="Ovál 780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82" name="Ovál 781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83" name="Ovál 782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663" name="Skupina 662"/>
                <p:cNvGrpSpPr/>
                <p:nvPr/>
              </p:nvGrpSpPr>
              <p:grpSpPr>
                <a:xfrm flipV="1">
                  <a:off x="2606067" y="1542339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714" name="Skupina 713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738" name="Přímá spojnice 737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9" name="Přímá spojnice 738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40" name="Přímá spojnice 739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41" name="Přímá spojnice 740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42" name="Přímá spojnice 741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43" name="Přímá spojnice 742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744" name="Skupina 743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745" name="Ovál 744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46" name="Ovál 745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47" name="Ovál 746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48" name="Ovál 747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49" name="Ovál 748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50" name="Ovál 749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51" name="Ovál 750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52" name="Ovál 751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53" name="Ovál 752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54" name="Ovál 753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55" name="Ovál 754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56" name="Ovál 755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57" name="Ovál 756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58" name="Ovál 757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59" name="Ovál 758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715" name="Skupina 714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716" name="Přímá spojnice 715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17" name="Přímá spojnice 716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18" name="Přímá spojnice 717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19" name="Přímá spojnice 718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0" name="Přímá spojnice 719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1" name="Přímá spojnice 720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722" name="Skupina 721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723" name="Ovál 722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24" name="Ovál 723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25" name="Ovál 724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26" name="Ovál 725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27" name="Ovál 726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28" name="Ovál 727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29" name="Ovál 728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30" name="Ovál 729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31" name="Ovál 730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32" name="Ovál 731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33" name="Ovál 732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34" name="Ovál 733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35" name="Ovál 734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36" name="Ovál 735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37" name="Ovál 736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664" name="Skupina 663"/>
                <p:cNvGrpSpPr/>
                <p:nvPr/>
              </p:nvGrpSpPr>
              <p:grpSpPr>
                <a:xfrm>
                  <a:off x="2556225" y="163150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668" name="Skupina 667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692" name="Přímá spojnice 691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93" name="Přímá spojnice 692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94" name="Přímá spojnice 693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95" name="Přímá spojnice 694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96" name="Přímá spojnice 695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97" name="Přímá spojnice 696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698" name="Skupina 697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699" name="Ovál 698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00" name="Ovál 699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01" name="Ovál 700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02" name="Ovál 701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03" name="Ovál 702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04" name="Ovál 703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05" name="Ovál 704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06" name="Ovál 705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07" name="Ovál 706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08" name="Ovál 707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09" name="Ovál 708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10" name="Ovál 709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11" name="Ovál 710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12" name="Ovál 711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13" name="Ovál 712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669" name="Skupina 668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670" name="Přímá spojnice 669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1" name="Přímá spojnice 670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2" name="Přímá spojnice 671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3" name="Přímá spojnice 672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4" name="Přímá spojnice 673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5" name="Přímá spojnice 674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676" name="Skupina 675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677" name="Ovál 676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78" name="Ovál 677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79" name="Ovál 678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80" name="Ovál 679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681" name="Ovál 680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682" name="Ovál 681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683" name="Ovál 682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84" name="Ovál 683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85" name="Ovál 684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86" name="Ovál 685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87" name="Ovál 686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88" name="Ovál 687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89" name="Ovál 688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90" name="Ovál 689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91" name="Ovál 690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cxnSp>
              <p:nvCxnSpPr>
                <p:cNvPr id="665" name="Přímá spojnice 664"/>
                <p:cNvCxnSpPr/>
                <p:nvPr/>
              </p:nvCxnSpPr>
              <p:spPr>
                <a:xfrm>
                  <a:off x="3871300" y="1340769"/>
                  <a:ext cx="0" cy="355352"/>
                </a:xfrm>
                <a:prstGeom prst="line">
                  <a:avLst/>
                </a:prstGeom>
                <a:ln w="28575">
                  <a:solidFill>
                    <a:srgbClr val="0070C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66" name="Přímá spojnice 665"/>
                <p:cNvCxnSpPr/>
                <p:nvPr/>
              </p:nvCxnSpPr>
              <p:spPr>
                <a:xfrm>
                  <a:off x="5647704" y="1344401"/>
                  <a:ext cx="0" cy="360736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67" name="Přímá spojnice 666"/>
                <p:cNvCxnSpPr/>
                <p:nvPr/>
              </p:nvCxnSpPr>
              <p:spPr>
                <a:xfrm>
                  <a:off x="2053585" y="1348594"/>
                  <a:ext cx="0" cy="355352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5" name="Skupina 44"/>
              <p:cNvGrpSpPr/>
              <p:nvPr/>
            </p:nvGrpSpPr>
            <p:grpSpPr>
              <a:xfrm>
                <a:off x="4660788" y="1343041"/>
                <a:ext cx="2631258" cy="364368"/>
                <a:chOff x="2035980" y="1340769"/>
                <a:chExt cx="3611724" cy="364368"/>
              </a:xfrm>
            </p:grpSpPr>
            <p:cxnSp>
              <p:nvCxnSpPr>
                <p:cNvPr id="450" name="Přímá spojnice 449"/>
                <p:cNvCxnSpPr/>
                <p:nvPr/>
              </p:nvCxnSpPr>
              <p:spPr>
                <a:xfrm flipH="1">
                  <a:off x="2035980" y="1349751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1" name="Přímá spojnice 450"/>
                <p:cNvCxnSpPr/>
                <p:nvPr/>
              </p:nvCxnSpPr>
              <p:spPr>
                <a:xfrm flipH="1">
                  <a:off x="2035980" y="1437520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2" name="Přímá spojnice 451"/>
                <p:cNvCxnSpPr/>
                <p:nvPr/>
              </p:nvCxnSpPr>
              <p:spPr>
                <a:xfrm flipH="1">
                  <a:off x="2035980" y="1525289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3" name="Přímá spojnice 452"/>
                <p:cNvCxnSpPr/>
                <p:nvPr/>
              </p:nvCxnSpPr>
              <p:spPr>
                <a:xfrm flipH="1">
                  <a:off x="2035980" y="1613059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4" name="Přímá spojnice 453"/>
                <p:cNvCxnSpPr/>
                <p:nvPr/>
              </p:nvCxnSpPr>
              <p:spPr>
                <a:xfrm flipH="1">
                  <a:off x="2035980" y="1700828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5" name="Přímá spojnice 454"/>
                <p:cNvCxnSpPr/>
                <p:nvPr/>
              </p:nvCxnSpPr>
              <p:spPr>
                <a:xfrm flipH="1">
                  <a:off x="4387590" y="1349751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6" name="Přímá spojnice 455"/>
                <p:cNvCxnSpPr/>
                <p:nvPr/>
              </p:nvCxnSpPr>
              <p:spPr>
                <a:xfrm flipH="1">
                  <a:off x="4387590" y="1437662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7" name="Přímá spojnice 456"/>
                <p:cNvCxnSpPr/>
                <p:nvPr/>
              </p:nvCxnSpPr>
              <p:spPr>
                <a:xfrm flipH="1">
                  <a:off x="4387590" y="1525574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8" name="Přímá spojnice 457"/>
                <p:cNvCxnSpPr/>
                <p:nvPr/>
              </p:nvCxnSpPr>
              <p:spPr>
                <a:xfrm flipH="1">
                  <a:off x="4387590" y="1613486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9" name="Přímá spojnice 458"/>
                <p:cNvCxnSpPr/>
                <p:nvPr/>
              </p:nvCxnSpPr>
              <p:spPr>
                <a:xfrm flipH="1">
                  <a:off x="4387590" y="1701398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460" name="Skupina 459"/>
                <p:cNvGrpSpPr/>
                <p:nvPr/>
              </p:nvGrpSpPr>
              <p:grpSpPr>
                <a:xfrm flipV="1">
                  <a:off x="2589562" y="136964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605" name="Skupina 604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629" name="Přímá spojnice 628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0" name="Přímá spojnice 629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1" name="Přímá spojnice 630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2" name="Přímá spojnice 631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3" name="Přímá spojnice 632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4" name="Přímá spojnice 633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635" name="Skupina 634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636" name="Ovál 635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37" name="Ovál 636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38" name="Ovál 637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39" name="Ovál 638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640" name="Ovál 639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641" name="Ovál 640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642" name="Ovál 641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43" name="Ovál 642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44" name="Ovál 643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45" name="Ovál 644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46" name="Ovál 645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47" name="Ovál 646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48" name="Ovál 647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49" name="Ovál 648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50" name="Ovál 649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606" name="Skupina 605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607" name="Přímá spojnice 606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08" name="Přímá spojnice 607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09" name="Přímá spojnice 608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10" name="Přímá spojnice 609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11" name="Přímá spojnice 610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12" name="Přímá spojnice 611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613" name="Skupina 612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614" name="Ovál 613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15" name="Ovál 614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16" name="Ovál 615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17" name="Ovál 616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618" name="Ovál 617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619" name="Ovál 618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620" name="Ovál 619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21" name="Ovál 620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22" name="Ovál 621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23" name="Ovál 622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24" name="Ovál 623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25" name="Ovál 624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26" name="Ovál 625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27" name="Ovál 626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28" name="Ovál 627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461" name="Skupina 460"/>
                <p:cNvGrpSpPr/>
                <p:nvPr/>
              </p:nvGrpSpPr>
              <p:grpSpPr>
                <a:xfrm>
                  <a:off x="2601455" y="145512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559" name="Skupina 558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583" name="Přímá spojnice 582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4" name="Přímá spojnice 583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5" name="Přímá spojnice 584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6" name="Přímá spojnice 585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7" name="Přímá spojnice 586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8" name="Přímá spojnice 587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589" name="Skupina 588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590" name="Ovál 589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91" name="Ovál 590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92" name="Ovál 591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93" name="Ovál 592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594" name="Ovál 593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595" name="Ovál 594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596" name="Ovál 595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97" name="Ovál 596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98" name="Ovál 597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99" name="Ovál 598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00" name="Ovál 599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01" name="Ovál 600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02" name="Ovál 601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03" name="Ovál 602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04" name="Ovál 603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560" name="Skupina 559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561" name="Přímá spojnice 560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2" name="Přímá spojnice 561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3" name="Přímá spojnice 562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4" name="Přímá spojnice 563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5" name="Přímá spojnice 564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6" name="Přímá spojnice 565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567" name="Skupina 566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568" name="Ovál 567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69" name="Ovál 568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70" name="Ovál 569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71" name="Ovál 570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572" name="Ovál 571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573" name="Ovál 572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574" name="Ovál 573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75" name="Ovál 574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76" name="Ovál 575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77" name="Ovál 576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78" name="Ovál 577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79" name="Ovál 578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80" name="Ovál 579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81" name="Ovál 580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82" name="Ovál 581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462" name="Skupina 461"/>
                <p:cNvGrpSpPr/>
                <p:nvPr/>
              </p:nvGrpSpPr>
              <p:grpSpPr>
                <a:xfrm flipV="1">
                  <a:off x="2606067" y="1542339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513" name="Skupina 512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537" name="Přímá spojnice 536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8" name="Přímá spojnice 537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9" name="Přímá spojnice 538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0" name="Přímá spojnice 539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1" name="Přímá spojnice 540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2" name="Přímá spojnice 541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543" name="Skupina 542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544" name="Ovál 543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45" name="Ovál 544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46" name="Ovál 545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47" name="Ovál 546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548" name="Ovál 547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549" name="Ovál 548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550" name="Ovál 549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51" name="Ovál 550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52" name="Ovál 551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53" name="Ovál 552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54" name="Ovál 553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55" name="Ovál 554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56" name="Ovál 555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57" name="Ovál 556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58" name="Ovál 557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514" name="Skupina 513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515" name="Přímá spojnice 514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16" name="Přímá spojnice 515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17" name="Přímá spojnice 516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18" name="Přímá spojnice 517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19" name="Přímá spojnice 518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0" name="Přímá spojnice 519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521" name="Skupina 520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522" name="Ovál 521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23" name="Ovál 522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24" name="Ovál 523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25" name="Ovál 524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526" name="Ovál 525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527" name="Ovál 526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528" name="Ovál 527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29" name="Ovál 528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30" name="Ovál 529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31" name="Ovál 530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32" name="Ovál 531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33" name="Ovál 532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34" name="Ovál 533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35" name="Ovál 534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36" name="Ovál 535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463" name="Skupina 462"/>
                <p:cNvGrpSpPr/>
                <p:nvPr/>
              </p:nvGrpSpPr>
              <p:grpSpPr>
                <a:xfrm>
                  <a:off x="2556225" y="163150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467" name="Skupina 466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491" name="Přímá spojnice 490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2" name="Přímá spojnice 491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3" name="Přímá spojnice 492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4" name="Přímá spojnice 493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5" name="Přímá spojnice 494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6" name="Přímá spojnice 495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497" name="Skupina 496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498" name="Ovál 497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99" name="Ovál 498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00" name="Ovál 499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01" name="Ovál 500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502" name="Ovál 501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503" name="Ovál 502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504" name="Ovál 503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05" name="Ovál 504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06" name="Ovál 505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07" name="Ovál 506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08" name="Ovál 507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09" name="Ovál 508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10" name="Ovál 509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11" name="Ovál 510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12" name="Ovál 511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468" name="Skupina 467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469" name="Přímá spojnice 468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0" name="Přímá spojnice 469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1" name="Přímá spojnice 470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2" name="Přímá spojnice 471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3" name="Přímá spojnice 472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4" name="Přímá spojnice 473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475" name="Skupina 474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476" name="Ovál 475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77" name="Ovál 476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78" name="Ovál 477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79" name="Ovál 478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480" name="Ovál 479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481" name="Ovál 480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482" name="Ovál 481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83" name="Ovál 482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84" name="Ovál 483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85" name="Ovál 484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86" name="Ovál 485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87" name="Ovál 486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88" name="Ovál 487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89" name="Ovál 488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90" name="Ovál 489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cxnSp>
              <p:nvCxnSpPr>
                <p:cNvPr id="464" name="Přímá spojnice 463"/>
                <p:cNvCxnSpPr/>
                <p:nvPr/>
              </p:nvCxnSpPr>
              <p:spPr>
                <a:xfrm>
                  <a:off x="3871300" y="1340769"/>
                  <a:ext cx="0" cy="355352"/>
                </a:xfrm>
                <a:prstGeom prst="line">
                  <a:avLst/>
                </a:prstGeom>
                <a:ln w="28575">
                  <a:solidFill>
                    <a:srgbClr val="0070C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5" name="Přímá spojnice 464"/>
                <p:cNvCxnSpPr/>
                <p:nvPr/>
              </p:nvCxnSpPr>
              <p:spPr>
                <a:xfrm>
                  <a:off x="5647704" y="1344401"/>
                  <a:ext cx="0" cy="360736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6" name="Přímá spojnice 465"/>
                <p:cNvCxnSpPr/>
                <p:nvPr/>
              </p:nvCxnSpPr>
              <p:spPr>
                <a:xfrm>
                  <a:off x="2053585" y="1348594"/>
                  <a:ext cx="0" cy="355352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6" name="Skupina 45"/>
              <p:cNvGrpSpPr/>
              <p:nvPr/>
            </p:nvGrpSpPr>
            <p:grpSpPr>
              <a:xfrm>
                <a:off x="7278415" y="1345308"/>
                <a:ext cx="2631258" cy="364368"/>
                <a:chOff x="2035980" y="1340769"/>
                <a:chExt cx="3611724" cy="364368"/>
              </a:xfrm>
            </p:grpSpPr>
            <p:cxnSp>
              <p:nvCxnSpPr>
                <p:cNvPr id="249" name="Přímá spojnice 248"/>
                <p:cNvCxnSpPr/>
                <p:nvPr/>
              </p:nvCxnSpPr>
              <p:spPr>
                <a:xfrm flipH="1">
                  <a:off x="2035980" y="1349751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0" name="Přímá spojnice 249"/>
                <p:cNvCxnSpPr/>
                <p:nvPr/>
              </p:nvCxnSpPr>
              <p:spPr>
                <a:xfrm flipH="1">
                  <a:off x="2035980" y="1437520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1" name="Přímá spojnice 250"/>
                <p:cNvCxnSpPr/>
                <p:nvPr/>
              </p:nvCxnSpPr>
              <p:spPr>
                <a:xfrm flipH="1">
                  <a:off x="2035980" y="1525289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2" name="Přímá spojnice 251"/>
                <p:cNvCxnSpPr/>
                <p:nvPr/>
              </p:nvCxnSpPr>
              <p:spPr>
                <a:xfrm flipH="1">
                  <a:off x="2035980" y="1613059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3" name="Přímá spojnice 252"/>
                <p:cNvCxnSpPr/>
                <p:nvPr/>
              </p:nvCxnSpPr>
              <p:spPr>
                <a:xfrm flipH="1">
                  <a:off x="2035980" y="1700828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4" name="Přímá spojnice 253"/>
                <p:cNvCxnSpPr/>
                <p:nvPr/>
              </p:nvCxnSpPr>
              <p:spPr>
                <a:xfrm flipH="1">
                  <a:off x="4387590" y="1349751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5" name="Přímá spojnice 254"/>
                <p:cNvCxnSpPr/>
                <p:nvPr/>
              </p:nvCxnSpPr>
              <p:spPr>
                <a:xfrm flipH="1">
                  <a:off x="4387590" y="1437662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6" name="Přímá spojnice 255"/>
                <p:cNvCxnSpPr/>
                <p:nvPr/>
              </p:nvCxnSpPr>
              <p:spPr>
                <a:xfrm flipH="1">
                  <a:off x="4387590" y="1525574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7" name="Přímá spojnice 256"/>
                <p:cNvCxnSpPr/>
                <p:nvPr/>
              </p:nvCxnSpPr>
              <p:spPr>
                <a:xfrm flipH="1">
                  <a:off x="4387590" y="1613486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8" name="Přímá spojnice 257"/>
                <p:cNvCxnSpPr/>
                <p:nvPr/>
              </p:nvCxnSpPr>
              <p:spPr>
                <a:xfrm flipH="1">
                  <a:off x="4387590" y="1701398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59" name="Skupina 258"/>
                <p:cNvGrpSpPr/>
                <p:nvPr/>
              </p:nvGrpSpPr>
              <p:grpSpPr>
                <a:xfrm flipV="1">
                  <a:off x="2589562" y="136964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404" name="Skupina 403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428" name="Přímá spojnice 427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29" name="Přímá spojnice 428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0" name="Přímá spojnice 429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1" name="Přímá spojnice 430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2" name="Přímá spojnice 431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3" name="Přímá spojnice 432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434" name="Skupina 433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435" name="Ovál 434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36" name="Ovál 435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37" name="Ovál 436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38" name="Ovál 437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439" name="Ovál 438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440" name="Ovál 439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441" name="Ovál 440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42" name="Ovál 441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43" name="Ovál 442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44" name="Ovál 443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45" name="Ovál 444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46" name="Ovál 445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47" name="Ovál 446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48" name="Ovál 447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49" name="Ovál 448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405" name="Skupina 404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406" name="Přímá spojnice 405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07" name="Přímá spojnice 406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08" name="Přímá spojnice 407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09" name="Přímá spojnice 408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10" name="Přímá spojnice 409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11" name="Přímá spojnice 410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412" name="Skupina 411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413" name="Ovál 412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14" name="Ovál 413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15" name="Ovál 414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16" name="Ovál 415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417" name="Ovál 416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418" name="Ovál 417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419" name="Ovál 418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20" name="Ovál 419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21" name="Ovál 420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22" name="Ovál 421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23" name="Ovál 422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24" name="Ovál 423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25" name="Ovál 424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26" name="Ovál 425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27" name="Ovál 426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260" name="Skupina 259"/>
                <p:cNvGrpSpPr/>
                <p:nvPr/>
              </p:nvGrpSpPr>
              <p:grpSpPr>
                <a:xfrm>
                  <a:off x="2601455" y="145512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358" name="Skupina 357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382" name="Přímá spojnice 381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3" name="Přímá spojnice 382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4" name="Přímá spojnice 383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5" name="Přímá spojnice 384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6" name="Přímá spojnice 385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7" name="Přímá spojnice 386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388" name="Skupina 387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389" name="Ovál 388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90" name="Ovál 389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91" name="Ovál 390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92" name="Ovál 391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393" name="Ovál 392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394" name="Ovál 393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395" name="Ovál 394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96" name="Ovál 395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97" name="Ovál 396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98" name="Ovál 397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99" name="Ovál 398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00" name="Ovál 399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01" name="Ovál 400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02" name="Ovál 401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03" name="Ovál 402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359" name="Skupina 358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360" name="Přímá spojnice 359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61" name="Přímá spojnice 360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62" name="Přímá spojnice 361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63" name="Přímá spojnice 362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64" name="Přímá spojnice 363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65" name="Přímá spojnice 364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366" name="Skupina 365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367" name="Ovál 366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68" name="Ovál 367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69" name="Ovál 368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70" name="Ovál 369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371" name="Ovál 370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372" name="Ovál 371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373" name="Ovál 372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74" name="Ovál 373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75" name="Ovál 374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76" name="Ovál 375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77" name="Ovál 376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78" name="Ovál 377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79" name="Ovál 378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80" name="Ovál 379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81" name="Ovál 380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261" name="Skupina 260"/>
                <p:cNvGrpSpPr/>
                <p:nvPr/>
              </p:nvGrpSpPr>
              <p:grpSpPr>
                <a:xfrm flipV="1">
                  <a:off x="2606067" y="1542339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312" name="Skupina 311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336" name="Přímá spojnice 335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7" name="Přímá spojnice 336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8" name="Přímá spojnice 337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9" name="Přímá spojnice 338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0" name="Přímá spojnice 339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1" name="Přímá spojnice 340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342" name="Skupina 341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343" name="Ovál 342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44" name="Ovál 343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45" name="Ovál 344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46" name="Ovál 345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347" name="Ovál 346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348" name="Ovál 347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349" name="Ovál 348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50" name="Ovál 349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51" name="Ovál 350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52" name="Ovál 351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53" name="Ovál 352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54" name="Ovál 353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55" name="Ovál 354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56" name="Ovál 355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57" name="Ovál 356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313" name="Skupina 312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314" name="Přímá spojnice 313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5" name="Přímá spojnice 314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6" name="Přímá spojnice 315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7" name="Přímá spojnice 316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8" name="Přímá spojnice 317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9" name="Přímá spojnice 318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320" name="Skupina 319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321" name="Ovál 320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22" name="Ovál 321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23" name="Ovál 322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24" name="Ovál 323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325" name="Ovál 324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326" name="Ovál 325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327" name="Ovál 326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28" name="Ovál 327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29" name="Ovál 328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30" name="Ovál 329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31" name="Ovál 330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32" name="Ovál 331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33" name="Ovál 332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34" name="Ovál 333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35" name="Ovál 334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262" name="Skupina 261"/>
                <p:cNvGrpSpPr/>
                <p:nvPr/>
              </p:nvGrpSpPr>
              <p:grpSpPr>
                <a:xfrm>
                  <a:off x="2556225" y="163150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266" name="Skupina 265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290" name="Přímá spojnice 289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1" name="Přímá spojnice 290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2" name="Přímá spojnice 291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3" name="Přímá spojnice 292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4" name="Přímá spojnice 293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5" name="Přímá spojnice 294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296" name="Skupina 295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297" name="Ovál 296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98" name="Ovál 297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99" name="Ovál 298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00" name="Ovál 299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301" name="Ovál 300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302" name="Ovál 301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303" name="Ovál 302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04" name="Ovál 303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05" name="Ovál 304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06" name="Ovál 305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07" name="Ovál 306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08" name="Ovál 307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09" name="Ovál 308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10" name="Ovál 309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11" name="Ovál 310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267" name="Skupina 266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268" name="Přímá spojnice 267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9" name="Přímá spojnice 268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0" name="Přímá spojnice 269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1" name="Přímá spojnice 270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2" name="Přímá spojnice 271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3" name="Přímá spojnice 272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274" name="Skupina 273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275" name="Ovál 274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76" name="Ovál 275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77" name="Ovál 276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78" name="Ovál 277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279" name="Ovál 278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280" name="Ovál 279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281" name="Ovál 280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82" name="Ovál 281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83" name="Ovál 282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84" name="Ovál 283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85" name="Ovál 284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86" name="Ovál 285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87" name="Ovál 286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88" name="Ovál 287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89" name="Ovál 288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cxnSp>
              <p:nvCxnSpPr>
                <p:cNvPr id="263" name="Přímá spojnice 262"/>
                <p:cNvCxnSpPr/>
                <p:nvPr/>
              </p:nvCxnSpPr>
              <p:spPr>
                <a:xfrm>
                  <a:off x="3871300" y="1340769"/>
                  <a:ext cx="0" cy="355352"/>
                </a:xfrm>
                <a:prstGeom prst="line">
                  <a:avLst/>
                </a:prstGeom>
                <a:ln w="28575">
                  <a:solidFill>
                    <a:srgbClr val="0070C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4" name="Přímá spojnice 263"/>
                <p:cNvCxnSpPr/>
                <p:nvPr/>
              </p:nvCxnSpPr>
              <p:spPr>
                <a:xfrm>
                  <a:off x="5647704" y="1344401"/>
                  <a:ext cx="0" cy="360736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5" name="Přímá spojnice 264"/>
                <p:cNvCxnSpPr/>
                <p:nvPr/>
              </p:nvCxnSpPr>
              <p:spPr>
                <a:xfrm>
                  <a:off x="2053585" y="1348594"/>
                  <a:ext cx="0" cy="355352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7" name="Skupina 46"/>
              <p:cNvGrpSpPr/>
              <p:nvPr/>
            </p:nvGrpSpPr>
            <p:grpSpPr>
              <a:xfrm>
                <a:off x="9890441" y="1347596"/>
                <a:ext cx="2631258" cy="364368"/>
                <a:chOff x="2035980" y="1340769"/>
                <a:chExt cx="3611724" cy="364368"/>
              </a:xfrm>
            </p:grpSpPr>
            <p:cxnSp>
              <p:nvCxnSpPr>
                <p:cNvPr id="48" name="Přímá spojnice 47"/>
                <p:cNvCxnSpPr/>
                <p:nvPr/>
              </p:nvCxnSpPr>
              <p:spPr>
                <a:xfrm flipH="1">
                  <a:off x="2035980" y="1349751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" name="Přímá spojnice 48"/>
                <p:cNvCxnSpPr/>
                <p:nvPr/>
              </p:nvCxnSpPr>
              <p:spPr>
                <a:xfrm flipH="1">
                  <a:off x="2035980" y="1437520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" name="Přímá spojnice 49"/>
                <p:cNvCxnSpPr/>
                <p:nvPr/>
              </p:nvCxnSpPr>
              <p:spPr>
                <a:xfrm flipH="1">
                  <a:off x="2035980" y="1525289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" name="Přímá spojnice 50"/>
                <p:cNvCxnSpPr/>
                <p:nvPr/>
              </p:nvCxnSpPr>
              <p:spPr>
                <a:xfrm flipH="1">
                  <a:off x="2035980" y="1613059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" name="Přímá spojnice 51"/>
                <p:cNvCxnSpPr/>
                <p:nvPr/>
              </p:nvCxnSpPr>
              <p:spPr>
                <a:xfrm flipH="1">
                  <a:off x="2035980" y="1700828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" name="Přímá spojnice 52"/>
                <p:cNvCxnSpPr/>
                <p:nvPr/>
              </p:nvCxnSpPr>
              <p:spPr>
                <a:xfrm flipH="1">
                  <a:off x="4387590" y="1349751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" name="Přímá spojnice 53"/>
                <p:cNvCxnSpPr/>
                <p:nvPr/>
              </p:nvCxnSpPr>
              <p:spPr>
                <a:xfrm flipH="1">
                  <a:off x="4387590" y="1437662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" name="Přímá spojnice 54"/>
                <p:cNvCxnSpPr/>
                <p:nvPr/>
              </p:nvCxnSpPr>
              <p:spPr>
                <a:xfrm flipH="1">
                  <a:off x="4387590" y="1525574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" name="Přímá spojnice 55"/>
                <p:cNvCxnSpPr/>
                <p:nvPr/>
              </p:nvCxnSpPr>
              <p:spPr>
                <a:xfrm flipH="1">
                  <a:off x="4387590" y="1613486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" name="Přímá spojnice 56"/>
                <p:cNvCxnSpPr/>
                <p:nvPr/>
              </p:nvCxnSpPr>
              <p:spPr>
                <a:xfrm flipH="1">
                  <a:off x="4387590" y="1701398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58" name="Skupina 57"/>
                <p:cNvGrpSpPr/>
                <p:nvPr/>
              </p:nvGrpSpPr>
              <p:grpSpPr>
                <a:xfrm flipV="1">
                  <a:off x="2589562" y="136964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203" name="Skupina 202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227" name="Přímá spojnice 226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28" name="Přímá spojnice 227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29" name="Přímá spojnice 228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0" name="Přímá spojnice 229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1" name="Přímá spojnice 230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2" name="Přímá spojnice 231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233" name="Skupina 232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234" name="Ovál 233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35" name="Ovál 234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36" name="Ovál 235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37" name="Ovál 236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238" name="Ovál 237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239" name="Ovál 238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240" name="Ovál 239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41" name="Ovál 240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42" name="Ovál 241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43" name="Ovál 242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44" name="Ovál 243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45" name="Ovál 244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46" name="Ovál 245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47" name="Ovál 246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48" name="Ovál 247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204" name="Skupina 203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205" name="Přímá spojnice 204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6" name="Přímá spojnice 205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7" name="Přímá spojnice 206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8" name="Přímá spojnice 207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9" name="Přímá spojnice 208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10" name="Přímá spojnice 209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211" name="Skupina 210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212" name="Ovál 211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13" name="Ovál 212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14" name="Ovál 213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15" name="Ovál 214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216" name="Ovál 215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217" name="Ovál 216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218" name="Ovál 217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19" name="Ovál 218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20" name="Ovál 219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21" name="Ovál 220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22" name="Ovál 221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23" name="Ovál 222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24" name="Ovál 223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25" name="Ovál 224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26" name="Ovál 225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59" name="Skupina 58"/>
                <p:cNvGrpSpPr/>
                <p:nvPr/>
              </p:nvGrpSpPr>
              <p:grpSpPr>
                <a:xfrm>
                  <a:off x="2601455" y="145512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157" name="Skupina 156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81" name="Přímá spojnice 180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2" name="Přímá spojnice 181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3" name="Přímá spojnice 182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4" name="Přímá spojnice 183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5" name="Přímá spojnice 184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6" name="Přímá spojnice 185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87" name="Skupina 186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88" name="Ovál 187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89" name="Ovál 188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90" name="Ovál 189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91" name="Ovál 190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92" name="Ovál 191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93" name="Ovál 192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94" name="Ovál 193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95" name="Ovál 194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96" name="Ovál 195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97" name="Ovál 196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98" name="Ovál 197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99" name="Ovál 198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00" name="Ovál 199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01" name="Ovál 200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02" name="Ovál 201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158" name="Skupina 157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59" name="Přímá spojnice 158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" name="Přímá spojnice 159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1" name="Přímá spojnice 160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2" name="Přímá spojnice 161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" name="Přímá spojnice 162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" name="Přímá spojnice 163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65" name="Skupina 164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66" name="Ovál 165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7" name="Ovál 166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8" name="Ovál 167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9" name="Ovál 168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70" name="Ovál 169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71" name="Ovál 170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72" name="Ovál 171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73" name="Ovál 172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74" name="Ovál 173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75" name="Ovál 174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76" name="Ovál 175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77" name="Ovál 176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78" name="Ovál 177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79" name="Ovál 178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80" name="Ovál 179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60" name="Skupina 59"/>
                <p:cNvGrpSpPr/>
                <p:nvPr/>
              </p:nvGrpSpPr>
              <p:grpSpPr>
                <a:xfrm flipV="1">
                  <a:off x="2606067" y="1542339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111" name="Skupina 110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35" name="Přímá spojnice 134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" name="Přímá spojnice 135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7" name="Přímá spojnice 136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8" name="Přímá spojnice 137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" name="Přímá spojnice 138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" name="Přímá spojnice 139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41" name="Skupina 140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42" name="Ovál 141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3" name="Ovál 142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4" name="Ovál 143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5" name="Ovál 144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46" name="Ovál 145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47" name="Ovál 146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48" name="Ovál 147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9" name="Ovál 148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0" name="Ovál 149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1" name="Ovál 150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2" name="Ovál 151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3" name="Ovál 152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4" name="Ovál 153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5" name="Ovál 154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6" name="Ovál 155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112" name="Skupina 111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13" name="Přímá spojnice 112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" name="Přímá spojnice 113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" name="Přímá spojnice 114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" name="Přímá spojnice 115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7" name="Přímá spojnice 116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8" name="Přímá spojnice 117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19" name="Skupina 118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20" name="Ovál 119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1" name="Ovál 120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2" name="Ovál 121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3" name="Ovál 122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24" name="Ovál 123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25" name="Ovál 124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26" name="Ovál 125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7" name="Ovál 126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8" name="Ovál 127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9" name="Ovál 128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0" name="Ovál 129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1" name="Ovál 130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2" name="Ovál 131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3" name="Ovál 132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4" name="Ovál 133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61" name="Skupina 60"/>
                <p:cNvGrpSpPr/>
                <p:nvPr/>
              </p:nvGrpSpPr>
              <p:grpSpPr>
                <a:xfrm>
                  <a:off x="2556225" y="163150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65" name="Skupina 64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89" name="Přímá spojnice 88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0" name="Přímá spojnice 89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" name="Přímá spojnice 90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" name="Přímá spojnice 91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" name="Přímá spojnice 92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" name="Přímá spojnice 93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95" name="Skupina 94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96" name="Ovál 95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7" name="Ovál 96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8" name="Ovál 97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9" name="Ovál 98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00" name="Ovál 99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01" name="Ovál 100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02" name="Ovál 101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3" name="Ovál 102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4" name="Ovál 103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5" name="Ovál 104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6" name="Ovál 105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7" name="Ovál 106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8" name="Ovál 107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9" name="Ovál 108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0" name="Ovál 109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66" name="Skupina 65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67" name="Přímá spojnice 66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" name="Přímá spojnice 67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9" name="Přímá spojnice 68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0" name="Přímá spojnice 69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1" name="Přímá spojnice 70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" name="Přímá spojnice 71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73" name="Skupina 72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74" name="Ovál 73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5" name="Ovál 74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6" name="Ovál 75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7" name="Ovál 76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8" name="Ovál 77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9" name="Ovál 78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80" name="Ovál 79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1" name="Ovál 80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2" name="Ovál 81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3" name="Ovál 82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4" name="Ovál 83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5" name="Ovál 84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6" name="Ovál 85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7" name="Ovál 86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8" name="Ovál 87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cxnSp>
              <p:nvCxnSpPr>
                <p:cNvPr id="62" name="Přímá spojnice 61"/>
                <p:cNvCxnSpPr/>
                <p:nvPr/>
              </p:nvCxnSpPr>
              <p:spPr>
                <a:xfrm>
                  <a:off x="3871300" y="1340769"/>
                  <a:ext cx="0" cy="355352"/>
                </a:xfrm>
                <a:prstGeom prst="line">
                  <a:avLst/>
                </a:prstGeom>
                <a:ln w="28575">
                  <a:solidFill>
                    <a:srgbClr val="0070C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3" name="Přímá spojnice 62"/>
                <p:cNvCxnSpPr/>
                <p:nvPr/>
              </p:nvCxnSpPr>
              <p:spPr>
                <a:xfrm>
                  <a:off x="5647704" y="1344401"/>
                  <a:ext cx="0" cy="360736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4" name="Přímá spojnice 63"/>
                <p:cNvCxnSpPr/>
                <p:nvPr/>
              </p:nvCxnSpPr>
              <p:spPr>
                <a:xfrm>
                  <a:off x="2053585" y="1348594"/>
                  <a:ext cx="0" cy="355352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43" name="TextovéPole 42"/>
            <p:cNvSpPr txBox="1"/>
            <p:nvPr/>
          </p:nvSpPr>
          <p:spPr>
            <a:xfrm>
              <a:off x="897822" y="5495724"/>
              <a:ext cx="260907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dirty="0"/>
                <a:t>svalové vlákno</a:t>
              </a:r>
            </a:p>
          </p:txBody>
        </p:sp>
      </p:grpSp>
      <p:sp>
        <p:nvSpPr>
          <p:cNvPr id="1733" name="TextovéPole 1732"/>
          <p:cNvSpPr txBox="1"/>
          <p:nvPr/>
        </p:nvSpPr>
        <p:spPr>
          <a:xfrm>
            <a:off x="6130263" y="920752"/>
            <a:ext cx="273192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600" dirty="0"/>
              <a:t>Acetylcholin je deaktivován </a:t>
            </a:r>
            <a:r>
              <a:rPr lang="cs-CZ" sz="1600" dirty="0" err="1"/>
              <a:t>acetylcholinesterázou</a:t>
            </a:r>
            <a:r>
              <a:rPr lang="cs-CZ" sz="1600" dirty="0"/>
              <a:t> a štěpen na acetyl a cholin</a:t>
            </a:r>
          </a:p>
        </p:txBody>
      </p:sp>
    </p:spTree>
    <p:extLst>
      <p:ext uri="{BB962C8B-B14F-4D97-AF65-F5344CB8AC3E}">
        <p14:creationId xmlns:p14="http://schemas.microsoft.com/office/powerpoint/2010/main" val="2309639112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ovéPole 2">
            <a:extLst>
              <a:ext uri="{FF2B5EF4-FFF2-40B4-BE49-F238E27FC236}">
                <a16:creationId xmlns:a16="http://schemas.microsoft.com/office/drawing/2014/main" id="{489BEB2A-5A69-4986-94E4-2DCE7F4EF8B5}"/>
              </a:ext>
            </a:extLst>
          </p:cNvPr>
          <p:cNvSpPr txBox="1"/>
          <p:nvPr/>
        </p:nvSpPr>
        <p:spPr>
          <a:xfrm>
            <a:off x="341346" y="221327"/>
            <a:ext cx="379860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Drogy, jedy a receptory</a:t>
            </a:r>
          </a:p>
          <a:p>
            <a:r>
              <a:rPr lang="cs-CZ" dirty="0"/>
              <a:t>(bonus, netřeba znát)</a:t>
            </a:r>
          </a:p>
        </p:txBody>
      </p:sp>
      <p:sp>
        <p:nvSpPr>
          <p:cNvPr id="4" name="TextovéPole 3">
            <a:extLst>
              <a:ext uri="{FF2B5EF4-FFF2-40B4-BE49-F238E27FC236}">
                <a16:creationId xmlns:a16="http://schemas.microsoft.com/office/drawing/2014/main" id="{30566E84-C47A-4A41-8DAE-0CE4F5B7985B}"/>
              </a:ext>
            </a:extLst>
          </p:cNvPr>
          <p:cNvSpPr txBox="1"/>
          <p:nvPr/>
        </p:nvSpPr>
        <p:spPr>
          <a:xfrm>
            <a:off x="216604" y="954793"/>
            <a:ext cx="5733660" cy="32932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sz="1600" b="1" dirty="0"/>
              <a:t>Heroin</a:t>
            </a:r>
            <a:r>
              <a:rPr lang="cs-CZ" sz="1600" dirty="0"/>
              <a:t> – </a:t>
            </a:r>
            <a:r>
              <a:rPr lang="cs-CZ" sz="1600" b="1" dirty="0"/>
              <a:t>opiáty</a:t>
            </a:r>
            <a:r>
              <a:rPr lang="cs-CZ" sz="1600" dirty="0"/>
              <a:t> – </a:t>
            </a:r>
            <a:r>
              <a:rPr lang="cs-CZ" sz="1600" dirty="0" err="1"/>
              <a:t>opioidní</a:t>
            </a:r>
            <a:r>
              <a:rPr lang="cs-CZ" sz="1600" dirty="0"/>
              <a:t> receptory  - adaptivní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cs-CZ" sz="1600" dirty="0"/>
              <a:t>Ve své důsledku inhibují vylití noradrenalinu ze zakončení sympatických nervových vláken – inhibice efektu sympatiku, </a:t>
            </a:r>
            <a:r>
              <a:rPr lang="cs-CZ" sz="1600" dirty="0" err="1"/>
              <a:t>neuromodulátor</a:t>
            </a:r>
            <a:r>
              <a:rPr lang="cs-CZ" sz="1600" dirty="0"/>
              <a:t>, (</a:t>
            </a:r>
            <a:r>
              <a:rPr lang="cs-CZ" sz="1600" dirty="0" err="1"/>
              <a:t>mioza</a:t>
            </a:r>
            <a:r>
              <a:rPr lang="cs-CZ" sz="1600" dirty="0"/>
              <a:t> – zúžení zornic)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sz="1600" b="1" dirty="0"/>
              <a:t>Atropin (beladona)  </a:t>
            </a:r>
            <a:r>
              <a:rPr lang="cs-CZ" sz="1600" dirty="0"/>
              <a:t>- tlumí muskarinové receptory, na které se váže acetylcholin – inhibice aktivity parasympatiku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cs-CZ" sz="1600" dirty="0"/>
              <a:t>(mydriáza – rozšíření zornic), používá se u bradykardií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sz="1600" b="1" dirty="0"/>
              <a:t>Botulotoxin</a:t>
            </a:r>
            <a:r>
              <a:rPr lang="cs-CZ" sz="1600" dirty="0"/>
              <a:t> – inhibice vylití acetylcholinu na nervosvalové ploténce – nedochází ke kontrakci svalu – ochablost, udušení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sz="1600" b="1" dirty="0"/>
              <a:t>Kurare</a:t>
            </a:r>
            <a:r>
              <a:rPr lang="cs-CZ" sz="1600" dirty="0"/>
              <a:t> – blokuje nikotinové receptory (lék </a:t>
            </a:r>
            <a:r>
              <a:rPr lang="cs-CZ" sz="1600" dirty="0" err="1"/>
              <a:t>rokuronium</a:t>
            </a:r>
            <a:r>
              <a:rPr lang="cs-CZ" sz="1600" dirty="0"/>
              <a:t> – </a:t>
            </a:r>
            <a:r>
              <a:rPr lang="cs-CZ" sz="1600" dirty="0" err="1"/>
              <a:t>myorelaxace</a:t>
            </a:r>
            <a:r>
              <a:rPr lang="cs-CZ" sz="1600" dirty="0"/>
              <a:t> při intubaci)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sz="1600" b="1" dirty="0"/>
              <a:t>Muskarin</a:t>
            </a:r>
            <a:r>
              <a:rPr lang="cs-CZ" sz="1600" dirty="0"/>
              <a:t> – jed muchomůrky – váže se na muskarinové receptory – aktivace parasympatické odezvy</a:t>
            </a:r>
          </a:p>
        </p:txBody>
      </p:sp>
      <p:pic>
        <p:nvPicPr>
          <p:cNvPr id="6" name="Obrázek 5" descr="Obsah obrázku kočka, interiér, vsedě, hledání&#10;&#10;Popis byl vytvořen automaticky">
            <a:extLst>
              <a:ext uri="{FF2B5EF4-FFF2-40B4-BE49-F238E27FC236}">
                <a16:creationId xmlns:a16="http://schemas.microsoft.com/office/drawing/2014/main" id="{474E84FD-FA04-4CAB-A707-F5877491695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0263" y="188155"/>
            <a:ext cx="3004114" cy="2070226"/>
          </a:xfrm>
          <a:prstGeom prst="rect">
            <a:avLst/>
          </a:prstGeom>
        </p:spPr>
      </p:pic>
      <p:pic>
        <p:nvPicPr>
          <p:cNvPr id="2050" name="Picture 2" descr="So Much Cocaine | CAT MACROS">
            <a:extLst>
              <a:ext uri="{FF2B5EF4-FFF2-40B4-BE49-F238E27FC236}">
                <a16:creationId xmlns:a16="http://schemas.microsoft.com/office/drawing/2014/main" id="{E79F154E-6DD7-4B4E-BCC0-40B665DA5C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8459" y="4379510"/>
            <a:ext cx="3555001" cy="22648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extovéPole 7">
            <a:extLst>
              <a:ext uri="{FF2B5EF4-FFF2-40B4-BE49-F238E27FC236}">
                <a16:creationId xmlns:a16="http://schemas.microsoft.com/office/drawing/2014/main" id="{019C6798-220D-452E-B406-F0426212EDA5}"/>
              </a:ext>
            </a:extLst>
          </p:cNvPr>
          <p:cNvSpPr txBox="1"/>
          <p:nvPr/>
        </p:nvSpPr>
        <p:spPr>
          <a:xfrm>
            <a:off x="3863460" y="4216429"/>
            <a:ext cx="5219493" cy="24622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sz="1600" b="1" dirty="0"/>
              <a:t>nervově paralytické bojové látky </a:t>
            </a:r>
            <a:r>
              <a:rPr lang="cs-CZ" sz="1600" dirty="0"/>
              <a:t>(zvláště organofosfáty, např. </a:t>
            </a:r>
            <a:r>
              <a:rPr lang="cs-CZ" sz="1600" b="1" dirty="0"/>
              <a:t>sarin</a:t>
            </a:r>
            <a:r>
              <a:rPr lang="cs-CZ" sz="1600" dirty="0"/>
              <a:t>) – inhibice acetylcholin esterázy – akumulace acetylcholinu vede k trvalé kontrakci svalů – udušení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sz="1600" b="1" dirty="0"/>
              <a:t>Strychnin</a:t>
            </a:r>
            <a:r>
              <a:rPr lang="cs-CZ" sz="1400" dirty="0"/>
              <a:t> - </a:t>
            </a:r>
            <a:r>
              <a:rPr lang="cs-CZ" sz="1600" dirty="0"/>
              <a:t>křečový jed. Jako inhibitor glycinového receptoru blokuje </a:t>
            </a:r>
            <a:r>
              <a:rPr lang="cs-CZ" sz="1600" dirty="0">
                <a:hlinkClick r:id="rId4" tooltip="Retardace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retardéry</a:t>
            </a:r>
            <a:r>
              <a:rPr lang="cs-CZ" sz="1600" dirty="0"/>
              <a:t> </a:t>
            </a:r>
            <a:r>
              <a:rPr lang="cs-CZ" sz="1600" dirty="0">
                <a:hlinkClick r:id="rId5" tooltip="Synapse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synaptického</a:t>
            </a:r>
            <a:r>
              <a:rPr lang="cs-CZ" sz="1600" dirty="0"/>
              <a:t> přenosu zadních kořenů míšních a umožňuje rozsáhlé rozšíření podráždění. </a:t>
            </a:r>
            <a:r>
              <a:rPr lang="cs-CZ" sz="1400" dirty="0"/>
              <a:t>Malé dávky zvyšují míšní reflexy, vyšší dávky pak dráždí centra v prodloužené míše. Sebemenší impulsy vedou k rychle se šířícím záchvatům nekoordinovaných reflexních křečí. Velké dávky způsobují ochrnutí centrálního nervstva.</a:t>
            </a:r>
            <a:endParaRPr lang="cs-CZ" sz="1600" dirty="0"/>
          </a:p>
        </p:txBody>
      </p:sp>
      <p:pic>
        <p:nvPicPr>
          <p:cNvPr id="2052" name="Picture 4">
            <a:extLst>
              <a:ext uri="{FF2B5EF4-FFF2-40B4-BE49-F238E27FC236}">
                <a16:creationId xmlns:a16="http://schemas.microsoft.com/office/drawing/2014/main" id="{DB65DD7E-3207-4941-AC96-23C8C082145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601"/>
          <a:stretch/>
        </p:blipFill>
        <p:spPr bwMode="auto">
          <a:xfrm>
            <a:off x="7299267" y="2273318"/>
            <a:ext cx="1655110" cy="19746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Belladonna extrakt - VELKOOBCHODNÍ DISTRIBUTOR SUROVIN B2B - NATURAL POLAND  - Velkoobchodní distributor surovin">
            <a:extLst>
              <a:ext uri="{FF2B5EF4-FFF2-40B4-BE49-F238E27FC236}">
                <a16:creationId xmlns:a16="http://schemas.microsoft.com/office/drawing/2014/main" id="{40DB4A40-7BFC-D465-5860-3633B5CD9C9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3382"/>
          <a:stretch/>
        </p:blipFill>
        <p:spPr bwMode="auto">
          <a:xfrm>
            <a:off x="5674125" y="2442880"/>
            <a:ext cx="1598161" cy="13902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8522936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8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ovéPole 2"/>
          <p:cNvSpPr txBox="1"/>
          <p:nvPr/>
        </p:nvSpPr>
        <p:spPr>
          <a:xfrm>
            <a:off x="395536" y="1067025"/>
            <a:ext cx="835292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Neurotransmitery navázané na určité typy receptorů postsynaptické membrány způsobí k otevření iontových kanálů a přesun iontů z/do buňky </a:t>
            </a:r>
          </a:p>
          <a:p>
            <a:pPr marL="285750" indent="-285750">
              <a:buFont typeface="Symbol"/>
              <a:buChar char="®"/>
            </a:pPr>
            <a:r>
              <a:rPr lang="cs-CZ" dirty="0">
                <a:sym typeface="Symbol"/>
              </a:rPr>
              <a:t>změna potenciálů na postsynaptické membráně </a:t>
            </a:r>
            <a:r>
              <a:rPr lang="cs-CZ" dirty="0"/>
              <a:t> </a:t>
            </a:r>
          </a:p>
          <a:p>
            <a:r>
              <a:rPr lang="cs-CZ" dirty="0">
                <a:sym typeface="Symbol"/>
              </a:rPr>
              <a:t>  vzniká </a:t>
            </a:r>
            <a:r>
              <a:rPr lang="cs-CZ" b="1" dirty="0">
                <a:sym typeface="Symbol"/>
              </a:rPr>
              <a:t>postsynaptický potenciál</a:t>
            </a:r>
            <a:endParaRPr lang="cs-CZ" b="1" dirty="0"/>
          </a:p>
        </p:txBody>
      </p:sp>
      <p:sp>
        <p:nvSpPr>
          <p:cNvPr id="28" name="Ovál 27"/>
          <p:cNvSpPr/>
          <p:nvPr/>
        </p:nvSpPr>
        <p:spPr>
          <a:xfrm>
            <a:off x="5928161" y="4821567"/>
            <a:ext cx="144000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2" name="Ovál 31"/>
          <p:cNvSpPr/>
          <p:nvPr/>
        </p:nvSpPr>
        <p:spPr>
          <a:xfrm>
            <a:off x="6584685" y="4118847"/>
            <a:ext cx="144000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4" name="Ovál 33"/>
          <p:cNvSpPr/>
          <p:nvPr/>
        </p:nvSpPr>
        <p:spPr>
          <a:xfrm>
            <a:off x="4851964" y="4910960"/>
            <a:ext cx="180000" cy="180000"/>
          </a:xfrm>
          <a:prstGeom prst="ellipse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86" name="Skupina 85"/>
          <p:cNvGrpSpPr>
            <a:grpSpLocks noChangeAspect="1"/>
          </p:cNvGrpSpPr>
          <p:nvPr/>
        </p:nvGrpSpPr>
        <p:grpSpPr>
          <a:xfrm>
            <a:off x="4628433" y="3029357"/>
            <a:ext cx="2599795" cy="2475204"/>
            <a:chOff x="1303540" y="535644"/>
            <a:chExt cx="5837401" cy="5557652"/>
          </a:xfrm>
        </p:grpSpPr>
        <p:sp>
          <p:nvSpPr>
            <p:cNvPr id="20" name="Volný tvar 19"/>
            <p:cNvSpPr>
              <a:spLocks/>
            </p:cNvSpPr>
            <p:nvPr/>
          </p:nvSpPr>
          <p:spPr>
            <a:xfrm>
              <a:off x="1547664" y="535644"/>
              <a:ext cx="5593277" cy="5557652"/>
            </a:xfrm>
            <a:custGeom>
              <a:avLst/>
              <a:gdLst>
                <a:gd name="connsiteX0" fmla="*/ 5593277 w 5593277"/>
                <a:gd name="connsiteY0" fmla="*/ 0 h 5557652"/>
                <a:gd name="connsiteX1" fmla="*/ 5177641 w 5593277"/>
                <a:gd name="connsiteY1" fmla="*/ 403761 h 5557652"/>
                <a:gd name="connsiteX2" fmla="*/ 5023262 w 5593277"/>
                <a:gd name="connsiteY2" fmla="*/ 581891 h 5557652"/>
                <a:gd name="connsiteX3" fmla="*/ 5189516 w 5593277"/>
                <a:gd name="connsiteY3" fmla="*/ 938151 h 5557652"/>
                <a:gd name="connsiteX4" fmla="*/ 5379522 w 5593277"/>
                <a:gd name="connsiteY4" fmla="*/ 1496291 h 5557652"/>
                <a:gd name="connsiteX5" fmla="*/ 4987636 w 5593277"/>
                <a:gd name="connsiteY5" fmla="*/ 2363190 h 5557652"/>
                <a:gd name="connsiteX6" fmla="*/ 4203865 w 5593277"/>
                <a:gd name="connsiteY6" fmla="*/ 3550722 h 5557652"/>
                <a:gd name="connsiteX7" fmla="*/ 2980706 w 5593277"/>
                <a:gd name="connsiteY7" fmla="*/ 4892634 h 5557652"/>
                <a:gd name="connsiteX8" fmla="*/ 1971303 w 5593277"/>
                <a:gd name="connsiteY8" fmla="*/ 5367647 h 5557652"/>
                <a:gd name="connsiteX9" fmla="*/ 1341911 w 5593277"/>
                <a:gd name="connsiteY9" fmla="*/ 5320146 h 5557652"/>
                <a:gd name="connsiteX10" fmla="*/ 890649 w 5593277"/>
                <a:gd name="connsiteY10" fmla="*/ 5106390 h 5557652"/>
                <a:gd name="connsiteX11" fmla="*/ 356259 w 5593277"/>
                <a:gd name="connsiteY11" fmla="*/ 5248894 h 5557652"/>
                <a:gd name="connsiteX12" fmla="*/ 0 w 5593277"/>
                <a:gd name="connsiteY12" fmla="*/ 5557652 h 5557652"/>
                <a:gd name="connsiteX0" fmla="*/ 5593277 w 5593277"/>
                <a:gd name="connsiteY0" fmla="*/ 0 h 5557652"/>
                <a:gd name="connsiteX1" fmla="*/ 5177641 w 5593277"/>
                <a:gd name="connsiteY1" fmla="*/ 403761 h 5557652"/>
                <a:gd name="connsiteX2" fmla="*/ 5023262 w 5593277"/>
                <a:gd name="connsiteY2" fmla="*/ 581891 h 5557652"/>
                <a:gd name="connsiteX3" fmla="*/ 5189516 w 5593277"/>
                <a:gd name="connsiteY3" fmla="*/ 938151 h 5557652"/>
                <a:gd name="connsiteX4" fmla="*/ 5379522 w 5593277"/>
                <a:gd name="connsiteY4" fmla="*/ 1496291 h 5557652"/>
                <a:gd name="connsiteX5" fmla="*/ 4987636 w 5593277"/>
                <a:gd name="connsiteY5" fmla="*/ 2363190 h 5557652"/>
                <a:gd name="connsiteX6" fmla="*/ 4203865 w 5593277"/>
                <a:gd name="connsiteY6" fmla="*/ 3550722 h 5557652"/>
                <a:gd name="connsiteX7" fmla="*/ 2933205 w 5593277"/>
                <a:gd name="connsiteY7" fmla="*/ 4750130 h 5557652"/>
                <a:gd name="connsiteX8" fmla="*/ 1971303 w 5593277"/>
                <a:gd name="connsiteY8" fmla="*/ 5367647 h 5557652"/>
                <a:gd name="connsiteX9" fmla="*/ 1341911 w 5593277"/>
                <a:gd name="connsiteY9" fmla="*/ 5320146 h 5557652"/>
                <a:gd name="connsiteX10" fmla="*/ 890649 w 5593277"/>
                <a:gd name="connsiteY10" fmla="*/ 5106390 h 5557652"/>
                <a:gd name="connsiteX11" fmla="*/ 356259 w 5593277"/>
                <a:gd name="connsiteY11" fmla="*/ 5248894 h 5557652"/>
                <a:gd name="connsiteX12" fmla="*/ 0 w 5593277"/>
                <a:gd name="connsiteY12" fmla="*/ 5557652 h 5557652"/>
                <a:gd name="connsiteX0" fmla="*/ 5593277 w 5593277"/>
                <a:gd name="connsiteY0" fmla="*/ 0 h 5557652"/>
                <a:gd name="connsiteX1" fmla="*/ 5177641 w 5593277"/>
                <a:gd name="connsiteY1" fmla="*/ 403761 h 5557652"/>
                <a:gd name="connsiteX2" fmla="*/ 5023262 w 5593277"/>
                <a:gd name="connsiteY2" fmla="*/ 581891 h 5557652"/>
                <a:gd name="connsiteX3" fmla="*/ 5189516 w 5593277"/>
                <a:gd name="connsiteY3" fmla="*/ 938151 h 5557652"/>
                <a:gd name="connsiteX4" fmla="*/ 5379522 w 5593277"/>
                <a:gd name="connsiteY4" fmla="*/ 1496291 h 5557652"/>
                <a:gd name="connsiteX5" fmla="*/ 4987636 w 5593277"/>
                <a:gd name="connsiteY5" fmla="*/ 2363190 h 5557652"/>
                <a:gd name="connsiteX6" fmla="*/ 4144489 w 5593277"/>
                <a:gd name="connsiteY6" fmla="*/ 3562598 h 5557652"/>
                <a:gd name="connsiteX7" fmla="*/ 2933205 w 5593277"/>
                <a:gd name="connsiteY7" fmla="*/ 4750130 h 5557652"/>
                <a:gd name="connsiteX8" fmla="*/ 1971303 w 5593277"/>
                <a:gd name="connsiteY8" fmla="*/ 5367647 h 5557652"/>
                <a:gd name="connsiteX9" fmla="*/ 1341911 w 5593277"/>
                <a:gd name="connsiteY9" fmla="*/ 5320146 h 5557652"/>
                <a:gd name="connsiteX10" fmla="*/ 890649 w 5593277"/>
                <a:gd name="connsiteY10" fmla="*/ 5106390 h 5557652"/>
                <a:gd name="connsiteX11" fmla="*/ 356259 w 5593277"/>
                <a:gd name="connsiteY11" fmla="*/ 5248894 h 5557652"/>
                <a:gd name="connsiteX12" fmla="*/ 0 w 5593277"/>
                <a:gd name="connsiteY12" fmla="*/ 5557652 h 555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93277" h="5557652">
                  <a:moveTo>
                    <a:pt x="5593277" y="0"/>
                  </a:moveTo>
                  <a:cubicBezTo>
                    <a:pt x="5432960" y="153389"/>
                    <a:pt x="5272643" y="306779"/>
                    <a:pt x="5177641" y="403761"/>
                  </a:cubicBezTo>
                  <a:cubicBezTo>
                    <a:pt x="5082638" y="500743"/>
                    <a:pt x="5021283" y="492826"/>
                    <a:pt x="5023262" y="581891"/>
                  </a:cubicBezTo>
                  <a:cubicBezTo>
                    <a:pt x="5025241" y="670956"/>
                    <a:pt x="5130139" y="785751"/>
                    <a:pt x="5189516" y="938151"/>
                  </a:cubicBezTo>
                  <a:cubicBezTo>
                    <a:pt x="5248893" y="1090551"/>
                    <a:pt x="5413169" y="1258785"/>
                    <a:pt x="5379522" y="1496291"/>
                  </a:cubicBezTo>
                  <a:cubicBezTo>
                    <a:pt x="5345875" y="1733798"/>
                    <a:pt x="5193475" y="2018806"/>
                    <a:pt x="4987636" y="2363190"/>
                  </a:cubicBezTo>
                  <a:cubicBezTo>
                    <a:pt x="4781797" y="2707574"/>
                    <a:pt x="4486894" y="3164775"/>
                    <a:pt x="4144489" y="3562598"/>
                  </a:cubicBezTo>
                  <a:cubicBezTo>
                    <a:pt x="3802084" y="3960421"/>
                    <a:pt x="3295403" y="4449289"/>
                    <a:pt x="2933205" y="4750130"/>
                  </a:cubicBezTo>
                  <a:cubicBezTo>
                    <a:pt x="2571007" y="5050971"/>
                    <a:pt x="2236519" y="5272644"/>
                    <a:pt x="1971303" y="5367647"/>
                  </a:cubicBezTo>
                  <a:cubicBezTo>
                    <a:pt x="1706087" y="5462650"/>
                    <a:pt x="1522020" y="5363689"/>
                    <a:pt x="1341911" y="5320146"/>
                  </a:cubicBezTo>
                  <a:cubicBezTo>
                    <a:pt x="1161802" y="5276603"/>
                    <a:pt x="1054924" y="5118265"/>
                    <a:pt x="890649" y="5106390"/>
                  </a:cubicBezTo>
                  <a:cubicBezTo>
                    <a:pt x="726374" y="5094515"/>
                    <a:pt x="504700" y="5173684"/>
                    <a:pt x="356259" y="5248894"/>
                  </a:cubicBezTo>
                  <a:cubicBezTo>
                    <a:pt x="207818" y="5324104"/>
                    <a:pt x="0" y="5557652"/>
                    <a:pt x="0" y="5557652"/>
                  </a:cubicBezTo>
                </a:path>
              </a:pathLst>
            </a:custGeom>
            <a:noFill/>
            <a:ln w="762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2" name="Volný tvar 41"/>
            <p:cNvSpPr>
              <a:spLocks/>
            </p:cNvSpPr>
            <p:nvPr/>
          </p:nvSpPr>
          <p:spPr>
            <a:xfrm>
              <a:off x="1303540" y="1084351"/>
              <a:ext cx="4688640" cy="4080274"/>
            </a:xfrm>
            <a:custGeom>
              <a:avLst/>
              <a:gdLst>
                <a:gd name="connsiteX0" fmla="*/ 902525 w 4688639"/>
                <a:gd name="connsiteY0" fmla="*/ 0 h 4080274"/>
                <a:gd name="connsiteX1" fmla="*/ 1555668 w 4688639"/>
                <a:gd name="connsiteY1" fmla="*/ 380010 h 4080274"/>
                <a:gd name="connsiteX2" fmla="*/ 2375065 w 4688639"/>
                <a:gd name="connsiteY2" fmla="*/ 783771 h 4080274"/>
                <a:gd name="connsiteX3" fmla="*/ 3230088 w 4688639"/>
                <a:gd name="connsiteY3" fmla="*/ 617517 h 4080274"/>
                <a:gd name="connsiteX4" fmla="*/ 4144488 w 4688639"/>
                <a:gd name="connsiteY4" fmla="*/ 154379 h 4080274"/>
                <a:gd name="connsiteX5" fmla="*/ 4655127 w 4688639"/>
                <a:gd name="connsiteY5" fmla="*/ 261257 h 4080274"/>
                <a:gd name="connsiteX6" fmla="*/ 4595751 w 4688639"/>
                <a:gd name="connsiteY6" fmla="*/ 676893 h 4080274"/>
                <a:gd name="connsiteX7" fmla="*/ 4239491 w 4688639"/>
                <a:gd name="connsiteY7" fmla="*/ 1472540 h 4080274"/>
                <a:gd name="connsiteX8" fmla="*/ 3479470 w 4688639"/>
                <a:gd name="connsiteY8" fmla="*/ 2375065 h 4080274"/>
                <a:gd name="connsiteX9" fmla="*/ 2315688 w 4688639"/>
                <a:gd name="connsiteY9" fmla="*/ 3538846 h 4080274"/>
                <a:gd name="connsiteX10" fmla="*/ 1591294 w 4688639"/>
                <a:gd name="connsiteY10" fmla="*/ 4061361 h 4080274"/>
                <a:gd name="connsiteX11" fmla="*/ 1282535 w 4688639"/>
                <a:gd name="connsiteY11" fmla="*/ 3883231 h 4080274"/>
                <a:gd name="connsiteX12" fmla="*/ 1413164 w 4688639"/>
                <a:gd name="connsiteY12" fmla="*/ 3111335 h 4080274"/>
                <a:gd name="connsiteX13" fmla="*/ 1816925 w 4688639"/>
                <a:gd name="connsiteY13" fmla="*/ 1900052 h 4080274"/>
                <a:gd name="connsiteX14" fmla="*/ 1567543 w 4688639"/>
                <a:gd name="connsiteY14" fmla="*/ 1306285 h 4080274"/>
                <a:gd name="connsiteX15" fmla="*/ 724395 w 4688639"/>
                <a:gd name="connsiteY15" fmla="*/ 617517 h 4080274"/>
                <a:gd name="connsiteX16" fmla="*/ 0 w 4688639"/>
                <a:gd name="connsiteY16" fmla="*/ 142504 h 4080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688639" h="4080274">
                  <a:moveTo>
                    <a:pt x="902525" y="0"/>
                  </a:moveTo>
                  <a:cubicBezTo>
                    <a:pt x="1106385" y="124691"/>
                    <a:pt x="1310245" y="249382"/>
                    <a:pt x="1555668" y="380010"/>
                  </a:cubicBezTo>
                  <a:cubicBezTo>
                    <a:pt x="1801091" y="510639"/>
                    <a:pt x="2095995" y="744186"/>
                    <a:pt x="2375065" y="783771"/>
                  </a:cubicBezTo>
                  <a:cubicBezTo>
                    <a:pt x="2654135" y="823356"/>
                    <a:pt x="2935184" y="722416"/>
                    <a:pt x="3230088" y="617517"/>
                  </a:cubicBezTo>
                  <a:cubicBezTo>
                    <a:pt x="3524992" y="512618"/>
                    <a:pt x="3906982" y="213756"/>
                    <a:pt x="4144488" y="154379"/>
                  </a:cubicBezTo>
                  <a:cubicBezTo>
                    <a:pt x="4381994" y="95002"/>
                    <a:pt x="4579916" y="174171"/>
                    <a:pt x="4655127" y="261257"/>
                  </a:cubicBezTo>
                  <a:cubicBezTo>
                    <a:pt x="4730338" y="348343"/>
                    <a:pt x="4665024" y="475013"/>
                    <a:pt x="4595751" y="676893"/>
                  </a:cubicBezTo>
                  <a:cubicBezTo>
                    <a:pt x="4526478" y="878774"/>
                    <a:pt x="4425538" y="1189511"/>
                    <a:pt x="4239491" y="1472540"/>
                  </a:cubicBezTo>
                  <a:cubicBezTo>
                    <a:pt x="4053444" y="1755569"/>
                    <a:pt x="3800104" y="2030681"/>
                    <a:pt x="3479470" y="2375065"/>
                  </a:cubicBezTo>
                  <a:cubicBezTo>
                    <a:pt x="3158836" y="2719449"/>
                    <a:pt x="2630384" y="3257797"/>
                    <a:pt x="2315688" y="3538846"/>
                  </a:cubicBezTo>
                  <a:cubicBezTo>
                    <a:pt x="2000992" y="3819895"/>
                    <a:pt x="1763486" y="4003963"/>
                    <a:pt x="1591294" y="4061361"/>
                  </a:cubicBezTo>
                  <a:cubicBezTo>
                    <a:pt x="1419102" y="4118759"/>
                    <a:pt x="1312223" y="4041569"/>
                    <a:pt x="1282535" y="3883231"/>
                  </a:cubicBezTo>
                  <a:cubicBezTo>
                    <a:pt x="1252847" y="3724893"/>
                    <a:pt x="1324099" y="3441865"/>
                    <a:pt x="1413164" y="3111335"/>
                  </a:cubicBezTo>
                  <a:cubicBezTo>
                    <a:pt x="1502229" y="2780805"/>
                    <a:pt x="1791195" y="2200894"/>
                    <a:pt x="1816925" y="1900052"/>
                  </a:cubicBezTo>
                  <a:cubicBezTo>
                    <a:pt x="1842655" y="1599210"/>
                    <a:pt x="1749631" y="1520041"/>
                    <a:pt x="1567543" y="1306285"/>
                  </a:cubicBezTo>
                  <a:cubicBezTo>
                    <a:pt x="1385455" y="1092529"/>
                    <a:pt x="985652" y="811480"/>
                    <a:pt x="724395" y="617517"/>
                  </a:cubicBezTo>
                  <a:cubicBezTo>
                    <a:pt x="463138" y="423554"/>
                    <a:pt x="231569" y="283029"/>
                    <a:pt x="0" y="142504"/>
                  </a:cubicBezTo>
                </a:path>
              </a:pathLst>
            </a:custGeom>
            <a:noFill/>
            <a:ln w="762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35" name="Volný tvar 34"/>
          <p:cNvSpPr>
            <a:spLocks noChangeAspect="1"/>
          </p:cNvSpPr>
          <p:nvPr/>
        </p:nvSpPr>
        <p:spPr>
          <a:xfrm rot="743732">
            <a:off x="5884627" y="4833288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7" name="Volný tvar 36"/>
          <p:cNvSpPr>
            <a:spLocks noChangeAspect="1"/>
          </p:cNvSpPr>
          <p:nvPr/>
        </p:nvSpPr>
        <p:spPr>
          <a:xfrm rot="743732">
            <a:off x="6552532" y="4117524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7" name="Ovál 86"/>
          <p:cNvSpPr/>
          <p:nvPr/>
        </p:nvSpPr>
        <p:spPr>
          <a:xfrm rot="19002577">
            <a:off x="5733347" y="5142889"/>
            <a:ext cx="108012" cy="444446"/>
          </a:xfrm>
          <a:prstGeom prst="ellipse">
            <a:avLst/>
          </a:prstGeom>
          <a:solidFill>
            <a:srgbClr val="92D05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8" name="Ovál 87"/>
          <p:cNvSpPr/>
          <p:nvPr/>
        </p:nvSpPr>
        <p:spPr>
          <a:xfrm rot="19002577">
            <a:off x="5874587" y="5029077"/>
            <a:ext cx="108012" cy="444446"/>
          </a:xfrm>
          <a:prstGeom prst="ellipse">
            <a:avLst/>
          </a:prstGeom>
          <a:solidFill>
            <a:srgbClr val="92D05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9" name="Ovál 88"/>
          <p:cNvSpPr/>
          <p:nvPr/>
        </p:nvSpPr>
        <p:spPr>
          <a:xfrm rot="18275507">
            <a:off x="6894161" y="3872772"/>
            <a:ext cx="108012" cy="444446"/>
          </a:xfrm>
          <a:prstGeom prst="ellipse">
            <a:avLst/>
          </a:prstGeom>
          <a:solidFill>
            <a:srgbClr val="92D05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0" name="Ovál 89"/>
          <p:cNvSpPr/>
          <p:nvPr/>
        </p:nvSpPr>
        <p:spPr>
          <a:xfrm rot="18275507">
            <a:off x="6987980" y="3712379"/>
            <a:ext cx="108012" cy="444446"/>
          </a:xfrm>
          <a:prstGeom prst="ellipse">
            <a:avLst/>
          </a:prstGeom>
          <a:solidFill>
            <a:srgbClr val="92D05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1" name="Ovál 90"/>
          <p:cNvSpPr/>
          <p:nvPr/>
        </p:nvSpPr>
        <p:spPr>
          <a:xfrm>
            <a:off x="6631285" y="3027775"/>
            <a:ext cx="180000" cy="180000"/>
          </a:xfrm>
          <a:prstGeom prst="ellipse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4" name="Volný tvar 93"/>
          <p:cNvSpPr/>
          <p:nvPr/>
        </p:nvSpPr>
        <p:spPr>
          <a:xfrm>
            <a:off x="6775511" y="3277055"/>
            <a:ext cx="621158" cy="966158"/>
          </a:xfrm>
          <a:custGeom>
            <a:avLst/>
            <a:gdLst>
              <a:gd name="connsiteX0" fmla="*/ 13480 w 634582"/>
              <a:gd name="connsiteY0" fmla="*/ 0 h 966158"/>
              <a:gd name="connsiteX1" fmla="*/ 116997 w 634582"/>
              <a:gd name="connsiteY1" fmla="*/ 163901 h 966158"/>
              <a:gd name="connsiteX2" fmla="*/ 73865 w 634582"/>
              <a:gd name="connsiteY2" fmla="*/ 388188 h 966158"/>
              <a:gd name="connsiteX3" fmla="*/ 13480 w 634582"/>
              <a:gd name="connsiteY3" fmla="*/ 534837 h 966158"/>
              <a:gd name="connsiteX4" fmla="*/ 65238 w 634582"/>
              <a:gd name="connsiteY4" fmla="*/ 646981 h 966158"/>
              <a:gd name="connsiteX5" fmla="*/ 634582 w 634582"/>
              <a:gd name="connsiteY5" fmla="*/ 966158 h 966158"/>
              <a:gd name="connsiteX6" fmla="*/ 634582 w 634582"/>
              <a:gd name="connsiteY6" fmla="*/ 966158 h 966158"/>
              <a:gd name="connsiteX0" fmla="*/ 56 w 621158"/>
              <a:gd name="connsiteY0" fmla="*/ 0 h 966158"/>
              <a:gd name="connsiteX1" fmla="*/ 103573 w 621158"/>
              <a:gd name="connsiteY1" fmla="*/ 163901 h 966158"/>
              <a:gd name="connsiteX2" fmla="*/ 60441 w 621158"/>
              <a:gd name="connsiteY2" fmla="*/ 388188 h 966158"/>
              <a:gd name="connsiteX3" fmla="*/ 56 w 621158"/>
              <a:gd name="connsiteY3" fmla="*/ 534837 h 966158"/>
              <a:gd name="connsiteX4" fmla="*/ 51814 w 621158"/>
              <a:gd name="connsiteY4" fmla="*/ 646981 h 966158"/>
              <a:gd name="connsiteX5" fmla="*/ 621158 w 621158"/>
              <a:gd name="connsiteY5" fmla="*/ 966158 h 966158"/>
              <a:gd name="connsiteX6" fmla="*/ 621158 w 621158"/>
              <a:gd name="connsiteY6" fmla="*/ 966158 h 966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21158" h="966158">
                <a:moveTo>
                  <a:pt x="56" y="0"/>
                </a:moveTo>
                <a:cubicBezTo>
                  <a:pt x="46782" y="49601"/>
                  <a:pt x="93509" y="99203"/>
                  <a:pt x="103573" y="163901"/>
                </a:cubicBezTo>
                <a:cubicBezTo>
                  <a:pt x="113637" y="228599"/>
                  <a:pt x="77694" y="326365"/>
                  <a:pt x="60441" y="388188"/>
                </a:cubicBezTo>
                <a:cubicBezTo>
                  <a:pt x="43188" y="450011"/>
                  <a:pt x="1494" y="491705"/>
                  <a:pt x="56" y="534837"/>
                </a:cubicBezTo>
                <a:cubicBezTo>
                  <a:pt x="-1382" y="577969"/>
                  <a:pt x="25373" y="624142"/>
                  <a:pt x="51814" y="646981"/>
                </a:cubicBezTo>
                <a:cubicBezTo>
                  <a:pt x="78255" y="669820"/>
                  <a:pt x="621158" y="966158"/>
                  <a:pt x="621158" y="966158"/>
                </a:cubicBezTo>
                <a:lnTo>
                  <a:pt x="621158" y="966158"/>
                </a:lnTo>
              </a:path>
            </a:pathLst>
          </a:custGeom>
          <a:noFill/>
          <a:ln>
            <a:solidFill>
              <a:schemeClr val="tx1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6" name="Volný tvar 95"/>
          <p:cNvSpPr/>
          <p:nvPr/>
        </p:nvSpPr>
        <p:spPr>
          <a:xfrm>
            <a:off x="5098448" y="5116398"/>
            <a:ext cx="1009650" cy="463550"/>
          </a:xfrm>
          <a:custGeom>
            <a:avLst/>
            <a:gdLst>
              <a:gd name="connsiteX0" fmla="*/ 0 w 1009650"/>
              <a:gd name="connsiteY0" fmla="*/ 0 h 463550"/>
              <a:gd name="connsiteX1" fmla="*/ 127000 w 1009650"/>
              <a:gd name="connsiteY1" fmla="*/ 114300 h 463550"/>
              <a:gd name="connsiteX2" fmla="*/ 323850 w 1009650"/>
              <a:gd name="connsiteY2" fmla="*/ 120650 h 463550"/>
              <a:gd name="connsiteX3" fmla="*/ 469900 w 1009650"/>
              <a:gd name="connsiteY3" fmla="*/ 12700 h 463550"/>
              <a:gd name="connsiteX4" fmla="*/ 635000 w 1009650"/>
              <a:gd name="connsiteY4" fmla="*/ 88900 h 463550"/>
              <a:gd name="connsiteX5" fmla="*/ 1009650 w 1009650"/>
              <a:gd name="connsiteY5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9650" h="463550">
                <a:moveTo>
                  <a:pt x="0" y="0"/>
                </a:moveTo>
                <a:cubicBezTo>
                  <a:pt x="36512" y="47096"/>
                  <a:pt x="73025" y="94192"/>
                  <a:pt x="127000" y="114300"/>
                </a:cubicBezTo>
                <a:cubicBezTo>
                  <a:pt x="180975" y="134408"/>
                  <a:pt x="266700" y="137583"/>
                  <a:pt x="323850" y="120650"/>
                </a:cubicBezTo>
                <a:cubicBezTo>
                  <a:pt x="381000" y="103717"/>
                  <a:pt x="418042" y="17992"/>
                  <a:pt x="469900" y="12700"/>
                </a:cubicBezTo>
                <a:cubicBezTo>
                  <a:pt x="521758" y="7408"/>
                  <a:pt x="545042" y="13758"/>
                  <a:pt x="635000" y="88900"/>
                </a:cubicBezTo>
                <a:cubicBezTo>
                  <a:pt x="724958" y="164042"/>
                  <a:pt x="867304" y="313796"/>
                  <a:pt x="1009650" y="463550"/>
                </a:cubicBezTo>
              </a:path>
            </a:pathLst>
          </a:custGeom>
          <a:noFill/>
          <a:ln>
            <a:solidFill>
              <a:schemeClr val="tx1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7" name="TextovéPole 96"/>
          <p:cNvSpPr txBox="1"/>
          <p:nvPr/>
        </p:nvSpPr>
        <p:spPr>
          <a:xfrm>
            <a:off x="6425586" y="4799270"/>
            <a:ext cx="231481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Receptor s navázaným neurotransmiterem</a:t>
            </a:r>
          </a:p>
        </p:txBody>
      </p:sp>
      <p:sp>
        <p:nvSpPr>
          <p:cNvPr id="98" name="TextovéPole 97"/>
          <p:cNvSpPr txBox="1"/>
          <p:nvPr/>
        </p:nvSpPr>
        <p:spPr>
          <a:xfrm>
            <a:off x="4510998" y="5579948"/>
            <a:ext cx="18866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Iontový kanál</a:t>
            </a:r>
          </a:p>
        </p:txBody>
      </p:sp>
      <p:cxnSp>
        <p:nvCxnSpPr>
          <p:cNvPr id="99" name="Přímá spojnice 98"/>
          <p:cNvCxnSpPr/>
          <p:nvPr/>
        </p:nvCxnSpPr>
        <p:spPr>
          <a:xfrm flipH="1">
            <a:off x="6656685" y="4510207"/>
            <a:ext cx="77883" cy="40075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Přímá spojnice 100"/>
          <p:cNvCxnSpPr/>
          <p:nvPr/>
        </p:nvCxnSpPr>
        <p:spPr>
          <a:xfrm flipH="1">
            <a:off x="6274867" y="5025594"/>
            <a:ext cx="189661" cy="653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TextovéPole 103"/>
          <p:cNvSpPr txBox="1"/>
          <p:nvPr/>
        </p:nvSpPr>
        <p:spPr>
          <a:xfrm>
            <a:off x="468313" y="2549493"/>
            <a:ext cx="3744416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Postsynaptický potenciál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/>
              <a:t>je slabý (mnohokrát slabší než AP)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/>
              <a:t>šíří se od synapse s dekrementem (úbytkem) – zmenšuje se, když se vzdaluje od synapse (postupně zaniká)</a:t>
            </a:r>
          </a:p>
        </p:txBody>
      </p:sp>
      <p:cxnSp>
        <p:nvCxnSpPr>
          <p:cNvPr id="105" name="Přímá spojnice 104"/>
          <p:cNvCxnSpPr/>
          <p:nvPr/>
        </p:nvCxnSpPr>
        <p:spPr>
          <a:xfrm flipH="1">
            <a:off x="5672519" y="5504561"/>
            <a:ext cx="114834" cy="14768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0" name="TextovéPole 109"/>
          <p:cNvSpPr txBox="1"/>
          <p:nvPr/>
        </p:nvSpPr>
        <p:spPr>
          <a:xfrm>
            <a:off x="7221846" y="3075869"/>
            <a:ext cx="188665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Postsynaptická membrána</a:t>
            </a:r>
          </a:p>
        </p:txBody>
      </p:sp>
      <p:cxnSp>
        <p:nvCxnSpPr>
          <p:cNvPr id="111" name="Přímá spojnice 110"/>
          <p:cNvCxnSpPr>
            <a:endCxn id="20" idx="3"/>
          </p:cNvCxnSpPr>
          <p:nvPr/>
        </p:nvCxnSpPr>
        <p:spPr>
          <a:xfrm flipH="1">
            <a:off x="7048406" y="3307789"/>
            <a:ext cx="196185" cy="1393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ovéPole 28"/>
          <p:cNvSpPr txBox="1"/>
          <p:nvPr/>
        </p:nvSpPr>
        <p:spPr>
          <a:xfrm>
            <a:off x="758640" y="6021288"/>
            <a:ext cx="83448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600" dirty="0"/>
              <a:t>Jeden typ neurotransmiteru se váže na jeden typ receptoru  a otvírá jeden typ iontových kanálů</a:t>
            </a:r>
          </a:p>
        </p:txBody>
      </p:sp>
      <p:sp>
        <p:nvSpPr>
          <p:cNvPr id="30" name="TextovéPole 29"/>
          <p:cNvSpPr txBox="1"/>
          <p:nvPr/>
        </p:nvSpPr>
        <p:spPr>
          <a:xfrm>
            <a:off x="4516671" y="4506080"/>
            <a:ext cx="72530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Iont</a:t>
            </a:r>
          </a:p>
        </p:txBody>
      </p:sp>
      <p:sp>
        <p:nvSpPr>
          <p:cNvPr id="31" name="TextovéPole 30"/>
          <p:cNvSpPr txBox="1"/>
          <p:nvPr/>
        </p:nvSpPr>
        <p:spPr>
          <a:xfrm>
            <a:off x="374270" y="300757"/>
            <a:ext cx="712879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Postsynaptický potenciál (PSP)</a:t>
            </a:r>
          </a:p>
        </p:txBody>
      </p:sp>
      <p:grpSp>
        <p:nvGrpSpPr>
          <p:cNvPr id="2" name="Skupina 1"/>
          <p:cNvGrpSpPr/>
          <p:nvPr/>
        </p:nvGrpSpPr>
        <p:grpSpPr>
          <a:xfrm>
            <a:off x="5063597" y="3023109"/>
            <a:ext cx="744381" cy="809326"/>
            <a:chOff x="5063597" y="3023109"/>
            <a:chExt cx="744381" cy="809326"/>
          </a:xfrm>
        </p:grpSpPr>
        <p:sp>
          <p:nvSpPr>
            <p:cNvPr id="33" name="Šipka doprava 32"/>
            <p:cNvSpPr/>
            <p:nvPr/>
          </p:nvSpPr>
          <p:spPr>
            <a:xfrm rot="2104480">
              <a:off x="5063597" y="3545291"/>
              <a:ext cx="691562" cy="287144"/>
            </a:xfrm>
            <a:prstGeom prst="rightArrow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6" name="TextovéPole 35"/>
            <p:cNvSpPr txBox="1"/>
            <p:nvPr/>
          </p:nvSpPr>
          <p:spPr>
            <a:xfrm>
              <a:off x="5100675" y="3023109"/>
              <a:ext cx="70730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AP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602531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32" grpId="0" animBg="1"/>
      <p:bldP spid="34" grpId="0" animBg="1"/>
      <p:bldP spid="91" grpId="0" animBg="1"/>
      <p:bldP spid="94" grpId="0" animBg="1"/>
      <p:bldP spid="96" grpId="0" animBg="1"/>
      <p:bldP spid="104" grpId="0"/>
      <p:bldP spid="29" grpId="0"/>
      <p:bldP spid="30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ovéPole 2"/>
          <p:cNvSpPr txBox="1"/>
          <p:nvPr/>
        </p:nvSpPr>
        <p:spPr>
          <a:xfrm>
            <a:off x="395536" y="1067025"/>
            <a:ext cx="835292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Postsynaptický potenciál vyvolávající depolarizaci buňky (ale mnohem slabší než je AP)</a:t>
            </a:r>
          </a:p>
          <a:p>
            <a:r>
              <a:rPr lang="cs-CZ" dirty="0"/>
              <a:t>Vstup kationtů do buňky (např. Ca2+ nebo Na+)</a:t>
            </a:r>
          </a:p>
        </p:txBody>
      </p:sp>
      <p:grpSp>
        <p:nvGrpSpPr>
          <p:cNvPr id="11" name="Skupina 10"/>
          <p:cNvGrpSpPr/>
          <p:nvPr/>
        </p:nvGrpSpPr>
        <p:grpSpPr>
          <a:xfrm>
            <a:off x="4325796" y="2708920"/>
            <a:ext cx="4782708" cy="3056151"/>
            <a:chOff x="4325796" y="3541201"/>
            <a:chExt cx="4782708" cy="3056151"/>
          </a:xfrm>
        </p:grpSpPr>
        <p:sp>
          <p:nvSpPr>
            <p:cNvPr id="28" name="Ovál 27"/>
            <p:cNvSpPr/>
            <p:nvPr/>
          </p:nvSpPr>
          <p:spPr>
            <a:xfrm>
              <a:off x="5928161" y="5469639"/>
              <a:ext cx="144000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2" name="Ovál 31"/>
            <p:cNvSpPr/>
            <p:nvPr/>
          </p:nvSpPr>
          <p:spPr>
            <a:xfrm>
              <a:off x="6584685" y="4766919"/>
              <a:ext cx="144000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4" name="Ovál 33"/>
            <p:cNvSpPr/>
            <p:nvPr/>
          </p:nvSpPr>
          <p:spPr>
            <a:xfrm>
              <a:off x="4851964" y="5559032"/>
              <a:ext cx="180000" cy="180000"/>
            </a:xfrm>
            <a:prstGeom prst="ellipse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grpSp>
          <p:nvGrpSpPr>
            <p:cNvPr id="86" name="Skupina 85"/>
            <p:cNvGrpSpPr>
              <a:grpSpLocks noChangeAspect="1"/>
            </p:cNvGrpSpPr>
            <p:nvPr/>
          </p:nvGrpSpPr>
          <p:grpSpPr>
            <a:xfrm>
              <a:off x="4628433" y="3677429"/>
              <a:ext cx="2599795" cy="2475204"/>
              <a:chOff x="1303540" y="535644"/>
              <a:chExt cx="5837401" cy="5557652"/>
            </a:xfrm>
          </p:grpSpPr>
          <p:sp>
            <p:nvSpPr>
              <p:cNvPr id="20" name="Volný tvar 19"/>
              <p:cNvSpPr>
                <a:spLocks/>
              </p:cNvSpPr>
              <p:nvPr/>
            </p:nvSpPr>
            <p:spPr>
              <a:xfrm>
                <a:off x="1547664" y="535644"/>
                <a:ext cx="5593277" cy="5557652"/>
              </a:xfrm>
              <a:custGeom>
                <a:avLst/>
                <a:gdLst>
                  <a:gd name="connsiteX0" fmla="*/ 5593277 w 5593277"/>
                  <a:gd name="connsiteY0" fmla="*/ 0 h 5557652"/>
                  <a:gd name="connsiteX1" fmla="*/ 5177641 w 5593277"/>
                  <a:gd name="connsiteY1" fmla="*/ 403761 h 5557652"/>
                  <a:gd name="connsiteX2" fmla="*/ 5023262 w 5593277"/>
                  <a:gd name="connsiteY2" fmla="*/ 581891 h 5557652"/>
                  <a:gd name="connsiteX3" fmla="*/ 5189516 w 5593277"/>
                  <a:gd name="connsiteY3" fmla="*/ 938151 h 5557652"/>
                  <a:gd name="connsiteX4" fmla="*/ 5379522 w 5593277"/>
                  <a:gd name="connsiteY4" fmla="*/ 1496291 h 5557652"/>
                  <a:gd name="connsiteX5" fmla="*/ 4987636 w 5593277"/>
                  <a:gd name="connsiteY5" fmla="*/ 2363190 h 5557652"/>
                  <a:gd name="connsiteX6" fmla="*/ 4203865 w 5593277"/>
                  <a:gd name="connsiteY6" fmla="*/ 3550722 h 5557652"/>
                  <a:gd name="connsiteX7" fmla="*/ 2980706 w 5593277"/>
                  <a:gd name="connsiteY7" fmla="*/ 4892634 h 5557652"/>
                  <a:gd name="connsiteX8" fmla="*/ 1971303 w 5593277"/>
                  <a:gd name="connsiteY8" fmla="*/ 5367647 h 5557652"/>
                  <a:gd name="connsiteX9" fmla="*/ 1341911 w 5593277"/>
                  <a:gd name="connsiteY9" fmla="*/ 5320146 h 5557652"/>
                  <a:gd name="connsiteX10" fmla="*/ 890649 w 5593277"/>
                  <a:gd name="connsiteY10" fmla="*/ 5106390 h 5557652"/>
                  <a:gd name="connsiteX11" fmla="*/ 356259 w 5593277"/>
                  <a:gd name="connsiteY11" fmla="*/ 5248894 h 5557652"/>
                  <a:gd name="connsiteX12" fmla="*/ 0 w 5593277"/>
                  <a:gd name="connsiteY12" fmla="*/ 5557652 h 5557652"/>
                  <a:gd name="connsiteX0" fmla="*/ 5593277 w 5593277"/>
                  <a:gd name="connsiteY0" fmla="*/ 0 h 5557652"/>
                  <a:gd name="connsiteX1" fmla="*/ 5177641 w 5593277"/>
                  <a:gd name="connsiteY1" fmla="*/ 403761 h 5557652"/>
                  <a:gd name="connsiteX2" fmla="*/ 5023262 w 5593277"/>
                  <a:gd name="connsiteY2" fmla="*/ 581891 h 5557652"/>
                  <a:gd name="connsiteX3" fmla="*/ 5189516 w 5593277"/>
                  <a:gd name="connsiteY3" fmla="*/ 938151 h 5557652"/>
                  <a:gd name="connsiteX4" fmla="*/ 5379522 w 5593277"/>
                  <a:gd name="connsiteY4" fmla="*/ 1496291 h 5557652"/>
                  <a:gd name="connsiteX5" fmla="*/ 4987636 w 5593277"/>
                  <a:gd name="connsiteY5" fmla="*/ 2363190 h 5557652"/>
                  <a:gd name="connsiteX6" fmla="*/ 4203865 w 5593277"/>
                  <a:gd name="connsiteY6" fmla="*/ 3550722 h 5557652"/>
                  <a:gd name="connsiteX7" fmla="*/ 2933205 w 5593277"/>
                  <a:gd name="connsiteY7" fmla="*/ 4750130 h 5557652"/>
                  <a:gd name="connsiteX8" fmla="*/ 1971303 w 5593277"/>
                  <a:gd name="connsiteY8" fmla="*/ 5367647 h 5557652"/>
                  <a:gd name="connsiteX9" fmla="*/ 1341911 w 5593277"/>
                  <a:gd name="connsiteY9" fmla="*/ 5320146 h 5557652"/>
                  <a:gd name="connsiteX10" fmla="*/ 890649 w 5593277"/>
                  <a:gd name="connsiteY10" fmla="*/ 5106390 h 5557652"/>
                  <a:gd name="connsiteX11" fmla="*/ 356259 w 5593277"/>
                  <a:gd name="connsiteY11" fmla="*/ 5248894 h 5557652"/>
                  <a:gd name="connsiteX12" fmla="*/ 0 w 5593277"/>
                  <a:gd name="connsiteY12" fmla="*/ 5557652 h 5557652"/>
                  <a:gd name="connsiteX0" fmla="*/ 5593277 w 5593277"/>
                  <a:gd name="connsiteY0" fmla="*/ 0 h 5557652"/>
                  <a:gd name="connsiteX1" fmla="*/ 5177641 w 5593277"/>
                  <a:gd name="connsiteY1" fmla="*/ 403761 h 5557652"/>
                  <a:gd name="connsiteX2" fmla="*/ 5023262 w 5593277"/>
                  <a:gd name="connsiteY2" fmla="*/ 581891 h 5557652"/>
                  <a:gd name="connsiteX3" fmla="*/ 5189516 w 5593277"/>
                  <a:gd name="connsiteY3" fmla="*/ 938151 h 5557652"/>
                  <a:gd name="connsiteX4" fmla="*/ 5379522 w 5593277"/>
                  <a:gd name="connsiteY4" fmla="*/ 1496291 h 5557652"/>
                  <a:gd name="connsiteX5" fmla="*/ 4987636 w 5593277"/>
                  <a:gd name="connsiteY5" fmla="*/ 2363190 h 5557652"/>
                  <a:gd name="connsiteX6" fmla="*/ 4144489 w 5593277"/>
                  <a:gd name="connsiteY6" fmla="*/ 3562598 h 5557652"/>
                  <a:gd name="connsiteX7" fmla="*/ 2933205 w 5593277"/>
                  <a:gd name="connsiteY7" fmla="*/ 4750130 h 5557652"/>
                  <a:gd name="connsiteX8" fmla="*/ 1971303 w 5593277"/>
                  <a:gd name="connsiteY8" fmla="*/ 5367647 h 5557652"/>
                  <a:gd name="connsiteX9" fmla="*/ 1341911 w 5593277"/>
                  <a:gd name="connsiteY9" fmla="*/ 5320146 h 5557652"/>
                  <a:gd name="connsiteX10" fmla="*/ 890649 w 5593277"/>
                  <a:gd name="connsiteY10" fmla="*/ 5106390 h 5557652"/>
                  <a:gd name="connsiteX11" fmla="*/ 356259 w 5593277"/>
                  <a:gd name="connsiteY11" fmla="*/ 5248894 h 5557652"/>
                  <a:gd name="connsiteX12" fmla="*/ 0 w 5593277"/>
                  <a:gd name="connsiteY12" fmla="*/ 5557652 h 5557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593277" h="5557652">
                    <a:moveTo>
                      <a:pt x="5593277" y="0"/>
                    </a:moveTo>
                    <a:cubicBezTo>
                      <a:pt x="5432960" y="153389"/>
                      <a:pt x="5272643" y="306779"/>
                      <a:pt x="5177641" y="403761"/>
                    </a:cubicBezTo>
                    <a:cubicBezTo>
                      <a:pt x="5082638" y="500743"/>
                      <a:pt x="5021283" y="492826"/>
                      <a:pt x="5023262" y="581891"/>
                    </a:cubicBezTo>
                    <a:cubicBezTo>
                      <a:pt x="5025241" y="670956"/>
                      <a:pt x="5130139" y="785751"/>
                      <a:pt x="5189516" y="938151"/>
                    </a:cubicBezTo>
                    <a:cubicBezTo>
                      <a:pt x="5248893" y="1090551"/>
                      <a:pt x="5413169" y="1258785"/>
                      <a:pt x="5379522" y="1496291"/>
                    </a:cubicBezTo>
                    <a:cubicBezTo>
                      <a:pt x="5345875" y="1733798"/>
                      <a:pt x="5193475" y="2018806"/>
                      <a:pt x="4987636" y="2363190"/>
                    </a:cubicBezTo>
                    <a:cubicBezTo>
                      <a:pt x="4781797" y="2707574"/>
                      <a:pt x="4486894" y="3164775"/>
                      <a:pt x="4144489" y="3562598"/>
                    </a:cubicBezTo>
                    <a:cubicBezTo>
                      <a:pt x="3802084" y="3960421"/>
                      <a:pt x="3295403" y="4449289"/>
                      <a:pt x="2933205" y="4750130"/>
                    </a:cubicBezTo>
                    <a:cubicBezTo>
                      <a:pt x="2571007" y="5050971"/>
                      <a:pt x="2236519" y="5272644"/>
                      <a:pt x="1971303" y="5367647"/>
                    </a:cubicBezTo>
                    <a:cubicBezTo>
                      <a:pt x="1706087" y="5462650"/>
                      <a:pt x="1522020" y="5363689"/>
                      <a:pt x="1341911" y="5320146"/>
                    </a:cubicBezTo>
                    <a:cubicBezTo>
                      <a:pt x="1161802" y="5276603"/>
                      <a:pt x="1054924" y="5118265"/>
                      <a:pt x="890649" y="5106390"/>
                    </a:cubicBezTo>
                    <a:cubicBezTo>
                      <a:pt x="726374" y="5094515"/>
                      <a:pt x="504700" y="5173684"/>
                      <a:pt x="356259" y="5248894"/>
                    </a:cubicBezTo>
                    <a:cubicBezTo>
                      <a:pt x="207818" y="5324104"/>
                      <a:pt x="0" y="5557652"/>
                      <a:pt x="0" y="5557652"/>
                    </a:cubicBezTo>
                  </a:path>
                </a:pathLst>
              </a:custGeom>
              <a:noFill/>
              <a:ln w="7620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42" name="Volný tvar 41"/>
              <p:cNvSpPr>
                <a:spLocks/>
              </p:cNvSpPr>
              <p:nvPr/>
            </p:nvSpPr>
            <p:spPr>
              <a:xfrm>
                <a:off x="1303540" y="1084351"/>
                <a:ext cx="4688640" cy="4080274"/>
              </a:xfrm>
              <a:custGeom>
                <a:avLst/>
                <a:gdLst>
                  <a:gd name="connsiteX0" fmla="*/ 902525 w 4688639"/>
                  <a:gd name="connsiteY0" fmla="*/ 0 h 4080274"/>
                  <a:gd name="connsiteX1" fmla="*/ 1555668 w 4688639"/>
                  <a:gd name="connsiteY1" fmla="*/ 380010 h 4080274"/>
                  <a:gd name="connsiteX2" fmla="*/ 2375065 w 4688639"/>
                  <a:gd name="connsiteY2" fmla="*/ 783771 h 4080274"/>
                  <a:gd name="connsiteX3" fmla="*/ 3230088 w 4688639"/>
                  <a:gd name="connsiteY3" fmla="*/ 617517 h 4080274"/>
                  <a:gd name="connsiteX4" fmla="*/ 4144488 w 4688639"/>
                  <a:gd name="connsiteY4" fmla="*/ 154379 h 4080274"/>
                  <a:gd name="connsiteX5" fmla="*/ 4655127 w 4688639"/>
                  <a:gd name="connsiteY5" fmla="*/ 261257 h 4080274"/>
                  <a:gd name="connsiteX6" fmla="*/ 4595751 w 4688639"/>
                  <a:gd name="connsiteY6" fmla="*/ 676893 h 4080274"/>
                  <a:gd name="connsiteX7" fmla="*/ 4239491 w 4688639"/>
                  <a:gd name="connsiteY7" fmla="*/ 1472540 h 4080274"/>
                  <a:gd name="connsiteX8" fmla="*/ 3479470 w 4688639"/>
                  <a:gd name="connsiteY8" fmla="*/ 2375065 h 4080274"/>
                  <a:gd name="connsiteX9" fmla="*/ 2315688 w 4688639"/>
                  <a:gd name="connsiteY9" fmla="*/ 3538846 h 4080274"/>
                  <a:gd name="connsiteX10" fmla="*/ 1591294 w 4688639"/>
                  <a:gd name="connsiteY10" fmla="*/ 4061361 h 4080274"/>
                  <a:gd name="connsiteX11" fmla="*/ 1282535 w 4688639"/>
                  <a:gd name="connsiteY11" fmla="*/ 3883231 h 4080274"/>
                  <a:gd name="connsiteX12" fmla="*/ 1413164 w 4688639"/>
                  <a:gd name="connsiteY12" fmla="*/ 3111335 h 4080274"/>
                  <a:gd name="connsiteX13" fmla="*/ 1816925 w 4688639"/>
                  <a:gd name="connsiteY13" fmla="*/ 1900052 h 4080274"/>
                  <a:gd name="connsiteX14" fmla="*/ 1567543 w 4688639"/>
                  <a:gd name="connsiteY14" fmla="*/ 1306285 h 4080274"/>
                  <a:gd name="connsiteX15" fmla="*/ 724395 w 4688639"/>
                  <a:gd name="connsiteY15" fmla="*/ 617517 h 4080274"/>
                  <a:gd name="connsiteX16" fmla="*/ 0 w 4688639"/>
                  <a:gd name="connsiteY16" fmla="*/ 142504 h 4080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688639" h="4080274">
                    <a:moveTo>
                      <a:pt x="902525" y="0"/>
                    </a:moveTo>
                    <a:cubicBezTo>
                      <a:pt x="1106385" y="124691"/>
                      <a:pt x="1310245" y="249382"/>
                      <a:pt x="1555668" y="380010"/>
                    </a:cubicBezTo>
                    <a:cubicBezTo>
                      <a:pt x="1801091" y="510639"/>
                      <a:pt x="2095995" y="744186"/>
                      <a:pt x="2375065" y="783771"/>
                    </a:cubicBezTo>
                    <a:cubicBezTo>
                      <a:pt x="2654135" y="823356"/>
                      <a:pt x="2935184" y="722416"/>
                      <a:pt x="3230088" y="617517"/>
                    </a:cubicBezTo>
                    <a:cubicBezTo>
                      <a:pt x="3524992" y="512618"/>
                      <a:pt x="3906982" y="213756"/>
                      <a:pt x="4144488" y="154379"/>
                    </a:cubicBezTo>
                    <a:cubicBezTo>
                      <a:pt x="4381994" y="95002"/>
                      <a:pt x="4579916" y="174171"/>
                      <a:pt x="4655127" y="261257"/>
                    </a:cubicBezTo>
                    <a:cubicBezTo>
                      <a:pt x="4730338" y="348343"/>
                      <a:pt x="4665024" y="475013"/>
                      <a:pt x="4595751" y="676893"/>
                    </a:cubicBezTo>
                    <a:cubicBezTo>
                      <a:pt x="4526478" y="878774"/>
                      <a:pt x="4425538" y="1189511"/>
                      <a:pt x="4239491" y="1472540"/>
                    </a:cubicBezTo>
                    <a:cubicBezTo>
                      <a:pt x="4053444" y="1755569"/>
                      <a:pt x="3800104" y="2030681"/>
                      <a:pt x="3479470" y="2375065"/>
                    </a:cubicBezTo>
                    <a:cubicBezTo>
                      <a:pt x="3158836" y="2719449"/>
                      <a:pt x="2630384" y="3257797"/>
                      <a:pt x="2315688" y="3538846"/>
                    </a:cubicBezTo>
                    <a:cubicBezTo>
                      <a:pt x="2000992" y="3819895"/>
                      <a:pt x="1763486" y="4003963"/>
                      <a:pt x="1591294" y="4061361"/>
                    </a:cubicBezTo>
                    <a:cubicBezTo>
                      <a:pt x="1419102" y="4118759"/>
                      <a:pt x="1312223" y="4041569"/>
                      <a:pt x="1282535" y="3883231"/>
                    </a:cubicBezTo>
                    <a:cubicBezTo>
                      <a:pt x="1252847" y="3724893"/>
                      <a:pt x="1324099" y="3441865"/>
                      <a:pt x="1413164" y="3111335"/>
                    </a:cubicBezTo>
                    <a:cubicBezTo>
                      <a:pt x="1502229" y="2780805"/>
                      <a:pt x="1791195" y="2200894"/>
                      <a:pt x="1816925" y="1900052"/>
                    </a:cubicBezTo>
                    <a:cubicBezTo>
                      <a:pt x="1842655" y="1599210"/>
                      <a:pt x="1749631" y="1520041"/>
                      <a:pt x="1567543" y="1306285"/>
                    </a:cubicBezTo>
                    <a:cubicBezTo>
                      <a:pt x="1385455" y="1092529"/>
                      <a:pt x="985652" y="811480"/>
                      <a:pt x="724395" y="617517"/>
                    </a:cubicBezTo>
                    <a:cubicBezTo>
                      <a:pt x="463138" y="423554"/>
                      <a:pt x="231569" y="283029"/>
                      <a:pt x="0" y="142504"/>
                    </a:cubicBezTo>
                  </a:path>
                </a:pathLst>
              </a:custGeom>
              <a:noFill/>
              <a:ln w="762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sp>
          <p:nvSpPr>
            <p:cNvPr id="35" name="Volný tvar 34"/>
            <p:cNvSpPr>
              <a:spLocks noChangeAspect="1"/>
            </p:cNvSpPr>
            <p:nvPr/>
          </p:nvSpPr>
          <p:spPr>
            <a:xfrm rot="743732">
              <a:off x="5884627" y="5481360"/>
              <a:ext cx="355892" cy="358665"/>
            </a:xfrm>
            <a:custGeom>
              <a:avLst/>
              <a:gdLst>
                <a:gd name="connsiteX0" fmla="*/ 530137 w 1000418"/>
                <a:gd name="connsiteY0" fmla="*/ 60625 h 941935"/>
                <a:gd name="connsiteX1" fmla="*/ 613265 w 1000418"/>
                <a:gd name="connsiteY1" fmla="*/ 369384 h 941935"/>
                <a:gd name="connsiteX2" fmla="*/ 530137 w 1000418"/>
                <a:gd name="connsiteY2" fmla="*/ 618765 h 941935"/>
                <a:gd name="connsiteX3" fmla="*/ 268880 w 1000418"/>
                <a:gd name="connsiteY3" fmla="*/ 583140 h 941935"/>
                <a:gd name="connsiteX4" fmla="*/ 67000 w 1000418"/>
                <a:gd name="connsiteY4" fmla="*/ 559389 h 941935"/>
                <a:gd name="connsiteX5" fmla="*/ 19498 w 1000418"/>
                <a:gd name="connsiteY5" fmla="*/ 725643 h 941935"/>
                <a:gd name="connsiteX6" fmla="*/ 363883 w 1000418"/>
                <a:gd name="connsiteY6" fmla="*/ 820646 h 941935"/>
                <a:gd name="connsiteX7" fmla="*/ 530137 w 1000418"/>
                <a:gd name="connsiteY7" fmla="*/ 856272 h 941935"/>
                <a:gd name="connsiteX8" fmla="*/ 743893 w 1000418"/>
                <a:gd name="connsiteY8" fmla="*/ 939399 h 941935"/>
                <a:gd name="connsiteX9" fmla="*/ 957649 w 1000418"/>
                <a:gd name="connsiteY9" fmla="*/ 749394 h 941935"/>
                <a:gd name="connsiteX10" fmla="*/ 993275 w 1000418"/>
                <a:gd name="connsiteY10" fmla="*/ 630641 h 941935"/>
                <a:gd name="connsiteX11" fmla="*/ 862646 w 1000418"/>
                <a:gd name="connsiteY11" fmla="*/ 535638 h 941935"/>
                <a:gd name="connsiteX12" fmla="*/ 791395 w 1000418"/>
                <a:gd name="connsiteY12" fmla="*/ 369384 h 941935"/>
                <a:gd name="connsiteX13" fmla="*/ 720143 w 1000418"/>
                <a:gd name="connsiteY13" fmla="*/ 96251 h 941935"/>
                <a:gd name="connsiteX14" fmla="*/ 589514 w 1000418"/>
                <a:gd name="connsiteY14" fmla="*/ 1249 h 941935"/>
                <a:gd name="connsiteX15" fmla="*/ 530137 w 1000418"/>
                <a:gd name="connsiteY15" fmla="*/ 60625 h 941935"/>
                <a:gd name="connsiteX0" fmla="*/ 530137 w 1000418"/>
                <a:gd name="connsiteY0" fmla="*/ 60625 h 939621"/>
                <a:gd name="connsiteX1" fmla="*/ 613265 w 1000418"/>
                <a:gd name="connsiteY1" fmla="*/ 369384 h 939621"/>
                <a:gd name="connsiteX2" fmla="*/ 530137 w 1000418"/>
                <a:gd name="connsiteY2" fmla="*/ 618765 h 939621"/>
                <a:gd name="connsiteX3" fmla="*/ 268880 w 1000418"/>
                <a:gd name="connsiteY3" fmla="*/ 583140 h 939621"/>
                <a:gd name="connsiteX4" fmla="*/ 67000 w 1000418"/>
                <a:gd name="connsiteY4" fmla="*/ 559389 h 939621"/>
                <a:gd name="connsiteX5" fmla="*/ 19498 w 1000418"/>
                <a:gd name="connsiteY5" fmla="*/ 725643 h 939621"/>
                <a:gd name="connsiteX6" fmla="*/ 363883 w 1000418"/>
                <a:gd name="connsiteY6" fmla="*/ 820646 h 939621"/>
                <a:gd name="connsiteX7" fmla="*/ 530137 w 1000418"/>
                <a:gd name="connsiteY7" fmla="*/ 856272 h 939621"/>
                <a:gd name="connsiteX8" fmla="*/ 642490 w 1000418"/>
                <a:gd name="connsiteY8" fmla="*/ 789112 h 939621"/>
                <a:gd name="connsiteX9" fmla="*/ 743893 w 1000418"/>
                <a:gd name="connsiteY9" fmla="*/ 939399 h 939621"/>
                <a:gd name="connsiteX10" fmla="*/ 957649 w 1000418"/>
                <a:gd name="connsiteY10" fmla="*/ 749394 h 939621"/>
                <a:gd name="connsiteX11" fmla="*/ 993275 w 1000418"/>
                <a:gd name="connsiteY11" fmla="*/ 630641 h 939621"/>
                <a:gd name="connsiteX12" fmla="*/ 862646 w 1000418"/>
                <a:gd name="connsiteY12" fmla="*/ 535638 h 939621"/>
                <a:gd name="connsiteX13" fmla="*/ 791395 w 1000418"/>
                <a:gd name="connsiteY13" fmla="*/ 369384 h 939621"/>
                <a:gd name="connsiteX14" fmla="*/ 720143 w 1000418"/>
                <a:gd name="connsiteY14" fmla="*/ 96251 h 939621"/>
                <a:gd name="connsiteX15" fmla="*/ 589514 w 1000418"/>
                <a:gd name="connsiteY15" fmla="*/ 1249 h 939621"/>
                <a:gd name="connsiteX16" fmla="*/ 530137 w 1000418"/>
                <a:gd name="connsiteY16" fmla="*/ 60625 h 939621"/>
                <a:gd name="connsiteX0" fmla="*/ 530137 w 998633"/>
                <a:gd name="connsiteY0" fmla="*/ 60625 h 888870"/>
                <a:gd name="connsiteX1" fmla="*/ 613265 w 998633"/>
                <a:gd name="connsiteY1" fmla="*/ 369384 h 888870"/>
                <a:gd name="connsiteX2" fmla="*/ 530137 w 998633"/>
                <a:gd name="connsiteY2" fmla="*/ 618765 h 888870"/>
                <a:gd name="connsiteX3" fmla="*/ 268880 w 998633"/>
                <a:gd name="connsiteY3" fmla="*/ 583140 h 888870"/>
                <a:gd name="connsiteX4" fmla="*/ 67000 w 998633"/>
                <a:gd name="connsiteY4" fmla="*/ 559389 h 888870"/>
                <a:gd name="connsiteX5" fmla="*/ 19498 w 998633"/>
                <a:gd name="connsiteY5" fmla="*/ 725643 h 888870"/>
                <a:gd name="connsiteX6" fmla="*/ 363883 w 998633"/>
                <a:gd name="connsiteY6" fmla="*/ 820646 h 888870"/>
                <a:gd name="connsiteX7" fmla="*/ 530137 w 998633"/>
                <a:gd name="connsiteY7" fmla="*/ 856272 h 888870"/>
                <a:gd name="connsiteX8" fmla="*/ 642490 w 998633"/>
                <a:gd name="connsiteY8" fmla="*/ 789112 h 888870"/>
                <a:gd name="connsiteX9" fmla="*/ 813245 w 998633"/>
                <a:gd name="connsiteY9" fmla="*/ 888531 h 888870"/>
                <a:gd name="connsiteX10" fmla="*/ 957649 w 998633"/>
                <a:gd name="connsiteY10" fmla="*/ 749394 h 888870"/>
                <a:gd name="connsiteX11" fmla="*/ 993275 w 998633"/>
                <a:gd name="connsiteY11" fmla="*/ 630641 h 888870"/>
                <a:gd name="connsiteX12" fmla="*/ 862646 w 998633"/>
                <a:gd name="connsiteY12" fmla="*/ 535638 h 888870"/>
                <a:gd name="connsiteX13" fmla="*/ 791395 w 998633"/>
                <a:gd name="connsiteY13" fmla="*/ 369384 h 888870"/>
                <a:gd name="connsiteX14" fmla="*/ 720143 w 998633"/>
                <a:gd name="connsiteY14" fmla="*/ 96251 h 888870"/>
                <a:gd name="connsiteX15" fmla="*/ 589514 w 998633"/>
                <a:gd name="connsiteY15" fmla="*/ 1249 h 888870"/>
                <a:gd name="connsiteX16" fmla="*/ 530137 w 998633"/>
                <a:gd name="connsiteY16" fmla="*/ 60625 h 888870"/>
                <a:gd name="connsiteX0" fmla="*/ 530137 w 998633"/>
                <a:gd name="connsiteY0" fmla="*/ 60625 h 890346"/>
                <a:gd name="connsiteX1" fmla="*/ 613265 w 998633"/>
                <a:gd name="connsiteY1" fmla="*/ 369384 h 890346"/>
                <a:gd name="connsiteX2" fmla="*/ 530137 w 998633"/>
                <a:gd name="connsiteY2" fmla="*/ 618765 h 890346"/>
                <a:gd name="connsiteX3" fmla="*/ 268880 w 998633"/>
                <a:gd name="connsiteY3" fmla="*/ 583140 h 890346"/>
                <a:gd name="connsiteX4" fmla="*/ 67000 w 998633"/>
                <a:gd name="connsiteY4" fmla="*/ 559389 h 890346"/>
                <a:gd name="connsiteX5" fmla="*/ 19498 w 998633"/>
                <a:gd name="connsiteY5" fmla="*/ 725643 h 890346"/>
                <a:gd name="connsiteX6" fmla="*/ 363883 w 998633"/>
                <a:gd name="connsiteY6" fmla="*/ 820646 h 890346"/>
                <a:gd name="connsiteX7" fmla="*/ 530137 w 998633"/>
                <a:gd name="connsiteY7" fmla="*/ 856272 h 890346"/>
                <a:gd name="connsiteX8" fmla="*/ 614749 w 998633"/>
                <a:gd name="connsiteY8" fmla="*/ 827263 h 890346"/>
                <a:gd name="connsiteX9" fmla="*/ 813245 w 998633"/>
                <a:gd name="connsiteY9" fmla="*/ 888531 h 890346"/>
                <a:gd name="connsiteX10" fmla="*/ 957649 w 998633"/>
                <a:gd name="connsiteY10" fmla="*/ 749394 h 890346"/>
                <a:gd name="connsiteX11" fmla="*/ 993275 w 998633"/>
                <a:gd name="connsiteY11" fmla="*/ 630641 h 890346"/>
                <a:gd name="connsiteX12" fmla="*/ 862646 w 998633"/>
                <a:gd name="connsiteY12" fmla="*/ 535638 h 890346"/>
                <a:gd name="connsiteX13" fmla="*/ 791395 w 998633"/>
                <a:gd name="connsiteY13" fmla="*/ 369384 h 890346"/>
                <a:gd name="connsiteX14" fmla="*/ 720143 w 998633"/>
                <a:gd name="connsiteY14" fmla="*/ 96251 h 890346"/>
                <a:gd name="connsiteX15" fmla="*/ 589514 w 998633"/>
                <a:gd name="connsiteY15" fmla="*/ 1249 h 890346"/>
                <a:gd name="connsiteX16" fmla="*/ 530137 w 998633"/>
                <a:gd name="connsiteY16" fmla="*/ 60625 h 890346"/>
                <a:gd name="connsiteX0" fmla="*/ 530137 w 998633"/>
                <a:gd name="connsiteY0" fmla="*/ 60625 h 890346"/>
                <a:gd name="connsiteX1" fmla="*/ 613265 w 998633"/>
                <a:gd name="connsiteY1" fmla="*/ 369384 h 890346"/>
                <a:gd name="connsiteX2" fmla="*/ 530137 w 998633"/>
                <a:gd name="connsiteY2" fmla="*/ 618765 h 890346"/>
                <a:gd name="connsiteX3" fmla="*/ 268880 w 998633"/>
                <a:gd name="connsiteY3" fmla="*/ 583140 h 890346"/>
                <a:gd name="connsiteX4" fmla="*/ 67000 w 998633"/>
                <a:gd name="connsiteY4" fmla="*/ 559389 h 890346"/>
                <a:gd name="connsiteX5" fmla="*/ 19498 w 998633"/>
                <a:gd name="connsiteY5" fmla="*/ 725643 h 890346"/>
                <a:gd name="connsiteX6" fmla="*/ 363883 w 998633"/>
                <a:gd name="connsiteY6" fmla="*/ 820646 h 890346"/>
                <a:gd name="connsiteX7" fmla="*/ 446914 w 998633"/>
                <a:gd name="connsiteY7" fmla="*/ 811763 h 890346"/>
                <a:gd name="connsiteX8" fmla="*/ 614749 w 998633"/>
                <a:gd name="connsiteY8" fmla="*/ 827263 h 890346"/>
                <a:gd name="connsiteX9" fmla="*/ 813245 w 998633"/>
                <a:gd name="connsiteY9" fmla="*/ 888531 h 890346"/>
                <a:gd name="connsiteX10" fmla="*/ 957649 w 998633"/>
                <a:gd name="connsiteY10" fmla="*/ 749394 h 890346"/>
                <a:gd name="connsiteX11" fmla="*/ 993275 w 998633"/>
                <a:gd name="connsiteY11" fmla="*/ 630641 h 890346"/>
                <a:gd name="connsiteX12" fmla="*/ 862646 w 998633"/>
                <a:gd name="connsiteY12" fmla="*/ 535638 h 890346"/>
                <a:gd name="connsiteX13" fmla="*/ 791395 w 998633"/>
                <a:gd name="connsiteY13" fmla="*/ 369384 h 890346"/>
                <a:gd name="connsiteX14" fmla="*/ 720143 w 998633"/>
                <a:gd name="connsiteY14" fmla="*/ 96251 h 890346"/>
                <a:gd name="connsiteX15" fmla="*/ 589514 w 998633"/>
                <a:gd name="connsiteY15" fmla="*/ 1249 h 890346"/>
                <a:gd name="connsiteX16" fmla="*/ 530137 w 998633"/>
                <a:gd name="connsiteY16" fmla="*/ 60625 h 890346"/>
                <a:gd name="connsiteX0" fmla="*/ 530334 w 998830"/>
                <a:gd name="connsiteY0" fmla="*/ 60625 h 890346"/>
                <a:gd name="connsiteX1" fmla="*/ 613462 w 998830"/>
                <a:gd name="connsiteY1" fmla="*/ 369384 h 890346"/>
                <a:gd name="connsiteX2" fmla="*/ 530334 w 998830"/>
                <a:gd name="connsiteY2" fmla="*/ 618765 h 890346"/>
                <a:gd name="connsiteX3" fmla="*/ 276012 w 998830"/>
                <a:gd name="connsiteY3" fmla="*/ 621290 h 890346"/>
                <a:gd name="connsiteX4" fmla="*/ 67197 w 998830"/>
                <a:gd name="connsiteY4" fmla="*/ 559389 h 890346"/>
                <a:gd name="connsiteX5" fmla="*/ 19695 w 998830"/>
                <a:gd name="connsiteY5" fmla="*/ 725643 h 890346"/>
                <a:gd name="connsiteX6" fmla="*/ 364080 w 998830"/>
                <a:gd name="connsiteY6" fmla="*/ 820646 h 890346"/>
                <a:gd name="connsiteX7" fmla="*/ 447111 w 998830"/>
                <a:gd name="connsiteY7" fmla="*/ 811763 h 890346"/>
                <a:gd name="connsiteX8" fmla="*/ 614946 w 998830"/>
                <a:gd name="connsiteY8" fmla="*/ 827263 h 890346"/>
                <a:gd name="connsiteX9" fmla="*/ 813442 w 998830"/>
                <a:gd name="connsiteY9" fmla="*/ 888531 h 890346"/>
                <a:gd name="connsiteX10" fmla="*/ 957846 w 998830"/>
                <a:gd name="connsiteY10" fmla="*/ 749394 h 890346"/>
                <a:gd name="connsiteX11" fmla="*/ 993472 w 998830"/>
                <a:gd name="connsiteY11" fmla="*/ 630641 h 890346"/>
                <a:gd name="connsiteX12" fmla="*/ 862843 w 998830"/>
                <a:gd name="connsiteY12" fmla="*/ 535638 h 890346"/>
                <a:gd name="connsiteX13" fmla="*/ 791592 w 998830"/>
                <a:gd name="connsiteY13" fmla="*/ 369384 h 890346"/>
                <a:gd name="connsiteX14" fmla="*/ 720340 w 998830"/>
                <a:gd name="connsiteY14" fmla="*/ 96251 h 890346"/>
                <a:gd name="connsiteX15" fmla="*/ 589711 w 998830"/>
                <a:gd name="connsiteY15" fmla="*/ 1249 h 890346"/>
                <a:gd name="connsiteX16" fmla="*/ 530334 w 998830"/>
                <a:gd name="connsiteY16" fmla="*/ 60625 h 890346"/>
                <a:gd name="connsiteX0" fmla="*/ 490255 w 958751"/>
                <a:gd name="connsiteY0" fmla="*/ 60625 h 890346"/>
                <a:gd name="connsiteX1" fmla="*/ 573383 w 958751"/>
                <a:gd name="connsiteY1" fmla="*/ 369384 h 890346"/>
                <a:gd name="connsiteX2" fmla="*/ 490255 w 958751"/>
                <a:gd name="connsiteY2" fmla="*/ 618765 h 890346"/>
                <a:gd name="connsiteX3" fmla="*/ 235933 w 958751"/>
                <a:gd name="connsiteY3" fmla="*/ 621290 h 890346"/>
                <a:gd name="connsiteX4" fmla="*/ 27118 w 958751"/>
                <a:gd name="connsiteY4" fmla="*/ 559389 h 890346"/>
                <a:gd name="connsiteX5" fmla="*/ 35098 w 958751"/>
                <a:gd name="connsiteY5" fmla="*/ 725643 h 890346"/>
                <a:gd name="connsiteX6" fmla="*/ 324001 w 958751"/>
                <a:gd name="connsiteY6" fmla="*/ 820646 h 890346"/>
                <a:gd name="connsiteX7" fmla="*/ 407032 w 958751"/>
                <a:gd name="connsiteY7" fmla="*/ 811763 h 890346"/>
                <a:gd name="connsiteX8" fmla="*/ 574867 w 958751"/>
                <a:gd name="connsiteY8" fmla="*/ 827263 h 890346"/>
                <a:gd name="connsiteX9" fmla="*/ 773363 w 958751"/>
                <a:gd name="connsiteY9" fmla="*/ 888531 h 890346"/>
                <a:gd name="connsiteX10" fmla="*/ 917767 w 958751"/>
                <a:gd name="connsiteY10" fmla="*/ 749394 h 890346"/>
                <a:gd name="connsiteX11" fmla="*/ 953393 w 958751"/>
                <a:gd name="connsiteY11" fmla="*/ 630641 h 890346"/>
                <a:gd name="connsiteX12" fmla="*/ 822764 w 958751"/>
                <a:gd name="connsiteY12" fmla="*/ 535638 h 890346"/>
                <a:gd name="connsiteX13" fmla="*/ 751513 w 958751"/>
                <a:gd name="connsiteY13" fmla="*/ 369384 h 890346"/>
                <a:gd name="connsiteX14" fmla="*/ 680261 w 958751"/>
                <a:gd name="connsiteY14" fmla="*/ 96251 h 890346"/>
                <a:gd name="connsiteX15" fmla="*/ 549632 w 958751"/>
                <a:gd name="connsiteY15" fmla="*/ 1249 h 890346"/>
                <a:gd name="connsiteX16" fmla="*/ 490255 w 958751"/>
                <a:gd name="connsiteY16" fmla="*/ 60625 h 890346"/>
                <a:gd name="connsiteX0" fmla="*/ 485700 w 954196"/>
                <a:gd name="connsiteY0" fmla="*/ 60625 h 890346"/>
                <a:gd name="connsiteX1" fmla="*/ 568828 w 954196"/>
                <a:gd name="connsiteY1" fmla="*/ 369384 h 890346"/>
                <a:gd name="connsiteX2" fmla="*/ 485700 w 954196"/>
                <a:gd name="connsiteY2" fmla="*/ 618765 h 890346"/>
                <a:gd name="connsiteX3" fmla="*/ 231378 w 954196"/>
                <a:gd name="connsiteY3" fmla="*/ 621290 h 890346"/>
                <a:gd name="connsiteX4" fmla="*/ 22563 w 954196"/>
                <a:gd name="connsiteY4" fmla="*/ 559389 h 890346"/>
                <a:gd name="connsiteX5" fmla="*/ 30543 w 954196"/>
                <a:gd name="connsiteY5" fmla="*/ 725643 h 890346"/>
                <a:gd name="connsiteX6" fmla="*/ 243158 w 954196"/>
                <a:gd name="connsiteY6" fmla="*/ 795213 h 890346"/>
                <a:gd name="connsiteX7" fmla="*/ 402477 w 954196"/>
                <a:gd name="connsiteY7" fmla="*/ 811763 h 890346"/>
                <a:gd name="connsiteX8" fmla="*/ 570312 w 954196"/>
                <a:gd name="connsiteY8" fmla="*/ 827263 h 890346"/>
                <a:gd name="connsiteX9" fmla="*/ 768808 w 954196"/>
                <a:gd name="connsiteY9" fmla="*/ 888531 h 890346"/>
                <a:gd name="connsiteX10" fmla="*/ 913212 w 954196"/>
                <a:gd name="connsiteY10" fmla="*/ 749394 h 890346"/>
                <a:gd name="connsiteX11" fmla="*/ 948838 w 954196"/>
                <a:gd name="connsiteY11" fmla="*/ 630641 h 890346"/>
                <a:gd name="connsiteX12" fmla="*/ 818209 w 954196"/>
                <a:gd name="connsiteY12" fmla="*/ 535638 h 890346"/>
                <a:gd name="connsiteX13" fmla="*/ 746958 w 954196"/>
                <a:gd name="connsiteY13" fmla="*/ 369384 h 890346"/>
                <a:gd name="connsiteX14" fmla="*/ 675706 w 954196"/>
                <a:gd name="connsiteY14" fmla="*/ 96251 h 890346"/>
                <a:gd name="connsiteX15" fmla="*/ 545077 w 954196"/>
                <a:gd name="connsiteY15" fmla="*/ 1249 h 890346"/>
                <a:gd name="connsiteX16" fmla="*/ 485700 w 954196"/>
                <a:gd name="connsiteY16" fmla="*/ 60625 h 890346"/>
                <a:gd name="connsiteX0" fmla="*/ 495107 w 963603"/>
                <a:gd name="connsiteY0" fmla="*/ 60625 h 890346"/>
                <a:gd name="connsiteX1" fmla="*/ 578235 w 963603"/>
                <a:gd name="connsiteY1" fmla="*/ 369384 h 890346"/>
                <a:gd name="connsiteX2" fmla="*/ 495107 w 963603"/>
                <a:gd name="connsiteY2" fmla="*/ 618765 h 890346"/>
                <a:gd name="connsiteX3" fmla="*/ 240785 w 963603"/>
                <a:gd name="connsiteY3" fmla="*/ 621290 h 890346"/>
                <a:gd name="connsiteX4" fmla="*/ 18099 w 963603"/>
                <a:gd name="connsiteY4" fmla="*/ 597540 h 890346"/>
                <a:gd name="connsiteX5" fmla="*/ 39950 w 963603"/>
                <a:gd name="connsiteY5" fmla="*/ 725643 h 890346"/>
                <a:gd name="connsiteX6" fmla="*/ 252565 w 963603"/>
                <a:gd name="connsiteY6" fmla="*/ 795213 h 890346"/>
                <a:gd name="connsiteX7" fmla="*/ 411884 w 963603"/>
                <a:gd name="connsiteY7" fmla="*/ 811763 h 890346"/>
                <a:gd name="connsiteX8" fmla="*/ 579719 w 963603"/>
                <a:gd name="connsiteY8" fmla="*/ 827263 h 890346"/>
                <a:gd name="connsiteX9" fmla="*/ 778215 w 963603"/>
                <a:gd name="connsiteY9" fmla="*/ 888531 h 890346"/>
                <a:gd name="connsiteX10" fmla="*/ 922619 w 963603"/>
                <a:gd name="connsiteY10" fmla="*/ 749394 h 890346"/>
                <a:gd name="connsiteX11" fmla="*/ 958245 w 963603"/>
                <a:gd name="connsiteY11" fmla="*/ 630641 h 890346"/>
                <a:gd name="connsiteX12" fmla="*/ 827616 w 963603"/>
                <a:gd name="connsiteY12" fmla="*/ 535638 h 890346"/>
                <a:gd name="connsiteX13" fmla="*/ 756365 w 963603"/>
                <a:gd name="connsiteY13" fmla="*/ 369384 h 890346"/>
                <a:gd name="connsiteX14" fmla="*/ 685113 w 963603"/>
                <a:gd name="connsiteY14" fmla="*/ 96251 h 890346"/>
                <a:gd name="connsiteX15" fmla="*/ 554484 w 963603"/>
                <a:gd name="connsiteY15" fmla="*/ 1249 h 890346"/>
                <a:gd name="connsiteX16" fmla="*/ 495107 w 963603"/>
                <a:gd name="connsiteY16" fmla="*/ 60625 h 890346"/>
                <a:gd name="connsiteX0" fmla="*/ 495107 w 963603"/>
                <a:gd name="connsiteY0" fmla="*/ 60625 h 890346"/>
                <a:gd name="connsiteX1" fmla="*/ 578235 w 963603"/>
                <a:gd name="connsiteY1" fmla="*/ 369384 h 890346"/>
                <a:gd name="connsiteX2" fmla="*/ 508977 w 963603"/>
                <a:gd name="connsiteY2" fmla="*/ 599690 h 890346"/>
                <a:gd name="connsiteX3" fmla="*/ 240785 w 963603"/>
                <a:gd name="connsiteY3" fmla="*/ 621290 h 890346"/>
                <a:gd name="connsiteX4" fmla="*/ 18099 w 963603"/>
                <a:gd name="connsiteY4" fmla="*/ 597540 h 890346"/>
                <a:gd name="connsiteX5" fmla="*/ 39950 w 963603"/>
                <a:gd name="connsiteY5" fmla="*/ 725643 h 890346"/>
                <a:gd name="connsiteX6" fmla="*/ 252565 w 963603"/>
                <a:gd name="connsiteY6" fmla="*/ 795213 h 890346"/>
                <a:gd name="connsiteX7" fmla="*/ 411884 w 963603"/>
                <a:gd name="connsiteY7" fmla="*/ 811763 h 890346"/>
                <a:gd name="connsiteX8" fmla="*/ 579719 w 963603"/>
                <a:gd name="connsiteY8" fmla="*/ 827263 h 890346"/>
                <a:gd name="connsiteX9" fmla="*/ 778215 w 963603"/>
                <a:gd name="connsiteY9" fmla="*/ 888531 h 890346"/>
                <a:gd name="connsiteX10" fmla="*/ 922619 w 963603"/>
                <a:gd name="connsiteY10" fmla="*/ 749394 h 890346"/>
                <a:gd name="connsiteX11" fmla="*/ 958245 w 963603"/>
                <a:gd name="connsiteY11" fmla="*/ 630641 h 890346"/>
                <a:gd name="connsiteX12" fmla="*/ 827616 w 963603"/>
                <a:gd name="connsiteY12" fmla="*/ 535638 h 890346"/>
                <a:gd name="connsiteX13" fmla="*/ 756365 w 963603"/>
                <a:gd name="connsiteY13" fmla="*/ 369384 h 890346"/>
                <a:gd name="connsiteX14" fmla="*/ 685113 w 963603"/>
                <a:gd name="connsiteY14" fmla="*/ 96251 h 890346"/>
                <a:gd name="connsiteX15" fmla="*/ 554484 w 963603"/>
                <a:gd name="connsiteY15" fmla="*/ 1249 h 890346"/>
                <a:gd name="connsiteX16" fmla="*/ 495107 w 963603"/>
                <a:gd name="connsiteY16" fmla="*/ 60625 h 8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63603" h="890346">
                  <a:moveTo>
                    <a:pt x="495107" y="60625"/>
                  </a:moveTo>
                  <a:cubicBezTo>
                    <a:pt x="499066" y="121981"/>
                    <a:pt x="575923" y="279540"/>
                    <a:pt x="578235" y="369384"/>
                  </a:cubicBezTo>
                  <a:cubicBezTo>
                    <a:pt x="580547" y="459228"/>
                    <a:pt x="565219" y="557706"/>
                    <a:pt x="508977" y="599690"/>
                  </a:cubicBezTo>
                  <a:cubicBezTo>
                    <a:pt x="452735" y="641674"/>
                    <a:pt x="322598" y="621648"/>
                    <a:pt x="240785" y="621290"/>
                  </a:cubicBezTo>
                  <a:cubicBezTo>
                    <a:pt x="158972" y="620932"/>
                    <a:pt x="51572" y="580148"/>
                    <a:pt x="18099" y="597540"/>
                  </a:cubicBezTo>
                  <a:cubicBezTo>
                    <a:pt x="-15373" y="614932"/>
                    <a:pt x="872" y="692698"/>
                    <a:pt x="39950" y="725643"/>
                  </a:cubicBezTo>
                  <a:cubicBezTo>
                    <a:pt x="79028" y="758589"/>
                    <a:pt x="190576" y="780860"/>
                    <a:pt x="252565" y="795213"/>
                  </a:cubicBezTo>
                  <a:cubicBezTo>
                    <a:pt x="314554" y="809566"/>
                    <a:pt x="357358" y="806421"/>
                    <a:pt x="411884" y="811763"/>
                  </a:cubicBezTo>
                  <a:cubicBezTo>
                    <a:pt x="466410" y="817105"/>
                    <a:pt x="544093" y="813409"/>
                    <a:pt x="579719" y="827263"/>
                  </a:cubicBezTo>
                  <a:cubicBezTo>
                    <a:pt x="615345" y="841117"/>
                    <a:pt x="721065" y="901509"/>
                    <a:pt x="778215" y="888531"/>
                  </a:cubicBezTo>
                  <a:cubicBezTo>
                    <a:pt x="835365" y="875553"/>
                    <a:pt x="892614" y="792376"/>
                    <a:pt x="922619" y="749394"/>
                  </a:cubicBezTo>
                  <a:cubicBezTo>
                    <a:pt x="952624" y="706412"/>
                    <a:pt x="974079" y="666267"/>
                    <a:pt x="958245" y="630641"/>
                  </a:cubicBezTo>
                  <a:cubicBezTo>
                    <a:pt x="942411" y="595015"/>
                    <a:pt x="861263" y="579181"/>
                    <a:pt x="827616" y="535638"/>
                  </a:cubicBezTo>
                  <a:cubicBezTo>
                    <a:pt x="793969" y="492095"/>
                    <a:pt x="780116" y="442615"/>
                    <a:pt x="756365" y="369384"/>
                  </a:cubicBezTo>
                  <a:cubicBezTo>
                    <a:pt x="732614" y="296153"/>
                    <a:pt x="718760" y="157607"/>
                    <a:pt x="685113" y="96251"/>
                  </a:cubicBezTo>
                  <a:cubicBezTo>
                    <a:pt x="651466" y="34895"/>
                    <a:pt x="582193" y="5207"/>
                    <a:pt x="554484" y="1249"/>
                  </a:cubicBezTo>
                  <a:cubicBezTo>
                    <a:pt x="526775" y="-2709"/>
                    <a:pt x="491148" y="-731"/>
                    <a:pt x="495107" y="60625"/>
                  </a:cubicBezTo>
                  <a:close/>
                </a:path>
              </a:pathLst>
            </a:cu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7" name="Volný tvar 36"/>
            <p:cNvSpPr>
              <a:spLocks noChangeAspect="1"/>
            </p:cNvSpPr>
            <p:nvPr/>
          </p:nvSpPr>
          <p:spPr>
            <a:xfrm rot="743732">
              <a:off x="6552532" y="4765596"/>
              <a:ext cx="355892" cy="358665"/>
            </a:xfrm>
            <a:custGeom>
              <a:avLst/>
              <a:gdLst>
                <a:gd name="connsiteX0" fmla="*/ 530137 w 1000418"/>
                <a:gd name="connsiteY0" fmla="*/ 60625 h 941935"/>
                <a:gd name="connsiteX1" fmla="*/ 613265 w 1000418"/>
                <a:gd name="connsiteY1" fmla="*/ 369384 h 941935"/>
                <a:gd name="connsiteX2" fmla="*/ 530137 w 1000418"/>
                <a:gd name="connsiteY2" fmla="*/ 618765 h 941935"/>
                <a:gd name="connsiteX3" fmla="*/ 268880 w 1000418"/>
                <a:gd name="connsiteY3" fmla="*/ 583140 h 941935"/>
                <a:gd name="connsiteX4" fmla="*/ 67000 w 1000418"/>
                <a:gd name="connsiteY4" fmla="*/ 559389 h 941935"/>
                <a:gd name="connsiteX5" fmla="*/ 19498 w 1000418"/>
                <a:gd name="connsiteY5" fmla="*/ 725643 h 941935"/>
                <a:gd name="connsiteX6" fmla="*/ 363883 w 1000418"/>
                <a:gd name="connsiteY6" fmla="*/ 820646 h 941935"/>
                <a:gd name="connsiteX7" fmla="*/ 530137 w 1000418"/>
                <a:gd name="connsiteY7" fmla="*/ 856272 h 941935"/>
                <a:gd name="connsiteX8" fmla="*/ 743893 w 1000418"/>
                <a:gd name="connsiteY8" fmla="*/ 939399 h 941935"/>
                <a:gd name="connsiteX9" fmla="*/ 957649 w 1000418"/>
                <a:gd name="connsiteY9" fmla="*/ 749394 h 941935"/>
                <a:gd name="connsiteX10" fmla="*/ 993275 w 1000418"/>
                <a:gd name="connsiteY10" fmla="*/ 630641 h 941935"/>
                <a:gd name="connsiteX11" fmla="*/ 862646 w 1000418"/>
                <a:gd name="connsiteY11" fmla="*/ 535638 h 941935"/>
                <a:gd name="connsiteX12" fmla="*/ 791395 w 1000418"/>
                <a:gd name="connsiteY12" fmla="*/ 369384 h 941935"/>
                <a:gd name="connsiteX13" fmla="*/ 720143 w 1000418"/>
                <a:gd name="connsiteY13" fmla="*/ 96251 h 941935"/>
                <a:gd name="connsiteX14" fmla="*/ 589514 w 1000418"/>
                <a:gd name="connsiteY14" fmla="*/ 1249 h 941935"/>
                <a:gd name="connsiteX15" fmla="*/ 530137 w 1000418"/>
                <a:gd name="connsiteY15" fmla="*/ 60625 h 941935"/>
                <a:gd name="connsiteX0" fmla="*/ 530137 w 1000418"/>
                <a:gd name="connsiteY0" fmla="*/ 60625 h 939621"/>
                <a:gd name="connsiteX1" fmla="*/ 613265 w 1000418"/>
                <a:gd name="connsiteY1" fmla="*/ 369384 h 939621"/>
                <a:gd name="connsiteX2" fmla="*/ 530137 w 1000418"/>
                <a:gd name="connsiteY2" fmla="*/ 618765 h 939621"/>
                <a:gd name="connsiteX3" fmla="*/ 268880 w 1000418"/>
                <a:gd name="connsiteY3" fmla="*/ 583140 h 939621"/>
                <a:gd name="connsiteX4" fmla="*/ 67000 w 1000418"/>
                <a:gd name="connsiteY4" fmla="*/ 559389 h 939621"/>
                <a:gd name="connsiteX5" fmla="*/ 19498 w 1000418"/>
                <a:gd name="connsiteY5" fmla="*/ 725643 h 939621"/>
                <a:gd name="connsiteX6" fmla="*/ 363883 w 1000418"/>
                <a:gd name="connsiteY6" fmla="*/ 820646 h 939621"/>
                <a:gd name="connsiteX7" fmla="*/ 530137 w 1000418"/>
                <a:gd name="connsiteY7" fmla="*/ 856272 h 939621"/>
                <a:gd name="connsiteX8" fmla="*/ 642490 w 1000418"/>
                <a:gd name="connsiteY8" fmla="*/ 789112 h 939621"/>
                <a:gd name="connsiteX9" fmla="*/ 743893 w 1000418"/>
                <a:gd name="connsiteY9" fmla="*/ 939399 h 939621"/>
                <a:gd name="connsiteX10" fmla="*/ 957649 w 1000418"/>
                <a:gd name="connsiteY10" fmla="*/ 749394 h 939621"/>
                <a:gd name="connsiteX11" fmla="*/ 993275 w 1000418"/>
                <a:gd name="connsiteY11" fmla="*/ 630641 h 939621"/>
                <a:gd name="connsiteX12" fmla="*/ 862646 w 1000418"/>
                <a:gd name="connsiteY12" fmla="*/ 535638 h 939621"/>
                <a:gd name="connsiteX13" fmla="*/ 791395 w 1000418"/>
                <a:gd name="connsiteY13" fmla="*/ 369384 h 939621"/>
                <a:gd name="connsiteX14" fmla="*/ 720143 w 1000418"/>
                <a:gd name="connsiteY14" fmla="*/ 96251 h 939621"/>
                <a:gd name="connsiteX15" fmla="*/ 589514 w 1000418"/>
                <a:gd name="connsiteY15" fmla="*/ 1249 h 939621"/>
                <a:gd name="connsiteX16" fmla="*/ 530137 w 1000418"/>
                <a:gd name="connsiteY16" fmla="*/ 60625 h 939621"/>
                <a:gd name="connsiteX0" fmla="*/ 530137 w 998633"/>
                <a:gd name="connsiteY0" fmla="*/ 60625 h 888870"/>
                <a:gd name="connsiteX1" fmla="*/ 613265 w 998633"/>
                <a:gd name="connsiteY1" fmla="*/ 369384 h 888870"/>
                <a:gd name="connsiteX2" fmla="*/ 530137 w 998633"/>
                <a:gd name="connsiteY2" fmla="*/ 618765 h 888870"/>
                <a:gd name="connsiteX3" fmla="*/ 268880 w 998633"/>
                <a:gd name="connsiteY3" fmla="*/ 583140 h 888870"/>
                <a:gd name="connsiteX4" fmla="*/ 67000 w 998633"/>
                <a:gd name="connsiteY4" fmla="*/ 559389 h 888870"/>
                <a:gd name="connsiteX5" fmla="*/ 19498 w 998633"/>
                <a:gd name="connsiteY5" fmla="*/ 725643 h 888870"/>
                <a:gd name="connsiteX6" fmla="*/ 363883 w 998633"/>
                <a:gd name="connsiteY6" fmla="*/ 820646 h 888870"/>
                <a:gd name="connsiteX7" fmla="*/ 530137 w 998633"/>
                <a:gd name="connsiteY7" fmla="*/ 856272 h 888870"/>
                <a:gd name="connsiteX8" fmla="*/ 642490 w 998633"/>
                <a:gd name="connsiteY8" fmla="*/ 789112 h 888870"/>
                <a:gd name="connsiteX9" fmla="*/ 813245 w 998633"/>
                <a:gd name="connsiteY9" fmla="*/ 888531 h 888870"/>
                <a:gd name="connsiteX10" fmla="*/ 957649 w 998633"/>
                <a:gd name="connsiteY10" fmla="*/ 749394 h 888870"/>
                <a:gd name="connsiteX11" fmla="*/ 993275 w 998633"/>
                <a:gd name="connsiteY11" fmla="*/ 630641 h 888870"/>
                <a:gd name="connsiteX12" fmla="*/ 862646 w 998633"/>
                <a:gd name="connsiteY12" fmla="*/ 535638 h 888870"/>
                <a:gd name="connsiteX13" fmla="*/ 791395 w 998633"/>
                <a:gd name="connsiteY13" fmla="*/ 369384 h 888870"/>
                <a:gd name="connsiteX14" fmla="*/ 720143 w 998633"/>
                <a:gd name="connsiteY14" fmla="*/ 96251 h 888870"/>
                <a:gd name="connsiteX15" fmla="*/ 589514 w 998633"/>
                <a:gd name="connsiteY15" fmla="*/ 1249 h 888870"/>
                <a:gd name="connsiteX16" fmla="*/ 530137 w 998633"/>
                <a:gd name="connsiteY16" fmla="*/ 60625 h 888870"/>
                <a:gd name="connsiteX0" fmla="*/ 530137 w 998633"/>
                <a:gd name="connsiteY0" fmla="*/ 60625 h 890346"/>
                <a:gd name="connsiteX1" fmla="*/ 613265 w 998633"/>
                <a:gd name="connsiteY1" fmla="*/ 369384 h 890346"/>
                <a:gd name="connsiteX2" fmla="*/ 530137 w 998633"/>
                <a:gd name="connsiteY2" fmla="*/ 618765 h 890346"/>
                <a:gd name="connsiteX3" fmla="*/ 268880 w 998633"/>
                <a:gd name="connsiteY3" fmla="*/ 583140 h 890346"/>
                <a:gd name="connsiteX4" fmla="*/ 67000 w 998633"/>
                <a:gd name="connsiteY4" fmla="*/ 559389 h 890346"/>
                <a:gd name="connsiteX5" fmla="*/ 19498 w 998633"/>
                <a:gd name="connsiteY5" fmla="*/ 725643 h 890346"/>
                <a:gd name="connsiteX6" fmla="*/ 363883 w 998633"/>
                <a:gd name="connsiteY6" fmla="*/ 820646 h 890346"/>
                <a:gd name="connsiteX7" fmla="*/ 530137 w 998633"/>
                <a:gd name="connsiteY7" fmla="*/ 856272 h 890346"/>
                <a:gd name="connsiteX8" fmla="*/ 614749 w 998633"/>
                <a:gd name="connsiteY8" fmla="*/ 827263 h 890346"/>
                <a:gd name="connsiteX9" fmla="*/ 813245 w 998633"/>
                <a:gd name="connsiteY9" fmla="*/ 888531 h 890346"/>
                <a:gd name="connsiteX10" fmla="*/ 957649 w 998633"/>
                <a:gd name="connsiteY10" fmla="*/ 749394 h 890346"/>
                <a:gd name="connsiteX11" fmla="*/ 993275 w 998633"/>
                <a:gd name="connsiteY11" fmla="*/ 630641 h 890346"/>
                <a:gd name="connsiteX12" fmla="*/ 862646 w 998633"/>
                <a:gd name="connsiteY12" fmla="*/ 535638 h 890346"/>
                <a:gd name="connsiteX13" fmla="*/ 791395 w 998633"/>
                <a:gd name="connsiteY13" fmla="*/ 369384 h 890346"/>
                <a:gd name="connsiteX14" fmla="*/ 720143 w 998633"/>
                <a:gd name="connsiteY14" fmla="*/ 96251 h 890346"/>
                <a:gd name="connsiteX15" fmla="*/ 589514 w 998633"/>
                <a:gd name="connsiteY15" fmla="*/ 1249 h 890346"/>
                <a:gd name="connsiteX16" fmla="*/ 530137 w 998633"/>
                <a:gd name="connsiteY16" fmla="*/ 60625 h 890346"/>
                <a:gd name="connsiteX0" fmla="*/ 530137 w 998633"/>
                <a:gd name="connsiteY0" fmla="*/ 60625 h 890346"/>
                <a:gd name="connsiteX1" fmla="*/ 613265 w 998633"/>
                <a:gd name="connsiteY1" fmla="*/ 369384 h 890346"/>
                <a:gd name="connsiteX2" fmla="*/ 530137 w 998633"/>
                <a:gd name="connsiteY2" fmla="*/ 618765 h 890346"/>
                <a:gd name="connsiteX3" fmla="*/ 268880 w 998633"/>
                <a:gd name="connsiteY3" fmla="*/ 583140 h 890346"/>
                <a:gd name="connsiteX4" fmla="*/ 67000 w 998633"/>
                <a:gd name="connsiteY4" fmla="*/ 559389 h 890346"/>
                <a:gd name="connsiteX5" fmla="*/ 19498 w 998633"/>
                <a:gd name="connsiteY5" fmla="*/ 725643 h 890346"/>
                <a:gd name="connsiteX6" fmla="*/ 363883 w 998633"/>
                <a:gd name="connsiteY6" fmla="*/ 820646 h 890346"/>
                <a:gd name="connsiteX7" fmla="*/ 446914 w 998633"/>
                <a:gd name="connsiteY7" fmla="*/ 811763 h 890346"/>
                <a:gd name="connsiteX8" fmla="*/ 614749 w 998633"/>
                <a:gd name="connsiteY8" fmla="*/ 827263 h 890346"/>
                <a:gd name="connsiteX9" fmla="*/ 813245 w 998633"/>
                <a:gd name="connsiteY9" fmla="*/ 888531 h 890346"/>
                <a:gd name="connsiteX10" fmla="*/ 957649 w 998633"/>
                <a:gd name="connsiteY10" fmla="*/ 749394 h 890346"/>
                <a:gd name="connsiteX11" fmla="*/ 993275 w 998633"/>
                <a:gd name="connsiteY11" fmla="*/ 630641 h 890346"/>
                <a:gd name="connsiteX12" fmla="*/ 862646 w 998633"/>
                <a:gd name="connsiteY12" fmla="*/ 535638 h 890346"/>
                <a:gd name="connsiteX13" fmla="*/ 791395 w 998633"/>
                <a:gd name="connsiteY13" fmla="*/ 369384 h 890346"/>
                <a:gd name="connsiteX14" fmla="*/ 720143 w 998633"/>
                <a:gd name="connsiteY14" fmla="*/ 96251 h 890346"/>
                <a:gd name="connsiteX15" fmla="*/ 589514 w 998633"/>
                <a:gd name="connsiteY15" fmla="*/ 1249 h 890346"/>
                <a:gd name="connsiteX16" fmla="*/ 530137 w 998633"/>
                <a:gd name="connsiteY16" fmla="*/ 60625 h 890346"/>
                <a:gd name="connsiteX0" fmla="*/ 530334 w 998830"/>
                <a:gd name="connsiteY0" fmla="*/ 60625 h 890346"/>
                <a:gd name="connsiteX1" fmla="*/ 613462 w 998830"/>
                <a:gd name="connsiteY1" fmla="*/ 369384 h 890346"/>
                <a:gd name="connsiteX2" fmla="*/ 530334 w 998830"/>
                <a:gd name="connsiteY2" fmla="*/ 618765 h 890346"/>
                <a:gd name="connsiteX3" fmla="*/ 276012 w 998830"/>
                <a:gd name="connsiteY3" fmla="*/ 621290 h 890346"/>
                <a:gd name="connsiteX4" fmla="*/ 67197 w 998830"/>
                <a:gd name="connsiteY4" fmla="*/ 559389 h 890346"/>
                <a:gd name="connsiteX5" fmla="*/ 19695 w 998830"/>
                <a:gd name="connsiteY5" fmla="*/ 725643 h 890346"/>
                <a:gd name="connsiteX6" fmla="*/ 364080 w 998830"/>
                <a:gd name="connsiteY6" fmla="*/ 820646 h 890346"/>
                <a:gd name="connsiteX7" fmla="*/ 447111 w 998830"/>
                <a:gd name="connsiteY7" fmla="*/ 811763 h 890346"/>
                <a:gd name="connsiteX8" fmla="*/ 614946 w 998830"/>
                <a:gd name="connsiteY8" fmla="*/ 827263 h 890346"/>
                <a:gd name="connsiteX9" fmla="*/ 813442 w 998830"/>
                <a:gd name="connsiteY9" fmla="*/ 888531 h 890346"/>
                <a:gd name="connsiteX10" fmla="*/ 957846 w 998830"/>
                <a:gd name="connsiteY10" fmla="*/ 749394 h 890346"/>
                <a:gd name="connsiteX11" fmla="*/ 993472 w 998830"/>
                <a:gd name="connsiteY11" fmla="*/ 630641 h 890346"/>
                <a:gd name="connsiteX12" fmla="*/ 862843 w 998830"/>
                <a:gd name="connsiteY12" fmla="*/ 535638 h 890346"/>
                <a:gd name="connsiteX13" fmla="*/ 791592 w 998830"/>
                <a:gd name="connsiteY13" fmla="*/ 369384 h 890346"/>
                <a:gd name="connsiteX14" fmla="*/ 720340 w 998830"/>
                <a:gd name="connsiteY14" fmla="*/ 96251 h 890346"/>
                <a:gd name="connsiteX15" fmla="*/ 589711 w 998830"/>
                <a:gd name="connsiteY15" fmla="*/ 1249 h 890346"/>
                <a:gd name="connsiteX16" fmla="*/ 530334 w 998830"/>
                <a:gd name="connsiteY16" fmla="*/ 60625 h 890346"/>
                <a:gd name="connsiteX0" fmla="*/ 490255 w 958751"/>
                <a:gd name="connsiteY0" fmla="*/ 60625 h 890346"/>
                <a:gd name="connsiteX1" fmla="*/ 573383 w 958751"/>
                <a:gd name="connsiteY1" fmla="*/ 369384 h 890346"/>
                <a:gd name="connsiteX2" fmla="*/ 490255 w 958751"/>
                <a:gd name="connsiteY2" fmla="*/ 618765 h 890346"/>
                <a:gd name="connsiteX3" fmla="*/ 235933 w 958751"/>
                <a:gd name="connsiteY3" fmla="*/ 621290 h 890346"/>
                <a:gd name="connsiteX4" fmla="*/ 27118 w 958751"/>
                <a:gd name="connsiteY4" fmla="*/ 559389 h 890346"/>
                <a:gd name="connsiteX5" fmla="*/ 35098 w 958751"/>
                <a:gd name="connsiteY5" fmla="*/ 725643 h 890346"/>
                <a:gd name="connsiteX6" fmla="*/ 324001 w 958751"/>
                <a:gd name="connsiteY6" fmla="*/ 820646 h 890346"/>
                <a:gd name="connsiteX7" fmla="*/ 407032 w 958751"/>
                <a:gd name="connsiteY7" fmla="*/ 811763 h 890346"/>
                <a:gd name="connsiteX8" fmla="*/ 574867 w 958751"/>
                <a:gd name="connsiteY8" fmla="*/ 827263 h 890346"/>
                <a:gd name="connsiteX9" fmla="*/ 773363 w 958751"/>
                <a:gd name="connsiteY9" fmla="*/ 888531 h 890346"/>
                <a:gd name="connsiteX10" fmla="*/ 917767 w 958751"/>
                <a:gd name="connsiteY10" fmla="*/ 749394 h 890346"/>
                <a:gd name="connsiteX11" fmla="*/ 953393 w 958751"/>
                <a:gd name="connsiteY11" fmla="*/ 630641 h 890346"/>
                <a:gd name="connsiteX12" fmla="*/ 822764 w 958751"/>
                <a:gd name="connsiteY12" fmla="*/ 535638 h 890346"/>
                <a:gd name="connsiteX13" fmla="*/ 751513 w 958751"/>
                <a:gd name="connsiteY13" fmla="*/ 369384 h 890346"/>
                <a:gd name="connsiteX14" fmla="*/ 680261 w 958751"/>
                <a:gd name="connsiteY14" fmla="*/ 96251 h 890346"/>
                <a:gd name="connsiteX15" fmla="*/ 549632 w 958751"/>
                <a:gd name="connsiteY15" fmla="*/ 1249 h 890346"/>
                <a:gd name="connsiteX16" fmla="*/ 490255 w 958751"/>
                <a:gd name="connsiteY16" fmla="*/ 60625 h 890346"/>
                <a:gd name="connsiteX0" fmla="*/ 485700 w 954196"/>
                <a:gd name="connsiteY0" fmla="*/ 60625 h 890346"/>
                <a:gd name="connsiteX1" fmla="*/ 568828 w 954196"/>
                <a:gd name="connsiteY1" fmla="*/ 369384 h 890346"/>
                <a:gd name="connsiteX2" fmla="*/ 485700 w 954196"/>
                <a:gd name="connsiteY2" fmla="*/ 618765 h 890346"/>
                <a:gd name="connsiteX3" fmla="*/ 231378 w 954196"/>
                <a:gd name="connsiteY3" fmla="*/ 621290 h 890346"/>
                <a:gd name="connsiteX4" fmla="*/ 22563 w 954196"/>
                <a:gd name="connsiteY4" fmla="*/ 559389 h 890346"/>
                <a:gd name="connsiteX5" fmla="*/ 30543 w 954196"/>
                <a:gd name="connsiteY5" fmla="*/ 725643 h 890346"/>
                <a:gd name="connsiteX6" fmla="*/ 243158 w 954196"/>
                <a:gd name="connsiteY6" fmla="*/ 795213 h 890346"/>
                <a:gd name="connsiteX7" fmla="*/ 402477 w 954196"/>
                <a:gd name="connsiteY7" fmla="*/ 811763 h 890346"/>
                <a:gd name="connsiteX8" fmla="*/ 570312 w 954196"/>
                <a:gd name="connsiteY8" fmla="*/ 827263 h 890346"/>
                <a:gd name="connsiteX9" fmla="*/ 768808 w 954196"/>
                <a:gd name="connsiteY9" fmla="*/ 888531 h 890346"/>
                <a:gd name="connsiteX10" fmla="*/ 913212 w 954196"/>
                <a:gd name="connsiteY10" fmla="*/ 749394 h 890346"/>
                <a:gd name="connsiteX11" fmla="*/ 948838 w 954196"/>
                <a:gd name="connsiteY11" fmla="*/ 630641 h 890346"/>
                <a:gd name="connsiteX12" fmla="*/ 818209 w 954196"/>
                <a:gd name="connsiteY12" fmla="*/ 535638 h 890346"/>
                <a:gd name="connsiteX13" fmla="*/ 746958 w 954196"/>
                <a:gd name="connsiteY13" fmla="*/ 369384 h 890346"/>
                <a:gd name="connsiteX14" fmla="*/ 675706 w 954196"/>
                <a:gd name="connsiteY14" fmla="*/ 96251 h 890346"/>
                <a:gd name="connsiteX15" fmla="*/ 545077 w 954196"/>
                <a:gd name="connsiteY15" fmla="*/ 1249 h 890346"/>
                <a:gd name="connsiteX16" fmla="*/ 485700 w 954196"/>
                <a:gd name="connsiteY16" fmla="*/ 60625 h 890346"/>
                <a:gd name="connsiteX0" fmla="*/ 495107 w 963603"/>
                <a:gd name="connsiteY0" fmla="*/ 60625 h 890346"/>
                <a:gd name="connsiteX1" fmla="*/ 578235 w 963603"/>
                <a:gd name="connsiteY1" fmla="*/ 369384 h 890346"/>
                <a:gd name="connsiteX2" fmla="*/ 495107 w 963603"/>
                <a:gd name="connsiteY2" fmla="*/ 618765 h 890346"/>
                <a:gd name="connsiteX3" fmla="*/ 240785 w 963603"/>
                <a:gd name="connsiteY3" fmla="*/ 621290 h 890346"/>
                <a:gd name="connsiteX4" fmla="*/ 18099 w 963603"/>
                <a:gd name="connsiteY4" fmla="*/ 597540 h 890346"/>
                <a:gd name="connsiteX5" fmla="*/ 39950 w 963603"/>
                <a:gd name="connsiteY5" fmla="*/ 725643 h 890346"/>
                <a:gd name="connsiteX6" fmla="*/ 252565 w 963603"/>
                <a:gd name="connsiteY6" fmla="*/ 795213 h 890346"/>
                <a:gd name="connsiteX7" fmla="*/ 411884 w 963603"/>
                <a:gd name="connsiteY7" fmla="*/ 811763 h 890346"/>
                <a:gd name="connsiteX8" fmla="*/ 579719 w 963603"/>
                <a:gd name="connsiteY8" fmla="*/ 827263 h 890346"/>
                <a:gd name="connsiteX9" fmla="*/ 778215 w 963603"/>
                <a:gd name="connsiteY9" fmla="*/ 888531 h 890346"/>
                <a:gd name="connsiteX10" fmla="*/ 922619 w 963603"/>
                <a:gd name="connsiteY10" fmla="*/ 749394 h 890346"/>
                <a:gd name="connsiteX11" fmla="*/ 958245 w 963603"/>
                <a:gd name="connsiteY11" fmla="*/ 630641 h 890346"/>
                <a:gd name="connsiteX12" fmla="*/ 827616 w 963603"/>
                <a:gd name="connsiteY12" fmla="*/ 535638 h 890346"/>
                <a:gd name="connsiteX13" fmla="*/ 756365 w 963603"/>
                <a:gd name="connsiteY13" fmla="*/ 369384 h 890346"/>
                <a:gd name="connsiteX14" fmla="*/ 685113 w 963603"/>
                <a:gd name="connsiteY14" fmla="*/ 96251 h 890346"/>
                <a:gd name="connsiteX15" fmla="*/ 554484 w 963603"/>
                <a:gd name="connsiteY15" fmla="*/ 1249 h 890346"/>
                <a:gd name="connsiteX16" fmla="*/ 495107 w 963603"/>
                <a:gd name="connsiteY16" fmla="*/ 60625 h 890346"/>
                <a:gd name="connsiteX0" fmla="*/ 495107 w 963603"/>
                <a:gd name="connsiteY0" fmla="*/ 60625 h 890346"/>
                <a:gd name="connsiteX1" fmla="*/ 578235 w 963603"/>
                <a:gd name="connsiteY1" fmla="*/ 369384 h 890346"/>
                <a:gd name="connsiteX2" fmla="*/ 508977 w 963603"/>
                <a:gd name="connsiteY2" fmla="*/ 599690 h 890346"/>
                <a:gd name="connsiteX3" fmla="*/ 240785 w 963603"/>
                <a:gd name="connsiteY3" fmla="*/ 621290 h 890346"/>
                <a:gd name="connsiteX4" fmla="*/ 18099 w 963603"/>
                <a:gd name="connsiteY4" fmla="*/ 597540 h 890346"/>
                <a:gd name="connsiteX5" fmla="*/ 39950 w 963603"/>
                <a:gd name="connsiteY5" fmla="*/ 725643 h 890346"/>
                <a:gd name="connsiteX6" fmla="*/ 252565 w 963603"/>
                <a:gd name="connsiteY6" fmla="*/ 795213 h 890346"/>
                <a:gd name="connsiteX7" fmla="*/ 411884 w 963603"/>
                <a:gd name="connsiteY7" fmla="*/ 811763 h 890346"/>
                <a:gd name="connsiteX8" fmla="*/ 579719 w 963603"/>
                <a:gd name="connsiteY8" fmla="*/ 827263 h 890346"/>
                <a:gd name="connsiteX9" fmla="*/ 778215 w 963603"/>
                <a:gd name="connsiteY9" fmla="*/ 888531 h 890346"/>
                <a:gd name="connsiteX10" fmla="*/ 922619 w 963603"/>
                <a:gd name="connsiteY10" fmla="*/ 749394 h 890346"/>
                <a:gd name="connsiteX11" fmla="*/ 958245 w 963603"/>
                <a:gd name="connsiteY11" fmla="*/ 630641 h 890346"/>
                <a:gd name="connsiteX12" fmla="*/ 827616 w 963603"/>
                <a:gd name="connsiteY12" fmla="*/ 535638 h 890346"/>
                <a:gd name="connsiteX13" fmla="*/ 756365 w 963603"/>
                <a:gd name="connsiteY13" fmla="*/ 369384 h 890346"/>
                <a:gd name="connsiteX14" fmla="*/ 685113 w 963603"/>
                <a:gd name="connsiteY14" fmla="*/ 96251 h 890346"/>
                <a:gd name="connsiteX15" fmla="*/ 554484 w 963603"/>
                <a:gd name="connsiteY15" fmla="*/ 1249 h 890346"/>
                <a:gd name="connsiteX16" fmla="*/ 495107 w 963603"/>
                <a:gd name="connsiteY16" fmla="*/ 60625 h 8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63603" h="890346">
                  <a:moveTo>
                    <a:pt x="495107" y="60625"/>
                  </a:moveTo>
                  <a:cubicBezTo>
                    <a:pt x="499066" y="121981"/>
                    <a:pt x="575923" y="279540"/>
                    <a:pt x="578235" y="369384"/>
                  </a:cubicBezTo>
                  <a:cubicBezTo>
                    <a:pt x="580547" y="459228"/>
                    <a:pt x="565219" y="557706"/>
                    <a:pt x="508977" y="599690"/>
                  </a:cubicBezTo>
                  <a:cubicBezTo>
                    <a:pt x="452735" y="641674"/>
                    <a:pt x="322598" y="621648"/>
                    <a:pt x="240785" y="621290"/>
                  </a:cubicBezTo>
                  <a:cubicBezTo>
                    <a:pt x="158972" y="620932"/>
                    <a:pt x="51572" y="580148"/>
                    <a:pt x="18099" y="597540"/>
                  </a:cubicBezTo>
                  <a:cubicBezTo>
                    <a:pt x="-15373" y="614932"/>
                    <a:pt x="872" y="692698"/>
                    <a:pt x="39950" y="725643"/>
                  </a:cubicBezTo>
                  <a:cubicBezTo>
                    <a:pt x="79028" y="758589"/>
                    <a:pt x="190576" y="780860"/>
                    <a:pt x="252565" y="795213"/>
                  </a:cubicBezTo>
                  <a:cubicBezTo>
                    <a:pt x="314554" y="809566"/>
                    <a:pt x="357358" y="806421"/>
                    <a:pt x="411884" y="811763"/>
                  </a:cubicBezTo>
                  <a:cubicBezTo>
                    <a:pt x="466410" y="817105"/>
                    <a:pt x="544093" y="813409"/>
                    <a:pt x="579719" y="827263"/>
                  </a:cubicBezTo>
                  <a:cubicBezTo>
                    <a:pt x="615345" y="841117"/>
                    <a:pt x="721065" y="901509"/>
                    <a:pt x="778215" y="888531"/>
                  </a:cubicBezTo>
                  <a:cubicBezTo>
                    <a:pt x="835365" y="875553"/>
                    <a:pt x="892614" y="792376"/>
                    <a:pt x="922619" y="749394"/>
                  </a:cubicBezTo>
                  <a:cubicBezTo>
                    <a:pt x="952624" y="706412"/>
                    <a:pt x="974079" y="666267"/>
                    <a:pt x="958245" y="630641"/>
                  </a:cubicBezTo>
                  <a:cubicBezTo>
                    <a:pt x="942411" y="595015"/>
                    <a:pt x="861263" y="579181"/>
                    <a:pt x="827616" y="535638"/>
                  </a:cubicBezTo>
                  <a:cubicBezTo>
                    <a:pt x="793969" y="492095"/>
                    <a:pt x="780116" y="442615"/>
                    <a:pt x="756365" y="369384"/>
                  </a:cubicBezTo>
                  <a:cubicBezTo>
                    <a:pt x="732614" y="296153"/>
                    <a:pt x="718760" y="157607"/>
                    <a:pt x="685113" y="96251"/>
                  </a:cubicBezTo>
                  <a:cubicBezTo>
                    <a:pt x="651466" y="34895"/>
                    <a:pt x="582193" y="5207"/>
                    <a:pt x="554484" y="1249"/>
                  </a:cubicBezTo>
                  <a:cubicBezTo>
                    <a:pt x="526775" y="-2709"/>
                    <a:pt x="491148" y="-731"/>
                    <a:pt x="495107" y="60625"/>
                  </a:cubicBezTo>
                  <a:close/>
                </a:path>
              </a:pathLst>
            </a:cu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87" name="Ovál 86"/>
            <p:cNvSpPr/>
            <p:nvPr/>
          </p:nvSpPr>
          <p:spPr>
            <a:xfrm rot="19002577">
              <a:off x="5733347" y="5790961"/>
              <a:ext cx="108012" cy="444446"/>
            </a:xfrm>
            <a:prstGeom prst="ellipse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88" name="Ovál 87"/>
            <p:cNvSpPr/>
            <p:nvPr/>
          </p:nvSpPr>
          <p:spPr>
            <a:xfrm rot="19002577">
              <a:off x="5874587" y="5677149"/>
              <a:ext cx="108012" cy="444446"/>
            </a:xfrm>
            <a:prstGeom prst="ellipse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89" name="Ovál 88"/>
            <p:cNvSpPr/>
            <p:nvPr/>
          </p:nvSpPr>
          <p:spPr>
            <a:xfrm rot="18275507">
              <a:off x="6894161" y="4520844"/>
              <a:ext cx="108012" cy="444446"/>
            </a:xfrm>
            <a:prstGeom prst="ellipse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0" name="Ovál 89"/>
            <p:cNvSpPr/>
            <p:nvPr/>
          </p:nvSpPr>
          <p:spPr>
            <a:xfrm rot="18275507">
              <a:off x="6987980" y="4360451"/>
              <a:ext cx="108012" cy="444446"/>
            </a:xfrm>
            <a:prstGeom prst="ellipse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1" name="Ovál 90"/>
            <p:cNvSpPr/>
            <p:nvPr/>
          </p:nvSpPr>
          <p:spPr>
            <a:xfrm>
              <a:off x="6631285" y="3675847"/>
              <a:ext cx="180000" cy="180000"/>
            </a:xfrm>
            <a:prstGeom prst="ellipse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2" name="TextovéPole 91"/>
            <p:cNvSpPr txBox="1"/>
            <p:nvPr/>
          </p:nvSpPr>
          <p:spPr>
            <a:xfrm>
              <a:off x="4325796" y="5427900"/>
              <a:ext cx="60527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Na+</a:t>
              </a:r>
            </a:p>
          </p:txBody>
        </p:sp>
        <p:sp>
          <p:nvSpPr>
            <p:cNvPr id="93" name="TextovéPole 92"/>
            <p:cNvSpPr txBox="1"/>
            <p:nvPr/>
          </p:nvSpPr>
          <p:spPr>
            <a:xfrm>
              <a:off x="6095019" y="3541201"/>
              <a:ext cx="60527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Na+</a:t>
              </a:r>
            </a:p>
          </p:txBody>
        </p:sp>
        <p:sp>
          <p:nvSpPr>
            <p:cNvPr id="94" name="Volný tvar 93"/>
            <p:cNvSpPr/>
            <p:nvPr/>
          </p:nvSpPr>
          <p:spPr>
            <a:xfrm>
              <a:off x="6775511" y="3925127"/>
              <a:ext cx="621158" cy="966158"/>
            </a:xfrm>
            <a:custGeom>
              <a:avLst/>
              <a:gdLst>
                <a:gd name="connsiteX0" fmla="*/ 13480 w 634582"/>
                <a:gd name="connsiteY0" fmla="*/ 0 h 966158"/>
                <a:gd name="connsiteX1" fmla="*/ 116997 w 634582"/>
                <a:gd name="connsiteY1" fmla="*/ 163901 h 966158"/>
                <a:gd name="connsiteX2" fmla="*/ 73865 w 634582"/>
                <a:gd name="connsiteY2" fmla="*/ 388188 h 966158"/>
                <a:gd name="connsiteX3" fmla="*/ 13480 w 634582"/>
                <a:gd name="connsiteY3" fmla="*/ 534837 h 966158"/>
                <a:gd name="connsiteX4" fmla="*/ 65238 w 634582"/>
                <a:gd name="connsiteY4" fmla="*/ 646981 h 966158"/>
                <a:gd name="connsiteX5" fmla="*/ 634582 w 634582"/>
                <a:gd name="connsiteY5" fmla="*/ 966158 h 966158"/>
                <a:gd name="connsiteX6" fmla="*/ 634582 w 634582"/>
                <a:gd name="connsiteY6" fmla="*/ 966158 h 966158"/>
                <a:gd name="connsiteX0" fmla="*/ 56 w 621158"/>
                <a:gd name="connsiteY0" fmla="*/ 0 h 966158"/>
                <a:gd name="connsiteX1" fmla="*/ 103573 w 621158"/>
                <a:gd name="connsiteY1" fmla="*/ 163901 h 966158"/>
                <a:gd name="connsiteX2" fmla="*/ 60441 w 621158"/>
                <a:gd name="connsiteY2" fmla="*/ 388188 h 966158"/>
                <a:gd name="connsiteX3" fmla="*/ 56 w 621158"/>
                <a:gd name="connsiteY3" fmla="*/ 534837 h 966158"/>
                <a:gd name="connsiteX4" fmla="*/ 51814 w 621158"/>
                <a:gd name="connsiteY4" fmla="*/ 646981 h 966158"/>
                <a:gd name="connsiteX5" fmla="*/ 621158 w 621158"/>
                <a:gd name="connsiteY5" fmla="*/ 966158 h 966158"/>
                <a:gd name="connsiteX6" fmla="*/ 621158 w 621158"/>
                <a:gd name="connsiteY6" fmla="*/ 966158 h 966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1158" h="966158">
                  <a:moveTo>
                    <a:pt x="56" y="0"/>
                  </a:moveTo>
                  <a:cubicBezTo>
                    <a:pt x="46782" y="49601"/>
                    <a:pt x="93509" y="99203"/>
                    <a:pt x="103573" y="163901"/>
                  </a:cubicBezTo>
                  <a:cubicBezTo>
                    <a:pt x="113637" y="228599"/>
                    <a:pt x="77694" y="326365"/>
                    <a:pt x="60441" y="388188"/>
                  </a:cubicBezTo>
                  <a:cubicBezTo>
                    <a:pt x="43188" y="450011"/>
                    <a:pt x="1494" y="491705"/>
                    <a:pt x="56" y="534837"/>
                  </a:cubicBezTo>
                  <a:cubicBezTo>
                    <a:pt x="-1382" y="577969"/>
                    <a:pt x="25373" y="624142"/>
                    <a:pt x="51814" y="646981"/>
                  </a:cubicBezTo>
                  <a:cubicBezTo>
                    <a:pt x="78255" y="669820"/>
                    <a:pt x="621158" y="966158"/>
                    <a:pt x="621158" y="966158"/>
                  </a:cubicBezTo>
                  <a:lnTo>
                    <a:pt x="621158" y="966158"/>
                  </a:lnTo>
                </a:path>
              </a:pathLst>
            </a:custGeom>
            <a:noFill/>
            <a:ln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6" name="Volný tvar 95"/>
            <p:cNvSpPr/>
            <p:nvPr/>
          </p:nvSpPr>
          <p:spPr>
            <a:xfrm>
              <a:off x="5098448" y="5764470"/>
              <a:ext cx="1009650" cy="463550"/>
            </a:xfrm>
            <a:custGeom>
              <a:avLst/>
              <a:gdLst>
                <a:gd name="connsiteX0" fmla="*/ 0 w 1009650"/>
                <a:gd name="connsiteY0" fmla="*/ 0 h 463550"/>
                <a:gd name="connsiteX1" fmla="*/ 127000 w 1009650"/>
                <a:gd name="connsiteY1" fmla="*/ 114300 h 463550"/>
                <a:gd name="connsiteX2" fmla="*/ 323850 w 1009650"/>
                <a:gd name="connsiteY2" fmla="*/ 120650 h 463550"/>
                <a:gd name="connsiteX3" fmla="*/ 469900 w 1009650"/>
                <a:gd name="connsiteY3" fmla="*/ 12700 h 463550"/>
                <a:gd name="connsiteX4" fmla="*/ 635000 w 1009650"/>
                <a:gd name="connsiteY4" fmla="*/ 88900 h 463550"/>
                <a:gd name="connsiteX5" fmla="*/ 1009650 w 1009650"/>
                <a:gd name="connsiteY5" fmla="*/ 463550 h 46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9650" h="463550">
                  <a:moveTo>
                    <a:pt x="0" y="0"/>
                  </a:moveTo>
                  <a:cubicBezTo>
                    <a:pt x="36512" y="47096"/>
                    <a:pt x="73025" y="94192"/>
                    <a:pt x="127000" y="114300"/>
                  </a:cubicBezTo>
                  <a:cubicBezTo>
                    <a:pt x="180975" y="134408"/>
                    <a:pt x="266700" y="137583"/>
                    <a:pt x="323850" y="120650"/>
                  </a:cubicBezTo>
                  <a:cubicBezTo>
                    <a:pt x="381000" y="103717"/>
                    <a:pt x="418042" y="17992"/>
                    <a:pt x="469900" y="12700"/>
                  </a:cubicBezTo>
                  <a:cubicBezTo>
                    <a:pt x="521758" y="7408"/>
                    <a:pt x="545042" y="13758"/>
                    <a:pt x="635000" y="88900"/>
                  </a:cubicBezTo>
                  <a:cubicBezTo>
                    <a:pt x="724958" y="164042"/>
                    <a:pt x="867304" y="313796"/>
                    <a:pt x="1009650" y="463550"/>
                  </a:cubicBezTo>
                </a:path>
              </a:pathLst>
            </a:custGeom>
            <a:noFill/>
            <a:ln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7" name="TextovéPole 96"/>
            <p:cNvSpPr txBox="1"/>
            <p:nvPr/>
          </p:nvSpPr>
          <p:spPr>
            <a:xfrm>
              <a:off x="6425586" y="5447342"/>
              <a:ext cx="231481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Receptor s navázaným neurotransmiterem</a:t>
              </a:r>
            </a:p>
          </p:txBody>
        </p:sp>
        <p:sp>
          <p:nvSpPr>
            <p:cNvPr id="98" name="TextovéPole 97"/>
            <p:cNvSpPr txBox="1"/>
            <p:nvPr/>
          </p:nvSpPr>
          <p:spPr>
            <a:xfrm>
              <a:off x="4510998" y="6228020"/>
              <a:ext cx="188665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Iontový kanál</a:t>
              </a:r>
            </a:p>
          </p:txBody>
        </p:sp>
        <p:cxnSp>
          <p:nvCxnSpPr>
            <p:cNvPr id="99" name="Přímá spojnice 98"/>
            <p:cNvCxnSpPr/>
            <p:nvPr/>
          </p:nvCxnSpPr>
          <p:spPr>
            <a:xfrm flipH="1">
              <a:off x="6656685" y="5158279"/>
              <a:ext cx="77883" cy="400753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Přímá spojnice 100"/>
            <p:cNvCxnSpPr/>
            <p:nvPr/>
          </p:nvCxnSpPr>
          <p:spPr>
            <a:xfrm flipH="1">
              <a:off x="6274867" y="5673666"/>
              <a:ext cx="189661" cy="65366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Přímá spojnice 104"/>
            <p:cNvCxnSpPr/>
            <p:nvPr/>
          </p:nvCxnSpPr>
          <p:spPr>
            <a:xfrm flipH="1">
              <a:off x="5672519" y="6152633"/>
              <a:ext cx="114834" cy="147683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" name="TextovéPole 109"/>
            <p:cNvSpPr txBox="1"/>
            <p:nvPr/>
          </p:nvSpPr>
          <p:spPr>
            <a:xfrm>
              <a:off x="7221846" y="3723941"/>
              <a:ext cx="188665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Postsynaptická membrána</a:t>
              </a:r>
            </a:p>
          </p:txBody>
        </p:sp>
        <p:cxnSp>
          <p:nvCxnSpPr>
            <p:cNvPr id="111" name="Přímá spojnice 110"/>
            <p:cNvCxnSpPr>
              <a:endCxn id="20" idx="3"/>
            </p:cNvCxnSpPr>
            <p:nvPr/>
          </p:nvCxnSpPr>
          <p:spPr>
            <a:xfrm flipH="1">
              <a:off x="7048406" y="3955861"/>
              <a:ext cx="196185" cy="139391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Skupina 11"/>
          <p:cNvGrpSpPr/>
          <p:nvPr/>
        </p:nvGrpSpPr>
        <p:grpSpPr>
          <a:xfrm>
            <a:off x="536963" y="3327512"/>
            <a:ext cx="3903133" cy="2261728"/>
            <a:chOff x="536963" y="3861048"/>
            <a:chExt cx="3903133" cy="2261728"/>
          </a:xfrm>
        </p:grpSpPr>
        <p:sp>
          <p:nvSpPr>
            <p:cNvPr id="36" name="TextovéPole 35"/>
            <p:cNvSpPr txBox="1"/>
            <p:nvPr/>
          </p:nvSpPr>
          <p:spPr>
            <a:xfrm>
              <a:off x="3215960" y="5780112"/>
              <a:ext cx="122413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1600" dirty="0"/>
                <a:t>čas (</a:t>
              </a:r>
              <a:r>
                <a:rPr lang="cs-CZ" sz="1600" dirty="0" err="1"/>
                <a:t>ms</a:t>
              </a:r>
              <a:r>
                <a:rPr lang="cs-CZ" sz="1600" dirty="0"/>
                <a:t>)</a:t>
              </a:r>
            </a:p>
          </p:txBody>
        </p:sp>
        <p:grpSp>
          <p:nvGrpSpPr>
            <p:cNvPr id="10" name="Skupina 9"/>
            <p:cNvGrpSpPr/>
            <p:nvPr/>
          </p:nvGrpSpPr>
          <p:grpSpPr>
            <a:xfrm>
              <a:off x="536963" y="3861048"/>
              <a:ext cx="3386965" cy="2261728"/>
              <a:chOff x="536963" y="3861048"/>
              <a:chExt cx="3386965" cy="2261728"/>
            </a:xfrm>
          </p:grpSpPr>
          <p:cxnSp>
            <p:nvCxnSpPr>
              <p:cNvPr id="5" name="Přímá spojnice 4"/>
              <p:cNvCxnSpPr/>
              <p:nvPr/>
            </p:nvCxnSpPr>
            <p:spPr>
              <a:xfrm>
                <a:off x="1106091" y="4237021"/>
                <a:ext cx="0" cy="158400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Přímá spojnice 30"/>
              <p:cNvCxnSpPr/>
              <p:nvPr/>
            </p:nvCxnSpPr>
            <p:spPr>
              <a:xfrm flipH="1">
                <a:off x="1115616" y="5814643"/>
                <a:ext cx="2808312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" name="Volný tvar 7"/>
              <p:cNvSpPr/>
              <p:nvPr/>
            </p:nvSpPr>
            <p:spPr>
              <a:xfrm>
                <a:off x="1119560" y="4480909"/>
                <a:ext cx="2782075" cy="997036"/>
              </a:xfrm>
              <a:custGeom>
                <a:avLst/>
                <a:gdLst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44310"/>
                  <a:gd name="connsiteX1" fmla="*/ 404037 w 2796363"/>
                  <a:gd name="connsiteY1" fmla="*/ 998136 h 1044310"/>
                  <a:gd name="connsiteX2" fmla="*/ 584791 w 2796363"/>
                  <a:gd name="connsiteY2" fmla="*/ 768040 h 1044310"/>
                  <a:gd name="connsiteX3" fmla="*/ 744279 w 2796363"/>
                  <a:gd name="connsiteY3" fmla="*/ 108821 h 1044310"/>
                  <a:gd name="connsiteX4" fmla="*/ 967563 w 2796363"/>
                  <a:gd name="connsiteY4" fmla="*/ 34393 h 1044310"/>
                  <a:gd name="connsiteX5" fmla="*/ 1329070 w 2796363"/>
                  <a:gd name="connsiteY5" fmla="*/ 459696 h 1044310"/>
                  <a:gd name="connsiteX6" fmla="*/ 1860698 w 2796363"/>
                  <a:gd name="connsiteY6" fmla="*/ 853100 h 1044310"/>
                  <a:gd name="connsiteX7" fmla="*/ 2317898 w 2796363"/>
                  <a:gd name="connsiteY7" fmla="*/ 980691 h 1044310"/>
                  <a:gd name="connsiteX8" fmla="*/ 2796363 w 2796363"/>
                  <a:gd name="connsiteY8" fmla="*/ 991324 h 1044310"/>
                  <a:gd name="connsiteX0" fmla="*/ 0 w 2782075"/>
                  <a:gd name="connsiteY0" fmla="*/ 983848 h 1015359"/>
                  <a:gd name="connsiteX1" fmla="*/ 389749 w 2782075"/>
                  <a:gd name="connsiteY1" fmla="*/ 998136 h 1015359"/>
                  <a:gd name="connsiteX2" fmla="*/ 570503 w 2782075"/>
                  <a:gd name="connsiteY2" fmla="*/ 768040 h 1015359"/>
                  <a:gd name="connsiteX3" fmla="*/ 729991 w 2782075"/>
                  <a:gd name="connsiteY3" fmla="*/ 108821 h 1015359"/>
                  <a:gd name="connsiteX4" fmla="*/ 953275 w 2782075"/>
                  <a:gd name="connsiteY4" fmla="*/ 34393 h 1015359"/>
                  <a:gd name="connsiteX5" fmla="*/ 1314782 w 2782075"/>
                  <a:gd name="connsiteY5" fmla="*/ 459696 h 1015359"/>
                  <a:gd name="connsiteX6" fmla="*/ 1846410 w 2782075"/>
                  <a:gd name="connsiteY6" fmla="*/ 853100 h 1015359"/>
                  <a:gd name="connsiteX7" fmla="*/ 2303610 w 2782075"/>
                  <a:gd name="connsiteY7" fmla="*/ 980691 h 1015359"/>
                  <a:gd name="connsiteX8" fmla="*/ 2782075 w 2782075"/>
                  <a:gd name="connsiteY8" fmla="*/ 991324 h 1015359"/>
                  <a:gd name="connsiteX0" fmla="*/ 0 w 2782075"/>
                  <a:gd name="connsiteY0" fmla="*/ 983848 h 997036"/>
                  <a:gd name="connsiteX1" fmla="*/ 408799 w 2782075"/>
                  <a:gd name="connsiteY1" fmla="*/ 962418 h 997036"/>
                  <a:gd name="connsiteX2" fmla="*/ 570503 w 2782075"/>
                  <a:gd name="connsiteY2" fmla="*/ 768040 h 997036"/>
                  <a:gd name="connsiteX3" fmla="*/ 729991 w 2782075"/>
                  <a:gd name="connsiteY3" fmla="*/ 108821 h 997036"/>
                  <a:gd name="connsiteX4" fmla="*/ 953275 w 2782075"/>
                  <a:gd name="connsiteY4" fmla="*/ 34393 h 997036"/>
                  <a:gd name="connsiteX5" fmla="*/ 1314782 w 2782075"/>
                  <a:gd name="connsiteY5" fmla="*/ 459696 h 997036"/>
                  <a:gd name="connsiteX6" fmla="*/ 1846410 w 2782075"/>
                  <a:gd name="connsiteY6" fmla="*/ 853100 h 997036"/>
                  <a:gd name="connsiteX7" fmla="*/ 2303610 w 2782075"/>
                  <a:gd name="connsiteY7" fmla="*/ 980691 h 997036"/>
                  <a:gd name="connsiteX8" fmla="*/ 2782075 w 2782075"/>
                  <a:gd name="connsiteY8" fmla="*/ 991324 h 997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82075" h="997036">
                    <a:moveTo>
                      <a:pt x="0" y="983848"/>
                    </a:moveTo>
                    <a:cubicBezTo>
                      <a:pt x="153286" y="1005999"/>
                      <a:pt x="313715" y="998386"/>
                      <a:pt x="408799" y="962418"/>
                    </a:cubicBezTo>
                    <a:cubicBezTo>
                      <a:pt x="503883" y="926450"/>
                      <a:pt x="516971" y="910306"/>
                      <a:pt x="570503" y="768040"/>
                    </a:cubicBezTo>
                    <a:cubicBezTo>
                      <a:pt x="624035" y="625774"/>
                      <a:pt x="666196" y="231095"/>
                      <a:pt x="729991" y="108821"/>
                    </a:cubicBezTo>
                    <a:cubicBezTo>
                      <a:pt x="793786" y="-13453"/>
                      <a:pt x="855810" y="-24086"/>
                      <a:pt x="953275" y="34393"/>
                    </a:cubicBezTo>
                    <a:cubicBezTo>
                      <a:pt x="1050740" y="92872"/>
                      <a:pt x="1165926" y="323245"/>
                      <a:pt x="1314782" y="459696"/>
                    </a:cubicBezTo>
                    <a:cubicBezTo>
                      <a:pt x="1463638" y="596147"/>
                      <a:pt x="1628442" y="745003"/>
                      <a:pt x="1846410" y="853100"/>
                    </a:cubicBezTo>
                    <a:cubicBezTo>
                      <a:pt x="2064378" y="961197"/>
                      <a:pt x="2147666" y="957654"/>
                      <a:pt x="2303610" y="980691"/>
                    </a:cubicBezTo>
                    <a:cubicBezTo>
                      <a:pt x="2459554" y="1003728"/>
                      <a:pt x="2620814" y="997526"/>
                      <a:pt x="2782075" y="991324"/>
                    </a:cubicBezTo>
                  </a:path>
                </a:pathLst>
              </a:custGeom>
              <a:noFill/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600"/>
              </a:p>
            </p:txBody>
          </p:sp>
          <p:sp>
            <p:nvSpPr>
              <p:cNvPr id="9" name="TextovéPole 8"/>
              <p:cNvSpPr txBox="1"/>
              <p:nvPr/>
            </p:nvSpPr>
            <p:spPr>
              <a:xfrm>
                <a:off x="536963" y="3861048"/>
                <a:ext cx="85443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sz="1600" dirty="0"/>
                  <a:t>napětí (</a:t>
                </a:r>
                <a:r>
                  <a:rPr lang="cs-CZ" sz="1600" dirty="0" err="1"/>
                  <a:t>mV</a:t>
                </a:r>
                <a:r>
                  <a:rPr lang="cs-CZ" sz="1600" dirty="0"/>
                  <a:t>)</a:t>
                </a:r>
              </a:p>
            </p:txBody>
          </p:sp>
          <p:sp>
            <p:nvSpPr>
              <p:cNvPr id="38" name="TextovéPole 37"/>
              <p:cNvSpPr txBox="1"/>
              <p:nvPr/>
            </p:nvSpPr>
            <p:spPr>
              <a:xfrm>
                <a:off x="632213" y="5302030"/>
                <a:ext cx="854432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sz="1600" dirty="0"/>
                  <a:t>-90</a:t>
                </a:r>
              </a:p>
            </p:txBody>
          </p:sp>
          <p:sp>
            <p:nvSpPr>
              <p:cNvPr id="40" name="TextovéPole 39"/>
              <p:cNvSpPr txBox="1"/>
              <p:nvPr/>
            </p:nvSpPr>
            <p:spPr>
              <a:xfrm>
                <a:off x="1290757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1600" dirty="0"/>
                  <a:t>0</a:t>
                </a:r>
              </a:p>
            </p:txBody>
          </p:sp>
          <p:sp>
            <p:nvSpPr>
              <p:cNvPr id="41" name="TextovéPole 40"/>
              <p:cNvSpPr txBox="1"/>
              <p:nvPr/>
            </p:nvSpPr>
            <p:spPr>
              <a:xfrm>
                <a:off x="1806436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1600" dirty="0"/>
                  <a:t>2</a:t>
                </a:r>
              </a:p>
            </p:txBody>
          </p:sp>
          <p:sp>
            <p:nvSpPr>
              <p:cNvPr id="43" name="TextovéPole 42"/>
              <p:cNvSpPr txBox="1"/>
              <p:nvPr/>
            </p:nvSpPr>
            <p:spPr>
              <a:xfrm>
                <a:off x="2322115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1600" dirty="0"/>
                  <a:t>4</a:t>
                </a:r>
              </a:p>
            </p:txBody>
          </p:sp>
          <p:sp>
            <p:nvSpPr>
              <p:cNvPr id="45" name="TextovéPole 44"/>
              <p:cNvSpPr txBox="1"/>
              <p:nvPr/>
            </p:nvSpPr>
            <p:spPr>
              <a:xfrm>
                <a:off x="2837793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1600" dirty="0"/>
                  <a:t>6</a:t>
                </a:r>
              </a:p>
            </p:txBody>
          </p:sp>
          <p:sp>
            <p:nvSpPr>
              <p:cNvPr id="46" name="TextovéPole 45"/>
              <p:cNvSpPr txBox="1"/>
              <p:nvPr/>
            </p:nvSpPr>
            <p:spPr>
              <a:xfrm>
                <a:off x="632213" y="4324678"/>
                <a:ext cx="854432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sz="1600" dirty="0"/>
                  <a:t>-70</a:t>
                </a:r>
              </a:p>
            </p:txBody>
          </p:sp>
        </p:grpSp>
      </p:grpSp>
      <p:sp>
        <p:nvSpPr>
          <p:cNvPr id="48" name="TextovéPole 47"/>
          <p:cNvSpPr txBox="1"/>
          <p:nvPr/>
        </p:nvSpPr>
        <p:spPr>
          <a:xfrm>
            <a:off x="107504" y="6012577"/>
            <a:ext cx="899599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600" dirty="0"/>
              <a:t>Jeden typ neurotransmiteru se váže na jeden typ receptoru  a otvírá jeden typ iontových kanálů</a:t>
            </a:r>
          </a:p>
          <a:p>
            <a:r>
              <a:rPr lang="cs-CZ" sz="1600" dirty="0"/>
              <a:t>Např. acetylcholin navázaný na nikotinový receptor způsobí otevření kanálu pro Na+ a vstup Na+ do buňky </a:t>
            </a:r>
          </a:p>
        </p:txBody>
      </p:sp>
      <p:sp>
        <p:nvSpPr>
          <p:cNvPr id="49" name="TextovéPole 48"/>
          <p:cNvSpPr txBox="1"/>
          <p:nvPr/>
        </p:nvSpPr>
        <p:spPr>
          <a:xfrm>
            <a:off x="374270" y="300757"/>
            <a:ext cx="712879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Excitační postsynaptický potenciál (EPSP)</a:t>
            </a:r>
          </a:p>
        </p:txBody>
      </p:sp>
    </p:spTree>
    <p:extLst>
      <p:ext uri="{BB962C8B-B14F-4D97-AF65-F5344CB8AC3E}">
        <p14:creationId xmlns:p14="http://schemas.microsoft.com/office/powerpoint/2010/main" val="34203531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ovéPole 2"/>
          <p:cNvSpPr txBox="1"/>
          <p:nvPr/>
        </p:nvSpPr>
        <p:spPr>
          <a:xfrm>
            <a:off x="395536" y="1067025"/>
            <a:ext cx="849694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Postsynaptický potenciál vyvolávající </a:t>
            </a:r>
            <a:r>
              <a:rPr lang="cs-CZ" dirty="0" err="1"/>
              <a:t>hyperpolarizaci</a:t>
            </a:r>
            <a:r>
              <a:rPr lang="cs-CZ" dirty="0"/>
              <a:t> buňky</a:t>
            </a:r>
          </a:p>
          <a:p>
            <a:r>
              <a:rPr lang="cs-CZ" dirty="0"/>
              <a:t>Vstup aniontů do buňky (např. Cl-) nebo výstup kationtů z buňky (K+)</a:t>
            </a:r>
          </a:p>
        </p:txBody>
      </p:sp>
      <p:grpSp>
        <p:nvGrpSpPr>
          <p:cNvPr id="11" name="Skupina 10"/>
          <p:cNvGrpSpPr/>
          <p:nvPr/>
        </p:nvGrpSpPr>
        <p:grpSpPr>
          <a:xfrm>
            <a:off x="4325796" y="2708920"/>
            <a:ext cx="4782708" cy="3056151"/>
            <a:chOff x="4325796" y="3541201"/>
            <a:chExt cx="4782708" cy="3056151"/>
          </a:xfrm>
        </p:grpSpPr>
        <p:sp>
          <p:nvSpPr>
            <p:cNvPr id="28" name="Ovál 27"/>
            <p:cNvSpPr/>
            <p:nvPr/>
          </p:nvSpPr>
          <p:spPr>
            <a:xfrm>
              <a:off x="5928161" y="5469639"/>
              <a:ext cx="144000" cy="19105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2" name="Ovál 31"/>
            <p:cNvSpPr/>
            <p:nvPr/>
          </p:nvSpPr>
          <p:spPr>
            <a:xfrm>
              <a:off x="6584685" y="4766919"/>
              <a:ext cx="144000" cy="19105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4" name="Ovál 33"/>
            <p:cNvSpPr/>
            <p:nvPr/>
          </p:nvSpPr>
          <p:spPr>
            <a:xfrm>
              <a:off x="4851964" y="5559032"/>
              <a:ext cx="180000" cy="180000"/>
            </a:xfrm>
            <a:prstGeom prst="ellipse">
              <a:avLst/>
            </a:prstGeom>
            <a:solidFill>
              <a:srgbClr val="7030A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grpSp>
          <p:nvGrpSpPr>
            <p:cNvPr id="86" name="Skupina 85"/>
            <p:cNvGrpSpPr>
              <a:grpSpLocks noChangeAspect="1"/>
            </p:cNvGrpSpPr>
            <p:nvPr/>
          </p:nvGrpSpPr>
          <p:grpSpPr>
            <a:xfrm>
              <a:off x="4628433" y="3677429"/>
              <a:ext cx="2599795" cy="2475204"/>
              <a:chOff x="1303540" y="535644"/>
              <a:chExt cx="5837401" cy="5557652"/>
            </a:xfrm>
          </p:grpSpPr>
          <p:sp>
            <p:nvSpPr>
              <p:cNvPr id="20" name="Volný tvar 19"/>
              <p:cNvSpPr>
                <a:spLocks/>
              </p:cNvSpPr>
              <p:nvPr/>
            </p:nvSpPr>
            <p:spPr>
              <a:xfrm>
                <a:off x="1547664" y="535644"/>
                <a:ext cx="5593277" cy="5557652"/>
              </a:xfrm>
              <a:custGeom>
                <a:avLst/>
                <a:gdLst>
                  <a:gd name="connsiteX0" fmla="*/ 5593277 w 5593277"/>
                  <a:gd name="connsiteY0" fmla="*/ 0 h 5557652"/>
                  <a:gd name="connsiteX1" fmla="*/ 5177641 w 5593277"/>
                  <a:gd name="connsiteY1" fmla="*/ 403761 h 5557652"/>
                  <a:gd name="connsiteX2" fmla="*/ 5023262 w 5593277"/>
                  <a:gd name="connsiteY2" fmla="*/ 581891 h 5557652"/>
                  <a:gd name="connsiteX3" fmla="*/ 5189516 w 5593277"/>
                  <a:gd name="connsiteY3" fmla="*/ 938151 h 5557652"/>
                  <a:gd name="connsiteX4" fmla="*/ 5379522 w 5593277"/>
                  <a:gd name="connsiteY4" fmla="*/ 1496291 h 5557652"/>
                  <a:gd name="connsiteX5" fmla="*/ 4987636 w 5593277"/>
                  <a:gd name="connsiteY5" fmla="*/ 2363190 h 5557652"/>
                  <a:gd name="connsiteX6" fmla="*/ 4203865 w 5593277"/>
                  <a:gd name="connsiteY6" fmla="*/ 3550722 h 5557652"/>
                  <a:gd name="connsiteX7" fmla="*/ 2980706 w 5593277"/>
                  <a:gd name="connsiteY7" fmla="*/ 4892634 h 5557652"/>
                  <a:gd name="connsiteX8" fmla="*/ 1971303 w 5593277"/>
                  <a:gd name="connsiteY8" fmla="*/ 5367647 h 5557652"/>
                  <a:gd name="connsiteX9" fmla="*/ 1341911 w 5593277"/>
                  <a:gd name="connsiteY9" fmla="*/ 5320146 h 5557652"/>
                  <a:gd name="connsiteX10" fmla="*/ 890649 w 5593277"/>
                  <a:gd name="connsiteY10" fmla="*/ 5106390 h 5557652"/>
                  <a:gd name="connsiteX11" fmla="*/ 356259 w 5593277"/>
                  <a:gd name="connsiteY11" fmla="*/ 5248894 h 5557652"/>
                  <a:gd name="connsiteX12" fmla="*/ 0 w 5593277"/>
                  <a:gd name="connsiteY12" fmla="*/ 5557652 h 5557652"/>
                  <a:gd name="connsiteX0" fmla="*/ 5593277 w 5593277"/>
                  <a:gd name="connsiteY0" fmla="*/ 0 h 5557652"/>
                  <a:gd name="connsiteX1" fmla="*/ 5177641 w 5593277"/>
                  <a:gd name="connsiteY1" fmla="*/ 403761 h 5557652"/>
                  <a:gd name="connsiteX2" fmla="*/ 5023262 w 5593277"/>
                  <a:gd name="connsiteY2" fmla="*/ 581891 h 5557652"/>
                  <a:gd name="connsiteX3" fmla="*/ 5189516 w 5593277"/>
                  <a:gd name="connsiteY3" fmla="*/ 938151 h 5557652"/>
                  <a:gd name="connsiteX4" fmla="*/ 5379522 w 5593277"/>
                  <a:gd name="connsiteY4" fmla="*/ 1496291 h 5557652"/>
                  <a:gd name="connsiteX5" fmla="*/ 4987636 w 5593277"/>
                  <a:gd name="connsiteY5" fmla="*/ 2363190 h 5557652"/>
                  <a:gd name="connsiteX6" fmla="*/ 4203865 w 5593277"/>
                  <a:gd name="connsiteY6" fmla="*/ 3550722 h 5557652"/>
                  <a:gd name="connsiteX7" fmla="*/ 2933205 w 5593277"/>
                  <a:gd name="connsiteY7" fmla="*/ 4750130 h 5557652"/>
                  <a:gd name="connsiteX8" fmla="*/ 1971303 w 5593277"/>
                  <a:gd name="connsiteY8" fmla="*/ 5367647 h 5557652"/>
                  <a:gd name="connsiteX9" fmla="*/ 1341911 w 5593277"/>
                  <a:gd name="connsiteY9" fmla="*/ 5320146 h 5557652"/>
                  <a:gd name="connsiteX10" fmla="*/ 890649 w 5593277"/>
                  <a:gd name="connsiteY10" fmla="*/ 5106390 h 5557652"/>
                  <a:gd name="connsiteX11" fmla="*/ 356259 w 5593277"/>
                  <a:gd name="connsiteY11" fmla="*/ 5248894 h 5557652"/>
                  <a:gd name="connsiteX12" fmla="*/ 0 w 5593277"/>
                  <a:gd name="connsiteY12" fmla="*/ 5557652 h 5557652"/>
                  <a:gd name="connsiteX0" fmla="*/ 5593277 w 5593277"/>
                  <a:gd name="connsiteY0" fmla="*/ 0 h 5557652"/>
                  <a:gd name="connsiteX1" fmla="*/ 5177641 w 5593277"/>
                  <a:gd name="connsiteY1" fmla="*/ 403761 h 5557652"/>
                  <a:gd name="connsiteX2" fmla="*/ 5023262 w 5593277"/>
                  <a:gd name="connsiteY2" fmla="*/ 581891 h 5557652"/>
                  <a:gd name="connsiteX3" fmla="*/ 5189516 w 5593277"/>
                  <a:gd name="connsiteY3" fmla="*/ 938151 h 5557652"/>
                  <a:gd name="connsiteX4" fmla="*/ 5379522 w 5593277"/>
                  <a:gd name="connsiteY4" fmla="*/ 1496291 h 5557652"/>
                  <a:gd name="connsiteX5" fmla="*/ 4987636 w 5593277"/>
                  <a:gd name="connsiteY5" fmla="*/ 2363190 h 5557652"/>
                  <a:gd name="connsiteX6" fmla="*/ 4144489 w 5593277"/>
                  <a:gd name="connsiteY6" fmla="*/ 3562598 h 5557652"/>
                  <a:gd name="connsiteX7" fmla="*/ 2933205 w 5593277"/>
                  <a:gd name="connsiteY7" fmla="*/ 4750130 h 5557652"/>
                  <a:gd name="connsiteX8" fmla="*/ 1971303 w 5593277"/>
                  <a:gd name="connsiteY8" fmla="*/ 5367647 h 5557652"/>
                  <a:gd name="connsiteX9" fmla="*/ 1341911 w 5593277"/>
                  <a:gd name="connsiteY9" fmla="*/ 5320146 h 5557652"/>
                  <a:gd name="connsiteX10" fmla="*/ 890649 w 5593277"/>
                  <a:gd name="connsiteY10" fmla="*/ 5106390 h 5557652"/>
                  <a:gd name="connsiteX11" fmla="*/ 356259 w 5593277"/>
                  <a:gd name="connsiteY11" fmla="*/ 5248894 h 5557652"/>
                  <a:gd name="connsiteX12" fmla="*/ 0 w 5593277"/>
                  <a:gd name="connsiteY12" fmla="*/ 5557652 h 5557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593277" h="5557652">
                    <a:moveTo>
                      <a:pt x="5593277" y="0"/>
                    </a:moveTo>
                    <a:cubicBezTo>
                      <a:pt x="5432960" y="153389"/>
                      <a:pt x="5272643" y="306779"/>
                      <a:pt x="5177641" y="403761"/>
                    </a:cubicBezTo>
                    <a:cubicBezTo>
                      <a:pt x="5082638" y="500743"/>
                      <a:pt x="5021283" y="492826"/>
                      <a:pt x="5023262" y="581891"/>
                    </a:cubicBezTo>
                    <a:cubicBezTo>
                      <a:pt x="5025241" y="670956"/>
                      <a:pt x="5130139" y="785751"/>
                      <a:pt x="5189516" y="938151"/>
                    </a:cubicBezTo>
                    <a:cubicBezTo>
                      <a:pt x="5248893" y="1090551"/>
                      <a:pt x="5413169" y="1258785"/>
                      <a:pt x="5379522" y="1496291"/>
                    </a:cubicBezTo>
                    <a:cubicBezTo>
                      <a:pt x="5345875" y="1733798"/>
                      <a:pt x="5193475" y="2018806"/>
                      <a:pt x="4987636" y="2363190"/>
                    </a:cubicBezTo>
                    <a:cubicBezTo>
                      <a:pt x="4781797" y="2707574"/>
                      <a:pt x="4486894" y="3164775"/>
                      <a:pt x="4144489" y="3562598"/>
                    </a:cubicBezTo>
                    <a:cubicBezTo>
                      <a:pt x="3802084" y="3960421"/>
                      <a:pt x="3295403" y="4449289"/>
                      <a:pt x="2933205" y="4750130"/>
                    </a:cubicBezTo>
                    <a:cubicBezTo>
                      <a:pt x="2571007" y="5050971"/>
                      <a:pt x="2236519" y="5272644"/>
                      <a:pt x="1971303" y="5367647"/>
                    </a:cubicBezTo>
                    <a:cubicBezTo>
                      <a:pt x="1706087" y="5462650"/>
                      <a:pt x="1522020" y="5363689"/>
                      <a:pt x="1341911" y="5320146"/>
                    </a:cubicBezTo>
                    <a:cubicBezTo>
                      <a:pt x="1161802" y="5276603"/>
                      <a:pt x="1054924" y="5118265"/>
                      <a:pt x="890649" y="5106390"/>
                    </a:cubicBezTo>
                    <a:cubicBezTo>
                      <a:pt x="726374" y="5094515"/>
                      <a:pt x="504700" y="5173684"/>
                      <a:pt x="356259" y="5248894"/>
                    </a:cubicBezTo>
                    <a:cubicBezTo>
                      <a:pt x="207818" y="5324104"/>
                      <a:pt x="0" y="5557652"/>
                      <a:pt x="0" y="5557652"/>
                    </a:cubicBezTo>
                  </a:path>
                </a:pathLst>
              </a:custGeom>
              <a:noFill/>
              <a:ln w="7620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42" name="Volný tvar 41"/>
              <p:cNvSpPr>
                <a:spLocks/>
              </p:cNvSpPr>
              <p:nvPr/>
            </p:nvSpPr>
            <p:spPr>
              <a:xfrm>
                <a:off x="1303540" y="1084351"/>
                <a:ext cx="4688640" cy="4080274"/>
              </a:xfrm>
              <a:custGeom>
                <a:avLst/>
                <a:gdLst>
                  <a:gd name="connsiteX0" fmla="*/ 902525 w 4688639"/>
                  <a:gd name="connsiteY0" fmla="*/ 0 h 4080274"/>
                  <a:gd name="connsiteX1" fmla="*/ 1555668 w 4688639"/>
                  <a:gd name="connsiteY1" fmla="*/ 380010 h 4080274"/>
                  <a:gd name="connsiteX2" fmla="*/ 2375065 w 4688639"/>
                  <a:gd name="connsiteY2" fmla="*/ 783771 h 4080274"/>
                  <a:gd name="connsiteX3" fmla="*/ 3230088 w 4688639"/>
                  <a:gd name="connsiteY3" fmla="*/ 617517 h 4080274"/>
                  <a:gd name="connsiteX4" fmla="*/ 4144488 w 4688639"/>
                  <a:gd name="connsiteY4" fmla="*/ 154379 h 4080274"/>
                  <a:gd name="connsiteX5" fmla="*/ 4655127 w 4688639"/>
                  <a:gd name="connsiteY5" fmla="*/ 261257 h 4080274"/>
                  <a:gd name="connsiteX6" fmla="*/ 4595751 w 4688639"/>
                  <a:gd name="connsiteY6" fmla="*/ 676893 h 4080274"/>
                  <a:gd name="connsiteX7" fmla="*/ 4239491 w 4688639"/>
                  <a:gd name="connsiteY7" fmla="*/ 1472540 h 4080274"/>
                  <a:gd name="connsiteX8" fmla="*/ 3479470 w 4688639"/>
                  <a:gd name="connsiteY8" fmla="*/ 2375065 h 4080274"/>
                  <a:gd name="connsiteX9" fmla="*/ 2315688 w 4688639"/>
                  <a:gd name="connsiteY9" fmla="*/ 3538846 h 4080274"/>
                  <a:gd name="connsiteX10" fmla="*/ 1591294 w 4688639"/>
                  <a:gd name="connsiteY10" fmla="*/ 4061361 h 4080274"/>
                  <a:gd name="connsiteX11" fmla="*/ 1282535 w 4688639"/>
                  <a:gd name="connsiteY11" fmla="*/ 3883231 h 4080274"/>
                  <a:gd name="connsiteX12" fmla="*/ 1413164 w 4688639"/>
                  <a:gd name="connsiteY12" fmla="*/ 3111335 h 4080274"/>
                  <a:gd name="connsiteX13" fmla="*/ 1816925 w 4688639"/>
                  <a:gd name="connsiteY13" fmla="*/ 1900052 h 4080274"/>
                  <a:gd name="connsiteX14" fmla="*/ 1567543 w 4688639"/>
                  <a:gd name="connsiteY14" fmla="*/ 1306285 h 4080274"/>
                  <a:gd name="connsiteX15" fmla="*/ 724395 w 4688639"/>
                  <a:gd name="connsiteY15" fmla="*/ 617517 h 4080274"/>
                  <a:gd name="connsiteX16" fmla="*/ 0 w 4688639"/>
                  <a:gd name="connsiteY16" fmla="*/ 142504 h 4080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688639" h="4080274">
                    <a:moveTo>
                      <a:pt x="902525" y="0"/>
                    </a:moveTo>
                    <a:cubicBezTo>
                      <a:pt x="1106385" y="124691"/>
                      <a:pt x="1310245" y="249382"/>
                      <a:pt x="1555668" y="380010"/>
                    </a:cubicBezTo>
                    <a:cubicBezTo>
                      <a:pt x="1801091" y="510639"/>
                      <a:pt x="2095995" y="744186"/>
                      <a:pt x="2375065" y="783771"/>
                    </a:cubicBezTo>
                    <a:cubicBezTo>
                      <a:pt x="2654135" y="823356"/>
                      <a:pt x="2935184" y="722416"/>
                      <a:pt x="3230088" y="617517"/>
                    </a:cubicBezTo>
                    <a:cubicBezTo>
                      <a:pt x="3524992" y="512618"/>
                      <a:pt x="3906982" y="213756"/>
                      <a:pt x="4144488" y="154379"/>
                    </a:cubicBezTo>
                    <a:cubicBezTo>
                      <a:pt x="4381994" y="95002"/>
                      <a:pt x="4579916" y="174171"/>
                      <a:pt x="4655127" y="261257"/>
                    </a:cubicBezTo>
                    <a:cubicBezTo>
                      <a:pt x="4730338" y="348343"/>
                      <a:pt x="4665024" y="475013"/>
                      <a:pt x="4595751" y="676893"/>
                    </a:cubicBezTo>
                    <a:cubicBezTo>
                      <a:pt x="4526478" y="878774"/>
                      <a:pt x="4425538" y="1189511"/>
                      <a:pt x="4239491" y="1472540"/>
                    </a:cubicBezTo>
                    <a:cubicBezTo>
                      <a:pt x="4053444" y="1755569"/>
                      <a:pt x="3800104" y="2030681"/>
                      <a:pt x="3479470" y="2375065"/>
                    </a:cubicBezTo>
                    <a:cubicBezTo>
                      <a:pt x="3158836" y="2719449"/>
                      <a:pt x="2630384" y="3257797"/>
                      <a:pt x="2315688" y="3538846"/>
                    </a:cubicBezTo>
                    <a:cubicBezTo>
                      <a:pt x="2000992" y="3819895"/>
                      <a:pt x="1763486" y="4003963"/>
                      <a:pt x="1591294" y="4061361"/>
                    </a:cubicBezTo>
                    <a:cubicBezTo>
                      <a:pt x="1419102" y="4118759"/>
                      <a:pt x="1312223" y="4041569"/>
                      <a:pt x="1282535" y="3883231"/>
                    </a:cubicBezTo>
                    <a:cubicBezTo>
                      <a:pt x="1252847" y="3724893"/>
                      <a:pt x="1324099" y="3441865"/>
                      <a:pt x="1413164" y="3111335"/>
                    </a:cubicBezTo>
                    <a:cubicBezTo>
                      <a:pt x="1502229" y="2780805"/>
                      <a:pt x="1791195" y="2200894"/>
                      <a:pt x="1816925" y="1900052"/>
                    </a:cubicBezTo>
                    <a:cubicBezTo>
                      <a:pt x="1842655" y="1599210"/>
                      <a:pt x="1749631" y="1520041"/>
                      <a:pt x="1567543" y="1306285"/>
                    </a:cubicBezTo>
                    <a:cubicBezTo>
                      <a:pt x="1385455" y="1092529"/>
                      <a:pt x="985652" y="811480"/>
                      <a:pt x="724395" y="617517"/>
                    </a:cubicBezTo>
                    <a:cubicBezTo>
                      <a:pt x="463138" y="423554"/>
                      <a:pt x="231569" y="283029"/>
                      <a:pt x="0" y="142504"/>
                    </a:cubicBezTo>
                  </a:path>
                </a:pathLst>
              </a:custGeom>
              <a:noFill/>
              <a:ln w="762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sp>
          <p:nvSpPr>
            <p:cNvPr id="35" name="Volný tvar 34"/>
            <p:cNvSpPr>
              <a:spLocks noChangeAspect="1"/>
            </p:cNvSpPr>
            <p:nvPr/>
          </p:nvSpPr>
          <p:spPr>
            <a:xfrm rot="743732">
              <a:off x="5884627" y="5481360"/>
              <a:ext cx="355892" cy="358665"/>
            </a:xfrm>
            <a:custGeom>
              <a:avLst/>
              <a:gdLst>
                <a:gd name="connsiteX0" fmla="*/ 530137 w 1000418"/>
                <a:gd name="connsiteY0" fmla="*/ 60625 h 941935"/>
                <a:gd name="connsiteX1" fmla="*/ 613265 w 1000418"/>
                <a:gd name="connsiteY1" fmla="*/ 369384 h 941935"/>
                <a:gd name="connsiteX2" fmla="*/ 530137 w 1000418"/>
                <a:gd name="connsiteY2" fmla="*/ 618765 h 941935"/>
                <a:gd name="connsiteX3" fmla="*/ 268880 w 1000418"/>
                <a:gd name="connsiteY3" fmla="*/ 583140 h 941935"/>
                <a:gd name="connsiteX4" fmla="*/ 67000 w 1000418"/>
                <a:gd name="connsiteY4" fmla="*/ 559389 h 941935"/>
                <a:gd name="connsiteX5" fmla="*/ 19498 w 1000418"/>
                <a:gd name="connsiteY5" fmla="*/ 725643 h 941935"/>
                <a:gd name="connsiteX6" fmla="*/ 363883 w 1000418"/>
                <a:gd name="connsiteY6" fmla="*/ 820646 h 941935"/>
                <a:gd name="connsiteX7" fmla="*/ 530137 w 1000418"/>
                <a:gd name="connsiteY7" fmla="*/ 856272 h 941935"/>
                <a:gd name="connsiteX8" fmla="*/ 743893 w 1000418"/>
                <a:gd name="connsiteY8" fmla="*/ 939399 h 941935"/>
                <a:gd name="connsiteX9" fmla="*/ 957649 w 1000418"/>
                <a:gd name="connsiteY9" fmla="*/ 749394 h 941935"/>
                <a:gd name="connsiteX10" fmla="*/ 993275 w 1000418"/>
                <a:gd name="connsiteY10" fmla="*/ 630641 h 941935"/>
                <a:gd name="connsiteX11" fmla="*/ 862646 w 1000418"/>
                <a:gd name="connsiteY11" fmla="*/ 535638 h 941935"/>
                <a:gd name="connsiteX12" fmla="*/ 791395 w 1000418"/>
                <a:gd name="connsiteY12" fmla="*/ 369384 h 941935"/>
                <a:gd name="connsiteX13" fmla="*/ 720143 w 1000418"/>
                <a:gd name="connsiteY13" fmla="*/ 96251 h 941935"/>
                <a:gd name="connsiteX14" fmla="*/ 589514 w 1000418"/>
                <a:gd name="connsiteY14" fmla="*/ 1249 h 941935"/>
                <a:gd name="connsiteX15" fmla="*/ 530137 w 1000418"/>
                <a:gd name="connsiteY15" fmla="*/ 60625 h 941935"/>
                <a:gd name="connsiteX0" fmla="*/ 530137 w 1000418"/>
                <a:gd name="connsiteY0" fmla="*/ 60625 h 939621"/>
                <a:gd name="connsiteX1" fmla="*/ 613265 w 1000418"/>
                <a:gd name="connsiteY1" fmla="*/ 369384 h 939621"/>
                <a:gd name="connsiteX2" fmla="*/ 530137 w 1000418"/>
                <a:gd name="connsiteY2" fmla="*/ 618765 h 939621"/>
                <a:gd name="connsiteX3" fmla="*/ 268880 w 1000418"/>
                <a:gd name="connsiteY3" fmla="*/ 583140 h 939621"/>
                <a:gd name="connsiteX4" fmla="*/ 67000 w 1000418"/>
                <a:gd name="connsiteY4" fmla="*/ 559389 h 939621"/>
                <a:gd name="connsiteX5" fmla="*/ 19498 w 1000418"/>
                <a:gd name="connsiteY5" fmla="*/ 725643 h 939621"/>
                <a:gd name="connsiteX6" fmla="*/ 363883 w 1000418"/>
                <a:gd name="connsiteY6" fmla="*/ 820646 h 939621"/>
                <a:gd name="connsiteX7" fmla="*/ 530137 w 1000418"/>
                <a:gd name="connsiteY7" fmla="*/ 856272 h 939621"/>
                <a:gd name="connsiteX8" fmla="*/ 642490 w 1000418"/>
                <a:gd name="connsiteY8" fmla="*/ 789112 h 939621"/>
                <a:gd name="connsiteX9" fmla="*/ 743893 w 1000418"/>
                <a:gd name="connsiteY9" fmla="*/ 939399 h 939621"/>
                <a:gd name="connsiteX10" fmla="*/ 957649 w 1000418"/>
                <a:gd name="connsiteY10" fmla="*/ 749394 h 939621"/>
                <a:gd name="connsiteX11" fmla="*/ 993275 w 1000418"/>
                <a:gd name="connsiteY11" fmla="*/ 630641 h 939621"/>
                <a:gd name="connsiteX12" fmla="*/ 862646 w 1000418"/>
                <a:gd name="connsiteY12" fmla="*/ 535638 h 939621"/>
                <a:gd name="connsiteX13" fmla="*/ 791395 w 1000418"/>
                <a:gd name="connsiteY13" fmla="*/ 369384 h 939621"/>
                <a:gd name="connsiteX14" fmla="*/ 720143 w 1000418"/>
                <a:gd name="connsiteY14" fmla="*/ 96251 h 939621"/>
                <a:gd name="connsiteX15" fmla="*/ 589514 w 1000418"/>
                <a:gd name="connsiteY15" fmla="*/ 1249 h 939621"/>
                <a:gd name="connsiteX16" fmla="*/ 530137 w 1000418"/>
                <a:gd name="connsiteY16" fmla="*/ 60625 h 939621"/>
                <a:gd name="connsiteX0" fmla="*/ 530137 w 998633"/>
                <a:gd name="connsiteY0" fmla="*/ 60625 h 888870"/>
                <a:gd name="connsiteX1" fmla="*/ 613265 w 998633"/>
                <a:gd name="connsiteY1" fmla="*/ 369384 h 888870"/>
                <a:gd name="connsiteX2" fmla="*/ 530137 w 998633"/>
                <a:gd name="connsiteY2" fmla="*/ 618765 h 888870"/>
                <a:gd name="connsiteX3" fmla="*/ 268880 w 998633"/>
                <a:gd name="connsiteY3" fmla="*/ 583140 h 888870"/>
                <a:gd name="connsiteX4" fmla="*/ 67000 w 998633"/>
                <a:gd name="connsiteY4" fmla="*/ 559389 h 888870"/>
                <a:gd name="connsiteX5" fmla="*/ 19498 w 998633"/>
                <a:gd name="connsiteY5" fmla="*/ 725643 h 888870"/>
                <a:gd name="connsiteX6" fmla="*/ 363883 w 998633"/>
                <a:gd name="connsiteY6" fmla="*/ 820646 h 888870"/>
                <a:gd name="connsiteX7" fmla="*/ 530137 w 998633"/>
                <a:gd name="connsiteY7" fmla="*/ 856272 h 888870"/>
                <a:gd name="connsiteX8" fmla="*/ 642490 w 998633"/>
                <a:gd name="connsiteY8" fmla="*/ 789112 h 888870"/>
                <a:gd name="connsiteX9" fmla="*/ 813245 w 998633"/>
                <a:gd name="connsiteY9" fmla="*/ 888531 h 888870"/>
                <a:gd name="connsiteX10" fmla="*/ 957649 w 998633"/>
                <a:gd name="connsiteY10" fmla="*/ 749394 h 888870"/>
                <a:gd name="connsiteX11" fmla="*/ 993275 w 998633"/>
                <a:gd name="connsiteY11" fmla="*/ 630641 h 888870"/>
                <a:gd name="connsiteX12" fmla="*/ 862646 w 998633"/>
                <a:gd name="connsiteY12" fmla="*/ 535638 h 888870"/>
                <a:gd name="connsiteX13" fmla="*/ 791395 w 998633"/>
                <a:gd name="connsiteY13" fmla="*/ 369384 h 888870"/>
                <a:gd name="connsiteX14" fmla="*/ 720143 w 998633"/>
                <a:gd name="connsiteY14" fmla="*/ 96251 h 888870"/>
                <a:gd name="connsiteX15" fmla="*/ 589514 w 998633"/>
                <a:gd name="connsiteY15" fmla="*/ 1249 h 888870"/>
                <a:gd name="connsiteX16" fmla="*/ 530137 w 998633"/>
                <a:gd name="connsiteY16" fmla="*/ 60625 h 888870"/>
                <a:gd name="connsiteX0" fmla="*/ 530137 w 998633"/>
                <a:gd name="connsiteY0" fmla="*/ 60625 h 890346"/>
                <a:gd name="connsiteX1" fmla="*/ 613265 w 998633"/>
                <a:gd name="connsiteY1" fmla="*/ 369384 h 890346"/>
                <a:gd name="connsiteX2" fmla="*/ 530137 w 998633"/>
                <a:gd name="connsiteY2" fmla="*/ 618765 h 890346"/>
                <a:gd name="connsiteX3" fmla="*/ 268880 w 998633"/>
                <a:gd name="connsiteY3" fmla="*/ 583140 h 890346"/>
                <a:gd name="connsiteX4" fmla="*/ 67000 w 998633"/>
                <a:gd name="connsiteY4" fmla="*/ 559389 h 890346"/>
                <a:gd name="connsiteX5" fmla="*/ 19498 w 998633"/>
                <a:gd name="connsiteY5" fmla="*/ 725643 h 890346"/>
                <a:gd name="connsiteX6" fmla="*/ 363883 w 998633"/>
                <a:gd name="connsiteY6" fmla="*/ 820646 h 890346"/>
                <a:gd name="connsiteX7" fmla="*/ 530137 w 998633"/>
                <a:gd name="connsiteY7" fmla="*/ 856272 h 890346"/>
                <a:gd name="connsiteX8" fmla="*/ 614749 w 998633"/>
                <a:gd name="connsiteY8" fmla="*/ 827263 h 890346"/>
                <a:gd name="connsiteX9" fmla="*/ 813245 w 998633"/>
                <a:gd name="connsiteY9" fmla="*/ 888531 h 890346"/>
                <a:gd name="connsiteX10" fmla="*/ 957649 w 998633"/>
                <a:gd name="connsiteY10" fmla="*/ 749394 h 890346"/>
                <a:gd name="connsiteX11" fmla="*/ 993275 w 998633"/>
                <a:gd name="connsiteY11" fmla="*/ 630641 h 890346"/>
                <a:gd name="connsiteX12" fmla="*/ 862646 w 998633"/>
                <a:gd name="connsiteY12" fmla="*/ 535638 h 890346"/>
                <a:gd name="connsiteX13" fmla="*/ 791395 w 998633"/>
                <a:gd name="connsiteY13" fmla="*/ 369384 h 890346"/>
                <a:gd name="connsiteX14" fmla="*/ 720143 w 998633"/>
                <a:gd name="connsiteY14" fmla="*/ 96251 h 890346"/>
                <a:gd name="connsiteX15" fmla="*/ 589514 w 998633"/>
                <a:gd name="connsiteY15" fmla="*/ 1249 h 890346"/>
                <a:gd name="connsiteX16" fmla="*/ 530137 w 998633"/>
                <a:gd name="connsiteY16" fmla="*/ 60625 h 890346"/>
                <a:gd name="connsiteX0" fmla="*/ 530137 w 998633"/>
                <a:gd name="connsiteY0" fmla="*/ 60625 h 890346"/>
                <a:gd name="connsiteX1" fmla="*/ 613265 w 998633"/>
                <a:gd name="connsiteY1" fmla="*/ 369384 h 890346"/>
                <a:gd name="connsiteX2" fmla="*/ 530137 w 998633"/>
                <a:gd name="connsiteY2" fmla="*/ 618765 h 890346"/>
                <a:gd name="connsiteX3" fmla="*/ 268880 w 998633"/>
                <a:gd name="connsiteY3" fmla="*/ 583140 h 890346"/>
                <a:gd name="connsiteX4" fmla="*/ 67000 w 998633"/>
                <a:gd name="connsiteY4" fmla="*/ 559389 h 890346"/>
                <a:gd name="connsiteX5" fmla="*/ 19498 w 998633"/>
                <a:gd name="connsiteY5" fmla="*/ 725643 h 890346"/>
                <a:gd name="connsiteX6" fmla="*/ 363883 w 998633"/>
                <a:gd name="connsiteY6" fmla="*/ 820646 h 890346"/>
                <a:gd name="connsiteX7" fmla="*/ 446914 w 998633"/>
                <a:gd name="connsiteY7" fmla="*/ 811763 h 890346"/>
                <a:gd name="connsiteX8" fmla="*/ 614749 w 998633"/>
                <a:gd name="connsiteY8" fmla="*/ 827263 h 890346"/>
                <a:gd name="connsiteX9" fmla="*/ 813245 w 998633"/>
                <a:gd name="connsiteY9" fmla="*/ 888531 h 890346"/>
                <a:gd name="connsiteX10" fmla="*/ 957649 w 998633"/>
                <a:gd name="connsiteY10" fmla="*/ 749394 h 890346"/>
                <a:gd name="connsiteX11" fmla="*/ 993275 w 998633"/>
                <a:gd name="connsiteY11" fmla="*/ 630641 h 890346"/>
                <a:gd name="connsiteX12" fmla="*/ 862646 w 998633"/>
                <a:gd name="connsiteY12" fmla="*/ 535638 h 890346"/>
                <a:gd name="connsiteX13" fmla="*/ 791395 w 998633"/>
                <a:gd name="connsiteY13" fmla="*/ 369384 h 890346"/>
                <a:gd name="connsiteX14" fmla="*/ 720143 w 998633"/>
                <a:gd name="connsiteY14" fmla="*/ 96251 h 890346"/>
                <a:gd name="connsiteX15" fmla="*/ 589514 w 998633"/>
                <a:gd name="connsiteY15" fmla="*/ 1249 h 890346"/>
                <a:gd name="connsiteX16" fmla="*/ 530137 w 998633"/>
                <a:gd name="connsiteY16" fmla="*/ 60625 h 890346"/>
                <a:gd name="connsiteX0" fmla="*/ 530334 w 998830"/>
                <a:gd name="connsiteY0" fmla="*/ 60625 h 890346"/>
                <a:gd name="connsiteX1" fmla="*/ 613462 w 998830"/>
                <a:gd name="connsiteY1" fmla="*/ 369384 h 890346"/>
                <a:gd name="connsiteX2" fmla="*/ 530334 w 998830"/>
                <a:gd name="connsiteY2" fmla="*/ 618765 h 890346"/>
                <a:gd name="connsiteX3" fmla="*/ 276012 w 998830"/>
                <a:gd name="connsiteY3" fmla="*/ 621290 h 890346"/>
                <a:gd name="connsiteX4" fmla="*/ 67197 w 998830"/>
                <a:gd name="connsiteY4" fmla="*/ 559389 h 890346"/>
                <a:gd name="connsiteX5" fmla="*/ 19695 w 998830"/>
                <a:gd name="connsiteY5" fmla="*/ 725643 h 890346"/>
                <a:gd name="connsiteX6" fmla="*/ 364080 w 998830"/>
                <a:gd name="connsiteY6" fmla="*/ 820646 h 890346"/>
                <a:gd name="connsiteX7" fmla="*/ 447111 w 998830"/>
                <a:gd name="connsiteY7" fmla="*/ 811763 h 890346"/>
                <a:gd name="connsiteX8" fmla="*/ 614946 w 998830"/>
                <a:gd name="connsiteY8" fmla="*/ 827263 h 890346"/>
                <a:gd name="connsiteX9" fmla="*/ 813442 w 998830"/>
                <a:gd name="connsiteY9" fmla="*/ 888531 h 890346"/>
                <a:gd name="connsiteX10" fmla="*/ 957846 w 998830"/>
                <a:gd name="connsiteY10" fmla="*/ 749394 h 890346"/>
                <a:gd name="connsiteX11" fmla="*/ 993472 w 998830"/>
                <a:gd name="connsiteY11" fmla="*/ 630641 h 890346"/>
                <a:gd name="connsiteX12" fmla="*/ 862843 w 998830"/>
                <a:gd name="connsiteY12" fmla="*/ 535638 h 890346"/>
                <a:gd name="connsiteX13" fmla="*/ 791592 w 998830"/>
                <a:gd name="connsiteY13" fmla="*/ 369384 h 890346"/>
                <a:gd name="connsiteX14" fmla="*/ 720340 w 998830"/>
                <a:gd name="connsiteY14" fmla="*/ 96251 h 890346"/>
                <a:gd name="connsiteX15" fmla="*/ 589711 w 998830"/>
                <a:gd name="connsiteY15" fmla="*/ 1249 h 890346"/>
                <a:gd name="connsiteX16" fmla="*/ 530334 w 998830"/>
                <a:gd name="connsiteY16" fmla="*/ 60625 h 890346"/>
                <a:gd name="connsiteX0" fmla="*/ 490255 w 958751"/>
                <a:gd name="connsiteY0" fmla="*/ 60625 h 890346"/>
                <a:gd name="connsiteX1" fmla="*/ 573383 w 958751"/>
                <a:gd name="connsiteY1" fmla="*/ 369384 h 890346"/>
                <a:gd name="connsiteX2" fmla="*/ 490255 w 958751"/>
                <a:gd name="connsiteY2" fmla="*/ 618765 h 890346"/>
                <a:gd name="connsiteX3" fmla="*/ 235933 w 958751"/>
                <a:gd name="connsiteY3" fmla="*/ 621290 h 890346"/>
                <a:gd name="connsiteX4" fmla="*/ 27118 w 958751"/>
                <a:gd name="connsiteY4" fmla="*/ 559389 h 890346"/>
                <a:gd name="connsiteX5" fmla="*/ 35098 w 958751"/>
                <a:gd name="connsiteY5" fmla="*/ 725643 h 890346"/>
                <a:gd name="connsiteX6" fmla="*/ 324001 w 958751"/>
                <a:gd name="connsiteY6" fmla="*/ 820646 h 890346"/>
                <a:gd name="connsiteX7" fmla="*/ 407032 w 958751"/>
                <a:gd name="connsiteY7" fmla="*/ 811763 h 890346"/>
                <a:gd name="connsiteX8" fmla="*/ 574867 w 958751"/>
                <a:gd name="connsiteY8" fmla="*/ 827263 h 890346"/>
                <a:gd name="connsiteX9" fmla="*/ 773363 w 958751"/>
                <a:gd name="connsiteY9" fmla="*/ 888531 h 890346"/>
                <a:gd name="connsiteX10" fmla="*/ 917767 w 958751"/>
                <a:gd name="connsiteY10" fmla="*/ 749394 h 890346"/>
                <a:gd name="connsiteX11" fmla="*/ 953393 w 958751"/>
                <a:gd name="connsiteY11" fmla="*/ 630641 h 890346"/>
                <a:gd name="connsiteX12" fmla="*/ 822764 w 958751"/>
                <a:gd name="connsiteY12" fmla="*/ 535638 h 890346"/>
                <a:gd name="connsiteX13" fmla="*/ 751513 w 958751"/>
                <a:gd name="connsiteY13" fmla="*/ 369384 h 890346"/>
                <a:gd name="connsiteX14" fmla="*/ 680261 w 958751"/>
                <a:gd name="connsiteY14" fmla="*/ 96251 h 890346"/>
                <a:gd name="connsiteX15" fmla="*/ 549632 w 958751"/>
                <a:gd name="connsiteY15" fmla="*/ 1249 h 890346"/>
                <a:gd name="connsiteX16" fmla="*/ 490255 w 958751"/>
                <a:gd name="connsiteY16" fmla="*/ 60625 h 890346"/>
                <a:gd name="connsiteX0" fmla="*/ 485700 w 954196"/>
                <a:gd name="connsiteY0" fmla="*/ 60625 h 890346"/>
                <a:gd name="connsiteX1" fmla="*/ 568828 w 954196"/>
                <a:gd name="connsiteY1" fmla="*/ 369384 h 890346"/>
                <a:gd name="connsiteX2" fmla="*/ 485700 w 954196"/>
                <a:gd name="connsiteY2" fmla="*/ 618765 h 890346"/>
                <a:gd name="connsiteX3" fmla="*/ 231378 w 954196"/>
                <a:gd name="connsiteY3" fmla="*/ 621290 h 890346"/>
                <a:gd name="connsiteX4" fmla="*/ 22563 w 954196"/>
                <a:gd name="connsiteY4" fmla="*/ 559389 h 890346"/>
                <a:gd name="connsiteX5" fmla="*/ 30543 w 954196"/>
                <a:gd name="connsiteY5" fmla="*/ 725643 h 890346"/>
                <a:gd name="connsiteX6" fmla="*/ 243158 w 954196"/>
                <a:gd name="connsiteY6" fmla="*/ 795213 h 890346"/>
                <a:gd name="connsiteX7" fmla="*/ 402477 w 954196"/>
                <a:gd name="connsiteY7" fmla="*/ 811763 h 890346"/>
                <a:gd name="connsiteX8" fmla="*/ 570312 w 954196"/>
                <a:gd name="connsiteY8" fmla="*/ 827263 h 890346"/>
                <a:gd name="connsiteX9" fmla="*/ 768808 w 954196"/>
                <a:gd name="connsiteY9" fmla="*/ 888531 h 890346"/>
                <a:gd name="connsiteX10" fmla="*/ 913212 w 954196"/>
                <a:gd name="connsiteY10" fmla="*/ 749394 h 890346"/>
                <a:gd name="connsiteX11" fmla="*/ 948838 w 954196"/>
                <a:gd name="connsiteY11" fmla="*/ 630641 h 890346"/>
                <a:gd name="connsiteX12" fmla="*/ 818209 w 954196"/>
                <a:gd name="connsiteY12" fmla="*/ 535638 h 890346"/>
                <a:gd name="connsiteX13" fmla="*/ 746958 w 954196"/>
                <a:gd name="connsiteY13" fmla="*/ 369384 h 890346"/>
                <a:gd name="connsiteX14" fmla="*/ 675706 w 954196"/>
                <a:gd name="connsiteY14" fmla="*/ 96251 h 890346"/>
                <a:gd name="connsiteX15" fmla="*/ 545077 w 954196"/>
                <a:gd name="connsiteY15" fmla="*/ 1249 h 890346"/>
                <a:gd name="connsiteX16" fmla="*/ 485700 w 954196"/>
                <a:gd name="connsiteY16" fmla="*/ 60625 h 890346"/>
                <a:gd name="connsiteX0" fmla="*/ 495107 w 963603"/>
                <a:gd name="connsiteY0" fmla="*/ 60625 h 890346"/>
                <a:gd name="connsiteX1" fmla="*/ 578235 w 963603"/>
                <a:gd name="connsiteY1" fmla="*/ 369384 h 890346"/>
                <a:gd name="connsiteX2" fmla="*/ 495107 w 963603"/>
                <a:gd name="connsiteY2" fmla="*/ 618765 h 890346"/>
                <a:gd name="connsiteX3" fmla="*/ 240785 w 963603"/>
                <a:gd name="connsiteY3" fmla="*/ 621290 h 890346"/>
                <a:gd name="connsiteX4" fmla="*/ 18099 w 963603"/>
                <a:gd name="connsiteY4" fmla="*/ 597540 h 890346"/>
                <a:gd name="connsiteX5" fmla="*/ 39950 w 963603"/>
                <a:gd name="connsiteY5" fmla="*/ 725643 h 890346"/>
                <a:gd name="connsiteX6" fmla="*/ 252565 w 963603"/>
                <a:gd name="connsiteY6" fmla="*/ 795213 h 890346"/>
                <a:gd name="connsiteX7" fmla="*/ 411884 w 963603"/>
                <a:gd name="connsiteY7" fmla="*/ 811763 h 890346"/>
                <a:gd name="connsiteX8" fmla="*/ 579719 w 963603"/>
                <a:gd name="connsiteY8" fmla="*/ 827263 h 890346"/>
                <a:gd name="connsiteX9" fmla="*/ 778215 w 963603"/>
                <a:gd name="connsiteY9" fmla="*/ 888531 h 890346"/>
                <a:gd name="connsiteX10" fmla="*/ 922619 w 963603"/>
                <a:gd name="connsiteY10" fmla="*/ 749394 h 890346"/>
                <a:gd name="connsiteX11" fmla="*/ 958245 w 963603"/>
                <a:gd name="connsiteY11" fmla="*/ 630641 h 890346"/>
                <a:gd name="connsiteX12" fmla="*/ 827616 w 963603"/>
                <a:gd name="connsiteY12" fmla="*/ 535638 h 890346"/>
                <a:gd name="connsiteX13" fmla="*/ 756365 w 963603"/>
                <a:gd name="connsiteY13" fmla="*/ 369384 h 890346"/>
                <a:gd name="connsiteX14" fmla="*/ 685113 w 963603"/>
                <a:gd name="connsiteY14" fmla="*/ 96251 h 890346"/>
                <a:gd name="connsiteX15" fmla="*/ 554484 w 963603"/>
                <a:gd name="connsiteY15" fmla="*/ 1249 h 890346"/>
                <a:gd name="connsiteX16" fmla="*/ 495107 w 963603"/>
                <a:gd name="connsiteY16" fmla="*/ 60625 h 890346"/>
                <a:gd name="connsiteX0" fmla="*/ 495107 w 963603"/>
                <a:gd name="connsiteY0" fmla="*/ 60625 h 890346"/>
                <a:gd name="connsiteX1" fmla="*/ 578235 w 963603"/>
                <a:gd name="connsiteY1" fmla="*/ 369384 h 890346"/>
                <a:gd name="connsiteX2" fmla="*/ 508977 w 963603"/>
                <a:gd name="connsiteY2" fmla="*/ 599690 h 890346"/>
                <a:gd name="connsiteX3" fmla="*/ 240785 w 963603"/>
                <a:gd name="connsiteY3" fmla="*/ 621290 h 890346"/>
                <a:gd name="connsiteX4" fmla="*/ 18099 w 963603"/>
                <a:gd name="connsiteY4" fmla="*/ 597540 h 890346"/>
                <a:gd name="connsiteX5" fmla="*/ 39950 w 963603"/>
                <a:gd name="connsiteY5" fmla="*/ 725643 h 890346"/>
                <a:gd name="connsiteX6" fmla="*/ 252565 w 963603"/>
                <a:gd name="connsiteY6" fmla="*/ 795213 h 890346"/>
                <a:gd name="connsiteX7" fmla="*/ 411884 w 963603"/>
                <a:gd name="connsiteY7" fmla="*/ 811763 h 890346"/>
                <a:gd name="connsiteX8" fmla="*/ 579719 w 963603"/>
                <a:gd name="connsiteY8" fmla="*/ 827263 h 890346"/>
                <a:gd name="connsiteX9" fmla="*/ 778215 w 963603"/>
                <a:gd name="connsiteY9" fmla="*/ 888531 h 890346"/>
                <a:gd name="connsiteX10" fmla="*/ 922619 w 963603"/>
                <a:gd name="connsiteY10" fmla="*/ 749394 h 890346"/>
                <a:gd name="connsiteX11" fmla="*/ 958245 w 963603"/>
                <a:gd name="connsiteY11" fmla="*/ 630641 h 890346"/>
                <a:gd name="connsiteX12" fmla="*/ 827616 w 963603"/>
                <a:gd name="connsiteY12" fmla="*/ 535638 h 890346"/>
                <a:gd name="connsiteX13" fmla="*/ 756365 w 963603"/>
                <a:gd name="connsiteY13" fmla="*/ 369384 h 890346"/>
                <a:gd name="connsiteX14" fmla="*/ 685113 w 963603"/>
                <a:gd name="connsiteY14" fmla="*/ 96251 h 890346"/>
                <a:gd name="connsiteX15" fmla="*/ 554484 w 963603"/>
                <a:gd name="connsiteY15" fmla="*/ 1249 h 890346"/>
                <a:gd name="connsiteX16" fmla="*/ 495107 w 963603"/>
                <a:gd name="connsiteY16" fmla="*/ 60625 h 8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63603" h="890346">
                  <a:moveTo>
                    <a:pt x="495107" y="60625"/>
                  </a:moveTo>
                  <a:cubicBezTo>
                    <a:pt x="499066" y="121981"/>
                    <a:pt x="575923" y="279540"/>
                    <a:pt x="578235" y="369384"/>
                  </a:cubicBezTo>
                  <a:cubicBezTo>
                    <a:pt x="580547" y="459228"/>
                    <a:pt x="565219" y="557706"/>
                    <a:pt x="508977" y="599690"/>
                  </a:cubicBezTo>
                  <a:cubicBezTo>
                    <a:pt x="452735" y="641674"/>
                    <a:pt x="322598" y="621648"/>
                    <a:pt x="240785" y="621290"/>
                  </a:cubicBezTo>
                  <a:cubicBezTo>
                    <a:pt x="158972" y="620932"/>
                    <a:pt x="51572" y="580148"/>
                    <a:pt x="18099" y="597540"/>
                  </a:cubicBezTo>
                  <a:cubicBezTo>
                    <a:pt x="-15373" y="614932"/>
                    <a:pt x="872" y="692698"/>
                    <a:pt x="39950" y="725643"/>
                  </a:cubicBezTo>
                  <a:cubicBezTo>
                    <a:pt x="79028" y="758589"/>
                    <a:pt x="190576" y="780860"/>
                    <a:pt x="252565" y="795213"/>
                  </a:cubicBezTo>
                  <a:cubicBezTo>
                    <a:pt x="314554" y="809566"/>
                    <a:pt x="357358" y="806421"/>
                    <a:pt x="411884" y="811763"/>
                  </a:cubicBezTo>
                  <a:cubicBezTo>
                    <a:pt x="466410" y="817105"/>
                    <a:pt x="544093" y="813409"/>
                    <a:pt x="579719" y="827263"/>
                  </a:cubicBezTo>
                  <a:cubicBezTo>
                    <a:pt x="615345" y="841117"/>
                    <a:pt x="721065" y="901509"/>
                    <a:pt x="778215" y="888531"/>
                  </a:cubicBezTo>
                  <a:cubicBezTo>
                    <a:pt x="835365" y="875553"/>
                    <a:pt x="892614" y="792376"/>
                    <a:pt x="922619" y="749394"/>
                  </a:cubicBezTo>
                  <a:cubicBezTo>
                    <a:pt x="952624" y="706412"/>
                    <a:pt x="974079" y="666267"/>
                    <a:pt x="958245" y="630641"/>
                  </a:cubicBezTo>
                  <a:cubicBezTo>
                    <a:pt x="942411" y="595015"/>
                    <a:pt x="861263" y="579181"/>
                    <a:pt x="827616" y="535638"/>
                  </a:cubicBezTo>
                  <a:cubicBezTo>
                    <a:pt x="793969" y="492095"/>
                    <a:pt x="780116" y="442615"/>
                    <a:pt x="756365" y="369384"/>
                  </a:cubicBezTo>
                  <a:cubicBezTo>
                    <a:pt x="732614" y="296153"/>
                    <a:pt x="718760" y="157607"/>
                    <a:pt x="685113" y="96251"/>
                  </a:cubicBezTo>
                  <a:cubicBezTo>
                    <a:pt x="651466" y="34895"/>
                    <a:pt x="582193" y="5207"/>
                    <a:pt x="554484" y="1249"/>
                  </a:cubicBezTo>
                  <a:cubicBezTo>
                    <a:pt x="526775" y="-2709"/>
                    <a:pt x="491148" y="-731"/>
                    <a:pt x="495107" y="6062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7" name="Volný tvar 36"/>
            <p:cNvSpPr>
              <a:spLocks noChangeAspect="1"/>
            </p:cNvSpPr>
            <p:nvPr/>
          </p:nvSpPr>
          <p:spPr>
            <a:xfrm rot="743732">
              <a:off x="6552532" y="4765596"/>
              <a:ext cx="355892" cy="358665"/>
            </a:xfrm>
            <a:custGeom>
              <a:avLst/>
              <a:gdLst>
                <a:gd name="connsiteX0" fmla="*/ 530137 w 1000418"/>
                <a:gd name="connsiteY0" fmla="*/ 60625 h 941935"/>
                <a:gd name="connsiteX1" fmla="*/ 613265 w 1000418"/>
                <a:gd name="connsiteY1" fmla="*/ 369384 h 941935"/>
                <a:gd name="connsiteX2" fmla="*/ 530137 w 1000418"/>
                <a:gd name="connsiteY2" fmla="*/ 618765 h 941935"/>
                <a:gd name="connsiteX3" fmla="*/ 268880 w 1000418"/>
                <a:gd name="connsiteY3" fmla="*/ 583140 h 941935"/>
                <a:gd name="connsiteX4" fmla="*/ 67000 w 1000418"/>
                <a:gd name="connsiteY4" fmla="*/ 559389 h 941935"/>
                <a:gd name="connsiteX5" fmla="*/ 19498 w 1000418"/>
                <a:gd name="connsiteY5" fmla="*/ 725643 h 941935"/>
                <a:gd name="connsiteX6" fmla="*/ 363883 w 1000418"/>
                <a:gd name="connsiteY6" fmla="*/ 820646 h 941935"/>
                <a:gd name="connsiteX7" fmla="*/ 530137 w 1000418"/>
                <a:gd name="connsiteY7" fmla="*/ 856272 h 941935"/>
                <a:gd name="connsiteX8" fmla="*/ 743893 w 1000418"/>
                <a:gd name="connsiteY8" fmla="*/ 939399 h 941935"/>
                <a:gd name="connsiteX9" fmla="*/ 957649 w 1000418"/>
                <a:gd name="connsiteY9" fmla="*/ 749394 h 941935"/>
                <a:gd name="connsiteX10" fmla="*/ 993275 w 1000418"/>
                <a:gd name="connsiteY10" fmla="*/ 630641 h 941935"/>
                <a:gd name="connsiteX11" fmla="*/ 862646 w 1000418"/>
                <a:gd name="connsiteY11" fmla="*/ 535638 h 941935"/>
                <a:gd name="connsiteX12" fmla="*/ 791395 w 1000418"/>
                <a:gd name="connsiteY12" fmla="*/ 369384 h 941935"/>
                <a:gd name="connsiteX13" fmla="*/ 720143 w 1000418"/>
                <a:gd name="connsiteY13" fmla="*/ 96251 h 941935"/>
                <a:gd name="connsiteX14" fmla="*/ 589514 w 1000418"/>
                <a:gd name="connsiteY14" fmla="*/ 1249 h 941935"/>
                <a:gd name="connsiteX15" fmla="*/ 530137 w 1000418"/>
                <a:gd name="connsiteY15" fmla="*/ 60625 h 941935"/>
                <a:gd name="connsiteX0" fmla="*/ 530137 w 1000418"/>
                <a:gd name="connsiteY0" fmla="*/ 60625 h 939621"/>
                <a:gd name="connsiteX1" fmla="*/ 613265 w 1000418"/>
                <a:gd name="connsiteY1" fmla="*/ 369384 h 939621"/>
                <a:gd name="connsiteX2" fmla="*/ 530137 w 1000418"/>
                <a:gd name="connsiteY2" fmla="*/ 618765 h 939621"/>
                <a:gd name="connsiteX3" fmla="*/ 268880 w 1000418"/>
                <a:gd name="connsiteY3" fmla="*/ 583140 h 939621"/>
                <a:gd name="connsiteX4" fmla="*/ 67000 w 1000418"/>
                <a:gd name="connsiteY4" fmla="*/ 559389 h 939621"/>
                <a:gd name="connsiteX5" fmla="*/ 19498 w 1000418"/>
                <a:gd name="connsiteY5" fmla="*/ 725643 h 939621"/>
                <a:gd name="connsiteX6" fmla="*/ 363883 w 1000418"/>
                <a:gd name="connsiteY6" fmla="*/ 820646 h 939621"/>
                <a:gd name="connsiteX7" fmla="*/ 530137 w 1000418"/>
                <a:gd name="connsiteY7" fmla="*/ 856272 h 939621"/>
                <a:gd name="connsiteX8" fmla="*/ 642490 w 1000418"/>
                <a:gd name="connsiteY8" fmla="*/ 789112 h 939621"/>
                <a:gd name="connsiteX9" fmla="*/ 743893 w 1000418"/>
                <a:gd name="connsiteY9" fmla="*/ 939399 h 939621"/>
                <a:gd name="connsiteX10" fmla="*/ 957649 w 1000418"/>
                <a:gd name="connsiteY10" fmla="*/ 749394 h 939621"/>
                <a:gd name="connsiteX11" fmla="*/ 993275 w 1000418"/>
                <a:gd name="connsiteY11" fmla="*/ 630641 h 939621"/>
                <a:gd name="connsiteX12" fmla="*/ 862646 w 1000418"/>
                <a:gd name="connsiteY12" fmla="*/ 535638 h 939621"/>
                <a:gd name="connsiteX13" fmla="*/ 791395 w 1000418"/>
                <a:gd name="connsiteY13" fmla="*/ 369384 h 939621"/>
                <a:gd name="connsiteX14" fmla="*/ 720143 w 1000418"/>
                <a:gd name="connsiteY14" fmla="*/ 96251 h 939621"/>
                <a:gd name="connsiteX15" fmla="*/ 589514 w 1000418"/>
                <a:gd name="connsiteY15" fmla="*/ 1249 h 939621"/>
                <a:gd name="connsiteX16" fmla="*/ 530137 w 1000418"/>
                <a:gd name="connsiteY16" fmla="*/ 60625 h 939621"/>
                <a:gd name="connsiteX0" fmla="*/ 530137 w 998633"/>
                <a:gd name="connsiteY0" fmla="*/ 60625 h 888870"/>
                <a:gd name="connsiteX1" fmla="*/ 613265 w 998633"/>
                <a:gd name="connsiteY1" fmla="*/ 369384 h 888870"/>
                <a:gd name="connsiteX2" fmla="*/ 530137 w 998633"/>
                <a:gd name="connsiteY2" fmla="*/ 618765 h 888870"/>
                <a:gd name="connsiteX3" fmla="*/ 268880 w 998633"/>
                <a:gd name="connsiteY3" fmla="*/ 583140 h 888870"/>
                <a:gd name="connsiteX4" fmla="*/ 67000 w 998633"/>
                <a:gd name="connsiteY4" fmla="*/ 559389 h 888870"/>
                <a:gd name="connsiteX5" fmla="*/ 19498 w 998633"/>
                <a:gd name="connsiteY5" fmla="*/ 725643 h 888870"/>
                <a:gd name="connsiteX6" fmla="*/ 363883 w 998633"/>
                <a:gd name="connsiteY6" fmla="*/ 820646 h 888870"/>
                <a:gd name="connsiteX7" fmla="*/ 530137 w 998633"/>
                <a:gd name="connsiteY7" fmla="*/ 856272 h 888870"/>
                <a:gd name="connsiteX8" fmla="*/ 642490 w 998633"/>
                <a:gd name="connsiteY8" fmla="*/ 789112 h 888870"/>
                <a:gd name="connsiteX9" fmla="*/ 813245 w 998633"/>
                <a:gd name="connsiteY9" fmla="*/ 888531 h 888870"/>
                <a:gd name="connsiteX10" fmla="*/ 957649 w 998633"/>
                <a:gd name="connsiteY10" fmla="*/ 749394 h 888870"/>
                <a:gd name="connsiteX11" fmla="*/ 993275 w 998633"/>
                <a:gd name="connsiteY11" fmla="*/ 630641 h 888870"/>
                <a:gd name="connsiteX12" fmla="*/ 862646 w 998633"/>
                <a:gd name="connsiteY12" fmla="*/ 535638 h 888870"/>
                <a:gd name="connsiteX13" fmla="*/ 791395 w 998633"/>
                <a:gd name="connsiteY13" fmla="*/ 369384 h 888870"/>
                <a:gd name="connsiteX14" fmla="*/ 720143 w 998633"/>
                <a:gd name="connsiteY14" fmla="*/ 96251 h 888870"/>
                <a:gd name="connsiteX15" fmla="*/ 589514 w 998633"/>
                <a:gd name="connsiteY15" fmla="*/ 1249 h 888870"/>
                <a:gd name="connsiteX16" fmla="*/ 530137 w 998633"/>
                <a:gd name="connsiteY16" fmla="*/ 60625 h 888870"/>
                <a:gd name="connsiteX0" fmla="*/ 530137 w 998633"/>
                <a:gd name="connsiteY0" fmla="*/ 60625 h 890346"/>
                <a:gd name="connsiteX1" fmla="*/ 613265 w 998633"/>
                <a:gd name="connsiteY1" fmla="*/ 369384 h 890346"/>
                <a:gd name="connsiteX2" fmla="*/ 530137 w 998633"/>
                <a:gd name="connsiteY2" fmla="*/ 618765 h 890346"/>
                <a:gd name="connsiteX3" fmla="*/ 268880 w 998633"/>
                <a:gd name="connsiteY3" fmla="*/ 583140 h 890346"/>
                <a:gd name="connsiteX4" fmla="*/ 67000 w 998633"/>
                <a:gd name="connsiteY4" fmla="*/ 559389 h 890346"/>
                <a:gd name="connsiteX5" fmla="*/ 19498 w 998633"/>
                <a:gd name="connsiteY5" fmla="*/ 725643 h 890346"/>
                <a:gd name="connsiteX6" fmla="*/ 363883 w 998633"/>
                <a:gd name="connsiteY6" fmla="*/ 820646 h 890346"/>
                <a:gd name="connsiteX7" fmla="*/ 530137 w 998633"/>
                <a:gd name="connsiteY7" fmla="*/ 856272 h 890346"/>
                <a:gd name="connsiteX8" fmla="*/ 614749 w 998633"/>
                <a:gd name="connsiteY8" fmla="*/ 827263 h 890346"/>
                <a:gd name="connsiteX9" fmla="*/ 813245 w 998633"/>
                <a:gd name="connsiteY9" fmla="*/ 888531 h 890346"/>
                <a:gd name="connsiteX10" fmla="*/ 957649 w 998633"/>
                <a:gd name="connsiteY10" fmla="*/ 749394 h 890346"/>
                <a:gd name="connsiteX11" fmla="*/ 993275 w 998633"/>
                <a:gd name="connsiteY11" fmla="*/ 630641 h 890346"/>
                <a:gd name="connsiteX12" fmla="*/ 862646 w 998633"/>
                <a:gd name="connsiteY12" fmla="*/ 535638 h 890346"/>
                <a:gd name="connsiteX13" fmla="*/ 791395 w 998633"/>
                <a:gd name="connsiteY13" fmla="*/ 369384 h 890346"/>
                <a:gd name="connsiteX14" fmla="*/ 720143 w 998633"/>
                <a:gd name="connsiteY14" fmla="*/ 96251 h 890346"/>
                <a:gd name="connsiteX15" fmla="*/ 589514 w 998633"/>
                <a:gd name="connsiteY15" fmla="*/ 1249 h 890346"/>
                <a:gd name="connsiteX16" fmla="*/ 530137 w 998633"/>
                <a:gd name="connsiteY16" fmla="*/ 60625 h 890346"/>
                <a:gd name="connsiteX0" fmla="*/ 530137 w 998633"/>
                <a:gd name="connsiteY0" fmla="*/ 60625 h 890346"/>
                <a:gd name="connsiteX1" fmla="*/ 613265 w 998633"/>
                <a:gd name="connsiteY1" fmla="*/ 369384 h 890346"/>
                <a:gd name="connsiteX2" fmla="*/ 530137 w 998633"/>
                <a:gd name="connsiteY2" fmla="*/ 618765 h 890346"/>
                <a:gd name="connsiteX3" fmla="*/ 268880 w 998633"/>
                <a:gd name="connsiteY3" fmla="*/ 583140 h 890346"/>
                <a:gd name="connsiteX4" fmla="*/ 67000 w 998633"/>
                <a:gd name="connsiteY4" fmla="*/ 559389 h 890346"/>
                <a:gd name="connsiteX5" fmla="*/ 19498 w 998633"/>
                <a:gd name="connsiteY5" fmla="*/ 725643 h 890346"/>
                <a:gd name="connsiteX6" fmla="*/ 363883 w 998633"/>
                <a:gd name="connsiteY6" fmla="*/ 820646 h 890346"/>
                <a:gd name="connsiteX7" fmla="*/ 446914 w 998633"/>
                <a:gd name="connsiteY7" fmla="*/ 811763 h 890346"/>
                <a:gd name="connsiteX8" fmla="*/ 614749 w 998633"/>
                <a:gd name="connsiteY8" fmla="*/ 827263 h 890346"/>
                <a:gd name="connsiteX9" fmla="*/ 813245 w 998633"/>
                <a:gd name="connsiteY9" fmla="*/ 888531 h 890346"/>
                <a:gd name="connsiteX10" fmla="*/ 957649 w 998633"/>
                <a:gd name="connsiteY10" fmla="*/ 749394 h 890346"/>
                <a:gd name="connsiteX11" fmla="*/ 993275 w 998633"/>
                <a:gd name="connsiteY11" fmla="*/ 630641 h 890346"/>
                <a:gd name="connsiteX12" fmla="*/ 862646 w 998633"/>
                <a:gd name="connsiteY12" fmla="*/ 535638 h 890346"/>
                <a:gd name="connsiteX13" fmla="*/ 791395 w 998633"/>
                <a:gd name="connsiteY13" fmla="*/ 369384 h 890346"/>
                <a:gd name="connsiteX14" fmla="*/ 720143 w 998633"/>
                <a:gd name="connsiteY14" fmla="*/ 96251 h 890346"/>
                <a:gd name="connsiteX15" fmla="*/ 589514 w 998633"/>
                <a:gd name="connsiteY15" fmla="*/ 1249 h 890346"/>
                <a:gd name="connsiteX16" fmla="*/ 530137 w 998633"/>
                <a:gd name="connsiteY16" fmla="*/ 60625 h 890346"/>
                <a:gd name="connsiteX0" fmla="*/ 530334 w 998830"/>
                <a:gd name="connsiteY0" fmla="*/ 60625 h 890346"/>
                <a:gd name="connsiteX1" fmla="*/ 613462 w 998830"/>
                <a:gd name="connsiteY1" fmla="*/ 369384 h 890346"/>
                <a:gd name="connsiteX2" fmla="*/ 530334 w 998830"/>
                <a:gd name="connsiteY2" fmla="*/ 618765 h 890346"/>
                <a:gd name="connsiteX3" fmla="*/ 276012 w 998830"/>
                <a:gd name="connsiteY3" fmla="*/ 621290 h 890346"/>
                <a:gd name="connsiteX4" fmla="*/ 67197 w 998830"/>
                <a:gd name="connsiteY4" fmla="*/ 559389 h 890346"/>
                <a:gd name="connsiteX5" fmla="*/ 19695 w 998830"/>
                <a:gd name="connsiteY5" fmla="*/ 725643 h 890346"/>
                <a:gd name="connsiteX6" fmla="*/ 364080 w 998830"/>
                <a:gd name="connsiteY6" fmla="*/ 820646 h 890346"/>
                <a:gd name="connsiteX7" fmla="*/ 447111 w 998830"/>
                <a:gd name="connsiteY7" fmla="*/ 811763 h 890346"/>
                <a:gd name="connsiteX8" fmla="*/ 614946 w 998830"/>
                <a:gd name="connsiteY8" fmla="*/ 827263 h 890346"/>
                <a:gd name="connsiteX9" fmla="*/ 813442 w 998830"/>
                <a:gd name="connsiteY9" fmla="*/ 888531 h 890346"/>
                <a:gd name="connsiteX10" fmla="*/ 957846 w 998830"/>
                <a:gd name="connsiteY10" fmla="*/ 749394 h 890346"/>
                <a:gd name="connsiteX11" fmla="*/ 993472 w 998830"/>
                <a:gd name="connsiteY11" fmla="*/ 630641 h 890346"/>
                <a:gd name="connsiteX12" fmla="*/ 862843 w 998830"/>
                <a:gd name="connsiteY12" fmla="*/ 535638 h 890346"/>
                <a:gd name="connsiteX13" fmla="*/ 791592 w 998830"/>
                <a:gd name="connsiteY13" fmla="*/ 369384 h 890346"/>
                <a:gd name="connsiteX14" fmla="*/ 720340 w 998830"/>
                <a:gd name="connsiteY14" fmla="*/ 96251 h 890346"/>
                <a:gd name="connsiteX15" fmla="*/ 589711 w 998830"/>
                <a:gd name="connsiteY15" fmla="*/ 1249 h 890346"/>
                <a:gd name="connsiteX16" fmla="*/ 530334 w 998830"/>
                <a:gd name="connsiteY16" fmla="*/ 60625 h 890346"/>
                <a:gd name="connsiteX0" fmla="*/ 490255 w 958751"/>
                <a:gd name="connsiteY0" fmla="*/ 60625 h 890346"/>
                <a:gd name="connsiteX1" fmla="*/ 573383 w 958751"/>
                <a:gd name="connsiteY1" fmla="*/ 369384 h 890346"/>
                <a:gd name="connsiteX2" fmla="*/ 490255 w 958751"/>
                <a:gd name="connsiteY2" fmla="*/ 618765 h 890346"/>
                <a:gd name="connsiteX3" fmla="*/ 235933 w 958751"/>
                <a:gd name="connsiteY3" fmla="*/ 621290 h 890346"/>
                <a:gd name="connsiteX4" fmla="*/ 27118 w 958751"/>
                <a:gd name="connsiteY4" fmla="*/ 559389 h 890346"/>
                <a:gd name="connsiteX5" fmla="*/ 35098 w 958751"/>
                <a:gd name="connsiteY5" fmla="*/ 725643 h 890346"/>
                <a:gd name="connsiteX6" fmla="*/ 324001 w 958751"/>
                <a:gd name="connsiteY6" fmla="*/ 820646 h 890346"/>
                <a:gd name="connsiteX7" fmla="*/ 407032 w 958751"/>
                <a:gd name="connsiteY7" fmla="*/ 811763 h 890346"/>
                <a:gd name="connsiteX8" fmla="*/ 574867 w 958751"/>
                <a:gd name="connsiteY8" fmla="*/ 827263 h 890346"/>
                <a:gd name="connsiteX9" fmla="*/ 773363 w 958751"/>
                <a:gd name="connsiteY9" fmla="*/ 888531 h 890346"/>
                <a:gd name="connsiteX10" fmla="*/ 917767 w 958751"/>
                <a:gd name="connsiteY10" fmla="*/ 749394 h 890346"/>
                <a:gd name="connsiteX11" fmla="*/ 953393 w 958751"/>
                <a:gd name="connsiteY11" fmla="*/ 630641 h 890346"/>
                <a:gd name="connsiteX12" fmla="*/ 822764 w 958751"/>
                <a:gd name="connsiteY12" fmla="*/ 535638 h 890346"/>
                <a:gd name="connsiteX13" fmla="*/ 751513 w 958751"/>
                <a:gd name="connsiteY13" fmla="*/ 369384 h 890346"/>
                <a:gd name="connsiteX14" fmla="*/ 680261 w 958751"/>
                <a:gd name="connsiteY14" fmla="*/ 96251 h 890346"/>
                <a:gd name="connsiteX15" fmla="*/ 549632 w 958751"/>
                <a:gd name="connsiteY15" fmla="*/ 1249 h 890346"/>
                <a:gd name="connsiteX16" fmla="*/ 490255 w 958751"/>
                <a:gd name="connsiteY16" fmla="*/ 60625 h 890346"/>
                <a:gd name="connsiteX0" fmla="*/ 485700 w 954196"/>
                <a:gd name="connsiteY0" fmla="*/ 60625 h 890346"/>
                <a:gd name="connsiteX1" fmla="*/ 568828 w 954196"/>
                <a:gd name="connsiteY1" fmla="*/ 369384 h 890346"/>
                <a:gd name="connsiteX2" fmla="*/ 485700 w 954196"/>
                <a:gd name="connsiteY2" fmla="*/ 618765 h 890346"/>
                <a:gd name="connsiteX3" fmla="*/ 231378 w 954196"/>
                <a:gd name="connsiteY3" fmla="*/ 621290 h 890346"/>
                <a:gd name="connsiteX4" fmla="*/ 22563 w 954196"/>
                <a:gd name="connsiteY4" fmla="*/ 559389 h 890346"/>
                <a:gd name="connsiteX5" fmla="*/ 30543 w 954196"/>
                <a:gd name="connsiteY5" fmla="*/ 725643 h 890346"/>
                <a:gd name="connsiteX6" fmla="*/ 243158 w 954196"/>
                <a:gd name="connsiteY6" fmla="*/ 795213 h 890346"/>
                <a:gd name="connsiteX7" fmla="*/ 402477 w 954196"/>
                <a:gd name="connsiteY7" fmla="*/ 811763 h 890346"/>
                <a:gd name="connsiteX8" fmla="*/ 570312 w 954196"/>
                <a:gd name="connsiteY8" fmla="*/ 827263 h 890346"/>
                <a:gd name="connsiteX9" fmla="*/ 768808 w 954196"/>
                <a:gd name="connsiteY9" fmla="*/ 888531 h 890346"/>
                <a:gd name="connsiteX10" fmla="*/ 913212 w 954196"/>
                <a:gd name="connsiteY10" fmla="*/ 749394 h 890346"/>
                <a:gd name="connsiteX11" fmla="*/ 948838 w 954196"/>
                <a:gd name="connsiteY11" fmla="*/ 630641 h 890346"/>
                <a:gd name="connsiteX12" fmla="*/ 818209 w 954196"/>
                <a:gd name="connsiteY12" fmla="*/ 535638 h 890346"/>
                <a:gd name="connsiteX13" fmla="*/ 746958 w 954196"/>
                <a:gd name="connsiteY13" fmla="*/ 369384 h 890346"/>
                <a:gd name="connsiteX14" fmla="*/ 675706 w 954196"/>
                <a:gd name="connsiteY14" fmla="*/ 96251 h 890346"/>
                <a:gd name="connsiteX15" fmla="*/ 545077 w 954196"/>
                <a:gd name="connsiteY15" fmla="*/ 1249 h 890346"/>
                <a:gd name="connsiteX16" fmla="*/ 485700 w 954196"/>
                <a:gd name="connsiteY16" fmla="*/ 60625 h 890346"/>
                <a:gd name="connsiteX0" fmla="*/ 495107 w 963603"/>
                <a:gd name="connsiteY0" fmla="*/ 60625 h 890346"/>
                <a:gd name="connsiteX1" fmla="*/ 578235 w 963603"/>
                <a:gd name="connsiteY1" fmla="*/ 369384 h 890346"/>
                <a:gd name="connsiteX2" fmla="*/ 495107 w 963603"/>
                <a:gd name="connsiteY2" fmla="*/ 618765 h 890346"/>
                <a:gd name="connsiteX3" fmla="*/ 240785 w 963603"/>
                <a:gd name="connsiteY3" fmla="*/ 621290 h 890346"/>
                <a:gd name="connsiteX4" fmla="*/ 18099 w 963603"/>
                <a:gd name="connsiteY4" fmla="*/ 597540 h 890346"/>
                <a:gd name="connsiteX5" fmla="*/ 39950 w 963603"/>
                <a:gd name="connsiteY5" fmla="*/ 725643 h 890346"/>
                <a:gd name="connsiteX6" fmla="*/ 252565 w 963603"/>
                <a:gd name="connsiteY6" fmla="*/ 795213 h 890346"/>
                <a:gd name="connsiteX7" fmla="*/ 411884 w 963603"/>
                <a:gd name="connsiteY7" fmla="*/ 811763 h 890346"/>
                <a:gd name="connsiteX8" fmla="*/ 579719 w 963603"/>
                <a:gd name="connsiteY8" fmla="*/ 827263 h 890346"/>
                <a:gd name="connsiteX9" fmla="*/ 778215 w 963603"/>
                <a:gd name="connsiteY9" fmla="*/ 888531 h 890346"/>
                <a:gd name="connsiteX10" fmla="*/ 922619 w 963603"/>
                <a:gd name="connsiteY10" fmla="*/ 749394 h 890346"/>
                <a:gd name="connsiteX11" fmla="*/ 958245 w 963603"/>
                <a:gd name="connsiteY11" fmla="*/ 630641 h 890346"/>
                <a:gd name="connsiteX12" fmla="*/ 827616 w 963603"/>
                <a:gd name="connsiteY12" fmla="*/ 535638 h 890346"/>
                <a:gd name="connsiteX13" fmla="*/ 756365 w 963603"/>
                <a:gd name="connsiteY13" fmla="*/ 369384 h 890346"/>
                <a:gd name="connsiteX14" fmla="*/ 685113 w 963603"/>
                <a:gd name="connsiteY14" fmla="*/ 96251 h 890346"/>
                <a:gd name="connsiteX15" fmla="*/ 554484 w 963603"/>
                <a:gd name="connsiteY15" fmla="*/ 1249 h 890346"/>
                <a:gd name="connsiteX16" fmla="*/ 495107 w 963603"/>
                <a:gd name="connsiteY16" fmla="*/ 60625 h 890346"/>
                <a:gd name="connsiteX0" fmla="*/ 495107 w 963603"/>
                <a:gd name="connsiteY0" fmla="*/ 60625 h 890346"/>
                <a:gd name="connsiteX1" fmla="*/ 578235 w 963603"/>
                <a:gd name="connsiteY1" fmla="*/ 369384 h 890346"/>
                <a:gd name="connsiteX2" fmla="*/ 508977 w 963603"/>
                <a:gd name="connsiteY2" fmla="*/ 599690 h 890346"/>
                <a:gd name="connsiteX3" fmla="*/ 240785 w 963603"/>
                <a:gd name="connsiteY3" fmla="*/ 621290 h 890346"/>
                <a:gd name="connsiteX4" fmla="*/ 18099 w 963603"/>
                <a:gd name="connsiteY4" fmla="*/ 597540 h 890346"/>
                <a:gd name="connsiteX5" fmla="*/ 39950 w 963603"/>
                <a:gd name="connsiteY5" fmla="*/ 725643 h 890346"/>
                <a:gd name="connsiteX6" fmla="*/ 252565 w 963603"/>
                <a:gd name="connsiteY6" fmla="*/ 795213 h 890346"/>
                <a:gd name="connsiteX7" fmla="*/ 411884 w 963603"/>
                <a:gd name="connsiteY7" fmla="*/ 811763 h 890346"/>
                <a:gd name="connsiteX8" fmla="*/ 579719 w 963603"/>
                <a:gd name="connsiteY8" fmla="*/ 827263 h 890346"/>
                <a:gd name="connsiteX9" fmla="*/ 778215 w 963603"/>
                <a:gd name="connsiteY9" fmla="*/ 888531 h 890346"/>
                <a:gd name="connsiteX10" fmla="*/ 922619 w 963603"/>
                <a:gd name="connsiteY10" fmla="*/ 749394 h 890346"/>
                <a:gd name="connsiteX11" fmla="*/ 958245 w 963603"/>
                <a:gd name="connsiteY11" fmla="*/ 630641 h 890346"/>
                <a:gd name="connsiteX12" fmla="*/ 827616 w 963603"/>
                <a:gd name="connsiteY12" fmla="*/ 535638 h 890346"/>
                <a:gd name="connsiteX13" fmla="*/ 756365 w 963603"/>
                <a:gd name="connsiteY13" fmla="*/ 369384 h 890346"/>
                <a:gd name="connsiteX14" fmla="*/ 685113 w 963603"/>
                <a:gd name="connsiteY14" fmla="*/ 96251 h 890346"/>
                <a:gd name="connsiteX15" fmla="*/ 554484 w 963603"/>
                <a:gd name="connsiteY15" fmla="*/ 1249 h 890346"/>
                <a:gd name="connsiteX16" fmla="*/ 495107 w 963603"/>
                <a:gd name="connsiteY16" fmla="*/ 60625 h 8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63603" h="890346">
                  <a:moveTo>
                    <a:pt x="495107" y="60625"/>
                  </a:moveTo>
                  <a:cubicBezTo>
                    <a:pt x="499066" y="121981"/>
                    <a:pt x="575923" y="279540"/>
                    <a:pt x="578235" y="369384"/>
                  </a:cubicBezTo>
                  <a:cubicBezTo>
                    <a:pt x="580547" y="459228"/>
                    <a:pt x="565219" y="557706"/>
                    <a:pt x="508977" y="599690"/>
                  </a:cubicBezTo>
                  <a:cubicBezTo>
                    <a:pt x="452735" y="641674"/>
                    <a:pt x="322598" y="621648"/>
                    <a:pt x="240785" y="621290"/>
                  </a:cubicBezTo>
                  <a:cubicBezTo>
                    <a:pt x="158972" y="620932"/>
                    <a:pt x="51572" y="580148"/>
                    <a:pt x="18099" y="597540"/>
                  </a:cubicBezTo>
                  <a:cubicBezTo>
                    <a:pt x="-15373" y="614932"/>
                    <a:pt x="872" y="692698"/>
                    <a:pt x="39950" y="725643"/>
                  </a:cubicBezTo>
                  <a:cubicBezTo>
                    <a:pt x="79028" y="758589"/>
                    <a:pt x="190576" y="780860"/>
                    <a:pt x="252565" y="795213"/>
                  </a:cubicBezTo>
                  <a:cubicBezTo>
                    <a:pt x="314554" y="809566"/>
                    <a:pt x="357358" y="806421"/>
                    <a:pt x="411884" y="811763"/>
                  </a:cubicBezTo>
                  <a:cubicBezTo>
                    <a:pt x="466410" y="817105"/>
                    <a:pt x="544093" y="813409"/>
                    <a:pt x="579719" y="827263"/>
                  </a:cubicBezTo>
                  <a:cubicBezTo>
                    <a:pt x="615345" y="841117"/>
                    <a:pt x="721065" y="901509"/>
                    <a:pt x="778215" y="888531"/>
                  </a:cubicBezTo>
                  <a:cubicBezTo>
                    <a:pt x="835365" y="875553"/>
                    <a:pt x="892614" y="792376"/>
                    <a:pt x="922619" y="749394"/>
                  </a:cubicBezTo>
                  <a:cubicBezTo>
                    <a:pt x="952624" y="706412"/>
                    <a:pt x="974079" y="666267"/>
                    <a:pt x="958245" y="630641"/>
                  </a:cubicBezTo>
                  <a:cubicBezTo>
                    <a:pt x="942411" y="595015"/>
                    <a:pt x="861263" y="579181"/>
                    <a:pt x="827616" y="535638"/>
                  </a:cubicBezTo>
                  <a:cubicBezTo>
                    <a:pt x="793969" y="492095"/>
                    <a:pt x="780116" y="442615"/>
                    <a:pt x="756365" y="369384"/>
                  </a:cubicBezTo>
                  <a:cubicBezTo>
                    <a:pt x="732614" y="296153"/>
                    <a:pt x="718760" y="157607"/>
                    <a:pt x="685113" y="96251"/>
                  </a:cubicBezTo>
                  <a:cubicBezTo>
                    <a:pt x="651466" y="34895"/>
                    <a:pt x="582193" y="5207"/>
                    <a:pt x="554484" y="1249"/>
                  </a:cubicBezTo>
                  <a:cubicBezTo>
                    <a:pt x="526775" y="-2709"/>
                    <a:pt x="491148" y="-731"/>
                    <a:pt x="495107" y="6062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87" name="Ovál 86"/>
            <p:cNvSpPr/>
            <p:nvPr/>
          </p:nvSpPr>
          <p:spPr>
            <a:xfrm rot="19002577">
              <a:off x="5733347" y="5790961"/>
              <a:ext cx="108012" cy="444446"/>
            </a:xfrm>
            <a:prstGeom prst="ellipse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88" name="Ovál 87"/>
            <p:cNvSpPr/>
            <p:nvPr/>
          </p:nvSpPr>
          <p:spPr>
            <a:xfrm rot="19002577">
              <a:off x="5874587" y="5677149"/>
              <a:ext cx="108012" cy="444446"/>
            </a:xfrm>
            <a:prstGeom prst="ellipse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89" name="Ovál 88"/>
            <p:cNvSpPr/>
            <p:nvPr/>
          </p:nvSpPr>
          <p:spPr>
            <a:xfrm rot="18275507">
              <a:off x="6894161" y="4520844"/>
              <a:ext cx="108012" cy="444446"/>
            </a:xfrm>
            <a:prstGeom prst="ellipse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0" name="Ovál 89"/>
            <p:cNvSpPr/>
            <p:nvPr/>
          </p:nvSpPr>
          <p:spPr>
            <a:xfrm rot="18275507">
              <a:off x="6987980" y="4360451"/>
              <a:ext cx="108012" cy="444446"/>
            </a:xfrm>
            <a:prstGeom prst="ellipse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1" name="Ovál 90"/>
            <p:cNvSpPr/>
            <p:nvPr/>
          </p:nvSpPr>
          <p:spPr>
            <a:xfrm>
              <a:off x="6631285" y="3675847"/>
              <a:ext cx="180000" cy="180000"/>
            </a:xfrm>
            <a:prstGeom prst="ellipse">
              <a:avLst/>
            </a:prstGeom>
            <a:solidFill>
              <a:srgbClr val="7030A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2" name="TextovéPole 91"/>
            <p:cNvSpPr txBox="1"/>
            <p:nvPr/>
          </p:nvSpPr>
          <p:spPr>
            <a:xfrm>
              <a:off x="4325796" y="5427900"/>
              <a:ext cx="60527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Cl-</a:t>
              </a:r>
            </a:p>
          </p:txBody>
        </p:sp>
        <p:sp>
          <p:nvSpPr>
            <p:cNvPr id="93" name="TextovéPole 92"/>
            <p:cNvSpPr txBox="1"/>
            <p:nvPr/>
          </p:nvSpPr>
          <p:spPr>
            <a:xfrm>
              <a:off x="6095019" y="3541201"/>
              <a:ext cx="60527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Cl-</a:t>
              </a:r>
            </a:p>
          </p:txBody>
        </p:sp>
        <p:sp>
          <p:nvSpPr>
            <p:cNvPr id="94" name="Volný tvar 93"/>
            <p:cNvSpPr/>
            <p:nvPr/>
          </p:nvSpPr>
          <p:spPr>
            <a:xfrm>
              <a:off x="6775511" y="3925127"/>
              <a:ext cx="621158" cy="966158"/>
            </a:xfrm>
            <a:custGeom>
              <a:avLst/>
              <a:gdLst>
                <a:gd name="connsiteX0" fmla="*/ 13480 w 634582"/>
                <a:gd name="connsiteY0" fmla="*/ 0 h 966158"/>
                <a:gd name="connsiteX1" fmla="*/ 116997 w 634582"/>
                <a:gd name="connsiteY1" fmla="*/ 163901 h 966158"/>
                <a:gd name="connsiteX2" fmla="*/ 73865 w 634582"/>
                <a:gd name="connsiteY2" fmla="*/ 388188 h 966158"/>
                <a:gd name="connsiteX3" fmla="*/ 13480 w 634582"/>
                <a:gd name="connsiteY3" fmla="*/ 534837 h 966158"/>
                <a:gd name="connsiteX4" fmla="*/ 65238 w 634582"/>
                <a:gd name="connsiteY4" fmla="*/ 646981 h 966158"/>
                <a:gd name="connsiteX5" fmla="*/ 634582 w 634582"/>
                <a:gd name="connsiteY5" fmla="*/ 966158 h 966158"/>
                <a:gd name="connsiteX6" fmla="*/ 634582 w 634582"/>
                <a:gd name="connsiteY6" fmla="*/ 966158 h 966158"/>
                <a:gd name="connsiteX0" fmla="*/ 56 w 621158"/>
                <a:gd name="connsiteY0" fmla="*/ 0 h 966158"/>
                <a:gd name="connsiteX1" fmla="*/ 103573 w 621158"/>
                <a:gd name="connsiteY1" fmla="*/ 163901 h 966158"/>
                <a:gd name="connsiteX2" fmla="*/ 60441 w 621158"/>
                <a:gd name="connsiteY2" fmla="*/ 388188 h 966158"/>
                <a:gd name="connsiteX3" fmla="*/ 56 w 621158"/>
                <a:gd name="connsiteY3" fmla="*/ 534837 h 966158"/>
                <a:gd name="connsiteX4" fmla="*/ 51814 w 621158"/>
                <a:gd name="connsiteY4" fmla="*/ 646981 h 966158"/>
                <a:gd name="connsiteX5" fmla="*/ 621158 w 621158"/>
                <a:gd name="connsiteY5" fmla="*/ 966158 h 966158"/>
                <a:gd name="connsiteX6" fmla="*/ 621158 w 621158"/>
                <a:gd name="connsiteY6" fmla="*/ 966158 h 966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1158" h="966158">
                  <a:moveTo>
                    <a:pt x="56" y="0"/>
                  </a:moveTo>
                  <a:cubicBezTo>
                    <a:pt x="46782" y="49601"/>
                    <a:pt x="93509" y="99203"/>
                    <a:pt x="103573" y="163901"/>
                  </a:cubicBezTo>
                  <a:cubicBezTo>
                    <a:pt x="113637" y="228599"/>
                    <a:pt x="77694" y="326365"/>
                    <a:pt x="60441" y="388188"/>
                  </a:cubicBezTo>
                  <a:cubicBezTo>
                    <a:pt x="43188" y="450011"/>
                    <a:pt x="1494" y="491705"/>
                    <a:pt x="56" y="534837"/>
                  </a:cubicBezTo>
                  <a:cubicBezTo>
                    <a:pt x="-1382" y="577969"/>
                    <a:pt x="25373" y="624142"/>
                    <a:pt x="51814" y="646981"/>
                  </a:cubicBezTo>
                  <a:cubicBezTo>
                    <a:pt x="78255" y="669820"/>
                    <a:pt x="621158" y="966158"/>
                    <a:pt x="621158" y="966158"/>
                  </a:cubicBezTo>
                  <a:lnTo>
                    <a:pt x="621158" y="966158"/>
                  </a:lnTo>
                </a:path>
              </a:pathLst>
            </a:custGeom>
            <a:noFill/>
            <a:ln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6" name="Volný tvar 95"/>
            <p:cNvSpPr/>
            <p:nvPr/>
          </p:nvSpPr>
          <p:spPr>
            <a:xfrm>
              <a:off x="5098448" y="5764470"/>
              <a:ext cx="1009650" cy="463550"/>
            </a:xfrm>
            <a:custGeom>
              <a:avLst/>
              <a:gdLst>
                <a:gd name="connsiteX0" fmla="*/ 0 w 1009650"/>
                <a:gd name="connsiteY0" fmla="*/ 0 h 463550"/>
                <a:gd name="connsiteX1" fmla="*/ 127000 w 1009650"/>
                <a:gd name="connsiteY1" fmla="*/ 114300 h 463550"/>
                <a:gd name="connsiteX2" fmla="*/ 323850 w 1009650"/>
                <a:gd name="connsiteY2" fmla="*/ 120650 h 463550"/>
                <a:gd name="connsiteX3" fmla="*/ 469900 w 1009650"/>
                <a:gd name="connsiteY3" fmla="*/ 12700 h 463550"/>
                <a:gd name="connsiteX4" fmla="*/ 635000 w 1009650"/>
                <a:gd name="connsiteY4" fmla="*/ 88900 h 463550"/>
                <a:gd name="connsiteX5" fmla="*/ 1009650 w 1009650"/>
                <a:gd name="connsiteY5" fmla="*/ 463550 h 46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9650" h="463550">
                  <a:moveTo>
                    <a:pt x="0" y="0"/>
                  </a:moveTo>
                  <a:cubicBezTo>
                    <a:pt x="36512" y="47096"/>
                    <a:pt x="73025" y="94192"/>
                    <a:pt x="127000" y="114300"/>
                  </a:cubicBezTo>
                  <a:cubicBezTo>
                    <a:pt x="180975" y="134408"/>
                    <a:pt x="266700" y="137583"/>
                    <a:pt x="323850" y="120650"/>
                  </a:cubicBezTo>
                  <a:cubicBezTo>
                    <a:pt x="381000" y="103717"/>
                    <a:pt x="418042" y="17992"/>
                    <a:pt x="469900" y="12700"/>
                  </a:cubicBezTo>
                  <a:cubicBezTo>
                    <a:pt x="521758" y="7408"/>
                    <a:pt x="545042" y="13758"/>
                    <a:pt x="635000" y="88900"/>
                  </a:cubicBezTo>
                  <a:cubicBezTo>
                    <a:pt x="724958" y="164042"/>
                    <a:pt x="867304" y="313796"/>
                    <a:pt x="1009650" y="463550"/>
                  </a:cubicBezTo>
                </a:path>
              </a:pathLst>
            </a:custGeom>
            <a:noFill/>
            <a:ln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7" name="TextovéPole 96"/>
            <p:cNvSpPr txBox="1"/>
            <p:nvPr/>
          </p:nvSpPr>
          <p:spPr>
            <a:xfrm>
              <a:off x="6425586" y="5447342"/>
              <a:ext cx="231481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Receptor s navázaným neurotransmiterem</a:t>
              </a:r>
            </a:p>
          </p:txBody>
        </p:sp>
        <p:sp>
          <p:nvSpPr>
            <p:cNvPr id="98" name="TextovéPole 97"/>
            <p:cNvSpPr txBox="1"/>
            <p:nvPr/>
          </p:nvSpPr>
          <p:spPr>
            <a:xfrm>
              <a:off x="4510998" y="6228020"/>
              <a:ext cx="188665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Iontový kanál</a:t>
              </a:r>
            </a:p>
          </p:txBody>
        </p:sp>
        <p:cxnSp>
          <p:nvCxnSpPr>
            <p:cNvPr id="99" name="Přímá spojnice 98"/>
            <p:cNvCxnSpPr/>
            <p:nvPr/>
          </p:nvCxnSpPr>
          <p:spPr>
            <a:xfrm flipH="1">
              <a:off x="6656685" y="5158279"/>
              <a:ext cx="77883" cy="400753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Přímá spojnice 100"/>
            <p:cNvCxnSpPr/>
            <p:nvPr/>
          </p:nvCxnSpPr>
          <p:spPr>
            <a:xfrm flipH="1">
              <a:off x="6274867" y="5673666"/>
              <a:ext cx="189661" cy="65366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Přímá spojnice 104"/>
            <p:cNvCxnSpPr/>
            <p:nvPr/>
          </p:nvCxnSpPr>
          <p:spPr>
            <a:xfrm flipH="1">
              <a:off x="5672519" y="6152633"/>
              <a:ext cx="114834" cy="147683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" name="TextovéPole 109"/>
            <p:cNvSpPr txBox="1"/>
            <p:nvPr/>
          </p:nvSpPr>
          <p:spPr>
            <a:xfrm>
              <a:off x="7221846" y="3723941"/>
              <a:ext cx="188665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Postsynaptická membrána</a:t>
              </a:r>
            </a:p>
          </p:txBody>
        </p:sp>
        <p:cxnSp>
          <p:nvCxnSpPr>
            <p:cNvPr id="111" name="Přímá spojnice 110"/>
            <p:cNvCxnSpPr>
              <a:endCxn id="20" idx="3"/>
            </p:cNvCxnSpPr>
            <p:nvPr/>
          </p:nvCxnSpPr>
          <p:spPr>
            <a:xfrm flipH="1">
              <a:off x="7048406" y="3955861"/>
              <a:ext cx="196185" cy="139391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Skupina 11"/>
          <p:cNvGrpSpPr/>
          <p:nvPr/>
        </p:nvGrpSpPr>
        <p:grpSpPr>
          <a:xfrm>
            <a:off x="536963" y="3327512"/>
            <a:ext cx="3903133" cy="2261728"/>
            <a:chOff x="536963" y="3861048"/>
            <a:chExt cx="3903133" cy="2261728"/>
          </a:xfrm>
        </p:grpSpPr>
        <p:sp>
          <p:nvSpPr>
            <p:cNvPr id="36" name="TextovéPole 35"/>
            <p:cNvSpPr txBox="1"/>
            <p:nvPr/>
          </p:nvSpPr>
          <p:spPr>
            <a:xfrm>
              <a:off x="3215960" y="5780112"/>
              <a:ext cx="122413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1600" dirty="0"/>
                <a:t>čas (</a:t>
              </a:r>
              <a:r>
                <a:rPr lang="cs-CZ" sz="1600" dirty="0" err="1"/>
                <a:t>ms</a:t>
              </a:r>
              <a:r>
                <a:rPr lang="cs-CZ" sz="1600" dirty="0"/>
                <a:t>)</a:t>
              </a:r>
            </a:p>
          </p:txBody>
        </p:sp>
        <p:grpSp>
          <p:nvGrpSpPr>
            <p:cNvPr id="10" name="Skupina 9"/>
            <p:cNvGrpSpPr/>
            <p:nvPr/>
          </p:nvGrpSpPr>
          <p:grpSpPr>
            <a:xfrm>
              <a:off x="536963" y="3861048"/>
              <a:ext cx="3386965" cy="2261728"/>
              <a:chOff x="536963" y="3861048"/>
              <a:chExt cx="3386965" cy="2261728"/>
            </a:xfrm>
          </p:grpSpPr>
          <p:cxnSp>
            <p:nvCxnSpPr>
              <p:cNvPr id="5" name="Přímá spojnice 4"/>
              <p:cNvCxnSpPr/>
              <p:nvPr/>
            </p:nvCxnSpPr>
            <p:spPr>
              <a:xfrm>
                <a:off x="1106091" y="4237021"/>
                <a:ext cx="0" cy="158400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Přímá spojnice 30"/>
              <p:cNvCxnSpPr/>
              <p:nvPr/>
            </p:nvCxnSpPr>
            <p:spPr>
              <a:xfrm flipH="1">
                <a:off x="1115616" y="5814643"/>
                <a:ext cx="2808312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" name="Volný tvar 7"/>
              <p:cNvSpPr/>
              <p:nvPr/>
            </p:nvSpPr>
            <p:spPr>
              <a:xfrm flipV="1">
                <a:off x="1119560" y="4480909"/>
                <a:ext cx="2782075" cy="997036"/>
              </a:xfrm>
              <a:custGeom>
                <a:avLst/>
                <a:gdLst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44310"/>
                  <a:gd name="connsiteX1" fmla="*/ 404037 w 2796363"/>
                  <a:gd name="connsiteY1" fmla="*/ 998136 h 1044310"/>
                  <a:gd name="connsiteX2" fmla="*/ 584791 w 2796363"/>
                  <a:gd name="connsiteY2" fmla="*/ 768040 h 1044310"/>
                  <a:gd name="connsiteX3" fmla="*/ 744279 w 2796363"/>
                  <a:gd name="connsiteY3" fmla="*/ 108821 h 1044310"/>
                  <a:gd name="connsiteX4" fmla="*/ 967563 w 2796363"/>
                  <a:gd name="connsiteY4" fmla="*/ 34393 h 1044310"/>
                  <a:gd name="connsiteX5" fmla="*/ 1329070 w 2796363"/>
                  <a:gd name="connsiteY5" fmla="*/ 459696 h 1044310"/>
                  <a:gd name="connsiteX6" fmla="*/ 1860698 w 2796363"/>
                  <a:gd name="connsiteY6" fmla="*/ 853100 h 1044310"/>
                  <a:gd name="connsiteX7" fmla="*/ 2317898 w 2796363"/>
                  <a:gd name="connsiteY7" fmla="*/ 980691 h 1044310"/>
                  <a:gd name="connsiteX8" fmla="*/ 2796363 w 2796363"/>
                  <a:gd name="connsiteY8" fmla="*/ 991324 h 1044310"/>
                  <a:gd name="connsiteX0" fmla="*/ 0 w 2782075"/>
                  <a:gd name="connsiteY0" fmla="*/ 983848 h 1015359"/>
                  <a:gd name="connsiteX1" fmla="*/ 389749 w 2782075"/>
                  <a:gd name="connsiteY1" fmla="*/ 998136 h 1015359"/>
                  <a:gd name="connsiteX2" fmla="*/ 570503 w 2782075"/>
                  <a:gd name="connsiteY2" fmla="*/ 768040 h 1015359"/>
                  <a:gd name="connsiteX3" fmla="*/ 729991 w 2782075"/>
                  <a:gd name="connsiteY3" fmla="*/ 108821 h 1015359"/>
                  <a:gd name="connsiteX4" fmla="*/ 953275 w 2782075"/>
                  <a:gd name="connsiteY4" fmla="*/ 34393 h 1015359"/>
                  <a:gd name="connsiteX5" fmla="*/ 1314782 w 2782075"/>
                  <a:gd name="connsiteY5" fmla="*/ 459696 h 1015359"/>
                  <a:gd name="connsiteX6" fmla="*/ 1846410 w 2782075"/>
                  <a:gd name="connsiteY6" fmla="*/ 853100 h 1015359"/>
                  <a:gd name="connsiteX7" fmla="*/ 2303610 w 2782075"/>
                  <a:gd name="connsiteY7" fmla="*/ 980691 h 1015359"/>
                  <a:gd name="connsiteX8" fmla="*/ 2782075 w 2782075"/>
                  <a:gd name="connsiteY8" fmla="*/ 991324 h 1015359"/>
                  <a:gd name="connsiteX0" fmla="*/ 0 w 2782075"/>
                  <a:gd name="connsiteY0" fmla="*/ 983848 h 997036"/>
                  <a:gd name="connsiteX1" fmla="*/ 408799 w 2782075"/>
                  <a:gd name="connsiteY1" fmla="*/ 962418 h 997036"/>
                  <a:gd name="connsiteX2" fmla="*/ 570503 w 2782075"/>
                  <a:gd name="connsiteY2" fmla="*/ 768040 h 997036"/>
                  <a:gd name="connsiteX3" fmla="*/ 729991 w 2782075"/>
                  <a:gd name="connsiteY3" fmla="*/ 108821 h 997036"/>
                  <a:gd name="connsiteX4" fmla="*/ 953275 w 2782075"/>
                  <a:gd name="connsiteY4" fmla="*/ 34393 h 997036"/>
                  <a:gd name="connsiteX5" fmla="*/ 1314782 w 2782075"/>
                  <a:gd name="connsiteY5" fmla="*/ 459696 h 997036"/>
                  <a:gd name="connsiteX6" fmla="*/ 1846410 w 2782075"/>
                  <a:gd name="connsiteY6" fmla="*/ 853100 h 997036"/>
                  <a:gd name="connsiteX7" fmla="*/ 2303610 w 2782075"/>
                  <a:gd name="connsiteY7" fmla="*/ 980691 h 997036"/>
                  <a:gd name="connsiteX8" fmla="*/ 2782075 w 2782075"/>
                  <a:gd name="connsiteY8" fmla="*/ 991324 h 997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82075" h="997036">
                    <a:moveTo>
                      <a:pt x="0" y="983848"/>
                    </a:moveTo>
                    <a:cubicBezTo>
                      <a:pt x="153286" y="1005999"/>
                      <a:pt x="313715" y="998386"/>
                      <a:pt x="408799" y="962418"/>
                    </a:cubicBezTo>
                    <a:cubicBezTo>
                      <a:pt x="503883" y="926450"/>
                      <a:pt x="516971" y="910306"/>
                      <a:pt x="570503" y="768040"/>
                    </a:cubicBezTo>
                    <a:cubicBezTo>
                      <a:pt x="624035" y="625774"/>
                      <a:pt x="666196" y="231095"/>
                      <a:pt x="729991" y="108821"/>
                    </a:cubicBezTo>
                    <a:cubicBezTo>
                      <a:pt x="793786" y="-13453"/>
                      <a:pt x="855810" y="-24086"/>
                      <a:pt x="953275" y="34393"/>
                    </a:cubicBezTo>
                    <a:cubicBezTo>
                      <a:pt x="1050740" y="92872"/>
                      <a:pt x="1165926" y="323245"/>
                      <a:pt x="1314782" y="459696"/>
                    </a:cubicBezTo>
                    <a:cubicBezTo>
                      <a:pt x="1463638" y="596147"/>
                      <a:pt x="1628442" y="745003"/>
                      <a:pt x="1846410" y="853100"/>
                    </a:cubicBezTo>
                    <a:cubicBezTo>
                      <a:pt x="2064378" y="961197"/>
                      <a:pt x="2147666" y="957654"/>
                      <a:pt x="2303610" y="980691"/>
                    </a:cubicBezTo>
                    <a:cubicBezTo>
                      <a:pt x="2459554" y="1003728"/>
                      <a:pt x="2620814" y="997526"/>
                      <a:pt x="2782075" y="991324"/>
                    </a:cubicBezTo>
                  </a:path>
                </a:pathLst>
              </a:custGeom>
              <a:noFill/>
              <a:ln w="28575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600"/>
              </a:p>
            </p:txBody>
          </p:sp>
          <p:sp>
            <p:nvSpPr>
              <p:cNvPr id="9" name="TextovéPole 8"/>
              <p:cNvSpPr txBox="1"/>
              <p:nvPr/>
            </p:nvSpPr>
            <p:spPr>
              <a:xfrm>
                <a:off x="536963" y="3861048"/>
                <a:ext cx="85443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sz="1600" dirty="0"/>
                  <a:t>napětí (</a:t>
                </a:r>
                <a:r>
                  <a:rPr lang="cs-CZ" sz="1600" dirty="0" err="1"/>
                  <a:t>mV</a:t>
                </a:r>
                <a:r>
                  <a:rPr lang="cs-CZ" sz="1600" dirty="0"/>
                  <a:t>)</a:t>
                </a:r>
              </a:p>
            </p:txBody>
          </p:sp>
          <p:sp>
            <p:nvSpPr>
              <p:cNvPr id="38" name="TextovéPole 37"/>
              <p:cNvSpPr txBox="1"/>
              <p:nvPr/>
            </p:nvSpPr>
            <p:spPr>
              <a:xfrm>
                <a:off x="632213" y="5302030"/>
                <a:ext cx="854432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sz="1600" dirty="0"/>
                  <a:t>-90</a:t>
                </a:r>
              </a:p>
            </p:txBody>
          </p:sp>
          <p:sp>
            <p:nvSpPr>
              <p:cNvPr id="40" name="TextovéPole 39"/>
              <p:cNvSpPr txBox="1"/>
              <p:nvPr/>
            </p:nvSpPr>
            <p:spPr>
              <a:xfrm>
                <a:off x="1290757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1600" dirty="0"/>
                  <a:t>0</a:t>
                </a:r>
              </a:p>
            </p:txBody>
          </p:sp>
          <p:sp>
            <p:nvSpPr>
              <p:cNvPr id="41" name="TextovéPole 40"/>
              <p:cNvSpPr txBox="1"/>
              <p:nvPr/>
            </p:nvSpPr>
            <p:spPr>
              <a:xfrm>
                <a:off x="1806436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1600" dirty="0"/>
                  <a:t>2</a:t>
                </a:r>
              </a:p>
            </p:txBody>
          </p:sp>
          <p:sp>
            <p:nvSpPr>
              <p:cNvPr id="43" name="TextovéPole 42"/>
              <p:cNvSpPr txBox="1"/>
              <p:nvPr/>
            </p:nvSpPr>
            <p:spPr>
              <a:xfrm>
                <a:off x="2322115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1600" dirty="0"/>
                  <a:t>4</a:t>
                </a:r>
              </a:p>
            </p:txBody>
          </p:sp>
          <p:sp>
            <p:nvSpPr>
              <p:cNvPr id="45" name="TextovéPole 44"/>
              <p:cNvSpPr txBox="1"/>
              <p:nvPr/>
            </p:nvSpPr>
            <p:spPr>
              <a:xfrm>
                <a:off x="2837793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1600" dirty="0"/>
                  <a:t>6</a:t>
                </a:r>
              </a:p>
            </p:txBody>
          </p:sp>
          <p:sp>
            <p:nvSpPr>
              <p:cNvPr id="46" name="TextovéPole 45"/>
              <p:cNvSpPr txBox="1"/>
              <p:nvPr/>
            </p:nvSpPr>
            <p:spPr>
              <a:xfrm>
                <a:off x="632213" y="4324678"/>
                <a:ext cx="854432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sz="1600" dirty="0"/>
                  <a:t>-85</a:t>
                </a:r>
              </a:p>
            </p:txBody>
          </p:sp>
        </p:grpSp>
      </p:grpSp>
      <p:sp>
        <p:nvSpPr>
          <p:cNvPr id="48" name="TextovéPole 47"/>
          <p:cNvSpPr txBox="1"/>
          <p:nvPr/>
        </p:nvSpPr>
        <p:spPr>
          <a:xfrm>
            <a:off x="315976" y="6008960"/>
            <a:ext cx="834486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600" dirty="0"/>
              <a:t>Jeden typ neurotransmiteru se váže na jeden typ receptoru  a otvírá jeden typ iontových kanálů</a:t>
            </a:r>
          </a:p>
          <a:p>
            <a:r>
              <a:rPr lang="cs-CZ" sz="1600" dirty="0"/>
              <a:t>Např. GABA navázaná na GABA</a:t>
            </a:r>
            <a:r>
              <a:rPr lang="cs-CZ" sz="1600" baseline="-25000" dirty="0"/>
              <a:t>A</a:t>
            </a:r>
            <a:r>
              <a:rPr lang="cs-CZ" sz="1600" dirty="0"/>
              <a:t> způsobí otevření kanálu pro Cl- a vstup Cl- do buňky</a:t>
            </a:r>
          </a:p>
        </p:txBody>
      </p:sp>
      <p:sp>
        <p:nvSpPr>
          <p:cNvPr id="44" name="TextovéPole 43"/>
          <p:cNvSpPr txBox="1"/>
          <p:nvPr/>
        </p:nvSpPr>
        <p:spPr>
          <a:xfrm>
            <a:off x="374270" y="300757"/>
            <a:ext cx="712879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Inhibiční postsynaptický potenciál (IPSP)</a:t>
            </a:r>
          </a:p>
        </p:txBody>
      </p:sp>
    </p:spTree>
    <p:extLst>
      <p:ext uri="{BB962C8B-B14F-4D97-AF65-F5344CB8AC3E}">
        <p14:creationId xmlns:p14="http://schemas.microsoft.com/office/powerpoint/2010/main" val="37148313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8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:\Users\Johanka\Desktop\výuka\přednáška bakaláři\obrázky\neuro neuron, mícha, reflexy\01-cell-structures-3-638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3584" y="404664"/>
            <a:ext cx="7704856" cy="57846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66939591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ovéPole 1"/>
          <p:cNvSpPr txBox="1"/>
          <p:nvPr/>
        </p:nvSpPr>
        <p:spPr>
          <a:xfrm>
            <a:off x="354806" y="307229"/>
            <a:ext cx="803361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Šíření excitačního postsynaptického potenciálu</a:t>
            </a:r>
          </a:p>
        </p:txBody>
      </p:sp>
      <p:sp>
        <p:nvSpPr>
          <p:cNvPr id="3" name="TextovéPole 2"/>
          <p:cNvSpPr txBox="1"/>
          <p:nvPr/>
        </p:nvSpPr>
        <p:spPr>
          <a:xfrm>
            <a:off x="395536" y="836712"/>
            <a:ext cx="799288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Postsynaptický potenciál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/>
              <a:t>je slabý (mnohokrát slabší než AP)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/>
              <a:t>šíří se od synapse s dekrementem (úbytkem) – zmenšuje se, když se vzdaluje od synapse (postupně zaniká)</a:t>
            </a:r>
          </a:p>
        </p:txBody>
      </p:sp>
      <p:sp>
        <p:nvSpPr>
          <p:cNvPr id="22" name="Volný tvar 21"/>
          <p:cNvSpPr/>
          <p:nvPr/>
        </p:nvSpPr>
        <p:spPr>
          <a:xfrm>
            <a:off x="26089" y="2945247"/>
            <a:ext cx="9085271" cy="3891357"/>
          </a:xfrm>
          <a:custGeom>
            <a:avLst/>
            <a:gdLst>
              <a:gd name="connsiteX0" fmla="*/ 244088 w 9068829"/>
              <a:gd name="connsiteY0" fmla="*/ 1719335 h 3517926"/>
              <a:gd name="connsiteX1" fmla="*/ 1453763 w 9068829"/>
              <a:gd name="connsiteY1" fmla="*/ 1995560 h 3517926"/>
              <a:gd name="connsiteX2" fmla="*/ 3425438 w 9068829"/>
              <a:gd name="connsiteY2" fmla="*/ 1919360 h 3517926"/>
              <a:gd name="connsiteX3" fmla="*/ 5873363 w 9068829"/>
              <a:gd name="connsiteY3" fmla="*/ 1728860 h 3517926"/>
              <a:gd name="connsiteX4" fmla="*/ 7616438 w 9068829"/>
              <a:gd name="connsiteY4" fmla="*/ 1185935 h 3517926"/>
              <a:gd name="connsiteX5" fmla="*/ 8426063 w 9068829"/>
              <a:gd name="connsiteY5" fmla="*/ 271535 h 3517926"/>
              <a:gd name="connsiteX6" fmla="*/ 9026138 w 9068829"/>
              <a:gd name="connsiteY6" fmla="*/ 14360 h 3517926"/>
              <a:gd name="connsiteX7" fmla="*/ 9007088 w 9068829"/>
              <a:gd name="connsiteY7" fmla="*/ 614435 h 3517926"/>
              <a:gd name="connsiteX8" fmla="*/ 9035663 w 9068829"/>
              <a:gd name="connsiteY8" fmla="*/ 2776610 h 3517926"/>
              <a:gd name="connsiteX9" fmla="*/ 8997563 w 9068829"/>
              <a:gd name="connsiteY9" fmla="*/ 3395735 h 3517926"/>
              <a:gd name="connsiteX10" fmla="*/ 8226038 w 9068829"/>
              <a:gd name="connsiteY10" fmla="*/ 3433835 h 3517926"/>
              <a:gd name="connsiteX11" fmla="*/ 7130663 w 9068829"/>
              <a:gd name="connsiteY11" fmla="*/ 3452885 h 3517926"/>
              <a:gd name="connsiteX12" fmla="*/ 7206863 w 9068829"/>
              <a:gd name="connsiteY12" fmla="*/ 2519435 h 3517926"/>
              <a:gd name="connsiteX13" fmla="*/ 7216388 w 9068829"/>
              <a:gd name="connsiteY13" fmla="*/ 2290835 h 3517926"/>
              <a:gd name="connsiteX14" fmla="*/ 6797288 w 9068829"/>
              <a:gd name="connsiteY14" fmla="*/ 2176535 h 3517926"/>
              <a:gd name="connsiteX15" fmla="*/ 5501888 w 9068829"/>
              <a:gd name="connsiteY15" fmla="*/ 2357510 h 3517926"/>
              <a:gd name="connsiteX16" fmla="*/ 4730363 w 9068829"/>
              <a:gd name="connsiteY16" fmla="*/ 2300360 h 3517926"/>
              <a:gd name="connsiteX17" fmla="*/ 4111238 w 9068829"/>
              <a:gd name="connsiteY17" fmla="*/ 2795660 h 3517926"/>
              <a:gd name="connsiteX18" fmla="*/ 3434963 w 9068829"/>
              <a:gd name="connsiteY18" fmla="*/ 3376685 h 3517926"/>
              <a:gd name="connsiteX19" fmla="*/ 3073013 w 9068829"/>
              <a:gd name="connsiteY19" fmla="*/ 3357635 h 3517926"/>
              <a:gd name="connsiteX20" fmla="*/ 3625463 w 9068829"/>
              <a:gd name="connsiteY20" fmla="*/ 2843285 h 3517926"/>
              <a:gd name="connsiteX21" fmla="*/ 3958838 w 9068829"/>
              <a:gd name="connsiteY21" fmla="*/ 2452760 h 3517926"/>
              <a:gd name="connsiteX22" fmla="*/ 2615813 w 9068829"/>
              <a:gd name="connsiteY22" fmla="*/ 2386085 h 3517926"/>
              <a:gd name="connsiteX23" fmla="*/ 863213 w 9068829"/>
              <a:gd name="connsiteY23" fmla="*/ 2205110 h 3517926"/>
              <a:gd name="connsiteX24" fmla="*/ 120263 w 9068829"/>
              <a:gd name="connsiteY24" fmla="*/ 2605160 h 3517926"/>
              <a:gd name="connsiteX25" fmla="*/ 44063 w 9068829"/>
              <a:gd name="connsiteY25" fmla="*/ 2443235 h 3517926"/>
              <a:gd name="connsiteX26" fmla="*/ 558413 w 9068829"/>
              <a:gd name="connsiteY26" fmla="*/ 2043185 h 3517926"/>
              <a:gd name="connsiteX27" fmla="*/ 110738 w 9068829"/>
              <a:gd name="connsiteY27" fmla="*/ 1833635 h 3517926"/>
              <a:gd name="connsiteX28" fmla="*/ 110738 w 9068829"/>
              <a:gd name="connsiteY28" fmla="*/ 1557410 h 3517926"/>
              <a:gd name="connsiteX29" fmla="*/ 244088 w 9068829"/>
              <a:gd name="connsiteY29" fmla="*/ 1719335 h 3517926"/>
              <a:gd name="connsiteX0" fmla="*/ 244088 w 9064448"/>
              <a:gd name="connsiteY0" fmla="*/ 1719335 h 3805403"/>
              <a:gd name="connsiteX1" fmla="*/ 1453763 w 9064448"/>
              <a:gd name="connsiteY1" fmla="*/ 1995560 h 3805403"/>
              <a:gd name="connsiteX2" fmla="*/ 3425438 w 9064448"/>
              <a:gd name="connsiteY2" fmla="*/ 1919360 h 3805403"/>
              <a:gd name="connsiteX3" fmla="*/ 5873363 w 9064448"/>
              <a:gd name="connsiteY3" fmla="*/ 1728860 h 3805403"/>
              <a:gd name="connsiteX4" fmla="*/ 7616438 w 9064448"/>
              <a:gd name="connsiteY4" fmla="*/ 1185935 h 3805403"/>
              <a:gd name="connsiteX5" fmla="*/ 8426063 w 9064448"/>
              <a:gd name="connsiteY5" fmla="*/ 271535 h 3805403"/>
              <a:gd name="connsiteX6" fmla="*/ 9026138 w 9064448"/>
              <a:gd name="connsiteY6" fmla="*/ 14360 h 3805403"/>
              <a:gd name="connsiteX7" fmla="*/ 9007088 w 9064448"/>
              <a:gd name="connsiteY7" fmla="*/ 614435 h 3805403"/>
              <a:gd name="connsiteX8" fmla="*/ 9035663 w 9064448"/>
              <a:gd name="connsiteY8" fmla="*/ 2776610 h 3805403"/>
              <a:gd name="connsiteX9" fmla="*/ 8997563 w 9064448"/>
              <a:gd name="connsiteY9" fmla="*/ 3395735 h 3805403"/>
              <a:gd name="connsiteX10" fmla="*/ 8959463 w 9064448"/>
              <a:gd name="connsiteY10" fmla="*/ 3805310 h 3805403"/>
              <a:gd name="connsiteX11" fmla="*/ 8226038 w 9064448"/>
              <a:gd name="connsiteY11" fmla="*/ 3433835 h 3805403"/>
              <a:gd name="connsiteX12" fmla="*/ 7130663 w 9064448"/>
              <a:gd name="connsiteY12" fmla="*/ 3452885 h 3805403"/>
              <a:gd name="connsiteX13" fmla="*/ 7206863 w 9064448"/>
              <a:gd name="connsiteY13" fmla="*/ 2519435 h 3805403"/>
              <a:gd name="connsiteX14" fmla="*/ 7216388 w 9064448"/>
              <a:gd name="connsiteY14" fmla="*/ 2290835 h 3805403"/>
              <a:gd name="connsiteX15" fmla="*/ 6797288 w 9064448"/>
              <a:gd name="connsiteY15" fmla="*/ 2176535 h 3805403"/>
              <a:gd name="connsiteX16" fmla="*/ 5501888 w 9064448"/>
              <a:gd name="connsiteY16" fmla="*/ 2357510 h 3805403"/>
              <a:gd name="connsiteX17" fmla="*/ 4730363 w 9064448"/>
              <a:gd name="connsiteY17" fmla="*/ 2300360 h 3805403"/>
              <a:gd name="connsiteX18" fmla="*/ 4111238 w 9064448"/>
              <a:gd name="connsiteY18" fmla="*/ 2795660 h 3805403"/>
              <a:gd name="connsiteX19" fmla="*/ 3434963 w 9064448"/>
              <a:gd name="connsiteY19" fmla="*/ 3376685 h 3805403"/>
              <a:gd name="connsiteX20" fmla="*/ 3073013 w 9064448"/>
              <a:gd name="connsiteY20" fmla="*/ 3357635 h 3805403"/>
              <a:gd name="connsiteX21" fmla="*/ 3625463 w 9064448"/>
              <a:gd name="connsiteY21" fmla="*/ 2843285 h 3805403"/>
              <a:gd name="connsiteX22" fmla="*/ 3958838 w 9064448"/>
              <a:gd name="connsiteY22" fmla="*/ 2452760 h 3805403"/>
              <a:gd name="connsiteX23" fmla="*/ 2615813 w 9064448"/>
              <a:gd name="connsiteY23" fmla="*/ 2386085 h 3805403"/>
              <a:gd name="connsiteX24" fmla="*/ 863213 w 9064448"/>
              <a:gd name="connsiteY24" fmla="*/ 2205110 h 3805403"/>
              <a:gd name="connsiteX25" fmla="*/ 120263 w 9064448"/>
              <a:gd name="connsiteY25" fmla="*/ 2605160 h 3805403"/>
              <a:gd name="connsiteX26" fmla="*/ 44063 w 9064448"/>
              <a:gd name="connsiteY26" fmla="*/ 2443235 h 3805403"/>
              <a:gd name="connsiteX27" fmla="*/ 558413 w 9064448"/>
              <a:gd name="connsiteY27" fmla="*/ 2043185 h 3805403"/>
              <a:gd name="connsiteX28" fmla="*/ 110738 w 9064448"/>
              <a:gd name="connsiteY28" fmla="*/ 1833635 h 3805403"/>
              <a:gd name="connsiteX29" fmla="*/ 110738 w 9064448"/>
              <a:gd name="connsiteY29" fmla="*/ 1557410 h 3805403"/>
              <a:gd name="connsiteX30" fmla="*/ 244088 w 9064448"/>
              <a:gd name="connsiteY30" fmla="*/ 1719335 h 3805403"/>
              <a:gd name="connsiteX0" fmla="*/ 244088 w 9064448"/>
              <a:gd name="connsiteY0" fmla="*/ 1719335 h 3847381"/>
              <a:gd name="connsiteX1" fmla="*/ 1453763 w 9064448"/>
              <a:gd name="connsiteY1" fmla="*/ 1995560 h 3847381"/>
              <a:gd name="connsiteX2" fmla="*/ 3425438 w 9064448"/>
              <a:gd name="connsiteY2" fmla="*/ 1919360 h 3847381"/>
              <a:gd name="connsiteX3" fmla="*/ 5873363 w 9064448"/>
              <a:gd name="connsiteY3" fmla="*/ 1728860 h 3847381"/>
              <a:gd name="connsiteX4" fmla="*/ 7616438 w 9064448"/>
              <a:gd name="connsiteY4" fmla="*/ 1185935 h 3847381"/>
              <a:gd name="connsiteX5" fmla="*/ 8426063 w 9064448"/>
              <a:gd name="connsiteY5" fmla="*/ 271535 h 3847381"/>
              <a:gd name="connsiteX6" fmla="*/ 9026138 w 9064448"/>
              <a:gd name="connsiteY6" fmla="*/ 14360 h 3847381"/>
              <a:gd name="connsiteX7" fmla="*/ 9007088 w 9064448"/>
              <a:gd name="connsiteY7" fmla="*/ 614435 h 3847381"/>
              <a:gd name="connsiteX8" fmla="*/ 9035663 w 9064448"/>
              <a:gd name="connsiteY8" fmla="*/ 2776610 h 3847381"/>
              <a:gd name="connsiteX9" fmla="*/ 8997563 w 9064448"/>
              <a:gd name="connsiteY9" fmla="*/ 3395735 h 3847381"/>
              <a:gd name="connsiteX10" fmla="*/ 8959463 w 9064448"/>
              <a:gd name="connsiteY10" fmla="*/ 3805310 h 3847381"/>
              <a:gd name="connsiteX11" fmla="*/ 8159363 w 9064448"/>
              <a:gd name="connsiteY11" fmla="*/ 3824360 h 3847381"/>
              <a:gd name="connsiteX12" fmla="*/ 7130663 w 9064448"/>
              <a:gd name="connsiteY12" fmla="*/ 3452885 h 3847381"/>
              <a:gd name="connsiteX13" fmla="*/ 7206863 w 9064448"/>
              <a:gd name="connsiteY13" fmla="*/ 2519435 h 3847381"/>
              <a:gd name="connsiteX14" fmla="*/ 7216388 w 9064448"/>
              <a:gd name="connsiteY14" fmla="*/ 2290835 h 3847381"/>
              <a:gd name="connsiteX15" fmla="*/ 6797288 w 9064448"/>
              <a:gd name="connsiteY15" fmla="*/ 2176535 h 3847381"/>
              <a:gd name="connsiteX16" fmla="*/ 5501888 w 9064448"/>
              <a:gd name="connsiteY16" fmla="*/ 2357510 h 3847381"/>
              <a:gd name="connsiteX17" fmla="*/ 4730363 w 9064448"/>
              <a:gd name="connsiteY17" fmla="*/ 2300360 h 3847381"/>
              <a:gd name="connsiteX18" fmla="*/ 4111238 w 9064448"/>
              <a:gd name="connsiteY18" fmla="*/ 2795660 h 3847381"/>
              <a:gd name="connsiteX19" fmla="*/ 3434963 w 9064448"/>
              <a:gd name="connsiteY19" fmla="*/ 3376685 h 3847381"/>
              <a:gd name="connsiteX20" fmla="*/ 3073013 w 9064448"/>
              <a:gd name="connsiteY20" fmla="*/ 3357635 h 3847381"/>
              <a:gd name="connsiteX21" fmla="*/ 3625463 w 9064448"/>
              <a:gd name="connsiteY21" fmla="*/ 2843285 h 3847381"/>
              <a:gd name="connsiteX22" fmla="*/ 3958838 w 9064448"/>
              <a:gd name="connsiteY22" fmla="*/ 2452760 h 3847381"/>
              <a:gd name="connsiteX23" fmla="*/ 2615813 w 9064448"/>
              <a:gd name="connsiteY23" fmla="*/ 2386085 h 3847381"/>
              <a:gd name="connsiteX24" fmla="*/ 863213 w 9064448"/>
              <a:gd name="connsiteY24" fmla="*/ 2205110 h 3847381"/>
              <a:gd name="connsiteX25" fmla="*/ 120263 w 9064448"/>
              <a:gd name="connsiteY25" fmla="*/ 2605160 h 3847381"/>
              <a:gd name="connsiteX26" fmla="*/ 44063 w 9064448"/>
              <a:gd name="connsiteY26" fmla="*/ 2443235 h 3847381"/>
              <a:gd name="connsiteX27" fmla="*/ 558413 w 9064448"/>
              <a:gd name="connsiteY27" fmla="*/ 2043185 h 3847381"/>
              <a:gd name="connsiteX28" fmla="*/ 110738 w 9064448"/>
              <a:gd name="connsiteY28" fmla="*/ 1833635 h 3847381"/>
              <a:gd name="connsiteX29" fmla="*/ 110738 w 9064448"/>
              <a:gd name="connsiteY29" fmla="*/ 1557410 h 3847381"/>
              <a:gd name="connsiteX30" fmla="*/ 244088 w 9064448"/>
              <a:gd name="connsiteY30" fmla="*/ 1719335 h 3847381"/>
              <a:gd name="connsiteX0" fmla="*/ 244088 w 9064448"/>
              <a:gd name="connsiteY0" fmla="*/ 1719335 h 3848391"/>
              <a:gd name="connsiteX1" fmla="*/ 1453763 w 9064448"/>
              <a:gd name="connsiteY1" fmla="*/ 1995560 h 3848391"/>
              <a:gd name="connsiteX2" fmla="*/ 3425438 w 9064448"/>
              <a:gd name="connsiteY2" fmla="*/ 1919360 h 3848391"/>
              <a:gd name="connsiteX3" fmla="*/ 5873363 w 9064448"/>
              <a:gd name="connsiteY3" fmla="*/ 1728860 h 3848391"/>
              <a:gd name="connsiteX4" fmla="*/ 7616438 w 9064448"/>
              <a:gd name="connsiteY4" fmla="*/ 1185935 h 3848391"/>
              <a:gd name="connsiteX5" fmla="*/ 8426063 w 9064448"/>
              <a:gd name="connsiteY5" fmla="*/ 271535 h 3848391"/>
              <a:gd name="connsiteX6" fmla="*/ 9026138 w 9064448"/>
              <a:gd name="connsiteY6" fmla="*/ 14360 h 3848391"/>
              <a:gd name="connsiteX7" fmla="*/ 9007088 w 9064448"/>
              <a:gd name="connsiteY7" fmla="*/ 614435 h 3848391"/>
              <a:gd name="connsiteX8" fmla="*/ 9035663 w 9064448"/>
              <a:gd name="connsiteY8" fmla="*/ 2776610 h 3848391"/>
              <a:gd name="connsiteX9" fmla="*/ 8997563 w 9064448"/>
              <a:gd name="connsiteY9" fmla="*/ 3395735 h 3848391"/>
              <a:gd name="connsiteX10" fmla="*/ 8959463 w 9064448"/>
              <a:gd name="connsiteY10" fmla="*/ 3805310 h 3848391"/>
              <a:gd name="connsiteX11" fmla="*/ 8159363 w 9064448"/>
              <a:gd name="connsiteY11" fmla="*/ 3824360 h 3848391"/>
              <a:gd name="connsiteX12" fmla="*/ 7054463 w 9064448"/>
              <a:gd name="connsiteY12" fmla="*/ 3719585 h 3848391"/>
              <a:gd name="connsiteX13" fmla="*/ 7206863 w 9064448"/>
              <a:gd name="connsiteY13" fmla="*/ 2519435 h 3848391"/>
              <a:gd name="connsiteX14" fmla="*/ 7216388 w 9064448"/>
              <a:gd name="connsiteY14" fmla="*/ 2290835 h 3848391"/>
              <a:gd name="connsiteX15" fmla="*/ 6797288 w 9064448"/>
              <a:gd name="connsiteY15" fmla="*/ 2176535 h 3848391"/>
              <a:gd name="connsiteX16" fmla="*/ 5501888 w 9064448"/>
              <a:gd name="connsiteY16" fmla="*/ 2357510 h 3848391"/>
              <a:gd name="connsiteX17" fmla="*/ 4730363 w 9064448"/>
              <a:gd name="connsiteY17" fmla="*/ 2300360 h 3848391"/>
              <a:gd name="connsiteX18" fmla="*/ 4111238 w 9064448"/>
              <a:gd name="connsiteY18" fmla="*/ 2795660 h 3848391"/>
              <a:gd name="connsiteX19" fmla="*/ 3434963 w 9064448"/>
              <a:gd name="connsiteY19" fmla="*/ 3376685 h 3848391"/>
              <a:gd name="connsiteX20" fmla="*/ 3073013 w 9064448"/>
              <a:gd name="connsiteY20" fmla="*/ 3357635 h 3848391"/>
              <a:gd name="connsiteX21" fmla="*/ 3625463 w 9064448"/>
              <a:gd name="connsiteY21" fmla="*/ 2843285 h 3848391"/>
              <a:gd name="connsiteX22" fmla="*/ 3958838 w 9064448"/>
              <a:gd name="connsiteY22" fmla="*/ 2452760 h 3848391"/>
              <a:gd name="connsiteX23" fmla="*/ 2615813 w 9064448"/>
              <a:gd name="connsiteY23" fmla="*/ 2386085 h 3848391"/>
              <a:gd name="connsiteX24" fmla="*/ 863213 w 9064448"/>
              <a:gd name="connsiteY24" fmla="*/ 2205110 h 3848391"/>
              <a:gd name="connsiteX25" fmla="*/ 120263 w 9064448"/>
              <a:gd name="connsiteY25" fmla="*/ 2605160 h 3848391"/>
              <a:gd name="connsiteX26" fmla="*/ 44063 w 9064448"/>
              <a:gd name="connsiteY26" fmla="*/ 2443235 h 3848391"/>
              <a:gd name="connsiteX27" fmla="*/ 558413 w 9064448"/>
              <a:gd name="connsiteY27" fmla="*/ 2043185 h 3848391"/>
              <a:gd name="connsiteX28" fmla="*/ 110738 w 9064448"/>
              <a:gd name="connsiteY28" fmla="*/ 1833635 h 3848391"/>
              <a:gd name="connsiteX29" fmla="*/ 110738 w 9064448"/>
              <a:gd name="connsiteY29" fmla="*/ 1557410 h 3848391"/>
              <a:gd name="connsiteX30" fmla="*/ 244088 w 9064448"/>
              <a:gd name="connsiteY30" fmla="*/ 1719335 h 3848391"/>
              <a:gd name="connsiteX0" fmla="*/ 244088 w 9064448"/>
              <a:gd name="connsiteY0" fmla="*/ 1719335 h 3848391"/>
              <a:gd name="connsiteX1" fmla="*/ 1453763 w 9064448"/>
              <a:gd name="connsiteY1" fmla="*/ 1995560 h 3848391"/>
              <a:gd name="connsiteX2" fmla="*/ 3425438 w 9064448"/>
              <a:gd name="connsiteY2" fmla="*/ 1919360 h 3848391"/>
              <a:gd name="connsiteX3" fmla="*/ 5873363 w 9064448"/>
              <a:gd name="connsiteY3" fmla="*/ 1728860 h 3848391"/>
              <a:gd name="connsiteX4" fmla="*/ 7616438 w 9064448"/>
              <a:gd name="connsiteY4" fmla="*/ 1185935 h 3848391"/>
              <a:gd name="connsiteX5" fmla="*/ 8426063 w 9064448"/>
              <a:gd name="connsiteY5" fmla="*/ 271535 h 3848391"/>
              <a:gd name="connsiteX6" fmla="*/ 9026138 w 9064448"/>
              <a:gd name="connsiteY6" fmla="*/ 14360 h 3848391"/>
              <a:gd name="connsiteX7" fmla="*/ 9007088 w 9064448"/>
              <a:gd name="connsiteY7" fmla="*/ 614435 h 3848391"/>
              <a:gd name="connsiteX8" fmla="*/ 9035663 w 9064448"/>
              <a:gd name="connsiteY8" fmla="*/ 2776610 h 3848391"/>
              <a:gd name="connsiteX9" fmla="*/ 9035663 w 9064448"/>
              <a:gd name="connsiteY9" fmla="*/ 3462410 h 3848391"/>
              <a:gd name="connsiteX10" fmla="*/ 8959463 w 9064448"/>
              <a:gd name="connsiteY10" fmla="*/ 3805310 h 3848391"/>
              <a:gd name="connsiteX11" fmla="*/ 8159363 w 9064448"/>
              <a:gd name="connsiteY11" fmla="*/ 3824360 h 3848391"/>
              <a:gd name="connsiteX12" fmla="*/ 7054463 w 9064448"/>
              <a:gd name="connsiteY12" fmla="*/ 3719585 h 3848391"/>
              <a:gd name="connsiteX13" fmla="*/ 7206863 w 9064448"/>
              <a:gd name="connsiteY13" fmla="*/ 2519435 h 3848391"/>
              <a:gd name="connsiteX14" fmla="*/ 7216388 w 9064448"/>
              <a:gd name="connsiteY14" fmla="*/ 2290835 h 3848391"/>
              <a:gd name="connsiteX15" fmla="*/ 6797288 w 9064448"/>
              <a:gd name="connsiteY15" fmla="*/ 2176535 h 3848391"/>
              <a:gd name="connsiteX16" fmla="*/ 5501888 w 9064448"/>
              <a:gd name="connsiteY16" fmla="*/ 2357510 h 3848391"/>
              <a:gd name="connsiteX17" fmla="*/ 4730363 w 9064448"/>
              <a:gd name="connsiteY17" fmla="*/ 2300360 h 3848391"/>
              <a:gd name="connsiteX18" fmla="*/ 4111238 w 9064448"/>
              <a:gd name="connsiteY18" fmla="*/ 2795660 h 3848391"/>
              <a:gd name="connsiteX19" fmla="*/ 3434963 w 9064448"/>
              <a:gd name="connsiteY19" fmla="*/ 3376685 h 3848391"/>
              <a:gd name="connsiteX20" fmla="*/ 3073013 w 9064448"/>
              <a:gd name="connsiteY20" fmla="*/ 3357635 h 3848391"/>
              <a:gd name="connsiteX21" fmla="*/ 3625463 w 9064448"/>
              <a:gd name="connsiteY21" fmla="*/ 2843285 h 3848391"/>
              <a:gd name="connsiteX22" fmla="*/ 3958838 w 9064448"/>
              <a:gd name="connsiteY22" fmla="*/ 2452760 h 3848391"/>
              <a:gd name="connsiteX23" fmla="*/ 2615813 w 9064448"/>
              <a:gd name="connsiteY23" fmla="*/ 2386085 h 3848391"/>
              <a:gd name="connsiteX24" fmla="*/ 863213 w 9064448"/>
              <a:gd name="connsiteY24" fmla="*/ 2205110 h 3848391"/>
              <a:gd name="connsiteX25" fmla="*/ 120263 w 9064448"/>
              <a:gd name="connsiteY25" fmla="*/ 2605160 h 3848391"/>
              <a:gd name="connsiteX26" fmla="*/ 44063 w 9064448"/>
              <a:gd name="connsiteY26" fmla="*/ 2443235 h 3848391"/>
              <a:gd name="connsiteX27" fmla="*/ 558413 w 9064448"/>
              <a:gd name="connsiteY27" fmla="*/ 2043185 h 3848391"/>
              <a:gd name="connsiteX28" fmla="*/ 110738 w 9064448"/>
              <a:gd name="connsiteY28" fmla="*/ 1833635 h 3848391"/>
              <a:gd name="connsiteX29" fmla="*/ 110738 w 9064448"/>
              <a:gd name="connsiteY29" fmla="*/ 1557410 h 3848391"/>
              <a:gd name="connsiteX30" fmla="*/ 244088 w 9064448"/>
              <a:gd name="connsiteY30" fmla="*/ 1719335 h 3848391"/>
              <a:gd name="connsiteX0" fmla="*/ 244088 w 9073516"/>
              <a:gd name="connsiteY0" fmla="*/ 1723332 h 3852388"/>
              <a:gd name="connsiteX1" fmla="*/ 1453763 w 9073516"/>
              <a:gd name="connsiteY1" fmla="*/ 1999557 h 3852388"/>
              <a:gd name="connsiteX2" fmla="*/ 3425438 w 9073516"/>
              <a:gd name="connsiteY2" fmla="*/ 1923357 h 3852388"/>
              <a:gd name="connsiteX3" fmla="*/ 5873363 w 9073516"/>
              <a:gd name="connsiteY3" fmla="*/ 1732857 h 3852388"/>
              <a:gd name="connsiteX4" fmla="*/ 7616438 w 9073516"/>
              <a:gd name="connsiteY4" fmla="*/ 1189932 h 3852388"/>
              <a:gd name="connsiteX5" fmla="*/ 8426063 w 9073516"/>
              <a:gd name="connsiteY5" fmla="*/ 275532 h 3852388"/>
              <a:gd name="connsiteX6" fmla="*/ 9026138 w 9073516"/>
              <a:gd name="connsiteY6" fmla="*/ 18357 h 3852388"/>
              <a:gd name="connsiteX7" fmla="*/ 9035663 w 9073516"/>
              <a:gd name="connsiteY7" fmla="*/ 685107 h 3852388"/>
              <a:gd name="connsiteX8" fmla="*/ 9035663 w 9073516"/>
              <a:gd name="connsiteY8" fmla="*/ 2780607 h 3852388"/>
              <a:gd name="connsiteX9" fmla="*/ 9035663 w 9073516"/>
              <a:gd name="connsiteY9" fmla="*/ 3466407 h 3852388"/>
              <a:gd name="connsiteX10" fmla="*/ 8959463 w 9073516"/>
              <a:gd name="connsiteY10" fmla="*/ 3809307 h 3852388"/>
              <a:gd name="connsiteX11" fmla="*/ 8159363 w 9073516"/>
              <a:gd name="connsiteY11" fmla="*/ 3828357 h 3852388"/>
              <a:gd name="connsiteX12" fmla="*/ 7054463 w 9073516"/>
              <a:gd name="connsiteY12" fmla="*/ 3723582 h 3852388"/>
              <a:gd name="connsiteX13" fmla="*/ 7206863 w 9073516"/>
              <a:gd name="connsiteY13" fmla="*/ 2523432 h 3852388"/>
              <a:gd name="connsiteX14" fmla="*/ 7216388 w 9073516"/>
              <a:gd name="connsiteY14" fmla="*/ 2294832 h 3852388"/>
              <a:gd name="connsiteX15" fmla="*/ 6797288 w 9073516"/>
              <a:gd name="connsiteY15" fmla="*/ 2180532 h 3852388"/>
              <a:gd name="connsiteX16" fmla="*/ 5501888 w 9073516"/>
              <a:gd name="connsiteY16" fmla="*/ 2361507 h 3852388"/>
              <a:gd name="connsiteX17" fmla="*/ 4730363 w 9073516"/>
              <a:gd name="connsiteY17" fmla="*/ 2304357 h 3852388"/>
              <a:gd name="connsiteX18" fmla="*/ 4111238 w 9073516"/>
              <a:gd name="connsiteY18" fmla="*/ 2799657 h 3852388"/>
              <a:gd name="connsiteX19" fmla="*/ 3434963 w 9073516"/>
              <a:gd name="connsiteY19" fmla="*/ 3380682 h 3852388"/>
              <a:gd name="connsiteX20" fmla="*/ 3073013 w 9073516"/>
              <a:gd name="connsiteY20" fmla="*/ 3361632 h 3852388"/>
              <a:gd name="connsiteX21" fmla="*/ 3625463 w 9073516"/>
              <a:gd name="connsiteY21" fmla="*/ 2847282 h 3852388"/>
              <a:gd name="connsiteX22" fmla="*/ 3958838 w 9073516"/>
              <a:gd name="connsiteY22" fmla="*/ 2456757 h 3852388"/>
              <a:gd name="connsiteX23" fmla="*/ 2615813 w 9073516"/>
              <a:gd name="connsiteY23" fmla="*/ 2390082 h 3852388"/>
              <a:gd name="connsiteX24" fmla="*/ 863213 w 9073516"/>
              <a:gd name="connsiteY24" fmla="*/ 2209107 h 3852388"/>
              <a:gd name="connsiteX25" fmla="*/ 120263 w 9073516"/>
              <a:gd name="connsiteY25" fmla="*/ 2609157 h 3852388"/>
              <a:gd name="connsiteX26" fmla="*/ 44063 w 9073516"/>
              <a:gd name="connsiteY26" fmla="*/ 2447232 h 3852388"/>
              <a:gd name="connsiteX27" fmla="*/ 558413 w 9073516"/>
              <a:gd name="connsiteY27" fmla="*/ 2047182 h 3852388"/>
              <a:gd name="connsiteX28" fmla="*/ 110738 w 9073516"/>
              <a:gd name="connsiteY28" fmla="*/ 1837632 h 3852388"/>
              <a:gd name="connsiteX29" fmla="*/ 110738 w 9073516"/>
              <a:gd name="connsiteY29" fmla="*/ 1561407 h 3852388"/>
              <a:gd name="connsiteX30" fmla="*/ 244088 w 9073516"/>
              <a:gd name="connsiteY30" fmla="*/ 1723332 h 3852388"/>
              <a:gd name="connsiteX0" fmla="*/ 244088 w 9041124"/>
              <a:gd name="connsiteY0" fmla="*/ 1741053 h 3870109"/>
              <a:gd name="connsiteX1" fmla="*/ 1453763 w 9041124"/>
              <a:gd name="connsiteY1" fmla="*/ 2017278 h 3870109"/>
              <a:gd name="connsiteX2" fmla="*/ 3425438 w 9041124"/>
              <a:gd name="connsiteY2" fmla="*/ 1941078 h 3870109"/>
              <a:gd name="connsiteX3" fmla="*/ 5873363 w 9041124"/>
              <a:gd name="connsiteY3" fmla="*/ 1750578 h 3870109"/>
              <a:gd name="connsiteX4" fmla="*/ 7616438 w 9041124"/>
              <a:gd name="connsiteY4" fmla="*/ 1207653 h 3870109"/>
              <a:gd name="connsiteX5" fmla="*/ 8426063 w 9041124"/>
              <a:gd name="connsiteY5" fmla="*/ 293253 h 3870109"/>
              <a:gd name="connsiteX6" fmla="*/ 8949938 w 9041124"/>
              <a:gd name="connsiteY6" fmla="*/ 17028 h 3870109"/>
              <a:gd name="connsiteX7" fmla="*/ 9035663 w 9041124"/>
              <a:gd name="connsiteY7" fmla="*/ 702828 h 3870109"/>
              <a:gd name="connsiteX8" fmla="*/ 9035663 w 9041124"/>
              <a:gd name="connsiteY8" fmla="*/ 2798328 h 3870109"/>
              <a:gd name="connsiteX9" fmla="*/ 9035663 w 9041124"/>
              <a:gd name="connsiteY9" fmla="*/ 3484128 h 3870109"/>
              <a:gd name="connsiteX10" fmla="*/ 8959463 w 9041124"/>
              <a:gd name="connsiteY10" fmla="*/ 3827028 h 3870109"/>
              <a:gd name="connsiteX11" fmla="*/ 8159363 w 9041124"/>
              <a:gd name="connsiteY11" fmla="*/ 3846078 h 3870109"/>
              <a:gd name="connsiteX12" fmla="*/ 7054463 w 9041124"/>
              <a:gd name="connsiteY12" fmla="*/ 3741303 h 3870109"/>
              <a:gd name="connsiteX13" fmla="*/ 7206863 w 9041124"/>
              <a:gd name="connsiteY13" fmla="*/ 2541153 h 3870109"/>
              <a:gd name="connsiteX14" fmla="*/ 7216388 w 9041124"/>
              <a:gd name="connsiteY14" fmla="*/ 2312553 h 3870109"/>
              <a:gd name="connsiteX15" fmla="*/ 6797288 w 9041124"/>
              <a:gd name="connsiteY15" fmla="*/ 2198253 h 3870109"/>
              <a:gd name="connsiteX16" fmla="*/ 5501888 w 9041124"/>
              <a:gd name="connsiteY16" fmla="*/ 2379228 h 3870109"/>
              <a:gd name="connsiteX17" fmla="*/ 4730363 w 9041124"/>
              <a:gd name="connsiteY17" fmla="*/ 2322078 h 3870109"/>
              <a:gd name="connsiteX18" fmla="*/ 4111238 w 9041124"/>
              <a:gd name="connsiteY18" fmla="*/ 2817378 h 3870109"/>
              <a:gd name="connsiteX19" fmla="*/ 3434963 w 9041124"/>
              <a:gd name="connsiteY19" fmla="*/ 3398403 h 3870109"/>
              <a:gd name="connsiteX20" fmla="*/ 3073013 w 9041124"/>
              <a:gd name="connsiteY20" fmla="*/ 3379353 h 3870109"/>
              <a:gd name="connsiteX21" fmla="*/ 3625463 w 9041124"/>
              <a:gd name="connsiteY21" fmla="*/ 2865003 h 3870109"/>
              <a:gd name="connsiteX22" fmla="*/ 3958838 w 9041124"/>
              <a:gd name="connsiteY22" fmla="*/ 2474478 h 3870109"/>
              <a:gd name="connsiteX23" fmla="*/ 2615813 w 9041124"/>
              <a:gd name="connsiteY23" fmla="*/ 2407803 h 3870109"/>
              <a:gd name="connsiteX24" fmla="*/ 863213 w 9041124"/>
              <a:gd name="connsiteY24" fmla="*/ 2226828 h 3870109"/>
              <a:gd name="connsiteX25" fmla="*/ 120263 w 9041124"/>
              <a:gd name="connsiteY25" fmla="*/ 2626878 h 3870109"/>
              <a:gd name="connsiteX26" fmla="*/ 44063 w 9041124"/>
              <a:gd name="connsiteY26" fmla="*/ 2464953 h 3870109"/>
              <a:gd name="connsiteX27" fmla="*/ 558413 w 9041124"/>
              <a:gd name="connsiteY27" fmla="*/ 2064903 h 3870109"/>
              <a:gd name="connsiteX28" fmla="*/ 110738 w 9041124"/>
              <a:gd name="connsiteY28" fmla="*/ 1855353 h 3870109"/>
              <a:gd name="connsiteX29" fmla="*/ 110738 w 9041124"/>
              <a:gd name="connsiteY29" fmla="*/ 1579128 h 3870109"/>
              <a:gd name="connsiteX30" fmla="*/ 244088 w 9041124"/>
              <a:gd name="connsiteY30" fmla="*/ 1741053 h 3870109"/>
              <a:gd name="connsiteX0" fmla="*/ 244088 w 9041124"/>
              <a:gd name="connsiteY0" fmla="*/ 1741053 h 3907902"/>
              <a:gd name="connsiteX1" fmla="*/ 1453763 w 9041124"/>
              <a:gd name="connsiteY1" fmla="*/ 2017278 h 3907902"/>
              <a:gd name="connsiteX2" fmla="*/ 3425438 w 9041124"/>
              <a:gd name="connsiteY2" fmla="*/ 1941078 h 3907902"/>
              <a:gd name="connsiteX3" fmla="*/ 5873363 w 9041124"/>
              <a:gd name="connsiteY3" fmla="*/ 1750578 h 3907902"/>
              <a:gd name="connsiteX4" fmla="*/ 7616438 w 9041124"/>
              <a:gd name="connsiteY4" fmla="*/ 1207653 h 3907902"/>
              <a:gd name="connsiteX5" fmla="*/ 8426063 w 9041124"/>
              <a:gd name="connsiteY5" fmla="*/ 293253 h 3907902"/>
              <a:gd name="connsiteX6" fmla="*/ 8949938 w 9041124"/>
              <a:gd name="connsiteY6" fmla="*/ 17028 h 3907902"/>
              <a:gd name="connsiteX7" fmla="*/ 9035663 w 9041124"/>
              <a:gd name="connsiteY7" fmla="*/ 702828 h 3907902"/>
              <a:gd name="connsiteX8" fmla="*/ 9035663 w 9041124"/>
              <a:gd name="connsiteY8" fmla="*/ 2798328 h 3907902"/>
              <a:gd name="connsiteX9" fmla="*/ 9035663 w 9041124"/>
              <a:gd name="connsiteY9" fmla="*/ 3484128 h 3907902"/>
              <a:gd name="connsiteX10" fmla="*/ 8959463 w 9041124"/>
              <a:gd name="connsiteY10" fmla="*/ 3827028 h 3907902"/>
              <a:gd name="connsiteX11" fmla="*/ 8159363 w 9041124"/>
              <a:gd name="connsiteY11" fmla="*/ 3846078 h 3907902"/>
              <a:gd name="connsiteX12" fmla="*/ 6997313 w 9041124"/>
              <a:gd name="connsiteY12" fmla="*/ 3798453 h 3907902"/>
              <a:gd name="connsiteX13" fmla="*/ 7206863 w 9041124"/>
              <a:gd name="connsiteY13" fmla="*/ 2541153 h 3907902"/>
              <a:gd name="connsiteX14" fmla="*/ 7216388 w 9041124"/>
              <a:gd name="connsiteY14" fmla="*/ 2312553 h 3907902"/>
              <a:gd name="connsiteX15" fmla="*/ 6797288 w 9041124"/>
              <a:gd name="connsiteY15" fmla="*/ 2198253 h 3907902"/>
              <a:gd name="connsiteX16" fmla="*/ 5501888 w 9041124"/>
              <a:gd name="connsiteY16" fmla="*/ 2379228 h 3907902"/>
              <a:gd name="connsiteX17" fmla="*/ 4730363 w 9041124"/>
              <a:gd name="connsiteY17" fmla="*/ 2322078 h 3907902"/>
              <a:gd name="connsiteX18" fmla="*/ 4111238 w 9041124"/>
              <a:gd name="connsiteY18" fmla="*/ 2817378 h 3907902"/>
              <a:gd name="connsiteX19" fmla="*/ 3434963 w 9041124"/>
              <a:gd name="connsiteY19" fmla="*/ 3398403 h 3907902"/>
              <a:gd name="connsiteX20" fmla="*/ 3073013 w 9041124"/>
              <a:gd name="connsiteY20" fmla="*/ 3379353 h 3907902"/>
              <a:gd name="connsiteX21" fmla="*/ 3625463 w 9041124"/>
              <a:gd name="connsiteY21" fmla="*/ 2865003 h 3907902"/>
              <a:gd name="connsiteX22" fmla="*/ 3958838 w 9041124"/>
              <a:gd name="connsiteY22" fmla="*/ 2474478 h 3907902"/>
              <a:gd name="connsiteX23" fmla="*/ 2615813 w 9041124"/>
              <a:gd name="connsiteY23" fmla="*/ 2407803 h 3907902"/>
              <a:gd name="connsiteX24" fmla="*/ 863213 w 9041124"/>
              <a:gd name="connsiteY24" fmla="*/ 2226828 h 3907902"/>
              <a:gd name="connsiteX25" fmla="*/ 120263 w 9041124"/>
              <a:gd name="connsiteY25" fmla="*/ 2626878 h 3907902"/>
              <a:gd name="connsiteX26" fmla="*/ 44063 w 9041124"/>
              <a:gd name="connsiteY26" fmla="*/ 2464953 h 3907902"/>
              <a:gd name="connsiteX27" fmla="*/ 558413 w 9041124"/>
              <a:gd name="connsiteY27" fmla="*/ 2064903 h 3907902"/>
              <a:gd name="connsiteX28" fmla="*/ 110738 w 9041124"/>
              <a:gd name="connsiteY28" fmla="*/ 1855353 h 3907902"/>
              <a:gd name="connsiteX29" fmla="*/ 110738 w 9041124"/>
              <a:gd name="connsiteY29" fmla="*/ 1579128 h 3907902"/>
              <a:gd name="connsiteX30" fmla="*/ 244088 w 9041124"/>
              <a:gd name="connsiteY30" fmla="*/ 1741053 h 3907902"/>
              <a:gd name="connsiteX0" fmla="*/ 244088 w 9041124"/>
              <a:gd name="connsiteY0" fmla="*/ 1741053 h 3855613"/>
              <a:gd name="connsiteX1" fmla="*/ 1453763 w 9041124"/>
              <a:gd name="connsiteY1" fmla="*/ 2017278 h 3855613"/>
              <a:gd name="connsiteX2" fmla="*/ 3425438 w 9041124"/>
              <a:gd name="connsiteY2" fmla="*/ 1941078 h 3855613"/>
              <a:gd name="connsiteX3" fmla="*/ 5873363 w 9041124"/>
              <a:gd name="connsiteY3" fmla="*/ 1750578 h 3855613"/>
              <a:gd name="connsiteX4" fmla="*/ 7616438 w 9041124"/>
              <a:gd name="connsiteY4" fmla="*/ 1207653 h 3855613"/>
              <a:gd name="connsiteX5" fmla="*/ 8426063 w 9041124"/>
              <a:gd name="connsiteY5" fmla="*/ 293253 h 3855613"/>
              <a:gd name="connsiteX6" fmla="*/ 8949938 w 9041124"/>
              <a:gd name="connsiteY6" fmla="*/ 17028 h 3855613"/>
              <a:gd name="connsiteX7" fmla="*/ 9035663 w 9041124"/>
              <a:gd name="connsiteY7" fmla="*/ 702828 h 3855613"/>
              <a:gd name="connsiteX8" fmla="*/ 9035663 w 9041124"/>
              <a:gd name="connsiteY8" fmla="*/ 2798328 h 3855613"/>
              <a:gd name="connsiteX9" fmla="*/ 9035663 w 9041124"/>
              <a:gd name="connsiteY9" fmla="*/ 3484128 h 3855613"/>
              <a:gd name="connsiteX10" fmla="*/ 8959463 w 9041124"/>
              <a:gd name="connsiteY10" fmla="*/ 3827028 h 3855613"/>
              <a:gd name="connsiteX11" fmla="*/ 8159363 w 9041124"/>
              <a:gd name="connsiteY11" fmla="*/ 3846078 h 3855613"/>
              <a:gd name="connsiteX12" fmla="*/ 6997313 w 9041124"/>
              <a:gd name="connsiteY12" fmla="*/ 3798453 h 3855613"/>
              <a:gd name="connsiteX13" fmla="*/ 7206863 w 9041124"/>
              <a:gd name="connsiteY13" fmla="*/ 2541153 h 3855613"/>
              <a:gd name="connsiteX14" fmla="*/ 7216388 w 9041124"/>
              <a:gd name="connsiteY14" fmla="*/ 2312553 h 3855613"/>
              <a:gd name="connsiteX15" fmla="*/ 6797288 w 9041124"/>
              <a:gd name="connsiteY15" fmla="*/ 2198253 h 3855613"/>
              <a:gd name="connsiteX16" fmla="*/ 5501888 w 9041124"/>
              <a:gd name="connsiteY16" fmla="*/ 2379228 h 3855613"/>
              <a:gd name="connsiteX17" fmla="*/ 4730363 w 9041124"/>
              <a:gd name="connsiteY17" fmla="*/ 2322078 h 3855613"/>
              <a:gd name="connsiteX18" fmla="*/ 4111238 w 9041124"/>
              <a:gd name="connsiteY18" fmla="*/ 2817378 h 3855613"/>
              <a:gd name="connsiteX19" fmla="*/ 3434963 w 9041124"/>
              <a:gd name="connsiteY19" fmla="*/ 3398403 h 3855613"/>
              <a:gd name="connsiteX20" fmla="*/ 3073013 w 9041124"/>
              <a:gd name="connsiteY20" fmla="*/ 3379353 h 3855613"/>
              <a:gd name="connsiteX21" fmla="*/ 3625463 w 9041124"/>
              <a:gd name="connsiteY21" fmla="*/ 2865003 h 3855613"/>
              <a:gd name="connsiteX22" fmla="*/ 3958838 w 9041124"/>
              <a:gd name="connsiteY22" fmla="*/ 2474478 h 3855613"/>
              <a:gd name="connsiteX23" fmla="*/ 2615813 w 9041124"/>
              <a:gd name="connsiteY23" fmla="*/ 2407803 h 3855613"/>
              <a:gd name="connsiteX24" fmla="*/ 863213 w 9041124"/>
              <a:gd name="connsiteY24" fmla="*/ 2226828 h 3855613"/>
              <a:gd name="connsiteX25" fmla="*/ 120263 w 9041124"/>
              <a:gd name="connsiteY25" fmla="*/ 2626878 h 3855613"/>
              <a:gd name="connsiteX26" fmla="*/ 44063 w 9041124"/>
              <a:gd name="connsiteY26" fmla="*/ 2464953 h 3855613"/>
              <a:gd name="connsiteX27" fmla="*/ 558413 w 9041124"/>
              <a:gd name="connsiteY27" fmla="*/ 2064903 h 3855613"/>
              <a:gd name="connsiteX28" fmla="*/ 110738 w 9041124"/>
              <a:gd name="connsiteY28" fmla="*/ 1855353 h 3855613"/>
              <a:gd name="connsiteX29" fmla="*/ 110738 w 9041124"/>
              <a:gd name="connsiteY29" fmla="*/ 1579128 h 3855613"/>
              <a:gd name="connsiteX30" fmla="*/ 244088 w 9041124"/>
              <a:gd name="connsiteY30" fmla="*/ 1741053 h 3855613"/>
              <a:gd name="connsiteX0" fmla="*/ 244088 w 9041124"/>
              <a:gd name="connsiteY0" fmla="*/ 1741053 h 3855613"/>
              <a:gd name="connsiteX1" fmla="*/ 1453763 w 9041124"/>
              <a:gd name="connsiteY1" fmla="*/ 2017278 h 3855613"/>
              <a:gd name="connsiteX2" fmla="*/ 3425438 w 9041124"/>
              <a:gd name="connsiteY2" fmla="*/ 1941078 h 3855613"/>
              <a:gd name="connsiteX3" fmla="*/ 5873363 w 9041124"/>
              <a:gd name="connsiteY3" fmla="*/ 1750578 h 3855613"/>
              <a:gd name="connsiteX4" fmla="*/ 7616438 w 9041124"/>
              <a:gd name="connsiteY4" fmla="*/ 1207653 h 3855613"/>
              <a:gd name="connsiteX5" fmla="*/ 8426063 w 9041124"/>
              <a:gd name="connsiteY5" fmla="*/ 293253 h 3855613"/>
              <a:gd name="connsiteX6" fmla="*/ 8949938 w 9041124"/>
              <a:gd name="connsiteY6" fmla="*/ 17028 h 3855613"/>
              <a:gd name="connsiteX7" fmla="*/ 9035663 w 9041124"/>
              <a:gd name="connsiteY7" fmla="*/ 702828 h 3855613"/>
              <a:gd name="connsiteX8" fmla="*/ 9035663 w 9041124"/>
              <a:gd name="connsiteY8" fmla="*/ 2798328 h 3855613"/>
              <a:gd name="connsiteX9" fmla="*/ 9035663 w 9041124"/>
              <a:gd name="connsiteY9" fmla="*/ 3484128 h 3855613"/>
              <a:gd name="connsiteX10" fmla="*/ 8959463 w 9041124"/>
              <a:gd name="connsiteY10" fmla="*/ 3827028 h 3855613"/>
              <a:gd name="connsiteX11" fmla="*/ 8159363 w 9041124"/>
              <a:gd name="connsiteY11" fmla="*/ 3846078 h 3855613"/>
              <a:gd name="connsiteX12" fmla="*/ 6997313 w 9041124"/>
              <a:gd name="connsiteY12" fmla="*/ 3798453 h 3855613"/>
              <a:gd name="connsiteX13" fmla="*/ 7206863 w 9041124"/>
              <a:gd name="connsiteY13" fmla="*/ 2541153 h 3855613"/>
              <a:gd name="connsiteX14" fmla="*/ 7216388 w 9041124"/>
              <a:gd name="connsiteY14" fmla="*/ 2312553 h 3855613"/>
              <a:gd name="connsiteX15" fmla="*/ 6797288 w 9041124"/>
              <a:gd name="connsiteY15" fmla="*/ 2198253 h 3855613"/>
              <a:gd name="connsiteX16" fmla="*/ 5597138 w 9041124"/>
              <a:gd name="connsiteY16" fmla="*/ 2274453 h 3855613"/>
              <a:gd name="connsiteX17" fmla="*/ 4730363 w 9041124"/>
              <a:gd name="connsiteY17" fmla="*/ 2322078 h 3855613"/>
              <a:gd name="connsiteX18" fmla="*/ 4111238 w 9041124"/>
              <a:gd name="connsiteY18" fmla="*/ 2817378 h 3855613"/>
              <a:gd name="connsiteX19" fmla="*/ 3434963 w 9041124"/>
              <a:gd name="connsiteY19" fmla="*/ 3398403 h 3855613"/>
              <a:gd name="connsiteX20" fmla="*/ 3073013 w 9041124"/>
              <a:gd name="connsiteY20" fmla="*/ 3379353 h 3855613"/>
              <a:gd name="connsiteX21" fmla="*/ 3625463 w 9041124"/>
              <a:gd name="connsiteY21" fmla="*/ 2865003 h 3855613"/>
              <a:gd name="connsiteX22" fmla="*/ 3958838 w 9041124"/>
              <a:gd name="connsiteY22" fmla="*/ 2474478 h 3855613"/>
              <a:gd name="connsiteX23" fmla="*/ 2615813 w 9041124"/>
              <a:gd name="connsiteY23" fmla="*/ 2407803 h 3855613"/>
              <a:gd name="connsiteX24" fmla="*/ 863213 w 9041124"/>
              <a:gd name="connsiteY24" fmla="*/ 2226828 h 3855613"/>
              <a:gd name="connsiteX25" fmla="*/ 120263 w 9041124"/>
              <a:gd name="connsiteY25" fmla="*/ 2626878 h 3855613"/>
              <a:gd name="connsiteX26" fmla="*/ 44063 w 9041124"/>
              <a:gd name="connsiteY26" fmla="*/ 2464953 h 3855613"/>
              <a:gd name="connsiteX27" fmla="*/ 558413 w 9041124"/>
              <a:gd name="connsiteY27" fmla="*/ 2064903 h 3855613"/>
              <a:gd name="connsiteX28" fmla="*/ 110738 w 9041124"/>
              <a:gd name="connsiteY28" fmla="*/ 1855353 h 3855613"/>
              <a:gd name="connsiteX29" fmla="*/ 110738 w 9041124"/>
              <a:gd name="connsiteY29" fmla="*/ 1579128 h 3855613"/>
              <a:gd name="connsiteX30" fmla="*/ 244088 w 9041124"/>
              <a:gd name="connsiteY30" fmla="*/ 1741053 h 3855613"/>
              <a:gd name="connsiteX0" fmla="*/ 244088 w 9041124"/>
              <a:gd name="connsiteY0" fmla="*/ 1741053 h 3855613"/>
              <a:gd name="connsiteX1" fmla="*/ 1453763 w 9041124"/>
              <a:gd name="connsiteY1" fmla="*/ 2017278 h 3855613"/>
              <a:gd name="connsiteX2" fmla="*/ 3425438 w 9041124"/>
              <a:gd name="connsiteY2" fmla="*/ 1941078 h 3855613"/>
              <a:gd name="connsiteX3" fmla="*/ 5873363 w 9041124"/>
              <a:gd name="connsiteY3" fmla="*/ 1750578 h 3855613"/>
              <a:gd name="connsiteX4" fmla="*/ 7616438 w 9041124"/>
              <a:gd name="connsiteY4" fmla="*/ 1207653 h 3855613"/>
              <a:gd name="connsiteX5" fmla="*/ 8426063 w 9041124"/>
              <a:gd name="connsiteY5" fmla="*/ 293253 h 3855613"/>
              <a:gd name="connsiteX6" fmla="*/ 8949938 w 9041124"/>
              <a:gd name="connsiteY6" fmla="*/ 17028 h 3855613"/>
              <a:gd name="connsiteX7" fmla="*/ 9035663 w 9041124"/>
              <a:gd name="connsiteY7" fmla="*/ 702828 h 3855613"/>
              <a:gd name="connsiteX8" fmla="*/ 9035663 w 9041124"/>
              <a:gd name="connsiteY8" fmla="*/ 2798328 h 3855613"/>
              <a:gd name="connsiteX9" fmla="*/ 9035663 w 9041124"/>
              <a:gd name="connsiteY9" fmla="*/ 3484128 h 3855613"/>
              <a:gd name="connsiteX10" fmla="*/ 8959463 w 9041124"/>
              <a:gd name="connsiteY10" fmla="*/ 3827028 h 3855613"/>
              <a:gd name="connsiteX11" fmla="*/ 8159363 w 9041124"/>
              <a:gd name="connsiteY11" fmla="*/ 3846078 h 3855613"/>
              <a:gd name="connsiteX12" fmla="*/ 6997313 w 9041124"/>
              <a:gd name="connsiteY12" fmla="*/ 3798453 h 3855613"/>
              <a:gd name="connsiteX13" fmla="*/ 7206863 w 9041124"/>
              <a:gd name="connsiteY13" fmla="*/ 2541153 h 3855613"/>
              <a:gd name="connsiteX14" fmla="*/ 7216388 w 9041124"/>
              <a:gd name="connsiteY14" fmla="*/ 2312553 h 3855613"/>
              <a:gd name="connsiteX15" fmla="*/ 6797288 w 9041124"/>
              <a:gd name="connsiteY15" fmla="*/ 2198253 h 3855613"/>
              <a:gd name="connsiteX16" fmla="*/ 5597138 w 9041124"/>
              <a:gd name="connsiteY16" fmla="*/ 2274453 h 3855613"/>
              <a:gd name="connsiteX17" fmla="*/ 4730363 w 9041124"/>
              <a:gd name="connsiteY17" fmla="*/ 2322078 h 3855613"/>
              <a:gd name="connsiteX18" fmla="*/ 4111238 w 9041124"/>
              <a:gd name="connsiteY18" fmla="*/ 2817378 h 3855613"/>
              <a:gd name="connsiteX19" fmla="*/ 3434963 w 9041124"/>
              <a:gd name="connsiteY19" fmla="*/ 3398403 h 3855613"/>
              <a:gd name="connsiteX20" fmla="*/ 2672963 w 9041124"/>
              <a:gd name="connsiteY20" fmla="*/ 3788928 h 3855613"/>
              <a:gd name="connsiteX21" fmla="*/ 3625463 w 9041124"/>
              <a:gd name="connsiteY21" fmla="*/ 2865003 h 3855613"/>
              <a:gd name="connsiteX22" fmla="*/ 3958838 w 9041124"/>
              <a:gd name="connsiteY22" fmla="*/ 2474478 h 3855613"/>
              <a:gd name="connsiteX23" fmla="*/ 2615813 w 9041124"/>
              <a:gd name="connsiteY23" fmla="*/ 2407803 h 3855613"/>
              <a:gd name="connsiteX24" fmla="*/ 863213 w 9041124"/>
              <a:gd name="connsiteY24" fmla="*/ 2226828 h 3855613"/>
              <a:gd name="connsiteX25" fmla="*/ 120263 w 9041124"/>
              <a:gd name="connsiteY25" fmla="*/ 2626878 h 3855613"/>
              <a:gd name="connsiteX26" fmla="*/ 44063 w 9041124"/>
              <a:gd name="connsiteY26" fmla="*/ 2464953 h 3855613"/>
              <a:gd name="connsiteX27" fmla="*/ 558413 w 9041124"/>
              <a:gd name="connsiteY27" fmla="*/ 2064903 h 3855613"/>
              <a:gd name="connsiteX28" fmla="*/ 110738 w 9041124"/>
              <a:gd name="connsiteY28" fmla="*/ 1855353 h 3855613"/>
              <a:gd name="connsiteX29" fmla="*/ 110738 w 9041124"/>
              <a:gd name="connsiteY29" fmla="*/ 1579128 h 3855613"/>
              <a:gd name="connsiteX30" fmla="*/ 244088 w 9041124"/>
              <a:gd name="connsiteY30" fmla="*/ 1741053 h 3855613"/>
              <a:gd name="connsiteX0" fmla="*/ 244088 w 9041124"/>
              <a:gd name="connsiteY0" fmla="*/ 1741053 h 3862203"/>
              <a:gd name="connsiteX1" fmla="*/ 1453763 w 9041124"/>
              <a:gd name="connsiteY1" fmla="*/ 2017278 h 3862203"/>
              <a:gd name="connsiteX2" fmla="*/ 3425438 w 9041124"/>
              <a:gd name="connsiteY2" fmla="*/ 1941078 h 3862203"/>
              <a:gd name="connsiteX3" fmla="*/ 5873363 w 9041124"/>
              <a:gd name="connsiteY3" fmla="*/ 1750578 h 3862203"/>
              <a:gd name="connsiteX4" fmla="*/ 7616438 w 9041124"/>
              <a:gd name="connsiteY4" fmla="*/ 1207653 h 3862203"/>
              <a:gd name="connsiteX5" fmla="*/ 8426063 w 9041124"/>
              <a:gd name="connsiteY5" fmla="*/ 293253 h 3862203"/>
              <a:gd name="connsiteX6" fmla="*/ 8949938 w 9041124"/>
              <a:gd name="connsiteY6" fmla="*/ 17028 h 3862203"/>
              <a:gd name="connsiteX7" fmla="*/ 9035663 w 9041124"/>
              <a:gd name="connsiteY7" fmla="*/ 702828 h 3862203"/>
              <a:gd name="connsiteX8" fmla="*/ 9035663 w 9041124"/>
              <a:gd name="connsiteY8" fmla="*/ 2798328 h 3862203"/>
              <a:gd name="connsiteX9" fmla="*/ 9035663 w 9041124"/>
              <a:gd name="connsiteY9" fmla="*/ 3484128 h 3862203"/>
              <a:gd name="connsiteX10" fmla="*/ 8959463 w 9041124"/>
              <a:gd name="connsiteY10" fmla="*/ 3827028 h 3862203"/>
              <a:gd name="connsiteX11" fmla="*/ 8159363 w 9041124"/>
              <a:gd name="connsiteY11" fmla="*/ 3846078 h 3862203"/>
              <a:gd name="connsiteX12" fmla="*/ 6997313 w 9041124"/>
              <a:gd name="connsiteY12" fmla="*/ 3798453 h 3862203"/>
              <a:gd name="connsiteX13" fmla="*/ 7206863 w 9041124"/>
              <a:gd name="connsiteY13" fmla="*/ 2541153 h 3862203"/>
              <a:gd name="connsiteX14" fmla="*/ 7216388 w 9041124"/>
              <a:gd name="connsiteY14" fmla="*/ 2312553 h 3862203"/>
              <a:gd name="connsiteX15" fmla="*/ 6797288 w 9041124"/>
              <a:gd name="connsiteY15" fmla="*/ 2198253 h 3862203"/>
              <a:gd name="connsiteX16" fmla="*/ 5597138 w 9041124"/>
              <a:gd name="connsiteY16" fmla="*/ 2274453 h 3862203"/>
              <a:gd name="connsiteX17" fmla="*/ 4730363 w 9041124"/>
              <a:gd name="connsiteY17" fmla="*/ 2322078 h 3862203"/>
              <a:gd name="connsiteX18" fmla="*/ 4111238 w 9041124"/>
              <a:gd name="connsiteY18" fmla="*/ 2817378 h 3862203"/>
              <a:gd name="connsiteX19" fmla="*/ 3149213 w 9041124"/>
              <a:gd name="connsiteY19" fmla="*/ 3693678 h 3862203"/>
              <a:gd name="connsiteX20" fmla="*/ 2672963 w 9041124"/>
              <a:gd name="connsiteY20" fmla="*/ 3788928 h 3862203"/>
              <a:gd name="connsiteX21" fmla="*/ 3625463 w 9041124"/>
              <a:gd name="connsiteY21" fmla="*/ 2865003 h 3862203"/>
              <a:gd name="connsiteX22" fmla="*/ 3958838 w 9041124"/>
              <a:gd name="connsiteY22" fmla="*/ 2474478 h 3862203"/>
              <a:gd name="connsiteX23" fmla="*/ 2615813 w 9041124"/>
              <a:gd name="connsiteY23" fmla="*/ 2407803 h 3862203"/>
              <a:gd name="connsiteX24" fmla="*/ 863213 w 9041124"/>
              <a:gd name="connsiteY24" fmla="*/ 2226828 h 3862203"/>
              <a:gd name="connsiteX25" fmla="*/ 120263 w 9041124"/>
              <a:gd name="connsiteY25" fmla="*/ 2626878 h 3862203"/>
              <a:gd name="connsiteX26" fmla="*/ 44063 w 9041124"/>
              <a:gd name="connsiteY26" fmla="*/ 2464953 h 3862203"/>
              <a:gd name="connsiteX27" fmla="*/ 558413 w 9041124"/>
              <a:gd name="connsiteY27" fmla="*/ 2064903 h 3862203"/>
              <a:gd name="connsiteX28" fmla="*/ 110738 w 9041124"/>
              <a:gd name="connsiteY28" fmla="*/ 1855353 h 3862203"/>
              <a:gd name="connsiteX29" fmla="*/ 110738 w 9041124"/>
              <a:gd name="connsiteY29" fmla="*/ 1579128 h 3862203"/>
              <a:gd name="connsiteX30" fmla="*/ 244088 w 9041124"/>
              <a:gd name="connsiteY30" fmla="*/ 1741053 h 3862203"/>
              <a:gd name="connsiteX0" fmla="*/ 244088 w 9041124"/>
              <a:gd name="connsiteY0" fmla="*/ 1741053 h 3885325"/>
              <a:gd name="connsiteX1" fmla="*/ 1453763 w 9041124"/>
              <a:gd name="connsiteY1" fmla="*/ 2017278 h 3885325"/>
              <a:gd name="connsiteX2" fmla="*/ 3425438 w 9041124"/>
              <a:gd name="connsiteY2" fmla="*/ 1941078 h 3885325"/>
              <a:gd name="connsiteX3" fmla="*/ 5873363 w 9041124"/>
              <a:gd name="connsiteY3" fmla="*/ 1750578 h 3885325"/>
              <a:gd name="connsiteX4" fmla="*/ 7616438 w 9041124"/>
              <a:gd name="connsiteY4" fmla="*/ 1207653 h 3885325"/>
              <a:gd name="connsiteX5" fmla="*/ 8426063 w 9041124"/>
              <a:gd name="connsiteY5" fmla="*/ 293253 h 3885325"/>
              <a:gd name="connsiteX6" fmla="*/ 8949938 w 9041124"/>
              <a:gd name="connsiteY6" fmla="*/ 17028 h 3885325"/>
              <a:gd name="connsiteX7" fmla="*/ 9035663 w 9041124"/>
              <a:gd name="connsiteY7" fmla="*/ 702828 h 3885325"/>
              <a:gd name="connsiteX8" fmla="*/ 9035663 w 9041124"/>
              <a:gd name="connsiteY8" fmla="*/ 2798328 h 3885325"/>
              <a:gd name="connsiteX9" fmla="*/ 9035663 w 9041124"/>
              <a:gd name="connsiteY9" fmla="*/ 3484128 h 3885325"/>
              <a:gd name="connsiteX10" fmla="*/ 8959463 w 9041124"/>
              <a:gd name="connsiteY10" fmla="*/ 3827028 h 3885325"/>
              <a:gd name="connsiteX11" fmla="*/ 8159363 w 9041124"/>
              <a:gd name="connsiteY11" fmla="*/ 3846078 h 3885325"/>
              <a:gd name="connsiteX12" fmla="*/ 6997313 w 9041124"/>
              <a:gd name="connsiteY12" fmla="*/ 3798453 h 3885325"/>
              <a:gd name="connsiteX13" fmla="*/ 7206863 w 9041124"/>
              <a:gd name="connsiteY13" fmla="*/ 2541153 h 3885325"/>
              <a:gd name="connsiteX14" fmla="*/ 7216388 w 9041124"/>
              <a:gd name="connsiteY14" fmla="*/ 2312553 h 3885325"/>
              <a:gd name="connsiteX15" fmla="*/ 6797288 w 9041124"/>
              <a:gd name="connsiteY15" fmla="*/ 2198253 h 3885325"/>
              <a:gd name="connsiteX16" fmla="*/ 5597138 w 9041124"/>
              <a:gd name="connsiteY16" fmla="*/ 2274453 h 3885325"/>
              <a:gd name="connsiteX17" fmla="*/ 4730363 w 9041124"/>
              <a:gd name="connsiteY17" fmla="*/ 2322078 h 3885325"/>
              <a:gd name="connsiteX18" fmla="*/ 4111238 w 9041124"/>
              <a:gd name="connsiteY18" fmla="*/ 2817378 h 3885325"/>
              <a:gd name="connsiteX19" fmla="*/ 3149213 w 9041124"/>
              <a:gd name="connsiteY19" fmla="*/ 3693678 h 3885325"/>
              <a:gd name="connsiteX20" fmla="*/ 2872988 w 9041124"/>
              <a:gd name="connsiteY20" fmla="*/ 3846079 h 3885325"/>
              <a:gd name="connsiteX21" fmla="*/ 2672963 w 9041124"/>
              <a:gd name="connsiteY21" fmla="*/ 3788928 h 3885325"/>
              <a:gd name="connsiteX22" fmla="*/ 3625463 w 9041124"/>
              <a:gd name="connsiteY22" fmla="*/ 2865003 h 3885325"/>
              <a:gd name="connsiteX23" fmla="*/ 3958838 w 9041124"/>
              <a:gd name="connsiteY23" fmla="*/ 2474478 h 3885325"/>
              <a:gd name="connsiteX24" fmla="*/ 2615813 w 9041124"/>
              <a:gd name="connsiteY24" fmla="*/ 2407803 h 3885325"/>
              <a:gd name="connsiteX25" fmla="*/ 863213 w 9041124"/>
              <a:gd name="connsiteY25" fmla="*/ 2226828 h 3885325"/>
              <a:gd name="connsiteX26" fmla="*/ 120263 w 9041124"/>
              <a:gd name="connsiteY26" fmla="*/ 2626878 h 3885325"/>
              <a:gd name="connsiteX27" fmla="*/ 44063 w 9041124"/>
              <a:gd name="connsiteY27" fmla="*/ 2464953 h 3885325"/>
              <a:gd name="connsiteX28" fmla="*/ 558413 w 9041124"/>
              <a:gd name="connsiteY28" fmla="*/ 2064903 h 3885325"/>
              <a:gd name="connsiteX29" fmla="*/ 110738 w 9041124"/>
              <a:gd name="connsiteY29" fmla="*/ 1855353 h 3885325"/>
              <a:gd name="connsiteX30" fmla="*/ 110738 w 9041124"/>
              <a:gd name="connsiteY30" fmla="*/ 1579128 h 3885325"/>
              <a:gd name="connsiteX31" fmla="*/ 244088 w 9041124"/>
              <a:gd name="connsiteY31" fmla="*/ 1741053 h 3885325"/>
              <a:gd name="connsiteX0" fmla="*/ 244088 w 9041124"/>
              <a:gd name="connsiteY0" fmla="*/ 1741053 h 3895490"/>
              <a:gd name="connsiteX1" fmla="*/ 1453763 w 9041124"/>
              <a:gd name="connsiteY1" fmla="*/ 2017278 h 3895490"/>
              <a:gd name="connsiteX2" fmla="*/ 3425438 w 9041124"/>
              <a:gd name="connsiteY2" fmla="*/ 1941078 h 3895490"/>
              <a:gd name="connsiteX3" fmla="*/ 5873363 w 9041124"/>
              <a:gd name="connsiteY3" fmla="*/ 1750578 h 3895490"/>
              <a:gd name="connsiteX4" fmla="*/ 7616438 w 9041124"/>
              <a:gd name="connsiteY4" fmla="*/ 1207653 h 3895490"/>
              <a:gd name="connsiteX5" fmla="*/ 8426063 w 9041124"/>
              <a:gd name="connsiteY5" fmla="*/ 293253 h 3895490"/>
              <a:gd name="connsiteX6" fmla="*/ 8949938 w 9041124"/>
              <a:gd name="connsiteY6" fmla="*/ 17028 h 3895490"/>
              <a:gd name="connsiteX7" fmla="*/ 9035663 w 9041124"/>
              <a:gd name="connsiteY7" fmla="*/ 702828 h 3895490"/>
              <a:gd name="connsiteX8" fmla="*/ 9035663 w 9041124"/>
              <a:gd name="connsiteY8" fmla="*/ 2798328 h 3895490"/>
              <a:gd name="connsiteX9" fmla="*/ 9035663 w 9041124"/>
              <a:gd name="connsiteY9" fmla="*/ 3484128 h 3895490"/>
              <a:gd name="connsiteX10" fmla="*/ 8959463 w 9041124"/>
              <a:gd name="connsiteY10" fmla="*/ 3827028 h 3895490"/>
              <a:gd name="connsiteX11" fmla="*/ 8159363 w 9041124"/>
              <a:gd name="connsiteY11" fmla="*/ 3846078 h 3895490"/>
              <a:gd name="connsiteX12" fmla="*/ 6997313 w 9041124"/>
              <a:gd name="connsiteY12" fmla="*/ 3798453 h 3895490"/>
              <a:gd name="connsiteX13" fmla="*/ 7206863 w 9041124"/>
              <a:gd name="connsiteY13" fmla="*/ 2541153 h 3895490"/>
              <a:gd name="connsiteX14" fmla="*/ 7216388 w 9041124"/>
              <a:gd name="connsiteY14" fmla="*/ 2312553 h 3895490"/>
              <a:gd name="connsiteX15" fmla="*/ 6797288 w 9041124"/>
              <a:gd name="connsiteY15" fmla="*/ 2198253 h 3895490"/>
              <a:gd name="connsiteX16" fmla="*/ 5597138 w 9041124"/>
              <a:gd name="connsiteY16" fmla="*/ 2274453 h 3895490"/>
              <a:gd name="connsiteX17" fmla="*/ 4730363 w 9041124"/>
              <a:gd name="connsiteY17" fmla="*/ 2322078 h 3895490"/>
              <a:gd name="connsiteX18" fmla="*/ 4111238 w 9041124"/>
              <a:gd name="connsiteY18" fmla="*/ 2817378 h 3895490"/>
              <a:gd name="connsiteX19" fmla="*/ 3149213 w 9041124"/>
              <a:gd name="connsiteY19" fmla="*/ 3693678 h 3895490"/>
              <a:gd name="connsiteX20" fmla="*/ 2930138 w 9041124"/>
              <a:gd name="connsiteY20" fmla="*/ 3865129 h 3895490"/>
              <a:gd name="connsiteX21" fmla="*/ 2672963 w 9041124"/>
              <a:gd name="connsiteY21" fmla="*/ 3788928 h 3895490"/>
              <a:gd name="connsiteX22" fmla="*/ 3625463 w 9041124"/>
              <a:gd name="connsiteY22" fmla="*/ 2865003 h 3895490"/>
              <a:gd name="connsiteX23" fmla="*/ 3958838 w 9041124"/>
              <a:gd name="connsiteY23" fmla="*/ 2474478 h 3895490"/>
              <a:gd name="connsiteX24" fmla="*/ 2615813 w 9041124"/>
              <a:gd name="connsiteY24" fmla="*/ 2407803 h 3895490"/>
              <a:gd name="connsiteX25" fmla="*/ 863213 w 9041124"/>
              <a:gd name="connsiteY25" fmla="*/ 2226828 h 3895490"/>
              <a:gd name="connsiteX26" fmla="*/ 120263 w 9041124"/>
              <a:gd name="connsiteY26" fmla="*/ 2626878 h 3895490"/>
              <a:gd name="connsiteX27" fmla="*/ 44063 w 9041124"/>
              <a:gd name="connsiteY27" fmla="*/ 2464953 h 3895490"/>
              <a:gd name="connsiteX28" fmla="*/ 558413 w 9041124"/>
              <a:gd name="connsiteY28" fmla="*/ 2064903 h 3895490"/>
              <a:gd name="connsiteX29" fmla="*/ 110738 w 9041124"/>
              <a:gd name="connsiteY29" fmla="*/ 1855353 h 3895490"/>
              <a:gd name="connsiteX30" fmla="*/ 110738 w 9041124"/>
              <a:gd name="connsiteY30" fmla="*/ 1579128 h 3895490"/>
              <a:gd name="connsiteX31" fmla="*/ 244088 w 9041124"/>
              <a:gd name="connsiteY31" fmla="*/ 1741053 h 3895490"/>
              <a:gd name="connsiteX0" fmla="*/ 244088 w 9041124"/>
              <a:gd name="connsiteY0" fmla="*/ 1741053 h 3895490"/>
              <a:gd name="connsiteX1" fmla="*/ 1453763 w 9041124"/>
              <a:gd name="connsiteY1" fmla="*/ 2017278 h 3895490"/>
              <a:gd name="connsiteX2" fmla="*/ 3425438 w 9041124"/>
              <a:gd name="connsiteY2" fmla="*/ 1941078 h 3895490"/>
              <a:gd name="connsiteX3" fmla="*/ 5873363 w 9041124"/>
              <a:gd name="connsiteY3" fmla="*/ 1750578 h 3895490"/>
              <a:gd name="connsiteX4" fmla="*/ 7616438 w 9041124"/>
              <a:gd name="connsiteY4" fmla="*/ 1207653 h 3895490"/>
              <a:gd name="connsiteX5" fmla="*/ 8426063 w 9041124"/>
              <a:gd name="connsiteY5" fmla="*/ 293253 h 3895490"/>
              <a:gd name="connsiteX6" fmla="*/ 8949938 w 9041124"/>
              <a:gd name="connsiteY6" fmla="*/ 17028 h 3895490"/>
              <a:gd name="connsiteX7" fmla="*/ 9035663 w 9041124"/>
              <a:gd name="connsiteY7" fmla="*/ 702828 h 3895490"/>
              <a:gd name="connsiteX8" fmla="*/ 9035663 w 9041124"/>
              <a:gd name="connsiteY8" fmla="*/ 2798328 h 3895490"/>
              <a:gd name="connsiteX9" fmla="*/ 9035663 w 9041124"/>
              <a:gd name="connsiteY9" fmla="*/ 3484128 h 3895490"/>
              <a:gd name="connsiteX10" fmla="*/ 8959463 w 9041124"/>
              <a:gd name="connsiteY10" fmla="*/ 3827028 h 3895490"/>
              <a:gd name="connsiteX11" fmla="*/ 8159363 w 9041124"/>
              <a:gd name="connsiteY11" fmla="*/ 3846078 h 3895490"/>
              <a:gd name="connsiteX12" fmla="*/ 6997313 w 9041124"/>
              <a:gd name="connsiteY12" fmla="*/ 3798453 h 3895490"/>
              <a:gd name="connsiteX13" fmla="*/ 7206863 w 9041124"/>
              <a:gd name="connsiteY13" fmla="*/ 2541153 h 3895490"/>
              <a:gd name="connsiteX14" fmla="*/ 7216388 w 9041124"/>
              <a:gd name="connsiteY14" fmla="*/ 2312553 h 3895490"/>
              <a:gd name="connsiteX15" fmla="*/ 6797288 w 9041124"/>
              <a:gd name="connsiteY15" fmla="*/ 2198253 h 3895490"/>
              <a:gd name="connsiteX16" fmla="*/ 5597138 w 9041124"/>
              <a:gd name="connsiteY16" fmla="*/ 2274453 h 3895490"/>
              <a:gd name="connsiteX17" fmla="*/ 4730363 w 9041124"/>
              <a:gd name="connsiteY17" fmla="*/ 2322078 h 3895490"/>
              <a:gd name="connsiteX18" fmla="*/ 4111238 w 9041124"/>
              <a:gd name="connsiteY18" fmla="*/ 2817378 h 3895490"/>
              <a:gd name="connsiteX19" fmla="*/ 3149213 w 9041124"/>
              <a:gd name="connsiteY19" fmla="*/ 3693678 h 3895490"/>
              <a:gd name="connsiteX20" fmla="*/ 2930138 w 9041124"/>
              <a:gd name="connsiteY20" fmla="*/ 3865129 h 3895490"/>
              <a:gd name="connsiteX21" fmla="*/ 2672963 w 9041124"/>
              <a:gd name="connsiteY21" fmla="*/ 3788928 h 3895490"/>
              <a:gd name="connsiteX22" fmla="*/ 3625463 w 9041124"/>
              <a:gd name="connsiteY22" fmla="*/ 2865003 h 3895490"/>
              <a:gd name="connsiteX23" fmla="*/ 3958838 w 9041124"/>
              <a:gd name="connsiteY23" fmla="*/ 2474478 h 3895490"/>
              <a:gd name="connsiteX24" fmla="*/ 2615813 w 9041124"/>
              <a:gd name="connsiteY24" fmla="*/ 2341128 h 3895490"/>
              <a:gd name="connsiteX25" fmla="*/ 863213 w 9041124"/>
              <a:gd name="connsiteY25" fmla="*/ 2226828 h 3895490"/>
              <a:gd name="connsiteX26" fmla="*/ 120263 w 9041124"/>
              <a:gd name="connsiteY26" fmla="*/ 2626878 h 3895490"/>
              <a:gd name="connsiteX27" fmla="*/ 44063 w 9041124"/>
              <a:gd name="connsiteY27" fmla="*/ 2464953 h 3895490"/>
              <a:gd name="connsiteX28" fmla="*/ 558413 w 9041124"/>
              <a:gd name="connsiteY28" fmla="*/ 2064903 h 3895490"/>
              <a:gd name="connsiteX29" fmla="*/ 110738 w 9041124"/>
              <a:gd name="connsiteY29" fmla="*/ 1855353 h 3895490"/>
              <a:gd name="connsiteX30" fmla="*/ 110738 w 9041124"/>
              <a:gd name="connsiteY30" fmla="*/ 1579128 h 3895490"/>
              <a:gd name="connsiteX31" fmla="*/ 244088 w 9041124"/>
              <a:gd name="connsiteY31" fmla="*/ 1741053 h 3895490"/>
              <a:gd name="connsiteX0" fmla="*/ 244088 w 9041124"/>
              <a:gd name="connsiteY0" fmla="*/ 1741053 h 3895490"/>
              <a:gd name="connsiteX1" fmla="*/ 1463288 w 9041124"/>
              <a:gd name="connsiteY1" fmla="*/ 1960128 h 3895490"/>
              <a:gd name="connsiteX2" fmla="*/ 3425438 w 9041124"/>
              <a:gd name="connsiteY2" fmla="*/ 1941078 h 3895490"/>
              <a:gd name="connsiteX3" fmla="*/ 5873363 w 9041124"/>
              <a:gd name="connsiteY3" fmla="*/ 1750578 h 3895490"/>
              <a:gd name="connsiteX4" fmla="*/ 7616438 w 9041124"/>
              <a:gd name="connsiteY4" fmla="*/ 1207653 h 3895490"/>
              <a:gd name="connsiteX5" fmla="*/ 8426063 w 9041124"/>
              <a:gd name="connsiteY5" fmla="*/ 293253 h 3895490"/>
              <a:gd name="connsiteX6" fmla="*/ 8949938 w 9041124"/>
              <a:gd name="connsiteY6" fmla="*/ 17028 h 3895490"/>
              <a:gd name="connsiteX7" fmla="*/ 9035663 w 9041124"/>
              <a:gd name="connsiteY7" fmla="*/ 702828 h 3895490"/>
              <a:gd name="connsiteX8" fmla="*/ 9035663 w 9041124"/>
              <a:gd name="connsiteY8" fmla="*/ 2798328 h 3895490"/>
              <a:gd name="connsiteX9" fmla="*/ 9035663 w 9041124"/>
              <a:gd name="connsiteY9" fmla="*/ 3484128 h 3895490"/>
              <a:gd name="connsiteX10" fmla="*/ 8959463 w 9041124"/>
              <a:gd name="connsiteY10" fmla="*/ 3827028 h 3895490"/>
              <a:gd name="connsiteX11" fmla="*/ 8159363 w 9041124"/>
              <a:gd name="connsiteY11" fmla="*/ 3846078 h 3895490"/>
              <a:gd name="connsiteX12" fmla="*/ 6997313 w 9041124"/>
              <a:gd name="connsiteY12" fmla="*/ 3798453 h 3895490"/>
              <a:gd name="connsiteX13" fmla="*/ 7206863 w 9041124"/>
              <a:gd name="connsiteY13" fmla="*/ 2541153 h 3895490"/>
              <a:gd name="connsiteX14" fmla="*/ 7216388 w 9041124"/>
              <a:gd name="connsiteY14" fmla="*/ 2312553 h 3895490"/>
              <a:gd name="connsiteX15" fmla="*/ 6797288 w 9041124"/>
              <a:gd name="connsiteY15" fmla="*/ 2198253 h 3895490"/>
              <a:gd name="connsiteX16" fmla="*/ 5597138 w 9041124"/>
              <a:gd name="connsiteY16" fmla="*/ 2274453 h 3895490"/>
              <a:gd name="connsiteX17" fmla="*/ 4730363 w 9041124"/>
              <a:gd name="connsiteY17" fmla="*/ 2322078 h 3895490"/>
              <a:gd name="connsiteX18" fmla="*/ 4111238 w 9041124"/>
              <a:gd name="connsiteY18" fmla="*/ 2817378 h 3895490"/>
              <a:gd name="connsiteX19" fmla="*/ 3149213 w 9041124"/>
              <a:gd name="connsiteY19" fmla="*/ 3693678 h 3895490"/>
              <a:gd name="connsiteX20" fmla="*/ 2930138 w 9041124"/>
              <a:gd name="connsiteY20" fmla="*/ 3865129 h 3895490"/>
              <a:gd name="connsiteX21" fmla="*/ 2672963 w 9041124"/>
              <a:gd name="connsiteY21" fmla="*/ 3788928 h 3895490"/>
              <a:gd name="connsiteX22" fmla="*/ 3625463 w 9041124"/>
              <a:gd name="connsiteY22" fmla="*/ 2865003 h 3895490"/>
              <a:gd name="connsiteX23" fmla="*/ 3958838 w 9041124"/>
              <a:gd name="connsiteY23" fmla="*/ 2474478 h 3895490"/>
              <a:gd name="connsiteX24" fmla="*/ 2615813 w 9041124"/>
              <a:gd name="connsiteY24" fmla="*/ 2341128 h 3895490"/>
              <a:gd name="connsiteX25" fmla="*/ 863213 w 9041124"/>
              <a:gd name="connsiteY25" fmla="*/ 2226828 h 3895490"/>
              <a:gd name="connsiteX26" fmla="*/ 120263 w 9041124"/>
              <a:gd name="connsiteY26" fmla="*/ 2626878 h 3895490"/>
              <a:gd name="connsiteX27" fmla="*/ 44063 w 9041124"/>
              <a:gd name="connsiteY27" fmla="*/ 2464953 h 3895490"/>
              <a:gd name="connsiteX28" fmla="*/ 558413 w 9041124"/>
              <a:gd name="connsiteY28" fmla="*/ 2064903 h 3895490"/>
              <a:gd name="connsiteX29" fmla="*/ 110738 w 9041124"/>
              <a:gd name="connsiteY29" fmla="*/ 1855353 h 3895490"/>
              <a:gd name="connsiteX30" fmla="*/ 110738 w 9041124"/>
              <a:gd name="connsiteY30" fmla="*/ 1579128 h 3895490"/>
              <a:gd name="connsiteX31" fmla="*/ 244088 w 9041124"/>
              <a:gd name="connsiteY31" fmla="*/ 1741053 h 3895490"/>
              <a:gd name="connsiteX0" fmla="*/ 246061 w 9043097"/>
              <a:gd name="connsiteY0" fmla="*/ 1741053 h 3895490"/>
              <a:gd name="connsiteX1" fmla="*/ 1465261 w 9043097"/>
              <a:gd name="connsiteY1" fmla="*/ 1960128 h 3895490"/>
              <a:gd name="connsiteX2" fmla="*/ 3427411 w 9043097"/>
              <a:gd name="connsiteY2" fmla="*/ 1941078 h 3895490"/>
              <a:gd name="connsiteX3" fmla="*/ 5875336 w 9043097"/>
              <a:gd name="connsiteY3" fmla="*/ 1750578 h 3895490"/>
              <a:gd name="connsiteX4" fmla="*/ 7618411 w 9043097"/>
              <a:gd name="connsiteY4" fmla="*/ 1207653 h 3895490"/>
              <a:gd name="connsiteX5" fmla="*/ 8428036 w 9043097"/>
              <a:gd name="connsiteY5" fmla="*/ 293253 h 3895490"/>
              <a:gd name="connsiteX6" fmla="*/ 8951911 w 9043097"/>
              <a:gd name="connsiteY6" fmla="*/ 17028 h 3895490"/>
              <a:gd name="connsiteX7" fmla="*/ 9037636 w 9043097"/>
              <a:gd name="connsiteY7" fmla="*/ 702828 h 3895490"/>
              <a:gd name="connsiteX8" fmla="*/ 9037636 w 9043097"/>
              <a:gd name="connsiteY8" fmla="*/ 2798328 h 3895490"/>
              <a:gd name="connsiteX9" fmla="*/ 9037636 w 9043097"/>
              <a:gd name="connsiteY9" fmla="*/ 3484128 h 3895490"/>
              <a:gd name="connsiteX10" fmla="*/ 8961436 w 9043097"/>
              <a:gd name="connsiteY10" fmla="*/ 3827028 h 3895490"/>
              <a:gd name="connsiteX11" fmla="*/ 8161336 w 9043097"/>
              <a:gd name="connsiteY11" fmla="*/ 3846078 h 3895490"/>
              <a:gd name="connsiteX12" fmla="*/ 6999286 w 9043097"/>
              <a:gd name="connsiteY12" fmla="*/ 3798453 h 3895490"/>
              <a:gd name="connsiteX13" fmla="*/ 7208836 w 9043097"/>
              <a:gd name="connsiteY13" fmla="*/ 2541153 h 3895490"/>
              <a:gd name="connsiteX14" fmla="*/ 7218361 w 9043097"/>
              <a:gd name="connsiteY14" fmla="*/ 2312553 h 3895490"/>
              <a:gd name="connsiteX15" fmla="*/ 6799261 w 9043097"/>
              <a:gd name="connsiteY15" fmla="*/ 2198253 h 3895490"/>
              <a:gd name="connsiteX16" fmla="*/ 5599111 w 9043097"/>
              <a:gd name="connsiteY16" fmla="*/ 2274453 h 3895490"/>
              <a:gd name="connsiteX17" fmla="*/ 4732336 w 9043097"/>
              <a:gd name="connsiteY17" fmla="*/ 2322078 h 3895490"/>
              <a:gd name="connsiteX18" fmla="*/ 4113211 w 9043097"/>
              <a:gd name="connsiteY18" fmla="*/ 2817378 h 3895490"/>
              <a:gd name="connsiteX19" fmla="*/ 3151186 w 9043097"/>
              <a:gd name="connsiteY19" fmla="*/ 3693678 h 3895490"/>
              <a:gd name="connsiteX20" fmla="*/ 2932111 w 9043097"/>
              <a:gd name="connsiteY20" fmla="*/ 3865129 h 3895490"/>
              <a:gd name="connsiteX21" fmla="*/ 2674936 w 9043097"/>
              <a:gd name="connsiteY21" fmla="*/ 3788928 h 3895490"/>
              <a:gd name="connsiteX22" fmla="*/ 3627436 w 9043097"/>
              <a:gd name="connsiteY22" fmla="*/ 2865003 h 3895490"/>
              <a:gd name="connsiteX23" fmla="*/ 3960811 w 9043097"/>
              <a:gd name="connsiteY23" fmla="*/ 2474478 h 3895490"/>
              <a:gd name="connsiteX24" fmla="*/ 2617786 w 9043097"/>
              <a:gd name="connsiteY24" fmla="*/ 2341128 h 3895490"/>
              <a:gd name="connsiteX25" fmla="*/ 865186 w 9043097"/>
              <a:gd name="connsiteY25" fmla="*/ 2226828 h 3895490"/>
              <a:gd name="connsiteX26" fmla="*/ 122236 w 9043097"/>
              <a:gd name="connsiteY26" fmla="*/ 2626878 h 3895490"/>
              <a:gd name="connsiteX27" fmla="*/ 46036 w 9043097"/>
              <a:gd name="connsiteY27" fmla="*/ 2464953 h 3895490"/>
              <a:gd name="connsiteX28" fmla="*/ 560386 w 9043097"/>
              <a:gd name="connsiteY28" fmla="*/ 2064903 h 3895490"/>
              <a:gd name="connsiteX29" fmla="*/ 112711 w 9043097"/>
              <a:gd name="connsiteY29" fmla="*/ 1855353 h 3895490"/>
              <a:gd name="connsiteX30" fmla="*/ 7936 w 9043097"/>
              <a:gd name="connsiteY30" fmla="*/ 1588653 h 3895490"/>
              <a:gd name="connsiteX31" fmla="*/ 246061 w 9043097"/>
              <a:gd name="connsiteY31" fmla="*/ 1741053 h 3895490"/>
              <a:gd name="connsiteX0" fmla="*/ 260641 w 9057677"/>
              <a:gd name="connsiteY0" fmla="*/ 1741053 h 3895490"/>
              <a:gd name="connsiteX1" fmla="*/ 1479841 w 9057677"/>
              <a:gd name="connsiteY1" fmla="*/ 1960128 h 3895490"/>
              <a:gd name="connsiteX2" fmla="*/ 3441991 w 9057677"/>
              <a:gd name="connsiteY2" fmla="*/ 1941078 h 3895490"/>
              <a:gd name="connsiteX3" fmla="*/ 5889916 w 9057677"/>
              <a:gd name="connsiteY3" fmla="*/ 1750578 h 3895490"/>
              <a:gd name="connsiteX4" fmla="*/ 7632991 w 9057677"/>
              <a:gd name="connsiteY4" fmla="*/ 1207653 h 3895490"/>
              <a:gd name="connsiteX5" fmla="*/ 8442616 w 9057677"/>
              <a:gd name="connsiteY5" fmla="*/ 293253 h 3895490"/>
              <a:gd name="connsiteX6" fmla="*/ 8966491 w 9057677"/>
              <a:gd name="connsiteY6" fmla="*/ 17028 h 3895490"/>
              <a:gd name="connsiteX7" fmla="*/ 9052216 w 9057677"/>
              <a:gd name="connsiteY7" fmla="*/ 702828 h 3895490"/>
              <a:gd name="connsiteX8" fmla="*/ 9052216 w 9057677"/>
              <a:gd name="connsiteY8" fmla="*/ 2798328 h 3895490"/>
              <a:gd name="connsiteX9" fmla="*/ 9052216 w 9057677"/>
              <a:gd name="connsiteY9" fmla="*/ 3484128 h 3895490"/>
              <a:gd name="connsiteX10" fmla="*/ 8976016 w 9057677"/>
              <a:gd name="connsiteY10" fmla="*/ 3827028 h 3895490"/>
              <a:gd name="connsiteX11" fmla="*/ 8175916 w 9057677"/>
              <a:gd name="connsiteY11" fmla="*/ 3846078 h 3895490"/>
              <a:gd name="connsiteX12" fmla="*/ 7013866 w 9057677"/>
              <a:gd name="connsiteY12" fmla="*/ 3798453 h 3895490"/>
              <a:gd name="connsiteX13" fmla="*/ 7223416 w 9057677"/>
              <a:gd name="connsiteY13" fmla="*/ 2541153 h 3895490"/>
              <a:gd name="connsiteX14" fmla="*/ 7232941 w 9057677"/>
              <a:gd name="connsiteY14" fmla="*/ 2312553 h 3895490"/>
              <a:gd name="connsiteX15" fmla="*/ 6813841 w 9057677"/>
              <a:gd name="connsiteY15" fmla="*/ 2198253 h 3895490"/>
              <a:gd name="connsiteX16" fmla="*/ 5613691 w 9057677"/>
              <a:gd name="connsiteY16" fmla="*/ 2274453 h 3895490"/>
              <a:gd name="connsiteX17" fmla="*/ 4746916 w 9057677"/>
              <a:gd name="connsiteY17" fmla="*/ 2322078 h 3895490"/>
              <a:gd name="connsiteX18" fmla="*/ 4127791 w 9057677"/>
              <a:gd name="connsiteY18" fmla="*/ 2817378 h 3895490"/>
              <a:gd name="connsiteX19" fmla="*/ 3165766 w 9057677"/>
              <a:gd name="connsiteY19" fmla="*/ 3693678 h 3895490"/>
              <a:gd name="connsiteX20" fmla="*/ 2946691 w 9057677"/>
              <a:gd name="connsiteY20" fmla="*/ 3865129 h 3895490"/>
              <a:gd name="connsiteX21" fmla="*/ 2689516 w 9057677"/>
              <a:gd name="connsiteY21" fmla="*/ 3788928 h 3895490"/>
              <a:gd name="connsiteX22" fmla="*/ 3642016 w 9057677"/>
              <a:gd name="connsiteY22" fmla="*/ 2865003 h 3895490"/>
              <a:gd name="connsiteX23" fmla="*/ 3975391 w 9057677"/>
              <a:gd name="connsiteY23" fmla="*/ 2474478 h 3895490"/>
              <a:gd name="connsiteX24" fmla="*/ 2632366 w 9057677"/>
              <a:gd name="connsiteY24" fmla="*/ 2341128 h 3895490"/>
              <a:gd name="connsiteX25" fmla="*/ 879766 w 9057677"/>
              <a:gd name="connsiteY25" fmla="*/ 2226828 h 3895490"/>
              <a:gd name="connsiteX26" fmla="*/ 136816 w 9057677"/>
              <a:gd name="connsiteY26" fmla="*/ 2626878 h 3895490"/>
              <a:gd name="connsiteX27" fmla="*/ 60616 w 9057677"/>
              <a:gd name="connsiteY27" fmla="*/ 2464953 h 3895490"/>
              <a:gd name="connsiteX28" fmla="*/ 574966 w 9057677"/>
              <a:gd name="connsiteY28" fmla="*/ 2064903 h 3895490"/>
              <a:gd name="connsiteX29" fmla="*/ 60616 w 9057677"/>
              <a:gd name="connsiteY29" fmla="*/ 1874403 h 3895490"/>
              <a:gd name="connsiteX30" fmla="*/ 22516 w 9057677"/>
              <a:gd name="connsiteY30" fmla="*/ 1588653 h 3895490"/>
              <a:gd name="connsiteX31" fmla="*/ 260641 w 9057677"/>
              <a:gd name="connsiteY31" fmla="*/ 1741053 h 3895490"/>
              <a:gd name="connsiteX0" fmla="*/ 260641 w 9057677"/>
              <a:gd name="connsiteY0" fmla="*/ 1741053 h 3895490"/>
              <a:gd name="connsiteX1" fmla="*/ 1479841 w 9057677"/>
              <a:gd name="connsiteY1" fmla="*/ 1960128 h 3895490"/>
              <a:gd name="connsiteX2" fmla="*/ 3441991 w 9057677"/>
              <a:gd name="connsiteY2" fmla="*/ 1941078 h 3895490"/>
              <a:gd name="connsiteX3" fmla="*/ 5889916 w 9057677"/>
              <a:gd name="connsiteY3" fmla="*/ 1750578 h 3895490"/>
              <a:gd name="connsiteX4" fmla="*/ 7632991 w 9057677"/>
              <a:gd name="connsiteY4" fmla="*/ 1207653 h 3895490"/>
              <a:gd name="connsiteX5" fmla="*/ 8442616 w 9057677"/>
              <a:gd name="connsiteY5" fmla="*/ 293253 h 3895490"/>
              <a:gd name="connsiteX6" fmla="*/ 8966491 w 9057677"/>
              <a:gd name="connsiteY6" fmla="*/ 17028 h 3895490"/>
              <a:gd name="connsiteX7" fmla="*/ 9052216 w 9057677"/>
              <a:gd name="connsiteY7" fmla="*/ 702828 h 3895490"/>
              <a:gd name="connsiteX8" fmla="*/ 9052216 w 9057677"/>
              <a:gd name="connsiteY8" fmla="*/ 2798328 h 3895490"/>
              <a:gd name="connsiteX9" fmla="*/ 9052216 w 9057677"/>
              <a:gd name="connsiteY9" fmla="*/ 3484128 h 3895490"/>
              <a:gd name="connsiteX10" fmla="*/ 8976016 w 9057677"/>
              <a:gd name="connsiteY10" fmla="*/ 3827028 h 3895490"/>
              <a:gd name="connsiteX11" fmla="*/ 8175916 w 9057677"/>
              <a:gd name="connsiteY11" fmla="*/ 3846078 h 3895490"/>
              <a:gd name="connsiteX12" fmla="*/ 7013866 w 9057677"/>
              <a:gd name="connsiteY12" fmla="*/ 3798453 h 3895490"/>
              <a:gd name="connsiteX13" fmla="*/ 7223416 w 9057677"/>
              <a:gd name="connsiteY13" fmla="*/ 2541153 h 3895490"/>
              <a:gd name="connsiteX14" fmla="*/ 7232941 w 9057677"/>
              <a:gd name="connsiteY14" fmla="*/ 2312553 h 3895490"/>
              <a:gd name="connsiteX15" fmla="*/ 6813841 w 9057677"/>
              <a:gd name="connsiteY15" fmla="*/ 2198253 h 3895490"/>
              <a:gd name="connsiteX16" fmla="*/ 5613691 w 9057677"/>
              <a:gd name="connsiteY16" fmla="*/ 2274453 h 3895490"/>
              <a:gd name="connsiteX17" fmla="*/ 4746916 w 9057677"/>
              <a:gd name="connsiteY17" fmla="*/ 2322078 h 3895490"/>
              <a:gd name="connsiteX18" fmla="*/ 4127791 w 9057677"/>
              <a:gd name="connsiteY18" fmla="*/ 2817378 h 3895490"/>
              <a:gd name="connsiteX19" fmla="*/ 3165766 w 9057677"/>
              <a:gd name="connsiteY19" fmla="*/ 3693678 h 3895490"/>
              <a:gd name="connsiteX20" fmla="*/ 2946691 w 9057677"/>
              <a:gd name="connsiteY20" fmla="*/ 3865129 h 3895490"/>
              <a:gd name="connsiteX21" fmla="*/ 2689516 w 9057677"/>
              <a:gd name="connsiteY21" fmla="*/ 3788928 h 3895490"/>
              <a:gd name="connsiteX22" fmla="*/ 3642016 w 9057677"/>
              <a:gd name="connsiteY22" fmla="*/ 2865003 h 3895490"/>
              <a:gd name="connsiteX23" fmla="*/ 3975391 w 9057677"/>
              <a:gd name="connsiteY23" fmla="*/ 2474478 h 3895490"/>
              <a:gd name="connsiteX24" fmla="*/ 2632366 w 9057677"/>
              <a:gd name="connsiteY24" fmla="*/ 2341128 h 3895490"/>
              <a:gd name="connsiteX25" fmla="*/ 879766 w 9057677"/>
              <a:gd name="connsiteY25" fmla="*/ 2226828 h 3895490"/>
              <a:gd name="connsiteX26" fmla="*/ 136816 w 9057677"/>
              <a:gd name="connsiteY26" fmla="*/ 2626878 h 3895490"/>
              <a:gd name="connsiteX27" fmla="*/ 60616 w 9057677"/>
              <a:gd name="connsiteY27" fmla="*/ 2464953 h 3895490"/>
              <a:gd name="connsiteX28" fmla="*/ 574966 w 9057677"/>
              <a:gd name="connsiteY28" fmla="*/ 2064903 h 3895490"/>
              <a:gd name="connsiteX29" fmla="*/ 60616 w 9057677"/>
              <a:gd name="connsiteY29" fmla="*/ 1874403 h 3895490"/>
              <a:gd name="connsiteX30" fmla="*/ 22516 w 9057677"/>
              <a:gd name="connsiteY30" fmla="*/ 1588653 h 3895490"/>
              <a:gd name="connsiteX31" fmla="*/ 260641 w 9057677"/>
              <a:gd name="connsiteY31" fmla="*/ 1741053 h 3895490"/>
              <a:gd name="connsiteX0" fmla="*/ 248779 w 9045815"/>
              <a:gd name="connsiteY0" fmla="*/ 1741053 h 3895490"/>
              <a:gd name="connsiteX1" fmla="*/ 1467979 w 9045815"/>
              <a:gd name="connsiteY1" fmla="*/ 1960128 h 3895490"/>
              <a:gd name="connsiteX2" fmla="*/ 3430129 w 9045815"/>
              <a:gd name="connsiteY2" fmla="*/ 1941078 h 3895490"/>
              <a:gd name="connsiteX3" fmla="*/ 5878054 w 9045815"/>
              <a:gd name="connsiteY3" fmla="*/ 1750578 h 3895490"/>
              <a:gd name="connsiteX4" fmla="*/ 7621129 w 9045815"/>
              <a:gd name="connsiteY4" fmla="*/ 1207653 h 3895490"/>
              <a:gd name="connsiteX5" fmla="*/ 8430754 w 9045815"/>
              <a:gd name="connsiteY5" fmla="*/ 293253 h 3895490"/>
              <a:gd name="connsiteX6" fmla="*/ 8954629 w 9045815"/>
              <a:gd name="connsiteY6" fmla="*/ 17028 h 3895490"/>
              <a:gd name="connsiteX7" fmla="*/ 9040354 w 9045815"/>
              <a:gd name="connsiteY7" fmla="*/ 702828 h 3895490"/>
              <a:gd name="connsiteX8" fmla="*/ 9040354 w 9045815"/>
              <a:gd name="connsiteY8" fmla="*/ 2798328 h 3895490"/>
              <a:gd name="connsiteX9" fmla="*/ 9040354 w 9045815"/>
              <a:gd name="connsiteY9" fmla="*/ 3484128 h 3895490"/>
              <a:gd name="connsiteX10" fmla="*/ 8964154 w 9045815"/>
              <a:gd name="connsiteY10" fmla="*/ 3827028 h 3895490"/>
              <a:gd name="connsiteX11" fmla="*/ 8164054 w 9045815"/>
              <a:gd name="connsiteY11" fmla="*/ 3846078 h 3895490"/>
              <a:gd name="connsiteX12" fmla="*/ 7002004 w 9045815"/>
              <a:gd name="connsiteY12" fmla="*/ 3798453 h 3895490"/>
              <a:gd name="connsiteX13" fmla="*/ 7211554 w 9045815"/>
              <a:gd name="connsiteY13" fmla="*/ 2541153 h 3895490"/>
              <a:gd name="connsiteX14" fmla="*/ 7221079 w 9045815"/>
              <a:gd name="connsiteY14" fmla="*/ 2312553 h 3895490"/>
              <a:gd name="connsiteX15" fmla="*/ 6801979 w 9045815"/>
              <a:gd name="connsiteY15" fmla="*/ 2198253 h 3895490"/>
              <a:gd name="connsiteX16" fmla="*/ 5601829 w 9045815"/>
              <a:gd name="connsiteY16" fmla="*/ 2274453 h 3895490"/>
              <a:gd name="connsiteX17" fmla="*/ 4735054 w 9045815"/>
              <a:gd name="connsiteY17" fmla="*/ 2322078 h 3895490"/>
              <a:gd name="connsiteX18" fmla="*/ 4115929 w 9045815"/>
              <a:gd name="connsiteY18" fmla="*/ 2817378 h 3895490"/>
              <a:gd name="connsiteX19" fmla="*/ 3153904 w 9045815"/>
              <a:gd name="connsiteY19" fmla="*/ 3693678 h 3895490"/>
              <a:gd name="connsiteX20" fmla="*/ 2934829 w 9045815"/>
              <a:gd name="connsiteY20" fmla="*/ 3865129 h 3895490"/>
              <a:gd name="connsiteX21" fmla="*/ 2677654 w 9045815"/>
              <a:gd name="connsiteY21" fmla="*/ 3788928 h 3895490"/>
              <a:gd name="connsiteX22" fmla="*/ 3630154 w 9045815"/>
              <a:gd name="connsiteY22" fmla="*/ 2865003 h 3895490"/>
              <a:gd name="connsiteX23" fmla="*/ 3963529 w 9045815"/>
              <a:gd name="connsiteY23" fmla="*/ 2474478 h 3895490"/>
              <a:gd name="connsiteX24" fmla="*/ 2620504 w 9045815"/>
              <a:gd name="connsiteY24" fmla="*/ 2341128 h 3895490"/>
              <a:gd name="connsiteX25" fmla="*/ 867904 w 9045815"/>
              <a:gd name="connsiteY25" fmla="*/ 2226828 h 3895490"/>
              <a:gd name="connsiteX26" fmla="*/ 124954 w 9045815"/>
              <a:gd name="connsiteY26" fmla="*/ 2626878 h 3895490"/>
              <a:gd name="connsiteX27" fmla="*/ 48754 w 9045815"/>
              <a:gd name="connsiteY27" fmla="*/ 2464953 h 3895490"/>
              <a:gd name="connsiteX28" fmla="*/ 563104 w 9045815"/>
              <a:gd name="connsiteY28" fmla="*/ 2064903 h 3895490"/>
              <a:gd name="connsiteX29" fmla="*/ 48754 w 9045815"/>
              <a:gd name="connsiteY29" fmla="*/ 1874403 h 3895490"/>
              <a:gd name="connsiteX30" fmla="*/ 10654 w 9045815"/>
              <a:gd name="connsiteY30" fmla="*/ 1588653 h 3895490"/>
              <a:gd name="connsiteX31" fmla="*/ 248779 w 9045815"/>
              <a:gd name="connsiteY31" fmla="*/ 1741053 h 3895490"/>
              <a:gd name="connsiteX0" fmla="*/ 288224 w 9085260"/>
              <a:gd name="connsiteY0" fmla="*/ 1741053 h 3895490"/>
              <a:gd name="connsiteX1" fmla="*/ 1507424 w 9085260"/>
              <a:gd name="connsiteY1" fmla="*/ 1960128 h 3895490"/>
              <a:gd name="connsiteX2" fmla="*/ 3469574 w 9085260"/>
              <a:gd name="connsiteY2" fmla="*/ 1941078 h 3895490"/>
              <a:gd name="connsiteX3" fmla="*/ 5917499 w 9085260"/>
              <a:gd name="connsiteY3" fmla="*/ 1750578 h 3895490"/>
              <a:gd name="connsiteX4" fmla="*/ 7660574 w 9085260"/>
              <a:gd name="connsiteY4" fmla="*/ 1207653 h 3895490"/>
              <a:gd name="connsiteX5" fmla="*/ 8470199 w 9085260"/>
              <a:gd name="connsiteY5" fmla="*/ 293253 h 3895490"/>
              <a:gd name="connsiteX6" fmla="*/ 8994074 w 9085260"/>
              <a:gd name="connsiteY6" fmla="*/ 17028 h 3895490"/>
              <a:gd name="connsiteX7" fmla="*/ 9079799 w 9085260"/>
              <a:gd name="connsiteY7" fmla="*/ 702828 h 3895490"/>
              <a:gd name="connsiteX8" fmla="*/ 9079799 w 9085260"/>
              <a:gd name="connsiteY8" fmla="*/ 2798328 h 3895490"/>
              <a:gd name="connsiteX9" fmla="*/ 9079799 w 9085260"/>
              <a:gd name="connsiteY9" fmla="*/ 3484128 h 3895490"/>
              <a:gd name="connsiteX10" fmla="*/ 9003599 w 9085260"/>
              <a:gd name="connsiteY10" fmla="*/ 3827028 h 3895490"/>
              <a:gd name="connsiteX11" fmla="*/ 8203499 w 9085260"/>
              <a:gd name="connsiteY11" fmla="*/ 3846078 h 3895490"/>
              <a:gd name="connsiteX12" fmla="*/ 7041449 w 9085260"/>
              <a:gd name="connsiteY12" fmla="*/ 3798453 h 3895490"/>
              <a:gd name="connsiteX13" fmla="*/ 7250999 w 9085260"/>
              <a:gd name="connsiteY13" fmla="*/ 2541153 h 3895490"/>
              <a:gd name="connsiteX14" fmla="*/ 7260524 w 9085260"/>
              <a:gd name="connsiteY14" fmla="*/ 2312553 h 3895490"/>
              <a:gd name="connsiteX15" fmla="*/ 6841424 w 9085260"/>
              <a:gd name="connsiteY15" fmla="*/ 2198253 h 3895490"/>
              <a:gd name="connsiteX16" fmla="*/ 5641274 w 9085260"/>
              <a:gd name="connsiteY16" fmla="*/ 2274453 h 3895490"/>
              <a:gd name="connsiteX17" fmla="*/ 4774499 w 9085260"/>
              <a:gd name="connsiteY17" fmla="*/ 2322078 h 3895490"/>
              <a:gd name="connsiteX18" fmla="*/ 4155374 w 9085260"/>
              <a:gd name="connsiteY18" fmla="*/ 2817378 h 3895490"/>
              <a:gd name="connsiteX19" fmla="*/ 3193349 w 9085260"/>
              <a:gd name="connsiteY19" fmla="*/ 3693678 h 3895490"/>
              <a:gd name="connsiteX20" fmla="*/ 2974274 w 9085260"/>
              <a:gd name="connsiteY20" fmla="*/ 3865129 h 3895490"/>
              <a:gd name="connsiteX21" fmla="*/ 2717099 w 9085260"/>
              <a:gd name="connsiteY21" fmla="*/ 3788928 h 3895490"/>
              <a:gd name="connsiteX22" fmla="*/ 3669599 w 9085260"/>
              <a:gd name="connsiteY22" fmla="*/ 2865003 h 3895490"/>
              <a:gd name="connsiteX23" fmla="*/ 4002974 w 9085260"/>
              <a:gd name="connsiteY23" fmla="*/ 2474478 h 3895490"/>
              <a:gd name="connsiteX24" fmla="*/ 2659949 w 9085260"/>
              <a:gd name="connsiteY24" fmla="*/ 2341128 h 3895490"/>
              <a:gd name="connsiteX25" fmla="*/ 907349 w 9085260"/>
              <a:gd name="connsiteY25" fmla="*/ 2226828 h 3895490"/>
              <a:gd name="connsiteX26" fmla="*/ 164399 w 9085260"/>
              <a:gd name="connsiteY26" fmla="*/ 2626878 h 3895490"/>
              <a:gd name="connsiteX27" fmla="*/ 31049 w 9085260"/>
              <a:gd name="connsiteY27" fmla="*/ 2464953 h 3895490"/>
              <a:gd name="connsiteX28" fmla="*/ 602549 w 9085260"/>
              <a:gd name="connsiteY28" fmla="*/ 2064903 h 3895490"/>
              <a:gd name="connsiteX29" fmla="*/ 88199 w 9085260"/>
              <a:gd name="connsiteY29" fmla="*/ 1874403 h 3895490"/>
              <a:gd name="connsiteX30" fmla="*/ 50099 w 9085260"/>
              <a:gd name="connsiteY30" fmla="*/ 1588653 h 3895490"/>
              <a:gd name="connsiteX31" fmla="*/ 288224 w 9085260"/>
              <a:gd name="connsiteY31" fmla="*/ 1741053 h 3895490"/>
              <a:gd name="connsiteX0" fmla="*/ 312261 w 9109297"/>
              <a:gd name="connsiteY0" fmla="*/ 1741053 h 3895490"/>
              <a:gd name="connsiteX1" fmla="*/ 1531461 w 9109297"/>
              <a:gd name="connsiteY1" fmla="*/ 1960128 h 3895490"/>
              <a:gd name="connsiteX2" fmla="*/ 3493611 w 9109297"/>
              <a:gd name="connsiteY2" fmla="*/ 1941078 h 3895490"/>
              <a:gd name="connsiteX3" fmla="*/ 5941536 w 9109297"/>
              <a:gd name="connsiteY3" fmla="*/ 1750578 h 3895490"/>
              <a:gd name="connsiteX4" fmla="*/ 7684611 w 9109297"/>
              <a:gd name="connsiteY4" fmla="*/ 1207653 h 3895490"/>
              <a:gd name="connsiteX5" fmla="*/ 8494236 w 9109297"/>
              <a:gd name="connsiteY5" fmla="*/ 293253 h 3895490"/>
              <a:gd name="connsiteX6" fmla="*/ 9018111 w 9109297"/>
              <a:gd name="connsiteY6" fmla="*/ 17028 h 3895490"/>
              <a:gd name="connsiteX7" fmla="*/ 9103836 w 9109297"/>
              <a:gd name="connsiteY7" fmla="*/ 702828 h 3895490"/>
              <a:gd name="connsiteX8" fmla="*/ 9103836 w 9109297"/>
              <a:gd name="connsiteY8" fmla="*/ 2798328 h 3895490"/>
              <a:gd name="connsiteX9" fmla="*/ 9103836 w 9109297"/>
              <a:gd name="connsiteY9" fmla="*/ 3484128 h 3895490"/>
              <a:gd name="connsiteX10" fmla="*/ 9027636 w 9109297"/>
              <a:gd name="connsiteY10" fmla="*/ 3827028 h 3895490"/>
              <a:gd name="connsiteX11" fmla="*/ 8227536 w 9109297"/>
              <a:gd name="connsiteY11" fmla="*/ 3846078 h 3895490"/>
              <a:gd name="connsiteX12" fmla="*/ 7065486 w 9109297"/>
              <a:gd name="connsiteY12" fmla="*/ 3798453 h 3895490"/>
              <a:gd name="connsiteX13" fmla="*/ 7275036 w 9109297"/>
              <a:gd name="connsiteY13" fmla="*/ 2541153 h 3895490"/>
              <a:gd name="connsiteX14" fmla="*/ 7284561 w 9109297"/>
              <a:gd name="connsiteY14" fmla="*/ 2312553 h 3895490"/>
              <a:gd name="connsiteX15" fmla="*/ 6865461 w 9109297"/>
              <a:gd name="connsiteY15" fmla="*/ 2198253 h 3895490"/>
              <a:gd name="connsiteX16" fmla="*/ 5665311 w 9109297"/>
              <a:gd name="connsiteY16" fmla="*/ 2274453 h 3895490"/>
              <a:gd name="connsiteX17" fmla="*/ 4798536 w 9109297"/>
              <a:gd name="connsiteY17" fmla="*/ 2322078 h 3895490"/>
              <a:gd name="connsiteX18" fmla="*/ 4179411 w 9109297"/>
              <a:gd name="connsiteY18" fmla="*/ 2817378 h 3895490"/>
              <a:gd name="connsiteX19" fmla="*/ 3217386 w 9109297"/>
              <a:gd name="connsiteY19" fmla="*/ 3693678 h 3895490"/>
              <a:gd name="connsiteX20" fmla="*/ 2998311 w 9109297"/>
              <a:gd name="connsiteY20" fmla="*/ 3865129 h 3895490"/>
              <a:gd name="connsiteX21" fmla="*/ 2741136 w 9109297"/>
              <a:gd name="connsiteY21" fmla="*/ 3788928 h 3895490"/>
              <a:gd name="connsiteX22" fmla="*/ 3693636 w 9109297"/>
              <a:gd name="connsiteY22" fmla="*/ 2865003 h 3895490"/>
              <a:gd name="connsiteX23" fmla="*/ 4027011 w 9109297"/>
              <a:gd name="connsiteY23" fmla="*/ 2474478 h 3895490"/>
              <a:gd name="connsiteX24" fmla="*/ 2683986 w 9109297"/>
              <a:gd name="connsiteY24" fmla="*/ 2341128 h 3895490"/>
              <a:gd name="connsiteX25" fmla="*/ 931386 w 9109297"/>
              <a:gd name="connsiteY25" fmla="*/ 2226828 h 3895490"/>
              <a:gd name="connsiteX26" fmla="*/ 121761 w 9109297"/>
              <a:gd name="connsiteY26" fmla="*/ 2636403 h 3895490"/>
              <a:gd name="connsiteX27" fmla="*/ 55086 w 9109297"/>
              <a:gd name="connsiteY27" fmla="*/ 2464953 h 3895490"/>
              <a:gd name="connsiteX28" fmla="*/ 626586 w 9109297"/>
              <a:gd name="connsiteY28" fmla="*/ 2064903 h 3895490"/>
              <a:gd name="connsiteX29" fmla="*/ 112236 w 9109297"/>
              <a:gd name="connsiteY29" fmla="*/ 1874403 h 3895490"/>
              <a:gd name="connsiteX30" fmla="*/ 74136 w 9109297"/>
              <a:gd name="connsiteY30" fmla="*/ 1588653 h 3895490"/>
              <a:gd name="connsiteX31" fmla="*/ 312261 w 9109297"/>
              <a:gd name="connsiteY31" fmla="*/ 1741053 h 3895490"/>
              <a:gd name="connsiteX0" fmla="*/ 293086 w 9090122"/>
              <a:gd name="connsiteY0" fmla="*/ 1741053 h 3895490"/>
              <a:gd name="connsiteX1" fmla="*/ 1512286 w 9090122"/>
              <a:gd name="connsiteY1" fmla="*/ 1960128 h 3895490"/>
              <a:gd name="connsiteX2" fmla="*/ 3474436 w 9090122"/>
              <a:gd name="connsiteY2" fmla="*/ 1941078 h 3895490"/>
              <a:gd name="connsiteX3" fmla="*/ 5922361 w 9090122"/>
              <a:gd name="connsiteY3" fmla="*/ 1750578 h 3895490"/>
              <a:gd name="connsiteX4" fmla="*/ 7665436 w 9090122"/>
              <a:gd name="connsiteY4" fmla="*/ 1207653 h 3895490"/>
              <a:gd name="connsiteX5" fmla="*/ 8475061 w 9090122"/>
              <a:gd name="connsiteY5" fmla="*/ 293253 h 3895490"/>
              <a:gd name="connsiteX6" fmla="*/ 8998936 w 9090122"/>
              <a:gd name="connsiteY6" fmla="*/ 17028 h 3895490"/>
              <a:gd name="connsiteX7" fmla="*/ 9084661 w 9090122"/>
              <a:gd name="connsiteY7" fmla="*/ 702828 h 3895490"/>
              <a:gd name="connsiteX8" fmla="*/ 9084661 w 9090122"/>
              <a:gd name="connsiteY8" fmla="*/ 2798328 h 3895490"/>
              <a:gd name="connsiteX9" fmla="*/ 9084661 w 9090122"/>
              <a:gd name="connsiteY9" fmla="*/ 3484128 h 3895490"/>
              <a:gd name="connsiteX10" fmla="*/ 9008461 w 9090122"/>
              <a:gd name="connsiteY10" fmla="*/ 3827028 h 3895490"/>
              <a:gd name="connsiteX11" fmla="*/ 8208361 w 9090122"/>
              <a:gd name="connsiteY11" fmla="*/ 3846078 h 3895490"/>
              <a:gd name="connsiteX12" fmla="*/ 7046311 w 9090122"/>
              <a:gd name="connsiteY12" fmla="*/ 3798453 h 3895490"/>
              <a:gd name="connsiteX13" fmla="*/ 7255861 w 9090122"/>
              <a:gd name="connsiteY13" fmla="*/ 2541153 h 3895490"/>
              <a:gd name="connsiteX14" fmla="*/ 7265386 w 9090122"/>
              <a:gd name="connsiteY14" fmla="*/ 2312553 h 3895490"/>
              <a:gd name="connsiteX15" fmla="*/ 6846286 w 9090122"/>
              <a:gd name="connsiteY15" fmla="*/ 2198253 h 3895490"/>
              <a:gd name="connsiteX16" fmla="*/ 5646136 w 9090122"/>
              <a:gd name="connsiteY16" fmla="*/ 2274453 h 3895490"/>
              <a:gd name="connsiteX17" fmla="*/ 4779361 w 9090122"/>
              <a:gd name="connsiteY17" fmla="*/ 2322078 h 3895490"/>
              <a:gd name="connsiteX18" fmla="*/ 4160236 w 9090122"/>
              <a:gd name="connsiteY18" fmla="*/ 2817378 h 3895490"/>
              <a:gd name="connsiteX19" fmla="*/ 3198211 w 9090122"/>
              <a:gd name="connsiteY19" fmla="*/ 3693678 h 3895490"/>
              <a:gd name="connsiteX20" fmla="*/ 2979136 w 9090122"/>
              <a:gd name="connsiteY20" fmla="*/ 3865129 h 3895490"/>
              <a:gd name="connsiteX21" fmla="*/ 2721961 w 9090122"/>
              <a:gd name="connsiteY21" fmla="*/ 3788928 h 3895490"/>
              <a:gd name="connsiteX22" fmla="*/ 3674461 w 9090122"/>
              <a:gd name="connsiteY22" fmla="*/ 2865003 h 3895490"/>
              <a:gd name="connsiteX23" fmla="*/ 4007836 w 9090122"/>
              <a:gd name="connsiteY23" fmla="*/ 2474478 h 3895490"/>
              <a:gd name="connsiteX24" fmla="*/ 2664811 w 9090122"/>
              <a:gd name="connsiteY24" fmla="*/ 2341128 h 3895490"/>
              <a:gd name="connsiteX25" fmla="*/ 912211 w 9090122"/>
              <a:gd name="connsiteY25" fmla="*/ 2226828 h 3895490"/>
              <a:gd name="connsiteX26" fmla="*/ 102586 w 9090122"/>
              <a:gd name="connsiteY26" fmla="*/ 2636403 h 3895490"/>
              <a:gd name="connsiteX27" fmla="*/ 35911 w 9090122"/>
              <a:gd name="connsiteY27" fmla="*/ 2464953 h 3895490"/>
              <a:gd name="connsiteX28" fmla="*/ 607411 w 9090122"/>
              <a:gd name="connsiteY28" fmla="*/ 2064903 h 3895490"/>
              <a:gd name="connsiteX29" fmla="*/ 93061 w 9090122"/>
              <a:gd name="connsiteY29" fmla="*/ 1874403 h 3895490"/>
              <a:gd name="connsiteX30" fmla="*/ 54961 w 9090122"/>
              <a:gd name="connsiteY30" fmla="*/ 1588653 h 3895490"/>
              <a:gd name="connsiteX31" fmla="*/ 293086 w 9090122"/>
              <a:gd name="connsiteY31" fmla="*/ 1741053 h 3895490"/>
              <a:gd name="connsiteX0" fmla="*/ 268020 w 9065056"/>
              <a:gd name="connsiteY0" fmla="*/ 1741053 h 3895490"/>
              <a:gd name="connsiteX1" fmla="*/ 1487220 w 9065056"/>
              <a:gd name="connsiteY1" fmla="*/ 1960128 h 3895490"/>
              <a:gd name="connsiteX2" fmla="*/ 3449370 w 9065056"/>
              <a:gd name="connsiteY2" fmla="*/ 1941078 h 3895490"/>
              <a:gd name="connsiteX3" fmla="*/ 5897295 w 9065056"/>
              <a:gd name="connsiteY3" fmla="*/ 1750578 h 3895490"/>
              <a:gd name="connsiteX4" fmla="*/ 7640370 w 9065056"/>
              <a:gd name="connsiteY4" fmla="*/ 1207653 h 3895490"/>
              <a:gd name="connsiteX5" fmla="*/ 8449995 w 9065056"/>
              <a:gd name="connsiteY5" fmla="*/ 293253 h 3895490"/>
              <a:gd name="connsiteX6" fmla="*/ 8973870 w 9065056"/>
              <a:gd name="connsiteY6" fmla="*/ 17028 h 3895490"/>
              <a:gd name="connsiteX7" fmla="*/ 9059595 w 9065056"/>
              <a:gd name="connsiteY7" fmla="*/ 702828 h 3895490"/>
              <a:gd name="connsiteX8" fmla="*/ 9059595 w 9065056"/>
              <a:gd name="connsiteY8" fmla="*/ 2798328 h 3895490"/>
              <a:gd name="connsiteX9" fmla="*/ 9059595 w 9065056"/>
              <a:gd name="connsiteY9" fmla="*/ 3484128 h 3895490"/>
              <a:gd name="connsiteX10" fmla="*/ 8983395 w 9065056"/>
              <a:gd name="connsiteY10" fmla="*/ 3827028 h 3895490"/>
              <a:gd name="connsiteX11" fmla="*/ 8183295 w 9065056"/>
              <a:gd name="connsiteY11" fmla="*/ 3846078 h 3895490"/>
              <a:gd name="connsiteX12" fmla="*/ 7021245 w 9065056"/>
              <a:gd name="connsiteY12" fmla="*/ 3798453 h 3895490"/>
              <a:gd name="connsiteX13" fmla="*/ 7230795 w 9065056"/>
              <a:gd name="connsiteY13" fmla="*/ 2541153 h 3895490"/>
              <a:gd name="connsiteX14" fmla="*/ 7240320 w 9065056"/>
              <a:gd name="connsiteY14" fmla="*/ 2312553 h 3895490"/>
              <a:gd name="connsiteX15" fmla="*/ 6821220 w 9065056"/>
              <a:gd name="connsiteY15" fmla="*/ 2198253 h 3895490"/>
              <a:gd name="connsiteX16" fmla="*/ 5621070 w 9065056"/>
              <a:gd name="connsiteY16" fmla="*/ 2274453 h 3895490"/>
              <a:gd name="connsiteX17" fmla="*/ 4754295 w 9065056"/>
              <a:gd name="connsiteY17" fmla="*/ 2322078 h 3895490"/>
              <a:gd name="connsiteX18" fmla="*/ 4135170 w 9065056"/>
              <a:gd name="connsiteY18" fmla="*/ 2817378 h 3895490"/>
              <a:gd name="connsiteX19" fmla="*/ 3173145 w 9065056"/>
              <a:gd name="connsiteY19" fmla="*/ 3693678 h 3895490"/>
              <a:gd name="connsiteX20" fmla="*/ 2954070 w 9065056"/>
              <a:gd name="connsiteY20" fmla="*/ 3865129 h 3895490"/>
              <a:gd name="connsiteX21" fmla="*/ 2696895 w 9065056"/>
              <a:gd name="connsiteY21" fmla="*/ 3788928 h 3895490"/>
              <a:gd name="connsiteX22" fmla="*/ 3649395 w 9065056"/>
              <a:gd name="connsiteY22" fmla="*/ 2865003 h 3895490"/>
              <a:gd name="connsiteX23" fmla="*/ 3982770 w 9065056"/>
              <a:gd name="connsiteY23" fmla="*/ 2474478 h 3895490"/>
              <a:gd name="connsiteX24" fmla="*/ 2639745 w 9065056"/>
              <a:gd name="connsiteY24" fmla="*/ 2341128 h 3895490"/>
              <a:gd name="connsiteX25" fmla="*/ 887145 w 9065056"/>
              <a:gd name="connsiteY25" fmla="*/ 2226828 h 3895490"/>
              <a:gd name="connsiteX26" fmla="*/ 77520 w 9065056"/>
              <a:gd name="connsiteY26" fmla="*/ 2636403 h 3895490"/>
              <a:gd name="connsiteX27" fmla="*/ 10845 w 9065056"/>
              <a:gd name="connsiteY27" fmla="*/ 2464953 h 3895490"/>
              <a:gd name="connsiteX28" fmla="*/ 582345 w 9065056"/>
              <a:gd name="connsiteY28" fmla="*/ 2064903 h 3895490"/>
              <a:gd name="connsiteX29" fmla="*/ 67995 w 9065056"/>
              <a:gd name="connsiteY29" fmla="*/ 1874403 h 3895490"/>
              <a:gd name="connsiteX30" fmla="*/ 29895 w 9065056"/>
              <a:gd name="connsiteY30" fmla="*/ 1588653 h 3895490"/>
              <a:gd name="connsiteX31" fmla="*/ 268020 w 9065056"/>
              <a:gd name="connsiteY31" fmla="*/ 1741053 h 3895490"/>
              <a:gd name="connsiteX0" fmla="*/ 296012 w 9093048"/>
              <a:gd name="connsiteY0" fmla="*/ 1741053 h 3895490"/>
              <a:gd name="connsiteX1" fmla="*/ 1515212 w 9093048"/>
              <a:gd name="connsiteY1" fmla="*/ 1960128 h 3895490"/>
              <a:gd name="connsiteX2" fmla="*/ 3477362 w 9093048"/>
              <a:gd name="connsiteY2" fmla="*/ 1941078 h 3895490"/>
              <a:gd name="connsiteX3" fmla="*/ 5925287 w 9093048"/>
              <a:gd name="connsiteY3" fmla="*/ 1750578 h 3895490"/>
              <a:gd name="connsiteX4" fmla="*/ 7668362 w 9093048"/>
              <a:gd name="connsiteY4" fmla="*/ 1207653 h 3895490"/>
              <a:gd name="connsiteX5" fmla="*/ 8477987 w 9093048"/>
              <a:gd name="connsiteY5" fmla="*/ 293253 h 3895490"/>
              <a:gd name="connsiteX6" fmla="*/ 9001862 w 9093048"/>
              <a:gd name="connsiteY6" fmla="*/ 17028 h 3895490"/>
              <a:gd name="connsiteX7" fmla="*/ 9087587 w 9093048"/>
              <a:gd name="connsiteY7" fmla="*/ 702828 h 3895490"/>
              <a:gd name="connsiteX8" fmla="*/ 9087587 w 9093048"/>
              <a:gd name="connsiteY8" fmla="*/ 2798328 h 3895490"/>
              <a:gd name="connsiteX9" fmla="*/ 9087587 w 9093048"/>
              <a:gd name="connsiteY9" fmla="*/ 3484128 h 3895490"/>
              <a:gd name="connsiteX10" fmla="*/ 9011387 w 9093048"/>
              <a:gd name="connsiteY10" fmla="*/ 3827028 h 3895490"/>
              <a:gd name="connsiteX11" fmla="*/ 8211287 w 9093048"/>
              <a:gd name="connsiteY11" fmla="*/ 3846078 h 3895490"/>
              <a:gd name="connsiteX12" fmla="*/ 7049237 w 9093048"/>
              <a:gd name="connsiteY12" fmla="*/ 3798453 h 3895490"/>
              <a:gd name="connsiteX13" fmla="*/ 7258787 w 9093048"/>
              <a:gd name="connsiteY13" fmla="*/ 2541153 h 3895490"/>
              <a:gd name="connsiteX14" fmla="*/ 7268312 w 9093048"/>
              <a:gd name="connsiteY14" fmla="*/ 2312553 h 3895490"/>
              <a:gd name="connsiteX15" fmla="*/ 6849212 w 9093048"/>
              <a:gd name="connsiteY15" fmla="*/ 2198253 h 3895490"/>
              <a:gd name="connsiteX16" fmla="*/ 5649062 w 9093048"/>
              <a:gd name="connsiteY16" fmla="*/ 2274453 h 3895490"/>
              <a:gd name="connsiteX17" fmla="*/ 4782287 w 9093048"/>
              <a:gd name="connsiteY17" fmla="*/ 2322078 h 3895490"/>
              <a:gd name="connsiteX18" fmla="*/ 4163162 w 9093048"/>
              <a:gd name="connsiteY18" fmla="*/ 2817378 h 3895490"/>
              <a:gd name="connsiteX19" fmla="*/ 3201137 w 9093048"/>
              <a:gd name="connsiteY19" fmla="*/ 3693678 h 3895490"/>
              <a:gd name="connsiteX20" fmla="*/ 2982062 w 9093048"/>
              <a:gd name="connsiteY20" fmla="*/ 3865129 h 3895490"/>
              <a:gd name="connsiteX21" fmla="*/ 2724887 w 9093048"/>
              <a:gd name="connsiteY21" fmla="*/ 3788928 h 3895490"/>
              <a:gd name="connsiteX22" fmla="*/ 3677387 w 9093048"/>
              <a:gd name="connsiteY22" fmla="*/ 2865003 h 3895490"/>
              <a:gd name="connsiteX23" fmla="*/ 4010762 w 9093048"/>
              <a:gd name="connsiteY23" fmla="*/ 2474478 h 3895490"/>
              <a:gd name="connsiteX24" fmla="*/ 2667737 w 9093048"/>
              <a:gd name="connsiteY24" fmla="*/ 2341128 h 3895490"/>
              <a:gd name="connsiteX25" fmla="*/ 915137 w 9093048"/>
              <a:gd name="connsiteY25" fmla="*/ 2226828 h 3895490"/>
              <a:gd name="connsiteX26" fmla="*/ 95987 w 9093048"/>
              <a:gd name="connsiteY26" fmla="*/ 2674503 h 3895490"/>
              <a:gd name="connsiteX27" fmla="*/ 38837 w 9093048"/>
              <a:gd name="connsiteY27" fmla="*/ 2464953 h 3895490"/>
              <a:gd name="connsiteX28" fmla="*/ 610337 w 9093048"/>
              <a:gd name="connsiteY28" fmla="*/ 2064903 h 3895490"/>
              <a:gd name="connsiteX29" fmla="*/ 95987 w 9093048"/>
              <a:gd name="connsiteY29" fmla="*/ 1874403 h 3895490"/>
              <a:gd name="connsiteX30" fmla="*/ 57887 w 9093048"/>
              <a:gd name="connsiteY30" fmla="*/ 1588653 h 3895490"/>
              <a:gd name="connsiteX31" fmla="*/ 296012 w 9093048"/>
              <a:gd name="connsiteY31" fmla="*/ 1741053 h 3895490"/>
              <a:gd name="connsiteX0" fmla="*/ 289000 w 9086036"/>
              <a:gd name="connsiteY0" fmla="*/ 1741053 h 3895490"/>
              <a:gd name="connsiteX1" fmla="*/ 1508200 w 9086036"/>
              <a:gd name="connsiteY1" fmla="*/ 1960128 h 3895490"/>
              <a:gd name="connsiteX2" fmla="*/ 3470350 w 9086036"/>
              <a:gd name="connsiteY2" fmla="*/ 1941078 h 3895490"/>
              <a:gd name="connsiteX3" fmla="*/ 5918275 w 9086036"/>
              <a:gd name="connsiteY3" fmla="*/ 1750578 h 3895490"/>
              <a:gd name="connsiteX4" fmla="*/ 7661350 w 9086036"/>
              <a:gd name="connsiteY4" fmla="*/ 1207653 h 3895490"/>
              <a:gd name="connsiteX5" fmla="*/ 8470975 w 9086036"/>
              <a:gd name="connsiteY5" fmla="*/ 293253 h 3895490"/>
              <a:gd name="connsiteX6" fmla="*/ 8994850 w 9086036"/>
              <a:gd name="connsiteY6" fmla="*/ 17028 h 3895490"/>
              <a:gd name="connsiteX7" fmla="*/ 9080575 w 9086036"/>
              <a:gd name="connsiteY7" fmla="*/ 702828 h 3895490"/>
              <a:gd name="connsiteX8" fmla="*/ 9080575 w 9086036"/>
              <a:gd name="connsiteY8" fmla="*/ 2798328 h 3895490"/>
              <a:gd name="connsiteX9" fmla="*/ 9080575 w 9086036"/>
              <a:gd name="connsiteY9" fmla="*/ 3484128 h 3895490"/>
              <a:gd name="connsiteX10" fmla="*/ 9004375 w 9086036"/>
              <a:gd name="connsiteY10" fmla="*/ 3827028 h 3895490"/>
              <a:gd name="connsiteX11" fmla="*/ 8204275 w 9086036"/>
              <a:gd name="connsiteY11" fmla="*/ 3846078 h 3895490"/>
              <a:gd name="connsiteX12" fmla="*/ 7042225 w 9086036"/>
              <a:gd name="connsiteY12" fmla="*/ 3798453 h 3895490"/>
              <a:gd name="connsiteX13" fmla="*/ 7251775 w 9086036"/>
              <a:gd name="connsiteY13" fmla="*/ 2541153 h 3895490"/>
              <a:gd name="connsiteX14" fmla="*/ 7261300 w 9086036"/>
              <a:gd name="connsiteY14" fmla="*/ 2312553 h 3895490"/>
              <a:gd name="connsiteX15" fmla="*/ 6842200 w 9086036"/>
              <a:gd name="connsiteY15" fmla="*/ 2198253 h 3895490"/>
              <a:gd name="connsiteX16" fmla="*/ 5642050 w 9086036"/>
              <a:gd name="connsiteY16" fmla="*/ 2274453 h 3895490"/>
              <a:gd name="connsiteX17" fmla="*/ 4775275 w 9086036"/>
              <a:gd name="connsiteY17" fmla="*/ 2322078 h 3895490"/>
              <a:gd name="connsiteX18" fmla="*/ 4156150 w 9086036"/>
              <a:gd name="connsiteY18" fmla="*/ 2817378 h 3895490"/>
              <a:gd name="connsiteX19" fmla="*/ 3194125 w 9086036"/>
              <a:gd name="connsiteY19" fmla="*/ 3693678 h 3895490"/>
              <a:gd name="connsiteX20" fmla="*/ 2975050 w 9086036"/>
              <a:gd name="connsiteY20" fmla="*/ 3865129 h 3895490"/>
              <a:gd name="connsiteX21" fmla="*/ 2717875 w 9086036"/>
              <a:gd name="connsiteY21" fmla="*/ 3788928 h 3895490"/>
              <a:gd name="connsiteX22" fmla="*/ 3670375 w 9086036"/>
              <a:gd name="connsiteY22" fmla="*/ 2865003 h 3895490"/>
              <a:gd name="connsiteX23" fmla="*/ 4003750 w 9086036"/>
              <a:gd name="connsiteY23" fmla="*/ 2474478 h 3895490"/>
              <a:gd name="connsiteX24" fmla="*/ 2660725 w 9086036"/>
              <a:gd name="connsiteY24" fmla="*/ 2341128 h 3895490"/>
              <a:gd name="connsiteX25" fmla="*/ 908125 w 9086036"/>
              <a:gd name="connsiteY25" fmla="*/ 2226828 h 3895490"/>
              <a:gd name="connsiteX26" fmla="*/ 88975 w 9086036"/>
              <a:gd name="connsiteY26" fmla="*/ 2674503 h 3895490"/>
              <a:gd name="connsiteX27" fmla="*/ 31825 w 9086036"/>
              <a:gd name="connsiteY27" fmla="*/ 2464953 h 3895490"/>
              <a:gd name="connsiteX28" fmla="*/ 603325 w 9086036"/>
              <a:gd name="connsiteY28" fmla="*/ 2064903 h 3895490"/>
              <a:gd name="connsiteX29" fmla="*/ 88975 w 9086036"/>
              <a:gd name="connsiteY29" fmla="*/ 1874403 h 3895490"/>
              <a:gd name="connsiteX30" fmla="*/ 50875 w 9086036"/>
              <a:gd name="connsiteY30" fmla="*/ 1588653 h 3895490"/>
              <a:gd name="connsiteX31" fmla="*/ 289000 w 9086036"/>
              <a:gd name="connsiteY31" fmla="*/ 1741053 h 3895490"/>
              <a:gd name="connsiteX0" fmla="*/ 289000 w 9086036"/>
              <a:gd name="connsiteY0" fmla="*/ 1741053 h 3891538"/>
              <a:gd name="connsiteX1" fmla="*/ 1508200 w 9086036"/>
              <a:gd name="connsiteY1" fmla="*/ 1960128 h 3891538"/>
              <a:gd name="connsiteX2" fmla="*/ 3470350 w 9086036"/>
              <a:gd name="connsiteY2" fmla="*/ 1941078 h 3891538"/>
              <a:gd name="connsiteX3" fmla="*/ 5918275 w 9086036"/>
              <a:gd name="connsiteY3" fmla="*/ 1750578 h 3891538"/>
              <a:gd name="connsiteX4" fmla="*/ 7661350 w 9086036"/>
              <a:gd name="connsiteY4" fmla="*/ 1207653 h 3891538"/>
              <a:gd name="connsiteX5" fmla="*/ 8470975 w 9086036"/>
              <a:gd name="connsiteY5" fmla="*/ 293253 h 3891538"/>
              <a:gd name="connsiteX6" fmla="*/ 8994850 w 9086036"/>
              <a:gd name="connsiteY6" fmla="*/ 17028 h 3891538"/>
              <a:gd name="connsiteX7" fmla="*/ 9080575 w 9086036"/>
              <a:gd name="connsiteY7" fmla="*/ 702828 h 3891538"/>
              <a:gd name="connsiteX8" fmla="*/ 9080575 w 9086036"/>
              <a:gd name="connsiteY8" fmla="*/ 2798328 h 3891538"/>
              <a:gd name="connsiteX9" fmla="*/ 9080575 w 9086036"/>
              <a:gd name="connsiteY9" fmla="*/ 3484128 h 3891538"/>
              <a:gd name="connsiteX10" fmla="*/ 9004375 w 9086036"/>
              <a:gd name="connsiteY10" fmla="*/ 3827028 h 3891538"/>
              <a:gd name="connsiteX11" fmla="*/ 8204275 w 9086036"/>
              <a:gd name="connsiteY11" fmla="*/ 3846078 h 3891538"/>
              <a:gd name="connsiteX12" fmla="*/ 7042225 w 9086036"/>
              <a:gd name="connsiteY12" fmla="*/ 3798453 h 3891538"/>
              <a:gd name="connsiteX13" fmla="*/ 7251775 w 9086036"/>
              <a:gd name="connsiteY13" fmla="*/ 2541153 h 3891538"/>
              <a:gd name="connsiteX14" fmla="*/ 7261300 w 9086036"/>
              <a:gd name="connsiteY14" fmla="*/ 2312553 h 3891538"/>
              <a:gd name="connsiteX15" fmla="*/ 6842200 w 9086036"/>
              <a:gd name="connsiteY15" fmla="*/ 2198253 h 3891538"/>
              <a:gd name="connsiteX16" fmla="*/ 5642050 w 9086036"/>
              <a:gd name="connsiteY16" fmla="*/ 2274453 h 3891538"/>
              <a:gd name="connsiteX17" fmla="*/ 4775275 w 9086036"/>
              <a:gd name="connsiteY17" fmla="*/ 2322078 h 3891538"/>
              <a:gd name="connsiteX18" fmla="*/ 4156150 w 9086036"/>
              <a:gd name="connsiteY18" fmla="*/ 2817378 h 3891538"/>
              <a:gd name="connsiteX19" fmla="*/ 3194125 w 9086036"/>
              <a:gd name="connsiteY19" fmla="*/ 3693678 h 3891538"/>
              <a:gd name="connsiteX20" fmla="*/ 3022675 w 9086036"/>
              <a:gd name="connsiteY20" fmla="*/ 3857986 h 3891538"/>
              <a:gd name="connsiteX21" fmla="*/ 2717875 w 9086036"/>
              <a:gd name="connsiteY21" fmla="*/ 3788928 h 3891538"/>
              <a:gd name="connsiteX22" fmla="*/ 3670375 w 9086036"/>
              <a:gd name="connsiteY22" fmla="*/ 2865003 h 3891538"/>
              <a:gd name="connsiteX23" fmla="*/ 4003750 w 9086036"/>
              <a:gd name="connsiteY23" fmla="*/ 2474478 h 3891538"/>
              <a:gd name="connsiteX24" fmla="*/ 2660725 w 9086036"/>
              <a:gd name="connsiteY24" fmla="*/ 2341128 h 3891538"/>
              <a:gd name="connsiteX25" fmla="*/ 908125 w 9086036"/>
              <a:gd name="connsiteY25" fmla="*/ 2226828 h 3891538"/>
              <a:gd name="connsiteX26" fmla="*/ 88975 w 9086036"/>
              <a:gd name="connsiteY26" fmla="*/ 2674503 h 3891538"/>
              <a:gd name="connsiteX27" fmla="*/ 31825 w 9086036"/>
              <a:gd name="connsiteY27" fmla="*/ 2464953 h 3891538"/>
              <a:gd name="connsiteX28" fmla="*/ 603325 w 9086036"/>
              <a:gd name="connsiteY28" fmla="*/ 2064903 h 3891538"/>
              <a:gd name="connsiteX29" fmla="*/ 88975 w 9086036"/>
              <a:gd name="connsiteY29" fmla="*/ 1874403 h 3891538"/>
              <a:gd name="connsiteX30" fmla="*/ 50875 w 9086036"/>
              <a:gd name="connsiteY30" fmla="*/ 1588653 h 3891538"/>
              <a:gd name="connsiteX31" fmla="*/ 289000 w 9086036"/>
              <a:gd name="connsiteY31" fmla="*/ 1741053 h 3891538"/>
              <a:gd name="connsiteX0" fmla="*/ 289000 w 9086036"/>
              <a:gd name="connsiteY0" fmla="*/ 1741053 h 3896694"/>
              <a:gd name="connsiteX1" fmla="*/ 1508200 w 9086036"/>
              <a:gd name="connsiteY1" fmla="*/ 1960128 h 3896694"/>
              <a:gd name="connsiteX2" fmla="*/ 3470350 w 9086036"/>
              <a:gd name="connsiteY2" fmla="*/ 1941078 h 3896694"/>
              <a:gd name="connsiteX3" fmla="*/ 5918275 w 9086036"/>
              <a:gd name="connsiteY3" fmla="*/ 1750578 h 3896694"/>
              <a:gd name="connsiteX4" fmla="*/ 7661350 w 9086036"/>
              <a:gd name="connsiteY4" fmla="*/ 1207653 h 3896694"/>
              <a:gd name="connsiteX5" fmla="*/ 8470975 w 9086036"/>
              <a:gd name="connsiteY5" fmla="*/ 293253 h 3896694"/>
              <a:gd name="connsiteX6" fmla="*/ 8994850 w 9086036"/>
              <a:gd name="connsiteY6" fmla="*/ 17028 h 3896694"/>
              <a:gd name="connsiteX7" fmla="*/ 9080575 w 9086036"/>
              <a:gd name="connsiteY7" fmla="*/ 702828 h 3896694"/>
              <a:gd name="connsiteX8" fmla="*/ 9080575 w 9086036"/>
              <a:gd name="connsiteY8" fmla="*/ 2798328 h 3896694"/>
              <a:gd name="connsiteX9" fmla="*/ 9080575 w 9086036"/>
              <a:gd name="connsiteY9" fmla="*/ 3484128 h 3896694"/>
              <a:gd name="connsiteX10" fmla="*/ 9004375 w 9086036"/>
              <a:gd name="connsiteY10" fmla="*/ 3827028 h 3896694"/>
              <a:gd name="connsiteX11" fmla="*/ 8204275 w 9086036"/>
              <a:gd name="connsiteY11" fmla="*/ 3846078 h 3896694"/>
              <a:gd name="connsiteX12" fmla="*/ 7042225 w 9086036"/>
              <a:gd name="connsiteY12" fmla="*/ 3798453 h 3896694"/>
              <a:gd name="connsiteX13" fmla="*/ 7251775 w 9086036"/>
              <a:gd name="connsiteY13" fmla="*/ 2541153 h 3896694"/>
              <a:gd name="connsiteX14" fmla="*/ 7261300 w 9086036"/>
              <a:gd name="connsiteY14" fmla="*/ 2312553 h 3896694"/>
              <a:gd name="connsiteX15" fmla="*/ 6842200 w 9086036"/>
              <a:gd name="connsiteY15" fmla="*/ 2198253 h 3896694"/>
              <a:gd name="connsiteX16" fmla="*/ 5642050 w 9086036"/>
              <a:gd name="connsiteY16" fmla="*/ 2274453 h 3896694"/>
              <a:gd name="connsiteX17" fmla="*/ 4775275 w 9086036"/>
              <a:gd name="connsiteY17" fmla="*/ 2322078 h 3896694"/>
              <a:gd name="connsiteX18" fmla="*/ 4156150 w 9086036"/>
              <a:gd name="connsiteY18" fmla="*/ 2817378 h 3896694"/>
              <a:gd name="connsiteX19" fmla="*/ 3194125 w 9086036"/>
              <a:gd name="connsiteY19" fmla="*/ 3693678 h 3896694"/>
              <a:gd name="connsiteX20" fmla="*/ 3022675 w 9086036"/>
              <a:gd name="connsiteY20" fmla="*/ 3857986 h 3896694"/>
              <a:gd name="connsiteX21" fmla="*/ 2660725 w 9086036"/>
              <a:gd name="connsiteY21" fmla="*/ 3798453 h 3896694"/>
              <a:gd name="connsiteX22" fmla="*/ 3670375 w 9086036"/>
              <a:gd name="connsiteY22" fmla="*/ 2865003 h 3896694"/>
              <a:gd name="connsiteX23" fmla="*/ 4003750 w 9086036"/>
              <a:gd name="connsiteY23" fmla="*/ 2474478 h 3896694"/>
              <a:gd name="connsiteX24" fmla="*/ 2660725 w 9086036"/>
              <a:gd name="connsiteY24" fmla="*/ 2341128 h 3896694"/>
              <a:gd name="connsiteX25" fmla="*/ 908125 w 9086036"/>
              <a:gd name="connsiteY25" fmla="*/ 2226828 h 3896694"/>
              <a:gd name="connsiteX26" fmla="*/ 88975 w 9086036"/>
              <a:gd name="connsiteY26" fmla="*/ 2674503 h 3896694"/>
              <a:gd name="connsiteX27" fmla="*/ 31825 w 9086036"/>
              <a:gd name="connsiteY27" fmla="*/ 2464953 h 3896694"/>
              <a:gd name="connsiteX28" fmla="*/ 603325 w 9086036"/>
              <a:gd name="connsiteY28" fmla="*/ 2064903 h 3896694"/>
              <a:gd name="connsiteX29" fmla="*/ 88975 w 9086036"/>
              <a:gd name="connsiteY29" fmla="*/ 1874403 h 3896694"/>
              <a:gd name="connsiteX30" fmla="*/ 50875 w 9086036"/>
              <a:gd name="connsiteY30" fmla="*/ 1588653 h 3896694"/>
              <a:gd name="connsiteX31" fmla="*/ 289000 w 9086036"/>
              <a:gd name="connsiteY31" fmla="*/ 1741053 h 3896694"/>
              <a:gd name="connsiteX0" fmla="*/ 289000 w 9086036"/>
              <a:gd name="connsiteY0" fmla="*/ 1741053 h 3861376"/>
              <a:gd name="connsiteX1" fmla="*/ 1508200 w 9086036"/>
              <a:gd name="connsiteY1" fmla="*/ 1960128 h 3861376"/>
              <a:gd name="connsiteX2" fmla="*/ 3470350 w 9086036"/>
              <a:gd name="connsiteY2" fmla="*/ 1941078 h 3861376"/>
              <a:gd name="connsiteX3" fmla="*/ 5918275 w 9086036"/>
              <a:gd name="connsiteY3" fmla="*/ 1750578 h 3861376"/>
              <a:gd name="connsiteX4" fmla="*/ 7661350 w 9086036"/>
              <a:gd name="connsiteY4" fmla="*/ 1207653 h 3861376"/>
              <a:gd name="connsiteX5" fmla="*/ 8470975 w 9086036"/>
              <a:gd name="connsiteY5" fmla="*/ 293253 h 3861376"/>
              <a:gd name="connsiteX6" fmla="*/ 8994850 w 9086036"/>
              <a:gd name="connsiteY6" fmla="*/ 17028 h 3861376"/>
              <a:gd name="connsiteX7" fmla="*/ 9080575 w 9086036"/>
              <a:gd name="connsiteY7" fmla="*/ 702828 h 3861376"/>
              <a:gd name="connsiteX8" fmla="*/ 9080575 w 9086036"/>
              <a:gd name="connsiteY8" fmla="*/ 2798328 h 3861376"/>
              <a:gd name="connsiteX9" fmla="*/ 9080575 w 9086036"/>
              <a:gd name="connsiteY9" fmla="*/ 3484128 h 3861376"/>
              <a:gd name="connsiteX10" fmla="*/ 9004375 w 9086036"/>
              <a:gd name="connsiteY10" fmla="*/ 3827028 h 3861376"/>
              <a:gd name="connsiteX11" fmla="*/ 8204275 w 9086036"/>
              <a:gd name="connsiteY11" fmla="*/ 3846078 h 3861376"/>
              <a:gd name="connsiteX12" fmla="*/ 7042225 w 9086036"/>
              <a:gd name="connsiteY12" fmla="*/ 3798453 h 3861376"/>
              <a:gd name="connsiteX13" fmla="*/ 7251775 w 9086036"/>
              <a:gd name="connsiteY13" fmla="*/ 2541153 h 3861376"/>
              <a:gd name="connsiteX14" fmla="*/ 7261300 w 9086036"/>
              <a:gd name="connsiteY14" fmla="*/ 2312553 h 3861376"/>
              <a:gd name="connsiteX15" fmla="*/ 6842200 w 9086036"/>
              <a:gd name="connsiteY15" fmla="*/ 2198253 h 3861376"/>
              <a:gd name="connsiteX16" fmla="*/ 5642050 w 9086036"/>
              <a:gd name="connsiteY16" fmla="*/ 2274453 h 3861376"/>
              <a:gd name="connsiteX17" fmla="*/ 4775275 w 9086036"/>
              <a:gd name="connsiteY17" fmla="*/ 2322078 h 3861376"/>
              <a:gd name="connsiteX18" fmla="*/ 4156150 w 9086036"/>
              <a:gd name="connsiteY18" fmla="*/ 2817378 h 3861376"/>
              <a:gd name="connsiteX19" fmla="*/ 3194125 w 9086036"/>
              <a:gd name="connsiteY19" fmla="*/ 3693678 h 3861376"/>
              <a:gd name="connsiteX20" fmla="*/ 3022675 w 9086036"/>
              <a:gd name="connsiteY20" fmla="*/ 3857986 h 3861376"/>
              <a:gd name="connsiteX21" fmla="*/ 2660725 w 9086036"/>
              <a:gd name="connsiteY21" fmla="*/ 3798453 h 3861376"/>
              <a:gd name="connsiteX22" fmla="*/ 3670375 w 9086036"/>
              <a:gd name="connsiteY22" fmla="*/ 2865003 h 3861376"/>
              <a:gd name="connsiteX23" fmla="*/ 4003750 w 9086036"/>
              <a:gd name="connsiteY23" fmla="*/ 2474478 h 3861376"/>
              <a:gd name="connsiteX24" fmla="*/ 2660725 w 9086036"/>
              <a:gd name="connsiteY24" fmla="*/ 2341128 h 3861376"/>
              <a:gd name="connsiteX25" fmla="*/ 908125 w 9086036"/>
              <a:gd name="connsiteY25" fmla="*/ 2226828 h 3861376"/>
              <a:gd name="connsiteX26" fmla="*/ 88975 w 9086036"/>
              <a:gd name="connsiteY26" fmla="*/ 2674503 h 3861376"/>
              <a:gd name="connsiteX27" fmla="*/ 31825 w 9086036"/>
              <a:gd name="connsiteY27" fmla="*/ 2464953 h 3861376"/>
              <a:gd name="connsiteX28" fmla="*/ 603325 w 9086036"/>
              <a:gd name="connsiteY28" fmla="*/ 2064903 h 3861376"/>
              <a:gd name="connsiteX29" fmla="*/ 88975 w 9086036"/>
              <a:gd name="connsiteY29" fmla="*/ 1874403 h 3861376"/>
              <a:gd name="connsiteX30" fmla="*/ 50875 w 9086036"/>
              <a:gd name="connsiteY30" fmla="*/ 1588653 h 3861376"/>
              <a:gd name="connsiteX31" fmla="*/ 289000 w 9086036"/>
              <a:gd name="connsiteY31" fmla="*/ 1741053 h 3861376"/>
              <a:gd name="connsiteX0" fmla="*/ 289000 w 9086036"/>
              <a:gd name="connsiteY0" fmla="*/ 1741053 h 3860948"/>
              <a:gd name="connsiteX1" fmla="*/ 1508200 w 9086036"/>
              <a:gd name="connsiteY1" fmla="*/ 1960128 h 3860948"/>
              <a:gd name="connsiteX2" fmla="*/ 3470350 w 9086036"/>
              <a:gd name="connsiteY2" fmla="*/ 1941078 h 3860948"/>
              <a:gd name="connsiteX3" fmla="*/ 5918275 w 9086036"/>
              <a:gd name="connsiteY3" fmla="*/ 1750578 h 3860948"/>
              <a:gd name="connsiteX4" fmla="*/ 7661350 w 9086036"/>
              <a:gd name="connsiteY4" fmla="*/ 1207653 h 3860948"/>
              <a:gd name="connsiteX5" fmla="*/ 8470975 w 9086036"/>
              <a:gd name="connsiteY5" fmla="*/ 293253 h 3860948"/>
              <a:gd name="connsiteX6" fmla="*/ 8994850 w 9086036"/>
              <a:gd name="connsiteY6" fmla="*/ 17028 h 3860948"/>
              <a:gd name="connsiteX7" fmla="*/ 9080575 w 9086036"/>
              <a:gd name="connsiteY7" fmla="*/ 702828 h 3860948"/>
              <a:gd name="connsiteX8" fmla="*/ 9080575 w 9086036"/>
              <a:gd name="connsiteY8" fmla="*/ 2798328 h 3860948"/>
              <a:gd name="connsiteX9" fmla="*/ 9080575 w 9086036"/>
              <a:gd name="connsiteY9" fmla="*/ 3484128 h 3860948"/>
              <a:gd name="connsiteX10" fmla="*/ 9004375 w 9086036"/>
              <a:gd name="connsiteY10" fmla="*/ 3827028 h 3860948"/>
              <a:gd name="connsiteX11" fmla="*/ 8204275 w 9086036"/>
              <a:gd name="connsiteY11" fmla="*/ 3846078 h 3860948"/>
              <a:gd name="connsiteX12" fmla="*/ 7042225 w 9086036"/>
              <a:gd name="connsiteY12" fmla="*/ 3798453 h 3860948"/>
              <a:gd name="connsiteX13" fmla="*/ 7251775 w 9086036"/>
              <a:gd name="connsiteY13" fmla="*/ 2541153 h 3860948"/>
              <a:gd name="connsiteX14" fmla="*/ 7261300 w 9086036"/>
              <a:gd name="connsiteY14" fmla="*/ 2312553 h 3860948"/>
              <a:gd name="connsiteX15" fmla="*/ 6842200 w 9086036"/>
              <a:gd name="connsiteY15" fmla="*/ 2198253 h 3860948"/>
              <a:gd name="connsiteX16" fmla="*/ 5642050 w 9086036"/>
              <a:gd name="connsiteY16" fmla="*/ 2274453 h 3860948"/>
              <a:gd name="connsiteX17" fmla="*/ 4775275 w 9086036"/>
              <a:gd name="connsiteY17" fmla="*/ 2322078 h 3860948"/>
              <a:gd name="connsiteX18" fmla="*/ 4156150 w 9086036"/>
              <a:gd name="connsiteY18" fmla="*/ 2817378 h 3860948"/>
              <a:gd name="connsiteX19" fmla="*/ 3194125 w 9086036"/>
              <a:gd name="connsiteY19" fmla="*/ 3693678 h 3860948"/>
              <a:gd name="connsiteX20" fmla="*/ 3022675 w 9086036"/>
              <a:gd name="connsiteY20" fmla="*/ 3857986 h 3860948"/>
              <a:gd name="connsiteX21" fmla="*/ 2660725 w 9086036"/>
              <a:gd name="connsiteY21" fmla="*/ 3798453 h 3860948"/>
              <a:gd name="connsiteX22" fmla="*/ 2739307 w 9086036"/>
              <a:gd name="connsiteY22" fmla="*/ 3717491 h 3860948"/>
              <a:gd name="connsiteX23" fmla="*/ 3670375 w 9086036"/>
              <a:gd name="connsiteY23" fmla="*/ 2865003 h 3860948"/>
              <a:gd name="connsiteX24" fmla="*/ 4003750 w 9086036"/>
              <a:gd name="connsiteY24" fmla="*/ 2474478 h 3860948"/>
              <a:gd name="connsiteX25" fmla="*/ 2660725 w 9086036"/>
              <a:gd name="connsiteY25" fmla="*/ 2341128 h 3860948"/>
              <a:gd name="connsiteX26" fmla="*/ 908125 w 9086036"/>
              <a:gd name="connsiteY26" fmla="*/ 2226828 h 3860948"/>
              <a:gd name="connsiteX27" fmla="*/ 88975 w 9086036"/>
              <a:gd name="connsiteY27" fmla="*/ 2674503 h 3860948"/>
              <a:gd name="connsiteX28" fmla="*/ 31825 w 9086036"/>
              <a:gd name="connsiteY28" fmla="*/ 2464953 h 3860948"/>
              <a:gd name="connsiteX29" fmla="*/ 603325 w 9086036"/>
              <a:gd name="connsiteY29" fmla="*/ 2064903 h 3860948"/>
              <a:gd name="connsiteX30" fmla="*/ 88975 w 9086036"/>
              <a:gd name="connsiteY30" fmla="*/ 1874403 h 3860948"/>
              <a:gd name="connsiteX31" fmla="*/ 50875 w 9086036"/>
              <a:gd name="connsiteY31" fmla="*/ 1588653 h 3860948"/>
              <a:gd name="connsiteX32" fmla="*/ 289000 w 9086036"/>
              <a:gd name="connsiteY32" fmla="*/ 1741053 h 3860948"/>
              <a:gd name="connsiteX0" fmla="*/ 289000 w 9086036"/>
              <a:gd name="connsiteY0" fmla="*/ 1741053 h 3861986"/>
              <a:gd name="connsiteX1" fmla="*/ 1508200 w 9086036"/>
              <a:gd name="connsiteY1" fmla="*/ 1960128 h 3861986"/>
              <a:gd name="connsiteX2" fmla="*/ 3470350 w 9086036"/>
              <a:gd name="connsiteY2" fmla="*/ 1941078 h 3861986"/>
              <a:gd name="connsiteX3" fmla="*/ 5918275 w 9086036"/>
              <a:gd name="connsiteY3" fmla="*/ 1750578 h 3861986"/>
              <a:gd name="connsiteX4" fmla="*/ 7661350 w 9086036"/>
              <a:gd name="connsiteY4" fmla="*/ 1207653 h 3861986"/>
              <a:gd name="connsiteX5" fmla="*/ 8470975 w 9086036"/>
              <a:gd name="connsiteY5" fmla="*/ 293253 h 3861986"/>
              <a:gd name="connsiteX6" fmla="*/ 8994850 w 9086036"/>
              <a:gd name="connsiteY6" fmla="*/ 17028 h 3861986"/>
              <a:gd name="connsiteX7" fmla="*/ 9080575 w 9086036"/>
              <a:gd name="connsiteY7" fmla="*/ 702828 h 3861986"/>
              <a:gd name="connsiteX8" fmla="*/ 9080575 w 9086036"/>
              <a:gd name="connsiteY8" fmla="*/ 2798328 h 3861986"/>
              <a:gd name="connsiteX9" fmla="*/ 9080575 w 9086036"/>
              <a:gd name="connsiteY9" fmla="*/ 3484128 h 3861986"/>
              <a:gd name="connsiteX10" fmla="*/ 9004375 w 9086036"/>
              <a:gd name="connsiteY10" fmla="*/ 3827028 h 3861986"/>
              <a:gd name="connsiteX11" fmla="*/ 8204275 w 9086036"/>
              <a:gd name="connsiteY11" fmla="*/ 3846078 h 3861986"/>
              <a:gd name="connsiteX12" fmla="*/ 7042225 w 9086036"/>
              <a:gd name="connsiteY12" fmla="*/ 3798453 h 3861986"/>
              <a:gd name="connsiteX13" fmla="*/ 7251775 w 9086036"/>
              <a:gd name="connsiteY13" fmla="*/ 2541153 h 3861986"/>
              <a:gd name="connsiteX14" fmla="*/ 7261300 w 9086036"/>
              <a:gd name="connsiteY14" fmla="*/ 2312553 h 3861986"/>
              <a:gd name="connsiteX15" fmla="*/ 6842200 w 9086036"/>
              <a:gd name="connsiteY15" fmla="*/ 2198253 h 3861986"/>
              <a:gd name="connsiteX16" fmla="*/ 5642050 w 9086036"/>
              <a:gd name="connsiteY16" fmla="*/ 2274453 h 3861986"/>
              <a:gd name="connsiteX17" fmla="*/ 4775275 w 9086036"/>
              <a:gd name="connsiteY17" fmla="*/ 2322078 h 3861986"/>
              <a:gd name="connsiteX18" fmla="*/ 4156150 w 9086036"/>
              <a:gd name="connsiteY18" fmla="*/ 2817378 h 3861986"/>
              <a:gd name="connsiteX19" fmla="*/ 3194125 w 9086036"/>
              <a:gd name="connsiteY19" fmla="*/ 3693678 h 3861986"/>
              <a:gd name="connsiteX20" fmla="*/ 3022675 w 9086036"/>
              <a:gd name="connsiteY20" fmla="*/ 3857986 h 3861986"/>
              <a:gd name="connsiteX21" fmla="*/ 2660725 w 9086036"/>
              <a:gd name="connsiteY21" fmla="*/ 3798453 h 3861986"/>
              <a:gd name="connsiteX22" fmla="*/ 2860751 w 9086036"/>
              <a:gd name="connsiteY22" fmla="*/ 3607953 h 3861986"/>
              <a:gd name="connsiteX23" fmla="*/ 3670375 w 9086036"/>
              <a:gd name="connsiteY23" fmla="*/ 2865003 h 3861986"/>
              <a:gd name="connsiteX24" fmla="*/ 4003750 w 9086036"/>
              <a:gd name="connsiteY24" fmla="*/ 2474478 h 3861986"/>
              <a:gd name="connsiteX25" fmla="*/ 2660725 w 9086036"/>
              <a:gd name="connsiteY25" fmla="*/ 2341128 h 3861986"/>
              <a:gd name="connsiteX26" fmla="*/ 908125 w 9086036"/>
              <a:gd name="connsiteY26" fmla="*/ 2226828 h 3861986"/>
              <a:gd name="connsiteX27" fmla="*/ 88975 w 9086036"/>
              <a:gd name="connsiteY27" fmla="*/ 2674503 h 3861986"/>
              <a:gd name="connsiteX28" fmla="*/ 31825 w 9086036"/>
              <a:gd name="connsiteY28" fmla="*/ 2464953 h 3861986"/>
              <a:gd name="connsiteX29" fmla="*/ 603325 w 9086036"/>
              <a:gd name="connsiteY29" fmla="*/ 2064903 h 3861986"/>
              <a:gd name="connsiteX30" fmla="*/ 88975 w 9086036"/>
              <a:gd name="connsiteY30" fmla="*/ 1874403 h 3861986"/>
              <a:gd name="connsiteX31" fmla="*/ 50875 w 9086036"/>
              <a:gd name="connsiteY31" fmla="*/ 1588653 h 3861986"/>
              <a:gd name="connsiteX32" fmla="*/ 289000 w 9086036"/>
              <a:gd name="connsiteY32" fmla="*/ 1741053 h 3861986"/>
              <a:gd name="connsiteX0" fmla="*/ 289000 w 9086036"/>
              <a:gd name="connsiteY0" fmla="*/ 1741053 h 3883740"/>
              <a:gd name="connsiteX1" fmla="*/ 1508200 w 9086036"/>
              <a:gd name="connsiteY1" fmla="*/ 1960128 h 3883740"/>
              <a:gd name="connsiteX2" fmla="*/ 3470350 w 9086036"/>
              <a:gd name="connsiteY2" fmla="*/ 1941078 h 3883740"/>
              <a:gd name="connsiteX3" fmla="*/ 5918275 w 9086036"/>
              <a:gd name="connsiteY3" fmla="*/ 1750578 h 3883740"/>
              <a:gd name="connsiteX4" fmla="*/ 7661350 w 9086036"/>
              <a:gd name="connsiteY4" fmla="*/ 1207653 h 3883740"/>
              <a:gd name="connsiteX5" fmla="*/ 8470975 w 9086036"/>
              <a:gd name="connsiteY5" fmla="*/ 293253 h 3883740"/>
              <a:gd name="connsiteX6" fmla="*/ 8994850 w 9086036"/>
              <a:gd name="connsiteY6" fmla="*/ 17028 h 3883740"/>
              <a:gd name="connsiteX7" fmla="*/ 9080575 w 9086036"/>
              <a:gd name="connsiteY7" fmla="*/ 702828 h 3883740"/>
              <a:gd name="connsiteX8" fmla="*/ 9080575 w 9086036"/>
              <a:gd name="connsiteY8" fmla="*/ 2798328 h 3883740"/>
              <a:gd name="connsiteX9" fmla="*/ 9080575 w 9086036"/>
              <a:gd name="connsiteY9" fmla="*/ 3484128 h 3883740"/>
              <a:gd name="connsiteX10" fmla="*/ 9004375 w 9086036"/>
              <a:gd name="connsiteY10" fmla="*/ 3827028 h 3883740"/>
              <a:gd name="connsiteX11" fmla="*/ 8204275 w 9086036"/>
              <a:gd name="connsiteY11" fmla="*/ 3846078 h 3883740"/>
              <a:gd name="connsiteX12" fmla="*/ 7042225 w 9086036"/>
              <a:gd name="connsiteY12" fmla="*/ 3798453 h 3883740"/>
              <a:gd name="connsiteX13" fmla="*/ 7251775 w 9086036"/>
              <a:gd name="connsiteY13" fmla="*/ 2541153 h 3883740"/>
              <a:gd name="connsiteX14" fmla="*/ 7261300 w 9086036"/>
              <a:gd name="connsiteY14" fmla="*/ 2312553 h 3883740"/>
              <a:gd name="connsiteX15" fmla="*/ 6842200 w 9086036"/>
              <a:gd name="connsiteY15" fmla="*/ 2198253 h 3883740"/>
              <a:gd name="connsiteX16" fmla="*/ 5642050 w 9086036"/>
              <a:gd name="connsiteY16" fmla="*/ 2274453 h 3883740"/>
              <a:gd name="connsiteX17" fmla="*/ 4775275 w 9086036"/>
              <a:gd name="connsiteY17" fmla="*/ 2322078 h 3883740"/>
              <a:gd name="connsiteX18" fmla="*/ 4156150 w 9086036"/>
              <a:gd name="connsiteY18" fmla="*/ 2817378 h 3883740"/>
              <a:gd name="connsiteX19" fmla="*/ 3194125 w 9086036"/>
              <a:gd name="connsiteY19" fmla="*/ 3693678 h 3883740"/>
              <a:gd name="connsiteX20" fmla="*/ 3022675 w 9086036"/>
              <a:gd name="connsiteY20" fmla="*/ 3857986 h 3883740"/>
              <a:gd name="connsiteX21" fmla="*/ 2613100 w 9086036"/>
              <a:gd name="connsiteY21" fmla="*/ 3862746 h 3883740"/>
              <a:gd name="connsiteX22" fmla="*/ 2860751 w 9086036"/>
              <a:gd name="connsiteY22" fmla="*/ 3607953 h 3883740"/>
              <a:gd name="connsiteX23" fmla="*/ 3670375 w 9086036"/>
              <a:gd name="connsiteY23" fmla="*/ 2865003 h 3883740"/>
              <a:gd name="connsiteX24" fmla="*/ 4003750 w 9086036"/>
              <a:gd name="connsiteY24" fmla="*/ 2474478 h 3883740"/>
              <a:gd name="connsiteX25" fmla="*/ 2660725 w 9086036"/>
              <a:gd name="connsiteY25" fmla="*/ 2341128 h 3883740"/>
              <a:gd name="connsiteX26" fmla="*/ 908125 w 9086036"/>
              <a:gd name="connsiteY26" fmla="*/ 2226828 h 3883740"/>
              <a:gd name="connsiteX27" fmla="*/ 88975 w 9086036"/>
              <a:gd name="connsiteY27" fmla="*/ 2674503 h 3883740"/>
              <a:gd name="connsiteX28" fmla="*/ 31825 w 9086036"/>
              <a:gd name="connsiteY28" fmla="*/ 2464953 h 3883740"/>
              <a:gd name="connsiteX29" fmla="*/ 603325 w 9086036"/>
              <a:gd name="connsiteY29" fmla="*/ 2064903 h 3883740"/>
              <a:gd name="connsiteX30" fmla="*/ 88975 w 9086036"/>
              <a:gd name="connsiteY30" fmla="*/ 1874403 h 3883740"/>
              <a:gd name="connsiteX31" fmla="*/ 50875 w 9086036"/>
              <a:gd name="connsiteY31" fmla="*/ 1588653 h 3883740"/>
              <a:gd name="connsiteX32" fmla="*/ 289000 w 9086036"/>
              <a:gd name="connsiteY32" fmla="*/ 1741053 h 3883740"/>
              <a:gd name="connsiteX0" fmla="*/ 289000 w 9086036"/>
              <a:gd name="connsiteY0" fmla="*/ 1741053 h 3891357"/>
              <a:gd name="connsiteX1" fmla="*/ 1508200 w 9086036"/>
              <a:gd name="connsiteY1" fmla="*/ 1960128 h 3891357"/>
              <a:gd name="connsiteX2" fmla="*/ 3470350 w 9086036"/>
              <a:gd name="connsiteY2" fmla="*/ 1941078 h 3891357"/>
              <a:gd name="connsiteX3" fmla="*/ 5918275 w 9086036"/>
              <a:gd name="connsiteY3" fmla="*/ 1750578 h 3891357"/>
              <a:gd name="connsiteX4" fmla="*/ 7661350 w 9086036"/>
              <a:gd name="connsiteY4" fmla="*/ 1207653 h 3891357"/>
              <a:gd name="connsiteX5" fmla="*/ 8470975 w 9086036"/>
              <a:gd name="connsiteY5" fmla="*/ 293253 h 3891357"/>
              <a:gd name="connsiteX6" fmla="*/ 8994850 w 9086036"/>
              <a:gd name="connsiteY6" fmla="*/ 17028 h 3891357"/>
              <a:gd name="connsiteX7" fmla="*/ 9080575 w 9086036"/>
              <a:gd name="connsiteY7" fmla="*/ 702828 h 3891357"/>
              <a:gd name="connsiteX8" fmla="*/ 9080575 w 9086036"/>
              <a:gd name="connsiteY8" fmla="*/ 2798328 h 3891357"/>
              <a:gd name="connsiteX9" fmla="*/ 9080575 w 9086036"/>
              <a:gd name="connsiteY9" fmla="*/ 3484128 h 3891357"/>
              <a:gd name="connsiteX10" fmla="*/ 9004375 w 9086036"/>
              <a:gd name="connsiteY10" fmla="*/ 3827028 h 3891357"/>
              <a:gd name="connsiteX11" fmla="*/ 8204275 w 9086036"/>
              <a:gd name="connsiteY11" fmla="*/ 3846078 h 3891357"/>
              <a:gd name="connsiteX12" fmla="*/ 7042225 w 9086036"/>
              <a:gd name="connsiteY12" fmla="*/ 3798453 h 3891357"/>
              <a:gd name="connsiteX13" fmla="*/ 7251775 w 9086036"/>
              <a:gd name="connsiteY13" fmla="*/ 2541153 h 3891357"/>
              <a:gd name="connsiteX14" fmla="*/ 7261300 w 9086036"/>
              <a:gd name="connsiteY14" fmla="*/ 2312553 h 3891357"/>
              <a:gd name="connsiteX15" fmla="*/ 6842200 w 9086036"/>
              <a:gd name="connsiteY15" fmla="*/ 2198253 h 3891357"/>
              <a:gd name="connsiteX16" fmla="*/ 5642050 w 9086036"/>
              <a:gd name="connsiteY16" fmla="*/ 2274453 h 3891357"/>
              <a:gd name="connsiteX17" fmla="*/ 4775275 w 9086036"/>
              <a:gd name="connsiteY17" fmla="*/ 2322078 h 3891357"/>
              <a:gd name="connsiteX18" fmla="*/ 4156150 w 9086036"/>
              <a:gd name="connsiteY18" fmla="*/ 2817378 h 3891357"/>
              <a:gd name="connsiteX19" fmla="*/ 3194125 w 9086036"/>
              <a:gd name="connsiteY19" fmla="*/ 3693678 h 3891357"/>
              <a:gd name="connsiteX20" fmla="*/ 3015531 w 9086036"/>
              <a:gd name="connsiteY20" fmla="*/ 3874655 h 3891357"/>
              <a:gd name="connsiteX21" fmla="*/ 2613100 w 9086036"/>
              <a:gd name="connsiteY21" fmla="*/ 3862746 h 3891357"/>
              <a:gd name="connsiteX22" fmla="*/ 2860751 w 9086036"/>
              <a:gd name="connsiteY22" fmla="*/ 3607953 h 3891357"/>
              <a:gd name="connsiteX23" fmla="*/ 3670375 w 9086036"/>
              <a:gd name="connsiteY23" fmla="*/ 2865003 h 3891357"/>
              <a:gd name="connsiteX24" fmla="*/ 4003750 w 9086036"/>
              <a:gd name="connsiteY24" fmla="*/ 2474478 h 3891357"/>
              <a:gd name="connsiteX25" fmla="*/ 2660725 w 9086036"/>
              <a:gd name="connsiteY25" fmla="*/ 2341128 h 3891357"/>
              <a:gd name="connsiteX26" fmla="*/ 908125 w 9086036"/>
              <a:gd name="connsiteY26" fmla="*/ 2226828 h 3891357"/>
              <a:gd name="connsiteX27" fmla="*/ 88975 w 9086036"/>
              <a:gd name="connsiteY27" fmla="*/ 2674503 h 3891357"/>
              <a:gd name="connsiteX28" fmla="*/ 31825 w 9086036"/>
              <a:gd name="connsiteY28" fmla="*/ 2464953 h 3891357"/>
              <a:gd name="connsiteX29" fmla="*/ 603325 w 9086036"/>
              <a:gd name="connsiteY29" fmla="*/ 2064903 h 3891357"/>
              <a:gd name="connsiteX30" fmla="*/ 88975 w 9086036"/>
              <a:gd name="connsiteY30" fmla="*/ 1874403 h 3891357"/>
              <a:gd name="connsiteX31" fmla="*/ 50875 w 9086036"/>
              <a:gd name="connsiteY31" fmla="*/ 1588653 h 3891357"/>
              <a:gd name="connsiteX32" fmla="*/ 289000 w 9086036"/>
              <a:gd name="connsiteY32" fmla="*/ 1741053 h 3891357"/>
              <a:gd name="connsiteX0" fmla="*/ 289000 w 9086036"/>
              <a:gd name="connsiteY0" fmla="*/ 1741053 h 3891357"/>
              <a:gd name="connsiteX1" fmla="*/ 1508200 w 9086036"/>
              <a:gd name="connsiteY1" fmla="*/ 1960128 h 3891357"/>
              <a:gd name="connsiteX2" fmla="*/ 3470350 w 9086036"/>
              <a:gd name="connsiteY2" fmla="*/ 1941078 h 3891357"/>
              <a:gd name="connsiteX3" fmla="*/ 5918275 w 9086036"/>
              <a:gd name="connsiteY3" fmla="*/ 1750578 h 3891357"/>
              <a:gd name="connsiteX4" fmla="*/ 7661350 w 9086036"/>
              <a:gd name="connsiteY4" fmla="*/ 1207653 h 3891357"/>
              <a:gd name="connsiteX5" fmla="*/ 8470975 w 9086036"/>
              <a:gd name="connsiteY5" fmla="*/ 293253 h 3891357"/>
              <a:gd name="connsiteX6" fmla="*/ 8994850 w 9086036"/>
              <a:gd name="connsiteY6" fmla="*/ 17028 h 3891357"/>
              <a:gd name="connsiteX7" fmla="*/ 9080575 w 9086036"/>
              <a:gd name="connsiteY7" fmla="*/ 702828 h 3891357"/>
              <a:gd name="connsiteX8" fmla="*/ 9080575 w 9086036"/>
              <a:gd name="connsiteY8" fmla="*/ 2798328 h 3891357"/>
              <a:gd name="connsiteX9" fmla="*/ 9080575 w 9086036"/>
              <a:gd name="connsiteY9" fmla="*/ 3484128 h 3891357"/>
              <a:gd name="connsiteX10" fmla="*/ 9004375 w 9086036"/>
              <a:gd name="connsiteY10" fmla="*/ 3827028 h 3891357"/>
              <a:gd name="connsiteX11" fmla="*/ 8204275 w 9086036"/>
              <a:gd name="connsiteY11" fmla="*/ 3846078 h 3891357"/>
              <a:gd name="connsiteX12" fmla="*/ 7042225 w 9086036"/>
              <a:gd name="connsiteY12" fmla="*/ 3798453 h 3891357"/>
              <a:gd name="connsiteX13" fmla="*/ 7251775 w 9086036"/>
              <a:gd name="connsiteY13" fmla="*/ 2541153 h 3891357"/>
              <a:gd name="connsiteX14" fmla="*/ 7261300 w 9086036"/>
              <a:gd name="connsiteY14" fmla="*/ 2312553 h 3891357"/>
              <a:gd name="connsiteX15" fmla="*/ 6842200 w 9086036"/>
              <a:gd name="connsiteY15" fmla="*/ 2198253 h 3891357"/>
              <a:gd name="connsiteX16" fmla="*/ 5642050 w 9086036"/>
              <a:gd name="connsiteY16" fmla="*/ 2274453 h 3891357"/>
              <a:gd name="connsiteX17" fmla="*/ 4775275 w 9086036"/>
              <a:gd name="connsiteY17" fmla="*/ 2322078 h 3891357"/>
              <a:gd name="connsiteX18" fmla="*/ 4156150 w 9086036"/>
              <a:gd name="connsiteY18" fmla="*/ 2817378 h 3891357"/>
              <a:gd name="connsiteX19" fmla="*/ 3194125 w 9086036"/>
              <a:gd name="connsiteY19" fmla="*/ 3693678 h 3891357"/>
              <a:gd name="connsiteX20" fmla="*/ 3015531 w 9086036"/>
              <a:gd name="connsiteY20" fmla="*/ 3874655 h 3891357"/>
              <a:gd name="connsiteX21" fmla="*/ 2613100 w 9086036"/>
              <a:gd name="connsiteY21" fmla="*/ 3862746 h 3891357"/>
              <a:gd name="connsiteX22" fmla="*/ 2860751 w 9086036"/>
              <a:gd name="connsiteY22" fmla="*/ 3607953 h 3891357"/>
              <a:gd name="connsiteX23" fmla="*/ 3670375 w 9086036"/>
              <a:gd name="connsiteY23" fmla="*/ 2865003 h 3891357"/>
              <a:gd name="connsiteX24" fmla="*/ 4003750 w 9086036"/>
              <a:gd name="connsiteY24" fmla="*/ 2474478 h 3891357"/>
              <a:gd name="connsiteX25" fmla="*/ 2660725 w 9086036"/>
              <a:gd name="connsiteY25" fmla="*/ 2341128 h 3891357"/>
              <a:gd name="connsiteX26" fmla="*/ 908125 w 9086036"/>
              <a:gd name="connsiteY26" fmla="*/ 2226828 h 3891357"/>
              <a:gd name="connsiteX27" fmla="*/ 88975 w 9086036"/>
              <a:gd name="connsiteY27" fmla="*/ 2674503 h 3891357"/>
              <a:gd name="connsiteX28" fmla="*/ 31825 w 9086036"/>
              <a:gd name="connsiteY28" fmla="*/ 2464953 h 3891357"/>
              <a:gd name="connsiteX29" fmla="*/ 603325 w 9086036"/>
              <a:gd name="connsiteY29" fmla="*/ 2064903 h 3891357"/>
              <a:gd name="connsiteX30" fmla="*/ 8013 w 9086036"/>
              <a:gd name="connsiteY30" fmla="*/ 1879166 h 3891357"/>
              <a:gd name="connsiteX31" fmla="*/ 50875 w 9086036"/>
              <a:gd name="connsiteY31" fmla="*/ 1588653 h 3891357"/>
              <a:gd name="connsiteX32" fmla="*/ 289000 w 9086036"/>
              <a:gd name="connsiteY32" fmla="*/ 1741053 h 3891357"/>
              <a:gd name="connsiteX0" fmla="*/ 291977 w 9089013"/>
              <a:gd name="connsiteY0" fmla="*/ 1741053 h 3891357"/>
              <a:gd name="connsiteX1" fmla="*/ 1511177 w 9089013"/>
              <a:gd name="connsiteY1" fmla="*/ 1960128 h 3891357"/>
              <a:gd name="connsiteX2" fmla="*/ 3473327 w 9089013"/>
              <a:gd name="connsiteY2" fmla="*/ 1941078 h 3891357"/>
              <a:gd name="connsiteX3" fmla="*/ 5921252 w 9089013"/>
              <a:gd name="connsiteY3" fmla="*/ 1750578 h 3891357"/>
              <a:gd name="connsiteX4" fmla="*/ 7664327 w 9089013"/>
              <a:gd name="connsiteY4" fmla="*/ 1207653 h 3891357"/>
              <a:gd name="connsiteX5" fmla="*/ 8473952 w 9089013"/>
              <a:gd name="connsiteY5" fmla="*/ 293253 h 3891357"/>
              <a:gd name="connsiteX6" fmla="*/ 8997827 w 9089013"/>
              <a:gd name="connsiteY6" fmla="*/ 17028 h 3891357"/>
              <a:gd name="connsiteX7" fmla="*/ 9083552 w 9089013"/>
              <a:gd name="connsiteY7" fmla="*/ 702828 h 3891357"/>
              <a:gd name="connsiteX8" fmla="*/ 9083552 w 9089013"/>
              <a:gd name="connsiteY8" fmla="*/ 2798328 h 3891357"/>
              <a:gd name="connsiteX9" fmla="*/ 9083552 w 9089013"/>
              <a:gd name="connsiteY9" fmla="*/ 3484128 h 3891357"/>
              <a:gd name="connsiteX10" fmla="*/ 9007352 w 9089013"/>
              <a:gd name="connsiteY10" fmla="*/ 3827028 h 3891357"/>
              <a:gd name="connsiteX11" fmla="*/ 8207252 w 9089013"/>
              <a:gd name="connsiteY11" fmla="*/ 3846078 h 3891357"/>
              <a:gd name="connsiteX12" fmla="*/ 7045202 w 9089013"/>
              <a:gd name="connsiteY12" fmla="*/ 3798453 h 3891357"/>
              <a:gd name="connsiteX13" fmla="*/ 7254752 w 9089013"/>
              <a:gd name="connsiteY13" fmla="*/ 2541153 h 3891357"/>
              <a:gd name="connsiteX14" fmla="*/ 7264277 w 9089013"/>
              <a:gd name="connsiteY14" fmla="*/ 2312553 h 3891357"/>
              <a:gd name="connsiteX15" fmla="*/ 6845177 w 9089013"/>
              <a:gd name="connsiteY15" fmla="*/ 2198253 h 3891357"/>
              <a:gd name="connsiteX16" fmla="*/ 5645027 w 9089013"/>
              <a:gd name="connsiteY16" fmla="*/ 2274453 h 3891357"/>
              <a:gd name="connsiteX17" fmla="*/ 4778252 w 9089013"/>
              <a:gd name="connsiteY17" fmla="*/ 2322078 h 3891357"/>
              <a:gd name="connsiteX18" fmla="*/ 4159127 w 9089013"/>
              <a:gd name="connsiteY18" fmla="*/ 2817378 h 3891357"/>
              <a:gd name="connsiteX19" fmla="*/ 3197102 w 9089013"/>
              <a:gd name="connsiteY19" fmla="*/ 3693678 h 3891357"/>
              <a:gd name="connsiteX20" fmla="*/ 3018508 w 9089013"/>
              <a:gd name="connsiteY20" fmla="*/ 3874655 h 3891357"/>
              <a:gd name="connsiteX21" fmla="*/ 2616077 w 9089013"/>
              <a:gd name="connsiteY21" fmla="*/ 3862746 h 3891357"/>
              <a:gd name="connsiteX22" fmla="*/ 2863728 w 9089013"/>
              <a:gd name="connsiteY22" fmla="*/ 3607953 h 3891357"/>
              <a:gd name="connsiteX23" fmla="*/ 3673352 w 9089013"/>
              <a:gd name="connsiteY23" fmla="*/ 2865003 h 3891357"/>
              <a:gd name="connsiteX24" fmla="*/ 4006727 w 9089013"/>
              <a:gd name="connsiteY24" fmla="*/ 2474478 h 3891357"/>
              <a:gd name="connsiteX25" fmla="*/ 2663702 w 9089013"/>
              <a:gd name="connsiteY25" fmla="*/ 2341128 h 3891357"/>
              <a:gd name="connsiteX26" fmla="*/ 911102 w 9089013"/>
              <a:gd name="connsiteY26" fmla="*/ 2226828 h 3891357"/>
              <a:gd name="connsiteX27" fmla="*/ 91952 w 9089013"/>
              <a:gd name="connsiteY27" fmla="*/ 2674503 h 3891357"/>
              <a:gd name="connsiteX28" fmla="*/ 34802 w 9089013"/>
              <a:gd name="connsiteY28" fmla="*/ 2464953 h 3891357"/>
              <a:gd name="connsiteX29" fmla="*/ 606302 w 9089013"/>
              <a:gd name="connsiteY29" fmla="*/ 2064903 h 3891357"/>
              <a:gd name="connsiteX30" fmla="*/ 10990 w 9089013"/>
              <a:gd name="connsiteY30" fmla="*/ 1879166 h 3891357"/>
              <a:gd name="connsiteX31" fmla="*/ 39564 w 9089013"/>
              <a:gd name="connsiteY31" fmla="*/ 1662471 h 3891357"/>
              <a:gd name="connsiteX32" fmla="*/ 291977 w 9089013"/>
              <a:gd name="connsiteY32" fmla="*/ 1741053 h 3891357"/>
              <a:gd name="connsiteX0" fmla="*/ 289000 w 9086036"/>
              <a:gd name="connsiteY0" fmla="*/ 1741053 h 3891357"/>
              <a:gd name="connsiteX1" fmla="*/ 1508200 w 9086036"/>
              <a:gd name="connsiteY1" fmla="*/ 1960128 h 3891357"/>
              <a:gd name="connsiteX2" fmla="*/ 3470350 w 9086036"/>
              <a:gd name="connsiteY2" fmla="*/ 1941078 h 3891357"/>
              <a:gd name="connsiteX3" fmla="*/ 5918275 w 9086036"/>
              <a:gd name="connsiteY3" fmla="*/ 1750578 h 3891357"/>
              <a:gd name="connsiteX4" fmla="*/ 7661350 w 9086036"/>
              <a:gd name="connsiteY4" fmla="*/ 1207653 h 3891357"/>
              <a:gd name="connsiteX5" fmla="*/ 8470975 w 9086036"/>
              <a:gd name="connsiteY5" fmla="*/ 293253 h 3891357"/>
              <a:gd name="connsiteX6" fmla="*/ 8994850 w 9086036"/>
              <a:gd name="connsiteY6" fmla="*/ 17028 h 3891357"/>
              <a:gd name="connsiteX7" fmla="*/ 9080575 w 9086036"/>
              <a:gd name="connsiteY7" fmla="*/ 702828 h 3891357"/>
              <a:gd name="connsiteX8" fmla="*/ 9080575 w 9086036"/>
              <a:gd name="connsiteY8" fmla="*/ 2798328 h 3891357"/>
              <a:gd name="connsiteX9" fmla="*/ 9080575 w 9086036"/>
              <a:gd name="connsiteY9" fmla="*/ 3484128 h 3891357"/>
              <a:gd name="connsiteX10" fmla="*/ 9004375 w 9086036"/>
              <a:gd name="connsiteY10" fmla="*/ 3827028 h 3891357"/>
              <a:gd name="connsiteX11" fmla="*/ 8204275 w 9086036"/>
              <a:gd name="connsiteY11" fmla="*/ 3846078 h 3891357"/>
              <a:gd name="connsiteX12" fmla="*/ 7042225 w 9086036"/>
              <a:gd name="connsiteY12" fmla="*/ 3798453 h 3891357"/>
              <a:gd name="connsiteX13" fmla="*/ 7251775 w 9086036"/>
              <a:gd name="connsiteY13" fmla="*/ 2541153 h 3891357"/>
              <a:gd name="connsiteX14" fmla="*/ 7261300 w 9086036"/>
              <a:gd name="connsiteY14" fmla="*/ 2312553 h 3891357"/>
              <a:gd name="connsiteX15" fmla="*/ 6842200 w 9086036"/>
              <a:gd name="connsiteY15" fmla="*/ 2198253 h 3891357"/>
              <a:gd name="connsiteX16" fmla="*/ 5642050 w 9086036"/>
              <a:gd name="connsiteY16" fmla="*/ 2274453 h 3891357"/>
              <a:gd name="connsiteX17" fmla="*/ 4775275 w 9086036"/>
              <a:gd name="connsiteY17" fmla="*/ 2322078 h 3891357"/>
              <a:gd name="connsiteX18" fmla="*/ 4156150 w 9086036"/>
              <a:gd name="connsiteY18" fmla="*/ 2817378 h 3891357"/>
              <a:gd name="connsiteX19" fmla="*/ 3194125 w 9086036"/>
              <a:gd name="connsiteY19" fmla="*/ 3693678 h 3891357"/>
              <a:gd name="connsiteX20" fmla="*/ 3015531 w 9086036"/>
              <a:gd name="connsiteY20" fmla="*/ 3874655 h 3891357"/>
              <a:gd name="connsiteX21" fmla="*/ 2613100 w 9086036"/>
              <a:gd name="connsiteY21" fmla="*/ 3862746 h 3891357"/>
              <a:gd name="connsiteX22" fmla="*/ 2860751 w 9086036"/>
              <a:gd name="connsiteY22" fmla="*/ 3607953 h 3891357"/>
              <a:gd name="connsiteX23" fmla="*/ 3670375 w 9086036"/>
              <a:gd name="connsiteY23" fmla="*/ 2865003 h 3891357"/>
              <a:gd name="connsiteX24" fmla="*/ 4003750 w 9086036"/>
              <a:gd name="connsiteY24" fmla="*/ 2474478 h 3891357"/>
              <a:gd name="connsiteX25" fmla="*/ 2660725 w 9086036"/>
              <a:gd name="connsiteY25" fmla="*/ 2341128 h 3891357"/>
              <a:gd name="connsiteX26" fmla="*/ 908125 w 9086036"/>
              <a:gd name="connsiteY26" fmla="*/ 2226828 h 3891357"/>
              <a:gd name="connsiteX27" fmla="*/ 88975 w 9086036"/>
              <a:gd name="connsiteY27" fmla="*/ 2674503 h 3891357"/>
              <a:gd name="connsiteX28" fmla="*/ 31825 w 9086036"/>
              <a:gd name="connsiteY28" fmla="*/ 2464953 h 3891357"/>
              <a:gd name="connsiteX29" fmla="*/ 603325 w 9086036"/>
              <a:gd name="connsiteY29" fmla="*/ 2064903 h 3891357"/>
              <a:gd name="connsiteX30" fmla="*/ 8013 w 9086036"/>
              <a:gd name="connsiteY30" fmla="*/ 1879166 h 3891357"/>
              <a:gd name="connsiteX31" fmla="*/ 36587 w 9086036"/>
              <a:gd name="connsiteY31" fmla="*/ 1662471 h 3891357"/>
              <a:gd name="connsiteX32" fmla="*/ 289000 w 9086036"/>
              <a:gd name="connsiteY32" fmla="*/ 1741053 h 3891357"/>
              <a:gd name="connsiteX0" fmla="*/ 305554 w 9102590"/>
              <a:gd name="connsiteY0" fmla="*/ 1741053 h 3891357"/>
              <a:gd name="connsiteX1" fmla="*/ 1524754 w 9102590"/>
              <a:gd name="connsiteY1" fmla="*/ 1960128 h 3891357"/>
              <a:gd name="connsiteX2" fmla="*/ 3486904 w 9102590"/>
              <a:gd name="connsiteY2" fmla="*/ 1941078 h 3891357"/>
              <a:gd name="connsiteX3" fmla="*/ 5934829 w 9102590"/>
              <a:gd name="connsiteY3" fmla="*/ 1750578 h 3891357"/>
              <a:gd name="connsiteX4" fmla="*/ 7677904 w 9102590"/>
              <a:gd name="connsiteY4" fmla="*/ 1207653 h 3891357"/>
              <a:gd name="connsiteX5" fmla="*/ 8487529 w 9102590"/>
              <a:gd name="connsiteY5" fmla="*/ 293253 h 3891357"/>
              <a:gd name="connsiteX6" fmla="*/ 9011404 w 9102590"/>
              <a:gd name="connsiteY6" fmla="*/ 17028 h 3891357"/>
              <a:gd name="connsiteX7" fmla="*/ 9097129 w 9102590"/>
              <a:gd name="connsiteY7" fmla="*/ 702828 h 3891357"/>
              <a:gd name="connsiteX8" fmla="*/ 9097129 w 9102590"/>
              <a:gd name="connsiteY8" fmla="*/ 2798328 h 3891357"/>
              <a:gd name="connsiteX9" fmla="*/ 9097129 w 9102590"/>
              <a:gd name="connsiteY9" fmla="*/ 3484128 h 3891357"/>
              <a:gd name="connsiteX10" fmla="*/ 9020929 w 9102590"/>
              <a:gd name="connsiteY10" fmla="*/ 3827028 h 3891357"/>
              <a:gd name="connsiteX11" fmla="*/ 8220829 w 9102590"/>
              <a:gd name="connsiteY11" fmla="*/ 3846078 h 3891357"/>
              <a:gd name="connsiteX12" fmla="*/ 7058779 w 9102590"/>
              <a:gd name="connsiteY12" fmla="*/ 3798453 h 3891357"/>
              <a:gd name="connsiteX13" fmla="*/ 7268329 w 9102590"/>
              <a:gd name="connsiteY13" fmla="*/ 2541153 h 3891357"/>
              <a:gd name="connsiteX14" fmla="*/ 7277854 w 9102590"/>
              <a:gd name="connsiteY14" fmla="*/ 2312553 h 3891357"/>
              <a:gd name="connsiteX15" fmla="*/ 6858754 w 9102590"/>
              <a:gd name="connsiteY15" fmla="*/ 2198253 h 3891357"/>
              <a:gd name="connsiteX16" fmla="*/ 5658604 w 9102590"/>
              <a:gd name="connsiteY16" fmla="*/ 2274453 h 3891357"/>
              <a:gd name="connsiteX17" fmla="*/ 4791829 w 9102590"/>
              <a:gd name="connsiteY17" fmla="*/ 2322078 h 3891357"/>
              <a:gd name="connsiteX18" fmla="*/ 4172704 w 9102590"/>
              <a:gd name="connsiteY18" fmla="*/ 2817378 h 3891357"/>
              <a:gd name="connsiteX19" fmla="*/ 3210679 w 9102590"/>
              <a:gd name="connsiteY19" fmla="*/ 3693678 h 3891357"/>
              <a:gd name="connsiteX20" fmla="*/ 3032085 w 9102590"/>
              <a:gd name="connsiteY20" fmla="*/ 3874655 h 3891357"/>
              <a:gd name="connsiteX21" fmla="*/ 2629654 w 9102590"/>
              <a:gd name="connsiteY21" fmla="*/ 3862746 h 3891357"/>
              <a:gd name="connsiteX22" fmla="*/ 2877305 w 9102590"/>
              <a:gd name="connsiteY22" fmla="*/ 3607953 h 3891357"/>
              <a:gd name="connsiteX23" fmla="*/ 3686929 w 9102590"/>
              <a:gd name="connsiteY23" fmla="*/ 2865003 h 3891357"/>
              <a:gd name="connsiteX24" fmla="*/ 4020304 w 9102590"/>
              <a:gd name="connsiteY24" fmla="*/ 2474478 h 3891357"/>
              <a:gd name="connsiteX25" fmla="*/ 2677279 w 9102590"/>
              <a:gd name="connsiteY25" fmla="*/ 2341128 h 3891357"/>
              <a:gd name="connsiteX26" fmla="*/ 924679 w 9102590"/>
              <a:gd name="connsiteY26" fmla="*/ 2226828 h 3891357"/>
              <a:gd name="connsiteX27" fmla="*/ 53142 w 9102590"/>
              <a:gd name="connsiteY27" fmla="*/ 2698315 h 3891357"/>
              <a:gd name="connsiteX28" fmla="*/ 48379 w 9102590"/>
              <a:gd name="connsiteY28" fmla="*/ 2464953 h 3891357"/>
              <a:gd name="connsiteX29" fmla="*/ 619879 w 9102590"/>
              <a:gd name="connsiteY29" fmla="*/ 2064903 h 3891357"/>
              <a:gd name="connsiteX30" fmla="*/ 24567 w 9102590"/>
              <a:gd name="connsiteY30" fmla="*/ 1879166 h 3891357"/>
              <a:gd name="connsiteX31" fmla="*/ 53141 w 9102590"/>
              <a:gd name="connsiteY31" fmla="*/ 1662471 h 3891357"/>
              <a:gd name="connsiteX32" fmla="*/ 305554 w 9102590"/>
              <a:gd name="connsiteY32" fmla="*/ 1741053 h 3891357"/>
              <a:gd name="connsiteX0" fmla="*/ 288235 w 9085271"/>
              <a:gd name="connsiteY0" fmla="*/ 1741053 h 3891357"/>
              <a:gd name="connsiteX1" fmla="*/ 1507435 w 9085271"/>
              <a:gd name="connsiteY1" fmla="*/ 1960128 h 3891357"/>
              <a:gd name="connsiteX2" fmla="*/ 3469585 w 9085271"/>
              <a:gd name="connsiteY2" fmla="*/ 1941078 h 3891357"/>
              <a:gd name="connsiteX3" fmla="*/ 5917510 w 9085271"/>
              <a:gd name="connsiteY3" fmla="*/ 1750578 h 3891357"/>
              <a:gd name="connsiteX4" fmla="*/ 7660585 w 9085271"/>
              <a:gd name="connsiteY4" fmla="*/ 1207653 h 3891357"/>
              <a:gd name="connsiteX5" fmla="*/ 8470210 w 9085271"/>
              <a:gd name="connsiteY5" fmla="*/ 293253 h 3891357"/>
              <a:gd name="connsiteX6" fmla="*/ 8994085 w 9085271"/>
              <a:gd name="connsiteY6" fmla="*/ 17028 h 3891357"/>
              <a:gd name="connsiteX7" fmla="*/ 9079810 w 9085271"/>
              <a:gd name="connsiteY7" fmla="*/ 702828 h 3891357"/>
              <a:gd name="connsiteX8" fmla="*/ 9079810 w 9085271"/>
              <a:gd name="connsiteY8" fmla="*/ 2798328 h 3891357"/>
              <a:gd name="connsiteX9" fmla="*/ 9079810 w 9085271"/>
              <a:gd name="connsiteY9" fmla="*/ 3484128 h 3891357"/>
              <a:gd name="connsiteX10" fmla="*/ 9003610 w 9085271"/>
              <a:gd name="connsiteY10" fmla="*/ 3827028 h 3891357"/>
              <a:gd name="connsiteX11" fmla="*/ 8203510 w 9085271"/>
              <a:gd name="connsiteY11" fmla="*/ 3846078 h 3891357"/>
              <a:gd name="connsiteX12" fmla="*/ 7041460 w 9085271"/>
              <a:gd name="connsiteY12" fmla="*/ 3798453 h 3891357"/>
              <a:gd name="connsiteX13" fmla="*/ 7251010 w 9085271"/>
              <a:gd name="connsiteY13" fmla="*/ 2541153 h 3891357"/>
              <a:gd name="connsiteX14" fmla="*/ 7260535 w 9085271"/>
              <a:gd name="connsiteY14" fmla="*/ 2312553 h 3891357"/>
              <a:gd name="connsiteX15" fmla="*/ 6841435 w 9085271"/>
              <a:gd name="connsiteY15" fmla="*/ 2198253 h 3891357"/>
              <a:gd name="connsiteX16" fmla="*/ 5641285 w 9085271"/>
              <a:gd name="connsiteY16" fmla="*/ 2274453 h 3891357"/>
              <a:gd name="connsiteX17" fmla="*/ 4774510 w 9085271"/>
              <a:gd name="connsiteY17" fmla="*/ 2322078 h 3891357"/>
              <a:gd name="connsiteX18" fmla="*/ 4155385 w 9085271"/>
              <a:gd name="connsiteY18" fmla="*/ 2817378 h 3891357"/>
              <a:gd name="connsiteX19" fmla="*/ 3193360 w 9085271"/>
              <a:gd name="connsiteY19" fmla="*/ 3693678 h 3891357"/>
              <a:gd name="connsiteX20" fmla="*/ 3014766 w 9085271"/>
              <a:gd name="connsiteY20" fmla="*/ 3874655 h 3891357"/>
              <a:gd name="connsiteX21" fmla="*/ 2612335 w 9085271"/>
              <a:gd name="connsiteY21" fmla="*/ 3862746 h 3891357"/>
              <a:gd name="connsiteX22" fmla="*/ 2859986 w 9085271"/>
              <a:gd name="connsiteY22" fmla="*/ 3607953 h 3891357"/>
              <a:gd name="connsiteX23" fmla="*/ 3669610 w 9085271"/>
              <a:gd name="connsiteY23" fmla="*/ 2865003 h 3891357"/>
              <a:gd name="connsiteX24" fmla="*/ 4002985 w 9085271"/>
              <a:gd name="connsiteY24" fmla="*/ 2474478 h 3891357"/>
              <a:gd name="connsiteX25" fmla="*/ 2659960 w 9085271"/>
              <a:gd name="connsiteY25" fmla="*/ 2341128 h 3891357"/>
              <a:gd name="connsiteX26" fmla="*/ 907360 w 9085271"/>
              <a:gd name="connsiteY26" fmla="*/ 2226828 h 3891357"/>
              <a:gd name="connsiteX27" fmla="*/ 35823 w 9085271"/>
              <a:gd name="connsiteY27" fmla="*/ 2698315 h 3891357"/>
              <a:gd name="connsiteX28" fmla="*/ 31060 w 9085271"/>
              <a:gd name="connsiteY28" fmla="*/ 2464953 h 3891357"/>
              <a:gd name="connsiteX29" fmla="*/ 602560 w 9085271"/>
              <a:gd name="connsiteY29" fmla="*/ 2064903 h 3891357"/>
              <a:gd name="connsiteX30" fmla="*/ 7248 w 9085271"/>
              <a:gd name="connsiteY30" fmla="*/ 1879166 h 3891357"/>
              <a:gd name="connsiteX31" fmla="*/ 35822 w 9085271"/>
              <a:gd name="connsiteY31" fmla="*/ 1662471 h 3891357"/>
              <a:gd name="connsiteX32" fmla="*/ 288235 w 9085271"/>
              <a:gd name="connsiteY32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07435 w 9085271"/>
              <a:gd name="connsiteY2" fmla="*/ 1960128 h 3891357"/>
              <a:gd name="connsiteX3" fmla="*/ 3469585 w 9085271"/>
              <a:gd name="connsiteY3" fmla="*/ 1941078 h 3891357"/>
              <a:gd name="connsiteX4" fmla="*/ 5917510 w 9085271"/>
              <a:gd name="connsiteY4" fmla="*/ 1750578 h 3891357"/>
              <a:gd name="connsiteX5" fmla="*/ 7660585 w 9085271"/>
              <a:gd name="connsiteY5" fmla="*/ 1207653 h 3891357"/>
              <a:gd name="connsiteX6" fmla="*/ 8470210 w 9085271"/>
              <a:gd name="connsiteY6" fmla="*/ 293253 h 3891357"/>
              <a:gd name="connsiteX7" fmla="*/ 8994085 w 9085271"/>
              <a:gd name="connsiteY7" fmla="*/ 17028 h 3891357"/>
              <a:gd name="connsiteX8" fmla="*/ 9079810 w 9085271"/>
              <a:gd name="connsiteY8" fmla="*/ 702828 h 3891357"/>
              <a:gd name="connsiteX9" fmla="*/ 9079810 w 9085271"/>
              <a:gd name="connsiteY9" fmla="*/ 2798328 h 3891357"/>
              <a:gd name="connsiteX10" fmla="*/ 9079810 w 9085271"/>
              <a:gd name="connsiteY10" fmla="*/ 3484128 h 3891357"/>
              <a:gd name="connsiteX11" fmla="*/ 9003610 w 9085271"/>
              <a:gd name="connsiteY11" fmla="*/ 3827028 h 3891357"/>
              <a:gd name="connsiteX12" fmla="*/ 8203510 w 9085271"/>
              <a:gd name="connsiteY12" fmla="*/ 3846078 h 3891357"/>
              <a:gd name="connsiteX13" fmla="*/ 7041460 w 9085271"/>
              <a:gd name="connsiteY13" fmla="*/ 3798453 h 3891357"/>
              <a:gd name="connsiteX14" fmla="*/ 7251010 w 9085271"/>
              <a:gd name="connsiteY14" fmla="*/ 2541153 h 3891357"/>
              <a:gd name="connsiteX15" fmla="*/ 7260535 w 9085271"/>
              <a:gd name="connsiteY15" fmla="*/ 2312553 h 3891357"/>
              <a:gd name="connsiteX16" fmla="*/ 6841435 w 9085271"/>
              <a:gd name="connsiteY16" fmla="*/ 2198253 h 3891357"/>
              <a:gd name="connsiteX17" fmla="*/ 5641285 w 9085271"/>
              <a:gd name="connsiteY17" fmla="*/ 2274453 h 3891357"/>
              <a:gd name="connsiteX18" fmla="*/ 4774510 w 9085271"/>
              <a:gd name="connsiteY18" fmla="*/ 2322078 h 3891357"/>
              <a:gd name="connsiteX19" fmla="*/ 4155385 w 9085271"/>
              <a:gd name="connsiteY19" fmla="*/ 2817378 h 3891357"/>
              <a:gd name="connsiteX20" fmla="*/ 3193360 w 9085271"/>
              <a:gd name="connsiteY20" fmla="*/ 3693678 h 3891357"/>
              <a:gd name="connsiteX21" fmla="*/ 3014766 w 9085271"/>
              <a:gd name="connsiteY21" fmla="*/ 3874655 h 3891357"/>
              <a:gd name="connsiteX22" fmla="*/ 2612335 w 9085271"/>
              <a:gd name="connsiteY22" fmla="*/ 3862746 h 3891357"/>
              <a:gd name="connsiteX23" fmla="*/ 2859986 w 9085271"/>
              <a:gd name="connsiteY23" fmla="*/ 3607953 h 3891357"/>
              <a:gd name="connsiteX24" fmla="*/ 3669610 w 9085271"/>
              <a:gd name="connsiteY24" fmla="*/ 2865003 h 3891357"/>
              <a:gd name="connsiteX25" fmla="*/ 4002985 w 9085271"/>
              <a:gd name="connsiteY25" fmla="*/ 2474478 h 3891357"/>
              <a:gd name="connsiteX26" fmla="*/ 2659960 w 9085271"/>
              <a:gd name="connsiteY26" fmla="*/ 2341128 h 3891357"/>
              <a:gd name="connsiteX27" fmla="*/ 907360 w 9085271"/>
              <a:gd name="connsiteY27" fmla="*/ 2226828 h 3891357"/>
              <a:gd name="connsiteX28" fmla="*/ 35823 w 9085271"/>
              <a:gd name="connsiteY28" fmla="*/ 2698315 h 3891357"/>
              <a:gd name="connsiteX29" fmla="*/ 31060 w 9085271"/>
              <a:gd name="connsiteY29" fmla="*/ 2464953 h 3891357"/>
              <a:gd name="connsiteX30" fmla="*/ 602560 w 9085271"/>
              <a:gd name="connsiteY30" fmla="*/ 2064903 h 3891357"/>
              <a:gd name="connsiteX31" fmla="*/ 7248 w 9085271"/>
              <a:gd name="connsiteY31" fmla="*/ 1879166 h 3891357"/>
              <a:gd name="connsiteX32" fmla="*/ 35822 w 9085271"/>
              <a:gd name="connsiteY32" fmla="*/ 1662471 h 3891357"/>
              <a:gd name="connsiteX33" fmla="*/ 288235 w 9085271"/>
              <a:gd name="connsiteY33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3469585 w 9085271"/>
              <a:gd name="connsiteY3" fmla="*/ 1941078 h 3891357"/>
              <a:gd name="connsiteX4" fmla="*/ 5917510 w 9085271"/>
              <a:gd name="connsiteY4" fmla="*/ 1750578 h 3891357"/>
              <a:gd name="connsiteX5" fmla="*/ 7660585 w 9085271"/>
              <a:gd name="connsiteY5" fmla="*/ 1207653 h 3891357"/>
              <a:gd name="connsiteX6" fmla="*/ 8470210 w 9085271"/>
              <a:gd name="connsiteY6" fmla="*/ 293253 h 3891357"/>
              <a:gd name="connsiteX7" fmla="*/ 8994085 w 9085271"/>
              <a:gd name="connsiteY7" fmla="*/ 17028 h 3891357"/>
              <a:gd name="connsiteX8" fmla="*/ 9079810 w 9085271"/>
              <a:gd name="connsiteY8" fmla="*/ 702828 h 3891357"/>
              <a:gd name="connsiteX9" fmla="*/ 9079810 w 9085271"/>
              <a:gd name="connsiteY9" fmla="*/ 2798328 h 3891357"/>
              <a:gd name="connsiteX10" fmla="*/ 9079810 w 9085271"/>
              <a:gd name="connsiteY10" fmla="*/ 3484128 h 3891357"/>
              <a:gd name="connsiteX11" fmla="*/ 9003610 w 9085271"/>
              <a:gd name="connsiteY11" fmla="*/ 3827028 h 3891357"/>
              <a:gd name="connsiteX12" fmla="*/ 8203510 w 9085271"/>
              <a:gd name="connsiteY12" fmla="*/ 3846078 h 3891357"/>
              <a:gd name="connsiteX13" fmla="*/ 7041460 w 9085271"/>
              <a:gd name="connsiteY13" fmla="*/ 3798453 h 3891357"/>
              <a:gd name="connsiteX14" fmla="*/ 7251010 w 9085271"/>
              <a:gd name="connsiteY14" fmla="*/ 2541153 h 3891357"/>
              <a:gd name="connsiteX15" fmla="*/ 7260535 w 9085271"/>
              <a:gd name="connsiteY15" fmla="*/ 2312553 h 3891357"/>
              <a:gd name="connsiteX16" fmla="*/ 6841435 w 9085271"/>
              <a:gd name="connsiteY16" fmla="*/ 2198253 h 3891357"/>
              <a:gd name="connsiteX17" fmla="*/ 5641285 w 9085271"/>
              <a:gd name="connsiteY17" fmla="*/ 2274453 h 3891357"/>
              <a:gd name="connsiteX18" fmla="*/ 4774510 w 9085271"/>
              <a:gd name="connsiteY18" fmla="*/ 2322078 h 3891357"/>
              <a:gd name="connsiteX19" fmla="*/ 4155385 w 9085271"/>
              <a:gd name="connsiteY19" fmla="*/ 2817378 h 3891357"/>
              <a:gd name="connsiteX20" fmla="*/ 3193360 w 9085271"/>
              <a:gd name="connsiteY20" fmla="*/ 3693678 h 3891357"/>
              <a:gd name="connsiteX21" fmla="*/ 3014766 w 9085271"/>
              <a:gd name="connsiteY21" fmla="*/ 3874655 h 3891357"/>
              <a:gd name="connsiteX22" fmla="*/ 2612335 w 9085271"/>
              <a:gd name="connsiteY22" fmla="*/ 3862746 h 3891357"/>
              <a:gd name="connsiteX23" fmla="*/ 2859986 w 9085271"/>
              <a:gd name="connsiteY23" fmla="*/ 3607953 h 3891357"/>
              <a:gd name="connsiteX24" fmla="*/ 3669610 w 9085271"/>
              <a:gd name="connsiteY24" fmla="*/ 2865003 h 3891357"/>
              <a:gd name="connsiteX25" fmla="*/ 4002985 w 9085271"/>
              <a:gd name="connsiteY25" fmla="*/ 2474478 h 3891357"/>
              <a:gd name="connsiteX26" fmla="*/ 2659960 w 9085271"/>
              <a:gd name="connsiteY26" fmla="*/ 2341128 h 3891357"/>
              <a:gd name="connsiteX27" fmla="*/ 907360 w 9085271"/>
              <a:gd name="connsiteY27" fmla="*/ 2226828 h 3891357"/>
              <a:gd name="connsiteX28" fmla="*/ 35823 w 9085271"/>
              <a:gd name="connsiteY28" fmla="*/ 2698315 h 3891357"/>
              <a:gd name="connsiteX29" fmla="*/ 31060 w 9085271"/>
              <a:gd name="connsiteY29" fmla="*/ 2464953 h 3891357"/>
              <a:gd name="connsiteX30" fmla="*/ 602560 w 9085271"/>
              <a:gd name="connsiteY30" fmla="*/ 2064903 h 3891357"/>
              <a:gd name="connsiteX31" fmla="*/ 7248 w 9085271"/>
              <a:gd name="connsiteY31" fmla="*/ 1879166 h 3891357"/>
              <a:gd name="connsiteX32" fmla="*/ 35822 w 9085271"/>
              <a:gd name="connsiteY32" fmla="*/ 1662471 h 3891357"/>
              <a:gd name="connsiteX33" fmla="*/ 288235 w 9085271"/>
              <a:gd name="connsiteY33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3469585 w 9085271"/>
              <a:gd name="connsiteY3" fmla="*/ 1941078 h 3891357"/>
              <a:gd name="connsiteX4" fmla="*/ 5917510 w 9085271"/>
              <a:gd name="connsiteY4" fmla="*/ 1750578 h 3891357"/>
              <a:gd name="connsiteX5" fmla="*/ 7660585 w 9085271"/>
              <a:gd name="connsiteY5" fmla="*/ 1207653 h 3891357"/>
              <a:gd name="connsiteX6" fmla="*/ 8470210 w 9085271"/>
              <a:gd name="connsiteY6" fmla="*/ 293253 h 3891357"/>
              <a:gd name="connsiteX7" fmla="*/ 8994085 w 9085271"/>
              <a:gd name="connsiteY7" fmla="*/ 17028 h 3891357"/>
              <a:gd name="connsiteX8" fmla="*/ 9079810 w 9085271"/>
              <a:gd name="connsiteY8" fmla="*/ 702828 h 3891357"/>
              <a:gd name="connsiteX9" fmla="*/ 9079810 w 9085271"/>
              <a:gd name="connsiteY9" fmla="*/ 2798328 h 3891357"/>
              <a:gd name="connsiteX10" fmla="*/ 9079810 w 9085271"/>
              <a:gd name="connsiteY10" fmla="*/ 3484128 h 3891357"/>
              <a:gd name="connsiteX11" fmla="*/ 9003610 w 9085271"/>
              <a:gd name="connsiteY11" fmla="*/ 3827028 h 3891357"/>
              <a:gd name="connsiteX12" fmla="*/ 8203510 w 9085271"/>
              <a:gd name="connsiteY12" fmla="*/ 3846078 h 3891357"/>
              <a:gd name="connsiteX13" fmla="*/ 7041460 w 9085271"/>
              <a:gd name="connsiteY13" fmla="*/ 3798453 h 3891357"/>
              <a:gd name="connsiteX14" fmla="*/ 7251010 w 9085271"/>
              <a:gd name="connsiteY14" fmla="*/ 2541153 h 3891357"/>
              <a:gd name="connsiteX15" fmla="*/ 7260535 w 9085271"/>
              <a:gd name="connsiteY15" fmla="*/ 2312553 h 3891357"/>
              <a:gd name="connsiteX16" fmla="*/ 6841435 w 9085271"/>
              <a:gd name="connsiteY16" fmla="*/ 2198253 h 3891357"/>
              <a:gd name="connsiteX17" fmla="*/ 5641285 w 9085271"/>
              <a:gd name="connsiteY17" fmla="*/ 2274453 h 3891357"/>
              <a:gd name="connsiteX18" fmla="*/ 4774510 w 9085271"/>
              <a:gd name="connsiteY18" fmla="*/ 2322078 h 3891357"/>
              <a:gd name="connsiteX19" fmla="*/ 4155385 w 9085271"/>
              <a:gd name="connsiteY19" fmla="*/ 2817378 h 3891357"/>
              <a:gd name="connsiteX20" fmla="*/ 3193360 w 9085271"/>
              <a:gd name="connsiteY20" fmla="*/ 3693678 h 3891357"/>
              <a:gd name="connsiteX21" fmla="*/ 3014766 w 9085271"/>
              <a:gd name="connsiteY21" fmla="*/ 3874655 h 3891357"/>
              <a:gd name="connsiteX22" fmla="*/ 2612335 w 9085271"/>
              <a:gd name="connsiteY22" fmla="*/ 3862746 h 3891357"/>
              <a:gd name="connsiteX23" fmla="*/ 2859986 w 9085271"/>
              <a:gd name="connsiteY23" fmla="*/ 3607953 h 3891357"/>
              <a:gd name="connsiteX24" fmla="*/ 3669610 w 9085271"/>
              <a:gd name="connsiteY24" fmla="*/ 2865003 h 3891357"/>
              <a:gd name="connsiteX25" fmla="*/ 4002985 w 9085271"/>
              <a:gd name="connsiteY25" fmla="*/ 2474478 h 3891357"/>
              <a:gd name="connsiteX26" fmla="*/ 2659960 w 9085271"/>
              <a:gd name="connsiteY26" fmla="*/ 2341128 h 3891357"/>
              <a:gd name="connsiteX27" fmla="*/ 907360 w 9085271"/>
              <a:gd name="connsiteY27" fmla="*/ 2226828 h 3891357"/>
              <a:gd name="connsiteX28" fmla="*/ 35823 w 9085271"/>
              <a:gd name="connsiteY28" fmla="*/ 2698315 h 3891357"/>
              <a:gd name="connsiteX29" fmla="*/ 31060 w 9085271"/>
              <a:gd name="connsiteY29" fmla="*/ 2464953 h 3891357"/>
              <a:gd name="connsiteX30" fmla="*/ 602560 w 9085271"/>
              <a:gd name="connsiteY30" fmla="*/ 2064903 h 3891357"/>
              <a:gd name="connsiteX31" fmla="*/ 7248 w 9085271"/>
              <a:gd name="connsiteY31" fmla="*/ 1879166 h 3891357"/>
              <a:gd name="connsiteX32" fmla="*/ 35822 w 9085271"/>
              <a:gd name="connsiteY32" fmla="*/ 1662471 h 3891357"/>
              <a:gd name="connsiteX33" fmla="*/ 288235 w 9085271"/>
              <a:gd name="connsiteY33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1809510 w 9085271"/>
              <a:gd name="connsiteY3" fmla="*/ 1959880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1809510 w 9085271"/>
              <a:gd name="connsiteY3" fmla="*/ 1959880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1928484 w 9085271"/>
              <a:gd name="connsiteY3" fmla="*/ 1946283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602614 w 9085271"/>
              <a:gd name="connsiteY2" fmla="*/ 1977124 h 3891357"/>
              <a:gd name="connsiteX3" fmla="*/ 1928484 w 9085271"/>
              <a:gd name="connsiteY3" fmla="*/ 1946283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204442 w 9085271"/>
              <a:gd name="connsiteY1" fmla="*/ 1922488 h 3891357"/>
              <a:gd name="connsiteX2" fmla="*/ 1602614 w 9085271"/>
              <a:gd name="connsiteY2" fmla="*/ 1977124 h 3891357"/>
              <a:gd name="connsiteX3" fmla="*/ 1928484 w 9085271"/>
              <a:gd name="connsiteY3" fmla="*/ 1946283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204442 w 9085271"/>
              <a:gd name="connsiteY1" fmla="*/ 1922488 h 3891357"/>
              <a:gd name="connsiteX2" fmla="*/ 1377804 w 9085271"/>
              <a:gd name="connsiteY2" fmla="*/ 1966679 h 3891357"/>
              <a:gd name="connsiteX3" fmla="*/ 1602614 w 9085271"/>
              <a:gd name="connsiteY3" fmla="*/ 1977124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43256 w 9085271"/>
              <a:gd name="connsiteY1" fmla="*/ 1898693 h 3891357"/>
              <a:gd name="connsiteX2" fmla="*/ 1377804 w 9085271"/>
              <a:gd name="connsiteY2" fmla="*/ 1966679 h 3891357"/>
              <a:gd name="connsiteX3" fmla="*/ 1602614 w 9085271"/>
              <a:gd name="connsiteY3" fmla="*/ 1977124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77804 w 9085271"/>
              <a:gd name="connsiteY2" fmla="*/ 1966679 h 3891357"/>
              <a:gd name="connsiteX3" fmla="*/ 1602614 w 9085271"/>
              <a:gd name="connsiteY3" fmla="*/ 1977124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77804 w 9085271"/>
              <a:gd name="connsiteY2" fmla="*/ 1966679 h 3891357"/>
              <a:gd name="connsiteX3" fmla="*/ 1602614 w 9085271"/>
              <a:gd name="connsiteY3" fmla="*/ 1977124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77804 w 9085271"/>
              <a:gd name="connsiteY2" fmla="*/ 1966679 h 3891357"/>
              <a:gd name="connsiteX3" fmla="*/ 1626408 w 9085271"/>
              <a:gd name="connsiteY3" fmla="*/ 2000919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77804 w 9085271"/>
              <a:gd name="connsiteY2" fmla="*/ 1966679 h 3891357"/>
              <a:gd name="connsiteX3" fmla="*/ 1626408 w 9085271"/>
              <a:gd name="connsiteY3" fmla="*/ 2000919 h 3891357"/>
              <a:gd name="connsiteX4" fmla="*/ 1938682 w 9085271"/>
              <a:gd name="connsiteY4" fmla="*/ 1956481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81203 w 9085271"/>
              <a:gd name="connsiteY2" fmla="*/ 1980276 h 3891357"/>
              <a:gd name="connsiteX3" fmla="*/ 1626408 w 9085271"/>
              <a:gd name="connsiteY3" fmla="*/ 2000919 h 3891357"/>
              <a:gd name="connsiteX4" fmla="*/ 1938682 w 9085271"/>
              <a:gd name="connsiteY4" fmla="*/ 1956481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81203 w 9085271"/>
              <a:gd name="connsiteY2" fmla="*/ 1980276 h 3891357"/>
              <a:gd name="connsiteX3" fmla="*/ 1626408 w 9085271"/>
              <a:gd name="connsiteY3" fmla="*/ 2000919 h 3891357"/>
              <a:gd name="connsiteX4" fmla="*/ 1965876 w 9085271"/>
              <a:gd name="connsiteY4" fmla="*/ 1953082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81203 w 9085271"/>
              <a:gd name="connsiteY2" fmla="*/ 1980276 h 3891357"/>
              <a:gd name="connsiteX3" fmla="*/ 1626408 w 9085271"/>
              <a:gd name="connsiteY3" fmla="*/ 2000919 h 3891357"/>
              <a:gd name="connsiteX4" fmla="*/ 1965876 w 9085271"/>
              <a:gd name="connsiteY4" fmla="*/ 1953082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30214 w 9085271"/>
              <a:gd name="connsiteY2" fmla="*/ 1973477 h 3891357"/>
              <a:gd name="connsiteX3" fmla="*/ 1626408 w 9085271"/>
              <a:gd name="connsiteY3" fmla="*/ 2000919 h 3891357"/>
              <a:gd name="connsiteX4" fmla="*/ 1965876 w 9085271"/>
              <a:gd name="connsiteY4" fmla="*/ 1953082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30214 w 9085271"/>
              <a:gd name="connsiteY2" fmla="*/ 1973477 h 3891357"/>
              <a:gd name="connsiteX3" fmla="*/ 1626408 w 9085271"/>
              <a:gd name="connsiteY3" fmla="*/ 2000919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30214 w 9085271"/>
              <a:gd name="connsiteY2" fmla="*/ 1973477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20017 w 9085271"/>
              <a:gd name="connsiteY2" fmla="*/ 1987074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248632 w 9085271"/>
              <a:gd name="connsiteY2" fmla="*/ 1956481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248632 w 9085271"/>
              <a:gd name="connsiteY2" fmla="*/ 1956481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248632 w 9085271"/>
              <a:gd name="connsiteY2" fmla="*/ 1956481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078670 w 9085271"/>
              <a:gd name="connsiteY1" fmla="*/ 1885096 h 3891357"/>
              <a:gd name="connsiteX2" fmla="*/ 1248632 w 9085271"/>
              <a:gd name="connsiteY2" fmla="*/ 1956481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078670 w 9085271"/>
              <a:gd name="connsiteY1" fmla="*/ 1885096 h 3891357"/>
              <a:gd name="connsiteX2" fmla="*/ 1248632 w 9085271"/>
              <a:gd name="connsiteY2" fmla="*/ 1956481 h 3891357"/>
              <a:gd name="connsiteX3" fmla="*/ 1745382 w 9085271"/>
              <a:gd name="connsiteY3" fmla="*/ 1977124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9085271" h="3891357">
                <a:moveTo>
                  <a:pt x="288235" y="1741053"/>
                </a:moveTo>
                <a:cubicBezTo>
                  <a:pt x="462043" y="1778157"/>
                  <a:pt x="875470" y="1848583"/>
                  <a:pt x="1078670" y="1885096"/>
                </a:cubicBezTo>
                <a:cubicBezTo>
                  <a:pt x="1239869" y="1940264"/>
                  <a:pt x="1172072" y="1937177"/>
                  <a:pt x="1248632" y="1956481"/>
                </a:cubicBezTo>
                <a:cubicBezTo>
                  <a:pt x="1314994" y="1979184"/>
                  <a:pt x="1628674" y="1981090"/>
                  <a:pt x="1745382" y="1977124"/>
                </a:cubicBezTo>
                <a:cubicBezTo>
                  <a:pt x="1862090" y="1973158"/>
                  <a:pt x="1858669" y="1960789"/>
                  <a:pt x="1948879" y="1932686"/>
                </a:cubicBezTo>
                <a:cubicBezTo>
                  <a:pt x="2266839" y="1924979"/>
                  <a:pt x="2808146" y="1971429"/>
                  <a:pt x="3469585" y="1941078"/>
                </a:cubicBezTo>
                <a:cubicBezTo>
                  <a:pt x="4131024" y="1910727"/>
                  <a:pt x="5219010" y="1872816"/>
                  <a:pt x="5917510" y="1750578"/>
                </a:cubicBezTo>
                <a:cubicBezTo>
                  <a:pt x="6616010" y="1628340"/>
                  <a:pt x="7235135" y="1450540"/>
                  <a:pt x="7660585" y="1207653"/>
                </a:cubicBezTo>
                <a:cubicBezTo>
                  <a:pt x="8086035" y="964766"/>
                  <a:pt x="8247960" y="491690"/>
                  <a:pt x="8470210" y="293253"/>
                </a:cubicBezTo>
                <a:cubicBezTo>
                  <a:pt x="8692460" y="94816"/>
                  <a:pt x="8892485" y="-51235"/>
                  <a:pt x="8994085" y="17028"/>
                </a:cubicBezTo>
                <a:cubicBezTo>
                  <a:pt x="9095685" y="85291"/>
                  <a:pt x="9078223" y="242453"/>
                  <a:pt x="9079810" y="702828"/>
                </a:cubicBezTo>
                <a:cubicBezTo>
                  <a:pt x="9081398" y="1163203"/>
                  <a:pt x="9081398" y="2334778"/>
                  <a:pt x="9079810" y="2798328"/>
                </a:cubicBezTo>
                <a:cubicBezTo>
                  <a:pt x="9078223" y="3261878"/>
                  <a:pt x="9092510" y="3312678"/>
                  <a:pt x="9079810" y="3484128"/>
                </a:cubicBezTo>
                <a:cubicBezTo>
                  <a:pt x="9067110" y="3655578"/>
                  <a:pt x="9132197" y="3820678"/>
                  <a:pt x="9003610" y="3827028"/>
                </a:cubicBezTo>
                <a:cubicBezTo>
                  <a:pt x="8875023" y="3833378"/>
                  <a:pt x="8530535" y="3850841"/>
                  <a:pt x="8203510" y="3846078"/>
                </a:cubicBezTo>
                <a:cubicBezTo>
                  <a:pt x="7876485" y="3841316"/>
                  <a:pt x="7095435" y="3892115"/>
                  <a:pt x="7041460" y="3798453"/>
                </a:cubicBezTo>
                <a:cubicBezTo>
                  <a:pt x="6987485" y="3704791"/>
                  <a:pt x="7214497" y="2788803"/>
                  <a:pt x="7251010" y="2541153"/>
                </a:cubicBezTo>
                <a:cubicBezTo>
                  <a:pt x="7287523" y="2293503"/>
                  <a:pt x="7328797" y="2369703"/>
                  <a:pt x="7260535" y="2312553"/>
                </a:cubicBezTo>
                <a:cubicBezTo>
                  <a:pt x="7192273" y="2255403"/>
                  <a:pt x="7111310" y="2204603"/>
                  <a:pt x="6841435" y="2198253"/>
                </a:cubicBezTo>
                <a:cubicBezTo>
                  <a:pt x="6571560" y="2191903"/>
                  <a:pt x="5985772" y="2253816"/>
                  <a:pt x="5641285" y="2274453"/>
                </a:cubicBezTo>
                <a:cubicBezTo>
                  <a:pt x="5296798" y="2295090"/>
                  <a:pt x="5022160" y="2231591"/>
                  <a:pt x="4774510" y="2322078"/>
                </a:cubicBezTo>
                <a:cubicBezTo>
                  <a:pt x="4526860" y="2412565"/>
                  <a:pt x="4418910" y="2588778"/>
                  <a:pt x="4155385" y="2817378"/>
                </a:cubicBezTo>
                <a:cubicBezTo>
                  <a:pt x="3891860" y="3045978"/>
                  <a:pt x="3383463" y="3517465"/>
                  <a:pt x="3193360" y="3693678"/>
                </a:cubicBezTo>
                <a:cubicBezTo>
                  <a:pt x="3003257" y="3869891"/>
                  <a:pt x="3094141" y="3858780"/>
                  <a:pt x="3014766" y="3874655"/>
                </a:cubicBezTo>
                <a:cubicBezTo>
                  <a:pt x="2935391" y="3890530"/>
                  <a:pt x="2638132" y="3907196"/>
                  <a:pt x="2612335" y="3862746"/>
                </a:cubicBezTo>
                <a:cubicBezTo>
                  <a:pt x="2586538" y="3818296"/>
                  <a:pt x="2691711" y="3763528"/>
                  <a:pt x="2859986" y="3607953"/>
                </a:cubicBezTo>
                <a:cubicBezTo>
                  <a:pt x="3028261" y="3452378"/>
                  <a:pt x="3479110" y="3053915"/>
                  <a:pt x="3669610" y="2865003"/>
                </a:cubicBezTo>
                <a:cubicBezTo>
                  <a:pt x="3860110" y="2676091"/>
                  <a:pt x="4171260" y="2561791"/>
                  <a:pt x="4002985" y="2474478"/>
                </a:cubicBezTo>
                <a:cubicBezTo>
                  <a:pt x="3834710" y="2387166"/>
                  <a:pt x="3175898" y="2382403"/>
                  <a:pt x="2659960" y="2341128"/>
                </a:cubicBezTo>
                <a:cubicBezTo>
                  <a:pt x="2144023" y="2299853"/>
                  <a:pt x="1344716" y="2167297"/>
                  <a:pt x="907360" y="2226828"/>
                </a:cubicBezTo>
                <a:cubicBezTo>
                  <a:pt x="470004" y="2286359"/>
                  <a:pt x="67573" y="2696728"/>
                  <a:pt x="35823" y="2698315"/>
                </a:cubicBezTo>
                <a:cubicBezTo>
                  <a:pt x="4073" y="2699902"/>
                  <a:pt x="19948" y="2491940"/>
                  <a:pt x="31060" y="2464953"/>
                </a:cubicBezTo>
                <a:cubicBezTo>
                  <a:pt x="42172" y="2437966"/>
                  <a:pt x="606529" y="2162534"/>
                  <a:pt x="602560" y="2064903"/>
                </a:cubicBezTo>
                <a:cubicBezTo>
                  <a:pt x="598591" y="1967272"/>
                  <a:pt x="24710" y="1845828"/>
                  <a:pt x="7248" y="1879166"/>
                </a:cubicBezTo>
                <a:cubicBezTo>
                  <a:pt x="-10214" y="1864879"/>
                  <a:pt x="5660" y="1678347"/>
                  <a:pt x="35822" y="1662471"/>
                </a:cubicBezTo>
                <a:cubicBezTo>
                  <a:pt x="65984" y="1646595"/>
                  <a:pt x="114427" y="1703949"/>
                  <a:pt x="288235" y="1741053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3" name="TextovéPole 22"/>
          <p:cNvSpPr txBox="1"/>
          <p:nvPr/>
        </p:nvSpPr>
        <p:spPr>
          <a:xfrm>
            <a:off x="2915816" y="4943444"/>
            <a:ext cx="18866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>
                <a:solidFill>
                  <a:schemeClr val="bg1"/>
                </a:solidFill>
              </a:rPr>
              <a:t>dendrit</a:t>
            </a:r>
          </a:p>
        </p:txBody>
      </p:sp>
      <p:sp>
        <p:nvSpPr>
          <p:cNvPr id="25" name="TextovéPole 24"/>
          <p:cNvSpPr txBox="1"/>
          <p:nvPr/>
        </p:nvSpPr>
        <p:spPr>
          <a:xfrm>
            <a:off x="7380312" y="6093296"/>
            <a:ext cx="152661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>
                <a:solidFill>
                  <a:schemeClr val="bg1"/>
                </a:solidFill>
              </a:rPr>
              <a:t>Tělo neuronu</a:t>
            </a:r>
          </a:p>
        </p:txBody>
      </p:sp>
      <p:sp>
        <p:nvSpPr>
          <p:cNvPr id="30" name="Volný tvar 29"/>
          <p:cNvSpPr>
            <a:spLocks noChangeAspect="1"/>
          </p:cNvSpPr>
          <p:nvPr/>
        </p:nvSpPr>
        <p:spPr>
          <a:xfrm flipH="1">
            <a:off x="2062506" y="4102554"/>
            <a:ext cx="1706619" cy="611616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600"/>
          </a:p>
        </p:txBody>
      </p:sp>
      <p:sp>
        <p:nvSpPr>
          <p:cNvPr id="31" name="Volný tvar 30"/>
          <p:cNvSpPr>
            <a:spLocks noChangeAspect="1"/>
          </p:cNvSpPr>
          <p:nvPr/>
        </p:nvSpPr>
        <p:spPr>
          <a:xfrm flipH="1">
            <a:off x="4023317" y="4222271"/>
            <a:ext cx="1196755" cy="428892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600"/>
          </a:p>
        </p:txBody>
      </p:sp>
      <p:sp>
        <p:nvSpPr>
          <p:cNvPr id="32" name="Volný tvar 31"/>
          <p:cNvSpPr>
            <a:spLocks noChangeAspect="1"/>
          </p:cNvSpPr>
          <p:nvPr/>
        </p:nvSpPr>
        <p:spPr>
          <a:xfrm flipH="1">
            <a:off x="5444936" y="4244380"/>
            <a:ext cx="825773" cy="295940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600"/>
          </a:p>
        </p:txBody>
      </p:sp>
      <p:sp>
        <p:nvSpPr>
          <p:cNvPr id="33" name="Volný tvar 32"/>
          <p:cNvSpPr>
            <a:spLocks noChangeAspect="1"/>
          </p:cNvSpPr>
          <p:nvPr/>
        </p:nvSpPr>
        <p:spPr>
          <a:xfrm flipH="1">
            <a:off x="6507091" y="4140777"/>
            <a:ext cx="572915" cy="205321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600"/>
          </a:p>
        </p:txBody>
      </p:sp>
      <p:sp>
        <p:nvSpPr>
          <p:cNvPr id="36" name="TextovéPole 35"/>
          <p:cNvSpPr txBox="1"/>
          <p:nvPr/>
        </p:nvSpPr>
        <p:spPr>
          <a:xfrm>
            <a:off x="2822494" y="3623099"/>
            <a:ext cx="318966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EPSP šířící se po dendritu</a:t>
            </a:r>
          </a:p>
        </p:txBody>
      </p:sp>
      <p:grpSp>
        <p:nvGrpSpPr>
          <p:cNvPr id="4" name="Skupina 3"/>
          <p:cNvGrpSpPr/>
          <p:nvPr/>
        </p:nvGrpSpPr>
        <p:grpSpPr>
          <a:xfrm>
            <a:off x="354806" y="2665538"/>
            <a:ext cx="2467689" cy="2208403"/>
            <a:chOff x="354806" y="2665538"/>
            <a:chExt cx="2467689" cy="2208403"/>
          </a:xfrm>
        </p:grpSpPr>
        <p:sp>
          <p:nvSpPr>
            <p:cNvPr id="26" name="TextovéPole 25"/>
            <p:cNvSpPr txBox="1"/>
            <p:nvPr/>
          </p:nvSpPr>
          <p:spPr>
            <a:xfrm>
              <a:off x="1835696" y="3429000"/>
              <a:ext cx="72008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axon</a:t>
              </a:r>
            </a:p>
          </p:txBody>
        </p:sp>
        <p:grpSp>
          <p:nvGrpSpPr>
            <p:cNvPr id="45" name="Skupina 44"/>
            <p:cNvGrpSpPr/>
            <p:nvPr/>
          </p:nvGrpSpPr>
          <p:grpSpPr>
            <a:xfrm>
              <a:off x="354806" y="2665538"/>
              <a:ext cx="2467689" cy="2208403"/>
              <a:chOff x="354806" y="2665538"/>
              <a:chExt cx="2467689" cy="2208403"/>
            </a:xfrm>
          </p:grpSpPr>
          <p:grpSp>
            <p:nvGrpSpPr>
              <p:cNvPr id="9" name="Skupina 8"/>
              <p:cNvGrpSpPr/>
              <p:nvPr/>
            </p:nvGrpSpPr>
            <p:grpSpPr>
              <a:xfrm rot="171859">
                <a:off x="1277441" y="3182449"/>
                <a:ext cx="679151" cy="1691492"/>
                <a:chOff x="6218627" y="-164582"/>
                <a:chExt cx="633009" cy="1794063"/>
              </a:xfrm>
            </p:grpSpPr>
            <p:sp>
              <p:nvSpPr>
                <p:cNvPr id="16" name="Volný tvar 15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17" name="Volný tvar 16"/>
                <p:cNvSpPr/>
                <p:nvPr/>
              </p:nvSpPr>
              <p:spPr>
                <a:xfrm>
                  <a:off x="6218627" y="-164582"/>
                  <a:ext cx="633009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009" h="1794064">
                      <a:moveTo>
                        <a:pt x="140807" y="0"/>
                      </a:moveTo>
                      <a:cubicBezTo>
                        <a:pt x="152118" y="86915"/>
                        <a:pt x="222736" y="991093"/>
                        <a:pt x="229630" y="1257839"/>
                      </a:cubicBezTo>
                      <a:cubicBezTo>
                        <a:pt x="236524" y="1524585"/>
                        <a:pt x="202782" y="1535830"/>
                        <a:pt x="182173" y="1600477"/>
                      </a:cubicBezTo>
                      <a:cubicBezTo>
                        <a:pt x="161564" y="1665124"/>
                        <a:pt x="129786" y="1631037"/>
                        <a:pt x="105973" y="1645721"/>
                      </a:cubicBezTo>
                      <a:cubicBezTo>
                        <a:pt x="82160" y="1660405"/>
                        <a:pt x="55967" y="1673899"/>
                        <a:pt x="39298" y="1688583"/>
                      </a:cubicBezTo>
                      <a:cubicBezTo>
                        <a:pt x="22629" y="1703267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29451" y="1722714"/>
                        <a:pt x="622704" y="1707633"/>
                      </a:cubicBezTo>
                      <a:cubicBezTo>
                        <a:pt x="615957" y="1692552"/>
                        <a:pt x="600479" y="1683027"/>
                        <a:pt x="575079" y="1667152"/>
                      </a:cubicBezTo>
                      <a:cubicBezTo>
                        <a:pt x="549679" y="1651277"/>
                        <a:pt x="507213" y="1629846"/>
                        <a:pt x="470304" y="1612383"/>
                      </a:cubicBezTo>
                      <a:cubicBezTo>
                        <a:pt x="433395" y="1594920"/>
                        <a:pt x="375451" y="1587380"/>
                        <a:pt x="353623" y="1562377"/>
                      </a:cubicBezTo>
                      <a:cubicBezTo>
                        <a:pt x="331795" y="1537374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cxnSp>
            <p:nvCxnSpPr>
              <p:cNvPr id="24" name="Přímá spojnice 23"/>
              <p:cNvCxnSpPr/>
              <p:nvPr/>
            </p:nvCxnSpPr>
            <p:spPr>
              <a:xfrm flipV="1">
                <a:off x="1611578" y="3798332"/>
                <a:ext cx="450929" cy="134724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7" name="Šipka doprava 26"/>
              <p:cNvSpPr/>
              <p:nvPr/>
            </p:nvSpPr>
            <p:spPr>
              <a:xfrm rot="5400000">
                <a:off x="1302361" y="3139560"/>
                <a:ext cx="496313" cy="225690"/>
              </a:xfrm>
              <a:prstGeom prst="rightArrow">
                <a:avLst>
                  <a:gd name="adj1" fmla="val 35909"/>
                  <a:gd name="adj2" fmla="val 50000"/>
                </a:avLst>
              </a:prstGeom>
              <a:solidFill>
                <a:srgbClr val="FFFF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28" name="TextovéPole 27"/>
              <p:cNvSpPr txBox="1"/>
              <p:nvPr/>
            </p:nvSpPr>
            <p:spPr>
              <a:xfrm>
                <a:off x="935837" y="2665538"/>
                <a:ext cx="188665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dirty="0"/>
                  <a:t>akční potenciál</a:t>
                </a:r>
              </a:p>
            </p:txBody>
          </p:sp>
          <p:sp>
            <p:nvSpPr>
              <p:cNvPr id="29" name="TextovéPole 28"/>
              <p:cNvSpPr txBox="1"/>
              <p:nvPr/>
            </p:nvSpPr>
            <p:spPr>
              <a:xfrm>
                <a:off x="354806" y="4039030"/>
                <a:ext cx="1082865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dirty="0"/>
                  <a:t>Excitační synapse</a:t>
                </a:r>
              </a:p>
            </p:txBody>
          </p:sp>
          <p:sp>
            <p:nvSpPr>
              <p:cNvPr id="39" name="Plus 38"/>
              <p:cNvSpPr/>
              <p:nvPr/>
            </p:nvSpPr>
            <p:spPr>
              <a:xfrm flipH="1">
                <a:off x="1655501" y="4417450"/>
                <a:ext cx="252000" cy="252000"/>
              </a:xfrm>
              <a:prstGeom prst="mathPlus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</p:grpSp>
      <p:cxnSp>
        <p:nvCxnSpPr>
          <p:cNvPr id="41" name="Přímá spojnice se šipkou 40"/>
          <p:cNvCxnSpPr/>
          <p:nvPr/>
        </p:nvCxnSpPr>
        <p:spPr>
          <a:xfrm flipV="1">
            <a:off x="5004048" y="4943444"/>
            <a:ext cx="1266661" cy="6973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Přímá spojnice se šipkou 42"/>
          <p:cNvCxnSpPr/>
          <p:nvPr/>
        </p:nvCxnSpPr>
        <p:spPr>
          <a:xfrm flipV="1">
            <a:off x="4568724" y="5013176"/>
            <a:ext cx="1143003" cy="34866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794104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30" grpId="0" animBg="1"/>
      <p:bldP spid="31" grpId="0" animBg="1"/>
      <p:bldP spid="32" grpId="0" animBg="1"/>
      <p:bldP spid="33" grpId="0" animBg="1"/>
      <p:bldP spid="36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ovéPole 2"/>
          <p:cNvSpPr txBox="1"/>
          <p:nvPr/>
        </p:nvSpPr>
        <p:spPr>
          <a:xfrm>
            <a:off x="395536" y="836712"/>
            <a:ext cx="784887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Postsynaptický potenciál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/>
              <a:t>je slabý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/>
              <a:t>šíří se od synapse s dekrementem (úbytkem) – zmenšuje se, když se vzdaluje od synapse (postupně zaniká)</a:t>
            </a:r>
          </a:p>
        </p:txBody>
      </p:sp>
      <p:sp>
        <p:nvSpPr>
          <p:cNvPr id="22" name="Volný tvar 21"/>
          <p:cNvSpPr/>
          <p:nvPr/>
        </p:nvSpPr>
        <p:spPr>
          <a:xfrm>
            <a:off x="26089" y="2945247"/>
            <a:ext cx="9085271" cy="3891357"/>
          </a:xfrm>
          <a:custGeom>
            <a:avLst/>
            <a:gdLst>
              <a:gd name="connsiteX0" fmla="*/ 244088 w 9068829"/>
              <a:gd name="connsiteY0" fmla="*/ 1719335 h 3517926"/>
              <a:gd name="connsiteX1" fmla="*/ 1453763 w 9068829"/>
              <a:gd name="connsiteY1" fmla="*/ 1995560 h 3517926"/>
              <a:gd name="connsiteX2" fmla="*/ 3425438 w 9068829"/>
              <a:gd name="connsiteY2" fmla="*/ 1919360 h 3517926"/>
              <a:gd name="connsiteX3" fmla="*/ 5873363 w 9068829"/>
              <a:gd name="connsiteY3" fmla="*/ 1728860 h 3517926"/>
              <a:gd name="connsiteX4" fmla="*/ 7616438 w 9068829"/>
              <a:gd name="connsiteY4" fmla="*/ 1185935 h 3517926"/>
              <a:gd name="connsiteX5" fmla="*/ 8426063 w 9068829"/>
              <a:gd name="connsiteY5" fmla="*/ 271535 h 3517926"/>
              <a:gd name="connsiteX6" fmla="*/ 9026138 w 9068829"/>
              <a:gd name="connsiteY6" fmla="*/ 14360 h 3517926"/>
              <a:gd name="connsiteX7" fmla="*/ 9007088 w 9068829"/>
              <a:gd name="connsiteY7" fmla="*/ 614435 h 3517926"/>
              <a:gd name="connsiteX8" fmla="*/ 9035663 w 9068829"/>
              <a:gd name="connsiteY8" fmla="*/ 2776610 h 3517926"/>
              <a:gd name="connsiteX9" fmla="*/ 8997563 w 9068829"/>
              <a:gd name="connsiteY9" fmla="*/ 3395735 h 3517926"/>
              <a:gd name="connsiteX10" fmla="*/ 8226038 w 9068829"/>
              <a:gd name="connsiteY10" fmla="*/ 3433835 h 3517926"/>
              <a:gd name="connsiteX11" fmla="*/ 7130663 w 9068829"/>
              <a:gd name="connsiteY11" fmla="*/ 3452885 h 3517926"/>
              <a:gd name="connsiteX12" fmla="*/ 7206863 w 9068829"/>
              <a:gd name="connsiteY12" fmla="*/ 2519435 h 3517926"/>
              <a:gd name="connsiteX13" fmla="*/ 7216388 w 9068829"/>
              <a:gd name="connsiteY13" fmla="*/ 2290835 h 3517926"/>
              <a:gd name="connsiteX14" fmla="*/ 6797288 w 9068829"/>
              <a:gd name="connsiteY14" fmla="*/ 2176535 h 3517926"/>
              <a:gd name="connsiteX15" fmla="*/ 5501888 w 9068829"/>
              <a:gd name="connsiteY15" fmla="*/ 2357510 h 3517926"/>
              <a:gd name="connsiteX16" fmla="*/ 4730363 w 9068829"/>
              <a:gd name="connsiteY16" fmla="*/ 2300360 h 3517926"/>
              <a:gd name="connsiteX17" fmla="*/ 4111238 w 9068829"/>
              <a:gd name="connsiteY17" fmla="*/ 2795660 h 3517926"/>
              <a:gd name="connsiteX18" fmla="*/ 3434963 w 9068829"/>
              <a:gd name="connsiteY18" fmla="*/ 3376685 h 3517926"/>
              <a:gd name="connsiteX19" fmla="*/ 3073013 w 9068829"/>
              <a:gd name="connsiteY19" fmla="*/ 3357635 h 3517926"/>
              <a:gd name="connsiteX20" fmla="*/ 3625463 w 9068829"/>
              <a:gd name="connsiteY20" fmla="*/ 2843285 h 3517926"/>
              <a:gd name="connsiteX21" fmla="*/ 3958838 w 9068829"/>
              <a:gd name="connsiteY21" fmla="*/ 2452760 h 3517926"/>
              <a:gd name="connsiteX22" fmla="*/ 2615813 w 9068829"/>
              <a:gd name="connsiteY22" fmla="*/ 2386085 h 3517926"/>
              <a:gd name="connsiteX23" fmla="*/ 863213 w 9068829"/>
              <a:gd name="connsiteY23" fmla="*/ 2205110 h 3517926"/>
              <a:gd name="connsiteX24" fmla="*/ 120263 w 9068829"/>
              <a:gd name="connsiteY24" fmla="*/ 2605160 h 3517926"/>
              <a:gd name="connsiteX25" fmla="*/ 44063 w 9068829"/>
              <a:gd name="connsiteY25" fmla="*/ 2443235 h 3517926"/>
              <a:gd name="connsiteX26" fmla="*/ 558413 w 9068829"/>
              <a:gd name="connsiteY26" fmla="*/ 2043185 h 3517926"/>
              <a:gd name="connsiteX27" fmla="*/ 110738 w 9068829"/>
              <a:gd name="connsiteY27" fmla="*/ 1833635 h 3517926"/>
              <a:gd name="connsiteX28" fmla="*/ 110738 w 9068829"/>
              <a:gd name="connsiteY28" fmla="*/ 1557410 h 3517926"/>
              <a:gd name="connsiteX29" fmla="*/ 244088 w 9068829"/>
              <a:gd name="connsiteY29" fmla="*/ 1719335 h 3517926"/>
              <a:gd name="connsiteX0" fmla="*/ 244088 w 9064448"/>
              <a:gd name="connsiteY0" fmla="*/ 1719335 h 3805403"/>
              <a:gd name="connsiteX1" fmla="*/ 1453763 w 9064448"/>
              <a:gd name="connsiteY1" fmla="*/ 1995560 h 3805403"/>
              <a:gd name="connsiteX2" fmla="*/ 3425438 w 9064448"/>
              <a:gd name="connsiteY2" fmla="*/ 1919360 h 3805403"/>
              <a:gd name="connsiteX3" fmla="*/ 5873363 w 9064448"/>
              <a:gd name="connsiteY3" fmla="*/ 1728860 h 3805403"/>
              <a:gd name="connsiteX4" fmla="*/ 7616438 w 9064448"/>
              <a:gd name="connsiteY4" fmla="*/ 1185935 h 3805403"/>
              <a:gd name="connsiteX5" fmla="*/ 8426063 w 9064448"/>
              <a:gd name="connsiteY5" fmla="*/ 271535 h 3805403"/>
              <a:gd name="connsiteX6" fmla="*/ 9026138 w 9064448"/>
              <a:gd name="connsiteY6" fmla="*/ 14360 h 3805403"/>
              <a:gd name="connsiteX7" fmla="*/ 9007088 w 9064448"/>
              <a:gd name="connsiteY7" fmla="*/ 614435 h 3805403"/>
              <a:gd name="connsiteX8" fmla="*/ 9035663 w 9064448"/>
              <a:gd name="connsiteY8" fmla="*/ 2776610 h 3805403"/>
              <a:gd name="connsiteX9" fmla="*/ 8997563 w 9064448"/>
              <a:gd name="connsiteY9" fmla="*/ 3395735 h 3805403"/>
              <a:gd name="connsiteX10" fmla="*/ 8959463 w 9064448"/>
              <a:gd name="connsiteY10" fmla="*/ 3805310 h 3805403"/>
              <a:gd name="connsiteX11" fmla="*/ 8226038 w 9064448"/>
              <a:gd name="connsiteY11" fmla="*/ 3433835 h 3805403"/>
              <a:gd name="connsiteX12" fmla="*/ 7130663 w 9064448"/>
              <a:gd name="connsiteY12" fmla="*/ 3452885 h 3805403"/>
              <a:gd name="connsiteX13" fmla="*/ 7206863 w 9064448"/>
              <a:gd name="connsiteY13" fmla="*/ 2519435 h 3805403"/>
              <a:gd name="connsiteX14" fmla="*/ 7216388 w 9064448"/>
              <a:gd name="connsiteY14" fmla="*/ 2290835 h 3805403"/>
              <a:gd name="connsiteX15" fmla="*/ 6797288 w 9064448"/>
              <a:gd name="connsiteY15" fmla="*/ 2176535 h 3805403"/>
              <a:gd name="connsiteX16" fmla="*/ 5501888 w 9064448"/>
              <a:gd name="connsiteY16" fmla="*/ 2357510 h 3805403"/>
              <a:gd name="connsiteX17" fmla="*/ 4730363 w 9064448"/>
              <a:gd name="connsiteY17" fmla="*/ 2300360 h 3805403"/>
              <a:gd name="connsiteX18" fmla="*/ 4111238 w 9064448"/>
              <a:gd name="connsiteY18" fmla="*/ 2795660 h 3805403"/>
              <a:gd name="connsiteX19" fmla="*/ 3434963 w 9064448"/>
              <a:gd name="connsiteY19" fmla="*/ 3376685 h 3805403"/>
              <a:gd name="connsiteX20" fmla="*/ 3073013 w 9064448"/>
              <a:gd name="connsiteY20" fmla="*/ 3357635 h 3805403"/>
              <a:gd name="connsiteX21" fmla="*/ 3625463 w 9064448"/>
              <a:gd name="connsiteY21" fmla="*/ 2843285 h 3805403"/>
              <a:gd name="connsiteX22" fmla="*/ 3958838 w 9064448"/>
              <a:gd name="connsiteY22" fmla="*/ 2452760 h 3805403"/>
              <a:gd name="connsiteX23" fmla="*/ 2615813 w 9064448"/>
              <a:gd name="connsiteY23" fmla="*/ 2386085 h 3805403"/>
              <a:gd name="connsiteX24" fmla="*/ 863213 w 9064448"/>
              <a:gd name="connsiteY24" fmla="*/ 2205110 h 3805403"/>
              <a:gd name="connsiteX25" fmla="*/ 120263 w 9064448"/>
              <a:gd name="connsiteY25" fmla="*/ 2605160 h 3805403"/>
              <a:gd name="connsiteX26" fmla="*/ 44063 w 9064448"/>
              <a:gd name="connsiteY26" fmla="*/ 2443235 h 3805403"/>
              <a:gd name="connsiteX27" fmla="*/ 558413 w 9064448"/>
              <a:gd name="connsiteY27" fmla="*/ 2043185 h 3805403"/>
              <a:gd name="connsiteX28" fmla="*/ 110738 w 9064448"/>
              <a:gd name="connsiteY28" fmla="*/ 1833635 h 3805403"/>
              <a:gd name="connsiteX29" fmla="*/ 110738 w 9064448"/>
              <a:gd name="connsiteY29" fmla="*/ 1557410 h 3805403"/>
              <a:gd name="connsiteX30" fmla="*/ 244088 w 9064448"/>
              <a:gd name="connsiteY30" fmla="*/ 1719335 h 3805403"/>
              <a:gd name="connsiteX0" fmla="*/ 244088 w 9064448"/>
              <a:gd name="connsiteY0" fmla="*/ 1719335 h 3847381"/>
              <a:gd name="connsiteX1" fmla="*/ 1453763 w 9064448"/>
              <a:gd name="connsiteY1" fmla="*/ 1995560 h 3847381"/>
              <a:gd name="connsiteX2" fmla="*/ 3425438 w 9064448"/>
              <a:gd name="connsiteY2" fmla="*/ 1919360 h 3847381"/>
              <a:gd name="connsiteX3" fmla="*/ 5873363 w 9064448"/>
              <a:gd name="connsiteY3" fmla="*/ 1728860 h 3847381"/>
              <a:gd name="connsiteX4" fmla="*/ 7616438 w 9064448"/>
              <a:gd name="connsiteY4" fmla="*/ 1185935 h 3847381"/>
              <a:gd name="connsiteX5" fmla="*/ 8426063 w 9064448"/>
              <a:gd name="connsiteY5" fmla="*/ 271535 h 3847381"/>
              <a:gd name="connsiteX6" fmla="*/ 9026138 w 9064448"/>
              <a:gd name="connsiteY6" fmla="*/ 14360 h 3847381"/>
              <a:gd name="connsiteX7" fmla="*/ 9007088 w 9064448"/>
              <a:gd name="connsiteY7" fmla="*/ 614435 h 3847381"/>
              <a:gd name="connsiteX8" fmla="*/ 9035663 w 9064448"/>
              <a:gd name="connsiteY8" fmla="*/ 2776610 h 3847381"/>
              <a:gd name="connsiteX9" fmla="*/ 8997563 w 9064448"/>
              <a:gd name="connsiteY9" fmla="*/ 3395735 h 3847381"/>
              <a:gd name="connsiteX10" fmla="*/ 8959463 w 9064448"/>
              <a:gd name="connsiteY10" fmla="*/ 3805310 h 3847381"/>
              <a:gd name="connsiteX11" fmla="*/ 8159363 w 9064448"/>
              <a:gd name="connsiteY11" fmla="*/ 3824360 h 3847381"/>
              <a:gd name="connsiteX12" fmla="*/ 7130663 w 9064448"/>
              <a:gd name="connsiteY12" fmla="*/ 3452885 h 3847381"/>
              <a:gd name="connsiteX13" fmla="*/ 7206863 w 9064448"/>
              <a:gd name="connsiteY13" fmla="*/ 2519435 h 3847381"/>
              <a:gd name="connsiteX14" fmla="*/ 7216388 w 9064448"/>
              <a:gd name="connsiteY14" fmla="*/ 2290835 h 3847381"/>
              <a:gd name="connsiteX15" fmla="*/ 6797288 w 9064448"/>
              <a:gd name="connsiteY15" fmla="*/ 2176535 h 3847381"/>
              <a:gd name="connsiteX16" fmla="*/ 5501888 w 9064448"/>
              <a:gd name="connsiteY16" fmla="*/ 2357510 h 3847381"/>
              <a:gd name="connsiteX17" fmla="*/ 4730363 w 9064448"/>
              <a:gd name="connsiteY17" fmla="*/ 2300360 h 3847381"/>
              <a:gd name="connsiteX18" fmla="*/ 4111238 w 9064448"/>
              <a:gd name="connsiteY18" fmla="*/ 2795660 h 3847381"/>
              <a:gd name="connsiteX19" fmla="*/ 3434963 w 9064448"/>
              <a:gd name="connsiteY19" fmla="*/ 3376685 h 3847381"/>
              <a:gd name="connsiteX20" fmla="*/ 3073013 w 9064448"/>
              <a:gd name="connsiteY20" fmla="*/ 3357635 h 3847381"/>
              <a:gd name="connsiteX21" fmla="*/ 3625463 w 9064448"/>
              <a:gd name="connsiteY21" fmla="*/ 2843285 h 3847381"/>
              <a:gd name="connsiteX22" fmla="*/ 3958838 w 9064448"/>
              <a:gd name="connsiteY22" fmla="*/ 2452760 h 3847381"/>
              <a:gd name="connsiteX23" fmla="*/ 2615813 w 9064448"/>
              <a:gd name="connsiteY23" fmla="*/ 2386085 h 3847381"/>
              <a:gd name="connsiteX24" fmla="*/ 863213 w 9064448"/>
              <a:gd name="connsiteY24" fmla="*/ 2205110 h 3847381"/>
              <a:gd name="connsiteX25" fmla="*/ 120263 w 9064448"/>
              <a:gd name="connsiteY25" fmla="*/ 2605160 h 3847381"/>
              <a:gd name="connsiteX26" fmla="*/ 44063 w 9064448"/>
              <a:gd name="connsiteY26" fmla="*/ 2443235 h 3847381"/>
              <a:gd name="connsiteX27" fmla="*/ 558413 w 9064448"/>
              <a:gd name="connsiteY27" fmla="*/ 2043185 h 3847381"/>
              <a:gd name="connsiteX28" fmla="*/ 110738 w 9064448"/>
              <a:gd name="connsiteY28" fmla="*/ 1833635 h 3847381"/>
              <a:gd name="connsiteX29" fmla="*/ 110738 w 9064448"/>
              <a:gd name="connsiteY29" fmla="*/ 1557410 h 3847381"/>
              <a:gd name="connsiteX30" fmla="*/ 244088 w 9064448"/>
              <a:gd name="connsiteY30" fmla="*/ 1719335 h 3847381"/>
              <a:gd name="connsiteX0" fmla="*/ 244088 w 9064448"/>
              <a:gd name="connsiteY0" fmla="*/ 1719335 h 3848391"/>
              <a:gd name="connsiteX1" fmla="*/ 1453763 w 9064448"/>
              <a:gd name="connsiteY1" fmla="*/ 1995560 h 3848391"/>
              <a:gd name="connsiteX2" fmla="*/ 3425438 w 9064448"/>
              <a:gd name="connsiteY2" fmla="*/ 1919360 h 3848391"/>
              <a:gd name="connsiteX3" fmla="*/ 5873363 w 9064448"/>
              <a:gd name="connsiteY3" fmla="*/ 1728860 h 3848391"/>
              <a:gd name="connsiteX4" fmla="*/ 7616438 w 9064448"/>
              <a:gd name="connsiteY4" fmla="*/ 1185935 h 3848391"/>
              <a:gd name="connsiteX5" fmla="*/ 8426063 w 9064448"/>
              <a:gd name="connsiteY5" fmla="*/ 271535 h 3848391"/>
              <a:gd name="connsiteX6" fmla="*/ 9026138 w 9064448"/>
              <a:gd name="connsiteY6" fmla="*/ 14360 h 3848391"/>
              <a:gd name="connsiteX7" fmla="*/ 9007088 w 9064448"/>
              <a:gd name="connsiteY7" fmla="*/ 614435 h 3848391"/>
              <a:gd name="connsiteX8" fmla="*/ 9035663 w 9064448"/>
              <a:gd name="connsiteY8" fmla="*/ 2776610 h 3848391"/>
              <a:gd name="connsiteX9" fmla="*/ 8997563 w 9064448"/>
              <a:gd name="connsiteY9" fmla="*/ 3395735 h 3848391"/>
              <a:gd name="connsiteX10" fmla="*/ 8959463 w 9064448"/>
              <a:gd name="connsiteY10" fmla="*/ 3805310 h 3848391"/>
              <a:gd name="connsiteX11" fmla="*/ 8159363 w 9064448"/>
              <a:gd name="connsiteY11" fmla="*/ 3824360 h 3848391"/>
              <a:gd name="connsiteX12" fmla="*/ 7054463 w 9064448"/>
              <a:gd name="connsiteY12" fmla="*/ 3719585 h 3848391"/>
              <a:gd name="connsiteX13" fmla="*/ 7206863 w 9064448"/>
              <a:gd name="connsiteY13" fmla="*/ 2519435 h 3848391"/>
              <a:gd name="connsiteX14" fmla="*/ 7216388 w 9064448"/>
              <a:gd name="connsiteY14" fmla="*/ 2290835 h 3848391"/>
              <a:gd name="connsiteX15" fmla="*/ 6797288 w 9064448"/>
              <a:gd name="connsiteY15" fmla="*/ 2176535 h 3848391"/>
              <a:gd name="connsiteX16" fmla="*/ 5501888 w 9064448"/>
              <a:gd name="connsiteY16" fmla="*/ 2357510 h 3848391"/>
              <a:gd name="connsiteX17" fmla="*/ 4730363 w 9064448"/>
              <a:gd name="connsiteY17" fmla="*/ 2300360 h 3848391"/>
              <a:gd name="connsiteX18" fmla="*/ 4111238 w 9064448"/>
              <a:gd name="connsiteY18" fmla="*/ 2795660 h 3848391"/>
              <a:gd name="connsiteX19" fmla="*/ 3434963 w 9064448"/>
              <a:gd name="connsiteY19" fmla="*/ 3376685 h 3848391"/>
              <a:gd name="connsiteX20" fmla="*/ 3073013 w 9064448"/>
              <a:gd name="connsiteY20" fmla="*/ 3357635 h 3848391"/>
              <a:gd name="connsiteX21" fmla="*/ 3625463 w 9064448"/>
              <a:gd name="connsiteY21" fmla="*/ 2843285 h 3848391"/>
              <a:gd name="connsiteX22" fmla="*/ 3958838 w 9064448"/>
              <a:gd name="connsiteY22" fmla="*/ 2452760 h 3848391"/>
              <a:gd name="connsiteX23" fmla="*/ 2615813 w 9064448"/>
              <a:gd name="connsiteY23" fmla="*/ 2386085 h 3848391"/>
              <a:gd name="connsiteX24" fmla="*/ 863213 w 9064448"/>
              <a:gd name="connsiteY24" fmla="*/ 2205110 h 3848391"/>
              <a:gd name="connsiteX25" fmla="*/ 120263 w 9064448"/>
              <a:gd name="connsiteY25" fmla="*/ 2605160 h 3848391"/>
              <a:gd name="connsiteX26" fmla="*/ 44063 w 9064448"/>
              <a:gd name="connsiteY26" fmla="*/ 2443235 h 3848391"/>
              <a:gd name="connsiteX27" fmla="*/ 558413 w 9064448"/>
              <a:gd name="connsiteY27" fmla="*/ 2043185 h 3848391"/>
              <a:gd name="connsiteX28" fmla="*/ 110738 w 9064448"/>
              <a:gd name="connsiteY28" fmla="*/ 1833635 h 3848391"/>
              <a:gd name="connsiteX29" fmla="*/ 110738 w 9064448"/>
              <a:gd name="connsiteY29" fmla="*/ 1557410 h 3848391"/>
              <a:gd name="connsiteX30" fmla="*/ 244088 w 9064448"/>
              <a:gd name="connsiteY30" fmla="*/ 1719335 h 3848391"/>
              <a:gd name="connsiteX0" fmla="*/ 244088 w 9064448"/>
              <a:gd name="connsiteY0" fmla="*/ 1719335 h 3848391"/>
              <a:gd name="connsiteX1" fmla="*/ 1453763 w 9064448"/>
              <a:gd name="connsiteY1" fmla="*/ 1995560 h 3848391"/>
              <a:gd name="connsiteX2" fmla="*/ 3425438 w 9064448"/>
              <a:gd name="connsiteY2" fmla="*/ 1919360 h 3848391"/>
              <a:gd name="connsiteX3" fmla="*/ 5873363 w 9064448"/>
              <a:gd name="connsiteY3" fmla="*/ 1728860 h 3848391"/>
              <a:gd name="connsiteX4" fmla="*/ 7616438 w 9064448"/>
              <a:gd name="connsiteY4" fmla="*/ 1185935 h 3848391"/>
              <a:gd name="connsiteX5" fmla="*/ 8426063 w 9064448"/>
              <a:gd name="connsiteY5" fmla="*/ 271535 h 3848391"/>
              <a:gd name="connsiteX6" fmla="*/ 9026138 w 9064448"/>
              <a:gd name="connsiteY6" fmla="*/ 14360 h 3848391"/>
              <a:gd name="connsiteX7" fmla="*/ 9007088 w 9064448"/>
              <a:gd name="connsiteY7" fmla="*/ 614435 h 3848391"/>
              <a:gd name="connsiteX8" fmla="*/ 9035663 w 9064448"/>
              <a:gd name="connsiteY8" fmla="*/ 2776610 h 3848391"/>
              <a:gd name="connsiteX9" fmla="*/ 9035663 w 9064448"/>
              <a:gd name="connsiteY9" fmla="*/ 3462410 h 3848391"/>
              <a:gd name="connsiteX10" fmla="*/ 8959463 w 9064448"/>
              <a:gd name="connsiteY10" fmla="*/ 3805310 h 3848391"/>
              <a:gd name="connsiteX11" fmla="*/ 8159363 w 9064448"/>
              <a:gd name="connsiteY11" fmla="*/ 3824360 h 3848391"/>
              <a:gd name="connsiteX12" fmla="*/ 7054463 w 9064448"/>
              <a:gd name="connsiteY12" fmla="*/ 3719585 h 3848391"/>
              <a:gd name="connsiteX13" fmla="*/ 7206863 w 9064448"/>
              <a:gd name="connsiteY13" fmla="*/ 2519435 h 3848391"/>
              <a:gd name="connsiteX14" fmla="*/ 7216388 w 9064448"/>
              <a:gd name="connsiteY14" fmla="*/ 2290835 h 3848391"/>
              <a:gd name="connsiteX15" fmla="*/ 6797288 w 9064448"/>
              <a:gd name="connsiteY15" fmla="*/ 2176535 h 3848391"/>
              <a:gd name="connsiteX16" fmla="*/ 5501888 w 9064448"/>
              <a:gd name="connsiteY16" fmla="*/ 2357510 h 3848391"/>
              <a:gd name="connsiteX17" fmla="*/ 4730363 w 9064448"/>
              <a:gd name="connsiteY17" fmla="*/ 2300360 h 3848391"/>
              <a:gd name="connsiteX18" fmla="*/ 4111238 w 9064448"/>
              <a:gd name="connsiteY18" fmla="*/ 2795660 h 3848391"/>
              <a:gd name="connsiteX19" fmla="*/ 3434963 w 9064448"/>
              <a:gd name="connsiteY19" fmla="*/ 3376685 h 3848391"/>
              <a:gd name="connsiteX20" fmla="*/ 3073013 w 9064448"/>
              <a:gd name="connsiteY20" fmla="*/ 3357635 h 3848391"/>
              <a:gd name="connsiteX21" fmla="*/ 3625463 w 9064448"/>
              <a:gd name="connsiteY21" fmla="*/ 2843285 h 3848391"/>
              <a:gd name="connsiteX22" fmla="*/ 3958838 w 9064448"/>
              <a:gd name="connsiteY22" fmla="*/ 2452760 h 3848391"/>
              <a:gd name="connsiteX23" fmla="*/ 2615813 w 9064448"/>
              <a:gd name="connsiteY23" fmla="*/ 2386085 h 3848391"/>
              <a:gd name="connsiteX24" fmla="*/ 863213 w 9064448"/>
              <a:gd name="connsiteY24" fmla="*/ 2205110 h 3848391"/>
              <a:gd name="connsiteX25" fmla="*/ 120263 w 9064448"/>
              <a:gd name="connsiteY25" fmla="*/ 2605160 h 3848391"/>
              <a:gd name="connsiteX26" fmla="*/ 44063 w 9064448"/>
              <a:gd name="connsiteY26" fmla="*/ 2443235 h 3848391"/>
              <a:gd name="connsiteX27" fmla="*/ 558413 w 9064448"/>
              <a:gd name="connsiteY27" fmla="*/ 2043185 h 3848391"/>
              <a:gd name="connsiteX28" fmla="*/ 110738 w 9064448"/>
              <a:gd name="connsiteY28" fmla="*/ 1833635 h 3848391"/>
              <a:gd name="connsiteX29" fmla="*/ 110738 w 9064448"/>
              <a:gd name="connsiteY29" fmla="*/ 1557410 h 3848391"/>
              <a:gd name="connsiteX30" fmla="*/ 244088 w 9064448"/>
              <a:gd name="connsiteY30" fmla="*/ 1719335 h 3848391"/>
              <a:gd name="connsiteX0" fmla="*/ 244088 w 9073516"/>
              <a:gd name="connsiteY0" fmla="*/ 1723332 h 3852388"/>
              <a:gd name="connsiteX1" fmla="*/ 1453763 w 9073516"/>
              <a:gd name="connsiteY1" fmla="*/ 1999557 h 3852388"/>
              <a:gd name="connsiteX2" fmla="*/ 3425438 w 9073516"/>
              <a:gd name="connsiteY2" fmla="*/ 1923357 h 3852388"/>
              <a:gd name="connsiteX3" fmla="*/ 5873363 w 9073516"/>
              <a:gd name="connsiteY3" fmla="*/ 1732857 h 3852388"/>
              <a:gd name="connsiteX4" fmla="*/ 7616438 w 9073516"/>
              <a:gd name="connsiteY4" fmla="*/ 1189932 h 3852388"/>
              <a:gd name="connsiteX5" fmla="*/ 8426063 w 9073516"/>
              <a:gd name="connsiteY5" fmla="*/ 275532 h 3852388"/>
              <a:gd name="connsiteX6" fmla="*/ 9026138 w 9073516"/>
              <a:gd name="connsiteY6" fmla="*/ 18357 h 3852388"/>
              <a:gd name="connsiteX7" fmla="*/ 9035663 w 9073516"/>
              <a:gd name="connsiteY7" fmla="*/ 685107 h 3852388"/>
              <a:gd name="connsiteX8" fmla="*/ 9035663 w 9073516"/>
              <a:gd name="connsiteY8" fmla="*/ 2780607 h 3852388"/>
              <a:gd name="connsiteX9" fmla="*/ 9035663 w 9073516"/>
              <a:gd name="connsiteY9" fmla="*/ 3466407 h 3852388"/>
              <a:gd name="connsiteX10" fmla="*/ 8959463 w 9073516"/>
              <a:gd name="connsiteY10" fmla="*/ 3809307 h 3852388"/>
              <a:gd name="connsiteX11" fmla="*/ 8159363 w 9073516"/>
              <a:gd name="connsiteY11" fmla="*/ 3828357 h 3852388"/>
              <a:gd name="connsiteX12" fmla="*/ 7054463 w 9073516"/>
              <a:gd name="connsiteY12" fmla="*/ 3723582 h 3852388"/>
              <a:gd name="connsiteX13" fmla="*/ 7206863 w 9073516"/>
              <a:gd name="connsiteY13" fmla="*/ 2523432 h 3852388"/>
              <a:gd name="connsiteX14" fmla="*/ 7216388 w 9073516"/>
              <a:gd name="connsiteY14" fmla="*/ 2294832 h 3852388"/>
              <a:gd name="connsiteX15" fmla="*/ 6797288 w 9073516"/>
              <a:gd name="connsiteY15" fmla="*/ 2180532 h 3852388"/>
              <a:gd name="connsiteX16" fmla="*/ 5501888 w 9073516"/>
              <a:gd name="connsiteY16" fmla="*/ 2361507 h 3852388"/>
              <a:gd name="connsiteX17" fmla="*/ 4730363 w 9073516"/>
              <a:gd name="connsiteY17" fmla="*/ 2304357 h 3852388"/>
              <a:gd name="connsiteX18" fmla="*/ 4111238 w 9073516"/>
              <a:gd name="connsiteY18" fmla="*/ 2799657 h 3852388"/>
              <a:gd name="connsiteX19" fmla="*/ 3434963 w 9073516"/>
              <a:gd name="connsiteY19" fmla="*/ 3380682 h 3852388"/>
              <a:gd name="connsiteX20" fmla="*/ 3073013 w 9073516"/>
              <a:gd name="connsiteY20" fmla="*/ 3361632 h 3852388"/>
              <a:gd name="connsiteX21" fmla="*/ 3625463 w 9073516"/>
              <a:gd name="connsiteY21" fmla="*/ 2847282 h 3852388"/>
              <a:gd name="connsiteX22" fmla="*/ 3958838 w 9073516"/>
              <a:gd name="connsiteY22" fmla="*/ 2456757 h 3852388"/>
              <a:gd name="connsiteX23" fmla="*/ 2615813 w 9073516"/>
              <a:gd name="connsiteY23" fmla="*/ 2390082 h 3852388"/>
              <a:gd name="connsiteX24" fmla="*/ 863213 w 9073516"/>
              <a:gd name="connsiteY24" fmla="*/ 2209107 h 3852388"/>
              <a:gd name="connsiteX25" fmla="*/ 120263 w 9073516"/>
              <a:gd name="connsiteY25" fmla="*/ 2609157 h 3852388"/>
              <a:gd name="connsiteX26" fmla="*/ 44063 w 9073516"/>
              <a:gd name="connsiteY26" fmla="*/ 2447232 h 3852388"/>
              <a:gd name="connsiteX27" fmla="*/ 558413 w 9073516"/>
              <a:gd name="connsiteY27" fmla="*/ 2047182 h 3852388"/>
              <a:gd name="connsiteX28" fmla="*/ 110738 w 9073516"/>
              <a:gd name="connsiteY28" fmla="*/ 1837632 h 3852388"/>
              <a:gd name="connsiteX29" fmla="*/ 110738 w 9073516"/>
              <a:gd name="connsiteY29" fmla="*/ 1561407 h 3852388"/>
              <a:gd name="connsiteX30" fmla="*/ 244088 w 9073516"/>
              <a:gd name="connsiteY30" fmla="*/ 1723332 h 3852388"/>
              <a:gd name="connsiteX0" fmla="*/ 244088 w 9041124"/>
              <a:gd name="connsiteY0" fmla="*/ 1741053 h 3870109"/>
              <a:gd name="connsiteX1" fmla="*/ 1453763 w 9041124"/>
              <a:gd name="connsiteY1" fmla="*/ 2017278 h 3870109"/>
              <a:gd name="connsiteX2" fmla="*/ 3425438 w 9041124"/>
              <a:gd name="connsiteY2" fmla="*/ 1941078 h 3870109"/>
              <a:gd name="connsiteX3" fmla="*/ 5873363 w 9041124"/>
              <a:gd name="connsiteY3" fmla="*/ 1750578 h 3870109"/>
              <a:gd name="connsiteX4" fmla="*/ 7616438 w 9041124"/>
              <a:gd name="connsiteY4" fmla="*/ 1207653 h 3870109"/>
              <a:gd name="connsiteX5" fmla="*/ 8426063 w 9041124"/>
              <a:gd name="connsiteY5" fmla="*/ 293253 h 3870109"/>
              <a:gd name="connsiteX6" fmla="*/ 8949938 w 9041124"/>
              <a:gd name="connsiteY6" fmla="*/ 17028 h 3870109"/>
              <a:gd name="connsiteX7" fmla="*/ 9035663 w 9041124"/>
              <a:gd name="connsiteY7" fmla="*/ 702828 h 3870109"/>
              <a:gd name="connsiteX8" fmla="*/ 9035663 w 9041124"/>
              <a:gd name="connsiteY8" fmla="*/ 2798328 h 3870109"/>
              <a:gd name="connsiteX9" fmla="*/ 9035663 w 9041124"/>
              <a:gd name="connsiteY9" fmla="*/ 3484128 h 3870109"/>
              <a:gd name="connsiteX10" fmla="*/ 8959463 w 9041124"/>
              <a:gd name="connsiteY10" fmla="*/ 3827028 h 3870109"/>
              <a:gd name="connsiteX11" fmla="*/ 8159363 w 9041124"/>
              <a:gd name="connsiteY11" fmla="*/ 3846078 h 3870109"/>
              <a:gd name="connsiteX12" fmla="*/ 7054463 w 9041124"/>
              <a:gd name="connsiteY12" fmla="*/ 3741303 h 3870109"/>
              <a:gd name="connsiteX13" fmla="*/ 7206863 w 9041124"/>
              <a:gd name="connsiteY13" fmla="*/ 2541153 h 3870109"/>
              <a:gd name="connsiteX14" fmla="*/ 7216388 w 9041124"/>
              <a:gd name="connsiteY14" fmla="*/ 2312553 h 3870109"/>
              <a:gd name="connsiteX15" fmla="*/ 6797288 w 9041124"/>
              <a:gd name="connsiteY15" fmla="*/ 2198253 h 3870109"/>
              <a:gd name="connsiteX16" fmla="*/ 5501888 w 9041124"/>
              <a:gd name="connsiteY16" fmla="*/ 2379228 h 3870109"/>
              <a:gd name="connsiteX17" fmla="*/ 4730363 w 9041124"/>
              <a:gd name="connsiteY17" fmla="*/ 2322078 h 3870109"/>
              <a:gd name="connsiteX18" fmla="*/ 4111238 w 9041124"/>
              <a:gd name="connsiteY18" fmla="*/ 2817378 h 3870109"/>
              <a:gd name="connsiteX19" fmla="*/ 3434963 w 9041124"/>
              <a:gd name="connsiteY19" fmla="*/ 3398403 h 3870109"/>
              <a:gd name="connsiteX20" fmla="*/ 3073013 w 9041124"/>
              <a:gd name="connsiteY20" fmla="*/ 3379353 h 3870109"/>
              <a:gd name="connsiteX21" fmla="*/ 3625463 w 9041124"/>
              <a:gd name="connsiteY21" fmla="*/ 2865003 h 3870109"/>
              <a:gd name="connsiteX22" fmla="*/ 3958838 w 9041124"/>
              <a:gd name="connsiteY22" fmla="*/ 2474478 h 3870109"/>
              <a:gd name="connsiteX23" fmla="*/ 2615813 w 9041124"/>
              <a:gd name="connsiteY23" fmla="*/ 2407803 h 3870109"/>
              <a:gd name="connsiteX24" fmla="*/ 863213 w 9041124"/>
              <a:gd name="connsiteY24" fmla="*/ 2226828 h 3870109"/>
              <a:gd name="connsiteX25" fmla="*/ 120263 w 9041124"/>
              <a:gd name="connsiteY25" fmla="*/ 2626878 h 3870109"/>
              <a:gd name="connsiteX26" fmla="*/ 44063 w 9041124"/>
              <a:gd name="connsiteY26" fmla="*/ 2464953 h 3870109"/>
              <a:gd name="connsiteX27" fmla="*/ 558413 w 9041124"/>
              <a:gd name="connsiteY27" fmla="*/ 2064903 h 3870109"/>
              <a:gd name="connsiteX28" fmla="*/ 110738 w 9041124"/>
              <a:gd name="connsiteY28" fmla="*/ 1855353 h 3870109"/>
              <a:gd name="connsiteX29" fmla="*/ 110738 w 9041124"/>
              <a:gd name="connsiteY29" fmla="*/ 1579128 h 3870109"/>
              <a:gd name="connsiteX30" fmla="*/ 244088 w 9041124"/>
              <a:gd name="connsiteY30" fmla="*/ 1741053 h 3870109"/>
              <a:gd name="connsiteX0" fmla="*/ 244088 w 9041124"/>
              <a:gd name="connsiteY0" fmla="*/ 1741053 h 3907902"/>
              <a:gd name="connsiteX1" fmla="*/ 1453763 w 9041124"/>
              <a:gd name="connsiteY1" fmla="*/ 2017278 h 3907902"/>
              <a:gd name="connsiteX2" fmla="*/ 3425438 w 9041124"/>
              <a:gd name="connsiteY2" fmla="*/ 1941078 h 3907902"/>
              <a:gd name="connsiteX3" fmla="*/ 5873363 w 9041124"/>
              <a:gd name="connsiteY3" fmla="*/ 1750578 h 3907902"/>
              <a:gd name="connsiteX4" fmla="*/ 7616438 w 9041124"/>
              <a:gd name="connsiteY4" fmla="*/ 1207653 h 3907902"/>
              <a:gd name="connsiteX5" fmla="*/ 8426063 w 9041124"/>
              <a:gd name="connsiteY5" fmla="*/ 293253 h 3907902"/>
              <a:gd name="connsiteX6" fmla="*/ 8949938 w 9041124"/>
              <a:gd name="connsiteY6" fmla="*/ 17028 h 3907902"/>
              <a:gd name="connsiteX7" fmla="*/ 9035663 w 9041124"/>
              <a:gd name="connsiteY7" fmla="*/ 702828 h 3907902"/>
              <a:gd name="connsiteX8" fmla="*/ 9035663 w 9041124"/>
              <a:gd name="connsiteY8" fmla="*/ 2798328 h 3907902"/>
              <a:gd name="connsiteX9" fmla="*/ 9035663 w 9041124"/>
              <a:gd name="connsiteY9" fmla="*/ 3484128 h 3907902"/>
              <a:gd name="connsiteX10" fmla="*/ 8959463 w 9041124"/>
              <a:gd name="connsiteY10" fmla="*/ 3827028 h 3907902"/>
              <a:gd name="connsiteX11" fmla="*/ 8159363 w 9041124"/>
              <a:gd name="connsiteY11" fmla="*/ 3846078 h 3907902"/>
              <a:gd name="connsiteX12" fmla="*/ 6997313 w 9041124"/>
              <a:gd name="connsiteY12" fmla="*/ 3798453 h 3907902"/>
              <a:gd name="connsiteX13" fmla="*/ 7206863 w 9041124"/>
              <a:gd name="connsiteY13" fmla="*/ 2541153 h 3907902"/>
              <a:gd name="connsiteX14" fmla="*/ 7216388 w 9041124"/>
              <a:gd name="connsiteY14" fmla="*/ 2312553 h 3907902"/>
              <a:gd name="connsiteX15" fmla="*/ 6797288 w 9041124"/>
              <a:gd name="connsiteY15" fmla="*/ 2198253 h 3907902"/>
              <a:gd name="connsiteX16" fmla="*/ 5501888 w 9041124"/>
              <a:gd name="connsiteY16" fmla="*/ 2379228 h 3907902"/>
              <a:gd name="connsiteX17" fmla="*/ 4730363 w 9041124"/>
              <a:gd name="connsiteY17" fmla="*/ 2322078 h 3907902"/>
              <a:gd name="connsiteX18" fmla="*/ 4111238 w 9041124"/>
              <a:gd name="connsiteY18" fmla="*/ 2817378 h 3907902"/>
              <a:gd name="connsiteX19" fmla="*/ 3434963 w 9041124"/>
              <a:gd name="connsiteY19" fmla="*/ 3398403 h 3907902"/>
              <a:gd name="connsiteX20" fmla="*/ 3073013 w 9041124"/>
              <a:gd name="connsiteY20" fmla="*/ 3379353 h 3907902"/>
              <a:gd name="connsiteX21" fmla="*/ 3625463 w 9041124"/>
              <a:gd name="connsiteY21" fmla="*/ 2865003 h 3907902"/>
              <a:gd name="connsiteX22" fmla="*/ 3958838 w 9041124"/>
              <a:gd name="connsiteY22" fmla="*/ 2474478 h 3907902"/>
              <a:gd name="connsiteX23" fmla="*/ 2615813 w 9041124"/>
              <a:gd name="connsiteY23" fmla="*/ 2407803 h 3907902"/>
              <a:gd name="connsiteX24" fmla="*/ 863213 w 9041124"/>
              <a:gd name="connsiteY24" fmla="*/ 2226828 h 3907902"/>
              <a:gd name="connsiteX25" fmla="*/ 120263 w 9041124"/>
              <a:gd name="connsiteY25" fmla="*/ 2626878 h 3907902"/>
              <a:gd name="connsiteX26" fmla="*/ 44063 w 9041124"/>
              <a:gd name="connsiteY26" fmla="*/ 2464953 h 3907902"/>
              <a:gd name="connsiteX27" fmla="*/ 558413 w 9041124"/>
              <a:gd name="connsiteY27" fmla="*/ 2064903 h 3907902"/>
              <a:gd name="connsiteX28" fmla="*/ 110738 w 9041124"/>
              <a:gd name="connsiteY28" fmla="*/ 1855353 h 3907902"/>
              <a:gd name="connsiteX29" fmla="*/ 110738 w 9041124"/>
              <a:gd name="connsiteY29" fmla="*/ 1579128 h 3907902"/>
              <a:gd name="connsiteX30" fmla="*/ 244088 w 9041124"/>
              <a:gd name="connsiteY30" fmla="*/ 1741053 h 3907902"/>
              <a:gd name="connsiteX0" fmla="*/ 244088 w 9041124"/>
              <a:gd name="connsiteY0" fmla="*/ 1741053 h 3855613"/>
              <a:gd name="connsiteX1" fmla="*/ 1453763 w 9041124"/>
              <a:gd name="connsiteY1" fmla="*/ 2017278 h 3855613"/>
              <a:gd name="connsiteX2" fmla="*/ 3425438 w 9041124"/>
              <a:gd name="connsiteY2" fmla="*/ 1941078 h 3855613"/>
              <a:gd name="connsiteX3" fmla="*/ 5873363 w 9041124"/>
              <a:gd name="connsiteY3" fmla="*/ 1750578 h 3855613"/>
              <a:gd name="connsiteX4" fmla="*/ 7616438 w 9041124"/>
              <a:gd name="connsiteY4" fmla="*/ 1207653 h 3855613"/>
              <a:gd name="connsiteX5" fmla="*/ 8426063 w 9041124"/>
              <a:gd name="connsiteY5" fmla="*/ 293253 h 3855613"/>
              <a:gd name="connsiteX6" fmla="*/ 8949938 w 9041124"/>
              <a:gd name="connsiteY6" fmla="*/ 17028 h 3855613"/>
              <a:gd name="connsiteX7" fmla="*/ 9035663 w 9041124"/>
              <a:gd name="connsiteY7" fmla="*/ 702828 h 3855613"/>
              <a:gd name="connsiteX8" fmla="*/ 9035663 w 9041124"/>
              <a:gd name="connsiteY8" fmla="*/ 2798328 h 3855613"/>
              <a:gd name="connsiteX9" fmla="*/ 9035663 w 9041124"/>
              <a:gd name="connsiteY9" fmla="*/ 3484128 h 3855613"/>
              <a:gd name="connsiteX10" fmla="*/ 8959463 w 9041124"/>
              <a:gd name="connsiteY10" fmla="*/ 3827028 h 3855613"/>
              <a:gd name="connsiteX11" fmla="*/ 8159363 w 9041124"/>
              <a:gd name="connsiteY11" fmla="*/ 3846078 h 3855613"/>
              <a:gd name="connsiteX12" fmla="*/ 6997313 w 9041124"/>
              <a:gd name="connsiteY12" fmla="*/ 3798453 h 3855613"/>
              <a:gd name="connsiteX13" fmla="*/ 7206863 w 9041124"/>
              <a:gd name="connsiteY13" fmla="*/ 2541153 h 3855613"/>
              <a:gd name="connsiteX14" fmla="*/ 7216388 w 9041124"/>
              <a:gd name="connsiteY14" fmla="*/ 2312553 h 3855613"/>
              <a:gd name="connsiteX15" fmla="*/ 6797288 w 9041124"/>
              <a:gd name="connsiteY15" fmla="*/ 2198253 h 3855613"/>
              <a:gd name="connsiteX16" fmla="*/ 5501888 w 9041124"/>
              <a:gd name="connsiteY16" fmla="*/ 2379228 h 3855613"/>
              <a:gd name="connsiteX17" fmla="*/ 4730363 w 9041124"/>
              <a:gd name="connsiteY17" fmla="*/ 2322078 h 3855613"/>
              <a:gd name="connsiteX18" fmla="*/ 4111238 w 9041124"/>
              <a:gd name="connsiteY18" fmla="*/ 2817378 h 3855613"/>
              <a:gd name="connsiteX19" fmla="*/ 3434963 w 9041124"/>
              <a:gd name="connsiteY19" fmla="*/ 3398403 h 3855613"/>
              <a:gd name="connsiteX20" fmla="*/ 3073013 w 9041124"/>
              <a:gd name="connsiteY20" fmla="*/ 3379353 h 3855613"/>
              <a:gd name="connsiteX21" fmla="*/ 3625463 w 9041124"/>
              <a:gd name="connsiteY21" fmla="*/ 2865003 h 3855613"/>
              <a:gd name="connsiteX22" fmla="*/ 3958838 w 9041124"/>
              <a:gd name="connsiteY22" fmla="*/ 2474478 h 3855613"/>
              <a:gd name="connsiteX23" fmla="*/ 2615813 w 9041124"/>
              <a:gd name="connsiteY23" fmla="*/ 2407803 h 3855613"/>
              <a:gd name="connsiteX24" fmla="*/ 863213 w 9041124"/>
              <a:gd name="connsiteY24" fmla="*/ 2226828 h 3855613"/>
              <a:gd name="connsiteX25" fmla="*/ 120263 w 9041124"/>
              <a:gd name="connsiteY25" fmla="*/ 2626878 h 3855613"/>
              <a:gd name="connsiteX26" fmla="*/ 44063 w 9041124"/>
              <a:gd name="connsiteY26" fmla="*/ 2464953 h 3855613"/>
              <a:gd name="connsiteX27" fmla="*/ 558413 w 9041124"/>
              <a:gd name="connsiteY27" fmla="*/ 2064903 h 3855613"/>
              <a:gd name="connsiteX28" fmla="*/ 110738 w 9041124"/>
              <a:gd name="connsiteY28" fmla="*/ 1855353 h 3855613"/>
              <a:gd name="connsiteX29" fmla="*/ 110738 w 9041124"/>
              <a:gd name="connsiteY29" fmla="*/ 1579128 h 3855613"/>
              <a:gd name="connsiteX30" fmla="*/ 244088 w 9041124"/>
              <a:gd name="connsiteY30" fmla="*/ 1741053 h 3855613"/>
              <a:gd name="connsiteX0" fmla="*/ 244088 w 9041124"/>
              <a:gd name="connsiteY0" fmla="*/ 1741053 h 3855613"/>
              <a:gd name="connsiteX1" fmla="*/ 1453763 w 9041124"/>
              <a:gd name="connsiteY1" fmla="*/ 2017278 h 3855613"/>
              <a:gd name="connsiteX2" fmla="*/ 3425438 w 9041124"/>
              <a:gd name="connsiteY2" fmla="*/ 1941078 h 3855613"/>
              <a:gd name="connsiteX3" fmla="*/ 5873363 w 9041124"/>
              <a:gd name="connsiteY3" fmla="*/ 1750578 h 3855613"/>
              <a:gd name="connsiteX4" fmla="*/ 7616438 w 9041124"/>
              <a:gd name="connsiteY4" fmla="*/ 1207653 h 3855613"/>
              <a:gd name="connsiteX5" fmla="*/ 8426063 w 9041124"/>
              <a:gd name="connsiteY5" fmla="*/ 293253 h 3855613"/>
              <a:gd name="connsiteX6" fmla="*/ 8949938 w 9041124"/>
              <a:gd name="connsiteY6" fmla="*/ 17028 h 3855613"/>
              <a:gd name="connsiteX7" fmla="*/ 9035663 w 9041124"/>
              <a:gd name="connsiteY7" fmla="*/ 702828 h 3855613"/>
              <a:gd name="connsiteX8" fmla="*/ 9035663 w 9041124"/>
              <a:gd name="connsiteY8" fmla="*/ 2798328 h 3855613"/>
              <a:gd name="connsiteX9" fmla="*/ 9035663 w 9041124"/>
              <a:gd name="connsiteY9" fmla="*/ 3484128 h 3855613"/>
              <a:gd name="connsiteX10" fmla="*/ 8959463 w 9041124"/>
              <a:gd name="connsiteY10" fmla="*/ 3827028 h 3855613"/>
              <a:gd name="connsiteX11" fmla="*/ 8159363 w 9041124"/>
              <a:gd name="connsiteY11" fmla="*/ 3846078 h 3855613"/>
              <a:gd name="connsiteX12" fmla="*/ 6997313 w 9041124"/>
              <a:gd name="connsiteY12" fmla="*/ 3798453 h 3855613"/>
              <a:gd name="connsiteX13" fmla="*/ 7206863 w 9041124"/>
              <a:gd name="connsiteY13" fmla="*/ 2541153 h 3855613"/>
              <a:gd name="connsiteX14" fmla="*/ 7216388 w 9041124"/>
              <a:gd name="connsiteY14" fmla="*/ 2312553 h 3855613"/>
              <a:gd name="connsiteX15" fmla="*/ 6797288 w 9041124"/>
              <a:gd name="connsiteY15" fmla="*/ 2198253 h 3855613"/>
              <a:gd name="connsiteX16" fmla="*/ 5597138 w 9041124"/>
              <a:gd name="connsiteY16" fmla="*/ 2274453 h 3855613"/>
              <a:gd name="connsiteX17" fmla="*/ 4730363 w 9041124"/>
              <a:gd name="connsiteY17" fmla="*/ 2322078 h 3855613"/>
              <a:gd name="connsiteX18" fmla="*/ 4111238 w 9041124"/>
              <a:gd name="connsiteY18" fmla="*/ 2817378 h 3855613"/>
              <a:gd name="connsiteX19" fmla="*/ 3434963 w 9041124"/>
              <a:gd name="connsiteY19" fmla="*/ 3398403 h 3855613"/>
              <a:gd name="connsiteX20" fmla="*/ 3073013 w 9041124"/>
              <a:gd name="connsiteY20" fmla="*/ 3379353 h 3855613"/>
              <a:gd name="connsiteX21" fmla="*/ 3625463 w 9041124"/>
              <a:gd name="connsiteY21" fmla="*/ 2865003 h 3855613"/>
              <a:gd name="connsiteX22" fmla="*/ 3958838 w 9041124"/>
              <a:gd name="connsiteY22" fmla="*/ 2474478 h 3855613"/>
              <a:gd name="connsiteX23" fmla="*/ 2615813 w 9041124"/>
              <a:gd name="connsiteY23" fmla="*/ 2407803 h 3855613"/>
              <a:gd name="connsiteX24" fmla="*/ 863213 w 9041124"/>
              <a:gd name="connsiteY24" fmla="*/ 2226828 h 3855613"/>
              <a:gd name="connsiteX25" fmla="*/ 120263 w 9041124"/>
              <a:gd name="connsiteY25" fmla="*/ 2626878 h 3855613"/>
              <a:gd name="connsiteX26" fmla="*/ 44063 w 9041124"/>
              <a:gd name="connsiteY26" fmla="*/ 2464953 h 3855613"/>
              <a:gd name="connsiteX27" fmla="*/ 558413 w 9041124"/>
              <a:gd name="connsiteY27" fmla="*/ 2064903 h 3855613"/>
              <a:gd name="connsiteX28" fmla="*/ 110738 w 9041124"/>
              <a:gd name="connsiteY28" fmla="*/ 1855353 h 3855613"/>
              <a:gd name="connsiteX29" fmla="*/ 110738 w 9041124"/>
              <a:gd name="connsiteY29" fmla="*/ 1579128 h 3855613"/>
              <a:gd name="connsiteX30" fmla="*/ 244088 w 9041124"/>
              <a:gd name="connsiteY30" fmla="*/ 1741053 h 3855613"/>
              <a:gd name="connsiteX0" fmla="*/ 244088 w 9041124"/>
              <a:gd name="connsiteY0" fmla="*/ 1741053 h 3855613"/>
              <a:gd name="connsiteX1" fmla="*/ 1453763 w 9041124"/>
              <a:gd name="connsiteY1" fmla="*/ 2017278 h 3855613"/>
              <a:gd name="connsiteX2" fmla="*/ 3425438 w 9041124"/>
              <a:gd name="connsiteY2" fmla="*/ 1941078 h 3855613"/>
              <a:gd name="connsiteX3" fmla="*/ 5873363 w 9041124"/>
              <a:gd name="connsiteY3" fmla="*/ 1750578 h 3855613"/>
              <a:gd name="connsiteX4" fmla="*/ 7616438 w 9041124"/>
              <a:gd name="connsiteY4" fmla="*/ 1207653 h 3855613"/>
              <a:gd name="connsiteX5" fmla="*/ 8426063 w 9041124"/>
              <a:gd name="connsiteY5" fmla="*/ 293253 h 3855613"/>
              <a:gd name="connsiteX6" fmla="*/ 8949938 w 9041124"/>
              <a:gd name="connsiteY6" fmla="*/ 17028 h 3855613"/>
              <a:gd name="connsiteX7" fmla="*/ 9035663 w 9041124"/>
              <a:gd name="connsiteY7" fmla="*/ 702828 h 3855613"/>
              <a:gd name="connsiteX8" fmla="*/ 9035663 w 9041124"/>
              <a:gd name="connsiteY8" fmla="*/ 2798328 h 3855613"/>
              <a:gd name="connsiteX9" fmla="*/ 9035663 w 9041124"/>
              <a:gd name="connsiteY9" fmla="*/ 3484128 h 3855613"/>
              <a:gd name="connsiteX10" fmla="*/ 8959463 w 9041124"/>
              <a:gd name="connsiteY10" fmla="*/ 3827028 h 3855613"/>
              <a:gd name="connsiteX11" fmla="*/ 8159363 w 9041124"/>
              <a:gd name="connsiteY11" fmla="*/ 3846078 h 3855613"/>
              <a:gd name="connsiteX12" fmla="*/ 6997313 w 9041124"/>
              <a:gd name="connsiteY12" fmla="*/ 3798453 h 3855613"/>
              <a:gd name="connsiteX13" fmla="*/ 7206863 w 9041124"/>
              <a:gd name="connsiteY13" fmla="*/ 2541153 h 3855613"/>
              <a:gd name="connsiteX14" fmla="*/ 7216388 w 9041124"/>
              <a:gd name="connsiteY14" fmla="*/ 2312553 h 3855613"/>
              <a:gd name="connsiteX15" fmla="*/ 6797288 w 9041124"/>
              <a:gd name="connsiteY15" fmla="*/ 2198253 h 3855613"/>
              <a:gd name="connsiteX16" fmla="*/ 5597138 w 9041124"/>
              <a:gd name="connsiteY16" fmla="*/ 2274453 h 3855613"/>
              <a:gd name="connsiteX17" fmla="*/ 4730363 w 9041124"/>
              <a:gd name="connsiteY17" fmla="*/ 2322078 h 3855613"/>
              <a:gd name="connsiteX18" fmla="*/ 4111238 w 9041124"/>
              <a:gd name="connsiteY18" fmla="*/ 2817378 h 3855613"/>
              <a:gd name="connsiteX19" fmla="*/ 3434963 w 9041124"/>
              <a:gd name="connsiteY19" fmla="*/ 3398403 h 3855613"/>
              <a:gd name="connsiteX20" fmla="*/ 2672963 w 9041124"/>
              <a:gd name="connsiteY20" fmla="*/ 3788928 h 3855613"/>
              <a:gd name="connsiteX21" fmla="*/ 3625463 w 9041124"/>
              <a:gd name="connsiteY21" fmla="*/ 2865003 h 3855613"/>
              <a:gd name="connsiteX22" fmla="*/ 3958838 w 9041124"/>
              <a:gd name="connsiteY22" fmla="*/ 2474478 h 3855613"/>
              <a:gd name="connsiteX23" fmla="*/ 2615813 w 9041124"/>
              <a:gd name="connsiteY23" fmla="*/ 2407803 h 3855613"/>
              <a:gd name="connsiteX24" fmla="*/ 863213 w 9041124"/>
              <a:gd name="connsiteY24" fmla="*/ 2226828 h 3855613"/>
              <a:gd name="connsiteX25" fmla="*/ 120263 w 9041124"/>
              <a:gd name="connsiteY25" fmla="*/ 2626878 h 3855613"/>
              <a:gd name="connsiteX26" fmla="*/ 44063 w 9041124"/>
              <a:gd name="connsiteY26" fmla="*/ 2464953 h 3855613"/>
              <a:gd name="connsiteX27" fmla="*/ 558413 w 9041124"/>
              <a:gd name="connsiteY27" fmla="*/ 2064903 h 3855613"/>
              <a:gd name="connsiteX28" fmla="*/ 110738 w 9041124"/>
              <a:gd name="connsiteY28" fmla="*/ 1855353 h 3855613"/>
              <a:gd name="connsiteX29" fmla="*/ 110738 w 9041124"/>
              <a:gd name="connsiteY29" fmla="*/ 1579128 h 3855613"/>
              <a:gd name="connsiteX30" fmla="*/ 244088 w 9041124"/>
              <a:gd name="connsiteY30" fmla="*/ 1741053 h 3855613"/>
              <a:gd name="connsiteX0" fmla="*/ 244088 w 9041124"/>
              <a:gd name="connsiteY0" fmla="*/ 1741053 h 3862203"/>
              <a:gd name="connsiteX1" fmla="*/ 1453763 w 9041124"/>
              <a:gd name="connsiteY1" fmla="*/ 2017278 h 3862203"/>
              <a:gd name="connsiteX2" fmla="*/ 3425438 w 9041124"/>
              <a:gd name="connsiteY2" fmla="*/ 1941078 h 3862203"/>
              <a:gd name="connsiteX3" fmla="*/ 5873363 w 9041124"/>
              <a:gd name="connsiteY3" fmla="*/ 1750578 h 3862203"/>
              <a:gd name="connsiteX4" fmla="*/ 7616438 w 9041124"/>
              <a:gd name="connsiteY4" fmla="*/ 1207653 h 3862203"/>
              <a:gd name="connsiteX5" fmla="*/ 8426063 w 9041124"/>
              <a:gd name="connsiteY5" fmla="*/ 293253 h 3862203"/>
              <a:gd name="connsiteX6" fmla="*/ 8949938 w 9041124"/>
              <a:gd name="connsiteY6" fmla="*/ 17028 h 3862203"/>
              <a:gd name="connsiteX7" fmla="*/ 9035663 w 9041124"/>
              <a:gd name="connsiteY7" fmla="*/ 702828 h 3862203"/>
              <a:gd name="connsiteX8" fmla="*/ 9035663 w 9041124"/>
              <a:gd name="connsiteY8" fmla="*/ 2798328 h 3862203"/>
              <a:gd name="connsiteX9" fmla="*/ 9035663 w 9041124"/>
              <a:gd name="connsiteY9" fmla="*/ 3484128 h 3862203"/>
              <a:gd name="connsiteX10" fmla="*/ 8959463 w 9041124"/>
              <a:gd name="connsiteY10" fmla="*/ 3827028 h 3862203"/>
              <a:gd name="connsiteX11" fmla="*/ 8159363 w 9041124"/>
              <a:gd name="connsiteY11" fmla="*/ 3846078 h 3862203"/>
              <a:gd name="connsiteX12" fmla="*/ 6997313 w 9041124"/>
              <a:gd name="connsiteY12" fmla="*/ 3798453 h 3862203"/>
              <a:gd name="connsiteX13" fmla="*/ 7206863 w 9041124"/>
              <a:gd name="connsiteY13" fmla="*/ 2541153 h 3862203"/>
              <a:gd name="connsiteX14" fmla="*/ 7216388 w 9041124"/>
              <a:gd name="connsiteY14" fmla="*/ 2312553 h 3862203"/>
              <a:gd name="connsiteX15" fmla="*/ 6797288 w 9041124"/>
              <a:gd name="connsiteY15" fmla="*/ 2198253 h 3862203"/>
              <a:gd name="connsiteX16" fmla="*/ 5597138 w 9041124"/>
              <a:gd name="connsiteY16" fmla="*/ 2274453 h 3862203"/>
              <a:gd name="connsiteX17" fmla="*/ 4730363 w 9041124"/>
              <a:gd name="connsiteY17" fmla="*/ 2322078 h 3862203"/>
              <a:gd name="connsiteX18" fmla="*/ 4111238 w 9041124"/>
              <a:gd name="connsiteY18" fmla="*/ 2817378 h 3862203"/>
              <a:gd name="connsiteX19" fmla="*/ 3149213 w 9041124"/>
              <a:gd name="connsiteY19" fmla="*/ 3693678 h 3862203"/>
              <a:gd name="connsiteX20" fmla="*/ 2672963 w 9041124"/>
              <a:gd name="connsiteY20" fmla="*/ 3788928 h 3862203"/>
              <a:gd name="connsiteX21" fmla="*/ 3625463 w 9041124"/>
              <a:gd name="connsiteY21" fmla="*/ 2865003 h 3862203"/>
              <a:gd name="connsiteX22" fmla="*/ 3958838 w 9041124"/>
              <a:gd name="connsiteY22" fmla="*/ 2474478 h 3862203"/>
              <a:gd name="connsiteX23" fmla="*/ 2615813 w 9041124"/>
              <a:gd name="connsiteY23" fmla="*/ 2407803 h 3862203"/>
              <a:gd name="connsiteX24" fmla="*/ 863213 w 9041124"/>
              <a:gd name="connsiteY24" fmla="*/ 2226828 h 3862203"/>
              <a:gd name="connsiteX25" fmla="*/ 120263 w 9041124"/>
              <a:gd name="connsiteY25" fmla="*/ 2626878 h 3862203"/>
              <a:gd name="connsiteX26" fmla="*/ 44063 w 9041124"/>
              <a:gd name="connsiteY26" fmla="*/ 2464953 h 3862203"/>
              <a:gd name="connsiteX27" fmla="*/ 558413 w 9041124"/>
              <a:gd name="connsiteY27" fmla="*/ 2064903 h 3862203"/>
              <a:gd name="connsiteX28" fmla="*/ 110738 w 9041124"/>
              <a:gd name="connsiteY28" fmla="*/ 1855353 h 3862203"/>
              <a:gd name="connsiteX29" fmla="*/ 110738 w 9041124"/>
              <a:gd name="connsiteY29" fmla="*/ 1579128 h 3862203"/>
              <a:gd name="connsiteX30" fmla="*/ 244088 w 9041124"/>
              <a:gd name="connsiteY30" fmla="*/ 1741053 h 3862203"/>
              <a:gd name="connsiteX0" fmla="*/ 244088 w 9041124"/>
              <a:gd name="connsiteY0" fmla="*/ 1741053 h 3885325"/>
              <a:gd name="connsiteX1" fmla="*/ 1453763 w 9041124"/>
              <a:gd name="connsiteY1" fmla="*/ 2017278 h 3885325"/>
              <a:gd name="connsiteX2" fmla="*/ 3425438 w 9041124"/>
              <a:gd name="connsiteY2" fmla="*/ 1941078 h 3885325"/>
              <a:gd name="connsiteX3" fmla="*/ 5873363 w 9041124"/>
              <a:gd name="connsiteY3" fmla="*/ 1750578 h 3885325"/>
              <a:gd name="connsiteX4" fmla="*/ 7616438 w 9041124"/>
              <a:gd name="connsiteY4" fmla="*/ 1207653 h 3885325"/>
              <a:gd name="connsiteX5" fmla="*/ 8426063 w 9041124"/>
              <a:gd name="connsiteY5" fmla="*/ 293253 h 3885325"/>
              <a:gd name="connsiteX6" fmla="*/ 8949938 w 9041124"/>
              <a:gd name="connsiteY6" fmla="*/ 17028 h 3885325"/>
              <a:gd name="connsiteX7" fmla="*/ 9035663 w 9041124"/>
              <a:gd name="connsiteY7" fmla="*/ 702828 h 3885325"/>
              <a:gd name="connsiteX8" fmla="*/ 9035663 w 9041124"/>
              <a:gd name="connsiteY8" fmla="*/ 2798328 h 3885325"/>
              <a:gd name="connsiteX9" fmla="*/ 9035663 w 9041124"/>
              <a:gd name="connsiteY9" fmla="*/ 3484128 h 3885325"/>
              <a:gd name="connsiteX10" fmla="*/ 8959463 w 9041124"/>
              <a:gd name="connsiteY10" fmla="*/ 3827028 h 3885325"/>
              <a:gd name="connsiteX11" fmla="*/ 8159363 w 9041124"/>
              <a:gd name="connsiteY11" fmla="*/ 3846078 h 3885325"/>
              <a:gd name="connsiteX12" fmla="*/ 6997313 w 9041124"/>
              <a:gd name="connsiteY12" fmla="*/ 3798453 h 3885325"/>
              <a:gd name="connsiteX13" fmla="*/ 7206863 w 9041124"/>
              <a:gd name="connsiteY13" fmla="*/ 2541153 h 3885325"/>
              <a:gd name="connsiteX14" fmla="*/ 7216388 w 9041124"/>
              <a:gd name="connsiteY14" fmla="*/ 2312553 h 3885325"/>
              <a:gd name="connsiteX15" fmla="*/ 6797288 w 9041124"/>
              <a:gd name="connsiteY15" fmla="*/ 2198253 h 3885325"/>
              <a:gd name="connsiteX16" fmla="*/ 5597138 w 9041124"/>
              <a:gd name="connsiteY16" fmla="*/ 2274453 h 3885325"/>
              <a:gd name="connsiteX17" fmla="*/ 4730363 w 9041124"/>
              <a:gd name="connsiteY17" fmla="*/ 2322078 h 3885325"/>
              <a:gd name="connsiteX18" fmla="*/ 4111238 w 9041124"/>
              <a:gd name="connsiteY18" fmla="*/ 2817378 h 3885325"/>
              <a:gd name="connsiteX19" fmla="*/ 3149213 w 9041124"/>
              <a:gd name="connsiteY19" fmla="*/ 3693678 h 3885325"/>
              <a:gd name="connsiteX20" fmla="*/ 2872988 w 9041124"/>
              <a:gd name="connsiteY20" fmla="*/ 3846079 h 3885325"/>
              <a:gd name="connsiteX21" fmla="*/ 2672963 w 9041124"/>
              <a:gd name="connsiteY21" fmla="*/ 3788928 h 3885325"/>
              <a:gd name="connsiteX22" fmla="*/ 3625463 w 9041124"/>
              <a:gd name="connsiteY22" fmla="*/ 2865003 h 3885325"/>
              <a:gd name="connsiteX23" fmla="*/ 3958838 w 9041124"/>
              <a:gd name="connsiteY23" fmla="*/ 2474478 h 3885325"/>
              <a:gd name="connsiteX24" fmla="*/ 2615813 w 9041124"/>
              <a:gd name="connsiteY24" fmla="*/ 2407803 h 3885325"/>
              <a:gd name="connsiteX25" fmla="*/ 863213 w 9041124"/>
              <a:gd name="connsiteY25" fmla="*/ 2226828 h 3885325"/>
              <a:gd name="connsiteX26" fmla="*/ 120263 w 9041124"/>
              <a:gd name="connsiteY26" fmla="*/ 2626878 h 3885325"/>
              <a:gd name="connsiteX27" fmla="*/ 44063 w 9041124"/>
              <a:gd name="connsiteY27" fmla="*/ 2464953 h 3885325"/>
              <a:gd name="connsiteX28" fmla="*/ 558413 w 9041124"/>
              <a:gd name="connsiteY28" fmla="*/ 2064903 h 3885325"/>
              <a:gd name="connsiteX29" fmla="*/ 110738 w 9041124"/>
              <a:gd name="connsiteY29" fmla="*/ 1855353 h 3885325"/>
              <a:gd name="connsiteX30" fmla="*/ 110738 w 9041124"/>
              <a:gd name="connsiteY30" fmla="*/ 1579128 h 3885325"/>
              <a:gd name="connsiteX31" fmla="*/ 244088 w 9041124"/>
              <a:gd name="connsiteY31" fmla="*/ 1741053 h 3885325"/>
              <a:gd name="connsiteX0" fmla="*/ 244088 w 9041124"/>
              <a:gd name="connsiteY0" fmla="*/ 1741053 h 3895490"/>
              <a:gd name="connsiteX1" fmla="*/ 1453763 w 9041124"/>
              <a:gd name="connsiteY1" fmla="*/ 2017278 h 3895490"/>
              <a:gd name="connsiteX2" fmla="*/ 3425438 w 9041124"/>
              <a:gd name="connsiteY2" fmla="*/ 1941078 h 3895490"/>
              <a:gd name="connsiteX3" fmla="*/ 5873363 w 9041124"/>
              <a:gd name="connsiteY3" fmla="*/ 1750578 h 3895490"/>
              <a:gd name="connsiteX4" fmla="*/ 7616438 w 9041124"/>
              <a:gd name="connsiteY4" fmla="*/ 1207653 h 3895490"/>
              <a:gd name="connsiteX5" fmla="*/ 8426063 w 9041124"/>
              <a:gd name="connsiteY5" fmla="*/ 293253 h 3895490"/>
              <a:gd name="connsiteX6" fmla="*/ 8949938 w 9041124"/>
              <a:gd name="connsiteY6" fmla="*/ 17028 h 3895490"/>
              <a:gd name="connsiteX7" fmla="*/ 9035663 w 9041124"/>
              <a:gd name="connsiteY7" fmla="*/ 702828 h 3895490"/>
              <a:gd name="connsiteX8" fmla="*/ 9035663 w 9041124"/>
              <a:gd name="connsiteY8" fmla="*/ 2798328 h 3895490"/>
              <a:gd name="connsiteX9" fmla="*/ 9035663 w 9041124"/>
              <a:gd name="connsiteY9" fmla="*/ 3484128 h 3895490"/>
              <a:gd name="connsiteX10" fmla="*/ 8959463 w 9041124"/>
              <a:gd name="connsiteY10" fmla="*/ 3827028 h 3895490"/>
              <a:gd name="connsiteX11" fmla="*/ 8159363 w 9041124"/>
              <a:gd name="connsiteY11" fmla="*/ 3846078 h 3895490"/>
              <a:gd name="connsiteX12" fmla="*/ 6997313 w 9041124"/>
              <a:gd name="connsiteY12" fmla="*/ 3798453 h 3895490"/>
              <a:gd name="connsiteX13" fmla="*/ 7206863 w 9041124"/>
              <a:gd name="connsiteY13" fmla="*/ 2541153 h 3895490"/>
              <a:gd name="connsiteX14" fmla="*/ 7216388 w 9041124"/>
              <a:gd name="connsiteY14" fmla="*/ 2312553 h 3895490"/>
              <a:gd name="connsiteX15" fmla="*/ 6797288 w 9041124"/>
              <a:gd name="connsiteY15" fmla="*/ 2198253 h 3895490"/>
              <a:gd name="connsiteX16" fmla="*/ 5597138 w 9041124"/>
              <a:gd name="connsiteY16" fmla="*/ 2274453 h 3895490"/>
              <a:gd name="connsiteX17" fmla="*/ 4730363 w 9041124"/>
              <a:gd name="connsiteY17" fmla="*/ 2322078 h 3895490"/>
              <a:gd name="connsiteX18" fmla="*/ 4111238 w 9041124"/>
              <a:gd name="connsiteY18" fmla="*/ 2817378 h 3895490"/>
              <a:gd name="connsiteX19" fmla="*/ 3149213 w 9041124"/>
              <a:gd name="connsiteY19" fmla="*/ 3693678 h 3895490"/>
              <a:gd name="connsiteX20" fmla="*/ 2930138 w 9041124"/>
              <a:gd name="connsiteY20" fmla="*/ 3865129 h 3895490"/>
              <a:gd name="connsiteX21" fmla="*/ 2672963 w 9041124"/>
              <a:gd name="connsiteY21" fmla="*/ 3788928 h 3895490"/>
              <a:gd name="connsiteX22" fmla="*/ 3625463 w 9041124"/>
              <a:gd name="connsiteY22" fmla="*/ 2865003 h 3895490"/>
              <a:gd name="connsiteX23" fmla="*/ 3958838 w 9041124"/>
              <a:gd name="connsiteY23" fmla="*/ 2474478 h 3895490"/>
              <a:gd name="connsiteX24" fmla="*/ 2615813 w 9041124"/>
              <a:gd name="connsiteY24" fmla="*/ 2407803 h 3895490"/>
              <a:gd name="connsiteX25" fmla="*/ 863213 w 9041124"/>
              <a:gd name="connsiteY25" fmla="*/ 2226828 h 3895490"/>
              <a:gd name="connsiteX26" fmla="*/ 120263 w 9041124"/>
              <a:gd name="connsiteY26" fmla="*/ 2626878 h 3895490"/>
              <a:gd name="connsiteX27" fmla="*/ 44063 w 9041124"/>
              <a:gd name="connsiteY27" fmla="*/ 2464953 h 3895490"/>
              <a:gd name="connsiteX28" fmla="*/ 558413 w 9041124"/>
              <a:gd name="connsiteY28" fmla="*/ 2064903 h 3895490"/>
              <a:gd name="connsiteX29" fmla="*/ 110738 w 9041124"/>
              <a:gd name="connsiteY29" fmla="*/ 1855353 h 3895490"/>
              <a:gd name="connsiteX30" fmla="*/ 110738 w 9041124"/>
              <a:gd name="connsiteY30" fmla="*/ 1579128 h 3895490"/>
              <a:gd name="connsiteX31" fmla="*/ 244088 w 9041124"/>
              <a:gd name="connsiteY31" fmla="*/ 1741053 h 3895490"/>
              <a:gd name="connsiteX0" fmla="*/ 244088 w 9041124"/>
              <a:gd name="connsiteY0" fmla="*/ 1741053 h 3895490"/>
              <a:gd name="connsiteX1" fmla="*/ 1453763 w 9041124"/>
              <a:gd name="connsiteY1" fmla="*/ 2017278 h 3895490"/>
              <a:gd name="connsiteX2" fmla="*/ 3425438 w 9041124"/>
              <a:gd name="connsiteY2" fmla="*/ 1941078 h 3895490"/>
              <a:gd name="connsiteX3" fmla="*/ 5873363 w 9041124"/>
              <a:gd name="connsiteY3" fmla="*/ 1750578 h 3895490"/>
              <a:gd name="connsiteX4" fmla="*/ 7616438 w 9041124"/>
              <a:gd name="connsiteY4" fmla="*/ 1207653 h 3895490"/>
              <a:gd name="connsiteX5" fmla="*/ 8426063 w 9041124"/>
              <a:gd name="connsiteY5" fmla="*/ 293253 h 3895490"/>
              <a:gd name="connsiteX6" fmla="*/ 8949938 w 9041124"/>
              <a:gd name="connsiteY6" fmla="*/ 17028 h 3895490"/>
              <a:gd name="connsiteX7" fmla="*/ 9035663 w 9041124"/>
              <a:gd name="connsiteY7" fmla="*/ 702828 h 3895490"/>
              <a:gd name="connsiteX8" fmla="*/ 9035663 w 9041124"/>
              <a:gd name="connsiteY8" fmla="*/ 2798328 h 3895490"/>
              <a:gd name="connsiteX9" fmla="*/ 9035663 w 9041124"/>
              <a:gd name="connsiteY9" fmla="*/ 3484128 h 3895490"/>
              <a:gd name="connsiteX10" fmla="*/ 8959463 w 9041124"/>
              <a:gd name="connsiteY10" fmla="*/ 3827028 h 3895490"/>
              <a:gd name="connsiteX11" fmla="*/ 8159363 w 9041124"/>
              <a:gd name="connsiteY11" fmla="*/ 3846078 h 3895490"/>
              <a:gd name="connsiteX12" fmla="*/ 6997313 w 9041124"/>
              <a:gd name="connsiteY12" fmla="*/ 3798453 h 3895490"/>
              <a:gd name="connsiteX13" fmla="*/ 7206863 w 9041124"/>
              <a:gd name="connsiteY13" fmla="*/ 2541153 h 3895490"/>
              <a:gd name="connsiteX14" fmla="*/ 7216388 w 9041124"/>
              <a:gd name="connsiteY14" fmla="*/ 2312553 h 3895490"/>
              <a:gd name="connsiteX15" fmla="*/ 6797288 w 9041124"/>
              <a:gd name="connsiteY15" fmla="*/ 2198253 h 3895490"/>
              <a:gd name="connsiteX16" fmla="*/ 5597138 w 9041124"/>
              <a:gd name="connsiteY16" fmla="*/ 2274453 h 3895490"/>
              <a:gd name="connsiteX17" fmla="*/ 4730363 w 9041124"/>
              <a:gd name="connsiteY17" fmla="*/ 2322078 h 3895490"/>
              <a:gd name="connsiteX18" fmla="*/ 4111238 w 9041124"/>
              <a:gd name="connsiteY18" fmla="*/ 2817378 h 3895490"/>
              <a:gd name="connsiteX19" fmla="*/ 3149213 w 9041124"/>
              <a:gd name="connsiteY19" fmla="*/ 3693678 h 3895490"/>
              <a:gd name="connsiteX20" fmla="*/ 2930138 w 9041124"/>
              <a:gd name="connsiteY20" fmla="*/ 3865129 h 3895490"/>
              <a:gd name="connsiteX21" fmla="*/ 2672963 w 9041124"/>
              <a:gd name="connsiteY21" fmla="*/ 3788928 h 3895490"/>
              <a:gd name="connsiteX22" fmla="*/ 3625463 w 9041124"/>
              <a:gd name="connsiteY22" fmla="*/ 2865003 h 3895490"/>
              <a:gd name="connsiteX23" fmla="*/ 3958838 w 9041124"/>
              <a:gd name="connsiteY23" fmla="*/ 2474478 h 3895490"/>
              <a:gd name="connsiteX24" fmla="*/ 2615813 w 9041124"/>
              <a:gd name="connsiteY24" fmla="*/ 2341128 h 3895490"/>
              <a:gd name="connsiteX25" fmla="*/ 863213 w 9041124"/>
              <a:gd name="connsiteY25" fmla="*/ 2226828 h 3895490"/>
              <a:gd name="connsiteX26" fmla="*/ 120263 w 9041124"/>
              <a:gd name="connsiteY26" fmla="*/ 2626878 h 3895490"/>
              <a:gd name="connsiteX27" fmla="*/ 44063 w 9041124"/>
              <a:gd name="connsiteY27" fmla="*/ 2464953 h 3895490"/>
              <a:gd name="connsiteX28" fmla="*/ 558413 w 9041124"/>
              <a:gd name="connsiteY28" fmla="*/ 2064903 h 3895490"/>
              <a:gd name="connsiteX29" fmla="*/ 110738 w 9041124"/>
              <a:gd name="connsiteY29" fmla="*/ 1855353 h 3895490"/>
              <a:gd name="connsiteX30" fmla="*/ 110738 w 9041124"/>
              <a:gd name="connsiteY30" fmla="*/ 1579128 h 3895490"/>
              <a:gd name="connsiteX31" fmla="*/ 244088 w 9041124"/>
              <a:gd name="connsiteY31" fmla="*/ 1741053 h 3895490"/>
              <a:gd name="connsiteX0" fmla="*/ 244088 w 9041124"/>
              <a:gd name="connsiteY0" fmla="*/ 1741053 h 3895490"/>
              <a:gd name="connsiteX1" fmla="*/ 1463288 w 9041124"/>
              <a:gd name="connsiteY1" fmla="*/ 1960128 h 3895490"/>
              <a:gd name="connsiteX2" fmla="*/ 3425438 w 9041124"/>
              <a:gd name="connsiteY2" fmla="*/ 1941078 h 3895490"/>
              <a:gd name="connsiteX3" fmla="*/ 5873363 w 9041124"/>
              <a:gd name="connsiteY3" fmla="*/ 1750578 h 3895490"/>
              <a:gd name="connsiteX4" fmla="*/ 7616438 w 9041124"/>
              <a:gd name="connsiteY4" fmla="*/ 1207653 h 3895490"/>
              <a:gd name="connsiteX5" fmla="*/ 8426063 w 9041124"/>
              <a:gd name="connsiteY5" fmla="*/ 293253 h 3895490"/>
              <a:gd name="connsiteX6" fmla="*/ 8949938 w 9041124"/>
              <a:gd name="connsiteY6" fmla="*/ 17028 h 3895490"/>
              <a:gd name="connsiteX7" fmla="*/ 9035663 w 9041124"/>
              <a:gd name="connsiteY7" fmla="*/ 702828 h 3895490"/>
              <a:gd name="connsiteX8" fmla="*/ 9035663 w 9041124"/>
              <a:gd name="connsiteY8" fmla="*/ 2798328 h 3895490"/>
              <a:gd name="connsiteX9" fmla="*/ 9035663 w 9041124"/>
              <a:gd name="connsiteY9" fmla="*/ 3484128 h 3895490"/>
              <a:gd name="connsiteX10" fmla="*/ 8959463 w 9041124"/>
              <a:gd name="connsiteY10" fmla="*/ 3827028 h 3895490"/>
              <a:gd name="connsiteX11" fmla="*/ 8159363 w 9041124"/>
              <a:gd name="connsiteY11" fmla="*/ 3846078 h 3895490"/>
              <a:gd name="connsiteX12" fmla="*/ 6997313 w 9041124"/>
              <a:gd name="connsiteY12" fmla="*/ 3798453 h 3895490"/>
              <a:gd name="connsiteX13" fmla="*/ 7206863 w 9041124"/>
              <a:gd name="connsiteY13" fmla="*/ 2541153 h 3895490"/>
              <a:gd name="connsiteX14" fmla="*/ 7216388 w 9041124"/>
              <a:gd name="connsiteY14" fmla="*/ 2312553 h 3895490"/>
              <a:gd name="connsiteX15" fmla="*/ 6797288 w 9041124"/>
              <a:gd name="connsiteY15" fmla="*/ 2198253 h 3895490"/>
              <a:gd name="connsiteX16" fmla="*/ 5597138 w 9041124"/>
              <a:gd name="connsiteY16" fmla="*/ 2274453 h 3895490"/>
              <a:gd name="connsiteX17" fmla="*/ 4730363 w 9041124"/>
              <a:gd name="connsiteY17" fmla="*/ 2322078 h 3895490"/>
              <a:gd name="connsiteX18" fmla="*/ 4111238 w 9041124"/>
              <a:gd name="connsiteY18" fmla="*/ 2817378 h 3895490"/>
              <a:gd name="connsiteX19" fmla="*/ 3149213 w 9041124"/>
              <a:gd name="connsiteY19" fmla="*/ 3693678 h 3895490"/>
              <a:gd name="connsiteX20" fmla="*/ 2930138 w 9041124"/>
              <a:gd name="connsiteY20" fmla="*/ 3865129 h 3895490"/>
              <a:gd name="connsiteX21" fmla="*/ 2672963 w 9041124"/>
              <a:gd name="connsiteY21" fmla="*/ 3788928 h 3895490"/>
              <a:gd name="connsiteX22" fmla="*/ 3625463 w 9041124"/>
              <a:gd name="connsiteY22" fmla="*/ 2865003 h 3895490"/>
              <a:gd name="connsiteX23" fmla="*/ 3958838 w 9041124"/>
              <a:gd name="connsiteY23" fmla="*/ 2474478 h 3895490"/>
              <a:gd name="connsiteX24" fmla="*/ 2615813 w 9041124"/>
              <a:gd name="connsiteY24" fmla="*/ 2341128 h 3895490"/>
              <a:gd name="connsiteX25" fmla="*/ 863213 w 9041124"/>
              <a:gd name="connsiteY25" fmla="*/ 2226828 h 3895490"/>
              <a:gd name="connsiteX26" fmla="*/ 120263 w 9041124"/>
              <a:gd name="connsiteY26" fmla="*/ 2626878 h 3895490"/>
              <a:gd name="connsiteX27" fmla="*/ 44063 w 9041124"/>
              <a:gd name="connsiteY27" fmla="*/ 2464953 h 3895490"/>
              <a:gd name="connsiteX28" fmla="*/ 558413 w 9041124"/>
              <a:gd name="connsiteY28" fmla="*/ 2064903 h 3895490"/>
              <a:gd name="connsiteX29" fmla="*/ 110738 w 9041124"/>
              <a:gd name="connsiteY29" fmla="*/ 1855353 h 3895490"/>
              <a:gd name="connsiteX30" fmla="*/ 110738 w 9041124"/>
              <a:gd name="connsiteY30" fmla="*/ 1579128 h 3895490"/>
              <a:gd name="connsiteX31" fmla="*/ 244088 w 9041124"/>
              <a:gd name="connsiteY31" fmla="*/ 1741053 h 3895490"/>
              <a:gd name="connsiteX0" fmla="*/ 246061 w 9043097"/>
              <a:gd name="connsiteY0" fmla="*/ 1741053 h 3895490"/>
              <a:gd name="connsiteX1" fmla="*/ 1465261 w 9043097"/>
              <a:gd name="connsiteY1" fmla="*/ 1960128 h 3895490"/>
              <a:gd name="connsiteX2" fmla="*/ 3427411 w 9043097"/>
              <a:gd name="connsiteY2" fmla="*/ 1941078 h 3895490"/>
              <a:gd name="connsiteX3" fmla="*/ 5875336 w 9043097"/>
              <a:gd name="connsiteY3" fmla="*/ 1750578 h 3895490"/>
              <a:gd name="connsiteX4" fmla="*/ 7618411 w 9043097"/>
              <a:gd name="connsiteY4" fmla="*/ 1207653 h 3895490"/>
              <a:gd name="connsiteX5" fmla="*/ 8428036 w 9043097"/>
              <a:gd name="connsiteY5" fmla="*/ 293253 h 3895490"/>
              <a:gd name="connsiteX6" fmla="*/ 8951911 w 9043097"/>
              <a:gd name="connsiteY6" fmla="*/ 17028 h 3895490"/>
              <a:gd name="connsiteX7" fmla="*/ 9037636 w 9043097"/>
              <a:gd name="connsiteY7" fmla="*/ 702828 h 3895490"/>
              <a:gd name="connsiteX8" fmla="*/ 9037636 w 9043097"/>
              <a:gd name="connsiteY8" fmla="*/ 2798328 h 3895490"/>
              <a:gd name="connsiteX9" fmla="*/ 9037636 w 9043097"/>
              <a:gd name="connsiteY9" fmla="*/ 3484128 h 3895490"/>
              <a:gd name="connsiteX10" fmla="*/ 8961436 w 9043097"/>
              <a:gd name="connsiteY10" fmla="*/ 3827028 h 3895490"/>
              <a:gd name="connsiteX11" fmla="*/ 8161336 w 9043097"/>
              <a:gd name="connsiteY11" fmla="*/ 3846078 h 3895490"/>
              <a:gd name="connsiteX12" fmla="*/ 6999286 w 9043097"/>
              <a:gd name="connsiteY12" fmla="*/ 3798453 h 3895490"/>
              <a:gd name="connsiteX13" fmla="*/ 7208836 w 9043097"/>
              <a:gd name="connsiteY13" fmla="*/ 2541153 h 3895490"/>
              <a:gd name="connsiteX14" fmla="*/ 7218361 w 9043097"/>
              <a:gd name="connsiteY14" fmla="*/ 2312553 h 3895490"/>
              <a:gd name="connsiteX15" fmla="*/ 6799261 w 9043097"/>
              <a:gd name="connsiteY15" fmla="*/ 2198253 h 3895490"/>
              <a:gd name="connsiteX16" fmla="*/ 5599111 w 9043097"/>
              <a:gd name="connsiteY16" fmla="*/ 2274453 h 3895490"/>
              <a:gd name="connsiteX17" fmla="*/ 4732336 w 9043097"/>
              <a:gd name="connsiteY17" fmla="*/ 2322078 h 3895490"/>
              <a:gd name="connsiteX18" fmla="*/ 4113211 w 9043097"/>
              <a:gd name="connsiteY18" fmla="*/ 2817378 h 3895490"/>
              <a:gd name="connsiteX19" fmla="*/ 3151186 w 9043097"/>
              <a:gd name="connsiteY19" fmla="*/ 3693678 h 3895490"/>
              <a:gd name="connsiteX20" fmla="*/ 2932111 w 9043097"/>
              <a:gd name="connsiteY20" fmla="*/ 3865129 h 3895490"/>
              <a:gd name="connsiteX21" fmla="*/ 2674936 w 9043097"/>
              <a:gd name="connsiteY21" fmla="*/ 3788928 h 3895490"/>
              <a:gd name="connsiteX22" fmla="*/ 3627436 w 9043097"/>
              <a:gd name="connsiteY22" fmla="*/ 2865003 h 3895490"/>
              <a:gd name="connsiteX23" fmla="*/ 3960811 w 9043097"/>
              <a:gd name="connsiteY23" fmla="*/ 2474478 h 3895490"/>
              <a:gd name="connsiteX24" fmla="*/ 2617786 w 9043097"/>
              <a:gd name="connsiteY24" fmla="*/ 2341128 h 3895490"/>
              <a:gd name="connsiteX25" fmla="*/ 865186 w 9043097"/>
              <a:gd name="connsiteY25" fmla="*/ 2226828 h 3895490"/>
              <a:gd name="connsiteX26" fmla="*/ 122236 w 9043097"/>
              <a:gd name="connsiteY26" fmla="*/ 2626878 h 3895490"/>
              <a:gd name="connsiteX27" fmla="*/ 46036 w 9043097"/>
              <a:gd name="connsiteY27" fmla="*/ 2464953 h 3895490"/>
              <a:gd name="connsiteX28" fmla="*/ 560386 w 9043097"/>
              <a:gd name="connsiteY28" fmla="*/ 2064903 h 3895490"/>
              <a:gd name="connsiteX29" fmla="*/ 112711 w 9043097"/>
              <a:gd name="connsiteY29" fmla="*/ 1855353 h 3895490"/>
              <a:gd name="connsiteX30" fmla="*/ 7936 w 9043097"/>
              <a:gd name="connsiteY30" fmla="*/ 1588653 h 3895490"/>
              <a:gd name="connsiteX31" fmla="*/ 246061 w 9043097"/>
              <a:gd name="connsiteY31" fmla="*/ 1741053 h 3895490"/>
              <a:gd name="connsiteX0" fmla="*/ 260641 w 9057677"/>
              <a:gd name="connsiteY0" fmla="*/ 1741053 h 3895490"/>
              <a:gd name="connsiteX1" fmla="*/ 1479841 w 9057677"/>
              <a:gd name="connsiteY1" fmla="*/ 1960128 h 3895490"/>
              <a:gd name="connsiteX2" fmla="*/ 3441991 w 9057677"/>
              <a:gd name="connsiteY2" fmla="*/ 1941078 h 3895490"/>
              <a:gd name="connsiteX3" fmla="*/ 5889916 w 9057677"/>
              <a:gd name="connsiteY3" fmla="*/ 1750578 h 3895490"/>
              <a:gd name="connsiteX4" fmla="*/ 7632991 w 9057677"/>
              <a:gd name="connsiteY4" fmla="*/ 1207653 h 3895490"/>
              <a:gd name="connsiteX5" fmla="*/ 8442616 w 9057677"/>
              <a:gd name="connsiteY5" fmla="*/ 293253 h 3895490"/>
              <a:gd name="connsiteX6" fmla="*/ 8966491 w 9057677"/>
              <a:gd name="connsiteY6" fmla="*/ 17028 h 3895490"/>
              <a:gd name="connsiteX7" fmla="*/ 9052216 w 9057677"/>
              <a:gd name="connsiteY7" fmla="*/ 702828 h 3895490"/>
              <a:gd name="connsiteX8" fmla="*/ 9052216 w 9057677"/>
              <a:gd name="connsiteY8" fmla="*/ 2798328 h 3895490"/>
              <a:gd name="connsiteX9" fmla="*/ 9052216 w 9057677"/>
              <a:gd name="connsiteY9" fmla="*/ 3484128 h 3895490"/>
              <a:gd name="connsiteX10" fmla="*/ 8976016 w 9057677"/>
              <a:gd name="connsiteY10" fmla="*/ 3827028 h 3895490"/>
              <a:gd name="connsiteX11" fmla="*/ 8175916 w 9057677"/>
              <a:gd name="connsiteY11" fmla="*/ 3846078 h 3895490"/>
              <a:gd name="connsiteX12" fmla="*/ 7013866 w 9057677"/>
              <a:gd name="connsiteY12" fmla="*/ 3798453 h 3895490"/>
              <a:gd name="connsiteX13" fmla="*/ 7223416 w 9057677"/>
              <a:gd name="connsiteY13" fmla="*/ 2541153 h 3895490"/>
              <a:gd name="connsiteX14" fmla="*/ 7232941 w 9057677"/>
              <a:gd name="connsiteY14" fmla="*/ 2312553 h 3895490"/>
              <a:gd name="connsiteX15" fmla="*/ 6813841 w 9057677"/>
              <a:gd name="connsiteY15" fmla="*/ 2198253 h 3895490"/>
              <a:gd name="connsiteX16" fmla="*/ 5613691 w 9057677"/>
              <a:gd name="connsiteY16" fmla="*/ 2274453 h 3895490"/>
              <a:gd name="connsiteX17" fmla="*/ 4746916 w 9057677"/>
              <a:gd name="connsiteY17" fmla="*/ 2322078 h 3895490"/>
              <a:gd name="connsiteX18" fmla="*/ 4127791 w 9057677"/>
              <a:gd name="connsiteY18" fmla="*/ 2817378 h 3895490"/>
              <a:gd name="connsiteX19" fmla="*/ 3165766 w 9057677"/>
              <a:gd name="connsiteY19" fmla="*/ 3693678 h 3895490"/>
              <a:gd name="connsiteX20" fmla="*/ 2946691 w 9057677"/>
              <a:gd name="connsiteY20" fmla="*/ 3865129 h 3895490"/>
              <a:gd name="connsiteX21" fmla="*/ 2689516 w 9057677"/>
              <a:gd name="connsiteY21" fmla="*/ 3788928 h 3895490"/>
              <a:gd name="connsiteX22" fmla="*/ 3642016 w 9057677"/>
              <a:gd name="connsiteY22" fmla="*/ 2865003 h 3895490"/>
              <a:gd name="connsiteX23" fmla="*/ 3975391 w 9057677"/>
              <a:gd name="connsiteY23" fmla="*/ 2474478 h 3895490"/>
              <a:gd name="connsiteX24" fmla="*/ 2632366 w 9057677"/>
              <a:gd name="connsiteY24" fmla="*/ 2341128 h 3895490"/>
              <a:gd name="connsiteX25" fmla="*/ 879766 w 9057677"/>
              <a:gd name="connsiteY25" fmla="*/ 2226828 h 3895490"/>
              <a:gd name="connsiteX26" fmla="*/ 136816 w 9057677"/>
              <a:gd name="connsiteY26" fmla="*/ 2626878 h 3895490"/>
              <a:gd name="connsiteX27" fmla="*/ 60616 w 9057677"/>
              <a:gd name="connsiteY27" fmla="*/ 2464953 h 3895490"/>
              <a:gd name="connsiteX28" fmla="*/ 574966 w 9057677"/>
              <a:gd name="connsiteY28" fmla="*/ 2064903 h 3895490"/>
              <a:gd name="connsiteX29" fmla="*/ 60616 w 9057677"/>
              <a:gd name="connsiteY29" fmla="*/ 1874403 h 3895490"/>
              <a:gd name="connsiteX30" fmla="*/ 22516 w 9057677"/>
              <a:gd name="connsiteY30" fmla="*/ 1588653 h 3895490"/>
              <a:gd name="connsiteX31" fmla="*/ 260641 w 9057677"/>
              <a:gd name="connsiteY31" fmla="*/ 1741053 h 3895490"/>
              <a:gd name="connsiteX0" fmla="*/ 260641 w 9057677"/>
              <a:gd name="connsiteY0" fmla="*/ 1741053 h 3895490"/>
              <a:gd name="connsiteX1" fmla="*/ 1479841 w 9057677"/>
              <a:gd name="connsiteY1" fmla="*/ 1960128 h 3895490"/>
              <a:gd name="connsiteX2" fmla="*/ 3441991 w 9057677"/>
              <a:gd name="connsiteY2" fmla="*/ 1941078 h 3895490"/>
              <a:gd name="connsiteX3" fmla="*/ 5889916 w 9057677"/>
              <a:gd name="connsiteY3" fmla="*/ 1750578 h 3895490"/>
              <a:gd name="connsiteX4" fmla="*/ 7632991 w 9057677"/>
              <a:gd name="connsiteY4" fmla="*/ 1207653 h 3895490"/>
              <a:gd name="connsiteX5" fmla="*/ 8442616 w 9057677"/>
              <a:gd name="connsiteY5" fmla="*/ 293253 h 3895490"/>
              <a:gd name="connsiteX6" fmla="*/ 8966491 w 9057677"/>
              <a:gd name="connsiteY6" fmla="*/ 17028 h 3895490"/>
              <a:gd name="connsiteX7" fmla="*/ 9052216 w 9057677"/>
              <a:gd name="connsiteY7" fmla="*/ 702828 h 3895490"/>
              <a:gd name="connsiteX8" fmla="*/ 9052216 w 9057677"/>
              <a:gd name="connsiteY8" fmla="*/ 2798328 h 3895490"/>
              <a:gd name="connsiteX9" fmla="*/ 9052216 w 9057677"/>
              <a:gd name="connsiteY9" fmla="*/ 3484128 h 3895490"/>
              <a:gd name="connsiteX10" fmla="*/ 8976016 w 9057677"/>
              <a:gd name="connsiteY10" fmla="*/ 3827028 h 3895490"/>
              <a:gd name="connsiteX11" fmla="*/ 8175916 w 9057677"/>
              <a:gd name="connsiteY11" fmla="*/ 3846078 h 3895490"/>
              <a:gd name="connsiteX12" fmla="*/ 7013866 w 9057677"/>
              <a:gd name="connsiteY12" fmla="*/ 3798453 h 3895490"/>
              <a:gd name="connsiteX13" fmla="*/ 7223416 w 9057677"/>
              <a:gd name="connsiteY13" fmla="*/ 2541153 h 3895490"/>
              <a:gd name="connsiteX14" fmla="*/ 7232941 w 9057677"/>
              <a:gd name="connsiteY14" fmla="*/ 2312553 h 3895490"/>
              <a:gd name="connsiteX15" fmla="*/ 6813841 w 9057677"/>
              <a:gd name="connsiteY15" fmla="*/ 2198253 h 3895490"/>
              <a:gd name="connsiteX16" fmla="*/ 5613691 w 9057677"/>
              <a:gd name="connsiteY16" fmla="*/ 2274453 h 3895490"/>
              <a:gd name="connsiteX17" fmla="*/ 4746916 w 9057677"/>
              <a:gd name="connsiteY17" fmla="*/ 2322078 h 3895490"/>
              <a:gd name="connsiteX18" fmla="*/ 4127791 w 9057677"/>
              <a:gd name="connsiteY18" fmla="*/ 2817378 h 3895490"/>
              <a:gd name="connsiteX19" fmla="*/ 3165766 w 9057677"/>
              <a:gd name="connsiteY19" fmla="*/ 3693678 h 3895490"/>
              <a:gd name="connsiteX20" fmla="*/ 2946691 w 9057677"/>
              <a:gd name="connsiteY20" fmla="*/ 3865129 h 3895490"/>
              <a:gd name="connsiteX21" fmla="*/ 2689516 w 9057677"/>
              <a:gd name="connsiteY21" fmla="*/ 3788928 h 3895490"/>
              <a:gd name="connsiteX22" fmla="*/ 3642016 w 9057677"/>
              <a:gd name="connsiteY22" fmla="*/ 2865003 h 3895490"/>
              <a:gd name="connsiteX23" fmla="*/ 3975391 w 9057677"/>
              <a:gd name="connsiteY23" fmla="*/ 2474478 h 3895490"/>
              <a:gd name="connsiteX24" fmla="*/ 2632366 w 9057677"/>
              <a:gd name="connsiteY24" fmla="*/ 2341128 h 3895490"/>
              <a:gd name="connsiteX25" fmla="*/ 879766 w 9057677"/>
              <a:gd name="connsiteY25" fmla="*/ 2226828 h 3895490"/>
              <a:gd name="connsiteX26" fmla="*/ 136816 w 9057677"/>
              <a:gd name="connsiteY26" fmla="*/ 2626878 h 3895490"/>
              <a:gd name="connsiteX27" fmla="*/ 60616 w 9057677"/>
              <a:gd name="connsiteY27" fmla="*/ 2464953 h 3895490"/>
              <a:gd name="connsiteX28" fmla="*/ 574966 w 9057677"/>
              <a:gd name="connsiteY28" fmla="*/ 2064903 h 3895490"/>
              <a:gd name="connsiteX29" fmla="*/ 60616 w 9057677"/>
              <a:gd name="connsiteY29" fmla="*/ 1874403 h 3895490"/>
              <a:gd name="connsiteX30" fmla="*/ 22516 w 9057677"/>
              <a:gd name="connsiteY30" fmla="*/ 1588653 h 3895490"/>
              <a:gd name="connsiteX31" fmla="*/ 260641 w 9057677"/>
              <a:gd name="connsiteY31" fmla="*/ 1741053 h 3895490"/>
              <a:gd name="connsiteX0" fmla="*/ 248779 w 9045815"/>
              <a:gd name="connsiteY0" fmla="*/ 1741053 h 3895490"/>
              <a:gd name="connsiteX1" fmla="*/ 1467979 w 9045815"/>
              <a:gd name="connsiteY1" fmla="*/ 1960128 h 3895490"/>
              <a:gd name="connsiteX2" fmla="*/ 3430129 w 9045815"/>
              <a:gd name="connsiteY2" fmla="*/ 1941078 h 3895490"/>
              <a:gd name="connsiteX3" fmla="*/ 5878054 w 9045815"/>
              <a:gd name="connsiteY3" fmla="*/ 1750578 h 3895490"/>
              <a:gd name="connsiteX4" fmla="*/ 7621129 w 9045815"/>
              <a:gd name="connsiteY4" fmla="*/ 1207653 h 3895490"/>
              <a:gd name="connsiteX5" fmla="*/ 8430754 w 9045815"/>
              <a:gd name="connsiteY5" fmla="*/ 293253 h 3895490"/>
              <a:gd name="connsiteX6" fmla="*/ 8954629 w 9045815"/>
              <a:gd name="connsiteY6" fmla="*/ 17028 h 3895490"/>
              <a:gd name="connsiteX7" fmla="*/ 9040354 w 9045815"/>
              <a:gd name="connsiteY7" fmla="*/ 702828 h 3895490"/>
              <a:gd name="connsiteX8" fmla="*/ 9040354 w 9045815"/>
              <a:gd name="connsiteY8" fmla="*/ 2798328 h 3895490"/>
              <a:gd name="connsiteX9" fmla="*/ 9040354 w 9045815"/>
              <a:gd name="connsiteY9" fmla="*/ 3484128 h 3895490"/>
              <a:gd name="connsiteX10" fmla="*/ 8964154 w 9045815"/>
              <a:gd name="connsiteY10" fmla="*/ 3827028 h 3895490"/>
              <a:gd name="connsiteX11" fmla="*/ 8164054 w 9045815"/>
              <a:gd name="connsiteY11" fmla="*/ 3846078 h 3895490"/>
              <a:gd name="connsiteX12" fmla="*/ 7002004 w 9045815"/>
              <a:gd name="connsiteY12" fmla="*/ 3798453 h 3895490"/>
              <a:gd name="connsiteX13" fmla="*/ 7211554 w 9045815"/>
              <a:gd name="connsiteY13" fmla="*/ 2541153 h 3895490"/>
              <a:gd name="connsiteX14" fmla="*/ 7221079 w 9045815"/>
              <a:gd name="connsiteY14" fmla="*/ 2312553 h 3895490"/>
              <a:gd name="connsiteX15" fmla="*/ 6801979 w 9045815"/>
              <a:gd name="connsiteY15" fmla="*/ 2198253 h 3895490"/>
              <a:gd name="connsiteX16" fmla="*/ 5601829 w 9045815"/>
              <a:gd name="connsiteY16" fmla="*/ 2274453 h 3895490"/>
              <a:gd name="connsiteX17" fmla="*/ 4735054 w 9045815"/>
              <a:gd name="connsiteY17" fmla="*/ 2322078 h 3895490"/>
              <a:gd name="connsiteX18" fmla="*/ 4115929 w 9045815"/>
              <a:gd name="connsiteY18" fmla="*/ 2817378 h 3895490"/>
              <a:gd name="connsiteX19" fmla="*/ 3153904 w 9045815"/>
              <a:gd name="connsiteY19" fmla="*/ 3693678 h 3895490"/>
              <a:gd name="connsiteX20" fmla="*/ 2934829 w 9045815"/>
              <a:gd name="connsiteY20" fmla="*/ 3865129 h 3895490"/>
              <a:gd name="connsiteX21" fmla="*/ 2677654 w 9045815"/>
              <a:gd name="connsiteY21" fmla="*/ 3788928 h 3895490"/>
              <a:gd name="connsiteX22" fmla="*/ 3630154 w 9045815"/>
              <a:gd name="connsiteY22" fmla="*/ 2865003 h 3895490"/>
              <a:gd name="connsiteX23" fmla="*/ 3963529 w 9045815"/>
              <a:gd name="connsiteY23" fmla="*/ 2474478 h 3895490"/>
              <a:gd name="connsiteX24" fmla="*/ 2620504 w 9045815"/>
              <a:gd name="connsiteY24" fmla="*/ 2341128 h 3895490"/>
              <a:gd name="connsiteX25" fmla="*/ 867904 w 9045815"/>
              <a:gd name="connsiteY25" fmla="*/ 2226828 h 3895490"/>
              <a:gd name="connsiteX26" fmla="*/ 124954 w 9045815"/>
              <a:gd name="connsiteY26" fmla="*/ 2626878 h 3895490"/>
              <a:gd name="connsiteX27" fmla="*/ 48754 w 9045815"/>
              <a:gd name="connsiteY27" fmla="*/ 2464953 h 3895490"/>
              <a:gd name="connsiteX28" fmla="*/ 563104 w 9045815"/>
              <a:gd name="connsiteY28" fmla="*/ 2064903 h 3895490"/>
              <a:gd name="connsiteX29" fmla="*/ 48754 w 9045815"/>
              <a:gd name="connsiteY29" fmla="*/ 1874403 h 3895490"/>
              <a:gd name="connsiteX30" fmla="*/ 10654 w 9045815"/>
              <a:gd name="connsiteY30" fmla="*/ 1588653 h 3895490"/>
              <a:gd name="connsiteX31" fmla="*/ 248779 w 9045815"/>
              <a:gd name="connsiteY31" fmla="*/ 1741053 h 3895490"/>
              <a:gd name="connsiteX0" fmla="*/ 288224 w 9085260"/>
              <a:gd name="connsiteY0" fmla="*/ 1741053 h 3895490"/>
              <a:gd name="connsiteX1" fmla="*/ 1507424 w 9085260"/>
              <a:gd name="connsiteY1" fmla="*/ 1960128 h 3895490"/>
              <a:gd name="connsiteX2" fmla="*/ 3469574 w 9085260"/>
              <a:gd name="connsiteY2" fmla="*/ 1941078 h 3895490"/>
              <a:gd name="connsiteX3" fmla="*/ 5917499 w 9085260"/>
              <a:gd name="connsiteY3" fmla="*/ 1750578 h 3895490"/>
              <a:gd name="connsiteX4" fmla="*/ 7660574 w 9085260"/>
              <a:gd name="connsiteY4" fmla="*/ 1207653 h 3895490"/>
              <a:gd name="connsiteX5" fmla="*/ 8470199 w 9085260"/>
              <a:gd name="connsiteY5" fmla="*/ 293253 h 3895490"/>
              <a:gd name="connsiteX6" fmla="*/ 8994074 w 9085260"/>
              <a:gd name="connsiteY6" fmla="*/ 17028 h 3895490"/>
              <a:gd name="connsiteX7" fmla="*/ 9079799 w 9085260"/>
              <a:gd name="connsiteY7" fmla="*/ 702828 h 3895490"/>
              <a:gd name="connsiteX8" fmla="*/ 9079799 w 9085260"/>
              <a:gd name="connsiteY8" fmla="*/ 2798328 h 3895490"/>
              <a:gd name="connsiteX9" fmla="*/ 9079799 w 9085260"/>
              <a:gd name="connsiteY9" fmla="*/ 3484128 h 3895490"/>
              <a:gd name="connsiteX10" fmla="*/ 9003599 w 9085260"/>
              <a:gd name="connsiteY10" fmla="*/ 3827028 h 3895490"/>
              <a:gd name="connsiteX11" fmla="*/ 8203499 w 9085260"/>
              <a:gd name="connsiteY11" fmla="*/ 3846078 h 3895490"/>
              <a:gd name="connsiteX12" fmla="*/ 7041449 w 9085260"/>
              <a:gd name="connsiteY12" fmla="*/ 3798453 h 3895490"/>
              <a:gd name="connsiteX13" fmla="*/ 7250999 w 9085260"/>
              <a:gd name="connsiteY13" fmla="*/ 2541153 h 3895490"/>
              <a:gd name="connsiteX14" fmla="*/ 7260524 w 9085260"/>
              <a:gd name="connsiteY14" fmla="*/ 2312553 h 3895490"/>
              <a:gd name="connsiteX15" fmla="*/ 6841424 w 9085260"/>
              <a:gd name="connsiteY15" fmla="*/ 2198253 h 3895490"/>
              <a:gd name="connsiteX16" fmla="*/ 5641274 w 9085260"/>
              <a:gd name="connsiteY16" fmla="*/ 2274453 h 3895490"/>
              <a:gd name="connsiteX17" fmla="*/ 4774499 w 9085260"/>
              <a:gd name="connsiteY17" fmla="*/ 2322078 h 3895490"/>
              <a:gd name="connsiteX18" fmla="*/ 4155374 w 9085260"/>
              <a:gd name="connsiteY18" fmla="*/ 2817378 h 3895490"/>
              <a:gd name="connsiteX19" fmla="*/ 3193349 w 9085260"/>
              <a:gd name="connsiteY19" fmla="*/ 3693678 h 3895490"/>
              <a:gd name="connsiteX20" fmla="*/ 2974274 w 9085260"/>
              <a:gd name="connsiteY20" fmla="*/ 3865129 h 3895490"/>
              <a:gd name="connsiteX21" fmla="*/ 2717099 w 9085260"/>
              <a:gd name="connsiteY21" fmla="*/ 3788928 h 3895490"/>
              <a:gd name="connsiteX22" fmla="*/ 3669599 w 9085260"/>
              <a:gd name="connsiteY22" fmla="*/ 2865003 h 3895490"/>
              <a:gd name="connsiteX23" fmla="*/ 4002974 w 9085260"/>
              <a:gd name="connsiteY23" fmla="*/ 2474478 h 3895490"/>
              <a:gd name="connsiteX24" fmla="*/ 2659949 w 9085260"/>
              <a:gd name="connsiteY24" fmla="*/ 2341128 h 3895490"/>
              <a:gd name="connsiteX25" fmla="*/ 907349 w 9085260"/>
              <a:gd name="connsiteY25" fmla="*/ 2226828 h 3895490"/>
              <a:gd name="connsiteX26" fmla="*/ 164399 w 9085260"/>
              <a:gd name="connsiteY26" fmla="*/ 2626878 h 3895490"/>
              <a:gd name="connsiteX27" fmla="*/ 31049 w 9085260"/>
              <a:gd name="connsiteY27" fmla="*/ 2464953 h 3895490"/>
              <a:gd name="connsiteX28" fmla="*/ 602549 w 9085260"/>
              <a:gd name="connsiteY28" fmla="*/ 2064903 h 3895490"/>
              <a:gd name="connsiteX29" fmla="*/ 88199 w 9085260"/>
              <a:gd name="connsiteY29" fmla="*/ 1874403 h 3895490"/>
              <a:gd name="connsiteX30" fmla="*/ 50099 w 9085260"/>
              <a:gd name="connsiteY30" fmla="*/ 1588653 h 3895490"/>
              <a:gd name="connsiteX31" fmla="*/ 288224 w 9085260"/>
              <a:gd name="connsiteY31" fmla="*/ 1741053 h 3895490"/>
              <a:gd name="connsiteX0" fmla="*/ 312261 w 9109297"/>
              <a:gd name="connsiteY0" fmla="*/ 1741053 h 3895490"/>
              <a:gd name="connsiteX1" fmla="*/ 1531461 w 9109297"/>
              <a:gd name="connsiteY1" fmla="*/ 1960128 h 3895490"/>
              <a:gd name="connsiteX2" fmla="*/ 3493611 w 9109297"/>
              <a:gd name="connsiteY2" fmla="*/ 1941078 h 3895490"/>
              <a:gd name="connsiteX3" fmla="*/ 5941536 w 9109297"/>
              <a:gd name="connsiteY3" fmla="*/ 1750578 h 3895490"/>
              <a:gd name="connsiteX4" fmla="*/ 7684611 w 9109297"/>
              <a:gd name="connsiteY4" fmla="*/ 1207653 h 3895490"/>
              <a:gd name="connsiteX5" fmla="*/ 8494236 w 9109297"/>
              <a:gd name="connsiteY5" fmla="*/ 293253 h 3895490"/>
              <a:gd name="connsiteX6" fmla="*/ 9018111 w 9109297"/>
              <a:gd name="connsiteY6" fmla="*/ 17028 h 3895490"/>
              <a:gd name="connsiteX7" fmla="*/ 9103836 w 9109297"/>
              <a:gd name="connsiteY7" fmla="*/ 702828 h 3895490"/>
              <a:gd name="connsiteX8" fmla="*/ 9103836 w 9109297"/>
              <a:gd name="connsiteY8" fmla="*/ 2798328 h 3895490"/>
              <a:gd name="connsiteX9" fmla="*/ 9103836 w 9109297"/>
              <a:gd name="connsiteY9" fmla="*/ 3484128 h 3895490"/>
              <a:gd name="connsiteX10" fmla="*/ 9027636 w 9109297"/>
              <a:gd name="connsiteY10" fmla="*/ 3827028 h 3895490"/>
              <a:gd name="connsiteX11" fmla="*/ 8227536 w 9109297"/>
              <a:gd name="connsiteY11" fmla="*/ 3846078 h 3895490"/>
              <a:gd name="connsiteX12" fmla="*/ 7065486 w 9109297"/>
              <a:gd name="connsiteY12" fmla="*/ 3798453 h 3895490"/>
              <a:gd name="connsiteX13" fmla="*/ 7275036 w 9109297"/>
              <a:gd name="connsiteY13" fmla="*/ 2541153 h 3895490"/>
              <a:gd name="connsiteX14" fmla="*/ 7284561 w 9109297"/>
              <a:gd name="connsiteY14" fmla="*/ 2312553 h 3895490"/>
              <a:gd name="connsiteX15" fmla="*/ 6865461 w 9109297"/>
              <a:gd name="connsiteY15" fmla="*/ 2198253 h 3895490"/>
              <a:gd name="connsiteX16" fmla="*/ 5665311 w 9109297"/>
              <a:gd name="connsiteY16" fmla="*/ 2274453 h 3895490"/>
              <a:gd name="connsiteX17" fmla="*/ 4798536 w 9109297"/>
              <a:gd name="connsiteY17" fmla="*/ 2322078 h 3895490"/>
              <a:gd name="connsiteX18" fmla="*/ 4179411 w 9109297"/>
              <a:gd name="connsiteY18" fmla="*/ 2817378 h 3895490"/>
              <a:gd name="connsiteX19" fmla="*/ 3217386 w 9109297"/>
              <a:gd name="connsiteY19" fmla="*/ 3693678 h 3895490"/>
              <a:gd name="connsiteX20" fmla="*/ 2998311 w 9109297"/>
              <a:gd name="connsiteY20" fmla="*/ 3865129 h 3895490"/>
              <a:gd name="connsiteX21" fmla="*/ 2741136 w 9109297"/>
              <a:gd name="connsiteY21" fmla="*/ 3788928 h 3895490"/>
              <a:gd name="connsiteX22" fmla="*/ 3693636 w 9109297"/>
              <a:gd name="connsiteY22" fmla="*/ 2865003 h 3895490"/>
              <a:gd name="connsiteX23" fmla="*/ 4027011 w 9109297"/>
              <a:gd name="connsiteY23" fmla="*/ 2474478 h 3895490"/>
              <a:gd name="connsiteX24" fmla="*/ 2683986 w 9109297"/>
              <a:gd name="connsiteY24" fmla="*/ 2341128 h 3895490"/>
              <a:gd name="connsiteX25" fmla="*/ 931386 w 9109297"/>
              <a:gd name="connsiteY25" fmla="*/ 2226828 h 3895490"/>
              <a:gd name="connsiteX26" fmla="*/ 121761 w 9109297"/>
              <a:gd name="connsiteY26" fmla="*/ 2636403 h 3895490"/>
              <a:gd name="connsiteX27" fmla="*/ 55086 w 9109297"/>
              <a:gd name="connsiteY27" fmla="*/ 2464953 h 3895490"/>
              <a:gd name="connsiteX28" fmla="*/ 626586 w 9109297"/>
              <a:gd name="connsiteY28" fmla="*/ 2064903 h 3895490"/>
              <a:gd name="connsiteX29" fmla="*/ 112236 w 9109297"/>
              <a:gd name="connsiteY29" fmla="*/ 1874403 h 3895490"/>
              <a:gd name="connsiteX30" fmla="*/ 74136 w 9109297"/>
              <a:gd name="connsiteY30" fmla="*/ 1588653 h 3895490"/>
              <a:gd name="connsiteX31" fmla="*/ 312261 w 9109297"/>
              <a:gd name="connsiteY31" fmla="*/ 1741053 h 3895490"/>
              <a:gd name="connsiteX0" fmla="*/ 293086 w 9090122"/>
              <a:gd name="connsiteY0" fmla="*/ 1741053 h 3895490"/>
              <a:gd name="connsiteX1" fmla="*/ 1512286 w 9090122"/>
              <a:gd name="connsiteY1" fmla="*/ 1960128 h 3895490"/>
              <a:gd name="connsiteX2" fmla="*/ 3474436 w 9090122"/>
              <a:gd name="connsiteY2" fmla="*/ 1941078 h 3895490"/>
              <a:gd name="connsiteX3" fmla="*/ 5922361 w 9090122"/>
              <a:gd name="connsiteY3" fmla="*/ 1750578 h 3895490"/>
              <a:gd name="connsiteX4" fmla="*/ 7665436 w 9090122"/>
              <a:gd name="connsiteY4" fmla="*/ 1207653 h 3895490"/>
              <a:gd name="connsiteX5" fmla="*/ 8475061 w 9090122"/>
              <a:gd name="connsiteY5" fmla="*/ 293253 h 3895490"/>
              <a:gd name="connsiteX6" fmla="*/ 8998936 w 9090122"/>
              <a:gd name="connsiteY6" fmla="*/ 17028 h 3895490"/>
              <a:gd name="connsiteX7" fmla="*/ 9084661 w 9090122"/>
              <a:gd name="connsiteY7" fmla="*/ 702828 h 3895490"/>
              <a:gd name="connsiteX8" fmla="*/ 9084661 w 9090122"/>
              <a:gd name="connsiteY8" fmla="*/ 2798328 h 3895490"/>
              <a:gd name="connsiteX9" fmla="*/ 9084661 w 9090122"/>
              <a:gd name="connsiteY9" fmla="*/ 3484128 h 3895490"/>
              <a:gd name="connsiteX10" fmla="*/ 9008461 w 9090122"/>
              <a:gd name="connsiteY10" fmla="*/ 3827028 h 3895490"/>
              <a:gd name="connsiteX11" fmla="*/ 8208361 w 9090122"/>
              <a:gd name="connsiteY11" fmla="*/ 3846078 h 3895490"/>
              <a:gd name="connsiteX12" fmla="*/ 7046311 w 9090122"/>
              <a:gd name="connsiteY12" fmla="*/ 3798453 h 3895490"/>
              <a:gd name="connsiteX13" fmla="*/ 7255861 w 9090122"/>
              <a:gd name="connsiteY13" fmla="*/ 2541153 h 3895490"/>
              <a:gd name="connsiteX14" fmla="*/ 7265386 w 9090122"/>
              <a:gd name="connsiteY14" fmla="*/ 2312553 h 3895490"/>
              <a:gd name="connsiteX15" fmla="*/ 6846286 w 9090122"/>
              <a:gd name="connsiteY15" fmla="*/ 2198253 h 3895490"/>
              <a:gd name="connsiteX16" fmla="*/ 5646136 w 9090122"/>
              <a:gd name="connsiteY16" fmla="*/ 2274453 h 3895490"/>
              <a:gd name="connsiteX17" fmla="*/ 4779361 w 9090122"/>
              <a:gd name="connsiteY17" fmla="*/ 2322078 h 3895490"/>
              <a:gd name="connsiteX18" fmla="*/ 4160236 w 9090122"/>
              <a:gd name="connsiteY18" fmla="*/ 2817378 h 3895490"/>
              <a:gd name="connsiteX19" fmla="*/ 3198211 w 9090122"/>
              <a:gd name="connsiteY19" fmla="*/ 3693678 h 3895490"/>
              <a:gd name="connsiteX20" fmla="*/ 2979136 w 9090122"/>
              <a:gd name="connsiteY20" fmla="*/ 3865129 h 3895490"/>
              <a:gd name="connsiteX21" fmla="*/ 2721961 w 9090122"/>
              <a:gd name="connsiteY21" fmla="*/ 3788928 h 3895490"/>
              <a:gd name="connsiteX22" fmla="*/ 3674461 w 9090122"/>
              <a:gd name="connsiteY22" fmla="*/ 2865003 h 3895490"/>
              <a:gd name="connsiteX23" fmla="*/ 4007836 w 9090122"/>
              <a:gd name="connsiteY23" fmla="*/ 2474478 h 3895490"/>
              <a:gd name="connsiteX24" fmla="*/ 2664811 w 9090122"/>
              <a:gd name="connsiteY24" fmla="*/ 2341128 h 3895490"/>
              <a:gd name="connsiteX25" fmla="*/ 912211 w 9090122"/>
              <a:gd name="connsiteY25" fmla="*/ 2226828 h 3895490"/>
              <a:gd name="connsiteX26" fmla="*/ 102586 w 9090122"/>
              <a:gd name="connsiteY26" fmla="*/ 2636403 h 3895490"/>
              <a:gd name="connsiteX27" fmla="*/ 35911 w 9090122"/>
              <a:gd name="connsiteY27" fmla="*/ 2464953 h 3895490"/>
              <a:gd name="connsiteX28" fmla="*/ 607411 w 9090122"/>
              <a:gd name="connsiteY28" fmla="*/ 2064903 h 3895490"/>
              <a:gd name="connsiteX29" fmla="*/ 93061 w 9090122"/>
              <a:gd name="connsiteY29" fmla="*/ 1874403 h 3895490"/>
              <a:gd name="connsiteX30" fmla="*/ 54961 w 9090122"/>
              <a:gd name="connsiteY30" fmla="*/ 1588653 h 3895490"/>
              <a:gd name="connsiteX31" fmla="*/ 293086 w 9090122"/>
              <a:gd name="connsiteY31" fmla="*/ 1741053 h 3895490"/>
              <a:gd name="connsiteX0" fmla="*/ 268020 w 9065056"/>
              <a:gd name="connsiteY0" fmla="*/ 1741053 h 3895490"/>
              <a:gd name="connsiteX1" fmla="*/ 1487220 w 9065056"/>
              <a:gd name="connsiteY1" fmla="*/ 1960128 h 3895490"/>
              <a:gd name="connsiteX2" fmla="*/ 3449370 w 9065056"/>
              <a:gd name="connsiteY2" fmla="*/ 1941078 h 3895490"/>
              <a:gd name="connsiteX3" fmla="*/ 5897295 w 9065056"/>
              <a:gd name="connsiteY3" fmla="*/ 1750578 h 3895490"/>
              <a:gd name="connsiteX4" fmla="*/ 7640370 w 9065056"/>
              <a:gd name="connsiteY4" fmla="*/ 1207653 h 3895490"/>
              <a:gd name="connsiteX5" fmla="*/ 8449995 w 9065056"/>
              <a:gd name="connsiteY5" fmla="*/ 293253 h 3895490"/>
              <a:gd name="connsiteX6" fmla="*/ 8973870 w 9065056"/>
              <a:gd name="connsiteY6" fmla="*/ 17028 h 3895490"/>
              <a:gd name="connsiteX7" fmla="*/ 9059595 w 9065056"/>
              <a:gd name="connsiteY7" fmla="*/ 702828 h 3895490"/>
              <a:gd name="connsiteX8" fmla="*/ 9059595 w 9065056"/>
              <a:gd name="connsiteY8" fmla="*/ 2798328 h 3895490"/>
              <a:gd name="connsiteX9" fmla="*/ 9059595 w 9065056"/>
              <a:gd name="connsiteY9" fmla="*/ 3484128 h 3895490"/>
              <a:gd name="connsiteX10" fmla="*/ 8983395 w 9065056"/>
              <a:gd name="connsiteY10" fmla="*/ 3827028 h 3895490"/>
              <a:gd name="connsiteX11" fmla="*/ 8183295 w 9065056"/>
              <a:gd name="connsiteY11" fmla="*/ 3846078 h 3895490"/>
              <a:gd name="connsiteX12" fmla="*/ 7021245 w 9065056"/>
              <a:gd name="connsiteY12" fmla="*/ 3798453 h 3895490"/>
              <a:gd name="connsiteX13" fmla="*/ 7230795 w 9065056"/>
              <a:gd name="connsiteY13" fmla="*/ 2541153 h 3895490"/>
              <a:gd name="connsiteX14" fmla="*/ 7240320 w 9065056"/>
              <a:gd name="connsiteY14" fmla="*/ 2312553 h 3895490"/>
              <a:gd name="connsiteX15" fmla="*/ 6821220 w 9065056"/>
              <a:gd name="connsiteY15" fmla="*/ 2198253 h 3895490"/>
              <a:gd name="connsiteX16" fmla="*/ 5621070 w 9065056"/>
              <a:gd name="connsiteY16" fmla="*/ 2274453 h 3895490"/>
              <a:gd name="connsiteX17" fmla="*/ 4754295 w 9065056"/>
              <a:gd name="connsiteY17" fmla="*/ 2322078 h 3895490"/>
              <a:gd name="connsiteX18" fmla="*/ 4135170 w 9065056"/>
              <a:gd name="connsiteY18" fmla="*/ 2817378 h 3895490"/>
              <a:gd name="connsiteX19" fmla="*/ 3173145 w 9065056"/>
              <a:gd name="connsiteY19" fmla="*/ 3693678 h 3895490"/>
              <a:gd name="connsiteX20" fmla="*/ 2954070 w 9065056"/>
              <a:gd name="connsiteY20" fmla="*/ 3865129 h 3895490"/>
              <a:gd name="connsiteX21" fmla="*/ 2696895 w 9065056"/>
              <a:gd name="connsiteY21" fmla="*/ 3788928 h 3895490"/>
              <a:gd name="connsiteX22" fmla="*/ 3649395 w 9065056"/>
              <a:gd name="connsiteY22" fmla="*/ 2865003 h 3895490"/>
              <a:gd name="connsiteX23" fmla="*/ 3982770 w 9065056"/>
              <a:gd name="connsiteY23" fmla="*/ 2474478 h 3895490"/>
              <a:gd name="connsiteX24" fmla="*/ 2639745 w 9065056"/>
              <a:gd name="connsiteY24" fmla="*/ 2341128 h 3895490"/>
              <a:gd name="connsiteX25" fmla="*/ 887145 w 9065056"/>
              <a:gd name="connsiteY25" fmla="*/ 2226828 h 3895490"/>
              <a:gd name="connsiteX26" fmla="*/ 77520 w 9065056"/>
              <a:gd name="connsiteY26" fmla="*/ 2636403 h 3895490"/>
              <a:gd name="connsiteX27" fmla="*/ 10845 w 9065056"/>
              <a:gd name="connsiteY27" fmla="*/ 2464953 h 3895490"/>
              <a:gd name="connsiteX28" fmla="*/ 582345 w 9065056"/>
              <a:gd name="connsiteY28" fmla="*/ 2064903 h 3895490"/>
              <a:gd name="connsiteX29" fmla="*/ 67995 w 9065056"/>
              <a:gd name="connsiteY29" fmla="*/ 1874403 h 3895490"/>
              <a:gd name="connsiteX30" fmla="*/ 29895 w 9065056"/>
              <a:gd name="connsiteY30" fmla="*/ 1588653 h 3895490"/>
              <a:gd name="connsiteX31" fmla="*/ 268020 w 9065056"/>
              <a:gd name="connsiteY31" fmla="*/ 1741053 h 3895490"/>
              <a:gd name="connsiteX0" fmla="*/ 296012 w 9093048"/>
              <a:gd name="connsiteY0" fmla="*/ 1741053 h 3895490"/>
              <a:gd name="connsiteX1" fmla="*/ 1515212 w 9093048"/>
              <a:gd name="connsiteY1" fmla="*/ 1960128 h 3895490"/>
              <a:gd name="connsiteX2" fmla="*/ 3477362 w 9093048"/>
              <a:gd name="connsiteY2" fmla="*/ 1941078 h 3895490"/>
              <a:gd name="connsiteX3" fmla="*/ 5925287 w 9093048"/>
              <a:gd name="connsiteY3" fmla="*/ 1750578 h 3895490"/>
              <a:gd name="connsiteX4" fmla="*/ 7668362 w 9093048"/>
              <a:gd name="connsiteY4" fmla="*/ 1207653 h 3895490"/>
              <a:gd name="connsiteX5" fmla="*/ 8477987 w 9093048"/>
              <a:gd name="connsiteY5" fmla="*/ 293253 h 3895490"/>
              <a:gd name="connsiteX6" fmla="*/ 9001862 w 9093048"/>
              <a:gd name="connsiteY6" fmla="*/ 17028 h 3895490"/>
              <a:gd name="connsiteX7" fmla="*/ 9087587 w 9093048"/>
              <a:gd name="connsiteY7" fmla="*/ 702828 h 3895490"/>
              <a:gd name="connsiteX8" fmla="*/ 9087587 w 9093048"/>
              <a:gd name="connsiteY8" fmla="*/ 2798328 h 3895490"/>
              <a:gd name="connsiteX9" fmla="*/ 9087587 w 9093048"/>
              <a:gd name="connsiteY9" fmla="*/ 3484128 h 3895490"/>
              <a:gd name="connsiteX10" fmla="*/ 9011387 w 9093048"/>
              <a:gd name="connsiteY10" fmla="*/ 3827028 h 3895490"/>
              <a:gd name="connsiteX11" fmla="*/ 8211287 w 9093048"/>
              <a:gd name="connsiteY11" fmla="*/ 3846078 h 3895490"/>
              <a:gd name="connsiteX12" fmla="*/ 7049237 w 9093048"/>
              <a:gd name="connsiteY12" fmla="*/ 3798453 h 3895490"/>
              <a:gd name="connsiteX13" fmla="*/ 7258787 w 9093048"/>
              <a:gd name="connsiteY13" fmla="*/ 2541153 h 3895490"/>
              <a:gd name="connsiteX14" fmla="*/ 7268312 w 9093048"/>
              <a:gd name="connsiteY14" fmla="*/ 2312553 h 3895490"/>
              <a:gd name="connsiteX15" fmla="*/ 6849212 w 9093048"/>
              <a:gd name="connsiteY15" fmla="*/ 2198253 h 3895490"/>
              <a:gd name="connsiteX16" fmla="*/ 5649062 w 9093048"/>
              <a:gd name="connsiteY16" fmla="*/ 2274453 h 3895490"/>
              <a:gd name="connsiteX17" fmla="*/ 4782287 w 9093048"/>
              <a:gd name="connsiteY17" fmla="*/ 2322078 h 3895490"/>
              <a:gd name="connsiteX18" fmla="*/ 4163162 w 9093048"/>
              <a:gd name="connsiteY18" fmla="*/ 2817378 h 3895490"/>
              <a:gd name="connsiteX19" fmla="*/ 3201137 w 9093048"/>
              <a:gd name="connsiteY19" fmla="*/ 3693678 h 3895490"/>
              <a:gd name="connsiteX20" fmla="*/ 2982062 w 9093048"/>
              <a:gd name="connsiteY20" fmla="*/ 3865129 h 3895490"/>
              <a:gd name="connsiteX21" fmla="*/ 2724887 w 9093048"/>
              <a:gd name="connsiteY21" fmla="*/ 3788928 h 3895490"/>
              <a:gd name="connsiteX22" fmla="*/ 3677387 w 9093048"/>
              <a:gd name="connsiteY22" fmla="*/ 2865003 h 3895490"/>
              <a:gd name="connsiteX23" fmla="*/ 4010762 w 9093048"/>
              <a:gd name="connsiteY23" fmla="*/ 2474478 h 3895490"/>
              <a:gd name="connsiteX24" fmla="*/ 2667737 w 9093048"/>
              <a:gd name="connsiteY24" fmla="*/ 2341128 h 3895490"/>
              <a:gd name="connsiteX25" fmla="*/ 915137 w 9093048"/>
              <a:gd name="connsiteY25" fmla="*/ 2226828 h 3895490"/>
              <a:gd name="connsiteX26" fmla="*/ 95987 w 9093048"/>
              <a:gd name="connsiteY26" fmla="*/ 2674503 h 3895490"/>
              <a:gd name="connsiteX27" fmla="*/ 38837 w 9093048"/>
              <a:gd name="connsiteY27" fmla="*/ 2464953 h 3895490"/>
              <a:gd name="connsiteX28" fmla="*/ 610337 w 9093048"/>
              <a:gd name="connsiteY28" fmla="*/ 2064903 h 3895490"/>
              <a:gd name="connsiteX29" fmla="*/ 95987 w 9093048"/>
              <a:gd name="connsiteY29" fmla="*/ 1874403 h 3895490"/>
              <a:gd name="connsiteX30" fmla="*/ 57887 w 9093048"/>
              <a:gd name="connsiteY30" fmla="*/ 1588653 h 3895490"/>
              <a:gd name="connsiteX31" fmla="*/ 296012 w 9093048"/>
              <a:gd name="connsiteY31" fmla="*/ 1741053 h 3895490"/>
              <a:gd name="connsiteX0" fmla="*/ 289000 w 9086036"/>
              <a:gd name="connsiteY0" fmla="*/ 1741053 h 3895490"/>
              <a:gd name="connsiteX1" fmla="*/ 1508200 w 9086036"/>
              <a:gd name="connsiteY1" fmla="*/ 1960128 h 3895490"/>
              <a:gd name="connsiteX2" fmla="*/ 3470350 w 9086036"/>
              <a:gd name="connsiteY2" fmla="*/ 1941078 h 3895490"/>
              <a:gd name="connsiteX3" fmla="*/ 5918275 w 9086036"/>
              <a:gd name="connsiteY3" fmla="*/ 1750578 h 3895490"/>
              <a:gd name="connsiteX4" fmla="*/ 7661350 w 9086036"/>
              <a:gd name="connsiteY4" fmla="*/ 1207653 h 3895490"/>
              <a:gd name="connsiteX5" fmla="*/ 8470975 w 9086036"/>
              <a:gd name="connsiteY5" fmla="*/ 293253 h 3895490"/>
              <a:gd name="connsiteX6" fmla="*/ 8994850 w 9086036"/>
              <a:gd name="connsiteY6" fmla="*/ 17028 h 3895490"/>
              <a:gd name="connsiteX7" fmla="*/ 9080575 w 9086036"/>
              <a:gd name="connsiteY7" fmla="*/ 702828 h 3895490"/>
              <a:gd name="connsiteX8" fmla="*/ 9080575 w 9086036"/>
              <a:gd name="connsiteY8" fmla="*/ 2798328 h 3895490"/>
              <a:gd name="connsiteX9" fmla="*/ 9080575 w 9086036"/>
              <a:gd name="connsiteY9" fmla="*/ 3484128 h 3895490"/>
              <a:gd name="connsiteX10" fmla="*/ 9004375 w 9086036"/>
              <a:gd name="connsiteY10" fmla="*/ 3827028 h 3895490"/>
              <a:gd name="connsiteX11" fmla="*/ 8204275 w 9086036"/>
              <a:gd name="connsiteY11" fmla="*/ 3846078 h 3895490"/>
              <a:gd name="connsiteX12" fmla="*/ 7042225 w 9086036"/>
              <a:gd name="connsiteY12" fmla="*/ 3798453 h 3895490"/>
              <a:gd name="connsiteX13" fmla="*/ 7251775 w 9086036"/>
              <a:gd name="connsiteY13" fmla="*/ 2541153 h 3895490"/>
              <a:gd name="connsiteX14" fmla="*/ 7261300 w 9086036"/>
              <a:gd name="connsiteY14" fmla="*/ 2312553 h 3895490"/>
              <a:gd name="connsiteX15" fmla="*/ 6842200 w 9086036"/>
              <a:gd name="connsiteY15" fmla="*/ 2198253 h 3895490"/>
              <a:gd name="connsiteX16" fmla="*/ 5642050 w 9086036"/>
              <a:gd name="connsiteY16" fmla="*/ 2274453 h 3895490"/>
              <a:gd name="connsiteX17" fmla="*/ 4775275 w 9086036"/>
              <a:gd name="connsiteY17" fmla="*/ 2322078 h 3895490"/>
              <a:gd name="connsiteX18" fmla="*/ 4156150 w 9086036"/>
              <a:gd name="connsiteY18" fmla="*/ 2817378 h 3895490"/>
              <a:gd name="connsiteX19" fmla="*/ 3194125 w 9086036"/>
              <a:gd name="connsiteY19" fmla="*/ 3693678 h 3895490"/>
              <a:gd name="connsiteX20" fmla="*/ 2975050 w 9086036"/>
              <a:gd name="connsiteY20" fmla="*/ 3865129 h 3895490"/>
              <a:gd name="connsiteX21" fmla="*/ 2717875 w 9086036"/>
              <a:gd name="connsiteY21" fmla="*/ 3788928 h 3895490"/>
              <a:gd name="connsiteX22" fmla="*/ 3670375 w 9086036"/>
              <a:gd name="connsiteY22" fmla="*/ 2865003 h 3895490"/>
              <a:gd name="connsiteX23" fmla="*/ 4003750 w 9086036"/>
              <a:gd name="connsiteY23" fmla="*/ 2474478 h 3895490"/>
              <a:gd name="connsiteX24" fmla="*/ 2660725 w 9086036"/>
              <a:gd name="connsiteY24" fmla="*/ 2341128 h 3895490"/>
              <a:gd name="connsiteX25" fmla="*/ 908125 w 9086036"/>
              <a:gd name="connsiteY25" fmla="*/ 2226828 h 3895490"/>
              <a:gd name="connsiteX26" fmla="*/ 88975 w 9086036"/>
              <a:gd name="connsiteY26" fmla="*/ 2674503 h 3895490"/>
              <a:gd name="connsiteX27" fmla="*/ 31825 w 9086036"/>
              <a:gd name="connsiteY27" fmla="*/ 2464953 h 3895490"/>
              <a:gd name="connsiteX28" fmla="*/ 603325 w 9086036"/>
              <a:gd name="connsiteY28" fmla="*/ 2064903 h 3895490"/>
              <a:gd name="connsiteX29" fmla="*/ 88975 w 9086036"/>
              <a:gd name="connsiteY29" fmla="*/ 1874403 h 3895490"/>
              <a:gd name="connsiteX30" fmla="*/ 50875 w 9086036"/>
              <a:gd name="connsiteY30" fmla="*/ 1588653 h 3895490"/>
              <a:gd name="connsiteX31" fmla="*/ 289000 w 9086036"/>
              <a:gd name="connsiteY31" fmla="*/ 1741053 h 3895490"/>
              <a:gd name="connsiteX0" fmla="*/ 289000 w 9086036"/>
              <a:gd name="connsiteY0" fmla="*/ 1741053 h 3891538"/>
              <a:gd name="connsiteX1" fmla="*/ 1508200 w 9086036"/>
              <a:gd name="connsiteY1" fmla="*/ 1960128 h 3891538"/>
              <a:gd name="connsiteX2" fmla="*/ 3470350 w 9086036"/>
              <a:gd name="connsiteY2" fmla="*/ 1941078 h 3891538"/>
              <a:gd name="connsiteX3" fmla="*/ 5918275 w 9086036"/>
              <a:gd name="connsiteY3" fmla="*/ 1750578 h 3891538"/>
              <a:gd name="connsiteX4" fmla="*/ 7661350 w 9086036"/>
              <a:gd name="connsiteY4" fmla="*/ 1207653 h 3891538"/>
              <a:gd name="connsiteX5" fmla="*/ 8470975 w 9086036"/>
              <a:gd name="connsiteY5" fmla="*/ 293253 h 3891538"/>
              <a:gd name="connsiteX6" fmla="*/ 8994850 w 9086036"/>
              <a:gd name="connsiteY6" fmla="*/ 17028 h 3891538"/>
              <a:gd name="connsiteX7" fmla="*/ 9080575 w 9086036"/>
              <a:gd name="connsiteY7" fmla="*/ 702828 h 3891538"/>
              <a:gd name="connsiteX8" fmla="*/ 9080575 w 9086036"/>
              <a:gd name="connsiteY8" fmla="*/ 2798328 h 3891538"/>
              <a:gd name="connsiteX9" fmla="*/ 9080575 w 9086036"/>
              <a:gd name="connsiteY9" fmla="*/ 3484128 h 3891538"/>
              <a:gd name="connsiteX10" fmla="*/ 9004375 w 9086036"/>
              <a:gd name="connsiteY10" fmla="*/ 3827028 h 3891538"/>
              <a:gd name="connsiteX11" fmla="*/ 8204275 w 9086036"/>
              <a:gd name="connsiteY11" fmla="*/ 3846078 h 3891538"/>
              <a:gd name="connsiteX12" fmla="*/ 7042225 w 9086036"/>
              <a:gd name="connsiteY12" fmla="*/ 3798453 h 3891538"/>
              <a:gd name="connsiteX13" fmla="*/ 7251775 w 9086036"/>
              <a:gd name="connsiteY13" fmla="*/ 2541153 h 3891538"/>
              <a:gd name="connsiteX14" fmla="*/ 7261300 w 9086036"/>
              <a:gd name="connsiteY14" fmla="*/ 2312553 h 3891538"/>
              <a:gd name="connsiteX15" fmla="*/ 6842200 w 9086036"/>
              <a:gd name="connsiteY15" fmla="*/ 2198253 h 3891538"/>
              <a:gd name="connsiteX16" fmla="*/ 5642050 w 9086036"/>
              <a:gd name="connsiteY16" fmla="*/ 2274453 h 3891538"/>
              <a:gd name="connsiteX17" fmla="*/ 4775275 w 9086036"/>
              <a:gd name="connsiteY17" fmla="*/ 2322078 h 3891538"/>
              <a:gd name="connsiteX18" fmla="*/ 4156150 w 9086036"/>
              <a:gd name="connsiteY18" fmla="*/ 2817378 h 3891538"/>
              <a:gd name="connsiteX19" fmla="*/ 3194125 w 9086036"/>
              <a:gd name="connsiteY19" fmla="*/ 3693678 h 3891538"/>
              <a:gd name="connsiteX20" fmla="*/ 3022675 w 9086036"/>
              <a:gd name="connsiteY20" fmla="*/ 3857986 h 3891538"/>
              <a:gd name="connsiteX21" fmla="*/ 2717875 w 9086036"/>
              <a:gd name="connsiteY21" fmla="*/ 3788928 h 3891538"/>
              <a:gd name="connsiteX22" fmla="*/ 3670375 w 9086036"/>
              <a:gd name="connsiteY22" fmla="*/ 2865003 h 3891538"/>
              <a:gd name="connsiteX23" fmla="*/ 4003750 w 9086036"/>
              <a:gd name="connsiteY23" fmla="*/ 2474478 h 3891538"/>
              <a:gd name="connsiteX24" fmla="*/ 2660725 w 9086036"/>
              <a:gd name="connsiteY24" fmla="*/ 2341128 h 3891538"/>
              <a:gd name="connsiteX25" fmla="*/ 908125 w 9086036"/>
              <a:gd name="connsiteY25" fmla="*/ 2226828 h 3891538"/>
              <a:gd name="connsiteX26" fmla="*/ 88975 w 9086036"/>
              <a:gd name="connsiteY26" fmla="*/ 2674503 h 3891538"/>
              <a:gd name="connsiteX27" fmla="*/ 31825 w 9086036"/>
              <a:gd name="connsiteY27" fmla="*/ 2464953 h 3891538"/>
              <a:gd name="connsiteX28" fmla="*/ 603325 w 9086036"/>
              <a:gd name="connsiteY28" fmla="*/ 2064903 h 3891538"/>
              <a:gd name="connsiteX29" fmla="*/ 88975 w 9086036"/>
              <a:gd name="connsiteY29" fmla="*/ 1874403 h 3891538"/>
              <a:gd name="connsiteX30" fmla="*/ 50875 w 9086036"/>
              <a:gd name="connsiteY30" fmla="*/ 1588653 h 3891538"/>
              <a:gd name="connsiteX31" fmla="*/ 289000 w 9086036"/>
              <a:gd name="connsiteY31" fmla="*/ 1741053 h 3891538"/>
              <a:gd name="connsiteX0" fmla="*/ 289000 w 9086036"/>
              <a:gd name="connsiteY0" fmla="*/ 1741053 h 3896694"/>
              <a:gd name="connsiteX1" fmla="*/ 1508200 w 9086036"/>
              <a:gd name="connsiteY1" fmla="*/ 1960128 h 3896694"/>
              <a:gd name="connsiteX2" fmla="*/ 3470350 w 9086036"/>
              <a:gd name="connsiteY2" fmla="*/ 1941078 h 3896694"/>
              <a:gd name="connsiteX3" fmla="*/ 5918275 w 9086036"/>
              <a:gd name="connsiteY3" fmla="*/ 1750578 h 3896694"/>
              <a:gd name="connsiteX4" fmla="*/ 7661350 w 9086036"/>
              <a:gd name="connsiteY4" fmla="*/ 1207653 h 3896694"/>
              <a:gd name="connsiteX5" fmla="*/ 8470975 w 9086036"/>
              <a:gd name="connsiteY5" fmla="*/ 293253 h 3896694"/>
              <a:gd name="connsiteX6" fmla="*/ 8994850 w 9086036"/>
              <a:gd name="connsiteY6" fmla="*/ 17028 h 3896694"/>
              <a:gd name="connsiteX7" fmla="*/ 9080575 w 9086036"/>
              <a:gd name="connsiteY7" fmla="*/ 702828 h 3896694"/>
              <a:gd name="connsiteX8" fmla="*/ 9080575 w 9086036"/>
              <a:gd name="connsiteY8" fmla="*/ 2798328 h 3896694"/>
              <a:gd name="connsiteX9" fmla="*/ 9080575 w 9086036"/>
              <a:gd name="connsiteY9" fmla="*/ 3484128 h 3896694"/>
              <a:gd name="connsiteX10" fmla="*/ 9004375 w 9086036"/>
              <a:gd name="connsiteY10" fmla="*/ 3827028 h 3896694"/>
              <a:gd name="connsiteX11" fmla="*/ 8204275 w 9086036"/>
              <a:gd name="connsiteY11" fmla="*/ 3846078 h 3896694"/>
              <a:gd name="connsiteX12" fmla="*/ 7042225 w 9086036"/>
              <a:gd name="connsiteY12" fmla="*/ 3798453 h 3896694"/>
              <a:gd name="connsiteX13" fmla="*/ 7251775 w 9086036"/>
              <a:gd name="connsiteY13" fmla="*/ 2541153 h 3896694"/>
              <a:gd name="connsiteX14" fmla="*/ 7261300 w 9086036"/>
              <a:gd name="connsiteY14" fmla="*/ 2312553 h 3896694"/>
              <a:gd name="connsiteX15" fmla="*/ 6842200 w 9086036"/>
              <a:gd name="connsiteY15" fmla="*/ 2198253 h 3896694"/>
              <a:gd name="connsiteX16" fmla="*/ 5642050 w 9086036"/>
              <a:gd name="connsiteY16" fmla="*/ 2274453 h 3896694"/>
              <a:gd name="connsiteX17" fmla="*/ 4775275 w 9086036"/>
              <a:gd name="connsiteY17" fmla="*/ 2322078 h 3896694"/>
              <a:gd name="connsiteX18" fmla="*/ 4156150 w 9086036"/>
              <a:gd name="connsiteY18" fmla="*/ 2817378 h 3896694"/>
              <a:gd name="connsiteX19" fmla="*/ 3194125 w 9086036"/>
              <a:gd name="connsiteY19" fmla="*/ 3693678 h 3896694"/>
              <a:gd name="connsiteX20" fmla="*/ 3022675 w 9086036"/>
              <a:gd name="connsiteY20" fmla="*/ 3857986 h 3896694"/>
              <a:gd name="connsiteX21" fmla="*/ 2660725 w 9086036"/>
              <a:gd name="connsiteY21" fmla="*/ 3798453 h 3896694"/>
              <a:gd name="connsiteX22" fmla="*/ 3670375 w 9086036"/>
              <a:gd name="connsiteY22" fmla="*/ 2865003 h 3896694"/>
              <a:gd name="connsiteX23" fmla="*/ 4003750 w 9086036"/>
              <a:gd name="connsiteY23" fmla="*/ 2474478 h 3896694"/>
              <a:gd name="connsiteX24" fmla="*/ 2660725 w 9086036"/>
              <a:gd name="connsiteY24" fmla="*/ 2341128 h 3896694"/>
              <a:gd name="connsiteX25" fmla="*/ 908125 w 9086036"/>
              <a:gd name="connsiteY25" fmla="*/ 2226828 h 3896694"/>
              <a:gd name="connsiteX26" fmla="*/ 88975 w 9086036"/>
              <a:gd name="connsiteY26" fmla="*/ 2674503 h 3896694"/>
              <a:gd name="connsiteX27" fmla="*/ 31825 w 9086036"/>
              <a:gd name="connsiteY27" fmla="*/ 2464953 h 3896694"/>
              <a:gd name="connsiteX28" fmla="*/ 603325 w 9086036"/>
              <a:gd name="connsiteY28" fmla="*/ 2064903 h 3896694"/>
              <a:gd name="connsiteX29" fmla="*/ 88975 w 9086036"/>
              <a:gd name="connsiteY29" fmla="*/ 1874403 h 3896694"/>
              <a:gd name="connsiteX30" fmla="*/ 50875 w 9086036"/>
              <a:gd name="connsiteY30" fmla="*/ 1588653 h 3896694"/>
              <a:gd name="connsiteX31" fmla="*/ 289000 w 9086036"/>
              <a:gd name="connsiteY31" fmla="*/ 1741053 h 3896694"/>
              <a:gd name="connsiteX0" fmla="*/ 289000 w 9086036"/>
              <a:gd name="connsiteY0" fmla="*/ 1741053 h 3861376"/>
              <a:gd name="connsiteX1" fmla="*/ 1508200 w 9086036"/>
              <a:gd name="connsiteY1" fmla="*/ 1960128 h 3861376"/>
              <a:gd name="connsiteX2" fmla="*/ 3470350 w 9086036"/>
              <a:gd name="connsiteY2" fmla="*/ 1941078 h 3861376"/>
              <a:gd name="connsiteX3" fmla="*/ 5918275 w 9086036"/>
              <a:gd name="connsiteY3" fmla="*/ 1750578 h 3861376"/>
              <a:gd name="connsiteX4" fmla="*/ 7661350 w 9086036"/>
              <a:gd name="connsiteY4" fmla="*/ 1207653 h 3861376"/>
              <a:gd name="connsiteX5" fmla="*/ 8470975 w 9086036"/>
              <a:gd name="connsiteY5" fmla="*/ 293253 h 3861376"/>
              <a:gd name="connsiteX6" fmla="*/ 8994850 w 9086036"/>
              <a:gd name="connsiteY6" fmla="*/ 17028 h 3861376"/>
              <a:gd name="connsiteX7" fmla="*/ 9080575 w 9086036"/>
              <a:gd name="connsiteY7" fmla="*/ 702828 h 3861376"/>
              <a:gd name="connsiteX8" fmla="*/ 9080575 w 9086036"/>
              <a:gd name="connsiteY8" fmla="*/ 2798328 h 3861376"/>
              <a:gd name="connsiteX9" fmla="*/ 9080575 w 9086036"/>
              <a:gd name="connsiteY9" fmla="*/ 3484128 h 3861376"/>
              <a:gd name="connsiteX10" fmla="*/ 9004375 w 9086036"/>
              <a:gd name="connsiteY10" fmla="*/ 3827028 h 3861376"/>
              <a:gd name="connsiteX11" fmla="*/ 8204275 w 9086036"/>
              <a:gd name="connsiteY11" fmla="*/ 3846078 h 3861376"/>
              <a:gd name="connsiteX12" fmla="*/ 7042225 w 9086036"/>
              <a:gd name="connsiteY12" fmla="*/ 3798453 h 3861376"/>
              <a:gd name="connsiteX13" fmla="*/ 7251775 w 9086036"/>
              <a:gd name="connsiteY13" fmla="*/ 2541153 h 3861376"/>
              <a:gd name="connsiteX14" fmla="*/ 7261300 w 9086036"/>
              <a:gd name="connsiteY14" fmla="*/ 2312553 h 3861376"/>
              <a:gd name="connsiteX15" fmla="*/ 6842200 w 9086036"/>
              <a:gd name="connsiteY15" fmla="*/ 2198253 h 3861376"/>
              <a:gd name="connsiteX16" fmla="*/ 5642050 w 9086036"/>
              <a:gd name="connsiteY16" fmla="*/ 2274453 h 3861376"/>
              <a:gd name="connsiteX17" fmla="*/ 4775275 w 9086036"/>
              <a:gd name="connsiteY17" fmla="*/ 2322078 h 3861376"/>
              <a:gd name="connsiteX18" fmla="*/ 4156150 w 9086036"/>
              <a:gd name="connsiteY18" fmla="*/ 2817378 h 3861376"/>
              <a:gd name="connsiteX19" fmla="*/ 3194125 w 9086036"/>
              <a:gd name="connsiteY19" fmla="*/ 3693678 h 3861376"/>
              <a:gd name="connsiteX20" fmla="*/ 3022675 w 9086036"/>
              <a:gd name="connsiteY20" fmla="*/ 3857986 h 3861376"/>
              <a:gd name="connsiteX21" fmla="*/ 2660725 w 9086036"/>
              <a:gd name="connsiteY21" fmla="*/ 3798453 h 3861376"/>
              <a:gd name="connsiteX22" fmla="*/ 3670375 w 9086036"/>
              <a:gd name="connsiteY22" fmla="*/ 2865003 h 3861376"/>
              <a:gd name="connsiteX23" fmla="*/ 4003750 w 9086036"/>
              <a:gd name="connsiteY23" fmla="*/ 2474478 h 3861376"/>
              <a:gd name="connsiteX24" fmla="*/ 2660725 w 9086036"/>
              <a:gd name="connsiteY24" fmla="*/ 2341128 h 3861376"/>
              <a:gd name="connsiteX25" fmla="*/ 908125 w 9086036"/>
              <a:gd name="connsiteY25" fmla="*/ 2226828 h 3861376"/>
              <a:gd name="connsiteX26" fmla="*/ 88975 w 9086036"/>
              <a:gd name="connsiteY26" fmla="*/ 2674503 h 3861376"/>
              <a:gd name="connsiteX27" fmla="*/ 31825 w 9086036"/>
              <a:gd name="connsiteY27" fmla="*/ 2464953 h 3861376"/>
              <a:gd name="connsiteX28" fmla="*/ 603325 w 9086036"/>
              <a:gd name="connsiteY28" fmla="*/ 2064903 h 3861376"/>
              <a:gd name="connsiteX29" fmla="*/ 88975 w 9086036"/>
              <a:gd name="connsiteY29" fmla="*/ 1874403 h 3861376"/>
              <a:gd name="connsiteX30" fmla="*/ 50875 w 9086036"/>
              <a:gd name="connsiteY30" fmla="*/ 1588653 h 3861376"/>
              <a:gd name="connsiteX31" fmla="*/ 289000 w 9086036"/>
              <a:gd name="connsiteY31" fmla="*/ 1741053 h 3861376"/>
              <a:gd name="connsiteX0" fmla="*/ 289000 w 9086036"/>
              <a:gd name="connsiteY0" fmla="*/ 1741053 h 3860948"/>
              <a:gd name="connsiteX1" fmla="*/ 1508200 w 9086036"/>
              <a:gd name="connsiteY1" fmla="*/ 1960128 h 3860948"/>
              <a:gd name="connsiteX2" fmla="*/ 3470350 w 9086036"/>
              <a:gd name="connsiteY2" fmla="*/ 1941078 h 3860948"/>
              <a:gd name="connsiteX3" fmla="*/ 5918275 w 9086036"/>
              <a:gd name="connsiteY3" fmla="*/ 1750578 h 3860948"/>
              <a:gd name="connsiteX4" fmla="*/ 7661350 w 9086036"/>
              <a:gd name="connsiteY4" fmla="*/ 1207653 h 3860948"/>
              <a:gd name="connsiteX5" fmla="*/ 8470975 w 9086036"/>
              <a:gd name="connsiteY5" fmla="*/ 293253 h 3860948"/>
              <a:gd name="connsiteX6" fmla="*/ 8994850 w 9086036"/>
              <a:gd name="connsiteY6" fmla="*/ 17028 h 3860948"/>
              <a:gd name="connsiteX7" fmla="*/ 9080575 w 9086036"/>
              <a:gd name="connsiteY7" fmla="*/ 702828 h 3860948"/>
              <a:gd name="connsiteX8" fmla="*/ 9080575 w 9086036"/>
              <a:gd name="connsiteY8" fmla="*/ 2798328 h 3860948"/>
              <a:gd name="connsiteX9" fmla="*/ 9080575 w 9086036"/>
              <a:gd name="connsiteY9" fmla="*/ 3484128 h 3860948"/>
              <a:gd name="connsiteX10" fmla="*/ 9004375 w 9086036"/>
              <a:gd name="connsiteY10" fmla="*/ 3827028 h 3860948"/>
              <a:gd name="connsiteX11" fmla="*/ 8204275 w 9086036"/>
              <a:gd name="connsiteY11" fmla="*/ 3846078 h 3860948"/>
              <a:gd name="connsiteX12" fmla="*/ 7042225 w 9086036"/>
              <a:gd name="connsiteY12" fmla="*/ 3798453 h 3860948"/>
              <a:gd name="connsiteX13" fmla="*/ 7251775 w 9086036"/>
              <a:gd name="connsiteY13" fmla="*/ 2541153 h 3860948"/>
              <a:gd name="connsiteX14" fmla="*/ 7261300 w 9086036"/>
              <a:gd name="connsiteY14" fmla="*/ 2312553 h 3860948"/>
              <a:gd name="connsiteX15" fmla="*/ 6842200 w 9086036"/>
              <a:gd name="connsiteY15" fmla="*/ 2198253 h 3860948"/>
              <a:gd name="connsiteX16" fmla="*/ 5642050 w 9086036"/>
              <a:gd name="connsiteY16" fmla="*/ 2274453 h 3860948"/>
              <a:gd name="connsiteX17" fmla="*/ 4775275 w 9086036"/>
              <a:gd name="connsiteY17" fmla="*/ 2322078 h 3860948"/>
              <a:gd name="connsiteX18" fmla="*/ 4156150 w 9086036"/>
              <a:gd name="connsiteY18" fmla="*/ 2817378 h 3860948"/>
              <a:gd name="connsiteX19" fmla="*/ 3194125 w 9086036"/>
              <a:gd name="connsiteY19" fmla="*/ 3693678 h 3860948"/>
              <a:gd name="connsiteX20" fmla="*/ 3022675 w 9086036"/>
              <a:gd name="connsiteY20" fmla="*/ 3857986 h 3860948"/>
              <a:gd name="connsiteX21" fmla="*/ 2660725 w 9086036"/>
              <a:gd name="connsiteY21" fmla="*/ 3798453 h 3860948"/>
              <a:gd name="connsiteX22" fmla="*/ 2739307 w 9086036"/>
              <a:gd name="connsiteY22" fmla="*/ 3717491 h 3860948"/>
              <a:gd name="connsiteX23" fmla="*/ 3670375 w 9086036"/>
              <a:gd name="connsiteY23" fmla="*/ 2865003 h 3860948"/>
              <a:gd name="connsiteX24" fmla="*/ 4003750 w 9086036"/>
              <a:gd name="connsiteY24" fmla="*/ 2474478 h 3860948"/>
              <a:gd name="connsiteX25" fmla="*/ 2660725 w 9086036"/>
              <a:gd name="connsiteY25" fmla="*/ 2341128 h 3860948"/>
              <a:gd name="connsiteX26" fmla="*/ 908125 w 9086036"/>
              <a:gd name="connsiteY26" fmla="*/ 2226828 h 3860948"/>
              <a:gd name="connsiteX27" fmla="*/ 88975 w 9086036"/>
              <a:gd name="connsiteY27" fmla="*/ 2674503 h 3860948"/>
              <a:gd name="connsiteX28" fmla="*/ 31825 w 9086036"/>
              <a:gd name="connsiteY28" fmla="*/ 2464953 h 3860948"/>
              <a:gd name="connsiteX29" fmla="*/ 603325 w 9086036"/>
              <a:gd name="connsiteY29" fmla="*/ 2064903 h 3860948"/>
              <a:gd name="connsiteX30" fmla="*/ 88975 w 9086036"/>
              <a:gd name="connsiteY30" fmla="*/ 1874403 h 3860948"/>
              <a:gd name="connsiteX31" fmla="*/ 50875 w 9086036"/>
              <a:gd name="connsiteY31" fmla="*/ 1588653 h 3860948"/>
              <a:gd name="connsiteX32" fmla="*/ 289000 w 9086036"/>
              <a:gd name="connsiteY32" fmla="*/ 1741053 h 3860948"/>
              <a:gd name="connsiteX0" fmla="*/ 289000 w 9086036"/>
              <a:gd name="connsiteY0" fmla="*/ 1741053 h 3861986"/>
              <a:gd name="connsiteX1" fmla="*/ 1508200 w 9086036"/>
              <a:gd name="connsiteY1" fmla="*/ 1960128 h 3861986"/>
              <a:gd name="connsiteX2" fmla="*/ 3470350 w 9086036"/>
              <a:gd name="connsiteY2" fmla="*/ 1941078 h 3861986"/>
              <a:gd name="connsiteX3" fmla="*/ 5918275 w 9086036"/>
              <a:gd name="connsiteY3" fmla="*/ 1750578 h 3861986"/>
              <a:gd name="connsiteX4" fmla="*/ 7661350 w 9086036"/>
              <a:gd name="connsiteY4" fmla="*/ 1207653 h 3861986"/>
              <a:gd name="connsiteX5" fmla="*/ 8470975 w 9086036"/>
              <a:gd name="connsiteY5" fmla="*/ 293253 h 3861986"/>
              <a:gd name="connsiteX6" fmla="*/ 8994850 w 9086036"/>
              <a:gd name="connsiteY6" fmla="*/ 17028 h 3861986"/>
              <a:gd name="connsiteX7" fmla="*/ 9080575 w 9086036"/>
              <a:gd name="connsiteY7" fmla="*/ 702828 h 3861986"/>
              <a:gd name="connsiteX8" fmla="*/ 9080575 w 9086036"/>
              <a:gd name="connsiteY8" fmla="*/ 2798328 h 3861986"/>
              <a:gd name="connsiteX9" fmla="*/ 9080575 w 9086036"/>
              <a:gd name="connsiteY9" fmla="*/ 3484128 h 3861986"/>
              <a:gd name="connsiteX10" fmla="*/ 9004375 w 9086036"/>
              <a:gd name="connsiteY10" fmla="*/ 3827028 h 3861986"/>
              <a:gd name="connsiteX11" fmla="*/ 8204275 w 9086036"/>
              <a:gd name="connsiteY11" fmla="*/ 3846078 h 3861986"/>
              <a:gd name="connsiteX12" fmla="*/ 7042225 w 9086036"/>
              <a:gd name="connsiteY12" fmla="*/ 3798453 h 3861986"/>
              <a:gd name="connsiteX13" fmla="*/ 7251775 w 9086036"/>
              <a:gd name="connsiteY13" fmla="*/ 2541153 h 3861986"/>
              <a:gd name="connsiteX14" fmla="*/ 7261300 w 9086036"/>
              <a:gd name="connsiteY14" fmla="*/ 2312553 h 3861986"/>
              <a:gd name="connsiteX15" fmla="*/ 6842200 w 9086036"/>
              <a:gd name="connsiteY15" fmla="*/ 2198253 h 3861986"/>
              <a:gd name="connsiteX16" fmla="*/ 5642050 w 9086036"/>
              <a:gd name="connsiteY16" fmla="*/ 2274453 h 3861986"/>
              <a:gd name="connsiteX17" fmla="*/ 4775275 w 9086036"/>
              <a:gd name="connsiteY17" fmla="*/ 2322078 h 3861986"/>
              <a:gd name="connsiteX18" fmla="*/ 4156150 w 9086036"/>
              <a:gd name="connsiteY18" fmla="*/ 2817378 h 3861986"/>
              <a:gd name="connsiteX19" fmla="*/ 3194125 w 9086036"/>
              <a:gd name="connsiteY19" fmla="*/ 3693678 h 3861986"/>
              <a:gd name="connsiteX20" fmla="*/ 3022675 w 9086036"/>
              <a:gd name="connsiteY20" fmla="*/ 3857986 h 3861986"/>
              <a:gd name="connsiteX21" fmla="*/ 2660725 w 9086036"/>
              <a:gd name="connsiteY21" fmla="*/ 3798453 h 3861986"/>
              <a:gd name="connsiteX22" fmla="*/ 2860751 w 9086036"/>
              <a:gd name="connsiteY22" fmla="*/ 3607953 h 3861986"/>
              <a:gd name="connsiteX23" fmla="*/ 3670375 w 9086036"/>
              <a:gd name="connsiteY23" fmla="*/ 2865003 h 3861986"/>
              <a:gd name="connsiteX24" fmla="*/ 4003750 w 9086036"/>
              <a:gd name="connsiteY24" fmla="*/ 2474478 h 3861986"/>
              <a:gd name="connsiteX25" fmla="*/ 2660725 w 9086036"/>
              <a:gd name="connsiteY25" fmla="*/ 2341128 h 3861986"/>
              <a:gd name="connsiteX26" fmla="*/ 908125 w 9086036"/>
              <a:gd name="connsiteY26" fmla="*/ 2226828 h 3861986"/>
              <a:gd name="connsiteX27" fmla="*/ 88975 w 9086036"/>
              <a:gd name="connsiteY27" fmla="*/ 2674503 h 3861986"/>
              <a:gd name="connsiteX28" fmla="*/ 31825 w 9086036"/>
              <a:gd name="connsiteY28" fmla="*/ 2464953 h 3861986"/>
              <a:gd name="connsiteX29" fmla="*/ 603325 w 9086036"/>
              <a:gd name="connsiteY29" fmla="*/ 2064903 h 3861986"/>
              <a:gd name="connsiteX30" fmla="*/ 88975 w 9086036"/>
              <a:gd name="connsiteY30" fmla="*/ 1874403 h 3861986"/>
              <a:gd name="connsiteX31" fmla="*/ 50875 w 9086036"/>
              <a:gd name="connsiteY31" fmla="*/ 1588653 h 3861986"/>
              <a:gd name="connsiteX32" fmla="*/ 289000 w 9086036"/>
              <a:gd name="connsiteY32" fmla="*/ 1741053 h 3861986"/>
              <a:gd name="connsiteX0" fmla="*/ 289000 w 9086036"/>
              <a:gd name="connsiteY0" fmla="*/ 1741053 h 3883740"/>
              <a:gd name="connsiteX1" fmla="*/ 1508200 w 9086036"/>
              <a:gd name="connsiteY1" fmla="*/ 1960128 h 3883740"/>
              <a:gd name="connsiteX2" fmla="*/ 3470350 w 9086036"/>
              <a:gd name="connsiteY2" fmla="*/ 1941078 h 3883740"/>
              <a:gd name="connsiteX3" fmla="*/ 5918275 w 9086036"/>
              <a:gd name="connsiteY3" fmla="*/ 1750578 h 3883740"/>
              <a:gd name="connsiteX4" fmla="*/ 7661350 w 9086036"/>
              <a:gd name="connsiteY4" fmla="*/ 1207653 h 3883740"/>
              <a:gd name="connsiteX5" fmla="*/ 8470975 w 9086036"/>
              <a:gd name="connsiteY5" fmla="*/ 293253 h 3883740"/>
              <a:gd name="connsiteX6" fmla="*/ 8994850 w 9086036"/>
              <a:gd name="connsiteY6" fmla="*/ 17028 h 3883740"/>
              <a:gd name="connsiteX7" fmla="*/ 9080575 w 9086036"/>
              <a:gd name="connsiteY7" fmla="*/ 702828 h 3883740"/>
              <a:gd name="connsiteX8" fmla="*/ 9080575 w 9086036"/>
              <a:gd name="connsiteY8" fmla="*/ 2798328 h 3883740"/>
              <a:gd name="connsiteX9" fmla="*/ 9080575 w 9086036"/>
              <a:gd name="connsiteY9" fmla="*/ 3484128 h 3883740"/>
              <a:gd name="connsiteX10" fmla="*/ 9004375 w 9086036"/>
              <a:gd name="connsiteY10" fmla="*/ 3827028 h 3883740"/>
              <a:gd name="connsiteX11" fmla="*/ 8204275 w 9086036"/>
              <a:gd name="connsiteY11" fmla="*/ 3846078 h 3883740"/>
              <a:gd name="connsiteX12" fmla="*/ 7042225 w 9086036"/>
              <a:gd name="connsiteY12" fmla="*/ 3798453 h 3883740"/>
              <a:gd name="connsiteX13" fmla="*/ 7251775 w 9086036"/>
              <a:gd name="connsiteY13" fmla="*/ 2541153 h 3883740"/>
              <a:gd name="connsiteX14" fmla="*/ 7261300 w 9086036"/>
              <a:gd name="connsiteY14" fmla="*/ 2312553 h 3883740"/>
              <a:gd name="connsiteX15" fmla="*/ 6842200 w 9086036"/>
              <a:gd name="connsiteY15" fmla="*/ 2198253 h 3883740"/>
              <a:gd name="connsiteX16" fmla="*/ 5642050 w 9086036"/>
              <a:gd name="connsiteY16" fmla="*/ 2274453 h 3883740"/>
              <a:gd name="connsiteX17" fmla="*/ 4775275 w 9086036"/>
              <a:gd name="connsiteY17" fmla="*/ 2322078 h 3883740"/>
              <a:gd name="connsiteX18" fmla="*/ 4156150 w 9086036"/>
              <a:gd name="connsiteY18" fmla="*/ 2817378 h 3883740"/>
              <a:gd name="connsiteX19" fmla="*/ 3194125 w 9086036"/>
              <a:gd name="connsiteY19" fmla="*/ 3693678 h 3883740"/>
              <a:gd name="connsiteX20" fmla="*/ 3022675 w 9086036"/>
              <a:gd name="connsiteY20" fmla="*/ 3857986 h 3883740"/>
              <a:gd name="connsiteX21" fmla="*/ 2613100 w 9086036"/>
              <a:gd name="connsiteY21" fmla="*/ 3862746 h 3883740"/>
              <a:gd name="connsiteX22" fmla="*/ 2860751 w 9086036"/>
              <a:gd name="connsiteY22" fmla="*/ 3607953 h 3883740"/>
              <a:gd name="connsiteX23" fmla="*/ 3670375 w 9086036"/>
              <a:gd name="connsiteY23" fmla="*/ 2865003 h 3883740"/>
              <a:gd name="connsiteX24" fmla="*/ 4003750 w 9086036"/>
              <a:gd name="connsiteY24" fmla="*/ 2474478 h 3883740"/>
              <a:gd name="connsiteX25" fmla="*/ 2660725 w 9086036"/>
              <a:gd name="connsiteY25" fmla="*/ 2341128 h 3883740"/>
              <a:gd name="connsiteX26" fmla="*/ 908125 w 9086036"/>
              <a:gd name="connsiteY26" fmla="*/ 2226828 h 3883740"/>
              <a:gd name="connsiteX27" fmla="*/ 88975 w 9086036"/>
              <a:gd name="connsiteY27" fmla="*/ 2674503 h 3883740"/>
              <a:gd name="connsiteX28" fmla="*/ 31825 w 9086036"/>
              <a:gd name="connsiteY28" fmla="*/ 2464953 h 3883740"/>
              <a:gd name="connsiteX29" fmla="*/ 603325 w 9086036"/>
              <a:gd name="connsiteY29" fmla="*/ 2064903 h 3883740"/>
              <a:gd name="connsiteX30" fmla="*/ 88975 w 9086036"/>
              <a:gd name="connsiteY30" fmla="*/ 1874403 h 3883740"/>
              <a:gd name="connsiteX31" fmla="*/ 50875 w 9086036"/>
              <a:gd name="connsiteY31" fmla="*/ 1588653 h 3883740"/>
              <a:gd name="connsiteX32" fmla="*/ 289000 w 9086036"/>
              <a:gd name="connsiteY32" fmla="*/ 1741053 h 3883740"/>
              <a:gd name="connsiteX0" fmla="*/ 289000 w 9086036"/>
              <a:gd name="connsiteY0" fmla="*/ 1741053 h 3891357"/>
              <a:gd name="connsiteX1" fmla="*/ 1508200 w 9086036"/>
              <a:gd name="connsiteY1" fmla="*/ 1960128 h 3891357"/>
              <a:gd name="connsiteX2" fmla="*/ 3470350 w 9086036"/>
              <a:gd name="connsiteY2" fmla="*/ 1941078 h 3891357"/>
              <a:gd name="connsiteX3" fmla="*/ 5918275 w 9086036"/>
              <a:gd name="connsiteY3" fmla="*/ 1750578 h 3891357"/>
              <a:gd name="connsiteX4" fmla="*/ 7661350 w 9086036"/>
              <a:gd name="connsiteY4" fmla="*/ 1207653 h 3891357"/>
              <a:gd name="connsiteX5" fmla="*/ 8470975 w 9086036"/>
              <a:gd name="connsiteY5" fmla="*/ 293253 h 3891357"/>
              <a:gd name="connsiteX6" fmla="*/ 8994850 w 9086036"/>
              <a:gd name="connsiteY6" fmla="*/ 17028 h 3891357"/>
              <a:gd name="connsiteX7" fmla="*/ 9080575 w 9086036"/>
              <a:gd name="connsiteY7" fmla="*/ 702828 h 3891357"/>
              <a:gd name="connsiteX8" fmla="*/ 9080575 w 9086036"/>
              <a:gd name="connsiteY8" fmla="*/ 2798328 h 3891357"/>
              <a:gd name="connsiteX9" fmla="*/ 9080575 w 9086036"/>
              <a:gd name="connsiteY9" fmla="*/ 3484128 h 3891357"/>
              <a:gd name="connsiteX10" fmla="*/ 9004375 w 9086036"/>
              <a:gd name="connsiteY10" fmla="*/ 3827028 h 3891357"/>
              <a:gd name="connsiteX11" fmla="*/ 8204275 w 9086036"/>
              <a:gd name="connsiteY11" fmla="*/ 3846078 h 3891357"/>
              <a:gd name="connsiteX12" fmla="*/ 7042225 w 9086036"/>
              <a:gd name="connsiteY12" fmla="*/ 3798453 h 3891357"/>
              <a:gd name="connsiteX13" fmla="*/ 7251775 w 9086036"/>
              <a:gd name="connsiteY13" fmla="*/ 2541153 h 3891357"/>
              <a:gd name="connsiteX14" fmla="*/ 7261300 w 9086036"/>
              <a:gd name="connsiteY14" fmla="*/ 2312553 h 3891357"/>
              <a:gd name="connsiteX15" fmla="*/ 6842200 w 9086036"/>
              <a:gd name="connsiteY15" fmla="*/ 2198253 h 3891357"/>
              <a:gd name="connsiteX16" fmla="*/ 5642050 w 9086036"/>
              <a:gd name="connsiteY16" fmla="*/ 2274453 h 3891357"/>
              <a:gd name="connsiteX17" fmla="*/ 4775275 w 9086036"/>
              <a:gd name="connsiteY17" fmla="*/ 2322078 h 3891357"/>
              <a:gd name="connsiteX18" fmla="*/ 4156150 w 9086036"/>
              <a:gd name="connsiteY18" fmla="*/ 2817378 h 3891357"/>
              <a:gd name="connsiteX19" fmla="*/ 3194125 w 9086036"/>
              <a:gd name="connsiteY19" fmla="*/ 3693678 h 3891357"/>
              <a:gd name="connsiteX20" fmla="*/ 3015531 w 9086036"/>
              <a:gd name="connsiteY20" fmla="*/ 3874655 h 3891357"/>
              <a:gd name="connsiteX21" fmla="*/ 2613100 w 9086036"/>
              <a:gd name="connsiteY21" fmla="*/ 3862746 h 3891357"/>
              <a:gd name="connsiteX22" fmla="*/ 2860751 w 9086036"/>
              <a:gd name="connsiteY22" fmla="*/ 3607953 h 3891357"/>
              <a:gd name="connsiteX23" fmla="*/ 3670375 w 9086036"/>
              <a:gd name="connsiteY23" fmla="*/ 2865003 h 3891357"/>
              <a:gd name="connsiteX24" fmla="*/ 4003750 w 9086036"/>
              <a:gd name="connsiteY24" fmla="*/ 2474478 h 3891357"/>
              <a:gd name="connsiteX25" fmla="*/ 2660725 w 9086036"/>
              <a:gd name="connsiteY25" fmla="*/ 2341128 h 3891357"/>
              <a:gd name="connsiteX26" fmla="*/ 908125 w 9086036"/>
              <a:gd name="connsiteY26" fmla="*/ 2226828 h 3891357"/>
              <a:gd name="connsiteX27" fmla="*/ 88975 w 9086036"/>
              <a:gd name="connsiteY27" fmla="*/ 2674503 h 3891357"/>
              <a:gd name="connsiteX28" fmla="*/ 31825 w 9086036"/>
              <a:gd name="connsiteY28" fmla="*/ 2464953 h 3891357"/>
              <a:gd name="connsiteX29" fmla="*/ 603325 w 9086036"/>
              <a:gd name="connsiteY29" fmla="*/ 2064903 h 3891357"/>
              <a:gd name="connsiteX30" fmla="*/ 88975 w 9086036"/>
              <a:gd name="connsiteY30" fmla="*/ 1874403 h 3891357"/>
              <a:gd name="connsiteX31" fmla="*/ 50875 w 9086036"/>
              <a:gd name="connsiteY31" fmla="*/ 1588653 h 3891357"/>
              <a:gd name="connsiteX32" fmla="*/ 289000 w 9086036"/>
              <a:gd name="connsiteY32" fmla="*/ 1741053 h 3891357"/>
              <a:gd name="connsiteX0" fmla="*/ 289000 w 9086036"/>
              <a:gd name="connsiteY0" fmla="*/ 1741053 h 3891357"/>
              <a:gd name="connsiteX1" fmla="*/ 1508200 w 9086036"/>
              <a:gd name="connsiteY1" fmla="*/ 1960128 h 3891357"/>
              <a:gd name="connsiteX2" fmla="*/ 3470350 w 9086036"/>
              <a:gd name="connsiteY2" fmla="*/ 1941078 h 3891357"/>
              <a:gd name="connsiteX3" fmla="*/ 5918275 w 9086036"/>
              <a:gd name="connsiteY3" fmla="*/ 1750578 h 3891357"/>
              <a:gd name="connsiteX4" fmla="*/ 7661350 w 9086036"/>
              <a:gd name="connsiteY4" fmla="*/ 1207653 h 3891357"/>
              <a:gd name="connsiteX5" fmla="*/ 8470975 w 9086036"/>
              <a:gd name="connsiteY5" fmla="*/ 293253 h 3891357"/>
              <a:gd name="connsiteX6" fmla="*/ 8994850 w 9086036"/>
              <a:gd name="connsiteY6" fmla="*/ 17028 h 3891357"/>
              <a:gd name="connsiteX7" fmla="*/ 9080575 w 9086036"/>
              <a:gd name="connsiteY7" fmla="*/ 702828 h 3891357"/>
              <a:gd name="connsiteX8" fmla="*/ 9080575 w 9086036"/>
              <a:gd name="connsiteY8" fmla="*/ 2798328 h 3891357"/>
              <a:gd name="connsiteX9" fmla="*/ 9080575 w 9086036"/>
              <a:gd name="connsiteY9" fmla="*/ 3484128 h 3891357"/>
              <a:gd name="connsiteX10" fmla="*/ 9004375 w 9086036"/>
              <a:gd name="connsiteY10" fmla="*/ 3827028 h 3891357"/>
              <a:gd name="connsiteX11" fmla="*/ 8204275 w 9086036"/>
              <a:gd name="connsiteY11" fmla="*/ 3846078 h 3891357"/>
              <a:gd name="connsiteX12" fmla="*/ 7042225 w 9086036"/>
              <a:gd name="connsiteY12" fmla="*/ 3798453 h 3891357"/>
              <a:gd name="connsiteX13" fmla="*/ 7251775 w 9086036"/>
              <a:gd name="connsiteY13" fmla="*/ 2541153 h 3891357"/>
              <a:gd name="connsiteX14" fmla="*/ 7261300 w 9086036"/>
              <a:gd name="connsiteY14" fmla="*/ 2312553 h 3891357"/>
              <a:gd name="connsiteX15" fmla="*/ 6842200 w 9086036"/>
              <a:gd name="connsiteY15" fmla="*/ 2198253 h 3891357"/>
              <a:gd name="connsiteX16" fmla="*/ 5642050 w 9086036"/>
              <a:gd name="connsiteY16" fmla="*/ 2274453 h 3891357"/>
              <a:gd name="connsiteX17" fmla="*/ 4775275 w 9086036"/>
              <a:gd name="connsiteY17" fmla="*/ 2322078 h 3891357"/>
              <a:gd name="connsiteX18" fmla="*/ 4156150 w 9086036"/>
              <a:gd name="connsiteY18" fmla="*/ 2817378 h 3891357"/>
              <a:gd name="connsiteX19" fmla="*/ 3194125 w 9086036"/>
              <a:gd name="connsiteY19" fmla="*/ 3693678 h 3891357"/>
              <a:gd name="connsiteX20" fmla="*/ 3015531 w 9086036"/>
              <a:gd name="connsiteY20" fmla="*/ 3874655 h 3891357"/>
              <a:gd name="connsiteX21" fmla="*/ 2613100 w 9086036"/>
              <a:gd name="connsiteY21" fmla="*/ 3862746 h 3891357"/>
              <a:gd name="connsiteX22" fmla="*/ 2860751 w 9086036"/>
              <a:gd name="connsiteY22" fmla="*/ 3607953 h 3891357"/>
              <a:gd name="connsiteX23" fmla="*/ 3670375 w 9086036"/>
              <a:gd name="connsiteY23" fmla="*/ 2865003 h 3891357"/>
              <a:gd name="connsiteX24" fmla="*/ 4003750 w 9086036"/>
              <a:gd name="connsiteY24" fmla="*/ 2474478 h 3891357"/>
              <a:gd name="connsiteX25" fmla="*/ 2660725 w 9086036"/>
              <a:gd name="connsiteY25" fmla="*/ 2341128 h 3891357"/>
              <a:gd name="connsiteX26" fmla="*/ 908125 w 9086036"/>
              <a:gd name="connsiteY26" fmla="*/ 2226828 h 3891357"/>
              <a:gd name="connsiteX27" fmla="*/ 88975 w 9086036"/>
              <a:gd name="connsiteY27" fmla="*/ 2674503 h 3891357"/>
              <a:gd name="connsiteX28" fmla="*/ 31825 w 9086036"/>
              <a:gd name="connsiteY28" fmla="*/ 2464953 h 3891357"/>
              <a:gd name="connsiteX29" fmla="*/ 603325 w 9086036"/>
              <a:gd name="connsiteY29" fmla="*/ 2064903 h 3891357"/>
              <a:gd name="connsiteX30" fmla="*/ 8013 w 9086036"/>
              <a:gd name="connsiteY30" fmla="*/ 1879166 h 3891357"/>
              <a:gd name="connsiteX31" fmla="*/ 50875 w 9086036"/>
              <a:gd name="connsiteY31" fmla="*/ 1588653 h 3891357"/>
              <a:gd name="connsiteX32" fmla="*/ 289000 w 9086036"/>
              <a:gd name="connsiteY32" fmla="*/ 1741053 h 3891357"/>
              <a:gd name="connsiteX0" fmla="*/ 291977 w 9089013"/>
              <a:gd name="connsiteY0" fmla="*/ 1741053 h 3891357"/>
              <a:gd name="connsiteX1" fmla="*/ 1511177 w 9089013"/>
              <a:gd name="connsiteY1" fmla="*/ 1960128 h 3891357"/>
              <a:gd name="connsiteX2" fmla="*/ 3473327 w 9089013"/>
              <a:gd name="connsiteY2" fmla="*/ 1941078 h 3891357"/>
              <a:gd name="connsiteX3" fmla="*/ 5921252 w 9089013"/>
              <a:gd name="connsiteY3" fmla="*/ 1750578 h 3891357"/>
              <a:gd name="connsiteX4" fmla="*/ 7664327 w 9089013"/>
              <a:gd name="connsiteY4" fmla="*/ 1207653 h 3891357"/>
              <a:gd name="connsiteX5" fmla="*/ 8473952 w 9089013"/>
              <a:gd name="connsiteY5" fmla="*/ 293253 h 3891357"/>
              <a:gd name="connsiteX6" fmla="*/ 8997827 w 9089013"/>
              <a:gd name="connsiteY6" fmla="*/ 17028 h 3891357"/>
              <a:gd name="connsiteX7" fmla="*/ 9083552 w 9089013"/>
              <a:gd name="connsiteY7" fmla="*/ 702828 h 3891357"/>
              <a:gd name="connsiteX8" fmla="*/ 9083552 w 9089013"/>
              <a:gd name="connsiteY8" fmla="*/ 2798328 h 3891357"/>
              <a:gd name="connsiteX9" fmla="*/ 9083552 w 9089013"/>
              <a:gd name="connsiteY9" fmla="*/ 3484128 h 3891357"/>
              <a:gd name="connsiteX10" fmla="*/ 9007352 w 9089013"/>
              <a:gd name="connsiteY10" fmla="*/ 3827028 h 3891357"/>
              <a:gd name="connsiteX11" fmla="*/ 8207252 w 9089013"/>
              <a:gd name="connsiteY11" fmla="*/ 3846078 h 3891357"/>
              <a:gd name="connsiteX12" fmla="*/ 7045202 w 9089013"/>
              <a:gd name="connsiteY12" fmla="*/ 3798453 h 3891357"/>
              <a:gd name="connsiteX13" fmla="*/ 7254752 w 9089013"/>
              <a:gd name="connsiteY13" fmla="*/ 2541153 h 3891357"/>
              <a:gd name="connsiteX14" fmla="*/ 7264277 w 9089013"/>
              <a:gd name="connsiteY14" fmla="*/ 2312553 h 3891357"/>
              <a:gd name="connsiteX15" fmla="*/ 6845177 w 9089013"/>
              <a:gd name="connsiteY15" fmla="*/ 2198253 h 3891357"/>
              <a:gd name="connsiteX16" fmla="*/ 5645027 w 9089013"/>
              <a:gd name="connsiteY16" fmla="*/ 2274453 h 3891357"/>
              <a:gd name="connsiteX17" fmla="*/ 4778252 w 9089013"/>
              <a:gd name="connsiteY17" fmla="*/ 2322078 h 3891357"/>
              <a:gd name="connsiteX18" fmla="*/ 4159127 w 9089013"/>
              <a:gd name="connsiteY18" fmla="*/ 2817378 h 3891357"/>
              <a:gd name="connsiteX19" fmla="*/ 3197102 w 9089013"/>
              <a:gd name="connsiteY19" fmla="*/ 3693678 h 3891357"/>
              <a:gd name="connsiteX20" fmla="*/ 3018508 w 9089013"/>
              <a:gd name="connsiteY20" fmla="*/ 3874655 h 3891357"/>
              <a:gd name="connsiteX21" fmla="*/ 2616077 w 9089013"/>
              <a:gd name="connsiteY21" fmla="*/ 3862746 h 3891357"/>
              <a:gd name="connsiteX22" fmla="*/ 2863728 w 9089013"/>
              <a:gd name="connsiteY22" fmla="*/ 3607953 h 3891357"/>
              <a:gd name="connsiteX23" fmla="*/ 3673352 w 9089013"/>
              <a:gd name="connsiteY23" fmla="*/ 2865003 h 3891357"/>
              <a:gd name="connsiteX24" fmla="*/ 4006727 w 9089013"/>
              <a:gd name="connsiteY24" fmla="*/ 2474478 h 3891357"/>
              <a:gd name="connsiteX25" fmla="*/ 2663702 w 9089013"/>
              <a:gd name="connsiteY25" fmla="*/ 2341128 h 3891357"/>
              <a:gd name="connsiteX26" fmla="*/ 911102 w 9089013"/>
              <a:gd name="connsiteY26" fmla="*/ 2226828 h 3891357"/>
              <a:gd name="connsiteX27" fmla="*/ 91952 w 9089013"/>
              <a:gd name="connsiteY27" fmla="*/ 2674503 h 3891357"/>
              <a:gd name="connsiteX28" fmla="*/ 34802 w 9089013"/>
              <a:gd name="connsiteY28" fmla="*/ 2464953 h 3891357"/>
              <a:gd name="connsiteX29" fmla="*/ 606302 w 9089013"/>
              <a:gd name="connsiteY29" fmla="*/ 2064903 h 3891357"/>
              <a:gd name="connsiteX30" fmla="*/ 10990 w 9089013"/>
              <a:gd name="connsiteY30" fmla="*/ 1879166 h 3891357"/>
              <a:gd name="connsiteX31" fmla="*/ 39564 w 9089013"/>
              <a:gd name="connsiteY31" fmla="*/ 1662471 h 3891357"/>
              <a:gd name="connsiteX32" fmla="*/ 291977 w 9089013"/>
              <a:gd name="connsiteY32" fmla="*/ 1741053 h 3891357"/>
              <a:gd name="connsiteX0" fmla="*/ 289000 w 9086036"/>
              <a:gd name="connsiteY0" fmla="*/ 1741053 h 3891357"/>
              <a:gd name="connsiteX1" fmla="*/ 1508200 w 9086036"/>
              <a:gd name="connsiteY1" fmla="*/ 1960128 h 3891357"/>
              <a:gd name="connsiteX2" fmla="*/ 3470350 w 9086036"/>
              <a:gd name="connsiteY2" fmla="*/ 1941078 h 3891357"/>
              <a:gd name="connsiteX3" fmla="*/ 5918275 w 9086036"/>
              <a:gd name="connsiteY3" fmla="*/ 1750578 h 3891357"/>
              <a:gd name="connsiteX4" fmla="*/ 7661350 w 9086036"/>
              <a:gd name="connsiteY4" fmla="*/ 1207653 h 3891357"/>
              <a:gd name="connsiteX5" fmla="*/ 8470975 w 9086036"/>
              <a:gd name="connsiteY5" fmla="*/ 293253 h 3891357"/>
              <a:gd name="connsiteX6" fmla="*/ 8994850 w 9086036"/>
              <a:gd name="connsiteY6" fmla="*/ 17028 h 3891357"/>
              <a:gd name="connsiteX7" fmla="*/ 9080575 w 9086036"/>
              <a:gd name="connsiteY7" fmla="*/ 702828 h 3891357"/>
              <a:gd name="connsiteX8" fmla="*/ 9080575 w 9086036"/>
              <a:gd name="connsiteY8" fmla="*/ 2798328 h 3891357"/>
              <a:gd name="connsiteX9" fmla="*/ 9080575 w 9086036"/>
              <a:gd name="connsiteY9" fmla="*/ 3484128 h 3891357"/>
              <a:gd name="connsiteX10" fmla="*/ 9004375 w 9086036"/>
              <a:gd name="connsiteY10" fmla="*/ 3827028 h 3891357"/>
              <a:gd name="connsiteX11" fmla="*/ 8204275 w 9086036"/>
              <a:gd name="connsiteY11" fmla="*/ 3846078 h 3891357"/>
              <a:gd name="connsiteX12" fmla="*/ 7042225 w 9086036"/>
              <a:gd name="connsiteY12" fmla="*/ 3798453 h 3891357"/>
              <a:gd name="connsiteX13" fmla="*/ 7251775 w 9086036"/>
              <a:gd name="connsiteY13" fmla="*/ 2541153 h 3891357"/>
              <a:gd name="connsiteX14" fmla="*/ 7261300 w 9086036"/>
              <a:gd name="connsiteY14" fmla="*/ 2312553 h 3891357"/>
              <a:gd name="connsiteX15" fmla="*/ 6842200 w 9086036"/>
              <a:gd name="connsiteY15" fmla="*/ 2198253 h 3891357"/>
              <a:gd name="connsiteX16" fmla="*/ 5642050 w 9086036"/>
              <a:gd name="connsiteY16" fmla="*/ 2274453 h 3891357"/>
              <a:gd name="connsiteX17" fmla="*/ 4775275 w 9086036"/>
              <a:gd name="connsiteY17" fmla="*/ 2322078 h 3891357"/>
              <a:gd name="connsiteX18" fmla="*/ 4156150 w 9086036"/>
              <a:gd name="connsiteY18" fmla="*/ 2817378 h 3891357"/>
              <a:gd name="connsiteX19" fmla="*/ 3194125 w 9086036"/>
              <a:gd name="connsiteY19" fmla="*/ 3693678 h 3891357"/>
              <a:gd name="connsiteX20" fmla="*/ 3015531 w 9086036"/>
              <a:gd name="connsiteY20" fmla="*/ 3874655 h 3891357"/>
              <a:gd name="connsiteX21" fmla="*/ 2613100 w 9086036"/>
              <a:gd name="connsiteY21" fmla="*/ 3862746 h 3891357"/>
              <a:gd name="connsiteX22" fmla="*/ 2860751 w 9086036"/>
              <a:gd name="connsiteY22" fmla="*/ 3607953 h 3891357"/>
              <a:gd name="connsiteX23" fmla="*/ 3670375 w 9086036"/>
              <a:gd name="connsiteY23" fmla="*/ 2865003 h 3891357"/>
              <a:gd name="connsiteX24" fmla="*/ 4003750 w 9086036"/>
              <a:gd name="connsiteY24" fmla="*/ 2474478 h 3891357"/>
              <a:gd name="connsiteX25" fmla="*/ 2660725 w 9086036"/>
              <a:gd name="connsiteY25" fmla="*/ 2341128 h 3891357"/>
              <a:gd name="connsiteX26" fmla="*/ 908125 w 9086036"/>
              <a:gd name="connsiteY26" fmla="*/ 2226828 h 3891357"/>
              <a:gd name="connsiteX27" fmla="*/ 88975 w 9086036"/>
              <a:gd name="connsiteY27" fmla="*/ 2674503 h 3891357"/>
              <a:gd name="connsiteX28" fmla="*/ 31825 w 9086036"/>
              <a:gd name="connsiteY28" fmla="*/ 2464953 h 3891357"/>
              <a:gd name="connsiteX29" fmla="*/ 603325 w 9086036"/>
              <a:gd name="connsiteY29" fmla="*/ 2064903 h 3891357"/>
              <a:gd name="connsiteX30" fmla="*/ 8013 w 9086036"/>
              <a:gd name="connsiteY30" fmla="*/ 1879166 h 3891357"/>
              <a:gd name="connsiteX31" fmla="*/ 36587 w 9086036"/>
              <a:gd name="connsiteY31" fmla="*/ 1662471 h 3891357"/>
              <a:gd name="connsiteX32" fmla="*/ 289000 w 9086036"/>
              <a:gd name="connsiteY32" fmla="*/ 1741053 h 3891357"/>
              <a:gd name="connsiteX0" fmla="*/ 305554 w 9102590"/>
              <a:gd name="connsiteY0" fmla="*/ 1741053 h 3891357"/>
              <a:gd name="connsiteX1" fmla="*/ 1524754 w 9102590"/>
              <a:gd name="connsiteY1" fmla="*/ 1960128 h 3891357"/>
              <a:gd name="connsiteX2" fmla="*/ 3486904 w 9102590"/>
              <a:gd name="connsiteY2" fmla="*/ 1941078 h 3891357"/>
              <a:gd name="connsiteX3" fmla="*/ 5934829 w 9102590"/>
              <a:gd name="connsiteY3" fmla="*/ 1750578 h 3891357"/>
              <a:gd name="connsiteX4" fmla="*/ 7677904 w 9102590"/>
              <a:gd name="connsiteY4" fmla="*/ 1207653 h 3891357"/>
              <a:gd name="connsiteX5" fmla="*/ 8487529 w 9102590"/>
              <a:gd name="connsiteY5" fmla="*/ 293253 h 3891357"/>
              <a:gd name="connsiteX6" fmla="*/ 9011404 w 9102590"/>
              <a:gd name="connsiteY6" fmla="*/ 17028 h 3891357"/>
              <a:gd name="connsiteX7" fmla="*/ 9097129 w 9102590"/>
              <a:gd name="connsiteY7" fmla="*/ 702828 h 3891357"/>
              <a:gd name="connsiteX8" fmla="*/ 9097129 w 9102590"/>
              <a:gd name="connsiteY8" fmla="*/ 2798328 h 3891357"/>
              <a:gd name="connsiteX9" fmla="*/ 9097129 w 9102590"/>
              <a:gd name="connsiteY9" fmla="*/ 3484128 h 3891357"/>
              <a:gd name="connsiteX10" fmla="*/ 9020929 w 9102590"/>
              <a:gd name="connsiteY10" fmla="*/ 3827028 h 3891357"/>
              <a:gd name="connsiteX11" fmla="*/ 8220829 w 9102590"/>
              <a:gd name="connsiteY11" fmla="*/ 3846078 h 3891357"/>
              <a:gd name="connsiteX12" fmla="*/ 7058779 w 9102590"/>
              <a:gd name="connsiteY12" fmla="*/ 3798453 h 3891357"/>
              <a:gd name="connsiteX13" fmla="*/ 7268329 w 9102590"/>
              <a:gd name="connsiteY13" fmla="*/ 2541153 h 3891357"/>
              <a:gd name="connsiteX14" fmla="*/ 7277854 w 9102590"/>
              <a:gd name="connsiteY14" fmla="*/ 2312553 h 3891357"/>
              <a:gd name="connsiteX15" fmla="*/ 6858754 w 9102590"/>
              <a:gd name="connsiteY15" fmla="*/ 2198253 h 3891357"/>
              <a:gd name="connsiteX16" fmla="*/ 5658604 w 9102590"/>
              <a:gd name="connsiteY16" fmla="*/ 2274453 h 3891357"/>
              <a:gd name="connsiteX17" fmla="*/ 4791829 w 9102590"/>
              <a:gd name="connsiteY17" fmla="*/ 2322078 h 3891357"/>
              <a:gd name="connsiteX18" fmla="*/ 4172704 w 9102590"/>
              <a:gd name="connsiteY18" fmla="*/ 2817378 h 3891357"/>
              <a:gd name="connsiteX19" fmla="*/ 3210679 w 9102590"/>
              <a:gd name="connsiteY19" fmla="*/ 3693678 h 3891357"/>
              <a:gd name="connsiteX20" fmla="*/ 3032085 w 9102590"/>
              <a:gd name="connsiteY20" fmla="*/ 3874655 h 3891357"/>
              <a:gd name="connsiteX21" fmla="*/ 2629654 w 9102590"/>
              <a:gd name="connsiteY21" fmla="*/ 3862746 h 3891357"/>
              <a:gd name="connsiteX22" fmla="*/ 2877305 w 9102590"/>
              <a:gd name="connsiteY22" fmla="*/ 3607953 h 3891357"/>
              <a:gd name="connsiteX23" fmla="*/ 3686929 w 9102590"/>
              <a:gd name="connsiteY23" fmla="*/ 2865003 h 3891357"/>
              <a:gd name="connsiteX24" fmla="*/ 4020304 w 9102590"/>
              <a:gd name="connsiteY24" fmla="*/ 2474478 h 3891357"/>
              <a:gd name="connsiteX25" fmla="*/ 2677279 w 9102590"/>
              <a:gd name="connsiteY25" fmla="*/ 2341128 h 3891357"/>
              <a:gd name="connsiteX26" fmla="*/ 924679 w 9102590"/>
              <a:gd name="connsiteY26" fmla="*/ 2226828 h 3891357"/>
              <a:gd name="connsiteX27" fmla="*/ 53142 w 9102590"/>
              <a:gd name="connsiteY27" fmla="*/ 2698315 h 3891357"/>
              <a:gd name="connsiteX28" fmla="*/ 48379 w 9102590"/>
              <a:gd name="connsiteY28" fmla="*/ 2464953 h 3891357"/>
              <a:gd name="connsiteX29" fmla="*/ 619879 w 9102590"/>
              <a:gd name="connsiteY29" fmla="*/ 2064903 h 3891357"/>
              <a:gd name="connsiteX30" fmla="*/ 24567 w 9102590"/>
              <a:gd name="connsiteY30" fmla="*/ 1879166 h 3891357"/>
              <a:gd name="connsiteX31" fmla="*/ 53141 w 9102590"/>
              <a:gd name="connsiteY31" fmla="*/ 1662471 h 3891357"/>
              <a:gd name="connsiteX32" fmla="*/ 305554 w 9102590"/>
              <a:gd name="connsiteY32" fmla="*/ 1741053 h 3891357"/>
              <a:gd name="connsiteX0" fmla="*/ 288235 w 9085271"/>
              <a:gd name="connsiteY0" fmla="*/ 1741053 h 3891357"/>
              <a:gd name="connsiteX1" fmla="*/ 1507435 w 9085271"/>
              <a:gd name="connsiteY1" fmla="*/ 1960128 h 3891357"/>
              <a:gd name="connsiteX2" fmla="*/ 3469585 w 9085271"/>
              <a:gd name="connsiteY2" fmla="*/ 1941078 h 3891357"/>
              <a:gd name="connsiteX3" fmla="*/ 5917510 w 9085271"/>
              <a:gd name="connsiteY3" fmla="*/ 1750578 h 3891357"/>
              <a:gd name="connsiteX4" fmla="*/ 7660585 w 9085271"/>
              <a:gd name="connsiteY4" fmla="*/ 1207653 h 3891357"/>
              <a:gd name="connsiteX5" fmla="*/ 8470210 w 9085271"/>
              <a:gd name="connsiteY5" fmla="*/ 293253 h 3891357"/>
              <a:gd name="connsiteX6" fmla="*/ 8994085 w 9085271"/>
              <a:gd name="connsiteY6" fmla="*/ 17028 h 3891357"/>
              <a:gd name="connsiteX7" fmla="*/ 9079810 w 9085271"/>
              <a:gd name="connsiteY7" fmla="*/ 702828 h 3891357"/>
              <a:gd name="connsiteX8" fmla="*/ 9079810 w 9085271"/>
              <a:gd name="connsiteY8" fmla="*/ 2798328 h 3891357"/>
              <a:gd name="connsiteX9" fmla="*/ 9079810 w 9085271"/>
              <a:gd name="connsiteY9" fmla="*/ 3484128 h 3891357"/>
              <a:gd name="connsiteX10" fmla="*/ 9003610 w 9085271"/>
              <a:gd name="connsiteY10" fmla="*/ 3827028 h 3891357"/>
              <a:gd name="connsiteX11" fmla="*/ 8203510 w 9085271"/>
              <a:gd name="connsiteY11" fmla="*/ 3846078 h 3891357"/>
              <a:gd name="connsiteX12" fmla="*/ 7041460 w 9085271"/>
              <a:gd name="connsiteY12" fmla="*/ 3798453 h 3891357"/>
              <a:gd name="connsiteX13" fmla="*/ 7251010 w 9085271"/>
              <a:gd name="connsiteY13" fmla="*/ 2541153 h 3891357"/>
              <a:gd name="connsiteX14" fmla="*/ 7260535 w 9085271"/>
              <a:gd name="connsiteY14" fmla="*/ 2312553 h 3891357"/>
              <a:gd name="connsiteX15" fmla="*/ 6841435 w 9085271"/>
              <a:gd name="connsiteY15" fmla="*/ 2198253 h 3891357"/>
              <a:gd name="connsiteX16" fmla="*/ 5641285 w 9085271"/>
              <a:gd name="connsiteY16" fmla="*/ 2274453 h 3891357"/>
              <a:gd name="connsiteX17" fmla="*/ 4774510 w 9085271"/>
              <a:gd name="connsiteY17" fmla="*/ 2322078 h 3891357"/>
              <a:gd name="connsiteX18" fmla="*/ 4155385 w 9085271"/>
              <a:gd name="connsiteY18" fmla="*/ 2817378 h 3891357"/>
              <a:gd name="connsiteX19" fmla="*/ 3193360 w 9085271"/>
              <a:gd name="connsiteY19" fmla="*/ 3693678 h 3891357"/>
              <a:gd name="connsiteX20" fmla="*/ 3014766 w 9085271"/>
              <a:gd name="connsiteY20" fmla="*/ 3874655 h 3891357"/>
              <a:gd name="connsiteX21" fmla="*/ 2612335 w 9085271"/>
              <a:gd name="connsiteY21" fmla="*/ 3862746 h 3891357"/>
              <a:gd name="connsiteX22" fmla="*/ 2859986 w 9085271"/>
              <a:gd name="connsiteY22" fmla="*/ 3607953 h 3891357"/>
              <a:gd name="connsiteX23" fmla="*/ 3669610 w 9085271"/>
              <a:gd name="connsiteY23" fmla="*/ 2865003 h 3891357"/>
              <a:gd name="connsiteX24" fmla="*/ 4002985 w 9085271"/>
              <a:gd name="connsiteY24" fmla="*/ 2474478 h 3891357"/>
              <a:gd name="connsiteX25" fmla="*/ 2659960 w 9085271"/>
              <a:gd name="connsiteY25" fmla="*/ 2341128 h 3891357"/>
              <a:gd name="connsiteX26" fmla="*/ 907360 w 9085271"/>
              <a:gd name="connsiteY26" fmla="*/ 2226828 h 3891357"/>
              <a:gd name="connsiteX27" fmla="*/ 35823 w 9085271"/>
              <a:gd name="connsiteY27" fmla="*/ 2698315 h 3891357"/>
              <a:gd name="connsiteX28" fmla="*/ 31060 w 9085271"/>
              <a:gd name="connsiteY28" fmla="*/ 2464953 h 3891357"/>
              <a:gd name="connsiteX29" fmla="*/ 602560 w 9085271"/>
              <a:gd name="connsiteY29" fmla="*/ 2064903 h 3891357"/>
              <a:gd name="connsiteX30" fmla="*/ 7248 w 9085271"/>
              <a:gd name="connsiteY30" fmla="*/ 1879166 h 3891357"/>
              <a:gd name="connsiteX31" fmla="*/ 35822 w 9085271"/>
              <a:gd name="connsiteY31" fmla="*/ 1662471 h 3891357"/>
              <a:gd name="connsiteX32" fmla="*/ 288235 w 9085271"/>
              <a:gd name="connsiteY32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07435 w 9085271"/>
              <a:gd name="connsiteY2" fmla="*/ 1960128 h 3891357"/>
              <a:gd name="connsiteX3" fmla="*/ 3469585 w 9085271"/>
              <a:gd name="connsiteY3" fmla="*/ 1941078 h 3891357"/>
              <a:gd name="connsiteX4" fmla="*/ 5917510 w 9085271"/>
              <a:gd name="connsiteY4" fmla="*/ 1750578 h 3891357"/>
              <a:gd name="connsiteX5" fmla="*/ 7660585 w 9085271"/>
              <a:gd name="connsiteY5" fmla="*/ 1207653 h 3891357"/>
              <a:gd name="connsiteX6" fmla="*/ 8470210 w 9085271"/>
              <a:gd name="connsiteY6" fmla="*/ 293253 h 3891357"/>
              <a:gd name="connsiteX7" fmla="*/ 8994085 w 9085271"/>
              <a:gd name="connsiteY7" fmla="*/ 17028 h 3891357"/>
              <a:gd name="connsiteX8" fmla="*/ 9079810 w 9085271"/>
              <a:gd name="connsiteY8" fmla="*/ 702828 h 3891357"/>
              <a:gd name="connsiteX9" fmla="*/ 9079810 w 9085271"/>
              <a:gd name="connsiteY9" fmla="*/ 2798328 h 3891357"/>
              <a:gd name="connsiteX10" fmla="*/ 9079810 w 9085271"/>
              <a:gd name="connsiteY10" fmla="*/ 3484128 h 3891357"/>
              <a:gd name="connsiteX11" fmla="*/ 9003610 w 9085271"/>
              <a:gd name="connsiteY11" fmla="*/ 3827028 h 3891357"/>
              <a:gd name="connsiteX12" fmla="*/ 8203510 w 9085271"/>
              <a:gd name="connsiteY12" fmla="*/ 3846078 h 3891357"/>
              <a:gd name="connsiteX13" fmla="*/ 7041460 w 9085271"/>
              <a:gd name="connsiteY13" fmla="*/ 3798453 h 3891357"/>
              <a:gd name="connsiteX14" fmla="*/ 7251010 w 9085271"/>
              <a:gd name="connsiteY14" fmla="*/ 2541153 h 3891357"/>
              <a:gd name="connsiteX15" fmla="*/ 7260535 w 9085271"/>
              <a:gd name="connsiteY15" fmla="*/ 2312553 h 3891357"/>
              <a:gd name="connsiteX16" fmla="*/ 6841435 w 9085271"/>
              <a:gd name="connsiteY16" fmla="*/ 2198253 h 3891357"/>
              <a:gd name="connsiteX17" fmla="*/ 5641285 w 9085271"/>
              <a:gd name="connsiteY17" fmla="*/ 2274453 h 3891357"/>
              <a:gd name="connsiteX18" fmla="*/ 4774510 w 9085271"/>
              <a:gd name="connsiteY18" fmla="*/ 2322078 h 3891357"/>
              <a:gd name="connsiteX19" fmla="*/ 4155385 w 9085271"/>
              <a:gd name="connsiteY19" fmla="*/ 2817378 h 3891357"/>
              <a:gd name="connsiteX20" fmla="*/ 3193360 w 9085271"/>
              <a:gd name="connsiteY20" fmla="*/ 3693678 h 3891357"/>
              <a:gd name="connsiteX21" fmla="*/ 3014766 w 9085271"/>
              <a:gd name="connsiteY21" fmla="*/ 3874655 h 3891357"/>
              <a:gd name="connsiteX22" fmla="*/ 2612335 w 9085271"/>
              <a:gd name="connsiteY22" fmla="*/ 3862746 h 3891357"/>
              <a:gd name="connsiteX23" fmla="*/ 2859986 w 9085271"/>
              <a:gd name="connsiteY23" fmla="*/ 3607953 h 3891357"/>
              <a:gd name="connsiteX24" fmla="*/ 3669610 w 9085271"/>
              <a:gd name="connsiteY24" fmla="*/ 2865003 h 3891357"/>
              <a:gd name="connsiteX25" fmla="*/ 4002985 w 9085271"/>
              <a:gd name="connsiteY25" fmla="*/ 2474478 h 3891357"/>
              <a:gd name="connsiteX26" fmla="*/ 2659960 w 9085271"/>
              <a:gd name="connsiteY26" fmla="*/ 2341128 h 3891357"/>
              <a:gd name="connsiteX27" fmla="*/ 907360 w 9085271"/>
              <a:gd name="connsiteY27" fmla="*/ 2226828 h 3891357"/>
              <a:gd name="connsiteX28" fmla="*/ 35823 w 9085271"/>
              <a:gd name="connsiteY28" fmla="*/ 2698315 h 3891357"/>
              <a:gd name="connsiteX29" fmla="*/ 31060 w 9085271"/>
              <a:gd name="connsiteY29" fmla="*/ 2464953 h 3891357"/>
              <a:gd name="connsiteX30" fmla="*/ 602560 w 9085271"/>
              <a:gd name="connsiteY30" fmla="*/ 2064903 h 3891357"/>
              <a:gd name="connsiteX31" fmla="*/ 7248 w 9085271"/>
              <a:gd name="connsiteY31" fmla="*/ 1879166 h 3891357"/>
              <a:gd name="connsiteX32" fmla="*/ 35822 w 9085271"/>
              <a:gd name="connsiteY32" fmla="*/ 1662471 h 3891357"/>
              <a:gd name="connsiteX33" fmla="*/ 288235 w 9085271"/>
              <a:gd name="connsiteY33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3469585 w 9085271"/>
              <a:gd name="connsiteY3" fmla="*/ 1941078 h 3891357"/>
              <a:gd name="connsiteX4" fmla="*/ 5917510 w 9085271"/>
              <a:gd name="connsiteY4" fmla="*/ 1750578 h 3891357"/>
              <a:gd name="connsiteX5" fmla="*/ 7660585 w 9085271"/>
              <a:gd name="connsiteY5" fmla="*/ 1207653 h 3891357"/>
              <a:gd name="connsiteX6" fmla="*/ 8470210 w 9085271"/>
              <a:gd name="connsiteY6" fmla="*/ 293253 h 3891357"/>
              <a:gd name="connsiteX7" fmla="*/ 8994085 w 9085271"/>
              <a:gd name="connsiteY7" fmla="*/ 17028 h 3891357"/>
              <a:gd name="connsiteX8" fmla="*/ 9079810 w 9085271"/>
              <a:gd name="connsiteY8" fmla="*/ 702828 h 3891357"/>
              <a:gd name="connsiteX9" fmla="*/ 9079810 w 9085271"/>
              <a:gd name="connsiteY9" fmla="*/ 2798328 h 3891357"/>
              <a:gd name="connsiteX10" fmla="*/ 9079810 w 9085271"/>
              <a:gd name="connsiteY10" fmla="*/ 3484128 h 3891357"/>
              <a:gd name="connsiteX11" fmla="*/ 9003610 w 9085271"/>
              <a:gd name="connsiteY11" fmla="*/ 3827028 h 3891357"/>
              <a:gd name="connsiteX12" fmla="*/ 8203510 w 9085271"/>
              <a:gd name="connsiteY12" fmla="*/ 3846078 h 3891357"/>
              <a:gd name="connsiteX13" fmla="*/ 7041460 w 9085271"/>
              <a:gd name="connsiteY13" fmla="*/ 3798453 h 3891357"/>
              <a:gd name="connsiteX14" fmla="*/ 7251010 w 9085271"/>
              <a:gd name="connsiteY14" fmla="*/ 2541153 h 3891357"/>
              <a:gd name="connsiteX15" fmla="*/ 7260535 w 9085271"/>
              <a:gd name="connsiteY15" fmla="*/ 2312553 h 3891357"/>
              <a:gd name="connsiteX16" fmla="*/ 6841435 w 9085271"/>
              <a:gd name="connsiteY16" fmla="*/ 2198253 h 3891357"/>
              <a:gd name="connsiteX17" fmla="*/ 5641285 w 9085271"/>
              <a:gd name="connsiteY17" fmla="*/ 2274453 h 3891357"/>
              <a:gd name="connsiteX18" fmla="*/ 4774510 w 9085271"/>
              <a:gd name="connsiteY18" fmla="*/ 2322078 h 3891357"/>
              <a:gd name="connsiteX19" fmla="*/ 4155385 w 9085271"/>
              <a:gd name="connsiteY19" fmla="*/ 2817378 h 3891357"/>
              <a:gd name="connsiteX20" fmla="*/ 3193360 w 9085271"/>
              <a:gd name="connsiteY20" fmla="*/ 3693678 h 3891357"/>
              <a:gd name="connsiteX21" fmla="*/ 3014766 w 9085271"/>
              <a:gd name="connsiteY21" fmla="*/ 3874655 h 3891357"/>
              <a:gd name="connsiteX22" fmla="*/ 2612335 w 9085271"/>
              <a:gd name="connsiteY22" fmla="*/ 3862746 h 3891357"/>
              <a:gd name="connsiteX23" fmla="*/ 2859986 w 9085271"/>
              <a:gd name="connsiteY23" fmla="*/ 3607953 h 3891357"/>
              <a:gd name="connsiteX24" fmla="*/ 3669610 w 9085271"/>
              <a:gd name="connsiteY24" fmla="*/ 2865003 h 3891357"/>
              <a:gd name="connsiteX25" fmla="*/ 4002985 w 9085271"/>
              <a:gd name="connsiteY25" fmla="*/ 2474478 h 3891357"/>
              <a:gd name="connsiteX26" fmla="*/ 2659960 w 9085271"/>
              <a:gd name="connsiteY26" fmla="*/ 2341128 h 3891357"/>
              <a:gd name="connsiteX27" fmla="*/ 907360 w 9085271"/>
              <a:gd name="connsiteY27" fmla="*/ 2226828 h 3891357"/>
              <a:gd name="connsiteX28" fmla="*/ 35823 w 9085271"/>
              <a:gd name="connsiteY28" fmla="*/ 2698315 h 3891357"/>
              <a:gd name="connsiteX29" fmla="*/ 31060 w 9085271"/>
              <a:gd name="connsiteY29" fmla="*/ 2464953 h 3891357"/>
              <a:gd name="connsiteX30" fmla="*/ 602560 w 9085271"/>
              <a:gd name="connsiteY30" fmla="*/ 2064903 h 3891357"/>
              <a:gd name="connsiteX31" fmla="*/ 7248 w 9085271"/>
              <a:gd name="connsiteY31" fmla="*/ 1879166 h 3891357"/>
              <a:gd name="connsiteX32" fmla="*/ 35822 w 9085271"/>
              <a:gd name="connsiteY32" fmla="*/ 1662471 h 3891357"/>
              <a:gd name="connsiteX33" fmla="*/ 288235 w 9085271"/>
              <a:gd name="connsiteY33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3469585 w 9085271"/>
              <a:gd name="connsiteY3" fmla="*/ 1941078 h 3891357"/>
              <a:gd name="connsiteX4" fmla="*/ 5917510 w 9085271"/>
              <a:gd name="connsiteY4" fmla="*/ 1750578 h 3891357"/>
              <a:gd name="connsiteX5" fmla="*/ 7660585 w 9085271"/>
              <a:gd name="connsiteY5" fmla="*/ 1207653 h 3891357"/>
              <a:gd name="connsiteX6" fmla="*/ 8470210 w 9085271"/>
              <a:gd name="connsiteY6" fmla="*/ 293253 h 3891357"/>
              <a:gd name="connsiteX7" fmla="*/ 8994085 w 9085271"/>
              <a:gd name="connsiteY7" fmla="*/ 17028 h 3891357"/>
              <a:gd name="connsiteX8" fmla="*/ 9079810 w 9085271"/>
              <a:gd name="connsiteY8" fmla="*/ 702828 h 3891357"/>
              <a:gd name="connsiteX9" fmla="*/ 9079810 w 9085271"/>
              <a:gd name="connsiteY9" fmla="*/ 2798328 h 3891357"/>
              <a:gd name="connsiteX10" fmla="*/ 9079810 w 9085271"/>
              <a:gd name="connsiteY10" fmla="*/ 3484128 h 3891357"/>
              <a:gd name="connsiteX11" fmla="*/ 9003610 w 9085271"/>
              <a:gd name="connsiteY11" fmla="*/ 3827028 h 3891357"/>
              <a:gd name="connsiteX12" fmla="*/ 8203510 w 9085271"/>
              <a:gd name="connsiteY12" fmla="*/ 3846078 h 3891357"/>
              <a:gd name="connsiteX13" fmla="*/ 7041460 w 9085271"/>
              <a:gd name="connsiteY13" fmla="*/ 3798453 h 3891357"/>
              <a:gd name="connsiteX14" fmla="*/ 7251010 w 9085271"/>
              <a:gd name="connsiteY14" fmla="*/ 2541153 h 3891357"/>
              <a:gd name="connsiteX15" fmla="*/ 7260535 w 9085271"/>
              <a:gd name="connsiteY15" fmla="*/ 2312553 h 3891357"/>
              <a:gd name="connsiteX16" fmla="*/ 6841435 w 9085271"/>
              <a:gd name="connsiteY16" fmla="*/ 2198253 h 3891357"/>
              <a:gd name="connsiteX17" fmla="*/ 5641285 w 9085271"/>
              <a:gd name="connsiteY17" fmla="*/ 2274453 h 3891357"/>
              <a:gd name="connsiteX18" fmla="*/ 4774510 w 9085271"/>
              <a:gd name="connsiteY18" fmla="*/ 2322078 h 3891357"/>
              <a:gd name="connsiteX19" fmla="*/ 4155385 w 9085271"/>
              <a:gd name="connsiteY19" fmla="*/ 2817378 h 3891357"/>
              <a:gd name="connsiteX20" fmla="*/ 3193360 w 9085271"/>
              <a:gd name="connsiteY20" fmla="*/ 3693678 h 3891357"/>
              <a:gd name="connsiteX21" fmla="*/ 3014766 w 9085271"/>
              <a:gd name="connsiteY21" fmla="*/ 3874655 h 3891357"/>
              <a:gd name="connsiteX22" fmla="*/ 2612335 w 9085271"/>
              <a:gd name="connsiteY22" fmla="*/ 3862746 h 3891357"/>
              <a:gd name="connsiteX23" fmla="*/ 2859986 w 9085271"/>
              <a:gd name="connsiteY23" fmla="*/ 3607953 h 3891357"/>
              <a:gd name="connsiteX24" fmla="*/ 3669610 w 9085271"/>
              <a:gd name="connsiteY24" fmla="*/ 2865003 h 3891357"/>
              <a:gd name="connsiteX25" fmla="*/ 4002985 w 9085271"/>
              <a:gd name="connsiteY25" fmla="*/ 2474478 h 3891357"/>
              <a:gd name="connsiteX26" fmla="*/ 2659960 w 9085271"/>
              <a:gd name="connsiteY26" fmla="*/ 2341128 h 3891357"/>
              <a:gd name="connsiteX27" fmla="*/ 907360 w 9085271"/>
              <a:gd name="connsiteY27" fmla="*/ 2226828 h 3891357"/>
              <a:gd name="connsiteX28" fmla="*/ 35823 w 9085271"/>
              <a:gd name="connsiteY28" fmla="*/ 2698315 h 3891357"/>
              <a:gd name="connsiteX29" fmla="*/ 31060 w 9085271"/>
              <a:gd name="connsiteY29" fmla="*/ 2464953 h 3891357"/>
              <a:gd name="connsiteX30" fmla="*/ 602560 w 9085271"/>
              <a:gd name="connsiteY30" fmla="*/ 2064903 h 3891357"/>
              <a:gd name="connsiteX31" fmla="*/ 7248 w 9085271"/>
              <a:gd name="connsiteY31" fmla="*/ 1879166 h 3891357"/>
              <a:gd name="connsiteX32" fmla="*/ 35822 w 9085271"/>
              <a:gd name="connsiteY32" fmla="*/ 1662471 h 3891357"/>
              <a:gd name="connsiteX33" fmla="*/ 288235 w 9085271"/>
              <a:gd name="connsiteY33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1809510 w 9085271"/>
              <a:gd name="connsiteY3" fmla="*/ 1959880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1809510 w 9085271"/>
              <a:gd name="connsiteY3" fmla="*/ 1959880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1928484 w 9085271"/>
              <a:gd name="connsiteY3" fmla="*/ 1946283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602614 w 9085271"/>
              <a:gd name="connsiteY2" fmla="*/ 1977124 h 3891357"/>
              <a:gd name="connsiteX3" fmla="*/ 1928484 w 9085271"/>
              <a:gd name="connsiteY3" fmla="*/ 1946283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204442 w 9085271"/>
              <a:gd name="connsiteY1" fmla="*/ 1922488 h 3891357"/>
              <a:gd name="connsiteX2" fmla="*/ 1602614 w 9085271"/>
              <a:gd name="connsiteY2" fmla="*/ 1977124 h 3891357"/>
              <a:gd name="connsiteX3" fmla="*/ 1928484 w 9085271"/>
              <a:gd name="connsiteY3" fmla="*/ 1946283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204442 w 9085271"/>
              <a:gd name="connsiteY1" fmla="*/ 1922488 h 3891357"/>
              <a:gd name="connsiteX2" fmla="*/ 1377804 w 9085271"/>
              <a:gd name="connsiteY2" fmla="*/ 1966679 h 3891357"/>
              <a:gd name="connsiteX3" fmla="*/ 1602614 w 9085271"/>
              <a:gd name="connsiteY3" fmla="*/ 1977124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43256 w 9085271"/>
              <a:gd name="connsiteY1" fmla="*/ 1898693 h 3891357"/>
              <a:gd name="connsiteX2" fmla="*/ 1377804 w 9085271"/>
              <a:gd name="connsiteY2" fmla="*/ 1966679 h 3891357"/>
              <a:gd name="connsiteX3" fmla="*/ 1602614 w 9085271"/>
              <a:gd name="connsiteY3" fmla="*/ 1977124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77804 w 9085271"/>
              <a:gd name="connsiteY2" fmla="*/ 1966679 h 3891357"/>
              <a:gd name="connsiteX3" fmla="*/ 1602614 w 9085271"/>
              <a:gd name="connsiteY3" fmla="*/ 1977124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77804 w 9085271"/>
              <a:gd name="connsiteY2" fmla="*/ 1966679 h 3891357"/>
              <a:gd name="connsiteX3" fmla="*/ 1602614 w 9085271"/>
              <a:gd name="connsiteY3" fmla="*/ 1977124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77804 w 9085271"/>
              <a:gd name="connsiteY2" fmla="*/ 1966679 h 3891357"/>
              <a:gd name="connsiteX3" fmla="*/ 1626408 w 9085271"/>
              <a:gd name="connsiteY3" fmla="*/ 2000919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77804 w 9085271"/>
              <a:gd name="connsiteY2" fmla="*/ 1966679 h 3891357"/>
              <a:gd name="connsiteX3" fmla="*/ 1626408 w 9085271"/>
              <a:gd name="connsiteY3" fmla="*/ 2000919 h 3891357"/>
              <a:gd name="connsiteX4" fmla="*/ 1938682 w 9085271"/>
              <a:gd name="connsiteY4" fmla="*/ 1956481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81203 w 9085271"/>
              <a:gd name="connsiteY2" fmla="*/ 1980276 h 3891357"/>
              <a:gd name="connsiteX3" fmla="*/ 1626408 w 9085271"/>
              <a:gd name="connsiteY3" fmla="*/ 2000919 h 3891357"/>
              <a:gd name="connsiteX4" fmla="*/ 1938682 w 9085271"/>
              <a:gd name="connsiteY4" fmla="*/ 1956481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81203 w 9085271"/>
              <a:gd name="connsiteY2" fmla="*/ 1980276 h 3891357"/>
              <a:gd name="connsiteX3" fmla="*/ 1626408 w 9085271"/>
              <a:gd name="connsiteY3" fmla="*/ 2000919 h 3891357"/>
              <a:gd name="connsiteX4" fmla="*/ 1965876 w 9085271"/>
              <a:gd name="connsiteY4" fmla="*/ 1953082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81203 w 9085271"/>
              <a:gd name="connsiteY2" fmla="*/ 1980276 h 3891357"/>
              <a:gd name="connsiteX3" fmla="*/ 1626408 w 9085271"/>
              <a:gd name="connsiteY3" fmla="*/ 2000919 h 3891357"/>
              <a:gd name="connsiteX4" fmla="*/ 1965876 w 9085271"/>
              <a:gd name="connsiteY4" fmla="*/ 1953082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30214 w 9085271"/>
              <a:gd name="connsiteY2" fmla="*/ 1973477 h 3891357"/>
              <a:gd name="connsiteX3" fmla="*/ 1626408 w 9085271"/>
              <a:gd name="connsiteY3" fmla="*/ 2000919 h 3891357"/>
              <a:gd name="connsiteX4" fmla="*/ 1965876 w 9085271"/>
              <a:gd name="connsiteY4" fmla="*/ 1953082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30214 w 9085271"/>
              <a:gd name="connsiteY2" fmla="*/ 1973477 h 3891357"/>
              <a:gd name="connsiteX3" fmla="*/ 1626408 w 9085271"/>
              <a:gd name="connsiteY3" fmla="*/ 2000919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30214 w 9085271"/>
              <a:gd name="connsiteY2" fmla="*/ 1973477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20017 w 9085271"/>
              <a:gd name="connsiteY2" fmla="*/ 1987074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248632 w 9085271"/>
              <a:gd name="connsiteY2" fmla="*/ 1956481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248632 w 9085271"/>
              <a:gd name="connsiteY2" fmla="*/ 1956481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248632 w 9085271"/>
              <a:gd name="connsiteY2" fmla="*/ 1956481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078670 w 9085271"/>
              <a:gd name="connsiteY1" fmla="*/ 1885096 h 3891357"/>
              <a:gd name="connsiteX2" fmla="*/ 1248632 w 9085271"/>
              <a:gd name="connsiteY2" fmla="*/ 1956481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078670 w 9085271"/>
              <a:gd name="connsiteY1" fmla="*/ 1885096 h 3891357"/>
              <a:gd name="connsiteX2" fmla="*/ 1248632 w 9085271"/>
              <a:gd name="connsiteY2" fmla="*/ 1956481 h 3891357"/>
              <a:gd name="connsiteX3" fmla="*/ 1745382 w 9085271"/>
              <a:gd name="connsiteY3" fmla="*/ 1977124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9085271" h="3891357">
                <a:moveTo>
                  <a:pt x="288235" y="1741053"/>
                </a:moveTo>
                <a:cubicBezTo>
                  <a:pt x="462043" y="1778157"/>
                  <a:pt x="875470" y="1848583"/>
                  <a:pt x="1078670" y="1885096"/>
                </a:cubicBezTo>
                <a:cubicBezTo>
                  <a:pt x="1239869" y="1940264"/>
                  <a:pt x="1172072" y="1937177"/>
                  <a:pt x="1248632" y="1956481"/>
                </a:cubicBezTo>
                <a:cubicBezTo>
                  <a:pt x="1314994" y="1979184"/>
                  <a:pt x="1628674" y="1981090"/>
                  <a:pt x="1745382" y="1977124"/>
                </a:cubicBezTo>
                <a:cubicBezTo>
                  <a:pt x="1862090" y="1973158"/>
                  <a:pt x="1858669" y="1960789"/>
                  <a:pt x="1948879" y="1932686"/>
                </a:cubicBezTo>
                <a:cubicBezTo>
                  <a:pt x="2266839" y="1924979"/>
                  <a:pt x="2808146" y="1971429"/>
                  <a:pt x="3469585" y="1941078"/>
                </a:cubicBezTo>
                <a:cubicBezTo>
                  <a:pt x="4131024" y="1910727"/>
                  <a:pt x="5219010" y="1872816"/>
                  <a:pt x="5917510" y="1750578"/>
                </a:cubicBezTo>
                <a:cubicBezTo>
                  <a:pt x="6616010" y="1628340"/>
                  <a:pt x="7235135" y="1450540"/>
                  <a:pt x="7660585" y="1207653"/>
                </a:cubicBezTo>
                <a:cubicBezTo>
                  <a:pt x="8086035" y="964766"/>
                  <a:pt x="8247960" y="491690"/>
                  <a:pt x="8470210" y="293253"/>
                </a:cubicBezTo>
                <a:cubicBezTo>
                  <a:pt x="8692460" y="94816"/>
                  <a:pt x="8892485" y="-51235"/>
                  <a:pt x="8994085" y="17028"/>
                </a:cubicBezTo>
                <a:cubicBezTo>
                  <a:pt x="9095685" y="85291"/>
                  <a:pt x="9078223" y="242453"/>
                  <a:pt x="9079810" y="702828"/>
                </a:cubicBezTo>
                <a:cubicBezTo>
                  <a:pt x="9081398" y="1163203"/>
                  <a:pt x="9081398" y="2334778"/>
                  <a:pt x="9079810" y="2798328"/>
                </a:cubicBezTo>
                <a:cubicBezTo>
                  <a:pt x="9078223" y="3261878"/>
                  <a:pt x="9092510" y="3312678"/>
                  <a:pt x="9079810" y="3484128"/>
                </a:cubicBezTo>
                <a:cubicBezTo>
                  <a:pt x="9067110" y="3655578"/>
                  <a:pt x="9132197" y="3820678"/>
                  <a:pt x="9003610" y="3827028"/>
                </a:cubicBezTo>
                <a:cubicBezTo>
                  <a:pt x="8875023" y="3833378"/>
                  <a:pt x="8530535" y="3850841"/>
                  <a:pt x="8203510" y="3846078"/>
                </a:cubicBezTo>
                <a:cubicBezTo>
                  <a:pt x="7876485" y="3841316"/>
                  <a:pt x="7095435" y="3892115"/>
                  <a:pt x="7041460" y="3798453"/>
                </a:cubicBezTo>
                <a:cubicBezTo>
                  <a:pt x="6987485" y="3704791"/>
                  <a:pt x="7214497" y="2788803"/>
                  <a:pt x="7251010" y="2541153"/>
                </a:cubicBezTo>
                <a:cubicBezTo>
                  <a:pt x="7287523" y="2293503"/>
                  <a:pt x="7328797" y="2369703"/>
                  <a:pt x="7260535" y="2312553"/>
                </a:cubicBezTo>
                <a:cubicBezTo>
                  <a:pt x="7192273" y="2255403"/>
                  <a:pt x="7111310" y="2204603"/>
                  <a:pt x="6841435" y="2198253"/>
                </a:cubicBezTo>
                <a:cubicBezTo>
                  <a:pt x="6571560" y="2191903"/>
                  <a:pt x="5985772" y="2253816"/>
                  <a:pt x="5641285" y="2274453"/>
                </a:cubicBezTo>
                <a:cubicBezTo>
                  <a:pt x="5296798" y="2295090"/>
                  <a:pt x="5022160" y="2231591"/>
                  <a:pt x="4774510" y="2322078"/>
                </a:cubicBezTo>
                <a:cubicBezTo>
                  <a:pt x="4526860" y="2412565"/>
                  <a:pt x="4418910" y="2588778"/>
                  <a:pt x="4155385" y="2817378"/>
                </a:cubicBezTo>
                <a:cubicBezTo>
                  <a:pt x="3891860" y="3045978"/>
                  <a:pt x="3383463" y="3517465"/>
                  <a:pt x="3193360" y="3693678"/>
                </a:cubicBezTo>
                <a:cubicBezTo>
                  <a:pt x="3003257" y="3869891"/>
                  <a:pt x="3094141" y="3858780"/>
                  <a:pt x="3014766" y="3874655"/>
                </a:cubicBezTo>
                <a:cubicBezTo>
                  <a:pt x="2935391" y="3890530"/>
                  <a:pt x="2638132" y="3907196"/>
                  <a:pt x="2612335" y="3862746"/>
                </a:cubicBezTo>
                <a:cubicBezTo>
                  <a:pt x="2586538" y="3818296"/>
                  <a:pt x="2691711" y="3763528"/>
                  <a:pt x="2859986" y="3607953"/>
                </a:cubicBezTo>
                <a:cubicBezTo>
                  <a:pt x="3028261" y="3452378"/>
                  <a:pt x="3479110" y="3053915"/>
                  <a:pt x="3669610" y="2865003"/>
                </a:cubicBezTo>
                <a:cubicBezTo>
                  <a:pt x="3860110" y="2676091"/>
                  <a:pt x="4171260" y="2561791"/>
                  <a:pt x="4002985" y="2474478"/>
                </a:cubicBezTo>
                <a:cubicBezTo>
                  <a:pt x="3834710" y="2387166"/>
                  <a:pt x="3175898" y="2382403"/>
                  <a:pt x="2659960" y="2341128"/>
                </a:cubicBezTo>
                <a:cubicBezTo>
                  <a:pt x="2144023" y="2299853"/>
                  <a:pt x="1344716" y="2167297"/>
                  <a:pt x="907360" y="2226828"/>
                </a:cubicBezTo>
                <a:cubicBezTo>
                  <a:pt x="470004" y="2286359"/>
                  <a:pt x="67573" y="2696728"/>
                  <a:pt x="35823" y="2698315"/>
                </a:cubicBezTo>
                <a:cubicBezTo>
                  <a:pt x="4073" y="2699902"/>
                  <a:pt x="19948" y="2491940"/>
                  <a:pt x="31060" y="2464953"/>
                </a:cubicBezTo>
                <a:cubicBezTo>
                  <a:pt x="42172" y="2437966"/>
                  <a:pt x="606529" y="2162534"/>
                  <a:pt x="602560" y="2064903"/>
                </a:cubicBezTo>
                <a:cubicBezTo>
                  <a:pt x="598591" y="1967272"/>
                  <a:pt x="24710" y="1845828"/>
                  <a:pt x="7248" y="1879166"/>
                </a:cubicBezTo>
                <a:cubicBezTo>
                  <a:pt x="-10214" y="1864879"/>
                  <a:pt x="5660" y="1678347"/>
                  <a:pt x="35822" y="1662471"/>
                </a:cubicBezTo>
                <a:cubicBezTo>
                  <a:pt x="65984" y="1646595"/>
                  <a:pt x="114427" y="1703949"/>
                  <a:pt x="288235" y="1741053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3" name="TextovéPole 22"/>
          <p:cNvSpPr txBox="1"/>
          <p:nvPr/>
        </p:nvSpPr>
        <p:spPr>
          <a:xfrm>
            <a:off x="2915816" y="4943444"/>
            <a:ext cx="18866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>
                <a:solidFill>
                  <a:schemeClr val="bg1"/>
                </a:solidFill>
              </a:rPr>
              <a:t>dendrit</a:t>
            </a:r>
          </a:p>
        </p:txBody>
      </p:sp>
      <p:sp>
        <p:nvSpPr>
          <p:cNvPr id="25" name="TextovéPole 24"/>
          <p:cNvSpPr txBox="1"/>
          <p:nvPr/>
        </p:nvSpPr>
        <p:spPr>
          <a:xfrm>
            <a:off x="7380312" y="6093296"/>
            <a:ext cx="152661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>
                <a:solidFill>
                  <a:schemeClr val="bg1"/>
                </a:solidFill>
              </a:rPr>
              <a:t>Tělo neuronu</a:t>
            </a:r>
          </a:p>
        </p:txBody>
      </p:sp>
      <p:sp>
        <p:nvSpPr>
          <p:cNvPr id="19" name="Volný tvar 18"/>
          <p:cNvSpPr>
            <a:spLocks noChangeAspect="1"/>
          </p:cNvSpPr>
          <p:nvPr/>
        </p:nvSpPr>
        <p:spPr>
          <a:xfrm flipH="1" flipV="1">
            <a:off x="1943329" y="4363239"/>
            <a:ext cx="1122185" cy="402167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600"/>
          </a:p>
        </p:txBody>
      </p:sp>
      <p:sp>
        <p:nvSpPr>
          <p:cNvPr id="20" name="Volný tvar 19"/>
          <p:cNvSpPr>
            <a:spLocks noChangeAspect="1"/>
          </p:cNvSpPr>
          <p:nvPr/>
        </p:nvSpPr>
        <p:spPr>
          <a:xfrm flipH="1" flipV="1">
            <a:off x="3294672" y="4362195"/>
            <a:ext cx="771516" cy="276495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600"/>
          </a:p>
        </p:txBody>
      </p:sp>
      <p:sp>
        <p:nvSpPr>
          <p:cNvPr id="21" name="Volný tvar 20"/>
          <p:cNvSpPr>
            <a:spLocks noChangeAspect="1"/>
          </p:cNvSpPr>
          <p:nvPr/>
        </p:nvSpPr>
        <p:spPr>
          <a:xfrm flipH="1" flipV="1">
            <a:off x="4283968" y="4375773"/>
            <a:ext cx="607101" cy="217572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600"/>
          </a:p>
        </p:txBody>
      </p:sp>
      <p:sp>
        <p:nvSpPr>
          <p:cNvPr id="34" name="TextovéPole 33"/>
          <p:cNvSpPr txBox="1"/>
          <p:nvPr/>
        </p:nvSpPr>
        <p:spPr>
          <a:xfrm>
            <a:off x="2689135" y="3798332"/>
            <a:ext cx="318966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IPSP šířící se po dendritu</a:t>
            </a:r>
          </a:p>
        </p:txBody>
      </p:sp>
      <p:grpSp>
        <p:nvGrpSpPr>
          <p:cNvPr id="5" name="Skupina 4"/>
          <p:cNvGrpSpPr/>
          <p:nvPr/>
        </p:nvGrpSpPr>
        <p:grpSpPr>
          <a:xfrm>
            <a:off x="354806" y="2665538"/>
            <a:ext cx="2467689" cy="2208403"/>
            <a:chOff x="354806" y="2665538"/>
            <a:chExt cx="2467689" cy="2208403"/>
          </a:xfrm>
        </p:grpSpPr>
        <p:grpSp>
          <p:nvGrpSpPr>
            <p:cNvPr id="9" name="Skupina 8"/>
            <p:cNvGrpSpPr/>
            <p:nvPr/>
          </p:nvGrpSpPr>
          <p:grpSpPr>
            <a:xfrm rot="171859">
              <a:off x="1277441" y="3182449"/>
              <a:ext cx="679151" cy="1691492"/>
              <a:chOff x="6218627" y="-164582"/>
              <a:chExt cx="633009" cy="1794063"/>
            </a:xfrm>
            <a:solidFill>
              <a:schemeClr val="accent2">
                <a:lumMod val="60000"/>
                <a:lumOff val="40000"/>
              </a:schemeClr>
            </a:solidFill>
          </p:grpSpPr>
          <p:sp>
            <p:nvSpPr>
              <p:cNvPr id="16" name="Volný tvar 15"/>
              <p:cNvSpPr/>
              <p:nvPr/>
            </p:nvSpPr>
            <p:spPr>
              <a:xfrm>
                <a:off x="6219153" y="-138350"/>
                <a:ext cx="622841" cy="1765132"/>
              </a:xfrm>
              <a:custGeom>
                <a:avLst/>
                <a:gdLst>
                  <a:gd name="connsiteX0" fmla="*/ 214436 w 627154"/>
                  <a:gd name="connsiteY0" fmla="*/ 19061 h 582586"/>
                  <a:gd name="connsiteX1" fmla="*/ 214436 w 627154"/>
                  <a:gd name="connsiteY1" fmla="*/ 327405 h 582586"/>
                  <a:gd name="connsiteX2" fmla="*/ 86845 w 627154"/>
                  <a:gd name="connsiteY2" fmla="*/ 444363 h 582586"/>
                  <a:gd name="connsiteX3" fmla="*/ 23050 w 627154"/>
                  <a:gd name="connsiteY3" fmla="*/ 465628 h 582586"/>
                  <a:gd name="connsiteX4" fmla="*/ 23050 w 627154"/>
                  <a:gd name="connsiteY4" fmla="*/ 561321 h 582586"/>
                  <a:gd name="connsiteX5" fmla="*/ 299496 w 627154"/>
                  <a:gd name="connsiteY5" fmla="*/ 582586 h 582586"/>
                  <a:gd name="connsiteX6" fmla="*/ 586575 w 627154"/>
                  <a:gd name="connsiteY6" fmla="*/ 561321 h 582586"/>
                  <a:gd name="connsiteX7" fmla="*/ 618473 w 627154"/>
                  <a:gd name="connsiteY7" fmla="*/ 540056 h 582586"/>
                  <a:gd name="connsiteX8" fmla="*/ 522780 w 627154"/>
                  <a:gd name="connsiteY8" fmla="*/ 454996 h 582586"/>
                  <a:gd name="connsiteX9" fmla="*/ 352659 w 627154"/>
                  <a:gd name="connsiteY9" fmla="*/ 338038 h 582586"/>
                  <a:gd name="connsiteX10" fmla="*/ 310129 w 627154"/>
                  <a:gd name="connsiteY10" fmla="*/ 61591 h 582586"/>
                  <a:gd name="connsiteX11" fmla="*/ 214436 w 627154"/>
                  <a:gd name="connsiteY11" fmla="*/ 19061 h 582586"/>
                  <a:gd name="connsiteX0" fmla="*/ 214436 w 625293"/>
                  <a:gd name="connsiteY0" fmla="*/ 19061 h 582586"/>
                  <a:gd name="connsiteX1" fmla="*/ 214436 w 625293"/>
                  <a:gd name="connsiteY1" fmla="*/ 327405 h 582586"/>
                  <a:gd name="connsiteX2" fmla="*/ 86845 w 625293"/>
                  <a:gd name="connsiteY2" fmla="*/ 444363 h 582586"/>
                  <a:gd name="connsiteX3" fmla="*/ 23050 w 625293"/>
                  <a:gd name="connsiteY3" fmla="*/ 465628 h 582586"/>
                  <a:gd name="connsiteX4" fmla="*/ 23050 w 625293"/>
                  <a:gd name="connsiteY4" fmla="*/ 561321 h 582586"/>
                  <a:gd name="connsiteX5" fmla="*/ 299496 w 625293"/>
                  <a:gd name="connsiteY5" fmla="*/ 582586 h 582586"/>
                  <a:gd name="connsiteX6" fmla="*/ 586575 w 625293"/>
                  <a:gd name="connsiteY6" fmla="*/ 561321 h 582586"/>
                  <a:gd name="connsiteX7" fmla="*/ 618473 w 625293"/>
                  <a:gd name="connsiteY7" fmla="*/ 540056 h 582586"/>
                  <a:gd name="connsiteX8" fmla="*/ 548974 w 625293"/>
                  <a:gd name="connsiteY8" fmla="*/ 433565 h 582586"/>
                  <a:gd name="connsiteX9" fmla="*/ 352659 w 625293"/>
                  <a:gd name="connsiteY9" fmla="*/ 338038 h 582586"/>
                  <a:gd name="connsiteX10" fmla="*/ 310129 w 625293"/>
                  <a:gd name="connsiteY10" fmla="*/ 61591 h 582586"/>
                  <a:gd name="connsiteX11" fmla="*/ 214436 w 625293"/>
                  <a:gd name="connsiteY11" fmla="*/ 19061 h 582586"/>
                  <a:gd name="connsiteX0" fmla="*/ 214436 w 623733"/>
                  <a:gd name="connsiteY0" fmla="*/ 19061 h 582586"/>
                  <a:gd name="connsiteX1" fmla="*/ 214436 w 623733"/>
                  <a:gd name="connsiteY1" fmla="*/ 327405 h 582586"/>
                  <a:gd name="connsiteX2" fmla="*/ 86845 w 623733"/>
                  <a:gd name="connsiteY2" fmla="*/ 444363 h 582586"/>
                  <a:gd name="connsiteX3" fmla="*/ 23050 w 623733"/>
                  <a:gd name="connsiteY3" fmla="*/ 465628 h 582586"/>
                  <a:gd name="connsiteX4" fmla="*/ 23050 w 623733"/>
                  <a:gd name="connsiteY4" fmla="*/ 561321 h 582586"/>
                  <a:gd name="connsiteX5" fmla="*/ 299496 w 623733"/>
                  <a:gd name="connsiteY5" fmla="*/ 582586 h 582586"/>
                  <a:gd name="connsiteX6" fmla="*/ 586575 w 623733"/>
                  <a:gd name="connsiteY6" fmla="*/ 561321 h 582586"/>
                  <a:gd name="connsiteX7" fmla="*/ 616091 w 623733"/>
                  <a:gd name="connsiteY7" fmla="*/ 509100 h 582586"/>
                  <a:gd name="connsiteX8" fmla="*/ 548974 w 623733"/>
                  <a:gd name="connsiteY8" fmla="*/ 433565 h 582586"/>
                  <a:gd name="connsiteX9" fmla="*/ 352659 w 623733"/>
                  <a:gd name="connsiteY9" fmla="*/ 338038 h 582586"/>
                  <a:gd name="connsiteX10" fmla="*/ 310129 w 623733"/>
                  <a:gd name="connsiteY10" fmla="*/ 61591 h 582586"/>
                  <a:gd name="connsiteX11" fmla="*/ 214436 w 623733"/>
                  <a:gd name="connsiteY11" fmla="*/ 19061 h 582586"/>
                  <a:gd name="connsiteX0" fmla="*/ 215398 w 624695"/>
                  <a:gd name="connsiteY0" fmla="*/ 19061 h 582586"/>
                  <a:gd name="connsiteX1" fmla="*/ 215398 w 624695"/>
                  <a:gd name="connsiteY1" fmla="*/ 327405 h 582586"/>
                  <a:gd name="connsiteX2" fmla="*/ 109239 w 624695"/>
                  <a:gd name="connsiteY2" fmla="*/ 437219 h 582586"/>
                  <a:gd name="connsiteX3" fmla="*/ 24012 w 624695"/>
                  <a:gd name="connsiteY3" fmla="*/ 465628 h 582586"/>
                  <a:gd name="connsiteX4" fmla="*/ 24012 w 624695"/>
                  <a:gd name="connsiteY4" fmla="*/ 561321 h 582586"/>
                  <a:gd name="connsiteX5" fmla="*/ 300458 w 624695"/>
                  <a:gd name="connsiteY5" fmla="*/ 582586 h 582586"/>
                  <a:gd name="connsiteX6" fmla="*/ 587537 w 624695"/>
                  <a:gd name="connsiteY6" fmla="*/ 561321 h 582586"/>
                  <a:gd name="connsiteX7" fmla="*/ 617053 w 624695"/>
                  <a:gd name="connsiteY7" fmla="*/ 509100 h 582586"/>
                  <a:gd name="connsiteX8" fmla="*/ 549936 w 624695"/>
                  <a:gd name="connsiteY8" fmla="*/ 433565 h 582586"/>
                  <a:gd name="connsiteX9" fmla="*/ 353621 w 624695"/>
                  <a:gd name="connsiteY9" fmla="*/ 338038 h 582586"/>
                  <a:gd name="connsiteX10" fmla="*/ 311091 w 624695"/>
                  <a:gd name="connsiteY10" fmla="*/ 61591 h 582586"/>
                  <a:gd name="connsiteX11" fmla="*/ 215398 w 624695"/>
                  <a:gd name="connsiteY11" fmla="*/ 19061 h 582586"/>
                  <a:gd name="connsiteX0" fmla="*/ 213545 w 622842"/>
                  <a:gd name="connsiteY0" fmla="*/ 19061 h 582586"/>
                  <a:gd name="connsiteX1" fmla="*/ 213545 w 622842"/>
                  <a:gd name="connsiteY1" fmla="*/ 327405 h 582586"/>
                  <a:gd name="connsiteX2" fmla="*/ 107386 w 622842"/>
                  <a:gd name="connsiteY2" fmla="*/ 437219 h 582586"/>
                  <a:gd name="connsiteX3" fmla="*/ 26921 w 622842"/>
                  <a:gd name="connsiteY3" fmla="*/ 479916 h 582586"/>
                  <a:gd name="connsiteX4" fmla="*/ 22159 w 622842"/>
                  <a:gd name="connsiteY4" fmla="*/ 561321 h 582586"/>
                  <a:gd name="connsiteX5" fmla="*/ 298605 w 622842"/>
                  <a:gd name="connsiteY5" fmla="*/ 582586 h 582586"/>
                  <a:gd name="connsiteX6" fmla="*/ 585684 w 622842"/>
                  <a:gd name="connsiteY6" fmla="*/ 561321 h 582586"/>
                  <a:gd name="connsiteX7" fmla="*/ 615200 w 622842"/>
                  <a:gd name="connsiteY7" fmla="*/ 509100 h 582586"/>
                  <a:gd name="connsiteX8" fmla="*/ 548083 w 622842"/>
                  <a:gd name="connsiteY8" fmla="*/ 433565 h 582586"/>
                  <a:gd name="connsiteX9" fmla="*/ 351768 w 622842"/>
                  <a:gd name="connsiteY9" fmla="*/ 338038 h 582586"/>
                  <a:gd name="connsiteX10" fmla="*/ 309238 w 622842"/>
                  <a:gd name="connsiteY10" fmla="*/ 61591 h 582586"/>
                  <a:gd name="connsiteX11" fmla="*/ 213545 w 622842"/>
                  <a:gd name="connsiteY11" fmla="*/ 19061 h 582586"/>
                  <a:gd name="connsiteX0" fmla="*/ 213545 w 622842"/>
                  <a:gd name="connsiteY0" fmla="*/ 27533 h 591058"/>
                  <a:gd name="connsiteX1" fmla="*/ 213545 w 622842"/>
                  <a:gd name="connsiteY1" fmla="*/ 335877 h 591058"/>
                  <a:gd name="connsiteX2" fmla="*/ 107386 w 622842"/>
                  <a:gd name="connsiteY2" fmla="*/ 445691 h 591058"/>
                  <a:gd name="connsiteX3" fmla="*/ 26921 w 622842"/>
                  <a:gd name="connsiteY3" fmla="*/ 488388 h 591058"/>
                  <a:gd name="connsiteX4" fmla="*/ 22159 w 622842"/>
                  <a:gd name="connsiteY4" fmla="*/ 569793 h 591058"/>
                  <a:gd name="connsiteX5" fmla="*/ 298605 w 622842"/>
                  <a:gd name="connsiteY5" fmla="*/ 591058 h 591058"/>
                  <a:gd name="connsiteX6" fmla="*/ 585684 w 622842"/>
                  <a:gd name="connsiteY6" fmla="*/ 569793 h 591058"/>
                  <a:gd name="connsiteX7" fmla="*/ 615200 w 622842"/>
                  <a:gd name="connsiteY7" fmla="*/ 517572 h 591058"/>
                  <a:gd name="connsiteX8" fmla="*/ 548083 w 622842"/>
                  <a:gd name="connsiteY8" fmla="*/ 442037 h 591058"/>
                  <a:gd name="connsiteX9" fmla="*/ 351768 w 622842"/>
                  <a:gd name="connsiteY9" fmla="*/ 346510 h 591058"/>
                  <a:gd name="connsiteX10" fmla="*/ 311619 w 622842"/>
                  <a:gd name="connsiteY10" fmla="*/ 46251 h 591058"/>
                  <a:gd name="connsiteX11" fmla="*/ 213545 w 622842"/>
                  <a:gd name="connsiteY11" fmla="*/ 27533 h 591058"/>
                  <a:gd name="connsiteX0" fmla="*/ 213545 w 622842"/>
                  <a:gd name="connsiteY0" fmla="*/ 16552 h 580077"/>
                  <a:gd name="connsiteX1" fmla="*/ 213545 w 622842"/>
                  <a:gd name="connsiteY1" fmla="*/ 324896 h 580077"/>
                  <a:gd name="connsiteX2" fmla="*/ 107386 w 622842"/>
                  <a:gd name="connsiteY2" fmla="*/ 434710 h 580077"/>
                  <a:gd name="connsiteX3" fmla="*/ 26921 w 622842"/>
                  <a:gd name="connsiteY3" fmla="*/ 477407 h 580077"/>
                  <a:gd name="connsiteX4" fmla="*/ 22159 w 622842"/>
                  <a:gd name="connsiteY4" fmla="*/ 558812 h 580077"/>
                  <a:gd name="connsiteX5" fmla="*/ 298605 w 622842"/>
                  <a:gd name="connsiteY5" fmla="*/ 580077 h 580077"/>
                  <a:gd name="connsiteX6" fmla="*/ 585684 w 622842"/>
                  <a:gd name="connsiteY6" fmla="*/ 558812 h 580077"/>
                  <a:gd name="connsiteX7" fmla="*/ 615200 w 622842"/>
                  <a:gd name="connsiteY7" fmla="*/ 506591 h 580077"/>
                  <a:gd name="connsiteX8" fmla="*/ 548083 w 622842"/>
                  <a:gd name="connsiteY8" fmla="*/ 431056 h 580077"/>
                  <a:gd name="connsiteX9" fmla="*/ 351768 w 622842"/>
                  <a:gd name="connsiteY9" fmla="*/ 335529 h 580077"/>
                  <a:gd name="connsiteX10" fmla="*/ 311619 w 622842"/>
                  <a:gd name="connsiteY10" fmla="*/ 35270 h 580077"/>
                  <a:gd name="connsiteX11" fmla="*/ 213545 w 622842"/>
                  <a:gd name="connsiteY11" fmla="*/ 16552 h 580077"/>
                  <a:gd name="connsiteX0" fmla="*/ 213545 w 622842"/>
                  <a:gd name="connsiteY0" fmla="*/ 18793 h 582318"/>
                  <a:gd name="connsiteX1" fmla="*/ 213545 w 622842"/>
                  <a:gd name="connsiteY1" fmla="*/ 327137 h 582318"/>
                  <a:gd name="connsiteX2" fmla="*/ 107386 w 622842"/>
                  <a:gd name="connsiteY2" fmla="*/ 436951 h 582318"/>
                  <a:gd name="connsiteX3" fmla="*/ 26921 w 622842"/>
                  <a:gd name="connsiteY3" fmla="*/ 479648 h 582318"/>
                  <a:gd name="connsiteX4" fmla="*/ 22159 w 622842"/>
                  <a:gd name="connsiteY4" fmla="*/ 561053 h 582318"/>
                  <a:gd name="connsiteX5" fmla="*/ 298605 w 622842"/>
                  <a:gd name="connsiteY5" fmla="*/ 582318 h 582318"/>
                  <a:gd name="connsiteX6" fmla="*/ 585684 w 622842"/>
                  <a:gd name="connsiteY6" fmla="*/ 561053 h 582318"/>
                  <a:gd name="connsiteX7" fmla="*/ 615200 w 622842"/>
                  <a:gd name="connsiteY7" fmla="*/ 508832 h 582318"/>
                  <a:gd name="connsiteX8" fmla="*/ 548083 w 622842"/>
                  <a:gd name="connsiteY8" fmla="*/ 433297 h 582318"/>
                  <a:gd name="connsiteX9" fmla="*/ 351768 w 622842"/>
                  <a:gd name="connsiteY9" fmla="*/ 337770 h 582318"/>
                  <a:gd name="connsiteX10" fmla="*/ 311619 w 622842"/>
                  <a:gd name="connsiteY10" fmla="*/ 37511 h 582318"/>
                  <a:gd name="connsiteX11" fmla="*/ 213545 w 622842"/>
                  <a:gd name="connsiteY11" fmla="*/ 18793 h 582318"/>
                  <a:gd name="connsiteX0" fmla="*/ 206401 w 622842"/>
                  <a:gd name="connsiteY0" fmla="*/ 35975 h 582831"/>
                  <a:gd name="connsiteX1" fmla="*/ 213545 w 622842"/>
                  <a:gd name="connsiteY1" fmla="*/ 327650 h 582831"/>
                  <a:gd name="connsiteX2" fmla="*/ 107386 w 622842"/>
                  <a:gd name="connsiteY2" fmla="*/ 437464 h 582831"/>
                  <a:gd name="connsiteX3" fmla="*/ 26921 w 622842"/>
                  <a:gd name="connsiteY3" fmla="*/ 480161 h 582831"/>
                  <a:gd name="connsiteX4" fmla="*/ 22159 w 622842"/>
                  <a:gd name="connsiteY4" fmla="*/ 561566 h 582831"/>
                  <a:gd name="connsiteX5" fmla="*/ 298605 w 622842"/>
                  <a:gd name="connsiteY5" fmla="*/ 582831 h 582831"/>
                  <a:gd name="connsiteX6" fmla="*/ 585684 w 622842"/>
                  <a:gd name="connsiteY6" fmla="*/ 561566 h 582831"/>
                  <a:gd name="connsiteX7" fmla="*/ 615200 w 622842"/>
                  <a:gd name="connsiteY7" fmla="*/ 509345 h 582831"/>
                  <a:gd name="connsiteX8" fmla="*/ 548083 w 622842"/>
                  <a:gd name="connsiteY8" fmla="*/ 433810 h 582831"/>
                  <a:gd name="connsiteX9" fmla="*/ 351768 w 622842"/>
                  <a:gd name="connsiteY9" fmla="*/ 338283 h 582831"/>
                  <a:gd name="connsiteX10" fmla="*/ 311619 w 622842"/>
                  <a:gd name="connsiteY10" fmla="*/ 38024 h 582831"/>
                  <a:gd name="connsiteX11" fmla="*/ 206401 w 622842"/>
                  <a:gd name="connsiteY11" fmla="*/ 35975 h 582831"/>
                  <a:gd name="connsiteX0" fmla="*/ 206401 w 622842"/>
                  <a:gd name="connsiteY0" fmla="*/ 21605 h 568461"/>
                  <a:gd name="connsiteX1" fmla="*/ 213545 w 622842"/>
                  <a:gd name="connsiteY1" fmla="*/ 313280 h 568461"/>
                  <a:gd name="connsiteX2" fmla="*/ 107386 w 622842"/>
                  <a:gd name="connsiteY2" fmla="*/ 423094 h 568461"/>
                  <a:gd name="connsiteX3" fmla="*/ 26921 w 622842"/>
                  <a:gd name="connsiteY3" fmla="*/ 465791 h 568461"/>
                  <a:gd name="connsiteX4" fmla="*/ 22159 w 622842"/>
                  <a:gd name="connsiteY4" fmla="*/ 547196 h 568461"/>
                  <a:gd name="connsiteX5" fmla="*/ 298605 w 622842"/>
                  <a:gd name="connsiteY5" fmla="*/ 568461 h 568461"/>
                  <a:gd name="connsiteX6" fmla="*/ 585684 w 622842"/>
                  <a:gd name="connsiteY6" fmla="*/ 547196 h 568461"/>
                  <a:gd name="connsiteX7" fmla="*/ 615200 w 622842"/>
                  <a:gd name="connsiteY7" fmla="*/ 494975 h 568461"/>
                  <a:gd name="connsiteX8" fmla="*/ 548083 w 622842"/>
                  <a:gd name="connsiteY8" fmla="*/ 419440 h 568461"/>
                  <a:gd name="connsiteX9" fmla="*/ 351768 w 622842"/>
                  <a:gd name="connsiteY9" fmla="*/ 323913 h 568461"/>
                  <a:gd name="connsiteX10" fmla="*/ 311619 w 622842"/>
                  <a:gd name="connsiteY10" fmla="*/ 23654 h 568461"/>
                  <a:gd name="connsiteX11" fmla="*/ 206401 w 622842"/>
                  <a:gd name="connsiteY11" fmla="*/ 21605 h 568461"/>
                  <a:gd name="connsiteX0" fmla="*/ 206401 w 622842"/>
                  <a:gd name="connsiteY0" fmla="*/ 7945 h 554801"/>
                  <a:gd name="connsiteX1" fmla="*/ 213545 w 622842"/>
                  <a:gd name="connsiteY1" fmla="*/ 299620 h 554801"/>
                  <a:gd name="connsiteX2" fmla="*/ 107386 w 622842"/>
                  <a:gd name="connsiteY2" fmla="*/ 409434 h 554801"/>
                  <a:gd name="connsiteX3" fmla="*/ 26921 w 622842"/>
                  <a:gd name="connsiteY3" fmla="*/ 452131 h 554801"/>
                  <a:gd name="connsiteX4" fmla="*/ 22159 w 622842"/>
                  <a:gd name="connsiteY4" fmla="*/ 533536 h 554801"/>
                  <a:gd name="connsiteX5" fmla="*/ 298605 w 622842"/>
                  <a:gd name="connsiteY5" fmla="*/ 554801 h 554801"/>
                  <a:gd name="connsiteX6" fmla="*/ 585684 w 622842"/>
                  <a:gd name="connsiteY6" fmla="*/ 533536 h 554801"/>
                  <a:gd name="connsiteX7" fmla="*/ 615200 w 622842"/>
                  <a:gd name="connsiteY7" fmla="*/ 481315 h 554801"/>
                  <a:gd name="connsiteX8" fmla="*/ 548083 w 622842"/>
                  <a:gd name="connsiteY8" fmla="*/ 405780 h 554801"/>
                  <a:gd name="connsiteX9" fmla="*/ 351768 w 622842"/>
                  <a:gd name="connsiteY9" fmla="*/ 310253 h 554801"/>
                  <a:gd name="connsiteX10" fmla="*/ 311619 w 622842"/>
                  <a:gd name="connsiteY10" fmla="*/ 9994 h 554801"/>
                  <a:gd name="connsiteX11" fmla="*/ 206401 w 622842"/>
                  <a:gd name="connsiteY11" fmla="*/ 7945 h 554801"/>
                  <a:gd name="connsiteX0" fmla="*/ 206401 w 622842"/>
                  <a:gd name="connsiteY0" fmla="*/ 1197321 h 1744177"/>
                  <a:gd name="connsiteX1" fmla="*/ 213545 w 622842"/>
                  <a:gd name="connsiteY1" fmla="*/ 1488996 h 1744177"/>
                  <a:gd name="connsiteX2" fmla="*/ 107386 w 622842"/>
                  <a:gd name="connsiteY2" fmla="*/ 1598810 h 1744177"/>
                  <a:gd name="connsiteX3" fmla="*/ 26921 w 622842"/>
                  <a:gd name="connsiteY3" fmla="*/ 1641507 h 1744177"/>
                  <a:gd name="connsiteX4" fmla="*/ 22159 w 622842"/>
                  <a:gd name="connsiteY4" fmla="*/ 1722912 h 1744177"/>
                  <a:gd name="connsiteX5" fmla="*/ 298605 w 622842"/>
                  <a:gd name="connsiteY5" fmla="*/ 1744177 h 1744177"/>
                  <a:gd name="connsiteX6" fmla="*/ 585684 w 622842"/>
                  <a:gd name="connsiteY6" fmla="*/ 1722912 h 1744177"/>
                  <a:gd name="connsiteX7" fmla="*/ 615200 w 622842"/>
                  <a:gd name="connsiteY7" fmla="*/ 1670691 h 1744177"/>
                  <a:gd name="connsiteX8" fmla="*/ 548083 w 622842"/>
                  <a:gd name="connsiteY8" fmla="*/ 1595156 h 1744177"/>
                  <a:gd name="connsiteX9" fmla="*/ 351768 w 622842"/>
                  <a:gd name="connsiteY9" fmla="*/ 1499629 h 1744177"/>
                  <a:gd name="connsiteX10" fmla="*/ 273243 w 622842"/>
                  <a:gd name="connsiteY10" fmla="*/ 288 h 1744177"/>
                  <a:gd name="connsiteX11" fmla="*/ 206401 w 622842"/>
                  <a:gd name="connsiteY11" fmla="*/ 1197321 h 1744177"/>
                  <a:gd name="connsiteX0" fmla="*/ 234310 w 622842"/>
                  <a:gd name="connsiteY0" fmla="*/ 1160447 h 1746298"/>
                  <a:gd name="connsiteX1" fmla="*/ 213545 w 622842"/>
                  <a:gd name="connsiteY1" fmla="*/ 1491117 h 1746298"/>
                  <a:gd name="connsiteX2" fmla="*/ 107386 w 622842"/>
                  <a:gd name="connsiteY2" fmla="*/ 1600931 h 1746298"/>
                  <a:gd name="connsiteX3" fmla="*/ 26921 w 622842"/>
                  <a:gd name="connsiteY3" fmla="*/ 1643628 h 1746298"/>
                  <a:gd name="connsiteX4" fmla="*/ 22159 w 622842"/>
                  <a:gd name="connsiteY4" fmla="*/ 1725033 h 1746298"/>
                  <a:gd name="connsiteX5" fmla="*/ 298605 w 622842"/>
                  <a:gd name="connsiteY5" fmla="*/ 1746298 h 1746298"/>
                  <a:gd name="connsiteX6" fmla="*/ 585684 w 622842"/>
                  <a:gd name="connsiteY6" fmla="*/ 1725033 h 1746298"/>
                  <a:gd name="connsiteX7" fmla="*/ 615200 w 622842"/>
                  <a:gd name="connsiteY7" fmla="*/ 1672812 h 1746298"/>
                  <a:gd name="connsiteX8" fmla="*/ 548083 w 622842"/>
                  <a:gd name="connsiteY8" fmla="*/ 1597277 h 1746298"/>
                  <a:gd name="connsiteX9" fmla="*/ 351768 w 622842"/>
                  <a:gd name="connsiteY9" fmla="*/ 1501750 h 1746298"/>
                  <a:gd name="connsiteX10" fmla="*/ 273243 w 622842"/>
                  <a:gd name="connsiteY10" fmla="*/ 2409 h 1746298"/>
                  <a:gd name="connsiteX11" fmla="*/ 234310 w 622842"/>
                  <a:gd name="connsiteY11" fmla="*/ 1160447 h 1746298"/>
                  <a:gd name="connsiteX0" fmla="*/ 234310 w 622842"/>
                  <a:gd name="connsiteY0" fmla="*/ 1315626 h 1901477"/>
                  <a:gd name="connsiteX1" fmla="*/ 213545 w 622842"/>
                  <a:gd name="connsiteY1" fmla="*/ 1646296 h 1901477"/>
                  <a:gd name="connsiteX2" fmla="*/ 107386 w 622842"/>
                  <a:gd name="connsiteY2" fmla="*/ 1756110 h 1901477"/>
                  <a:gd name="connsiteX3" fmla="*/ 26921 w 622842"/>
                  <a:gd name="connsiteY3" fmla="*/ 1798807 h 1901477"/>
                  <a:gd name="connsiteX4" fmla="*/ 22159 w 622842"/>
                  <a:gd name="connsiteY4" fmla="*/ 1880212 h 1901477"/>
                  <a:gd name="connsiteX5" fmla="*/ 298605 w 622842"/>
                  <a:gd name="connsiteY5" fmla="*/ 1901477 h 1901477"/>
                  <a:gd name="connsiteX6" fmla="*/ 585684 w 622842"/>
                  <a:gd name="connsiteY6" fmla="*/ 1880212 h 1901477"/>
                  <a:gd name="connsiteX7" fmla="*/ 615200 w 622842"/>
                  <a:gd name="connsiteY7" fmla="*/ 1827991 h 1901477"/>
                  <a:gd name="connsiteX8" fmla="*/ 548083 w 622842"/>
                  <a:gd name="connsiteY8" fmla="*/ 1752456 h 1901477"/>
                  <a:gd name="connsiteX9" fmla="*/ 351768 w 622842"/>
                  <a:gd name="connsiteY9" fmla="*/ 1656929 h 1901477"/>
                  <a:gd name="connsiteX10" fmla="*/ 273243 w 622842"/>
                  <a:gd name="connsiteY10" fmla="*/ 157588 h 1901477"/>
                  <a:gd name="connsiteX11" fmla="*/ 147355 w 622842"/>
                  <a:gd name="connsiteY11" fmla="*/ 175730 h 1901477"/>
                  <a:gd name="connsiteX12" fmla="*/ 234310 w 622842"/>
                  <a:gd name="connsiteY12" fmla="*/ 1315626 h 1901477"/>
                  <a:gd name="connsiteX0" fmla="*/ 234310 w 622842"/>
                  <a:gd name="connsiteY0" fmla="*/ 1270233 h 1856084"/>
                  <a:gd name="connsiteX1" fmla="*/ 213545 w 622842"/>
                  <a:gd name="connsiteY1" fmla="*/ 1600903 h 1856084"/>
                  <a:gd name="connsiteX2" fmla="*/ 107386 w 622842"/>
                  <a:gd name="connsiteY2" fmla="*/ 1710717 h 1856084"/>
                  <a:gd name="connsiteX3" fmla="*/ 26921 w 622842"/>
                  <a:gd name="connsiteY3" fmla="*/ 1753414 h 1856084"/>
                  <a:gd name="connsiteX4" fmla="*/ 22159 w 622842"/>
                  <a:gd name="connsiteY4" fmla="*/ 1834819 h 1856084"/>
                  <a:gd name="connsiteX5" fmla="*/ 298605 w 622842"/>
                  <a:gd name="connsiteY5" fmla="*/ 1856084 h 1856084"/>
                  <a:gd name="connsiteX6" fmla="*/ 585684 w 622842"/>
                  <a:gd name="connsiteY6" fmla="*/ 1834819 h 1856084"/>
                  <a:gd name="connsiteX7" fmla="*/ 615200 w 622842"/>
                  <a:gd name="connsiteY7" fmla="*/ 1782598 h 1856084"/>
                  <a:gd name="connsiteX8" fmla="*/ 548083 w 622842"/>
                  <a:gd name="connsiteY8" fmla="*/ 1707063 h 1856084"/>
                  <a:gd name="connsiteX9" fmla="*/ 351768 w 622842"/>
                  <a:gd name="connsiteY9" fmla="*/ 1611536 h 1856084"/>
                  <a:gd name="connsiteX10" fmla="*/ 273243 w 622842"/>
                  <a:gd name="connsiteY10" fmla="*/ 112195 h 1856084"/>
                  <a:gd name="connsiteX11" fmla="*/ 224107 w 622842"/>
                  <a:gd name="connsiteY11" fmla="*/ 110841 h 1856084"/>
                  <a:gd name="connsiteX12" fmla="*/ 147355 w 622842"/>
                  <a:gd name="connsiteY12" fmla="*/ 130337 h 1856084"/>
                  <a:gd name="connsiteX13" fmla="*/ 234310 w 622842"/>
                  <a:gd name="connsiteY13" fmla="*/ 1270233 h 1856084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179280 h 1765131"/>
                  <a:gd name="connsiteX1" fmla="*/ 213545 w 622842"/>
                  <a:gd name="connsiteY1" fmla="*/ 1509950 h 1765131"/>
                  <a:gd name="connsiteX2" fmla="*/ 107386 w 622842"/>
                  <a:gd name="connsiteY2" fmla="*/ 1619764 h 1765131"/>
                  <a:gd name="connsiteX3" fmla="*/ 26921 w 622842"/>
                  <a:gd name="connsiteY3" fmla="*/ 1662461 h 1765131"/>
                  <a:gd name="connsiteX4" fmla="*/ 22159 w 622842"/>
                  <a:gd name="connsiteY4" fmla="*/ 1743866 h 1765131"/>
                  <a:gd name="connsiteX5" fmla="*/ 298605 w 622842"/>
                  <a:gd name="connsiteY5" fmla="*/ 1765131 h 1765131"/>
                  <a:gd name="connsiteX6" fmla="*/ 585684 w 622842"/>
                  <a:gd name="connsiteY6" fmla="*/ 1743866 h 1765131"/>
                  <a:gd name="connsiteX7" fmla="*/ 615200 w 622842"/>
                  <a:gd name="connsiteY7" fmla="*/ 1691645 h 1765131"/>
                  <a:gd name="connsiteX8" fmla="*/ 548083 w 622842"/>
                  <a:gd name="connsiteY8" fmla="*/ 1616110 h 1765131"/>
                  <a:gd name="connsiteX9" fmla="*/ 351768 w 622842"/>
                  <a:gd name="connsiteY9" fmla="*/ 1520583 h 1765131"/>
                  <a:gd name="connsiteX10" fmla="*/ 273243 w 622842"/>
                  <a:gd name="connsiteY10" fmla="*/ 21242 h 1765131"/>
                  <a:gd name="connsiteX11" fmla="*/ 224107 w 622842"/>
                  <a:gd name="connsiteY11" fmla="*/ 19888 h 1765131"/>
                  <a:gd name="connsiteX12" fmla="*/ 147355 w 622842"/>
                  <a:gd name="connsiteY12" fmla="*/ 39384 h 1765131"/>
                  <a:gd name="connsiteX13" fmla="*/ 234310 w 622842"/>
                  <a:gd name="connsiteY13" fmla="*/ 1179280 h 1765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2842" h="1765131">
                    <a:moveTo>
                      <a:pt x="234310" y="1179280"/>
                    </a:moveTo>
                    <a:cubicBezTo>
                      <a:pt x="245342" y="1424374"/>
                      <a:pt x="234699" y="1436536"/>
                      <a:pt x="213545" y="1509950"/>
                    </a:cubicBezTo>
                    <a:cubicBezTo>
                      <a:pt x="192391" y="1583364"/>
                      <a:pt x="138490" y="1594346"/>
                      <a:pt x="107386" y="1619764"/>
                    </a:cubicBezTo>
                    <a:cubicBezTo>
                      <a:pt x="76282" y="1645182"/>
                      <a:pt x="41125" y="1641777"/>
                      <a:pt x="26921" y="1662461"/>
                    </a:cubicBezTo>
                    <a:cubicBezTo>
                      <a:pt x="12717" y="1683145"/>
                      <a:pt x="-23122" y="1726754"/>
                      <a:pt x="22159" y="1743866"/>
                    </a:cubicBezTo>
                    <a:cubicBezTo>
                      <a:pt x="67440" y="1760978"/>
                      <a:pt x="204684" y="1765131"/>
                      <a:pt x="298605" y="1765131"/>
                    </a:cubicBezTo>
                    <a:cubicBezTo>
                      <a:pt x="392526" y="1765131"/>
                      <a:pt x="532918" y="1756114"/>
                      <a:pt x="585684" y="1743866"/>
                    </a:cubicBezTo>
                    <a:cubicBezTo>
                      <a:pt x="638450" y="1731618"/>
                      <a:pt x="621467" y="1712938"/>
                      <a:pt x="615200" y="1691645"/>
                    </a:cubicBezTo>
                    <a:cubicBezTo>
                      <a:pt x="608933" y="1670352"/>
                      <a:pt x="591988" y="1644620"/>
                      <a:pt x="548083" y="1616110"/>
                    </a:cubicBezTo>
                    <a:cubicBezTo>
                      <a:pt x="504178" y="1587600"/>
                      <a:pt x="387210" y="1586150"/>
                      <a:pt x="351768" y="1520583"/>
                    </a:cubicBezTo>
                    <a:cubicBezTo>
                      <a:pt x="316326" y="1455016"/>
                      <a:pt x="284054" y="66635"/>
                      <a:pt x="273243" y="21242"/>
                    </a:cubicBezTo>
                    <a:cubicBezTo>
                      <a:pt x="262432" y="-24151"/>
                      <a:pt x="245088" y="16864"/>
                      <a:pt x="224107" y="19888"/>
                    </a:cubicBezTo>
                    <a:cubicBezTo>
                      <a:pt x="203126" y="22912"/>
                      <a:pt x="119489" y="-4368"/>
                      <a:pt x="147355" y="39384"/>
                    </a:cubicBezTo>
                    <a:cubicBezTo>
                      <a:pt x="161799" y="235640"/>
                      <a:pt x="223278" y="934186"/>
                      <a:pt x="234310" y="11792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>
                  <a:solidFill>
                    <a:schemeClr val="accent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17" name="Volný tvar 16"/>
              <p:cNvSpPr/>
              <p:nvPr/>
            </p:nvSpPr>
            <p:spPr>
              <a:xfrm>
                <a:off x="6218627" y="-164582"/>
                <a:ext cx="633009" cy="1794063"/>
              </a:xfrm>
              <a:custGeom>
                <a:avLst/>
                <a:gdLst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65492 w 633009"/>
                  <a:gd name="connsiteY3" fmla="*/ 402431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50056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332192 w 633009"/>
                  <a:gd name="connsiteY16" fmla="*/ 1257577 h 1794064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3009" h="1794064">
                    <a:moveTo>
                      <a:pt x="140807" y="0"/>
                    </a:moveTo>
                    <a:cubicBezTo>
                      <a:pt x="152118" y="86915"/>
                      <a:pt x="222736" y="991093"/>
                      <a:pt x="229630" y="1257839"/>
                    </a:cubicBezTo>
                    <a:cubicBezTo>
                      <a:pt x="236524" y="1524585"/>
                      <a:pt x="202782" y="1535830"/>
                      <a:pt x="182173" y="1600477"/>
                    </a:cubicBezTo>
                    <a:cubicBezTo>
                      <a:pt x="161564" y="1665124"/>
                      <a:pt x="129786" y="1631037"/>
                      <a:pt x="105973" y="1645721"/>
                    </a:cubicBezTo>
                    <a:cubicBezTo>
                      <a:pt x="82160" y="1660405"/>
                      <a:pt x="55967" y="1673899"/>
                      <a:pt x="39298" y="1688583"/>
                    </a:cubicBezTo>
                    <a:cubicBezTo>
                      <a:pt x="22629" y="1703267"/>
                      <a:pt x="9930" y="1719143"/>
                      <a:pt x="5961" y="1733827"/>
                    </a:cubicBezTo>
                    <a:cubicBezTo>
                      <a:pt x="1992" y="1748511"/>
                      <a:pt x="-9120" y="1767164"/>
                      <a:pt x="15486" y="1776689"/>
                    </a:cubicBezTo>
                    <a:cubicBezTo>
                      <a:pt x="40092" y="1786214"/>
                      <a:pt x="82161" y="1788596"/>
                      <a:pt x="153598" y="1790977"/>
                    </a:cubicBezTo>
                    <a:cubicBezTo>
                      <a:pt x="225035" y="1793358"/>
                      <a:pt x="367117" y="1796533"/>
                      <a:pt x="444111" y="1790977"/>
                    </a:cubicBezTo>
                    <a:cubicBezTo>
                      <a:pt x="521105" y="1785421"/>
                      <a:pt x="585796" y="1771530"/>
                      <a:pt x="615561" y="1757639"/>
                    </a:cubicBezTo>
                    <a:cubicBezTo>
                      <a:pt x="645326" y="1743748"/>
                      <a:pt x="629451" y="1722714"/>
                      <a:pt x="622704" y="1707633"/>
                    </a:cubicBezTo>
                    <a:cubicBezTo>
                      <a:pt x="615957" y="1692552"/>
                      <a:pt x="600479" y="1683027"/>
                      <a:pt x="575079" y="1667152"/>
                    </a:cubicBezTo>
                    <a:cubicBezTo>
                      <a:pt x="549679" y="1651277"/>
                      <a:pt x="507213" y="1629846"/>
                      <a:pt x="470304" y="1612383"/>
                    </a:cubicBezTo>
                    <a:cubicBezTo>
                      <a:pt x="433395" y="1594920"/>
                      <a:pt x="375451" y="1587380"/>
                      <a:pt x="353623" y="1562377"/>
                    </a:cubicBezTo>
                    <a:cubicBezTo>
                      <a:pt x="331795" y="1537374"/>
                      <a:pt x="341717" y="1505227"/>
                      <a:pt x="339336" y="1462364"/>
                    </a:cubicBezTo>
                    <a:cubicBezTo>
                      <a:pt x="336955" y="1419502"/>
                      <a:pt x="348667" y="1547846"/>
                      <a:pt x="339336" y="1305202"/>
                    </a:cubicBezTo>
                    <a:cubicBezTo>
                      <a:pt x="330005" y="1062558"/>
                      <a:pt x="286327" y="13247"/>
                      <a:pt x="283351" y="6500"/>
                    </a:cubicBezTo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cxnSp>
          <p:nvCxnSpPr>
            <p:cNvPr id="24" name="Přímá spojnice 23"/>
            <p:cNvCxnSpPr/>
            <p:nvPr/>
          </p:nvCxnSpPr>
          <p:spPr>
            <a:xfrm flipH="1">
              <a:off x="1617016" y="3642802"/>
              <a:ext cx="262150" cy="15553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" name="TextovéPole 25"/>
            <p:cNvSpPr txBox="1"/>
            <p:nvPr/>
          </p:nvSpPr>
          <p:spPr>
            <a:xfrm>
              <a:off x="1835696" y="3429000"/>
              <a:ext cx="72008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axon</a:t>
              </a:r>
            </a:p>
          </p:txBody>
        </p:sp>
        <p:sp>
          <p:nvSpPr>
            <p:cNvPr id="27" name="Šipka doprava 26"/>
            <p:cNvSpPr/>
            <p:nvPr/>
          </p:nvSpPr>
          <p:spPr>
            <a:xfrm rot="5400000">
              <a:off x="1302361" y="3139560"/>
              <a:ext cx="496313" cy="225690"/>
            </a:xfrm>
            <a:prstGeom prst="rightArrow">
              <a:avLst>
                <a:gd name="adj1" fmla="val 35909"/>
                <a:gd name="adj2" fmla="val 50000"/>
              </a:avLst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8" name="TextovéPole 27"/>
            <p:cNvSpPr txBox="1"/>
            <p:nvPr/>
          </p:nvSpPr>
          <p:spPr>
            <a:xfrm>
              <a:off x="935837" y="2665538"/>
              <a:ext cx="188665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akční potenciál</a:t>
              </a:r>
            </a:p>
          </p:txBody>
        </p:sp>
        <p:sp>
          <p:nvSpPr>
            <p:cNvPr id="29" name="TextovéPole 28"/>
            <p:cNvSpPr txBox="1"/>
            <p:nvPr/>
          </p:nvSpPr>
          <p:spPr>
            <a:xfrm>
              <a:off x="354806" y="4039030"/>
              <a:ext cx="108286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Inhibiční synapse</a:t>
              </a:r>
            </a:p>
          </p:txBody>
        </p:sp>
        <p:sp>
          <p:nvSpPr>
            <p:cNvPr id="36" name="Minus 35"/>
            <p:cNvSpPr/>
            <p:nvPr/>
          </p:nvSpPr>
          <p:spPr>
            <a:xfrm flipH="1">
              <a:off x="1736976" y="450334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37" name="TextovéPole 36"/>
          <p:cNvSpPr txBox="1"/>
          <p:nvPr/>
        </p:nvSpPr>
        <p:spPr>
          <a:xfrm>
            <a:off x="354806" y="307229"/>
            <a:ext cx="839365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Šíření inhibičního postsynaptického potenciálu</a:t>
            </a:r>
          </a:p>
        </p:txBody>
      </p:sp>
      <p:cxnSp>
        <p:nvCxnSpPr>
          <p:cNvPr id="38" name="Přímá spojnice se šipkou 37"/>
          <p:cNvCxnSpPr/>
          <p:nvPr/>
        </p:nvCxnSpPr>
        <p:spPr>
          <a:xfrm flipV="1">
            <a:off x="4568724" y="5013176"/>
            <a:ext cx="1143003" cy="34866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92215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9" grpId="0" animBg="1"/>
      <p:bldP spid="20" grpId="0" animBg="1"/>
      <p:bldP spid="21" grpId="0" animBg="1"/>
      <p:bldP spid="34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ovéPole 1"/>
          <p:cNvSpPr txBox="1"/>
          <p:nvPr/>
        </p:nvSpPr>
        <p:spPr>
          <a:xfrm>
            <a:off x="354806" y="307229"/>
            <a:ext cx="544132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Sčítání postsynaptických potenciálů</a:t>
            </a:r>
          </a:p>
        </p:txBody>
      </p:sp>
      <p:sp>
        <p:nvSpPr>
          <p:cNvPr id="3" name="TextovéPole 2"/>
          <p:cNvSpPr txBox="1"/>
          <p:nvPr/>
        </p:nvSpPr>
        <p:spPr>
          <a:xfrm>
            <a:off x="330844" y="836712"/>
            <a:ext cx="431316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Na těle neuronu můžou být zároveň excitační i inhibiční synapse</a:t>
            </a:r>
          </a:p>
          <a:p>
            <a:r>
              <a:rPr lang="cs-CZ" b="1" dirty="0"/>
              <a:t>EPSP a IPSP se sčítají – souhrnné PSP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/>
              <a:t>Převaha IPSP – </a:t>
            </a:r>
            <a:r>
              <a:rPr lang="cs-CZ" dirty="0" err="1"/>
              <a:t>hyperpolarizace</a:t>
            </a:r>
            <a:r>
              <a:rPr lang="cs-CZ" dirty="0"/>
              <a:t> membrány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/>
              <a:t>Převaha EPSP – depolarizace membrány</a:t>
            </a:r>
          </a:p>
        </p:txBody>
      </p:sp>
      <p:grpSp>
        <p:nvGrpSpPr>
          <p:cNvPr id="9" name="Skupina 8"/>
          <p:cNvGrpSpPr/>
          <p:nvPr/>
        </p:nvGrpSpPr>
        <p:grpSpPr>
          <a:xfrm rot="171859">
            <a:off x="1277441" y="3182449"/>
            <a:ext cx="679151" cy="1691492"/>
            <a:chOff x="6218627" y="-164582"/>
            <a:chExt cx="633009" cy="1794063"/>
          </a:xfrm>
        </p:grpSpPr>
        <p:sp>
          <p:nvSpPr>
            <p:cNvPr id="16" name="Volný tvar 15"/>
            <p:cNvSpPr/>
            <p:nvPr/>
          </p:nvSpPr>
          <p:spPr>
            <a:xfrm>
              <a:off x="6219153" y="-138350"/>
              <a:ext cx="622841" cy="1765132"/>
            </a:xfrm>
            <a:custGeom>
              <a:avLst/>
              <a:gdLst>
                <a:gd name="connsiteX0" fmla="*/ 214436 w 627154"/>
                <a:gd name="connsiteY0" fmla="*/ 19061 h 582586"/>
                <a:gd name="connsiteX1" fmla="*/ 214436 w 627154"/>
                <a:gd name="connsiteY1" fmla="*/ 327405 h 582586"/>
                <a:gd name="connsiteX2" fmla="*/ 86845 w 627154"/>
                <a:gd name="connsiteY2" fmla="*/ 444363 h 582586"/>
                <a:gd name="connsiteX3" fmla="*/ 23050 w 627154"/>
                <a:gd name="connsiteY3" fmla="*/ 465628 h 582586"/>
                <a:gd name="connsiteX4" fmla="*/ 23050 w 627154"/>
                <a:gd name="connsiteY4" fmla="*/ 561321 h 582586"/>
                <a:gd name="connsiteX5" fmla="*/ 299496 w 627154"/>
                <a:gd name="connsiteY5" fmla="*/ 582586 h 582586"/>
                <a:gd name="connsiteX6" fmla="*/ 586575 w 627154"/>
                <a:gd name="connsiteY6" fmla="*/ 561321 h 582586"/>
                <a:gd name="connsiteX7" fmla="*/ 618473 w 627154"/>
                <a:gd name="connsiteY7" fmla="*/ 540056 h 582586"/>
                <a:gd name="connsiteX8" fmla="*/ 522780 w 627154"/>
                <a:gd name="connsiteY8" fmla="*/ 454996 h 582586"/>
                <a:gd name="connsiteX9" fmla="*/ 352659 w 627154"/>
                <a:gd name="connsiteY9" fmla="*/ 338038 h 582586"/>
                <a:gd name="connsiteX10" fmla="*/ 310129 w 627154"/>
                <a:gd name="connsiteY10" fmla="*/ 61591 h 582586"/>
                <a:gd name="connsiteX11" fmla="*/ 214436 w 627154"/>
                <a:gd name="connsiteY11" fmla="*/ 19061 h 582586"/>
                <a:gd name="connsiteX0" fmla="*/ 214436 w 625293"/>
                <a:gd name="connsiteY0" fmla="*/ 19061 h 582586"/>
                <a:gd name="connsiteX1" fmla="*/ 214436 w 625293"/>
                <a:gd name="connsiteY1" fmla="*/ 327405 h 582586"/>
                <a:gd name="connsiteX2" fmla="*/ 86845 w 625293"/>
                <a:gd name="connsiteY2" fmla="*/ 444363 h 582586"/>
                <a:gd name="connsiteX3" fmla="*/ 23050 w 625293"/>
                <a:gd name="connsiteY3" fmla="*/ 465628 h 582586"/>
                <a:gd name="connsiteX4" fmla="*/ 23050 w 625293"/>
                <a:gd name="connsiteY4" fmla="*/ 561321 h 582586"/>
                <a:gd name="connsiteX5" fmla="*/ 299496 w 625293"/>
                <a:gd name="connsiteY5" fmla="*/ 582586 h 582586"/>
                <a:gd name="connsiteX6" fmla="*/ 586575 w 625293"/>
                <a:gd name="connsiteY6" fmla="*/ 561321 h 582586"/>
                <a:gd name="connsiteX7" fmla="*/ 618473 w 625293"/>
                <a:gd name="connsiteY7" fmla="*/ 540056 h 582586"/>
                <a:gd name="connsiteX8" fmla="*/ 548974 w 625293"/>
                <a:gd name="connsiteY8" fmla="*/ 433565 h 582586"/>
                <a:gd name="connsiteX9" fmla="*/ 352659 w 625293"/>
                <a:gd name="connsiteY9" fmla="*/ 338038 h 582586"/>
                <a:gd name="connsiteX10" fmla="*/ 310129 w 625293"/>
                <a:gd name="connsiteY10" fmla="*/ 61591 h 582586"/>
                <a:gd name="connsiteX11" fmla="*/ 214436 w 625293"/>
                <a:gd name="connsiteY11" fmla="*/ 19061 h 582586"/>
                <a:gd name="connsiteX0" fmla="*/ 214436 w 623733"/>
                <a:gd name="connsiteY0" fmla="*/ 19061 h 582586"/>
                <a:gd name="connsiteX1" fmla="*/ 214436 w 623733"/>
                <a:gd name="connsiteY1" fmla="*/ 327405 h 582586"/>
                <a:gd name="connsiteX2" fmla="*/ 86845 w 623733"/>
                <a:gd name="connsiteY2" fmla="*/ 444363 h 582586"/>
                <a:gd name="connsiteX3" fmla="*/ 23050 w 623733"/>
                <a:gd name="connsiteY3" fmla="*/ 465628 h 582586"/>
                <a:gd name="connsiteX4" fmla="*/ 23050 w 623733"/>
                <a:gd name="connsiteY4" fmla="*/ 561321 h 582586"/>
                <a:gd name="connsiteX5" fmla="*/ 299496 w 623733"/>
                <a:gd name="connsiteY5" fmla="*/ 582586 h 582586"/>
                <a:gd name="connsiteX6" fmla="*/ 586575 w 623733"/>
                <a:gd name="connsiteY6" fmla="*/ 561321 h 582586"/>
                <a:gd name="connsiteX7" fmla="*/ 616091 w 623733"/>
                <a:gd name="connsiteY7" fmla="*/ 509100 h 582586"/>
                <a:gd name="connsiteX8" fmla="*/ 548974 w 623733"/>
                <a:gd name="connsiteY8" fmla="*/ 433565 h 582586"/>
                <a:gd name="connsiteX9" fmla="*/ 352659 w 623733"/>
                <a:gd name="connsiteY9" fmla="*/ 338038 h 582586"/>
                <a:gd name="connsiteX10" fmla="*/ 310129 w 623733"/>
                <a:gd name="connsiteY10" fmla="*/ 61591 h 582586"/>
                <a:gd name="connsiteX11" fmla="*/ 214436 w 623733"/>
                <a:gd name="connsiteY11" fmla="*/ 19061 h 582586"/>
                <a:gd name="connsiteX0" fmla="*/ 215398 w 624695"/>
                <a:gd name="connsiteY0" fmla="*/ 19061 h 582586"/>
                <a:gd name="connsiteX1" fmla="*/ 215398 w 624695"/>
                <a:gd name="connsiteY1" fmla="*/ 327405 h 582586"/>
                <a:gd name="connsiteX2" fmla="*/ 109239 w 624695"/>
                <a:gd name="connsiteY2" fmla="*/ 437219 h 582586"/>
                <a:gd name="connsiteX3" fmla="*/ 24012 w 624695"/>
                <a:gd name="connsiteY3" fmla="*/ 465628 h 582586"/>
                <a:gd name="connsiteX4" fmla="*/ 24012 w 624695"/>
                <a:gd name="connsiteY4" fmla="*/ 561321 h 582586"/>
                <a:gd name="connsiteX5" fmla="*/ 300458 w 624695"/>
                <a:gd name="connsiteY5" fmla="*/ 582586 h 582586"/>
                <a:gd name="connsiteX6" fmla="*/ 587537 w 624695"/>
                <a:gd name="connsiteY6" fmla="*/ 561321 h 582586"/>
                <a:gd name="connsiteX7" fmla="*/ 617053 w 624695"/>
                <a:gd name="connsiteY7" fmla="*/ 509100 h 582586"/>
                <a:gd name="connsiteX8" fmla="*/ 549936 w 624695"/>
                <a:gd name="connsiteY8" fmla="*/ 433565 h 582586"/>
                <a:gd name="connsiteX9" fmla="*/ 353621 w 624695"/>
                <a:gd name="connsiteY9" fmla="*/ 338038 h 582586"/>
                <a:gd name="connsiteX10" fmla="*/ 311091 w 624695"/>
                <a:gd name="connsiteY10" fmla="*/ 61591 h 582586"/>
                <a:gd name="connsiteX11" fmla="*/ 215398 w 624695"/>
                <a:gd name="connsiteY11" fmla="*/ 19061 h 582586"/>
                <a:gd name="connsiteX0" fmla="*/ 213545 w 622842"/>
                <a:gd name="connsiteY0" fmla="*/ 19061 h 582586"/>
                <a:gd name="connsiteX1" fmla="*/ 213545 w 622842"/>
                <a:gd name="connsiteY1" fmla="*/ 327405 h 582586"/>
                <a:gd name="connsiteX2" fmla="*/ 107386 w 622842"/>
                <a:gd name="connsiteY2" fmla="*/ 437219 h 582586"/>
                <a:gd name="connsiteX3" fmla="*/ 26921 w 622842"/>
                <a:gd name="connsiteY3" fmla="*/ 479916 h 582586"/>
                <a:gd name="connsiteX4" fmla="*/ 22159 w 622842"/>
                <a:gd name="connsiteY4" fmla="*/ 561321 h 582586"/>
                <a:gd name="connsiteX5" fmla="*/ 298605 w 622842"/>
                <a:gd name="connsiteY5" fmla="*/ 582586 h 582586"/>
                <a:gd name="connsiteX6" fmla="*/ 585684 w 622842"/>
                <a:gd name="connsiteY6" fmla="*/ 561321 h 582586"/>
                <a:gd name="connsiteX7" fmla="*/ 615200 w 622842"/>
                <a:gd name="connsiteY7" fmla="*/ 509100 h 582586"/>
                <a:gd name="connsiteX8" fmla="*/ 548083 w 622842"/>
                <a:gd name="connsiteY8" fmla="*/ 433565 h 582586"/>
                <a:gd name="connsiteX9" fmla="*/ 351768 w 622842"/>
                <a:gd name="connsiteY9" fmla="*/ 338038 h 582586"/>
                <a:gd name="connsiteX10" fmla="*/ 309238 w 622842"/>
                <a:gd name="connsiteY10" fmla="*/ 61591 h 582586"/>
                <a:gd name="connsiteX11" fmla="*/ 213545 w 622842"/>
                <a:gd name="connsiteY11" fmla="*/ 19061 h 582586"/>
                <a:gd name="connsiteX0" fmla="*/ 213545 w 622842"/>
                <a:gd name="connsiteY0" fmla="*/ 27533 h 591058"/>
                <a:gd name="connsiteX1" fmla="*/ 213545 w 622842"/>
                <a:gd name="connsiteY1" fmla="*/ 335877 h 591058"/>
                <a:gd name="connsiteX2" fmla="*/ 107386 w 622842"/>
                <a:gd name="connsiteY2" fmla="*/ 445691 h 591058"/>
                <a:gd name="connsiteX3" fmla="*/ 26921 w 622842"/>
                <a:gd name="connsiteY3" fmla="*/ 488388 h 591058"/>
                <a:gd name="connsiteX4" fmla="*/ 22159 w 622842"/>
                <a:gd name="connsiteY4" fmla="*/ 569793 h 591058"/>
                <a:gd name="connsiteX5" fmla="*/ 298605 w 622842"/>
                <a:gd name="connsiteY5" fmla="*/ 591058 h 591058"/>
                <a:gd name="connsiteX6" fmla="*/ 585684 w 622842"/>
                <a:gd name="connsiteY6" fmla="*/ 569793 h 591058"/>
                <a:gd name="connsiteX7" fmla="*/ 615200 w 622842"/>
                <a:gd name="connsiteY7" fmla="*/ 517572 h 591058"/>
                <a:gd name="connsiteX8" fmla="*/ 548083 w 622842"/>
                <a:gd name="connsiteY8" fmla="*/ 442037 h 591058"/>
                <a:gd name="connsiteX9" fmla="*/ 351768 w 622842"/>
                <a:gd name="connsiteY9" fmla="*/ 346510 h 591058"/>
                <a:gd name="connsiteX10" fmla="*/ 311619 w 622842"/>
                <a:gd name="connsiteY10" fmla="*/ 46251 h 591058"/>
                <a:gd name="connsiteX11" fmla="*/ 213545 w 622842"/>
                <a:gd name="connsiteY11" fmla="*/ 27533 h 591058"/>
                <a:gd name="connsiteX0" fmla="*/ 213545 w 622842"/>
                <a:gd name="connsiteY0" fmla="*/ 16552 h 580077"/>
                <a:gd name="connsiteX1" fmla="*/ 213545 w 622842"/>
                <a:gd name="connsiteY1" fmla="*/ 324896 h 580077"/>
                <a:gd name="connsiteX2" fmla="*/ 107386 w 622842"/>
                <a:gd name="connsiteY2" fmla="*/ 434710 h 580077"/>
                <a:gd name="connsiteX3" fmla="*/ 26921 w 622842"/>
                <a:gd name="connsiteY3" fmla="*/ 477407 h 580077"/>
                <a:gd name="connsiteX4" fmla="*/ 22159 w 622842"/>
                <a:gd name="connsiteY4" fmla="*/ 558812 h 580077"/>
                <a:gd name="connsiteX5" fmla="*/ 298605 w 622842"/>
                <a:gd name="connsiteY5" fmla="*/ 580077 h 580077"/>
                <a:gd name="connsiteX6" fmla="*/ 585684 w 622842"/>
                <a:gd name="connsiteY6" fmla="*/ 558812 h 580077"/>
                <a:gd name="connsiteX7" fmla="*/ 615200 w 622842"/>
                <a:gd name="connsiteY7" fmla="*/ 506591 h 580077"/>
                <a:gd name="connsiteX8" fmla="*/ 548083 w 622842"/>
                <a:gd name="connsiteY8" fmla="*/ 431056 h 580077"/>
                <a:gd name="connsiteX9" fmla="*/ 351768 w 622842"/>
                <a:gd name="connsiteY9" fmla="*/ 335529 h 580077"/>
                <a:gd name="connsiteX10" fmla="*/ 311619 w 622842"/>
                <a:gd name="connsiteY10" fmla="*/ 35270 h 580077"/>
                <a:gd name="connsiteX11" fmla="*/ 213545 w 622842"/>
                <a:gd name="connsiteY11" fmla="*/ 16552 h 580077"/>
                <a:gd name="connsiteX0" fmla="*/ 213545 w 622842"/>
                <a:gd name="connsiteY0" fmla="*/ 18793 h 582318"/>
                <a:gd name="connsiteX1" fmla="*/ 213545 w 622842"/>
                <a:gd name="connsiteY1" fmla="*/ 327137 h 582318"/>
                <a:gd name="connsiteX2" fmla="*/ 107386 w 622842"/>
                <a:gd name="connsiteY2" fmla="*/ 436951 h 582318"/>
                <a:gd name="connsiteX3" fmla="*/ 26921 w 622842"/>
                <a:gd name="connsiteY3" fmla="*/ 479648 h 582318"/>
                <a:gd name="connsiteX4" fmla="*/ 22159 w 622842"/>
                <a:gd name="connsiteY4" fmla="*/ 561053 h 582318"/>
                <a:gd name="connsiteX5" fmla="*/ 298605 w 622842"/>
                <a:gd name="connsiteY5" fmla="*/ 582318 h 582318"/>
                <a:gd name="connsiteX6" fmla="*/ 585684 w 622842"/>
                <a:gd name="connsiteY6" fmla="*/ 561053 h 582318"/>
                <a:gd name="connsiteX7" fmla="*/ 615200 w 622842"/>
                <a:gd name="connsiteY7" fmla="*/ 508832 h 582318"/>
                <a:gd name="connsiteX8" fmla="*/ 548083 w 622842"/>
                <a:gd name="connsiteY8" fmla="*/ 433297 h 582318"/>
                <a:gd name="connsiteX9" fmla="*/ 351768 w 622842"/>
                <a:gd name="connsiteY9" fmla="*/ 337770 h 582318"/>
                <a:gd name="connsiteX10" fmla="*/ 311619 w 622842"/>
                <a:gd name="connsiteY10" fmla="*/ 37511 h 582318"/>
                <a:gd name="connsiteX11" fmla="*/ 213545 w 622842"/>
                <a:gd name="connsiteY11" fmla="*/ 18793 h 582318"/>
                <a:gd name="connsiteX0" fmla="*/ 206401 w 622842"/>
                <a:gd name="connsiteY0" fmla="*/ 35975 h 582831"/>
                <a:gd name="connsiteX1" fmla="*/ 213545 w 622842"/>
                <a:gd name="connsiteY1" fmla="*/ 327650 h 582831"/>
                <a:gd name="connsiteX2" fmla="*/ 107386 w 622842"/>
                <a:gd name="connsiteY2" fmla="*/ 437464 h 582831"/>
                <a:gd name="connsiteX3" fmla="*/ 26921 w 622842"/>
                <a:gd name="connsiteY3" fmla="*/ 480161 h 582831"/>
                <a:gd name="connsiteX4" fmla="*/ 22159 w 622842"/>
                <a:gd name="connsiteY4" fmla="*/ 561566 h 582831"/>
                <a:gd name="connsiteX5" fmla="*/ 298605 w 622842"/>
                <a:gd name="connsiteY5" fmla="*/ 582831 h 582831"/>
                <a:gd name="connsiteX6" fmla="*/ 585684 w 622842"/>
                <a:gd name="connsiteY6" fmla="*/ 561566 h 582831"/>
                <a:gd name="connsiteX7" fmla="*/ 615200 w 622842"/>
                <a:gd name="connsiteY7" fmla="*/ 509345 h 582831"/>
                <a:gd name="connsiteX8" fmla="*/ 548083 w 622842"/>
                <a:gd name="connsiteY8" fmla="*/ 433810 h 582831"/>
                <a:gd name="connsiteX9" fmla="*/ 351768 w 622842"/>
                <a:gd name="connsiteY9" fmla="*/ 338283 h 582831"/>
                <a:gd name="connsiteX10" fmla="*/ 311619 w 622842"/>
                <a:gd name="connsiteY10" fmla="*/ 38024 h 582831"/>
                <a:gd name="connsiteX11" fmla="*/ 206401 w 622842"/>
                <a:gd name="connsiteY11" fmla="*/ 35975 h 582831"/>
                <a:gd name="connsiteX0" fmla="*/ 206401 w 622842"/>
                <a:gd name="connsiteY0" fmla="*/ 21605 h 568461"/>
                <a:gd name="connsiteX1" fmla="*/ 213545 w 622842"/>
                <a:gd name="connsiteY1" fmla="*/ 313280 h 568461"/>
                <a:gd name="connsiteX2" fmla="*/ 107386 w 622842"/>
                <a:gd name="connsiteY2" fmla="*/ 423094 h 568461"/>
                <a:gd name="connsiteX3" fmla="*/ 26921 w 622842"/>
                <a:gd name="connsiteY3" fmla="*/ 465791 h 568461"/>
                <a:gd name="connsiteX4" fmla="*/ 22159 w 622842"/>
                <a:gd name="connsiteY4" fmla="*/ 547196 h 568461"/>
                <a:gd name="connsiteX5" fmla="*/ 298605 w 622842"/>
                <a:gd name="connsiteY5" fmla="*/ 568461 h 568461"/>
                <a:gd name="connsiteX6" fmla="*/ 585684 w 622842"/>
                <a:gd name="connsiteY6" fmla="*/ 547196 h 568461"/>
                <a:gd name="connsiteX7" fmla="*/ 615200 w 622842"/>
                <a:gd name="connsiteY7" fmla="*/ 494975 h 568461"/>
                <a:gd name="connsiteX8" fmla="*/ 548083 w 622842"/>
                <a:gd name="connsiteY8" fmla="*/ 419440 h 568461"/>
                <a:gd name="connsiteX9" fmla="*/ 351768 w 622842"/>
                <a:gd name="connsiteY9" fmla="*/ 323913 h 568461"/>
                <a:gd name="connsiteX10" fmla="*/ 311619 w 622842"/>
                <a:gd name="connsiteY10" fmla="*/ 23654 h 568461"/>
                <a:gd name="connsiteX11" fmla="*/ 206401 w 622842"/>
                <a:gd name="connsiteY11" fmla="*/ 21605 h 568461"/>
                <a:gd name="connsiteX0" fmla="*/ 206401 w 622842"/>
                <a:gd name="connsiteY0" fmla="*/ 7945 h 554801"/>
                <a:gd name="connsiteX1" fmla="*/ 213545 w 622842"/>
                <a:gd name="connsiteY1" fmla="*/ 299620 h 554801"/>
                <a:gd name="connsiteX2" fmla="*/ 107386 w 622842"/>
                <a:gd name="connsiteY2" fmla="*/ 409434 h 554801"/>
                <a:gd name="connsiteX3" fmla="*/ 26921 w 622842"/>
                <a:gd name="connsiteY3" fmla="*/ 452131 h 554801"/>
                <a:gd name="connsiteX4" fmla="*/ 22159 w 622842"/>
                <a:gd name="connsiteY4" fmla="*/ 533536 h 554801"/>
                <a:gd name="connsiteX5" fmla="*/ 298605 w 622842"/>
                <a:gd name="connsiteY5" fmla="*/ 554801 h 554801"/>
                <a:gd name="connsiteX6" fmla="*/ 585684 w 622842"/>
                <a:gd name="connsiteY6" fmla="*/ 533536 h 554801"/>
                <a:gd name="connsiteX7" fmla="*/ 615200 w 622842"/>
                <a:gd name="connsiteY7" fmla="*/ 481315 h 554801"/>
                <a:gd name="connsiteX8" fmla="*/ 548083 w 622842"/>
                <a:gd name="connsiteY8" fmla="*/ 405780 h 554801"/>
                <a:gd name="connsiteX9" fmla="*/ 351768 w 622842"/>
                <a:gd name="connsiteY9" fmla="*/ 310253 h 554801"/>
                <a:gd name="connsiteX10" fmla="*/ 311619 w 622842"/>
                <a:gd name="connsiteY10" fmla="*/ 9994 h 554801"/>
                <a:gd name="connsiteX11" fmla="*/ 206401 w 622842"/>
                <a:gd name="connsiteY11" fmla="*/ 7945 h 554801"/>
                <a:gd name="connsiteX0" fmla="*/ 206401 w 622842"/>
                <a:gd name="connsiteY0" fmla="*/ 1197321 h 1744177"/>
                <a:gd name="connsiteX1" fmla="*/ 213545 w 622842"/>
                <a:gd name="connsiteY1" fmla="*/ 1488996 h 1744177"/>
                <a:gd name="connsiteX2" fmla="*/ 107386 w 622842"/>
                <a:gd name="connsiteY2" fmla="*/ 1598810 h 1744177"/>
                <a:gd name="connsiteX3" fmla="*/ 26921 w 622842"/>
                <a:gd name="connsiteY3" fmla="*/ 1641507 h 1744177"/>
                <a:gd name="connsiteX4" fmla="*/ 22159 w 622842"/>
                <a:gd name="connsiteY4" fmla="*/ 1722912 h 1744177"/>
                <a:gd name="connsiteX5" fmla="*/ 298605 w 622842"/>
                <a:gd name="connsiteY5" fmla="*/ 1744177 h 1744177"/>
                <a:gd name="connsiteX6" fmla="*/ 585684 w 622842"/>
                <a:gd name="connsiteY6" fmla="*/ 1722912 h 1744177"/>
                <a:gd name="connsiteX7" fmla="*/ 615200 w 622842"/>
                <a:gd name="connsiteY7" fmla="*/ 1670691 h 1744177"/>
                <a:gd name="connsiteX8" fmla="*/ 548083 w 622842"/>
                <a:gd name="connsiteY8" fmla="*/ 1595156 h 1744177"/>
                <a:gd name="connsiteX9" fmla="*/ 351768 w 622842"/>
                <a:gd name="connsiteY9" fmla="*/ 1499629 h 1744177"/>
                <a:gd name="connsiteX10" fmla="*/ 273243 w 622842"/>
                <a:gd name="connsiteY10" fmla="*/ 288 h 1744177"/>
                <a:gd name="connsiteX11" fmla="*/ 206401 w 622842"/>
                <a:gd name="connsiteY11" fmla="*/ 1197321 h 1744177"/>
                <a:gd name="connsiteX0" fmla="*/ 234310 w 622842"/>
                <a:gd name="connsiteY0" fmla="*/ 1160447 h 1746298"/>
                <a:gd name="connsiteX1" fmla="*/ 213545 w 622842"/>
                <a:gd name="connsiteY1" fmla="*/ 1491117 h 1746298"/>
                <a:gd name="connsiteX2" fmla="*/ 107386 w 622842"/>
                <a:gd name="connsiteY2" fmla="*/ 1600931 h 1746298"/>
                <a:gd name="connsiteX3" fmla="*/ 26921 w 622842"/>
                <a:gd name="connsiteY3" fmla="*/ 1643628 h 1746298"/>
                <a:gd name="connsiteX4" fmla="*/ 22159 w 622842"/>
                <a:gd name="connsiteY4" fmla="*/ 1725033 h 1746298"/>
                <a:gd name="connsiteX5" fmla="*/ 298605 w 622842"/>
                <a:gd name="connsiteY5" fmla="*/ 1746298 h 1746298"/>
                <a:gd name="connsiteX6" fmla="*/ 585684 w 622842"/>
                <a:gd name="connsiteY6" fmla="*/ 1725033 h 1746298"/>
                <a:gd name="connsiteX7" fmla="*/ 615200 w 622842"/>
                <a:gd name="connsiteY7" fmla="*/ 1672812 h 1746298"/>
                <a:gd name="connsiteX8" fmla="*/ 548083 w 622842"/>
                <a:gd name="connsiteY8" fmla="*/ 1597277 h 1746298"/>
                <a:gd name="connsiteX9" fmla="*/ 351768 w 622842"/>
                <a:gd name="connsiteY9" fmla="*/ 1501750 h 1746298"/>
                <a:gd name="connsiteX10" fmla="*/ 273243 w 622842"/>
                <a:gd name="connsiteY10" fmla="*/ 2409 h 1746298"/>
                <a:gd name="connsiteX11" fmla="*/ 234310 w 622842"/>
                <a:gd name="connsiteY11" fmla="*/ 1160447 h 1746298"/>
                <a:gd name="connsiteX0" fmla="*/ 234310 w 622842"/>
                <a:gd name="connsiteY0" fmla="*/ 1315626 h 1901477"/>
                <a:gd name="connsiteX1" fmla="*/ 213545 w 622842"/>
                <a:gd name="connsiteY1" fmla="*/ 1646296 h 1901477"/>
                <a:gd name="connsiteX2" fmla="*/ 107386 w 622842"/>
                <a:gd name="connsiteY2" fmla="*/ 1756110 h 1901477"/>
                <a:gd name="connsiteX3" fmla="*/ 26921 w 622842"/>
                <a:gd name="connsiteY3" fmla="*/ 1798807 h 1901477"/>
                <a:gd name="connsiteX4" fmla="*/ 22159 w 622842"/>
                <a:gd name="connsiteY4" fmla="*/ 1880212 h 1901477"/>
                <a:gd name="connsiteX5" fmla="*/ 298605 w 622842"/>
                <a:gd name="connsiteY5" fmla="*/ 1901477 h 1901477"/>
                <a:gd name="connsiteX6" fmla="*/ 585684 w 622842"/>
                <a:gd name="connsiteY6" fmla="*/ 1880212 h 1901477"/>
                <a:gd name="connsiteX7" fmla="*/ 615200 w 622842"/>
                <a:gd name="connsiteY7" fmla="*/ 1827991 h 1901477"/>
                <a:gd name="connsiteX8" fmla="*/ 548083 w 622842"/>
                <a:gd name="connsiteY8" fmla="*/ 1752456 h 1901477"/>
                <a:gd name="connsiteX9" fmla="*/ 351768 w 622842"/>
                <a:gd name="connsiteY9" fmla="*/ 1656929 h 1901477"/>
                <a:gd name="connsiteX10" fmla="*/ 273243 w 622842"/>
                <a:gd name="connsiteY10" fmla="*/ 157588 h 1901477"/>
                <a:gd name="connsiteX11" fmla="*/ 147355 w 622842"/>
                <a:gd name="connsiteY11" fmla="*/ 175730 h 1901477"/>
                <a:gd name="connsiteX12" fmla="*/ 234310 w 622842"/>
                <a:gd name="connsiteY12" fmla="*/ 1315626 h 1901477"/>
                <a:gd name="connsiteX0" fmla="*/ 234310 w 622842"/>
                <a:gd name="connsiteY0" fmla="*/ 1270233 h 1856084"/>
                <a:gd name="connsiteX1" fmla="*/ 213545 w 622842"/>
                <a:gd name="connsiteY1" fmla="*/ 1600903 h 1856084"/>
                <a:gd name="connsiteX2" fmla="*/ 107386 w 622842"/>
                <a:gd name="connsiteY2" fmla="*/ 1710717 h 1856084"/>
                <a:gd name="connsiteX3" fmla="*/ 26921 w 622842"/>
                <a:gd name="connsiteY3" fmla="*/ 1753414 h 1856084"/>
                <a:gd name="connsiteX4" fmla="*/ 22159 w 622842"/>
                <a:gd name="connsiteY4" fmla="*/ 1834819 h 1856084"/>
                <a:gd name="connsiteX5" fmla="*/ 298605 w 622842"/>
                <a:gd name="connsiteY5" fmla="*/ 1856084 h 1856084"/>
                <a:gd name="connsiteX6" fmla="*/ 585684 w 622842"/>
                <a:gd name="connsiteY6" fmla="*/ 1834819 h 1856084"/>
                <a:gd name="connsiteX7" fmla="*/ 615200 w 622842"/>
                <a:gd name="connsiteY7" fmla="*/ 1782598 h 1856084"/>
                <a:gd name="connsiteX8" fmla="*/ 548083 w 622842"/>
                <a:gd name="connsiteY8" fmla="*/ 1707063 h 1856084"/>
                <a:gd name="connsiteX9" fmla="*/ 351768 w 622842"/>
                <a:gd name="connsiteY9" fmla="*/ 1611536 h 1856084"/>
                <a:gd name="connsiteX10" fmla="*/ 273243 w 622842"/>
                <a:gd name="connsiteY10" fmla="*/ 112195 h 1856084"/>
                <a:gd name="connsiteX11" fmla="*/ 224107 w 622842"/>
                <a:gd name="connsiteY11" fmla="*/ 110841 h 1856084"/>
                <a:gd name="connsiteX12" fmla="*/ 147355 w 622842"/>
                <a:gd name="connsiteY12" fmla="*/ 130337 h 1856084"/>
                <a:gd name="connsiteX13" fmla="*/ 234310 w 622842"/>
                <a:gd name="connsiteY13" fmla="*/ 1270233 h 1856084"/>
                <a:gd name="connsiteX0" fmla="*/ 234310 w 622842"/>
                <a:gd name="connsiteY0" fmla="*/ 1270232 h 1856083"/>
                <a:gd name="connsiteX1" fmla="*/ 213545 w 622842"/>
                <a:gd name="connsiteY1" fmla="*/ 1600902 h 1856083"/>
                <a:gd name="connsiteX2" fmla="*/ 107386 w 622842"/>
                <a:gd name="connsiteY2" fmla="*/ 1710716 h 1856083"/>
                <a:gd name="connsiteX3" fmla="*/ 26921 w 622842"/>
                <a:gd name="connsiteY3" fmla="*/ 1753413 h 1856083"/>
                <a:gd name="connsiteX4" fmla="*/ 22159 w 622842"/>
                <a:gd name="connsiteY4" fmla="*/ 1834818 h 1856083"/>
                <a:gd name="connsiteX5" fmla="*/ 298605 w 622842"/>
                <a:gd name="connsiteY5" fmla="*/ 1856083 h 1856083"/>
                <a:gd name="connsiteX6" fmla="*/ 585684 w 622842"/>
                <a:gd name="connsiteY6" fmla="*/ 1834818 h 1856083"/>
                <a:gd name="connsiteX7" fmla="*/ 615200 w 622842"/>
                <a:gd name="connsiteY7" fmla="*/ 1782597 h 1856083"/>
                <a:gd name="connsiteX8" fmla="*/ 548083 w 622842"/>
                <a:gd name="connsiteY8" fmla="*/ 1707062 h 1856083"/>
                <a:gd name="connsiteX9" fmla="*/ 351768 w 622842"/>
                <a:gd name="connsiteY9" fmla="*/ 1611535 h 1856083"/>
                <a:gd name="connsiteX10" fmla="*/ 273243 w 622842"/>
                <a:gd name="connsiteY10" fmla="*/ 112194 h 1856083"/>
                <a:gd name="connsiteX11" fmla="*/ 224107 w 622842"/>
                <a:gd name="connsiteY11" fmla="*/ 110840 h 1856083"/>
                <a:gd name="connsiteX12" fmla="*/ 147355 w 622842"/>
                <a:gd name="connsiteY12" fmla="*/ 130336 h 1856083"/>
                <a:gd name="connsiteX13" fmla="*/ 234310 w 622842"/>
                <a:gd name="connsiteY13" fmla="*/ 1270232 h 1856083"/>
                <a:gd name="connsiteX0" fmla="*/ 234310 w 622842"/>
                <a:gd name="connsiteY0" fmla="*/ 1270232 h 1856083"/>
                <a:gd name="connsiteX1" fmla="*/ 213545 w 622842"/>
                <a:gd name="connsiteY1" fmla="*/ 1600902 h 1856083"/>
                <a:gd name="connsiteX2" fmla="*/ 107386 w 622842"/>
                <a:gd name="connsiteY2" fmla="*/ 1710716 h 1856083"/>
                <a:gd name="connsiteX3" fmla="*/ 26921 w 622842"/>
                <a:gd name="connsiteY3" fmla="*/ 1753413 h 1856083"/>
                <a:gd name="connsiteX4" fmla="*/ 22159 w 622842"/>
                <a:gd name="connsiteY4" fmla="*/ 1834818 h 1856083"/>
                <a:gd name="connsiteX5" fmla="*/ 298605 w 622842"/>
                <a:gd name="connsiteY5" fmla="*/ 1856083 h 1856083"/>
                <a:gd name="connsiteX6" fmla="*/ 585684 w 622842"/>
                <a:gd name="connsiteY6" fmla="*/ 1834818 h 1856083"/>
                <a:gd name="connsiteX7" fmla="*/ 615200 w 622842"/>
                <a:gd name="connsiteY7" fmla="*/ 1782597 h 1856083"/>
                <a:gd name="connsiteX8" fmla="*/ 548083 w 622842"/>
                <a:gd name="connsiteY8" fmla="*/ 1707062 h 1856083"/>
                <a:gd name="connsiteX9" fmla="*/ 351768 w 622842"/>
                <a:gd name="connsiteY9" fmla="*/ 1611535 h 1856083"/>
                <a:gd name="connsiteX10" fmla="*/ 273243 w 622842"/>
                <a:gd name="connsiteY10" fmla="*/ 112194 h 1856083"/>
                <a:gd name="connsiteX11" fmla="*/ 224107 w 622842"/>
                <a:gd name="connsiteY11" fmla="*/ 110840 h 1856083"/>
                <a:gd name="connsiteX12" fmla="*/ 147355 w 622842"/>
                <a:gd name="connsiteY12" fmla="*/ 130336 h 1856083"/>
                <a:gd name="connsiteX13" fmla="*/ 234310 w 622842"/>
                <a:gd name="connsiteY13" fmla="*/ 1270232 h 1856083"/>
                <a:gd name="connsiteX0" fmla="*/ 234310 w 622842"/>
                <a:gd name="connsiteY0" fmla="*/ 1179280 h 1765131"/>
                <a:gd name="connsiteX1" fmla="*/ 213545 w 622842"/>
                <a:gd name="connsiteY1" fmla="*/ 1509950 h 1765131"/>
                <a:gd name="connsiteX2" fmla="*/ 107386 w 622842"/>
                <a:gd name="connsiteY2" fmla="*/ 1619764 h 1765131"/>
                <a:gd name="connsiteX3" fmla="*/ 26921 w 622842"/>
                <a:gd name="connsiteY3" fmla="*/ 1662461 h 1765131"/>
                <a:gd name="connsiteX4" fmla="*/ 22159 w 622842"/>
                <a:gd name="connsiteY4" fmla="*/ 1743866 h 1765131"/>
                <a:gd name="connsiteX5" fmla="*/ 298605 w 622842"/>
                <a:gd name="connsiteY5" fmla="*/ 1765131 h 1765131"/>
                <a:gd name="connsiteX6" fmla="*/ 585684 w 622842"/>
                <a:gd name="connsiteY6" fmla="*/ 1743866 h 1765131"/>
                <a:gd name="connsiteX7" fmla="*/ 615200 w 622842"/>
                <a:gd name="connsiteY7" fmla="*/ 1691645 h 1765131"/>
                <a:gd name="connsiteX8" fmla="*/ 548083 w 622842"/>
                <a:gd name="connsiteY8" fmla="*/ 1616110 h 1765131"/>
                <a:gd name="connsiteX9" fmla="*/ 351768 w 622842"/>
                <a:gd name="connsiteY9" fmla="*/ 1520583 h 1765131"/>
                <a:gd name="connsiteX10" fmla="*/ 273243 w 622842"/>
                <a:gd name="connsiteY10" fmla="*/ 21242 h 1765131"/>
                <a:gd name="connsiteX11" fmla="*/ 224107 w 622842"/>
                <a:gd name="connsiteY11" fmla="*/ 19888 h 1765131"/>
                <a:gd name="connsiteX12" fmla="*/ 147355 w 622842"/>
                <a:gd name="connsiteY12" fmla="*/ 39384 h 1765131"/>
                <a:gd name="connsiteX13" fmla="*/ 234310 w 622842"/>
                <a:gd name="connsiteY13" fmla="*/ 1179280 h 1765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2842" h="1765131">
                  <a:moveTo>
                    <a:pt x="234310" y="1179280"/>
                  </a:moveTo>
                  <a:cubicBezTo>
                    <a:pt x="245342" y="1424374"/>
                    <a:pt x="234699" y="1436536"/>
                    <a:pt x="213545" y="1509950"/>
                  </a:cubicBezTo>
                  <a:cubicBezTo>
                    <a:pt x="192391" y="1583364"/>
                    <a:pt x="138490" y="1594346"/>
                    <a:pt x="107386" y="1619764"/>
                  </a:cubicBezTo>
                  <a:cubicBezTo>
                    <a:pt x="76282" y="1645182"/>
                    <a:pt x="41125" y="1641777"/>
                    <a:pt x="26921" y="1662461"/>
                  </a:cubicBezTo>
                  <a:cubicBezTo>
                    <a:pt x="12717" y="1683145"/>
                    <a:pt x="-23122" y="1726754"/>
                    <a:pt x="22159" y="1743866"/>
                  </a:cubicBezTo>
                  <a:cubicBezTo>
                    <a:pt x="67440" y="1760978"/>
                    <a:pt x="204684" y="1765131"/>
                    <a:pt x="298605" y="1765131"/>
                  </a:cubicBezTo>
                  <a:cubicBezTo>
                    <a:pt x="392526" y="1765131"/>
                    <a:pt x="532918" y="1756114"/>
                    <a:pt x="585684" y="1743866"/>
                  </a:cubicBezTo>
                  <a:cubicBezTo>
                    <a:pt x="638450" y="1731618"/>
                    <a:pt x="621467" y="1712938"/>
                    <a:pt x="615200" y="1691645"/>
                  </a:cubicBezTo>
                  <a:cubicBezTo>
                    <a:pt x="608933" y="1670352"/>
                    <a:pt x="591988" y="1644620"/>
                    <a:pt x="548083" y="1616110"/>
                  </a:cubicBezTo>
                  <a:cubicBezTo>
                    <a:pt x="504178" y="1587600"/>
                    <a:pt x="387210" y="1586150"/>
                    <a:pt x="351768" y="1520583"/>
                  </a:cubicBezTo>
                  <a:cubicBezTo>
                    <a:pt x="316326" y="1455016"/>
                    <a:pt x="284054" y="66635"/>
                    <a:pt x="273243" y="21242"/>
                  </a:cubicBezTo>
                  <a:cubicBezTo>
                    <a:pt x="262432" y="-24151"/>
                    <a:pt x="245088" y="16864"/>
                    <a:pt x="224107" y="19888"/>
                  </a:cubicBezTo>
                  <a:cubicBezTo>
                    <a:pt x="203126" y="22912"/>
                    <a:pt x="119489" y="-4368"/>
                    <a:pt x="147355" y="39384"/>
                  </a:cubicBezTo>
                  <a:cubicBezTo>
                    <a:pt x="161799" y="235640"/>
                    <a:pt x="223278" y="934186"/>
                    <a:pt x="234310" y="117928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17" name="Volný tvar 16"/>
            <p:cNvSpPr/>
            <p:nvPr/>
          </p:nvSpPr>
          <p:spPr>
            <a:xfrm>
              <a:off x="6218627" y="-164582"/>
              <a:ext cx="633009" cy="1794063"/>
            </a:xfrm>
            <a:custGeom>
              <a:avLst/>
              <a:gdLst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65492 w 633009"/>
                <a:gd name="connsiteY3" fmla="*/ 402431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50056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140807 w 633009"/>
                <a:gd name="connsiteY0" fmla="*/ 0 h 1794064"/>
                <a:gd name="connsiteX1" fmla="*/ 222654 w 633009"/>
                <a:gd name="connsiteY1" fmla="*/ 1488558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332192 w 633009"/>
                <a:gd name="connsiteY16" fmla="*/ 1257577 h 1794064"/>
                <a:gd name="connsiteX0" fmla="*/ 140807 w 633009"/>
                <a:gd name="connsiteY0" fmla="*/ 0 h 1794064"/>
                <a:gd name="connsiteX1" fmla="*/ 222654 w 633009"/>
                <a:gd name="connsiteY1" fmla="*/ 1488558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9630 w 633009"/>
                <a:gd name="connsiteY1" fmla="*/ 1257839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3009" h="1794064">
                  <a:moveTo>
                    <a:pt x="140807" y="0"/>
                  </a:moveTo>
                  <a:cubicBezTo>
                    <a:pt x="152118" y="86915"/>
                    <a:pt x="222736" y="991093"/>
                    <a:pt x="229630" y="1257839"/>
                  </a:cubicBezTo>
                  <a:cubicBezTo>
                    <a:pt x="236524" y="1524585"/>
                    <a:pt x="202782" y="1535830"/>
                    <a:pt x="182173" y="1600477"/>
                  </a:cubicBezTo>
                  <a:cubicBezTo>
                    <a:pt x="161564" y="1665124"/>
                    <a:pt x="129786" y="1631037"/>
                    <a:pt x="105973" y="1645721"/>
                  </a:cubicBezTo>
                  <a:cubicBezTo>
                    <a:pt x="82160" y="1660405"/>
                    <a:pt x="55967" y="1673899"/>
                    <a:pt x="39298" y="1688583"/>
                  </a:cubicBezTo>
                  <a:cubicBezTo>
                    <a:pt x="22629" y="1703267"/>
                    <a:pt x="9930" y="1719143"/>
                    <a:pt x="5961" y="1733827"/>
                  </a:cubicBezTo>
                  <a:cubicBezTo>
                    <a:pt x="1992" y="1748511"/>
                    <a:pt x="-9120" y="1767164"/>
                    <a:pt x="15486" y="1776689"/>
                  </a:cubicBezTo>
                  <a:cubicBezTo>
                    <a:pt x="40092" y="1786214"/>
                    <a:pt x="82161" y="1788596"/>
                    <a:pt x="153598" y="1790977"/>
                  </a:cubicBezTo>
                  <a:cubicBezTo>
                    <a:pt x="225035" y="1793358"/>
                    <a:pt x="367117" y="1796533"/>
                    <a:pt x="444111" y="1790977"/>
                  </a:cubicBezTo>
                  <a:cubicBezTo>
                    <a:pt x="521105" y="1785421"/>
                    <a:pt x="585796" y="1771530"/>
                    <a:pt x="615561" y="1757639"/>
                  </a:cubicBezTo>
                  <a:cubicBezTo>
                    <a:pt x="645326" y="1743748"/>
                    <a:pt x="629451" y="1722714"/>
                    <a:pt x="622704" y="1707633"/>
                  </a:cubicBezTo>
                  <a:cubicBezTo>
                    <a:pt x="615957" y="1692552"/>
                    <a:pt x="600479" y="1683027"/>
                    <a:pt x="575079" y="1667152"/>
                  </a:cubicBezTo>
                  <a:cubicBezTo>
                    <a:pt x="549679" y="1651277"/>
                    <a:pt x="507213" y="1629846"/>
                    <a:pt x="470304" y="1612383"/>
                  </a:cubicBezTo>
                  <a:cubicBezTo>
                    <a:pt x="433395" y="1594920"/>
                    <a:pt x="375451" y="1587380"/>
                    <a:pt x="353623" y="1562377"/>
                  </a:cubicBezTo>
                  <a:cubicBezTo>
                    <a:pt x="331795" y="1537374"/>
                    <a:pt x="341717" y="1505227"/>
                    <a:pt x="339336" y="1462364"/>
                  </a:cubicBezTo>
                  <a:cubicBezTo>
                    <a:pt x="336955" y="1419502"/>
                    <a:pt x="348667" y="1547846"/>
                    <a:pt x="339336" y="1305202"/>
                  </a:cubicBezTo>
                  <a:cubicBezTo>
                    <a:pt x="330005" y="1062558"/>
                    <a:pt x="286327" y="13247"/>
                    <a:pt x="283351" y="650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22" name="Volný tvar 21"/>
          <p:cNvSpPr/>
          <p:nvPr/>
        </p:nvSpPr>
        <p:spPr>
          <a:xfrm>
            <a:off x="26089" y="2945247"/>
            <a:ext cx="9085271" cy="3891357"/>
          </a:xfrm>
          <a:custGeom>
            <a:avLst/>
            <a:gdLst>
              <a:gd name="connsiteX0" fmla="*/ 244088 w 9068829"/>
              <a:gd name="connsiteY0" fmla="*/ 1719335 h 3517926"/>
              <a:gd name="connsiteX1" fmla="*/ 1453763 w 9068829"/>
              <a:gd name="connsiteY1" fmla="*/ 1995560 h 3517926"/>
              <a:gd name="connsiteX2" fmla="*/ 3425438 w 9068829"/>
              <a:gd name="connsiteY2" fmla="*/ 1919360 h 3517926"/>
              <a:gd name="connsiteX3" fmla="*/ 5873363 w 9068829"/>
              <a:gd name="connsiteY3" fmla="*/ 1728860 h 3517926"/>
              <a:gd name="connsiteX4" fmla="*/ 7616438 w 9068829"/>
              <a:gd name="connsiteY4" fmla="*/ 1185935 h 3517926"/>
              <a:gd name="connsiteX5" fmla="*/ 8426063 w 9068829"/>
              <a:gd name="connsiteY5" fmla="*/ 271535 h 3517926"/>
              <a:gd name="connsiteX6" fmla="*/ 9026138 w 9068829"/>
              <a:gd name="connsiteY6" fmla="*/ 14360 h 3517926"/>
              <a:gd name="connsiteX7" fmla="*/ 9007088 w 9068829"/>
              <a:gd name="connsiteY7" fmla="*/ 614435 h 3517926"/>
              <a:gd name="connsiteX8" fmla="*/ 9035663 w 9068829"/>
              <a:gd name="connsiteY8" fmla="*/ 2776610 h 3517926"/>
              <a:gd name="connsiteX9" fmla="*/ 8997563 w 9068829"/>
              <a:gd name="connsiteY9" fmla="*/ 3395735 h 3517926"/>
              <a:gd name="connsiteX10" fmla="*/ 8226038 w 9068829"/>
              <a:gd name="connsiteY10" fmla="*/ 3433835 h 3517926"/>
              <a:gd name="connsiteX11" fmla="*/ 7130663 w 9068829"/>
              <a:gd name="connsiteY11" fmla="*/ 3452885 h 3517926"/>
              <a:gd name="connsiteX12" fmla="*/ 7206863 w 9068829"/>
              <a:gd name="connsiteY12" fmla="*/ 2519435 h 3517926"/>
              <a:gd name="connsiteX13" fmla="*/ 7216388 w 9068829"/>
              <a:gd name="connsiteY13" fmla="*/ 2290835 h 3517926"/>
              <a:gd name="connsiteX14" fmla="*/ 6797288 w 9068829"/>
              <a:gd name="connsiteY14" fmla="*/ 2176535 h 3517926"/>
              <a:gd name="connsiteX15" fmla="*/ 5501888 w 9068829"/>
              <a:gd name="connsiteY15" fmla="*/ 2357510 h 3517926"/>
              <a:gd name="connsiteX16" fmla="*/ 4730363 w 9068829"/>
              <a:gd name="connsiteY16" fmla="*/ 2300360 h 3517926"/>
              <a:gd name="connsiteX17" fmla="*/ 4111238 w 9068829"/>
              <a:gd name="connsiteY17" fmla="*/ 2795660 h 3517926"/>
              <a:gd name="connsiteX18" fmla="*/ 3434963 w 9068829"/>
              <a:gd name="connsiteY18" fmla="*/ 3376685 h 3517926"/>
              <a:gd name="connsiteX19" fmla="*/ 3073013 w 9068829"/>
              <a:gd name="connsiteY19" fmla="*/ 3357635 h 3517926"/>
              <a:gd name="connsiteX20" fmla="*/ 3625463 w 9068829"/>
              <a:gd name="connsiteY20" fmla="*/ 2843285 h 3517926"/>
              <a:gd name="connsiteX21" fmla="*/ 3958838 w 9068829"/>
              <a:gd name="connsiteY21" fmla="*/ 2452760 h 3517926"/>
              <a:gd name="connsiteX22" fmla="*/ 2615813 w 9068829"/>
              <a:gd name="connsiteY22" fmla="*/ 2386085 h 3517926"/>
              <a:gd name="connsiteX23" fmla="*/ 863213 w 9068829"/>
              <a:gd name="connsiteY23" fmla="*/ 2205110 h 3517926"/>
              <a:gd name="connsiteX24" fmla="*/ 120263 w 9068829"/>
              <a:gd name="connsiteY24" fmla="*/ 2605160 h 3517926"/>
              <a:gd name="connsiteX25" fmla="*/ 44063 w 9068829"/>
              <a:gd name="connsiteY25" fmla="*/ 2443235 h 3517926"/>
              <a:gd name="connsiteX26" fmla="*/ 558413 w 9068829"/>
              <a:gd name="connsiteY26" fmla="*/ 2043185 h 3517926"/>
              <a:gd name="connsiteX27" fmla="*/ 110738 w 9068829"/>
              <a:gd name="connsiteY27" fmla="*/ 1833635 h 3517926"/>
              <a:gd name="connsiteX28" fmla="*/ 110738 w 9068829"/>
              <a:gd name="connsiteY28" fmla="*/ 1557410 h 3517926"/>
              <a:gd name="connsiteX29" fmla="*/ 244088 w 9068829"/>
              <a:gd name="connsiteY29" fmla="*/ 1719335 h 3517926"/>
              <a:gd name="connsiteX0" fmla="*/ 244088 w 9064448"/>
              <a:gd name="connsiteY0" fmla="*/ 1719335 h 3805403"/>
              <a:gd name="connsiteX1" fmla="*/ 1453763 w 9064448"/>
              <a:gd name="connsiteY1" fmla="*/ 1995560 h 3805403"/>
              <a:gd name="connsiteX2" fmla="*/ 3425438 w 9064448"/>
              <a:gd name="connsiteY2" fmla="*/ 1919360 h 3805403"/>
              <a:gd name="connsiteX3" fmla="*/ 5873363 w 9064448"/>
              <a:gd name="connsiteY3" fmla="*/ 1728860 h 3805403"/>
              <a:gd name="connsiteX4" fmla="*/ 7616438 w 9064448"/>
              <a:gd name="connsiteY4" fmla="*/ 1185935 h 3805403"/>
              <a:gd name="connsiteX5" fmla="*/ 8426063 w 9064448"/>
              <a:gd name="connsiteY5" fmla="*/ 271535 h 3805403"/>
              <a:gd name="connsiteX6" fmla="*/ 9026138 w 9064448"/>
              <a:gd name="connsiteY6" fmla="*/ 14360 h 3805403"/>
              <a:gd name="connsiteX7" fmla="*/ 9007088 w 9064448"/>
              <a:gd name="connsiteY7" fmla="*/ 614435 h 3805403"/>
              <a:gd name="connsiteX8" fmla="*/ 9035663 w 9064448"/>
              <a:gd name="connsiteY8" fmla="*/ 2776610 h 3805403"/>
              <a:gd name="connsiteX9" fmla="*/ 8997563 w 9064448"/>
              <a:gd name="connsiteY9" fmla="*/ 3395735 h 3805403"/>
              <a:gd name="connsiteX10" fmla="*/ 8959463 w 9064448"/>
              <a:gd name="connsiteY10" fmla="*/ 3805310 h 3805403"/>
              <a:gd name="connsiteX11" fmla="*/ 8226038 w 9064448"/>
              <a:gd name="connsiteY11" fmla="*/ 3433835 h 3805403"/>
              <a:gd name="connsiteX12" fmla="*/ 7130663 w 9064448"/>
              <a:gd name="connsiteY12" fmla="*/ 3452885 h 3805403"/>
              <a:gd name="connsiteX13" fmla="*/ 7206863 w 9064448"/>
              <a:gd name="connsiteY13" fmla="*/ 2519435 h 3805403"/>
              <a:gd name="connsiteX14" fmla="*/ 7216388 w 9064448"/>
              <a:gd name="connsiteY14" fmla="*/ 2290835 h 3805403"/>
              <a:gd name="connsiteX15" fmla="*/ 6797288 w 9064448"/>
              <a:gd name="connsiteY15" fmla="*/ 2176535 h 3805403"/>
              <a:gd name="connsiteX16" fmla="*/ 5501888 w 9064448"/>
              <a:gd name="connsiteY16" fmla="*/ 2357510 h 3805403"/>
              <a:gd name="connsiteX17" fmla="*/ 4730363 w 9064448"/>
              <a:gd name="connsiteY17" fmla="*/ 2300360 h 3805403"/>
              <a:gd name="connsiteX18" fmla="*/ 4111238 w 9064448"/>
              <a:gd name="connsiteY18" fmla="*/ 2795660 h 3805403"/>
              <a:gd name="connsiteX19" fmla="*/ 3434963 w 9064448"/>
              <a:gd name="connsiteY19" fmla="*/ 3376685 h 3805403"/>
              <a:gd name="connsiteX20" fmla="*/ 3073013 w 9064448"/>
              <a:gd name="connsiteY20" fmla="*/ 3357635 h 3805403"/>
              <a:gd name="connsiteX21" fmla="*/ 3625463 w 9064448"/>
              <a:gd name="connsiteY21" fmla="*/ 2843285 h 3805403"/>
              <a:gd name="connsiteX22" fmla="*/ 3958838 w 9064448"/>
              <a:gd name="connsiteY22" fmla="*/ 2452760 h 3805403"/>
              <a:gd name="connsiteX23" fmla="*/ 2615813 w 9064448"/>
              <a:gd name="connsiteY23" fmla="*/ 2386085 h 3805403"/>
              <a:gd name="connsiteX24" fmla="*/ 863213 w 9064448"/>
              <a:gd name="connsiteY24" fmla="*/ 2205110 h 3805403"/>
              <a:gd name="connsiteX25" fmla="*/ 120263 w 9064448"/>
              <a:gd name="connsiteY25" fmla="*/ 2605160 h 3805403"/>
              <a:gd name="connsiteX26" fmla="*/ 44063 w 9064448"/>
              <a:gd name="connsiteY26" fmla="*/ 2443235 h 3805403"/>
              <a:gd name="connsiteX27" fmla="*/ 558413 w 9064448"/>
              <a:gd name="connsiteY27" fmla="*/ 2043185 h 3805403"/>
              <a:gd name="connsiteX28" fmla="*/ 110738 w 9064448"/>
              <a:gd name="connsiteY28" fmla="*/ 1833635 h 3805403"/>
              <a:gd name="connsiteX29" fmla="*/ 110738 w 9064448"/>
              <a:gd name="connsiteY29" fmla="*/ 1557410 h 3805403"/>
              <a:gd name="connsiteX30" fmla="*/ 244088 w 9064448"/>
              <a:gd name="connsiteY30" fmla="*/ 1719335 h 3805403"/>
              <a:gd name="connsiteX0" fmla="*/ 244088 w 9064448"/>
              <a:gd name="connsiteY0" fmla="*/ 1719335 h 3847381"/>
              <a:gd name="connsiteX1" fmla="*/ 1453763 w 9064448"/>
              <a:gd name="connsiteY1" fmla="*/ 1995560 h 3847381"/>
              <a:gd name="connsiteX2" fmla="*/ 3425438 w 9064448"/>
              <a:gd name="connsiteY2" fmla="*/ 1919360 h 3847381"/>
              <a:gd name="connsiteX3" fmla="*/ 5873363 w 9064448"/>
              <a:gd name="connsiteY3" fmla="*/ 1728860 h 3847381"/>
              <a:gd name="connsiteX4" fmla="*/ 7616438 w 9064448"/>
              <a:gd name="connsiteY4" fmla="*/ 1185935 h 3847381"/>
              <a:gd name="connsiteX5" fmla="*/ 8426063 w 9064448"/>
              <a:gd name="connsiteY5" fmla="*/ 271535 h 3847381"/>
              <a:gd name="connsiteX6" fmla="*/ 9026138 w 9064448"/>
              <a:gd name="connsiteY6" fmla="*/ 14360 h 3847381"/>
              <a:gd name="connsiteX7" fmla="*/ 9007088 w 9064448"/>
              <a:gd name="connsiteY7" fmla="*/ 614435 h 3847381"/>
              <a:gd name="connsiteX8" fmla="*/ 9035663 w 9064448"/>
              <a:gd name="connsiteY8" fmla="*/ 2776610 h 3847381"/>
              <a:gd name="connsiteX9" fmla="*/ 8997563 w 9064448"/>
              <a:gd name="connsiteY9" fmla="*/ 3395735 h 3847381"/>
              <a:gd name="connsiteX10" fmla="*/ 8959463 w 9064448"/>
              <a:gd name="connsiteY10" fmla="*/ 3805310 h 3847381"/>
              <a:gd name="connsiteX11" fmla="*/ 8159363 w 9064448"/>
              <a:gd name="connsiteY11" fmla="*/ 3824360 h 3847381"/>
              <a:gd name="connsiteX12" fmla="*/ 7130663 w 9064448"/>
              <a:gd name="connsiteY12" fmla="*/ 3452885 h 3847381"/>
              <a:gd name="connsiteX13" fmla="*/ 7206863 w 9064448"/>
              <a:gd name="connsiteY13" fmla="*/ 2519435 h 3847381"/>
              <a:gd name="connsiteX14" fmla="*/ 7216388 w 9064448"/>
              <a:gd name="connsiteY14" fmla="*/ 2290835 h 3847381"/>
              <a:gd name="connsiteX15" fmla="*/ 6797288 w 9064448"/>
              <a:gd name="connsiteY15" fmla="*/ 2176535 h 3847381"/>
              <a:gd name="connsiteX16" fmla="*/ 5501888 w 9064448"/>
              <a:gd name="connsiteY16" fmla="*/ 2357510 h 3847381"/>
              <a:gd name="connsiteX17" fmla="*/ 4730363 w 9064448"/>
              <a:gd name="connsiteY17" fmla="*/ 2300360 h 3847381"/>
              <a:gd name="connsiteX18" fmla="*/ 4111238 w 9064448"/>
              <a:gd name="connsiteY18" fmla="*/ 2795660 h 3847381"/>
              <a:gd name="connsiteX19" fmla="*/ 3434963 w 9064448"/>
              <a:gd name="connsiteY19" fmla="*/ 3376685 h 3847381"/>
              <a:gd name="connsiteX20" fmla="*/ 3073013 w 9064448"/>
              <a:gd name="connsiteY20" fmla="*/ 3357635 h 3847381"/>
              <a:gd name="connsiteX21" fmla="*/ 3625463 w 9064448"/>
              <a:gd name="connsiteY21" fmla="*/ 2843285 h 3847381"/>
              <a:gd name="connsiteX22" fmla="*/ 3958838 w 9064448"/>
              <a:gd name="connsiteY22" fmla="*/ 2452760 h 3847381"/>
              <a:gd name="connsiteX23" fmla="*/ 2615813 w 9064448"/>
              <a:gd name="connsiteY23" fmla="*/ 2386085 h 3847381"/>
              <a:gd name="connsiteX24" fmla="*/ 863213 w 9064448"/>
              <a:gd name="connsiteY24" fmla="*/ 2205110 h 3847381"/>
              <a:gd name="connsiteX25" fmla="*/ 120263 w 9064448"/>
              <a:gd name="connsiteY25" fmla="*/ 2605160 h 3847381"/>
              <a:gd name="connsiteX26" fmla="*/ 44063 w 9064448"/>
              <a:gd name="connsiteY26" fmla="*/ 2443235 h 3847381"/>
              <a:gd name="connsiteX27" fmla="*/ 558413 w 9064448"/>
              <a:gd name="connsiteY27" fmla="*/ 2043185 h 3847381"/>
              <a:gd name="connsiteX28" fmla="*/ 110738 w 9064448"/>
              <a:gd name="connsiteY28" fmla="*/ 1833635 h 3847381"/>
              <a:gd name="connsiteX29" fmla="*/ 110738 w 9064448"/>
              <a:gd name="connsiteY29" fmla="*/ 1557410 h 3847381"/>
              <a:gd name="connsiteX30" fmla="*/ 244088 w 9064448"/>
              <a:gd name="connsiteY30" fmla="*/ 1719335 h 3847381"/>
              <a:gd name="connsiteX0" fmla="*/ 244088 w 9064448"/>
              <a:gd name="connsiteY0" fmla="*/ 1719335 h 3848391"/>
              <a:gd name="connsiteX1" fmla="*/ 1453763 w 9064448"/>
              <a:gd name="connsiteY1" fmla="*/ 1995560 h 3848391"/>
              <a:gd name="connsiteX2" fmla="*/ 3425438 w 9064448"/>
              <a:gd name="connsiteY2" fmla="*/ 1919360 h 3848391"/>
              <a:gd name="connsiteX3" fmla="*/ 5873363 w 9064448"/>
              <a:gd name="connsiteY3" fmla="*/ 1728860 h 3848391"/>
              <a:gd name="connsiteX4" fmla="*/ 7616438 w 9064448"/>
              <a:gd name="connsiteY4" fmla="*/ 1185935 h 3848391"/>
              <a:gd name="connsiteX5" fmla="*/ 8426063 w 9064448"/>
              <a:gd name="connsiteY5" fmla="*/ 271535 h 3848391"/>
              <a:gd name="connsiteX6" fmla="*/ 9026138 w 9064448"/>
              <a:gd name="connsiteY6" fmla="*/ 14360 h 3848391"/>
              <a:gd name="connsiteX7" fmla="*/ 9007088 w 9064448"/>
              <a:gd name="connsiteY7" fmla="*/ 614435 h 3848391"/>
              <a:gd name="connsiteX8" fmla="*/ 9035663 w 9064448"/>
              <a:gd name="connsiteY8" fmla="*/ 2776610 h 3848391"/>
              <a:gd name="connsiteX9" fmla="*/ 8997563 w 9064448"/>
              <a:gd name="connsiteY9" fmla="*/ 3395735 h 3848391"/>
              <a:gd name="connsiteX10" fmla="*/ 8959463 w 9064448"/>
              <a:gd name="connsiteY10" fmla="*/ 3805310 h 3848391"/>
              <a:gd name="connsiteX11" fmla="*/ 8159363 w 9064448"/>
              <a:gd name="connsiteY11" fmla="*/ 3824360 h 3848391"/>
              <a:gd name="connsiteX12" fmla="*/ 7054463 w 9064448"/>
              <a:gd name="connsiteY12" fmla="*/ 3719585 h 3848391"/>
              <a:gd name="connsiteX13" fmla="*/ 7206863 w 9064448"/>
              <a:gd name="connsiteY13" fmla="*/ 2519435 h 3848391"/>
              <a:gd name="connsiteX14" fmla="*/ 7216388 w 9064448"/>
              <a:gd name="connsiteY14" fmla="*/ 2290835 h 3848391"/>
              <a:gd name="connsiteX15" fmla="*/ 6797288 w 9064448"/>
              <a:gd name="connsiteY15" fmla="*/ 2176535 h 3848391"/>
              <a:gd name="connsiteX16" fmla="*/ 5501888 w 9064448"/>
              <a:gd name="connsiteY16" fmla="*/ 2357510 h 3848391"/>
              <a:gd name="connsiteX17" fmla="*/ 4730363 w 9064448"/>
              <a:gd name="connsiteY17" fmla="*/ 2300360 h 3848391"/>
              <a:gd name="connsiteX18" fmla="*/ 4111238 w 9064448"/>
              <a:gd name="connsiteY18" fmla="*/ 2795660 h 3848391"/>
              <a:gd name="connsiteX19" fmla="*/ 3434963 w 9064448"/>
              <a:gd name="connsiteY19" fmla="*/ 3376685 h 3848391"/>
              <a:gd name="connsiteX20" fmla="*/ 3073013 w 9064448"/>
              <a:gd name="connsiteY20" fmla="*/ 3357635 h 3848391"/>
              <a:gd name="connsiteX21" fmla="*/ 3625463 w 9064448"/>
              <a:gd name="connsiteY21" fmla="*/ 2843285 h 3848391"/>
              <a:gd name="connsiteX22" fmla="*/ 3958838 w 9064448"/>
              <a:gd name="connsiteY22" fmla="*/ 2452760 h 3848391"/>
              <a:gd name="connsiteX23" fmla="*/ 2615813 w 9064448"/>
              <a:gd name="connsiteY23" fmla="*/ 2386085 h 3848391"/>
              <a:gd name="connsiteX24" fmla="*/ 863213 w 9064448"/>
              <a:gd name="connsiteY24" fmla="*/ 2205110 h 3848391"/>
              <a:gd name="connsiteX25" fmla="*/ 120263 w 9064448"/>
              <a:gd name="connsiteY25" fmla="*/ 2605160 h 3848391"/>
              <a:gd name="connsiteX26" fmla="*/ 44063 w 9064448"/>
              <a:gd name="connsiteY26" fmla="*/ 2443235 h 3848391"/>
              <a:gd name="connsiteX27" fmla="*/ 558413 w 9064448"/>
              <a:gd name="connsiteY27" fmla="*/ 2043185 h 3848391"/>
              <a:gd name="connsiteX28" fmla="*/ 110738 w 9064448"/>
              <a:gd name="connsiteY28" fmla="*/ 1833635 h 3848391"/>
              <a:gd name="connsiteX29" fmla="*/ 110738 w 9064448"/>
              <a:gd name="connsiteY29" fmla="*/ 1557410 h 3848391"/>
              <a:gd name="connsiteX30" fmla="*/ 244088 w 9064448"/>
              <a:gd name="connsiteY30" fmla="*/ 1719335 h 3848391"/>
              <a:gd name="connsiteX0" fmla="*/ 244088 w 9064448"/>
              <a:gd name="connsiteY0" fmla="*/ 1719335 h 3848391"/>
              <a:gd name="connsiteX1" fmla="*/ 1453763 w 9064448"/>
              <a:gd name="connsiteY1" fmla="*/ 1995560 h 3848391"/>
              <a:gd name="connsiteX2" fmla="*/ 3425438 w 9064448"/>
              <a:gd name="connsiteY2" fmla="*/ 1919360 h 3848391"/>
              <a:gd name="connsiteX3" fmla="*/ 5873363 w 9064448"/>
              <a:gd name="connsiteY3" fmla="*/ 1728860 h 3848391"/>
              <a:gd name="connsiteX4" fmla="*/ 7616438 w 9064448"/>
              <a:gd name="connsiteY4" fmla="*/ 1185935 h 3848391"/>
              <a:gd name="connsiteX5" fmla="*/ 8426063 w 9064448"/>
              <a:gd name="connsiteY5" fmla="*/ 271535 h 3848391"/>
              <a:gd name="connsiteX6" fmla="*/ 9026138 w 9064448"/>
              <a:gd name="connsiteY6" fmla="*/ 14360 h 3848391"/>
              <a:gd name="connsiteX7" fmla="*/ 9007088 w 9064448"/>
              <a:gd name="connsiteY7" fmla="*/ 614435 h 3848391"/>
              <a:gd name="connsiteX8" fmla="*/ 9035663 w 9064448"/>
              <a:gd name="connsiteY8" fmla="*/ 2776610 h 3848391"/>
              <a:gd name="connsiteX9" fmla="*/ 9035663 w 9064448"/>
              <a:gd name="connsiteY9" fmla="*/ 3462410 h 3848391"/>
              <a:gd name="connsiteX10" fmla="*/ 8959463 w 9064448"/>
              <a:gd name="connsiteY10" fmla="*/ 3805310 h 3848391"/>
              <a:gd name="connsiteX11" fmla="*/ 8159363 w 9064448"/>
              <a:gd name="connsiteY11" fmla="*/ 3824360 h 3848391"/>
              <a:gd name="connsiteX12" fmla="*/ 7054463 w 9064448"/>
              <a:gd name="connsiteY12" fmla="*/ 3719585 h 3848391"/>
              <a:gd name="connsiteX13" fmla="*/ 7206863 w 9064448"/>
              <a:gd name="connsiteY13" fmla="*/ 2519435 h 3848391"/>
              <a:gd name="connsiteX14" fmla="*/ 7216388 w 9064448"/>
              <a:gd name="connsiteY14" fmla="*/ 2290835 h 3848391"/>
              <a:gd name="connsiteX15" fmla="*/ 6797288 w 9064448"/>
              <a:gd name="connsiteY15" fmla="*/ 2176535 h 3848391"/>
              <a:gd name="connsiteX16" fmla="*/ 5501888 w 9064448"/>
              <a:gd name="connsiteY16" fmla="*/ 2357510 h 3848391"/>
              <a:gd name="connsiteX17" fmla="*/ 4730363 w 9064448"/>
              <a:gd name="connsiteY17" fmla="*/ 2300360 h 3848391"/>
              <a:gd name="connsiteX18" fmla="*/ 4111238 w 9064448"/>
              <a:gd name="connsiteY18" fmla="*/ 2795660 h 3848391"/>
              <a:gd name="connsiteX19" fmla="*/ 3434963 w 9064448"/>
              <a:gd name="connsiteY19" fmla="*/ 3376685 h 3848391"/>
              <a:gd name="connsiteX20" fmla="*/ 3073013 w 9064448"/>
              <a:gd name="connsiteY20" fmla="*/ 3357635 h 3848391"/>
              <a:gd name="connsiteX21" fmla="*/ 3625463 w 9064448"/>
              <a:gd name="connsiteY21" fmla="*/ 2843285 h 3848391"/>
              <a:gd name="connsiteX22" fmla="*/ 3958838 w 9064448"/>
              <a:gd name="connsiteY22" fmla="*/ 2452760 h 3848391"/>
              <a:gd name="connsiteX23" fmla="*/ 2615813 w 9064448"/>
              <a:gd name="connsiteY23" fmla="*/ 2386085 h 3848391"/>
              <a:gd name="connsiteX24" fmla="*/ 863213 w 9064448"/>
              <a:gd name="connsiteY24" fmla="*/ 2205110 h 3848391"/>
              <a:gd name="connsiteX25" fmla="*/ 120263 w 9064448"/>
              <a:gd name="connsiteY25" fmla="*/ 2605160 h 3848391"/>
              <a:gd name="connsiteX26" fmla="*/ 44063 w 9064448"/>
              <a:gd name="connsiteY26" fmla="*/ 2443235 h 3848391"/>
              <a:gd name="connsiteX27" fmla="*/ 558413 w 9064448"/>
              <a:gd name="connsiteY27" fmla="*/ 2043185 h 3848391"/>
              <a:gd name="connsiteX28" fmla="*/ 110738 w 9064448"/>
              <a:gd name="connsiteY28" fmla="*/ 1833635 h 3848391"/>
              <a:gd name="connsiteX29" fmla="*/ 110738 w 9064448"/>
              <a:gd name="connsiteY29" fmla="*/ 1557410 h 3848391"/>
              <a:gd name="connsiteX30" fmla="*/ 244088 w 9064448"/>
              <a:gd name="connsiteY30" fmla="*/ 1719335 h 3848391"/>
              <a:gd name="connsiteX0" fmla="*/ 244088 w 9073516"/>
              <a:gd name="connsiteY0" fmla="*/ 1723332 h 3852388"/>
              <a:gd name="connsiteX1" fmla="*/ 1453763 w 9073516"/>
              <a:gd name="connsiteY1" fmla="*/ 1999557 h 3852388"/>
              <a:gd name="connsiteX2" fmla="*/ 3425438 w 9073516"/>
              <a:gd name="connsiteY2" fmla="*/ 1923357 h 3852388"/>
              <a:gd name="connsiteX3" fmla="*/ 5873363 w 9073516"/>
              <a:gd name="connsiteY3" fmla="*/ 1732857 h 3852388"/>
              <a:gd name="connsiteX4" fmla="*/ 7616438 w 9073516"/>
              <a:gd name="connsiteY4" fmla="*/ 1189932 h 3852388"/>
              <a:gd name="connsiteX5" fmla="*/ 8426063 w 9073516"/>
              <a:gd name="connsiteY5" fmla="*/ 275532 h 3852388"/>
              <a:gd name="connsiteX6" fmla="*/ 9026138 w 9073516"/>
              <a:gd name="connsiteY6" fmla="*/ 18357 h 3852388"/>
              <a:gd name="connsiteX7" fmla="*/ 9035663 w 9073516"/>
              <a:gd name="connsiteY7" fmla="*/ 685107 h 3852388"/>
              <a:gd name="connsiteX8" fmla="*/ 9035663 w 9073516"/>
              <a:gd name="connsiteY8" fmla="*/ 2780607 h 3852388"/>
              <a:gd name="connsiteX9" fmla="*/ 9035663 w 9073516"/>
              <a:gd name="connsiteY9" fmla="*/ 3466407 h 3852388"/>
              <a:gd name="connsiteX10" fmla="*/ 8959463 w 9073516"/>
              <a:gd name="connsiteY10" fmla="*/ 3809307 h 3852388"/>
              <a:gd name="connsiteX11" fmla="*/ 8159363 w 9073516"/>
              <a:gd name="connsiteY11" fmla="*/ 3828357 h 3852388"/>
              <a:gd name="connsiteX12" fmla="*/ 7054463 w 9073516"/>
              <a:gd name="connsiteY12" fmla="*/ 3723582 h 3852388"/>
              <a:gd name="connsiteX13" fmla="*/ 7206863 w 9073516"/>
              <a:gd name="connsiteY13" fmla="*/ 2523432 h 3852388"/>
              <a:gd name="connsiteX14" fmla="*/ 7216388 w 9073516"/>
              <a:gd name="connsiteY14" fmla="*/ 2294832 h 3852388"/>
              <a:gd name="connsiteX15" fmla="*/ 6797288 w 9073516"/>
              <a:gd name="connsiteY15" fmla="*/ 2180532 h 3852388"/>
              <a:gd name="connsiteX16" fmla="*/ 5501888 w 9073516"/>
              <a:gd name="connsiteY16" fmla="*/ 2361507 h 3852388"/>
              <a:gd name="connsiteX17" fmla="*/ 4730363 w 9073516"/>
              <a:gd name="connsiteY17" fmla="*/ 2304357 h 3852388"/>
              <a:gd name="connsiteX18" fmla="*/ 4111238 w 9073516"/>
              <a:gd name="connsiteY18" fmla="*/ 2799657 h 3852388"/>
              <a:gd name="connsiteX19" fmla="*/ 3434963 w 9073516"/>
              <a:gd name="connsiteY19" fmla="*/ 3380682 h 3852388"/>
              <a:gd name="connsiteX20" fmla="*/ 3073013 w 9073516"/>
              <a:gd name="connsiteY20" fmla="*/ 3361632 h 3852388"/>
              <a:gd name="connsiteX21" fmla="*/ 3625463 w 9073516"/>
              <a:gd name="connsiteY21" fmla="*/ 2847282 h 3852388"/>
              <a:gd name="connsiteX22" fmla="*/ 3958838 w 9073516"/>
              <a:gd name="connsiteY22" fmla="*/ 2456757 h 3852388"/>
              <a:gd name="connsiteX23" fmla="*/ 2615813 w 9073516"/>
              <a:gd name="connsiteY23" fmla="*/ 2390082 h 3852388"/>
              <a:gd name="connsiteX24" fmla="*/ 863213 w 9073516"/>
              <a:gd name="connsiteY24" fmla="*/ 2209107 h 3852388"/>
              <a:gd name="connsiteX25" fmla="*/ 120263 w 9073516"/>
              <a:gd name="connsiteY25" fmla="*/ 2609157 h 3852388"/>
              <a:gd name="connsiteX26" fmla="*/ 44063 w 9073516"/>
              <a:gd name="connsiteY26" fmla="*/ 2447232 h 3852388"/>
              <a:gd name="connsiteX27" fmla="*/ 558413 w 9073516"/>
              <a:gd name="connsiteY27" fmla="*/ 2047182 h 3852388"/>
              <a:gd name="connsiteX28" fmla="*/ 110738 w 9073516"/>
              <a:gd name="connsiteY28" fmla="*/ 1837632 h 3852388"/>
              <a:gd name="connsiteX29" fmla="*/ 110738 w 9073516"/>
              <a:gd name="connsiteY29" fmla="*/ 1561407 h 3852388"/>
              <a:gd name="connsiteX30" fmla="*/ 244088 w 9073516"/>
              <a:gd name="connsiteY30" fmla="*/ 1723332 h 3852388"/>
              <a:gd name="connsiteX0" fmla="*/ 244088 w 9041124"/>
              <a:gd name="connsiteY0" fmla="*/ 1741053 h 3870109"/>
              <a:gd name="connsiteX1" fmla="*/ 1453763 w 9041124"/>
              <a:gd name="connsiteY1" fmla="*/ 2017278 h 3870109"/>
              <a:gd name="connsiteX2" fmla="*/ 3425438 w 9041124"/>
              <a:gd name="connsiteY2" fmla="*/ 1941078 h 3870109"/>
              <a:gd name="connsiteX3" fmla="*/ 5873363 w 9041124"/>
              <a:gd name="connsiteY3" fmla="*/ 1750578 h 3870109"/>
              <a:gd name="connsiteX4" fmla="*/ 7616438 w 9041124"/>
              <a:gd name="connsiteY4" fmla="*/ 1207653 h 3870109"/>
              <a:gd name="connsiteX5" fmla="*/ 8426063 w 9041124"/>
              <a:gd name="connsiteY5" fmla="*/ 293253 h 3870109"/>
              <a:gd name="connsiteX6" fmla="*/ 8949938 w 9041124"/>
              <a:gd name="connsiteY6" fmla="*/ 17028 h 3870109"/>
              <a:gd name="connsiteX7" fmla="*/ 9035663 w 9041124"/>
              <a:gd name="connsiteY7" fmla="*/ 702828 h 3870109"/>
              <a:gd name="connsiteX8" fmla="*/ 9035663 w 9041124"/>
              <a:gd name="connsiteY8" fmla="*/ 2798328 h 3870109"/>
              <a:gd name="connsiteX9" fmla="*/ 9035663 w 9041124"/>
              <a:gd name="connsiteY9" fmla="*/ 3484128 h 3870109"/>
              <a:gd name="connsiteX10" fmla="*/ 8959463 w 9041124"/>
              <a:gd name="connsiteY10" fmla="*/ 3827028 h 3870109"/>
              <a:gd name="connsiteX11" fmla="*/ 8159363 w 9041124"/>
              <a:gd name="connsiteY11" fmla="*/ 3846078 h 3870109"/>
              <a:gd name="connsiteX12" fmla="*/ 7054463 w 9041124"/>
              <a:gd name="connsiteY12" fmla="*/ 3741303 h 3870109"/>
              <a:gd name="connsiteX13" fmla="*/ 7206863 w 9041124"/>
              <a:gd name="connsiteY13" fmla="*/ 2541153 h 3870109"/>
              <a:gd name="connsiteX14" fmla="*/ 7216388 w 9041124"/>
              <a:gd name="connsiteY14" fmla="*/ 2312553 h 3870109"/>
              <a:gd name="connsiteX15" fmla="*/ 6797288 w 9041124"/>
              <a:gd name="connsiteY15" fmla="*/ 2198253 h 3870109"/>
              <a:gd name="connsiteX16" fmla="*/ 5501888 w 9041124"/>
              <a:gd name="connsiteY16" fmla="*/ 2379228 h 3870109"/>
              <a:gd name="connsiteX17" fmla="*/ 4730363 w 9041124"/>
              <a:gd name="connsiteY17" fmla="*/ 2322078 h 3870109"/>
              <a:gd name="connsiteX18" fmla="*/ 4111238 w 9041124"/>
              <a:gd name="connsiteY18" fmla="*/ 2817378 h 3870109"/>
              <a:gd name="connsiteX19" fmla="*/ 3434963 w 9041124"/>
              <a:gd name="connsiteY19" fmla="*/ 3398403 h 3870109"/>
              <a:gd name="connsiteX20" fmla="*/ 3073013 w 9041124"/>
              <a:gd name="connsiteY20" fmla="*/ 3379353 h 3870109"/>
              <a:gd name="connsiteX21" fmla="*/ 3625463 w 9041124"/>
              <a:gd name="connsiteY21" fmla="*/ 2865003 h 3870109"/>
              <a:gd name="connsiteX22" fmla="*/ 3958838 w 9041124"/>
              <a:gd name="connsiteY22" fmla="*/ 2474478 h 3870109"/>
              <a:gd name="connsiteX23" fmla="*/ 2615813 w 9041124"/>
              <a:gd name="connsiteY23" fmla="*/ 2407803 h 3870109"/>
              <a:gd name="connsiteX24" fmla="*/ 863213 w 9041124"/>
              <a:gd name="connsiteY24" fmla="*/ 2226828 h 3870109"/>
              <a:gd name="connsiteX25" fmla="*/ 120263 w 9041124"/>
              <a:gd name="connsiteY25" fmla="*/ 2626878 h 3870109"/>
              <a:gd name="connsiteX26" fmla="*/ 44063 w 9041124"/>
              <a:gd name="connsiteY26" fmla="*/ 2464953 h 3870109"/>
              <a:gd name="connsiteX27" fmla="*/ 558413 w 9041124"/>
              <a:gd name="connsiteY27" fmla="*/ 2064903 h 3870109"/>
              <a:gd name="connsiteX28" fmla="*/ 110738 w 9041124"/>
              <a:gd name="connsiteY28" fmla="*/ 1855353 h 3870109"/>
              <a:gd name="connsiteX29" fmla="*/ 110738 w 9041124"/>
              <a:gd name="connsiteY29" fmla="*/ 1579128 h 3870109"/>
              <a:gd name="connsiteX30" fmla="*/ 244088 w 9041124"/>
              <a:gd name="connsiteY30" fmla="*/ 1741053 h 3870109"/>
              <a:gd name="connsiteX0" fmla="*/ 244088 w 9041124"/>
              <a:gd name="connsiteY0" fmla="*/ 1741053 h 3907902"/>
              <a:gd name="connsiteX1" fmla="*/ 1453763 w 9041124"/>
              <a:gd name="connsiteY1" fmla="*/ 2017278 h 3907902"/>
              <a:gd name="connsiteX2" fmla="*/ 3425438 w 9041124"/>
              <a:gd name="connsiteY2" fmla="*/ 1941078 h 3907902"/>
              <a:gd name="connsiteX3" fmla="*/ 5873363 w 9041124"/>
              <a:gd name="connsiteY3" fmla="*/ 1750578 h 3907902"/>
              <a:gd name="connsiteX4" fmla="*/ 7616438 w 9041124"/>
              <a:gd name="connsiteY4" fmla="*/ 1207653 h 3907902"/>
              <a:gd name="connsiteX5" fmla="*/ 8426063 w 9041124"/>
              <a:gd name="connsiteY5" fmla="*/ 293253 h 3907902"/>
              <a:gd name="connsiteX6" fmla="*/ 8949938 w 9041124"/>
              <a:gd name="connsiteY6" fmla="*/ 17028 h 3907902"/>
              <a:gd name="connsiteX7" fmla="*/ 9035663 w 9041124"/>
              <a:gd name="connsiteY7" fmla="*/ 702828 h 3907902"/>
              <a:gd name="connsiteX8" fmla="*/ 9035663 w 9041124"/>
              <a:gd name="connsiteY8" fmla="*/ 2798328 h 3907902"/>
              <a:gd name="connsiteX9" fmla="*/ 9035663 w 9041124"/>
              <a:gd name="connsiteY9" fmla="*/ 3484128 h 3907902"/>
              <a:gd name="connsiteX10" fmla="*/ 8959463 w 9041124"/>
              <a:gd name="connsiteY10" fmla="*/ 3827028 h 3907902"/>
              <a:gd name="connsiteX11" fmla="*/ 8159363 w 9041124"/>
              <a:gd name="connsiteY11" fmla="*/ 3846078 h 3907902"/>
              <a:gd name="connsiteX12" fmla="*/ 6997313 w 9041124"/>
              <a:gd name="connsiteY12" fmla="*/ 3798453 h 3907902"/>
              <a:gd name="connsiteX13" fmla="*/ 7206863 w 9041124"/>
              <a:gd name="connsiteY13" fmla="*/ 2541153 h 3907902"/>
              <a:gd name="connsiteX14" fmla="*/ 7216388 w 9041124"/>
              <a:gd name="connsiteY14" fmla="*/ 2312553 h 3907902"/>
              <a:gd name="connsiteX15" fmla="*/ 6797288 w 9041124"/>
              <a:gd name="connsiteY15" fmla="*/ 2198253 h 3907902"/>
              <a:gd name="connsiteX16" fmla="*/ 5501888 w 9041124"/>
              <a:gd name="connsiteY16" fmla="*/ 2379228 h 3907902"/>
              <a:gd name="connsiteX17" fmla="*/ 4730363 w 9041124"/>
              <a:gd name="connsiteY17" fmla="*/ 2322078 h 3907902"/>
              <a:gd name="connsiteX18" fmla="*/ 4111238 w 9041124"/>
              <a:gd name="connsiteY18" fmla="*/ 2817378 h 3907902"/>
              <a:gd name="connsiteX19" fmla="*/ 3434963 w 9041124"/>
              <a:gd name="connsiteY19" fmla="*/ 3398403 h 3907902"/>
              <a:gd name="connsiteX20" fmla="*/ 3073013 w 9041124"/>
              <a:gd name="connsiteY20" fmla="*/ 3379353 h 3907902"/>
              <a:gd name="connsiteX21" fmla="*/ 3625463 w 9041124"/>
              <a:gd name="connsiteY21" fmla="*/ 2865003 h 3907902"/>
              <a:gd name="connsiteX22" fmla="*/ 3958838 w 9041124"/>
              <a:gd name="connsiteY22" fmla="*/ 2474478 h 3907902"/>
              <a:gd name="connsiteX23" fmla="*/ 2615813 w 9041124"/>
              <a:gd name="connsiteY23" fmla="*/ 2407803 h 3907902"/>
              <a:gd name="connsiteX24" fmla="*/ 863213 w 9041124"/>
              <a:gd name="connsiteY24" fmla="*/ 2226828 h 3907902"/>
              <a:gd name="connsiteX25" fmla="*/ 120263 w 9041124"/>
              <a:gd name="connsiteY25" fmla="*/ 2626878 h 3907902"/>
              <a:gd name="connsiteX26" fmla="*/ 44063 w 9041124"/>
              <a:gd name="connsiteY26" fmla="*/ 2464953 h 3907902"/>
              <a:gd name="connsiteX27" fmla="*/ 558413 w 9041124"/>
              <a:gd name="connsiteY27" fmla="*/ 2064903 h 3907902"/>
              <a:gd name="connsiteX28" fmla="*/ 110738 w 9041124"/>
              <a:gd name="connsiteY28" fmla="*/ 1855353 h 3907902"/>
              <a:gd name="connsiteX29" fmla="*/ 110738 w 9041124"/>
              <a:gd name="connsiteY29" fmla="*/ 1579128 h 3907902"/>
              <a:gd name="connsiteX30" fmla="*/ 244088 w 9041124"/>
              <a:gd name="connsiteY30" fmla="*/ 1741053 h 3907902"/>
              <a:gd name="connsiteX0" fmla="*/ 244088 w 9041124"/>
              <a:gd name="connsiteY0" fmla="*/ 1741053 h 3855613"/>
              <a:gd name="connsiteX1" fmla="*/ 1453763 w 9041124"/>
              <a:gd name="connsiteY1" fmla="*/ 2017278 h 3855613"/>
              <a:gd name="connsiteX2" fmla="*/ 3425438 w 9041124"/>
              <a:gd name="connsiteY2" fmla="*/ 1941078 h 3855613"/>
              <a:gd name="connsiteX3" fmla="*/ 5873363 w 9041124"/>
              <a:gd name="connsiteY3" fmla="*/ 1750578 h 3855613"/>
              <a:gd name="connsiteX4" fmla="*/ 7616438 w 9041124"/>
              <a:gd name="connsiteY4" fmla="*/ 1207653 h 3855613"/>
              <a:gd name="connsiteX5" fmla="*/ 8426063 w 9041124"/>
              <a:gd name="connsiteY5" fmla="*/ 293253 h 3855613"/>
              <a:gd name="connsiteX6" fmla="*/ 8949938 w 9041124"/>
              <a:gd name="connsiteY6" fmla="*/ 17028 h 3855613"/>
              <a:gd name="connsiteX7" fmla="*/ 9035663 w 9041124"/>
              <a:gd name="connsiteY7" fmla="*/ 702828 h 3855613"/>
              <a:gd name="connsiteX8" fmla="*/ 9035663 w 9041124"/>
              <a:gd name="connsiteY8" fmla="*/ 2798328 h 3855613"/>
              <a:gd name="connsiteX9" fmla="*/ 9035663 w 9041124"/>
              <a:gd name="connsiteY9" fmla="*/ 3484128 h 3855613"/>
              <a:gd name="connsiteX10" fmla="*/ 8959463 w 9041124"/>
              <a:gd name="connsiteY10" fmla="*/ 3827028 h 3855613"/>
              <a:gd name="connsiteX11" fmla="*/ 8159363 w 9041124"/>
              <a:gd name="connsiteY11" fmla="*/ 3846078 h 3855613"/>
              <a:gd name="connsiteX12" fmla="*/ 6997313 w 9041124"/>
              <a:gd name="connsiteY12" fmla="*/ 3798453 h 3855613"/>
              <a:gd name="connsiteX13" fmla="*/ 7206863 w 9041124"/>
              <a:gd name="connsiteY13" fmla="*/ 2541153 h 3855613"/>
              <a:gd name="connsiteX14" fmla="*/ 7216388 w 9041124"/>
              <a:gd name="connsiteY14" fmla="*/ 2312553 h 3855613"/>
              <a:gd name="connsiteX15" fmla="*/ 6797288 w 9041124"/>
              <a:gd name="connsiteY15" fmla="*/ 2198253 h 3855613"/>
              <a:gd name="connsiteX16" fmla="*/ 5501888 w 9041124"/>
              <a:gd name="connsiteY16" fmla="*/ 2379228 h 3855613"/>
              <a:gd name="connsiteX17" fmla="*/ 4730363 w 9041124"/>
              <a:gd name="connsiteY17" fmla="*/ 2322078 h 3855613"/>
              <a:gd name="connsiteX18" fmla="*/ 4111238 w 9041124"/>
              <a:gd name="connsiteY18" fmla="*/ 2817378 h 3855613"/>
              <a:gd name="connsiteX19" fmla="*/ 3434963 w 9041124"/>
              <a:gd name="connsiteY19" fmla="*/ 3398403 h 3855613"/>
              <a:gd name="connsiteX20" fmla="*/ 3073013 w 9041124"/>
              <a:gd name="connsiteY20" fmla="*/ 3379353 h 3855613"/>
              <a:gd name="connsiteX21" fmla="*/ 3625463 w 9041124"/>
              <a:gd name="connsiteY21" fmla="*/ 2865003 h 3855613"/>
              <a:gd name="connsiteX22" fmla="*/ 3958838 w 9041124"/>
              <a:gd name="connsiteY22" fmla="*/ 2474478 h 3855613"/>
              <a:gd name="connsiteX23" fmla="*/ 2615813 w 9041124"/>
              <a:gd name="connsiteY23" fmla="*/ 2407803 h 3855613"/>
              <a:gd name="connsiteX24" fmla="*/ 863213 w 9041124"/>
              <a:gd name="connsiteY24" fmla="*/ 2226828 h 3855613"/>
              <a:gd name="connsiteX25" fmla="*/ 120263 w 9041124"/>
              <a:gd name="connsiteY25" fmla="*/ 2626878 h 3855613"/>
              <a:gd name="connsiteX26" fmla="*/ 44063 w 9041124"/>
              <a:gd name="connsiteY26" fmla="*/ 2464953 h 3855613"/>
              <a:gd name="connsiteX27" fmla="*/ 558413 w 9041124"/>
              <a:gd name="connsiteY27" fmla="*/ 2064903 h 3855613"/>
              <a:gd name="connsiteX28" fmla="*/ 110738 w 9041124"/>
              <a:gd name="connsiteY28" fmla="*/ 1855353 h 3855613"/>
              <a:gd name="connsiteX29" fmla="*/ 110738 w 9041124"/>
              <a:gd name="connsiteY29" fmla="*/ 1579128 h 3855613"/>
              <a:gd name="connsiteX30" fmla="*/ 244088 w 9041124"/>
              <a:gd name="connsiteY30" fmla="*/ 1741053 h 3855613"/>
              <a:gd name="connsiteX0" fmla="*/ 244088 w 9041124"/>
              <a:gd name="connsiteY0" fmla="*/ 1741053 h 3855613"/>
              <a:gd name="connsiteX1" fmla="*/ 1453763 w 9041124"/>
              <a:gd name="connsiteY1" fmla="*/ 2017278 h 3855613"/>
              <a:gd name="connsiteX2" fmla="*/ 3425438 w 9041124"/>
              <a:gd name="connsiteY2" fmla="*/ 1941078 h 3855613"/>
              <a:gd name="connsiteX3" fmla="*/ 5873363 w 9041124"/>
              <a:gd name="connsiteY3" fmla="*/ 1750578 h 3855613"/>
              <a:gd name="connsiteX4" fmla="*/ 7616438 w 9041124"/>
              <a:gd name="connsiteY4" fmla="*/ 1207653 h 3855613"/>
              <a:gd name="connsiteX5" fmla="*/ 8426063 w 9041124"/>
              <a:gd name="connsiteY5" fmla="*/ 293253 h 3855613"/>
              <a:gd name="connsiteX6" fmla="*/ 8949938 w 9041124"/>
              <a:gd name="connsiteY6" fmla="*/ 17028 h 3855613"/>
              <a:gd name="connsiteX7" fmla="*/ 9035663 w 9041124"/>
              <a:gd name="connsiteY7" fmla="*/ 702828 h 3855613"/>
              <a:gd name="connsiteX8" fmla="*/ 9035663 w 9041124"/>
              <a:gd name="connsiteY8" fmla="*/ 2798328 h 3855613"/>
              <a:gd name="connsiteX9" fmla="*/ 9035663 w 9041124"/>
              <a:gd name="connsiteY9" fmla="*/ 3484128 h 3855613"/>
              <a:gd name="connsiteX10" fmla="*/ 8959463 w 9041124"/>
              <a:gd name="connsiteY10" fmla="*/ 3827028 h 3855613"/>
              <a:gd name="connsiteX11" fmla="*/ 8159363 w 9041124"/>
              <a:gd name="connsiteY11" fmla="*/ 3846078 h 3855613"/>
              <a:gd name="connsiteX12" fmla="*/ 6997313 w 9041124"/>
              <a:gd name="connsiteY12" fmla="*/ 3798453 h 3855613"/>
              <a:gd name="connsiteX13" fmla="*/ 7206863 w 9041124"/>
              <a:gd name="connsiteY13" fmla="*/ 2541153 h 3855613"/>
              <a:gd name="connsiteX14" fmla="*/ 7216388 w 9041124"/>
              <a:gd name="connsiteY14" fmla="*/ 2312553 h 3855613"/>
              <a:gd name="connsiteX15" fmla="*/ 6797288 w 9041124"/>
              <a:gd name="connsiteY15" fmla="*/ 2198253 h 3855613"/>
              <a:gd name="connsiteX16" fmla="*/ 5597138 w 9041124"/>
              <a:gd name="connsiteY16" fmla="*/ 2274453 h 3855613"/>
              <a:gd name="connsiteX17" fmla="*/ 4730363 w 9041124"/>
              <a:gd name="connsiteY17" fmla="*/ 2322078 h 3855613"/>
              <a:gd name="connsiteX18" fmla="*/ 4111238 w 9041124"/>
              <a:gd name="connsiteY18" fmla="*/ 2817378 h 3855613"/>
              <a:gd name="connsiteX19" fmla="*/ 3434963 w 9041124"/>
              <a:gd name="connsiteY19" fmla="*/ 3398403 h 3855613"/>
              <a:gd name="connsiteX20" fmla="*/ 3073013 w 9041124"/>
              <a:gd name="connsiteY20" fmla="*/ 3379353 h 3855613"/>
              <a:gd name="connsiteX21" fmla="*/ 3625463 w 9041124"/>
              <a:gd name="connsiteY21" fmla="*/ 2865003 h 3855613"/>
              <a:gd name="connsiteX22" fmla="*/ 3958838 w 9041124"/>
              <a:gd name="connsiteY22" fmla="*/ 2474478 h 3855613"/>
              <a:gd name="connsiteX23" fmla="*/ 2615813 w 9041124"/>
              <a:gd name="connsiteY23" fmla="*/ 2407803 h 3855613"/>
              <a:gd name="connsiteX24" fmla="*/ 863213 w 9041124"/>
              <a:gd name="connsiteY24" fmla="*/ 2226828 h 3855613"/>
              <a:gd name="connsiteX25" fmla="*/ 120263 w 9041124"/>
              <a:gd name="connsiteY25" fmla="*/ 2626878 h 3855613"/>
              <a:gd name="connsiteX26" fmla="*/ 44063 w 9041124"/>
              <a:gd name="connsiteY26" fmla="*/ 2464953 h 3855613"/>
              <a:gd name="connsiteX27" fmla="*/ 558413 w 9041124"/>
              <a:gd name="connsiteY27" fmla="*/ 2064903 h 3855613"/>
              <a:gd name="connsiteX28" fmla="*/ 110738 w 9041124"/>
              <a:gd name="connsiteY28" fmla="*/ 1855353 h 3855613"/>
              <a:gd name="connsiteX29" fmla="*/ 110738 w 9041124"/>
              <a:gd name="connsiteY29" fmla="*/ 1579128 h 3855613"/>
              <a:gd name="connsiteX30" fmla="*/ 244088 w 9041124"/>
              <a:gd name="connsiteY30" fmla="*/ 1741053 h 3855613"/>
              <a:gd name="connsiteX0" fmla="*/ 244088 w 9041124"/>
              <a:gd name="connsiteY0" fmla="*/ 1741053 h 3855613"/>
              <a:gd name="connsiteX1" fmla="*/ 1453763 w 9041124"/>
              <a:gd name="connsiteY1" fmla="*/ 2017278 h 3855613"/>
              <a:gd name="connsiteX2" fmla="*/ 3425438 w 9041124"/>
              <a:gd name="connsiteY2" fmla="*/ 1941078 h 3855613"/>
              <a:gd name="connsiteX3" fmla="*/ 5873363 w 9041124"/>
              <a:gd name="connsiteY3" fmla="*/ 1750578 h 3855613"/>
              <a:gd name="connsiteX4" fmla="*/ 7616438 w 9041124"/>
              <a:gd name="connsiteY4" fmla="*/ 1207653 h 3855613"/>
              <a:gd name="connsiteX5" fmla="*/ 8426063 w 9041124"/>
              <a:gd name="connsiteY5" fmla="*/ 293253 h 3855613"/>
              <a:gd name="connsiteX6" fmla="*/ 8949938 w 9041124"/>
              <a:gd name="connsiteY6" fmla="*/ 17028 h 3855613"/>
              <a:gd name="connsiteX7" fmla="*/ 9035663 w 9041124"/>
              <a:gd name="connsiteY7" fmla="*/ 702828 h 3855613"/>
              <a:gd name="connsiteX8" fmla="*/ 9035663 w 9041124"/>
              <a:gd name="connsiteY8" fmla="*/ 2798328 h 3855613"/>
              <a:gd name="connsiteX9" fmla="*/ 9035663 w 9041124"/>
              <a:gd name="connsiteY9" fmla="*/ 3484128 h 3855613"/>
              <a:gd name="connsiteX10" fmla="*/ 8959463 w 9041124"/>
              <a:gd name="connsiteY10" fmla="*/ 3827028 h 3855613"/>
              <a:gd name="connsiteX11" fmla="*/ 8159363 w 9041124"/>
              <a:gd name="connsiteY11" fmla="*/ 3846078 h 3855613"/>
              <a:gd name="connsiteX12" fmla="*/ 6997313 w 9041124"/>
              <a:gd name="connsiteY12" fmla="*/ 3798453 h 3855613"/>
              <a:gd name="connsiteX13" fmla="*/ 7206863 w 9041124"/>
              <a:gd name="connsiteY13" fmla="*/ 2541153 h 3855613"/>
              <a:gd name="connsiteX14" fmla="*/ 7216388 w 9041124"/>
              <a:gd name="connsiteY14" fmla="*/ 2312553 h 3855613"/>
              <a:gd name="connsiteX15" fmla="*/ 6797288 w 9041124"/>
              <a:gd name="connsiteY15" fmla="*/ 2198253 h 3855613"/>
              <a:gd name="connsiteX16" fmla="*/ 5597138 w 9041124"/>
              <a:gd name="connsiteY16" fmla="*/ 2274453 h 3855613"/>
              <a:gd name="connsiteX17" fmla="*/ 4730363 w 9041124"/>
              <a:gd name="connsiteY17" fmla="*/ 2322078 h 3855613"/>
              <a:gd name="connsiteX18" fmla="*/ 4111238 w 9041124"/>
              <a:gd name="connsiteY18" fmla="*/ 2817378 h 3855613"/>
              <a:gd name="connsiteX19" fmla="*/ 3434963 w 9041124"/>
              <a:gd name="connsiteY19" fmla="*/ 3398403 h 3855613"/>
              <a:gd name="connsiteX20" fmla="*/ 2672963 w 9041124"/>
              <a:gd name="connsiteY20" fmla="*/ 3788928 h 3855613"/>
              <a:gd name="connsiteX21" fmla="*/ 3625463 w 9041124"/>
              <a:gd name="connsiteY21" fmla="*/ 2865003 h 3855613"/>
              <a:gd name="connsiteX22" fmla="*/ 3958838 w 9041124"/>
              <a:gd name="connsiteY22" fmla="*/ 2474478 h 3855613"/>
              <a:gd name="connsiteX23" fmla="*/ 2615813 w 9041124"/>
              <a:gd name="connsiteY23" fmla="*/ 2407803 h 3855613"/>
              <a:gd name="connsiteX24" fmla="*/ 863213 w 9041124"/>
              <a:gd name="connsiteY24" fmla="*/ 2226828 h 3855613"/>
              <a:gd name="connsiteX25" fmla="*/ 120263 w 9041124"/>
              <a:gd name="connsiteY25" fmla="*/ 2626878 h 3855613"/>
              <a:gd name="connsiteX26" fmla="*/ 44063 w 9041124"/>
              <a:gd name="connsiteY26" fmla="*/ 2464953 h 3855613"/>
              <a:gd name="connsiteX27" fmla="*/ 558413 w 9041124"/>
              <a:gd name="connsiteY27" fmla="*/ 2064903 h 3855613"/>
              <a:gd name="connsiteX28" fmla="*/ 110738 w 9041124"/>
              <a:gd name="connsiteY28" fmla="*/ 1855353 h 3855613"/>
              <a:gd name="connsiteX29" fmla="*/ 110738 w 9041124"/>
              <a:gd name="connsiteY29" fmla="*/ 1579128 h 3855613"/>
              <a:gd name="connsiteX30" fmla="*/ 244088 w 9041124"/>
              <a:gd name="connsiteY30" fmla="*/ 1741053 h 3855613"/>
              <a:gd name="connsiteX0" fmla="*/ 244088 w 9041124"/>
              <a:gd name="connsiteY0" fmla="*/ 1741053 h 3862203"/>
              <a:gd name="connsiteX1" fmla="*/ 1453763 w 9041124"/>
              <a:gd name="connsiteY1" fmla="*/ 2017278 h 3862203"/>
              <a:gd name="connsiteX2" fmla="*/ 3425438 w 9041124"/>
              <a:gd name="connsiteY2" fmla="*/ 1941078 h 3862203"/>
              <a:gd name="connsiteX3" fmla="*/ 5873363 w 9041124"/>
              <a:gd name="connsiteY3" fmla="*/ 1750578 h 3862203"/>
              <a:gd name="connsiteX4" fmla="*/ 7616438 w 9041124"/>
              <a:gd name="connsiteY4" fmla="*/ 1207653 h 3862203"/>
              <a:gd name="connsiteX5" fmla="*/ 8426063 w 9041124"/>
              <a:gd name="connsiteY5" fmla="*/ 293253 h 3862203"/>
              <a:gd name="connsiteX6" fmla="*/ 8949938 w 9041124"/>
              <a:gd name="connsiteY6" fmla="*/ 17028 h 3862203"/>
              <a:gd name="connsiteX7" fmla="*/ 9035663 w 9041124"/>
              <a:gd name="connsiteY7" fmla="*/ 702828 h 3862203"/>
              <a:gd name="connsiteX8" fmla="*/ 9035663 w 9041124"/>
              <a:gd name="connsiteY8" fmla="*/ 2798328 h 3862203"/>
              <a:gd name="connsiteX9" fmla="*/ 9035663 w 9041124"/>
              <a:gd name="connsiteY9" fmla="*/ 3484128 h 3862203"/>
              <a:gd name="connsiteX10" fmla="*/ 8959463 w 9041124"/>
              <a:gd name="connsiteY10" fmla="*/ 3827028 h 3862203"/>
              <a:gd name="connsiteX11" fmla="*/ 8159363 w 9041124"/>
              <a:gd name="connsiteY11" fmla="*/ 3846078 h 3862203"/>
              <a:gd name="connsiteX12" fmla="*/ 6997313 w 9041124"/>
              <a:gd name="connsiteY12" fmla="*/ 3798453 h 3862203"/>
              <a:gd name="connsiteX13" fmla="*/ 7206863 w 9041124"/>
              <a:gd name="connsiteY13" fmla="*/ 2541153 h 3862203"/>
              <a:gd name="connsiteX14" fmla="*/ 7216388 w 9041124"/>
              <a:gd name="connsiteY14" fmla="*/ 2312553 h 3862203"/>
              <a:gd name="connsiteX15" fmla="*/ 6797288 w 9041124"/>
              <a:gd name="connsiteY15" fmla="*/ 2198253 h 3862203"/>
              <a:gd name="connsiteX16" fmla="*/ 5597138 w 9041124"/>
              <a:gd name="connsiteY16" fmla="*/ 2274453 h 3862203"/>
              <a:gd name="connsiteX17" fmla="*/ 4730363 w 9041124"/>
              <a:gd name="connsiteY17" fmla="*/ 2322078 h 3862203"/>
              <a:gd name="connsiteX18" fmla="*/ 4111238 w 9041124"/>
              <a:gd name="connsiteY18" fmla="*/ 2817378 h 3862203"/>
              <a:gd name="connsiteX19" fmla="*/ 3149213 w 9041124"/>
              <a:gd name="connsiteY19" fmla="*/ 3693678 h 3862203"/>
              <a:gd name="connsiteX20" fmla="*/ 2672963 w 9041124"/>
              <a:gd name="connsiteY20" fmla="*/ 3788928 h 3862203"/>
              <a:gd name="connsiteX21" fmla="*/ 3625463 w 9041124"/>
              <a:gd name="connsiteY21" fmla="*/ 2865003 h 3862203"/>
              <a:gd name="connsiteX22" fmla="*/ 3958838 w 9041124"/>
              <a:gd name="connsiteY22" fmla="*/ 2474478 h 3862203"/>
              <a:gd name="connsiteX23" fmla="*/ 2615813 w 9041124"/>
              <a:gd name="connsiteY23" fmla="*/ 2407803 h 3862203"/>
              <a:gd name="connsiteX24" fmla="*/ 863213 w 9041124"/>
              <a:gd name="connsiteY24" fmla="*/ 2226828 h 3862203"/>
              <a:gd name="connsiteX25" fmla="*/ 120263 w 9041124"/>
              <a:gd name="connsiteY25" fmla="*/ 2626878 h 3862203"/>
              <a:gd name="connsiteX26" fmla="*/ 44063 w 9041124"/>
              <a:gd name="connsiteY26" fmla="*/ 2464953 h 3862203"/>
              <a:gd name="connsiteX27" fmla="*/ 558413 w 9041124"/>
              <a:gd name="connsiteY27" fmla="*/ 2064903 h 3862203"/>
              <a:gd name="connsiteX28" fmla="*/ 110738 w 9041124"/>
              <a:gd name="connsiteY28" fmla="*/ 1855353 h 3862203"/>
              <a:gd name="connsiteX29" fmla="*/ 110738 w 9041124"/>
              <a:gd name="connsiteY29" fmla="*/ 1579128 h 3862203"/>
              <a:gd name="connsiteX30" fmla="*/ 244088 w 9041124"/>
              <a:gd name="connsiteY30" fmla="*/ 1741053 h 3862203"/>
              <a:gd name="connsiteX0" fmla="*/ 244088 w 9041124"/>
              <a:gd name="connsiteY0" fmla="*/ 1741053 h 3885325"/>
              <a:gd name="connsiteX1" fmla="*/ 1453763 w 9041124"/>
              <a:gd name="connsiteY1" fmla="*/ 2017278 h 3885325"/>
              <a:gd name="connsiteX2" fmla="*/ 3425438 w 9041124"/>
              <a:gd name="connsiteY2" fmla="*/ 1941078 h 3885325"/>
              <a:gd name="connsiteX3" fmla="*/ 5873363 w 9041124"/>
              <a:gd name="connsiteY3" fmla="*/ 1750578 h 3885325"/>
              <a:gd name="connsiteX4" fmla="*/ 7616438 w 9041124"/>
              <a:gd name="connsiteY4" fmla="*/ 1207653 h 3885325"/>
              <a:gd name="connsiteX5" fmla="*/ 8426063 w 9041124"/>
              <a:gd name="connsiteY5" fmla="*/ 293253 h 3885325"/>
              <a:gd name="connsiteX6" fmla="*/ 8949938 w 9041124"/>
              <a:gd name="connsiteY6" fmla="*/ 17028 h 3885325"/>
              <a:gd name="connsiteX7" fmla="*/ 9035663 w 9041124"/>
              <a:gd name="connsiteY7" fmla="*/ 702828 h 3885325"/>
              <a:gd name="connsiteX8" fmla="*/ 9035663 w 9041124"/>
              <a:gd name="connsiteY8" fmla="*/ 2798328 h 3885325"/>
              <a:gd name="connsiteX9" fmla="*/ 9035663 w 9041124"/>
              <a:gd name="connsiteY9" fmla="*/ 3484128 h 3885325"/>
              <a:gd name="connsiteX10" fmla="*/ 8959463 w 9041124"/>
              <a:gd name="connsiteY10" fmla="*/ 3827028 h 3885325"/>
              <a:gd name="connsiteX11" fmla="*/ 8159363 w 9041124"/>
              <a:gd name="connsiteY11" fmla="*/ 3846078 h 3885325"/>
              <a:gd name="connsiteX12" fmla="*/ 6997313 w 9041124"/>
              <a:gd name="connsiteY12" fmla="*/ 3798453 h 3885325"/>
              <a:gd name="connsiteX13" fmla="*/ 7206863 w 9041124"/>
              <a:gd name="connsiteY13" fmla="*/ 2541153 h 3885325"/>
              <a:gd name="connsiteX14" fmla="*/ 7216388 w 9041124"/>
              <a:gd name="connsiteY14" fmla="*/ 2312553 h 3885325"/>
              <a:gd name="connsiteX15" fmla="*/ 6797288 w 9041124"/>
              <a:gd name="connsiteY15" fmla="*/ 2198253 h 3885325"/>
              <a:gd name="connsiteX16" fmla="*/ 5597138 w 9041124"/>
              <a:gd name="connsiteY16" fmla="*/ 2274453 h 3885325"/>
              <a:gd name="connsiteX17" fmla="*/ 4730363 w 9041124"/>
              <a:gd name="connsiteY17" fmla="*/ 2322078 h 3885325"/>
              <a:gd name="connsiteX18" fmla="*/ 4111238 w 9041124"/>
              <a:gd name="connsiteY18" fmla="*/ 2817378 h 3885325"/>
              <a:gd name="connsiteX19" fmla="*/ 3149213 w 9041124"/>
              <a:gd name="connsiteY19" fmla="*/ 3693678 h 3885325"/>
              <a:gd name="connsiteX20" fmla="*/ 2872988 w 9041124"/>
              <a:gd name="connsiteY20" fmla="*/ 3846079 h 3885325"/>
              <a:gd name="connsiteX21" fmla="*/ 2672963 w 9041124"/>
              <a:gd name="connsiteY21" fmla="*/ 3788928 h 3885325"/>
              <a:gd name="connsiteX22" fmla="*/ 3625463 w 9041124"/>
              <a:gd name="connsiteY22" fmla="*/ 2865003 h 3885325"/>
              <a:gd name="connsiteX23" fmla="*/ 3958838 w 9041124"/>
              <a:gd name="connsiteY23" fmla="*/ 2474478 h 3885325"/>
              <a:gd name="connsiteX24" fmla="*/ 2615813 w 9041124"/>
              <a:gd name="connsiteY24" fmla="*/ 2407803 h 3885325"/>
              <a:gd name="connsiteX25" fmla="*/ 863213 w 9041124"/>
              <a:gd name="connsiteY25" fmla="*/ 2226828 h 3885325"/>
              <a:gd name="connsiteX26" fmla="*/ 120263 w 9041124"/>
              <a:gd name="connsiteY26" fmla="*/ 2626878 h 3885325"/>
              <a:gd name="connsiteX27" fmla="*/ 44063 w 9041124"/>
              <a:gd name="connsiteY27" fmla="*/ 2464953 h 3885325"/>
              <a:gd name="connsiteX28" fmla="*/ 558413 w 9041124"/>
              <a:gd name="connsiteY28" fmla="*/ 2064903 h 3885325"/>
              <a:gd name="connsiteX29" fmla="*/ 110738 w 9041124"/>
              <a:gd name="connsiteY29" fmla="*/ 1855353 h 3885325"/>
              <a:gd name="connsiteX30" fmla="*/ 110738 w 9041124"/>
              <a:gd name="connsiteY30" fmla="*/ 1579128 h 3885325"/>
              <a:gd name="connsiteX31" fmla="*/ 244088 w 9041124"/>
              <a:gd name="connsiteY31" fmla="*/ 1741053 h 3885325"/>
              <a:gd name="connsiteX0" fmla="*/ 244088 w 9041124"/>
              <a:gd name="connsiteY0" fmla="*/ 1741053 h 3895490"/>
              <a:gd name="connsiteX1" fmla="*/ 1453763 w 9041124"/>
              <a:gd name="connsiteY1" fmla="*/ 2017278 h 3895490"/>
              <a:gd name="connsiteX2" fmla="*/ 3425438 w 9041124"/>
              <a:gd name="connsiteY2" fmla="*/ 1941078 h 3895490"/>
              <a:gd name="connsiteX3" fmla="*/ 5873363 w 9041124"/>
              <a:gd name="connsiteY3" fmla="*/ 1750578 h 3895490"/>
              <a:gd name="connsiteX4" fmla="*/ 7616438 w 9041124"/>
              <a:gd name="connsiteY4" fmla="*/ 1207653 h 3895490"/>
              <a:gd name="connsiteX5" fmla="*/ 8426063 w 9041124"/>
              <a:gd name="connsiteY5" fmla="*/ 293253 h 3895490"/>
              <a:gd name="connsiteX6" fmla="*/ 8949938 w 9041124"/>
              <a:gd name="connsiteY6" fmla="*/ 17028 h 3895490"/>
              <a:gd name="connsiteX7" fmla="*/ 9035663 w 9041124"/>
              <a:gd name="connsiteY7" fmla="*/ 702828 h 3895490"/>
              <a:gd name="connsiteX8" fmla="*/ 9035663 w 9041124"/>
              <a:gd name="connsiteY8" fmla="*/ 2798328 h 3895490"/>
              <a:gd name="connsiteX9" fmla="*/ 9035663 w 9041124"/>
              <a:gd name="connsiteY9" fmla="*/ 3484128 h 3895490"/>
              <a:gd name="connsiteX10" fmla="*/ 8959463 w 9041124"/>
              <a:gd name="connsiteY10" fmla="*/ 3827028 h 3895490"/>
              <a:gd name="connsiteX11" fmla="*/ 8159363 w 9041124"/>
              <a:gd name="connsiteY11" fmla="*/ 3846078 h 3895490"/>
              <a:gd name="connsiteX12" fmla="*/ 6997313 w 9041124"/>
              <a:gd name="connsiteY12" fmla="*/ 3798453 h 3895490"/>
              <a:gd name="connsiteX13" fmla="*/ 7206863 w 9041124"/>
              <a:gd name="connsiteY13" fmla="*/ 2541153 h 3895490"/>
              <a:gd name="connsiteX14" fmla="*/ 7216388 w 9041124"/>
              <a:gd name="connsiteY14" fmla="*/ 2312553 h 3895490"/>
              <a:gd name="connsiteX15" fmla="*/ 6797288 w 9041124"/>
              <a:gd name="connsiteY15" fmla="*/ 2198253 h 3895490"/>
              <a:gd name="connsiteX16" fmla="*/ 5597138 w 9041124"/>
              <a:gd name="connsiteY16" fmla="*/ 2274453 h 3895490"/>
              <a:gd name="connsiteX17" fmla="*/ 4730363 w 9041124"/>
              <a:gd name="connsiteY17" fmla="*/ 2322078 h 3895490"/>
              <a:gd name="connsiteX18" fmla="*/ 4111238 w 9041124"/>
              <a:gd name="connsiteY18" fmla="*/ 2817378 h 3895490"/>
              <a:gd name="connsiteX19" fmla="*/ 3149213 w 9041124"/>
              <a:gd name="connsiteY19" fmla="*/ 3693678 h 3895490"/>
              <a:gd name="connsiteX20" fmla="*/ 2930138 w 9041124"/>
              <a:gd name="connsiteY20" fmla="*/ 3865129 h 3895490"/>
              <a:gd name="connsiteX21" fmla="*/ 2672963 w 9041124"/>
              <a:gd name="connsiteY21" fmla="*/ 3788928 h 3895490"/>
              <a:gd name="connsiteX22" fmla="*/ 3625463 w 9041124"/>
              <a:gd name="connsiteY22" fmla="*/ 2865003 h 3895490"/>
              <a:gd name="connsiteX23" fmla="*/ 3958838 w 9041124"/>
              <a:gd name="connsiteY23" fmla="*/ 2474478 h 3895490"/>
              <a:gd name="connsiteX24" fmla="*/ 2615813 w 9041124"/>
              <a:gd name="connsiteY24" fmla="*/ 2407803 h 3895490"/>
              <a:gd name="connsiteX25" fmla="*/ 863213 w 9041124"/>
              <a:gd name="connsiteY25" fmla="*/ 2226828 h 3895490"/>
              <a:gd name="connsiteX26" fmla="*/ 120263 w 9041124"/>
              <a:gd name="connsiteY26" fmla="*/ 2626878 h 3895490"/>
              <a:gd name="connsiteX27" fmla="*/ 44063 w 9041124"/>
              <a:gd name="connsiteY27" fmla="*/ 2464953 h 3895490"/>
              <a:gd name="connsiteX28" fmla="*/ 558413 w 9041124"/>
              <a:gd name="connsiteY28" fmla="*/ 2064903 h 3895490"/>
              <a:gd name="connsiteX29" fmla="*/ 110738 w 9041124"/>
              <a:gd name="connsiteY29" fmla="*/ 1855353 h 3895490"/>
              <a:gd name="connsiteX30" fmla="*/ 110738 w 9041124"/>
              <a:gd name="connsiteY30" fmla="*/ 1579128 h 3895490"/>
              <a:gd name="connsiteX31" fmla="*/ 244088 w 9041124"/>
              <a:gd name="connsiteY31" fmla="*/ 1741053 h 3895490"/>
              <a:gd name="connsiteX0" fmla="*/ 244088 w 9041124"/>
              <a:gd name="connsiteY0" fmla="*/ 1741053 h 3895490"/>
              <a:gd name="connsiteX1" fmla="*/ 1453763 w 9041124"/>
              <a:gd name="connsiteY1" fmla="*/ 2017278 h 3895490"/>
              <a:gd name="connsiteX2" fmla="*/ 3425438 w 9041124"/>
              <a:gd name="connsiteY2" fmla="*/ 1941078 h 3895490"/>
              <a:gd name="connsiteX3" fmla="*/ 5873363 w 9041124"/>
              <a:gd name="connsiteY3" fmla="*/ 1750578 h 3895490"/>
              <a:gd name="connsiteX4" fmla="*/ 7616438 w 9041124"/>
              <a:gd name="connsiteY4" fmla="*/ 1207653 h 3895490"/>
              <a:gd name="connsiteX5" fmla="*/ 8426063 w 9041124"/>
              <a:gd name="connsiteY5" fmla="*/ 293253 h 3895490"/>
              <a:gd name="connsiteX6" fmla="*/ 8949938 w 9041124"/>
              <a:gd name="connsiteY6" fmla="*/ 17028 h 3895490"/>
              <a:gd name="connsiteX7" fmla="*/ 9035663 w 9041124"/>
              <a:gd name="connsiteY7" fmla="*/ 702828 h 3895490"/>
              <a:gd name="connsiteX8" fmla="*/ 9035663 w 9041124"/>
              <a:gd name="connsiteY8" fmla="*/ 2798328 h 3895490"/>
              <a:gd name="connsiteX9" fmla="*/ 9035663 w 9041124"/>
              <a:gd name="connsiteY9" fmla="*/ 3484128 h 3895490"/>
              <a:gd name="connsiteX10" fmla="*/ 8959463 w 9041124"/>
              <a:gd name="connsiteY10" fmla="*/ 3827028 h 3895490"/>
              <a:gd name="connsiteX11" fmla="*/ 8159363 w 9041124"/>
              <a:gd name="connsiteY11" fmla="*/ 3846078 h 3895490"/>
              <a:gd name="connsiteX12" fmla="*/ 6997313 w 9041124"/>
              <a:gd name="connsiteY12" fmla="*/ 3798453 h 3895490"/>
              <a:gd name="connsiteX13" fmla="*/ 7206863 w 9041124"/>
              <a:gd name="connsiteY13" fmla="*/ 2541153 h 3895490"/>
              <a:gd name="connsiteX14" fmla="*/ 7216388 w 9041124"/>
              <a:gd name="connsiteY14" fmla="*/ 2312553 h 3895490"/>
              <a:gd name="connsiteX15" fmla="*/ 6797288 w 9041124"/>
              <a:gd name="connsiteY15" fmla="*/ 2198253 h 3895490"/>
              <a:gd name="connsiteX16" fmla="*/ 5597138 w 9041124"/>
              <a:gd name="connsiteY16" fmla="*/ 2274453 h 3895490"/>
              <a:gd name="connsiteX17" fmla="*/ 4730363 w 9041124"/>
              <a:gd name="connsiteY17" fmla="*/ 2322078 h 3895490"/>
              <a:gd name="connsiteX18" fmla="*/ 4111238 w 9041124"/>
              <a:gd name="connsiteY18" fmla="*/ 2817378 h 3895490"/>
              <a:gd name="connsiteX19" fmla="*/ 3149213 w 9041124"/>
              <a:gd name="connsiteY19" fmla="*/ 3693678 h 3895490"/>
              <a:gd name="connsiteX20" fmla="*/ 2930138 w 9041124"/>
              <a:gd name="connsiteY20" fmla="*/ 3865129 h 3895490"/>
              <a:gd name="connsiteX21" fmla="*/ 2672963 w 9041124"/>
              <a:gd name="connsiteY21" fmla="*/ 3788928 h 3895490"/>
              <a:gd name="connsiteX22" fmla="*/ 3625463 w 9041124"/>
              <a:gd name="connsiteY22" fmla="*/ 2865003 h 3895490"/>
              <a:gd name="connsiteX23" fmla="*/ 3958838 w 9041124"/>
              <a:gd name="connsiteY23" fmla="*/ 2474478 h 3895490"/>
              <a:gd name="connsiteX24" fmla="*/ 2615813 w 9041124"/>
              <a:gd name="connsiteY24" fmla="*/ 2341128 h 3895490"/>
              <a:gd name="connsiteX25" fmla="*/ 863213 w 9041124"/>
              <a:gd name="connsiteY25" fmla="*/ 2226828 h 3895490"/>
              <a:gd name="connsiteX26" fmla="*/ 120263 w 9041124"/>
              <a:gd name="connsiteY26" fmla="*/ 2626878 h 3895490"/>
              <a:gd name="connsiteX27" fmla="*/ 44063 w 9041124"/>
              <a:gd name="connsiteY27" fmla="*/ 2464953 h 3895490"/>
              <a:gd name="connsiteX28" fmla="*/ 558413 w 9041124"/>
              <a:gd name="connsiteY28" fmla="*/ 2064903 h 3895490"/>
              <a:gd name="connsiteX29" fmla="*/ 110738 w 9041124"/>
              <a:gd name="connsiteY29" fmla="*/ 1855353 h 3895490"/>
              <a:gd name="connsiteX30" fmla="*/ 110738 w 9041124"/>
              <a:gd name="connsiteY30" fmla="*/ 1579128 h 3895490"/>
              <a:gd name="connsiteX31" fmla="*/ 244088 w 9041124"/>
              <a:gd name="connsiteY31" fmla="*/ 1741053 h 3895490"/>
              <a:gd name="connsiteX0" fmla="*/ 244088 w 9041124"/>
              <a:gd name="connsiteY0" fmla="*/ 1741053 h 3895490"/>
              <a:gd name="connsiteX1" fmla="*/ 1463288 w 9041124"/>
              <a:gd name="connsiteY1" fmla="*/ 1960128 h 3895490"/>
              <a:gd name="connsiteX2" fmla="*/ 3425438 w 9041124"/>
              <a:gd name="connsiteY2" fmla="*/ 1941078 h 3895490"/>
              <a:gd name="connsiteX3" fmla="*/ 5873363 w 9041124"/>
              <a:gd name="connsiteY3" fmla="*/ 1750578 h 3895490"/>
              <a:gd name="connsiteX4" fmla="*/ 7616438 w 9041124"/>
              <a:gd name="connsiteY4" fmla="*/ 1207653 h 3895490"/>
              <a:gd name="connsiteX5" fmla="*/ 8426063 w 9041124"/>
              <a:gd name="connsiteY5" fmla="*/ 293253 h 3895490"/>
              <a:gd name="connsiteX6" fmla="*/ 8949938 w 9041124"/>
              <a:gd name="connsiteY6" fmla="*/ 17028 h 3895490"/>
              <a:gd name="connsiteX7" fmla="*/ 9035663 w 9041124"/>
              <a:gd name="connsiteY7" fmla="*/ 702828 h 3895490"/>
              <a:gd name="connsiteX8" fmla="*/ 9035663 w 9041124"/>
              <a:gd name="connsiteY8" fmla="*/ 2798328 h 3895490"/>
              <a:gd name="connsiteX9" fmla="*/ 9035663 w 9041124"/>
              <a:gd name="connsiteY9" fmla="*/ 3484128 h 3895490"/>
              <a:gd name="connsiteX10" fmla="*/ 8959463 w 9041124"/>
              <a:gd name="connsiteY10" fmla="*/ 3827028 h 3895490"/>
              <a:gd name="connsiteX11" fmla="*/ 8159363 w 9041124"/>
              <a:gd name="connsiteY11" fmla="*/ 3846078 h 3895490"/>
              <a:gd name="connsiteX12" fmla="*/ 6997313 w 9041124"/>
              <a:gd name="connsiteY12" fmla="*/ 3798453 h 3895490"/>
              <a:gd name="connsiteX13" fmla="*/ 7206863 w 9041124"/>
              <a:gd name="connsiteY13" fmla="*/ 2541153 h 3895490"/>
              <a:gd name="connsiteX14" fmla="*/ 7216388 w 9041124"/>
              <a:gd name="connsiteY14" fmla="*/ 2312553 h 3895490"/>
              <a:gd name="connsiteX15" fmla="*/ 6797288 w 9041124"/>
              <a:gd name="connsiteY15" fmla="*/ 2198253 h 3895490"/>
              <a:gd name="connsiteX16" fmla="*/ 5597138 w 9041124"/>
              <a:gd name="connsiteY16" fmla="*/ 2274453 h 3895490"/>
              <a:gd name="connsiteX17" fmla="*/ 4730363 w 9041124"/>
              <a:gd name="connsiteY17" fmla="*/ 2322078 h 3895490"/>
              <a:gd name="connsiteX18" fmla="*/ 4111238 w 9041124"/>
              <a:gd name="connsiteY18" fmla="*/ 2817378 h 3895490"/>
              <a:gd name="connsiteX19" fmla="*/ 3149213 w 9041124"/>
              <a:gd name="connsiteY19" fmla="*/ 3693678 h 3895490"/>
              <a:gd name="connsiteX20" fmla="*/ 2930138 w 9041124"/>
              <a:gd name="connsiteY20" fmla="*/ 3865129 h 3895490"/>
              <a:gd name="connsiteX21" fmla="*/ 2672963 w 9041124"/>
              <a:gd name="connsiteY21" fmla="*/ 3788928 h 3895490"/>
              <a:gd name="connsiteX22" fmla="*/ 3625463 w 9041124"/>
              <a:gd name="connsiteY22" fmla="*/ 2865003 h 3895490"/>
              <a:gd name="connsiteX23" fmla="*/ 3958838 w 9041124"/>
              <a:gd name="connsiteY23" fmla="*/ 2474478 h 3895490"/>
              <a:gd name="connsiteX24" fmla="*/ 2615813 w 9041124"/>
              <a:gd name="connsiteY24" fmla="*/ 2341128 h 3895490"/>
              <a:gd name="connsiteX25" fmla="*/ 863213 w 9041124"/>
              <a:gd name="connsiteY25" fmla="*/ 2226828 h 3895490"/>
              <a:gd name="connsiteX26" fmla="*/ 120263 w 9041124"/>
              <a:gd name="connsiteY26" fmla="*/ 2626878 h 3895490"/>
              <a:gd name="connsiteX27" fmla="*/ 44063 w 9041124"/>
              <a:gd name="connsiteY27" fmla="*/ 2464953 h 3895490"/>
              <a:gd name="connsiteX28" fmla="*/ 558413 w 9041124"/>
              <a:gd name="connsiteY28" fmla="*/ 2064903 h 3895490"/>
              <a:gd name="connsiteX29" fmla="*/ 110738 w 9041124"/>
              <a:gd name="connsiteY29" fmla="*/ 1855353 h 3895490"/>
              <a:gd name="connsiteX30" fmla="*/ 110738 w 9041124"/>
              <a:gd name="connsiteY30" fmla="*/ 1579128 h 3895490"/>
              <a:gd name="connsiteX31" fmla="*/ 244088 w 9041124"/>
              <a:gd name="connsiteY31" fmla="*/ 1741053 h 3895490"/>
              <a:gd name="connsiteX0" fmla="*/ 246061 w 9043097"/>
              <a:gd name="connsiteY0" fmla="*/ 1741053 h 3895490"/>
              <a:gd name="connsiteX1" fmla="*/ 1465261 w 9043097"/>
              <a:gd name="connsiteY1" fmla="*/ 1960128 h 3895490"/>
              <a:gd name="connsiteX2" fmla="*/ 3427411 w 9043097"/>
              <a:gd name="connsiteY2" fmla="*/ 1941078 h 3895490"/>
              <a:gd name="connsiteX3" fmla="*/ 5875336 w 9043097"/>
              <a:gd name="connsiteY3" fmla="*/ 1750578 h 3895490"/>
              <a:gd name="connsiteX4" fmla="*/ 7618411 w 9043097"/>
              <a:gd name="connsiteY4" fmla="*/ 1207653 h 3895490"/>
              <a:gd name="connsiteX5" fmla="*/ 8428036 w 9043097"/>
              <a:gd name="connsiteY5" fmla="*/ 293253 h 3895490"/>
              <a:gd name="connsiteX6" fmla="*/ 8951911 w 9043097"/>
              <a:gd name="connsiteY6" fmla="*/ 17028 h 3895490"/>
              <a:gd name="connsiteX7" fmla="*/ 9037636 w 9043097"/>
              <a:gd name="connsiteY7" fmla="*/ 702828 h 3895490"/>
              <a:gd name="connsiteX8" fmla="*/ 9037636 w 9043097"/>
              <a:gd name="connsiteY8" fmla="*/ 2798328 h 3895490"/>
              <a:gd name="connsiteX9" fmla="*/ 9037636 w 9043097"/>
              <a:gd name="connsiteY9" fmla="*/ 3484128 h 3895490"/>
              <a:gd name="connsiteX10" fmla="*/ 8961436 w 9043097"/>
              <a:gd name="connsiteY10" fmla="*/ 3827028 h 3895490"/>
              <a:gd name="connsiteX11" fmla="*/ 8161336 w 9043097"/>
              <a:gd name="connsiteY11" fmla="*/ 3846078 h 3895490"/>
              <a:gd name="connsiteX12" fmla="*/ 6999286 w 9043097"/>
              <a:gd name="connsiteY12" fmla="*/ 3798453 h 3895490"/>
              <a:gd name="connsiteX13" fmla="*/ 7208836 w 9043097"/>
              <a:gd name="connsiteY13" fmla="*/ 2541153 h 3895490"/>
              <a:gd name="connsiteX14" fmla="*/ 7218361 w 9043097"/>
              <a:gd name="connsiteY14" fmla="*/ 2312553 h 3895490"/>
              <a:gd name="connsiteX15" fmla="*/ 6799261 w 9043097"/>
              <a:gd name="connsiteY15" fmla="*/ 2198253 h 3895490"/>
              <a:gd name="connsiteX16" fmla="*/ 5599111 w 9043097"/>
              <a:gd name="connsiteY16" fmla="*/ 2274453 h 3895490"/>
              <a:gd name="connsiteX17" fmla="*/ 4732336 w 9043097"/>
              <a:gd name="connsiteY17" fmla="*/ 2322078 h 3895490"/>
              <a:gd name="connsiteX18" fmla="*/ 4113211 w 9043097"/>
              <a:gd name="connsiteY18" fmla="*/ 2817378 h 3895490"/>
              <a:gd name="connsiteX19" fmla="*/ 3151186 w 9043097"/>
              <a:gd name="connsiteY19" fmla="*/ 3693678 h 3895490"/>
              <a:gd name="connsiteX20" fmla="*/ 2932111 w 9043097"/>
              <a:gd name="connsiteY20" fmla="*/ 3865129 h 3895490"/>
              <a:gd name="connsiteX21" fmla="*/ 2674936 w 9043097"/>
              <a:gd name="connsiteY21" fmla="*/ 3788928 h 3895490"/>
              <a:gd name="connsiteX22" fmla="*/ 3627436 w 9043097"/>
              <a:gd name="connsiteY22" fmla="*/ 2865003 h 3895490"/>
              <a:gd name="connsiteX23" fmla="*/ 3960811 w 9043097"/>
              <a:gd name="connsiteY23" fmla="*/ 2474478 h 3895490"/>
              <a:gd name="connsiteX24" fmla="*/ 2617786 w 9043097"/>
              <a:gd name="connsiteY24" fmla="*/ 2341128 h 3895490"/>
              <a:gd name="connsiteX25" fmla="*/ 865186 w 9043097"/>
              <a:gd name="connsiteY25" fmla="*/ 2226828 h 3895490"/>
              <a:gd name="connsiteX26" fmla="*/ 122236 w 9043097"/>
              <a:gd name="connsiteY26" fmla="*/ 2626878 h 3895490"/>
              <a:gd name="connsiteX27" fmla="*/ 46036 w 9043097"/>
              <a:gd name="connsiteY27" fmla="*/ 2464953 h 3895490"/>
              <a:gd name="connsiteX28" fmla="*/ 560386 w 9043097"/>
              <a:gd name="connsiteY28" fmla="*/ 2064903 h 3895490"/>
              <a:gd name="connsiteX29" fmla="*/ 112711 w 9043097"/>
              <a:gd name="connsiteY29" fmla="*/ 1855353 h 3895490"/>
              <a:gd name="connsiteX30" fmla="*/ 7936 w 9043097"/>
              <a:gd name="connsiteY30" fmla="*/ 1588653 h 3895490"/>
              <a:gd name="connsiteX31" fmla="*/ 246061 w 9043097"/>
              <a:gd name="connsiteY31" fmla="*/ 1741053 h 3895490"/>
              <a:gd name="connsiteX0" fmla="*/ 260641 w 9057677"/>
              <a:gd name="connsiteY0" fmla="*/ 1741053 h 3895490"/>
              <a:gd name="connsiteX1" fmla="*/ 1479841 w 9057677"/>
              <a:gd name="connsiteY1" fmla="*/ 1960128 h 3895490"/>
              <a:gd name="connsiteX2" fmla="*/ 3441991 w 9057677"/>
              <a:gd name="connsiteY2" fmla="*/ 1941078 h 3895490"/>
              <a:gd name="connsiteX3" fmla="*/ 5889916 w 9057677"/>
              <a:gd name="connsiteY3" fmla="*/ 1750578 h 3895490"/>
              <a:gd name="connsiteX4" fmla="*/ 7632991 w 9057677"/>
              <a:gd name="connsiteY4" fmla="*/ 1207653 h 3895490"/>
              <a:gd name="connsiteX5" fmla="*/ 8442616 w 9057677"/>
              <a:gd name="connsiteY5" fmla="*/ 293253 h 3895490"/>
              <a:gd name="connsiteX6" fmla="*/ 8966491 w 9057677"/>
              <a:gd name="connsiteY6" fmla="*/ 17028 h 3895490"/>
              <a:gd name="connsiteX7" fmla="*/ 9052216 w 9057677"/>
              <a:gd name="connsiteY7" fmla="*/ 702828 h 3895490"/>
              <a:gd name="connsiteX8" fmla="*/ 9052216 w 9057677"/>
              <a:gd name="connsiteY8" fmla="*/ 2798328 h 3895490"/>
              <a:gd name="connsiteX9" fmla="*/ 9052216 w 9057677"/>
              <a:gd name="connsiteY9" fmla="*/ 3484128 h 3895490"/>
              <a:gd name="connsiteX10" fmla="*/ 8976016 w 9057677"/>
              <a:gd name="connsiteY10" fmla="*/ 3827028 h 3895490"/>
              <a:gd name="connsiteX11" fmla="*/ 8175916 w 9057677"/>
              <a:gd name="connsiteY11" fmla="*/ 3846078 h 3895490"/>
              <a:gd name="connsiteX12" fmla="*/ 7013866 w 9057677"/>
              <a:gd name="connsiteY12" fmla="*/ 3798453 h 3895490"/>
              <a:gd name="connsiteX13" fmla="*/ 7223416 w 9057677"/>
              <a:gd name="connsiteY13" fmla="*/ 2541153 h 3895490"/>
              <a:gd name="connsiteX14" fmla="*/ 7232941 w 9057677"/>
              <a:gd name="connsiteY14" fmla="*/ 2312553 h 3895490"/>
              <a:gd name="connsiteX15" fmla="*/ 6813841 w 9057677"/>
              <a:gd name="connsiteY15" fmla="*/ 2198253 h 3895490"/>
              <a:gd name="connsiteX16" fmla="*/ 5613691 w 9057677"/>
              <a:gd name="connsiteY16" fmla="*/ 2274453 h 3895490"/>
              <a:gd name="connsiteX17" fmla="*/ 4746916 w 9057677"/>
              <a:gd name="connsiteY17" fmla="*/ 2322078 h 3895490"/>
              <a:gd name="connsiteX18" fmla="*/ 4127791 w 9057677"/>
              <a:gd name="connsiteY18" fmla="*/ 2817378 h 3895490"/>
              <a:gd name="connsiteX19" fmla="*/ 3165766 w 9057677"/>
              <a:gd name="connsiteY19" fmla="*/ 3693678 h 3895490"/>
              <a:gd name="connsiteX20" fmla="*/ 2946691 w 9057677"/>
              <a:gd name="connsiteY20" fmla="*/ 3865129 h 3895490"/>
              <a:gd name="connsiteX21" fmla="*/ 2689516 w 9057677"/>
              <a:gd name="connsiteY21" fmla="*/ 3788928 h 3895490"/>
              <a:gd name="connsiteX22" fmla="*/ 3642016 w 9057677"/>
              <a:gd name="connsiteY22" fmla="*/ 2865003 h 3895490"/>
              <a:gd name="connsiteX23" fmla="*/ 3975391 w 9057677"/>
              <a:gd name="connsiteY23" fmla="*/ 2474478 h 3895490"/>
              <a:gd name="connsiteX24" fmla="*/ 2632366 w 9057677"/>
              <a:gd name="connsiteY24" fmla="*/ 2341128 h 3895490"/>
              <a:gd name="connsiteX25" fmla="*/ 879766 w 9057677"/>
              <a:gd name="connsiteY25" fmla="*/ 2226828 h 3895490"/>
              <a:gd name="connsiteX26" fmla="*/ 136816 w 9057677"/>
              <a:gd name="connsiteY26" fmla="*/ 2626878 h 3895490"/>
              <a:gd name="connsiteX27" fmla="*/ 60616 w 9057677"/>
              <a:gd name="connsiteY27" fmla="*/ 2464953 h 3895490"/>
              <a:gd name="connsiteX28" fmla="*/ 574966 w 9057677"/>
              <a:gd name="connsiteY28" fmla="*/ 2064903 h 3895490"/>
              <a:gd name="connsiteX29" fmla="*/ 60616 w 9057677"/>
              <a:gd name="connsiteY29" fmla="*/ 1874403 h 3895490"/>
              <a:gd name="connsiteX30" fmla="*/ 22516 w 9057677"/>
              <a:gd name="connsiteY30" fmla="*/ 1588653 h 3895490"/>
              <a:gd name="connsiteX31" fmla="*/ 260641 w 9057677"/>
              <a:gd name="connsiteY31" fmla="*/ 1741053 h 3895490"/>
              <a:gd name="connsiteX0" fmla="*/ 260641 w 9057677"/>
              <a:gd name="connsiteY0" fmla="*/ 1741053 h 3895490"/>
              <a:gd name="connsiteX1" fmla="*/ 1479841 w 9057677"/>
              <a:gd name="connsiteY1" fmla="*/ 1960128 h 3895490"/>
              <a:gd name="connsiteX2" fmla="*/ 3441991 w 9057677"/>
              <a:gd name="connsiteY2" fmla="*/ 1941078 h 3895490"/>
              <a:gd name="connsiteX3" fmla="*/ 5889916 w 9057677"/>
              <a:gd name="connsiteY3" fmla="*/ 1750578 h 3895490"/>
              <a:gd name="connsiteX4" fmla="*/ 7632991 w 9057677"/>
              <a:gd name="connsiteY4" fmla="*/ 1207653 h 3895490"/>
              <a:gd name="connsiteX5" fmla="*/ 8442616 w 9057677"/>
              <a:gd name="connsiteY5" fmla="*/ 293253 h 3895490"/>
              <a:gd name="connsiteX6" fmla="*/ 8966491 w 9057677"/>
              <a:gd name="connsiteY6" fmla="*/ 17028 h 3895490"/>
              <a:gd name="connsiteX7" fmla="*/ 9052216 w 9057677"/>
              <a:gd name="connsiteY7" fmla="*/ 702828 h 3895490"/>
              <a:gd name="connsiteX8" fmla="*/ 9052216 w 9057677"/>
              <a:gd name="connsiteY8" fmla="*/ 2798328 h 3895490"/>
              <a:gd name="connsiteX9" fmla="*/ 9052216 w 9057677"/>
              <a:gd name="connsiteY9" fmla="*/ 3484128 h 3895490"/>
              <a:gd name="connsiteX10" fmla="*/ 8976016 w 9057677"/>
              <a:gd name="connsiteY10" fmla="*/ 3827028 h 3895490"/>
              <a:gd name="connsiteX11" fmla="*/ 8175916 w 9057677"/>
              <a:gd name="connsiteY11" fmla="*/ 3846078 h 3895490"/>
              <a:gd name="connsiteX12" fmla="*/ 7013866 w 9057677"/>
              <a:gd name="connsiteY12" fmla="*/ 3798453 h 3895490"/>
              <a:gd name="connsiteX13" fmla="*/ 7223416 w 9057677"/>
              <a:gd name="connsiteY13" fmla="*/ 2541153 h 3895490"/>
              <a:gd name="connsiteX14" fmla="*/ 7232941 w 9057677"/>
              <a:gd name="connsiteY14" fmla="*/ 2312553 h 3895490"/>
              <a:gd name="connsiteX15" fmla="*/ 6813841 w 9057677"/>
              <a:gd name="connsiteY15" fmla="*/ 2198253 h 3895490"/>
              <a:gd name="connsiteX16" fmla="*/ 5613691 w 9057677"/>
              <a:gd name="connsiteY16" fmla="*/ 2274453 h 3895490"/>
              <a:gd name="connsiteX17" fmla="*/ 4746916 w 9057677"/>
              <a:gd name="connsiteY17" fmla="*/ 2322078 h 3895490"/>
              <a:gd name="connsiteX18" fmla="*/ 4127791 w 9057677"/>
              <a:gd name="connsiteY18" fmla="*/ 2817378 h 3895490"/>
              <a:gd name="connsiteX19" fmla="*/ 3165766 w 9057677"/>
              <a:gd name="connsiteY19" fmla="*/ 3693678 h 3895490"/>
              <a:gd name="connsiteX20" fmla="*/ 2946691 w 9057677"/>
              <a:gd name="connsiteY20" fmla="*/ 3865129 h 3895490"/>
              <a:gd name="connsiteX21" fmla="*/ 2689516 w 9057677"/>
              <a:gd name="connsiteY21" fmla="*/ 3788928 h 3895490"/>
              <a:gd name="connsiteX22" fmla="*/ 3642016 w 9057677"/>
              <a:gd name="connsiteY22" fmla="*/ 2865003 h 3895490"/>
              <a:gd name="connsiteX23" fmla="*/ 3975391 w 9057677"/>
              <a:gd name="connsiteY23" fmla="*/ 2474478 h 3895490"/>
              <a:gd name="connsiteX24" fmla="*/ 2632366 w 9057677"/>
              <a:gd name="connsiteY24" fmla="*/ 2341128 h 3895490"/>
              <a:gd name="connsiteX25" fmla="*/ 879766 w 9057677"/>
              <a:gd name="connsiteY25" fmla="*/ 2226828 h 3895490"/>
              <a:gd name="connsiteX26" fmla="*/ 136816 w 9057677"/>
              <a:gd name="connsiteY26" fmla="*/ 2626878 h 3895490"/>
              <a:gd name="connsiteX27" fmla="*/ 60616 w 9057677"/>
              <a:gd name="connsiteY27" fmla="*/ 2464953 h 3895490"/>
              <a:gd name="connsiteX28" fmla="*/ 574966 w 9057677"/>
              <a:gd name="connsiteY28" fmla="*/ 2064903 h 3895490"/>
              <a:gd name="connsiteX29" fmla="*/ 60616 w 9057677"/>
              <a:gd name="connsiteY29" fmla="*/ 1874403 h 3895490"/>
              <a:gd name="connsiteX30" fmla="*/ 22516 w 9057677"/>
              <a:gd name="connsiteY30" fmla="*/ 1588653 h 3895490"/>
              <a:gd name="connsiteX31" fmla="*/ 260641 w 9057677"/>
              <a:gd name="connsiteY31" fmla="*/ 1741053 h 3895490"/>
              <a:gd name="connsiteX0" fmla="*/ 248779 w 9045815"/>
              <a:gd name="connsiteY0" fmla="*/ 1741053 h 3895490"/>
              <a:gd name="connsiteX1" fmla="*/ 1467979 w 9045815"/>
              <a:gd name="connsiteY1" fmla="*/ 1960128 h 3895490"/>
              <a:gd name="connsiteX2" fmla="*/ 3430129 w 9045815"/>
              <a:gd name="connsiteY2" fmla="*/ 1941078 h 3895490"/>
              <a:gd name="connsiteX3" fmla="*/ 5878054 w 9045815"/>
              <a:gd name="connsiteY3" fmla="*/ 1750578 h 3895490"/>
              <a:gd name="connsiteX4" fmla="*/ 7621129 w 9045815"/>
              <a:gd name="connsiteY4" fmla="*/ 1207653 h 3895490"/>
              <a:gd name="connsiteX5" fmla="*/ 8430754 w 9045815"/>
              <a:gd name="connsiteY5" fmla="*/ 293253 h 3895490"/>
              <a:gd name="connsiteX6" fmla="*/ 8954629 w 9045815"/>
              <a:gd name="connsiteY6" fmla="*/ 17028 h 3895490"/>
              <a:gd name="connsiteX7" fmla="*/ 9040354 w 9045815"/>
              <a:gd name="connsiteY7" fmla="*/ 702828 h 3895490"/>
              <a:gd name="connsiteX8" fmla="*/ 9040354 w 9045815"/>
              <a:gd name="connsiteY8" fmla="*/ 2798328 h 3895490"/>
              <a:gd name="connsiteX9" fmla="*/ 9040354 w 9045815"/>
              <a:gd name="connsiteY9" fmla="*/ 3484128 h 3895490"/>
              <a:gd name="connsiteX10" fmla="*/ 8964154 w 9045815"/>
              <a:gd name="connsiteY10" fmla="*/ 3827028 h 3895490"/>
              <a:gd name="connsiteX11" fmla="*/ 8164054 w 9045815"/>
              <a:gd name="connsiteY11" fmla="*/ 3846078 h 3895490"/>
              <a:gd name="connsiteX12" fmla="*/ 7002004 w 9045815"/>
              <a:gd name="connsiteY12" fmla="*/ 3798453 h 3895490"/>
              <a:gd name="connsiteX13" fmla="*/ 7211554 w 9045815"/>
              <a:gd name="connsiteY13" fmla="*/ 2541153 h 3895490"/>
              <a:gd name="connsiteX14" fmla="*/ 7221079 w 9045815"/>
              <a:gd name="connsiteY14" fmla="*/ 2312553 h 3895490"/>
              <a:gd name="connsiteX15" fmla="*/ 6801979 w 9045815"/>
              <a:gd name="connsiteY15" fmla="*/ 2198253 h 3895490"/>
              <a:gd name="connsiteX16" fmla="*/ 5601829 w 9045815"/>
              <a:gd name="connsiteY16" fmla="*/ 2274453 h 3895490"/>
              <a:gd name="connsiteX17" fmla="*/ 4735054 w 9045815"/>
              <a:gd name="connsiteY17" fmla="*/ 2322078 h 3895490"/>
              <a:gd name="connsiteX18" fmla="*/ 4115929 w 9045815"/>
              <a:gd name="connsiteY18" fmla="*/ 2817378 h 3895490"/>
              <a:gd name="connsiteX19" fmla="*/ 3153904 w 9045815"/>
              <a:gd name="connsiteY19" fmla="*/ 3693678 h 3895490"/>
              <a:gd name="connsiteX20" fmla="*/ 2934829 w 9045815"/>
              <a:gd name="connsiteY20" fmla="*/ 3865129 h 3895490"/>
              <a:gd name="connsiteX21" fmla="*/ 2677654 w 9045815"/>
              <a:gd name="connsiteY21" fmla="*/ 3788928 h 3895490"/>
              <a:gd name="connsiteX22" fmla="*/ 3630154 w 9045815"/>
              <a:gd name="connsiteY22" fmla="*/ 2865003 h 3895490"/>
              <a:gd name="connsiteX23" fmla="*/ 3963529 w 9045815"/>
              <a:gd name="connsiteY23" fmla="*/ 2474478 h 3895490"/>
              <a:gd name="connsiteX24" fmla="*/ 2620504 w 9045815"/>
              <a:gd name="connsiteY24" fmla="*/ 2341128 h 3895490"/>
              <a:gd name="connsiteX25" fmla="*/ 867904 w 9045815"/>
              <a:gd name="connsiteY25" fmla="*/ 2226828 h 3895490"/>
              <a:gd name="connsiteX26" fmla="*/ 124954 w 9045815"/>
              <a:gd name="connsiteY26" fmla="*/ 2626878 h 3895490"/>
              <a:gd name="connsiteX27" fmla="*/ 48754 w 9045815"/>
              <a:gd name="connsiteY27" fmla="*/ 2464953 h 3895490"/>
              <a:gd name="connsiteX28" fmla="*/ 563104 w 9045815"/>
              <a:gd name="connsiteY28" fmla="*/ 2064903 h 3895490"/>
              <a:gd name="connsiteX29" fmla="*/ 48754 w 9045815"/>
              <a:gd name="connsiteY29" fmla="*/ 1874403 h 3895490"/>
              <a:gd name="connsiteX30" fmla="*/ 10654 w 9045815"/>
              <a:gd name="connsiteY30" fmla="*/ 1588653 h 3895490"/>
              <a:gd name="connsiteX31" fmla="*/ 248779 w 9045815"/>
              <a:gd name="connsiteY31" fmla="*/ 1741053 h 3895490"/>
              <a:gd name="connsiteX0" fmla="*/ 288224 w 9085260"/>
              <a:gd name="connsiteY0" fmla="*/ 1741053 h 3895490"/>
              <a:gd name="connsiteX1" fmla="*/ 1507424 w 9085260"/>
              <a:gd name="connsiteY1" fmla="*/ 1960128 h 3895490"/>
              <a:gd name="connsiteX2" fmla="*/ 3469574 w 9085260"/>
              <a:gd name="connsiteY2" fmla="*/ 1941078 h 3895490"/>
              <a:gd name="connsiteX3" fmla="*/ 5917499 w 9085260"/>
              <a:gd name="connsiteY3" fmla="*/ 1750578 h 3895490"/>
              <a:gd name="connsiteX4" fmla="*/ 7660574 w 9085260"/>
              <a:gd name="connsiteY4" fmla="*/ 1207653 h 3895490"/>
              <a:gd name="connsiteX5" fmla="*/ 8470199 w 9085260"/>
              <a:gd name="connsiteY5" fmla="*/ 293253 h 3895490"/>
              <a:gd name="connsiteX6" fmla="*/ 8994074 w 9085260"/>
              <a:gd name="connsiteY6" fmla="*/ 17028 h 3895490"/>
              <a:gd name="connsiteX7" fmla="*/ 9079799 w 9085260"/>
              <a:gd name="connsiteY7" fmla="*/ 702828 h 3895490"/>
              <a:gd name="connsiteX8" fmla="*/ 9079799 w 9085260"/>
              <a:gd name="connsiteY8" fmla="*/ 2798328 h 3895490"/>
              <a:gd name="connsiteX9" fmla="*/ 9079799 w 9085260"/>
              <a:gd name="connsiteY9" fmla="*/ 3484128 h 3895490"/>
              <a:gd name="connsiteX10" fmla="*/ 9003599 w 9085260"/>
              <a:gd name="connsiteY10" fmla="*/ 3827028 h 3895490"/>
              <a:gd name="connsiteX11" fmla="*/ 8203499 w 9085260"/>
              <a:gd name="connsiteY11" fmla="*/ 3846078 h 3895490"/>
              <a:gd name="connsiteX12" fmla="*/ 7041449 w 9085260"/>
              <a:gd name="connsiteY12" fmla="*/ 3798453 h 3895490"/>
              <a:gd name="connsiteX13" fmla="*/ 7250999 w 9085260"/>
              <a:gd name="connsiteY13" fmla="*/ 2541153 h 3895490"/>
              <a:gd name="connsiteX14" fmla="*/ 7260524 w 9085260"/>
              <a:gd name="connsiteY14" fmla="*/ 2312553 h 3895490"/>
              <a:gd name="connsiteX15" fmla="*/ 6841424 w 9085260"/>
              <a:gd name="connsiteY15" fmla="*/ 2198253 h 3895490"/>
              <a:gd name="connsiteX16" fmla="*/ 5641274 w 9085260"/>
              <a:gd name="connsiteY16" fmla="*/ 2274453 h 3895490"/>
              <a:gd name="connsiteX17" fmla="*/ 4774499 w 9085260"/>
              <a:gd name="connsiteY17" fmla="*/ 2322078 h 3895490"/>
              <a:gd name="connsiteX18" fmla="*/ 4155374 w 9085260"/>
              <a:gd name="connsiteY18" fmla="*/ 2817378 h 3895490"/>
              <a:gd name="connsiteX19" fmla="*/ 3193349 w 9085260"/>
              <a:gd name="connsiteY19" fmla="*/ 3693678 h 3895490"/>
              <a:gd name="connsiteX20" fmla="*/ 2974274 w 9085260"/>
              <a:gd name="connsiteY20" fmla="*/ 3865129 h 3895490"/>
              <a:gd name="connsiteX21" fmla="*/ 2717099 w 9085260"/>
              <a:gd name="connsiteY21" fmla="*/ 3788928 h 3895490"/>
              <a:gd name="connsiteX22" fmla="*/ 3669599 w 9085260"/>
              <a:gd name="connsiteY22" fmla="*/ 2865003 h 3895490"/>
              <a:gd name="connsiteX23" fmla="*/ 4002974 w 9085260"/>
              <a:gd name="connsiteY23" fmla="*/ 2474478 h 3895490"/>
              <a:gd name="connsiteX24" fmla="*/ 2659949 w 9085260"/>
              <a:gd name="connsiteY24" fmla="*/ 2341128 h 3895490"/>
              <a:gd name="connsiteX25" fmla="*/ 907349 w 9085260"/>
              <a:gd name="connsiteY25" fmla="*/ 2226828 h 3895490"/>
              <a:gd name="connsiteX26" fmla="*/ 164399 w 9085260"/>
              <a:gd name="connsiteY26" fmla="*/ 2626878 h 3895490"/>
              <a:gd name="connsiteX27" fmla="*/ 31049 w 9085260"/>
              <a:gd name="connsiteY27" fmla="*/ 2464953 h 3895490"/>
              <a:gd name="connsiteX28" fmla="*/ 602549 w 9085260"/>
              <a:gd name="connsiteY28" fmla="*/ 2064903 h 3895490"/>
              <a:gd name="connsiteX29" fmla="*/ 88199 w 9085260"/>
              <a:gd name="connsiteY29" fmla="*/ 1874403 h 3895490"/>
              <a:gd name="connsiteX30" fmla="*/ 50099 w 9085260"/>
              <a:gd name="connsiteY30" fmla="*/ 1588653 h 3895490"/>
              <a:gd name="connsiteX31" fmla="*/ 288224 w 9085260"/>
              <a:gd name="connsiteY31" fmla="*/ 1741053 h 3895490"/>
              <a:gd name="connsiteX0" fmla="*/ 312261 w 9109297"/>
              <a:gd name="connsiteY0" fmla="*/ 1741053 h 3895490"/>
              <a:gd name="connsiteX1" fmla="*/ 1531461 w 9109297"/>
              <a:gd name="connsiteY1" fmla="*/ 1960128 h 3895490"/>
              <a:gd name="connsiteX2" fmla="*/ 3493611 w 9109297"/>
              <a:gd name="connsiteY2" fmla="*/ 1941078 h 3895490"/>
              <a:gd name="connsiteX3" fmla="*/ 5941536 w 9109297"/>
              <a:gd name="connsiteY3" fmla="*/ 1750578 h 3895490"/>
              <a:gd name="connsiteX4" fmla="*/ 7684611 w 9109297"/>
              <a:gd name="connsiteY4" fmla="*/ 1207653 h 3895490"/>
              <a:gd name="connsiteX5" fmla="*/ 8494236 w 9109297"/>
              <a:gd name="connsiteY5" fmla="*/ 293253 h 3895490"/>
              <a:gd name="connsiteX6" fmla="*/ 9018111 w 9109297"/>
              <a:gd name="connsiteY6" fmla="*/ 17028 h 3895490"/>
              <a:gd name="connsiteX7" fmla="*/ 9103836 w 9109297"/>
              <a:gd name="connsiteY7" fmla="*/ 702828 h 3895490"/>
              <a:gd name="connsiteX8" fmla="*/ 9103836 w 9109297"/>
              <a:gd name="connsiteY8" fmla="*/ 2798328 h 3895490"/>
              <a:gd name="connsiteX9" fmla="*/ 9103836 w 9109297"/>
              <a:gd name="connsiteY9" fmla="*/ 3484128 h 3895490"/>
              <a:gd name="connsiteX10" fmla="*/ 9027636 w 9109297"/>
              <a:gd name="connsiteY10" fmla="*/ 3827028 h 3895490"/>
              <a:gd name="connsiteX11" fmla="*/ 8227536 w 9109297"/>
              <a:gd name="connsiteY11" fmla="*/ 3846078 h 3895490"/>
              <a:gd name="connsiteX12" fmla="*/ 7065486 w 9109297"/>
              <a:gd name="connsiteY12" fmla="*/ 3798453 h 3895490"/>
              <a:gd name="connsiteX13" fmla="*/ 7275036 w 9109297"/>
              <a:gd name="connsiteY13" fmla="*/ 2541153 h 3895490"/>
              <a:gd name="connsiteX14" fmla="*/ 7284561 w 9109297"/>
              <a:gd name="connsiteY14" fmla="*/ 2312553 h 3895490"/>
              <a:gd name="connsiteX15" fmla="*/ 6865461 w 9109297"/>
              <a:gd name="connsiteY15" fmla="*/ 2198253 h 3895490"/>
              <a:gd name="connsiteX16" fmla="*/ 5665311 w 9109297"/>
              <a:gd name="connsiteY16" fmla="*/ 2274453 h 3895490"/>
              <a:gd name="connsiteX17" fmla="*/ 4798536 w 9109297"/>
              <a:gd name="connsiteY17" fmla="*/ 2322078 h 3895490"/>
              <a:gd name="connsiteX18" fmla="*/ 4179411 w 9109297"/>
              <a:gd name="connsiteY18" fmla="*/ 2817378 h 3895490"/>
              <a:gd name="connsiteX19" fmla="*/ 3217386 w 9109297"/>
              <a:gd name="connsiteY19" fmla="*/ 3693678 h 3895490"/>
              <a:gd name="connsiteX20" fmla="*/ 2998311 w 9109297"/>
              <a:gd name="connsiteY20" fmla="*/ 3865129 h 3895490"/>
              <a:gd name="connsiteX21" fmla="*/ 2741136 w 9109297"/>
              <a:gd name="connsiteY21" fmla="*/ 3788928 h 3895490"/>
              <a:gd name="connsiteX22" fmla="*/ 3693636 w 9109297"/>
              <a:gd name="connsiteY22" fmla="*/ 2865003 h 3895490"/>
              <a:gd name="connsiteX23" fmla="*/ 4027011 w 9109297"/>
              <a:gd name="connsiteY23" fmla="*/ 2474478 h 3895490"/>
              <a:gd name="connsiteX24" fmla="*/ 2683986 w 9109297"/>
              <a:gd name="connsiteY24" fmla="*/ 2341128 h 3895490"/>
              <a:gd name="connsiteX25" fmla="*/ 931386 w 9109297"/>
              <a:gd name="connsiteY25" fmla="*/ 2226828 h 3895490"/>
              <a:gd name="connsiteX26" fmla="*/ 121761 w 9109297"/>
              <a:gd name="connsiteY26" fmla="*/ 2636403 h 3895490"/>
              <a:gd name="connsiteX27" fmla="*/ 55086 w 9109297"/>
              <a:gd name="connsiteY27" fmla="*/ 2464953 h 3895490"/>
              <a:gd name="connsiteX28" fmla="*/ 626586 w 9109297"/>
              <a:gd name="connsiteY28" fmla="*/ 2064903 h 3895490"/>
              <a:gd name="connsiteX29" fmla="*/ 112236 w 9109297"/>
              <a:gd name="connsiteY29" fmla="*/ 1874403 h 3895490"/>
              <a:gd name="connsiteX30" fmla="*/ 74136 w 9109297"/>
              <a:gd name="connsiteY30" fmla="*/ 1588653 h 3895490"/>
              <a:gd name="connsiteX31" fmla="*/ 312261 w 9109297"/>
              <a:gd name="connsiteY31" fmla="*/ 1741053 h 3895490"/>
              <a:gd name="connsiteX0" fmla="*/ 293086 w 9090122"/>
              <a:gd name="connsiteY0" fmla="*/ 1741053 h 3895490"/>
              <a:gd name="connsiteX1" fmla="*/ 1512286 w 9090122"/>
              <a:gd name="connsiteY1" fmla="*/ 1960128 h 3895490"/>
              <a:gd name="connsiteX2" fmla="*/ 3474436 w 9090122"/>
              <a:gd name="connsiteY2" fmla="*/ 1941078 h 3895490"/>
              <a:gd name="connsiteX3" fmla="*/ 5922361 w 9090122"/>
              <a:gd name="connsiteY3" fmla="*/ 1750578 h 3895490"/>
              <a:gd name="connsiteX4" fmla="*/ 7665436 w 9090122"/>
              <a:gd name="connsiteY4" fmla="*/ 1207653 h 3895490"/>
              <a:gd name="connsiteX5" fmla="*/ 8475061 w 9090122"/>
              <a:gd name="connsiteY5" fmla="*/ 293253 h 3895490"/>
              <a:gd name="connsiteX6" fmla="*/ 8998936 w 9090122"/>
              <a:gd name="connsiteY6" fmla="*/ 17028 h 3895490"/>
              <a:gd name="connsiteX7" fmla="*/ 9084661 w 9090122"/>
              <a:gd name="connsiteY7" fmla="*/ 702828 h 3895490"/>
              <a:gd name="connsiteX8" fmla="*/ 9084661 w 9090122"/>
              <a:gd name="connsiteY8" fmla="*/ 2798328 h 3895490"/>
              <a:gd name="connsiteX9" fmla="*/ 9084661 w 9090122"/>
              <a:gd name="connsiteY9" fmla="*/ 3484128 h 3895490"/>
              <a:gd name="connsiteX10" fmla="*/ 9008461 w 9090122"/>
              <a:gd name="connsiteY10" fmla="*/ 3827028 h 3895490"/>
              <a:gd name="connsiteX11" fmla="*/ 8208361 w 9090122"/>
              <a:gd name="connsiteY11" fmla="*/ 3846078 h 3895490"/>
              <a:gd name="connsiteX12" fmla="*/ 7046311 w 9090122"/>
              <a:gd name="connsiteY12" fmla="*/ 3798453 h 3895490"/>
              <a:gd name="connsiteX13" fmla="*/ 7255861 w 9090122"/>
              <a:gd name="connsiteY13" fmla="*/ 2541153 h 3895490"/>
              <a:gd name="connsiteX14" fmla="*/ 7265386 w 9090122"/>
              <a:gd name="connsiteY14" fmla="*/ 2312553 h 3895490"/>
              <a:gd name="connsiteX15" fmla="*/ 6846286 w 9090122"/>
              <a:gd name="connsiteY15" fmla="*/ 2198253 h 3895490"/>
              <a:gd name="connsiteX16" fmla="*/ 5646136 w 9090122"/>
              <a:gd name="connsiteY16" fmla="*/ 2274453 h 3895490"/>
              <a:gd name="connsiteX17" fmla="*/ 4779361 w 9090122"/>
              <a:gd name="connsiteY17" fmla="*/ 2322078 h 3895490"/>
              <a:gd name="connsiteX18" fmla="*/ 4160236 w 9090122"/>
              <a:gd name="connsiteY18" fmla="*/ 2817378 h 3895490"/>
              <a:gd name="connsiteX19" fmla="*/ 3198211 w 9090122"/>
              <a:gd name="connsiteY19" fmla="*/ 3693678 h 3895490"/>
              <a:gd name="connsiteX20" fmla="*/ 2979136 w 9090122"/>
              <a:gd name="connsiteY20" fmla="*/ 3865129 h 3895490"/>
              <a:gd name="connsiteX21" fmla="*/ 2721961 w 9090122"/>
              <a:gd name="connsiteY21" fmla="*/ 3788928 h 3895490"/>
              <a:gd name="connsiteX22" fmla="*/ 3674461 w 9090122"/>
              <a:gd name="connsiteY22" fmla="*/ 2865003 h 3895490"/>
              <a:gd name="connsiteX23" fmla="*/ 4007836 w 9090122"/>
              <a:gd name="connsiteY23" fmla="*/ 2474478 h 3895490"/>
              <a:gd name="connsiteX24" fmla="*/ 2664811 w 9090122"/>
              <a:gd name="connsiteY24" fmla="*/ 2341128 h 3895490"/>
              <a:gd name="connsiteX25" fmla="*/ 912211 w 9090122"/>
              <a:gd name="connsiteY25" fmla="*/ 2226828 h 3895490"/>
              <a:gd name="connsiteX26" fmla="*/ 102586 w 9090122"/>
              <a:gd name="connsiteY26" fmla="*/ 2636403 h 3895490"/>
              <a:gd name="connsiteX27" fmla="*/ 35911 w 9090122"/>
              <a:gd name="connsiteY27" fmla="*/ 2464953 h 3895490"/>
              <a:gd name="connsiteX28" fmla="*/ 607411 w 9090122"/>
              <a:gd name="connsiteY28" fmla="*/ 2064903 h 3895490"/>
              <a:gd name="connsiteX29" fmla="*/ 93061 w 9090122"/>
              <a:gd name="connsiteY29" fmla="*/ 1874403 h 3895490"/>
              <a:gd name="connsiteX30" fmla="*/ 54961 w 9090122"/>
              <a:gd name="connsiteY30" fmla="*/ 1588653 h 3895490"/>
              <a:gd name="connsiteX31" fmla="*/ 293086 w 9090122"/>
              <a:gd name="connsiteY31" fmla="*/ 1741053 h 3895490"/>
              <a:gd name="connsiteX0" fmla="*/ 268020 w 9065056"/>
              <a:gd name="connsiteY0" fmla="*/ 1741053 h 3895490"/>
              <a:gd name="connsiteX1" fmla="*/ 1487220 w 9065056"/>
              <a:gd name="connsiteY1" fmla="*/ 1960128 h 3895490"/>
              <a:gd name="connsiteX2" fmla="*/ 3449370 w 9065056"/>
              <a:gd name="connsiteY2" fmla="*/ 1941078 h 3895490"/>
              <a:gd name="connsiteX3" fmla="*/ 5897295 w 9065056"/>
              <a:gd name="connsiteY3" fmla="*/ 1750578 h 3895490"/>
              <a:gd name="connsiteX4" fmla="*/ 7640370 w 9065056"/>
              <a:gd name="connsiteY4" fmla="*/ 1207653 h 3895490"/>
              <a:gd name="connsiteX5" fmla="*/ 8449995 w 9065056"/>
              <a:gd name="connsiteY5" fmla="*/ 293253 h 3895490"/>
              <a:gd name="connsiteX6" fmla="*/ 8973870 w 9065056"/>
              <a:gd name="connsiteY6" fmla="*/ 17028 h 3895490"/>
              <a:gd name="connsiteX7" fmla="*/ 9059595 w 9065056"/>
              <a:gd name="connsiteY7" fmla="*/ 702828 h 3895490"/>
              <a:gd name="connsiteX8" fmla="*/ 9059595 w 9065056"/>
              <a:gd name="connsiteY8" fmla="*/ 2798328 h 3895490"/>
              <a:gd name="connsiteX9" fmla="*/ 9059595 w 9065056"/>
              <a:gd name="connsiteY9" fmla="*/ 3484128 h 3895490"/>
              <a:gd name="connsiteX10" fmla="*/ 8983395 w 9065056"/>
              <a:gd name="connsiteY10" fmla="*/ 3827028 h 3895490"/>
              <a:gd name="connsiteX11" fmla="*/ 8183295 w 9065056"/>
              <a:gd name="connsiteY11" fmla="*/ 3846078 h 3895490"/>
              <a:gd name="connsiteX12" fmla="*/ 7021245 w 9065056"/>
              <a:gd name="connsiteY12" fmla="*/ 3798453 h 3895490"/>
              <a:gd name="connsiteX13" fmla="*/ 7230795 w 9065056"/>
              <a:gd name="connsiteY13" fmla="*/ 2541153 h 3895490"/>
              <a:gd name="connsiteX14" fmla="*/ 7240320 w 9065056"/>
              <a:gd name="connsiteY14" fmla="*/ 2312553 h 3895490"/>
              <a:gd name="connsiteX15" fmla="*/ 6821220 w 9065056"/>
              <a:gd name="connsiteY15" fmla="*/ 2198253 h 3895490"/>
              <a:gd name="connsiteX16" fmla="*/ 5621070 w 9065056"/>
              <a:gd name="connsiteY16" fmla="*/ 2274453 h 3895490"/>
              <a:gd name="connsiteX17" fmla="*/ 4754295 w 9065056"/>
              <a:gd name="connsiteY17" fmla="*/ 2322078 h 3895490"/>
              <a:gd name="connsiteX18" fmla="*/ 4135170 w 9065056"/>
              <a:gd name="connsiteY18" fmla="*/ 2817378 h 3895490"/>
              <a:gd name="connsiteX19" fmla="*/ 3173145 w 9065056"/>
              <a:gd name="connsiteY19" fmla="*/ 3693678 h 3895490"/>
              <a:gd name="connsiteX20" fmla="*/ 2954070 w 9065056"/>
              <a:gd name="connsiteY20" fmla="*/ 3865129 h 3895490"/>
              <a:gd name="connsiteX21" fmla="*/ 2696895 w 9065056"/>
              <a:gd name="connsiteY21" fmla="*/ 3788928 h 3895490"/>
              <a:gd name="connsiteX22" fmla="*/ 3649395 w 9065056"/>
              <a:gd name="connsiteY22" fmla="*/ 2865003 h 3895490"/>
              <a:gd name="connsiteX23" fmla="*/ 3982770 w 9065056"/>
              <a:gd name="connsiteY23" fmla="*/ 2474478 h 3895490"/>
              <a:gd name="connsiteX24" fmla="*/ 2639745 w 9065056"/>
              <a:gd name="connsiteY24" fmla="*/ 2341128 h 3895490"/>
              <a:gd name="connsiteX25" fmla="*/ 887145 w 9065056"/>
              <a:gd name="connsiteY25" fmla="*/ 2226828 h 3895490"/>
              <a:gd name="connsiteX26" fmla="*/ 77520 w 9065056"/>
              <a:gd name="connsiteY26" fmla="*/ 2636403 h 3895490"/>
              <a:gd name="connsiteX27" fmla="*/ 10845 w 9065056"/>
              <a:gd name="connsiteY27" fmla="*/ 2464953 h 3895490"/>
              <a:gd name="connsiteX28" fmla="*/ 582345 w 9065056"/>
              <a:gd name="connsiteY28" fmla="*/ 2064903 h 3895490"/>
              <a:gd name="connsiteX29" fmla="*/ 67995 w 9065056"/>
              <a:gd name="connsiteY29" fmla="*/ 1874403 h 3895490"/>
              <a:gd name="connsiteX30" fmla="*/ 29895 w 9065056"/>
              <a:gd name="connsiteY30" fmla="*/ 1588653 h 3895490"/>
              <a:gd name="connsiteX31" fmla="*/ 268020 w 9065056"/>
              <a:gd name="connsiteY31" fmla="*/ 1741053 h 3895490"/>
              <a:gd name="connsiteX0" fmla="*/ 296012 w 9093048"/>
              <a:gd name="connsiteY0" fmla="*/ 1741053 h 3895490"/>
              <a:gd name="connsiteX1" fmla="*/ 1515212 w 9093048"/>
              <a:gd name="connsiteY1" fmla="*/ 1960128 h 3895490"/>
              <a:gd name="connsiteX2" fmla="*/ 3477362 w 9093048"/>
              <a:gd name="connsiteY2" fmla="*/ 1941078 h 3895490"/>
              <a:gd name="connsiteX3" fmla="*/ 5925287 w 9093048"/>
              <a:gd name="connsiteY3" fmla="*/ 1750578 h 3895490"/>
              <a:gd name="connsiteX4" fmla="*/ 7668362 w 9093048"/>
              <a:gd name="connsiteY4" fmla="*/ 1207653 h 3895490"/>
              <a:gd name="connsiteX5" fmla="*/ 8477987 w 9093048"/>
              <a:gd name="connsiteY5" fmla="*/ 293253 h 3895490"/>
              <a:gd name="connsiteX6" fmla="*/ 9001862 w 9093048"/>
              <a:gd name="connsiteY6" fmla="*/ 17028 h 3895490"/>
              <a:gd name="connsiteX7" fmla="*/ 9087587 w 9093048"/>
              <a:gd name="connsiteY7" fmla="*/ 702828 h 3895490"/>
              <a:gd name="connsiteX8" fmla="*/ 9087587 w 9093048"/>
              <a:gd name="connsiteY8" fmla="*/ 2798328 h 3895490"/>
              <a:gd name="connsiteX9" fmla="*/ 9087587 w 9093048"/>
              <a:gd name="connsiteY9" fmla="*/ 3484128 h 3895490"/>
              <a:gd name="connsiteX10" fmla="*/ 9011387 w 9093048"/>
              <a:gd name="connsiteY10" fmla="*/ 3827028 h 3895490"/>
              <a:gd name="connsiteX11" fmla="*/ 8211287 w 9093048"/>
              <a:gd name="connsiteY11" fmla="*/ 3846078 h 3895490"/>
              <a:gd name="connsiteX12" fmla="*/ 7049237 w 9093048"/>
              <a:gd name="connsiteY12" fmla="*/ 3798453 h 3895490"/>
              <a:gd name="connsiteX13" fmla="*/ 7258787 w 9093048"/>
              <a:gd name="connsiteY13" fmla="*/ 2541153 h 3895490"/>
              <a:gd name="connsiteX14" fmla="*/ 7268312 w 9093048"/>
              <a:gd name="connsiteY14" fmla="*/ 2312553 h 3895490"/>
              <a:gd name="connsiteX15" fmla="*/ 6849212 w 9093048"/>
              <a:gd name="connsiteY15" fmla="*/ 2198253 h 3895490"/>
              <a:gd name="connsiteX16" fmla="*/ 5649062 w 9093048"/>
              <a:gd name="connsiteY16" fmla="*/ 2274453 h 3895490"/>
              <a:gd name="connsiteX17" fmla="*/ 4782287 w 9093048"/>
              <a:gd name="connsiteY17" fmla="*/ 2322078 h 3895490"/>
              <a:gd name="connsiteX18" fmla="*/ 4163162 w 9093048"/>
              <a:gd name="connsiteY18" fmla="*/ 2817378 h 3895490"/>
              <a:gd name="connsiteX19" fmla="*/ 3201137 w 9093048"/>
              <a:gd name="connsiteY19" fmla="*/ 3693678 h 3895490"/>
              <a:gd name="connsiteX20" fmla="*/ 2982062 w 9093048"/>
              <a:gd name="connsiteY20" fmla="*/ 3865129 h 3895490"/>
              <a:gd name="connsiteX21" fmla="*/ 2724887 w 9093048"/>
              <a:gd name="connsiteY21" fmla="*/ 3788928 h 3895490"/>
              <a:gd name="connsiteX22" fmla="*/ 3677387 w 9093048"/>
              <a:gd name="connsiteY22" fmla="*/ 2865003 h 3895490"/>
              <a:gd name="connsiteX23" fmla="*/ 4010762 w 9093048"/>
              <a:gd name="connsiteY23" fmla="*/ 2474478 h 3895490"/>
              <a:gd name="connsiteX24" fmla="*/ 2667737 w 9093048"/>
              <a:gd name="connsiteY24" fmla="*/ 2341128 h 3895490"/>
              <a:gd name="connsiteX25" fmla="*/ 915137 w 9093048"/>
              <a:gd name="connsiteY25" fmla="*/ 2226828 h 3895490"/>
              <a:gd name="connsiteX26" fmla="*/ 95987 w 9093048"/>
              <a:gd name="connsiteY26" fmla="*/ 2674503 h 3895490"/>
              <a:gd name="connsiteX27" fmla="*/ 38837 w 9093048"/>
              <a:gd name="connsiteY27" fmla="*/ 2464953 h 3895490"/>
              <a:gd name="connsiteX28" fmla="*/ 610337 w 9093048"/>
              <a:gd name="connsiteY28" fmla="*/ 2064903 h 3895490"/>
              <a:gd name="connsiteX29" fmla="*/ 95987 w 9093048"/>
              <a:gd name="connsiteY29" fmla="*/ 1874403 h 3895490"/>
              <a:gd name="connsiteX30" fmla="*/ 57887 w 9093048"/>
              <a:gd name="connsiteY30" fmla="*/ 1588653 h 3895490"/>
              <a:gd name="connsiteX31" fmla="*/ 296012 w 9093048"/>
              <a:gd name="connsiteY31" fmla="*/ 1741053 h 3895490"/>
              <a:gd name="connsiteX0" fmla="*/ 289000 w 9086036"/>
              <a:gd name="connsiteY0" fmla="*/ 1741053 h 3895490"/>
              <a:gd name="connsiteX1" fmla="*/ 1508200 w 9086036"/>
              <a:gd name="connsiteY1" fmla="*/ 1960128 h 3895490"/>
              <a:gd name="connsiteX2" fmla="*/ 3470350 w 9086036"/>
              <a:gd name="connsiteY2" fmla="*/ 1941078 h 3895490"/>
              <a:gd name="connsiteX3" fmla="*/ 5918275 w 9086036"/>
              <a:gd name="connsiteY3" fmla="*/ 1750578 h 3895490"/>
              <a:gd name="connsiteX4" fmla="*/ 7661350 w 9086036"/>
              <a:gd name="connsiteY4" fmla="*/ 1207653 h 3895490"/>
              <a:gd name="connsiteX5" fmla="*/ 8470975 w 9086036"/>
              <a:gd name="connsiteY5" fmla="*/ 293253 h 3895490"/>
              <a:gd name="connsiteX6" fmla="*/ 8994850 w 9086036"/>
              <a:gd name="connsiteY6" fmla="*/ 17028 h 3895490"/>
              <a:gd name="connsiteX7" fmla="*/ 9080575 w 9086036"/>
              <a:gd name="connsiteY7" fmla="*/ 702828 h 3895490"/>
              <a:gd name="connsiteX8" fmla="*/ 9080575 w 9086036"/>
              <a:gd name="connsiteY8" fmla="*/ 2798328 h 3895490"/>
              <a:gd name="connsiteX9" fmla="*/ 9080575 w 9086036"/>
              <a:gd name="connsiteY9" fmla="*/ 3484128 h 3895490"/>
              <a:gd name="connsiteX10" fmla="*/ 9004375 w 9086036"/>
              <a:gd name="connsiteY10" fmla="*/ 3827028 h 3895490"/>
              <a:gd name="connsiteX11" fmla="*/ 8204275 w 9086036"/>
              <a:gd name="connsiteY11" fmla="*/ 3846078 h 3895490"/>
              <a:gd name="connsiteX12" fmla="*/ 7042225 w 9086036"/>
              <a:gd name="connsiteY12" fmla="*/ 3798453 h 3895490"/>
              <a:gd name="connsiteX13" fmla="*/ 7251775 w 9086036"/>
              <a:gd name="connsiteY13" fmla="*/ 2541153 h 3895490"/>
              <a:gd name="connsiteX14" fmla="*/ 7261300 w 9086036"/>
              <a:gd name="connsiteY14" fmla="*/ 2312553 h 3895490"/>
              <a:gd name="connsiteX15" fmla="*/ 6842200 w 9086036"/>
              <a:gd name="connsiteY15" fmla="*/ 2198253 h 3895490"/>
              <a:gd name="connsiteX16" fmla="*/ 5642050 w 9086036"/>
              <a:gd name="connsiteY16" fmla="*/ 2274453 h 3895490"/>
              <a:gd name="connsiteX17" fmla="*/ 4775275 w 9086036"/>
              <a:gd name="connsiteY17" fmla="*/ 2322078 h 3895490"/>
              <a:gd name="connsiteX18" fmla="*/ 4156150 w 9086036"/>
              <a:gd name="connsiteY18" fmla="*/ 2817378 h 3895490"/>
              <a:gd name="connsiteX19" fmla="*/ 3194125 w 9086036"/>
              <a:gd name="connsiteY19" fmla="*/ 3693678 h 3895490"/>
              <a:gd name="connsiteX20" fmla="*/ 2975050 w 9086036"/>
              <a:gd name="connsiteY20" fmla="*/ 3865129 h 3895490"/>
              <a:gd name="connsiteX21" fmla="*/ 2717875 w 9086036"/>
              <a:gd name="connsiteY21" fmla="*/ 3788928 h 3895490"/>
              <a:gd name="connsiteX22" fmla="*/ 3670375 w 9086036"/>
              <a:gd name="connsiteY22" fmla="*/ 2865003 h 3895490"/>
              <a:gd name="connsiteX23" fmla="*/ 4003750 w 9086036"/>
              <a:gd name="connsiteY23" fmla="*/ 2474478 h 3895490"/>
              <a:gd name="connsiteX24" fmla="*/ 2660725 w 9086036"/>
              <a:gd name="connsiteY24" fmla="*/ 2341128 h 3895490"/>
              <a:gd name="connsiteX25" fmla="*/ 908125 w 9086036"/>
              <a:gd name="connsiteY25" fmla="*/ 2226828 h 3895490"/>
              <a:gd name="connsiteX26" fmla="*/ 88975 w 9086036"/>
              <a:gd name="connsiteY26" fmla="*/ 2674503 h 3895490"/>
              <a:gd name="connsiteX27" fmla="*/ 31825 w 9086036"/>
              <a:gd name="connsiteY27" fmla="*/ 2464953 h 3895490"/>
              <a:gd name="connsiteX28" fmla="*/ 603325 w 9086036"/>
              <a:gd name="connsiteY28" fmla="*/ 2064903 h 3895490"/>
              <a:gd name="connsiteX29" fmla="*/ 88975 w 9086036"/>
              <a:gd name="connsiteY29" fmla="*/ 1874403 h 3895490"/>
              <a:gd name="connsiteX30" fmla="*/ 50875 w 9086036"/>
              <a:gd name="connsiteY30" fmla="*/ 1588653 h 3895490"/>
              <a:gd name="connsiteX31" fmla="*/ 289000 w 9086036"/>
              <a:gd name="connsiteY31" fmla="*/ 1741053 h 3895490"/>
              <a:gd name="connsiteX0" fmla="*/ 289000 w 9086036"/>
              <a:gd name="connsiteY0" fmla="*/ 1741053 h 3891538"/>
              <a:gd name="connsiteX1" fmla="*/ 1508200 w 9086036"/>
              <a:gd name="connsiteY1" fmla="*/ 1960128 h 3891538"/>
              <a:gd name="connsiteX2" fmla="*/ 3470350 w 9086036"/>
              <a:gd name="connsiteY2" fmla="*/ 1941078 h 3891538"/>
              <a:gd name="connsiteX3" fmla="*/ 5918275 w 9086036"/>
              <a:gd name="connsiteY3" fmla="*/ 1750578 h 3891538"/>
              <a:gd name="connsiteX4" fmla="*/ 7661350 w 9086036"/>
              <a:gd name="connsiteY4" fmla="*/ 1207653 h 3891538"/>
              <a:gd name="connsiteX5" fmla="*/ 8470975 w 9086036"/>
              <a:gd name="connsiteY5" fmla="*/ 293253 h 3891538"/>
              <a:gd name="connsiteX6" fmla="*/ 8994850 w 9086036"/>
              <a:gd name="connsiteY6" fmla="*/ 17028 h 3891538"/>
              <a:gd name="connsiteX7" fmla="*/ 9080575 w 9086036"/>
              <a:gd name="connsiteY7" fmla="*/ 702828 h 3891538"/>
              <a:gd name="connsiteX8" fmla="*/ 9080575 w 9086036"/>
              <a:gd name="connsiteY8" fmla="*/ 2798328 h 3891538"/>
              <a:gd name="connsiteX9" fmla="*/ 9080575 w 9086036"/>
              <a:gd name="connsiteY9" fmla="*/ 3484128 h 3891538"/>
              <a:gd name="connsiteX10" fmla="*/ 9004375 w 9086036"/>
              <a:gd name="connsiteY10" fmla="*/ 3827028 h 3891538"/>
              <a:gd name="connsiteX11" fmla="*/ 8204275 w 9086036"/>
              <a:gd name="connsiteY11" fmla="*/ 3846078 h 3891538"/>
              <a:gd name="connsiteX12" fmla="*/ 7042225 w 9086036"/>
              <a:gd name="connsiteY12" fmla="*/ 3798453 h 3891538"/>
              <a:gd name="connsiteX13" fmla="*/ 7251775 w 9086036"/>
              <a:gd name="connsiteY13" fmla="*/ 2541153 h 3891538"/>
              <a:gd name="connsiteX14" fmla="*/ 7261300 w 9086036"/>
              <a:gd name="connsiteY14" fmla="*/ 2312553 h 3891538"/>
              <a:gd name="connsiteX15" fmla="*/ 6842200 w 9086036"/>
              <a:gd name="connsiteY15" fmla="*/ 2198253 h 3891538"/>
              <a:gd name="connsiteX16" fmla="*/ 5642050 w 9086036"/>
              <a:gd name="connsiteY16" fmla="*/ 2274453 h 3891538"/>
              <a:gd name="connsiteX17" fmla="*/ 4775275 w 9086036"/>
              <a:gd name="connsiteY17" fmla="*/ 2322078 h 3891538"/>
              <a:gd name="connsiteX18" fmla="*/ 4156150 w 9086036"/>
              <a:gd name="connsiteY18" fmla="*/ 2817378 h 3891538"/>
              <a:gd name="connsiteX19" fmla="*/ 3194125 w 9086036"/>
              <a:gd name="connsiteY19" fmla="*/ 3693678 h 3891538"/>
              <a:gd name="connsiteX20" fmla="*/ 3022675 w 9086036"/>
              <a:gd name="connsiteY20" fmla="*/ 3857986 h 3891538"/>
              <a:gd name="connsiteX21" fmla="*/ 2717875 w 9086036"/>
              <a:gd name="connsiteY21" fmla="*/ 3788928 h 3891538"/>
              <a:gd name="connsiteX22" fmla="*/ 3670375 w 9086036"/>
              <a:gd name="connsiteY22" fmla="*/ 2865003 h 3891538"/>
              <a:gd name="connsiteX23" fmla="*/ 4003750 w 9086036"/>
              <a:gd name="connsiteY23" fmla="*/ 2474478 h 3891538"/>
              <a:gd name="connsiteX24" fmla="*/ 2660725 w 9086036"/>
              <a:gd name="connsiteY24" fmla="*/ 2341128 h 3891538"/>
              <a:gd name="connsiteX25" fmla="*/ 908125 w 9086036"/>
              <a:gd name="connsiteY25" fmla="*/ 2226828 h 3891538"/>
              <a:gd name="connsiteX26" fmla="*/ 88975 w 9086036"/>
              <a:gd name="connsiteY26" fmla="*/ 2674503 h 3891538"/>
              <a:gd name="connsiteX27" fmla="*/ 31825 w 9086036"/>
              <a:gd name="connsiteY27" fmla="*/ 2464953 h 3891538"/>
              <a:gd name="connsiteX28" fmla="*/ 603325 w 9086036"/>
              <a:gd name="connsiteY28" fmla="*/ 2064903 h 3891538"/>
              <a:gd name="connsiteX29" fmla="*/ 88975 w 9086036"/>
              <a:gd name="connsiteY29" fmla="*/ 1874403 h 3891538"/>
              <a:gd name="connsiteX30" fmla="*/ 50875 w 9086036"/>
              <a:gd name="connsiteY30" fmla="*/ 1588653 h 3891538"/>
              <a:gd name="connsiteX31" fmla="*/ 289000 w 9086036"/>
              <a:gd name="connsiteY31" fmla="*/ 1741053 h 3891538"/>
              <a:gd name="connsiteX0" fmla="*/ 289000 w 9086036"/>
              <a:gd name="connsiteY0" fmla="*/ 1741053 h 3896694"/>
              <a:gd name="connsiteX1" fmla="*/ 1508200 w 9086036"/>
              <a:gd name="connsiteY1" fmla="*/ 1960128 h 3896694"/>
              <a:gd name="connsiteX2" fmla="*/ 3470350 w 9086036"/>
              <a:gd name="connsiteY2" fmla="*/ 1941078 h 3896694"/>
              <a:gd name="connsiteX3" fmla="*/ 5918275 w 9086036"/>
              <a:gd name="connsiteY3" fmla="*/ 1750578 h 3896694"/>
              <a:gd name="connsiteX4" fmla="*/ 7661350 w 9086036"/>
              <a:gd name="connsiteY4" fmla="*/ 1207653 h 3896694"/>
              <a:gd name="connsiteX5" fmla="*/ 8470975 w 9086036"/>
              <a:gd name="connsiteY5" fmla="*/ 293253 h 3896694"/>
              <a:gd name="connsiteX6" fmla="*/ 8994850 w 9086036"/>
              <a:gd name="connsiteY6" fmla="*/ 17028 h 3896694"/>
              <a:gd name="connsiteX7" fmla="*/ 9080575 w 9086036"/>
              <a:gd name="connsiteY7" fmla="*/ 702828 h 3896694"/>
              <a:gd name="connsiteX8" fmla="*/ 9080575 w 9086036"/>
              <a:gd name="connsiteY8" fmla="*/ 2798328 h 3896694"/>
              <a:gd name="connsiteX9" fmla="*/ 9080575 w 9086036"/>
              <a:gd name="connsiteY9" fmla="*/ 3484128 h 3896694"/>
              <a:gd name="connsiteX10" fmla="*/ 9004375 w 9086036"/>
              <a:gd name="connsiteY10" fmla="*/ 3827028 h 3896694"/>
              <a:gd name="connsiteX11" fmla="*/ 8204275 w 9086036"/>
              <a:gd name="connsiteY11" fmla="*/ 3846078 h 3896694"/>
              <a:gd name="connsiteX12" fmla="*/ 7042225 w 9086036"/>
              <a:gd name="connsiteY12" fmla="*/ 3798453 h 3896694"/>
              <a:gd name="connsiteX13" fmla="*/ 7251775 w 9086036"/>
              <a:gd name="connsiteY13" fmla="*/ 2541153 h 3896694"/>
              <a:gd name="connsiteX14" fmla="*/ 7261300 w 9086036"/>
              <a:gd name="connsiteY14" fmla="*/ 2312553 h 3896694"/>
              <a:gd name="connsiteX15" fmla="*/ 6842200 w 9086036"/>
              <a:gd name="connsiteY15" fmla="*/ 2198253 h 3896694"/>
              <a:gd name="connsiteX16" fmla="*/ 5642050 w 9086036"/>
              <a:gd name="connsiteY16" fmla="*/ 2274453 h 3896694"/>
              <a:gd name="connsiteX17" fmla="*/ 4775275 w 9086036"/>
              <a:gd name="connsiteY17" fmla="*/ 2322078 h 3896694"/>
              <a:gd name="connsiteX18" fmla="*/ 4156150 w 9086036"/>
              <a:gd name="connsiteY18" fmla="*/ 2817378 h 3896694"/>
              <a:gd name="connsiteX19" fmla="*/ 3194125 w 9086036"/>
              <a:gd name="connsiteY19" fmla="*/ 3693678 h 3896694"/>
              <a:gd name="connsiteX20" fmla="*/ 3022675 w 9086036"/>
              <a:gd name="connsiteY20" fmla="*/ 3857986 h 3896694"/>
              <a:gd name="connsiteX21" fmla="*/ 2660725 w 9086036"/>
              <a:gd name="connsiteY21" fmla="*/ 3798453 h 3896694"/>
              <a:gd name="connsiteX22" fmla="*/ 3670375 w 9086036"/>
              <a:gd name="connsiteY22" fmla="*/ 2865003 h 3896694"/>
              <a:gd name="connsiteX23" fmla="*/ 4003750 w 9086036"/>
              <a:gd name="connsiteY23" fmla="*/ 2474478 h 3896694"/>
              <a:gd name="connsiteX24" fmla="*/ 2660725 w 9086036"/>
              <a:gd name="connsiteY24" fmla="*/ 2341128 h 3896694"/>
              <a:gd name="connsiteX25" fmla="*/ 908125 w 9086036"/>
              <a:gd name="connsiteY25" fmla="*/ 2226828 h 3896694"/>
              <a:gd name="connsiteX26" fmla="*/ 88975 w 9086036"/>
              <a:gd name="connsiteY26" fmla="*/ 2674503 h 3896694"/>
              <a:gd name="connsiteX27" fmla="*/ 31825 w 9086036"/>
              <a:gd name="connsiteY27" fmla="*/ 2464953 h 3896694"/>
              <a:gd name="connsiteX28" fmla="*/ 603325 w 9086036"/>
              <a:gd name="connsiteY28" fmla="*/ 2064903 h 3896694"/>
              <a:gd name="connsiteX29" fmla="*/ 88975 w 9086036"/>
              <a:gd name="connsiteY29" fmla="*/ 1874403 h 3896694"/>
              <a:gd name="connsiteX30" fmla="*/ 50875 w 9086036"/>
              <a:gd name="connsiteY30" fmla="*/ 1588653 h 3896694"/>
              <a:gd name="connsiteX31" fmla="*/ 289000 w 9086036"/>
              <a:gd name="connsiteY31" fmla="*/ 1741053 h 3896694"/>
              <a:gd name="connsiteX0" fmla="*/ 289000 w 9086036"/>
              <a:gd name="connsiteY0" fmla="*/ 1741053 h 3861376"/>
              <a:gd name="connsiteX1" fmla="*/ 1508200 w 9086036"/>
              <a:gd name="connsiteY1" fmla="*/ 1960128 h 3861376"/>
              <a:gd name="connsiteX2" fmla="*/ 3470350 w 9086036"/>
              <a:gd name="connsiteY2" fmla="*/ 1941078 h 3861376"/>
              <a:gd name="connsiteX3" fmla="*/ 5918275 w 9086036"/>
              <a:gd name="connsiteY3" fmla="*/ 1750578 h 3861376"/>
              <a:gd name="connsiteX4" fmla="*/ 7661350 w 9086036"/>
              <a:gd name="connsiteY4" fmla="*/ 1207653 h 3861376"/>
              <a:gd name="connsiteX5" fmla="*/ 8470975 w 9086036"/>
              <a:gd name="connsiteY5" fmla="*/ 293253 h 3861376"/>
              <a:gd name="connsiteX6" fmla="*/ 8994850 w 9086036"/>
              <a:gd name="connsiteY6" fmla="*/ 17028 h 3861376"/>
              <a:gd name="connsiteX7" fmla="*/ 9080575 w 9086036"/>
              <a:gd name="connsiteY7" fmla="*/ 702828 h 3861376"/>
              <a:gd name="connsiteX8" fmla="*/ 9080575 w 9086036"/>
              <a:gd name="connsiteY8" fmla="*/ 2798328 h 3861376"/>
              <a:gd name="connsiteX9" fmla="*/ 9080575 w 9086036"/>
              <a:gd name="connsiteY9" fmla="*/ 3484128 h 3861376"/>
              <a:gd name="connsiteX10" fmla="*/ 9004375 w 9086036"/>
              <a:gd name="connsiteY10" fmla="*/ 3827028 h 3861376"/>
              <a:gd name="connsiteX11" fmla="*/ 8204275 w 9086036"/>
              <a:gd name="connsiteY11" fmla="*/ 3846078 h 3861376"/>
              <a:gd name="connsiteX12" fmla="*/ 7042225 w 9086036"/>
              <a:gd name="connsiteY12" fmla="*/ 3798453 h 3861376"/>
              <a:gd name="connsiteX13" fmla="*/ 7251775 w 9086036"/>
              <a:gd name="connsiteY13" fmla="*/ 2541153 h 3861376"/>
              <a:gd name="connsiteX14" fmla="*/ 7261300 w 9086036"/>
              <a:gd name="connsiteY14" fmla="*/ 2312553 h 3861376"/>
              <a:gd name="connsiteX15" fmla="*/ 6842200 w 9086036"/>
              <a:gd name="connsiteY15" fmla="*/ 2198253 h 3861376"/>
              <a:gd name="connsiteX16" fmla="*/ 5642050 w 9086036"/>
              <a:gd name="connsiteY16" fmla="*/ 2274453 h 3861376"/>
              <a:gd name="connsiteX17" fmla="*/ 4775275 w 9086036"/>
              <a:gd name="connsiteY17" fmla="*/ 2322078 h 3861376"/>
              <a:gd name="connsiteX18" fmla="*/ 4156150 w 9086036"/>
              <a:gd name="connsiteY18" fmla="*/ 2817378 h 3861376"/>
              <a:gd name="connsiteX19" fmla="*/ 3194125 w 9086036"/>
              <a:gd name="connsiteY19" fmla="*/ 3693678 h 3861376"/>
              <a:gd name="connsiteX20" fmla="*/ 3022675 w 9086036"/>
              <a:gd name="connsiteY20" fmla="*/ 3857986 h 3861376"/>
              <a:gd name="connsiteX21" fmla="*/ 2660725 w 9086036"/>
              <a:gd name="connsiteY21" fmla="*/ 3798453 h 3861376"/>
              <a:gd name="connsiteX22" fmla="*/ 3670375 w 9086036"/>
              <a:gd name="connsiteY22" fmla="*/ 2865003 h 3861376"/>
              <a:gd name="connsiteX23" fmla="*/ 4003750 w 9086036"/>
              <a:gd name="connsiteY23" fmla="*/ 2474478 h 3861376"/>
              <a:gd name="connsiteX24" fmla="*/ 2660725 w 9086036"/>
              <a:gd name="connsiteY24" fmla="*/ 2341128 h 3861376"/>
              <a:gd name="connsiteX25" fmla="*/ 908125 w 9086036"/>
              <a:gd name="connsiteY25" fmla="*/ 2226828 h 3861376"/>
              <a:gd name="connsiteX26" fmla="*/ 88975 w 9086036"/>
              <a:gd name="connsiteY26" fmla="*/ 2674503 h 3861376"/>
              <a:gd name="connsiteX27" fmla="*/ 31825 w 9086036"/>
              <a:gd name="connsiteY27" fmla="*/ 2464953 h 3861376"/>
              <a:gd name="connsiteX28" fmla="*/ 603325 w 9086036"/>
              <a:gd name="connsiteY28" fmla="*/ 2064903 h 3861376"/>
              <a:gd name="connsiteX29" fmla="*/ 88975 w 9086036"/>
              <a:gd name="connsiteY29" fmla="*/ 1874403 h 3861376"/>
              <a:gd name="connsiteX30" fmla="*/ 50875 w 9086036"/>
              <a:gd name="connsiteY30" fmla="*/ 1588653 h 3861376"/>
              <a:gd name="connsiteX31" fmla="*/ 289000 w 9086036"/>
              <a:gd name="connsiteY31" fmla="*/ 1741053 h 3861376"/>
              <a:gd name="connsiteX0" fmla="*/ 289000 w 9086036"/>
              <a:gd name="connsiteY0" fmla="*/ 1741053 h 3860948"/>
              <a:gd name="connsiteX1" fmla="*/ 1508200 w 9086036"/>
              <a:gd name="connsiteY1" fmla="*/ 1960128 h 3860948"/>
              <a:gd name="connsiteX2" fmla="*/ 3470350 w 9086036"/>
              <a:gd name="connsiteY2" fmla="*/ 1941078 h 3860948"/>
              <a:gd name="connsiteX3" fmla="*/ 5918275 w 9086036"/>
              <a:gd name="connsiteY3" fmla="*/ 1750578 h 3860948"/>
              <a:gd name="connsiteX4" fmla="*/ 7661350 w 9086036"/>
              <a:gd name="connsiteY4" fmla="*/ 1207653 h 3860948"/>
              <a:gd name="connsiteX5" fmla="*/ 8470975 w 9086036"/>
              <a:gd name="connsiteY5" fmla="*/ 293253 h 3860948"/>
              <a:gd name="connsiteX6" fmla="*/ 8994850 w 9086036"/>
              <a:gd name="connsiteY6" fmla="*/ 17028 h 3860948"/>
              <a:gd name="connsiteX7" fmla="*/ 9080575 w 9086036"/>
              <a:gd name="connsiteY7" fmla="*/ 702828 h 3860948"/>
              <a:gd name="connsiteX8" fmla="*/ 9080575 w 9086036"/>
              <a:gd name="connsiteY8" fmla="*/ 2798328 h 3860948"/>
              <a:gd name="connsiteX9" fmla="*/ 9080575 w 9086036"/>
              <a:gd name="connsiteY9" fmla="*/ 3484128 h 3860948"/>
              <a:gd name="connsiteX10" fmla="*/ 9004375 w 9086036"/>
              <a:gd name="connsiteY10" fmla="*/ 3827028 h 3860948"/>
              <a:gd name="connsiteX11" fmla="*/ 8204275 w 9086036"/>
              <a:gd name="connsiteY11" fmla="*/ 3846078 h 3860948"/>
              <a:gd name="connsiteX12" fmla="*/ 7042225 w 9086036"/>
              <a:gd name="connsiteY12" fmla="*/ 3798453 h 3860948"/>
              <a:gd name="connsiteX13" fmla="*/ 7251775 w 9086036"/>
              <a:gd name="connsiteY13" fmla="*/ 2541153 h 3860948"/>
              <a:gd name="connsiteX14" fmla="*/ 7261300 w 9086036"/>
              <a:gd name="connsiteY14" fmla="*/ 2312553 h 3860948"/>
              <a:gd name="connsiteX15" fmla="*/ 6842200 w 9086036"/>
              <a:gd name="connsiteY15" fmla="*/ 2198253 h 3860948"/>
              <a:gd name="connsiteX16" fmla="*/ 5642050 w 9086036"/>
              <a:gd name="connsiteY16" fmla="*/ 2274453 h 3860948"/>
              <a:gd name="connsiteX17" fmla="*/ 4775275 w 9086036"/>
              <a:gd name="connsiteY17" fmla="*/ 2322078 h 3860948"/>
              <a:gd name="connsiteX18" fmla="*/ 4156150 w 9086036"/>
              <a:gd name="connsiteY18" fmla="*/ 2817378 h 3860948"/>
              <a:gd name="connsiteX19" fmla="*/ 3194125 w 9086036"/>
              <a:gd name="connsiteY19" fmla="*/ 3693678 h 3860948"/>
              <a:gd name="connsiteX20" fmla="*/ 3022675 w 9086036"/>
              <a:gd name="connsiteY20" fmla="*/ 3857986 h 3860948"/>
              <a:gd name="connsiteX21" fmla="*/ 2660725 w 9086036"/>
              <a:gd name="connsiteY21" fmla="*/ 3798453 h 3860948"/>
              <a:gd name="connsiteX22" fmla="*/ 2739307 w 9086036"/>
              <a:gd name="connsiteY22" fmla="*/ 3717491 h 3860948"/>
              <a:gd name="connsiteX23" fmla="*/ 3670375 w 9086036"/>
              <a:gd name="connsiteY23" fmla="*/ 2865003 h 3860948"/>
              <a:gd name="connsiteX24" fmla="*/ 4003750 w 9086036"/>
              <a:gd name="connsiteY24" fmla="*/ 2474478 h 3860948"/>
              <a:gd name="connsiteX25" fmla="*/ 2660725 w 9086036"/>
              <a:gd name="connsiteY25" fmla="*/ 2341128 h 3860948"/>
              <a:gd name="connsiteX26" fmla="*/ 908125 w 9086036"/>
              <a:gd name="connsiteY26" fmla="*/ 2226828 h 3860948"/>
              <a:gd name="connsiteX27" fmla="*/ 88975 w 9086036"/>
              <a:gd name="connsiteY27" fmla="*/ 2674503 h 3860948"/>
              <a:gd name="connsiteX28" fmla="*/ 31825 w 9086036"/>
              <a:gd name="connsiteY28" fmla="*/ 2464953 h 3860948"/>
              <a:gd name="connsiteX29" fmla="*/ 603325 w 9086036"/>
              <a:gd name="connsiteY29" fmla="*/ 2064903 h 3860948"/>
              <a:gd name="connsiteX30" fmla="*/ 88975 w 9086036"/>
              <a:gd name="connsiteY30" fmla="*/ 1874403 h 3860948"/>
              <a:gd name="connsiteX31" fmla="*/ 50875 w 9086036"/>
              <a:gd name="connsiteY31" fmla="*/ 1588653 h 3860948"/>
              <a:gd name="connsiteX32" fmla="*/ 289000 w 9086036"/>
              <a:gd name="connsiteY32" fmla="*/ 1741053 h 3860948"/>
              <a:gd name="connsiteX0" fmla="*/ 289000 w 9086036"/>
              <a:gd name="connsiteY0" fmla="*/ 1741053 h 3861986"/>
              <a:gd name="connsiteX1" fmla="*/ 1508200 w 9086036"/>
              <a:gd name="connsiteY1" fmla="*/ 1960128 h 3861986"/>
              <a:gd name="connsiteX2" fmla="*/ 3470350 w 9086036"/>
              <a:gd name="connsiteY2" fmla="*/ 1941078 h 3861986"/>
              <a:gd name="connsiteX3" fmla="*/ 5918275 w 9086036"/>
              <a:gd name="connsiteY3" fmla="*/ 1750578 h 3861986"/>
              <a:gd name="connsiteX4" fmla="*/ 7661350 w 9086036"/>
              <a:gd name="connsiteY4" fmla="*/ 1207653 h 3861986"/>
              <a:gd name="connsiteX5" fmla="*/ 8470975 w 9086036"/>
              <a:gd name="connsiteY5" fmla="*/ 293253 h 3861986"/>
              <a:gd name="connsiteX6" fmla="*/ 8994850 w 9086036"/>
              <a:gd name="connsiteY6" fmla="*/ 17028 h 3861986"/>
              <a:gd name="connsiteX7" fmla="*/ 9080575 w 9086036"/>
              <a:gd name="connsiteY7" fmla="*/ 702828 h 3861986"/>
              <a:gd name="connsiteX8" fmla="*/ 9080575 w 9086036"/>
              <a:gd name="connsiteY8" fmla="*/ 2798328 h 3861986"/>
              <a:gd name="connsiteX9" fmla="*/ 9080575 w 9086036"/>
              <a:gd name="connsiteY9" fmla="*/ 3484128 h 3861986"/>
              <a:gd name="connsiteX10" fmla="*/ 9004375 w 9086036"/>
              <a:gd name="connsiteY10" fmla="*/ 3827028 h 3861986"/>
              <a:gd name="connsiteX11" fmla="*/ 8204275 w 9086036"/>
              <a:gd name="connsiteY11" fmla="*/ 3846078 h 3861986"/>
              <a:gd name="connsiteX12" fmla="*/ 7042225 w 9086036"/>
              <a:gd name="connsiteY12" fmla="*/ 3798453 h 3861986"/>
              <a:gd name="connsiteX13" fmla="*/ 7251775 w 9086036"/>
              <a:gd name="connsiteY13" fmla="*/ 2541153 h 3861986"/>
              <a:gd name="connsiteX14" fmla="*/ 7261300 w 9086036"/>
              <a:gd name="connsiteY14" fmla="*/ 2312553 h 3861986"/>
              <a:gd name="connsiteX15" fmla="*/ 6842200 w 9086036"/>
              <a:gd name="connsiteY15" fmla="*/ 2198253 h 3861986"/>
              <a:gd name="connsiteX16" fmla="*/ 5642050 w 9086036"/>
              <a:gd name="connsiteY16" fmla="*/ 2274453 h 3861986"/>
              <a:gd name="connsiteX17" fmla="*/ 4775275 w 9086036"/>
              <a:gd name="connsiteY17" fmla="*/ 2322078 h 3861986"/>
              <a:gd name="connsiteX18" fmla="*/ 4156150 w 9086036"/>
              <a:gd name="connsiteY18" fmla="*/ 2817378 h 3861986"/>
              <a:gd name="connsiteX19" fmla="*/ 3194125 w 9086036"/>
              <a:gd name="connsiteY19" fmla="*/ 3693678 h 3861986"/>
              <a:gd name="connsiteX20" fmla="*/ 3022675 w 9086036"/>
              <a:gd name="connsiteY20" fmla="*/ 3857986 h 3861986"/>
              <a:gd name="connsiteX21" fmla="*/ 2660725 w 9086036"/>
              <a:gd name="connsiteY21" fmla="*/ 3798453 h 3861986"/>
              <a:gd name="connsiteX22" fmla="*/ 2860751 w 9086036"/>
              <a:gd name="connsiteY22" fmla="*/ 3607953 h 3861986"/>
              <a:gd name="connsiteX23" fmla="*/ 3670375 w 9086036"/>
              <a:gd name="connsiteY23" fmla="*/ 2865003 h 3861986"/>
              <a:gd name="connsiteX24" fmla="*/ 4003750 w 9086036"/>
              <a:gd name="connsiteY24" fmla="*/ 2474478 h 3861986"/>
              <a:gd name="connsiteX25" fmla="*/ 2660725 w 9086036"/>
              <a:gd name="connsiteY25" fmla="*/ 2341128 h 3861986"/>
              <a:gd name="connsiteX26" fmla="*/ 908125 w 9086036"/>
              <a:gd name="connsiteY26" fmla="*/ 2226828 h 3861986"/>
              <a:gd name="connsiteX27" fmla="*/ 88975 w 9086036"/>
              <a:gd name="connsiteY27" fmla="*/ 2674503 h 3861986"/>
              <a:gd name="connsiteX28" fmla="*/ 31825 w 9086036"/>
              <a:gd name="connsiteY28" fmla="*/ 2464953 h 3861986"/>
              <a:gd name="connsiteX29" fmla="*/ 603325 w 9086036"/>
              <a:gd name="connsiteY29" fmla="*/ 2064903 h 3861986"/>
              <a:gd name="connsiteX30" fmla="*/ 88975 w 9086036"/>
              <a:gd name="connsiteY30" fmla="*/ 1874403 h 3861986"/>
              <a:gd name="connsiteX31" fmla="*/ 50875 w 9086036"/>
              <a:gd name="connsiteY31" fmla="*/ 1588653 h 3861986"/>
              <a:gd name="connsiteX32" fmla="*/ 289000 w 9086036"/>
              <a:gd name="connsiteY32" fmla="*/ 1741053 h 3861986"/>
              <a:gd name="connsiteX0" fmla="*/ 289000 w 9086036"/>
              <a:gd name="connsiteY0" fmla="*/ 1741053 h 3883740"/>
              <a:gd name="connsiteX1" fmla="*/ 1508200 w 9086036"/>
              <a:gd name="connsiteY1" fmla="*/ 1960128 h 3883740"/>
              <a:gd name="connsiteX2" fmla="*/ 3470350 w 9086036"/>
              <a:gd name="connsiteY2" fmla="*/ 1941078 h 3883740"/>
              <a:gd name="connsiteX3" fmla="*/ 5918275 w 9086036"/>
              <a:gd name="connsiteY3" fmla="*/ 1750578 h 3883740"/>
              <a:gd name="connsiteX4" fmla="*/ 7661350 w 9086036"/>
              <a:gd name="connsiteY4" fmla="*/ 1207653 h 3883740"/>
              <a:gd name="connsiteX5" fmla="*/ 8470975 w 9086036"/>
              <a:gd name="connsiteY5" fmla="*/ 293253 h 3883740"/>
              <a:gd name="connsiteX6" fmla="*/ 8994850 w 9086036"/>
              <a:gd name="connsiteY6" fmla="*/ 17028 h 3883740"/>
              <a:gd name="connsiteX7" fmla="*/ 9080575 w 9086036"/>
              <a:gd name="connsiteY7" fmla="*/ 702828 h 3883740"/>
              <a:gd name="connsiteX8" fmla="*/ 9080575 w 9086036"/>
              <a:gd name="connsiteY8" fmla="*/ 2798328 h 3883740"/>
              <a:gd name="connsiteX9" fmla="*/ 9080575 w 9086036"/>
              <a:gd name="connsiteY9" fmla="*/ 3484128 h 3883740"/>
              <a:gd name="connsiteX10" fmla="*/ 9004375 w 9086036"/>
              <a:gd name="connsiteY10" fmla="*/ 3827028 h 3883740"/>
              <a:gd name="connsiteX11" fmla="*/ 8204275 w 9086036"/>
              <a:gd name="connsiteY11" fmla="*/ 3846078 h 3883740"/>
              <a:gd name="connsiteX12" fmla="*/ 7042225 w 9086036"/>
              <a:gd name="connsiteY12" fmla="*/ 3798453 h 3883740"/>
              <a:gd name="connsiteX13" fmla="*/ 7251775 w 9086036"/>
              <a:gd name="connsiteY13" fmla="*/ 2541153 h 3883740"/>
              <a:gd name="connsiteX14" fmla="*/ 7261300 w 9086036"/>
              <a:gd name="connsiteY14" fmla="*/ 2312553 h 3883740"/>
              <a:gd name="connsiteX15" fmla="*/ 6842200 w 9086036"/>
              <a:gd name="connsiteY15" fmla="*/ 2198253 h 3883740"/>
              <a:gd name="connsiteX16" fmla="*/ 5642050 w 9086036"/>
              <a:gd name="connsiteY16" fmla="*/ 2274453 h 3883740"/>
              <a:gd name="connsiteX17" fmla="*/ 4775275 w 9086036"/>
              <a:gd name="connsiteY17" fmla="*/ 2322078 h 3883740"/>
              <a:gd name="connsiteX18" fmla="*/ 4156150 w 9086036"/>
              <a:gd name="connsiteY18" fmla="*/ 2817378 h 3883740"/>
              <a:gd name="connsiteX19" fmla="*/ 3194125 w 9086036"/>
              <a:gd name="connsiteY19" fmla="*/ 3693678 h 3883740"/>
              <a:gd name="connsiteX20" fmla="*/ 3022675 w 9086036"/>
              <a:gd name="connsiteY20" fmla="*/ 3857986 h 3883740"/>
              <a:gd name="connsiteX21" fmla="*/ 2613100 w 9086036"/>
              <a:gd name="connsiteY21" fmla="*/ 3862746 h 3883740"/>
              <a:gd name="connsiteX22" fmla="*/ 2860751 w 9086036"/>
              <a:gd name="connsiteY22" fmla="*/ 3607953 h 3883740"/>
              <a:gd name="connsiteX23" fmla="*/ 3670375 w 9086036"/>
              <a:gd name="connsiteY23" fmla="*/ 2865003 h 3883740"/>
              <a:gd name="connsiteX24" fmla="*/ 4003750 w 9086036"/>
              <a:gd name="connsiteY24" fmla="*/ 2474478 h 3883740"/>
              <a:gd name="connsiteX25" fmla="*/ 2660725 w 9086036"/>
              <a:gd name="connsiteY25" fmla="*/ 2341128 h 3883740"/>
              <a:gd name="connsiteX26" fmla="*/ 908125 w 9086036"/>
              <a:gd name="connsiteY26" fmla="*/ 2226828 h 3883740"/>
              <a:gd name="connsiteX27" fmla="*/ 88975 w 9086036"/>
              <a:gd name="connsiteY27" fmla="*/ 2674503 h 3883740"/>
              <a:gd name="connsiteX28" fmla="*/ 31825 w 9086036"/>
              <a:gd name="connsiteY28" fmla="*/ 2464953 h 3883740"/>
              <a:gd name="connsiteX29" fmla="*/ 603325 w 9086036"/>
              <a:gd name="connsiteY29" fmla="*/ 2064903 h 3883740"/>
              <a:gd name="connsiteX30" fmla="*/ 88975 w 9086036"/>
              <a:gd name="connsiteY30" fmla="*/ 1874403 h 3883740"/>
              <a:gd name="connsiteX31" fmla="*/ 50875 w 9086036"/>
              <a:gd name="connsiteY31" fmla="*/ 1588653 h 3883740"/>
              <a:gd name="connsiteX32" fmla="*/ 289000 w 9086036"/>
              <a:gd name="connsiteY32" fmla="*/ 1741053 h 3883740"/>
              <a:gd name="connsiteX0" fmla="*/ 289000 w 9086036"/>
              <a:gd name="connsiteY0" fmla="*/ 1741053 h 3891357"/>
              <a:gd name="connsiteX1" fmla="*/ 1508200 w 9086036"/>
              <a:gd name="connsiteY1" fmla="*/ 1960128 h 3891357"/>
              <a:gd name="connsiteX2" fmla="*/ 3470350 w 9086036"/>
              <a:gd name="connsiteY2" fmla="*/ 1941078 h 3891357"/>
              <a:gd name="connsiteX3" fmla="*/ 5918275 w 9086036"/>
              <a:gd name="connsiteY3" fmla="*/ 1750578 h 3891357"/>
              <a:gd name="connsiteX4" fmla="*/ 7661350 w 9086036"/>
              <a:gd name="connsiteY4" fmla="*/ 1207653 h 3891357"/>
              <a:gd name="connsiteX5" fmla="*/ 8470975 w 9086036"/>
              <a:gd name="connsiteY5" fmla="*/ 293253 h 3891357"/>
              <a:gd name="connsiteX6" fmla="*/ 8994850 w 9086036"/>
              <a:gd name="connsiteY6" fmla="*/ 17028 h 3891357"/>
              <a:gd name="connsiteX7" fmla="*/ 9080575 w 9086036"/>
              <a:gd name="connsiteY7" fmla="*/ 702828 h 3891357"/>
              <a:gd name="connsiteX8" fmla="*/ 9080575 w 9086036"/>
              <a:gd name="connsiteY8" fmla="*/ 2798328 h 3891357"/>
              <a:gd name="connsiteX9" fmla="*/ 9080575 w 9086036"/>
              <a:gd name="connsiteY9" fmla="*/ 3484128 h 3891357"/>
              <a:gd name="connsiteX10" fmla="*/ 9004375 w 9086036"/>
              <a:gd name="connsiteY10" fmla="*/ 3827028 h 3891357"/>
              <a:gd name="connsiteX11" fmla="*/ 8204275 w 9086036"/>
              <a:gd name="connsiteY11" fmla="*/ 3846078 h 3891357"/>
              <a:gd name="connsiteX12" fmla="*/ 7042225 w 9086036"/>
              <a:gd name="connsiteY12" fmla="*/ 3798453 h 3891357"/>
              <a:gd name="connsiteX13" fmla="*/ 7251775 w 9086036"/>
              <a:gd name="connsiteY13" fmla="*/ 2541153 h 3891357"/>
              <a:gd name="connsiteX14" fmla="*/ 7261300 w 9086036"/>
              <a:gd name="connsiteY14" fmla="*/ 2312553 h 3891357"/>
              <a:gd name="connsiteX15" fmla="*/ 6842200 w 9086036"/>
              <a:gd name="connsiteY15" fmla="*/ 2198253 h 3891357"/>
              <a:gd name="connsiteX16" fmla="*/ 5642050 w 9086036"/>
              <a:gd name="connsiteY16" fmla="*/ 2274453 h 3891357"/>
              <a:gd name="connsiteX17" fmla="*/ 4775275 w 9086036"/>
              <a:gd name="connsiteY17" fmla="*/ 2322078 h 3891357"/>
              <a:gd name="connsiteX18" fmla="*/ 4156150 w 9086036"/>
              <a:gd name="connsiteY18" fmla="*/ 2817378 h 3891357"/>
              <a:gd name="connsiteX19" fmla="*/ 3194125 w 9086036"/>
              <a:gd name="connsiteY19" fmla="*/ 3693678 h 3891357"/>
              <a:gd name="connsiteX20" fmla="*/ 3015531 w 9086036"/>
              <a:gd name="connsiteY20" fmla="*/ 3874655 h 3891357"/>
              <a:gd name="connsiteX21" fmla="*/ 2613100 w 9086036"/>
              <a:gd name="connsiteY21" fmla="*/ 3862746 h 3891357"/>
              <a:gd name="connsiteX22" fmla="*/ 2860751 w 9086036"/>
              <a:gd name="connsiteY22" fmla="*/ 3607953 h 3891357"/>
              <a:gd name="connsiteX23" fmla="*/ 3670375 w 9086036"/>
              <a:gd name="connsiteY23" fmla="*/ 2865003 h 3891357"/>
              <a:gd name="connsiteX24" fmla="*/ 4003750 w 9086036"/>
              <a:gd name="connsiteY24" fmla="*/ 2474478 h 3891357"/>
              <a:gd name="connsiteX25" fmla="*/ 2660725 w 9086036"/>
              <a:gd name="connsiteY25" fmla="*/ 2341128 h 3891357"/>
              <a:gd name="connsiteX26" fmla="*/ 908125 w 9086036"/>
              <a:gd name="connsiteY26" fmla="*/ 2226828 h 3891357"/>
              <a:gd name="connsiteX27" fmla="*/ 88975 w 9086036"/>
              <a:gd name="connsiteY27" fmla="*/ 2674503 h 3891357"/>
              <a:gd name="connsiteX28" fmla="*/ 31825 w 9086036"/>
              <a:gd name="connsiteY28" fmla="*/ 2464953 h 3891357"/>
              <a:gd name="connsiteX29" fmla="*/ 603325 w 9086036"/>
              <a:gd name="connsiteY29" fmla="*/ 2064903 h 3891357"/>
              <a:gd name="connsiteX30" fmla="*/ 88975 w 9086036"/>
              <a:gd name="connsiteY30" fmla="*/ 1874403 h 3891357"/>
              <a:gd name="connsiteX31" fmla="*/ 50875 w 9086036"/>
              <a:gd name="connsiteY31" fmla="*/ 1588653 h 3891357"/>
              <a:gd name="connsiteX32" fmla="*/ 289000 w 9086036"/>
              <a:gd name="connsiteY32" fmla="*/ 1741053 h 3891357"/>
              <a:gd name="connsiteX0" fmla="*/ 289000 w 9086036"/>
              <a:gd name="connsiteY0" fmla="*/ 1741053 h 3891357"/>
              <a:gd name="connsiteX1" fmla="*/ 1508200 w 9086036"/>
              <a:gd name="connsiteY1" fmla="*/ 1960128 h 3891357"/>
              <a:gd name="connsiteX2" fmla="*/ 3470350 w 9086036"/>
              <a:gd name="connsiteY2" fmla="*/ 1941078 h 3891357"/>
              <a:gd name="connsiteX3" fmla="*/ 5918275 w 9086036"/>
              <a:gd name="connsiteY3" fmla="*/ 1750578 h 3891357"/>
              <a:gd name="connsiteX4" fmla="*/ 7661350 w 9086036"/>
              <a:gd name="connsiteY4" fmla="*/ 1207653 h 3891357"/>
              <a:gd name="connsiteX5" fmla="*/ 8470975 w 9086036"/>
              <a:gd name="connsiteY5" fmla="*/ 293253 h 3891357"/>
              <a:gd name="connsiteX6" fmla="*/ 8994850 w 9086036"/>
              <a:gd name="connsiteY6" fmla="*/ 17028 h 3891357"/>
              <a:gd name="connsiteX7" fmla="*/ 9080575 w 9086036"/>
              <a:gd name="connsiteY7" fmla="*/ 702828 h 3891357"/>
              <a:gd name="connsiteX8" fmla="*/ 9080575 w 9086036"/>
              <a:gd name="connsiteY8" fmla="*/ 2798328 h 3891357"/>
              <a:gd name="connsiteX9" fmla="*/ 9080575 w 9086036"/>
              <a:gd name="connsiteY9" fmla="*/ 3484128 h 3891357"/>
              <a:gd name="connsiteX10" fmla="*/ 9004375 w 9086036"/>
              <a:gd name="connsiteY10" fmla="*/ 3827028 h 3891357"/>
              <a:gd name="connsiteX11" fmla="*/ 8204275 w 9086036"/>
              <a:gd name="connsiteY11" fmla="*/ 3846078 h 3891357"/>
              <a:gd name="connsiteX12" fmla="*/ 7042225 w 9086036"/>
              <a:gd name="connsiteY12" fmla="*/ 3798453 h 3891357"/>
              <a:gd name="connsiteX13" fmla="*/ 7251775 w 9086036"/>
              <a:gd name="connsiteY13" fmla="*/ 2541153 h 3891357"/>
              <a:gd name="connsiteX14" fmla="*/ 7261300 w 9086036"/>
              <a:gd name="connsiteY14" fmla="*/ 2312553 h 3891357"/>
              <a:gd name="connsiteX15" fmla="*/ 6842200 w 9086036"/>
              <a:gd name="connsiteY15" fmla="*/ 2198253 h 3891357"/>
              <a:gd name="connsiteX16" fmla="*/ 5642050 w 9086036"/>
              <a:gd name="connsiteY16" fmla="*/ 2274453 h 3891357"/>
              <a:gd name="connsiteX17" fmla="*/ 4775275 w 9086036"/>
              <a:gd name="connsiteY17" fmla="*/ 2322078 h 3891357"/>
              <a:gd name="connsiteX18" fmla="*/ 4156150 w 9086036"/>
              <a:gd name="connsiteY18" fmla="*/ 2817378 h 3891357"/>
              <a:gd name="connsiteX19" fmla="*/ 3194125 w 9086036"/>
              <a:gd name="connsiteY19" fmla="*/ 3693678 h 3891357"/>
              <a:gd name="connsiteX20" fmla="*/ 3015531 w 9086036"/>
              <a:gd name="connsiteY20" fmla="*/ 3874655 h 3891357"/>
              <a:gd name="connsiteX21" fmla="*/ 2613100 w 9086036"/>
              <a:gd name="connsiteY21" fmla="*/ 3862746 h 3891357"/>
              <a:gd name="connsiteX22" fmla="*/ 2860751 w 9086036"/>
              <a:gd name="connsiteY22" fmla="*/ 3607953 h 3891357"/>
              <a:gd name="connsiteX23" fmla="*/ 3670375 w 9086036"/>
              <a:gd name="connsiteY23" fmla="*/ 2865003 h 3891357"/>
              <a:gd name="connsiteX24" fmla="*/ 4003750 w 9086036"/>
              <a:gd name="connsiteY24" fmla="*/ 2474478 h 3891357"/>
              <a:gd name="connsiteX25" fmla="*/ 2660725 w 9086036"/>
              <a:gd name="connsiteY25" fmla="*/ 2341128 h 3891357"/>
              <a:gd name="connsiteX26" fmla="*/ 908125 w 9086036"/>
              <a:gd name="connsiteY26" fmla="*/ 2226828 h 3891357"/>
              <a:gd name="connsiteX27" fmla="*/ 88975 w 9086036"/>
              <a:gd name="connsiteY27" fmla="*/ 2674503 h 3891357"/>
              <a:gd name="connsiteX28" fmla="*/ 31825 w 9086036"/>
              <a:gd name="connsiteY28" fmla="*/ 2464953 h 3891357"/>
              <a:gd name="connsiteX29" fmla="*/ 603325 w 9086036"/>
              <a:gd name="connsiteY29" fmla="*/ 2064903 h 3891357"/>
              <a:gd name="connsiteX30" fmla="*/ 8013 w 9086036"/>
              <a:gd name="connsiteY30" fmla="*/ 1879166 h 3891357"/>
              <a:gd name="connsiteX31" fmla="*/ 50875 w 9086036"/>
              <a:gd name="connsiteY31" fmla="*/ 1588653 h 3891357"/>
              <a:gd name="connsiteX32" fmla="*/ 289000 w 9086036"/>
              <a:gd name="connsiteY32" fmla="*/ 1741053 h 3891357"/>
              <a:gd name="connsiteX0" fmla="*/ 291977 w 9089013"/>
              <a:gd name="connsiteY0" fmla="*/ 1741053 h 3891357"/>
              <a:gd name="connsiteX1" fmla="*/ 1511177 w 9089013"/>
              <a:gd name="connsiteY1" fmla="*/ 1960128 h 3891357"/>
              <a:gd name="connsiteX2" fmla="*/ 3473327 w 9089013"/>
              <a:gd name="connsiteY2" fmla="*/ 1941078 h 3891357"/>
              <a:gd name="connsiteX3" fmla="*/ 5921252 w 9089013"/>
              <a:gd name="connsiteY3" fmla="*/ 1750578 h 3891357"/>
              <a:gd name="connsiteX4" fmla="*/ 7664327 w 9089013"/>
              <a:gd name="connsiteY4" fmla="*/ 1207653 h 3891357"/>
              <a:gd name="connsiteX5" fmla="*/ 8473952 w 9089013"/>
              <a:gd name="connsiteY5" fmla="*/ 293253 h 3891357"/>
              <a:gd name="connsiteX6" fmla="*/ 8997827 w 9089013"/>
              <a:gd name="connsiteY6" fmla="*/ 17028 h 3891357"/>
              <a:gd name="connsiteX7" fmla="*/ 9083552 w 9089013"/>
              <a:gd name="connsiteY7" fmla="*/ 702828 h 3891357"/>
              <a:gd name="connsiteX8" fmla="*/ 9083552 w 9089013"/>
              <a:gd name="connsiteY8" fmla="*/ 2798328 h 3891357"/>
              <a:gd name="connsiteX9" fmla="*/ 9083552 w 9089013"/>
              <a:gd name="connsiteY9" fmla="*/ 3484128 h 3891357"/>
              <a:gd name="connsiteX10" fmla="*/ 9007352 w 9089013"/>
              <a:gd name="connsiteY10" fmla="*/ 3827028 h 3891357"/>
              <a:gd name="connsiteX11" fmla="*/ 8207252 w 9089013"/>
              <a:gd name="connsiteY11" fmla="*/ 3846078 h 3891357"/>
              <a:gd name="connsiteX12" fmla="*/ 7045202 w 9089013"/>
              <a:gd name="connsiteY12" fmla="*/ 3798453 h 3891357"/>
              <a:gd name="connsiteX13" fmla="*/ 7254752 w 9089013"/>
              <a:gd name="connsiteY13" fmla="*/ 2541153 h 3891357"/>
              <a:gd name="connsiteX14" fmla="*/ 7264277 w 9089013"/>
              <a:gd name="connsiteY14" fmla="*/ 2312553 h 3891357"/>
              <a:gd name="connsiteX15" fmla="*/ 6845177 w 9089013"/>
              <a:gd name="connsiteY15" fmla="*/ 2198253 h 3891357"/>
              <a:gd name="connsiteX16" fmla="*/ 5645027 w 9089013"/>
              <a:gd name="connsiteY16" fmla="*/ 2274453 h 3891357"/>
              <a:gd name="connsiteX17" fmla="*/ 4778252 w 9089013"/>
              <a:gd name="connsiteY17" fmla="*/ 2322078 h 3891357"/>
              <a:gd name="connsiteX18" fmla="*/ 4159127 w 9089013"/>
              <a:gd name="connsiteY18" fmla="*/ 2817378 h 3891357"/>
              <a:gd name="connsiteX19" fmla="*/ 3197102 w 9089013"/>
              <a:gd name="connsiteY19" fmla="*/ 3693678 h 3891357"/>
              <a:gd name="connsiteX20" fmla="*/ 3018508 w 9089013"/>
              <a:gd name="connsiteY20" fmla="*/ 3874655 h 3891357"/>
              <a:gd name="connsiteX21" fmla="*/ 2616077 w 9089013"/>
              <a:gd name="connsiteY21" fmla="*/ 3862746 h 3891357"/>
              <a:gd name="connsiteX22" fmla="*/ 2863728 w 9089013"/>
              <a:gd name="connsiteY22" fmla="*/ 3607953 h 3891357"/>
              <a:gd name="connsiteX23" fmla="*/ 3673352 w 9089013"/>
              <a:gd name="connsiteY23" fmla="*/ 2865003 h 3891357"/>
              <a:gd name="connsiteX24" fmla="*/ 4006727 w 9089013"/>
              <a:gd name="connsiteY24" fmla="*/ 2474478 h 3891357"/>
              <a:gd name="connsiteX25" fmla="*/ 2663702 w 9089013"/>
              <a:gd name="connsiteY25" fmla="*/ 2341128 h 3891357"/>
              <a:gd name="connsiteX26" fmla="*/ 911102 w 9089013"/>
              <a:gd name="connsiteY26" fmla="*/ 2226828 h 3891357"/>
              <a:gd name="connsiteX27" fmla="*/ 91952 w 9089013"/>
              <a:gd name="connsiteY27" fmla="*/ 2674503 h 3891357"/>
              <a:gd name="connsiteX28" fmla="*/ 34802 w 9089013"/>
              <a:gd name="connsiteY28" fmla="*/ 2464953 h 3891357"/>
              <a:gd name="connsiteX29" fmla="*/ 606302 w 9089013"/>
              <a:gd name="connsiteY29" fmla="*/ 2064903 h 3891357"/>
              <a:gd name="connsiteX30" fmla="*/ 10990 w 9089013"/>
              <a:gd name="connsiteY30" fmla="*/ 1879166 h 3891357"/>
              <a:gd name="connsiteX31" fmla="*/ 39564 w 9089013"/>
              <a:gd name="connsiteY31" fmla="*/ 1662471 h 3891357"/>
              <a:gd name="connsiteX32" fmla="*/ 291977 w 9089013"/>
              <a:gd name="connsiteY32" fmla="*/ 1741053 h 3891357"/>
              <a:gd name="connsiteX0" fmla="*/ 289000 w 9086036"/>
              <a:gd name="connsiteY0" fmla="*/ 1741053 h 3891357"/>
              <a:gd name="connsiteX1" fmla="*/ 1508200 w 9086036"/>
              <a:gd name="connsiteY1" fmla="*/ 1960128 h 3891357"/>
              <a:gd name="connsiteX2" fmla="*/ 3470350 w 9086036"/>
              <a:gd name="connsiteY2" fmla="*/ 1941078 h 3891357"/>
              <a:gd name="connsiteX3" fmla="*/ 5918275 w 9086036"/>
              <a:gd name="connsiteY3" fmla="*/ 1750578 h 3891357"/>
              <a:gd name="connsiteX4" fmla="*/ 7661350 w 9086036"/>
              <a:gd name="connsiteY4" fmla="*/ 1207653 h 3891357"/>
              <a:gd name="connsiteX5" fmla="*/ 8470975 w 9086036"/>
              <a:gd name="connsiteY5" fmla="*/ 293253 h 3891357"/>
              <a:gd name="connsiteX6" fmla="*/ 8994850 w 9086036"/>
              <a:gd name="connsiteY6" fmla="*/ 17028 h 3891357"/>
              <a:gd name="connsiteX7" fmla="*/ 9080575 w 9086036"/>
              <a:gd name="connsiteY7" fmla="*/ 702828 h 3891357"/>
              <a:gd name="connsiteX8" fmla="*/ 9080575 w 9086036"/>
              <a:gd name="connsiteY8" fmla="*/ 2798328 h 3891357"/>
              <a:gd name="connsiteX9" fmla="*/ 9080575 w 9086036"/>
              <a:gd name="connsiteY9" fmla="*/ 3484128 h 3891357"/>
              <a:gd name="connsiteX10" fmla="*/ 9004375 w 9086036"/>
              <a:gd name="connsiteY10" fmla="*/ 3827028 h 3891357"/>
              <a:gd name="connsiteX11" fmla="*/ 8204275 w 9086036"/>
              <a:gd name="connsiteY11" fmla="*/ 3846078 h 3891357"/>
              <a:gd name="connsiteX12" fmla="*/ 7042225 w 9086036"/>
              <a:gd name="connsiteY12" fmla="*/ 3798453 h 3891357"/>
              <a:gd name="connsiteX13" fmla="*/ 7251775 w 9086036"/>
              <a:gd name="connsiteY13" fmla="*/ 2541153 h 3891357"/>
              <a:gd name="connsiteX14" fmla="*/ 7261300 w 9086036"/>
              <a:gd name="connsiteY14" fmla="*/ 2312553 h 3891357"/>
              <a:gd name="connsiteX15" fmla="*/ 6842200 w 9086036"/>
              <a:gd name="connsiteY15" fmla="*/ 2198253 h 3891357"/>
              <a:gd name="connsiteX16" fmla="*/ 5642050 w 9086036"/>
              <a:gd name="connsiteY16" fmla="*/ 2274453 h 3891357"/>
              <a:gd name="connsiteX17" fmla="*/ 4775275 w 9086036"/>
              <a:gd name="connsiteY17" fmla="*/ 2322078 h 3891357"/>
              <a:gd name="connsiteX18" fmla="*/ 4156150 w 9086036"/>
              <a:gd name="connsiteY18" fmla="*/ 2817378 h 3891357"/>
              <a:gd name="connsiteX19" fmla="*/ 3194125 w 9086036"/>
              <a:gd name="connsiteY19" fmla="*/ 3693678 h 3891357"/>
              <a:gd name="connsiteX20" fmla="*/ 3015531 w 9086036"/>
              <a:gd name="connsiteY20" fmla="*/ 3874655 h 3891357"/>
              <a:gd name="connsiteX21" fmla="*/ 2613100 w 9086036"/>
              <a:gd name="connsiteY21" fmla="*/ 3862746 h 3891357"/>
              <a:gd name="connsiteX22" fmla="*/ 2860751 w 9086036"/>
              <a:gd name="connsiteY22" fmla="*/ 3607953 h 3891357"/>
              <a:gd name="connsiteX23" fmla="*/ 3670375 w 9086036"/>
              <a:gd name="connsiteY23" fmla="*/ 2865003 h 3891357"/>
              <a:gd name="connsiteX24" fmla="*/ 4003750 w 9086036"/>
              <a:gd name="connsiteY24" fmla="*/ 2474478 h 3891357"/>
              <a:gd name="connsiteX25" fmla="*/ 2660725 w 9086036"/>
              <a:gd name="connsiteY25" fmla="*/ 2341128 h 3891357"/>
              <a:gd name="connsiteX26" fmla="*/ 908125 w 9086036"/>
              <a:gd name="connsiteY26" fmla="*/ 2226828 h 3891357"/>
              <a:gd name="connsiteX27" fmla="*/ 88975 w 9086036"/>
              <a:gd name="connsiteY27" fmla="*/ 2674503 h 3891357"/>
              <a:gd name="connsiteX28" fmla="*/ 31825 w 9086036"/>
              <a:gd name="connsiteY28" fmla="*/ 2464953 h 3891357"/>
              <a:gd name="connsiteX29" fmla="*/ 603325 w 9086036"/>
              <a:gd name="connsiteY29" fmla="*/ 2064903 h 3891357"/>
              <a:gd name="connsiteX30" fmla="*/ 8013 w 9086036"/>
              <a:gd name="connsiteY30" fmla="*/ 1879166 h 3891357"/>
              <a:gd name="connsiteX31" fmla="*/ 36587 w 9086036"/>
              <a:gd name="connsiteY31" fmla="*/ 1662471 h 3891357"/>
              <a:gd name="connsiteX32" fmla="*/ 289000 w 9086036"/>
              <a:gd name="connsiteY32" fmla="*/ 1741053 h 3891357"/>
              <a:gd name="connsiteX0" fmla="*/ 305554 w 9102590"/>
              <a:gd name="connsiteY0" fmla="*/ 1741053 h 3891357"/>
              <a:gd name="connsiteX1" fmla="*/ 1524754 w 9102590"/>
              <a:gd name="connsiteY1" fmla="*/ 1960128 h 3891357"/>
              <a:gd name="connsiteX2" fmla="*/ 3486904 w 9102590"/>
              <a:gd name="connsiteY2" fmla="*/ 1941078 h 3891357"/>
              <a:gd name="connsiteX3" fmla="*/ 5934829 w 9102590"/>
              <a:gd name="connsiteY3" fmla="*/ 1750578 h 3891357"/>
              <a:gd name="connsiteX4" fmla="*/ 7677904 w 9102590"/>
              <a:gd name="connsiteY4" fmla="*/ 1207653 h 3891357"/>
              <a:gd name="connsiteX5" fmla="*/ 8487529 w 9102590"/>
              <a:gd name="connsiteY5" fmla="*/ 293253 h 3891357"/>
              <a:gd name="connsiteX6" fmla="*/ 9011404 w 9102590"/>
              <a:gd name="connsiteY6" fmla="*/ 17028 h 3891357"/>
              <a:gd name="connsiteX7" fmla="*/ 9097129 w 9102590"/>
              <a:gd name="connsiteY7" fmla="*/ 702828 h 3891357"/>
              <a:gd name="connsiteX8" fmla="*/ 9097129 w 9102590"/>
              <a:gd name="connsiteY8" fmla="*/ 2798328 h 3891357"/>
              <a:gd name="connsiteX9" fmla="*/ 9097129 w 9102590"/>
              <a:gd name="connsiteY9" fmla="*/ 3484128 h 3891357"/>
              <a:gd name="connsiteX10" fmla="*/ 9020929 w 9102590"/>
              <a:gd name="connsiteY10" fmla="*/ 3827028 h 3891357"/>
              <a:gd name="connsiteX11" fmla="*/ 8220829 w 9102590"/>
              <a:gd name="connsiteY11" fmla="*/ 3846078 h 3891357"/>
              <a:gd name="connsiteX12" fmla="*/ 7058779 w 9102590"/>
              <a:gd name="connsiteY12" fmla="*/ 3798453 h 3891357"/>
              <a:gd name="connsiteX13" fmla="*/ 7268329 w 9102590"/>
              <a:gd name="connsiteY13" fmla="*/ 2541153 h 3891357"/>
              <a:gd name="connsiteX14" fmla="*/ 7277854 w 9102590"/>
              <a:gd name="connsiteY14" fmla="*/ 2312553 h 3891357"/>
              <a:gd name="connsiteX15" fmla="*/ 6858754 w 9102590"/>
              <a:gd name="connsiteY15" fmla="*/ 2198253 h 3891357"/>
              <a:gd name="connsiteX16" fmla="*/ 5658604 w 9102590"/>
              <a:gd name="connsiteY16" fmla="*/ 2274453 h 3891357"/>
              <a:gd name="connsiteX17" fmla="*/ 4791829 w 9102590"/>
              <a:gd name="connsiteY17" fmla="*/ 2322078 h 3891357"/>
              <a:gd name="connsiteX18" fmla="*/ 4172704 w 9102590"/>
              <a:gd name="connsiteY18" fmla="*/ 2817378 h 3891357"/>
              <a:gd name="connsiteX19" fmla="*/ 3210679 w 9102590"/>
              <a:gd name="connsiteY19" fmla="*/ 3693678 h 3891357"/>
              <a:gd name="connsiteX20" fmla="*/ 3032085 w 9102590"/>
              <a:gd name="connsiteY20" fmla="*/ 3874655 h 3891357"/>
              <a:gd name="connsiteX21" fmla="*/ 2629654 w 9102590"/>
              <a:gd name="connsiteY21" fmla="*/ 3862746 h 3891357"/>
              <a:gd name="connsiteX22" fmla="*/ 2877305 w 9102590"/>
              <a:gd name="connsiteY22" fmla="*/ 3607953 h 3891357"/>
              <a:gd name="connsiteX23" fmla="*/ 3686929 w 9102590"/>
              <a:gd name="connsiteY23" fmla="*/ 2865003 h 3891357"/>
              <a:gd name="connsiteX24" fmla="*/ 4020304 w 9102590"/>
              <a:gd name="connsiteY24" fmla="*/ 2474478 h 3891357"/>
              <a:gd name="connsiteX25" fmla="*/ 2677279 w 9102590"/>
              <a:gd name="connsiteY25" fmla="*/ 2341128 h 3891357"/>
              <a:gd name="connsiteX26" fmla="*/ 924679 w 9102590"/>
              <a:gd name="connsiteY26" fmla="*/ 2226828 h 3891357"/>
              <a:gd name="connsiteX27" fmla="*/ 53142 w 9102590"/>
              <a:gd name="connsiteY27" fmla="*/ 2698315 h 3891357"/>
              <a:gd name="connsiteX28" fmla="*/ 48379 w 9102590"/>
              <a:gd name="connsiteY28" fmla="*/ 2464953 h 3891357"/>
              <a:gd name="connsiteX29" fmla="*/ 619879 w 9102590"/>
              <a:gd name="connsiteY29" fmla="*/ 2064903 h 3891357"/>
              <a:gd name="connsiteX30" fmla="*/ 24567 w 9102590"/>
              <a:gd name="connsiteY30" fmla="*/ 1879166 h 3891357"/>
              <a:gd name="connsiteX31" fmla="*/ 53141 w 9102590"/>
              <a:gd name="connsiteY31" fmla="*/ 1662471 h 3891357"/>
              <a:gd name="connsiteX32" fmla="*/ 305554 w 9102590"/>
              <a:gd name="connsiteY32" fmla="*/ 1741053 h 3891357"/>
              <a:gd name="connsiteX0" fmla="*/ 288235 w 9085271"/>
              <a:gd name="connsiteY0" fmla="*/ 1741053 h 3891357"/>
              <a:gd name="connsiteX1" fmla="*/ 1507435 w 9085271"/>
              <a:gd name="connsiteY1" fmla="*/ 1960128 h 3891357"/>
              <a:gd name="connsiteX2" fmla="*/ 3469585 w 9085271"/>
              <a:gd name="connsiteY2" fmla="*/ 1941078 h 3891357"/>
              <a:gd name="connsiteX3" fmla="*/ 5917510 w 9085271"/>
              <a:gd name="connsiteY3" fmla="*/ 1750578 h 3891357"/>
              <a:gd name="connsiteX4" fmla="*/ 7660585 w 9085271"/>
              <a:gd name="connsiteY4" fmla="*/ 1207653 h 3891357"/>
              <a:gd name="connsiteX5" fmla="*/ 8470210 w 9085271"/>
              <a:gd name="connsiteY5" fmla="*/ 293253 h 3891357"/>
              <a:gd name="connsiteX6" fmla="*/ 8994085 w 9085271"/>
              <a:gd name="connsiteY6" fmla="*/ 17028 h 3891357"/>
              <a:gd name="connsiteX7" fmla="*/ 9079810 w 9085271"/>
              <a:gd name="connsiteY7" fmla="*/ 702828 h 3891357"/>
              <a:gd name="connsiteX8" fmla="*/ 9079810 w 9085271"/>
              <a:gd name="connsiteY8" fmla="*/ 2798328 h 3891357"/>
              <a:gd name="connsiteX9" fmla="*/ 9079810 w 9085271"/>
              <a:gd name="connsiteY9" fmla="*/ 3484128 h 3891357"/>
              <a:gd name="connsiteX10" fmla="*/ 9003610 w 9085271"/>
              <a:gd name="connsiteY10" fmla="*/ 3827028 h 3891357"/>
              <a:gd name="connsiteX11" fmla="*/ 8203510 w 9085271"/>
              <a:gd name="connsiteY11" fmla="*/ 3846078 h 3891357"/>
              <a:gd name="connsiteX12" fmla="*/ 7041460 w 9085271"/>
              <a:gd name="connsiteY12" fmla="*/ 3798453 h 3891357"/>
              <a:gd name="connsiteX13" fmla="*/ 7251010 w 9085271"/>
              <a:gd name="connsiteY13" fmla="*/ 2541153 h 3891357"/>
              <a:gd name="connsiteX14" fmla="*/ 7260535 w 9085271"/>
              <a:gd name="connsiteY14" fmla="*/ 2312553 h 3891357"/>
              <a:gd name="connsiteX15" fmla="*/ 6841435 w 9085271"/>
              <a:gd name="connsiteY15" fmla="*/ 2198253 h 3891357"/>
              <a:gd name="connsiteX16" fmla="*/ 5641285 w 9085271"/>
              <a:gd name="connsiteY16" fmla="*/ 2274453 h 3891357"/>
              <a:gd name="connsiteX17" fmla="*/ 4774510 w 9085271"/>
              <a:gd name="connsiteY17" fmla="*/ 2322078 h 3891357"/>
              <a:gd name="connsiteX18" fmla="*/ 4155385 w 9085271"/>
              <a:gd name="connsiteY18" fmla="*/ 2817378 h 3891357"/>
              <a:gd name="connsiteX19" fmla="*/ 3193360 w 9085271"/>
              <a:gd name="connsiteY19" fmla="*/ 3693678 h 3891357"/>
              <a:gd name="connsiteX20" fmla="*/ 3014766 w 9085271"/>
              <a:gd name="connsiteY20" fmla="*/ 3874655 h 3891357"/>
              <a:gd name="connsiteX21" fmla="*/ 2612335 w 9085271"/>
              <a:gd name="connsiteY21" fmla="*/ 3862746 h 3891357"/>
              <a:gd name="connsiteX22" fmla="*/ 2859986 w 9085271"/>
              <a:gd name="connsiteY22" fmla="*/ 3607953 h 3891357"/>
              <a:gd name="connsiteX23" fmla="*/ 3669610 w 9085271"/>
              <a:gd name="connsiteY23" fmla="*/ 2865003 h 3891357"/>
              <a:gd name="connsiteX24" fmla="*/ 4002985 w 9085271"/>
              <a:gd name="connsiteY24" fmla="*/ 2474478 h 3891357"/>
              <a:gd name="connsiteX25" fmla="*/ 2659960 w 9085271"/>
              <a:gd name="connsiteY25" fmla="*/ 2341128 h 3891357"/>
              <a:gd name="connsiteX26" fmla="*/ 907360 w 9085271"/>
              <a:gd name="connsiteY26" fmla="*/ 2226828 h 3891357"/>
              <a:gd name="connsiteX27" fmla="*/ 35823 w 9085271"/>
              <a:gd name="connsiteY27" fmla="*/ 2698315 h 3891357"/>
              <a:gd name="connsiteX28" fmla="*/ 31060 w 9085271"/>
              <a:gd name="connsiteY28" fmla="*/ 2464953 h 3891357"/>
              <a:gd name="connsiteX29" fmla="*/ 602560 w 9085271"/>
              <a:gd name="connsiteY29" fmla="*/ 2064903 h 3891357"/>
              <a:gd name="connsiteX30" fmla="*/ 7248 w 9085271"/>
              <a:gd name="connsiteY30" fmla="*/ 1879166 h 3891357"/>
              <a:gd name="connsiteX31" fmla="*/ 35822 w 9085271"/>
              <a:gd name="connsiteY31" fmla="*/ 1662471 h 3891357"/>
              <a:gd name="connsiteX32" fmla="*/ 288235 w 9085271"/>
              <a:gd name="connsiteY32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07435 w 9085271"/>
              <a:gd name="connsiteY2" fmla="*/ 1960128 h 3891357"/>
              <a:gd name="connsiteX3" fmla="*/ 3469585 w 9085271"/>
              <a:gd name="connsiteY3" fmla="*/ 1941078 h 3891357"/>
              <a:gd name="connsiteX4" fmla="*/ 5917510 w 9085271"/>
              <a:gd name="connsiteY4" fmla="*/ 1750578 h 3891357"/>
              <a:gd name="connsiteX5" fmla="*/ 7660585 w 9085271"/>
              <a:gd name="connsiteY5" fmla="*/ 1207653 h 3891357"/>
              <a:gd name="connsiteX6" fmla="*/ 8470210 w 9085271"/>
              <a:gd name="connsiteY6" fmla="*/ 293253 h 3891357"/>
              <a:gd name="connsiteX7" fmla="*/ 8994085 w 9085271"/>
              <a:gd name="connsiteY7" fmla="*/ 17028 h 3891357"/>
              <a:gd name="connsiteX8" fmla="*/ 9079810 w 9085271"/>
              <a:gd name="connsiteY8" fmla="*/ 702828 h 3891357"/>
              <a:gd name="connsiteX9" fmla="*/ 9079810 w 9085271"/>
              <a:gd name="connsiteY9" fmla="*/ 2798328 h 3891357"/>
              <a:gd name="connsiteX10" fmla="*/ 9079810 w 9085271"/>
              <a:gd name="connsiteY10" fmla="*/ 3484128 h 3891357"/>
              <a:gd name="connsiteX11" fmla="*/ 9003610 w 9085271"/>
              <a:gd name="connsiteY11" fmla="*/ 3827028 h 3891357"/>
              <a:gd name="connsiteX12" fmla="*/ 8203510 w 9085271"/>
              <a:gd name="connsiteY12" fmla="*/ 3846078 h 3891357"/>
              <a:gd name="connsiteX13" fmla="*/ 7041460 w 9085271"/>
              <a:gd name="connsiteY13" fmla="*/ 3798453 h 3891357"/>
              <a:gd name="connsiteX14" fmla="*/ 7251010 w 9085271"/>
              <a:gd name="connsiteY14" fmla="*/ 2541153 h 3891357"/>
              <a:gd name="connsiteX15" fmla="*/ 7260535 w 9085271"/>
              <a:gd name="connsiteY15" fmla="*/ 2312553 h 3891357"/>
              <a:gd name="connsiteX16" fmla="*/ 6841435 w 9085271"/>
              <a:gd name="connsiteY16" fmla="*/ 2198253 h 3891357"/>
              <a:gd name="connsiteX17" fmla="*/ 5641285 w 9085271"/>
              <a:gd name="connsiteY17" fmla="*/ 2274453 h 3891357"/>
              <a:gd name="connsiteX18" fmla="*/ 4774510 w 9085271"/>
              <a:gd name="connsiteY18" fmla="*/ 2322078 h 3891357"/>
              <a:gd name="connsiteX19" fmla="*/ 4155385 w 9085271"/>
              <a:gd name="connsiteY19" fmla="*/ 2817378 h 3891357"/>
              <a:gd name="connsiteX20" fmla="*/ 3193360 w 9085271"/>
              <a:gd name="connsiteY20" fmla="*/ 3693678 h 3891357"/>
              <a:gd name="connsiteX21" fmla="*/ 3014766 w 9085271"/>
              <a:gd name="connsiteY21" fmla="*/ 3874655 h 3891357"/>
              <a:gd name="connsiteX22" fmla="*/ 2612335 w 9085271"/>
              <a:gd name="connsiteY22" fmla="*/ 3862746 h 3891357"/>
              <a:gd name="connsiteX23" fmla="*/ 2859986 w 9085271"/>
              <a:gd name="connsiteY23" fmla="*/ 3607953 h 3891357"/>
              <a:gd name="connsiteX24" fmla="*/ 3669610 w 9085271"/>
              <a:gd name="connsiteY24" fmla="*/ 2865003 h 3891357"/>
              <a:gd name="connsiteX25" fmla="*/ 4002985 w 9085271"/>
              <a:gd name="connsiteY25" fmla="*/ 2474478 h 3891357"/>
              <a:gd name="connsiteX26" fmla="*/ 2659960 w 9085271"/>
              <a:gd name="connsiteY26" fmla="*/ 2341128 h 3891357"/>
              <a:gd name="connsiteX27" fmla="*/ 907360 w 9085271"/>
              <a:gd name="connsiteY27" fmla="*/ 2226828 h 3891357"/>
              <a:gd name="connsiteX28" fmla="*/ 35823 w 9085271"/>
              <a:gd name="connsiteY28" fmla="*/ 2698315 h 3891357"/>
              <a:gd name="connsiteX29" fmla="*/ 31060 w 9085271"/>
              <a:gd name="connsiteY29" fmla="*/ 2464953 h 3891357"/>
              <a:gd name="connsiteX30" fmla="*/ 602560 w 9085271"/>
              <a:gd name="connsiteY30" fmla="*/ 2064903 h 3891357"/>
              <a:gd name="connsiteX31" fmla="*/ 7248 w 9085271"/>
              <a:gd name="connsiteY31" fmla="*/ 1879166 h 3891357"/>
              <a:gd name="connsiteX32" fmla="*/ 35822 w 9085271"/>
              <a:gd name="connsiteY32" fmla="*/ 1662471 h 3891357"/>
              <a:gd name="connsiteX33" fmla="*/ 288235 w 9085271"/>
              <a:gd name="connsiteY33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3469585 w 9085271"/>
              <a:gd name="connsiteY3" fmla="*/ 1941078 h 3891357"/>
              <a:gd name="connsiteX4" fmla="*/ 5917510 w 9085271"/>
              <a:gd name="connsiteY4" fmla="*/ 1750578 h 3891357"/>
              <a:gd name="connsiteX5" fmla="*/ 7660585 w 9085271"/>
              <a:gd name="connsiteY5" fmla="*/ 1207653 h 3891357"/>
              <a:gd name="connsiteX6" fmla="*/ 8470210 w 9085271"/>
              <a:gd name="connsiteY6" fmla="*/ 293253 h 3891357"/>
              <a:gd name="connsiteX7" fmla="*/ 8994085 w 9085271"/>
              <a:gd name="connsiteY7" fmla="*/ 17028 h 3891357"/>
              <a:gd name="connsiteX8" fmla="*/ 9079810 w 9085271"/>
              <a:gd name="connsiteY8" fmla="*/ 702828 h 3891357"/>
              <a:gd name="connsiteX9" fmla="*/ 9079810 w 9085271"/>
              <a:gd name="connsiteY9" fmla="*/ 2798328 h 3891357"/>
              <a:gd name="connsiteX10" fmla="*/ 9079810 w 9085271"/>
              <a:gd name="connsiteY10" fmla="*/ 3484128 h 3891357"/>
              <a:gd name="connsiteX11" fmla="*/ 9003610 w 9085271"/>
              <a:gd name="connsiteY11" fmla="*/ 3827028 h 3891357"/>
              <a:gd name="connsiteX12" fmla="*/ 8203510 w 9085271"/>
              <a:gd name="connsiteY12" fmla="*/ 3846078 h 3891357"/>
              <a:gd name="connsiteX13" fmla="*/ 7041460 w 9085271"/>
              <a:gd name="connsiteY13" fmla="*/ 3798453 h 3891357"/>
              <a:gd name="connsiteX14" fmla="*/ 7251010 w 9085271"/>
              <a:gd name="connsiteY14" fmla="*/ 2541153 h 3891357"/>
              <a:gd name="connsiteX15" fmla="*/ 7260535 w 9085271"/>
              <a:gd name="connsiteY15" fmla="*/ 2312553 h 3891357"/>
              <a:gd name="connsiteX16" fmla="*/ 6841435 w 9085271"/>
              <a:gd name="connsiteY16" fmla="*/ 2198253 h 3891357"/>
              <a:gd name="connsiteX17" fmla="*/ 5641285 w 9085271"/>
              <a:gd name="connsiteY17" fmla="*/ 2274453 h 3891357"/>
              <a:gd name="connsiteX18" fmla="*/ 4774510 w 9085271"/>
              <a:gd name="connsiteY18" fmla="*/ 2322078 h 3891357"/>
              <a:gd name="connsiteX19" fmla="*/ 4155385 w 9085271"/>
              <a:gd name="connsiteY19" fmla="*/ 2817378 h 3891357"/>
              <a:gd name="connsiteX20" fmla="*/ 3193360 w 9085271"/>
              <a:gd name="connsiteY20" fmla="*/ 3693678 h 3891357"/>
              <a:gd name="connsiteX21" fmla="*/ 3014766 w 9085271"/>
              <a:gd name="connsiteY21" fmla="*/ 3874655 h 3891357"/>
              <a:gd name="connsiteX22" fmla="*/ 2612335 w 9085271"/>
              <a:gd name="connsiteY22" fmla="*/ 3862746 h 3891357"/>
              <a:gd name="connsiteX23" fmla="*/ 2859986 w 9085271"/>
              <a:gd name="connsiteY23" fmla="*/ 3607953 h 3891357"/>
              <a:gd name="connsiteX24" fmla="*/ 3669610 w 9085271"/>
              <a:gd name="connsiteY24" fmla="*/ 2865003 h 3891357"/>
              <a:gd name="connsiteX25" fmla="*/ 4002985 w 9085271"/>
              <a:gd name="connsiteY25" fmla="*/ 2474478 h 3891357"/>
              <a:gd name="connsiteX26" fmla="*/ 2659960 w 9085271"/>
              <a:gd name="connsiteY26" fmla="*/ 2341128 h 3891357"/>
              <a:gd name="connsiteX27" fmla="*/ 907360 w 9085271"/>
              <a:gd name="connsiteY27" fmla="*/ 2226828 h 3891357"/>
              <a:gd name="connsiteX28" fmla="*/ 35823 w 9085271"/>
              <a:gd name="connsiteY28" fmla="*/ 2698315 h 3891357"/>
              <a:gd name="connsiteX29" fmla="*/ 31060 w 9085271"/>
              <a:gd name="connsiteY29" fmla="*/ 2464953 h 3891357"/>
              <a:gd name="connsiteX30" fmla="*/ 602560 w 9085271"/>
              <a:gd name="connsiteY30" fmla="*/ 2064903 h 3891357"/>
              <a:gd name="connsiteX31" fmla="*/ 7248 w 9085271"/>
              <a:gd name="connsiteY31" fmla="*/ 1879166 h 3891357"/>
              <a:gd name="connsiteX32" fmla="*/ 35822 w 9085271"/>
              <a:gd name="connsiteY32" fmla="*/ 1662471 h 3891357"/>
              <a:gd name="connsiteX33" fmla="*/ 288235 w 9085271"/>
              <a:gd name="connsiteY33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3469585 w 9085271"/>
              <a:gd name="connsiteY3" fmla="*/ 1941078 h 3891357"/>
              <a:gd name="connsiteX4" fmla="*/ 5917510 w 9085271"/>
              <a:gd name="connsiteY4" fmla="*/ 1750578 h 3891357"/>
              <a:gd name="connsiteX5" fmla="*/ 7660585 w 9085271"/>
              <a:gd name="connsiteY5" fmla="*/ 1207653 h 3891357"/>
              <a:gd name="connsiteX6" fmla="*/ 8470210 w 9085271"/>
              <a:gd name="connsiteY6" fmla="*/ 293253 h 3891357"/>
              <a:gd name="connsiteX7" fmla="*/ 8994085 w 9085271"/>
              <a:gd name="connsiteY7" fmla="*/ 17028 h 3891357"/>
              <a:gd name="connsiteX8" fmla="*/ 9079810 w 9085271"/>
              <a:gd name="connsiteY8" fmla="*/ 702828 h 3891357"/>
              <a:gd name="connsiteX9" fmla="*/ 9079810 w 9085271"/>
              <a:gd name="connsiteY9" fmla="*/ 2798328 h 3891357"/>
              <a:gd name="connsiteX10" fmla="*/ 9079810 w 9085271"/>
              <a:gd name="connsiteY10" fmla="*/ 3484128 h 3891357"/>
              <a:gd name="connsiteX11" fmla="*/ 9003610 w 9085271"/>
              <a:gd name="connsiteY11" fmla="*/ 3827028 h 3891357"/>
              <a:gd name="connsiteX12" fmla="*/ 8203510 w 9085271"/>
              <a:gd name="connsiteY12" fmla="*/ 3846078 h 3891357"/>
              <a:gd name="connsiteX13" fmla="*/ 7041460 w 9085271"/>
              <a:gd name="connsiteY13" fmla="*/ 3798453 h 3891357"/>
              <a:gd name="connsiteX14" fmla="*/ 7251010 w 9085271"/>
              <a:gd name="connsiteY14" fmla="*/ 2541153 h 3891357"/>
              <a:gd name="connsiteX15" fmla="*/ 7260535 w 9085271"/>
              <a:gd name="connsiteY15" fmla="*/ 2312553 h 3891357"/>
              <a:gd name="connsiteX16" fmla="*/ 6841435 w 9085271"/>
              <a:gd name="connsiteY16" fmla="*/ 2198253 h 3891357"/>
              <a:gd name="connsiteX17" fmla="*/ 5641285 w 9085271"/>
              <a:gd name="connsiteY17" fmla="*/ 2274453 h 3891357"/>
              <a:gd name="connsiteX18" fmla="*/ 4774510 w 9085271"/>
              <a:gd name="connsiteY18" fmla="*/ 2322078 h 3891357"/>
              <a:gd name="connsiteX19" fmla="*/ 4155385 w 9085271"/>
              <a:gd name="connsiteY19" fmla="*/ 2817378 h 3891357"/>
              <a:gd name="connsiteX20" fmla="*/ 3193360 w 9085271"/>
              <a:gd name="connsiteY20" fmla="*/ 3693678 h 3891357"/>
              <a:gd name="connsiteX21" fmla="*/ 3014766 w 9085271"/>
              <a:gd name="connsiteY21" fmla="*/ 3874655 h 3891357"/>
              <a:gd name="connsiteX22" fmla="*/ 2612335 w 9085271"/>
              <a:gd name="connsiteY22" fmla="*/ 3862746 h 3891357"/>
              <a:gd name="connsiteX23" fmla="*/ 2859986 w 9085271"/>
              <a:gd name="connsiteY23" fmla="*/ 3607953 h 3891357"/>
              <a:gd name="connsiteX24" fmla="*/ 3669610 w 9085271"/>
              <a:gd name="connsiteY24" fmla="*/ 2865003 h 3891357"/>
              <a:gd name="connsiteX25" fmla="*/ 4002985 w 9085271"/>
              <a:gd name="connsiteY25" fmla="*/ 2474478 h 3891357"/>
              <a:gd name="connsiteX26" fmla="*/ 2659960 w 9085271"/>
              <a:gd name="connsiteY26" fmla="*/ 2341128 h 3891357"/>
              <a:gd name="connsiteX27" fmla="*/ 907360 w 9085271"/>
              <a:gd name="connsiteY27" fmla="*/ 2226828 h 3891357"/>
              <a:gd name="connsiteX28" fmla="*/ 35823 w 9085271"/>
              <a:gd name="connsiteY28" fmla="*/ 2698315 h 3891357"/>
              <a:gd name="connsiteX29" fmla="*/ 31060 w 9085271"/>
              <a:gd name="connsiteY29" fmla="*/ 2464953 h 3891357"/>
              <a:gd name="connsiteX30" fmla="*/ 602560 w 9085271"/>
              <a:gd name="connsiteY30" fmla="*/ 2064903 h 3891357"/>
              <a:gd name="connsiteX31" fmla="*/ 7248 w 9085271"/>
              <a:gd name="connsiteY31" fmla="*/ 1879166 h 3891357"/>
              <a:gd name="connsiteX32" fmla="*/ 35822 w 9085271"/>
              <a:gd name="connsiteY32" fmla="*/ 1662471 h 3891357"/>
              <a:gd name="connsiteX33" fmla="*/ 288235 w 9085271"/>
              <a:gd name="connsiteY33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1809510 w 9085271"/>
              <a:gd name="connsiteY3" fmla="*/ 1959880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1809510 w 9085271"/>
              <a:gd name="connsiteY3" fmla="*/ 1959880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1928484 w 9085271"/>
              <a:gd name="connsiteY3" fmla="*/ 1946283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602614 w 9085271"/>
              <a:gd name="connsiteY2" fmla="*/ 1977124 h 3891357"/>
              <a:gd name="connsiteX3" fmla="*/ 1928484 w 9085271"/>
              <a:gd name="connsiteY3" fmla="*/ 1946283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204442 w 9085271"/>
              <a:gd name="connsiteY1" fmla="*/ 1922488 h 3891357"/>
              <a:gd name="connsiteX2" fmla="*/ 1602614 w 9085271"/>
              <a:gd name="connsiteY2" fmla="*/ 1977124 h 3891357"/>
              <a:gd name="connsiteX3" fmla="*/ 1928484 w 9085271"/>
              <a:gd name="connsiteY3" fmla="*/ 1946283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204442 w 9085271"/>
              <a:gd name="connsiteY1" fmla="*/ 1922488 h 3891357"/>
              <a:gd name="connsiteX2" fmla="*/ 1377804 w 9085271"/>
              <a:gd name="connsiteY2" fmla="*/ 1966679 h 3891357"/>
              <a:gd name="connsiteX3" fmla="*/ 1602614 w 9085271"/>
              <a:gd name="connsiteY3" fmla="*/ 1977124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43256 w 9085271"/>
              <a:gd name="connsiteY1" fmla="*/ 1898693 h 3891357"/>
              <a:gd name="connsiteX2" fmla="*/ 1377804 w 9085271"/>
              <a:gd name="connsiteY2" fmla="*/ 1966679 h 3891357"/>
              <a:gd name="connsiteX3" fmla="*/ 1602614 w 9085271"/>
              <a:gd name="connsiteY3" fmla="*/ 1977124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77804 w 9085271"/>
              <a:gd name="connsiteY2" fmla="*/ 1966679 h 3891357"/>
              <a:gd name="connsiteX3" fmla="*/ 1602614 w 9085271"/>
              <a:gd name="connsiteY3" fmla="*/ 1977124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77804 w 9085271"/>
              <a:gd name="connsiteY2" fmla="*/ 1966679 h 3891357"/>
              <a:gd name="connsiteX3" fmla="*/ 1602614 w 9085271"/>
              <a:gd name="connsiteY3" fmla="*/ 1977124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77804 w 9085271"/>
              <a:gd name="connsiteY2" fmla="*/ 1966679 h 3891357"/>
              <a:gd name="connsiteX3" fmla="*/ 1626408 w 9085271"/>
              <a:gd name="connsiteY3" fmla="*/ 2000919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77804 w 9085271"/>
              <a:gd name="connsiteY2" fmla="*/ 1966679 h 3891357"/>
              <a:gd name="connsiteX3" fmla="*/ 1626408 w 9085271"/>
              <a:gd name="connsiteY3" fmla="*/ 2000919 h 3891357"/>
              <a:gd name="connsiteX4" fmla="*/ 1938682 w 9085271"/>
              <a:gd name="connsiteY4" fmla="*/ 1956481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81203 w 9085271"/>
              <a:gd name="connsiteY2" fmla="*/ 1980276 h 3891357"/>
              <a:gd name="connsiteX3" fmla="*/ 1626408 w 9085271"/>
              <a:gd name="connsiteY3" fmla="*/ 2000919 h 3891357"/>
              <a:gd name="connsiteX4" fmla="*/ 1938682 w 9085271"/>
              <a:gd name="connsiteY4" fmla="*/ 1956481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81203 w 9085271"/>
              <a:gd name="connsiteY2" fmla="*/ 1980276 h 3891357"/>
              <a:gd name="connsiteX3" fmla="*/ 1626408 w 9085271"/>
              <a:gd name="connsiteY3" fmla="*/ 2000919 h 3891357"/>
              <a:gd name="connsiteX4" fmla="*/ 1965876 w 9085271"/>
              <a:gd name="connsiteY4" fmla="*/ 1953082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81203 w 9085271"/>
              <a:gd name="connsiteY2" fmla="*/ 1980276 h 3891357"/>
              <a:gd name="connsiteX3" fmla="*/ 1626408 w 9085271"/>
              <a:gd name="connsiteY3" fmla="*/ 2000919 h 3891357"/>
              <a:gd name="connsiteX4" fmla="*/ 1965876 w 9085271"/>
              <a:gd name="connsiteY4" fmla="*/ 1953082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30214 w 9085271"/>
              <a:gd name="connsiteY2" fmla="*/ 1973477 h 3891357"/>
              <a:gd name="connsiteX3" fmla="*/ 1626408 w 9085271"/>
              <a:gd name="connsiteY3" fmla="*/ 2000919 h 3891357"/>
              <a:gd name="connsiteX4" fmla="*/ 1965876 w 9085271"/>
              <a:gd name="connsiteY4" fmla="*/ 1953082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30214 w 9085271"/>
              <a:gd name="connsiteY2" fmla="*/ 1973477 h 3891357"/>
              <a:gd name="connsiteX3" fmla="*/ 1626408 w 9085271"/>
              <a:gd name="connsiteY3" fmla="*/ 2000919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30214 w 9085271"/>
              <a:gd name="connsiteY2" fmla="*/ 1973477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20017 w 9085271"/>
              <a:gd name="connsiteY2" fmla="*/ 1987074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248632 w 9085271"/>
              <a:gd name="connsiteY2" fmla="*/ 1956481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248632 w 9085271"/>
              <a:gd name="connsiteY2" fmla="*/ 1956481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248632 w 9085271"/>
              <a:gd name="connsiteY2" fmla="*/ 1956481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078670 w 9085271"/>
              <a:gd name="connsiteY1" fmla="*/ 1885096 h 3891357"/>
              <a:gd name="connsiteX2" fmla="*/ 1248632 w 9085271"/>
              <a:gd name="connsiteY2" fmla="*/ 1956481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078670 w 9085271"/>
              <a:gd name="connsiteY1" fmla="*/ 1885096 h 3891357"/>
              <a:gd name="connsiteX2" fmla="*/ 1248632 w 9085271"/>
              <a:gd name="connsiteY2" fmla="*/ 1956481 h 3891357"/>
              <a:gd name="connsiteX3" fmla="*/ 1745382 w 9085271"/>
              <a:gd name="connsiteY3" fmla="*/ 1977124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9085271" h="3891357">
                <a:moveTo>
                  <a:pt x="288235" y="1741053"/>
                </a:moveTo>
                <a:cubicBezTo>
                  <a:pt x="462043" y="1778157"/>
                  <a:pt x="875470" y="1848583"/>
                  <a:pt x="1078670" y="1885096"/>
                </a:cubicBezTo>
                <a:cubicBezTo>
                  <a:pt x="1239869" y="1940264"/>
                  <a:pt x="1172072" y="1937177"/>
                  <a:pt x="1248632" y="1956481"/>
                </a:cubicBezTo>
                <a:cubicBezTo>
                  <a:pt x="1314994" y="1979184"/>
                  <a:pt x="1628674" y="1981090"/>
                  <a:pt x="1745382" y="1977124"/>
                </a:cubicBezTo>
                <a:cubicBezTo>
                  <a:pt x="1862090" y="1973158"/>
                  <a:pt x="1858669" y="1960789"/>
                  <a:pt x="1948879" y="1932686"/>
                </a:cubicBezTo>
                <a:cubicBezTo>
                  <a:pt x="2266839" y="1924979"/>
                  <a:pt x="2808146" y="1971429"/>
                  <a:pt x="3469585" y="1941078"/>
                </a:cubicBezTo>
                <a:cubicBezTo>
                  <a:pt x="4131024" y="1910727"/>
                  <a:pt x="5219010" y="1872816"/>
                  <a:pt x="5917510" y="1750578"/>
                </a:cubicBezTo>
                <a:cubicBezTo>
                  <a:pt x="6616010" y="1628340"/>
                  <a:pt x="7235135" y="1450540"/>
                  <a:pt x="7660585" y="1207653"/>
                </a:cubicBezTo>
                <a:cubicBezTo>
                  <a:pt x="8086035" y="964766"/>
                  <a:pt x="8247960" y="491690"/>
                  <a:pt x="8470210" y="293253"/>
                </a:cubicBezTo>
                <a:cubicBezTo>
                  <a:pt x="8692460" y="94816"/>
                  <a:pt x="8892485" y="-51235"/>
                  <a:pt x="8994085" y="17028"/>
                </a:cubicBezTo>
                <a:cubicBezTo>
                  <a:pt x="9095685" y="85291"/>
                  <a:pt x="9078223" y="242453"/>
                  <a:pt x="9079810" y="702828"/>
                </a:cubicBezTo>
                <a:cubicBezTo>
                  <a:pt x="9081398" y="1163203"/>
                  <a:pt x="9081398" y="2334778"/>
                  <a:pt x="9079810" y="2798328"/>
                </a:cubicBezTo>
                <a:cubicBezTo>
                  <a:pt x="9078223" y="3261878"/>
                  <a:pt x="9092510" y="3312678"/>
                  <a:pt x="9079810" y="3484128"/>
                </a:cubicBezTo>
                <a:cubicBezTo>
                  <a:pt x="9067110" y="3655578"/>
                  <a:pt x="9132197" y="3820678"/>
                  <a:pt x="9003610" y="3827028"/>
                </a:cubicBezTo>
                <a:cubicBezTo>
                  <a:pt x="8875023" y="3833378"/>
                  <a:pt x="8530535" y="3850841"/>
                  <a:pt x="8203510" y="3846078"/>
                </a:cubicBezTo>
                <a:cubicBezTo>
                  <a:pt x="7876485" y="3841316"/>
                  <a:pt x="7095435" y="3892115"/>
                  <a:pt x="7041460" y="3798453"/>
                </a:cubicBezTo>
                <a:cubicBezTo>
                  <a:pt x="6987485" y="3704791"/>
                  <a:pt x="7214497" y="2788803"/>
                  <a:pt x="7251010" y="2541153"/>
                </a:cubicBezTo>
                <a:cubicBezTo>
                  <a:pt x="7287523" y="2293503"/>
                  <a:pt x="7328797" y="2369703"/>
                  <a:pt x="7260535" y="2312553"/>
                </a:cubicBezTo>
                <a:cubicBezTo>
                  <a:pt x="7192273" y="2255403"/>
                  <a:pt x="7111310" y="2204603"/>
                  <a:pt x="6841435" y="2198253"/>
                </a:cubicBezTo>
                <a:cubicBezTo>
                  <a:pt x="6571560" y="2191903"/>
                  <a:pt x="5985772" y="2253816"/>
                  <a:pt x="5641285" y="2274453"/>
                </a:cubicBezTo>
                <a:cubicBezTo>
                  <a:pt x="5296798" y="2295090"/>
                  <a:pt x="5022160" y="2231591"/>
                  <a:pt x="4774510" y="2322078"/>
                </a:cubicBezTo>
                <a:cubicBezTo>
                  <a:pt x="4526860" y="2412565"/>
                  <a:pt x="4418910" y="2588778"/>
                  <a:pt x="4155385" y="2817378"/>
                </a:cubicBezTo>
                <a:cubicBezTo>
                  <a:pt x="3891860" y="3045978"/>
                  <a:pt x="3383463" y="3517465"/>
                  <a:pt x="3193360" y="3693678"/>
                </a:cubicBezTo>
                <a:cubicBezTo>
                  <a:pt x="3003257" y="3869891"/>
                  <a:pt x="3094141" y="3858780"/>
                  <a:pt x="3014766" y="3874655"/>
                </a:cubicBezTo>
                <a:cubicBezTo>
                  <a:pt x="2935391" y="3890530"/>
                  <a:pt x="2638132" y="3907196"/>
                  <a:pt x="2612335" y="3862746"/>
                </a:cubicBezTo>
                <a:cubicBezTo>
                  <a:pt x="2586538" y="3818296"/>
                  <a:pt x="2691711" y="3763528"/>
                  <a:pt x="2859986" y="3607953"/>
                </a:cubicBezTo>
                <a:cubicBezTo>
                  <a:pt x="3028261" y="3452378"/>
                  <a:pt x="3479110" y="3053915"/>
                  <a:pt x="3669610" y="2865003"/>
                </a:cubicBezTo>
                <a:cubicBezTo>
                  <a:pt x="3860110" y="2676091"/>
                  <a:pt x="4171260" y="2561791"/>
                  <a:pt x="4002985" y="2474478"/>
                </a:cubicBezTo>
                <a:cubicBezTo>
                  <a:pt x="3834710" y="2387166"/>
                  <a:pt x="3175898" y="2382403"/>
                  <a:pt x="2659960" y="2341128"/>
                </a:cubicBezTo>
                <a:cubicBezTo>
                  <a:pt x="2144023" y="2299853"/>
                  <a:pt x="1344716" y="2167297"/>
                  <a:pt x="907360" y="2226828"/>
                </a:cubicBezTo>
                <a:cubicBezTo>
                  <a:pt x="470004" y="2286359"/>
                  <a:pt x="67573" y="2696728"/>
                  <a:pt x="35823" y="2698315"/>
                </a:cubicBezTo>
                <a:cubicBezTo>
                  <a:pt x="4073" y="2699902"/>
                  <a:pt x="19948" y="2491940"/>
                  <a:pt x="31060" y="2464953"/>
                </a:cubicBezTo>
                <a:cubicBezTo>
                  <a:pt x="42172" y="2437966"/>
                  <a:pt x="606529" y="2162534"/>
                  <a:pt x="602560" y="2064903"/>
                </a:cubicBezTo>
                <a:cubicBezTo>
                  <a:pt x="598591" y="1967272"/>
                  <a:pt x="24710" y="1845828"/>
                  <a:pt x="7248" y="1879166"/>
                </a:cubicBezTo>
                <a:cubicBezTo>
                  <a:pt x="-10214" y="1864879"/>
                  <a:pt x="5660" y="1678347"/>
                  <a:pt x="35822" y="1662471"/>
                </a:cubicBezTo>
                <a:cubicBezTo>
                  <a:pt x="65984" y="1646595"/>
                  <a:pt x="114427" y="1703949"/>
                  <a:pt x="288235" y="1741053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3" name="TextovéPole 22"/>
          <p:cNvSpPr txBox="1"/>
          <p:nvPr/>
        </p:nvSpPr>
        <p:spPr>
          <a:xfrm>
            <a:off x="2915816" y="4943444"/>
            <a:ext cx="18866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>
                <a:solidFill>
                  <a:schemeClr val="bg1"/>
                </a:solidFill>
              </a:rPr>
              <a:t>dendrit</a:t>
            </a:r>
          </a:p>
        </p:txBody>
      </p:sp>
      <p:cxnSp>
        <p:nvCxnSpPr>
          <p:cNvPr id="24" name="Přímá spojnice 23"/>
          <p:cNvCxnSpPr/>
          <p:nvPr/>
        </p:nvCxnSpPr>
        <p:spPr>
          <a:xfrm flipV="1">
            <a:off x="1611578" y="3798332"/>
            <a:ext cx="450929" cy="13472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ovéPole 24"/>
          <p:cNvSpPr txBox="1"/>
          <p:nvPr/>
        </p:nvSpPr>
        <p:spPr>
          <a:xfrm>
            <a:off x="7380312" y="6093296"/>
            <a:ext cx="152661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>
                <a:solidFill>
                  <a:schemeClr val="bg1"/>
                </a:solidFill>
              </a:rPr>
              <a:t>Tělo neuronu</a:t>
            </a:r>
          </a:p>
        </p:txBody>
      </p:sp>
      <p:sp>
        <p:nvSpPr>
          <p:cNvPr id="26" name="TextovéPole 25"/>
          <p:cNvSpPr txBox="1"/>
          <p:nvPr/>
        </p:nvSpPr>
        <p:spPr>
          <a:xfrm>
            <a:off x="1835696" y="3429000"/>
            <a:ext cx="7200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axon</a:t>
            </a:r>
          </a:p>
        </p:txBody>
      </p:sp>
      <p:sp>
        <p:nvSpPr>
          <p:cNvPr id="27" name="Šipka doprava 26"/>
          <p:cNvSpPr/>
          <p:nvPr/>
        </p:nvSpPr>
        <p:spPr>
          <a:xfrm rot="5400000">
            <a:off x="1302361" y="3139560"/>
            <a:ext cx="496313" cy="225690"/>
          </a:xfrm>
          <a:prstGeom prst="rightArrow">
            <a:avLst>
              <a:gd name="adj1" fmla="val 35909"/>
              <a:gd name="adj2" fmla="val 50000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8" name="TextovéPole 27"/>
          <p:cNvSpPr txBox="1"/>
          <p:nvPr/>
        </p:nvSpPr>
        <p:spPr>
          <a:xfrm>
            <a:off x="935837" y="2665538"/>
            <a:ext cx="18866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akční potenciál</a:t>
            </a:r>
          </a:p>
        </p:txBody>
      </p:sp>
      <p:sp>
        <p:nvSpPr>
          <p:cNvPr id="29" name="TextovéPole 28"/>
          <p:cNvSpPr txBox="1"/>
          <p:nvPr/>
        </p:nvSpPr>
        <p:spPr>
          <a:xfrm>
            <a:off x="354806" y="4039030"/>
            <a:ext cx="10828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excitační synapse</a:t>
            </a:r>
          </a:p>
        </p:txBody>
      </p:sp>
      <p:sp>
        <p:nvSpPr>
          <p:cNvPr id="30" name="Volný tvar 29"/>
          <p:cNvSpPr>
            <a:spLocks noChangeAspect="1"/>
          </p:cNvSpPr>
          <p:nvPr/>
        </p:nvSpPr>
        <p:spPr>
          <a:xfrm>
            <a:off x="2062506" y="4102554"/>
            <a:ext cx="1706619" cy="611616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600"/>
          </a:p>
        </p:txBody>
      </p:sp>
      <p:sp>
        <p:nvSpPr>
          <p:cNvPr id="36" name="TextovéPole 35"/>
          <p:cNvSpPr txBox="1"/>
          <p:nvPr/>
        </p:nvSpPr>
        <p:spPr>
          <a:xfrm>
            <a:off x="2849317" y="3865694"/>
            <a:ext cx="8998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EPSP</a:t>
            </a:r>
          </a:p>
        </p:txBody>
      </p:sp>
      <p:grpSp>
        <p:nvGrpSpPr>
          <p:cNvPr id="20" name="Skupina 19"/>
          <p:cNvGrpSpPr/>
          <p:nvPr/>
        </p:nvGrpSpPr>
        <p:grpSpPr>
          <a:xfrm flipV="1">
            <a:off x="1427246" y="5215943"/>
            <a:ext cx="679151" cy="1587618"/>
            <a:chOff x="6218627" y="-164582"/>
            <a:chExt cx="633009" cy="1794063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21" name="Volný tvar 20"/>
            <p:cNvSpPr/>
            <p:nvPr/>
          </p:nvSpPr>
          <p:spPr>
            <a:xfrm>
              <a:off x="6219153" y="-138350"/>
              <a:ext cx="622841" cy="1765132"/>
            </a:xfrm>
            <a:custGeom>
              <a:avLst/>
              <a:gdLst>
                <a:gd name="connsiteX0" fmla="*/ 214436 w 627154"/>
                <a:gd name="connsiteY0" fmla="*/ 19061 h 582586"/>
                <a:gd name="connsiteX1" fmla="*/ 214436 w 627154"/>
                <a:gd name="connsiteY1" fmla="*/ 327405 h 582586"/>
                <a:gd name="connsiteX2" fmla="*/ 86845 w 627154"/>
                <a:gd name="connsiteY2" fmla="*/ 444363 h 582586"/>
                <a:gd name="connsiteX3" fmla="*/ 23050 w 627154"/>
                <a:gd name="connsiteY3" fmla="*/ 465628 h 582586"/>
                <a:gd name="connsiteX4" fmla="*/ 23050 w 627154"/>
                <a:gd name="connsiteY4" fmla="*/ 561321 h 582586"/>
                <a:gd name="connsiteX5" fmla="*/ 299496 w 627154"/>
                <a:gd name="connsiteY5" fmla="*/ 582586 h 582586"/>
                <a:gd name="connsiteX6" fmla="*/ 586575 w 627154"/>
                <a:gd name="connsiteY6" fmla="*/ 561321 h 582586"/>
                <a:gd name="connsiteX7" fmla="*/ 618473 w 627154"/>
                <a:gd name="connsiteY7" fmla="*/ 540056 h 582586"/>
                <a:gd name="connsiteX8" fmla="*/ 522780 w 627154"/>
                <a:gd name="connsiteY8" fmla="*/ 454996 h 582586"/>
                <a:gd name="connsiteX9" fmla="*/ 352659 w 627154"/>
                <a:gd name="connsiteY9" fmla="*/ 338038 h 582586"/>
                <a:gd name="connsiteX10" fmla="*/ 310129 w 627154"/>
                <a:gd name="connsiteY10" fmla="*/ 61591 h 582586"/>
                <a:gd name="connsiteX11" fmla="*/ 214436 w 627154"/>
                <a:gd name="connsiteY11" fmla="*/ 19061 h 582586"/>
                <a:gd name="connsiteX0" fmla="*/ 214436 w 625293"/>
                <a:gd name="connsiteY0" fmla="*/ 19061 h 582586"/>
                <a:gd name="connsiteX1" fmla="*/ 214436 w 625293"/>
                <a:gd name="connsiteY1" fmla="*/ 327405 h 582586"/>
                <a:gd name="connsiteX2" fmla="*/ 86845 w 625293"/>
                <a:gd name="connsiteY2" fmla="*/ 444363 h 582586"/>
                <a:gd name="connsiteX3" fmla="*/ 23050 w 625293"/>
                <a:gd name="connsiteY3" fmla="*/ 465628 h 582586"/>
                <a:gd name="connsiteX4" fmla="*/ 23050 w 625293"/>
                <a:gd name="connsiteY4" fmla="*/ 561321 h 582586"/>
                <a:gd name="connsiteX5" fmla="*/ 299496 w 625293"/>
                <a:gd name="connsiteY5" fmla="*/ 582586 h 582586"/>
                <a:gd name="connsiteX6" fmla="*/ 586575 w 625293"/>
                <a:gd name="connsiteY6" fmla="*/ 561321 h 582586"/>
                <a:gd name="connsiteX7" fmla="*/ 618473 w 625293"/>
                <a:gd name="connsiteY7" fmla="*/ 540056 h 582586"/>
                <a:gd name="connsiteX8" fmla="*/ 548974 w 625293"/>
                <a:gd name="connsiteY8" fmla="*/ 433565 h 582586"/>
                <a:gd name="connsiteX9" fmla="*/ 352659 w 625293"/>
                <a:gd name="connsiteY9" fmla="*/ 338038 h 582586"/>
                <a:gd name="connsiteX10" fmla="*/ 310129 w 625293"/>
                <a:gd name="connsiteY10" fmla="*/ 61591 h 582586"/>
                <a:gd name="connsiteX11" fmla="*/ 214436 w 625293"/>
                <a:gd name="connsiteY11" fmla="*/ 19061 h 582586"/>
                <a:gd name="connsiteX0" fmla="*/ 214436 w 623733"/>
                <a:gd name="connsiteY0" fmla="*/ 19061 h 582586"/>
                <a:gd name="connsiteX1" fmla="*/ 214436 w 623733"/>
                <a:gd name="connsiteY1" fmla="*/ 327405 h 582586"/>
                <a:gd name="connsiteX2" fmla="*/ 86845 w 623733"/>
                <a:gd name="connsiteY2" fmla="*/ 444363 h 582586"/>
                <a:gd name="connsiteX3" fmla="*/ 23050 w 623733"/>
                <a:gd name="connsiteY3" fmla="*/ 465628 h 582586"/>
                <a:gd name="connsiteX4" fmla="*/ 23050 w 623733"/>
                <a:gd name="connsiteY4" fmla="*/ 561321 h 582586"/>
                <a:gd name="connsiteX5" fmla="*/ 299496 w 623733"/>
                <a:gd name="connsiteY5" fmla="*/ 582586 h 582586"/>
                <a:gd name="connsiteX6" fmla="*/ 586575 w 623733"/>
                <a:gd name="connsiteY6" fmla="*/ 561321 h 582586"/>
                <a:gd name="connsiteX7" fmla="*/ 616091 w 623733"/>
                <a:gd name="connsiteY7" fmla="*/ 509100 h 582586"/>
                <a:gd name="connsiteX8" fmla="*/ 548974 w 623733"/>
                <a:gd name="connsiteY8" fmla="*/ 433565 h 582586"/>
                <a:gd name="connsiteX9" fmla="*/ 352659 w 623733"/>
                <a:gd name="connsiteY9" fmla="*/ 338038 h 582586"/>
                <a:gd name="connsiteX10" fmla="*/ 310129 w 623733"/>
                <a:gd name="connsiteY10" fmla="*/ 61591 h 582586"/>
                <a:gd name="connsiteX11" fmla="*/ 214436 w 623733"/>
                <a:gd name="connsiteY11" fmla="*/ 19061 h 582586"/>
                <a:gd name="connsiteX0" fmla="*/ 215398 w 624695"/>
                <a:gd name="connsiteY0" fmla="*/ 19061 h 582586"/>
                <a:gd name="connsiteX1" fmla="*/ 215398 w 624695"/>
                <a:gd name="connsiteY1" fmla="*/ 327405 h 582586"/>
                <a:gd name="connsiteX2" fmla="*/ 109239 w 624695"/>
                <a:gd name="connsiteY2" fmla="*/ 437219 h 582586"/>
                <a:gd name="connsiteX3" fmla="*/ 24012 w 624695"/>
                <a:gd name="connsiteY3" fmla="*/ 465628 h 582586"/>
                <a:gd name="connsiteX4" fmla="*/ 24012 w 624695"/>
                <a:gd name="connsiteY4" fmla="*/ 561321 h 582586"/>
                <a:gd name="connsiteX5" fmla="*/ 300458 w 624695"/>
                <a:gd name="connsiteY5" fmla="*/ 582586 h 582586"/>
                <a:gd name="connsiteX6" fmla="*/ 587537 w 624695"/>
                <a:gd name="connsiteY6" fmla="*/ 561321 h 582586"/>
                <a:gd name="connsiteX7" fmla="*/ 617053 w 624695"/>
                <a:gd name="connsiteY7" fmla="*/ 509100 h 582586"/>
                <a:gd name="connsiteX8" fmla="*/ 549936 w 624695"/>
                <a:gd name="connsiteY8" fmla="*/ 433565 h 582586"/>
                <a:gd name="connsiteX9" fmla="*/ 353621 w 624695"/>
                <a:gd name="connsiteY9" fmla="*/ 338038 h 582586"/>
                <a:gd name="connsiteX10" fmla="*/ 311091 w 624695"/>
                <a:gd name="connsiteY10" fmla="*/ 61591 h 582586"/>
                <a:gd name="connsiteX11" fmla="*/ 215398 w 624695"/>
                <a:gd name="connsiteY11" fmla="*/ 19061 h 582586"/>
                <a:gd name="connsiteX0" fmla="*/ 213545 w 622842"/>
                <a:gd name="connsiteY0" fmla="*/ 19061 h 582586"/>
                <a:gd name="connsiteX1" fmla="*/ 213545 w 622842"/>
                <a:gd name="connsiteY1" fmla="*/ 327405 h 582586"/>
                <a:gd name="connsiteX2" fmla="*/ 107386 w 622842"/>
                <a:gd name="connsiteY2" fmla="*/ 437219 h 582586"/>
                <a:gd name="connsiteX3" fmla="*/ 26921 w 622842"/>
                <a:gd name="connsiteY3" fmla="*/ 479916 h 582586"/>
                <a:gd name="connsiteX4" fmla="*/ 22159 w 622842"/>
                <a:gd name="connsiteY4" fmla="*/ 561321 h 582586"/>
                <a:gd name="connsiteX5" fmla="*/ 298605 w 622842"/>
                <a:gd name="connsiteY5" fmla="*/ 582586 h 582586"/>
                <a:gd name="connsiteX6" fmla="*/ 585684 w 622842"/>
                <a:gd name="connsiteY6" fmla="*/ 561321 h 582586"/>
                <a:gd name="connsiteX7" fmla="*/ 615200 w 622842"/>
                <a:gd name="connsiteY7" fmla="*/ 509100 h 582586"/>
                <a:gd name="connsiteX8" fmla="*/ 548083 w 622842"/>
                <a:gd name="connsiteY8" fmla="*/ 433565 h 582586"/>
                <a:gd name="connsiteX9" fmla="*/ 351768 w 622842"/>
                <a:gd name="connsiteY9" fmla="*/ 338038 h 582586"/>
                <a:gd name="connsiteX10" fmla="*/ 309238 w 622842"/>
                <a:gd name="connsiteY10" fmla="*/ 61591 h 582586"/>
                <a:gd name="connsiteX11" fmla="*/ 213545 w 622842"/>
                <a:gd name="connsiteY11" fmla="*/ 19061 h 582586"/>
                <a:gd name="connsiteX0" fmla="*/ 213545 w 622842"/>
                <a:gd name="connsiteY0" fmla="*/ 27533 h 591058"/>
                <a:gd name="connsiteX1" fmla="*/ 213545 w 622842"/>
                <a:gd name="connsiteY1" fmla="*/ 335877 h 591058"/>
                <a:gd name="connsiteX2" fmla="*/ 107386 w 622842"/>
                <a:gd name="connsiteY2" fmla="*/ 445691 h 591058"/>
                <a:gd name="connsiteX3" fmla="*/ 26921 w 622842"/>
                <a:gd name="connsiteY3" fmla="*/ 488388 h 591058"/>
                <a:gd name="connsiteX4" fmla="*/ 22159 w 622842"/>
                <a:gd name="connsiteY4" fmla="*/ 569793 h 591058"/>
                <a:gd name="connsiteX5" fmla="*/ 298605 w 622842"/>
                <a:gd name="connsiteY5" fmla="*/ 591058 h 591058"/>
                <a:gd name="connsiteX6" fmla="*/ 585684 w 622842"/>
                <a:gd name="connsiteY6" fmla="*/ 569793 h 591058"/>
                <a:gd name="connsiteX7" fmla="*/ 615200 w 622842"/>
                <a:gd name="connsiteY7" fmla="*/ 517572 h 591058"/>
                <a:gd name="connsiteX8" fmla="*/ 548083 w 622842"/>
                <a:gd name="connsiteY8" fmla="*/ 442037 h 591058"/>
                <a:gd name="connsiteX9" fmla="*/ 351768 w 622842"/>
                <a:gd name="connsiteY9" fmla="*/ 346510 h 591058"/>
                <a:gd name="connsiteX10" fmla="*/ 311619 w 622842"/>
                <a:gd name="connsiteY10" fmla="*/ 46251 h 591058"/>
                <a:gd name="connsiteX11" fmla="*/ 213545 w 622842"/>
                <a:gd name="connsiteY11" fmla="*/ 27533 h 591058"/>
                <a:gd name="connsiteX0" fmla="*/ 213545 w 622842"/>
                <a:gd name="connsiteY0" fmla="*/ 16552 h 580077"/>
                <a:gd name="connsiteX1" fmla="*/ 213545 w 622842"/>
                <a:gd name="connsiteY1" fmla="*/ 324896 h 580077"/>
                <a:gd name="connsiteX2" fmla="*/ 107386 w 622842"/>
                <a:gd name="connsiteY2" fmla="*/ 434710 h 580077"/>
                <a:gd name="connsiteX3" fmla="*/ 26921 w 622842"/>
                <a:gd name="connsiteY3" fmla="*/ 477407 h 580077"/>
                <a:gd name="connsiteX4" fmla="*/ 22159 w 622842"/>
                <a:gd name="connsiteY4" fmla="*/ 558812 h 580077"/>
                <a:gd name="connsiteX5" fmla="*/ 298605 w 622842"/>
                <a:gd name="connsiteY5" fmla="*/ 580077 h 580077"/>
                <a:gd name="connsiteX6" fmla="*/ 585684 w 622842"/>
                <a:gd name="connsiteY6" fmla="*/ 558812 h 580077"/>
                <a:gd name="connsiteX7" fmla="*/ 615200 w 622842"/>
                <a:gd name="connsiteY7" fmla="*/ 506591 h 580077"/>
                <a:gd name="connsiteX8" fmla="*/ 548083 w 622842"/>
                <a:gd name="connsiteY8" fmla="*/ 431056 h 580077"/>
                <a:gd name="connsiteX9" fmla="*/ 351768 w 622842"/>
                <a:gd name="connsiteY9" fmla="*/ 335529 h 580077"/>
                <a:gd name="connsiteX10" fmla="*/ 311619 w 622842"/>
                <a:gd name="connsiteY10" fmla="*/ 35270 h 580077"/>
                <a:gd name="connsiteX11" fmla="*/ 213545 w 622842"/>
                <a:gd name="connsiteY11" fmla="*/ 16552 h 580077"/>
                <a:gd name="connsiteX0" fmla="*/ 213545 w 622842"/>
                <a:gd name="connsiteY0" fmla="*/ 18793 h 582318"/>
                <a:gd name="connsiteX1" fmla="*/ 213545 w 622842"/>
                <a:gd name="connsiteY1" fmla="*/ 327137 h 582318"/>
                <a:gd name="connsiteX2" fmla="*/ 107386 w 622842"/>
                <a:gd name="connsiteY2" fmla="*/ 436951 h 582318"/>
                <a:gd name="connsiteX3" fmla="*/ 26921 w 622842"/>
                <a:gd name="connsiteY3" fmla="*/ 479648 h 582318"/>
                <a:gd name="connsiteX4" fmla="*/ 22159 w 622842"/>
                <a:gd name="connsiteY4" fmla="*/ 561053 h 582318"/>
                <a:gd name="connsiteX5" fmla="*/ 298605 w 622842"/>
                <a:gd name="connsiteY5" fmla="*/ 582318 h 582318"/>
                <a:gd name="connsiteX6" fmla="*/ 585684 w 622842"/>
                <a:gd name="connsiteY6" fmla="*/ 561053 h 582318"/>
                <a:gd name="connsiteX7" fmla="*/ 615200 w 622842"/>
                <a:gd name="connsiteY7" fmla="*/ 508832 h 582318"/>
                <a:gd name="connsiteX8" fmla="*/ 548083 w 622842"/>
                <a:gd name="connsiteY8" fmla="*/ 433297 h 582318"/>
                <a:gd name="connsiteX9" fmla="*/ 351768 w 622842"/>
                <a:gd name="connsiteY9" fmla="*/ 337770 h 582318"/>
                <a:gd name="connsiteX10" fmla="*/ 311619 w 622842"/>
                <a:gd name="connsiteY10" fmla="*/ 37511 h 582318"/>
                <a:gd name="connsiteX11" fmla="*/ 213545 w 622842"/>
                <a:gd name="connsiteY11" fmla="*/ 18793 h 582318"/>
                <a:gd name="connsiteX0" fmla="*/ 206401 w 622842"/>
                <a:gd name="connsiteY0" fmla="*/ 35975 h 582831"/>
                <a:gd name="connsiteX1" fmla="*/ 213545 w 622842"/>
                <a:gd name="connsiteY1" fmla="*/ 327650 h 582831"/>
                <a:gd name="connsiteX2" fmla="*/ 107386 w 622842"/>
                <a:gd name="connsiteY2" fmla="*/ 437464 h 582831"/>
                <a:gd name="connsiteX3" fmla="*/ 26921 w 622842"/>
                <a:gd name="connsiteY3" fmla="*/ 480161 h 582831"/>
                <a:gd name="connsiteX4" fmla="*/ 22159 w 622842"/>
                <a:gd name="connsiteY4" fmla="*/ 561566 h 582831"/>
                <a:gd name="connsiteX5" fmla="*/ 298605 w 622842"/>
                <a:gd name="connsiteY5" fmla="*/ 582831 h 582831"/>
                <a:gd name="connsiteX6" fmla="*/ 585684 w 622842"/>
                <a:gd name="connsiteY6" fmla="*/ 561566 h 582831"/>
                <a:gd name="connsiteX7" fmla="*/ 615200 w 622842"/>
                <a:gd name="connsiteY7" fmla="*/ 509345 h 582831"/>
                <a:gd name="connsiteX8" fmla="*/ 548083 w 622842"/>
                <a:gd name="connsiteY8" fmla="*/ 433810 h 582831"/>
                <a:gd name="connsiteX9" fmla="*/ 351768 w 622842"/>
                <a:gd name="connsiteY9" fmla="*/ 338283 h 582831"/>
                <a:gd name="connsiteX10" fmla="*/ 311619 w 622842"/>
                <a:gd name="connsiteY10" fmla="*/ 38024 h 582831"/>
                <a:gd name="connsiteX11" fmla="*/ 206401 w 622842"/>
                <a:gd name="connsiteY11" fmla="*/ 35975 h 582831"/>
                <a:gd name="connsiteX0" fmla="*/ 206401 w 622842"/>
                <a:gd name="connsiteY0" fmla="*/ 21605 h 568461"/>
                <a:gd name="connsiteX1" fmla="*/ 213545 w 622842"/>
                <a:gd name="connsiteY1" fmla="*/ 313280 h 568461"/>
                <a:gd name="connsiteX2" fmla="*/ 107386 w 622842"/>
                <a:gd name="connsiteY2" fmla="*/ 423094 h 568461"/>
                <a:gd name="connsiteX3" fmla="*/ 26921 w 622842"/>
                <a:gd name="connsiteY3" fmla="*/ 465791 h 568461"/>
                <a:gd name="connsiteX4" fmla="*/ 22159 w 622842"/>
                <a:gd name="connsiteY4" fmla="*/ 547196 h 568461"/>
                <a:gd name="connsiteX5" fmla="*/ 298605 w 622842"/>
                <a:gd name="connsiteY5" fmla="*/ 568461 h 568461"/>
                <a:gd name="connsiteX6" fmla="*/ 585684 w 622842"/>
                <a:gd name="connsiteY6" fmla="*/ 547196 h 568461"/>
                <a:gd name="connsiteX7" fmla="*/ 615200 w 622842"/>
                <a:gd name="connsiteY7" fmla="*/ 494975 h 568461"/>
                <a:gd name="connsiteX8" fmla="*/ 548083 w 622842"/>
                <a:gd name="connsiteY8" fmla="*/ 419440 h 568461"/>
                <a:gd name="connsiteX9" fmla="*/ 351768 w 622842"/>
                <a:gd name="connsiteY9" fmla="*/ 323913 h 568461"/>
                <a:gd name="connsiteX10" fmla="*/ 311619 w 622842"/>
                <a:gd name="connsiteY10" fmla="*/ 23654 h 568461"/>
                <a:gd name="connsiteX11" fmla="*/ 206401 w 622842"/>
                <a:gd name="connsiteY11" fmla="*/ 21605 h 568461"/>
                <a:gd name="connsiteX0" fmla="*/ 206401 w 622842"/>
                <a:gd name="connsiteY0" fmla="*/ 7945 h 554801"/>
                <a:gd name="connsiteX1" fmla="*/ 213545 w 622842"/>
                <a:gd name="connsiteY1" fmla="*/ 299620 h 554801"/>
                <a:gd name="connsiteX2" fmla="*/ 107386 w 622842"/>
                <a:gd name="connsiteY2" fmla="*/ 409434 h 554801"/>
                <a:gd name="connsiteX3" fmla="*/ 26921 w 622842"/>
                <a:gd name="connsiteY3" fmla="*/ 452131 h 554801"/>
                <a:gd name="connsiteX4" fmla="*/ 22159 w 622842"/>
                <a:gd name="connsiteY4" fmla="*/ 533536 h 554801"/>
                <a:gd name="connsiteX5" fmla="*/ 298605 w 622842"/>
                <a:gd name="connsiteY5" fmla="*/ 554801 h 554801"/>
                <a:gd name="connsiteX6" fmla="*/ 585684 w 622842"/>
                <a:gd name="connsiteY6" fmla="*/ 533536 h 554801"/>
                <a:gd name="connsiteX7" fmla="*/ 615200 w 622842"/>
                <a:gd name="connsiteY7" fmla="*/ 481315 h 554801"/>
                <a:gd name="connsiteX8" fmla="*/ 548083 w 622842"/>
                <a:gd name="connsiteY8" fmla="*/ 405780 h 554801"/>
                <a:gd name="connsiteX9" fmla="*/ 351768 w 622842"/>
                <a:gd name="connsiteY9" fmla="*/ 310253 h 554801"/>
                <a:gd name="connsiteX10" fmla="*/ 311619 w 622842"/>
                <a:gd name="connsiteY10" fmla="*/ 9994 h 554801"/>
                <a:gd name="connsiteX11" fmla="*/ 206401 w 622842"/>
                <a:gd name="connsiteY11" fmla="*/ 7945 h 554801"/>
                <a:gd name="connsiteX0" fmla="*/ 206401 w 622842"/>
                <a:gd name="connsiteY0" fmla="*/ 1197321 h 1744177"/>
                <a:gd name="connsiteX1" fmla="*/ 213545 w 622842"/>
                <a:gd name="connsiteY1" fmla="*/ 1488996 h 1744177"/>
                <a:gd name="connsiteX2" fmla="*/ 107386 w 622842"/>
                <a:gd name="connsiteY2" fmla="*/ 1598810 h 1744177"/>
                <a:gd name="connsiteX3" fmla="*/ 26921 w 622842"/>
                <a:gd name="connsiteY3" fmla="*/ 1641507 h 1744177"/>
                <a:gd name="connsiteX4" fmla="*/ 22159 w 622842"/>
                <a:gd name="connsiteY4" fmla="*/ 1722912 h 1744177"/>
                <a:gd name="connsiteX5" fmla="*/ 298605 w 622842"/>
                <a:gd name="connsiteY5" fmla="*/ 1744177 h 1744177"/>
                <a:gd name="connsiteX6" fmla="*/ 585684 w 622842"/>
                <a:gd name="connsiteY6" fmla="*/ 1722912 h 1744177"/>
                <a:gd name="connsiteX7" fmla="*/ 615200 w 622842"/>
                <a:gd name="connsiteY7" fmla="*/ 1670691 h 1744177"/>
                <a:gd name="connsiteX8" fmla="*/ 548083 w 622842"/>
                <a:gd name="connsiteY8" fmla="*/ 1595156 h 1744177"/>
                <a:gd name="connsiteX9" fmla="*/ 351768 w 622842"/>
                <a:gd name="connsiteY9" fmla="*/ 1499629 h 1744177"/>
                <a:gd name="connsiteX10" fmla="*/ 273243 w 622842"/>
                <a:gd name="connsiteY10" fmla="*/ 288 h 1744177"/>
                <a:gd name="connsiteX11" fmla="*/ 206401 w 622842"/>
                <a:gd name="connsiteY11" fmla="*/ 1197321 h 1744177"/>
                <a:gd name="connsiteX0" fmla="*/ 234310 w 622842"/>
                <a:gd name="connsiteY0" fmla="*/ 1160447 h 1746298"/>
                <a:gd name="connsiteX1" fmla="*/ 213545 w 622842"/>
                <a:gd name="connsiteY1" fmla="*/ 1491117 h 1746298"/>
                <a:gd name="connsiteX2" fmla="*/ 107386 w 622842"/>
                <a:gd name="connsiteY2" fmla="*/ 1600931 h 1746298"/>
                <a:gd name="connsiteX3" fmla="*/ 26921 w 622842"/>
                <a:gd name="connsiteY3" fmla="*/ 1643628 h 1746298"/>
                <a:gd name="connsiteX4" fmla="*/ 22159 w 622842"/>
                <a:gd name="connsiteY4" fmla="*/ 1725033 h 1746298"/>
                <a:gd name="connsiteX5" fmla="*/ 298605 w 622842"/>
                <a:gd name="connsiteY5" fmla="*/ 1746298 h 1746298"/>
                <a:gd name="connsiteX6" fmla="*/ 585684 w 622842"/>
                <a:gd name="connsiteY6" fmla="*/ 1725033 h 1746298"/>
                <a:gd name="connsiteX7" fmla="*/ 615200 w 622842"/>
                <a:gd name="connsiteY7" fmla="*/ 1672812 h 1746298"/>
                <a:gd name="connsiteX8" fmla="*/ 548083 w 622842"/>
                <a:gd name="connsiteY8" fmla="*/ 1597277 h 1746298"/>
                <a:gd name="connsiteX9" fmla="*/ 351768 w 622842"/>
                <a:gd name="connsiteY9" fmla="*/ 1501750 h 1746298"/>
                <a:gd name="connsiteX10" fmla="*/ 273243 w 622842"/>
                <a:gd name="connsiteY10" fmla="*/ 2409 h 1746298"/>
                <a:gd name="connsiteX11" fmla="*/ 234310 w 622842"/>
                <a:gd name="connsiteY11" fmla="*/ 1160447 h 1746298"/>
                <a:gd name="connsiteX0" fmla="*/ 234310 w 622842"/>
                <a:gd name="connsiteY0" fmla="*/ 1315626 h 1901477"/>
                <a:gd name="connsiteX1" fmla="*/ 213545 w 622842"/>
                <a:gd name="connsiteY1" fmla="*/ 1646296 h 1901477"/>
                <a:gd name="connsiteX2" fmla="*/ 107386 w 622842"/>
                <a:gd name="connsiteY2" fmla="*/ 1756110 h 1901477"/>
                <a:gd name="connsiteX3" fmla="*/ 26921 w 622842"/>
                <a:gd name="connsiteY3" fmla="*/ 1798807 h 1901477"/>
                <a:gd name="connsiteX4" fmla="*/ 22159 w 622842"/>
                <a:gd name="connsiteY4" fmla="*/ 1880212 h 1901477"/>
                <a:gd name="connsiteX5" fmla="*/ 298605 w 622842"/>
                <a:gd name="connsiteY5" fmla="*/ 1901477 h 1901477"/>
                <a:gd name="connsiteX6" fmla="*/ 585684 w 622842"/>
                <a:gd name="connsiteY6" fmla="*/ 1880212 h 1901477"/>
                <a:gd name="connsiteX7" fmla="*/ 615200 w 622842"/>
                <a:gd name="connsiteY7" fmla="*/ 1827991 h 1901477"/>
                <a:gd name="connsiteX8" fmla="*/ 548083 w 622842"/>
                <a:gd name="connsiteY8" fmla="*/ 1752456 h 1901477"/>
                <a:gd name="connsiteX9" fmla="*/ 351768 w 622842"/>
                <a:gd name="connsiteY9" fmla="*/ 1656929 h 1901477"/>
                <a:gd name="connsiteX10" fmla="*/ 273243 w 622842"/>
                <a:gd name="connsiteY10" fmla="*/ 157588 h 1901477"/>
                <a:gd name="connsiteX11" fmla="*/ 147355 w 622842"/>
                <a:gd name="connsiteY11" fmla="*/ 175730 h 1901477"/>
                <a:gd name="connsiteX12" fmla="*/ 234310 w 622842"/>
                <a:gd name="connsiteY12" fmla="*/ 1315626 h 1901477"/>
                <a:gd name="connsiteX0" fmla="*/ 234310 w 622842"/>
                <a:gd name="connsiteY0" fmla="*/ 1270233 h 1856084"/>
                <a:gd name="connsiteX1" fmla="*/ 213545 w 622842"/>
                <a:gd name="connsiteY1" fmla="*/ 1600903 h 1856084"/>
                <a:gd name="connsiteX2" fmla="*/ 107386 w 622842"/>
                <a:gd name="connsiteY2" fmla="*/ 1710717 h 1856084"/>
                <a:gd name="connsiteX3" fmla="*/ 26921 w 622842"/>
                <a:gd name="connsiteY3" fmla="*/ 1753414 h 1856084"/>
                <a:gd name="connsiteX4" fmla="*/ 22159 w 622842"/>
                <a:gd name="connsiteY4" fmla="*/ 1834819 h 1856084"/>
                <a:gd name="connsiteX5" fmla="*/ 298605 w 622842"/>
                <a:gd name="connsiteY5" fmla="*/ 1856084 h 1856084"/>
                <a:gd name="connsiteX6" fmla="*/ 585684 w 622842"/>
                <a:gd name="connsiteY6" fmla="*/ 1834819 h 1856084"/>
                <a:gd name="connsiteX7" fmla="*/ 615200 w 622842"/>
                <a:gd name="connsiteY7" fmla="*/ 1782598 h 1856084"/>
                <a:gd name="connsiteX8" fmla="*/ 548083 w 622842"/>
                <a:gd name="connsiteY8" fmla="*/ 1707063 h 1856084"/>
                <a:gd name="connsiteX9" fmla="*/ 351768 w 622842"/>
                <a:gd name="connsiteY9" fmla="*/ 1611536 h 1856084"/>
                <a:gd name="connsiteX10" fmla="*/ 273243 w 622842"/>
                <a:gd name="connsiteY10" fmla="*/ 112195 h 1856084"/>
                <a:gd name="connsiteX11" fmla="*/ 224107 w 622842"/>
                <a:gd name="connsiteY11" fmla="*/ 110841 h 1856084"/>
                <a:gd name="connsiteX12" fmla="*/ 147355 w 622842"/>
                <a:gd name="connsiteY12" fmla="*/ 130337 h 1856084"/>
                <a:gd name="connsiteX13" fmla="*/ 234310 w 622842"/>
                <a:gd name="connsiteY13" fmla="*/ 1270233 h 1856084"/>
                <a:gd name="connsiteX0" fmla="*/ 234310 w 622842"/>
                <a:gd name="connsiteY0" fmla="*/ 1270232 h 1856083"/>
                <a:gd name="connsiteX1" fmla="*/ 213545 w 622842"/>
                <a:gd name="connsiteY1" fmla="*/ 1600902 h 1856083"/>
                <a:gd name="connsiteX2" fmla="*/ 107386 w 622842"/>
                <a:gd name="connsiteY2" fmla="*/ 1710716 h 1856083"/>
                <a:gd name="connsiteX3" fmla="*/ 26921 w 622842"/>
                <a:gd name="connsiteY3" fmla="*/ 1753413 h 1856083"/>
                <a:gd name="connsiteX4" fmla="*/ 22159 w 622842"/>
                <a:gd name="connsiteY4" fmla="*/ 1834818 h 1856083"/>
                <a:gd name="connsiteX5" fmla="*/ 298605 w 622842"/>
                <a:gd name="connsiteY5" fmla="*/ 1856083 h 1856083"/>
                <a:gd name="connsiteX6" fmla="*/ 585684 w 622842"/>
                <a:gd name="connsiteY6" fmla="*/ 1834818 h 1856083"/>
                <a:gd name="connsiteX7" fmla="*/ 615200 w 622842"/>
                <a:gd name="connsiteY7" fmla="*/ 1782597 h 1856083"/>
                <a:gd name="connsiteX8" fmla="*/ 548083 w 622842"/>
                <a:gd name="connsiteY8" fmla="*/ 1707062 h 1856083"/>
                <a:gd name="connsiteX9" fmla="*/ 351768 w 622842"/>
                <a:gd name="connsiteY9" fmla="*/ 1611535 h 1856083"/>
                <a:gd name="connsiteX10" fmla="*/ 273243 w 622842"/>
                <a:gd name="connsiteY10" fmla="*/ 112194 h 1856083"/>
                <a:gd name="connsiteX11" fmla="*/ 224107 w 622842"/>
                <a:gd name="connsiteY11" fmla="*/ 110840 h 1856083"/>
                <a:gd name="connsiteX12" fmla="*/ 147355 w 622842"/>
                <a:gd name="connsiteY12" fmla="*/ 130336 h 1856083"/>
                <a:gd name="connsiteX13" fmla="*/ 234310 w 622842"/>
                <a:gd name="connsiteY13" fmla="*/ 1270232 h 1856083"/>
                <a:gd name="connsiteX0" fmla="*/ 234310 w 622842"/>
                <a:gd name="connsiteY0" fmla="*/ 1270232 h 1856083"/>
                <a:gd name="connsiteX1" fmla="*/ 213545 w 622842"/>
                <a:gd name="connsiteY1" fmla="*/ 1600902 h 1856083"/>
                <a:gd name="connsiteX2" fmla="*/ 107386 w 622842"/>
                <a:gd name="connsiteY2" fmla="*/ 1710716 h 1856083"/>
                <a:gd name="connsiteX3" fmla="*/ 26921 w 622842"/>
                <a:gd name="connsiteY3" fmla="*/ 1753413 h 1856083"/>
                <a:gd name="connsiteX4" fmla="*/ 22159 w 622842"/>
                <a:gd name="connsiteY4" fmla="*/ 1834818 h 1856083"/>
                <a:gd name="connsiteX5" fmla="*/ 298605 w 622842"/>
                <a:gd name="connsiteY5" fmla="*/ 1856083 h 1856083"/>
                <a:gd name="connsiteX6" fmla="*/ 585684 w 622842"/>
                <a:gd name="connsiteY6" fmla="*/ 1834818 h 1856083"/>
                <a:gd name="connsiteX7" fmla="*/ 615200 w 622842"/>
                <a:gd name="connsiteY7" fmla="*/ 1782597 h 1856083"/>
                <a:gd name="connsiteX8" fmla="*/ 548083 w 622842"/>
                <a:gd name="connsiteY8" fmla="*/ 1707062 h 1856083"/>
                <a:gd name="connsiteX9" fmla="*/ 351768 w 622842"/>
                <a:gd name="connsiteY9" fmla="*/ 1611535 h 1856083"/>
                <a:gd name="connsiteX10" fmla="*/ 273243 w 622842"/>
                <a:gd name="connsiteY10" fmla="*/ 112194 h 1856083"/>
                <a:gd name="connsiteX11" fmla="*/ 224107 w 622842"/>
                <a:gd name="connsiteY11" fmla="*/ 110840 h 1856083"/>
                <a:gd name="connsiteX12" fmla="*/ 147355 w 622842"/>
                <a:gd name="connsiteY12" fmla="*/ 130336 h 1856083"/>
                <a:gd name="connsiteX13" fmla="*/ 234310 w 622842"/>
                <a:gd name="connsiteY13" fmla="*/ 1270232 h 1856083"/>
                <a:gd name="connsiteX0" fmla="*/ 234310 w 622842"/>
                <a:gd name="connsiteY0" fmla="*/ 1179280 h 1765131"/>
                <a:gd name="connsiteX1" fmla="*/ 213545 w 622842"/>
                <a:gd name="connsiteY1" fmla="*/ 1509950 h 1765131"/>
                <a:gd name="connsiteX2" fmla="*/ 107386 w 622842"/>
                <a:gd name="connsiteY2" fmla="*/ 1619764 h 1765131"/>
                <a:gd name="connsiteX3" fmla="*/ 26921 w 622842"/>
                <a:gd name="connsiteY3" fmla="*/ 1662461 h 1765131"/>
                <a:gd name="connsiteX4" fmla="*/ 22159 w 622842"/>
                <a:gd name="connsiteY4" fmla="*/ 1743866 h 1765131"/>
                <a:gd name="connsiteX5" fmla="*/ 298605 w 622842"/>
                <a:gd name="connsiteY5" fmla="*/ 1765131 h 1765131"/>
                <a:gd name="connsiteX6" fmla="*/ 585684 w 622842"/>
                <a:gd name="connsiteY6" fmla="*/ 1743866 h 1765131"/>
                <a:gd name="connsiteX7" fmla="*/ 615200 w 622842"/>
                <a:gd name="connsiteY7" fmla="*/ 1691645 h 1765131"/>
                <a:gd name="connsiteX8" fmla="*/ 548083 w 622842"/>
                <a:gd name="connsiteY8" fmla="*/ 1616110 h 1765131"/>
                <a:gd name="connsiteX9" fmla="*/ 351768 w 622842"/>
                <a:gd name="connsiteY9" fmla="*/ 1520583 h 1765131"/>
                <a:gd name="connsiteX10" fmla="*/ 273243 w 622842"/>
                <a:gd name="connsiteY10" fmla="*/ 21242 h 1765131"/>
                <a:gd name="connsiteX11" fmla="*/ 224107 w 622842"/>
                <a:gd name="connsiteY11" fmla="*/ 19888 h 1765131"/>
                <a:gd name="connsiteX12" fmla="*/ 147355 w 622842"/>
                <a:gd name="connsiteY12" fmla="*/ 39384 h 1765131"/>
                <a:gd name="connsiteX13" fmla="*/ 234310 w 622842"/>
                <a:gd name="connsiteY13" fmla="*/ 1179280 h 1765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2842" h="1765131">
                  <a:moveTo>
                    <a:pt x="234310" y="1179280"/>
                  </a:moveTo>
                  <a:cubicBezTo>
                    <a:pt x="245342" y="1424374"/>
                    <a:pt x="234699" y="1436536"/>
                    <a:pt x="213545" y="1509950"/>
                  </a:cubicBezTo>
                  <a:cubicBezTo>
                    <a:pt x="192391" y="1583364"/>
                    <a:pt x="138490" y="1594346"/>
                    <a:pt x="107386" y="1619764"/>
                  </a:cubicBezTo>
                  <a:cubicBezTo>
                    <a:pt x="76282" y="1645182"/>
                    <a:pt x="41125" y="1641777"/>
                    <a:pt x="26921" y="1662461"/>
                  </a:cubicBezTo>
                  <a:cubicBezTo>
                    <a:pt x="12717" y="1683145"/>
                    <a:pt x="-23122" y="1726754"/>
                    <a:pt x="22159" y="1743866"/>
                  </a:cubicBezTo>
                  <a:cubicBezTo>
                    <a:pt x="67440" y="1760978"/>
                    <a:pt x="204684" y="1765131"/>
                    <a:pt x="298605" y="1765131"/>
                  </a:cubicBezTo>
                  <a:cubicBezTo>
                    <a:pt x="392526" y="1765131"/>
                    <a:pt x="532918" y="1756114"/>
                    <a:pt x="585684" y="1743866"/>
                  </a:cubicBezTo>
                  <a:cubicBezTo>
                    <a:pt x="638450" y="1731618"/>
                    <a:pt x="621467" y="1712938"/>
                    <a:pt x="615200" y="1691645"/>
                  </a:cubicBezTo>
                  <a:cubicBezTo>
                    <a:pt x="608933" y="1670352"/>
                    <a:pt x="591988" y="1644620"/>
                    <a:pt x="548083" y="1616110"/>
                  </a:cubicBezTo>
                  <a:cubicBezTo>
                    <a:pt x="504178" y="1587600"/>
                    <a:pt x="387210" y="1586150"/>
                    <a:pt x="351768" y="1520583"/>
                  </a:cubicBezTo>
                  <a:cubicBezTo>
                    <a:pt x="316326" y="1455016"/>
                    <a:pt x="284054" y="66635"/>
                    <a:pt x="273243" y="21242"/>
                  </a:cubicBezTo>
                  <a:cubicBezTo>
                    <a:pt x="262432" y="-24151"/>
                    <a:pt x="245088" y="16864"/>
                    <a:pt x="224107" y="19888"/>
                  </a:cubicBezTo>
                  <a:cubicBezTo>
                    <a:pt x="203126" y="22912"/>
                    <a:pt x="119489" y="-4368"/>
                    <a:pt x="147355" y="39384"/>
                  </a:cubicBezTo>
                  <a:cubicBezTo>
                    <a:pt x="161799" y="235640"/>
                    <a:pt x="223278" y="934186"/>
                    <a:pt x="234310" y="11792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34" name="Volný tvar 33"/>
            <p:cNvSpPr/>
            <p:nvPr/>
          </p:nvSpPr>
          <p:spPr>
            <a:xfrm>
              <a:off x="6218627" y="-164582"/>
              <a:ext cx="633009" cy="1794063"/>
            </a:xfrm>
            <a:custGeom>
              <a:avLst/>
              <a:gdLst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65492 w 633009"/>
                <a:gd name="connsiteY3" fmla="*/ 402431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50056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140807 w 633009"/>
                <a:gd name="connsiteY0" fmla="*/ 0 h 1794064"/>
                <a:gd name="connsiteX1" fmla="*/ 222654 w 633009"/>
                <a:gd name="connsiteY1" fmla="*/ 1488558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332192 w 633009"/>
                <a:gd name="connsiteY16" fmla="*/ 1257577 h 1794064"/>
                <a:gd name="connsiteX0" fmla="*/ 140807 w 633009"/>
                <a:gd name="connsiteY0" fmla="*/ 0 h 1794064"/>
                <a:gd name="connsiteX1" fmla="*/ 222654 w 633009"/>
                <a:gd name="connsiteY1" fmla="*/ 1488558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9630 w 633009"/>
                <a:gd name="connsiteY1" fmla="*/ 1257839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3009" h="1794064">
                  <a:moveTo>
                    <a:pt x="140807" y="0"/>
                  </a:moveTo>
                  <a:cubicBezTo>
                    <a:pt x="152118" y="86915"/>
                    <a:pt x="222736" y="991093"/>
                    <a:pt x="229630" y="1257839"/>
                  </a:cubicBezTo>
                  <a:cubicBezTo>
                    <a:pt x="236524" y="1524585"/>
                    <a:pt x="202782" y="1535830"/>
                    <a:pt x="182173" y="1600477"/>
                  </a:cubicBezTo>
                  <a:cubicBezTo>
                    <a:pt x="161564" y="1665124"/>
                    <a:pt x="129786" y="1631037"/>
                    <a:pt x="105973" y="1645721"/>
                  </a:cubicBezTo>
                  <a:cubicBezTo>
                    <a:pt x="82160" y="1660405"/>
                    <a:pt x="55967" y="1673899"/>
                    <a:pt x="39298" y="1688583"/>
                  </a:cubicBezTo>
                  <a:cubicBezTo>
                    <a:pt x="22629" y="1703267"/>
                    <a:pt x="9930" y="1719143"/>
                    <a:pt x="5961" y="1733827"/>
                  </a:cubicBezTo>
                  <a:cubicBezTo>
                    <a:pt x="1992" y="1748511"/>
                    <a:pt x="-9120" y="1767164"/>
                    <a:pt x="15486" y="1776689"/>
                  </a:cubicBezTo>
                  <a:cubicBezTo>
                    <a:pt x="40092" y="1786214"/>
                    <a:pt x="82161" y="1788596"/>
                    <a:pt x="153598" y="1790977"/>
                  </a:cubicBezTo>
                  <a:cubicBezTo>
                    <a:pt x="225035" y="1793358"/>
                    <a:pt x="367117" y="1796533"/>
                    <a:pt x="444111" y="1790977"/>
                  </a:cubicBezTo>
                  <a:cubicBezTo>
                    <a:pt x="521105" y="1785421"/>
                    <a:pt x="585796" y="1771530"/>
                    <a:pt x="615561" y="1757639"/>
                  </a:cubicBezTo>
                  <a:cubicBezTo>
                    <a:pt x="645326" y="1743748"/>
                    <a:pt x="629451" y="1722714"/>
                    <a:pt x="622704" y="1707633"/>
                  </a:cubicBezTo>
                  <a:cubicBezTo>
                    <a:pt x="615957" y="1692552"/>
                    <a:pt x="600479" y="1683027"/>
                    <a:pt x="575079" y="1667152"/>
                  </a:cubicBezTo>
                  <a:cubicBezTo>
                    <a:pt x="549679" y="1651277"/>
                    <a:pt x="507213" y="1629846"/>
                    <a:pt x="470304" y="1612383"/>
                  </a:cubicBezTo>
                  <a:cubicBezTo>
                    <a:pt x="433395" y="1594920"/>
                    <a:pt x="375451" y="1587380"/>
                    <a:pt x="353623" y="1562377"/>
                  </a:cubicBezTo>
                  <a:cubicBezTo>
                    <a:pt x="331795" y="1537374"/>
                    <a:pt x="341717" y="1505227"/>
                    <a:pt x="339336" y="1462364"/>
                  </a:cubicBezTo>
                  <a:cubicBezTo>
                    <a:pt x="336955" y="1419502"/>
                    <a:pt x="348667" y="1547846"/>
                    <a:pt x="339336" y="1305202"/>
                  </a:cubicBezTo>
                  <a:cubicBezTo>
                    <a:pt x="330005" y="1062558"/>
                    <a:pt x="286327" y="13247"/>
                    <a:pt x="283351" y="6500"/>
                  </a:cubicBezTo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cxnSp>
        <p:nvCxnSpPr>
          <p:cNvPr id="35" name="Přímá spojnice 34"/>
          <p:cNvCxnSpPr/>
          <p:nvPr/>
        </p:nvCxnSpPr>
        <p:spPr>
          <a:xfrm flipV="1">
            <a:off x="1763978" y="6009886"/>
            <a:ext cx="450929" cy="13472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ovéPole 36"/>
          <p:cNvSpPr txBox="1"/>
          <p:nvPr/>
        </p:nvSpPr>
        <p:spPr>
          <a:xfrm>
            <a:off x="1988096" y="5640554"/>
            <a:ext cx="7200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axon</a:t>
            </a:r>
          </a:p>
        </p:txBody>
      </p:sp>
      <p:sp>
        <p:nvSpPr>
          <p:cNvPr id="38" name="Šipka doprava 37"/>
          <p:cNvSpPr/>
          <p:nvPr/>
        </p:nvSpPr>
        <p:spPr>
          <a:xfrm rot="16200000">
            <a:off x="1439657" y="6397552"/>
            <a:ext cx="496313" cy="225690"/>
          </a:xfrm>
          <a:prstGeom prst="rightArrow">
            <a:avLst>
              <a:gd name="adj1" fmla="val 35909"/>
              <a:gd name="adj2" fmla="val 50000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9" name="TextovéPole 38"/>
          <p:cNvSpPr txBox="1"/>
          <p:nvPr/>
        </p:nvSpPr>
        <p:spPr>
          <a:xfrm>
            <a:off x="515853" y="5292688"/>
            <a:ext cx="10828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inhibiční synapse</a:t>
            </a:r>
          </a:p>
        </p:txBody>
      </p:sp>
      <p:sp>
        <p:nvSpPr>
          <p:cNvPr id="40" name="TextovéPole 39"/>
          <p:cNvSpPr txBox="1"/>
          <p:nvPr/>
        </p:nvSpPr>
        <p:spPr>
          <a:xfrm>
            <a:off x="1835696" y="6203115"/>
            <a:ext cx="188665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akční </a:t>
            </a:r>
          </a:p>
          <a:p>
            <a:r>
              <a:rPr lang="cs-CZ" dirty="0"/>
              <a:t>potenciál</a:t>
            </a:r>
          </a:p>
        </p:txBody>
      </p:sp>
      <p:sp>
        <p:nvSpPr>
          <p:cNvPr id="41" name="Volný tvar 40"/>
          <p:cNvSpPr>
            <a:spLocks noChangeAspect="1"/>
          </p:cNvSpPr>
          <p:nvPr/>
        </p:nvSpPr>
        <p:spPr>
          <a:xfrm flipV="1">
            <a:off x="2272332" y="5415730"/>
            <a:ext cx="1122185" cy="402167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600"/>
          </a:p>
        </p:txBody>
      </p:sp>
      <p:grpSp>
        <p:nvGrpSpPr>
          <p:cNvPr id="44" name="Skupina 43"/>
          <p:cNvGrpSpPr/>
          <p:nvPr/>
        </p:nvGrpSpPr>
        <p:grpSpPr>
          <a:xfrm>
            <a:off x="4417326" y="951248"/>
            <a:ext cx="3903133" cy="2261728"/>
            <a:chOff x="536963" y="3861048"/>
            <a:chExt cx="3903133" cy="2261728"/>
          </a:xfrm>
        </p:grpSpPr>
        <p:sp>
          <p:nvSpPr>
            <p:cNvPr id="45" name="TextovéPole 44"/>
            <p:cNvSpPr txBox="1"/>
            <p:nvPr/>
          </p:nvSpPr>
          <p:spPr>
            <a:xfrm>
              <a:off x="3215960" y="5780112"/>
              <a:ext cx="122413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1600" dirty="0"/>
                <a:t>čas (</a:t>
              </a:r>
              <a:r>
                <a:rPr lang="cs-CZ" sz="1600" dirty="0" err="1"/>
                <a:t>ms</a:t>
              </a:r>
              <a:r>
                <a:rPr lang="cs-CZ" sz="1600" dirty="0"/>
                <a:t>)</a:t>
              </a:r>
            </a:p>
          </p:txBody>
        </p:sp>
        <p:grpSp>
          <p:nvGrpSpPr>
            <p:cNvPr id="46" name="Skupina 45"/>
            <p:cNvGrpSpPr/>
            <p:nvPr/>
          </p:nvGrpSpPr>
          <p:grpSpPr>
            <a:xfrm>
              <a:off x="536963" y="3861048"/>
              <a:ext cx="3386965" cy="2261728"/>
              <a:chOff x="536963" y="3861048"/>
              <a:chExt cx="3386965" cy="2261728"/>
            </a:xfrm>
          </p:grpSpPr>
          <p:cxnSp>
            <p:nvCxnSpPr>
              <p:cNvPr id="47" name="Přímá spojnice 46"/>
              <p:cNvCxnSpPr/>
              <p:nvPr/>
            </p:nvCxnSpPr>
            <p:spPr>
              <a:xfrm>
                <a:off x="1106091" y="4237021"/>
                <a:ext cx="0" cy="158400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Přímá spojnice 47"/>
              <p:cNvCxnSpPr/>
              <p:nvPr/>
            </p:nvCxnSpPr>
            <p:spPr>
              <a:xfrm flipH="1">
                <a:off x="1115616" y="5814643"/>
                <a:ext cx="2808312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9" name="Volný tvar 48"/>
              <p:cNvSpPr/>
              <p:nvPr/>
            </p:nvSpPr>
            <p:spPr>
              <a:xfrm>
                <a:off x="1119560" y="4445823"/>
                <a:ext cx="2782075" cy="841570"/>
              </a:xfrm>
              <a:custGeom>
                <a:avLst/>
                <a:gdLst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44310"/>
                  <a:gd name="connsiteX1" fmla="*/ 404037 w 2796363"/>
                  <a:gd name="connsiteY1" fmla="*/ 998136 h 1044310"/>
                  <a:gd name="connsiteX2" fmla="*/ 584791 w 2796363"/>
                  <a:gd name="connsiteY2" fmla="*/ 768040 h 1044310"/>
                  <a:gd name="connsiteX3" fmla="*/ 744279 w 2796363"/>
                  <a:gd name="connsiteY3" fmla="*/ 108821 h 1044310"/>
                  <a:gd name="connsiteX4" fmla="*/ 967563 w 2796363"/>
                  <a:gd name="connsiteY4" fmla="*/ 34393 h 1044310"/>
                  <a:gd name="connsiteX5" fmla="*/ 1329070 w 2796363"/>
                  <a:gd name="connsiteY5" fmla="*/ 459696 h 1044310"/>
                  <a:gd name="connsiteX6" fmla="*/ 1860698 w 2796363"/>
                  <a:gd name="connsiteY6" fmla="*/ 853100 h 1044310"/>
                  <a:gd name="connsiteX7" fmla="*/ 2317898 w 2796363"/>
                  <a:gd name="connsiteY7" fmla="*/ 980691 h 1044310"/>
                  <a:gd name="connsiteX8" fmla="*/ 2796363 w 2796363"/>
                  <a:gd name="connsiteY8" fmla="*/ 991324 h 1044310"/>
                  <a:gd name="connsiteX0" fmla="*/ 0 w 2782075"/>
                  <a:gd name="connsiteY0" fmla="*/ 983848 h 1015359"/>
                  <a:gd name="connsiteX1" fmla="*/ 389749 w 2782075"/>
                  <a:gd name="connsiteY1" fmla="*/ 998136 h 1015359"/>
                  <a:gd name="connsiteX2" fmla="*/ 570503 w 2782075"/>
                  <a:gd name="connsiteY2" fmla="*/ 768040 h 1015359"/>
                  <a:gd name="connsiteX3" fmla="*/ 729991 w 2782075"/>
                  <a:gd name="connsiteY3" fmla="*/ 108821 h 1015359"/>
                  <a:gd name="connsiteX4" fmla="*/ 953275 w 2782075"/>
                  <a:gd name="connsiteY4" fmla="*/ 34393 h 1015359"/>
                  <a:gd name="connsiteX5" fmla="*/ 1314782 w 2782075"/>
                  <a:gd name="connsiteY5" fmla="*/ 459696 h 1015359"/>
                  <a:gd name="connsiteX6" fmla="*/ 1846410 w 2782075"/>
                  <a:gd name="connsiteY6" fmla="*/ 853100 h 1015359"/>
                  <a:gd name="connsiteX7" fmla="*/ 2303610 w 2782075"/>
                  <a:gd name="connsiteY7" fmla="*/ 980691 h 1015359"/>
                  <a:gd name="connsiteX8" fmla="*/ 2782075 w 2782075"/>
                  <a:gd name="connsiteY8" fmla="*/ 991324 h 1015359"/>
                  <a:gd name="connsiteX0" fmla="*/ 0 w 2782075"/>
                  <a:gd name="connsiteY0" fmla="*/ 983848 h 997036"/>
                  <a:gd name="connsiteX1" fmla="*/ 408799 w 2782075"/>
                  <a:gd name="connsiteY1" fmla="*/ 962418 h 997036"/>
                  <a:gd name="connsiteX2" fmla="*/ 570503 w 2782075"/>
                  <a:gd name="connsiteY2" fmla="*/ 768040 h 997036"/>
                  <a:gd name="connsiteX3" fmla="*/ 729991 w 2782075"/>
                  <a:gd name="connsiteY3" fmla="*/ 108821 h 997036"/>
                  <a:gd name="connsiteX4" fmla="*/ 953275 w 2782075"/>
                  <a:gd name="connsiteY4" fmla="*/ 34393 h 997036"/>
                  <a:gd name="connsiteX5" fmla="*/ 1314782 w 2782075"/>
                  <a:gd name="connsiteY5" fmla="*/ 459696 h 997036"/>
                  <a:gd name="connsiteX6" fmla="*/ 1846410 w 2782075"/>
                  <a:gd name="connsiteY6" fmla="*/ 853100 h 997036"/>
                  <a:gd name="connsiteX7" fmla="*/ 2303610 w 2782075"/>
                  <a:gd name="connsiteY7" fmla="*/ 980691 h 997036"/>
                  <a:gd name="connsiteX8" fmla="*/ 2782075 w 2782075"/>
                  <a:gd name="connsiteY8" fmla="*/ 991324 h 997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82075" h="997036">
                    <a:moveTo>
                      <a:pt x="0" y="983848"/>
                    </a:moveTo>
                    <a:cubicBezTo>
                      <a:pt x="153286" y="1005999"/>
                      <a:pt x="313715" y="998386"/>
                      <a:pt x="408799" y="962418"/>
                    </a:cubicBezTo>
                    <a:cubicBezTo>
                      <a:pt x="503883" y="926450"/>
                      <a:pt x="516971" y="910306"/>
                      <a:pt x="570503" y="768040"/>
                    </a:cubicBezTo>
                    <a:cubicBezTo>
                      <a:pt x="624035" y="625774"/>
                      <a:pt x="666196" y="231095"/>
                      <a:pt x="729991" y="108821"/>
                    </a:cubicBezTo>
                    <a:cubicBezTo>
                      <a:pt x="793786" y="-13453"/>
                      <a:pt x="855810" y="-24086"/>
                      <a:pt x="953275" y="34393"/>
                    </a:cubicBezTo>
                    <a:cubicBezTo>
                      <a:pt x="1050740" y="92872"/>
                      <a:pt x="1165926" y="323245"/>
                      <a:pt x="1314782" y="459696"/>
                    </a:cubicBezTo>
                    <a:cubicBezTo>
                      <a:pt x="1463638" y="596147"/>
                      <a:pt x="1628442" y="745003"/>
                      <a:pt x="1846410" y="853100"/>
                    </a:cubicBezTo>
                    <a:cubicBezTo>
                      <a:pt x="2064378" y="961197"/>
                      <a:pt x="2147666" y="957654"/>
                      <a:pt x="2303610" y="980691"/>
                    </a:cubicBezTo>
                    <a:cubicBezTo>
                      <a:pt x="2459554" y="1003728"/>
                      <a:pt x="2620814" y="997526"/>
                      <a:pt x="2782075" y="991324"/>
                    </a:cubicBezTo>
                  </a:path>
                </a:pathLst>
              </a:custGeom>
              <a:noFill/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600"/>
              </a:p>
            </p:txBody>
          </p:sp>
          <p:sp>
            <p:nvSpPr>
              <p:cNvPr id="50" name="TextovéPole 49"/>
              <p:cNvSpPr txBox="1"/>
              <p:nvPr/>
            </p:nvSpPr>
            <p:spPr>
              <a:xfrm>
                <a:off x="536963" y="3861048"/>
                <a:ext cx="85443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sz="1600" dirty="0"/>
                  <a:t>napětí (</a:t>
                </a:r>
                <a:r>
                  <a:rPr lang="cs-CZ" sz="1600" dirty="0" err="1"/>
                  <a:t>mV</a:t>
                </a:r>
                <a:r>
                  <a:rPr lang="cs-CZ" sz="1600" dirty="0"/>
                  <a:t>)</a:t>
                </a:r>
              </a:p>
            </p:txBody>
          </p:sp>
          <p:sp>
            <p:nvSpPr>
              <p:cNvPr id="51" name="TextovéPole 50"/>
              <p:cNvSpPr txBox="1"/>
              <p:nvPr/>
            </p:nvSpPr>
            <p:spPr>
              <a:xfrm>
                <a:off x="632213" y="5302030"/>
                <a:ext cx="854432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sz="1600" dirty="0"/>
                  <a:t>-90</a:t>
                </a:r>
              </a:p>
            </p:txBody>
          </p:sp>
          <p:sp>
            <p:nvSpPr>
              <p:cNvPr id="52" name="TextovéPole 51"/>
              <p:cNvSpPr txBox="1"/>
              <p:nvPr/>
            </p:nvSpPr>
            <p:spPr>
              <a:xfrm>
                <a:off x="1290757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1600" dirty="0"/>
                  <a:t>0</a:t>
                </a:r>
              </a:p>
            </p:txBody>
          </p:sp>
          <p:sp>
            <p:nvSpPr>
              <p:cNvPr id="53" name="TextovéPole 52"/>
              <p:cNvSpPr txBox="1"/>
              <p:nvPr/>
            </p:nvSpPr>
            <p:spPr>
              <a:xfrm>
                <a:off x="1806436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1600" dirty="0"/>
                  <a:t>2</a:t>
                </a:r>
              </a:p>
            </p:txBody>
          </p:sp>
          <p:sp>
            <p:nvSpPr>
              <p:cNvPr id="54" name="TextovéPole 53"/>
              <p:cNvSpPr txBox="1"/>
              <p:nvPr/>
            </p:nvSpPr>
            <p:spPr>
              <a:xfrm>
                <a:off x="2322115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1600" dirty="0"/>
                  <a:t>4</a:t>
                </a:r>
              </a:p>
            </p:txBody>
          </p:sp>
          <p:sp>
            <p:nvSpPr>
              <p:cNvPr id="55" name="TextovéPole 54"/>
              <p:cNvSpPr txBox="1"/>
              <p:nvPr/>
            </p:nvSpPr>
            <p:spPr>
              <a:xfrm>
                <a:off x="2837793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1600" dirty="0"/>
                  <a:t>6</a:t>
                </a:r>
              </a:p>
            </p:txBody>
          </p:sp>
          <p:sp>
            <p:nvSpPr>
              <p:cNvPr id="56" name="TextovéPole 55"/>
              <p:cNvSpPr txBox="1"/>
              <p:nvPr/>
            </p:nvSpPr>
            <p:spPr>
              <a:xfrm>
                <a:off x="632213" y="4324678"/>
                <a:ext cx="854432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sz="1600" dirty="0"/>
                  <a:t>-70</a:t>
                </a:r>
              </a:p>
            </p:txBody>
          </p:sp>
        </p:grpSp>
      </p:grpSp>
      <p:sp>
        <p:nvSpPr>
          <p:cNvPr id="58" name="Volný tvar 57"/>
          <p:cNvSpPr/>
          <p:nvPr/>
        </p:nvSpPr>
        <p:spPr>
          <a:xfrm flipV="1">
            <a:off x="4938191" y="2389134"/>
            <a:ext cx="2782075" cy="358990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600"/>
          </a:p>
        </p:txBody>
      </p:sp>
      <p:sp>
        <p:nvSpPr>
          <p:cNvPr id="4" name="Volný tvar 3"/>
          <p:cNvSpPr/>
          <p:nvPr/>
        </p:nvSpPr>
        <p:spPr>
          <a:xfrm>
            <a:off x="4987636" y="2246339"/>
            <a:ext cx="2695699" cy="135200"/>
          </a:xfrm>
          <a:custGeom>
            <a:avLst/>
            <a:gdLst>
              <a:gd name="connsiteX0" fmla="*/ 0 w 2695699"/>
              <a:gd name="connsiteY0" fmla="*/ 101029 h 148531"/>
              <a:gd name="connsiteX1" fmla="*/ 534390 w 2695699"/>
              <a:gd name="connsiteY1" fmla="*/ 89154 h 148531"/>
              <a:gd name="connsiteX2" fmla="*/ 890650 w 2695699"/>
              <a:gd name="connsiteY2" fmla="*/ 41653 h 148531"/>
              <a:gd name="connsiteX3" fmla="*/ 1199408 w 2695699"/>
              <a:gd name="connsiteY3" fmla="*/ 6027 h 148531"/>
              <a:gd name="connsiteX4" fmla="*/ 1531917 w 2695699"/>
              <a:gd name="connsiteY4" fmla="*/ 6027 h 148531"/>
              <a:gd name="connsiteX5" fmla="*/ 1745673 w 2695699"/>
              <a:gd name="connsiteY5" fmla="*/ 65403 h 148531"/>
              <a:gd name="connsiteX6" fmla="*/ 2149434 w 2695699"/>
              <a:gd name="connsiteY6" fmla="*/ 112905 h 148531"/>
              <a:gd name="connsiteX7" fmla="*/ 2695699 w 2695699"/>
              <a:gd name="connsiteY7" fmla="*/ 148531 h 148531"/>
              <a:gd name="connsiteX0" fmla="*/ 0 w 2695699"/>
              <a:gd name="connsiteY0" fmla="*/ 96242 h 143744"/>
              <a:gd name="connsiteX1" fmla="*/ 534390 w 2695699"/>
              <a:gd name="connsiteY1" fmla="*/ 84367 h 143744"/>
              <a:gd name="connsiteX2" fmla="*/ 890650 w 2695699"/>
              <a:gd name="connsiteY2" fmla="*/ 36866 h 143744"/>
              <a:gd name="connsiteX3" fmla="*/ 1199408 w 2695699"/>
              <a:gd name="connsiteY3" fmla="*/ 1240 h 143744"/>
              <a:gd name="connsiteX4" fmla="*/ 1472540 w 2695699"/>
              <a:gd name="connsiteY4" fmla="*/ 13115 h 143744"/>
              <a:gd name="connsiteX5" fmla="*/ 1745673 w 2695699"/>
              <a:gd name="connsiteY5" fmla="*/ 60616 h 143744"/>
              <a:gd name="connsiteX6" fmla="*/ 2149434 w 2695699"/>
              <a:gd name="connsiteY6" fmla="*/ 108118 h 143744"/>
              <a:gd name="connsiteX7" fmla="*/ 2695699 w 2695699"/>
              <a:gd name="connsiteY7" fmla="*/ 143744 h 143744"/>
              <a:gd name="connsiteX0" fmla="*/ 0 w 2695699"/>
              <a:gd name="connsiteY0" fmla="*/ 87698 h 135200"/>
              <a:gd name="connsiteX1" fmla="*/ 534390 w 2695699"/>
              <a:gd name="connsiteY1" fmla="*/ 75823 h 135200"/>
              <a:gd name="connsiteX2" fmla="*/ 890650 w 2695699"/>
              <a:gd name="connsiteY2" fmla="*/ 28322 h 135200"/>
              <a:gd name="connsiteX3" fmla="*/ 1187533 w 2695699"/>
              <a:gd name="connsiteY3" fmla="*/ 4571 h 135200"/>
              <a:gd name="connsiteX4" fmla="*/ 1472540 w 2695699"/>
              <a:gd name="connsiteY4" fmla="*/ 4571 h 135200"/>
              <a:gd name="connsiteX5" fmla="*/ 1745673 w 2695699"/>
              <a:gd name="connsiteY5" fmla="*/ 52072 h 135200"/>
              <a:gd name="connsiteX6" fmla="*/ 2149434 w 2695699"/>
              <a:gd name="connsiteY6" fmla="*/ 99574 h 135200"/>
              <a:gd name="connsiteX7" fmla="*/ 2695699 w 2695699"/>
              <a:gd name="connsiteY7" fmla="*/ 135200 h 13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95699" h="135200">
                <a:moveTo>
                  <a:pt x="0" y="87698"/>
                </a:moveTo>
                <a:cubicBezTo>
                  <a:pt x="192974" y="86708"/>
                  <a:pt x="385948" y="85719"/>
                  <a:pt x="534390" y="75823"/>
                </a:cubicBezTo>
                <a:cubicBezTo>
                  <a:pt x="682832" y="65927"/>
                  <a:pt x="781793" y="40197"/>
                  <a:pt x="890650" y="28322"/>
                </a:cubicBezTo>
                <a:cubicBezTo>
                  <a:pt x="999507" y="16447"/>
                  <a:pt x="1090551" y="8530"/>
                  <a:pt x="1187533" y="4571"/>
                </a:cubicBezTo>
                <a:cubicBezTo>
                  <a:pt x="1284515" y="613"/>
                  <a:pt x="1379517" y="-3346"/>
                  <a:pt x="1472540" y="4571"/>
                </a:cubicBezTo>
                <a:cubicBezTo>
                  <a:pt x="1565563" y="12488"/>
                  <a:pt x="1632857" y="36238"/>
                  <a:pt x="1745673" y="52072"/>
                </a:cubicBezTo>
                <a:cubicBezTo>
                  <a:pt x="1858489" y="67906"/>
                  <a:pt x="1991096" y="85719"/>
                  <a:pt x="2149434" y="99574"/>
                </a:cubicBezTo>
                <a:cubicBezTo>
                  <a:pt x="2307772" y="113429"/>
                  <a:pt x="2501735" y="124314"/>
                  <a:pt x="2695699" y="135200"/>
                </a:cubicBezTo>
              </a:path>
            </a:pathLst>
          </a:custGeom>
          <a:noFill/>
          <a:ln w="38100">
            <a:solidFill>
              <a:srgbClr val="00B05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59" name="TextovéPole 58"/>
          <p:cNvSpPr txBox="1"/>
          <p:nvPr/>
        </p:nvSpPr>
        <p:spPr>
          <a:xfrm>
            <a:off x="2880052" y="5448908"/>
            <a:ext cx="8998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IPSP</a:t>
            </a:r>
          </a:p>
        </p:txBody>
      </p:sp>
      <p:sp>
        <p:nvSpPr>
          <p:cNvPr id="61" name="TextovéPole 60"/>
          <p:cNvSpPr txBox="1"/>
          <p:nvPr/>
        </p:nvSpPr>
        <p:spPr>
          <a:xfrm>
            <a:off x="5236869" y="1164474"/>
            <a:ext cx="8998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EPSP</a:t>
            </a:r>
          </a:p>
        </p:txBody>
      </p:sp>
      <p:sp>
        <p:nvSpPr>
          <p:cNvPr id="62" name="TextovéPole 61"/>
          <p:cNvSpPr txBox="1"/>
          <p:nvPr/>
        </p:nvSpPr>
        <p:spPr>
          <a:xfrm>
            <a:off x="5072999" y="2500980"/>
            <a:ext cx="8998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IPSP</a:t>
            </a:r>
          </a:p>
        </p:txBody>
      </p:sp>
      <p:sp>
        <p:nvSpPr>
          <p:cNvPr id="63" name="TextovéPole 62"/>
          <p:cNvSpPr txBox="1"/>
          <p:nvPr/>
        </p:nvSpPr>
        <p:spPr>
          <a:xfrm>
            <a:off x="5983579" y="672393"/>
            <a:ext cx="292625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EPSP a IPSP, které vznikly na dendritu ve stejný čas</a:t>
            </a:r>
          </a:p>
        </p:txBody>
      </p:sp>
      <p:sp>
        <p:nvSpPr>
          <p:cNvPr id="64" name="TextovéPole 63"/>
          <p:cNvSpPr txBox="1"/>
          <p:nvPr/>
        </p:nvSpPr>
        <p:spPr>
          <a:xfrm>
            <a:off x="7001323" y="1675431"/>
            <a:ext cx="168850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Souhrnný PSP</a:t>
            </a:r>
          </a:p>
        </p:txBody>
      </p:sp>
      <p:cxnSp>
        <p:nvCxnSpPr>
          <p:cNvPr id="65" name="Přímá spojnice 64"/>
          <p:cNvCxnSpPr/>
          <p:nvPr/>
        </p:nvCxnSpPr>
        <p:spPr>
          <a:xfrm flipV="1">
            <a:off x="6323669" y="1877007"/>
            <a:ext cx="680547" cy="37693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Minus 65"/>
          <p:cNvSpPr/>
          <p:nvPr/>
        </p:nvSpPr>
        <p:spPr>
          <a:xfrm flipH="1">
            <a:off x="1879166" y="5415730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7" name="Plus 66"/>
          <p:cNvSpPr/>
          <p:nvPr/>
        </p:nvSpPr>
        <p:spPr>
          <a:xfrm flipH="1">
            <a:off x="1655501" y="4417450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cxnSp>
        <p:nvCxnSpPr>
          <p:cNvPr id="68" name="Přímá spojnice se šipkou 67"/>
          <p:cNvCxnSpPr/>
          <p:nvPr/>
        </p:nvCxnSpPr>
        <p:spPr>
          <a:xfrm flipV="1">
            <a:off x="4568724" y="5013176"/>
            <a:ext cx="1143003" cy="34866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233239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 animBg="1"/>
      <p:bldP spid="28" grpId="0"/>
      <p:bldP spid="29" grpId="0"/>
      <p:bldP spid="30" grpId="0" animBg="1"/>
      <p:bldP spid="36" grpId="0"/>
      <p:bldP spid="37" grpId="0"/>
      <p:bldP spid="38" grpId="0" animBg="1"/>
      <p:bldP spid="39" grpId="0"/>
      <p:bldP spid="40" grpId="0"/>
      <p:bldP spid="41" grpId="0" animBg="1"/>
      <p:bldP spid="58" grpId="0" animBg="1"/>
      <p:bldP spid="4" grpId="0" animBg="1"/>
      <p:bldP spid="59" grpId="0"/>
      <p:bldP spid="61" grpId="0"/>
      <p:bldP spid="62" grpId="0"/>
      <p:bldP spid="63" grpId="0"/>
      <p:bldP spid="64" grpId="0"/>
      <p:bldP spid="66" grpId="0" animBg="1"/>
      <p:bldP spid="67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Skupina 2"/>
          <p:cNvGrpSpPr>
            <a:grpSpLocks noChangeAspect="1"/>
          </p:cNvGrpSpPr>
          <p:nvPr/>
        </p:nvGrpSpPr>
        <p:grpSpPr>
          <a:xfrm>
            <a:off x="26092" y="620688"/>
            <a:ext cx="8925086" cy="5088976"/>
            <a:chOff x="26091" y="1636381"/>
            <a:chExt cx="11510561" cy="6563183"/>
          </a:xfrm>
        </p:grpSpPr>
        <p:sp>
          <p:nvSpPr>
            <p:cNvPr id="4" name="Volný tvar 3"/>
            <p:cNvSpPr>
              <a:spLocks/>
            </p:cNvSpPr>
            <p:nvPr/>
          </p:nvSpPr>
          <p:spPr>
            <a:xfrm>
              <a:off x="26091" y="1814255"/>
              <a:ext cx="11497717" cy="6385309"/>
            </a:xfrm>
            <a:custGeom>
              <a:avLst/>
              <a:gdLst>
                <a:gd name="connsiteX0" fmla="*/ 244088 w 9068829"/>
                <a:gd name="connsiteY0" fmla="*/ 1719335 h 3517926"/>
                <a:gd name="connsiteX1" fmla="*/ 1453763 w 9068829"/>
                <a:gd name="connsiteY1" fmla="*/ 1995560 h 3517926"/>
                <a:gd name="connsiteX2" fmla="*/ 3425438 w 9068829"/>
                <a:gd name="connsiteY2" fmla="*/ 1919360 h 3517926"/>
                <a:gd name="connsiteX3" fmla="*/ 5873363 w 9068829"/>
                <a:gd name="connsiteY3" fmla="*/ 1728860 h 3517926"/>
                <a:gd name="connsiteX4" fmla="*/ 7616438 w 9068829"/>
                <a:gd name="connsiteY4" fmla="*/ 1185935 h 3517926"/>
                <a:gd name="connsiteX5" fmla="*/ 8426063 w 9068829"/>
                <a:gd name="connsiteY5" fmla="*/ 271535 h 3517926"/>
                <a:gd name="connsiteX6" fmla="*/ 9026138 w 9068829"/>
                <a:gd name="connsiteY6" fmla="*/ 14360 h 3517926"/>
                <a:gd name="connsiteX7" fmla="*/ 9007088 w 9068829"/>
                <a:gd name="connsiteY7" fmla="*/ 614435 h 3517926"/>
                <a:gd name="connsiteX8" fmla="*/ 9035663 w 9068829"/>
                <a:gd name="connsiteY8" fmla="*/ 2776610 h 3517926"/>
                <a:gd name="connsiteX9" fmla="*/ 8997563 w 9068829"/>
                <a:gd name="connsiteY9" fmla="*/ 3395735 h 3517926"/>
                <a:gd name="connsiteX10" fmla="*/ 8226038 w 9068829"/>
                <a:gd name="connsiteY10" fmla="*/ 3433835 h 3517926"/>
                <a:gd name="connsiteX11" fmla="*/ 7130663 w 9068829"/>
                <a:gd name="connsiteY11" fmla="*/ 3452885 h 3517926"/>
                <a:gd name="connsiteX12" fmla="*/ 7206863 w 9068829"/>
                <a:gd name="connsiteY12" fmla="*/ 2519435 h 3517926"/>
                <a:gd name="connsiteX13" fmla="*/ 7216388 w 9068829"/>
                <a:gd name="connsiteY13" fmla="*/ 2290835 h 3517926"/>
                <a:gd name="connsiteX14" fmla="*/ 6797288 w 9068829"/>
                <a:gd name="connsiteY14" fmla="*/ 2176535 h 3517926"/>
                <a:gd name="connsiteX15" fmla="*/ 5501888 w 9068829"/>
                <a:gd name="connsiteY15" fmla="*/ 2357510 h 3517926"/>
                <a:gd name="connsiteX16" fmla="*/ 4730363 w 9068829"/>
                <a:gd name="connsiteY16" fmla="*/ 2300360 h 3517926"/>
                <a:gd name="connsiteX17" fmla="*/ 4111238 w 9068829"/>
                <a:gd name="connsiteY17" fmla="*/ 2795660 h 3517926"/>
                <a:gd name="connsiteX18" fmla="*/ 3434963 w 9068829"/>
                <a:gd name="connsiteY18" fmla="*/ 3376685 h 3517926"/>
                <a:gd name="connsiteX19" fmla="*/ 3073013 w 9068829"/>
                <a:gd name="connsiteY19" fmla="*/ 3357635 h 3517926"/>
                <a:gd name="connsiteX20" fmla="*/ 3625463 w 9068829"/>
                <a:gd name="connsiteY20" fmla="*/ 2843285 h 3517926"/>
                <a:gd name="connsiteX21" fmla="*/ 3958838 w 9068829"/>
                <a:gd name="connsiteY21" fmla="*/ 2452760 h 3517926"/>
                <a:gd name="connsiteX22" fmla="*/ 2615813 w 9068829"/>
                <a:gd name="connsiteY22" fmla="*/ 2386085 h 3517926"/>
                <a:gd name="connsiteX23" fmla="*/ 863213 w 9068829"/>
                <a:gd name="connsiteY23" fmla="*/ 2205110 h 3517926"/>
                <a:gd name="connsiteX24" fmla="*/ 120263 w 9068829"/>
                <a:gd name="connsiteY24" fmla="*/ 2605160 h 3517926"/>
                <a:gd name="connsiteX25" fmla="*/ 44063 w 9068829"/>
                <a:gd name="connsiteY25" fmla="*/ 2443235 h 3517926"/>
                <a:gd name="connsiteX26" fmla="*/ 558413 w 9068829"/>
                <a:gd name="connsiteY26" fmla="*/ 2043185 h 3517926"/>
                <a:gd name="connsiteX27" fmla="*/ 110738 w 9068829"/>
                <a:gd name="connsiteY27" fmla="*/ 1833635 h 3517926"/>
                <a:gd name="connsiteX28" fmla="*/ 110738 w 9068829"/>
                <a:gd name="connsiteY28" fmla="*/ 1557410 h 3517926"/>
                <a:gd name="connsiteX29" fmla="*/ 244088 w 9068829"/>
                <a:gd name="connsiteY29" fmla="*/ 1719335 h 3517926"/>
                <a:gd name="connsiteX0" fmla="*/ 244088 w 9064448"/>
                <a:gd name="connsiteY0" fmla="*/ 1719335 h 3805403"/>
                <a:gd name="connsiteX1" fmla="*/ 1453763 w 9064448"/>
                <a:gd name="connsiteY1" fmla="*/ 1995560 h 3805403"/>
                <a:gd name="connsiteX2" fmla="*/ 3425438 w 9064448"/>
                <a:gd name="connsiteY2" fmla="*/ 1919360 h 3805403"/>
                <a:gd name="connsiteX3" fmla="*/ 5873363 w 9064448"/>
                <a:gd name="connsiteY3" fmla="*/ 1728860 h 3805403"/>
                <a:gd name="connsiteX4" fmla="*/ 7616438 w 9064448"/>
                <a:gd name="connsiteY4" fmla="*/ 1185935 h 3805403"/>
                <a:gd name="connsiteX5" fmla="*/ 8426063 w 9064448"/>
                <a:gd name="connsiteY5" fmla="*/ 271535 h 3805403"/>
                <a:gd name="connsiteX6" fmla="*/ 9026138 w 9064448"/>
                <a:gd name="connsiteY6" fmla="*/ 14360 h 3805403"/>
                <a:gd name="connsiteX7" fmla="*/ 9007088 w 9064448"/>
                <a:gd name="connsiteY7" fmla="*/ 614435 h 3805403"/>
                <a:gd name="connsiteX8" fmla="*/ 9035663 w 9064448"/>
                <a:gd name="connsiteY8" fmla="*/ 2776610 h 3805403"/>
                <a:gd name="connsiteX9" fmla="*/ 8997563 w 9064448"/>
                <a:gd name="connsiteY9" fmla="*/ 3395735 h 3805403"/>
                <a:gd name="connsiteX10" fmla="*/ 8959463 w 9064448"/>
                <a:gd name="connsiteY10" fmla="*/ 3805310 h 3805403"/>
                <a:gd name="connsiteX11" fmla="*/ 8226038 w 9064448"/>
                <a:gd name="connsiteY11" fmla="*/ 3433835 h 3805403"/>
                <a:gd name="connsiteX12" fmla="*/ 7130663 w 9064448"/>
                <a:gd name="connsiteY12" fmla="*/ 3452885 h 3805403"/>
                <a:gd name="connsiteX13" fmla="*/ 7206863 w 9064448"/>
                <a:gd name="connsiteY13" fmla="*/ 2519435 h 3805403"/>
                <a:gd name="connsiteX14" fmla="*/ 7216388 w 9064448"/>
                <a:gd name="connsiteY14" fmla="*/ 2290835 h 3805403"/>
                <a:gd name="connsiteX15" fmla="*/ 6797288 w 9064448"/>
                <a:gd name="connsiteY15" fmla="*/ 2176535 h 3805403"/>
                <a:gd name="connsiteX16" fmla="*/ 5501888 w 9064448"/>
                <a:gd name="connsiteY16" fmla="*/ 2357510 h 3805403"/>
                <a:gd name="connsiteX17" fmla="*/ 4730363 w 9064448"/>
                <a:gd name="connsiteY17" fmla="*/ 2300360 h 3805403"/>
                <a:gd name="connsiteX18" fmla="*/ 4111238 w 9064448"/>
                <a:gd name="connsiteY18" fmla="*/ 2795660 h 3805403"/>
                <a:gd name="connsiteX19" fmla="*/ 3434963 w 9064448"/>
                <a:gd name="connsiteY19" fmla="*/ 3376685 h 3805403"/>
                <a:gd name="connsiteX20" fmla="*/ 3073013 w 9064448"/>
                <a:gd name="connsiteY20" fmla="*/ 3357635 h 3805403"/>
                <a:gd name="connsiteX21" fmla="*/ 3625463 w 9064448"/>
                <a:gd name="connsiteY21" fmla="*/ 2843285 h 3805403"/>
                <a:gd name="connsiteX22" fmla="*/ 3958838 w 9064448"/>
                <a:gd name="connsiteY22" fmla="*/ 2452760 h 3805403"/>
                <a:gd name="connsiteX23" fmla="*/ 2615813 w 9064448"/>
                <a:gd name="connsiteY23" fmla="*/ 2386085 h 3805403"/>
                <a:gd name="connsiteX24" fmla="*/ 863213 w 9064448"/>
                <a:gd name="connsiteY24" fmla="*/ 2205110 h 3805403"/>
                <a:gd name="connsiteX25" fmla="*/ 120263 w 9064448"/>
                <a:gd name="connsiteY25" fmla="*/ 2605160 h 3805403"/>
                <a:gd name="connsiteX26" fmla="*/ 44063 w 9064448"/>
                <a:gd name="connsiteY26" fmla="*/ 2443235 h 3805403"/>
                <a:gd name="connsiteX27" fmla="*/ 558413 w 9064448"/>
                <a:gd name="connsiteY27" fmla="*/ 2043185 h 3805403"/>
                <a:gd name="connsiteX28" fmla="*/ 110738 w 9064448"/>
                <a:gd name="connsiteY28" fmla="*/ 1833635 h 3805403"/>
                <a:gd name="connsiteX29" fmla="*/ 110738 w 9064448"/>
                <a:gd name="connsiteY29" fmla="*/ 1557410 h 3805403"/>
                <a:gd name="connsiteX30" fmla="*/ 244088 w 9064448"/>
                <a:gd name="connsiteY30" fmla="*/ 1719335 h 3805403"/>
                <a:gd name="connsiteX0" fmla="*/ 244088 w 9064448"/>
                <a:gd name="connsiteY0" fmla="*/ 1719335 h 3847381"/>
                <a:gd name="connsiteX1" fmla="*/ 1453763 w 9064448"/>
                <a:gd name="connsiteY1" fmla="*/ 1995560 h 3847381"/>
                <a:gd name="connsiteX2" fmla="*/ 3425438 w 9064448"/>
                <a:gd name="connsiteY2" fmla="*/ 1919360 h 3847381"/>
                <a:gd name="connsiteX3" fmla="*/ 5873363 w 9064448"/>
                <a:gd name="connsiteY3" fmla="*/ 1728860 h 3847381"/>
                <a:gd name="connsiteX4" fmla="*/ 7616438 w 9064448"/>
                <a:gd name="connsiteY4" fmla="*/ 1185935 h 3847381"/>
                <a:gd name="connsiteX5" fmla="*/ 8426063 w 9064448"/>
                <a:gd name="connsiteY5" fmla="*/ 271535 h 3847381"/>
                <a:gd name="connsiteX6" fmla="*/ 9026138 w 9064448"/>
                <a:gd name="connsiteY6" fmla="*/ 14360 h 3847381"/>
                <a:gd name="connsiteX7" fmla="*/ 9007088 w 9064448"/>
                <a:gd name="connsiteY7" fmla="*/ 614435 h 3847381"/>
                <a:gd name="connsiteX8" fmla="*/ 9035663 w 9064448"/>
                <a:gd name="connsiteY8" fmla="*/ 2776610 h 3847381"/>
                <a:gd name="connsiteX9" fmla="*/ 8997563 w 9064448"/>
                <a:gd name="connsiteY9" fmla="*/ 3395735 h 3847381"/>
                <a:gd name="connsiteX10" fmla="*/ 8959463 w 9064448"/>
                <a:gd name="connsiteY10" fmla="*/ 3805310 h 3847381"/>
                <a:gd name="connsiteX11" fmla="*/ 8159363 w 9064448"/>
                <a:gd name="connsiteY11" fmla="*/ 3824360 h 3847381"/>
                <a:gd name="connsiteX12" fmla="*/ 7130663 w 9064448"/>
                <a:gd name="connsiteY12" fmla="*/ 3452885 h 3847381"/>
                <a:gd name="connsiteX13" fmla="*/ 7206863 w 9064448"/>
                <a:gd name="connsiteY13" fmla="*/ 2519435 h 3847381"/>
                <a:gd name="connsiteX14" fmla="*/ 7216388 w 9064448"/>
                <a:gd name="connsiteY14" fmla="*/ 2290835 h 3847381"/>
                <a:gd name="connsiteX15" fmla="*/ 6797288 w 9064448"/>
                <a:gd name="connsiteY15" fmla="*/ 2176535 h 3847381"/>
                <a:gd name="connsiteX16" fmla="*/ 5501888 w 9064448"/>
                <a:gd name="connsiteY16" fmla="*/ 2357510 h 3847381"/>
                <a:gd name="connsiteX17" fmla="*/ 4730363 w 9064448"/>
                <a:gd name="connsiteY17" fmla="*/ 2300360 h 3847381"/>
                <a:gd name="connsiteX18" fmla="*/ 4111238 w 9064448"/>
                <a:gd name="connsiteY18" fmla="*/ 2795660 h 3847381"/>
                <a:gd name="connsiteX19" fmla="*/ 3434963 w 9064448"/>
                <a:gd name="connsiteY19" fmla="*/ 3376685 h 3847381"/>
                <a:gd name="connsiteX20" fmla="*/ 3073013 w 9064448"/>
                <a:gd name="connsiteY20" fmla="*/ 3357635 h 3847381"/>
                <a:gd name="connsiteX21" fmla="*/ 3625463 w 9064448"/>
                <a:gd name="connsiteY21" fmla="*/ 2843285 h 3847381"/>
                <a:gd name="connsiteX22" fmla="*/ 3958838 w 9064448"/>
                <a:gd name="connsiteY22" fmla="*/ 2452760 h 3847381"/>
                <a:gd name="connsiteX23" fmla="*/ 2615813 w 9064448"/>
                <a:gd name="connsiteY23" fmla="*/ 2386085 h 3847381"/>
                <a:gd name="connsiteX24" fmla="*/ 863213 w 9064448"/>
                <a:gd name="connsiteY24" fmla="*/ 2205110 h 3847381"/>
                <a:gd name="connsiteX25" fmla="*/ 120263 w 9064448"/>
                <a:gd name="connsiteY25" fmla="*/ 2605160 h 3847381"/>
                <a:gd name="connsiteX26" fmla="*/ 44063 w 9064448"/>
                <a:gd name="connsiteY26" fmla="*/ 2443235 h 3847381"/>
                <a:gd name="connsiteX27" fmla="*/ 558413 w 9064448"/>
                <a:gd name="connsiteY27" fmla="*/ 2043185 h 3847381"/>
                <a:gd name="connsiteX28" fmla="*/ 110738 w 9064448"/>
                <a:gd name="connsiteY28" fmla="*/ 1833635 h 3847381"/>
                <a:gd name="connsiteX29" fmla="*/ 110738 w 9064448"/>
                <a:gd name="connsiteY29" fmla="*/ 1557410 h 3847381"/>
                <a:gd name="connsiteX30" fmla="*/ 244088 w 9064448"/>
                <a:gd name="connsiteY30" fmla="*/ 1719335 h 3847381"/>
                <a:gd name="connsiteX0" fmla="*/ 244088 w 9064448"/>
                <a:gd name="connsiteY0" fmla="*/ 1719335 h 3848391"/>
                <a:gd name="connsiteX1" fmla="*/ 1453763 w 9064448"/>
                <a:gd name="connsiteY1" fmla="*/ 1995560 h 3848391"/>
                <a:gd name="connsiteX2" fmla="*/ 3425438 w 9064448"/>
                <a:gd name="connsiteY2" fmla="*/ 1919360 h 3848391"/>
                <a:gd name="connsiteX3" fmla="*/ 5873363 w 9064448"/>
                <a:gd name="connsiteY3" fmla="*/ 1728860 h 3848391"/>
                <a:gd name="connsiteX4" fmla="*/ 7616438 w 9064448"/>
                <a:gd name="connsiteY4" fmla="*/ 1185935 h 3848391"/>
                <a:gd name="connsiteX5" fmla="*/ 8426063 w 9064448"/>
                <a:gd name="connsiteY5" fmla="*/ 271535 h 3848391"/>
                <a:gd name="connsiteX6" fmla="*/ 9026138 w 9064448"/>
                <a:gd name="connsiteY6" fmla="*/ 14360 h 3848391"/>
                <a:gd name="connsiteX7" fmla="*/ 9007088 w 9064448"/>
                <a:gd name="connsiteY7" fmla="*/ 614435 h 3848391"/>
                <a:gd name="connsiteX8" fmla="*/ 9035663 w 9064448"/>
                <a:gd name="connsiteY8" fmla="*/ 2776610 h 3848391"/>
                <a:gd name="connsiteX9" fmla="*/ 8997563 w 9064448"/>
                <a:gd name="connsiteY9" fmla="*/ 3395735 h 3848391"/>
                <a:gd name="connsiteX10" fmla="*/ 8959463 w 9064448"/>
                <a:gd name="connsiteY10" fmla="*/ 3805310 h 3848391"/>
                <a:gd name="connsiteX11" fmla="*/ 8159363 w 9064448"/>
                <a:gd name="connsiteY11" fmla="*/ 3824360 h 3848391"/>
                <a:gd name="connsiteX12" fmla="*/ 7054463 w 9064448"/>
                <a:gd name="connsiteY12" fmla="*/ 3719585 h 3848391"/>
                <a:gd name="connsiteX13" fmla="*/ 7206863 w 9064448"/>
                <a:gd name="connsiteY13" fmla="*/ 2519435 h 3848391"/>
                <a:gd name="connsiteX14" fmla="*/ 7216388 w 9064448"/>
                <a:gd name="connsiteY14" fmla="*/ 2290835 h 3848391"/>
                <a:gd name="connsiteX15" fmla="*/ 6797288 w 9064448"/>
                <a:gd name="connsiteY15" fmla="*/ 2176535 h 3848391"/>
                <a:gd name="connsiteX16" fmla="*/ 5501888 w 9064448"/>
                <a:gd name="connsiteY16" fmla="*/ 2357510 h 3848391"/>
                <a:gd name="connsiteX17" fmla="*/ 4730363 w 9064448"/>
                <a:gd name="connsiteY17" fmla="*/ 2300360 h 3848391"/>
                <a:gd name="connsiteX18" fmla="*/ 4111238 w 9064448"/>
                <a:gd name="connsiteY18" fmla="*/ 2795660 h 3848391"/>
                <a:gd name="connsiteX19" fmla="*/ 3434963 w 9064448"/>
                <a:gd name="connsiteY19" fmla="*/ 3376685 h 3848391"/>
                <a:gd name="connsiteX20" fmla="*/ 3073013 w 9064448"/>
                <a:gd name="connsiteY20" fmla="*/ 3357635 h 3848391"/>
                <a:gd name="connsiteX21" fmla="*/ 3625463 w 9064448"/>
                <a:gd name="connsiteY21" fmla="*/ 2843285 h 3848391"/>
                <a:gd name="connsiteX22" fmla="*/ 3958838 w 9064448"/>
                <a:gd name="connsiteY22" fmla="*/ 2452760 h 3848391"/>
                <a:gd name="connsiteX23" fmla="*/ 2615813 w 9064448"/>
                <a:gd name="connsiteY23" fmla="*/ 2386085 h 3848391"/>
                <a:gd name="connsiteX24" fmla="*/ 863213 w 9064448"/>
                <a:gd name="connsiteY24" fmla="*/ 2205110 h 3848391"/>
                <a:gd name="connsiteX25" fmla="*/ 120263 w 9064448"/>
                <a:gd name="connsiteY25" fmla="*/ 2605160 h 3848391"/>
                <a:gd name="connsiteX26" fmla="*/ 44063 w 9064448"/>
                <a:gd name="connsiteY26" fmla="*/ 2443235 h 3848391"/>
                <a:gd name="connsiteX27" fmla="*/ 558413 w 9064448"/>
                <a:gd name="connsiteY27" fmla="*/ 2043185 h 3848391"/>
                <a:gd name="connsiteX28" fmla="*/ 110738 w 9064448"/>
                <a:gd name="connsiteY28" fmla="*/ 1833635 h 3848391"/>
                <a:gd name="connsiteX29" fmla="*/ 110738 w 9064448"/>
                <a:gd name="connsiteY29" fmla="*/ 1557410 h 3848391"/>
                <a:gd name="connsiteX30" fmla="*/ 244088 w 9064448"/>
                <a:gd name="connsiteY30" fmla="*/ 1719335 h 3848391"/>
                <a:gd name="connsiteX0" fmla="*/ 244088 w 9064448"/>
                <a:gd name="connsiteY0" fmla="*/ 1719335 h 3848391"/>
                <a:gd name="connsiteX1" fmla="*/ 1453763 w 9064448"/>
                <a:gd name="connsiteY1" fmla="*/ 1995560 h 3848391"/>
                <a:gd name="connsiteX2" fmla="*/ 3425438 w 9064448"/>
                <a:gd name="connsiteY2" fmla="*/ 1919360 h 3848391"/>
                <a:gd name="connsiteX3" fmla="*/ 5873363 w 9064448"/>
                <a:gd name="connsiteY3" fmla="*/ 1728860 h 3848391"/>
                <a:gd name="connsiteX4" fmla="*/ 7616438 w 9064448"/>
                <a:gd name="connsiteY4" fmla="*/ 1185935 h 3848391"/>
                <a:gd name="connsiteX5" fmla="*/ 8426063 w 9064448"/>
                <a:gd name="connsiteY5" fmla="*/ 271535 h 3848391"/>
                <a:gd name="connsiteX6" fmla="*/ 9026138 w 9064448"/>
                <a:gd name="connsiteY6" fmla="*/ 14360 h 3848391"/>
                <a:gd name="connsiteX7" fmla="*/ 9007088 w 9064448"/>
                <a:gd name="connsiteY7" fmla="*/ 614435 h 3848391"/>
                <a:gd name="connsiteX8" fmla="*/ 9035663 w 9064448"/>
                <a:gd name="connsiteY8" fmla="*/ 2776610 h 3848391"/>
                <a:gd name="connsiteX9" fmla="*/ 9035663 w 9064448"/>
                <a:gd name="connsiteY9" fmla="*/ 3462410 h 3848391"/>
                <a:gd name="connsiteX10" fmla="*/ 8959463 w 9064448"/>
                <a:gd name="connsiteY10" fmla="*/ 3805310 h 3848391"/>
                <a:gd name="connsiteX11" fmla="*/ 8159363 w 9064448"/>
                <a:gd name="connsiteY11" fmla="*/ 3824360 h 3848391"/>
                <a:gd name="connsiteX12" fmla="*/ 7054463 w 9064448"/>
                <a:gd name="connsiteY12" fmla="*/ 3719585 h 3848391"/>
                <a:gd name="connsiteX13" fmla="*/ 7206863 w 9064448"/>
                <a:gd name="connsiteY13" fmla="*/ 2519435 h 3848391"/>
                <a:gd name="connsiteX14" fmla="*/ 7216388 w 9064448"/>
                <a:gd name="connsiteY14" fmla="*/ 2290835 h 3848391"/>
                <a:gd name="connsiteX15" fmla="*/ 6797288 w 9064448"/>
                <a:gd name="connsiteY15" fmla="*/ 2176535 h 3848391"/>
                <a:gd name="connsiteX16" fmla="*/ 5501888 w 9064448"/>
                <a:gd name="connsiteY16" fmla="*/ 2357510 h 3848391"/>
                <a:gd name="connsiteX17" fmla="*/ 4730363 w 9064448"/>
                <a:gd name="connsiteY17" fmla="*/ 2300360 h 3848391"/>
                <a:gd name="connsiteX18" fmla="*/ 4111238 w 9064448"/>
                <a:gd name="connsiteY18" fmla="*/ 2795660 h 3848391"/>
                <a:gd name="connsiteX19" fmla="*/ 3434963 w 9064448"/>
                <a:gd name="connsiteY19" fmla="*/ 3376685 h 3848391"/>
                <a:gd name="connsiteX20" fmla="*/ 3073013 w 9064448"/>
                <a:gd name="connsiteY20" fmla="*/ 3357635 h 3848391"/>
                <a:gd name="connsiteX21" fmla="*/ 3625463 w 9064448"/>
                <a:gd name="connsiteY21" fmla="*/ 2843285 h 3848391"/>
                <a:gd name="connsiteX22" fmla="*/ 3958838 w 9064448"/>
                <a:gd name="connsiteY22" fmla="*/ 2452760 h 3848391"/>
                <a:gd name="connsiteX23" fmla="*/ 2615813 w 9064448"/>
                <a:gd name="connsiteY23" fmla="*/ 2386085 h 3848391"/>
                <a:gd name="connsiteX24" fmla="*/ 863213 w 9064448"/>
                <a:gd name="connsiteY24" fmla="*/ 2205110 h 3848391"/>
                <a:gd name="connsiteX25" fmla="*/ 120263 w 9064448"/>
                <a:gd name="connsiteY25" fmla="*/ 2605160 h 3848391"/>
                <a:gd name="connsiteX26" fmla="*/ 44063 w 9064448"/>
                <a:gd name="connsiteY26" fmla="*/ 2443235 h 3848391"/>
                <a:gd name="connsiteX27" fmla="*/ 558413 w 9064448"/>
                <a:gd name="connsiteY27" fmla="*/ 2043185 h 3848391"/>
                <a:gd name="connsiteX28" fmla="*/ 110738 w 9064448"/>
                <a:gd name="connsiteY28" fmla="*/ 1833635 h 3848391"/>
                <a:gd name="connsiteX29" fmla="*/ 110738 w 9064448"/>
                <a:gd name="connsiteY29" fmla="*/ 1557410 h 3848391"/>
                <a:gd name="connsiteX30" fmla="*/ 244088 w 9064448"/>
                <a:gd name="connsiteY30" fmla="*/ 1719335 h 3848391"/>
                <a:gd name="connsiteX0" fmla="*/ 244088 w 9073516"/>
                <a:gd name="connsiteY0" fmla="*/ 1723332 h 3852388"/>
                <a:gd name="connsiteX1" fmla="*/ 1453763 w 9073516"/>
                <a:gd name="connsiteY1" fmla="*/ 1999557 h 3852388"/>
                <a:gd name="connsiteX2" fmla="*/ 3425438 w 9073516"/>
                <a:gd name="connsiteY2" fmla="*/ 1923357 h 3852388"/>
                <a:gd name="connsiteX3" fmla="*/ 5873363 w 9073516"/>
                <a:gd name="connsiteY3" fmla="*/ 1732857 h 3852388"/>
                <a:gd name="connsiteX4" fmla="*/ 7616438 w 9073516"/>
                <a:gd name="connsiteY4" fmla="*/ 1189932 h 3852388"/>
                <a:gd name="connsiteX5" fmla="*/ 8426063 w 9073516"/>
                <a:gd name="connsiteY5" fmla="*/ 275532 h 3852388"/>
                <a:gd name="connsiteX6" fmla="*/ 9026138 w 9073516"/>
                <a:gd name="connsiteY6" fmla="*/ 18357 h 3852388"/>
                <a:gd name="connsiteX7" fmla="*/ 9035663 w 9073516"/>
                <a:gd name="connsiteY7" fmla="*/ 685107 h 3852388"/>
                <a:gd name="connsiteX8" fmla="*/ 9035663 w 9073516"/>
                <a:gd name="connsiteY8" fmla="*/ 2780607 h 3852388"/>
                <a:gd name="connsiteX9" fmla="*/ 9035663 w 9073516"/>
                <a:gd name="connsiteY9" fmla="*/ 3466407 h 3852388"/>
                <a:gd name="connsiteX10" fmla="*/ 8959463 w 9073516"/>
                <a:gd name="connsiteY10" fmla="*/ 3809307 h 3852388"/>
                <a:gd name="connsiteX11" fmla="*/ 8159363 w 9073516"/>
                <a:gd name="connsiteY11" fmla="*/ 3828357 h 3852388"/>
                <a:gd name="connsiteX12" fmla="*/ 7054463 w 9073516"/>
                <a:gd name="connsiteY12" fmla="*/ 3723582 h 3852388"/>
                <a:gd name="connsiteX13" fmla="*/ 7206863 w 9073516"/>
                <a:gd name="connsiteY13" fmla="*/ 2523432 h 3852388"/>
                <a:gd name="connsiteX14" fmla="*/ 7216388 w 9073516"/>
                <a:gd name="connsiteY14" fmla="*/ 2294832 h 3852388"/>
                <a:gd name="connsiteX15" fmla="*/ 6797288 w 9073516"/>
                <a:gd name="connsiteY15" fmla="*/ 2180532 h 3852388"/>
                <a:gd name="connsiteX16" fmla="*/ 5501888 w 9073516"/>
                <a:gd name="connsiteY16" fmla="*/ 2361507 h 3852388"/>
                <a:gd name="connsiteX17" fmla="*/ 4730363 w 9073516"/>
                <a:gd name="connsiteY17" fmla="*/ 2304357 h 3852388"/>
                <a:gd name="connsiteX18" fmla="*/ 4111238 w 9073516"/>
                <a:gd name="connsiteY18" fmla="*/ 2799657 h 3852388"/>
                <a:gd name="connsiteX19" fmla="*/ 3434963 w 9073516"/>
                <a:gd name="connsiteY19" fmla="*/ 3380682 h 3852388"/>
                <a:gd name="connsiteX20" fmla="*/ 3073013 w 9073516"/>
                <a:gd name="connsiteY20" fmla="*/ 3361632 h 3852388"/>
                <a:gd name="connsiteX21" fmla="*/ 3625463 w 9073516"/>
                <a:gd name="connsiteY21" fmla="*/ 2847282 h 3852388"/>
                <a:gd name="connsiteX22" fmla="*/ 3958838 w 9073516"/>
                <a:gd name="connsiteY22" fmla="*/ 2456757 h 3852388"/>
                <a:gd name="connsiteX23" fmla="*/ 2615813 w 9073516"/>
                <a:gd name="connsiteY23" fmla="*/ 2390082 h 3852388"/>
                <a:gd name="connsiteX24" fmla="*/ 863213 w 9073516"/>
                <a:gd name="connsiteY24" fmla="*/ 2209107 h 3852388"/>
                <a:gd name="connsiteX25" fmla="*/ 120263 w 9073516"/>
                <a:gd name="connsiteY25" fmla="*/ 2609157 h 3852388"/>
                <a:gd name="connsiteX26" fmla="*/ 44063 w 9073516"/>
                <a:gd name="connsiteY26" fmla="*/ 2447232 h 3852388"/>
                <a:gd name="connsiteX27" fmla="*/ 558413 w 9073516"/>
                <a:gd name="connsiteY27" fmla="*/ 2047182 h 3852388"/>
                <a:gd name="connsiteX28" fmla="*/ 110738 w 9073516"/>
                <a:gd name="connsiteY28" fmla="*/ 1837632 h 3852388"/>
                <a:gd name="connsiteX29" fmla="*/ 110738 w 9073516"/>
                <a:gd name="connsiteY29" fmla="*/ 1561407 h 3852388"/>
                <a:gd name="connsiteX30" fmla="*/ 244088 w 9073516"/>
                <a:gd name="connsiteY30" fmla="*/ 1723332 h 3852388"/>
                <a:gd name="connsiteX0" fmla="*/ 244088 w 9041124"/>
                <a:gd name="connsiteY0" fmla="*/ 1741053 h 3870109"/>
                <a:gd name="connsiteX1" fmla="*/ 1453763 w 9041124"/>
                <a:gd name="connsiteY1" fmla="*/ 2017278 h 3870109"/>
                <a:gd name="connsiteX2" fmla="*/ 3425438 w 9041124"/>
                <a:gd name="connsiteY2" fmla="*/ 1941078 h 3870109"/>
                <a:gd name="connsiteX3" fmla="*/ 5873363 w 9041124"/>
                <a:gd name="connsiteY3" fmla="*/ 1750578 h 3870109"/>
                <a:gd name="connsiteX4" fmla="*/ 7616438 w 9041124"/>
                <a:gd name="connsiteY4" fmla="*/ 1207653 h 3870109"/>
                <a:gd name="connsiteX5" fmla="*/ 8426063 w 9041124"/>
                <a:gd name="connsiteY5" fmla="*/ 293253 h 3870109"/>
                <a:gd name="connsiteX6" fmla="*/ 8949938 w 9041124"/>
                <a:gd name="connsiteY6" fmla="*/ 17028 h 3870109"/>
                <a:gd name="connsiteX7" fmla="*/ 9035663 w 9041124"/>
                <a:gd name="connsiteY7" fmla="*/ 702828 h 3870109"/>
                <a:gd name="connsiteX8" fmla="*/ 9035663 w 9041124"/>
                <a:gd name="connsiteY8" fmla="*/ 2798328 h 3870109"/>
                <a:gd name="connsiteX9" fmla="*/ 9035663 w 9041124"/>
                <a:gd name="connsiteY9" fmla="*/ 3484128 h 3870109"/>
                <a:gd name="connsiteX10" fmla="*/ 8959463 w 9041124"/>
                <a:gd name="connsiteY10" fmla="*/ 3827028 h 3870109"/>
                <a:gd name="connsiteX11" fmla="*/ 8159363 w 9041124"/>
                <a:gd name="connsiteY11" fmla="*/ 3846078 h 3870109"/>
                <a:gd name="connsiteX12" fmla="*/ 7054463 w 9041124"/>
                <a:gd name="connsiteY12" fmla="*/ 3741303 h 3870109"/>
                <a:gd name="connsiteX13" fmla="*/ 7206863 w 9041124"/>
                <a:gd name="connsiteY13" fmla="*/ 2541153 h 3870109"/>
                <a:gd name="connsiteX14" fmla="*/ 7216388 w 9041124"/>
                <a:gd name="connsiteY14" fmla="*/ 2312553 h 3870109"/>
                <a:gd name="connsiteX15" fmla="*/ 6797288 w 9041124"/>
                <a:gd name="connsiteY15" fmla="*/ 2198253 h 3870109"/>
                <a:gd name="connsiteX16" fmla="*/ 5501888 w 9041124"/>
                <a:gd name="connsiteY16" fmla="*/ 2379228 h 3870109"/>
                <a:gd name="connsiteX17" fmla="*/ 4730363 w 9041124"/>
                <a:gd name="connsiteY17" fmla="*/ 2322078 h 3870109"/>
                <a:gd name="connsiteX18" fmla="*/ 4111238 w 9041124"/>
                <a:gd name="connsiteY18" fmla="*/ 2817378 h 3870109"/>
                <a:gd name="connsiteX19" fmla="*/ 3434963 w 9041124"/>
                <a:gd name="connsiteY19" fmla="*/ 3398403 h 3870109"/>
                <a:gd name="connsiteX20" fmla="*/ 3073013 w 9041124"/>
                <a:gd name="connsiteY20" fmla="*/ 3379353 h 3870109"/>
                <a:gd name="connsiteX21" fmla="*/ 3625463 w 9041124"/>
                <a:gd name="connsiteY21" fmla="*/ 2865003 h 3870109"/>
                <a:gd name="connsiteX22" fmla="*/ 3958838 w 9041124"/>
                <a:gd name="connsiteY22" fmla="*/ 2474478 h 3870109"/>
                <a:gd name="connsiteX23" fmla="*/ 2615813 w 9041124"/>
                <a:gd name="connsiteY23" fmla="*/ 2407803 h 3870109"/>
                <a:gd name="connsiteX24" fmla="*/ 863213 w 9041124"/>
                <a:gd name="connsiteY24" fmla="*/ 2226828 h 3870109"/>
                <a:gd name="connsiteX25" fmla="*/ 120263 w 9041124"/>
                <a:gd name="connsiteY25" fmla="*/ 2626878 h 3870109"/>
                <a:gd name="connsiteX26" fmla="*/ 44063 w 9041124"/>
                <a:gd name="connsiteY26" fmla="*/ 2464953 h 3870109"/>
                <a:gd name="connsiteX27" fmla="*/ 558413 w 9041124"/>
                <a:gd name="connsiteY27" fmla="*/ 2064903 h 3870109"/>
                <a:gd name="connsiteX28" fmla="*/ 110738 w 9041124"/>
                <a:gd name="connsiteY28" fmla="*/ 1855353 h 3870109"/>
                <a:gd name="connsiteX29" fmla="*/ 110738 w 9041124"/>
                <a:gd name="connsiteY29" fmla="*/ 1579128 h 3870109"/>
                <a:gd name="connsiteX30" fmla="*/ 244088 w 9041124"/>
                <a:gd name="connsiteY30" fmla="*/ 1741053 h 3870109"/>
                <a:gd name="connsiteX0" fmla="*/ 244088 w 9041124"/>
                <a:gd name="connsiteY0" fmla="*/ 1741053 h 3907902"/>
                <a:gd name="connsiteX1" fmla="*/ 1453763 w 9041124"/>
                <a:gd name="connsiteY1" fmla="*/ 2017278 h 3907902"/>
                <a:gd name="connsiteX2" fmla="*/ 3425438 w 9041124"/>
                <a:gd name="connsiteY2" fmla="*/ 1941078 h 3907902"/>
                <a:gd name="connsiteX3" fmla="*/ 5873363 w 9041124"/>
                <a:gd name="connsiteY3" fmla="*/ 1750578 h 3907902"/>
                <a:gd name="connsiteX4" fmla="*/ 7616438 w 9041124"/>
                <a:gd name="connsiteY4" fmla="*/ 1207653 h 3907902"/>
                <a:gd name="connsiteX5" fmla="*/ 8426063 w 9041124"/>
                <a:gd name="connsiteY5" fmla="*/ 293253 h 3907902"/>
                <a:gd name="connsiteX6" fmla="*/ 8949938 w 9041124"/>
                <a:gd name="connsiteY6" fmla="*/ 17028 h 3907902"/>
                <a:gd name="connsiteX7" fmla="*/ 9035663 w 9041124"/>
                <a:gd name="connsiteY7" fmla="*/ 702828 h 3907902"/>
                <a:gd name="connsiteX8" fmla="*/ 9035663 w 9041124"/>
                <a:gd name="connsiteY8" fmla="*/ 2798328 h 3907902"/>
                <a:gd name="connsiteX9" fmla="*/ 9035663 w 9041124"/>
                <a:gd name="connsiteY9" fmla="*/ 3484128 h 3907902"/>
                <a:gd name="connsiteX10" fmla="*/ 8959463 w 9041124"/>
                <a:gd name="connsiteY10" fmla="*/ 3827028 h 3907902"/>
                <a:gd name="connsiteX11" fmla="*/ 8159363 w 9041124"/>
                <a:gd name="connsiteY11" fmla="*/ 3846078 h 3907902"/>
                <a:gd name="connsiteX12" fmla="*/ 6997313 w 9041124"/>
                <a:gd name="connsiteY12" fmla="*/ 3798453 h 3907902"/>
                <a:gd name="connsiteX13" fmla="*/ 7206863 w 9041124"/>
                <a:gd name="connsiteY13" fmla="*/ 2541153 h 3907902"/>
                <a:gd name="connsiteX14" fmla="*/ 7216388 w 9041124"/>
                <a:gd name="connsiteY14" fmla="*/ 2312553 h 3907902"/>
                <a:gd name="connsiteX15" fmla="*/ 6797288 w 9041124"/>
                <a:gd name="connsiteY15" fmla="*/ 2198253 h 3907902"/>
                <a:gd name="connsiteX16" fmla="*/ 5501888 w 9041124"/>
                <a:gd name="connsiteY16" fmla="*/ 2379228 h 3907902"/>
                <a:gd name="connsiteX17" fmla="*/ 4730363 w 9041124"/>
                <a:gd name="connsiteY17" fmla="*/ 2322078 h 3907902"/>
                <a:gd name="connsiteX18" fmla="*/ 4111238 w 9041124"/>
                <a:gd name="connsiteY18" fmla="*/ 2817378 h 3907902"/>
                <a:gd name="connsiteX19" fmla="*/ 3434963 w 9041124"/>
                <a:gd name="connsiteY19" fmla="*/ 3398403 h 3907902"/>
                <a:gd name="connsiteX20" fmla="*/ 3073013 w 9041124"/>
                <a:gd name="connsiteY20" fmla="*/ 3379353 h 3907902"/>
                <a:gd name="connsiteX21" fmla="*/ 3625463 w 9041124"/>
                <a:gd name="connsiteY21" fmla="*/ 2865003 h 3907902"/>
                <a:gd name="connsiteX22" fmla="*/ 3958838 w 9041124"/>
                <a:gd name="connsiteY22" fmla="*/ 2474478 h 3907902"/>
                <a:gd name="connsiteX23" fmla="*/ 2615813 w 9041124"/>
                <a:gd name="connsiteY23" fmla="*/ 2407803 h 3907902"/>
                <a:gd name="connsiteX24" fmla="*/ 863213 w 9041124"/>
                <a:gd name="connsiteY24" fmla="*/ 2226828 h 3907902"/>
                <a:gd name="connsiteX25" fmla="*/ 120263 w 9041124"/>
                <a:gd name="connsiteY25" fmla="*/ 2626878 h 3907902"/>
                <a:gd name="connsiteX26" fmla="*/ 44063 w 9041124"/>
                <a:gd name="connsiteY26" fmla="*/ 2464953 h 3907902"/>
                <a:gd name="connsiteX27" fmla="*/ 558413 w 9041124"/>
                <a:gd name="connsiteY27" fmla="*/ 2064903 h 3907902"/>
                <a:gd name="connsiteX28" fmla="*/ 110738 w 9041124"/>
                <a:gd name="connsiteY28" fmla="*/ 1855353 h 3907902"/>
                <a:gd name="connsiteX29" fmla="*/ 110738 w 9041124"/>
                <a:gd name="connsiteY29" fmla="*/ 1579128 h 3907902"/>
                <a:gd name="connsiteX30" fmla="*/ 244088 w 9041124"/>
                <a:gd name="connsiteY30" fmla="*/ 1741053 h 3907902"/>
                <a:gd name="connsiteX0" fmla="*/ 244088 w 9041124"/>
                <a:gd name="connsiteY0" fmla="*/ 1741053 h 3855613"/>
                <a:gd name="connsiteX1" fmla="*/ 1453763 w 9041124"/>
                <a:gd name="connsiteY1" fmla="*/ 2017278 h 3855613"/>
                <a:gd name="connsiteX2" fmla="*/ 3425438 w 9041124"/>
                <a:gd name="connsiteY2" fmla="*/ 1941078 h 3855613"/>
                <a:gd name="connsiteX3" fmla="*/ 5873363 w 9041124"/>
                <a:gd name="connsiteY3" fmla="*/ 1750578 h 3855613"/>
                <a:gd name="connsiteX4" fmla="*/ 7616438 w 9041124"/>
                <a:gd name="connsiteY4" fmla="*/ 1207653 h 3855613"/>
                <a:gd name="connsiteX5" fmla="*/ 8426063 w 9041124"/>
                <a:gd name="connsiteY5" fmla="*/ 293253 h 3855613"/>
                <a:gd name="connsiteX6" fmla="*/ 8949938 w 9041124"/>
                <a:gd name="connsiteY6" fmla="*/ 17028 h 3855613"/>
                <a:gd name="connsiteX7" fmla="*/ 9035663 w 9041124"/>
                <a:gd name="connsiteY7" fmla="*/ 702828 h 3855613"/>
                <a:gd name="connsiteX8" fmla="*/ 9035663 w 9041124"/>
                <a:gd name="connsiteY8" fmla="*/ 2798328 h 3855613"/>
                <a:gd name="connsiteX9" fmla="*/ 9035663 w 9041124"/>
                <a:gd name="connsiteY9" fmla="*/ 3484128 h 3855613"/>
                <a:gd name="connsiteX10" fmla="*/ 8959463 w 9041124"/>
                <a:gd name="connsiteY10" fmla="*/ 3827028 h 3855613"/>
                <a:gd name="connsiteX11" fmla="*/ 8159363 w 9041124"/>
                <a:gd name="connsiteY11" fmla="*/ 3846078 h 3855613"/>
                <a:gd name="connsiteX12" fmla="*/ 6997313 w 9041124"/>
                <a:gd name="connsiteY12" fmla="*/ 3798453 h 3855613"/>
                <a:gd name="connsiteX13" fmla="*/ 7206863 w 9041124"/>
                <a:gd name="connsiteY13" fmla="*/ 2541153 h 3855613"/>
                <a:gd name="connsiteX14" fmla="*/ 7216388 w 9041124"/>
                <a:gd name="connsiteY14" fmla="*/ 2312553 h 3855613"/>
                <a:gd name="connsiteX15" fmla="*/ 6797288 w 9041124"/>
                <a:gd name="connsiteY15" fmla="*/ 2198253 h 3855613"/>
                <a:gd name="connsiteX16" fmla="*/ 5501888 w 9041124"/>
                <a:gd name="connsiteY16" fmla="*/ 2379228 h 3855613"/>
                <a:gd name="connsiteX17" fmla="*/ 4730363 w 9041124"/>
                <a:gd name="connsiteY17" fmla="*/ 2322078 h 3855613"/>
                <a:gd name="connsiteX18" fmla="*/ 4111238 w 9041124"/>
                <a:gd name="connsiteY18" fmla="*/ 2817378 h 3855613"/>
                <a:gd name="connsiteX19" fmla="*/ 3434963 w 9041124"/>
                <a:gd name="connsiteY19" fmla="*/ 3398403 h 3855613"/>
                <a:gd name="connsiteX20" fmla="*/ 3073013 w 9041124"/>
                <a:gd name="connsiteY20" fmla="*/ 3379353 h 3855613"/>
                <a:gd name="connsiteX21" fmla="*/ 3625463 w 9041124"/>
                <a:gd name="connsiteY21" fmla="*/ 2865003 h 3855613"/>
                <a:gd name="connsiteX22" fmla="*/ 3958838 w 9041124"/>
                <a:gd name="connsiteY22" fmla="*/ 2474478 h 3855613"/>
                <a:gd name="connsiteX23" fmla="*/ 2615813 w 9041124"/>
                <a:gd name="connsiteY23" fmla="*/ 2407803 h 3855613"/>
                <a:gd name="connsiteX24" fmla="*/ 863213 w 9041124"/>
                <a:gd name="connsiteY24" fmla="*/ 2226828 h 3855613"/>
                <a:gd name="connsiteX25" fmla="*/ 120263 w 9041124"/>
                <a:gd name="connsiteY25" fmla="*/ 2626878 h 3855613"/>
                <a:gd name="connsiteX26" fmla="*/ 44063 w 9041124"/>
                <a:gd name="connsiteY26" fmla="*/ 2464953 h 3855613"/>
                <a:gd name="connsiteX27" fmla="*/ 558413 w 9041124"/>
                <a:gd name="connsiteY27" fmla="*/ 2064903 h 3855613"/>
                <a:gd name="connsiteX28" fmla="*/ 110738 w 9041124"/>
                <a:gd name="connsiteY28" fmla="*/ 1855353 h 3855613"/>
                <a:gd name="connsiteX29" fmla="*/ 110738 w 9041124"/>
                <a:gd name="connsiteY29" fmla="*/ 1579128 h 3855613"/>
                <a:gd name="connsiteX30" fmla="*/ 244088 w 9041124"/>
                <a:gd name="connsiteY30" fmla="*/ 1741053 h 3855613"/>
                <a:gd name="connsiteX0" fmla="*/ 244088 w 9041124"/>
                <a:gd name="connsiteY0" fmla="*/ 1741053 h 3855613"/>
                <a:gd name="connsiteX1" fmla="*/ 1453763 w 9041124"/>
                <a:gd name="connsiteY1" fmla="*/ 2017278 h 3855613"/>
                <a:gd name="connsiteX2" fmla="*/ 3425438 w 9041124"/>
                <a:gd name="connsiteY2" fmla="*/ 1941078 h 3855613"/>
                <a:gd name="connsiteX3" fmla="*/ 5873363 w 9041124"/>
                <a:gd name="connsiteY3" fmla="*/ 1750578 h 3855613"/>
                <a:gd name="connsiteX4" fmla="*/ 7616438 w 9041124"/>
                <a:gd name="connsiteY4" fmla="*/ 1207653 h 3855613"/>
                <a:gd name="connsiteX5" fmla="*/ 8426063 w 9041124"/>
                <a:gd name="connsiteY5" fmla="*/ 293253 h 3855613"/>
                <a:gd name="connsiteX6" fmla="*/ 8949938 w 9041124"/>
                <a:gd name="connsiteY6" fmla="*/ 17028 h 3855613"/>
                <a:gd name="connsiteX7" fmla="*/ 9035663 w 9041124"/>
                <a:gd name="connsiteY7" fmla="*/ 702828 h 3855613"/>
                <a:gd name="connsiteX8" fmla="*/ 9035663 w 9041124"/>
                <a:gd name="connsiteY8" fmla="*/ 2798328 h 3855613"/>
                <a:gd name="connsiteX9" fmla="*/ 9035663 w 9041124"/>
                <a:gd name="connsiteY9" fmla="*/ 3484128 h 3855613"/>
                <a:gd name="connsiteX10" fmla="*/ 8959463 w 9041124"/>
                <a:gd name="connsiteY10" fmla="*/ 3827028 h 3855613"/>
                <a:gd name="connsiteX11" fmla="*/ 8159363 w 9041124"/>
                <a:gd name="connsiteY11" fmla="*/ 3846078 h 3855613"/>
                <a:gd name="connsiteX12" fmla="*/ 6997313 w 9041124"/>
                <a:gd name="connsiteY12" fmla="*/ 3798453 h 3855613"/>
                <a:gd name="connsiteX13" fmla="*/ 7206863 w 9041124"/>
                <a:gd name="connsiteY13" fmla="*/ 2541153 h 3855613"/>
                <a:gd name="connsiteX14" fmla="*/ 7216388 w 9041124"/>
                <a:gd name="connsiteY14" fmla="*/ 2312553 h 3855613"/>
                <a:gd name="connsiteX15" fmla="*/ 6797288 w 9041124"/>
                <a:gd name="connsiteY15" fmla="*/ 2198253 h 3855613"/>
                <a:gd name="connsiteX16" fmla="*/ 5597138 w 9041124"/>
                <a:gd name="connsiteY16" fmla="*/ 2274453 h 3855613"/>
                <a:gd name="connsiteX17" fmla="*/ 4730363 w 9041124"/>
                <a:gd name="connsiteY17" fmla="*/ 2322078 h 3855613"/>
                <a:gd name="connsiteX18" fmla="*/ 4111238 w 9041124"/>
                <a:gd name="connsiteY18" fmla="*/ 2817378 h 3855613"/>
                <a:gd name="connsiteX19" fmla="*/ 3434963 w 9041124"/>
                <a:gd name="connsiteY19" fmla="*/ 3398403 h 3855613"/>
                <a:gd name="connsiteX20" fmla="*/ 3073013 w 9041124"/>
                <a:gd name="connsiteY20" fmla="*/ 3379353 h 3855613"/>
                <a:gd name="connsiteX21" fmla="*/ 3625463 w 9041124"/>
                <a:gd name="connsiteY21" fmla="*/ 2865003 h 3855613"/>
                <a:gd name="connsiteX22" fmla="*/ 3958838 w 9041124"/>
                <a:gd name="connsiteY22" fmla="*/ 2474478 h 3855613"/>
                <a:gd name="connsiteX23" fmla="*/ 2615813 w 9041124"/>
                <a:gd name="connsiteY23" fmla="*/ 2407803 h 3855613"/>
                <a:gd name="connsiteX24" fmla="*/ 863213 w 9041124"/>
                <a:gd name="connsiteY24" fmla="*/ 2226828 h 3855613"/>
                <a:gd name="connsiteX25" fmla="*/ 120263 w 9041124"/>
                <a:gd name="connsiteY25" fmla="*/ 2626878 h 3855613"/>
                <a:gd name="connsiteX26" fmla="*/ 44063 w 9041124"/>
                <a:gd name="connsiteY26" fmla="*/ 2464953 h 3855613"/>
                <a:gd name="connsiteX27" fmla="*/ 558413 w 9041124"/>
                <a:gd name="connsiteY27" fmla="*/ 2064903 h 3855613"/>
                <a:gd name="connsiteX28" fmla="*/ 110738 w 9041124"/>
                <a:gd name="connsiteY28" fmla="*/ 1855353 h 3855613"/>
                <a:gd name="connsiteX29" fmla="*/ 110738 w 9041124"/>
                <a:gd name="connsiteY29" fmla="*/ 1579128 h 3855613"/>
                <a:gd name="connsiteX30" fmla="*/ 244088 w 9041124"/>
                <a:gd name="connsiteY30" fmla="*/ 1741053 h 3855613"/>
                <a:gd name="connsiteX0" fmla="*/ 244088 w 9041124"/>
                <a:gd name="connsiteY0" fmla="*/ 1741053 h 3855613"/>
                <a:gd name="connsiteX1" fmla="*/ 1453763 w 9041124"/>
                <a:gd name="connsiteY1" fmla="*/ 2017278 h 3855613"/>
                <a:gd name="connsiteX2" fmla="*/ 3425438 w 9041124"/>
                <a:gd name="connsiteY2" fmla="*/ 1941078 h 3855613"/>
                <a:gd name="connsiteX3" fmla="*/ 5873363 w 9041124"/>
                <a:gd name="connsiteY3" fmla="*/ 1750578 h 3855613"/>
                <a:gd name="connsiteX4" fmla="*/ 7616438 w 9041124"/>
                <a:gd name="connsiteY4" fmla="*/ 1207653 h 3855613"/>
                <a:gd name="connsiteX5" fmla="*/ 8426063 w 9041124"/>
                <a:gd name="connsiteY5" fmla="*/ 293253 h 3855613"/>
                <a:gd name="connsiteX6" fmla="*/ 8949938 w 9041124"/>
                <a:gd name="connsiteY6" fmla="*/ 17028 h 3855613"/>
                <a:gd name="connsiteX7" fmla="*/ 9035663 w 9041124"/>
                <a:gd name="connsiteY7" fmla="*/ 702828 h 3855613"/>
                <a:gd name="connsiteX8" fmla="*/ 9035663 w 9041124"/>
                <a:gd name="connsiteY8" fmla="*/ 2798328 h 3855613"/>
                <a:gd name="connsiteX9" fmla="*/ 9035663 w 9041124"/>
                <a:gd name="connsiteY9" fmla="*/ 3484128 h 3855613"/>
                <a:gd name="connsiteX10" fmla="*/ 8959463 w 9041124"/>
                <a:gd name="connsiteY10" fmla="*/ 3827028 h 3855613"/>
                <a:gd name="connsiteX11" fmla="*/ 8159363 w 9041124"/>
                <a:gd name="connsiteY11" fmla="*/ 3846078 h 3855613"/>
                <a:gd name="connsiteX12" fmla="*/ 6997313 w 9041124"/>
                <a:gd name="connsiteY12" fmla="*/ 3798453 h 3855613"/>
                <a:gd name="connsiteX13" fmla="*/ 7206863 w 9041124"/>
                <a:gd name="connsiteY13" fmla="*/ 2541153 h 3855613"/>
                <a:gd name="connsiteX14" fmla="*/ 7216388 w 9041124"/>
                <a:gd name="connsiteY14" fmla="*/ 2312553 h 3855613"/>
                <a:gd name="connsiteX15" fmla="*/ 6797288 w 9041124"/>
                <a:gd name="connsiteY15" fmla="*/ 2198253 h 3855613"/>
                <a:gd name="connsiteX16" fmla="*/ 5597138 w 9041124"/>
                <a:gd name="connsiteY16" fmla="*/ 2274453 h 3855613"/>
                <a:gd name="connsiteX17" fmla="*/ 4730363 w 9041124"/>
                <a:gd name="connsiteY17" fmla="*/ 2322078 h 3855613"/>
                <a:gd name="connsiteX18" fmla="*/ 4111238 w 9041124"/>
                <a:gd name="connsiteY18" fmla="*/ 2817378 h 3855613"/>
                <a:gd name="connsiteX19" fmla="*/ 3434963 w 9041124"/>
                <a:gd name="connsiteY19" fmla="*/ 3398403 h 3855613"/>
                <a:gd name="connsiteX20" fmla="*/ 2672963 w 9041124"/>
                <a:gd name="connsiteY20" fmla="*/ 3788928 h 3855613"/>
                <a:gd name="connsiteX21" fmla="*/ 3625463 w 9041124"/>
                <a:gd name="connsiteY21" fmla="*/ 2865003 h 3855613"/>
                <a:gd name="connsiteX22" fmla="*/ 3958838 w 9041124"/>
                <a:gd name="connsiteY22" fmla="*/ 2474478 h 3855613"/>
                <a:gd name="connsiteX23" fmla="*/ 2615813 w 9041124"/>
                <a:gd name="connsiteY23" fmla="*/ 2407803 h 3855613"/>
                <a:gd name="connsiteX24" fmla="*/ 863213 w 9041124"/>
                <a:gd name="connsiteY24" fmla="*/ 2226828 h 3855613"/>
                <a:gd name="connsiteX25" fmla="*/ 120263 w 9041124"/>
                <a:gd name="connsiteY25" fmla="*/ 2626878 h 3855613"/>
                <a:gd name="connsiteX26" fmla="*/ 44063 w 9041124"/>
                <a:gd name="connsiteY26" fmla="*/ 2464953 h 3855613"/>
                <a:gd name="connsiteX27" fmla="*/ 558413 w 9041124"/>
                <a:gd name="connsiteY27" fmla="*/ 2064903 h 3855613"/>
                <a:gd name="connsiteX28" fmla="*/ 110738 w 9041124"/>
                <a:gd name="connsiteY28" fmla="*/ 1855353 h 3855613"/>
                <a:gd name="connsiteX29" fmla="*/ 110738 w 9041124"/>
                <a:gd name="connsiteY29" fmla="*/ 1579128 h 3855613"/>
                <a:gd name="connsiteX30" fmla="*/ 244088 w 9041124"/>
                <a:gd name="connsiteY30" fmla="*/ 1741053 h 3855613"/>
                <a:gd name="connsiteX0" fmla="*/ 244088 w 9041124"/>
                <a:gd name="connsiteY0" fmla="*/ 1741053 h 3862203"/>
                <a:gd name="connsiteX1" fmla="*/ 1453763 w 9041124"/>
                <a:gd name="connsiteY1" fmla="*/ 2017278 h 3862203"/>
                <a:gd name="connsiteX2" fmla="*/ 3425438 w 9041124"/>
                <a:gd name="connsiteY2" fmla="*/ 1941078 h 3862203"/>
                <a:gd name="connsiteX3" fmla="*/ 5873363 w 9041124"/>
                <a:gd name="connsiteY3" fmla="*/ 1750578 h 3862203"/>
                <a:gd name="connsiteX4" fmla="*/ 7616438 w 9041124"/>
                <a:gd name="connsiteY4" fmla="*/ 1207653 h 3862203"/>
                <a:gd name="connsiteX5" fmla="*/ 8426063 w 9041124"/>
                <a:gd name="connsiteY5" fmla="*/ 293253 h 3862203"/>
                <a:gd name="connsiteX6" fmla="*/ 8949938 w 9041124"/>
                <a:gd name="connsiteY6" fmla="*/ 17028 h 3862203"/>
                <a:gd name="connsiteX7" fmla="*/ 9035663 w 9041124"/>
                <a:gd name="connsiteY7" fmla="*/ 702828 h 3862203"/>
                <a:gd name="connsiteX8" fmla="*/ 9035663 w 9041124"/>
                <a:gd name="connsiteY8" fmla="*/ 2798328 h 3862203"/>
                <a:gd name="connsiteX9" fmla="*/ 9035663 w 9041124"/>
                <a:gd name="connsiteY9" fmla="*/ 3484128 h 3862203"/>
                <a:gd name="connsiteX10" fmla="*/ 8959463 w 9041124"/>
                <a:gd name="connsiteY10" fmla="*/ 3827028 h 3862203"/>
                <a:gd name="connsiteX11" fmla="*/ 8159363 w 9041124"/>
                <a:gd name="connsiteY11" fmla="*/ 3846078 h 3862203"/>
                <a:gd name="connsiteX12" fmla="*/ 6997313 w 9041124"/>
                <a:gd name="connsiteY12" fmla="*/ 3798453 h 3862203"/>
                <a:gd name="connsiteX13" fmla="*/ 7206863 w 9041124"/>
                <a:gd name="connsiteY13" fmla="*/ 2541153 h 3862203"/>
                <a:gd name="connsiteX14" fmla="*/ 7216388 w 9041124"/>
                <a:gd name="connsiteY14" fmla="*/ 2312553 h 3862203"/>
                <a:gd name="connsiteX15" fmla="*/ 6797288 w 9041124"/>
                <a:gd name="connsiteY15" fmla="*/ 2198253 h 3862203"/>
                <a:gd name="connsiteX16" fmla="*/ 5597138 w 9041124"/>
                <a:gd name="connsiteY16" fmla="*/ 2274453 h 3862203"/>
                <a:gd name="connsiteX17" fmla="*/ 4730363 w 9041124"/>
                <a:gd name="connsiteY17" fmla="*/ 2322078 h 3862203"/>
                <a:gd name="connsiteX18" fmla="*/ 4111238 w 9041124"/>
                <a:gd name="connsiteY18" fmla="*/ 2817378 h 3862203"/>
                <a:gd name="connsiteX19" fmla="*/ 3149213 w 9041124"/>
                <a:gd name="connsiteY19" fmla="*/ 3693678 h 3862203"/>
                <a:gd name="connsiteX20" fmla="*/ 2672963 w 9041124"/>
                <a:gd name="connsiteY20" fmla="*/ 3788928 h 3862203"/>
                <a:gd name="connsiteX21" fmla="*/ 3625463 w 9041124"/>
                <a:gd name="connsiteY21" fmla="*/ 2865003 h 3862203"/>
                <a:gd name="connsiteX22" fmla="*/ 3958838 w 9041124"/>
                <a:gd name="connsiteY22" fmla="*/ 2474478 h 3862203"/>
                <a:gd name="connsiteX23" fmla="*/ 2615813 w 9041124"/>
                <a:gd name="connsiteY23" fmla="*/ 2407803 h 3862203"/>
                <a:gd name="connsiteX24" fmla="*/ 863213 w 9041124"/>
                <a:gd name="connsiteY24" fmla="*/ 2226828 h 3862203"/>
                <a:gd name="connsiteX25" fmla="*/ 120263 w 9041124"/>
                <a:gd name="connsiteY25" fmla="*/ 2626878 h 3862203"/>
                <a:gd name="connsiteX26" fmla="*/ 44063 w 9041124"/>
                <a:gd name="connsiteY26" fmla="*/ 2464953 h 3862203"/>
                <a:gd name="connsiteX27" fmla="*/ 558413 w 9041124"/>
                <a:gd name="connsiteY27" fmla="*/ 2064903 h 3862203"/>
                <a:gd name="connsiteX28" fmla="*/ 110738 w 9041124"/>
                <a:gd name="connsiteY28" fmla="*/ 1855353 h 3862203"/>
                <a:gd name="connsiteX29" fmla="*/ 110738 w 9041124"/>
                <a:gd name="connsiteY29" fmla="*/ 1579128 h 3862203"/>
                <a:gd name="connsiteX30" fmla="*/ 244088 w 9041124"/>
                <a:gd name="connsiteY30" fmla="*/ 1741053 h 3862203"/>
                <a:gd name="connsiteX0" fmla="*/ 244088 w 9041124"/>
                <a:gd name="connsiteY0" fmla="*/ 1741053 h 3885325"/>
                <a:gd name="connsiteX1" fmla="*/ 1453763 w 9041124"/>
                <a:gd name="connsiteY1" fmla="*/ 2017278 h 3885325"/>
                <a:gd name="connsiteX2" fmla="*/ 3425438 w 9041124"/>
                <a:gd name="connsiteY2" fmla="*/ 1941078 h 3885325"/>
                <a:gd name="connsiteX3" fmla="*/ 5873363 w 9041124"/>
                <a:gd name="connsiteY3" fmla="*/ 1750578 h 3885325"/>
                <a:gd name="connsiteX4" fmla="*/ 7616438 w 9041124"/>
                <a:gd name="connsiteY4" fmla="*/ 1207653 h 3885325"/>
                <a:gd name="connsiteX5" fmla="*/ 8426063 w 9041124"/>
                <a:gd name="connsiteY5" fmla="*/ 293253 h 3885325"/>
                <a:gd name="connsiteX6" fmla="*/ 8949938 w 9041124"/>
                <a:gd name="connsiteY6" fmla="*/ 17028 h 3885325"/>
                <a:gd name="connsiteX7" fmla="*/ 9035663 w 9041124"/>
                <a:gd name="connsiteY7" fmla="*/ 702828 h 3885325"/>
                <a:gd name="connsiteX8" fmla="*/ 9035663 w 9041124"/>
                <a:gd name="connsiteY8" fmla="*/ 2798328 h 3885325"/>
                <a:gd name="connsiteX9" fmla="*/ 9035663 w 9041124"/>
                <a:gd name="connsiteY9" fmla="*/ 3484128 h 3885325"/>
                <a:gd name="connsiteX10" fmla="*/ 8959463 w 9041124"/>
                <a:gd name="connsiteY10" fmla="*/ 3827028 h 3885325"/>
                <a:gd name="connsiteX11" fmla="*/ 8159363 w 9041124"/>
                <a:gd name="connsiteY11" fmla="*/ 3846078 h 3885325"/>
                <a:gd name="connsiteX12" fmla="*/ 6997313 w 9041124"/>
                <a:gd name="connsiteY12" fmla="*/ 3798453 h 3885325"/>
                <a:gd name="connsiteX13" fmla="*/ 7206863 w 9041124"/>
                <a:gd name="connsiteY13" fmla="*/ 2541153 h 3885325"/>
                <a:gd name="connsiteX14" fmla="*/ 7216388 w 9041124"/>
                <a:gd name="connsiteY14" fmla="*/ 2312553 h 3885325"/>
                <a:gd name="connsiteX15" fmla="*/ 6797288 w 9041124"/>
                <a:gd name="connsiteY15" fmla="*/ 2198253 h 3885325"/>
                <a:gd name="connsiteX16" fmla="*/ 5597138 w 9041124"/>
                <a:gd name="connsiteY16" fmla="*/ 2274453 h 3885325"/>
                <a:gd name="connsiteX17" fmla="*/ 4730363 w 9041124"/>
                <a:gd name="connsiteY17" fmla="*/ 2322078 h 3885325"/>
                <a:gd name="connsiteX18" fmla="*/ 4111238 w 9041124"/>
                <a:gd name="connsiteY18" fmla="*/ 2817378 h 3885325"/>
                <a:gd name="connsiteX19" fmla="*/ 3149213 w 9041124"/>
                <a:gd name="connsiteY19" fmla="*/ 3693678 h 3885325"/>
                <a:gd name="connsiteX20" fmla="*/ 2872988 w 9041124"/>
                <a:gd name="connsiteY20" fmla="*/ 3846079 h 3885325"/>
                <a:gd name="connsiteX21" fmla="*/ 2672963 w 9041124"/>
                <a:gd name="connsiteY21" fmla="*/ 3788928 h 3885325"/>
                <a:gd name="connsiteX22" fmla="*/ 3625463 w 9041124"/>
                <a:gd name="connsiteY22" fmla="*/ 2865003 h 3885325"/>
                <a:gd name="connsiteX23" fmla="*/ 3958838 w 9041124"/>
                <a:gd name="connsiteY23" fmla="*/ 2474478 h 3885325"/>
                <a:gd name="connsiteX24" fmla="*/ 2615813 w 9041124"/>
                <a:gd name="connsiteY24" fmla="*/ 2407803 h 3885325"/>
                <a:gd name="connsiteX25" fmla="*/ 863213 w 9041124"/>
                <a:gd name="connsiteY25" fmla="*/ 2226828 h 3885325"/>
                <a:gd name="connsiteX26" fmla="*/ 120263 w 9041124"/>
                <a:gd name="connsiteY26" fmla="*/ 2626878 h 3885325"/>
                <a:gd name="connsiteX27" fmla="*/ 44063 w 9041124"/>
                <a:gd name="connsiteY27" fmla="*/ 2464953 h 3885325"/>
                <a:gd name="connsiteX28" fmla="*/ 558413 w 9041124"/>
                <a:gd name="connsiteY28" fmla="*/ 2064903 h 3885325"/>
                <a:gd name="connsiteX29" fmla="*/ 110738 w 9041124"/>
                <a:gd name="connsiteY29" fmla="*/ 1855353 h 3885325"/>
                <a:gd name="connsiteX30" fmla="*/ 110738 w 9041124"/>
                <a:gd name="connsiteY30" fmla="*/ 1579128 h 3885325"/>
                <a:gd name="connsiteX31" fmla="*/ 244088 w 9041124"/>
                <a:gd name="connsiteY31" fmla="*/ 1741053 h 3885325"/>
                <a:gd name="connsiteX0" fmla="*/ 244088 w 9041124"/>
                <a:gd name="connsiteY0" fmla="*/ 1741053 h 3895490"/>
                <a:gd name="connsiteX1" fmla="*/ 1453763 w 9041124"/>
                <a:gd name="connsiteY1" fmla="*/ 2017278 h 3895490"/>
                <a:gd name="connsiteX2" fmla="*/ 3425438 w 9041124"/>
                <a:gd name="connsiteY2" fmla="*/ 1941078 h 3895490"/>
                <a:gd name="connsiteX3" fmla="*/ 5873363 w 9041124"/>
                <a:gd name="connsiteY3" fmla="*/ 1750578 h 3895490"/>
                <a:gd name="connsiteX4" fmla="*/ 7616438 w 9041124"/>
                <a:gd name="connsiteY4" fmla="*/ 1207653 h 3895490"/>
                <a:gd name="connsiteX5" fmla="*/ 8426063 w 9041124"/>
                <a:gd name="connsiteY5" fmla="*/ 293253 h 3895490"/>
                <a:gd name="connsiteX6" fmla="*/ 8949938 w 9041124"/>
                <a:gd name="connsiteY6" fmla="*/ 17028 h 3895490"/>
                <a:gd name="connsiteX7" fmla="*/ 9035663 w 9041124"/>
                <a:gd name="connsiteY7" fmla="*/ 702828 h 3895490"/>
                <a:gd name="connsiteX8" fmla="*/ 9035663 w 9041124"/>
                <a:gd name="connsiteY8" fmla="*/ 2798328 h 3895490"/>
                <a:gd name="connsiteX9" fmla="*/ 9035663 w 9041124"/>
                <a:gd name="connsiteY9" fmla="*/ 3484128 h 3895490"/>
                <a:gd name="connsiteX10" fmla="*/ 8959463 w 9041124"/>
                <a:gd name="connsiteY10" fmla="*/ 3827028 h 3895490"/>
                <a:gd name="connsiteX11" fmla="*/ 8159363 w 9041124"/>
                <a:gd name="connsiteY11" fmla="*/ 3846078 h 3895490"/>
                <a:gd name="connsiteX12" fmla="*/ 6997313 w 9041124"/>
                <a:gd name="connsiteY12" fmla="*/ 3798453 h 3895490"/>
                <a:gd name="connsiteX13" fmla="*/ 7206863 w 9041124"/>
                <a:gd name="connsiteY13" fmla="*/ 2541153 h 3895490"/>
                <a:gd name="connsiteX14" fmla="*/ 7216388 w 9041124"/>
                <a:gd name="connsiteY14" fmla="*/ 2312553 h 3895490"/>
                <a:gd name="connsiteX15" fmla="*/ 6797288 w 9041124"/>
                <a:gd name="connsiteY15" fmla="*/ 2198253 h 3895490"/>
                <a:gd name="connsiteX16" fmla="*/ 5597138 w 9041124"/>
                <a:gd name="connsiteY16" fmla="*/ 2274453 h 3895490"/>
                <a:gd name="connsiteX17" fmla="*/ 4730363 w 9041124"/>
                <a:gd name="connsiteY17" fmla="*/ 2322078 h 3895490"/>
                <a:gd name="connsiteX18" fmla="*/ 4111238 w 9041124"/>
                <a:gd name="connsiteY18" fmla="*/ 2817378 h 3895490"/>
                <a:gd name="connsiteX19" fmla="*/ 3149213 w 9041124"/>
                <a:gd name="connsiteY19" fmla="*/ 3693678 h 3895490"/>
                <a:gd name="connsiteX20" fmla="*/ 2930138 w 9041124"/>
                <a:gd name="connsiteY20" fmla="*/ 3865129 h 3895490"/>
                <a:gd name="connsiteX21" fmla="*/ 2672963 w 9041124"/>
                <a:gd name="connsiteY21" fmla="*/ 3788928 h 3895490"/>
                <a:gd name="connsiteX22" fmla="*/ 3625463 w 9041124"/>
                <a:gd name="connsiteY22" fmla="*/ 2865003 h 3895490"/>
                <a:gd name="connsiteX23" fmla="*/ 3958838 w 9041124"/>
                <a:gd name="connsiteY23" fmla="*/ 2474478 h 3895490"/>
                <a:gd name="connsiteX24" fmla="*/ 2615813 w 9041124"/>
                <a:gd name="connsiteY24" fmla="*/ 2407803 h 3895490"/>
                <a:gd name="connsiteX25" fmla="*/ 863213 w 9041124"/>
                <a:gd name="connsiteY25" fmla="*/ 2226828 h 3895490"/>
                <a:gd name="connsiteX26" fmla="*/ 120263 w 9041124"/>
                <a:gd name="connsiteY26" fmla="*/ 2626878 h 3895490"/>
                <a:gd name="connsiteX27" fmla="*/ 44063 w 9041124"/>
                <a:gd name="connsiteY27" fmla="*/ 2464953 h 3895490"/>
                <a:gd name="connsiteX28" fmla="*/ 558413 w 9041124"/>
                <a:gd name="connsiteY28" fmla="*/ 2064903 h 3895490"/>
                <a:gd name="connsiteX29" fmla="*/ 110738 w 9041124"/>
                <a:gd name="connsiteY29" fmla="*/ 1855353 h 3895490"/>
                <a:gd name="connsiteX30" fmla="*/ 110738 w 9041124"/>
                <a:gd name="connsiteY30" fmla="*/ 1579128 h 3895490"/>
                <a:gd name="connsiteX31" fmla="*/ 244088 w 9041124"/>
                <a:gd name="connsiteY31" fmla="*/ 1741053 h 3895490"/>
                <a:gd name="connsiteX0" fmla="*/ 244088 w 9041124"/>
                <a:gd name="connsiteY0" fmla="*/ 1741053 h 3895490"/>
                <a:gd name="connsiteX1" fmla="*/ 1453763 w 9041124"/>
                <a:gd name="connsiteY1" fmla="*/ 2017278 h 3895490"/>
                <a:gd name="connsiteX2" fmla="*/ 3425438 w 9041124"/>
                <a:gd name="connsiteY2" fmla="*/ 1941078 h 3895490"/>
                <a:gd name="connsiteX3" fmla="*/ 5873363 w 9041124"/>
                <a:gd name="connsiteY3" fmla="*/ 1750578 h 3895490"/>
                <a:gd name="connsiteX4" fmla="*/ 7616438 w 9041124"/>
                <a:gd name="connsiteY4" fmla="*/ 1207653 h 3895490"/>
                <a:gd name="connsiteX5" fmla="*/ 8426063 w 9041124"/>
                <a:gd name="connsiteY5" fmla="*/ 293253 h 3895490"/>
                <a:gd name="connsiteX6" fmla="*/ 8949938 w 9041124"/>
                <a:gd name="connsiteY6" fmla="*/ 17028 h 3895490"/>
                <a:gd name="connsiteX7" fmla="*/ 9035663 w 9041124"/>
                <a:gd name="connsiteY7" fmla="*/ 702828 h 3895490"/>
                <a:gd name="connsiteX8" fmla="*/ 9035663 w 9041124"/>
                <a:gd name="connsiteY8" fmla="*/ 2798328 h 3895490"/>
                <a:gd name="connsiteX9" fmla="*/ 9035663 w 9041124"/>
                <a:gd name="connsiteY9" fmla="*/ 3484128 h 3895490"/>
                <a:gd name="connsiteX10" fmla="*/ 8959463 w 9041124"/>
                <a:gd name="connsiteY10" fmla="*/ 3827028 h 3895490"/>
                <a:gd name="connsiteX11" fmla="*/ 8159363 w 9041124"/>
                <a:gd name="connsiteY11" fmla="*/ 3846078 h 3895490"/>
                <a:gd name="connsiteX12" fmla="*/ 6997313 w 9041124"/>
                <a:gd name="connsiteY12" fmla="*/ 3798453 h 3895490"/>
                <a:gd name="connsiteX13" fmla="*/ 7206863 w 9041124"/>
                <a:gd name="connsiteY13" fmla="*/ 2541153 h 3895490"/>
                <a:gd name="connsiteX14" fmla="*/ 7216388 w 9041124"/>
                <a:gd name="connsiteY14" fmla="*/ 2312553 h 3895490"/>
                <a:gd name="connsiteX15" fmla="*/ 6797288 w 9041124"/>
                <a:gd name="connsiteY15" fmla="*/ 2198253 h 3895490"/>
                <a:gd name="connsiteX16" fmla="*/ 5597138 w 9041124"/>
                <a:gd name="connsiteY16" fmla="*/ 2274453 h 3895490"/>
                <a:gd name="connsiteX17" fmla="*/ 4730363 w 9041124"/>
                <a:gd name="connsiteY17" fmla="*/ 2322078 h 3895490"/>
                <a:gd name="connsiteX18" fmla="*/ 4111238 w 9041124"/>
                <a:gd name="connsiteY18" fmla="*/ 2817378 h 3895490"/>
                <a:gd name="connsiteX19" fmla="*/ 3149213 w 9041124"/>
                <a:gd name="connsiteY19" fmla="*/ 3693678 h 3895490"/>
                <a:gd name="connsiteX20" fmla="*/ 2930138 w 9041124"/>
                <a:gd name="connsiteY20" fmla="*/ 3865129 h 3895490"/>
                <a:gd name="connsiteX21" fmla="*/ 2672963 w 9041124"/>
                <a:gd name="connsiteY21" fmla="*/ 3788928 h 3895490"/>
                <a:gd name="connsiteX22" fmla="*/ 3625463 w 9041124"/>
                <a:gd name="connsiteY22" fmla="*/ 2865003 h 3895490"/>
                <a:gd name="connsiteX23" fmla="*/ 3958838 w 9041124"/>
                <a:gd name="connsiteY23" fmla="*/ 2474478 h 3895490"/>
                <a:gd name="connsiteX24" fmla="*/ 2615813 w 9041124"/>
                <a:gd name="connsiteY24" fmla="*/ 2341128 h 3895490"/>
                <a:gd name="connsiteX25" fmla="*/ 863213 w 9041124"/>
                <a:gd name="connsiteY25" fmla="*/ 2226828 h 3895490"/>
                <a:gd name="connsiteX26" fmla="*/ 120263 w 9041124"/>
                <a:gd name="connsiteY26" fmla="*/ 2626878 h 3895490"/>
                <a:gd name="connsiteX27" fmla="*/ 44063 w 9041124"/>
                <a:gd name="connsiteY27" fmla="*/ 2464953 h 3895490"/>
                <a:gd name="connsiteX28" fmla="*/ 558413 w 9041124"/>
                <a:gd name="connsiteY28" fmla="*/ 2064903 h 3895490"/>
                <a:gd name="connsiteX29" fmla="*/ 110738 w 9041124"/>
                <a:gd name="connsiteY29" fmla="*/ 1855353 h 3895490"/>
                <a:gd name="connsiteX30" fmla="*/ 110738 w 9041124"/>
                <a:gd name="connsiteY30" fmla="*/ 1579128 h 3895490"/>
                <a:gd name="connsiteX31" fmla="*/ 244088 w 9041124"/>
                <a:gd name="connsiteY31" fmla="*/ 1741053 h 3895490"/>
                <a:gd name="connsiteX0" fmla="*/ 244088 w 9041124"/>
                <a:gd name="connsiteY0" fmla="*/ 1741053 h 3895490"/>
                <a:gd name="connsiteX1" fmla="*/ 1463288 w 9041124"/>
                <a:gd name="connsiteY1" fmla="*/ 1960128 h 3895490"/>
                <a:gd name="connsiteX2" fmla="*/ 3425438 w 9041124"/>
                <a:gd name="connsiteY2" fmla="*/ 1941078 h 3895490"/>
                <a:gd name="connsiteX3" fmla="*/ 5873363 w 9041124"/>
                <a:gd name="connsiteY3" fmla="*/ 1750578 h 3895490"/>
                <a:gd name="connsiteX4" fmla="*/ 7616438 w 9041124"/>
                <a:gd name="connsiteY4" fmla="*/ 1207653 h 3895490"/>
                <a:gd name="connsiteX5" fmla="*/ 8426063 w 9041124"/>
                <a:gd name="connsiteY5" fmla="*/ 293253 h 3895490"/>
                <a:gd name="connsiteX6" fmla="*/ 8949938 w 9041124"/>
                <a:gd name="connsiteY6" fmla="*/ 17028 h 3895490"/>
                <a:gd name="connsiteX7" fmla="*/ 9035663 w 9041124"/>
                <a:gd name="connsiteY7" fmla="*/ 702828 h 3895490"/>
                <a:gd name="connsiteX8" fmla="*/ 9035663 w 9041124"/>
                <a:gd name="connsiteY8" fmla="*/ 2798328 h 3895490"/>
                <a:gd name="connsiteX9" fmla="*/ 9035663 w 9041124"/>
                <a:gd name="connsiteY9" fmla="*/ 3484128 h 3895490"/>
                <a:gd name="connsiteX10" fmla="*/ 8959463 w 9041124"/>
                <a:gd name="connsiteY10" fmla="*/ 3827028 h 3895490"/>
                <a:gd name="connsiteX11" fmla="*/ 8159363 w 9041124"/>
                <a:gd name="connsiteY11" fmla="*/ 3846078 h 3895490"/>
                <a:gd name="connsiteX12" fmla="*/ 6997313 w 9041124"/>
                <a:gd name="connsiteY12" fmla="*/ 3798453 h 3895490"/>
                <a:gd name="connsiteX13" fmla="*/ 7206863 w 9041124"/>
                <a:gd name="connsiteY13" fmla="*/ 2541153 h 3895490"/>
                <a:gd name="connsiteX14" fmla="*/ 7216388 w 9041124"/>
                <a:gd name="connsiteY14" fmla="*/ 2312553 h 3895490"/>
                <a:gd name="connsiteX15" fmla="*/ 6797288 w 9041124"/>
                <a:gd name="connsiteY15" fmla="*/ 2198253 h 3895490"/>
                <a:gd name="connsiteX16" fmla="*/ 5597138 w 9041124"/>
                <a:gd name="connsiteY16" fmla="*/ 2274453 h 3895490"/>
                <a:gd name="connsiteX17" fmla="*/ 4730363 w 9041124"/>
                <a:gd name="connsiteY17" fmla="*/ 2322078 h 3895490"/>
                <a:gd name="connsiteX18" fmla="*/ 4111238 w 9041124"/>
                <a:gd name="connsiteY18" fmla="*/ 2817378 h 3895490"/>
                <a:gd name="connsiteX19" fmla="*/ 3149213 w 9041124"/>
                <a:gd name="connsiteY19" fmla="*/ 3693678 h 3895490"/>
                <a:gd name="connsiteX20" fmla="*/ 2930138 w 9041124"/>
                <a:gd name="connsiteY20" fmla="*/ 3865129 h 3895490"/>
                <a:gd name="connsiteX21" fmla="*/ 2672963 w 9041124"/>
                <a:gd name="connsiteY21" fmla="*/ 3788928 h 3895490"/>
                <a:gd name="connsiteX22" fmla="*/ 3625463 w 9041124"/>
                <a:gd name="connsiteY22" fmla="*/ 2865003 h 3895490"/>
                <a:gd name="connsiteX23" fmla="*/ 3958838 w 9041124"/>
                <a:gd name="connsiteY23" fmla="*/ 2474478 h 3895490"/>
                <a:gd name="connsiteX24" fmla="*/ 2615813 w 9041124"/>
                <a:gd name="connsiteY24" fmla="*/ 2341128 h 3895490"/>
                <a:gd name="connsiteX25" fmla="*/ 863213 w 9041124"/>
                <a:gd name="connsiteY25" fmla="*/ 2226828 h 3895490"/>
                <a:gd name="connsiteX26" fmla="*/ 120263 w 9041124"/>
                <a:gd name="connsiteY26" fmla="*/ 2626878 h 3895490"/>
                <a:gd name="connsiteX27" fmla="*/ 44063 w 9041124"/>
                <a:gd name="connsiteY27" fmla="*/ 2464953 h 3895490"/>
                <a:gd name="connsiteX28" fmla="*/ 558413 w 9041124"/>
                <a:gd name="connsiteY28" fmla="*/ 2064903 h 3895490"/>
                <a:gd name="connsiteX29" fmla="*/ 110738 w 9041124"/>
                <a:gd name="connsiteY29" fmla="*/ 1855353 h 3895490"/>
                <a:gd name="connsiteX30" fmla="*/ 110738 w 9041124"/>
                <a:gd name="connsiteY30" fmla="*/ 1579128 h 3895490"/>
                <a:gd name="connsiteX31" fmla="*/ 244088 w 9041124"/>
                <a:gd name="connsiteY31" fmla="*/ 1741053 h 3895490"/>
                <a:gd name="connsiteX0" fmla="*/ 246061 w 9043097"/>
                <a:gd name="connsiteY0" fmla="*/ 1741053 h 3895490"/>
                <a:gd name="connsiteX1" fmla="*/ 1465261 w 9043097"/>
                <a:gd name="connsiteY1" fmla="*/ 1960128 h 3895490"/>
                <a:gd name="connsiteX2" fmla="*/ 3427411 w 9043097"/>
                <a:gd name="connsiteY2" fmla="*/ 1941078 h 3895490"/>
                <a:gd name="connsiteX3" fmla="*/ 5875336 w 9043097"/>
                <a:gd name="connsiteY3" fmla="*/ 1750578 h 3895490"/>
                <a:gd name="connsiteX4" fmla="*/ 7618411 w 9043097"/>
                <a:gd name="connsiteY4" fmla="*/ 1207653 h 3895490"/>
                <a:gd name="connsiteX5" fmla="*/ 8428036 w 9043097"/>
                <a:gd name="connsiteY5" fmla="*/ 293253 h 3895490"/>
                <a:gd name="connsiteX6" fmla="*/ 8951911 w 9043097"/>
                <a:gd name="connsiteY6" fmla="*/ 17028 h 3895490"/>
                <a:gd name="connsiteX7" fmla="*/ 9037636 w 9043097"/>
                <a:gd name="connsiteY7" fmla="*/ 702828 h 3895490"/>
                <a:gd name="connsiteX8" fmla="*/ 9037636 w 9043097"/>
                <a:gd name="connsiteY8" fmla="*/ 2798328 h 3895490"/>
                <a:gd name="connsiteX9" fmla="*/ 9037636 w 9043097"/>
                <a:gd name="connsiteY9" fmla="*/ 3484128 h 3895490"/>
                <a:gd name="connsiteX10" fmla="*/ 8961436 w 9043097"/>
                <a:gd name="connsiteY10" fmla="*/ 3827028 h 3895490"/>
                <a:gd name="connsiteX11" fmla="*/ 8161336 w 9043097"/>
                <a:gd name="connsiteY11" fmla="*/ 3846078 h 3895490"/>
                <a:gd name="connsiteX12" fmla="*/ 6999286 w 9043097"/>
                <a:gd name="connsiteY12" fmla="*/ 3798453 h 3895490"/>
                <a:gd name="connsiteX13" fmla="*/ 7208836 w 9043097"/>
                <a:gd name="connsiteY13" fmla="*/ 2541153 h 3895490"/>
                <a:gd name="connsiteX14" fmla="*/ 7218361 w 9043097"/>
                <a:gd name="connsiteY14" fmla="*/ 2312553 h 3895490"/>
                <a:gd name="connsiteX15" fmla="*/ 6799261 w 9043097"/>
                <a:gd name="connsiteY15" fmla="*/ 2198253 h 3895490"/>
                <a:gd name="connsiteX16" fmla="*/ 5599111 w 9043097"/>
                <a:gd name="connsiteY16" fmla="*/ 2274453 h 3895490"/>
                <a:gd name="connsiteX17" fmla="*/ 4732336 w 9043097"/>
                <a:gd name="connsiteY17" fmla="*/ 2322078 h 3895490"/>
                <a:gd name="connsiteX18" fmla="*/ 4113211 w 9043097"/>
                <a:gd name="connsiteY18" fmla="*/ 2817378 h 3895490"/>
                <a:gd name="connsiteX19" fmla="*/ 3151186 w 9043097"/>
                <a:gd name="connsiteY19" fmla="*/ 3693678 h 3895490"/>
                <a:gd name="connsiteX20" fmla="*/ 2932111 w 9043097"/>
                <a:gd name="connsiteY20" fmla="*/ 3865129 h 3895490"/>
                <a:gd name="connsiteX21" fmla="*/ 2674936 w 9043097"/>
                <a:gd name="connsiteY21" fmla="*/ 3788928 h 3895490"/>
                <a:gd name="connsiteX22" fmla="*/ 3627436 w 9043097"/>
                <a:gd name="connsiteY22" fmla="*/ 2865003 h 3895490"/>
                <a:gd name="connsiteX23" fmla="*/ 3960811 w 9043097"/>
                <a:gd name="connsiteY23" fmla="*/ 2474478 h 3895490"/>
                <a:gd name="connsiteX24" fmla="*/ 2617786 w 9043097"/>
                <a:gd name="connsiteY24" fmla="*/ 2341128 h 3895490"/>
                <a:gd name="connsiteX25" fmla="*/ 865186 w 9043097"/>
                <a:gd name="connsiteY25" fmla="*/ 2226828 h 3895490"/>
                <a:gd name="connsiteX26" fmla="*/ 122236 w 9043097"/>
                <a:gd name="connsiteY26" fmla="*/ 2626878 h 3895490"/>
                <a:gd name="connsiteX27" fmla="*/ 46036 w 9043097"/>
                <a:gd name="connsiteY27" fmla="*/ 2464953 h 3895490"/>
                <a:gd name="connsiteX28" fmla="*/ 560386 w 9043097"/>
                <a:gd name="connsiteY28" fmla="*/ 2064903 h 3895490"/>
                <a:gd name="connsiteX29" fmla="*/ 112711 w 9043097"/>
                <a:gd name="connsiteY29" fmla="*/ 1855353 h 3895490"/>
                <a:gd name="connsiteX30" fmla="*/ 7936 w 9043097"/>
                <a:gd name="connsiteY30" fmla="*/ 1588653 h 3895490"/>
                <a:gd name="connsiteX31" fmla="*/ 246061 w 9043097"/>
                <a:gd name="connsiteY31" fmla="*/ 1741053 h 3895490"/>
                <a:gd name="connsiteX0" fmla="*/ 260641 w 9057677"/>
                <a:gd name="connsiteY0" fmla="*/ 1741053 h 3895490"/>
                <a:gd name="connsiteX1" fmla="*/ 1479841 w 9057677"/>
                <a:gd name="connsiteY1" fmla="*/ 1960128 h 3895490"/>
                <a:gd name="connsiteX2" fmla="*/ 3441991 w 9057677"/>
                <a:gd name="connsiteY2" fmla="*/ 1941078 h 3895490"/>
                <a:gd name="connsiteX3" fmla="*/ 5889916 w 9057677"/>
                <a:gd name="connsiteY3" fmla="*/ 1750578 h 3895490"/>
                <a:gd name="connsiteX4" fmla="*/ 7632991 w 9057677"/>
                <a:gd name="connsiteY4" fmla="*/ 1207653 h 3895490"/>
                <a:gd name="connsiteX5" fmla="*/ 8442616 w 9057677"/>
                <a:gd name="connsiteY5" fmla="*/ 293253 h 3895490"/>
                <a:gd name="connsiteX6" fmla="*/ 8966491 w 9057677"/>
                <a:gd name="connsiteY6" fmla="*/ 17028 h 3895490"/>
                <a:gd name="connsiteX7" fmla="*/ 9052216 w 9057677"/>
                <a:gd name="connsiteY7" fmla="*/ 702828 h 3895490"/>
                <a:gd name="connsiteX8" fmla="*/ 9052216 w 9057677"/>
                <a:gd name="connsiteY8" fmla="*/ 2798328 h 3895490"/>
                <a:gd name="connsiteX9" fmla="*/ 9052216 w 9057677"/>
                <a:gd name="connsiteY9" fmla="*/ 3484128 h 3895490"/>
                <a:gd name="connsiteX10" fmla="*/ 8976016 w 9057677"/>
                <a:gd name="connsiteY10" fmla="*/ 3827028 h 3895490"/>
                <a:gd name="connsiteX11" fmla="*/ 8175916 w 9057677"/>
                <a:gd name="connsiteY11" fmla="*/ 3846078 h 3895490"/>
                <a:gd name="connsiteX12" fmla="*/ 7013866 w 9057677"/>
                <a:gd name="connsiteY12" fmla="*/ 3798453 h 3895490"/>
                <a:gd name="connsiteX13" fmla="*/ 7223416 w 9057677"/>
                <a:gd name="connsiteY13" fmla="*/ 2541153 h 3895490"/>
                <a:gd name="connsiteX14" fmla="*/ 7232941 w 9057677"/>
                <a:gd name="connsiteY14" fmla="*/ 2312553 h 3895490"/>
                <a:gd name="connsiteX15" fmla="*/ 6813841 w 9057677"/>
                <a:gd name="connsiteY15" fmla="*/ 2198253 h 3895490"/>
                <a:gd name="connsiteX16" fmla="*/ 5613691 w 9057677"/>
                <a:gd name="connsiteY16" fmla="*/ 2274453 h 3895490"/>
                <a:gd name="connsiteX17" fmla="*/ 4746916 w 9057677"/>
                <a:gd name="connsiteY17" fmla="*/ 2322078 h 3895490"/>
                <a:gd name="connsiteX18" fmla="*/ 4127791 w 9057677"/>
                <a:gd name="connsiteY18" fmla="*/ 2817378 h 3895490"/>
                <a:gd name="connsiteX19" fmla="*/ 3165766 w 9057677"/>
                <a:gd name="connsiteY19" fmla="*/ 3693678 h 3895490"/>
                <a:gd name="connsiteX20" fmla="*/ 2946691 w 9057677"/>
                <a:gd name="connsiteY20" fmla="*/ 3865129 h 3895490"/>
                <a:gd name="connsiteX21" fmla="*/ 2689516 w 9057677"/>
                <a:gd name="connsiteY21" fmla="*/ 3788928 h 3895490"/>
                <a:gd name="connsiteX22" fmla="*/ 3642016 w 9057677"/>
                <a:gd name="connsiteY22" fmla="*/ 2865003 h 3895490"/>
                <a:gd name="connsiteX23" fmla="*/ 3975391 w 9057677"/>
                <a:gd name="connsiteY23" fmla="*/ 2474478 h 3895490"/>
                <a:gd name="connsiteX24" fmla="*/ 2632366 w 9057677"/>
                <a:gd name="connsiteY24" fmla="*/ 2341128 h 3895490"/>
                <a:gd name="connsiteX25" fmla="*/ 879766 w 9057677"/>
                <a:gd name="connsiteY25" fmla="*/ 2226828 h 3895490"/>
                <a:gd name="connsiteX26" fmla="*/ 136816 w 9057677"/>
                <a:gd name="connsiteY26" fmla="*/ 2626878 h 3895490"/>
                <a:gd name="connsiteX27" fmla="*/ 60616 w 9057677"/>
                <a:gd name="connsiteY27" fmla="*/ 2464953 h 3895490"/>
                <a:gd name="connsiteX28" fmla="*/ 574966 w 9057677"/>
                <a:gd name="connsiteY28" fmla="*/ 2064903 h 3895490"/>
                <a:gd name="connsiteX29" fmla="*/ 60616 w 9057677"/>
                <a:gd name="connsiteY29" fmla="*/ 1874403 h 3895490"/>
                <a:gd name="connsiteX30" fmla="*/ 22516 w 9057677"/>
                <a:gd name="connsiteY30" fmla="*/ 1588653 h 3895490"/>
                <a:gd name="connsiteX31" fmla="*/ 260641 w 9057677"/>
                <a:gd name="connsiteY31" fmla="*/ 1741053 h 3895490"/>
                <a:gd name="connsiteX0" fmla="*/ 260641 w 9057677"/>
                <a:gd name="connsiteY0" fmla="*/ 1741053 h 3895490"/>
                <a:gd name="connsiteX1" fmla="*/ 1479841 w 9057677"/>
                <a:gd name="connsiteY1" fmla="*/ 1960128 h 3895490"/>
                <a:gd name="connsiteX2" fmla="*/ 3441991 w 9057677"/>
                <a:gd name="connsiteY2" fmla="*/ 1941078 h 3895490"/>
                <a:gd name="connsiteX3" fmla="*/ 5889916 w 9057677"/>
                <a:gd name="connsiteY3" fmla="*/ 1750578 h 3895490"/>
                <a:gd name="connsiteX4" fmla="*/ 7632991 w 9057677"/>
                <a:gd name="connsiteY4" fmla="*/ 1207653 h 3895490"/>
                <a:gd name="connsiteX5" fmla="*/ 8442616 w 9057677"/>
                <a:gd name="connsiteY5" fmla="*/ 293253 h 3895490"/>
                <a:gd name="connsiteX6" fmla="*/ 8966491 w 9057677"/>
                <a:gd name="connsiteY6" fmla="*/ 17028 h 3895490"/>
                <a:gd name="connsiteX7" fmla="*/ 9052216 w 9057677"/>
                <a:gd name="connsiteY7" fmla="*/ 702828 h 3895490"/>
                <a:gd name="connsiteX8" fmla="*/ 9052216 w 9057677"/>
                <a:gd name="connsiteY8" fmla="*/ 2798328 h 3895490"/>
                <a:gd name="connsiteX9" fmla="*/ 9052216 w 9057677"/>
                <a:gd name="connsiteY9" fmla="*/ 3484128 h 3895490"/>
                <a:gd name="connsiteX10" fmla="*/ 8976016 w 9057677"/>
                <a:gd name="connsiteY10" fmla="*/ 3827028 h 3895490"/>
                <a:gd name="connsiteX11" fmla="*/ 8175916 w 9057677"/>
                <a:gd name="connsiteY11" fmla="*/ 3846078 h 3895490"/>
                <a:gd name="connsiteX12" fmla="*/ 7013866 w 9057677"/>
                <a:gd name="connsiteY12" fmla="*/ 3798453 h 3895490"/>
                <a:gd name="connsiteX13" fmla="*/ 7223416 w 9057677"/>
                <a:gd name="connsiteY13" fmla="*/ 2541153 h 3895490"/>
                <a:gd name="connsiteX14" fmla="*/ 7232941 w 9057677"/>
                <a:gd name="connsiteY14" fmla="*/ 2312553 h 3895490"/>
                <a:gd name="connsiteX15" fmla="*/ 6813841 w 9057677"/>
                <a:gd name="connsiteY15" fmla="*/ 2198253 h 3895490"/>
                <a:gd name="connsiteX16" fmla="*/ 5613691 w 9057677"/>
                <a:gd name="connsiteY16" fmla="*/ 2274453 h 3895490"/>
                <a:gd name="connsiteX17" fmla="*/ 4746916 w 9057677"/>
                <a:gd name="connsiteY17" fmla="*/ 2322078 h 3895490"/>
                <a:gd name="connsiteX18" fmla="*/ 4127791 w 9057677"/>
                <a:gd name="connsiteY18" fmla="*/ 2817378 h 3895490"/>
                <a:gd name="connsiteX19" fmla="*/ 3165766 w 9057677"/>
                <a:gd name="connsiteY19" fmla="*/ 3693678 h 3895490"/>
                <a:gd name="connsiteX20" fmla="*/ 2946691 w 9057677"/>
                <a:gd name="connsiteY20" fmla="*/ 3865129 h 3895490"/>
                <a:gd name="connsiteX21" fmla="*/ 2689516 w 9057677"/>
                <a:gd name="connsiteY21" fmla="*/ 3788928 h 3895490"/>
                <a:gd name="connsiteX22" fmla="*/ 3642016 w 9057677"/>
                <a:gd name="connsiteY22" fmla="*/ 2865003 h 3895490"/>
                <a:gd name="connsiteX23" fmla="*/ 3975391 w 9057677"/>
                <a:gd name="connsiteY23" fmla="*/ 2474478 h 3895490"/>
                <a:gd name="connsiteX24" fmla="*/ 2632366 w 9057677"/>
                <a:gd name="connsiteY24" fmla="*/ 2341128 h 3895490"/>
                <a:gd name="connsiteX25" fmla="*/ 879766 w 9057677"/>
                <a:gd name="connsiteY25" fmla="*/ 2226828 h 3895490"/>
                <a:gd name="connsiteX26" fmla="*/ 136816 w 9057677"/>
                <a:gd name="connsiteY26" fmla="*/ 2626878 h 3895490"/>
                <a:gd name="connsiteX27" fmla="*/ 60616 w 9057677"/>
                <a:gd name="connsiteY27" fmla="*/ 2464953 h 3895490"/>
                <a:gd name="connsiteX28" fmla="*/ 574966 w 9057677"/>
                <a:gd name="connsiteY28" fmla="*/ 2064903 h 3895490"/>
                <a:gd name="connsiteX29" fmla="*/ 60616 w 9057677"/>
                <a:gd name="connsiteY29" fmla="*/ 1874403 h 3895490"/>
                <a:gd name="connsiteX30" fmla="*/ 22516 w 9057677"/>
                <a:gd name="connsiteY30" fmla="*/ 1588653 h 3895490"/>
                <a:gd name="connsiteX31" fmla="*/ 260641 w 9057677"/>
                <a:gd name="connsiteY31" fmla="*/ 1741053 h 3895490"/>
                <a:gd name="connsiteX0" fmla="*/ 248779 w 9045815"/>
                <a:gd name="connsiteY0" fmla="*/ 1741053 h 3895490"/>
                <a:gd name="connsiteX1" fmla="*/ 1467979 w 9045815"/>
                <a:gd name="connsiteY1" fmla="*/ 1960128 h 3895490"/>
                <a:gd name="connsiteX2" fmla="*/ 3430129 w 9045815"/>
                <a:gd name="connsiteY2" fmla="*/ 1941078 h 3895490"/>
                <a:gd name="connsiteX3" fmla="*/ 5878054 w 9045815"/>
                <a:gd name="connsiteY3" fmla="*/ 1750578 h 3895490"/>
                <a:gd name="connsiteX4" fmla="*/ 7621129 w 9045815"/>
                <a:gd name="connsiteY4" fmla="*/ 1207653 h 3895490"/>
                <a:gd name="connsiteX5" fmla="*/ 8430754 w 9045815"/>
                <a:gd name="connsiteY5" fmla="*/ 293253 h 3895490"/>
                <a:gd name="connsiteX6" fmla="*/ 8954629 w 9045815"/>
                <a:gd name="connsiteY6" fmla="*/ 17028 h 3895490"/>
                <a:gd name="connsiteX7" fmla="*/ 9040354 w 9045815"/>
                <a:gd name="connsiteY7" fmla="*/ 702828 h 3895490"/>
                <a:gd name="connsiteX8" fmla="*/ 9040354 w 9045815"/>
                <a:gd name="connsiteY8" fmla="*/ 2798328 h 3895490"/>
                <a:gd name="connsiteX9" fmla="*/ 9040354 w 9045815"/>
                <a:gd name="connsiteY9" fmla="*/ 3484128 h 3895490"/>
                <a:gd name="connsiteX10" fmla="*/ 8964154 w 9045815"/>
                <a:gd name="connsiteY10" fmla="*/ 3827028 h 3895490"/>
                <a:gd name="connsiteX11" fmla="*/ 8164054 w 9045815"/>
                <a:gd name="connsiteY11" fmla="*/ 3846078 h 3895490"/>
                <a:gd name="connsiteX12" fmla="*/ 7002004 w 9045815"/>
                <a:gd name="connsiteY12" fmla="*/ 3798453 h 3895490"/>
                <a:gd name="connsiteX13" fmla="*/ 7211554 w 9045815"/>
                <a:gd name="connsiteY13" fmla="*/ 2541153 h 3895490"/>
                <a:gd name="connsiteX14" fmla="*/ 7221079 w 9045815"/>
                <a:gd name="connsiteY14" fmla="*/ 2312553 h 3895490"/>
                <a:gd name="connsiteX15" fmla="*/ 6801979 w 9045815"/>
                <a:gd name="connsiteY15" fmla="*/ 2198253 h 3895490"/>
                <a:gd name="connsiteX16" fmla="*/ 5601829 w 9045815"/>
                <a:gd name="connsiteY16" fmla="*/ 2274453 h 3895490"/>
                <a:gd name="connsiteX17" fmla="*/ 4735054 w 9045815"/>
                <a:gd name="connsiteY17" fmla="*/ 2322078 h 3895490"/>
                <a:gd name="connsiteX18" fmla="*/ 4115929 w 9045815"/>
                <a:gd name="connsiteY18" fmla="*/ 2817378 h 3895490"/>
                <a:gd name="connsiteX19" fmla="*/ 3153904 w 9045815"/>
                <a:gd name="connsiteY19" fmla="*/ 3693678 h 3895490"/>
                <a:gd name="connsiteX20" fmla="*/ 2934829 w 9045815"/>
                <a:gd name="connsiteY20" fmla="*/ 3865129 h 3895490"/>
                <a:gd name="connsiteX21" fmla="*/ 2677654 w 9045815"/>
                <a:gd name="connsiteY21" fmla="*/ 3788928 h 3895490"/>
                <a:gd name="connsiteX22" fmla="*/ 3630154 w 9045815"/>
                <a:gd name="connsiteY22" fmla="*/ 2865003 h 3895490"/>
                <a:gd name="connsiteX23" fmla="*/ 3963529 w 9045815"/>
                <a:gd name="connsiteY23" fmla="*/ 2474478 h 3895490"/>
                <a:gd name="connsiteX24" fmla="*/ 2620504 w 9045815"/>
                <a:gd name="connsiteY24" fmla="*/ 2341128 h 3895490"/>
                <a:gd name="connsiteX25" fmla="*/ 867904 w 9045815"/>
                <a:gd name="connsiteY25" fmla="*/ 2226828 h 3895490"/>
                <a:gd name="connsiteX26" fmla="*/ 124954 w 9045815"/>
                <a:gd name="connsiteY26" fmla="*/ 2626878 h 3895490"/>
                <a:gd name="connsiteX27" fmla="*/ 48754 w 9045815"/>
                <a:gd name="connsiteY27" fmla="*/ 2464953 h 3895490"/>
                <a:gd name="connsiteX28" fmla="*/ 563104 w 9045815"/>
                <a:gd name="connsiteY28" fmla="*/ 2064903 h 3895490"/>
                <a:gd name="connsiteX29" fmla="*/ 48754 w 9045815"/>
                <a:gd name="connsiteY29" fmla="*/ 1874403 h 3895490"/>
                <a:gd name="connsiteX30" fmla="*/ 10654 w 9045815"/>
                <a:gd name="connsiteY30" fmla="*/ 1588653 h 3895490"/>
                <a:gd name="connsiteX31" fmla="*/ 248779 w 9045815"/>
                <a:gd name="connsiteY31" fmla="*/ 1741053 h 3895490"/>
                <a:gd name="connsiteX0" fmla="*/ 288224 w 9085260"/>
                <a:gd name="connsiteY0" fmla="*/ 1741053 h 3895490"/>
                <a:gd name="connsiteX1" fmla="*/ 1507424 w 9085260"/>
                <a:gd name="connsiteY1" fmla="*/ 1960128 h 3895490"/>
                <a:gd name="connsiteX2" fmla="*/ 3469574 w 9085260"/>
                <a:gd name="connsiteY2" fmla="*/ 1941078 h 3895490"/>
                <a:gd name="connsiteX3" fmla="*/ 5917499 w 9085260"/>
                <a:gd name="connsiteY3" fmla="*/ 1750578 h 3895490"/>
                <a:gd name="connsiteX4" fmla="*/ 7660574 w 9085260"/>
                <a:gd name="connsiteY4" fmla="*/ 1207653 h 3895490"/>
                <a:gd name="connsiteX5" fmla="*/ 8470199 w 9085260"/>
                <a:gd name="connsiteY5" fmla="*/ 293253 h 3895490"/>
                <a:gd name="connsiteX6" fmla="*/ 8994074 w 9085260"/>
                <a:gd name="connsiteY6" fmla="*/ 17028 h 3895490"/>
                <a:gd name="connsiteX7" fmla="*/ 9079799 w 9085260"/>
                <a:gd name="connsiteY7" fmla="*/ 702828 h 3895490"/>
                <a:gd name="connsiteX8" fmla="*/ 9079799 w 9085260"/>
                <a:gd name="connsiteY8" fmla="*/ 2798328 h 3895490"/>
                <a:gd name="connsiteX9" fmla="*/ 9079799 w 9085260"/>
                <a:gd name="connsiteY9" fmla="*/ 3484128 h 3895490"/>
                <a:gd name="connsiteX10" fmla="*/ 9003599 w 9085260"/>
                <a:gd name="connsiteY10" fmla="*/ 3827028 h 3895490"/>
                <a:gd name="connsiteX11" fmla="*/ 8203499 w 9085260"/>
                <a:gd name="connsiteY11" fmla="*/ 3846078 h 3895490"/>
                <a:gd name="connsiteX12" fmla="*/ 7041449 w 9085260"/>
                <a:gd name="connsiteY12" fmla="*/ 3798453 h 3895490"/>
                <a:gd name="connsiteX13" fmla="*/ 7250999 w 9085260"/>
                <a:gd name="connsiteY13" fmla="*/ 2541153 h 3895490"/>
                <a:gd name="connsiteX14" fmla="*/ 7260524 w 9085260"/>
                <a:gd name="connsiteY14" fmla="*/ 2312553 h 3895490"/>
                <a:gd name="connsiteX15" fmla="*/ 6841424 w 9085260"/>
                <a:gd name="connsiteY15" fmla="*/ 2198253 h 3895490"/>
                <a:gd name="connsiteX16" fmla="*/ 5641274 w 9085260"/>
                <a:gd name="connsiteY16" fmla="*/ 2274453 h 3895490"/>
                <a:gd name="connsiteX17" fmla="*/ 4774499 w 9085260"/>
                <a:gd name="connsiteY17" fmla="*/ 2322078 h 3895490"/>
                <a:gd name="connsiteX18" fmla="*/ 4155374 w 9085260"/>
                <a:gd name="connsiteY18" fmla="*/ 2817378 h 3895490"/>
                <a:gd name="connsiteX19" fmla="*/ 3193349 w 9085260"/>
                <a:gd name="connsiteY19" fmla="*/ 3693678 h 3895490"/>
                <a:gd name="connsiteX20" fmla="*/ 2974274 w 9085260"/>
                <a:gd name="connsiteY20" fmla="*/ 3865129 h 3895490"/>
                <a:gd name="connsiteX21" fmla="*/ 2717099 w 9085260"/>
                <a:gd name="connsiteY21" fmla="*/ 3788928 h 3895490"/>
                <a:gd name="connsiteX22" fmla="*/ 3669599 w 9085260"/>
                <a:gd name="connsiteY22" fmla="*/ 2865003 h 3895490"/>
                <a:gd name="connsiteX23" fmla="*/ 4002974 w 9085260"/>
                <a:gd name="connsiteY23" fmla="*/ 2474478 h 3895490"/>
                <a:gd name="connsiteX24" fmla="*/ 2659949 w 9085260"/>
                <a:gd name="connsiteY24" fmla="*/ 2341128 h 3895490"/>
                <a:gd name="connsiteX25" fmla="*/ 907349 w 9085260"/>
                <a:gd name="connsiteY25" fmla="*/ 2226828 h 3895490"/>
                <a:gd name="connsiteX26" fmla="*/ 164399 w 9085260"/>
                <a:gd name="connsiteY26" fmla="*/ 2626878 h 3895490"/>
                <a:gd name="connsiteX27" fmla="*/ 31049 w 9085260"/>
                <a:gd name="connsiteY27" fmla="*/ 2464953 h 3895490"/>
                <a:gd name="connsiteX28" fmla="*/ 602549 w 9085260"/>
                <a:gd name="connsiteY28" fmla="*/ 2064903 h 3895490"/>
                <a:gd name="connsiteX29" fmla="*/ 88199 w 9085260"/>
                <a:gd name="connsiteY29" fmla="*/ 1874403 h 3895490"/>
                <a:gd name="connsiteX30" fmla="*/ 50099 w 9085260"/>
                <a:gd name="connsiteY30" fmla="*/ 1588653 h 3895490"/>
                <a:gd name="connsiteX31" fmla="*/ 288224 w 9085260"/>
                <a:gd name="connsiteY31" fmla="*/ 1741053 h 3895490"/>
                <a:gd name="connsiteX0" fmla="*/ 312261 w 9109297"/>
                <a:gd name="connsiteY0" fmla="*/ 1741053 h 3895490"/>
                <a:gd name="connsiteX1" fmla="*/ 1531461 w 9109297"/>
                <a:gd name="connsiteY1" fmla="*/ 1960128 h 3895490"/>
                <a:gd name="connsiteX2" fmla="*/ 3493611 w 9109297"/>
                <a:gd name="connsiteY2" fmla="*/ 1941078 h 3895490"/>
                <a:gd name="connsiteX3" fmla="*/ 5941536 w 9109297"/>
                <a:gd name="connsiteY3" fmla="*/ 1750578 h 3895490"/>
                <a:gd name="connsiteX4" fmla="*/ 7684611 w 9109297"/>
                <a:gd name="connsiteY4" fmla="*/ 1207653 h 3895490"/>
                <a:gd name="connsiteX5" fmla="*/ 8494236 w 9109297"/>
                <a:gd name="connsiteY5" fmla="*/ 293253 h 3895490"/>
                <a:gd name="connsiteX6" fmla="*/ 9018111 w 9109297"/>
                <a:gd name="connsiteY6" fmla="*/ 17028 h 3895490"/>
                <a:gd name="connsiteX7" fmla="*/ 9103836 w 9109297"/>
                <a:gd name="connsiteY7" fmla="*/ 702828 h 3895490"/>
                <a:gd name="connsiteX8" fmla="*/ 9103836 w 9109297"/>
                <a:gd name="connsiteY8" fmla="*/ 2798328 h 3895490"/>
                <a:gd name="connsiteX9" fmla="*/ 9103836 w 9109297"/>
                <a:gd name="connsiteY9" fmla="*/ 3484128 h 3895490"/>
                <a:gd name="connsiteX10" fmla="*/ 9027636 w 9109297"/>
                <a:gd name="connsiteY10" fmla="*/ 3827028 h 3895490"/>
                <a:gd name="connsiteX11" fmla="*/ 8227536 w 9109297"/>
                <a:gd name="connsiteY11" fmla="*/ 3846078 h 3895490"/>
                <a:gd name="connsiteX12" fmla="*/ 7065486 w 9109297"/>
                <a:gd name="connsiteY12" fmla="*/ 3798453 h 3895490"/>
                <a:gd name="connsiteX13" fmla="*/ 7275036 w 9109297"/>
                <a:gd name="connsiteY13" fmla="*/ 2541153 h 3895490"/>
                <a:gd name="connsiteX14" fmla="*/ 7284561 w 9109297"/>
                <a:gd name="connsiteY14" fmla="*/ 2312553 h 3895490"/>
                <a:gd name="connsiteX15" fmla="*/ 6865461 w 9109297"/>
                <a:gd name="connsiteY15" fmla="*/ 2198253 h 3895490"/>
                <a:gd name="connsiteX16" fmla="*/ 5665311 w 9109297"/>
                <a:gd name="connsiteY16" fmla="*/ 2274453 h 3895490"/>
                <a:gd name="connsiteX17" fmla="*/ 4798536 w 9109297"/>
                <a:gd name="connsiteY17" fmla="*/ 2322078 h 3895490"/>
                <a:gd name="connsiteX18" fmla="*/ 4179411 w 9109297"/>
                <a:gd name="connsiteY18" fmla="*/ 2817378 h 3895490"/>
                <a:gd name="connsiteX19" fmla="*/ 3217386 w 9109297"/>
                <a:gd name="connsiteY19" fmla="*/ 3693678 h 3895490"/>
                <a:gd name="connsiteX20" fmla="*/ 2998311 w 9109297"/>
                <a:gd name="connsiteY20" fmla="*/ 3865129 h 3895490"/>
                <a:gd name="connsiteX21" fmla="*/ 2741136 w 9109297"/>
                <a:gd name="connsiteY21" fmla="*/ 3788928 h 3895490"/>
                <a:gd name="connsiteX22" fmla="*/ 3693636 w 9109297"/>
                <a:gd name="connsiteY22" fmla="*/ 2865003 h 3895490"/>
                <a:gd name="connsiteX23" fmla="*/ 4027011 w 9109297"/>
                <a:gd name="connsiteY23" fmla="*/ 2474478 h 3895490"/>
                <a:gd name="connsiteX24" fmla="*/ 2683986 w 9109297"/>
                <a:gd name="connsiteY24" fmla="*/ 2341128 h 3895490"/>
                <a:gd name="connsiteX25" fmla="*/ 931386 w 9109297"/>
                <a:gd name="connsiteY25" fmla="*/ 2226828 h 3895490"/>
                <a:gd name="connsiteX26" fmla="*/ 121761 w 9109297"/>
                <a:gd name="connsiteY26" fmla="*/ 2636403 h 3895490"/>
                <a:gd name="connsiteX27" fmla="*/ 55086 w 9109297"/>
                <a:gd name="connsiteY27" fmla="*/ 2464953 h 3895490"/>
                <a:gd name="connsiteX28" fmla="*/ 626586 w 9109297"/>
                <a:gd name="connsiteY28" fmla="*/ 2064903 h 3895490"/>
                <a:gd name="connsiteX29" fmla="*/ 112236 w 9109297"/>
                <a:gd name="connsiteY29" fmla="*/ 1874403 h 3895490"/>
                <a:gd name="connsiteX30" fmla="*/ 74136 w 9109297"/>
                <a:gd name="connsiteY30" fmla="*/ 1588653 h 3895490"/>
                <a:gd name="connsiteX31" fmla="*/ 312261 w 9109297"/>
                <a:gd name="connsiteY31" fmla="*/ 1741053 h 3895490"/>
                <a:gd name="connsiteX0" fmla="*/ 293086 w 9090122"/>
                <a:gd name="connsiteY0" fmla="*/ 1741053 h 3895490"/>
                <a:gd name="connsiteX1" fmla="*/ 1512286 w 9090122"/>
                <a:gd name="connsiteY1" fmla="*/ 1960128 h 3895490"/>
                <a:gd name="connsiteX2" fmla="*/ 3474436 w 9090122"/>
                <a:gd name="connsiteY2" fmla="*/ 1941078 h 3895490"/>
                <a:gd name="connsiteX3" fmla="*/ 5922361 w 9090122"/>
                <a:gd name="connsiteY3" fmla="*/ 1750578 h 3895490"/>
                <a:gd name="connsiteX4" fmla="*/ 7665436 w 9090122"/>
                <a:gd name="connsiteY4" fmla="*/ 1207653 h 3895490"/>
                <a:gd name="connsiteX5" fmla="*/ 8475061 w 9090122"/>
                <a:gd name="connsiteY5" fmla="*/ 293253 h 3895490"/>
                <a:gd name="connsiteX6" fmla="*/ 8998936 w 9090122"/>
                <a:gd name="connsiteY6" fmla="*/ 17028 h 3895490"/>
                <a:gd name="connsiteX7" fmla="*/ 9084661 w 9090122"/>
                <a:gd name="connsiteY7" fmla="*/ 702828 h 3895490"/>
                <a:gd name="connsiteX8" fmla="*/ 9084661 w 9090122"/>
                <a:gd name="connsiteY8" fmla="*/ 2798328 h 3895490"/>
                <a:gd name="connsiteX9" fmla="*/ 9084661 w 9090122"/>
                <a:gd name="connsiteY9" fmla="*/ 3484128 h 3895490"/>
                <a:gd name="connsiteX10" fmla="*/ 9008461 w 9090122"/>
                <a:gd name="connsiteY10" fmla="*/ 3827028 h 3895490"/>
                <a:gd name="connsiteX11" fmla="*/ 8208361 w 9090122"/>
                <a:gd name="connsiteY11" fmla="*/ 3846078 h 3895490"/>
                <a:gd name="connsiteX12" fmla="*/ 7046311 w 9090122"/>
                <a:gd name="connsiteY12" fmla="*/ 3798453 h 3895490"/>
                <a:gd name="connsiteX13" fmla="*/ 7255861 w 9090122"/>
                <a:gd name="connsiteY13" fmla="*/ 2541153 h 3895490"/>
                <a:gd name="connsiteX14" fmla="*/ 7265386 w 9090122"/>
                <a:gd name="connsiteY14" fmla="*/ 2312553 h 3895490"/>
                <a:gd name="connsiteX15" fmla="*/ 6846286 w 9090122"/>
                <a:gd name="connsiteY15" fmla="*/ 2198253 h 3895490"/>
                <a:gd name="connsiteX16" fmla="*/ 5646136 w 9090122"/>
                <a:gd name="connsiteY16" fmla="*/ 2274453 h 3895490"/>
                <a:gd name="connsiteX17" fmla="*/ 4779361 w 9090122"/>
                <a:gd name="connsiteY17" fmla="*/ 2322078 h 3895490"/>
                <a:gd name="connsiteX18" fmla="*/ 4160236 w 9090122"/>
                <a:gd name="connsiteY18" fmla="*/ 2817378 h 3895490"/>
                <a:gd name="connsiteX19" fmla="*/ 3198211 w 9090122"/>
                <a:gd name="connsiteY19" fmla="*/ 3693678 h 3895490"/>
                <a:gd name="connsiteX20" fmla="*/ 2979136 w 9090122"/>
                <a:gd name="connsiteY20" fmla="*/ 3865129 h 3895490"/>
                <a:gd name="connsiteX21" fmla="*/ 2721961 w 9090122"/>
                <a:gd name="connsiteY21" fmla="*/ 3788928 h 3895490"/>
                <a:gd name="connsiteX22" fmla="*/ 3674461 w 9090122"/>
                <a:gd name="connsiteY22" fmla="*/ 2865003 h 3895490"/>
                <a:gd name="connsiteX23" fmla="*/ 4007836 w 9090122"/>
                <a:gd name="connsiteY23" fmla="*/ 2474478 h 3895490"/>
                <a:gd name="connsiteX24" fmla="*/ 2664811 w 9090122"/>
                <a:gd name="connsiteY24" fmla="*/ 2341128 h 3895490"/>
                <a:gd name="connsiteX25" fmla="*/ 912211 w 9090122"/>
                <a:gd name="connsiteY25" fmla="*/ 2226828 h 3895490"/>
                <a:gd name="connsiteX26" fmla="*/ 102586 w 9090122"/>
                <a:gd name="connsiteY26" fmla="*/ 2636403 h 3895490"/>
                <a:gd name="connsiteX27" fmla="*/ 35911 w 9090122"/>
                <a:gd name="connsiteY27" fmla="*/ 2464953 h 3895490"/>
                <a:gd name="connsiteX28" fmla="*/ 607411 w 9090122"/>
                <a:gd name="connsiteY28" fmla="*/ 2064903 h 3895490"/>
                <a:gd name="connsiteX29" fmla="*/ 93061 w 9090122"/>
                <a:gd name="connsiteY29" fmla="*/ 1874403 h 3895490"/>
                <a:gd name="connsiteX30" fmla="*/ 54961 w 9090122"/>
                <a:gd name="connsiteY30" fmla="*/ 1588653 h 3895490"/>
                <a:gd name="connsiteX31" fmla="*/ 293086 w 9090122"/>
                <a:gd name="connsiteY31" fmla="*/ 1741053 h 3895490"/>
                <a:gd name="connsiteX0" fmla="*/ 268020 w 9065056"/>
                <a:gd name="connsiteY0" fmla="*/ 1741053 h 3895490"/>
                <a:gd name="connsiteX1" fmla="*/ 1487220 w 9065056"/>
                <a:gd name="connsiteY1" fmla="*/ 1960128 h 3895490"/>
                <a:gd name="connsiteX2" fmla="*/ 3449370 w 9065056"/>
                <a:gd name="connsiteY2" fmla="*/ 1941078 h 3895490"/>
                <a:gd name="connsiteX3" fmla="*/ 5897295 w 9065056"/>
                <a:gd name="connsiteY3" fmla="*/ 1750578 h 3895490"/>
                <a:gd name="connsiteX4" fmla="*/ 7640370 w 9065056"/>
                <a:gd name="connsiteY4" fmla="*/ 1207653 h 3895490"/>
                <a:gd name="connsiteX5" fmla="*/ 8449995 w 9065056"/>
                <a:gd name="connsiteY5" fmla="*/ 293253 h 3895490"/>
                <a:gd name="connsiteX6" fmla="*/ 8973870 w 9065056"/>
                <a:gd name="connsiteY6" fmla="*/ 17028 h 3895490"/>
                <a:gd name="connsiteX7" fmla="*/ 9059595 w 9065056"/>
                <a:gd name="connsiteY7" fmla="*/ 702828 h 3895490"/>
                <a:gd name="connsiteX8" fmla="*/ 9059595 w 9065056"/>
                <a:gd name="connsiteY8" fmla="*/ 2798328 h 3895490"/>
                <a:gd name="connsiteX9" fmla="*/ 9059595 w 9065056"/>
                <a:gd name="connsiteY9" fmla="*/ 3484128 h 3895490"/>
                <a:gd name="connsiteX10" fmla="*/ 8983395 w 9065056"/>
                <a:gd name="connsiteY10" fmla="*/ 3827028 h 3895490"/>
                <a:gd name="connsiteX11" fmla="*/ 8183295 w 9065056"/>
                <a:gd name="connsiteY11" fmla="*/ 3846078 h 3895490"/>
                <a:gd name="connsiteX12" fmla="*/ 7021245 w 9065056"/>
                <a:gd name="connsiteY12" fmla="*/ 3798453 h 3895490"/>
                <a:gd name="connsiteX13" fmla="*/ 7230795 w 9065056"/>
                <a:gd name="connsiteY13" fmla="*/ 2541153 h 3895490"/>
                <a:gd name="connsiteX14" fmla="*/ 7240320 w 9065056"/>
                <a:gd name="connsiteY14" fmla="*/ 2312553 h 3895490"/>
                <a:gd name="connsiteX15" fmla="*/ 6821220 w 9065056"/>
                <a:gd name="connsiteY15" fmla="*/ 2198253 h 3895490"/>
                <a:gd name="connsiteX16" fmla="*/ 5621070 w 9065056"/>
                <a:gd name="connsiteY16" fmla="*/ 2274453 h 3895490"/>
                <a:gd name="connsiteX17" fmla="*/ 4754295 w 9065056"/>
                <a:gd name="connsiteY17" fmla="*/ 2322078 h 3895490"/>
                <a:gd name="connsiteX18" fmla="*/ 4135170 w 9065056"/>
                <a:gd name="connsiteY18" fmla="*/ 2817378 h 3895490"/>
                <a:gd name="connsiteX19" fmla="*/ 3173145 w 9065056"/>
                <a:gd name="connsiteY19" fmla="*/ 3693678 h 3895490"/>
                <a:gd name="connsiteX20" fmla="*/ 2954070 w 9065056"/>
                <a:gd name="connsiteY20" fmla="*/ 3865129 h 3895490"/>
                <a:gd name="connsiteX21" fmla="*/ 2696895 w 9065056"/>
                <a:gd name="connsiteY21" fmla="*/ 3788928 h 3895490"/>
                <a:gd name="connsiteX22" fmla="*/ 3649395 w 9065056"/>
                <a:gd name="connsiteY22" fmla="*/ 2865003 h 3895490"/>
                <a:gd name="connsiteX23" fmla="*/ 3982770 w 9065056"/>
                <a:gd name="connsiteY23" fmla="*/ 2474478 h 3895490"/>
                <a:gd name="connsiteX24" fmla="*/ 2639745 w 9065056"/>
                <a:gd name="connsiteY24" fmla="*/ 2341128 h 3895490"/>
                <a:gd name="connsiteX25" fmla="*/ 887145 w 9065056"/>
                <a:gd name="connsiteY25" fmla="*/ 2226828 h 3895490"/>
                <a:gd name="connsiteX26" fmla="*/ 77520 w 9065056"/>
                <a:gd name="connsiteY26" fmla="*/ 2636403 h 3895490"/>
                <a:gd name="connsiteX27" fmla="*/ 10845 w 9065056"/>
                <a:gd name="connsiteY27" fmla="*/ 2464953 h 3895490"/>
                <a:gd name="connsiteX28" fmla="*/ 582345 w 9065056"/>
                <a:gd name="connsiteY28" fmla="*/ 2064903 h 3895490"/>
                <a:gd name="connsiteX29" fmla="*/ 67995 w 9065056"/>
                <a:gd name="connsiteY29" fmla="*/ 1874403 h 3895490"/>
                <a:gd name="connsiteX30" fmla="*/ 29895 w 9065056"/>
                <a:gd name="connsiteY30" fmla="*/ 1588653 h 3895490"/>
                <a:gd name="connsiteX31" fmla="*/ 268020 w 9065056"/>
                <a:gd name="connsiteY31" fmla="*/ 1741053 h 3895490"/>
                <a:gd name="connsiteX0" fmla="*/ 296012 w 9093048"/>
                <a:gd name="connsiteY0" fmla="*/ 1741053 h 3895490"/>
                <a:gd name="connsiteX1" fmla="*/ 1515212 w 9093048"/>
                <a:gd name="connsiteY1" fmla="*/ 1960128 h 3895490"/>
                <a:gd name="connsiteX2" fmla="*/ 3477362 w 9093048"/>
                <a:gd name="connsiteY2" fmla="*/ 1941078 h 3895490"/>
                <a:gd name="connsiteX3" fmla="*/ 5925287 w 9093048"/>
                <a:gd name="connsiteY3" fmla="*/ 1750578 h 3895490"/>
                <a:gd name="connsiteX4" fmla="*/ 7668362 w 9093048"/>
                <a:gd name="connsiteY4" fmla="*/ 1207653 h 3895490"/>
                <a:gd name="connsiteX5" fmla="*/ 8477987 w 9093048"/>
                <a:gd name="connsiteY5" fmla="*/ 293253 h 3895490"/>
                <a:gd name="connsiteX6" fmla="*/ 9001862 w 9093048"/>
                <a:gd name="connsiteY6" fmla="*/ 17028 h 3895490"/>
                <a:gd name="connsiteX7" fmla="*/ 9087587 w 9093048"/>
                <a:gd name="connsiteY7" fmla="*/ 702828 h 3895490"/>
                <a:gd name="connsiteX8" fmla="*/ 9087587 w 9093048"/>
                <a:gd name="connsiteY8" fmla="*/ 2798328 h 3895490"/>
                <a:gd name="connsiteX9" fmla="*/ 9087587 w 9093048"/>
                <a:gd name="connsiteY9" fmla="*/ 3484128 h 3895490"/>
                <a:gd name="connsiteX10" fmla="*/ 9011387 w 9093048"/>
                <a:gd name="connsiteY10" fmla="*/ 3827028 h 3895490"/>
                <a:gd name="connsiteX11" fmla="*/ 8211287 w 9093048"/>
                <a:gd name="connsiteY11" fmla="*/ 3846078 h 3895490"/>
                <a:gd name="connsiteX12" fmla="*/ 7049237 w 9093048"/>
                <a:gd name="connsiteY12" fmla="*/ 3798453 h 3895490"/>
                <a:gd name="connsiteX13" fmla="*/ 7258787 w 9093048"/>
                <a:gd name="connsiteY13" fmla="*/ 2541153 h 3895490"/>
                <a:gd name="connsiteX14" fmla="*/ 7268312 w 9093048"/>
                <a:gd name="connsiteY14" fmla="*/ 2312553 h 3895490"/>
                <a:gd name="connsiteX15" fmla="*/ 6849212 w 9093048"/>
                <a:gd name="connsiteY15" fmla="*/ 2198253 h 3895490"/>
                <a:gd name="connsiteX16" fmla="*/ 5649062 w 9093048"/>
                <a:gd name="connsiteY16" fmla="*/ 2274453 h 3895490"/>
                <a:gd name="connsiteX17" fmla="*/ 4782287 w 9093048"/>
                <a:gd name="connsiteY17" fmla="*/ 2322078 h 3895490"/>
                <a:gd name="connsiteX18" fmla="*/ 4163162 w 9093048"/>
                <a:gd name="connsiteY18" fmla="*/ 2817378 h 3895490"/>
                <a:gd name="connsiteX19" fmla="*/ 3201137 w 9093048"/>
                <a:gd name="connsiteY19" fmla="*/ 3693678 h 3895490"/>
                <a:gd name="connsiteX20" fmla="*/ 2982062 w 9093048"/>
                <a:gd name="connsiteY20" fmla="*/ 3865129 h 3895490"/>
                <a:gd name="connsiteX21" fmla="*/ 2724887 w 9093048"/>
                <a:gd name="connsiteY21" fmla="*/ 3788928 h 3895490"/>
                <a:gd name="connsiteX22" fmla="*/ 3677387 w 9093048"/>
                <a:gd name="connsiteY22" fmla="*/ 2865003 h 3895490"/>
                <a:gd name="connsiteX23" fmla="*/ 4010762 w 9093048"/>
                <a:gd name="connsiteY23" fmla="*/ 2474478 h 3895490"/>
                <a:gd name="connsiteX24" fmla="*/ 2667737 w 9093048"/>
                <a:gd name="connsiteY24" fmla="*/ 2341128 h 3895490"/>
                <a:gd name="connsiteX25" fmla="*/ 915137 w 9093048"/>
                <a:gd name="connsiteY25" fmla="*/ 2226828 h 3895490"/>
                <a:gd name="connsiteX26" fmla="*/ 95987 w 9093048"/>
                <a:gd name="connsiteY26" fmla="*/ 2674503 h 3895490"/>
                <a:gd name="connsiteX27" fmla="*/ 38837 w 9093048"/>
                <a:gd name="connsiteY27" fmla="*/ 2464953 h 3895490"/>
                <a:gd name="connsiteX28" fmla="*/ 610337 w 9093048"/>
                <a:gd name="connsiteY28" fmla="*/ 2064903 h 3895490"/>
                <a:gd name="connsiteX29" fmla="*/ 95987 w 9093048"/>
                <a:gd name="connsiteY29" fmla="*/ 1874403 h 3895490"/>
                <a:gd name="connsiteX30" fmla="*/ 57887 w 9093048"/>
                <a:gd name="connsiteY30" fmla="*/ 1588653 h 3895490"/>
                <a:gd name="connsiteX31" fmla="*/ 296012 w 9093048"/>
                <a:gd name="connsiteY31" fmla="*/ 1741053 h 3895490"/>
                <a:gd name="connsiteX0" fmla="*/ 289000 w 9086036"/>
                <a:gd name="connsiteY0" fmla="*/ 1741053 h 3895490"/>
                <a:gd name="connsiteX1" fmla="*/ 1508200 w 9086036"/>
                <a:gd name="connsiteY1" fmla="*/ 1960128 h 3895490"/>
                <a:gd name="connsiteX2" fmla="*/ 3470350 w 9086036"/>
                <a:gd name="connsiteY2" fmla="*/ 1941078 h 3895490"/>
                <a:gd name="connsiteX3" fmla="*/ 5918275 w 9086036"/>
                <a:gd name="connsiteY3" fmla="*/ 1750578 h 3895490"/>
                <a:gd name="connsiteX4" fmla="*/ 7661350 w 9086036"/>
                <a:gd name="connsiteY4" fmla="*/ 1207653 h 3895490"/>
                <a:gd name="connsiteX5" fmla="*/ 8470975 w 9086036"/>
                <a:gd name="connsiteY5" fmla="*/ 293253 h 3895490"/>
                <a:gd name="connsiteX6" fmla="*/ 8994850 w 9086036"/>
                <a:gd name="connsiteY6" fmla="*/ 17028 h 3895490"/>
                <a:gd name="connsiteX7" fmla="*/ 9080575 w 9086036"/>
                <a:gd name="connsiteY7" fmla="*/ 702828 h 3895490"/>
                <a:gd name="connsiteX8" fmla="*/ 9080575 w 9086036"/>
                <a:gd name="connsiteY8" fmla="*/ 2798328 h 3895490"/>
                <a:gd name="connsiteX9" fmla="*/ 9080575 w 9086036"/>
                <a:gd name="connsiteY9" fmla="*/ 3484128 h 3895490"/>
                <a:gd name="connsiteX10" fmla="*/ 9004375 w 9086036"/>
                <a:gd name="connsiteY10" fmla="*/ 3827028 h 3895490"/>
                <a:gd name="connsiteX11" fmla="*/ 8204275 w 9086036"/>
                <a:gd name="connsiteY11" fmla="*/ 3846078 h 3895490"/>
                <a:gd name="connsiteX12" fmla="*/ 7042225 w 9086036"/>
                <a:gd name="connsiteY12" fmla="*/ 3798453 h 3895490"/>
                <a:gd name="connsiteX13" fmla="*/ 7251775 w 9086036"/>
                <a:gd name="connsiteY13" fmla="*/ 2541153 h 3895490"/>
                <a:gd name="connsiteX14" fmla="*/ 7261300 w 9086036"/>
                <a:gd name="connsiteY14" fmla="*/ 2312553 h 3895490"/>
                <a:gd name="connsiteX15" fmla="*/ 6842200 w 9086036"/>
                <a:gd name="connsiteY15" fmla="*/ 2198253 h 3895490"/>
                <a:gd name="connsiteX16" fmla="*/ 5642050 w 9086036"/>
                <a:gd name="connsiteY16" fmla="*/ 2274453 h 3895490"/>
                <a:gd name="connsiteX17" fmla="*/ 4775275 w 9086036"/>
                <a:gd name="connsiteY17" fmla="*/ 2322078 h 3895490"/>
                <a:gd name="connsiteX18" fmla="*/ 4156150 w 9086036"/>
                <a:gd name="connsiteY18" fmla="*/ 2817378 h 3895490"/>
                <a:gd name="connsiteX19" fmla="*/ 3194125 w 9086036"/>
                <a:gd name="connsiteY19" fmla="*/ 3693678 h 3895490"/>
                <a:gd name="connsiteX20" fmla="*/ 2975050 w 9086036"/>
                <a:gd name="connsiteY20" fmla="*/ 3865129 h 3895490"/>
                <a:gd name="connsiteX21" fmla="*/ 2717875 w 9086036"/>
                <a:gd name="connsiteY21" fmla="*/ 3788928 h 3895490"/>
                <a:gd name="connsiteX22" fmla="*/ 3670375 w 9086036"/>
                <a:gd name="connsiteY22" fmla="*/ 2865003 h 3895490"/>
                <a:gd name="connsiteX23" fmla="*/ 4003750 w 9086036"/>
                <a:gd name="connsiteY23" fmla="*/ 2474478 h 3895490"/>
                <a:gd name="connsiteX24" fmla="*/ 2660725 w 9086036"/>
                <a:gd name="connsiteY24" fmla="*/ 2341128 h 3895490"/>
                <a:gd name="connsiteX25" fmla="*/ 908125 w 9086036"/>
                <a:gd name="connsiteY25" fmla="*/ 2226828 h 3895490"/>
                <a:gd name="connsiteX26" fmla="*/ 88975 w 9086036"/>
                <a:gd name="connsiteY26" fmla="*/ 2674503 h 3895490"/>
                <a:gd name="connsiteX27" fmla="*/ 31825 w 9086036"/>
                <a:gd name="connsiteY27" fmla="*/ 2464953 h 3895490"/>
                <a:gd name="connsiteX28" fmla="*/ 603325 w 9086036"/>
                <a:gd name="connsiteY28" fmla="*/ 2064903 h 3895490"/>
                <a:gd name="connsiteX29" fmla="*/ 88975 w 9086036"/>
                <a:gd name="connsiteY29" fmla="*/ 1874403 h 3895490"/>
                <a:gd name="connsiteX30" fmla="*/ 50875 w 9086036"/>
                <a:gd name="connsiteY30" fmla="*/ 1588653 h 3895490"/>
                <a:gd name="connsiteX31" fmla="*/ 289000 w 9086036"/>
                <a:gd name="connsiteY31" fmla="*/ 1741053 h 3895490"/>
                <a:gd name="connsiteX0" fmla="*/ 289000 w 9086036"/>
                <a:gd name="connsiteY0" fmla="*/ 1741053 h 3891538"/>
                <a:gd name="connsiteX1" fmla="*/ 1508200 w 9086036"/>
                <a:gd name="connsiteY1" fmla="*/ 1960128 h 3891538"/>
                <a:gd name="connsiteX2" fmla="*/ 3470350 w 9086036"/>
                <a:gd name="connsiteY2" fmla="*/ 1941078 h 3891538"/>
                <a:gd name="connsiteX3" fmla="*/ 5918275 w 9086036"/>
                <a:gd name="connsiteY3" fmla="*/ 1750578 h 3891538"/>
                <a:gd name="connsiteX4" fmla="*/ 7661350 w 9086036"/>
                <a:gd name="connsiteY4" fmla="*/ 1207653 h 3891538"/>
                <a:gd name="connsiteX5" fmla="*/ 8470975 w 9086036"/>
                <a:gd name="connsiteY5" fmla="*/ 293253 h 3891538"/>
                <a:gd name="connsiteX6" fmla="*/ 8994850 w 9086036"/>
                <a:gd name="connsiteY6" fmla="*/ 17028 h 3891538"/>
                <a:gd name="connsiteX7" fmla="*/ 9080575 w 9086036"/>
                <a:gd name="connsiteY7" fmla="*/ 702828 h 3891538"/>
                <a:gd name="connsiteX8" fmla="*/ 9080575 w 9086036"/>
                <a:gd name="connsiteY8" fmla="*/ 2798328 h 3891538"/>
                <a:gd name="connsiteX9" fmla="*/ 9080575 w 9086036"/>
                <a:gd name="connsiteY9" fmla="*/ 3484128 h 3891538"/>
                <a:gd name="connsiteX10" fmla="*/ 9004375 w 9086036"/>
                <a:gd name="connsiteY10" fmla="*/ 3827028 h 3891538"/>
                <a:gd name="connsiteX11" fmla="*/ 8204275 w 9086036"/>
                <a:gd name="connsiteY11" fmla="*/ 3846078 h 3891538"/>
                <a:gd name="connsiteX12" fmla="*/ 7042225 w 9086036"/>
                <a:gd name="connsiteY12" fmla="*/ 3798453 h 3891538"/>
                <a:gd name="connsiteX13" fmla="*/ 7251775 w 9086036"/>
                <a:gd name="connsiteY13" fmla="*/ 2541153 h 3891538"/>
                <a:gd name="connsiteX14" fmla="*/ 7261300 w 9086036"/>
                <a:gd name="connsiteY14" fmla="*/ 2312553 h 3891538"/>
                <a:gd name="connsiteX15" fmla="*/ 6842200 w 9086036"/>
                <a:gd name="connsiteY15" fmla="*/ 2198253 h 3891538"/>
                <a:gd name="connsiteX16" fmla="*/ 5642050 w 9086036"/>
                <a:gd name="connsiteY16" fmla="*/ 2274453 h 3891538"/>
                <a:gd name="connsiteX17" fmla="*/ 4775275 w 9086036"/>
                <a:gd name="connsiteY17" fmla="*/ 2322078 h 3891538"/>
                <a:gd name="connsiteX18" fmla="*/ 4156150 w 9086036"/>
                <a:gd name="connsiteY18" fmla="*/ 2817378 h 3891538"/>
                <a:gd name="connsiteX19" fmla="*/ 3194125 w 9086036"/>
                <a:gd name="connsiteY19" fmla="*/ 3693678 h 3891538"/>
                <a:gd name="connsiteX20" fmla="*/ 3022675 w 9086036"/>
                <a:gd name="connsiteY20" fmla="*/ 3857986 h 3891538"/>
                <a:gd name="connsiteX21" fmla="*/ 2717875 w 9086036"/>
                <a:gd name="connsiteY21" fmla="*/ 3788928 h 3891538"/>
                <a:gd name="connsiteX22" fmla="*/ 3670375 w 9086036"/>
                <a:gd name="connsiteY22" fmla="*/ 2865003 h 3891538"/>
                <a:gd name="connsiteX23" fmla="*/ 4003750 w 9086036"/>
                <a:gd name="connsiteY23" fmla="*/ 2474478 h 3891538"/>
                <a:gd name="connsiteX24" fmla="*/ 2660725 w 9086036"/>
                <a:gd name="connsiteY24" fmla="*/ 2341128 h 3891538"/>
                <a:gd name="connsiteX25" fmla="*/ 908125 w 9086036"/>
                <a:gd name="connsiteY25" fmla="*/ 2226828 h 3891538"/>
                <a:gd name="connsiteX26" fmla="*/ 88975 w 9086036"/>
                <a:gd name="connsiteY26" fmla="*/ 2674503 h 3891538"/>
                <a:gd name="connsiteX27" fmla="*/ 31825 w 9086036"/>
                <a:gd name="connsiteY27" fmla="*/ 2464953 h 3891538"/>
                <a:gd name="connsiteX28" fmla="*/ 603325 w 9086036"/>
                <a:gd name="connsiteY28" fmla="*/ 2064903 h 3891538"/>
                <a:gd name="connsiteX29" fmla="*/ 88975 w 9086036"/>
                <a:gd name="connsiteY29" fmla="*/ 1874403 h 3891538"/>
                <a:gd name="connsiteX30" fmla="*/ 50875 w 9086036"/>
                <a:gd name="connsiteY30" fmla="*/ 1588653 h 3891538"/>
                <a:gd name="connsiteX31" fmla="*/ 289000 w 9086036"/>
                <a:gd name="connsiteY31" fmla="*/ 1741053 h 3891538"/>
                <a:gd name="connsiteX0" fmla="*/ 289000 w 9086036"/>
                <a:gd name="connsiteY0" fmla="*/ 1741053 h 3896694"/>
                <a:gd name="connsiteX1" fmla="*/ 1508200 w 9086036"/>
                <a:gd name="connsiteY1" fmla="*/ 1960128 h 3896694"/>
                <a:gd name="connsiteX2" fmla="*/ 3470350 w 9086036"/>
                <a:gd name="connsiteY2" fmla="*/ 1941078 h 3896694"/>
                <a:gd name="connsiteX3" fmla="*/ 5918275 w 9086036"/>
                <a:gd name="connsiteY3" fmla="*/ 1750578 h 3896694"/>
                <a:gd name="connsiteX4" fmla="*/ 7661350 w 9086036"/>
                <a:gd name="connsiteY4" fmla="*/ 1207653 h 3896694"/>
                <a:gd name="connsiteX5" fmla="*/ 8470975 w 9086036"/>
                <a:gd name="connsiteY5" fmla="*/ 293253 h 3896694"/>
                <a:gd name="connsiteX6" fmla="*/ 8994850 w 9086036"/>
                <a:gd name="connsiteY6" fmla="*/ 17028 h 3896694"/>
                <a:gd name="connsiteX7" fmla="*/ 9080575 w 9086036"/>
                <a:gd name="connsiteY7" fmla="*/ 702828 h 3896694"/>
                <a:gd name="connsiteX8" fmla="*/ 9080575 w 9086036"/>
                <a:gd name="connsiteY8" fmla="*/ 2798328 h 3896694"/>
                <a:gd name="connsiteX9" fmla="*/ 9080575 w 9086036"/>
                <a:gd name="connsiteY9" fmla="*/ 3484128 h 3896694"/>
                <a:gd name="connsiteX10" fmla="*/ 9004375 w 9086036"/>
                <a:gd name="connsiteY10" fmla="*/ 3827028 h 3896694"/>
                <a:gd name="connsiteX11" fmla="*/ 8204275 w 9086036"/>
                <a:gd name="connsiteY11" fmla="*/ 3846078 h 3896694"/>
                <a:gd name="connsiteX12" fmla="*/ 7042225 w 9086036"/>
                <a:gd name="connsiteY12" fmla="*/ 3798453 h 3896694"/>
                <a:gd name="connsiteX13" fmla="*/ 7251775 w 9086036"/>
                <a:gd name="connsiteY13" fmla="*/ 2541153 h 3896694"/>
                <a:gd name="connsiteX14" fmla="*/ 7261300 w 9086036"/>
                <a:gd name="connsiteY14" fmla="*/ 2312553 h 3896694"/>
                <a:gd name="connsiteX15" fmla="*/ 6842200 w 9086036"/>
                <a:gd name="connsiteY15" fmla="*/ 2198253 h 3896694"/>
                <a:gd name="connsiteX16" fmla="*/ 5642050 w 9086036"/>
                <a:gd name="connsiteY16" fmla="*/ 2274453 h 3896694"/>
                <a:gd name="connsiteX17" fmla="*/ 4775275 w 9086036"/>
                <a:gd name="connsiteY17" fmla="*/ 2322078 h 3896694"/>
                <a:gd name="connsiteX18" fmla="*/ 4156150 w 9086036"/>
                <a:gd name="connsiteY18" fmla="*/ 2817378 h 3896694"/>
                <a:gd name="connsiteX19" fmla="*/ 3194125 w 9086036"/>
                <a:gd name="connsiteY19" fmla="*/ 3693678 h 3896694"/>
                <a:gd name="connsiteX20" fmla="*/ 3022675 w 9086036"/>
                <a:gd name="connsiteY20" fmla="*/ 3857986 h 3896694"/>
                <a:gd name="connsiteX21" fmla="*/ 2660725 w 9086036"/>
                <a:gd name="connsiteY21" fmla="*/ 3798453 h 3896694"/>
                <a:gd name="connsiteX22" fmla="*/ 3670375 w 9086036"/>
                <a:gd name="connsiteY22" fmla="*/ 2865003 h 3896694"/>
                <a:gd name="connsiteX23" fmla="*/ 4003750 w 9086036"/>
                <a:gd name="connsiteY23" fmla="*/ 2474478 h 3896694"/>
                <a:gd name="connsiteX24" fmla="*/ 2660725 w 9086036"/>
                <a:gd name="connsiteY24" fmla="*/ 2341128 h 3896694"/>
                <a:gd name="connsiteX25" fmla="*/ 908125 w 9086036"/>
                <a:gd name="connsiteY25" fmla="*/ 2226828 h 3896694"/>
                <a:gd name="connsiteX26" fmla="*/ 88975 w 9086036"/>
                <a:gd name="connsiteY26" fmla="*/ 2674503 h 3896694"/>
                <a:gd name="connsiteX27" fmla="*/ 31825 w 9086036"/>
                <a:gd name="connsiteY27" fmla="*/ 2464953 h 3896694"/>
                <a:gd name="connsiteX28" fmla="*/ 603325 w 9086036"/>
                <a:gd name="connsiteY28" fmla="*/ 2064903 h 3896694"/>
                <a:gd name="connsiteX29" fmla="*/ 88975 w 9086036"/>
                <a:gd name="connsiteY29" fmla="*/ 1874403 h 3896694"/>
                <a:gd name="connsiteX30" fmla="*/ 50875 w 9086036"/>
                <a:gd name="connsiteY30" fmla="*/ 1588653 h 3896694"/>
                <a:gd name="connsiteX31" fmla="*/ 289000 w 9086036"/>
                <a:gd name="connsiteY31" fmla="*/ 1741053 h 3896694"/>
                <a:gd name="connsiteX0" fmla="*/ 289000 w 9086036"/>
                <a:gd name="connsiteY0" fmla="*/ 1741053 h 3861376"/>
                <a:gd name="connsiteX1" fmla="*/ 1508200 w 9086036"/>
                <a:gd name="connsiteY1" fmla="*/ 1960128 h 3861376"/>
                <a:gd name="connsiteX2" fmla="*/ 3470350 w 9086036"/>
                <a:gd name="connsiteY2" fmla="*/ 1941078 h 3861376"/>
                <a:gd name="connsiteX3" fmla="*/ 5918275 w 9086036"/>
                <a:gd name="connsiteY3" fmla="*/ 1750578 h 3861376"/>
                <a:gd name="connsiteX4" fmla="*/ 7661350 w 9086036"/>
                <a:gd name="connsiteY4" fmla="*/ 1207653 h 3861376"/>
                <a:gd name="connsiteX5" fmla="*/ 8470975 w 9086036"/>
                <a:gd name="connsiteY5" fmla="*/ 293253 h 3861376"/>
                <a:gd name="connsiteX6" fmla="*/ 8994850 w 9086036"/>
                <a:gd name="connsiteY6" fmla="*/ 17028 h 3861376"/>
                <a:gd name="connsiteX7" fmla="*/ 9080575 w 9086036"/>
                <a:gd name="connsiteY7" fmla="*/ 702828 h 3861376"/>
                <a:gd name="connsiteX8" fmla="*/ 9080575 w 9086036"/>
                <a:gd name="connsiteY8" fmla="*/ 2798328 h 3861376"/>
                <a:gd name="connsiteX9" fmla="*/ 9080575 w 9086036"/>
                <a:gd name="connsiteY9" fmla="*/ 3484128 h 3861376"/>
                <a:gd name="connsiteX10" fmla="*/ 9004375 w 9086036"/>
                <a:gd name="connsiteY10" fmla="*/ 3827028 h 3861376"/>
                <a:gd name="connsiteX11" fmla="*/ 8204275 w 9086036"/>
                <a:gd name="connsiteY11" fmla="*/ 3846078 h 3861376"/>
                <a:gd name="connsiteX12" fmla="*/ 7042225 w 9086036"/>
                <a:gd name="connsiteY12" fmla="*/ 3798453 h 3861376"/>
                <a:gd name="connsiteX13" fmla="*/ 7251775 w 9086036"/>
                <a:gd name="connsiteY13" fmla="*/ 2541153 h 3861376"/>
                <a:gd name="connsiteX14" fmla="*/ 7261300 w 9086036"/>
                <a:gd name="connsiteY14" fmla="*/ 2312553 h 3861376"/>
                <a:gd name="connsiteX15" fmla="*/ 6842200 w 9086036"/>
                <a:gd name="connsiteY15" fmla="*/ 2198253 h 3861376"/>
                <a:gd name="connsiteX16" fmla="*/ 5642050 w 9086036"/>
                <a:gd name="connsiteY16" fmla="*/ 2274453 h 3861376"/>
                <a:gd name="connsiteX17" fmla="*/ 4775275 w 9086036"/>
                <a:gd name="connsiteY17" fmla="*/ 2322078 h 3861376"/>
                <a:gd name="connsiteX18" fmla="*/ 4156150 w 9086036"/>
                <a:gd name="connsiteY18" fmla="*/ 2817378 h 3861376"/>
                <a:gd name="connsiteX19" fmla="*/ 3194125 w 9086036"/>
                <a:gd name="connsiteY19" fmla="*/ 3693678 h 3861376"/>
                <a:gd name="connsiteX20" fmla="*/ 3022675 w 9086036"/>
                <a:gd name="connsiteY20" fmla="*/ 3857986 h 3861376"/>
                <a:gd name="connsiteX21" fmla="*/ 2660725 w 9086036"/>
                <a:gd name="connsiteY21" fmla="*/ 3798453 h 3861376"/>
                <a:gd name="connsiteX22" fmla="*/ 3670375 w 9086036"/>
                <a:gd name="connsiteY22" fmla="*/ 2865003 h 3861376"/>
                <a:gd name="connsiteX23" fmla="*/ 4003750 w 9086036"/>
                <a:gd name="connsiteY23" fmla="*/ 2474478 h 3861376"/>
                <a:gd name="connsiteX24" fmla="*/ 2660725 w 9086036"/>
                <a:gd name="connsiteY24" fmla="*/ 2341128 h 3861376"/>
                <a:gd name="connsiteX25" fmla="*/ 908125 w 9086036"/>
                <a:gd name="connsiteY25" fmla="*/ 2226828 h 3861376"/>
                <a:gd name="connsiteX26" fmla="*/ 88975 w 9086036"/>
                <a:gd name="connsiteY26" fmla="*/ 2674503 h 3861376"/>
                <a:gd name="connsiteX27" fmla="*/ 31825 w 9086036"/>
                <a:gd name="connsiteY27" fmla="*/ 2464953 h 3861376"/>
                <a:gd name="connsiteX28" fmla="*/ 603325 w 9086036"/>
                <a:gd name="connsiteY28" fmla="*/ 2064903 h 3861376"/>
                <a:gd name="connsiteX29" fmla="*/ 88975 w 9086036"/>
                <a:gd name="connsiteY29" fmla="*/ 1874403 h 3861376"/>
                <a:gd name="connsiteX30" fmla="*/ 50875 w 9086036"/>
                <a:gd name="connsiteY30" fmla="*/ 1588653 h 3861376"/>
                <a:gd name="connsiteX31" fmla="*/ 289000 w 9086036"/>
                <a:gd name="connsiteY31" fmla="*/ 1741053 h 3861376"/>
                <a:gd name="connsiteX0" fmla="*/ 289000 w 9086036"/>
                <a:gd name="connsiteY0" fmla="*/ 1741053 h 3860948"/>
                <a:gd name="connsiteX1" fmla="*/ 1508200 w 9086036"/>
                <a:gd name="connsiteY1" fmla="*/ 1960128 h 3860948"/>
                <a:gd name="connsiteX2" fmla="*/ 3470350 w 9086036"/>
                <a:gd name="connsiteY2" fmla="*/ 1941078 h 3860948"/>
                <a:gd name="connsiteX3" fmla="*/ 5918275 w 9086036"/>
                <a:gd name="connsiteY3" fmla="*/ 1750578 h 3860948"/>
                <a:gd name="connsiteX4" fmla="*/ 7661350 w 9086036"/>
                <a:gd name="connsiteY4" fmla="*/ 1207653 h 3860948"/>
                <a:gd name="connsiteX5" fmla="*/ 8470975 w 9086036"/>
                <a:gd name="connsiteY5" fmla="*/ 293253 h 3860948"/>
                <a:gd name="connsiteX6" fmla="*/ 8994850 w 9086036"/>
                <a:gd name="connsiteY6" fmla="*/ 17028 h 3860948"/>
                <a:gd name="connsiteX7" fmla="*/ 9080575 w 9086036"/>
                <a:gd name="connsiteY7" fmla="*/ 702828 h 3860948"/>
                <a:gd name="connsiteX8" fmla="*/ 9080575 w 9086036"/>
                <a:gd name="connsiteY8" fmla="*/ 2798328 h 3860948"/>
                <a:gd name="connsiteX9" fmla="*/ 9080575 w 9086036"/>
                <a:gd name="connsiteY9" fmla="*/ 3484128 h 3860948"/>
                <a:gd name="connsiteX10" fmla="*/ 9004375 w 9086036"/>
                <a:gd name="connsiteY10" fmla="*/ 3827028 h 3860948"/>
                <a:gd name="connsiteX11" fmla="*/ 8204275 w 9086036"/>
                <a:gd name="connsiteY11" fmla="*/ 3846078 h 3860948"/>
                <a:gd name="connsiteX12" fmla="*/ 7042225 w 9086036"/>
                <a:gd name="connsiteY12" fmla="*/ 3798453 h 3860948"/>
                <a:gd name="connsiteX13" fmla="*/ 7251775 w 9086036"/>
                <a:gd name="connsiteY13" fmla="*/ 2541153 h 3860948"/>
                <a:gd name="connsiteX14" fmla="*/ 7261300 w 9086036"/>
                <a:gd name="connsiteY14" fmla="*/ 2312553 h 3860948"/>
                <a:gd name="connsiteX15" fmla="*/ 6842200 w 9086036"/>
                <a:gd name="connsiteY15" fmla="*/ 2198253 h 3860948"/>
                <a:gd name="connsiteX16" fmla="*/ 5642050 w 9086036"/>
                <a:gd name="connsiteY16" fmla="*/ 2274453 h 3860948"/>
                <a:gd name="connsiteX17" fmla="*/ 4775275 w 9086036"/>
                <a:gd name="connsiteY17" fmla="*/ 2322078 h 3860948"/>
                <a:gd name="connsiteX18" fmla="*/ 4156150 w 9086036"/>
                <a:gd name="connsiteY18" fmla="*/ 2817378 h 3860948"/>
                <a:gd name="connsiteX19" fmla="*/ 3194125 w 9086036"/>
                <a:gd name="connsiteY19" fmla="*/ 3693678 h 3860948"/>
                <a:gd name="connsiteX20" fmla="*/ 3022675 w 9086036"/>
                <a:gd name="connsiteY20" fmla="*/ 3857986 h 3860948"/>
                <a:gd name="connsiteX21" fmla="*/ 2660725 w 9086036"/>
                <a:gd name="connsiteY21" fmla="*/ 3798453 h 3860948"/>
                <a:gd name="connsiteX22" fmla="*/ 2739307 w 9086036"/>
                <a:gd name="connsiteY22" fmla="*/ 3717491 h 3860948"/>
                <a:gd name="connsiteX23" fmla="*/ 3670375 w 9086036"/>
                <a:gd name="connsiteY23" fmla="*/ 2865003 h 3860948"/>
                <a:gd name="connsiteX24" fmla="*/ 4003750 w 9086036"/>
                <a:gd name="connsiteY24" fmla="*/ 2474478 h 3860948"/>
                <a:gd name="connsiteX25" fmla="*/ 2660725 w 9086036"/>
                <a:gd name="connsiteY25" fmla="*/ 2341128 h 3860948"/>
                <a:gd name="connsiteX26" fmla="*/ 908125 w 9086036"/>
                <a:gd name="connsiteY26" fmla="*/ 2226828 h 3860948"/>
                <a:gd name="connsiteX27" fmla="*/ 88975 w 9086036"/>
                <a:gd name="connsiteY27" fmla="*/ 2674503 h 3860948"/>
                <a:gd name="connsiteX28" fmla="*/ 31825 w 9086036"/>
                <a:gd name="connsiteY28" fmla="*/ 2464953 h 3860948"/>
                <a:gd name="connsiteX29" fmla="*/ 603325 w 9086036"/>
                <a:gd name="connsiteY29" fmla="*/ 2064903 h 3860948"/>
                <a:gd name="connsiteX30" fmla="*/ 88975 w 9086036"/>
                <a:gd name="connsiteY30" fmla="*/ 1874403 h 3860948"/>
                <a:gd name="connsiteX31" fmla="*/ 50875 w 9086036"/>
                <a:gd name="connsiteY31" fmla="*/ 1588653 h 3860948"/>
                <a:gd name="connsiteX32" fmla="*/ 289000 w 9086036"/>
                <a:gd name="connsiteY32" fmla="*/ 1741053 h 3860948"/>
                <a:gd name="connsiteX0" fmla="*/ 289000 w 9086036"/>
                <a:gd name="connsiteY0" fmla="*/ 1741053 h 3861986"/>
                <a:gd name="connsiteX1" fmla="*/ 1508200 w 9086036"/>
                <a:gd name="connsiteY1" fmla="*/ 1960128 h 3861986"/>
                <a:gd name="connsiteX2" fmla="*/ 3470350 w 9086036"/>
                <a:gd name="connsiteY2" fmla="*/ 1941078 h 3861986"/>
                <a:gd name="connsiteX3" fmla="*/ 5918275 w 9086036"/>
                <a:gd name="connsiteY3" fmla="*/ 1750578 h 3861986"/>
                <a:gd name="connsiteX4" fmla="*/ 7661350 w 9086036"/>
                <a:gd name="connsiteY4" fmla="*/ 1207653 h 3861986"/>
                <a:gd name="connsiteX5" fmla="*/ 8470975 w 9086036"/>
                <a:gd name="connsiteY5" fmla="*/ 293253 h 3861986"/>
                <a:gd name="connsiteX6" fmla="*/ 8994850 w 9086036"/>
                <a:gd name="connsiteY6" fmla="*/ 17028 h 3861986"/>
                <a:gd name="connsiteX7" fmla="*/ 9080575 w 9086036"/>
                <a:gd name="connsiteY7" fmla="*/ 702828 h 3861986"/>
                <a:gd name="connsiteX8" fmla="*/ 9080575 w 9086036"/>
                <a:gd name="connsiteY8" fmla="*/ 2798328 h 3861986"/>
                <a:gd name="connsiteX9" fmla="*/ 9080575 w 9086036"/>
                <a:gd name="connsiteY9" fmla="*/ 3484128 h 3861986"/>
                <a:gd name="connsiteX10" fmla="*/ 9004375 w 9086036"/>
                <a:gd name="connsiteY10" fmla="*/ 3827028 h 3861986"/>
                <a:gd name="connsiteX11" fmla="*/ 8204275 w 9086036"/>
                <a:gd name="connsiteY11" fmla="*/ 3846078 h 3861986"/>
                <a:gd name="connsiteX12" fmla="*/ 7042225 w 9086036"/>
                <a:gd name="connsiteY12" fmla="*/ 3798453 h 3861986"/>
                <a:gd name="connsiteX13" fmla="*/ 7251775 w 9086036"/>
                <a:gd name="connsiteY13" fmla="*/ 2541153 h 3861986"/>
                <a:gd name="connsiteX14" fmla="*/ 7261300 w 9086036"/>
                <a:gd name="connsiteY14" fmla="*/ 2312553 h 3861986"/>
                <a:gd name="connsiteX15" fmla="*/ 6842200 w 9086036"/>
                <a:gd name="connsiteY15" fmla="*/ 2198253 h 3861986"/>
                <a:gd name="connsiteX16" fmla="*/ 5642050 w 9086036"/>
                <a:gd name="connsiteY16" fmla="*/ 2274453 h 3861986"/>
                <a:gd name="connsiteX17" fmla="*/ 4775275 w 9086036"/>
                <a:gd name="connsiteY17" fmla="*/ 2322078 h 3861986"/>
                <a:gd name="connsiteX18" fmla="*/ 4156150 w 9086036"/>
                <a:gd name="connsiteY18" fmla="*/ 2817378 h 3861986"/>
                <a:gd name="connsiteX19" fmla="*/ 3194125 w 9086036"/>
                <a:gd name="connsiteY19" fmla="*/ 3693678 h 3861986"/>
                <a:gd name="connsiteX20" fmla="*/ 3022675 w 9086036"/>
                <a:gd name="connsiteY20" fmla="*/ 3857986 h 3861986"/>
                <a:gd name="connsiteX21" fmla="*/ 2660725 w 9086036"/>
                <a:gd name="connsiteY21" fmla="*/ 3798453 h 3861986"/>
                <a:gd name="connsiteX22" fmla="*/ 2860751 w 9086036"/>
                <a:gd name="connsiteY22" fmla="*/ 3607953 h 3861986"/>
                <a:gd name="connsiteX23" fmla="*/ 3670375 w 9086036"/>
                <a:gd name="connsiteY23" fmla="*/ 2865003 h 3861986"/>
                <a:gd name="connsiteX24" fmla="*/ 4003750 w 9086036"/>
                <a:gd name="connsiteY24" fmla="*/ 2474478 h 3861986"/>
                <a:gd name="connsiteX25" fmla="*/ 2660725 w 9086036"/>
                <a:gd name="connsiteY25" fmla="*/ 2341128 h 3861986"/>
                <a:gd name="connsiteX26" fmla="*/ 908125 w 9086036"/>
                <a:gd name="connsiteY26" fmla="*/ 2226828 h 3861986"/>
                <a:gd name="connsiteX27" fmla="*/ 88975 w 9086036"/>
                <a:gd name="connsiteY27" fmla="*/ 2674503 h 3861986"/>
                <a:gd name="connsiteX28" fmla="*/ 31825 w 9086036"/>
                <a:gd name="connsiteY28" fmla="*/ 2464953 h 3861986"/>
                <a:gd name="connsiteX29" fmla="*/ 603325 w 9086036"/>
                <a:gd name="connsiteY29" fmla="*/ 2064903 h 3861986"/>
                <a:gd name="connsiteX30" fmla="*/ 88975 w 9086036"/>
                <a:gd name="connsiteY30" fmla="*/ 1874403 h 3861986"/>
                <a:gd name="connsiteX31" fmla="*/ 50875 w 9086036"/>
                <a:gd name="connsiteY31" fmla="*/ 1588653 h 3861986"/>
                <a:gd name="connsiteX32" fmla="*/ 289000 w 9086036"/>
                <a:gd name="connsiteY32" fmla="*/ 1741053 h 3861986"/>
                <a:gd name="connsiteX0" fmla="*/ 289000 w 9086036"/>
                <a:gd name="connsiteY0" fmla="*/ 1741053 h 3883740"/>
                <a:gd name="connsiteX1" fmla="*/ 1508200 w 9086036"/>
                <a:gd name="connsiteY1" fmla="*/ 1960128 h 3883740"/>
                <a:gd name="connsiteX2" fmla="*/ 3470350 w 9086036"/>
                <a:gd name="connsiteY2" fmla="*/ 1941078 h 3883740"/>
                <a:gd name="connsiteX3" fmla="*/ 5918275 w 9086036"/>
                <a:gd name="connsiteY3" fmla="*/ 1750578 h 3883740"/>
                <a:gd name="connsiteX4" fmla="*/ 7661350 w 9086036"/>
                <a:gd name="connsiteY4" fmla="*/ 1207653 h 3883740"/>
                <a:gd name="connsiteX5" fmla="*/ 8470975 w 9086036"/>
                <a:gd name="connsiteY5" fmla="*/ 293253 h 3883740"/>
                <a:gd name="connsiteX6" fmla="*/ 8994850 w 9086036"/>
                <a:gd name="connsiteY6" fmla="*/ 17028 h 3883740"/>
                <a:gd name="connsiteX7" fmla="*/ 9080575 w 9086036"/>
                <a:gd name="connsiteY7" fmla="*/ 702828 h 3883740"/>
                <a:gd name="connsiteX8" fmla="*/ 9080575 w 9086036"/>
                <a:gd name="connsiteY8" fmla="*/ 2798328 h 3883740"/>
                <a:gd name="connsiteX9" fmla="*/ 9080575 w 9086036"/>
                <a:gd name="connsiteY9" fmla="*/ 3484128 h 3883740"/>
                <a:gd name="connsiteX10" fmla="*/ 9004375 w 9086036"/>
                <a:gd name="connsiteY10" fmla="*/ 3827028 h 3883740"/>
                <a:gd name="connsiteX11" fmla="*/ 8204275 w 9086036"/>
                <a:gd name="connsiteY11" fmla="*/ 3846078 h 3883740"/>
                <a:gd name="connsiteX12" fmla="*/ 7042225 w 9086036"/>
                <a:gd name="connsiteY12" fmla="*/ 3798453 h 3883740"/>
                <a:gd name="connsiteX13" fmla="*/ 7251775 w 9086036"/>
                <a:gd name="connsiteY13" fmla="*/ 2541153 h 3883740"/>
                <a:gd name="connsiteX14" fmla="*/ 7261300 w 9086036"/>
                <a:gd name="connsiteY14" fmla="*/ 2312553 h 3883740"/>
                <a:gd name="connsiteX15" fmla="*/ 6842200 w 9086036"/>
                <a:gd name="connsiteY15" fmla="*/ 2198253 h 3883740"/>
                <a:gd name="connsiteX16" fmla="*/ 5642050 w 9086036"/>
                <a:gd name="connsiteY16" fmla="*/ 2274453 h 3883740"/>
                <a:gd name="connsiteX17" fmla="*/ 4775275 w 9086036"/>
                <a:gd name="connsiteY17" fmla="*/ 2322078 h 3883740"/>
                <a:gd name="connsiteX18" fmla="*/ 4156150 w 9086036"/>
                <a:gd name="connsiteY18" fmla="*/ 2817378 h 3883740"/>
                <a:gd name="connsiteX19" fmla="*/ 3194125 w 9086036"/>
                <a:gd name="connsiteY19" fmla="*/ 3693678 h 3883740"/>
                <a:gd name="connsiteX20" fmla="*/ 3022675 w 9086036"/>
                <a:gd name="connsiteY20" fmla="*/ 3857986 h 3883740"/>
                <a:gd name="connsiteX21" fmla="*/ 2613100 w 9086036"/>
                <a:gd name="connsiteY21" fmla="*/ 3862746 h 3883740"/>
                <a:gd name="connsiteX22" fmla="*/ 2860751 w 9086036"/>
                <a:gd name="connsiteY22" fmla="*/ 3607953 h 3883740"/>
                <a:gd name="connsiteX23" fmla="*/ 3670375 w 9086036"/>
                <a:gd name="connsiteY23" fmla="*/ 2865003 h 3883740"/>
                <a:gd name="connsiteX24" fmla="*/ 4003750 w 9086036"/>
                <a:gd name="connsiteY24" fmla="*/ 2474478 h 3883740"/>
                <a:gd name="connsiteX25" fmla="*/ 2660725 w 9086036"/>
                <a:gd name="connsiteY25" fmla="*/ 2341128 h 3883740"/>
                <a:gd name="connsiteX26" fmla="*/ 908125 w 9086036"/>
                <a:gd name="connsiteY26" fmla="*/ 2226828 h 3883740"/>
                <a:gd name="connsiteX27" fmla="*/ 88975 w 9086036"/>
                <a:gd name="connsiteY27" fmla="*/ 2674503 h 3883740"/>
                <a:gd name="connsiteX28" fmla="*/ 31825 w 9086036"/>
                <a:gd name="connsiteY28" fmla="*/ 2464953 h 3883740"/>
                <a:gd name="connsiteX29" fmla="*/ 603325 w 9086036"/>
                <a:gd name="connsiteY29" fmla="*/ 2064903 h 3883740"/>
                <a:gd name="connsiteX30" fmla="*/ 88975 w 9086036"/>
                <a:gd name="connsiteY30" fmla="*/ 1874403 h 3883740"/>
                <a:gd name="connsiteX31" fmla="*/ 50875 w 9086036"/>
                <a:gd name="connsiteY31" fmla="*/ 1588653 h 3883740"/>
                <a:gd name="connsiteX32" fmla="*/ 289000 w 9086036"/>
                <a:gd name="connsiteY32" fmla="*/ 1741053 h 3883740"/>
                <a:gd name="connsiteX0" fmla="*/ 289000 w 9086036"/>
                <a:gd name="connsiteY0" fmla="*/ 1741053 h 3891357"/>
                <a:gd name="connsiteX1" fmla="*/ 1508200 w 9086036"/>
                <a:gd name="connsiteY1" fmla="*/ 1960128 h 3891357"/>
                <a:gd name="connsiteX2" fmla="*/ 3470350 w 9086036"/>
                <a:gd name="connsiteY2" fmla="*/ 1941078 h 3891357"/>
                <a:gd name="connsiteX3" fmla="*/ 5918275 w 9086036"/>
                <a:gd name="connsiteY3" fmla="*/ 1750578 h 3891357"/>
                <a:gd name="connsiteX4" fmla="*/ 7661350 w 9086036"/>
                <a:gd name="connsiteY4" fmla="*/ 1207653 h 3891357"/>
                <a:gd name="connsiteX5" fmla="*/ 8470975 w 9086036"/>
                <a:gd name="connsiteY5" fmla="*/ 293253 h 3891357"/>
                <a:gd name="connsiteX6" fmla="*/ 8994850 w 9086036"/>
                <a:gd name="connsiteY6" fmla="*/ 17028 h 3891357"/>
                <a:gd name="connsiteX7" fmla="*/ 9080575 w 9086036"/>
                <a:gd name="connsiteY7" fmla="*/ 702828 h 3891357"/>
                <a:gd name="connsiteX8" fmla="*/ 9080575 w 9086036"/>
                <a:gd name="connsiteY8" fmla="*/ 2798328 h 3891357"/>
                <a:gd name="connsiteX9" fmla="*/ 9080575 w 9086036"/>
                <a:gd name="connsiteY9" fmla="*/ 3484128 h 3891357"/>
                <a:gd name="connsiteX10" fmla="*/ 9004375 w 9086036"/>
                <a:gd name="connsiteY10" fmla="*/ 3827028 h 3891357"/>
                <a:gd name="connsiteX11" fmla="*/ 8204275 w 9086036"/>
                <a:gd name="connsiteY11" fmla="*/ 3846078 h 3891357"/>
                <a:gd name="connsiteX12" fmla="*/ 7042225 w 9086036"/>
                <a:gd name="connsiteY12" fmla="*/ 3798453 h 3891357"/>
                <a:gd name="connsiteX13" fmla="*/ 7251775 w 9086036"/>
                <a:gd name="connsiteY13" fmla="*/ 2541153 h 3891357"/>
                <a:gd name="connsiteX14" fmla="*/ 7261300 w 9086036"/>
                <a:gd name="connsiteY14" fmla="*/ 2312553 h 3891357"/>
                <a:gd name="connsiteX15" fmla="*/ 6842200 w 9086036"/>
                <a:gd name="connsiteY15" fmla="*/ 2198253 h 3891357"/>
                <a:gd name="connsiteX16" fmla="*/ 5642050 w 9086036"/>
                <a:gd name="connsiteY16" fmla="*/ 2274453 h 3891357"/>
                <a:gd name="connsiteX17" fmla="*/ 4775275 w 9086036"/>
                <a:gd name="connsiteY17" fmla="*/ 2322078 h 3891357"/>
                <a:gd name="connsiteX18" fmla="*/ 4156150 w 9086036"/>
                <a:gd name="connsiteY18" fmla="*/ 2817378 h 3891357"/>
                <a:gd name="connsiteX19" fmla="*/ 3194125 w 9086036"/>
                <a:gd name="connsiteY19" fmla="*/ 3693678 h 3891357"/>
                <a:gd name="connsiteX20" fmla="*/ 3015531 w 9086036"/>
                <a:gd name="connsiteY20" fmla="*/ 3874655 h 3891357"/>
                <a:gd name="connsiteX21" fmla="*/ 2613100 w 9086036"/>
                <a:gd name="connsiteY21" fmla="*/ 3862746 h 3891357"/>
                <a:gd name="connsiteX22" fmla="*/ 2860751 w 9086036"/>
                <a:gd name="connsiteY22" fmla="*/ 3607953 h 3891357"/>
                <a:gd name="connsiteX23" fmla="*/ 3670375 w 9086036"/>
                <a:gd name="connsiteY23" fmla="*/ 2865003 h 3891357"/>
                <a:gd name="connsiteX24" fmla="*/ 4003750 w 9086036"/>
                <a:gd name="connsiteY24" fmla="*/ 2474478 h 3891357"/>
                <a:gd name="connsiteX25" fmla="*/ 2660725 w 9086036"/>
                <a:gd name="connsiteY25" fmla="*/ 2341128 h 3891357"/>
                <a:gd name="connsiteX26" fmla="*/ 908125 w 9086036"/>
                <a:gd name="connsiteY26" fmla="*/ 2226828 h 3891357"/>
                <a:gd name="connsiteX27" fmla="*/ 88975 w 9086036"/>
                <a:gd name="connsiteY27" fmla="*/ 2674503 h 3891357"/>
                <a:gd name="connsiteX28" fmla="*/ 31825 w 9086036"/>
                <a:gd name="connsiteY28" fmla="*/ 2464953 h 3891357"/>
                <a:gd name="connsiteX29" fmla="*/ 603325 w 9086036"/>
                <a:gd name="connsiteY29" fmla="*/ 2064903 h 3891357"/>
                <a:gd name="connsiteX30" fmla="*/ 88975 w 9086036"/>
                <a:gd name="connsiteY30" fmla="*/ 1874403 h 3891357"/>
                <a:gd name="connsiteX31" fmla="*/ 50875 w 9086036"/>
                <a:gd name="connsiteY31" fmla="*/ 1588653 h 3891357"/>
                <a:gd name="connsiteX32" fmla="*/ 289000 w 9086036"/>
                <a:gd name="connsiteY32" fmla="*/ 1741053 h 3891357"/>
                <a:gd name="connsiteX0" fmla="*/ 289000 w 9086036"/>
                <a:gd name="connsiteY0" fmla="*/ 1741053 h 3891357"/>
                <a:gd name="connsiteX1" fmla="*/ 1508200 w 9086036"/>
                <a:gd name="connsiteY1" fmla="*/ 1960128 h 3891357"/>
                <a:gd name="connsiteX2" fmla="*/ 3470350 w 9086036"/>
                <a:gd name="connsiteY2" fmla="*/ 1941078 h 3891357"/>
                <a:gd name="connsiteX3" fmla="*/ 5918275 w 9086036"/>
                <a:gd name="connsiteY3" fmla="*/ 1750578 h 3891357"/>
                <a:gd name="connsiteX4" fmla="*/ 7661350 w 9086036"/>
                <a:gd name="connsiteY4" fmla="*/ 1207653 h 3891357"/>
                <a:gd name="connsiteX5" fmla="*/ 8470975 w 9086036"/>
                <a:gd name="connsiteY5" fmla="*/ 293253 h 3891357"/>
                <a:gd name="connsiteX6" fmla="*/ 8994850 w 9086036"/>
                <a:gd name="connsiteY6" fmla="*/ 17028 h 3891357"/>
                <a:gd name="connsiteX7" fmla="*/ 9080575 w 9086036"/>
                <a:gd name="connsiteY7" fmla="*/ 702828 h 3891357"/>
                <a:gd name="connsiteX8" fmla="*/ 9080575 w 9086036"/>
                <a:gd name="connsiteY8" fmla="*/ 2798328 h 3891357"/>
                <a:gd name="connsiteX9" fmla="*/ 9080575 w 9086036"/>
                <a:gd name="connsiteY9" fmla="*/ 3484128 h 3891357"/>
                <a:gd name="connsiteX10" fmla="*/ 9004375 w 9086036"/>
                <a:gd name="connsiteY10" fmla="*/ 3827028 h 3891357"/>
                <a:gd name="connsiteX11" fmla="*/ 8204275 w 9086036"/>
                <a:gd name="connsiteY11" fmla="*/ 3846078 h 3891357"/>
                <a:gd name="connsiteX12" fmla="*/ 7042225 w 9086036"/>
                <a:gd name="connsiteY12" fmla="*/ 3798453 h 3891357"/>
                <a:gd name="connsiteX13" fmla="*/ 7251775 w 9086036"/>
                <a:gd name="connsiteY13" fmla="*/ 2541153 h 3891357"/>
                <a:gd name="connsiteX14" fmla="*/ 7261300 w 9086036"/>
                <a:gd name="connsiteY14" fmla="*/ 2312553 h 3891357"/>
                <a:gd name="connsiteX15" fmla="*/ 6842200 w 9086036"/>
                <a:gd name="connsiteY15" fmla="*/ 2198253 h 3891357"/>
                <a:gd name="connsiteX16" fmla="*/ 5642050 w 9086036"/>
                <a:gd name="connsiteY16" fmla="*/ 2274453 h 3891357"/>
                <a:gd name="connsiteX17" fmla="*/ 4775275 w 9086036"/>
                <a:gd name="connsiteY17" fmla="*/ 2322078 h 3891357"/>
                <a:gd name="connsiteX18" fmla="*/ 4156150 w 9086036"/>
                <a:gd name="connsiteY18" fmla="*/ 2817378 h 3891357"/>
                <a:gd name="connsiteX19" fmla="*/ 3194125 w 9086036"/>
                <a:gd name="connsiteY19" fmla="*/ 3693678 h 3891357"/>
                <a:gd name="connsiteX20" fmla="*/ 3015531 w 9086036"/>
                <a:gd name="connsiteY20" fmla="*/ 3874655 h 3891357"/>
                <a:gd name="connsiteX21" fmla="*/ 2613100 w 9086036"/>
                <a:gd name="connsiteY21" fmla="*/ 3862746 h 3891357"/>
                <a:gd name="connsiteX22" fmla="*/ 2860751 w 9086036"/>
                <a:gd name="connsiteY22" fmla="*/ 3607953 h 3891357"/>
                <a:gd name="connsiteX23" fmla="*/ 3670375 w 9086036"/>
                <a:gd name="connsiteY23" fmla="*/ 2865003 h 3891357"/>
                <a:gd name="connsiteX24" fmla="*/ 4003750 w 9086036"/>
                <a:gd name="connsiteY24" fmla="*/ 2474478 h 3891357"/>
                <a:gd name="connsiteX25" fmla="*/ 2660725 w 9086036"/>
                <a:gd name="connsiteY25" fmla="*/ 2341128 h 3891357"/>
                <a:gd name="connsiteX26" fmla="*/ 908125 w 9086036"/>
                <a:gd name="connsiteY26" fmla="*/ 2226828 h 3891357"/>
                <a:gd name="connsiteX27" fmla="*/ 88975 w 9086036"/>
                <a:gd name="connsiteY27" fmla="*/ 2674503 h 3891357"/>
                <a:gd name="connsiteX28" fmla="*/ 31825 w 9086036"/>
                <a:gd name="connsiteY28" fmla="*/ 2464953 h 3891357"/>
                <a:gd name="connsiteX29" fmla="*/ 603325 w 9086036"/>
                <a:gd name="connsiteY29" fmla="*/ 2064903 h 3891357"/>
                <a:gd name="connsiteX30" fmla="*/ 8013 w 9086036"/>
                <a:gd name="connsiteY30" fmla="*/ 1879166 h 3891357"/>
                <a:gd name="connsiteX31" fmla="*/ 50875 w 9086036"/>
                <a:gd name="connsiteY31" fmla="*/ 1588653 h 3891357"/>
                <a:gd name="connsiteX32" fmla="*/ 289000 w 9086036"/>
                <a:gd name="connsiteY32" fmla="*/ 1741053 h 3891357"/>
                <a:gd name="connsiteX0" fmla="*/ 291977 w 9089013"/>
                <a:gd name="connsiteY0" fmla="*/ 1741053 h 3891357"/>
                <a:gd name="connsiteX1" fmla="*/ 1511177 w 9089013"/>
                <a:gd name="connsiteY1" fmla="*/ 1960128 h 3891357"/>
                <a:gd name="connsiteX2" fmla="*/ 3473327 w 9089013"/>
                <a:gd name="connsiteY2" fmla="*/ 1941078 h 3891357"/>
                <a:gd name="connsiteX3" fmla="*/ 5921252 w 9089013"/>
                <a:gd name="connsiteY3" fmla="*/ 1750578 h 3891357"/>
                <a:gd name="connsiteX4" fmla="*/ 7664327 w 9089013"/>
                <a:gd name="connsiteY4" fmla="*/ 1207653 h 3891357"/>
                <a:gd name="connsiteX5" fmla="*/ 8473952 w 9089013"/>
                <a:gd name="connsiteY5" fmla="*/ 293253 h 3891357"/>
                <a:gd name="connsiteX6" fmla="*/ 8997827 w 9089013"/>
                <a:gd name="connsiteY6" fmla="*/ 17028 h 3891357"/>
                <a:gd name="connsiteX7" fmla="*/ 9083552 w 9089013"/>
                <a:gd name="connsiteY7" fmla="*/ 702828 h 3891357"/>
                <a:gd name="connsiteX8" fmla="*/ 9083552 w 9089013"/>
                <a:gd name="connsiteY8" fmla="*/ 2798328 h 3891357"/>
                <a:gd name="connsiteX9" fmla="*/ 9083552 w 9089013"/>
                <a:gd name="connsiteY9" fmla="*/ 3484128 h 3891357"/>
                <a:gd name="connsiteX10" fmla="*/ 9007352 w 9089013"/>
                <a:gd name="connsiteY10" fmla="*/ 3827028 h 3891357"/>
                <a:gd name="connsiteX11" fmla="*/ 8207252 w 9089013"/>
                <a:gd name="connsiteY11" fmla="*/ 3846078 h 3891357"/>
                <a:gd name="connsiteX12" fmla="*/ 7045202 w 9089013"/>
                <a:gd name="connsiteY12" fmla="*/ 3798453 h 3891357"/>
                <a:gd name="connsiteX13" fmla="*/ 7254752 w 9089013"/>
                <a:gd name="connsiteY13" fmla="*/ 2541153 h 3891357"/>
                <a:gd name="connsiteX14" fmla="*/ 7264277 w 9089013"/>
                <a:gd name="connsiteY14" fmla="*/ 2312553 h 3891357"/>
                <a:gd name="connsiteX15" fmla="*/ 6845177 w 9089013"/>
                <a:gd name="connsiteY15" fmla="*/ 2198253 h 3891357"/>
                <a:gd name="connsiteX16" fmla="*/ 5645027 w 9089013"/>
                <a:gd name="connsiteY16" fmla="*/ 2274453 h 3891357"/>
                <a:gd name="connsiteX17" fmla="*/ 4778252 w 9089013"/>
                <a:gd name="connsiteY17" fmla="*/ 2322078 h 3891357"/>
                <a:gd name="connsiteX18" fmla="*/ 4159127 w 9089013"/>
                <a:gd name="connsiteY18" fmla="*/ 2817378 h 3891357"/>
                <a:gd name="connsiteX19" fmla="*/ 3197102 w 9089013"/>
                <a:gd name="connsiteY19" fmla="*/ 3693678 h 3891357"/>
                <a:gd name="connsiteX20" fmla="*/ 3018508 w 9089013"/>
                <a:gd name="connsiteY20" fmla="*/ 3874655 h 3891357"/>
                <a:gd name="connsiteX21" fmla="*/ 2616077 w 9089013"/>
                <a:gd name="connsiteY21" fmla="*/ 3862746 h 3891357"/>
                <a:gd name="connsiteX22" fmla="*/ 2863728 w 9089013"/>
                <a:gd name="connsiteY22" fmla="*/ 3607953 h 3891357"/>
                <a:gd name="connsiteX23" fmla="*/ 3673352 w 9089013"/>
                <a:gd name="connsiteY23" fmla="*/ 2865003 h 3891357"/>
                <a:gd name="connsiteX24" fmla="*/ 4006727 w 9089013"/>
                <a:gd name="connsiteY24" fmla="*/ 2474478 h 3891357"/>
                <a:gd name="connsiteX25" fmla="*/ 2663702 w 9089013"/>
                <a:gd name="connsiteY25" fmla="*/ 2341128 h 3891357"/>
                <a:gd name="connsiteX26" fmla="*/ 911102 w 9089013"/>
                <a:gd name="connsiteY26" fmla="*/ 2226828 h 3891357"/>
                <a:gd name="connsiteX27" fmla="*/ 91952 w 9089013"/>
                <a:gd name="connsiteY27" fmla="*/ 2674503 h 3891357"/>
                <a:gd name="connsiteX28" fmla="*/ 34802 w 9089013"/>
                <a:gd name="connsiteY28" fmla="*/ 2464953 h 3891357"/>
                <a:gd name="connsiteX29" fmla="*/ 606302 w 9089013"/>
                <a:gd name="connsiteY29" fmla="*/ 2064903 h 3891357"/>
                <a:gd name="connsiteX30" fmla="*/ 10990 w 9089013"/>
                <a:gd name="connsiteY30" fmla="*/ 1879166 h 3891357"/>
                <a:gd name="connsiteX31" fmla="*/ 39564 w 9089013"/>
                <a:gd name="connsiteY31" fmla="*/ 1662471 h 3891357"/>
                <a:gd name="connsiteX32" fmla="*/ 291977 w 9089013"/>
                <a:gd name="connsiteY32" fmla="*/ 1741053 h 3891357"/>
                <a:gd name="connsiteX0" fmla="*/ 289000 w 9086036"/>
                <a:gd name="connsiteY0" fmla="*/ 1741053 h 3891357"/>
                <a:gd name="connsiteX1" fmla="*/ 1508200 w 9086036"/>
                <a:gd name="connsiteY1" fmla="*/ 1960128 h 3891357"/>
                <a:gd name="connsiteX2" fmla="*/ 3470350 w 9086036"/>
                <a:gd name="connsiteY2" fmla="*/ 1941078 h 3891357"/>
                <a:gd name="connsiteX3" fmla="*/ 5918275 w 9086036"/>
                <a:gd name="connsiteY3" fmla="*/ 1750578 h 3891357"/>
                <a:gd name="connsiteX4" fmla="*/ 7661350 w 9086036"/>
                <a:gd name="connsiteY4" fmla="*/ 1207653 h 3891357"/>
                <a:gd name="connsiteX5" fmla="*/ 8470975 w 9086036"/>
                <a:gd name="connsiteY5" fmla="*/ 293253 h 3891357"/>
                <a:gd name="connsiteX6" fmla="*/ 8994850 w 9086036"/>
                <a:gd name="connsiteY6" fmla="*/ 17028 h 3891357"/>
                <a:gd name="connsiteX7" fmla="*/ 9080575 w 9086036"/>
                <a:gd name="connsiteY7" fmla="*/ 702828 h 3891357"/>
                <a:gd name="connsiteX8" fmla="*/ 9080575 w 9086036"/>
                <a:gd name="connsiteY8" fmla="*/ 2798328 h 3891357"/>
                <a:gd name="connsiteX9" fmla="*/ 9080575 w 9086036"/>
                <a:gd name="connsiteY9" fmla="*/ 3484128 h 3891357"/>
                <a:gd name="connsiteX10" fmla="*/ 9004375 w 9086036"/>
                <a:gd name="connsiteY10" fmla="*/ 3827028 h 3891357"/>
                <a:gd name="connsiteX11" fmla="*/ 8204275 w 9086036"/>
                <a:gd name="connsiteY11" fmla="*/ 3846078 h 3891357"/>
                <a:gd name="connsiteX12" fmla="*/ 7042225 w 9086036"/>
                <a:gd name="connsiteY12" fmla="*/ 3798453 h 3891357"/>
                <a:gd name="connsiteX13" fmla="*/ 7251775 w 9086036"/>
                <a:gd name="connsiteY13" fmla="*/ 2541153 h 3891357"/>
                <a:gd name="connsiteX14" fmla="*/ 7261300 w 9086036"/>
                <a:gd name="connsiteY14" fmla="*/ 2312553 h 3891357"/>
                <a:gd name="connsiteX15" fmla="*/ 6842200 w 9086036"/>
                <a:gd name="connsiteY15" fmla="*/ 2198253 h 3891357"/>
                <a:gd name="connsiteX16" fmla="*/ 5642050 w 9086036"/>
                <a:gd name="connsiteY16" fmla="*/ 2274453 h 3891357"/>
                <a:gd name="connsiteX17" fmla="*/ 4775275 w 9086036"/>
                <a:gd name="connsiteY17" fmla="*/ 2322078 h 3891357"/>
                <a:gd name="connsiteX18" fmla="*/ 4156150 w 9086036"/>
                <a:gd name="connsiteY18" fmla="*/ 2817378 h 3891357"/>
                <a:gd name="connsiteX19" fmla="*/ 3194125 w 9086036"/>
                <a:gd name="connsiteY19" fmla="*/ 3693678 h 3891357"/>
                <a:gd name="connsiteX20" fmla="*/ 3015531 w 9086036"/>
                <a:gd name="connsiteY20" fmla="*/ 3874655 h 3891357"/>
                <a:gd name="connsiteX21" fmla="*/ 2613100 w 9086036"/>
                <a:gd name="connsiteY21" fmla="*/ 3862746 h 3891357"/>
                <a:gd name="connsiteX22" fmla="*/ 2860751 w 9086036"/>
                <a:gd name="connsiteY22" fmla="*/ 3607953 h 3891357"/>
                <a:gd name="connsiteX23" fmla="*/ 3670375 w 9086036"/>
                <a:gd name="connsiteY23" fmla="*/ 2865003 h 3891357"/>
                <a:gd name="connsiteX24" fmla="*/ 4003750 w 9086036"/>
                <a:gd name="connsiteY24" fmla="*/ 2474478 h 3891357"/>
                <a:gd name="connsiteX25" fmla="*/ 2660725 w 9086036"/>
                <a:gd name="connsiteY25" fmla="*/ 2341128 h 3891357"/>
                <a:gd name="connsiteX26" fmla="*/ 908125 w 9086036"/>
                <a:gd name="connsiteY26" fmla="*/ 2226828 h 3891357"/>
                <a:gd name="connsiteX27" fmla="*/ 88975 w 9086036"/>
                <a:gd name="connsiteY27" fmla="*/ 2674503 h 3891357"/>
                <a:gd name="connsiteX28" fmla="*/ 31825 w 9086036"/>
                <a:gd name="connsiteY28" fmla="*/ 2464953 h 3891357"/>
                <a:gd name="connsiteX29" fmla="*/ 603325 w 9086036"/>
                <a:gd name="connsiteY29" fmla="*/ 2064903 h 3891357"/>
                <a:gd name="connsiteX30" fmla="*/ 8013 w 9086036"/>
                <a:gd name="connsiteY30" fmla="*/ 1879166 h 3891357"/>
                <a:gd name="connsiteX31" fmla="*/ 36587 w 9086036"/>
                <a:gd name="connsiteY31" fmla="*/ 1662471 h 3891357"/>
                <a:gd name="connsiteX32" fmla="*/ 289000 w 9086036"/>
                <a:gd name="connsiteY32" fmla="*/ 1741053 h 3891357"/>
                <a:gd name="connsiteX0" fmla="*/ 305554 w 9102590"/>
                <a:gd name="connsiteY0" fmla="*/ 1741053 h 3891357"/>
                <a:gd name="connsiteX1" fmla="*/ 1524754 w 9102590"/>
                <a:gd name="connsiteY1" fmla="*/ 1960128 h 3891357"/>
                <a:gd name="connsiteX2" fmla="*/ 3486904 w 9102590"/>
                <a:gd name="connsiteY2" fmla="*/ 1941078 h 3891357"/>
                <a:gd name="connsiteX3" fmla="*/ 5934829 w 9102590"/>
                <a:gd name="connsiteY3" fmla="*/ 1750578 h 3891357"/>
                <a:gd name="connsiteX4" fmla="*/ 7677904 w 9102590"/>
                <a:gd name="connsiteY4" fmla="*/ 1207653 h 3891357"/>
                <a:gd name="connsiteX5" fmla="*/ 8487529 w 9102590"/>
                <a:gd name="connsiteY5" fmla="*/ 293253 h 3891357"/>
                <a:gd name="connsiteX6" fmla="*/ 9011404 w 9102590"/>
                <a:gd name="connsiteY6" fmla="*/ 17028 h 3891357"/>
                <a:gd name="connsiteX7" fmla="*/ 9097129 w 9102590"/>
                <a:gd name="connsiteY7" fmla="*/ 702828 h 3891357"/>
                <a:gd name="connsiteX8" fmla="*/ 9097129 w 9102590"/>
                <a:gd name="connsiteY8" fmla="*/ 2798328 h 3891357"/>
                <a:gd name="connsiteX9" fmla="*/ 9097129 w 9102590"/>
                <a:gd name="connsiteY9" fmla="*/ 3484128 h 3891357"/>
                <a:gd name="connsiteX10" fmla="*/ 9020929 w 9102590"/>
                <a:gd name="connsiteY10" fmla="*/ 3827028 h 3891357"/>
                <a:gd name="connsiteX11" fmla="*/ 8220829 w 9102590"/>
                <a:gd name="connsiteY11" fmla="*/ 3846078 h 3891357"/>
                <a:gd name="connsiteX12" fmla="*/ 7058779 w 9102590"/>
                <a:gd name="connsiteY12" fmla="*/ 3798453 h 3891357"/>
                <a:gd name="connsiteX13" fmla="*/ 7268329 w 9102590"/>
                <a:gd name="connsiteY13" fmla="*/ 2541153 h 3891357"/>
                <a:gd name="connsiteX14" fmla="*/ 7277854 w 9102590"/>
                <a:gd name="connsiteY14" fmla="*/ 2312553 h 3891357"/>
                <a:gd name="connsiteX15" fmla="*/ 6858754 w 9102590"/>
                <a:gd name="connsiteY15" fmla="*/ 2198253 h 3891357"/>
                <a:gd name="connsiteX16" fmla="*/ 5658604 w 9102590"/>
                <a:gd name="connsiteY16" fmla="*/ 2274453 h 3891357"/>
                <a:gd name="connsiteX17" fmla="*/ 4791829 w 9102590"/>
                <a:gd name="connsiteY17" fmla="*/ 2322078 h 3891357"/>
                <a:gd name="connsiteX18" fmla="*/ 4172704 w 9102590"/>
                <a:gd name="connsiteY18" fmla="*/ 2817378 h 3891357"/>
                <a:gd name="connsiteX19" fmla="*/ 3210679 w 9102590"/>
                <a:gd name="connsiteY19" fmla="*/ 3693678 h 3891357"/>
                <a:gd name="connsiteX20" fmla="*/ 3032085 w 9102590"/>
                <a:gd name="connsiteY20" fmla="*/ 3874655 h 3891357"/>
                <a:gd name="connsiteX21" fmla="*/ 2629654 w 9102590"/>
                <a:gd name="connsiteY21" fmla="*/ 3862746 h 3891357"/>
                <a:gd name="connsiteX22" fmla="*/ 2877305 w 9102590"/>
                <a:gd name="connsiteY22" fmla="*/ 3607953 h 3891357"/>
                <a:gd name="connsiteX23" fmla="*/ 3686929 w 9102590"/>
                <a:gd name="connsiteY23" fmla="*/ 2865003 h 3891357"/>
                <a:gd name="connsiteX24" fmla="*/ 4020304 w 9102590"/>
                <a:gd name="connsiteY24" fmla="*/ 2474478 h 3891357"/>
                <a:gd name="connsiteX25" fmla="*/ 2677279 w 9102590"/>
                <a:gd name="connsiteY25" fmla="*/ 2341128 h 3891357"/>
                <a:gd name="connsiteX26" fmla="*/ 924679 w 9102590"/>
                <a:gd name="connsiteY26" fmla="*/ 2226828 h 3891357"/>
                <a:gd name="connsiteX27" fmla="*/ 53142 w 9102590"/>
                <a:gd name="connsiteY27" fmla="*/ 2698315 h 3891357"/>
                <a:gd name="connsiteX28" fmla="*/ 48379 w 9102590"/>
                <a:gd name="connsiteY28" fmla="*/ 2464953 h 3891357"/>
                <a:gd name="connsiteX29" fmla="*/ 619879 w 9102590"/>
                <a:gd name="connsiteY29" fmla="*/ 2064903 h 3891357"/>
                <a:gd name="connsiteX30" fmla="*/ 24567 w 9102590"/>
                <a:gd name="connsiteY30" fmla="*/ 1879166 h 3891357"/>
                <a:gd name="connsiteX31" fmla="*/ 53141 w 9102590"/>
                <a:gd name="connsiteY31" fmla="*/ 1662471 h 3891357"/>
                <a:gd name="connsiteX32" fmla="*/ 305554 w 9102590"/>
                <a:gd name="connsiteY32" fmla="*/ 1741053 h 3891357"/>
                <a:gd name="connsiteX0" fmla="*/ 288235 w 9085271"/>
                <a:gd name="connsiteY0" fmla="*/ 1741053 h 3891357"/>
                <a:gd name="connsiteX1" fmla="*/ 1507435 w 9085271"/>
                <a:gd name="connsiteY1" fmla="*/ 1960128 h 3891357"/>
                <a:gd name="connsiteX2" fmla="*/ 3469585 w 9085271"/>
                <a:gd name="connsiteY2" fmla="*/ 1941078 h 3891357"/>
                <a:gd name="connsiteX3" fmla="*/ 5917510 w 9085271"/>
                <a:gd name="connsiteY3" fmla="*/ 1750578 h 3891357"/>
                <a:gd name="connsiteX4" fmla="*/ 7660585 w 9085271"/>
                <a:gd name="connsiteY4" fmla="*/ 1207653 h 3891357"/>
                <a:gd name="connsiteX5" fmla="*/ 8470210 w 9085271"/>
                <a:gd name="connsiteY5" fmla="*/ 293253 h 3891357"/>
                <a:gd name="connsiteX6" fmla="*/ 8994085 w 9085271"/>
                <a:gd name="connsiteY6" fmla="*/ 17028 h 3891357"/>
                <a:gd name="connsiteX7" fmla="*/ 9079810 w 9085271"/>
                <a:gd name="connsiteY7" fmla="*/ 702828 h 3891357"/>
                <a:gd name="connsiteX8" fmla="*/ 9079810 w 9085271"/>
                <a:gd name="connsiteY8" fmla="*/ 2798328 h 3891357"/>
                <a:gd name="connsiteX9" fmla="*/ 9079810 w 9085271"/>
                <a:gd name="connsiteY9" fmla="*/ 3484128 h 3891357"/>
                <a:gd name="connsiteX10" fmla="*/ 9003610 w 9085271"/>
                <a:gd name="connsiteY10" fmla="*/ 3827028 h 3891357"/>
                <a:gd name="connsiteX11" fmla="*/ 8203510 w 9085271"/>
                <a:gd name="connsiteY11" fmla="*/ 3846078 h 3891357"/>
                <a:gd name="connsiteX12" fmla="*/ 7041460 w 9085271"/>
                <a:gd name="connsiteY12" fmla="*/ 3798453 h 3891357"/>
                <a:gd name="connsiteX13" fmla="*/ 7251010 w 9085271"/>
                <a:gd name="connsiteY13" fmla="*/ 2541153 h 3891357"/>
                <a:gd name="connsiteX14" fmla="*/ 7260535 w 9085271"/>
                <a:gd name="connsiteY14" fmla="*/ 2312553 h 3891357"/>
                <a:gd name="connsiteX15" fmla="*/ 6841435 w 9085271"/>
                <a:gd name="connsiteY15" fmla="*/ 2198253 h 3891357"/>
                <a:gd name="connsiteX16" fmla="*/ 5641285 w 9085271"/>
                <a:gd name="connsiteY16" fmla="*/ 2274453 h 3891357"/>
                <a:gd name="connsiteX17" fmla="*/ 4774510 w 9085271"/>
                <a:gd name="connsiteY17" fmla="*/ 2322078 h 3891357"/>
                <a:gd name="connsiteX18" fmla="*/ 4155385 w 9085271"/>
                <a:gd name="connsiteY18" fmla="*/ 2817378 h 3891357"/>
                <a:gd name="connsiteX19" fmla="*/ 3193360 w 9085271"/>
                <a:gd name="connsiteY19" fmla="*/ 3693678 h 3891357"/>
                <a:gd name="connsiteX20" fmla="*/ 3014766 w 9085271"/>
                <a:gd name="connsiteY20" fmla="*/ 3874655 h 3891357"/>
                <a:gd name="connsiteX21" fmla="*/ 2612335 w 9085271"/>
                <a:gd name="connsiteY21" fmla="*/ 3862746 h 3891357"/>
                <a:gd name="connsiteX22" fmla="*/ 2859986 w 9085271"/>
                <a:gd name="connsiteY22" fmla="*/ 3607953 h 3891357"/>
                <a:gd name="connsiteX23" fmla="*/ 3669610 w 9085271"/>
                <a:gd name="connsiteY23" fmla="*/ 2865003 h 3891357"/>
                <a:gd name="connsiteX24" fmla="*/ 4002985 w 9085271"/>
                <a:gd name="connsiteY24" fmla="*/ 2474478 h 3891357"/>
                <a:gd name="connsiteX25" fmla="*/ 2659960 w 9085271"/>
                <a:gd name="connsiteY25" fmla="*/ 2341128 h 3891357"/>
                <a:gd name="connsiteX26" fmla="*/ 907360 w 9085271"/>
                <a:gd name="connsiteY26" fmla="*/ 2226828 h 3891357"/>
                <a:gd name="connsiteX27" fmla="*/ 35823 w 9085271"/>
                <a:gd name="connsiteY27" fmla="*/ 2698315 h 3891357"/>
                <a:gd name="connsiteX28" fmla="*/ 31060 w 9085271"/>
                <a:gd name="connsiteY28" fmla="*/ 2464953 h 3891357"/>
                <a:gd name="connsiteX29" fmla="*/ 602560 w 9085271"/>
                <a:gd name="connsiteY29" fmla="*/ 2064903 h 3891357"/>
                <a:gd name="connsiteX30" fmla="*/ 7248 w 9085271"/>
                <a:gd name="connsiteY30" fmla="*/ 1879166 h 3891357"/>
                <a:gd name="connsiteX31" fmla="*/ 35822 w 9085271"/>
                <a:gd name="connsiteY31" fmla="*/ 1662471 h 3891357"/>
                <a:gd name="connsiteX32" fmla="*/ 288235 w 9085271"/>
                <a:gd name="connsiteY32" fmla="*/ 1741053 h 3891357"/>
                <a:gd name="connsiteX0" fmla="*/ 288235 w 9085271"/>
                <a:gd name="connsiteY0" fmla="*/ 1741053 h 3891357"/>
                <a:gd name="connsiteX1" fmla="*/ 1357408 w 9085271"/>
                <a:gd name="connsiteY1" fmla="*/ 1963279 h 3891357"/>
                <a:gd name="connsiteX2" fmla="*/ 1507435 w 9085271"/>
                <a:gd name="connsiteY2" fmla="*/ 1960128 h 3891357"/>
                <a:gd name="connsiteX3" fmla="*/ 3469585 w 9085271"/>
                <a:gd name="connsiteY3" fmla="*/ 1941078 h 3891357"/>
                <a:gd name="connsiteX4" fmla="*/ 5917510 w 9085271"/>
                <a:gd name="connsiteY4" fmla="*/ 1750578 h 3891357"/>
                <a:gd name="connsiteX5" fmla="*/ 7660585 w 9085271"/>
                <a:gd name="connsiteY5" fmla="*/ 1207653 h 3891357"/>
                <a:gd name="connsiteX6" fmla="*/ 8470210 w 9085271"/>
                <a:gd name="connsiteY6" fmla="*/ 293253 h 3891357"/>
                <a:gd name="connsiteX7" fmla="*/ 8994085 w 9085271"/>
                <a:gd name="connsiteY7" fmla="*/ 17028 h 3891357"/>
                <a:gd name="connsiteX8" fmla="*/ 9079810 w 9085271"/>
                <a:gd name="connsiteY8" fmla="*/ 702828 h 3891357"/>
                <a:gd name="connsiteX9" fmla="*/ 9079810 w 9085271"/>
                <a:gd name="connsiteY9" fmla="*/ 2798328 h 3891357"/>
                <a:gd name="connsiteX10" fmla="*/ 9079810 w 9085271"/>
                <a:gd name="connsiteY10" fmla="*/ 3484128 h 3891357"/>
                <a:gd name="connsiteX11" fmla="*/ 9003610 w 9085271"/>
                <a:gd name="connsiteY11" fmla="*/ 3827028 h 3891357"/>
                <a:gd name="connsiteX12" fmla="*/ 8203510 w 9085271"/>
                <a:gd name="connsiteY12" fmla="*/ 3846078 h 3891357"/>
                <a:gd name="connsiteX13" fmla="*/ 7041460 w 9085271"/>
                <a:gd name="connsiteY13" fmla="*/ 3798453 h 3891357"/>
                <a:gd name="connsiteX14" fmla="*/ 7251010 w 9085271"/>
                <a:gd name="connsiteY14" fmla="*/ 2541153 h 3891357"/>
                <a:gd name="connsiteX15" fmla="*/ 7260535 w 9085271"/>
                <a:gd name="connsiteY15" fmla="*/ 2312553 h 3891357"/>
                <a:gd name="connsiteX16" fmla="*/ 6841435 w 9085271"/>
                <a:gd name="connsiteY16" fmla="*/ 2198253 h 3891357"/>
                <a:gd name="connsiteX17" fmla="*/ 5641285 w 9085271"/>
                <a:gd name="connsiteY17" fmla="*/ 2274453 h 3891357"/>
                <a:gd name="connsiteX18" fmla="*/ 4774510 w 9085271"/>
                <a:gd name="connsiteY18" fmla="*/ 2322078 h 3891357"/>
                <a:gd name="connsiteX19" fmla="*/ 4155385 w 9085271"/>
                <a:gd name="connsiteY19" fmla="*/ 2817378 h 3891357"/>
                <a:gd name="connsiteX20" fmla="*/ 3193360 w 9085271"/>
                <a:gd name="connsiteY20" fmla="*/ 3693678 h 3891357"/>
                <a:gd name="connsiteX21" fmla="*/ 3014766 w 9085271"/>
                <a:gd name="connsiteY21" fmla="*/ 3874655 h 3891357"/>
                <a:gd name="connsiteX22" fmla="*/ 2612335 w 9085271"/>
                <a:gd name="connsiteY22" fmla="*/ 3862746 h 3891357"/>
                <a:gd name="connsiteX23" fmla="*/ 2859986 w 9085271"/>
                <a:gd name="connsiteY23" fmla="*/ 3607953 h 3891357"/>
                <a:gd name="connsiteX24" fmla="*/ 3669610 w 9085271"/>
                <a:gd name="connsiteY24" fmla="*/ 2865003 h 3891357"/>
                <a:gd name="connsiteX25" fmla="*/ 4002985 w 9085271"/>
                <a:gd name="connsiteY25" fmla="*/ 2474478 h 3891357"/>
                <a:gd name="connsiteX26" fmla="*/ 2659960 w 9085271"/>
                <a:gd name="connsiteY26" fmla="*/ 2341128 h 3891357"/>
                <a:gd name="connsiteX27" fmla="*/ 907360 w 9085271"/>
                <a:gd name="connsiteY27" fmla="*/ 2226828 h 3891357"/>
                <a:gd name="connsiteX28" fmla="*/ 35823 w 9085271"/>
                <a:gd name="connsiteY28" fmla="*/ 2698315 h 3891357"/>
                <a:gd name="connsiteX29" fmla="*/ 31060 w 9085271"/>
                <a:gd name="connsiteY29" fmla="*/ 2464953 h 3891357"/>
                <a:gd name="connsiteX30" fmla="*/ 602560 w 9085271"/>
                <a:gd name="connsiteY30" fmla="*/ 2064903 h 3891357"/>
                <a:gd name="connsiteX31" fmla="*/ 7248 w 9085271"/>
                <a:gd name="connsiteY31" fmla="*/ 1879166 h 3891357"/>
                <a:gd name="connsiteX32" fmla="*/ 35822 w 9085271"/>
                <a:gd name="connsiteY32" fmla="*/ 1662471 h 3891357"/>
                <a:gd name="connsiteX33" fmla="*/ 288235 w 9085271"/>
                <a:gd name="connsiteY33" fmla="*/ 1741053 h 3891357"/>
                <a:gd name="connsiteX0" fmla="*/ 288235 w 9085271"/>
                <a:gd name="connsiteY0" fmla="*/ 1741053 h 3891357"/>
                <a:gd name="connsiteX1" fmla="*/ 1357408 w 9085271"/>
                <a:gd name="connsiteY1" fmla="*/ 1963279 h 3891357"/>
                <a:gd name="connsiteX2" fmla="*/ 1561823 w 9085271"/>
                <a:gd name="connsiteY2" fmla="*/ 1987322 h 3891357"/>
                <a:gd name="connsiteX3" fmla="*/ 3469585 w 9085271"/>
                <a:gd name="connsiteY3" fmla="*/ 1941078 h 3891357"/>
                <a:gd name="connsiteX4" fmla="*/ 5917510 w 9085271"/>
                <a:gd name="connsiteY4" fmla="*/ 1750578 h 3891357"/>
                <a:gd name="connsiteX5" fmla="*/ 7660585 w 9085271"/>
                <a:gd name="connsiteY5" fmla="*/ 1207653 h 3891357"/>
                <a:gd name="connsiteX6" fmla="*/ 8470210 w 9085271"/>
                <a:gd name="connsiteY6" fmla="*/ 293253 h 3891357"/>
                <a:gd name="connsiteX7" fmla="*/ 8994085 w 9085271"/>
                <a:gd name="connsiteY7" fmla="*/ 17028 h 3891357"/>
                <a:gd name="connsiteX8" fmla="*/ 9079810 w 9085271"/>
                <a:gd name="connsiteY8" fmla="*/ 702828 h 3891357"/>
                <a:gd name="connsiteX9" fmla="*/ 9079810 w 9085271"/>
                <a:gd name="connsiteY9" fmla="*/ 2798328 h 3891357"/>
                <a:gd name="connsiteX10" fmla="*/ 9079810 w 9085271"/>
                <a:gd name="connsiteY10" fmla="*/ 3484128 h 3891357"/>
                <a:gd name="connsiteX11" fmla="*/ 9003610 w 9085271"/>
                <a:gd name="connsiteY11" fmla="*/ 3827028 h 3891357"/>
                <a:gd name="connsiteX12" fmla="*/ 8203510 w 9085271"/>
                <a:gd name="connsiteY12" fmla="*/ 3846078 h 3891357"/>
                <a:gd name="connsiteX13" fmla="*/ 7041460 w 9085271"/>
                <a:gd name="connsiteY13" fmla="*/ 3798453 h 3891357"/>
                <a:gd name="connsiteX14" fmla="*/ 7251010 w 9085271"/>
                <a:gd name="connsiteY14" fmla="*/ 2541153 h 3891357"/>
                <a:gd name="connsiteX15" fmla="*/ 7260535 w 9085271"/>
                <a:gd name="connsiteY15" fmla="*/ 2312553 h 3891357"/>
                <a:gd name="connsiteX16" fmla="*/ 6841435 w 9085271"/>
                <a:gd name="connsiteY16" fmla="*/ 2198253 h 3891357"/>
                <a:gd name="connsiteX17" fmla="*/ 5641285 w 9085271"/>
                <a:gd name="connsiteY17" fmla="*/ 2274453 h 3891357"/>
                <a:gd name="connsiteX18" fmla="*/ 4774510 w 9085271"/>
                <a:gd name="connsiteY18" fmla="*/ 2322078 h 3891357"/>
                <a:gd name="connsiteX19" fmla="*/ 4155385 w 9085271"/>
                <a:gd name="connsiteY19" fmla="*/ 2817378 h 3891357"/>
                <a:gd name="connsiteX20" fmla="*/ 3193360 w 9085271"/>
                <a:gd name="connsiteY20" fmla="*/ 3693678 h 3891357"/>
                <a:gd name="connsiteX21" fmla="*/ 3014766 w 9085271"/>
                <a:gd name="connsiteY21" fmla="*/ 3874655 h 3891357"/>
                <a:gd name="connsiteX22" fmla="*/ 2612335 w 9085271"/>
                <a:gd name="connsiteY22" fmla="*/ 3862746 h 3891357"/>
                <a:gd name="connsiteX23" fmla="*/ 2859986 w 9085271"/>
                <a:gd name="connsiteY23" fmla="*/ 3607953 h 3891357"/>
                <a:gd name="connsiteX24" fmla="*/ 3669610 w 9085271"/>
                <a:gd name="connsiteY24" fmla="*/ 2865003 h 3891357"/>
                <a:gd name="connsiteX25" fmla="*/ 4002985 w 9085271"/>
                <a:gd name="connsiteY25" fmla="*/ 2474478 h 3891357"/>
                <a:gd name="connsiteX26" fmla="*/ 2659960 w 9085271"/>
                <a:gd name="connsiteY26" fmla="*/ 2341128 h 3891357"/>
                <a:gd name="connsiteX27" fmla="*/ 907360 w 9085271"/>
                <a:gd name="connsiteY27" fmla="*/ 2226828 h 3891357"/>
                <a:gd name="connsiteX28" fmla="*/ 35823 w 9085271"/>
                <a:gd name="connsiteY28" fmla="*/ 2698315 h 3891357"/>
                <a:gd name="connsiteX29" fmla="*/ 31060 w 9085271"/>
                <a:gd name="connsiteY29" fmla="*/ 2464953 h 3891357"/>
                <a:gd name="connsiteX30" fmla="*/ 602560 w 9085271"/>
                <a:gd name="connsiteY30" fmla="*/ 2064903 h 3891357"/>
                <a:gd name="connsiteX31" fmla="*/ 7248 w 9085271"/>
                <a:gd name="connsiteY31" fmla="*/ 1879166 h 3891357"/>
                <a:gd name="connsiteX32" fmla="*/ 35822 w 9085271"/>
                <a:gd name="connsiteY32" fmla="*/ 1662471 h 3891357"/>
                <a:gd name="connsiteX33" fmla="*/ 288235 w 9085271"/>
                <a:gd name="connsiteY33" fmla="*/ 1741053 h 3891357"/>
                <a:gd name="connsiteX0" fmla="*/ 288235 w 9085271"/>
                <a:gd name="connsiteY0" fmla="*/ 1741053 h 3891357"/>
                <a:gd name="connsiteX1" fmla="*/ 1357408 w 9085271"/>
                <a:gd name="connsiteY1" fmla="*/ 1963279 h 3891357"/>
                <a:gd name="connsiteX2" fmla="*/ 1561823 w 9085271"/>
                <a:gd name="connsiteY2" fmla="*/ 1987322 h 3891357"/>
                <a:gd name="connsiteX3" fmla="*/ 3469585 w 9085271"/>
                <a:gd name="connsiteY3" fmla="*/ 1941078 h 3891357"/>
                <a:gd name="connsiteX4" fmla="*/ 5917510 w 9085271"/>
                <a:gd name="connsiteY4" fmla="*/ 1750578 h 3891357"/>
                <a:gd name="connsiteX5" fmla="*/ 7660585 w 9085271"/>
                <a:gd name="connsiteY5" fmla="*/ 1207653 h 3891357"/>
                <a:gd name="connsiteX6" fmla="*/ 8470210 w 9085271"/>
                <a:gd name="connsiteY6" fmla="*/ 293253 h 3891357"/>
                <a:gd name="connsiteX7" fmla="*/ 8994085 w 9085271"/>
                <a:gd name="connsiteY7" fmla="*/ 17028 h 3891357"/>
                <a:gd name="connsiteX8" fmla="*/ 9079810 w 9085271"/>
                <a:gd name="connsiteY8" fmla="*/ 702828 h 3891357"/>
                <a:gd name="connsiteX9" fmla="*/ 9079810 w 9085271"/>
                <a:gd name="connsiteY9" fmla="*/ 2798328 h 3891357"/>
                <a:gd name="connsiteX10" fmla="*/ 9079810 w 9085271"/>
                <a:gd name="connsiteY10" fmla="*/ 3484128 h 3891357"/>
                <a:gd name="connsiteX11" fmla="*/ 9003610 w 9085271"/>
                <a:gd name="connsiteY11" fmla="*/ 3827028 h 3891357"/>
                <a:gd name="connsiteX12" fmla="*/ 8203510 w 9085271"/>
                <a:gd name="connsiteY12" fmla="*/ 3846078 h 3891357"/>
                <a:gd name="connsiteX13" fmla="*/ 7041460 w 9085271"/>
                <a:gd name="connsiteY13" fmla="*/ 3798453 h 3891357"/>
                <a:gd name="connsiteX14" fmla="*/ 7251010 w 9085271"/>
                <a:gd name="connsiteY14" fmla="*/ 2541153 h 3891357"/>
                <a:gd name="connsiteX15" fmla="*/ 7260535 w 9085271"/>
                <a:gd name="connsiteY15" fmla="*/ 2312553 h 3891357"/>
                <a:gd name="connsiteX16" fmla="*/ 6841435 w 9085271"/>
                <a:gd name="connsiteY16" fmla="*/ 2198253 h 3891357"/>
                <a:gd name="connsiteX17" fmla="*/ 5641285 w 9085271"/>
                <a:gd name="connsiteY17" fmla="*/ 2274453 h 3891357"/>
                <a:gd name="connsiteX18" fmla="*/ 4774510 w 9085271"/>
                <a:gd name="connsiteY18" fmla="*/ 2322078 h 3891357"/>
                <a:gd name="connsiteX19" fmla="*/ 4155385 w 9085271"/>
                <a:gd name="connsiteY19" fmla="*/ 2817378 h 3891357"/>
                <a:gd name="connsiteX20" fmla="*/ 3193360 w 9085271"/>
                <a:gd name="connsiteY20" fmla="*/ 3693678 h 3891357"/>
                <a:gd name="connsiteX21" fmla="*/ 3014766 w 9085271"/>
                <a:gd name="connsiteY21" fmla="*/ 3874655 h 3891357"/>
                <a:gd name="connsiteX22" fmla="*/ 2612335 w 9085271"/>
                <a:gd name="connsiteY22" fmla="*/ 3862746 h 3891357"/>
                <a:gd name="connsiteX23" fmla="*/ 2859986 w 9085271"/>
                <a:gd name="connsiteY23" fmla="*/ 3607953 h 3891357"/>
                <a:gd name="connsiteX24" fmla="*/ 3669610 w 9085271"/>
                <a:gd name="connsiteY24" fmla="*/ 2865003 h 3891357"/>
                <a:gd name="connsiteX25" fmla="*/ 4002985 w 9085271"/>
                <a:gd name="connsiteY25" fmla="*/ 2474478 h 3891357"/>
                <a:gd name="connsiteX26" fmla="*/ 2659960 w 9085271"/>
                <a:gd name="connsiteY26" fmla="*/ 2341128 h 3891357"/>
                <a:gd name="connsiteX27" fmla="*/ 907360 w 9085271"/>
                <a:gd name="connsiteY27" fmla="*/ 2226828 h 3891357"/>
                <a:gd name="connsiteX28" fmla="*/ 35823 w 9085271"/>
                <a:gd name="connsiteY28" fmla="*/ 2698315 h 3891357"/>
                <a:gd name="connsiteX29" fmla="*/ 31060 w 9085271"/>
                <a:gd name="connsiteY29" fmla="*/ 2464953 h 3891357"/>
                <a:gd name="connsiteX30" fmla="*/ 602560 w 9085271"/>
                <a:gd name="connsiteY30" fmla="*/ 2064903 h 3891357"/>
                <a:gd name="connsiteX31" fmla="*/ 7248 w 9085271"/>
                <a:gd name="connsiteY31" fmla="*/ 1879166 h 3891357"/>
                <a:gd name="connsiteX32" fmla="*/ 35822 w 9085271"/>
                <a:gd name="connsiteY32" fmla="*/ 1662471 h 3891357"/>
                <a:gd name="connsiteX33" fmla="*/ 288235 w 9085271"/>
                <a:gd name="connsiteY33" fmla="*/ 1741053 h 3891357"/>
                <a:gd name="connsiteX0" fmla="*/ 288235 w 9085271"/>
                <a:gd name="connsiteY0" fmla="*/ 1741053 h 3891357"/>
                <a:gd name="connsiteX1" fmla="*/ 1357408 w 9085271"/>
                <a:gd name="connsiteY1" fmla="*/ 1963279 h 3891357"/>
                <a:gd name="connsiteX2" fmla="*/ 1561823 w 9085271"/>
                <a:gd name="connsiteY2" fmla="*/ 1987322 h 3891357"/>
                <a:gd name="connsiteX3" fmla="*/ 1809510 w 9085271"/>
                <a:gd name="connsiteY3" fmla="*/ 1959880 h 3891357"/>
                <a:gd name="connsiteX4" fmla="*/ 3469585 w 9085271"/>
                <a:gd name="connsiteY4" fmla="*/ 1941078 h 3891357"/>
                <a:gd name="connsiteX5" fmla="*/ 5917510 w 9085271"/>
                <a:gd name="connsiteY5" fmla="*/ 1750578 h 3891357"/>
                <a:gd name="connsiteX6" fmla="*/ 7660585 w 9085271"/>
                <a:gd name="connsiteY6" fmla="*/ 1207653 h 3891357"/>
                <a:gd name="connsiteX7" fmla="*/ 8470210 w 9085271"/>
                <a:gd name="connsiteY7" fmla="*/ 293253 h 3891357"/>
                <a:gd name="connsiteX8" fmla="*/ 8994085 w 9085271"/>
                <a:gd name="connsiteY8" fmla="*/ 17028 h 3891357"/>
                <a:gd name="connsiteX9" fmla="*/ 9079810 w 9085271"/>
                <a:gd name="connsiteY9" fmla="*/ 702828 h 3891357"/>
                <a:gd name="connsiteX10" fmla="*/ 9079810 w 9085271"/>
                <a:gd name="connsiteY10" fmla="*/ 2798328 h 3891357"/>
                <a:gd name="connsiteX11" fmla="*/ 9079810 w 9085271"/>
                <a:gd name="connsiteY11" fmla="*/ 3484128 h 3891357"/>
                <a:gd name="connsiteX12" fmla="*/ 9003610 w 9085271"/>
                <a:gd name="connsiteY12" fmla="*/ 3827028 h 3891357"/>
                <a:gd name="connsiteX13" fmla="*/ 8203510 w 9085271"/>
                <a:gd name="connsiteY13" fmla="*/ 3846078 h 3891357"/>
                <a:gd name="connsiteX14" fmla="*/ 7041460 w 9085271"/>
                <a:gd name="connsiteY14" fmla="*/ 3798453 h 3891357"/>
                <a:gd name="connsiteX15" fmla="*/ 7251010 w 9085271"/>
                <a:gd name="connsiteY15" fmla="*/ 2541153 h 3891357"/>
                <a:gd name="connsiteX16" fmla="*/ 7260535 w 9085271"/>
                <a:gd name="connsiteY16" fmla="*/ 2312553 h 3891357"/>
                <a:gd name="connsiteX17" fmla="*/ 6841435 w 9085271"/>
                <a:gd name="connsiteY17" fmla="*/ 2198253 h 3891357"/>
                <a:gd name="connsiteX18" fmla="*/ 5641285 w 9085271"/>
                <a:gd name="connsiteY18" fmla="*/ 2274453 h 3891357"/>
                <a:gd name="connsiteX19" fmla="*/ 4774510 w 9085271"/>
                <a:gd name="connsiteY19" fmla="*/ 2322078 h 3891357"/>
                <a:gd name="connsiteX20" fmla="*/ 4155385 w 9085271"/>
                <a:gd name="connsiteY20" fmla="*/ 2817378 h 3891357"/>
                <a:gd name="connsiteX21" fmla="*/ 3193360 w 9085271"/>
                <a:gd name="connsiteY21" fmla="*/ 3693678 h 3891357"/>
                <a:gd name="connsiteX22" fmla="*/ 3014766 w 9085271"/>
                <a:gd name="connsiteY22" fmla="*/ 3874655 h 3891357"/>
                <a:gd name="connsiteX23" fmla="*/ 2612335 w 9085271"/>
                <a:gd name="connsiteY23" fmla="*/ 3862746 h 3891357"/>
                <a:gd name="connsiteX24" fmla="*/ 2859986 w 9085271"/>
                <a:gd name="connsiteY24" fmla="*/ 3607953 h 3891357"/>
                <a:gd name="connsiteX25" fmla="*/ 3669610 w 9085271"/>
                <a:gd name="connsiteY25" fmla="*/ 2865003 h 3891357"/>
                <a:gd name="connsiteX26" fmla="*/ 4002985 w 9085271"/>
                <a:gd name="connsiteY26" fmla="*/ 2474478 h 3891357"/>
                <a:gd name="connsiteX27" fmla="*/ 2659960 w 9085271"/>
                <a:gd name="connsiteY27" fmla="*/ 2341128 h 3891357"/>
                <a:gd name="connsiteX28" fmla="*/ 907360 w 9085271"/>
                <a:gd name="connsiteY28" fmla="*/ 2226828 h 3891357"/>
                <a:gd name="connsiteX29" fmla="*/ 35823 w 9085271"/>
                <a:gd name="connsiteY29" fmla="*/ 2698315 h 3891357"/>
                <a:gd name="connsiteX30" fmla="*/ 31060 w 9085271"/>
                <a:gd name="connsiteY30" fmla="*/ 2464953 h 3891357"/>
                <a:gd name="connsiteX31" fmla="*/ 602560 w 9085271"/>
                <a:gd name="connsiteY31" fmla="*/ 2064903 h 3891357"/>
                <a:gd name="connsiteX32" fmla="*/ 7248 w 9085271"/>
                <a:gd name="connsiteY32" fmla="*/ 1879166 h 3891357"/>
                <a:gd name="connsiteX33" fmla="*/ 35822 w 9085271"/>
                <a:gd name="connsiteY33" fmla="*/ 1662471 h 3891357"/>
                <a:gd name="connsiteX34" fmla="*/ 288235 w 9085271"/>
                <a:gd name="connsiteY34" fmla="*/ 1741053 h 3891357"/>
                <a:gd name="connsiteX0" fmla="*/ 288235 w 9085271"/>
                <a:gd name="connsiteY0" fmla="*/ 1741053 h 3891357"/>
                <a:gd name="connsiteX1" fmla="*/ 1357408 w 9085271"/>
                <a:gd name="connsiteY1" fmla="*/ 1963279 h 3891357"/>
                <a:gd name="connsiteX2" fmla="*/ 1561823 w 9085271"/>
                <a:gd name="connsiteY2" fmla="*/ 1987322 h 3891357"/>
                <a:gd name="connsiteX3" fmla="*/ 1809510 w 9085271"/>
                <a:gd name="connsiteY3" fmla="*/ 1959880 h 3891357"/>
                <a:gd name="connsiteX4" fmla="*/ 3469585 w 9085271"/>
                <a:gd name="connsiteY4" fmla="*/ 1941078 h 3891357"/>
                <a:gd name="connsiteX5" fmla="*/ 5917510 w 9085271"/>
                <a:gd name="connsiteY5" fmla="*/ 1750578 h 3891357"/>
                <a:gd name="connsiteX6" fmla="*/ 7660585 w 9085271"/>
                <a:gd name="connsiteY6" fmla="*/ 1207653 h 3891357"/>
                <a:gd name="connsiteX7" fmla="*/ 8470210 w 9085271"/>
                <a:gd name="connsiteY7" fmla="*/ 293253 h 3891357"/>
                <a:gd name="connsiteX8" fmla="*/ 8994085 w 9085271"/>
                <a:gd name="connsiteY8" fmla="*/ 17028 h 3891357"/>
                <a:gd name="connsiteX9" fmla="*/ 9079810 w 9085271"/>
                <a:gd name="connsiteY9" fmla="*/ 702828 h 3891357"/>
                <a:gd name="connsiteX10" fmla="*/ 9079810 w 9085271"/>
                <a:gd name="connsiteY10" fmla="*/ 2798328 h 3891357"/>
                <a:gd name="connsiteX11" fmla="*/ 9079810 w 9085271"/>
                <a:gd name="connsiteY11" fmla="*/ 3484128 h 3891357"/>
                <a:gd name="connsiteX12" fmla="*/ 9003610 w 9085271"/>
                <a:gd name="connsiteY12" fmla="*/ 3827028 h 3891357"/>
                <a:gd name="connsiteX13" fmla="*/ 8203510 w 9085271"/>
                <a:gd name="connsiteY13" fmla="*/ 3846078 h 3891357"/>
                <a:gd name="connsiteX14" fmla="*/ 7041460 w 9085271"/>
                <a:gd name="connsiteY14" fmla="*/ 3798453 h 3891357"/>
                <a:gd name="connsiteX15" fmla="*/ 7251010 w 9085271"/>
                <a:gd name="connsiteY15" fmla="*/ 2541153 h 3891357"/>
                <a:gd name="connsiteX16" fmla="*/ 7260535 w 9085271"/>
                <a:gd name="connsiteY16" fmla="*/ 2312553 h 3891357"/>
                <a:gd name="connsiteX17" fmla="*/ 6841435 w 9085271"/>
                <a:gd name="connsiteY17" fmla="*/ 2198253 h 3891357"/>
                <a:gd name="connsiteX18" fmla="*/ 5641285 w 9085271"/>
                <a:gd name="connsiteY18" fmla="*/ 2274453 h 3891357"/>
                <a:gd name="connsiteX19" fmla="*/ 4774510 w 9085271"/>
                <a:gd name="connsiteY19" fmla="*/ 2322078 h 3891357"/>
                <a:gd name="connsiteX20" fmla="*/ 4155385 w 9085271"/>
                <a:gd name="connsiteY20" fmla="*/ 2817378 h 3891357"/>
                <a:gd name="connsiteX21" fmla="*/ 3193360 w 9085271"/>
                <a:gd name="connsiteY21" fmla="*/ 3693678 h 3891357"/>
                <a:gd name="connsiteX22" fmla="*/ 3014766 w 9085271"/>
                <a:gd name="connsiteY22" fmla="*/ 3874655 h 3891357"/>
                <a:gd name="connsiteX23" fmla="*/ 2612335 w 9085271"/>
                <a:gd name="connsiteY23" fmla="*/ 3862746 h 3891357"/>
                <a:gd name="connsiteX24" fmla="*/ 2859986 w 9085271"/>
                <a:gd name="connsiteY24" fmla="*/ 3607953 h 3891357"/>
                <a:gd name="connsiteX25" fmla="*/ 3669610 w 9085271"/>
                <a:gd name="connsiteY25" fmla="*/ 2865003 h 3891357"/>
                <a:gd name="connsiteX26" fmla="*/ 4002985 w 9085271"/>
                <a:gd name="connsiteY26" fmla="*/ 2474478 h 3891357"/>
                <a:gd name="connsiteX27" fmla="*/ 2659960 w 9085271"/>
                <a:gd name="connsiteY27" fmla="*/ 2341128 h 3891357"/>
                <a:gd name="connsiteX28" fmla="*/ 907360 w 9085271"/>
                <a:gd name="connsiteY28" fmla="*/ 2226828 h 3891357"/>
                <a:gd name="connsiteX29" fmla="*/ 35823 w 9085271"/>
                <a:gd name="connsiteY29" fmla="*/ 2698315 h 3891357"/>
                <a:gd name="connsiteX30" fmla="*/ 31060 w 9085271"/>
                <a:gd name="connsiteY30" fmla="*/ 2464953 h 3891357"/>
                <a:gd name="connsiteX31" fmla="*/ 602560 w 9085271"/>
                <a:gd name="connsiteY31" fmla="*/ 2064903 h 3891357"/>
                <a:gd name="connsiteX32" fmla="*/ 7248 w 9085271"/>
                <a:gd name="connsiteY32" fmla="*/ 1879166 h 3891357"/>
                <a:gd name="connsiteX33" fmla="*/ 35822 w 9085271"/>
                <a:gd name="connsiteY33" fmla="*/ 1662471 h 3891357"/>
                <a:gd name="connsiteX34" fmla="*/ 288235 w 9085271"/>
                <a:gd name="connsiteY34" fmla="*/ 1741053 h 3891357"/>
                <a:gd name="connsiteX0" fmla="*/ 288235 w 9085271"/>
                <a:gd name="connsiteY0" fmla="*/ 1741053 h 3891357"/>
                <a:gd name="connsiteX1" fmla="*/ 1357408 w 9085271"/>
                <a:gd name="connsiteY1" fmla="*/ 1963279 h 3891357"/>
                <a:gd name="connsiteX2" fmla="*/ 1561823 w 9085271"/>
                <a:gd name="connsiteY2" fmla="*/ 1987322 h 3891357"/>
                <a:gd name="connsiteX3" fmla="*/ 1928484 w 9085271"/>
                <a:gd name="connsiteY3" fmla="*/ 1946283 h 3891357"/>
                <a:gd name="connsiteX4" fmla="*/ 3469585 w 9085271"/>
                <a:gd name="connsiteY4" fmla="*/ 1941078 h 3891357"/>
                <a:gd name="connsiteX5" fmla="*/ 5917510 w 9085271"/>
                <a:gd name="connsiteY5" fmla="*/ 1750578 h 3891357"/>
                <a:gd name="connsiteX6" fmla="*/ 7660585 w 9085271"/>
                <a:gd name="connsiteY6" fmla="*/ 1207653 h 3891357"/>
                <a:gd name="connsiteX7" fmla="*/ 8470210 w 9085271"/>
                <a:gd name="connsiteY7" fmla="*/ 293253 h 3891357"/>
                <a:gd name="connsiteX8" fmla="*/ 8994085 w 9085271"/>
                <a:gd name="connsiteY8" fmla="*/ 17028 h 3891357"/>
                <a:gd name="connsiteX9" fmla="*/ 9079810 w 9085271"/>
                <a:gd name="connsiteY9" fmla="*/ 702828 h 3891357"/>
                <a:gd name="connsiteX10" fmla="*/ 9079810 w 9085271"/>
                <a:gd name="connsiteY10" fmla="*/ 2798328 h 3891357"/>
                <a:gd name="connsiteX11" fmla="*/ 9079810 w 9085271"/>
                <a:gd name="connsiteY11" fmla="*/ 3484128 h 3891357"/>
                <a:gd name="connsiteX12" fmla="*/ 9003610 w 9085271"/>
                <a:gd name="connsiteY12" fmla="*/ 3827028 h 3891357"/>
                <a:gd name="connsiteX13" fmla="*/ 8203510 w 9085271"/>
                <a:gd name="connsiteY13" fmla="*/ 3846078 h 3891357"/>
                <a:gd name="connsiteX14" fmla="*/ 7041460 w 9085271"/>
                <a:gd name="connsiteY14" fmla="*/ 3798453 h 3891357"/>
                <a:gd name="connsiteX15" fmla="*/ 7251010 w 9085271"/>
                <a:gd name="connsiteY15" fmla="*/ 2541153 h 3891357"/>
                <a:gd name="connsiteX16" fmla="*/ 7260535 w 9085271"/>
                <a:gd name="connsiteY16" fmla="*/ 2312553 h 3891357"/>
                <a:gd name="connsiteX17" fmla="*/ 6841435 w 9085271"/>
                <a:gd name="connsiteY17" fmla="*/ 2198253 h 3891357"/>
                <a:gd name="connsiteX18" fmla="*/ 5641285 w 9085271"/>
                <a:gd name="connsiteY18" fmla="*/ 2274453 h 3891357"/>
                <a:gd name="connsiteX19" fmla="*/ 4774510 w 9085271"/>
                <a:gd name="connsiteY19" fmla="*/ 2322078 h 3891357"/>
                <a:gd name="connsiteX20" fmla="*/ 4155385 w 9085271"/>
                <a:gd name="connsiteY20" fmla="*/ 2817378 h 3891357"/>
                <a:gd name="connsiteX21" fmla="*/ 3193360 w 9085271"/>
                <a:gd name="connsiteY21" fmla="*/ 3693678 h 3891357"/>
                <a:gd name="connsiteX22" fmla="*/ 3014766 w 9085271"/>
                <a:gd name="connsiteY22" fmla="*/ 3874655 h 3891357"/>
                <a:gd name="connsiteX23" fmla="*/ 2612335 w 9085271"/>
                <a:gd name="connsiteY23" fmla="*/ 3862746 h 3891357"/>
                <a:gd name="connsiteX24" fmla="*/ 2859986 w 9085271"/>
                <a:gd name="connsiteY24" fmla="*/ 3607953 h 3891357"/>
                <a:gd name="connsiteX25" fmla="*/ 3669610 w 9085271"/>
                <a:gd name="connsiteY25" fmla="*/ 2865003 h 3891357"/>
                <a:gd name="connsiteX26" fmla="*/ 4002985 w 9085271"/>
                <a:gd name="connsiteY26" fmla="*/ 2474478 h 3891357"/>
                <a:gd name="connsiteX27" fmla="*/ 2659960 w 9085271"/>
                <a:gd name="connsiteY27" fmla="*/ 2341128 h 3891357"/>
                <a:gd name="connsiteX28" fmla="*/ 907360 w 9085271"/>
                <a:gd name="connsiteY28" fmla="*/ 2226828 h 3891357"/>
                <a:gd name="connsiteX29" fmla="*/ 35823 w 9085271"/>
                <a:gd name="connsiteY29" fmla="*/ 2698315 h 3891357"/>
                <a:gd name="connsiteX30" fmla="*/ 31060 w 9085271"/>
                <a:gd name="connsiteY30" fmla="*/ 2464953 h 3891357"/>
                <a:gd name="connsiteX31" fmla="*/ 602560 w 9085271"/>
                <a:gd name="connsiteY31" fmla="*/ 2064903 h 3891357"/>
                <a:gd name="connsiteX32" fmla="*/ 7248 w 9085271"/>
                <a:gd name="connsiteY32" fmla="*/ 1879166 h 3891357"/>
                <a:gd name="connsiteX33" fmla="*/ 35822 w 9085271"/>
                <a:gd name="connsiteY33" fmla="*/ 1662471 h 3891357"/>
                <a:gd name="connsiteX34" fmla="*/ 288235 w 9085271"/>
                <a:gd name="connsiteY34" fmla="*/ 1741053 h 3891357"/>
                <a:gd name="connsiteX0" fmla="*/ 288235 w 9085271"/>
                <a:gd name="connsiteY0" fmla="*/ 1741053 h 3891357"/>
                <a:gd name="connsiteX1" fmla="*/ 1357408 w 9085271"/>
                <a:gd name="connsiteY1" fmla="*/ 1963279 h 3891357"/>
                <a:gd name="connsiteX2" fmla="*/ 1602614 w 9085271"/>
                <a:gd name="connsiteY2" fmla="*/ 1977124 h 3891357"/>
                <a:gd name="connsiteX3" fmla="*/ 1928484 w 9085271"/>
                <a:gd name="connsiteY3" fmla="*/ 1946283 h 3891357"/>
                <a:gd name="connsiteX4" fmla="*/ 3469585 w 9085271"/>
                <a:gd name="connsiteY4" fmla="*/ 1941078 h 3891357"/>
                <a:gd name="connsiteX5" fmla="*/ 5917510 w 9085271"/>
                <a:gd name="connsiteY5" fmla="*/ 1750578 h 3891357"/>
                <a:gd name="connsiteX6" fmla="*/ 7660585 w 9085271"/>
                <a:gd name="connsiteY6" fmla="*/ 1207653 h 3891357"/>
                <a:gd name="connsiteX7" fmla="*/ 8470210 w 9085271"/>
                <a:gd name="connsiteY7" fmla="*/ 293253 h 3891357"/>
                <a:gd name="connsiteX8" fmla="*/ 8994085 w 9085271"/>
                <a:gd name="connsiteY8" fmla="*/ 17028 h 3891357"/>
                <a:gd name="connsiteX9" fmla="*/ 9079810 w 9085271"/>
                <a:gd name="connsiteY9" fmla="*/ 702828 h 3891357"/>
                <a:gd name="connsiteX10" fmla="*/ 9079810 w 9085271"/>
                <a:gd name="connsiteY10" fmla="*/ 2798328 h 3891357"/>
                <a:gd name="connsiteX11" fmla="*/ 9079810 w 9085271"/>
                <a:gd name="connsiteY11" fmla="*/ 3484128 h 3891357"/>
                <a:gd name="connsiteX12" fmla="*/ 9003610 w 9085271"/>
                <a:gd name="connsiteY12" fmla="*/ 3827028 h 3891357"/>
                <a:gd name="connsiteX13" fmla="*/ 8203510 w 9085271"/>
                <a:gd name="connsiteY13" fmla="*/ 3846078 h 3891357"/>
                <a:gd name="connsiteX14" fmla="*/ 7041460 w 9085271"/>
                <a:gd name="connsiteY14" fmla="*/ 3798453 h 3891357"/>
                <a:gd name="connsiteX15" fmla="*/ 7251010 w 9085271"/>
                <a:gd name="connsiteY15" fmla="*/ 2541153 h 3891357"/>
                <a:gd name="connsiteX16" fmla="*/ 7260535 w 9085271"/>
                <a:gd name="connsiteY16" fmla="*/ 2312553 h 3891357"/>
                <a:gd name="connsiteX17" fmla="*/ 6841435 w 9085271"/>
                <a:gd name="connsiteY17" fmla="*/ 2198253 h 3891357"/>
                <a:gd name="connsiteX18" fmla="*/ 5641285 w 9085271"/>
                <a:gd name="connsiteY18" fmla="*/ 2274453 h 3891357"/>
                <a:gd name="connsiteX19" fmla="*/ 4774510 w 9085271"/>
                <a:gd name="connsiteY19" fmla="*/ 2322078 h 3891357"/>
                <a:gd name="connsiteX20" fmla="*/ 4155385 w 9085271"/>
                <a:gd name="connsiteY20" fmla="*/ 2817378 h 3891357"/>
                <a:gd name="connsiteX21" fmla="*/ 3193360 w 9085271"/>
                <a:gd name="connsiteY21" fmla="*/ 3693678 h 3891357"/>
                <a:gd name="connsiteX22" fmla="*/ 3014766 w 9085271"/>
                <a:gd name="connsiteY22" fmla="*/ 3874655 h 3891357"/>
                <a:gd name="connsiteX23" fmla="*/ 2612335 w 9085271"/>
                <a:gd name="connsiteY23" fmla="*/ 3862746 h 3891357"/>
                <a:gd name="connsiteX24" fmla="*/ 2859986 w 9085271"/>
                <a:gd name="connsiteY24" fmla="*/ 3607953 h 3891357"/>
                <a:gd name="connsiteX25" fmla="*/ 3669610 w 9085271"/>
                <a:gd name="connsiteY25" fmla="*/ 2865003 h 3891357"/>
                <a:gd name="connsiteX26" fmla="*/ 4002985 w 9085271"/>
                <a:gd name="connsiteY26" fmla="*/ 2474478 h 3891357"/>
                <a:gd name="connsiteX27" fmla="*/ 2659960 w 9085271"/>
                <a:gd name="connsiteY27" fmla="*/ 2341128 h 3891357"/>
                <a:gd name="connsiteX28" fmla="*/ 907360 w 9085271"/>
                <a:gd name="connsiteY28" fmla="*/ 2226828 h 3891357"/>
                <a:gd name="connsiteX29" fmla="*/ 35823 w 9085271"/>
                <a:gd name="connsiteY29" fmla="*/ 2698315 h 3891357"/>
                <a:gd name="connsiteX30" fmla="*/ 31060 w 9085271"/>
                <a:gd name="connsiteY30" fmla="*/ 2464953 h 3891357"/>
                <a:gd name="connsiteX31" fmla="*/ 602560 w 9085271"/>
                <a:gd name="connsiteY31" fmla="*/ 2064903 h 3891357"/>
                <a:gd name="connsiteX32" fmla="*/ 7248 w 9085271"/>
                <a:gd name="connsiteY32" fmla="*/ 1879166 h 3891357"/>
                <a:gd name="connsiteX33" fmla="*/ 35822 w 9085271"/>
                <a:gd name="connsiteY33" fmla="*/ 1662471 h 3891357"/>
                <a:gd name="connsiteX34" fmla="*/ 288235 w 9085271"/>
                <a:gd name="connsiteY34" fmla="*/ 1741053 h 3891357"/>
                <a:gd name="connsiteX0" fmla="*/ 288235 w 9085271"/>
                <a:gd name="connsiteY0" fmla="*/ 1741053 h 3891357"/>
                <a:gd name="connsiteX1" fmla="*/ 1204442 w 9085271"/>
                <a:gd name="connsiteY1" fmla="*/ 1922488 h 3891357"/>
                <a:gd name="connsiteX2" fmla="*/ 1602614 w 9085271"/>
                <a:gd name="connsiteY2" fmla="*/ 1977124 h 3891357"/>
                <a:gd name="connsiteX3" fmla="*/ 1928484 w 9085271"/>
                <a:gd name="connsiteY3" fmla="*/ 1946283 h 3891357"/>
                <a:gd name="connsiteX4" fmla="*/ 3469585 w 9085271"/>
                <a:gd name="connsiteY4" fmla="*/ 1941078 h 3891357"/>
                <a:gd name="connsiteX5" fmla="*/ 5917510 w 9085271"/>
                <a:gd name="connsiteY5" fmla="*/ 1750578 h 3891357"/>
                <a:gd name="connsiteX6" fmla="*/ 7660585 w 9085271"/>
                <a:gd name="connsiteY6" fmla="*/ 1207653 h 3891357"/>
                <a:gd name="connsiteX7" fmla="*/ 8470210 w 9085271"/>
                <a:gd name="connsiteY7" fmla="*/ 293253 h 3891357"/>
                <a:gd name="connsiteX8" fmla="*/ 8994085 w 9085271"/>
                <a:gd name="connsiteY8" fmla="*/ 17028 h 3891357"/>
                <a:gd name="connsiteX9" fmla="*/ 9079810 w 9085271"/>
                <a:gd name="connsiteY9" fmla="*/ 702828 h 3891357"/>
                <a:gd name="connsiteX10" fmla="*/ 9079810 w 9085271"/>
                <a:gd name="connsiteY10" fmla="*/ 2798328 h 3891357"/>
                <a:gd name="connsiteX11" fmla="*/ 9079810 w 9085271"/>
                <a:gd name="connsiteY11" fmla="*/ 3484128 h 3891357"/>
                <a:gd name="connsiteX12" fmla="*/ 9003610 w 9085271"/>
                <a:gd name="connsiteY12" fmla="*/ 3827028 h 3891357"/>
                <a:gd name="connsiteX13" fmla="*/ 8203510 w 9085271"/>
                <a:gd name="connsiteY13" fmla="*/ 3846078 h 3891357"/>
                <a:gd name="connsiteX14" fmla="*/ 7041460 w 9085271"/>
                <a:gd name="connsiteY14" fmla="*/ 3798453 h 3891357"/>
                <a:gd name="connsiteX15" fmla="*/ 7251010 w 9085271"/>
                <a:gd name="connsiteY15" fmla="*/ 2541153 h 3891357"/>
                <a:gd name="connsiteX16" fmla="*/ 7260535 w 9085271"/>
                <a:gd name="connsiteY16" fmla="*/ 2312553 h 3891357"/>
                <a:gd name="connsiteX17" fmla="*/ 6841435 w 9085271"/>
                <a:gd name="connsiteY17" fmla="*/ 2198253 h 3891357"/>
                <a:gd name="connsiteX18" fmla="*/ 5641285 w 9085271"/>
                <a:gd name="connsiteY18" fmla="*/ 2274453 h 3891357"/>
                <a:gd name="connsiteX19" fmla="*/ 4774510 w 9085271"/>
                <a:gd name="connsiteY19" fmla="*/ 2322078 h 3891357"/>
                <a:gd name="connsiteX20" fmla="*/ 4155385 w 9085271"/>
                <a:gd name="connsiteY20" fmla="*/ 2817378 h 3891357"/>
                <a:gd name="connsiteX21" fmla="*/ 3193360 w 9085271"/>
                <a:gd name="connsiteY21" fmla="*/ 3693678 h 3891357"/>
                <a:gd name="connsiteX22" fmla="*/ 3014766 w 9085271"/>
                <a:gd name="connsiteY22" fmla="*/ 3874655 h 3891357"/>
                <a:gd name="connsiteX23" fmla="*/ 2612335 w 9085271"/>
                <a:gd name="connsiteY23" fmla="*/ 3862746 h 3891357"/>
                <a:gd name="connsiteX24" fmla="*/ 2859986 w 9085271"/>
                <a:gd name="connsiteY24" fmla="*/ 3607953 h 3891357"/>
                <a:gd name="connsiteX25" fmla="*/ 3669610 w 9085271"/>
                <a:gd name="connsiteY25" fmla="*/ 2865003 h 3891357"/>
                <a:gd name="connsiteX26" fmla="*/ 4002985 w 9085271"/>
                <a:gd name="connsiteY26" fmla="*/ 2474478 h 3891357"/>
                <a:gd name="connsiteX27" fmla="*/ 2659960 w 9085271"/>
                <a:gd name="connsiteY27" fmla="*/ 2341128 h 3891357"/>
                <a:gd name="connsiteX28" fmla="*/ 907360 w 9085271"/>
                <a:gd name="connsiteY28" fmla="*/ 2226828 h 3891357"/>
                <a:gd name="connsiteX29" fmla="*/ 35823 w 9085271"/>
                <a:gd name="connsiteY29" fmla="*/ 2698315 h 3891357"/>
                <a:gd name="connsiteX30" fmla="*/ 31060 w 9085271"/>
                <a:gd name="connsiteY30" fmla="*/ 2464953 h 3891357"/>
                <a:gd name="connsiteX31" fmla="*/ 602560 w 9085271"/>
                <a:gd name="connsiteY31" fmla="*/ 2064903 h 3891357"/>
                <a:gd name="connsiteX32" fmla="*/ 7248 w 9085271"/>
                <a:gd name="connsiteY32" fmla="*/ 1879166 h 3891357"/>
                <a:gd name="connsiteX33" fmla="*/ 35822 w 9085271"/>
                <a:gd name="connsiteY33" fmla="*/ 1662471 h 3891357"/>
                <a:gd name="connsiteX34" fmla="*/ 288235 w 9085271"/>
                <a:gd name="connsiteY34" fmla="*/ 1741053 h 3891357"/>
                <a:gd name="connsiteX0" fmla="*/ 288235 w 9085271"/>
                <a:gd name="connsiteY0" fmla="*/ 1741053 h 3891357"/>
                <a:gd name="connsiteX1" fmla="*/ 1204442 w 9085271"/>
                <a:gd name="connsiteY1" fmla="*/ 1922488 h 3891357"/>
                <a:gd name="connsiteX2" fmla="*/ 1377804 w 9085271"/>
                <a:gd name="connsiteY2" fmla="*/ 1966679 h 3891357"/>
                <a:gd name="connsiteX3" fmla="*/ 1602614 w 9085271"/>
                <a:gd name="connsiteY3" fmla="*/ 1977124 h 3891357"/>
                <a:gd name="connsiteX4" fmla="*/ 1928484 w 9085271"/>
                <a:gd name="connsiteY4" fmla="*/ 1946283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43256 w 9085271"/>
                <a:gd name="connsiteY1" fmla="*/ 1898693 h 3891357"/>
                <a:gd name="connsiteX2" fmla="*/ 1377804 w 9085271"/>
                <a:gd name="connsiteY2" fmla="*/ 1966679 h 3891357"/>
                <a:gd name="connsiteX3" fmla="*/ 1602614 w 9085271"/>
                <a:gd name="connsiteY3" fmla="*/ 1977124 h 3891357"/>
                <a:gd name="connsiteX4" fmla="*/ 1928484 w 9085271"/>
                <a:gd name="connsiteY4" fmla="*/ 1946283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77804 w 9085271"/>
                <a:gd name="connsiteY2" fmla="*/ 1966679 h 3891357"/>
                <a:gd name="connsiteX3" fmla="*/ 1602614 w 9085271"/>
                <a:gd name="connsiteY3" fmla="*/ 1977124 h 3891357"/>
                <a:gd name="connsiteX4" fmla="*/ 1928484 w 9085271"/>
                <a:gd name="connsiteY4" fmla="*/ 1946283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77804 w 9085271"/>
                <a:gd name="connsiteY2" fmla="*/ 1966679 h 3891357"/>
                <a:gd name="connsiteX3" fmla="*/ 1602614 w 9085271"/>
                <a:gd name="connsiteY3" fmla="*/ 1977124 h 3891357"/>
                <a:gd name="connsiteX4" fmla="*/ 1928484 w 9085271"/>
                <a:gd name="connsiteY4" fmla="*/ 1946283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77804 w 9085271"/>
                <a:gd name="connsiteY2" fmla="*/ 1966679 h 3891357"/>
                <a:gd name="connsiteX3" fmla="*/ 1626408 w 9085271"/>
                <a:gd name="connsiteY3" fmla="*/ 2000919 h 3891357"/>
                <a:gd name="connsiteX4" fmla="*/ 1928484 w 9085271"/>
                <a:gd name="connsiteY4" fmla="*/ 1946283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77804 w 9085271"/>
                <a:gd name="connsiteY2" fmla="*/ 1966679 h 3891357"/>
                <a:gd name="connsiteX3" fmla="*/ 1626408 w 9085271"/>
                <a:gd name="connsiteY3" fmla="*/ 2000919 h 3891357"/>
                <a:gd name="connsiteX4" fmla="*/ 1938682 w 9085271"/>
                <a:gd name="connsiteY4" fmla="*/ 1956481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81203 w 9085271"/>
                <a:gd name="connsiteY2" fmla="*/ 1980276 h 3891357"/>
                <a:gd name="connsiteX3" fmla="*/ 1626408 w 9085271"/>
                <a:gd name="connsiteY3" fmla="*/ 2000919 h 3891357"/>
                <a:gd name="connsiteX4" fmla="*/ 1938682 w 9085271"/>
                <a:gd name="connsiteY4" fmla="*/ 1956481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81203 w 9085271"/>
                <a:gd name="connsiteY2" fmla="*/ 1980276 h 3891357"/>
                <a:gd name="connsiteX3" fmla="*/ 1626408 w 9085271"/>
                <a:gd name="connsiteY3" fmla="*/ 2000919 h 3891357"/>
                <a:gd name="connsiteX4" fmla="*/ 1965876 w 9085271"/>
                <a:gd name="connsiteY4" fmla="*/ 1953082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81203 w 9085271"/>
                <a:gd name="connsiteY2" fmla="*/ 1980276 h 3891357"/>
                <a:gd name="connsiteX3" fmla="*/ 1626408 w 9085271"/>
                <a:gd name="connsiteY3" fmla="*/ 2000919 h 3891357"/>
                <a:gd name="connsiteX4" fmla="*/ 1965876 w 9085271"/>
                <a:gd name="connsiteY4" fmla="*/ 1953082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30214 w 9085271"/>
                <a:gd name="connsiteY2" fmla="*/ 1973477 h 3891357"/>
                <a:gd name="connsiteX3" fmla="*/ 1626408 w 9085271"/>
                <a:gd name="connsiteY3" fmla="*/ 2000919 h 3891357"/>
                <a:gd name="connsiteX4" fmla="*/ 1965876 w 9085271"/>
                <a:gd name="connsiteY4" fmla="*/ 1953082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30214 w 9085271"/>
                <a:gd name="connsiteY2" fmla="*/ 1973477 h 3891357"/>
                <a:gd name="connsiteX3" fmla="*/ 1626408 w 9085271"/>
                <a:gd name="connsiteY3" fmla="*/ 2000919 h 3891357"/>
                <a:gd name="connsiteX4" fmla="*/ 1948879 w 9085271"/>
                <a:gd name="connsiteY4" fmla="*/ 1932686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30214 w 9085271"/>
                <a:gd name="connsiteY2" fmla="*/ 1973477 h 3891357"/>
                <a:gd name="connsiteX3" fmla="*/ 1626408 w 9085271"/>
                <a:gd name="connsiteY3" fmla="*/ 1987322 h 3891357"/>
                <a:gd name="connsiteX4" fmla="*/ 1948879 w 9085271"/>
                <a:gd name="connsiteY4" fmla="*/ 1932686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20017 w 9085271"/>
                <a:gd name="connsiteY2" fmla="*/ 1987074 h 3891357"/>
                <a:gd name="connsiteX3" fmla="*/ 1626408 w 9085271"/>
                <a:gd name="connsiteY3" fmla="*/ 1987322 h 3891357"/>
                <a:gd name="connsiteX4" fmla="*/ 1948879 w 9085271"/>
                <a:gd name="connsiteY4" fmla="*/ 1932686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248632 w 9085271"/>
                <a:gd name="connsiteY2" fmla="*/ 1956481 h 3891357"/>
                <a:gd name="connsiteX3" fmla="*/ 1626408 w 9085271"/>
                <a:gd name="connsiteY3" fmla="*/ 1987322 h 3891357"/>
                <a:gd name="connsiteX4" fmla="*/ 1948879 w 9085271"/>
                <a:gd name="connsiteY4" fmla="*/ 1932686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248632 w 9085271"/>
                <a:gd name="connsiteY2" fmla="*/ 1956481 h 3891357"/>
                <a:gd name="connsiteX3" fmla="*/ 1626408 w 9085271"/>
                <a:gd name="connsiteY3" fmla="*/ 1987322 h 3891357"/>
                <a:gd name="connsiteX4" fmla="*/ 1948879 w 9085271"/>
                <a:gd name="connsiteY4" fmla="*/ 1932686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248632 w 9085271"/>
                <a:gd name="connsiteY2" fmla="*/ 1956481 h 3891357"/>
                <a:gd name="connsiteX3" fmla="*/ 1626408 w 9085271"/>
                <a:gd name="connsiteY3" fmla="*/ 1987322 h 3891357"/>
                <a:gd name="connsiteX4" fmla="*/ 1948879 w 9085271"/>
                <a:gd name="connsiteY4" fmla="*/ 1932686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078670 w 9085271"/>
                <a:gd name="connsiteY1" fmla="*/ 1885096 h 3891357"/>
                <a:gd name="connsiteX2" fmla="*/ 1248632 w 9085271"/>
                <a:gd name="connsiteY2" fmla="*/ 1956481 h 3891357"/>
                <a:gd name="connsiteX3" fmla="*/ 1626408 w 9085271"/>
                <a:gd name="connsiteY3" fmla="*/ 1987322 h 3891357"/>
                <a:gd name="connsiteX4" fmla="*/ 1948879 w 9085271"/>
                <a:gd name="connsiteY4" fmla="*/ 1932686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078670 w 9085271"/>
                <a:gd name="connsiteY1" fmla="*/ 1885096 h 3891357"/>
                <a:gd name="connsiteX2" fmla="*/ 1248632 w 9085271"/>
                <a:gd name="connsiteY2" fmla="*/ 1956481 h 3891357"/>
                <a:gd name="connsiteX3" fmla="*/ 1745382 w 9085271"/>
                <a:gd name="connsiteY3" fmla="*/ 1977124 h 3891357"/>
                <a:gd name="connsiteX4" fmla="*/ 1948879 w 9085271"/>
                <a:gd name="connsiteY4" fmla="*/ 1932686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92282"/>
                <a:gd name="connsiteY0" fmla="*/ 1741053 h 4400264"/>
                <a:gd name="connsiteX1" fmla="*/ 1078670 w 9092282"/>
                <a:gd name="connsiteY1" fmla="*/ 1885096 h 4400264"/>
                <a:gd name="connsiteX2" fmla="*/ 1248632 w 9092282"/>
                <a:gd name="connsiteY2" fmla="*/ 1956481 h 4400264"/>
                <a:gd name="connsiteX3" fmla="*/ 1745382 w 9092282"/>
                <a:gd name="connsiteY3" fmla="*/ 1977124 h 4400264"/>
                <a:gd name="connsiteX4" fmla="*/ 1948879 w 9092282"/>
                <a:gd name="connsiteY4" fmla="*/ 1932686 h 4400264"/>
                <a:gd name="connsiteX5" fmla="*/ 3469585 w 9092282"/>
                <a:gd name="connsiteY5" fmla="*/ 1941078 h 4400264"/>
                <a:gd name="connsiteX6" fmla="*/ 5917510 w 9092282"/>
                <a:gd name="connsiteY6" fmla="*/ 1750578 h 4400264"/>
                <a:gd name="connsiteX7" fmla="*/ 7660585 w 9092282"/>
                <a:gd name="connsiteY7" fmla="*/ 1207653 h 4400264"/>
                <a:gd name="connsiteX8" fmla="*/ 8470210 w 9092282"/>
                <a:gd name="connsiteY8" fmla="*/ 293253 h 4400264"/>
                <a:gd name="connsiteX9" fmla="*/ 8994085 w 9092282"/>
                <a:gd name="connsiteY9" fmla="*/ 17028 h 4400264"/>
                <a:gd name="connsiteX10" fmla="*/ 9079810 w 9092282"/>
                <a:gd name="connsiteY10" fmla="*/ 702828 h 4400264"/>
                <a:gd name="connsiteX11" fmla="*/ 9079810 w 9092282"/>
                <a:gd name="connsiteY11" fmla="*/ 2798328 h 4400264"/>
                <a:gd name="connsiteX12" fmla="*/ 9079810 w 9092282"/>
                <a:gd name="connsiteY12" fmla="*/ 3484128 h 4400264"/>
                <a:gd name="connsiteX13" fmla="*/ 9016071 w 9092282"/>
                <a:gd name="connsiteY13" fmla="*/ 4400199 h 4400264"/>
                <a:gd name="connsiteX14" fmla="*/ 8203510 w 9092282"/>
                <a:gd name="connsiteY14" fmla="*/ 3846078 h 4400264"/>
                <a:gd name="connsiteX15" fmla="*/ 7041460 w 9092282"/>
                <a:gd name="connsiteY15" fmla="*/ 3798453 h 4400264"/>
                <a:gd name="connsiteX16" fmla="*/ 7251010 w 9092282"/>
                <a:gd name="connsiteY16" fmla="*/ 2541153 h 4400264"/>
                <a:gd name="connsiteX17" fmla="*/ 7260535 w 9092282"/>
                <a:gd name="connsiteY17" fmla="*/ 2312553 h 4400264"/>
                <a:gd name="connsiteX18" fmla="*/ 6841435 w 9092282"/>
                <a:gd name="connsiteY18" fmla="*/ 2198253 h 4400264"/>
                <a:gd name="connsiteX19" fmla="*/ 5641285 w 9092282"/>
                <a:gd name="connsiteY19" fmla="*/ 2274453 h 4400264"/>
                <a:gd name="connsiteX20" fmla="*/ 4774510 w 9092282"/>
                <a:gd name="connsiteY20" fmla="*/ 2322078 h 4400264"/>
                <a:gd name="connsiteX21" fmla="*/ 4155385 w 9092282"/>
                <a:gd name="connsiteY21" fmla="*/ 2817378 h 4400264"/>
                <a:gd name="connsiteX22" fmla="*/ 3193360 w 9092282"/>
                <a:gd name="connsiteY22" fmla="*/ 3693678 h 4400264"/>
                <a:gd name="connsiteX23" fmla="*/ 3014766 w 9092282"/>
                <a:gd name="connsiteY23" fmla="*/ 3874655 h 4400264"/>
                <a:gd name="connsiteX24" fmla="*/ 2612335 w 9092282"/>
                <a:gd name="connsiteY24" fmla="*/ 3862746 h 4400264"/>
                <a:gd name="connsiteX25" fmla="*/ 2859986 w 9092282"/>
                <a:gd name="connsiteY25" fmla="*/ 3607953 h 4400264"/>
                <a:gd name="connsiteX26" fmla="*/ 3669610 w 9092282"/>
                <a:gd name="connsiteY26" fmla="*/ 2865003 h 4400264"/>
                <a:gd name="connsiteX27" fmla="*/ 4002985 w 9092282"/>
                <a:gd name="connsiteY27" fmla="*/ 2474478 h 4400264"/>
                <a:gd name="connsiteX28" fmla="*/ 2659960 w 9092282"/>
                <a:gd name="connsiteY28" fmla="*/ 2341128 h 4400264"/>
                <a:gd name="connsiteX29" fmla="*/ 907360 w 9092282"/>
                <a:gd name="connsiteY29" fmla="*/ 2226828 h 4400264"/>
                <a:gd name="connsiteX30" fmla="*/ 35823 w 9092282"/>
                <a:gd name="connsiteY30" fmla="*/ 2698315 h 4400264"/>
                <a:gd name="connsiteX31" fmla="*/ 31060 w 9092282"/>
                <a:gd name="connsiteY31" fmla="*/ 2464953 h 4400264"/>
                <a:gd name="connsiteX32" fmla="*/ 602560 w 9092282"/>
                <a:gd name="connsiteY32" fmla="*/ 2064903 h 4400264"/>
                <a:gd name="connsiteX33" fmla="*/ 7248 w 9092282"/>
                <a:gd name="connsiteY33" fmla="*/ 1879166 h 4400264"/>
                <a:gd name="connsiteX34" fmla="*/ 35822 w 9092282"/>
                <a:gd name="connsiteY34" fmla="*/ 1662471 h 4400264"/>
                <a:gd name="connsiteX35" fmla="*/ 288235 w 9092282"/>
                <a:gd name="connsiteY35" fmla="*/ 1741053 h 4400264"/>
                <a:gd name="connsiteX0" fmla="*/ 288235 w 9106117"/>
                <a:gd name="connsiteY0" fmla="*/ 1741053 h 4487417"/>
                <a:gd name="connsiteX1" fmla="*/ 1078670 w 9106117"/>
                <a:gd name="connsiteY1" fmla="*/ 1885096 h 4487417"/>
                <a:gd name="connsiteX2" fmla="*/ 1248632 w 9106117"/>
                <a:gd name="connsiteY2" fmla="*/ 1956481 h 4487417"/>
                <a:gd name="connsiteX3" fmla="*/ 1745382 w 9106117"/>
                <a:gd name="connsiteY3" fmla="*/ 1977124 h 4487417"/>
                <a:gd name="connsiteX4" fmla="*/ 1948879 w 9106117"/>
                <a:gd name="connsiteY4" fmla="*/ 1932686 h 4487417"/>
                <a:gd name="connsiteX5" fmla="*/ 3469585 w 9106117"/>
                <a:gd name="connsiteY5" fmla="*/ 1941078 h 4487417"/>
                <a:gd name="connsiteX6" fmla="*/ 5917510 w 9106117"/>
                <a:gd name="connsiteY6" fmla="*/ 1750578 h 4487417"/>
                <a:gd name="connsiteX7" fmla="*/ 7660585 w 9106117"/>
                <a:gd name="connsiteY7" fmla="*/ 1207653 h 4487417"/>
                <a:gd name="connsiteX8" fmla="*/ 8470210 w 9106117"/>
                <a:gd name="connsiteY8" fmla="*/ 293253 h 4487417"/>
                <a:gd name="connsiteX9" fmla="*/ 8994085 w 9106117"/>
                <a:gd name="connsiteY9" fmla="*/ 17028 h 4487417"/>
                <a:gd name="connsiteX10" fmla="*/ 9079810 w 9106117"/>
                <a:gd name="connsiteY10" fmla="*/ 702828 h 4487417"/>
                <a:gd name="connsiteX11" fmla="*/ 9079810 w 9106117"/>
                <a:gd name="connsiteY11" fmla="*/ 2798328 h 4487417"/>
                <a:gd name="connsiteX12" fmla="*/ 9079810 w 9106117"/>
                <a:gd name="connsiteY12" fmla="*/ 3484128 h 4487417"/>
                <a:gd name="connsiteX13" fmla="*/ 9016071 w 9106117"/>
                <a:gd name="connsiteY13" fmla="*/ 4400199 h 4487417"/>
                <a:gd name="connsiteX14" fmla="*/ 8103829 w 9106117"/>
                <a:gd name="connsiteY14" fmla="*/ 4381868 h 4487417"/>
                <a:gd name="connsiteX15" fmla="*/ 7041460 w 9106117"/>
                <a:gd name="connsiteY15" fmla="*/ 3798453 h 4487417"/>
                <a:gd name="connsiteX16" fmla="*/ 7251010 w 9106117"/>
                <a:gd name="connsiteY16" fmla="*/ 2541153 h 4487417"/>
                <a:gd name="connsiteX17" fmla="*/ 7260535 w 9106117"/>
                <a:gd name="connsiteY17" fmla="*/ 2312553 h 4487417"/>
                <a:gd name="connsiteX18" fmla="*/ 6841435 w 9106117"/>
                <a:gd name="connsiteY18" fmla="*/ 2198253 h 4487417"/>
                <a:gd name="connsiteX19" fmla="*/ 5641285 w 9106117"/>
                <a:gd name="connsiteY19" fmla="*/ 2274453 h 4487417"/>
                <a:gd name="connsiteX20" fmla="*/ 4774510 w 9106117"/>
                <a:gd name="connsiteY20" fmla="*/ 2322078 h 4487417"/>
                <a:gd name="connsiteX21" fmla="*/ 4155385 w 9106117"/>
                <a:gd name="connsiteY21" fmla="*/ 2817378 h 4487417"/>
                <a:gd name="connsiteX22" fmla="*/ 3193360 w 9106117"/>
                <a:gd name="connsiteY22" fmla="*/ 3693678 h 4487417"/>
                <a:gd name="connsiteX23" fmla="*/ 3014766 w 9106117"/>
                <a:gd name="connsiteY23" fmla="*/ 3874655 h 4487417"/>
                <a:gd name="connsiteX24" fmla="*/ 2612335 w 9106117"/>
                <a:gd name="connsiteY24" fmla="*/ 3862746 h 4487417"/>
                <a:gd name="connsiteX25" fmla="*/ 2859986 w 9106117"/>
                <a:gd name="connsiteY25" fmla="*/ 3607953 h 4487417"/>
                <a:gd name="connsiteX26" fmla="*/ 3669610 w 9106117"/>
                <a:gd name="connsiteY26" fmla="*/ 2865003 h 4487417"/>
                <a:gd name="connsiteX27" fmla="*/ 4002985 w 9106117"/>
                <a:gd name="connsiteY27" fmla="*/ 2474478 h 4487417"/>
                <a:gd name="connsiteX28" fmla="*/ 2659960 w 9106117"/>
                <a:gd name="connsiteY28" fmla="*/ 2341128 h 4487417"/>
                <a:gd name="connsiteX29" fmla="*/ 907360 w 9106117"/>
                <a:gd name="connsiteY29" fmla="*/ 2226828 h 4487417"/>
                <a:gd name="connsiteX30" fmla="*/ 35823 w 9106117"/>
                <a:gd name="connsiteY30" fmla="*/ 2698315 h 4487417"/>
                <a:gd name="connsiteX31" fmla="*/ 31060 w 9106117"/>
                <a:gd name="connsiteY31" fmla="*/ 2464953 h 4487417"/>
                <a:gd name="connsiteX32" fmla="*/ 602560 w 9106117"/>
                <a:gd name="connsiteY32" fmla="*/ 2064903 h 4487417"/>
                <a:gd name="connsiteX33" fmla="*/ 7248 w 9106117"/>
                <a:gd name="connsiteY33" fmla="*/ 1879166 h 4487417"/>
                <a:gd name="connsiteX34" fmla="*/ 35822 w 9106117"/>
                <a:gd name="connsiteY34" fmla="*/ 1662471 h 4487417"/>
                <a:gd name="connsiteX35" fmla="*/ 288235 w 9106117"/>
                <a:gd name="connsiteY35" fmla="*/ 1741053 h 4487417"/>
                <a:gd name="connsiteX0" fmla="*/ 288235 w 9106117"/>
                <a:gd name="connsiteY0" fmla="*/ 1741053 h 4472166"/>
                <a:gd name="connsiteX1" fmla="*/ 1078670 w 9106117"/>
                <a:gd name="connsiteY1" fmla="*/ 1885096 h 4472166"/>
                <a:gd name="connsiteX2" fmla="*/ 1248632 w 9106117"/>
                <a:gd name="connsiteY2" fmla="*/ 1956481 h 4472166"/>
                <a:gd name="connsiteX3" fmla="*/ 1745382 w 9106117"/>
                <a:gd name="connsiteY3" fmla="*/ 1977124 h 4472166"/>
                <a:gd name="connsiteX4" fmla="*/ 1948879 w 9106117"/>
                <a:gd name="connsiteY4" fmla="*/ 1932686 h 4472166"/>
                <a:gd name="connsiteX5" fmla="*/ 3469585 w 9106117"/>
                <a:gd name="connsiteY5" fmla="*/ 1941078 h 4472166"/>
                <a:gd name="connsiteX6" fmla="*/ 5917510 w 9106117"/>
                <a:gd name="connsiteY6" fmla="*/ 1750578 h 4472166"/>
                <a:gd name="connsiteX7" fmla="*/ 7660585 w 9106117"/>
                <a:gd name="connsiteY7" fmla="*/ 1207653 h 4472166"/>
                <a:gd name="connsiteX8" fmla="*/ 8470210 w 9106117"/>
                <a:gd name="connsiteY8" fmla="*/ 293253 h 4472166"/>
                <a:gd name="connsiteX9" fmla="*/ 8994085 w 9106117"/>
                <a:gd name="connsiteY9" fmla="*/ 17028 h 4472166"/>
                <a:gd name="connsiteX10" fmla="*/ 9079810 w 9106117"/>
                <a:gd name="connsiteY10" fmla="*/ 702828 h 4472166"/>
                <a:gd name="connsiteX11" fmla="*/ 9079810 w 9106117"/>
                <a:gd name="connsiteY11" fmla="*/ 2798328 h 4472166"/>
                <a:gd name="connsiteX12" fmla="*/ 9079810 w 9106117"/>
                <a:gd name="connsiteY12" fmla="*/ 3484128 h 4472166"/>
                <a:gd name="connsiteX13" fmla="*/ 9016071 w 9106117"/>
                <a:gd name="connsiteY13" fmla="*/ 4400199 h 4472166"/>
                <a:gd name="connsiteX14" fmla="*/ 8103829 w 9106117"/>
                <a:gd name="connsiteY14" fmla="*/ 4381868 h 4472166"/>
                <a:gd name="connsiteX15" fmla="*/ 6817175 w 9106117"/>
                <a:gd name="connsiteY15" fmla="*/ 4321783 h 4472166"/>
                <a:gd name="connsiteX16" fmla="*/ 7251010 w 9106117"/>
                <a:gd name="connsiteY16" fmla="*/ 2541153 h 4472166"/>
                <a:gd name="connsiteX17" fmla="*/ 7260535 w 9106117"/>
                <a:gd name="connsiteY17" fmla="*/ 2312553 h 4472166"/>
                <a:gd name="connsiteX18" fmla="*/ 6841435 w 9106117"/>
                <a:gd name="connsiteY18" fmla="*/ 2198253 h 4472166"/>
                <a:gd name="connsiteX19" fmla="*/ 5641285 w 9106117"/>
                <a:gd name="connsiteY19" fmla="*/ 2274453 h 4472166"/>
                <a:gd name="connsiteX20" fmla="*/ 4774510 w 9106117"/>
                <a:gd name="connsiteY20" fmla="*/ 2322078 h 4472166"/>
                <a:gd name="connsiteX21" fmla="*/ 4155385 w 9106117"/>
                <a:gd name="connsiteY21" fmla="*/ 2817378 h 4472166"/>
                <a:gd name="connsiteX22" fmla="*/ 3193360 w 9106117"/>
                <a:gd name="connsiteY22" fmla="*/ 3693678 h 4472166"/>
                <a:gd name="connsiteX23" fmla="*/ 3014766 w 9106117"/>
                <a:gd name="connsiteY23" fmla="*/ 3874655 h 4472166"/>
                <a:gd name="connsiteX24" fmla="*/ 2612335 w 9106117"/>
                <a:gd name="connsiteY24" fmla="*/ 3862746 h 4472166"/>
                <a:gd name="connsiteX25" fmla="*/ 2859986 w 9106117"/>
                <a:gd name="connsiteY25" fmla="*/ 3607953 h 4472166"/>
                <a:gd name="connsiteX26" fmla="*/ 3669610 w 9106117"/>
                <a:gd name="connsiteY26" fmla="*/ 2865003 h 4472166"/>
                <a:gd name="connsiteX27" fmla="*/ 4002985 w 9106117"/>
                <a:gd name="connsiteY27" fmla="*/ 2474478 h 4472166"/>
                <a:gd name="connsiteX28" fmla="*/ 2659960 w 9106117"/>
                <a:gd name="connsiteY28" fmla="*/ 2341128 h 4472166"/>
                <a:gd name="connsiteX29" fmla="*/ 907360 w 9106117"/>
                <a:gd name="connsiteY29" fmla="*/ 2226828 h 4472166"/>
                <a:gd name="connsiteX30" fmla="*/ 35823 w 9106117"/>
                <a:gd name="connsiteY30" fmla="*/ 2698315 h 4472166"/>
                <a:gd name="connsiteX31" fmla="*/ 31060 w 9106117"/>
                <a:gd name="connsiteY31" fmla="*/ 2464953 h 4472166"/>
                <a:gd name="connsiteX32" fmla="*/ 602560 w 9106117"/>
                <a:gd name="connsiteY32" fmla="*/ 2064903 h 4472166"/>
                <a:gd name="connsiteX33" fmla="*/ 7248 w 9106117"/>
                <a:gd name="connsiteY33" fmla="*/ 1879166 h 4472166"/>
                <a:gd name="connsiteX34" fmla="*/ 35822 w 9106117"/>
                <a:gd name="connsiteY34" fmla="*/ 1662471 h 4472166"/>
                <a:gd name="connsiteX35" fmla="*/ 288235 w 9106117"/>
                <a:gd name="connsiteY35" fmla="*/ 1741053 h 4472166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5641285 w 9105253"/>
                <a:gd name="connsiteY19" fmla="*/ 2274453 h 4532312"/>
                <a:gd name="connsiteX20" fmla="*/ 4774510 w 9105253"/>
                <a:gd name="connsiteY20" fmla="*/ 2322078 h 4532312"/>
                <a:gd name="connsiteX21" fmla="*/ 4155385 w 9105253"/>
                <a:gd name="connsiteY21" fmla="*/ 2817378 h 4532312"/>
                <a:gd name="connsiteX22" fmla="*/ 3193360 w 9105253"/>
                <a:gd name="connsiteY22" fmla="*/ 3693678 h 4532312"/>
                <a:gd name="connsiteX23" fmla="*/ 3014766 w 9105253"/>
                <a:gd name="connsiteY23" fmla="*/ 3874655 h 4532312"/>
                <a:gd name="connsiteX24" fmla="*/ 2612335 w 9105253"/>
                <a:gd name="connsiteY24" fmla="*/ 3862746 h 4532312"/>
                <a:gd name="connsiteX25" fmla="*/ 2859986 w 9105253"/>
                <a:gd name="connsiteY25" fmla="*/ 3607953 h 4532312"/>
                <a:gd name="connsiteX26" fmla="*/ 3669610 w 9105253"/>
                <a:gd name="connsiteY26" fmla="*/ 2865003 h 4532312"/>
                <a:gd name="connsiteX27" fmla="*/ 4002985 w 9105253"/>
                <a:gd name="connsiteY27" fmla="*/ 2474478 h 4532312"/>
                <a:gd name="connsiteX28" fmla="*/ 2659960 w 9105253"/>
                <a:gd name="connsiteY28" fmla="*/ 2341128 h 4532312"/>
                <a:gd name="connsiteX29" fmla="*/ 907360 w 9105253"/>
                <a:gd name="connsiteY29" fmla="*/ 2226828 h 4532312"/>
                <a:gd name="connsiteX30" fmla="*/ 35823 w 9105253"/>
                <a:gd name="connsiteY30" fmla="*/ 2698315 h 4532312"/>
                <a:gd name="connsiteX31" fmla="*/ 31060 w 9105253"/>
                <a:gd name="connsiteY31" fmla="*/ 2464953 h 4532312"/>
                <a:gd name="connsiteX32" fmla="*/ 602560 w 9105253"/>
                <a:gd name="connsiteY32" fmla="*/ 2064903 h 4532312"/>
                <a:gd name="connsiteX33" fmla="*/ 7248 w 9105253"/>
                <a:gd name="connsiteY33" fmla="*/ 1879166 h 4532312"/>
                <a:gd name="connsiteX34" fmla="*/ 35822 w 9105253"/>
                <a:gd name="connsiteY34" fmla="*/ 1662471 h 4532312"/>
                <a:gd name="connsiteX35" fmla="*/ 288235 w 9105253"/>
                <a:gd name="connsiteY35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4774510 w 9105253"/>
                <a:gd name="connsiteY21" fmla="*/ 2322078 h 4532312"/>
                <a:gd name="connsiteX22" fmla="*/ 4155385 w 9105253"/>
                <a:gd name="connsiteY22" fmla="*/ 2817378 h 4532312"/>
                <a:gd name="connsiteX23" fmla="*/ 3193360 w 9105253"/>
                <a:gd name="connsiteY23" fmla="*/ 3693678 h 4532312"/>
                <a:gd name="connsiteX24" fmla="*/ 3014766 w 9105253"/>
                <a:gd name="connsiteY24" fmla="*/ 3874655 h 4532312"/>
                <a:gd name="connsiteX25" fmla="*/ 2612335 w 9105253"/>
                <a:gd name="connsiteY25" fmla="*/ 3862746 h 4532312"/>
                <a:gd name="connsiteX26" fmla="*/ 2859986 w 9105253"/>
                <a:gd name="connsiteY26" fmla="*/ 3607953 h 4532312"/>
                <a:gd name="connsiteX27" fmla="*/ 3669610 w 9105253"/>
                <a:gd name="connsiteY27" fmla="*/ 2865003 h 4532312"/>
                <a:gd name="connsiteX28" fmla="*/ 4002985 w 9105253"/>
                <a:gd name="connsiteY28" fmla="*/ 2474478 h 4532312"/>
                <a:gd name="connsiteX29" fmla="*/ 2659960 w 9105253"/>
                <a:gd name="connsiteY29" fmla="*/ 2341128 h 4532312"/>
                <a:gd name="connsiteX30" fmla="*/ 907360 w 9105253"/>
                <a:gd name="connsiteY30" fmla="*/ 2226828 h 4532312"/>
                <a:gd name="connsiteX31" fmla="*/ 35823 w 9105253"/>
                <a:gd name="connsiteY31" fmla="*/ 2698315 h 4532312"/>
                <a:gd name="connsiteX32" fmla="*/ 31060 w 9105253"/>
                <a:gd name="connsiteY32" fmla="*/ 2464953 h 4532312"/>
                <a:gd name="connsiteX33" fmla="*/ 602560 w 9105253"/>
                <a:gd name="connsiteY33" fmla="*/ 2064903 h 4532312"/>
                <a:gd name="connsiteX34" fmla="*/ 7248 w 9105253"/>
                <a:gd name="connsiteY34" fmla="*/ 1879166 h 4532312"/>
                <a:gd name="connsiteX35" fmla="*/ 35822 w 9105253"/>
                <a:gd name="connsiteY35" fmla="*/ 1662471 h 4532312"/>
                <a:gd name="connsiteX36" fmla="*/ 288235 w 9105253"/>
                <a:gd name="connsiteY36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3193360 w 9105253"/>
                <a:gd name="connsiteY23" fmla="*/ 3693678 h 4532312"/>
                <a:gd name="connsiteX24" fmla="*/ 3014766 w 9105253"/>
                <a:gd name="connsiteY24" fmla="*/ 3874655 h 4532312"/>
                <a:gd name="connsiteX25" fmla="*/ 2612335 w 9105253"/>
                <a:gd name="connsiteY25" fmla="*/ 3862746 h 4532312"/>
                <a:gd name="connsiteX26" fmla="*/ 2859986 w 9105253"/>
                <a:gd name="connsiteY26" fmla="*/ 3607953 h 4532312"/>
                <a:gd name="connsiteX27" fmla="*/ 3669610 w 9105253"/>
                <a:gd name="connsiteY27" fmla="*/ 2865003 h 4532312"/>
                <a:gd name="connsiteX28" fmla="*/ 4002985 w 9105253"/>
                <a:gd name="connsiteY28" fmla="*/ 2474478 h 4532312"/>
                <a:gd name="connsiteX29" fmla="*/ 2659960 w 9105253"/>
                <a:gd name="connsiteY29" fmla="*/ 2341128 h 4532312"/>
                <a:gd name="connsiteX30" fmla="*/ 907360 w 9105253"/>
                <a:gd name="connsiteY30" fmla="*/ 2226828 h 4532312"/>
                <a:gd name="connsiteX31" fmla="*/ 35823 w 9105253"/>
                <a:gd name="connsiteY31" fmla="*/ 2698315 h 4532312"/>
                <a:gd name="connsiteX32" fmla="*/ 31060 w 9105253"/>
                <a:gd name="connsiteY32" fmla="*/ 2464953 h 4532312"/>
                <a:gd name="connsiteX33" fmla="*/ 602560 w 9105253"/>
                <a:gd name="connsiteY33" fmla="*/ 2064903 h 4532312"/>
                <a:gd name="connsiteX34" fmla="*/ 7248 w 9105253"/>
                <a:gd name="connsiteY34" fmla="*/ 1879166 h 4532312"/>
                <a:gd name="connsiteX35" fmla="*/ 35822 w 9105253"/>
                <a:gd name="connsiteY35" fmla="*/ 1662471 h 4532312"/>
                <a:gd name="connsiteX36" fmla="*/ 288235 w 9105253"/>
                <a:gd name="connsiteY36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3193360 w 9105253"/>
                <a:gd name="connsiteY23" fmla="*/ 3693678 h 4532312"/>
                <a:gd name="connsiteX24" fmla="*/ 3014766 w 9105253"/>
                <a:gd name="connsiteY24" fmla="*/ 3874655 h 4532312"/>
                <a:gd name="connsiteX25" fmla="*/ 2612335 w 9105253"/>
                <a:gd name="connsiteY25" fmla="*/ 3862746 h 4532312"/>
                <a:gd name="connsiteX26" fmla="*/ 2859986 w 9105253"/>
                <a:gd name="connsiteY26" fmla="*/ 3607953 h 4532312"/>
                <a:gd name="connsiteX27" fmla="*/ 3669610 w 9105253"/>
                <a:gd name="connsiteY27" fmla="*/ 2865003 h 4532312"/>
                <a:gd name="connsiteX28" fmla="*/ 4688297 w 9105253"/>
                <a:gd name="connsiteY28" fmla="*/ 2312495 h 4532312"/>
                <a:gd name="connsiteX29" fmla="*/ 2659960 w 9105253"/>
                <a:gd name="connsiteY29" fmla="*/ 2341128 h 4532312"/>
                <a:gd name="connsiteX30" fmla="*/ 907360 w 9105253"/>
                <a:gd name="connsiteY30" fmla="*/ 2226828 h 4532312"/>
                <a:gd name="connsiteX31" fmla="*/ 35823 w 9105253"/>
                <a:gd name="connsiteY31" fmla="*/ 2698315 h 4532312"/>
                <a:gd name="connsiteX32" fmla="*/ 31060 w 9105253"/>
                <a:gd name="connsiteY32" fmla="*/ 2464953 h 4532312"/>
                <a:gd name="connsiteX33" fmla="*/ 602560 w 9105253"/>
                <a:gd name="connsiteY33" fmla="*/ 2064903 h 4532312"/>
                <a:gd name="connsiteX34" fmla="*/ 7248 w 9105253"/>
                <a:gd name="connsiteY34" fmla="*/ 1879166 h 4532312"/>
                <a:gd name="connsiteX35" fmla="*/ 35822 w 9105253"/>
                <a:gd name="connsiteY35" fmla="*/ 1662471 h 4532312"/>
                <a:gd name="connsiteX36" fmla="*/ 288235 w 9105253"/>
                <a:gd name="connsiteY36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3193360 w 9105253"/>
                <a:gd name="connsiteY23" fmla="*/ 3693678 h 4532312"/>
                <a:gd name="connsiteX24" fmla="*/ 3014766 w 9105253"/>
                <a:gd name="connsiteY24" fmla="*/ 3874655 h 4532312"/>
                <a:gd name="connsiteX25" fmla="*/ 643618 w 9105253"/>
                <a:gd name="connsiteY25" fmla="*/ 4074570 h 4532312"/>
                <a:gd name="connsiteX26" fmla="*/ 2859986 w 9105253"/>
                <a:gd name="connsiteY26" fmla="*/ 3607953 h 4532312"/>
                <a:gd name="connsiteX27" fmla="*/ 3669610 w 9105253"/>
                <a:gd name="connsiteY27" fmla="*/ 2865003 h 4532312"/>
                <a:gd name="connsiteX28" fmla="*/ 4688297 w 9105253"/>
                <a:gd name="connsiteY28" fmla="*/ 2312495 h 4532312"/>
                <a:gd name="connsiteX29" fmla="*/ 2659960 w 9105253"/>
                <a:gd name="connsiteY29" fmla="*/ 2341128 h 4532312"/>
                <a:gd name="connsiteX30" fmla="*/ 907360 w 9105253"/>
                <a:gd name="connsiteY30" fmla="*/ 2226828 h 4532312"/>
                <a:gd name="connsiteX31" fmla="*/ 35823 w 9105253"/>
                <a:gd name="connsiteY31" fmla="*/ 2698315 h 4532312"/>
                <a:gd name="connsiteX32" fmla="*/ 31060 w 9105253"/>
                <a:gd name="connsiteY32" fmla="*/ 2464953 h 4532312"/>
                <a:gd name="connsiteX33" fmla="*/ 602560 w 9105253"/>
                <a:gd name="connsiteY33" fmla="*/ 2064903 h 4532312"/>
                <a:gd name="connsiteX34" fmla="*/ 7248 w 9105253"/>
                <a:gd name="connsiteY34" fmla="*/ 1879166 h 4532312"/>
                <a:gd name="connsiteX35" fmla="*/ 35822 w 9105253"/>
                <a:gd name="connsiteY35" fmla="*/ 1662471 h 4532312"/>
                <a:gd name="connsiteX36" fmla="*/ 288235 w 9105253"/>
                <a:gd name="connsiteY36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3193360 w 9105253"/>
                <a:gd name="connsiteY23" fmla="*/ 3693678 h 4532312"/>
                <a:gd name="connsiteX24" fmla="*/ 1220492 w 9105253"/>
                <a:gd name="connsiteY24" fmla="*/ 4211081 h 4532312"/>
                <a:gd name="connsiteX25" fmla="*/ 643618 w 9105253"/>
                <a:gd name="connsiteY25" fmla="*/ 4074570 h 4532312"/>
                <a:gd name="connsiteX26" fmla="*/ 2859986 w 9105253"/>
                <a:gd name="connsiteY26" fmla="*/ 3607953 h 4532312"/>
                <a:gd name="connsiteX27" fmla="*/ 3669610 w 9105253"/>
                <a:gd name="connsiteY27" fmla="*/ 2865003 h 4532312"/>
                <a:gd name="connsiteX28" fmla="*/ 4688297 w 9105253"/>
                <a:gd name="connsiteY28" fmla="*/ 2312495 h 4532312"/>
                <a:gd name="connsiteX29" fmla="*/ 2659960 w 9105253"/>
                <a:gd name="connsiteY29" fmla="*/ 2341128 h 4532312"/>
                <a:gd name="connsiteX30" fmla="*/ 907360 w 9105253"/>
                <a:gd name="connsiteY30" fmla="*/ 2226828 h 4532312"/>
                <a:gd name="connsiteX31" fmla="*/ 35823 w 9105253"/>
                <a:gd name="connsiteY31" fmla="*/ 2698315 h 4532312"/>
                <a:gd name="connsiteX32" fmla="*/ 31060 w 9105253"/>
                <a:gd name="connsiteY32" fmla="*/ 2464953 h 4532312"/>
                <a:gd name="connsiteX33" fmla="*/ 602560 w 9105253"/>
                <a:gd name="connsiteY33" fmla="*/ 2064903 h 4532312"/>
                <a:gd name="connsiteX34" fmla="*/ 7248 w 9105253"/>
                <a:gd name="connsiteY34" fmla="*/ 1879166 h 4532312"/>
                <a:gd name="connsiteX35" fmla="*/ 35822 w 9105253"/>
                <a:gd name="connsiteY35" fmla="*/ 1662471 h 4532312"/>
                <a:gd name="connsiteX36" fmla="*/ 288235 w 9105253"/>
                <a:gd name="connsiteY36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3193360 w 9105253"/>
                <a:gd name="connsiteY23" fmla="*/ 3693678 h 4532312"/>
                <a:gd name="connsiteX24" fmla="*/ 1220492 w 9105253"/>
                <a:gd name="connsiteY24" fmla="*/ 4211081 h 4532312"/>
                <a:gd name="connsiteX25" fmla="*/ 357034 w 9105253"/>
                <a:gd name="connsiteY25" fmla="*/ 4012268 h 4532312"/>
                <a:gd name="connsiteX26" fmla="*/ 2859986 w 9105253"/>
                <a:gd name="connsiteY26" fmla="*/ 3607953 h 4532312"/>
                <a:gd name="connsiteX27" fmla="*/ 3669610 w 9105253"/>
                <a:gd name="connsiteY27" fmla="*/ 2865003 h 4532312"/>
                <a:gd name="connsiteX28" fmla="*/ 4688297 w 9105253"/>
                <a:gd name="connsiteY28" fmla="*/ 2312495 h 4532312"/>
                <a:gd name="connsiteX29" fmla="*/ 2659960 w 9105253"/>
                <a:gd name="connsiteY29" fmla="*/ 2341128 h 4532312"/>
                <a:gd name="connsiteX30" fmla="*/ 907360 w 9105253"/>
                <a:gd name="connsiteY30" fmla="*/ 2226828 h 4532312"/>
                <a:gd name="connsiteX31" fmla="*/ 35823 w 9105253"/>
                <a:gd name="connsiteY31" fmla="*/ 2698315 h 4532312"/>
                <a:gd name="connsiteX32" fmla="*/ 31060 w 9105253"/>
                <a:gd name="connsiteY32" fmla="*/ 2464953 h 4532312"/>
                <a:gd name="connsiteX33" fmla="*/ 602560 w 9105253"/>
                <a:gd name="connsiteY33" fmla="*/ 2064903 h 4532312"/>
                <a:gd name="connsiteX34" fmla="*/ 7248 w 9105253"/>
                <a:gd name="connsiteY34" fmla="*/ 1879166 h 4532312"/>
                <a:gd name="connsiteX35" fmla="*/ 35822 w 9105253"/>
                <a:gd name="connsiteY35" fmla="*/ 1662471 h 4532312"/>
                <a:gd name="connsiteX36" fmla="*/ 288235 w 9105253"/>
                <a:gd name="connsiteY36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3193360 w 9105253"/>
                <a:gd name="connsiteY23" fmla="*/ 3693678 h 4532312"/>
                <a:gd name="connsiteX24" fmla="*/ 323356 w 9105253"/>
                <a:gd name="connsiteY24" fmla="*/ 4285842 h 4532312"/>
                <a:gd name="connsiteX25" fmla="*/ 357034 w 9105253"/>
                <a:gd name="connsiteY25" fmla="*/ 4012268 h 4532312"/>
                <a:gd name="connsiteX26" fmla="*/ 2859986 w 9105253"/>
                <a:gd name="connsiteY26" fmla="*/ 3607953 h 4532312"/>
                <a:gd name="connsiteX27" fmla="*/ 3669610 w 9105253"/>
                <a:gd name="connsiteY27" fmla="*/ 2865003 h 4532312"/>
                <a:gd name="connsiteX28" fmla="*/ 4688297 w 9105253"/>
                <a:gd name="connsiteY28" fmla="*/ 2312495 h 4532312"/>
                <a:gd name="connsiteX29" fmla="*/ 2659960 w 9105253"/>
                <a:gd name="connsiteY29" fmla="*/ 2341128 h 4532312"/>
                <a:gd name="connsiteX30" fmla="*/ 907360 w 9105253"/>
                <a:gd name="connsiteY30" fmla="*/ 2226828 h 4532312"/>
                <a:gd name="connsiteX31" fmla="*/ 35823 w 9105253"/>
                <a:gd name="connsiteY31" fmla="*/ 2698315 h 4532312"/>
                <a:gd name="connsiteX32" fmla="*/ 31060 w 9105253"/>
                <a:gd name="connsiteY32" fmla="*/ 2464953 h 4532312"/>
                <a:gd name="connsiteX33" fmla="*/ 602560 w 9105253"/>
                <a:gd name="connsiteY33" fmla="*/ 2064903 h 4532312"/>
                <a:gd name="connsiteX34" fmla="*/ 7248 w 9105253"/>
                <a:gd name="connsiteY34" fmla="*/ 1879166 h 4532312"/>
                <a:gd name="connsiteX35" fmla="*/ 35822 w 9105253"/>
                <a:gd name="connsiteY35" fmla="*/ 1662471 h 4532312"/>
                <a:gd name="connsiteX36" fmla="*/ 288235 w 9105253"/>
                <a:gd name="connsiteY36" fmla="*/ 1741053 h 4532312"/>
                <a:gd name="connsiteX0" fmla="*/ 340361 w 9157379"/>
                <a:gd name="connsiteY0" fmla="*/ 1741053 h 4532312"/>
                <a:gd name="connsiteX1" fmla="*/ 1130796 w 9157379"/>
                <a:gd name="connsiteY1" fmla="*/ 1885096 h 4532312"/>
                <a:gd name="connsiteX2" fmla="*/ 1300758 w 9157379"/>
                <a:gd name="connsiteY2" fmla="*/ 1956481 h 4532312"/>
                <a:gd name="connsiteX3" fmla="*/ 1797508 w 9157379"/>
                <a:gd name="connsiteY3" fmla="*/ 1977124 h 4532312"/>
                <a:gd name="connsiteX4" fmla="*/ 2001005 w 9157379"/>
                <a:gd name="connsiteY4" fmla="*/ 1932686 h 4532312"/>
                <a:gd name="connsiteX5" fmla="*/ 3521711 w 9157379"/>
                <a:gd name="connsiteY5" fmla="*/ 1941078 h 4532312"/>
                <a:gd name="connsiteX6" fmla="*/ 5969636 w 9157379"/>
                <a:gd name="connsiteY6" fmla="*/ 1750578 h 4532312"/>
                <a:gd name="connsiteX7" fmla="*/ 7712711 w 9157379"/>
                <a:gd name="connsiteY7" fmla="*/ 1207653 h 4532312"/>
                <a:gd name="connsiteX8" fmla="*/ 8522336 w 9157379"/>
                <a:gd name="connsiteY8" fmla="*/ 293253 h 4532312"/>
                <a:gd name="connsiteX9" fmla="*/ 9046211 w 9157379"/>
                <a:gd name="connsiteY9" fmla="*/ 17028 h 4532312"/>
                <a:gd name="connsiteX10" fmla="*/ 9131936 w 9157379"/>
                <a:gd name="connsiteY10" fmla="*/ 702828 h 4532312"/>
                <a:gd name="connsiteX11" fmla="*/ 9131936 w 9157379"/>
                <a:gd name="connsiteY11" fmla="*/ 2798328 h 4532312"/>
                <a:gd name="connsiteX12" fmla="*/ 9131936 w 9157379"/>
                <a:gd name="connsiteY12" fmla="*/ 3484128 h 4532312"/>
                <a:gd name="connsiteX13" fmla="*/ 9068197 w 9157379"/>
                <a:gd name="connsiteY13" fmla="*/ 4400199 h 4532312"/>
                <a:gd name="connsiteX14" fmla="*/ 8168415 w 9157379"/>
                <a:gd name="connsiteY14" fmla="*/ 4506470 h 4532312"/>
                <a:gd name="connsiteX15" fmla="*/ 6869301 w 9157379"/>
                <a:gd name="connsiteY15" fmla="*/ 4321783 h 4532312"/>
                <a:gd name="connsiteX16" fmla="*/ 7303136 w 9157379"/>
                <a:gd name="connsiteY16" fmla="*/ 2541153 h 4532312"/>
                <a:gd name="connsiteX17" fmla="*/ 7312661 w 9157379"/>
                <a:gd name="connsiteY17" fmla="*/ 2312553 h 4532312"/>
                <a:gd name="connsiteX18" fmla="*/ 6893561 w 9157379"/>
                <a:gd name="connsiteY18" fmla="*/ 2198253 h 4532312"/>
                <a:gd name="connsiteX19" fmla="*/ 6473445 w 9157379"/>
                <a:gd name="connsiteY19" fmla="*/ 2222708 h 4532312"/>
                <a:gd name="connsiteX20" fmla="*/ 5693411 w 9157379"/>
                <a:gd name="connsiteY20" fmla="*/ 2274453 h 4532312"/>
                <a:gd name="connsiteX21" fmla="*/ 5972977 w 9157379"/>
                <a:gd name="connsiteY21" fmla="*/ 2247316 h 4532312"/>
                <a:gd name="connsiteX22" fmla="*/ 4207511 w 9157379"/>
                <a:gd name="connsiteY22" fmla="*/ 2817378 h 4532312"/>
                <a:gd name="connsiteX23" fmla="*/ 3245486 w 9157379"/>
                <a:gd name="connsiteY23" fmla="*/ 3693678 h 4532312"/>
                <a:gd name="connsiteX24" fmla="*/ 375482 w 9157379"/>
                <a:gd name="connsiteY24" fmla="*/ 4285842 h 4532312"/>
                <a:gd name="connsiteX25" fmla="*/ 309478 w 9157379"/>
                <a:gd name="connsiteY25" fmla="*/ 4024728 h 4532312"/>
                <a:gd name="connsiteX26" fmla="*/ 2912112 w 9157379"/>
                <a:gd name="connsiteY26" fmla="*/ 3607953 h 4532312"/>
                <a:gd name="connsiteX27" fmla="*/ 3721736 w 9157379"/>
                <a:gd name="connsiteY27" fmla="*/ 2865003 h 4532312"/>
                <a:gd name="connsiteX28" fmla="*/ 4740423 w 9157379"/>
                <a:gd name="connsiteY28" fmla="*/ 2312495 h 4532312"/>
                <a:gd name="connsiteX29" fmla="*/ 2712086 w 9157379"/>
                <a:gd name="connsiteY29" fmla="*/ 2341128 h 4532312"/>
                <a:gd name="connsiteX30" fmla="*/ 959486 w 9157379"/>
                <a:gd name="connsiteY30" fmla="*/ 2226828 h 4532312"/>
                <a:gd name="connsiteX31" fmla="*/ 87949 w 9157379"/>
                <a:gd name="connsiteY31" fmla="*/ 2698315 h 4532312"/>
                <a:gd name="connsiteX32" fmla="*/ 83186 w 9157379"/>
                <a:gd name="connsiteY32" fmla="*/ 2464953 h 4532312"/>
                <a:gd name="connsiteX33" fmla="*/ 654686 w 9157379"/>
                <a:gd name="connsiteY33" fmla="*/ 2064903 h 4532312"/>
                <a:gd name="connsiteX34" fmla="*/ 59374 w 9157379"/>
                <a:gd name="connsiteY34" fmla="*/ 1879166 h 4532312"/>
                <a:gd name="connsiteX35" fmla="*/ 87948 w 9157379"/>
                <a:gd name="connsiteY35" fmla="*/ 1662471 h 4532312"/>
                <a:gd name="connsiteX36" fmla="*/ 340361 w 9157379"/>
                <a:gd name="connsiteY36" fmla="*/ 1741053 h 4532312"/>
                <a:gd name="connsiteX0" fmla="*/ 298401 w 9115419"/>
                <a:gd name="connsiteY0" fmla="*/ 1741053 h 4532312"/>
                <a:gd name="connsiteX1" fmla="*/ 1088836 w 9115419"/>
                <a:gd name="connsiteY1" fmla="*/ 1885096 h 4532312"/>
                <a:gd name="connsiteX2" fmla="*/ 1258798 w 9115419"/>
                <a:gd name="connsiteY2" fmla="*/ 1956481 h 4532312"/>
                <a:gd name="connsiteX3" fmla="*/ 1755548 w 9115419"/>
                <a:gd name="connsiteY3" fmla="*/ 1977124 h 4532312"/>
                <a:gd name="connsiteX4" fmla="*/ 1959045 w 9115419"/>
                <a:gd name="connsiteY4" fmla="*/ 1932686 h 4532312"/>
                <a:gd name="connsiteX5" fmla="*/ 3479751 w 9115419"/>
                <a:gd name="connsiteY5" fmla="*/ 1941078 h 4532312"/>
                <a:gd name="connsiteX6" fmla="*/ 5927676 w 9115419"/>
                <a:gd name="connsiteY6" fmla="*/ 1750578 h 4532312"/>
                <a:gd name="connsiteX7" fmla="*/ 7670751 w 9115419"/>
                <a:gd name="connsiteY7" fmla="*/ 1207653 h 4532312"/>
                <a:gd name="connsiteX8" fmla="*/ 8480376 w 9115419"/>
                <a:gd name="connsiteY8" fmla="*/ 293253 h 4532312"/>
                <a:gd name="connsiteX9" fmla="*/ 9004251 w 9115419"/>
                <a:gd name="connsiteY9" fmla="*/ 17028 h 4532312"/>
                <a:gd name="connsiteX10" fmla="*/ 9089976 w 9115419"/>
                <a:gd name="connsiteY10" fmla="*/ 702828 h 4532312"/>
                <a:gd name="connsiteX11" fmla="*/ 9089976 w 9115419"/>
                <a:gd name="connsiteY11" fmla="*/ 2798328 h 4532312"/>
                <a:gd name="connsiteX12" fmla="*/ 9089976 w 9115419"/>
                <a:gd name="connsiteY12" fmla="*/ 3484128 h 4532312"/>
                <a:gd name="connsiteX13" fmla="*/ 9026237 w 9115419"/>
                <a:gd name="connsiteY13" fmla="*/ 4400199 h 4532312"/>
                <a:gd name="connsiteX14" fmla="*/ 8126455 w 9115419"/>
                <a:gd name="connsiteY14" fmla="*/ 4506470 h 4532312"/>
                <a:gd name="connsiteX15" fmla="*/ 6827341 w 9115419"/>
                <a:gd name="connsiteY15" fmla="*/ 4321783 h 4532312"/>
                <a:gd name="connsiteX16" fmla="*/ 7261176 w 9115419"/>
                <a:gd name="connsiteY16" fmla="*/ 2541153 h 4532312"/>
                <a:gd name="connsiteX17" fmla="*/ 7270701 w 9115419"/>
                <a:gd name="connsiteY17" fmla="*/ 2312553 h 4532312"/>
                <a:gd name="connsiteX18" fmla="*/ 6851601 w 9115419"/>
                <a:gd name="connsiteY18" fmla="*/ 2198253 h 4532312"/>
                <a:gd name="connsiteX19" fmla="*/ 6431485 w 9115419"/>
                <a:gd name="connsiteY19" fmla="*/ 2222708 h 4532312"/>
                <a:gd name="connsiteX20" fmla="*/ 5651451 w 9115419"/>
                <a:gd name="connsiteY20" fmla="*/ 2274453 h 4532312"/>
                <a:gd name="connsiteX21" fmla="*/ 5931017 w 9115419"/>
                <a:gd name="connsiteY21" fmla="*/ 2247316 h 4532312"/>
                <a:gd name="connsiteX22" fmla="*/ 4165551 w 9115419"/>
                <a:gd name="connsiteY22" fmla="*/ 2817378 h 4532312"/>
                <a:gd name="connsiteX23" fmla="*/ 3203526 w 9115419"/>
                <a:gd name="connsiteY23" fmla="*/ 3693678 h 4532312"/>
                <a:gd name="connsiteX24" fmla="*/ 333522 w 9115419"/>
                <a:gd name="connsiteY24" fmla="*/ 4285842 h 4532312"/>
                <a:gd name="connsiteX25" fmla="*/ 342279 w 9115419"/>
                <a:gd name="connsiteY25" fmla="*/ 4087030 h 4532312"/>
                <a:gd name="connsiteX26" fmla="*/ 2870152 w 9115419"/>
                <a:gd name="connsiteY26" fmla="*/ 3607953 h 4532312"/>
                <a:gd name="connsiteX27" fmla="*/ 3679776 w 9115419"/>
                <a:gd name="connsiteY27" fmla="*/ 2865003 h 4532312"/>
                <a:gd name="connsiteX28" fmla="*/ 4698463 w 9115419"/>
                <a:gd name="connsiteY28" fmla="*/ 2312495 h 4532312"/>
                <a:gd name="connsiteX29" fmla="*/ 2670126 w 9115419"/>
                <a:gd name="connsiteY29" fmla="*/ 2341128 h 4532312"/>
                <a:gd name="connsiteX30" fmla="*/ 917526 w 9115419"/>
                <a:gd name="connsiteY30" fmla="*/ 2226828 h 4532312"/>
                <a:gd name="connsiteX31" fmla="*/ 45989 w 9115419"/>
                <a:gd name="connsiteY31" fmla="*/ 2698315 h 4532312"/>
                <a:gd name="connsiteX32" fmla="*/ 41226 w 9115419"/>
                <a:gd name="connsiteY32" fmla="*/ 2464953 h 4532312"/>
                <a:gd name="connsiteX33" fmla="*/ 612726 w 9115419"/>
                <a:gd name="connsiteY33" fmla="*/ 2064903 h 4532312"/>
                <a:gd name="connsiteX34" fmla="*/ 17414 w 9115419"/>
                <a:gd name="connsiteY34" fmla="*/ 1879166 h 4532312"/>
                <a:gd name="connsiteX35" fmla="*/ 45988 w 9115419"/>
                <a:gd name="connsiteY35" fmla="*/ 1662471 h 4532312"/>
                <a:gd name="connsiteX36" fmla="*/ 298401 w 9115419"/>
                <a:gd name="connsiteY36" fmla="*/ 1741053 h 4532312"/>
                <a:gd name="connsiteX0" fmla="*/ 293939 w 9110957"/>
                <a:gd name="connsiteY0" fmla="*/ 1741053 h 4532312"/>
                <a:gd name="connsiteX1" fmla="*/ 1084374 w 9110957"/>
                <a:gd name="connsiteY1" fmla="*/ 1885096 h 4532312"/>
                <a:gd name="connsiteX2" fmla="*/ 1254336 w 9110957"/>
                <a:gd name="connsiteY2" fmla="*/ 1956481 h 4532312"/>
                <a:gd name="connsiteX3" fmla="*/ 1751086 w 9110957"/>
                <a:gd name="connsiteY3" fmla="*/ 1977124 h 4532312"/>
                <a:gd name="connsiteX4" fmla="*/ 1954583 w 9110957"/>
                <a:gd name="connsiteY4" fmla="*/ 1932686 h 4532312"/>
                <a:gd name="connsiteX5" fmla="*/ 3475289 w 9110957"/>
                <a:gd name="connsiteY5" fmla="*/ 1941078 h 4532312"/>
                <a:gd name="connsiteX6" fmla="*/ 5923214 w 9110957"/>
                <a:gd name="connsiteY6" fmla="*/ 1750578 h 4532312"/>
                <a:gd name="connsiteX7" fmla="*/ 7666289 w 9110957"/>
                <a:gd name="connsiteY7" fmla="*/ 1207653 h 4532312"/>
                <a:gd name="connsiteX8" fmla="*/ 8475914 w 9110957"/>
                <a:gd name="connsiteY8" fmla="*/ 293253 h 4532312"/>
                <a:gd name="connsiteX9" fmla="*/ 8999789 w 9110957"/>
                <a:gd name="connsiteY9" fmla="*/ 17028 h 4532312"/>
                <a:gd name="connsiteX10" fmla="*/ 9085514 w 9110957"/>
                <a:gd name="connsiteY10" fmla="*/ 702828 h 4532312"/>
                <a:gd name="connsiteX11" fmla="*/ 9085514 w 9110957"/>
                <a:gd name="connsiteY11" fmla="*/ 2798328 h 4532312"/>
                <a:gd name="connsiteX12" fmla="*/ 9085514 w 9110957"/>
                <a:gd name="connsiteY12" fmla="*/ 3484128 h 4532312"/>
                <a:gd name="connsiteX13" fmla="*/ 9021775 w 9110957"/>
                <a:gd name="connsiteY13" fmla="*/ 4400199 h 4532312"/>
                <a:gd name="connsiteX14" fmla="*/ 8121993 w 9110957"/>
                <a:gd name="connsiteY14" fmla="*/ 4506470 h 4532312"/>
                <a:gd name="connsiteX15" fmla="*/ 6822879 w 9110957"/>
                <a:gd name="connsiteY15" fmla="*/ 4321783 h 4532312"/>
                <a:gd name="connsiteX16" fmla="*/ 7256714 w 9110957"/>
                <a:gd name="connsiteY16" fmla="*/ 2541153 h 4532312"/>
                <a:gd name="connsiteX17" fmla="*/ 7266239 w 9110957"/>
                <a:gd name="connsiteY17" fmla="*/ 2312553 h 4532312"/>
                <a:gd name="connsiteX18" fmla="*/ 6847139 w 9110957"/>
                <a:gd name="connsiteY18" fmla="*/ 2198253 h 4532312"/>
                <a:gd name="connsiteX19" fmla="*/ 6427023 w 9110957"/>
                <a:gd name="connsiteY19" fmla="*/ 2222708 h 4532312"/>
                <a:gd name="connsiteX20" fmla="*/ 5646989 w 9110957"/>
                <a:gd name="connsiteY20" fmla="*/ 2274453 h 4532312"/>
                <a:gd name="connsiteX21" fmla="*/ 5926555 w 9110957"/>
                <a:gd name="connsiteY21" fmla="*/ 2247316 h 4532312"/>
                <a:gd name="connsiteX22" fmla="*/ 4161089 w 9110957"/>
                <a:gd name="connsiteY22" fmla="*/ 2817378 h 4532312"/>
                <a:gd name="connsiteX23" fmla="*/ 3199064 w 9110957"/>
                <a:gd name="connsiteY23" fmla="*/ 3693678 h 4532312"/>
                <a:gd name="connsiteX24" fmla="*/ 329060 w 9110957"/>
                <a:gd name="connsiteY24" fmla="*/ 4285842 h 4532312"/>
                <a:gd name="connsiteX25" fmla="*/ 337817 w 9110957"/>
                <a:gd name="connsiteY25" fmla="*/ 4087030 h 4532312"/>
                <a:gd name="connsiteX26" fmla="*/ 2790929 w 9110957"/>
                <a:gd name="connsiteY26" fmla="*/ 3283986 h 4532312"/>
                <a:gd name="connsiteX27" fmla="*/ 3675314 w 9110957"/>
                <a:gd name="connsiteY27" fmla="*/ 2865003 h 4532312"/>
                <a:gd name="connsiteX28" fmla="*/ 4694001 w 9110957"/>
                <a:gd name="connsiteY28" fmla="*/ 2312495 h 4532312"/>
                <a:gd name="connsiteX29" fmla="*/ 2665664 w 9110957"/>
                <a:gd name="connsiteY29" fmla="*/ 2341128 h 4532312"/>
                <a:gd name="connsiteX30" fmla="*/ 913064 w 9110957"/>
                <a:gd name="connsiteY30" fmla="*/ 2226828 h 4532312"/>
                <a:gd name="connsiteX31" fmla="*/ 41527 w 9110957"/>
                <a:gd name="connsiteY31" fmla="*/ 2698315 h 4532312"/>
                <a:gd name="connsiteX32" fmla="*/ 36764 w 9110957"/>
                <a:gd name="connsiteY32" fmla="*/ 2464953 h 4532312"/>
                <a:gd name="connsiteX33" fmla="*/ 608264 w 9110957"/>
                <a:gd name="connsiteY33" fmla="*/ 2064903 h 4532312"/>
                <a:gd name="connsiteX34" fmla="*/ 12952 w 9110957"/>
                <a:gd name="connsiteY34" fmla="*/ 1879166 h 4532312"/>
                <a:gd name="connsiteX35" fmla="*/ 41526 w 9110957"/>
                <a:gd name="connsiteY35" fmla="*/ 1662471 h 4532312"/>
                <a:gd name="connsiteX36" fmla="*/ 293939 w 9110957"/>
                <a:gd name="connsiteY36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32113 w 9105253"/>
                <a:gd name="connsiteY25" fmla="*/ 4087030 h 4532312"/>
                <a:gd name="connsiteX26" fmla="*/ 2785225 w 9105253"/>
                <a:gd name="connsiteY26" fmla="*/ 3283986 h 4532312"/>
                <a:gd name="connsiteX27" fmla="*/ 3669610 w 9105253"/>
                <a:gd name="connsiteY27" fmla="*/ 2865003 h 4532312"/>
                <a:gd name="connsiteX28" fmla="*/ 4688297 w 9105253"/>
                <a:gd name="connsiteY28" fmla="*/ 2312495 h 4532312"/>
                <a:gd name="connsiteX29" fmla="*/ 2659960 w 9105253"/>
                <a:gd name="connsiteY29" fmla="*/ 2341128 h 4532312"/>
                <a:gd name="connsiteX30" fmla="*/ 907360 w 9105253"/>
                <a:gd name="connsiteY30" fmla="*/ 2226828 h 4532312"/>
                <a:gd name="connsiteX31" fmla="*/ 35823 w 9105253"/>
                <a:gd name="connsiteY31" fmla="*/ 2698315 h 4532312"/>
                <a:gd name="connsiteX32" fmla="*/ 31060 w 9105253"/>
                <a:gd name="connsiteY32" fmla="*/ 2464953 h 4532312"/>
                <a:gd name="connsiteX33" fmla="*/ 602560 w 9105253"/>
                <a:gd name="connsiteY33" fmla="*/ 2064903 h 4532312"/>
                <a:gd name="connsiteX34" fmla="*/ 7248 w 9105253"/>
                <a:gd name="connsiteY34" fmla="*/ 1879166 h 4532312"/>
                <a:gd name="connsiteX35" fmla="*/ 35822 w 9105253"/>
                <a:gd name="connsiteY35" fmla="*/ 1662471 h 4532312"/>
                <a:gd name="connsiteX36" fmla="*/ 288235 w 9105253"/>
                <a:gd name="connsiteY36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79061 w 9105253"/>
                <a:gd name="connsiteY25" fmla="*/ 4216345 h 4532312"/>
                <a:gd name="connsiteX26" fmla="*/ 332113 w 9105253"/>
                <a:gd name="connsiteY26" fmla="*/ 4087030 h 4532312"/>
                <a:gd name="connsiteX27" fmla="*/ 2785225 w 9105253"/>
                <a:gd name="connsiteY27" fmla="*/ 3283986 h 4532312"/>
                <a:gd name="connsiteX28" fmla="*/ 3669610 w 9105253"/>
                <a:gd name="connsiteY28" fmla="*/ 2865003 h 4532312"/>
                <a:gd name="connsiteX29" fmla="*/ 4688297 w 9105253"/>
                <a:gd name="connsiteY29" fmla="*/ 2312495 h 4532312"/>
                <a:gd name="connsiteX30" fmla="*/ 2659960 w 9105253"/>
                <a:gd name="connsiteY30" fmla="*/ 2341128 h 4532312"/>
                <a:gd name="connsiteX31" fmla="*/ 907360 w 9105253"/>
                <a:gd name="connsiteY31" fmla="*/ 2226828 h 4532312"/>
                <a:gd name="connsiteX32" fmla="*/ 35823 w 9105253"/>
                <a:gd name="connsiteY32" fmla="*/ 2698315 h 4532312"/>
                <a:gd name="connsiteX33" fmla="*/ 31060 w 9105253"/>
                <a:gd name="connsiteY33" fmla="*/ 2464953 h 4532312"/>
                <a:gd name="connsiteX34" fmla="*/ 602560 w 9105253"/>
                <a:gd name="connsiteY34" fmla="*/ 2064903 h 4532312"/>
                <a:gd name="connsiteX35" fmla="*/ 7248 w 9105253"/>
                <a:gd name="connsiteY35" fmla="*/ 1879166 h 4532312"/>
                <a:gd name="connsiteX36" fmla="*/ 35822 w 9105253"/>
                <a:gd name="connsiteY36" fmla="*/ 1662471 h 4532312"/>
                <a:gd name="connsiteX37" fmla="*/ 288235 w 9105253"/>
                <a:gd name="connsiteY37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79061 w 9105253"/>
                <a:gd name="connsiteY25" fmla="*/ 4216345 h 4532312"/>
                <a:gd name="connsiteX26" fmla="*/ 332113 w 9105253"/>
                <a:gd name="connsiteY26" fmla="*/ 4087030 h 4532312"/>
                <a:gd name="connsiteX27" fmla="*/ 2785225 w 9105253"/>
                <a:gd name="connsiteY27" fmla="*/ 3283986 h 4532312"/>
                <a:gd name="connsiteX28" fmla="*/ 3669610 w 9105253"/>
                <a:gd name="connsiteY28" fmla="*/ 2865003 h 4532312"/>
                <a:gd name="connsiteX29" fmla="*/ 4688297 w 9105253"/>
                <a:gd name="connsiteY29" fmla="*/ 2312495 h 4532312"/>
                <a:gd name="connsiteX30" fmla="*/ 2659960 w 9105253"/>
                <a:gd name="connsiteY30" fmla="*/ 2341128 h 4532312"/>
                <a:gd name="connsiteX31" fmla="*/ 907360 w 9105253"/>
                <a:gd name="connsiteY31" fmla="*/ 2226828 h 4532312"/>
                <a:gd name="connsiteX32" fmla="*/ 35823 w 9105253"/>
                <a:gd name="connsiteY32" fmla="*/ 2698315 h 4532312"/>
                <a:gd name="connsiteX33" fmla="*/ 31060 w 9105253"/>
                <a:gd name="connsiteY33" fmla="*/ 2464953 h 4532312"/>
                <a:gd name="connsiteX34" fmla="*/ 602560 w 9105253"/>
                <a:gd name="connsiteY34" fmla="*/ 2064903 h 4532312"/>
                <a:gd name="connsiteX35" fmla="*/ 7248 w 9105253"/>
                <a:gd name="connsiteY35" fmla="*/ 1879166 h 4532312"/>
                <a:gd name="connsiteX36" fmla="*/ 35822 w 9105253"/>
                <a:gd name="connsiteY36" fmla="*/ 1662471 h 4532312"/>
                <a:gd name="connsiteX37" fmla="*/ 288235 w 9105253"/>
                <a:gd name="connsiteY37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79061 w 9105253"/>
                <a:gd name="connsiteY25" fmla="*/ 4216345 h 4532312"/>
                <a:gd name="connsiteX26" fmla="*/ 332113 w 9105253"/>
                <a:gd name="connsiteY26" fmla="*/ 4087030 h 4532312"/>
                <a:gd name="connsiteX27" fmla="*/ 2785225 w 9105253"/>
                <a:gd name="connsiteY27" fmla="*/ 3283986 h 4532312"/>
                <a:gd name="connsiteX28" fmla="*/ 3669610 w 9105253"/>
                <a:gd name="connsiteY28" fmla="*/ 2865003 h 4532312"/>
                <a:gd name="connsiteX29" fmla="*/ 4688297 w 9105253"/>
                <a:gd name="connsiteY29" fmla="*/ 2312495 h 4532312"/>
                <a:gd name="connsiteX30" fmla="*/ 2659960 w 9105253"/>
                <a:gd name="connsiteY30" fmla="*/ 2341128 h 4532312"/>
                <a:gd name="connsiteX31" fmla="*/ 907360 w 9105253"/>
                <a:gd name="connsiteY31" fmla="*/ 2226828 h 4532312"/>
                <a:gd name="connsiteX32" fmla="*/ 35823 w 9105253"/>
                <a:gd name="connsiteY32" fmla="*/ 2698315 h 4532312"/>
                <a:gd name="connsiteX33" fmla="*/ 31060 w 9105253"/>
                <a:gd name="connsiteY33" fmla="*/ 2464953 h 4532312"/>
                <a:gd name="connsiteX34" fmla="*/ 602560 w 9105253"/>
                <a:gd name="connsiteY34" fmla="*/ 2064903 h 4532312"/>
                <a:gd name="connsiteX35" fmla="*/ 7248 w 9105253"/>
                <a:gd name="connsiteY35" fmla="*/ 1879166 h 4532312"/>
                <a:gd name="connsiteX36" fmla="*/ 35822 w 9105253"/>
                <a:gd name="connsiteY36" fmla="*/ 1662471 h 4532312"/>
                <a:gd name="connsiteX37" fmla="*/ 288235 w 9105253"/>
                <a:gd name="connsiteY37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79061 w 9105253"/>
                <a:gd name="connsiteY25" fmla="*/ 4216345 h 4532312"/>
                <a:gd name="connsiteX26" fmla="*/ 332113 w 9105253"/>
                <a:gd name="connsiteY26" fmla="*/ 4087030 h 4532312"/>
                <a:gd name="connsiteX27" fmla="*/ 2785225 w 9105253"/>
                <a:gd name="connsiteY27" fmla="*/ 3283986 h 4532312"/>
                <a:gd name="connsiteX28" fmla="*/ 3669610 w 9105253"/>
                <a:gd name="connsiteY28" fmla="*/ 2865003 h 4532312"/>
                <a:gd name="connsiteX29" fmla="*/ 4688297 w 9105253"/>
                <a:gd name="connsiteY29" fmla="*/ 2312495 h 4532312"/>
                <a:gd name="connsiteX30" fmla="*/ 2659960 w 9105253"/>
                <a:gd name="connsiteY30" fmla="*/ 2341128 h 4532312"/>
                <a:gd name="connsiteX31" fmla="*/ 907360 w 9105253"/>
                <a:gd name="connsiteY31" fmla="*/ 2226828 h 4532312"/>
                <a:gd name="connsiteX32" fmla="*/ 35823 w 9105253"/>
                <a:gd name="connsiteY32" fmla="*/ 2698315 h 4532312"/>
                <a:gd name="connsiteX33" fmla="*/ 31060 w 9105253"/>
                <a:gd name="connsiteY33" fmla="*/ 2464953 h 4532312"/>
                <a:gd name="connsiteX34" fmla="*/ 602560 w 9105253"/>
                <a:gd name="connsiteY34" fmla="*/ 2064903 h 4532312"/>
                <a:gd name="connsiteX35" fmla="*/ 7248 w 9105253"/>
                <a:gd name="connsiteY35" fmla="*/ 1879166 h 4532312"/>
                <a:gd name="connsiteX36" fmla="*/ 35822 w 9105253"/>
                <a:gd name="connsiteY36" fmla="*/ 1662471 h 4532312"/>
                <a:gd name="connsiteX37" fmla="*/ 288235 w 9105253"/>
                <a:gd name="connsiteY37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79061 w 9105253"/>
                <a:gd name="connsiteY26" fmla="*/ 4216345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79061 w 9105253"/>
                <a:gd name="connsiteY26" fmla="*/ 4216345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79061 w 9105253"/>
                <a:gd name="connsiteY26" fmla="*/ 4216345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26364 w 9105253"/>
                <a:gd name="connsiteY26" fmla="*/ 4146710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26364 w 9105253"/>
                <a:gd name="connsiteY26" fmla="*/ 4146710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26364 w 9105253"/>
                <a:gd name="connsiteY26" fmla="*/ 4146710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26364 w 9105253"/>
                <a:gd name="connsiteY26" fmla="*/ 4146710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26364 w 9105253"/>
                <a:gd name="connsiteY26" fmla="*/ 4146710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26364 w 9105253"/>
                <a:gd name="connsiteY26" fmla="*/ 4146710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93273 w 9110291"/>
                <a:gd name="connsiteY0" fmla="*/ 1741053 h 4532312"/>
                <a:gd name="connsiteX1" fmla="*/ 1083708 w 9110291"/>
                <a:gd name="connsiteY1" fmla="*/ 1885096 h 4532312"/>
                <a:gd name="connsiteX2" fmla="*/ 1253670 w 9110291"/>
                <a:gd name="connsiteY2" fmla="*/ 1956481 h 4532312"/>
                <a:gd name="connsiteX3" fmla="*/ 1750420 w 9110291"/>
                <a:gd name="connsiteY3" fmla="*/ 1977124 h 4532312"/>
                <a:gd name="connsiteX4" fmla="*/ 1953917 w 9110291"/>
                <a:gd name="connsiteY4" fmla="*/ 1932686 h 4532312"/>
                <a:gd name="connsiteX5" fmla="*/ 3474623 w 9110291"/>
                <a:gd name="connsiteY5" fmla="*/ 1941078 h 4532312"/>
                <a:gd name="connsiteX6" fmla="*/ 5922548 w 9110291"/>
                <a:gd name="connsiteY6" fmla="*/ 1750578 h 4532312"/>
                <a:gd name="connsiteX7" fmla="*/ 7665623 w 9110291"/>
                <a:gd name="connsiteY7" fmla="*/ 1207653 h 4532312"/>
                <a:gd name="connsiteX8" fmla="*/ 8475248 w 9110291"/>
                <a:gd name="connsiteY8" fmla="*/ 293253 h 4532312"/>
                <a:gd name="connsiteX9" fmla="*/ 8999123 w 9110291"/>
                <a:gd name="connsiteY9" fmla="*/ 17028 h 4532312"/>
                <a:gd name="connsiteX10" fmla="*/ 9084848 w 9110291"/>
                <a:gd name="connsiteY10" fmla="*/ 702828 h 4532312"/>
                <a:gd name="connsiteX11" fmla="*/ 9084848 w 9110291"/>
                <a:gd name="connsiteY11" fmla="*/ 2798328 h 4532312"/>
                <a:gd name="connsiteX12" fmla="*/ 9084848 w 9110291"/>
                <a:gd name="connsiteY12" fmla="*/ 3484128 h 4532312"/>
                <a:gd name="connsiteX13" fmla="*/ 9021109 w 9110291"/>
                <a:gd name="connsiteY13" fmla="*/ 4400199 h 4532312"/>
                <a:gd name="connsiteX14" fmla="*/ 8121327 w 9110291"/>
                <a:gd name="connsiteY14" fmla="*/ 4506470 h 4532312"/>
                <a:gd name="connsiteX15" fmla="*/ 6822213 w 9110291"/>
                <a:gd name="connsiteY15" fmla="*/ 4321783 h 4532312"/>
                <a:gd name="connsiteX16" fmla="*/ 7256048 w 9110291"/>
                <a:gd name="connsiteY16" fmla="*/ 2541153 h 4532312"/>
                <a:gd name="connsiteX17" fmla="*/ 7265573 w 9110291"/>
                <a:gd name="connsiteY17" fmla="*/ 2312553 h 4532312"/>
                <a:gd name="connsiteX18" fmla="*/ 6846473 w 9110291"/>
                <a:gd name="connsiteY18" fmla="*/ 2198253 h 4532312"/>
                <a:gd name="connsiteX19" fmla="*/ 6426357 w 9110291"/>
                <a:gd name="connsiteY19" fmla="*/ 2222708 h 4532312"/>
                <a:gd name="connsiteX20" fmla="*/ 5646323 w 9110291"/>
                <a:gd name="connsiteY20" fmla="*/ 2274453 h 4532312"/>
                <a:gd name="connsiteX21" fmla="*/ 5925889 w 9110291"/>
                <a:gd name="connsiteY21" fmla="*/ 2247316 h 4532312"/>
                <a:gd name="connsiteX22" fmla="*/ 4160423 w 9110291"/>
                <a:gd name="connsiteY22" fmla="*/ 2817378 h 4532312"/>
                <a:gd name="connsiteX23" fmla="*/ 2899352 w 9110291"/>
                <a:gd name="connsiteY23" fmla="*/ 3469394 h 4532312"/>
                <a:gd name="connsiteX24" fmla="*/ 328394 w 9110291"/>
                <a:gd name="connsiteY24" fmla="*/ 4285842 h 4532312"/>
                <a:gd name="connsiteX25" fmla="*/ 35232 w 9110291"/>
                <a:gd name="connsiteY25" fmla="*/ 4337183 h 4532312"/>
                <a:gd name="connsiteX26" fmla="*/ 31402 w 9110291"/>
                <a:gd name="connsiteY26" fmla="*/ 4146710 h 4532312"/>
                <a:gd name="connsiteX27" fmla="*/ 337151 w 9110291"/>
                <a:gd name="connsiteY27" fmla="*/ 4087030 h 4532312"/>
                <a:gd name="connsiteX28" fmla="*/ 2790263 w 9110291"/>
                <a:gd name="connsiteY28" fmla="*/ 3283986 h 4532312"/>
                <a:gd name="connsiteX29" fmla="*/ 3674648 w 9110291"/>
                <a:gd name="connsiteY29" fmla="*/ 2865003 h 4532312"/>
                <a:gd name="connsiteX30" fmla="*/ 4693335 w 9110291"/>
                <a:gd name="connsiteY30" fmla="*/ 2312495 h 4532312"/>
                <a:gd name="connsiteX31" fmla="*/ 2664998 w 9110291"/>
                <a:gd name="connsiteY31" fmla="*/ 2341128 h 4532312"/>
                <a:gd name="connsiteX32" fmla="*/ 912398 w 9110291"/>
                <a:gd name="connsiteY32" fmla="*/ 2226828 h 4532312"/>
                <a:gd name="connsiteX33" fmla="*/ 40861 w 9110291"/>
                <a:gd name="connsiteY33" fmla="*/ 2698315 h 4532312"/>
                <a:gd name="connsiteX34" fmla="*/ 36098 w 9110291"/>
                <a:gd name="connsiteY34" fmla="*/ 2464953 h 4532312"/>
                <a:gd name="connsiteX35" fmla="*/ 607598 w 9110291"/>
                <a:gd name="connsiteY35" fmla="*/ 2064903 h 4532312"/>
                <a:gd name="connsiteX36" fmla="*/ 12286 w 9110291"/>
                <a:gd name="connsiteY36" fmla="*/ 1879166 h 4532312"/>
                <a:gd name="connsiteX37" fmla="*/ 40860 w 9110291"/>
                <a:gd name="connsiteY37" fmla="*/ 1662471 h 4532312"/>
                <a:gd name="connsiteX38" fmla="*/ 293273 w 9110291"/>
                <a:gd name="connsiteY38" fmla="*/ 1741053 h 4532312"/>
                <a:gd name="connsiteX0" fmla="*/ 290146 w 9107164"/>
                <a:gd name="connsiteY0" fmla="*/ 1741053 h 4532312"/>
                <a:gd name="connsiteX1" fmla="*/ 1080581 w 9107164"/>
                <a:gd name="connsiteY1" fmla="*/ 1885096 h 4532312"/>
                <a:gd name="connsiteX2" fmla="*/ 1250543 w 9107164"/>
                <a:gd name="connsiteY2" fmla="*/ 1956481 h 4532312"/>
                <a:gd name="connsiteX3" fmla="*/ 1747293 w 9107164"/>
                <a:gd name="connsiteY3" fmla="*/ 1977124 h 4532312"/>
                <a:gd name="connsiteX4" fmla="*/ 1950790 w 9107164"/>
                <a:gd name="connsiteY4" fmla="*/ 1932686 h 4532312"/>
                <a:gd name="connsiteX5" fmla="*/ 3471496 w 9107164"/>
                <a:gd name="connsiteY5" fmla="*/ 1941078 h 4532312"/>
                <a:gd name="connsiteX6" fmla="*/ 5919421 w 9107164"/>
                <a:gd name="connsiteY6" fmla="*/ 1750578 h 4532312"/>
                <a:gd name="connsiteX7" fmla="*/ 7662496 w 9107164"/>
                <a:gd name="connsiteY7" fmla="*/ 1207653 h 4532312"/>
                <a:gd name="connsiteX8" fmla="*/ 8472121 w 9107164"/>
                <a:gd name="connsiteY8" fmla="*/ 293253 h 4532312"/>
                <a:gd name="connsiteX9" fmla="*/ 8995996 w 9107164"/>
                <a:gd name="connsiteY9" fmla="*/ 17028 h 4532312"/>
                <a:gd name="connsiteX10" fmla="*/ 9081721 w 9107164"/>
                <a:gd name="connsiteY10" fmla="*/ 702828 h 4532312"/>
                <a:gd name="connsiteX11" fmla="*/ 9081721 w 9107164"/>
                <a:gd name="connsiteY11" fmla="*/ 2798328 h 4532312"/>
                <a:gd name="connsiteX12" fmla="*/ 9081721 w 9107164"/>
                <a:gd name="connsiteY12" fmla="*/ 3484128 h 4532312"/>
                <a:gd name="connsiteX13" fmla="*/ 9017982 w 9107164"/>
                <a:gd name="connsiteY13" fmla="*/ 4400199 h 4532312"/>
                <a:gd name="connsiteX14" fmla="*/ 8118200 w 9107164"/>
                <a:gd name="connsiteY14" fmla="*/ 4506470 h 4532312"/>
                <a:gd name="connsiteX15" fmla="*/ 6819086 w 9107164"/>
                <a:gd name="connsiteY15" fmla="*/ 4321783 h 4532312"/>
                <a:gd name="connsiteX16" fmla="*/ 7252921 w 9107164"/>
                <a:gd name="connsiteY16" fmla="*/ 2541153 h 4532312"/>
                <a:gd name="connsiteX17" fmla="*/ 7262446 w 9107164"/>
                <a:gd name="connsiteY17" fmla="*/ 2312553 h 4532312"/>
                <a:gd name="connsiteX18" fmla="*/ 6843346 w 9107164"/>
                <a:gd name="connsiteY18" fmla="*/ 2198253 h 4532312"/>
                <a:gd name="connsiteX19" fmla="*/ 6423230 w 9107164"/>
                <a:gd name="connsiteY19" fmla="*/ 2222708 h 4532312"/>
                <a:gd name="connsiteX20" fmla="*/ 5643196 w 9107164"/>
                <a:gd name="connsiteY20" fmla="*/ 2274453 h 4532312"/>
                <a:gd name="connsiteX21" fmla="*/ 5922762 w 9107164"/>
                <a:gd name="connsiteY21" fmla="*/ 2247316 h 4532312"/>
                <a:gd name="connsiteX22" fmla="*/ 4157296 w 9107164"/>
                <a:gd name="connsiteY22" fmla="*/ 2817378 h 4532312"/>
                <a:gd name="connsiteX23" fmla="*/ 2896225 w 9107164"/>
                <a:gd name="connsiteY23" fmla="*/ 3469394 h 4532312"/>
                <a:gd name="connsiteX24" fmla="*/ 325267 w 9107164"/>
                <a:gd name="connsiteY24" fmla="*/ 4285842 h 4532312"/>
                <a:gd name="connsiteX25" fmla="*/ 32105 w 9107164"/>
                <a:gd name="connsiteY25" fmla="*/ 4337183 h 4532312"/>
                <a:gd name="connsiteX26" fmla="*/ 28275 w 9107164"/>
                <a:gd name="connsiteY26" fmla="*/ 4146710 h 4532312"/>
                <a:gd name="connsiteX27" fmla="*/ 334024 w 9107164"/>
                <a:gd name="connsiteY27" fmla="*/ 4087030 h 4532312"/>
                <a:gd name="connsiteX28" fmla="*/ 2787136 w 9107164"/>
                <a:gd name="connsiteY28" fmla="*/ 3283986 h 4532312"/>
                <a:gd name="connsiteX29" fmla="*/ 3671521 w 9107164"/>
                <a:gd name="connsiteY29" fmla="*/ 2865003 h 4532312"/>
                <a:gd name="connsiteX30" fmla="*/ 4690208 w 9107164"/>
                <a:gd name="connsiteY30" fmla="*/ 2312495 h 4532312"/>
                <a:gd name="connsiteX31" fmla="*/ 2661871 w 9107164"/>
                <a:gd name="connsiteY31" fmla="*/ 2341128 h 4532312"/>
                <a:gd name="connsiteX32" fmla="*/ 909271 w 9107164"/>
                <a:gd name="connsiteY32" fmla="*/ 2226828 h 4532312"/>
                <a:gd name="connsiteX33" fmla="*/ 37734 w 9107164"/>
                <a:gd name="connsiteY33" fmla="*/ 2698315 h 4532312"/>
                <a:gd name="connsiteX34" fmla="*/ 32971 w 9107164"/>
                <a:gd name="connsiteY34" fmla="*/ 2464953 h 4532312"/>
                <a:gd name="connsiteX35" fmla="*/ 604471 w 9107164"/>
                <a:gd name="connsiteY35" fmla="*/ 2064903 h 4532312"/>
                <a:gd name="connsiteX36" fmla="*/ 9159 w 9107164"/>
                <a:gd name="connsiteY36" fmla="*/ 1879166 h 4532312"/>
                <a:gd name="connsiteX37" fmla="*/ 37733 w 9107164"/>
                <a:gd name="connsiteY37" fmla="*/ 1662471 h 4532312"/>
                <a:gd name="connsiteX38" fmla="*/ 290146 w 9107164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527843 w 9105253"/>
                <a:gd name="connsiteY27" fmla="*/ 4017395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527843 w 9105253"/>
                <a:gd name="connsiteY27" fmla="*/ 4017395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6059875 w 9105253"/>
                <a:gd name="connsiteY20" fmla="*/ 2313808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527843 w 9105253"/>
                <a:gd name="connsiteY27" fmla="*/ 4017395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6059875 w 9105253"/>
                <a:gd name="connsiteY20" fmla="*/ 2313808 h 4532312"/>
                <a:gd name="connsiteX21" fmla="*/ 5255401 w 9105253"/>
                <a:gd name="connsiteY21" fmla="*/ 2451244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527843 w 9105253"/>
                <a:gd name="connsiteY27" fmla="*/ 4017395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941812 w 9105253"/>
                <a:gd name="connsiteY20" fmla="*/ 2288765 h 4532312"/>
                <a:gd name="connsiteX21" fmla="*/ 5255401 w 9105253"/>
                <a:gd name="connsiteY21" fmla="*/ 2451244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527843 w 9105253"/>
                <a:gd name="connsiteY27" fmla="*/ 4017395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941812 w 9105253"/>
                <a:gd name="connsiteY20" fmla="*/ 2288765 h 4532312"/>
                <a:gd name="connsiteX21" fmla="*/ 5255401 w 9105253"/>
                <a:gd name="connsiteY21" fmla="*/ 2451244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527843 w 9105253"/>
                <a:gd name="connsiteY27" fmla="*/ 4017395 h 4532312"/>
                <a:gd name="connsiteX28" fmla="*/ 2072374 w 9105253"/>
                <a:gd name="connsiteY28" fmla="*/ 3233444 h 4532312"/>
                <a:gd name="connsiteX29" fmla="*/ 2785225 w 9105253"/>
                <a:gd name="connsiteY29" fmla="*/ 3283986 h 4532312"/>
                <a:gd name="connsiteX30" fmla="*/ 3669610 w 9105253"/>
                <a:gd name="connsiteY30" fmla="*/ 2865003 h 4532312"/>
                <a:gd name="connsiteX31" fmla="*/ 4688297 w 9105253"/>
                <a:gd name="connsiteY31" fmla="*/ 2312495 h 4532312"/>
                <a:gd name="connsiteX32" fmla="*/ 2659960 w 9105253"/>
                <a:gd name="connsiteY32" fmla="*/ 2341128 h 4532312"/>
                <a:gd name="connsiteX33" fmla="*/ 907360 w 9105253"/>
                <a:gd name="connsiteY33" fmla="*/ 2226828 h 4532312"/>
                <a:gd name="connsiteX34" fmla="*/ 35823 w 9105253"/>
                <a:gd name="connsiteY34" fmla="*/ 2698315 h 4532312"/>
                <a:gd name="connsiteX35" fmla="*/ 31060 w 9105253"/>
                <a:gd name="connsiteY35" fmla="*/ 2464953 h 4532312"/>
                <a:gd name="connsiteX36" fmla="*/ 602560 w 9105253"/>
                <a:gd name="connsiteY36" fmla="*/ 2064903 h 4532312"/>
                <a:gd name="connsiteX37" fmla="*/ 7248 w 9105253"/>
                <a:gd name="connsiteY37" fmla="*/ 1879166 h 4532312"/>
                <a:gd name="connsiteX38" fmla="*/ 35822 w 9105253"/>
                <a:gd name="connsiteY38" fmla="*/ 1662471 h 4532312"/>
                <a:gd name="connsiteX39" fmla="*/ 288235 w 9105253"/>
                <a:gd name="connsiteY39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941812 w 9105253"/>
                <a:gd name="connsiteY20" fmla="*/ 2288765 h 4532312"/>
                <a:gd name="connsiteX21" fmla="*/ 5255401 w 9105253"/>
                <a:gd name="connsiteY21" fmla="*/ 2451244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527843 w 9105253"/>
                <a:gd name="connsiteY27" fmla="*/ 4017395 h 4532312"/>
                <a:gd name="connsiteX28" fmla="*/ 2382100 w 9105253"/>
                <a:gd name="connsiteY28" fmla="*/ 3458698 h 4532312"/>
                <a:gd name="connsiteX29" fmla="*/ 2072374 w 9105253"/>
                <a:gd name="connsiteY29" fmla="*/ 3233444 h 4532312"/>
                <a:gd name="connsiteX30" fmla="*/ 2785225 w 9105253"/>
                <a:gd name="connsiteY30" fmla="*/ 3283986 h 4532312"/>
                <a:gd name="connsiteX31" fmla="*/ 3669610 w 9105253"/>
                <a:gd name="connsiteY31" fmla="*/ 2865003 h 4532312"/>
                <a:gd name="connsiteX32" fmla="*/ 4688297 w 9105253"/>
                <a:gd name="connsiteY32" fmla="*/ 2312495 h 4532312"/>
                <a:gd name="connsiteX33" fmla="*/ 2659960 w 9105253"/>
                <a:gd name="connsiteY33" fmla="*/ 2341128 h 4532312"/>
                <a:gd name="connsiteX34" fmla="*/ 907360 w 9105253"/>
                <a:gd name="connsiteY34" fmla="*/ 2226828 h 4532312"/>
                <a:gd name="connsiteX35" fmla="*/ 35823 w 9105253"/>
                <a:gd name="connsiteY35" fmla="*/ 2698315 h 4532312"/>
                <a:gd name="connsiteX36" fmla="*/ 31060 w 9105253"/>
                <a:gd name="connsiteY36" fmla="*/ 2464953 h 4532312"/>
                <a:gd name="connsiteX37" fmla="*/ 602560 w 9105253"/>
                <a:gd name="connsiteY37" fmla="*/ 2064903 h 4532312"/>
                <a:gd name="connsiteX38" fmla="*/ 7248 w 9105253"/>
                <a:gd name="connsiteY38" fmla="*/ 1879166 h 4532312"/>
                <a:gd name="connsiteX39" fmla="*/ 35822 w 9105253"/>
                <a:gd name="connsiteY39" fmla="*/ 1662471 h 4532312"/>
                <a:gd name="connsiteX40" fmla="*/ 288235 w 9105253"/>
                <a:gd name="connsiteY40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941812 w 9105253"/>
                <a:gd name="connsiteY20" fmla="*/ 2288765 h 4532312"/>
                <a:gd name="connsiteX21" fmla="*/ 5255401 w 9105253"/>
                <a:gd name="connsiteY21" fmla="*/ 2451244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527843 w 9105253"/>
                <a:gd name="connsiteY27" fmla="*/ 4017395 h 4532312"/>
                <a:gd name="connsiteX28" fmla="*/ 2382100 w 9105253"/>
                <a:gd name="connsiteY28" fmla="*/ 3458698 h 4532312"/>
                <a:gd name="connsiteX29" fmla="*/ 1246439 w 9105253"/>
                <a:gd name="connsiteY29" fmla="*/ 3083274 h 4532312"/>
                <a:gd name="connsiteX30" fmla="*/ 2785225 w 9105253"/>
                <a:gd name="connsiteY30" fmla="*/ 3283986 h 4532312"/>
                <a:gd name="connsiteX31" fmla="*/ 3669610 w 9105253"/>
                <a:gd name="connsiteY31" fmla="*/ 2865003 h 4532312"/>
                <a:gd name="connsiteX32" fmla="*/ 4688297 w 9105253"/>
                <a:gd name="connsiteY32" fmla="*/ 2312495 h 4532312"/>
                <a:gd name="connsiteX33" fmla="*/ 2659960 w 9105253"/>
                <a:gd name="connsiteY33" fmla="*/ 2341128 h 4532312"/>
                <a:gd name="connsiteX34" fmla="*/ 907360 w 9105253"/>
                <a:gd name="connsiteY34" fmla="*/ 2226828 h 4532312"/>
                <a:gd name="connsiteX35" fmla="*/ 35823 w 9105253"/>
                <a:gd name="connsiteY35" fmla="*/ 2698315 h 4532312"/>
                <a:gd name="connsiteX36" fmla="*/ 31060 w 9105253"/>
                <a:gd name="connsiteY36" fmla="*/ 2464953 h 4532312"/>
                <a:gd name="connsiteX37" fmla="*/ 602560 w 9105253"/>
                <a:gd name="connsiteY37" fmla="*/ 2064903 h 4532312"/>
                <a:gd name="connsiteX38" fmla="*/ 7248 w 9105253"/>
                <a:gd name="connsiteY38" fmla="*/ 1879166 h 4532312"/>
                <a:gd name="connsiteX39" fmla="*/ 35822 w 9105253"/>
                <a:gd name="connsiteY39" fmla="*/ 1662471 h 4532312"/>
                <a:gd name="connsiteX40" fmla="*/ 288235 w 9105253"/>
                <a:gd name="connsiteY40" fmla="*/ 1741053 h 4532312"/>
                <a:gd name="connsiteX0" fmla="*/ 288235 w 9111454"/>
                <a:gd name="connsiteY0" fmla="*/ 1741053 h 4726936"/>
                <a:gd name="connsiteX1" fmla="*/ 1078670 w 9111454"/>
                <a:gd name="connsiteY1" fmla="*/ 1885096 h 4726936"/>
                <a:gd name="connsiteX2" fmla="*/ 1248632 w 9111454"/>
                <a:gd name="connsiteY2" fmla="*/ 1956481 h 4726936"/>
                <a:gd name="connsiteX3" fmla="*/ 1745382 w 9111454"/>
                <a:gd name="connsiteY3" fmla="*/ 1977124 h 4726936"/>
                <a:gd name="connsiteX4" fmla="*/ 1948879 w 9111454"/>
                <a:gd name="connsiteY4" fmla="*/ 1932686 h 4726936"/>
                <a:gd name="connsiteX5" fmla="*/ 3469585 w 9111454"/>
                <a:gd name="connsiteY5" fmla="*/ 1941078 h 4726936"/>
                <a:gd name="connsiteX6" fmla="*/ 5917510 w 9111454"/>
                <a:gd name="connsiteY6" fmla="*/ 1750578 h 4726936"/>
                <a:gd name="connsiteX7" fmla="*/ 7660585 w 9111454"/>
                <a:gd name="connsiteY7" fmla="*/ 1207653 h 4726936"/>
                <a:gd name="connsiteX8" fmla="*/ 8470210 w 9111454"/>
                <a:gd name="connsiteY8" fmla="*/ 293253 h 4726936"/>
                <a:gd name="connsiteX9" fmla="*/ 8994085 w 9111454"/>
                <a:gd name="connsiteY9" fmla="*/ 17028 h 4726936"/>
                <a:gd name="connsiteX10" fmla="*/ 9079810 w 9111454"/>
                <a:gd name="connsiteY10" fmla="*/ 702828 h 4726936"/>
                <a:gd name="connsiteX11" fmla="*/ 9079810 w 9111454"/>
                <a:gd name="connsiteY11" fmla="*/ 2798328 h 4726936"/>
                <a:gd name="connsiteX12" fmla="*/ 9079810 w 9111454"/>
                <a:gd name="connsiteY12" fmla="*/ 3484128 h 4726936"/>
                <a:gd name="connsiteX13" fmla="*/ 9025456 w 9111454"/>
                <a:gd name="connsiteY13" fmla="*/ 4672382 h 4726936"/>
                <a:gd name="connsiteX14" fmla="*/ 8116289 w 9111454"/>
                <a:gd name="connsiteY14" fmla="*/ 4506470 h 4726936"/>
                <a:gd name="connsiteX15" fmla="*/ 6817175 w 9111454"/>
                <a:gd name="connsiteY15" fmla="*/ 4321783 h 4726936"/>
                <a:gd name="connsiteX16" fmla="*/ 7251010 w 9111454"/>
                <a:gd name="connsiteY16" fmla="*/ 2541153 h 4726936"/>
                <a:gd name="connsiteX17" fmla="*/ 7260535 w 9111454"/>
                <a:gd name="connsiteY17" fmla="*/ 2312553 h 4726936"/>
                <a:gd name="connsiteX18" fmla="*/ 6841435 w 9111454"/>
                <a:gd name="connsiteY18" fmla="*/ 2198253 h 4726936"/>
                <a:gd name="connsiteX19" fmla="*/ 6421319 w 9111454"/>
                <a:gd name="connsiteY19" fmla="*/ 2222708 h 4726936"/>
                <a:gd name="connsiteX20" fmla="*/ 5941812 w 9111454"/>
                <a:gd name="connsiteY20" fmla="*/ 2288765 h 4726936"/>
                <a:gd name="connsiteX21" fmla="*/ 5255401 w 9111454"/>
                <a:gd name="connsiteY21" fmla="*/ 2451244 h 4726936"/>
                <a:gd name="connsiteX22" fmla="*/ 4155385 w 9111454"/>
                <a:gd name="connsiteY22" fmla="*/ 2817378 h 4726936"/>
                <a:gd name="connsiteX23" fmla="*/ 2894314 w 9111454"/>
                <a:gd name="connsiteY23" fmla="*/ 3469394 h 4726936"/>
                <a:gd name="connsiteX24" fmla="*/ 323356 w 9111454"/>
                <a:gd name="connsiteY24" fmla="*/ 4285842 h 4726936"/>
                <a:gd name="connsiteX25" fmla="*/ 30194 w 9111454"/>
                <a:gd name="connsiteY25" fmla="*/ 4337183 h 4726936"/>
                <a:gd name="connsiteX26" fmla="*/ 26364 w 9111454"/>
                <a:gd name="connsiteY26" fmla="*/ 4146710 h 4726936"/>
                <a:gd name="connsiteX27" fmla="*/ 527843 w 9111454"/>
                <a:gd name="connsiteY27" fmla="*/ 4017395 h 4726936"/>
                <a:gd name="connsiteX28" fmla="*/ 2382100 w 9111454"/>
                <a:gd name="connsiteY28" fmla="*/ 3458698 h 4726936"/>
                <a:gd name="connsiteX29" fmla="*/ 1246439 w 9111454"/>
                <a:gd name="connsiteY29" fmla="*/ 3083274 h 4726936"/>
                <a:gd name="connsiteX30" fmla="*/ 2785225 w 9111454"/>
                <a:gd name="connsiteY30" fmla="*/ 3283986 h 4726936"/>
                <a:gd name="connsiteX31" fmla="*/ 3669610 w 9111454"/>
                <a:gd name="connsiteY31" fmla="*/ 2865003 h 4726936"/>
                <a:gd name="connsiteX32" fmla="*/ 4688297 w 9111454"/>
                <a:gd name="connsiteY32" fmla="*/ 2312495 h 4726936"/>
                <a:gd name="connsiteX33" fmla="*/ 2659960 w 9111454"/>
                <a:gd name="connsiteY33" fmla="*/ 2341128 h 4726936"/>
                <a:gd name="connsiteX34" fmla="*/ 907360 w 9111454"/>
                <a:gd name="connsiteY34" fmla="*/ 2226828 h 4726936"/>
                <a:gd name="connsiteX35" fmla="*/ 35823 w 9111454"/>
                <a:gd name="connsiteY35" fmla="*/ 2698315 h 4726936"/>
                <a:gd name="connsiteX36" fmla="*/ 31060 w 9111454"/>
                <a:gd name="connsiteY36" fmla="*/ 2464953 h 4726936"/>
                <a:gd name="connsiteX37" fmla="*/ 602560 w 9111454"/>
                <a:gd name="connsiteY37" fmla="*/ 2064903 h 4726936"/>
                <a:gd name="connsiteX38" fmla="*/ 7248 w 9111454"/>
                <a:gd name="connsiteY38" fmla="*/ 1879166 h 4726936"/>
                <a:gd name="connsiteX39" fmla="*/ 35822 w 9111454"/>
                <a:gd name="connsiteY39" fmla="*/ 1662471 h 4726936"/>
                <a:gd name="connsiteX40" fmla="*/ 288235 w 9111454"/>
                <a:gd name="connsiteY40" fmla="*/ 1741053 h 4726936"/>
                <a:gd name="connsiteX0" fmla="*/ 288235 w 9119478"/>
                <a:gd name="connsiteY0" fmla="*/ 1741053 h 4797448"/>
                <a:gd name="connsiteX1" fmla="*/ 1078670 w 9119478"/>
                <a:gd name="connsiteY1" fmla="*/ 1885096 h 4797448"/>
                <a:gd name="connsiteX2" fmla="*/ 1248632 w 9119478"/>
                <a:gd name="connsiteY2" fmla="*/ 1956481 h 4797448"/>
                <a:gd name="connsiteX3" fmla="*/ 1745382 w 9119478"/>
                <a:gd name="connsiteY3" fmla="*/ 1977124 h 4797448"/>
                <a:gd name="connsiteX4" fmla="*/ 1948879 w 9119478"/>
                <a:gd name="connsiteY4" fmla="*/ 1932686 h 4797448"/>
                <a:gd name="connsiteX5" fmla="*/ 3469585 w 9119478"/>
                <a:gd name="connsiteY5" fmla="*/ 1941078 h 4797448"/>
                <a:gd name="connsiteX6" fmla="*/ 5917510 w 9119478"/>
                <a:gd name="connsiteY6" fmla="*/ 1750578 h 4797448"/>
                <a:gd name="connsiteX7" fmla="*/ 7660585 w 9119478"/>
                <a:gd name="connsiteY7" fmla="*/ 1207653 h 4797448"/>
                <a:gd name="connsiteX8" fmla="*/ 8470210 w 9119478"/>
                <a:gd name="connsiteY8" fmla="*/ 293253 h 4797448"/>
                <a:gd name="connsiteX9" fmla="*/ 8994085 w 9119478"/>
                <a:gd name="connsiteY9" fmla="*/ 17028 h 4797448"/>
                <a:gd name="connsiteX10" fmla="*/ 9079810 w 9119478"/>
                <a:gd name="connsiteY10" fmla="*/ 702828 h 4797448"/>
                <a:gd name="connsiteX11" fmla="*/ 9079810 w 9119478"/>
                <a:gd name="connsiteY11" fmla="*/ 2798328 h 4797448"/>
                <a:gd name="connsiteX12" fmla="*/ 9079810 w 9119478"/>
                <a:gd name="connsiteY12" fmla="*/ 3484128 h 4797448"/>
                <a:gd name="connsiteX13" fmla="*/ 9025456 w 9119478"/>
                <a:gd name="connsiteY13" fmla="*/ 4672382 h 4797448"/>
                <a:gd name="connsiteX14" fmla="*/ 8003662 w 9119478"/>
                <a:gd name="connsiteY14" fmla="*/ 4722339 h 4797448"/>
                <a:gd name="connsiteX15" fmla="*/ 6817175 w 9119478"/>
                <a:gd name="connsiteY15" fmla="*/ 4321783 h 4797448"/>
                <a:gd name="connsiteX16" fmla="*/ 7251010 w 9119478"/>
                <a:gd name="connsiteY16" fmla="*/ 2541153 h 4797448"/>
                <a:gd name="connsiteX17" fmla="*/ 7260535 w 9119478"/>
                <a:gd name="connsiteY17" fmla="*/ 2312553 h 4797448"/>
                <a:gd name="connsiteX18" fmla="*/ 6841435 w 9119478"/>
                <a:gd name="connsiteY18" fmla="*/ 2198253 h 4797448"/>
                <a:gd name="connsiteX19" fmla="*/ 6421319 w 9119478"/>
                <a:gd name="connsiteY19" fmla="*/ 2222708 h 4797448"/>
                <a:gd name="connsiteX20" fmla="*/ 5941812 w 9119478"/>
                <a:gd name="connsiteY20" fmla="*/ 2288765 h 4797448"/>
                <a:gd name="connsiteX21" fmla="*/ 5255401 w 9119478"/>
                <a:gd name="connsiteY21" fmla="*/ 2451244 h 4797448"/>
                <a:gd name="connsiteX22" fmla="*/ 4155385 w 9119478"/>
                <a:gd name="connsiteY22" fmla="*/ 2817378 h 4797448"/>
                <a:gd name="connsiteX23" fmla="*/ 2894314 w 9119478"/>
                <a:gd name="connsiteY23" fmla="*/ 3469394 h 4797448"/>
                <a:gd name="connsiteX24" fmla="*/ 323356 w 9119478"/>
                <a:gd name="connsiteY24" fmla="*/ 4285842 h 4797448"/>
                <a:gd name="connsiteX25" fmla="*/ 30194 w 9119478"/>
                <a:gd name="connsiteY25" fmla="*/ 4337183 h 4797448"/>
                <a:gd name="connsiteX26" fmla="*/ 26364 w 9119478"/>
                <a:gd name="connsiteY26" fmla="*/ 4146710 h 4797448"/>
                <a:gd name="connsiteX27" fmla="*/ 527843 w 9119478"/>
                <a:gd name="connsiteY27" fmla="*/ 4017395 h 4797448"/>
                <a:gd name="connsiteX28" fmla="*/ 2382100 w 9119478"/>
                <a:gd name="connsiteY28" fmla="*/ 3458698 h 4797448"/>
                <a:gd name="connsiteX29" fmla="*/ 1246439 w 9119478"/>
                <a:gd name="connsiteY29" fmla="*/ 3083274 h 4797448"/>
                <a:gd name="connsiteX30" fmla="*/ 2785225 w 9119478"/>
                <a:gd name="connsiteY30" fmla="*/ 3283986 h 4797448"/>
                <a:gd name="connsiteX31" fmla="*/ 3669610 w 9119478"/>
                <a:gd name="connsiteY31" fmla="*/ 2865003 h 4797448"/>
                <a:gd name="connsiteX32" fmla="*/ 4688297 w 9119478"/>
                <a:gd name="connsiteY32" fmla="*/ 2312495 h 4797448"/>
                <a:gd name="connsiteX33" fmla="*/ 2659960 w 9119478"/>
                <a:gd name="connsiteY33" fmla="*/ 2341128 h 4797448"/>
                <a:gd name="connsiteX34" fmla="*/ 907360 w 9119478"/>
                <a:gd name="connsiteY34" fmla="*/ 2226828 h 4797448"/>
                <a:gd name="connsiteX35" fmla="*/ 35823 w 9119478"/>
                <a:gd name="connsiteY35" fmla="*/ 2698315 h 4797448"/>
                <a:gd name="connsiteX36" fmla="*/ 31060 w 9119478"/>
                <a:gd name="connsiteY36" fmla="*/ 2464953 h 4797448"/>
                <a:gd name="connsiteX37" fmla="*/ 602560 w 9119478"/>
                <a:gd name="connsiteY37" fmla="*/ 2064903 h 4797448"/>
                <a:gd name="connsiteX38" fmla="*/ 7248 w 9119478"/>
                <a:gd name="connsiteY38" fmla="*/ 1879166 h 4797448"/>
                <a:gd name="connsiteX39" fmla="*/ 35822 w 9119478"/>
                <a:gd name="connsiteY39" fmla="*/ 1662471 h 4797448"/>
                <a:gd name="connsiteX40" fmla="*/ 288235 w 9119478"/>
                <a:gd name="connsiteY40" fmla="*/ 1741053 h 4797448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323356 w 9119478"/>
                <a:gd name="connsiteY24" fmla="*/ 4285842 h 4790205"/>
                <a:gd name="connsiteX25" fmla="*/ 30194 w 9119478"/>
                <a:gd name="connsiteY25" fmla="*/ 4337183 h 4790205"/>
                <a:gd name="connsiteX26" fmla="*/ 26364 w 9119478"/>
                <a:gd name="connsiteY26" fmla="*/ 4146710 h 4790205"/>
                <a:gd name="connsiteX27" fmla="*/ 527843 w 9119478"/>
                <a:gd name="connsiteY27" fmla="*/ 4017395 h 4790205"/>
                <a:gd name="connsiteX28" fmla="*/ 2382100 w 9119478"/>
                <a:gd name="connsiteY28" fmla="*/ 3458698 h 4790205"/>
                <a:gd name="connsiteX29" fmla="*/ 1246439 w 9119478"/>
                <a:gd name="connsiteY29" fmla="*/ 3083274 h 4790205"/>
                <a:gd name="connsiteX30" fmla="*/ 2785225 w 9119478"/>
                <a:gd name="connsiteY30" fmla="*/ 3283986 h 4790205"/>
                <a:gd name="connsiteX31" fmla="*/ 3669610 w 9119478"/>
                <a:gd name="connsiteY31" fmla="*/ 2865003 h 4790205"/>
                <a:gd name="connsiteX32" fmla="*/ 4688297 w 9119478"/>
                <a:gd name="connsiteY32" fmla="*/ 2312495 h 4790205"/>
                <a:gd name="connsiteX33" fmla="*/ 2659960 w 9119478"/>
                <a:gd name="connsiteY33" fmla="*/ 2341128 h 4790205"/>
                <a:gd name="connsiteX34" fmla="*/ 907360 w 9119478"/>
                <a:gd name="connsiteY34" fmla="*/ 2226828 h 4790205"/>
                <a:gd name="connsiteX35" fmla="*/ 35823 w 9119478"/>
                <a:gd name="connsiteY35" fmla="*/ 2698315 h 4790205"/>
                <a:gd name="connsiteX36" fmla="*/ 31060 w 9119478"/>
                <a:gd name="connsiteY36" fmla="*/ 2464953 h 4790205"/>
                <a:gd name="connsiteX37" fmla="*/ 602560 w 9119478"/>
                <a:gd name="connsiteY37" fmla="*/ 2064903 h 4790205"/>
                <a:gd name="connsiteX38" fmla="*/ 7248 w 9119478"/>
                <a:gd name="connsiteY38" fmla="*/ 1879166 h 4790205"/>
                <a:gd name="connsiteX39" fmla="*/ 35822 w 9119478"/>
                <a:gd name="connsiteY39" fmla="*/ 1662471 h 4790205"/>
                <a:gd name="connsiteX40" fmla="*/ 288235 w 9119478"/>
                <a:gd name="connsiteY40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150730 w 9119478"/>
                <a:gd name="connsiteY24" fmla="*/ 3703277 h 4790205"/>
                <a:gd name="connsiteX25" fmla="*/ 323356 w 9119478"/>
                <a:gd name="connsiteY25" fmla="*/ 4285842 h 4790205"/>
                <a:gd name="connsiteX26" fmla="*/ 30194 w 9119478"/>
                <a:gd name="connsiteY26" fmla="*/ 4337183 h 4790205"/>
                <a:gd name="connsiteX27" fmla="*/ 26364 w 9119478"/>
                <a:gd name="connsiteY27" fmla="*/ 4146710 h 4790205"/>
                <a:gd name="connsiteX28" fmla="*/ 527843 w 9119478"/>
                <a:gd name="connsiteY28" fmla="*/ 4017395 h 4790205"/>
                <a:gd name="connsiteX29" fmla="*/ 2382100 w 9119478"/>
                <a:gd name="connsiteY29" fmla="*/ 3458698 h 4790205"/>
                <a:gd name="connsiteX30" fmla="*/ 1246439 w 9119478"/>
                <a:gd name="connsiteY30" fmla="*/ 3083274 h 4790205"/>
                <a:gd name="connsiteX31" fmla="*/ 2785225 w 9119478"/>
                <a:gd name="connsiteY31" fmla="*/ 3283986 h 4790205"/>
                <a:gd name="connsiteX32" fmla="*/ 3669610 w 9119478"/>
                <a:gd name="connsiteY32" fmla="*/ 2865003 h 4790205"/>
                <a:gd name="connsiteX33" fmla="*/ 4688297 w 9119478"/>
                <a:gd name="connsiteY33" fmla="*/ 2312495 h 4790205"/>
                <a:gd name="connsiteX34" fmla="*/ 2659960 w 9119478"/>
                <a:gd name="connsiteY34" fmla="*/ 2341128 h 4790205"/>
                <a:gd name="connsiteX35" fmla="*/ 907360 w 9119478"/>
                <a:gd name="connsiteY35" fmla="*/ 2226828 h 4790205"/>
                <a:gd name="connsiteX36" fmla="*/ 35823 w 9119478"/>
                <a:gd name="connsiteY36" fmla="*/ 2698315 h 4790205"/>
                <a:gd name="connsiteX37" fmla="*/ 31060 w 9119478"/>
                <a:gd name="connsiteY37" fmla="*/ 2464953 h 4790205"/>
                <a:gd name="connsiteX38" fmla="*/ 602560 w 9119478"/>
                <a:gd name="connsiteY38" fmla="*/ 2064903 h 4790205"/>
                <a:gd name="connsiteX39" fmla="*/ 7248 w 9119478"/>
                <a:gd name="connsiteY39" fmla="*/ 1879166 h 4790205"/>
                <a:gd name="connsiteX40" fmla="*/ 35822 w 9119478"/>
                <a:gd name="connsiteY40" fmla="*/ 1662471 h 4790205"/>
                <a:gd name="connsiteX41" fmla="*/ 288235 w 9119478"/>
                <a:gd name="connsiteY41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150730 w 9119478"/>
                <a:gd name="connsiteY24" fmla="*/ 3703277 h 4790205"/>
                <a:gd name="connsiteX25" fmla="*/ 1794288 w 9119478"/>
                <a:gd name="connsiteY25" fmla="*/ 3830811 h 4790205"/>
                <a:gd name="connsiteX26" fmla="*/ 323356 w 9119478"/>
                <a:gd name="connsiteY26" fmla="*/ 4285842 h 4790205"/>
                <a:gd name="connsiteX27" fmla="*/ 30194 w 9119478"/>
                <a:gd name="connsiteY27" fmla="*/ 4337183 h 4790205"/>
                <a:gd name="connsiteX28" fmla="*/ 26364 w 9119478"/>
                <a:gd name="connsiteY28" fmla="*/ 4146710 h 4790205"/>
                <a:gd name="connsiteX29" fmla="*/ 527843 w 9119478"/>
                <a:gd name="connsiteY29" fmla="*/ 4017395 h 4790205"/>
                <a:gd name="connsiteX30" fmla="*/ 2382100 w 9119478"/>
                <a:gd name="connsiteY30" fmla="*/ 3458698 h 4790205"/>
                <a:gd name="connsiteX31" fmla="*/ 1246439 w 9119478"/>
                <a:gd name="connsiteY31" fmla="*/ 3083274 h 4790205"/>
                <a:gd name="connsiteX32" fmla="*/ 2785225 w 9119478"/>
                <a:gd name="connsiteY32" fmla="*/ 3283986 h 4790205"/>
                <a:gd name="connsiteX33" fmla="*/ 3669610 w 9119478"/>
                <a:gd name="connsiteY33" fmla="*/ 2865003 h 4790205"/>
                <a:gd name="connsiteX34" fmla="*/ 4688297 w 9119478"/>
                <a:gd name="connsiteY34" fmla="*/ 2312495 h 4790205"/>
                <a:gd name="connsiteX35" fmla="*/ 2659960 w 9119478"/>
                <a:gd name="connsiteY35" fmla="*/ 2341128 h 4790205"/>
                <a:gd name="connsiteX36" fmla="*/ 907360 w 9119478"/>
                <a:gd name="connsiteY36" fmla="*/ 2226828 h 4790205"/>
                <a:gd name="connsiteX37" fmla="*/ 35823 w 9119478"/>
                <a:gd name="connsiteY37" fmla="*/ 2698315 h 4790205"/>
                <a:gd name="connsiteX38" fmla="*/ 31060 w 9119478"/>
                <a:gd name="connsiteY38" fmla="*/ 2464953 h 4790205"/>
                <a:gd name="connsiteX39" fmla="*/ 602560 w 9119478"/>
                <a:gd name="connsiteY39" fmla="*/ 2064903 h 4790205"/>
                <a:gd name="connsiteX40" fmla="*/ 7248 w 9119478"/>
                <a:gd name="connsiteY40" fmla="*/ 1879166 h 4790205"/>
                <a:gd name="connsiteX41" fmla="*/ 35822 w 9119478"/>
                <a:gd name="connsiteY41" fmla="*/ 1662471 h 4790205"/>
                <a:gd name="connsiteX42" fmla="*/ 288235 w 9119478"/>
                <a:gd name="connsiteY42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140919 w 9119478"/>
                <a:gd name="connsiteY24" fmla="*/ 3680387 h 4790205"/>
                <a:gd name="connsiteX25" fmla="*/ 1794288 w 9119478"/>
                <a:gd name="connsiteY25" fmla="*/ 3830811 h 4790205"/>
                <a:gd name="connsiteX26" fmla="*/ 323356 w 9119478"/>
                <a:gd name="connsiteY26" fmla="*/ 4285842 h 4790205"/>
                <a:gd name="connsiteX27" fmla="*/ 30194 w 9119478"/>
                <a:gd name="connsiteY27" fmla="*/ 4337183 h 4790205"/>
                <a:gd name="connsiteX28" fmla="*/ 26364 w 9119478"/>
                <a:gd name="connsiteY28" fmla="*/ 4146710 h 4790205"/>
                <a:gd name="connsiteX29" fmla="*/ 527843 w 9119478"/>
                <a:gd name="connsiteY29" fmla="*/ 4017395 h 4790205"/>
                <a:gd name="connsiteX30" fmla="*/ 2382100 w 9119478"/>
                <a:gd name="connsiteY30" fmla="*/ 3458698 h 4790205"/>
                <a:gd name="connsiteX31" fmla="*/ 1246439 w 9119478"/>
                <a:gd name="connsiteY31" fmla="*/ 3083274 h 4790205"/>
                <a:gd name="connsiteX32" fmla="*/ 2785225 w 9119478"/>
                <a:gd name="connsiteY32" fmla="*/ 3283986 h 4790205"/>
                <a:gd name="connsiteX33" fmla="*/ 3669610 w 9119478"/>
                <a:gd name="connsiteY33" fmla="*/ 2865003 h 4790205"/>
                <a:gd name="connsiteX34" fmla="*/ 4688297 w 9119478"/>
                <a:gd name="connsiteY34" fmla="*/ 2312495 h 4790205"/>
                <a:gd name="connsiteX35" fmla="*/ 2659960 w 9119478"/>
                <a:gd name="connsiteY35" fmla="*/ 2341128 h 4790205"/>
                <a:gd name="connsiteX36" fmla="*/ 907360 w 9119478"/>
                <a:gd name="connsiteY36" fmla="*/ 2226828 h 4790205"/>
                <a:gd name="connsiteX37" fmla="*/ 35823 w 9119478"/>
                <a:gd name="connsiteY37" fmla="*/ 2698315 h 4790205"/>
                <a:gd name="connsiteX38" fmla="*/ 31060 w 9119478"/>
                <a:gd name="connsiteY38" fmla="*/ 2464953 h 4790205"/>
                <a:gd name="connsiteX39" fmla="*/ 602560 w 9119478"/>
                <a:gd name="connsiteY39" fmla="*/ 2064903 h 4790205"/>
                <a:gd name="connsiteX40" fmla="*/ 7248 w 9119478"/>
                <a:gd name="connsiteY40" fmla="*/ 1879166 h 4790205"/>
                <a:gd name="connsiteX41" fmla="*/ 35822 w 9119478"/>
                <a:gd name="connsiteY41" fmla="*/ 1662471 h 4790205"/>
                <a:gd name="connsiteX42" fmla="*/ 288235 w 9119478"/>
                <a:gd name="connsiteY42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490820 w 9119478"/>
                <a:gd name="connsiteY24" fmla="*/ 3575743 h 4790205"/>
                <a:gd name="connsiteX25" fmla="*/ 2140919 w 9119478"/>
                <a:gd name="connsiteY25" fmla="*/ 3680387 h 4790205"/>
                <a:gd name="connsiteX26" fmla="*/ 1794288 w 9119478"/>
                <a:gd name="connsiteY26" fmla="*/ 3830811 h 4790205"/>
                <a:gd name="connsiteX27" fmla="*/ 323356 w 9119478"/>
                <a:gd name="connsiteY27" fmla="*/ 4285842 h 4790205"/>
                <a:gd name="connsiteX28" fmla="*/ 30194 w 9119478"/>
                <a:gd name="connsiteY28" fmla="*/ 4337183 h 4790205"/>
                <a:gd name="connsiteX29" fmla="*/ 26364 w 9119478"/>
                <a:gd name="connsiteY29" fmla="*/ 4146710 h 4790205"/>
                <a:gd name="connsiteX30" fmla="*/ 527843 w 9119478"/>
                <a:gd name="connsiteY30" fmla="*/ 4017395 h 4790205"/>
                <a:gd name="connsiteX31" fmla="*/ 2382100 w 9119478"/>
                <a:gd name="connsiteY31" fmla="*/ 3458698 h 4790205"/>
                <a:gd name="connsiteX32" fmla="*/ 1246439 w 9119478"/>
                <a:gd name="connsiteY32" fmla="*/ 3083274 h 4790205"/>
                <a:gd name="connsiteX33" fmla="*/ 2785225 w 9119478"/>
                <a:gd name="connsiteY33" fmla="*/ 3283986 h 4790205"/>
                <a:gd name="connsiteX34" fmla="*/ 3669610 w 9119478"/>
                <a:gd name="connsiteY34" fmla="*/ 2865003 h 4790205"/>
                <a:gd name="connsiteX35" fmla="*/ 4688297 w 9119478"/>
                <a:gd name="connsiteY35" fmla="*/ 2312495 h 4790205"/>
                <a:gd name="connsiteX36" fmla="*/ 2659960 w 9119478"/>
                <a:gd name="connsiteY36" fmla="*/ 2341128 h 4790205"/>
                <a:gd name="connsiteX37" fmla="*/ 907360 w 9119478"/>
                <a:gd name="connsiteY37" fmla="*/ 2226828 h 4790205"/>
                <a:gd name="connsiteX38" fmla="*/ 35823 w 9119478"/>
                <a:gd name="connsiteY38" fmla="*/ 2698315 h 4790205"/>
                <a:gd name="connsiteX39" fmla="*/ 31060 w 9119478"/>
                <a:gd name="connsiteY39" fmla="*/ 2464953 h 4790205"/>
                <a:gd name="connsiteX40" fmla="*/ 602560 w 9119478"/>
                <a:gd name="connsiteY40" fmla="*/ 2064903 h 4790205"/>
                <a:gd name="connsiteX41" fmla="*/ 7248 w 9119478"/>
                <a:gd name="connsiteY41" fmla="*/ 1879166 h 4790205"/>
                <a:gd name="connsiteX42" fmla="*/ 35822 w 9119478"/>
                <a:gd name="connsiteY42" fmla="*/ 1662471 h 4790205"/>
                <a:gd name="connsiteX43" fmla="*/ 288235 w 9119478"/>
                <a:gd name="connsiteY43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490820 w 9119478"/>
                <a:gd name="connsiteY24" fmla="*/ 3575743 h 4790205"/>
                <a:gd name="connsiteX25" fmla="*/ 2140919 w 9119478"/>
                <a:gd name="connsiteY25" fmla="*/ 3680387 h 4790205"/>
                <a:gd name="connsiteX26" fmla="*/ 1915281 w 9119478"/>
                <a:gd name="connsiteY26" fmla="*/ 3758869 h 4790205"/>
                <a:gd name="connsiteX27" fmla="*/ 1794288 w 9119478"/>
                <a:gd name="connsiteY27" fmla="*/ 3830811 h 4790205"/>
                <a:gd name="connsiteX28" fmla="*/ 323356 w 9119478"/>
                <a:gd name="connsiteY28" fmla="*/ 4285842 h 4790205"/>
                <a:gd name="connsiteX29" fmla="*/ 30194 w 9119478"/>
                <a:gd name="connsiteY29" fmla="*/ 4337183 h 4790205"/>
                <a:gd name="connsiteX30" fmla="*/ 26364 w 9119478"/>
                <a:gd name="connsiteY30" fmla="*/ 4146710 h 4790205"/>
                <a:gd name="connsiteX31" fmla="*/ 527843 w 9119478"/>
                <a:gd name="connsiteY31" fmla="*/ 4017395 h 4790205"/>
                <a:gd name="connsiteX32" fmla="*/ 2382100 w 9119478"/>
                <a:gd name="connsiteY32" fmla="*/ 3458698 h 4790205"/>
                <a:gd name="connsiteX33" fmla="*/ 1246439 w 9119478"/>
                <a:gd name="connsiteY33" fmla="*/ 3083274 h 4790205"/>
                <a:gd name="connsiteX34" fmla="*/ 2785225 w 9119478"/>
                <a:gd name="connsiteY34" fmla="*/ 3283986 h 4790205"/>
                <a:gd name="connsiteX35" fmla="*/ 3669610 w 9119478"/>
                <a:gd name="connsiteY35" fmla="*/ 2865003 h 4790205"/>
                <a:gd name="connsiteX36" fmla="*/ 4688297 w 9119478"/>
                <a:gd name="connsiteY36" fmla="*/ 2312495 h 4790205"/>
                <a:gd name="connsiteX37" fmla="*/ 2659960 w 9119478"/>
                <a:gd name="connsiteY37" fmla="*/ 2341128 h 4790205"/>
                <a:gd name="connsiteX38" fmla="*/ 907360 w 9119478"/>
                <a:gd name="connsiteY38" fmla="*/ 2226828 h 4790205"/>
                <a:gd name="connsiteX39" fmla="*/ 35823 w 9119478"/>
                <a:gd name="connsiteY39" fmla="*/ 2698315 h 4790205"/>
                <a:gd name="connsiteX40" fmla="*/ 31060 w 9119478"/>
                <a:gd name="connsiteY40" fmla="*/ 2464953 h 4790205"/>
                <a:gd name="connsiteX41" fmla="*/ 602560 w 9119478"/>
                <a:gd name="connsiteY41" fmla="*/ 2064903 h 4790205"/>
                <a:gd name="connsiteX42" fmla="*/ 7248 w 9119478"/>
                <a:gd name="connsiteY42" fmla="*/ 1879166 h 4790205"/>
                <a:gd name="connsiteX43" fmla="*/ 35822 w 9119478"/>
                <a:gd name="connsiteY43" fmla="*/ 1662471 h 4790205"/>
                <a:gd name="connsiteX44" fmla="*/ 288235 w 9119478"/>
                <a:gd name="connsiteY44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490820 w 9119478"/>
                <a:gd name="connsiteY24" fmla="*/ 3575743 h 4790205"/>
                <a:gd name="connsiteX25" fmla="*/ 2140919 w 9119478"/>
                <a:gd name="connsiteY25" fmla="*/ 3680387 h 4790205"/>
                <a:gd name="connsiteX26" fmla="*/ 1915281 w 9119478"/>
                <a:gd name="connsiteY26" fmla="*/ 3758869 h 4790205"/>
                <a:gd name="connsiteX27" fmla="*/ 1562111 w 9119478"/>
                <a:gd name="connsiteY27" fmla="*/ 3912563 h 4790205"/>
                <a:gd name="connsiteX28" fmla="*/ 323356 w 9119478"/>
                <a:gd name="connsiteY28" fmla="*/ 4285842 h 4790205"/>
                <a:gd name="connsiteX29" fmla="*/ 30194 w 9119478"/>
                <a:gd name="connsiteY29" fmla="*/ 4337183 h 4790205"/>
                <a:gd name="connsiteX30" fmla="*/ 26364 w 9119478"/>
                <a:gd name="connsiteY30" fmla="*/ 4146710 h 4790205"/>
                <a:gd name="connsiteX31" fmla="*/ 527843 w 9119478"/>
                <a:gd name="connsiteY31" fmla="*/ 4017395 h 4790205"/>
                <a:gd name="connsiteX32" fmla="*/ 2382100 w 9119478"/>
                <a:gd name="connsiteY32" fmla="*/ 3458698 h 4790205"/>
                <a:gd name="connsiteX33" fmla="*/ 1246439 w 9119478"/>
                <a:gd name="connsiteY33" fmla="*/ 3083274 h 4790205"/>
                <a:gd name="connsiteX34" fmla="*/ 2785225 w 9119478"/>
                <a:gd name="connsiteY34" fmla="*/ 3283986 h 4790205"/>
                <a:gd name="connsiteX35" fmla="*/ 3669610 w 9119478"/>
                <a:gd name="connsiteY35" fmla="*/ 2865003 h 4790205"/>
                <a:gd name="connsiteX36" fmla="*/ 4688297 w 9119478"/>
                <a:gd name="connsiteY36" fmla="*/ 2312495 h 4790205"/>
                <a:gd name="connsiteX37" fmla="*/ 2659960 w 9119478"/>
                <a:gd name="connsiteY37" fmla="*/ 2341128 h 4790205"/>
                <a:gd name="connsiteX38" fmla="*/ 907360 w 9119478"/>
                <a:gd name="connsiteY38" fmla="*/ 2226828 h 4790205"/>
                <a:gd name="connsiteX39" fmla="*/ 35823 w 9119478"/>
                <a:gd name="connsiteY39" fmla="*/ 2698315 h 4790205"/>
                <a:gd name="connsiteX40" fmla="*/ 31060 w 9119478"/>
                <a:gd name="connsiteY40" fmla="*/ 2464953 h 4790205"/>
                <a:gd name="connsiteX41" fmla="*/ 602560 w 9119478"/>
                <a:gd name="connsiteY41" fmla="*/ 2064903 h 4790205"/>
                <a:gd name="connsiteX42" fmla="*/ 7248 w 9119478"/>
                <a:gd name="connsiteY42" fmla="*/ 1879166 h 4790205"/>
                <a:gd name="connsiteX43" fmla="*/ 35822 w 9119478"/>
                <a:gd name="connsiteY43" fmla="*/ 1662471 h 4790205"/>
                <a:gd name="connsiteX44" fmla="*/ 288235 w 9119478"/>
                <a:gd name="connsiteY44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490820 w 9119478"/>
                <a:gd name="connsiteY24" fmla="*/ 3575743 h 4790205"/>
                <a:gd name="connsiteX25" fmla="*/ 2154000 w 9119478"/>
                <a:gd name="connsiteY25" fmla="*/ 3667307 h 4790205"/>
                <a:gd name="connsiteX26" fmla="*/ 1915281 w 9119478"/>
                <a:gd name="connsiteY26" fmla="*/ 3758869 h 4790205"/>
                <a:gd name="connsiteX27" fmla="*/ 1562111 w 9119478"/>
                <a:gd name="connsiteY27" fmla="*/ 3912563 h 4790205"/>
                <a:gd name="connsiteX28" fmla="*/ 323356 w 9119478"/>
                <a:gd name="connsiteY28" fmla="*/ 4285842 h 4790205"/>
                <a:gd name="connsiteX29" fmla="*/ 30194 w 9119478"/>
                <a:gd name="connsiteY29" fmla="*/ 4337183 h 4790205"/>
                <a:gd name="connsiteX30" fmla="*/ 26364 w 9119478"/>
                <a:gd name="connsiteY30" fmla="*/ 4146710 h 4790205"/>
                <a:gd name="connsiteX31" fmla="*/ 527843 w 9119478"/>
                <a:gd name="connsiteY31" fmla="*/ 4017395 h 4790205"/>
                <a:gd name="connsiteX32" fmla="*/ 2382100 w 9119478"/>
                <a:gd name="connsiteY32" fmla="*/ 3458698 h 4790205"/>
                <a:gd name="connsiteX33" fmla="*/ 1246439 w 9119478"/>
                <a:gd name="connsiteY33" fmla="*/ 3083274 h 4790205"/>
                <a:gd name="connsiteX34" fmla="*/ 2785225 w 9119478"/>
                <a:gd name="connsiteY34" fmla="*/ 3283986 h 4790205"/>
                <a:gd name="connsiteX35" fmla="*/ 3669610 w 9119478"/>
                <a:gd name="connsiteY35" fmla="*/ 2865003 h 4790205"/>
                <a:gd name="connsiteX36" fmla="*/ 4688297 w 9119478"/>
                <a:gd name="connsiteY36" fmla="*/ 2312495 h 4790205"/>
                <a:gd name="connsiteX37" fmla="*/ 2659960 w 9119478"/>
                <a:gd name="connsiteY37" fmla="*/ 2341128 h 4790205"/>
                <a:gd name="connsiteX38" fmla="*/ 907360 w 9119478"/>
                <a:gd name="connsiteY38" fmla="*/ 2226828 h 4790205"/>
                <a:gd name="connsiteX39" fmla="*/ 35823 w 9119478"/>
                <a:gd name="connsiteY39" fmla="*/ 2698315 h 4790205"/>
                <a:gd name="connsiteX40" fmla="*/ 31060 w 9119478"/>
                <a:gd name="connsiteY40" fmla="*/ 2464953 h 4790205"/>
                <a:gd name="connsiteX41" fmla="*/ 602560 w 9119478"/>
                <a:gd name="connsiteY41" fmla="*/ 2064903 h 4790205"/>
                <a:gd name="connsiteX42" fmla="*/ 7248 w 9119478"/>
                <a:gd name="connsiteY42" fmla="*/ 1879166 h 4790205"/>
                <a:gd name="connsiteX43" fmla="*/ 35822 w 9119478"/>
                <a:gd name="connsiteY43" fmla="*/ 1662471 h 4790205"/>
                <a:gd name="connsiteX44" fmla="*/ 288235 w 9119478"/>
                <a:gd name="connsiteY44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471200 w 9119478"/>
                <a:gd name="connsiteY24" fmla="*/ 3572474 h 4790205"/>
                <a:gd name="connsiteX25" fmla="*/ 2154000 w 9119478"/>
                <a:gd name="connsiteY25" fmla="*/ 3667307 h 4790205"/>
                <a:gd name="connsiteX26" fmla="*/ 1915281 w 9119478"/>
                <a:gd name="connsiteY26" fmla="*/ 3758869 h 4790205"/>
                <a:gd name="connsiteX27" fmla="*/ 1562111 w 9119478"/>
                <a:gd name="connsiteY27" fmla="*/ 3912563 h 4790205"/>
                <a:gd name="connsiteX28" fmla="*/ 323356 w 9119478"/>
                <a:gd name="connsiteY28" fmla="*/ 4285842 h 4790205"/>
                <a:gd name="connsiteX29" fmla="*/ 30194 w 9119478"/>
                <a:gd name="connsiteY29" fmla="*/ 4337183 h 4790205"/>
                <a:gd name="connsiteX30" fmla="*/ 26364 w 9119478"/>
                <a:gd name="connsiteY30" fmla="*/ 4146710 h 4790205"/>
                <a:gd name="connsiteX31" fmla="*/ 527843 w 9119478"/>
                <a:gd name="connsiteY31" fmla="*/ 4017395 h 4790205"/>
                <a:gd name="connsiteX32" fmla="*/ 2382100 w 9119478"/>
                <a:gd name="connsiteY32" fmla="*/ 3458698 h 4790205"/>
                <a:gd name="connsiteX33" fmla="*/ 1246439 w 9119478"/>
                <a:gd name="connsiteY33" fmla="*/ 3083274 h 4790205"/>
                <a:gd name="connsiteX34" fmla="*/ 2785225 w 9119478"/>
                <a:gd name="connsiteY34" fmla="*/ 3283986 h 4790205"/>
                <a:gd name="connsiteX35" fmla="*/ 3669610 w 9119478"/>
                <a:gd name="connsiteY35" fmla="*/ 2865003 h 4790205"/>
                <a:gd name="connsiteX36" fmla="*/ 4688297 w 9119478"/>
                <a:gd name="connsiteY36" fmla="*/ 2312495 h 4790205"/>
                <a:gd name="connsiteX37" fmla="*/ 2659960 w 9119478"/>
                <a:gd name="connsiteY37" fmla="*/ 2341128 h 4790205"/>
                <a:gd name="connsiteX38" fmla="*/ 907360 w 9119478"/>
                <a:gd name="connsiteY38" fmla="*/ 2226828 h 4790205"/>
                <a:gd name="connsiteX39" fmla="*/ 35823 w 9119478"/>
                <a:gd name="connsiteY39" fmla="*/ 2698315 h 4790205"/>
                <a:gd name="connsiteX40" fmla="*/ 31060 w 9119478"/>
                <a:gd name="connsiteY40" fmla="*/ 2464953 h 4790205"/>
                <a:gd name="connsiteX41" fmla="*/ 602560 w 9119478"/>
                <a:gd name="connsiteY41" fmla="*/ 2064903 h 4790205"/>
                <a:gd name="connsiteX42" fmla="*/ 7248 w 9119478"/>
                <a:gd name="connsiteY42" fmla="*/ 1879166 h 4790205"/>
                <a:gd name="connsiteX43" fmla="*/ 35822 w 9119478"/>
                <a:gd name="connsiteY43" fmla="*/ 1662471 h 4790205"/>
                <a:gd name="connsiteX44" fmla="*/ 288235 w 9119478"/>
                <a:gd name="connsiteY44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611814 w 9119478"/>
                <a:gd name="connsiteY24" fmla="*/ 3572473 h 4790205"/>
                <a:gd name="connsiteX25" fmla="*/ 2471200 w 9119478"/>
                <a:gd name="connsiteY25" fmla="*/ 3572474 h 4790205"/>
                <a:gd name="connsiteX26" fmla="*/ 2154000 w 9119478"/>
                <a:gd name="connsiteY26" fmla="*/ 3667307 h 4790205"/>
                <a:gd name="connsiteX27" fmla="*/ 1915281 w 9119478"/>
                <a:gd name="connsiteY27" fmla="*/ 3758869 h 4790205"/>
                <a:gd name="connsiteX28" fmla="*/ 1562111 w 9119478"/>
                <a:gd name="connsiteY28" fmla="*/ 3912563 h 4790205"/>
                <a:gd name="connsiteX29" fmla="*/ 323356 w 9119478"/>
                <a:gd name="connsiteY29" fmla="*/ 4285842 h 4790205"/>
                <a:gd name="connsiteX30" fmla="*/ 30194 w 9119478"/>
                <a:gd name="connsiteY30" fmla="*/ 4337183 h 4790205"/>
                <a:gd name="connsiteX31" fmla="*/ 26364 w 9119478"/>
                <a:gd name="connsiteY31" fmla="*/ 4146710 h 4790205"/>
                <a:gd name="connsiteX32" fmla="*/ 527843 w 9119478"/>
                <a:gd name="connsiteY32" fmla="*/ 4017395 h 4790205"/>
                <a:gd name="connsiteX33" fmla="*/ 2382100 w 9119478"/>
                <a:gd name="connsiteY33" fmla="*/ 3458698 h 4790205"/>
                <a:gd name="connsiteX34" fmla="*/ 1246439 w 9119478"/>
                <a:gd name="connsiteY34" fmla="*/ 3083274 h 4790205"/>
                <a:gd name="connsiteX35" fmla="*/ 2785225 w 9119478"/>
                <a:gd name="connsiteY35" fmla="*/ 3283986 h 4790205"/>
                <a:gd name="connsiteX36" fmla="*/ 3669610 w 9119478"/>
                <a:gd name="connsiteY36" fmla="*/ 2865003 h 4790205"/>
                <a:gd name="connsiteX37" fmla="*/ 4688297 w 9119478"/>
                <a:gd name="connsiteY37" fmla="*/ 2312495 h 4790205"/>
                <a:gd name="connsiteX38" fmla="*/ 2659960 w 9119478"/>
                <a:gd name="connsiteY38" fmla="*/ 2341128 h 4790205"/>
                <a:gd name="connsiteX39" fmla="*/ 907360 w 9119478"/>
                <a:gd name="connsiteY39" fmla="*/ 2226828 h 4790205"/>
                <a:gd name="connsiteX40" fmla="*/ 35823 w 9119478"/>
                <a:gd name="connsiteY40" fmla="*/ 2698315 h 4790205"/>
                <a:gd name="connsiteX41" fmla="*/ 31060 w 9119478"/>
                <a:gd name="connsiteY41" fmla="*/ 2464953 h 4790205"/>
                <a:gd name="connsiteX42" fmla="*/ 602560 w 9119478"/>
                <a:gd name="connsiteY42" fmla="*/ 2064903 h 4790205"/>
                <a:gd name="connsiteX43" fmla="*/ 7248 w 9119478"/>
                <a:gd name="connsiteY43" fmla="*/ 1879166 h 4790205"/>
                <a:gd name="connsiteX44" fmla="*/ 35822 w 9119478"/>
                <a:gd name="connsiteY44" fmla="*/ 1662471 h 4790205"/>
                <a:gd name="connsiteX45" fmla="*/ 288235 w 9119478"/>
                <a:gd name="connsiteY45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611814 w 9119478"/>
                <a:gd name="connsiteY24" fmla="*/ 3572473 h 4790205"/>
                <a:gd name="connsiteX25" fmla="*/ 2471200 w 9119478"/>
                <a:gd name="connsiteY25" fmla="*/ 3572474 h 4790205"/>
                <a:gd name="connsiteX26" fmla="*/ 2154000 w 9119478"/>
                <a:gd name="connsiteY26" fmla="*/ 3667307 h 4790205"/>
                <a:gd name="connsiteX27" fmla="*/ 1954523 w 9119478"/>
                <a:gd name="connsiteY27" fmla="*/ 3778489 h 4790205"/>
                <a:gd name="connsiteX28" fmla="*/ 1562111 w 9119478"/>
                <a:gd name="connsiteY28" fmla="*/ 3912563 h 4790205"/>
                <a:gd name="connsiteX29" fmla="*/ 323356 w 9119478"/>
                <a:gd name="connsiteY29" fmla="*/ 4285842 h 4790205"/>
                <a:gd name="connsiteX30" fmla="*/ 30194 w 9119478"/>
                <a:gd name="connsiteY30" fmla="*/ 4337183 h 4790205"/>
                <a:gd name="connsiteX31" fmla="*/ 26364 w 9119478"/>
                <a:gd name="connsiteY31" fmla="*/ 4146710 h 4790205"/>
                <a:gd name="connsiteX32" fmla="*/ 527843 w 9119478"/>
                <a:gd name="connsiteY32" fmla="*/ 4017395 h 4790205"/>
                <a:gd name="connsiteX33" fmla="*/ 2382100 w 9119478"/>
                <a:gd name="connsiteY33" fmla="*/ 3458698 h 4790205"/>
                <a:gd name="connsiteX34" fmla="*/ 1246439 w 9119478"/>
                <a:gd name="connsiteY34" fmla="*/ 3083274 h 4790205"/>
                <a:gd name="connsiteX35" fmla="*/ 2785225 w 9119478"/>
                <a:gd name="connsiteY35" fmla="*/ 3283986 h 4790205"/>
                <a:gd name="connsiteX36" fmla="*/ 3669610 w 9119478"/>
                <a:gd name="connsiteY36" fmla="*/ 2865003 h 4790205"/>
                <a:gd name="connsiteX37" fmla="*/ 4688297 w 9119478"/>
                <a:gd name="connsiteY37" fmla="*/ 2312495 h 4790205"/>
                <a:gd name="connsiteX38" fmla="*/ 2659960 w 9119478"/>
                <a:gd name="connsiteY38" fmla="*/ 2341128 h 4790205"/>
                <a:gd name="connsiteX39" fmla="*/ 907360 w 9119478"/>
                <a:gd name="connsiteY39" fmla="*/ 2226828 h 4790205"/>
                <a:gd name="connsiteX40" fmla="*/ 35823 w 9119478"/>
                <a:gd name="connsiteY40" fmla="*/ 2698315 h 4790205"/>
                <a:gd name="connsiteX41" fmla="*/ 31060 w 9119478"/>
                <a:gd name="connsiteY41" fmla="*/ 2464953 h 4790205"/>
                <a:gd name="connsiteX42" fmla="*/ 602560 w 9119478"/>
                <a:gd name="connsiteY42" fmla="*/ 2064903 h 4790205"/>
                <a:gd name="connsiteX43" fmla="*/ 7248 w 9119478"/>
                <a:gd name="connsiteY43" fmla="*/ 1879166 h 4790205"/>
                <a:gd name="connsiteX44" fmla="*/ 35822 w 9119478"/>
                <a:gd name="connsiteY44" fmla="*/ 1662471 h 4790205"/>
                <a:gd name="connsiteX45" fmla="*/ 288235 w 9119478"/>
                <a:gd name="connsiteY45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611814 w 9119478"/>
                <a:gd name="connsiteY24" fmla="*/ 3572473 h 4790205"/>
                <a:gd name="connsiteX25" fmla="*/ 2471200 w 9119478"/>
                <a:gd name="connsiteY25" fmla="*/ 3572474 h 4790205"/>
                <a:gd name="connsiteX26" fmla="*/ 2154000 w 9119478"/>
                <a:gd name="connsiteY26" fmla="*/ 3667307 h 4790205"/>
                <a:gd name="connsiteX27" fmla="*/ 1892391 w 9119478"/>
                <a:gd name="connsiteY27" fmla="*/ 3794840 h 4790205"/>
                <a:gd name="connsiteX28" fmla="*/ 1562111 w 9119478"/>
                <a:gd name="connsiteY28" fmla="*/ 3912563 h 4790205"/>
                <a:gd name="connsiteX29" fmla="*/ 323356 w 9119478"/>
                <a:gd name="connsiteY29" fmla="*/ 4285842 h 4790205"/>
                <a:gd name="connsiteX30" fmla="*/ 30194 w 9119478"/>
                <a:gd name="connsiteY30" fmla="*/ 4337183 h 4790205"/>
                <a:gd name="connsiteX31" fmla="*/ 26364 w 9119478"/>
                <a:gd name="connsiteY31" fmla="*/ 4146710 h 4790205"/>
                <a:gd name="connsiteX32" fmla="*/ 527843 w 9119478"/>
                <a:gd name="connsiteY32" fmla="*/ 4017395 h 4790205"/>
                <a:gd name="connsiteX33" fmla="*/ 2382100 w 9119478"/>
                <a:gd name="connsiteY33" fmla="*/ 3458698 h 4790205"/>
                <a:gd name="connsiteX34" fmla="*/ 1246439 w 9119478"/>
                <a:gd name="connsiteY34" fmla="*/ 3083274 h 4790205"/>
                <a:gd name="connsiteX35" fmla="*/ 2785225 w 9119478"/>
                <a:gd name="connsiteY35" fmla="*/ 3283986 h 4790205"/>
                <a:gd name="connsiteX36" fmla="*/ 3669610 w 9119478"/>
                <a:gd name="connsiteY36" fmla="*/ 2865003 h 4790205"/>
                <a:gd name="connsiteX37" fmla="*/ 4688297 w 9119478"/>
                <a:gd name="connsiteY37" fmla="*/ 2312495 h 4790205"/>
                <a:gd name="connsiteX38" fmla="*/ 2659960 w 9119478"/>
                <a:gd name="connsiteY38" fmla="*/ 2341128 h 4790205"/>
                <a:gd name="connsiteX39" fmla="*/ 907360 w 9119478"/>
                <a:gd name="connsiteY39" fmla="*/ 2226828 h 4790205"/>
                <a:gd name="connsiteX40" fmla="*/ 35823 w 9119478"/>
                <a:gd name="connsiteY40" fmla="*/ 2698315 h 4790205"/>
                <a:gd name="connsiteX41" fmla="*/ 31060 w 9119478"/>
                <a:gd name="connsiteY41" fmla="*/ 2464953 h 4790205"/>
                <a:gd name="connsiteX42" fmla="*/ 602560 w 9119478"/>
                <a:gd name="connsiteY42" fmla="*/ 2064903 h 4790205"/>
                <a:gd name="connsiteX43" fmla="*/ 7248 w 9119478"/>
                <a:gd name="connsiteY43" fmla="*/ 1879166 h 4790205"/>
                <a:gd name="connsiteX44" fmla="*/ 35822 w 9119478"/>
                <a:gd name="connsiteY44" fmla="*/ 1662471 h 4790205"/>
                <a:gd name="connsiteX45" fmla="*/ 288235 w 9119478"/>
                <a:gd name="connsiteY45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611814 w 9119478"/>
                <a:gd name="connsiteY24" fmla="*/ 3572473 h 4790205"/>
                <a:gd name="connsiteX25" fmla="*/ 2471200 w 9119478"/>
                <a:gd name="connsiteY25" fmla="*/ 3572474 h 4790205"/>
                <a:gd name="connsiteX26" fmla="*/ 2108219 w 9119478"/>
                <a:gd name="connsiteY26" fmla="*/ 3693468 h 4790205"/>
                <a:gd name="connsiteX27" fmla="*/ 1892391 w 9119478"/>
                <a:gd name="connsiteY27" fmla="*/ 3794840 h 4790205"/>
                <a:gd name="connsiteX28" fmla="*/ 1562111 w 9119478"/>
                <a:gd name="connsiteY28" fmla="*/ 3912563 h 4790205"/>
                <a:gd name="connsiteX29" fmla="*/ 323356 w 9119478"/>
                <a:gd name="connsiteY29" fmla="*/ 4285842 h 4790205"/>
                <a:gd name="connsiteX30" fmla="*/ 30194 w 9119478"/>
                <a:gd name="connsiteY30" fmla="*/ 4337183 h 4790205"/>
                <a:gd name="connsiteX31" fmla="*/ 26364 w 9119478"/>
                <a:gd name="connsiteY31" fmla="*/ 4146710 h 4790205"/>
                <a:gd name="connsiteX32" fmla="*/ 527843 w 9119478"/>
                <a:gd name="connsiteY32" fmla="*/ 4017395 h 4790205"/>
                <a:gd name="connsiteX33" fmla="*/ 2382100 w 9119478"/>
                <a:gd name="connsiteY33" fmla="*/ 3458698 h 4790205"/>
                <a:gd name="connsiteX34" fmla="*/ 1246439 w 9119478"/>
                <a:gd name="connsiteY34" fmla="*/ 3083274 h 4790205"/>
                <a:gd name="connsiteX35" fmla="*/ 2785225 w 9119478"/>
                <a:gd name="connsiteY35" fmla="*/ 3283986 h 4790205"/>
                <a:gd name="connsiteX36" fmla="*/ 3669610 w 9119478"/>
                <a:gd name="connsiteY36" fmla="*/ 2865003 h 4790205"/>
                <a:gd name="connsiteX37" fmla="*/ 4688297 w 9119478"/>
                <a:gd name="connsiteY37" fmla="*/ 2312495 h 4790205"/>
                <a:gd name="connsiteX38" fmla="*/ 2659960 w 9119478"/>
                <a:gd name="connsiteY38" fmla="*/ 2341128 h 4790205"/>
                <a:gd name="connsiteX39" fmla="*/ 907360 w 9119478"/>
                <a:gd name="connsiteY39" fmla="*/ 2226828 h 4790205"/>
                <a:gd name="connsiteX40" fmla="*/ 35823 w 9119478"/>
                <a:gd name="connsiteY40" fmla="*/ 2698315 h 4790205"/>
                <a:gd name="connsiteX41" fmla="*/ 31060 w 9119478"/>
                <a:gd name="connsiteY41" fmla="*/ 2464953 h 4790205"/>
                <a:gd name="connsiteX42" fmla="*/ 602560 w 9119478"/>
                <a:gd name="connsiteY42" fmla="*/ 2064903 h 4790205"/>
                <a:gd name="connsiteX43" fmla="*/ 7248 w 9119478"/>
                <a:gd name="connsiteY43" fmla="*/ 1879166 h 4790205"/>
                <a:gd name="connsiteX44" fmla="*/ 35822 w 9119478"/>
                <a:gd name="connsiteY44" fmla="*/ 1662471 h 4790205"/>
                <a:gd name="connsiteX45" fmla="*/ 288235 w 9119478"/>
                <a:gd name="connsiteY45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611814 w 9119478"/>
                <a:gd name="connsiteY24" fmla="*/ 3572473 h 4790205"/>
                <a:gd name="connsiteX25" fmla="*/ 2425418 w 9119478"/>
                <a:gd name="connsiteY25" fmla="*/ 3592095 h 4790205"/>
                <a:gd name="connsiteX26" fmla="*/ 2108219 w 9119478"/>
                <a:gd name="connsiteY26" fmla="*/ 3693468 h 4790205"/>
                <a:gd name="connsiteX27" fmla="*/ 1892391 w 9119478"/>
                <a:gd name="connsiteY27" fmla="*/ 3794840 h 4790205"/>
                <a:gd name="connsiteX28" fmla="*/ 1562111 w 9119478"/>
                <a:gd name="connsiteY28" fmla="*/ 3912563 h 4790205"/>
                <a:gd name="connsiteX29" fmla="*/ 323356 w 9119478"/>
                <a:gd name="connsiteY29" fmla="*/ 4285842 h 4790205"/>
                <a:gd name="connsiteX30" fmla="*/ 30194 w 9119478"/>
                <a:gd name="connsiteY30" fmla="*/ 4337183 h 4790205"/>
                <a:gd name="connsiteX31" fmla="*/ 26364 w 9119478"/>
                <a:gd name="connsiteY31" fmla="*/ 4146710 h 4790205"/>
                <a:gd name="connsiteX32" fmla="*/ 527843 w 9119478"/>
                <a:gd name="connsiteY32" fmla="*/ 4017395 h 4790205"/>
                <a:gd name="connsiteX33" fmla="*/ 2382100 w 9119478"/>
                <a:gd name="connsiteY33" fmla="*/ 3458698 h 4790205"/>
                <a:gd name="connsiteX34" fmla="*/ 1246439 w 9119478"/>
                <a:gd name="connsiteY34" fmla="*/ 3083274 h 4790205"/>
                <a:gd name="connsiteX35" fmla="*/ 2785225 w 9119478"/>
                <a:gd name="connsiteY35" fmla="*/ 3283986 h 4790205"/>
                <a:gd name="connsiteX36" fmla="*/ 3669610 w 9119478"/>
                <a:gd name="connsiteY36" fmla="*/ 2865003 h 4790205"/>
                <a:gd name="connsiteX37" fmla="*/ 4688297 w 9119478"/>
                <a:gd name="connsiteY37" fmla="*/ 2312495 h 4790205"/>
                <a:gd name="connsiteX38" fmla="*/ 2659960 w 9119478"/>
                <a:gd name="connsiteY38" fmla="*/ 2341128 h 4790205"/>
                <a:gd name="connsiteX39" fmla="*/ 907360 w 9119478"/>
                <a:gd name="connsiteY39" fmla="*/ 2226828 h 4790205"/>
                <a:gd name="connsiteX40" fmla="*/ 35823 w 9119478"/>
                <a:gd name="connsiteY40" fmla="*/ 2698315 h 4790205"/>
                <a:gd name="connsiteX41" fmla="*/ 31060 w 9119478"/>
                <a:gd name="connsiteY41" fmla="*/ 2464953 h 4790205"/>
                <a:gd name="connsiteX42" fmla="*/ 602560 w 9119478"/>
                <a:gd name="connsiteY42" fmla="*/ 2064903 h 4790205"/>
                <a:gd name="connsiteX43" fmla="*/ 7248 w 9119478"/>
                <a:gd name="connsiteY43" fmla="*/ 1879166 h 4790205"/>
                <a:gd name="connsiteX44" fmla="*/ 35822 w 9119478"/>
                <a:gd name="connsiteY44" fmla="*/ 1662471 h 4790205"/>
                <a:gd name="connsiteX45" fmla="*/ 288235 w 9119478"/>
                <a:gd name="connsiteY45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660866 w 9119478"/>
                <a:gd name="connsiteY24" fmla="*/ 3575743 h 4790205"/>
                <a:gd name="connsiteX25" fmla="*/ 2425418 w 9119478"/>
                <a:gd name="connsiteY25" fmla="*/ 3592095 h 4790205"/>
                <a:gd name="connsiteX26" fmla="*/ 2108219 w 9119478"/>
                <a:gd name="connsiteY26" fmla="*/ 3693468 h 4790205"/>
                <a:gd name="connsiteX27" fmla="*/ 1892391 w 9119478"/>
                <a:gd name="connsiteY27" fmla="*/ 3794840 h 4790205"/>
                <a:gd name="connsiteX28" fmla="*/ 1562111 w 9119478"/>
                <a:gd name="connsiteY28" fmla="*/ 3912563 h 4790205"/>
                <a:gd name="connsiteX29" fmla="*/ 323356 w 9119478"/>
                <a:gd name="connsiteY29" fmla="*/ 4285842 h 4790205"/>
                <a:gd name="connsiteX30" fmla="*/ 30194 w 9119478"/>
                <a:gd name="connsiteY30" fmla="*/ 4337183 h 4790205"/>
                <a:gd name="connsiteX31" fmla="*/ 26364 w 9119478"/>
                <a:gd name="connsiteY31" fmla="*/ 4146710 h 4790205"/>
                <a:gd name="connsiteX32" fmla="*/ 527843 w 9119478"/>
                <a:gd name="connsiteY32" fmla="*/ 4017395 h 4790205"/>
                <a:gd name="connsiteX33" fmla="*/ 2382100 w 9119478"/>
                <a:gd name="connsiteY33" fmla="*/ 3458698 h 4790205"/>
                <a:gd name="connsiteX34" fmla="*/ 1246439 w 9119478"/>
                <a:gd name="connsiteY34" fmla="*/ 3083274 h 4790205"/>
                <a:gd name="connsiteX35" fmla="*/ 2785225 w 9119478"/>
                <a:gd name="connsiteY35" fmla="*/ 3283986 h 4790205"/>
                <a:gd name="connsiteX36" fmla="*/ 3669610 w 9119478"/>
                <a:gd name="connsiteY36" fmla="*/ 2865003 h 4790205"/>
                <a:gd name="connsiteX37" fmla="*/ 4688297 w 9119478"/>
                <a:gd name="connsiteY37" fmla="*/ 2312495 h 4790205"/>
                <a:gd name="connsiteX38" fmla="*/ 2659960 w 9119478"/>
                <a:gd name="connsiteY38" fmla="*/ 2341128 h 4790205"/>
                <a:gd name="connsiteX39" fmla="*/ 907360 w 9119478"/>
                <a:gd name="connsiteY39" fmla="*/ 2226828 h 4790205"/>
                <a:gd name="connsiteX40" fmla="*/ 35823 w 9119478"/>
                <a:gd name="connsiteY40" fmla="*/ 2698315 h 4790205"/>
                <a:gd name="connsiteX41" fmla="*/ 31060 w 9119478"/>
                <a:gd name="connsiteY41" fmla="*/ 2464953 h 4790205"/>
                <a:gd name="connsiteX42" fmla="*/ 602560 w 9119478"/>
                <a:gd name="connsiteY42" fmla="*/ 2064903 h 4790205"/>
                <a:gd name="connsiteX43" fmla="*/ 7248 w 9119478"/>
                <a:gd name="connsiteY43" fmla="*/ 1879166 h 4790205"/>
                <a:gd name="connsiteX44" fmla="*/ 35822 w 9119478"/>
                <a:gd name="connsiteY44" fmla="*/ 1662471 h 4790205"/>
                <a:gd name="connsiteX45" fmla="*/ 288235 w 9119478"/>
                <a:gd name="connsiteY45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644515 w 9119478"/>
                <a:gd name="connsiteY24" fmla="*/ 3575743 h 4790205"/>
                <a:gd name="connsiteX25" fmla="*/ 2425418 w 9119478"/>
                <a:gd name="connsiteY25" fmla="*/ 3592095 h 4790205"/>
                <a:gd name="connsiteX26" fmla="*/ 2108219 w 9119478"/>
                <a:gd name="connsiteY26" fmla="*/ 3693468 h 4790205"/>
                <a:gd name="connsiteX27" fmla="*/ 1892391 w 9119478"/>
                <a:gd name="connsiteY27" fmla="*/ 3794840 h 4790205"/>
                <a:gd name="connsiteX28" fmla="*/ 1562111 w 9119478"/>
                <a:gd name="connsiteY28" fmla="*/ 3912563 h 4790205"/>
                <a:gd name="connsiteX29" fmla="*/ 323356 w 9119478"/>
                <a:gd name="connsiteY29" fmla="*/ 4285842 h 4790205"/>
                <a:gd name="connsiteX30" fmla="*/ 30194 w 9119478"/>
                <a:gd name="connsiteY30" fmla="*/ 4337183 h 4790205"/>
                <a:gd name="connsiteX31" fmla="*/ 26364 w 9119478"/>
                <a:gd name="connsiteY31" fmla="*/ 4146710 h 4790205"/>
                <a:gd name="connsiteX32" fmla="*/ 527843 w 9119478"/>
                <a:gd name="connsiteY32" fmla="*/ 4017395 h 4790205"/>
                <a:gd name="connsiteX33" fmla="*/ 2382100 w 9119478"/>
                <a:gd name="connsiteY33" fmla="*/ 3458698 h 4790205"/>
                <a:gd name="connsiteX34" fmla="*/ 1246439 w 9119478"/>
                <a:gd name="connsiteY34" fmla="*/ 3083274 h 4790205"/>
                <a:gd name="connsiteX35" fmla="*/ 2785225 w 9119478"/>
                <a:gd name="connsiteY35" fmla="*/ 3283986 h 4790205"/>
                <a:gd name="connsiteX36" fmla="*/ 3669610 w 9119478"/>
                <a:gd name="connsiteY36" fmla="*/ 2865003 h 4790205"/>
                <a:gd name="connsiteX37" fmla="*/ 4688297 w 9119478"/>
                <a:gd name="connsiteY37" fmla="*/ 2312495 h 4790205"/>
                <a:gd name="connsiteX38" fmla="*/ 2659960 w 9119478"/>
                <a:gd name="connsiteY38" fmla="*/ 2341128 h 4790205"/>
                <a:gd name="connsiteX39" fmla="*/ 907360 w 9119478"/>
                <a:gd name="connsiteY39" fmla="*/ 2226828 h 4790205"/>
                <a:gd name="connsiteX40" fmla="*/ 35823 w 9119478"/>
                <a:gd name="connsiteY40" fmla="*/ 2698315 h 4790205"/>
                <a:gd name="connsiteX41" fmla="*/ 31060 w 9119478"/>
                <a:gd name="connsiteY41" fmla="*/ 2464953 h 4790205"/>
                <a:gd name="connsiteX42" fmla="*/ 602560 w 9119478"/>
                <a:gd name="connsiteY42" fmla="*/ 2064903 h 4790205"/>
                <a:gd name="connsiteX43" fmla="*/ 7248 w 9119478"/>
                <a:gd name="connsiteY43" fmla="*/ 1879166 h 4790205"/>
                <a:gd name="connsiteX44" fmla="*/ 35822 w 9119478"/>
                <a:gd name="connsiteY44" fmla="*/ 1662471 h 4790205"/>
                <a:gd name="connsiteX45" fmla="*/ 288235 w 9119478"/>
                <a:gd name="connsiteY45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644515 w 9119478"/>
                <a:gd name="connsiteY24" fmla="*/ 3575743 h 4790205"/>
                <a:gd name="connsiteX25" fmla="*/ 2461389 w 9119478"/>
                <a:gd name="connsiteY25" fmla="*/ 3575745 h 4790205"/>
                <a:gd name="connsiteX26" fmla="*/ 2108219 w 9119478"/>
                <a:gd name="connsiteY26" fmla="*/ 3693468 h 4790205"/>
                <a:gd name="connsiteX27" fmla="*/ 1892391 w 9119478"/>
                <a:gd name="connsiteY27" fmla="*/ 3794840 h 4790205"/>
                <a:gd name="connsiteX28" fmla="*/ 1562111 w 9119478"/>
                <a:gd name="connsiteY28" fmla="*/ 3912563 h 4790205"/>
                <a:gd name="connsiteX29" fmla="*/ 323356 w 9119478"/>
                <a:gd name="connsiteY29" fmla="*/ 4285842 h 4790205"/>
                <a:gd name="connsiteX30" fmla="*/ 30194 w 9119478"/>
                <a:gd name="connsiteY30" fmla="*/ 4337183 h 4790205"/>
                <a:gd name="connsiteX31" fmla="*/ 26364 w 9119478"/>
                <a:gd name="connsiteY31" fmla="*/ 4146710 h 4790205"/>
                <a:gd name="connsiteX32" fmla="*/ 527843 w 9119478"/>
                <a:gd name="connsiteY32" fmla="*/ 4017395 h 4790205"/>
                <a:gd name="connsiteX33" fmla="*/ 2382100 w 9119478"/>
                <a:gd name="connsiteY33" fmla="*/ 3458698 h 4790205"/>
                <a:gd name="connsiteX34" fmla="*/ 1246439 w 9119478"/>
                <a:gd name="connsiteY34" fmla="*/ 3083274 h 4790205"/>
                <a:gd name="connsiteX35" fmla="*/ 2785225 w 9119478"/>
                <a:gd name="connsiteY35" fmla="*/ 3283986 h 4790205"/>
                <a:gd name="connsiteX36" fmla="*/ 3669610 w 9119478"/>
                <a:gd name="connsiteY36" fmla="*/ 2865003 h 4790205"/>
                <a:gd name="connsiteX37" fmla="*/ 4688297 w 9119478"/>
                <a:gd name="connsiteY37" fmla="*/ 2312495 h 4790205"/>
                <a:gd name="connsiteX38" fmla="*/ 2659960 w 9119478"/>
                <a:gd name="connsiteY38" fmla="*/ 2341128 h 4790205"/>
                <a:gd name="connsiteX39" fmla="*/ 907360 w 9119478"/>
                <a:gd name="connsiteY39" fmla="*/ 2226828 h 4790205"/>
                <a:gd name="connsiteX40" fmla="*/ 35823 w 9119478"/>
                <a:gd name="connsiteY40" fmla="*/ 2698315 h 4790205"/>
                <a:gd name="connsiteX41" fmla="*/ 31060 w 9119478"/>
                <a:gd name="connsiteY41" fmla="*/ 2464953 h 4790205"/>
                <a:gd name="connsiteX42" fmla="*/ 602560 w 9119478"/>
                <a:gd name="connsiteY42" fmla="*/ 2064903 h 4790205"/>
                <a:gd name="connsiteX43" fmla="*/ 7248 w 9119478"/>
                <a:gd name="connsiteY43" fmla="*/ 1879166 h 4790205"/>
                <a:gd name="connsiteX44" fmla="*/ 35822 w 9119478"/>
                <a:gd name="connsiteY44" fmla="*/ 1662471 h 4790205"/>
                <a:gd name="connsiteX45" fmla="*/ 288235 w 9119478"/>
                <a:gd name="connsiteY45" fmla="*/ 1741053 h 4790205"/>
                <a:gd name="connsiteX0" fmla="*/ 288235 w 9119478"/>
                <a:gd name="connsiteY0" fmla="*/ 1741053 h 4802813"/>
                <a:gd name="connsiteX1" fmla="*/ 1078670 w 9119478"/>
                <a:gd name="connsiteY1" fmla="*/ 1885096 h 4802813"/>
                <a:gd name="connsiteX2" fmla="*/ 1248632 w 9119478"/>
                <a:gd name="connsiteY2" fmla="*/ 1956481 h 4802813"/>
                <a:gd name="connsiteX3" fmla="*/ 1745382 w 9119478"/>
                <a:gd name="connsiteY3" fmla="*/ 1977124 h 4802813"/>
                <a:gd name="connsiteX4" fmla="*/ 1948879 w 9119478"/>
                <a:gd name="connsiteY4" fmla="*/ 1932686 h 4802813"/>
                <a:gd name="connsiteX5" fmla="*/ 3469585 w 9119478"/>
                <a:gd name="connsiteY5" fmla="*/ 1941078 h 4802813"/>
                <a:gd name="connsiteX6" fmla="*/ 5917510 w 9119478"/>
                <a:gd name="connsiteY6" fmla="*/ 1750578 h 4802813"/>
                <a:gd name="connsiteX7" fmla="*/ 7660585 w 9119478"/>
                <a:gd name="connsiteY7" fmla="*/ 1207653 h 4802813"/>
                <a:gd name="connsiteX8" fmla="*/ 8470210 w 9119478"/>
                <a:gd name="connsiteY8" fmla="*/ 293253 h 4802813"/>
                <a:gd name="connsiteX9" fmla="*/ 8994085 w 9119478"/>
                <a:gd name="connsiteY9" fmla="*/ 17028 h 4802813"/>
                <a:gd name="connsiteX10" fmla="*/ 9079810 w 9119478"/>
                <a:gd name="connsiteY10" fmla="*/ 702828 h 4802813"/>
                <a:gd name="connsiteX11" fmla="*/ 9079810 w 9119478"/>
                <a:gd name="connsiteY11" fmla="*/ 2798328 h 4802813"/>
                <a:gd name="connsiteX12" fmla="*/ 9079810 w 9119478"/>
                <a:gd name="connsiteY12" fmla="*/ 3484128 h 4802813"/>
                <a:gd name="connsiteX13" fmla="*/ 9025456 w 9119478"/>
                <a:gd name="connsiteY13" fmla="*/ 4672382 h 4802813"/>
                <a:gd name="connsiteX14" fmla="*/ 8003662 w 9119478"/>
                <a:gd name="connsiteY14" fmla="*/ 4722339 h 4802813"/>
                <a:gd name="connsiteX15" fmla="*/ 7337106 w 9119478"/>
                <a:gd name="connsiteY15" fmla="*/ 4228897 h 4802813"/>
                <a:gd name="connsiteX16" fmla="*/ 7251010 w 9119478"/>
                <a:gd name="connsiteY16" fmla="*/ 2541153 h 4802813"/>
                <a:gd name="connsiteX17" fmla="*/ 7260535 w 9119478"/>
                <a:gd name="connsiteY17" fmla="*/ 2312553 h 4802813"/>
                <a:gd name="connsiteX18" fmla="*/ 6841435 w 9119478"/>
                <a:gd name="connsiteY18" fmla="*/ 2198253 h 4802813"/>
                <a:gd name="connsiteX19" fmla="*/ 6421319 w 9119478"/>
                <a:gd name="connsiteY19" fmla="*/ 2222708 h 4802813"/>
                <a:gd name="connsiteX20" fmla="*/ 5941812 w 9119478"/>
                <a:gd name="connsiteY20" fmla="*/ 2288765 h 4802813"/>
                <a:gd name="connsiteX21" fmla="*/ 5255401 w 9119478"/>
                <a:gd name="connsiteY21" fmla="*/ 2451244 h 4802813"/>
                <a:gd name="connsiteX22" fmla="*/ 4155385 w 9119478"/>
                <a:gd name="connsiteY22" fmla="*/ 2817378 h 4802813"/>
                <a:gd name="connsiteX23" fmla="*/ 2894314 w 9119478"/>
                <a:gd name="connsiteY23" fmla="*/ 3469394 h 4802813"/>
                <a:gd name="connsiteX24" fmla="*/ 2644515 w 9119478"/>
                <a:gd name="connsiteY24" fmla="*/ 3575743 h 4802813"/>
                <a:gd name="connsiteX25" fmla="*/ 2461389 w 9119478"/>
                <a:gd name="connsiteY25" fmla="*/ 3575745 h 4802813"/>
                <a:gd name="connsiteX26" fmla="*/ 2108219 w 9119478"/>
                <a:gd name="connsiteY26" fmla="*/ 3693468 h 4802813"/>
                <a:gd name="connsiteX27" fmla="*/ 1892391 w 9119478"/>
                <a:gd name="connsiteY27" fmla="*/ 3794840 h 4802813"/>
                <a:gd name="connsiteX28" fmla="*/ 1562111 w 9119478"/>
                <a:gd name="connsiteY28" fmla="*/ 3912563 h 4802813"/>
                <a:gd name="connsiteX29" fmla="*/ 323356 w 9119478"/>
                <a:gd name="connsiteY29" fmla="*/ 4285842 h 4802813"/>
                <a:gd name="connsiteX30" fmla="*/ 30194 w 9119478"/>
                <a:gd name="connsiteY30" fmla="*/ 4337183 h 4802813"/>
                <a:gd name="connsiteX31" fmla="*/ 26364 w 9119478"/>
                <a:gd name="connsiteY31" fmla="*/ 4146710 h 4802813"/>
                <a:gd name="connsiteX32" fmla="*/ 527843 w 9119478"/>
                <a:gd name="connsiteY32" fmla="*/ 4017395 h 4802813"/>
                <a:gd name="connsiteX33" fmla="*/ 2382100 w 9119478"/>
                <a:gd name="connsiteY33" fmla="*/ 3458698 h 4802813"/>
                <a:gd name="connsiteX34" fmla="*/ 1246439 w 9119478"/>
                <a:gd name="connsiteY34" fmla="*/ 3083274 h 4802813"/>
                <a:gd name="connsiteX35" fmla="*/ 2785225 w 9119478"/>
                <a:gd name="connsiteY35" fmla="*/ 3283986 h 4802813"/>
                <a:gd name="connsiteX36" fmla="*/ 3669610 w 9119478"/>
                <a:gd name="connsiteY36" fmla="*/ 2865003 h 4802813"/>
                <a:gd name="connsiteX37" fmla="*/ 4688297 w 9119478"/>
                <a:gd name="connsiteY37" fmla="*/ 2312495 h 4802813"/>
                <a:gd name="connsiteX38" fmla="*/ 2659960 w 9119478"/>
                <a:gd name="connsiteY38" fmla="*/ 2341128 h 4802813"/>
                <a:gd name="connsiteX39" fmla="*/ 907360 w 9119478"/>
                <a:gd name="connsiteY39" fmla="*/ 2226828 h 4802813"/>
                <a:gd name="connsiteX40" fmla="*/ 35823 w 9119478"/>
                <a:gd name="connsiteY40" fmla="*/ 2698315 h 4802813"/>
                <a:gd name="connsiteX41" fmla="*/ 31060 w 9119478"/>
                <a:gd name="connsiteY41" fmla="*/ 2464953 h 4802813"/>
                <a:gd name="connsiteX42" fmla="*/ 602560 w 9119478"/>
                <a:gd name="connsiteY42" fmla="*/ 2064903 h 4802813"/>
                <a:gd name="connsiteX43" fmla="*/ 7248 w 9119478"/>
                <a:gd name="connsiteY43" fmla="*/ 1879166 h 4802813"/>
                <a:gd name="connsiteX44" fmla="*/ 35822 w 9119478"/>
                <a:gd name="connsiteY44" fmla="*/ 1662471 h 4802813"/>
                <a:gd name="connsiteX45" fmla="*/ 288235 w 9119478"/>
                <a:gd name="connsiteY45" fmla="*/ 1741053 h 4802813"/>
                <a:gd name="connsiteX0" fmla="*/ 288235 w 9107093"/>
                <a:gd name="connsiteY0" fmla="*/ 1741053 h 4875370"/>
                <a:gd name="connsiteX1" fmla="*/ 1078670 w 9107093"/>
                <a:gd name="connsiteY1" fmla="*/ 1885096 h 4875370"/>
                <a:gd name="connsiteX2" fmla="*/ 1248632 w 9107093"/>
                <a:gd name="connsiteY2" fmla="*/ 1956481 h 4875370"/>
                <a:gd name="connsiteX3" fmla="*/ 1745382 w 9107093"/>
                <a:gd name="connsiteY3" fmla="*/ 1977124 h 4875370"/>
                <a:gd name="connsiteX4" fmla="*/ 1948879 w 9107093"/>
                <a:gd name="connsiteY4" fmla="*/ 1932686 h 4875370"/>
                <a:gd name="connsiteX5" fmla="*/ 3469585 w 9107093"/>
                <a:gd name="connsiteY5" fmla="*/ 1941078 h 4875370"/>
                <a:gd name="connsiteX6" fmla="*/ 5917510 w 9107093"/>
                <a:gd name="connsiteY6" fmla="*/ 1750578 h 4875370"/>
                <a:gd name="connsiteX7" fmla="*/ 7660585 w 9107093"/>
                <a:gd name="connsiteY7" fmla="*/ 1207653 h 4875370"/>
                <a:gd name="connsiteX8" fmla="*/ 8470210 w 9107093"/>
                <a:gd name="connsiteY8" fmla="*/ 293253 h 4875370"/>
                <a:gd name="connsiteX9" fmla="*/ 8994085 w 9107093"/>
                <a:gd name="connsiteY9" fmla="*/ 17028 h 4875370"/>
                <a:gd name="connsiteX10" fmla="*/ 9079810 w 9107093"/>
                <a:gd name="connsiteY10" fmla="*/ 702828 h 4875370"/>
                <a:gd name="connsiteX11" fmla="*/ 9079810 w 9107093"/>
                <a:gd name="connsiteY11" fmla="*/ 2798328 h 4875370"/>
                <a:gd name="connsiteX12" fmla="*/ 9079810 w 9107093"/>
                <a:gd name="connsiteY12" fmla="*/ 3484128 h 4875370"/>
                <a:gd name="connsiteX13" fmla="*/ 9025456 w 9107093"/>
                <a:gd name="connsiteY13" fmla="*/ 4672382 h 4875370"/>
                <a:gd name="connsiteX14" fmla="*/ 8178105 w 9107093"/>
                <a:gd name="connsiteY14" fmla="*/ 4834481 h 4875370"/>
                <a:gd name="connsiteX15" fmla="*/ 7337106 w 9107093"/>
                <a:gd name="connsiteY15" fmla="*/ 4228897 h 4875370"/>
                <a:gd name="connsiteX16" fmla="*/ 7251010 w 9107093"/>
                <a:gd name="connsiteY16" fmla="*/ 2541153 h 4875370"/>
                <a:gd name="connsiteX17" fmla="*/ 7260535 w 9107093"/>
                <a:gd name="connsiteY17" fmla="*/ 2312553 h 4875370"/>
                <a:gd name="connsiteX18" fmla="*/ 6841435 w 9107093"/>
                <a:gd name="connsiteY18" fmla="*/ 2198253 h 4875370"/>
                <a:gd name="connsiteX19" fmla="*/ 6421319 w 9107093"/>
                <a:gd name="connsiteY19" fmla="*/ 2222708 h 4875370"/>
                <a:gd name="connsiteX20" fmla="*/ 5941812 w 9107093"/>
                <a:gd name="connsiteY20" fmla="*/ 2288765 h 4875370"/>
                <a:gd name="connsiteX21" fmla="*/ 5255401 w 9107093"/>
                <a:gd name="connsiteY21" fmla="*/ 2451244 h 4875370"/>
                <a:gd name="connsiteX22" fmla="*/ 4155385 w 9107093"/>
                <a:gd name="connsiteY22" fmla="*/ 2817378 h 4875370"/>
                <a:gd name="connsiteX23" fmla="*/ 2894314 w 9107093"/>
                <a:gd name="connsiteY23" fmla="*/ 3469394 h 4875370"/>
                <a:gd name="connsiteX24" fmla="*/ 2644515 w 9107093"/>
                <a:gd name="connsiteY24" fmla="*/ 3575743 h 4875370"/>
                <a:gd name="connsiteX25" fmla="*/ 2461389 w 9107093"/>
                <a:gd name="connsiteY25" fmla="*/ 3575745 h 4875370"/>
                <a:gd name="connsiteX26" fmla="*/ 2108219 w 9107093"/>
                <a:gd name="connsiteY26" fmla="*/ 3693468 h 4875370"/>
                <a:gd name="connsiteX27" fmla="*/ 1892391 w 9107093"/>
                <a:gd name="connsiteY27" fmla="*/ 3794840 h 4875370"/>
                <a:gd name="connsiteX28" fmla="*/ 1562111 w 9107093"/>
                <a:gd name="connsiteY28" fmla="*/ 3912563 h 4875370"/>
                <a:gd name="connsiteX29" fmla="*/ 323356 w 9107093"/>
                <a:gd name="connsiteY29" fmla="*/ 4285842 h 4875370"/>
                <a:gd name="connsiteX30" fmla="*/ 30194 w 9107093"/>
                <a:gd name="connsiteY30" fmla="*/ 4337183 h 4875370"/>
                <a:gd name="connsiteX31" fmla="*/ 26364 w 9107093"/>
                <a:gd name="connsiteY31" fmla="*/ 4146710 h 4875370"/>
                <a:gd name="connsiteX32" fmla="*/ 527843 w 9107093"/>
                <a:gd name="connsiteY32" fmla="*/ 4017395 h 4875370"/>
                <a:gd name="connsiteX33" fmla="*/ 2382100 w 9107093"/>
                <a:gd name="connsiteY33" fmla="*/ 3458698 h 4875370"/>
                <a:gd name="connsiteX34" fmla="*/ 1246439 w 9107093"/>
                <a:gd name="connsiteY34" fmla="*/ 3083274 h 4875370"/>
                <a:gd name="connsiteX35" fmla="*/ 2785225 w 9107093"/>
                <a:gd name="connsiteY35" fmla="*/ 3283986 h 4875370"/>
                <a:gd name="connsiteX36" fmla="*/ 3669610 w 9107093"/>
                <a:gd name="connsiteY36" fmla="*/ 2865003 h 4875370"/>
                <a:gd name="connsiteX37" fmla="*/ 4688297 w 9107093"/>
                <a:gd name="connsiteY37" fmla="*/ 2312495 h 4875370"/>
                <a:gd name="connsiteX38" fmla="*/ 2659960 w 9107093"/>
                <a:gd name="connsiteY38" fmla="*/ 2341128 h 4875370"/>
                <a:gd name="connsiteX39" fmla="*/ 907360 w 9107093"/>
                <a:gd name="connsiteY39" fmla="*/ 2226828 h 4875370"/>
                <a:gd name="connsiteX40" fmla="*/ 35823 w 9107093"/>
                <a:gd name="connsiteY40" fmla="*/ 2698315 h 4875370"/>
                <a:gd name="connsiteX41" fmla="*/ 31060 w 9107093"/>
                <a:gd name="connsiteY41" fmla="*/ 2464953 h 4875370"/>
                <a:gd name="connsiteX42" fmla="*/ 602560 w 9107093"/>
                <a:gd name="connsiteY42" fmla="*/ 2064903 h 4875370"/>
                <a:gd name="connsiteX43" fmla="*/ 7248 w 9107093"/>
                <a:gd name="connsiteY43" fmla="*/ 1879166 h 4875370"/>
                <a:gd name="connsiteX44" fmla="*/ 35822 w 9107093"/>
                <a:gd name="connsiteY44" fmla="*/ 1662471 h 4875370"/>
                <a:gd name="connsiteX45" fmla="*/ 288235 w 9107093"/>
                <a:gd name="connsiteY45" fmla="*/ 1741053 h 4875370"/>
                <a:gd name="connsiteX0" fmla="*/ 288235 w 9087187"/>
                <a:gd name="connsiteY0" fmla="*/ 1741053 h 5074725"/>
                <a:gd name="connsiteX1" fmla="*/ 1078670 w 9087187"/>
                <a:gd name="connsiteY1" fmla="*/ 1885096 h 5074725"/>
                <a:gd name="connsiteX2" fmla="*/ 1248632 w 9087187"/>
                <a:gd name="connsiteY2" fmla="*/ 1956481 h 5074725"/>
                <a:gd name="connsiteX3" fmla="*/ 1745382 w 9087187"/>
                <a:gd name="connsiteY3" fmla="*/ 1977124 h 5074725"/>
                <a:gd name="connsiteX4" fmla="*/ 1948879 w 9087187"/>
                <a:gd name="connsiteY4" fmla="*/ 1932686 h 5074725"/>
                <a:gd name="connsiteX5" fmla="*/ 3469585 w 9087187"/>
                <a:gd name="connsiteY5" fmla="*/ 1941078 h 5074725"/>
                <a:gd name="connsiteX6" fmla="*/ 5917510 w 9087187"/>
                <a:gd name="connsiteY6" fmla="*/ 1750578 h 5074725"/>
                <a:gd name="connsiteX7" fmla="*/ 7660585 w 9087187"/>
                <a:gd name="connsiteY7" fmla="*/ 1207653 h 5074725"/>
                <a:gd name="connsiteX8" fmla="*/ 8470210 w 9087187"/>
                <a:gd name="connsiteY8" fmla="*/ 293253 h 5074725"/>
                <a:gd name="connsiteX9" fmla="*/ 8994085 w 9087187"/>
                <a:gd name="connsiteY9" fmla="*/ 17028 h 5074725"/>
                <a:gd name="connsiteX10" fmla="*/ 9079810 w 9087187"/>
                <a:gd name="connsiteY10" fmla="*/ 702828 h 5074725"/>
                <a:gd name="connsiteX11" fmla="*/ 9079810 w 9087187"/>
                <a:gd name="connsiteY11" fmla="*/ 2798328 h 5074725"/>
                <a:gd name="connsiteX12" fmla="*/ 9079810 w 9087187"/>
                <a:gd name="connsiteY12" fmla="*/ 3484128 h 5074725"/>
                <a:gd name="connsiteX13" fmla="*/ 8975616 w 9087187"/>
                <a:gd name="connsiteY13" fmla="*/ 4983888 h 5074725"/>
                <a:gd name="connsiteX14" fmla="*/ 8178105 w 9087187"/>
                <a:gd name="connsiteY14" fmla="*/ 4834481 h 5074725"/>
                <a:gd name="connsiteX15" fmla="*/ 7337106 w 9087187"/>
                <a:gd name="connsiteY15" fmla="*/ 4228897 h 5074725"/>
                <a:gd name="connsiteX16" fmla="*/ 7251010 w 9087187"/>
                <a:gd name="connsiteY16" fmla="*/ 2541153 h 5074725"/>
                <a:gd name="connsiteX17" fmla="*/ 7260535 w 9087187"/>
                <a:gd name="connsiteY17" fmla="*/ 2312553 h 5074725"/>
                <a:gd name="connsiteX18" fmla="*/ 6841435 w 9087187"/>
                <a:gd name="connsiteY18" fmla="*/ 2198253 h 5074725"/>
                <a:gd name="connsiteX19" fmla="*/ 6421319 w 9087187"/>
                <a:gd name="connsiteY19" fmla="*/ 2222708 h 5074725"/>
                <a:gd name="connsiteX20" fmla="*/ 5941812 w 9087187"/>
                <a:gd name="connsiteY20" fmla="*/ 2288765 h 5074725"/>
                <a:gd name="connsiteX21" fmla="*/ 5255401 w 9087187"/>
                <a:gd name="connsiteY21" fmla="*/ 2451244 h 5074725"/>
                <a:gd name="connsiteX22" fmla="*/ 4155385 w 9087187"/>
                <a:gd name="connsiteY22" fmla="*/ 2817378 h 5074725"/>
                <a:gd name="connsiteX23" fmla="*/ 2894314 w 9087187"/>
                <a:gd name="connsiteY23" fmla="*/ 3469394 h 5074725"/>
                <a:gd name="connsiteX24" fmla="*/ 2644515 w 9087187"/>
                <a:gd name="connsiteY24" fmla="*/ 3575743 h 5074725"/>
                <a:gd name="connsiteX25" fmla="*/ 2461389 w 9087187"/>
                <a:gd name="connsiteY25" fmla="*/ 3575745 h 5074725"/>
                <a:gd name="connsiteX26" fmla="*/ 2108219 w 9087187"/>
                <a:gd name="connsiteY26" fmla="*/ 3693468 h 5074725"/>
                <a:gd name="connsiteX27" fmla="*/ 1892391 w 9087187"/>
                <a:gd name="connsiteY27" fmla="*/ 3794840 h 5074725"/>
                <a:gd name="connsiteX28" fmla="*/ 1562111 w 9087187"/>
                <a:gd name="connsiteY28" fmla="*/ 3912563 h 5074725"/>
                <a:gd name="connsiteX29" fmla="*/ 323356 w 9087187"/>
                <a:gd name="connsiteY29" fmla="*/ 4285842 h 5074725"/>
                <a:gd name="connsiteX30" fmla="*/ 30194 w 9087187"/>
                <a:gd name="connsiteY30" fmla="*/ 4337183 h 5074725"/>
                <a:gd name="connsiteX31" fmla="*/ 26364 w 9087187"/>
                <a:gd name="connsiteY31" fmla="*/ 4146710 h 5074725"/>
                <a:gd name="connsiteX32" fmla="*/ 527843 w 9087187"/>
                <a:gd name="connsiteY32" fmla="*/ 4017395 h 5074725"/>
                <a:gd name="connsiteX33" fmla="*/ 2382100 w 9087187"/>
                <a:gd name="connsiteY33" fmla="*/ 3458698 h 5074725"/>
                <a:gd name="connsiteX34" fmla="*/ 1246439 w 9087187"/>
                <a:gd name="connsiteY34" fmla="*/ 3083274 h 5074725"/>
                <a:gd name="connsiteX35" fmla="*/ 2785225 w 9087187"/>
                <a:gd name="connsiteY35" fmla="*/ 3283986 h 5074725"/>
                <a:gd name="connsiteX36" fmla="*/ 3669610 w 9087187"/>
                <a:gd name="connsiteY36" fmla="*/ 2865003 h 5074725"/>
                <a:gd name="connsiteX37" fmla="*/ 4688297 w 9087187"/>
                <a:gd name="connsiteY37" fmla="*/ 2312495 h 5074725"/>
                <a:gd name="connsiteX38" fmla="*/ 2659960 w 9087187"/>
                <a:gd name="connsiteY38" fmla="*/ 2341128 h 5074725"/>
                <a:gd name="connsiteX39" fmla="*/ 907360 w 9087187"/>
                <a:gd name="connsiteY39" fmla="*/ 2226828 h 5074725"/>
                <a:gd name="connsiteX40" fmla="*/ 35823 w 9087187"/>
                <a:gd name="connsiteY40" fmla="*/ 2698315 h 5074725"/>
                <a:gd name="connsiteX41" fmla="*/ 31060 w 9087187"/>
                <a:gd name="connsiteY41" fmla="*/ 2464953 h 5074725"/>
                <a:gd name="connsiteX42" fmla="*/ 602560 w 9087187"/>
                <a:gd name="connsiteY42" fmla="*/ 2064903 h 5074725"/>
                <a:gd name="connsiteX43" fmla="*/ 7248 w 9087187"/>
                <a:gd name="connsiteY43" fmla="*/ 1879166 h 5074725"/>
                <a:gd name="connsiteX44" fmla="*/ 35822 w 9087187"/>
                <a:gd name="connsiteY44" fmla="*/ 1662471 h 5074725"/>
                <a:gd name="connsiteX45" fmla="*/ 288235 w 9087187"/>
                <a:gd name="connsiteY45" fmla="*/ 1741053 h 5074725"/>
                <a:gd name="connsiteX0" fmla="*/ 288235 w 9087187"/>
                <a:gd name="connsiteY0" fmla="*/ 1741053 h 5015361"/>
                <a:gd name="connsiteX1" fmla="*/ 1078670 w 9087187"/>
                <a:gd name="connsiteY1" fmla="*/ 1885096 h 5015361"/>
                <a:gd name="connsiteX2" fmla="*/ 1248632 w 9087187"/>
                <a:gd name="connsiteY2" fmla="*/ 1956481 h 5015361"/>
                <a:gd name="connsiteX3" fmla="*/ 1745382 w 9087187"/>
                <a:gd name="connsiteY3" fmla="*/ 1977124 h 5015361"/>
                <a:gd name="connsiteX4" fmla="*/ 1948879 w 9087187"/>
                <a:gd name="connsiteY4" fmla="*/ 1932686 h 5015361"/>
                <a:gd name="connsiteX5" fmla="*/ 3469585 w 9087187"/>
                <a:gd name="connsiteY5" fmla="*/ 1941078 h 5015361"/>
                <a:gd name="connsiteX6" fmla="*/ 5917510 w 9087187"/>
                <a:gd name="connsiteY6" fmla="*/ 1750578 h 5015361"/>
                <a:gd name="connsiteX7" fmla="*/ 7660585 w 9087187"/>
                <a:gd name="connsiteY7" fmla="*/ 1207653 h 5015361"/>
                <a:gd name="connsiteX8" fmla="*/ 8470210 w 9087187"/>
                <a:gd name="connsiteY8" fmla="*/ 293253 h 5015361"/>
                <a:gd name="connsiteX9" fmla="*/ 8994085 w 9087187"/>
                <a:gd name="connsiteY9" fmla="*/ 17028 h 5015361"/>
                <a:gd name="connsiteX10" fmla="*/ 9079810 w 9087187"/>
                <a:gd name="connsiteY10" fmla="*/ 702828 h 5015361"/>
                <a:gd name="connsiteX11" fmla="*/ 9079810 w 9087187"/>
                <a:gd name="connsiteY11" fmla="*/ 2798328 h 5015361"/>
                <a:gd name="connsiteX12" fmla="*/ 9079810 w 9087187"/>
                <a:gd name="connsiteY12" fmla="*/ 3484128 h 5015361"/>
                <a:gd name="connsiteX13" fmla="*/ 8975616 w 9087187"/>
                <a:gd name="connsiteY13" fmla="*/ 4983888 h 5015361"/>
                <a:gd name="connsiteX14" fmla="*/ 8178105 w 9087187"/>
                <a:gd name="connsiteY14" fmla="*/ 4834481 h 5015361"/>
                <a:gd name="connsiteX15" fmla="*/ 7337106 w 9087187"/>
                <a:gd name="connsiteY15" fmla="*/ 4228897 h 5015361"/>
                <a:gd name="connsiteX16" fmla="*/ 7251010 w 9087187"/>
                <a:gd name="connsiteY16" fmla="*/ 2541153 h 5015361"/>
                <a:gd name="connsiteX17" fmla="*/ 7260535 w 9087187"/>
                <a:gd name="connsiteY17" fmla="*/ 2312553 h 5015361"/>
                <a:gd name="connsiteX18" fmla="*/ 6841435 w 9087187"/>
                <a:gd name="connsiteY18" fmla="*/ 2198253 h 5015361"/>
                <a:gd name="connsiteX19" fmla="*/ 6421319 w 9087187"/>
                <a:gd name="connsiteY19" fmla="*/ 2222708 h 5015361"/>
                <a:gd name="connsiteX20" fmla="*/ 5941812 w 9087187"/>
                <a:gd name="connsiteY20" fmla="*/ 2288765 h 5015361"/>
                <a:gd name="connsiteX21" fmla="*/ 5255401 w 9087187"/>
                <a:gd name="connsiteY21" fmla="*/ 2451244 h 5015361"/>
                <a:gd name="connsiteX22" fmla="*/ 4155385 w 9087187"/>
                <a:gd name="connsiteY22" fmla="*/ 2817378 h 5015361"/>
                <a:gd name="connsiteX23" fmla="*/ 2894314 w 9087187"/>
                <a:gd name="connsiteY23" fmla="*/ 3469394 h 5015361"/>
                <a:gd name="connsiteX24" fmla="*/ 2644515 w 9087187"/>
                <a:gd name="connsiteY24" fmla="*/ 3575743 h 5015361"/>
                <a:gd name="connsiteX25" fmla="*/ 2461389 w 9087187"/>
                <a:gd name="connsiteY25" fmla="*/ 3575745 h 5015361"/>
                <a:gd name="connsiteX26" fmla="*/ 2108219 w 9087187"/>
                <a:gd name="connsiteY26" fmla="*/ 3693468 h 5015361"/>
                <a:gd name="connsiteX27" fmla="*/ 1892391 w 9087187"/>
                <a:gd name="connsiteY27" fmla="*/ 3794840 h 5015361"/>
                <a:gd name="connsiteX28" fmla="*/ 1562111 w 9087187"/>
                <a:gd name="connsiteY28" fmla="*/ 3912563 h 5015361"/>
                <a:gd name="connsiteX29" fmla="*/ 323356 w 9087187"/>
                <a:gd name="connsiteY29" fmla="*/ 4285842 h 5015361"/>
                <a:gd name="connsiteX30" fmla="*/ 30194 w 9087187"/>
                <a:gd name="connsiteY30" fmla="*/ 4337183 h 5015361"/>
                <a:gd name="connsiteX31" fmla="*/ 26364 w 9087187"/>
                <a:gd name="connsiteY31" fmla="*/ 4146710 h 5015361"/>
                <a:gd name="connsiteX32" fmla="*/ 527843 w 9087187"/>
                <a:gd name="connsiteY32" fmla="*/ 4017395 h 5015361"/>
                <a:gd name="connsiteX33" fmla="*/ 2382100 w 9087187"/>
                <a:gd name="connsiteY33" fmla="*/ 3458698 h 5015361"/>
                <a:gd name="connsiteX34" fmla="*/ 1246439 w 9087187"/>
                <a:gd name="connsiteY34" fmla="*/ 3083274 h 5015361"/>
                <a:gd name="connsiteX35" fmla="*/ 2785225 w 9087187"/>
                <a:gd name="connsiteY35" fmla="*/ 3283986 h 5015361"/>
                <a:gd name="connsiteX36" fmla="*/ 3669610 w 9087187"/>
                <a:gd name="connsiteY36" fmla="*/ 2865003 h 5015361"/>
                <a:gd name="connsiteX37" fmla="*/ 4688297 w 9087187"/>
                <a:gd name="connsiteY37" fmla="*/ 2312495 h 5015361"/>
                <a:gd name="connsiteX38" fmla="*/ 2659960 w 9087187"/>
                <a:gd name="connsiteY38" fmla="*/ 2341128 h 5015361"/>
                <a:gd name="connsiteX39" fmla="*/ 907360 w 9087187"/>
                <a:gd name="connsiteY39" fmla="*/ 2226828 h 5015361"/>
                <a:gd name="connsiteX40" fmla="*/ 35823 w 9087187"/>
                <a:gd name="connsiteY40" fmla="*/ 2698315 h 5015361"/>
                <a:gd name="connsiteX41" fmla="*/ 31060 w 9087187"/>
                <a:gd name="connsiteY41" fmla="*/ 2464953 h 5015361"/>
                <a:gd name="connsiteX42" fmla="*/ 602560 w 9087187"/>
                <a:gd name="connsiteY42" fmla="*/ 2064903 h 5015361"/>
                <a:gd name="connsiteX43" fmla="*/ 7248 w 9087187"/>
                <a:gd name="connsiteY43" fmla="*/ 1879166 h 5015361"/>
                <a:gd name="connsiteX44" fmla="*/ 35822 w 9087187"/>
                <a:gd name="connsiteY44" fmla="*/ 1662471 h 5015361"/>
                <a:gd name="connsiteX45" fmla="*/ 288235 w 9087187"/>
                <a:gd name="connsiteY45" fmla="*/ 1741053 h 5015361"/>
                <a:gd name="connsiteX0" fmla="*/ 288235 w 9087187"/>
                <a:gd name="connsiteY0" fmla="*/ 1741053 h 5019507"/>
                <a:gd name="connsiteX1" fmla="*/ 1078670 w 9087187"/>
                <a:gd name="connsiteY1" fmla="*/ 1885096 h 5019507"/>
                <a:gd name="connsiteX2" fmla="*/ 1248632 w 9087187"/>
                <a:gd name="connsiteY2" fmla="*/ 1956481 h 5019507"/>
                <a:gd name="connsiteX3" fmla="*/ 1745382 w 9087187"/>
                <a:gd name="connsiteY3" fmla="*/ 1977124 h 5019507"/>
                <a:gd name="connsiteX4" fmla="*/ 1948879 w 9087187"/>
                <a:gd name="connsiteY4" fmla="*/ 1932686 h 5019507"/>
                <a:gd name="connsiteX5" fmla="*/ 3469585 w 9087187"/>
                <a:gd name="connsiteY5" fmla="*/ 1941078 h 5019507"/>
                <a:gd name="connsiteX6" fmla="*/ 5917510 w 9087187"/>
                <a:gd name="connsiteY6" fmla="*/ 1750578 h 5019507"/>
                <a:gd name="connsiteX7" fmla="*/ 7660585 w 9087187"/>
                <a:gd name="connsiteY7" fmla="*/ 1207653 h 5019507"/>
                <a:gd name="connsiteX8" fmla="*/ 8470210 w 9087187"/>
                <a:gd name="connsiteY8" fmla="*/ 293253 h 5019507"/>
                <a:gd name="connsiteX9" fmla="*/ 8994085 w 9087187"/>
                <a:gd name="connsiteY9" fmla="*/ 17028 h 5019507"/>
                <a:gd name="connsiteX10" fmla="*/ 9079810 w 9087187"/>
                <a:gd name="connsiteY10" fmla="*/ 702828 h 5019507"/>
                <a:gd name="connsiteX11" fmla="*/ 9079810 w 9087187"/>
                <a:gd name="connsiteY11" fmla="*/ 2798328 h 5019507"/>
                <a:gd name="connsiteX12" fmla="*/ 9079810 w 9087187"/>
                <a:gd name="connsiteY12" fmla="*/ 3484128 h 5019507"/>
                <a:gd name="connsiteX13" fmla="*/ 8975616 w 9087187"/>
                <a:gd name="connsiteY13" fmla="*/ 4983888 h 5019507"/>
                <a:gd name="connsiteX14" fmla="*/ 8178105 w 9087187"/>
                <a:gd name="connsiteY14" fmla="*/ 4834481 h 5019507"/>
                <a:gd name="connsiteX15" fmla="*/ 7424327 w 9087187"/>
                <a:gd name="connsiteY15" fmla="*/ 4066914 h 5019507"/>
                <a:gd name="connsiteX16" fmla="*/ 7251010 w 9087187"/>
                <a:gd name="connsiteY16" fmla="*/ 2541153 h 5019507"/>
                <a:gd name="connsiteX17" fmla="*/ 7260535 w 9087187"/>
                <a:gd name="connsiteY17" fmla="*/ 2312553 h 5019507"/>
                <a:gd name="connsiteX18" fmla="*/ 6841435 w 9087187"/>
                <a:gd name="connsiteY18" fmla="*/ 2198253 h 5019507"/>
                <a:gd name="connsiteX19" fmla="*/ 6421319 w 9087187"/>
                <a:gd name="connsiteY19" fmla="*/ 2222708 h 5019507"/>
                <a:gd name="connsiteX20" fmla="*/ 5941812 w 9087187"/>
                <a:gd name="connsiteY20" fmla="*/ 2288765 h 5019507"/>
                <a:gd name="connsiteX21" fmla="*/ 5255401 w 9087187"/>
                <a:gd name="connsiteY21" fmla="*/ 2451244 h 5019507"/>
                <a:gd name="connsiteX22" fmla="*/ 4155385 w 9087187"/>
                <a:gd name="connsiteY22" fmla="*/ 2817378 h 5019507"/>
                <a:gd name="connsiteX23" fmla="*/ 2894314 w 9087187"/>
                <a:gd name="connsiteY23" fmla="*/ 3469394 h 5019507"/>
                <a:gd name="connsiteX24" fmla="*/ 2644515 w 9087187"/>
                <a:gd name="connsiteY24" fmla="*/ 3575743 h 5019507"/>
                <a:gd name="connsiteX25" fmla="*/ 2461389 w 9087187"/>
                <a:gd name="connsiteY25" fmla="*/ 3575745 h 5019507"/>
                <a:gd name="connsiteX26" fmla="*/ 2108219 w 9087187"/>
                <a:gd name="connsiteY26" fmla="*/ 3693468 h 5019507"/>
                <a:gd name="connsiteX27" fmla="*/ 1892391 w 9087187"/>
                <a:gd name="connsiteY27" fmla="*/ 3794840 h 5019507"/>
                <a:gd name="connsiteX28" fmla="*/ 1562111 w 9087187"/>
                <a:gd name="connsiteY28" fmla="*/ 3912563 h 5019507"/>
                <a:gd name="connsiteX29" fmla="*/ 323356 w 9087187"/>
                <a:gd name="connsiteY29" fmla="*/ 4285842 h 5019507"/>
                <a:gd name="connsiteX30" fmla="*/ 30194 w 9087187"/>
                <a:gd name="connsiteY30" fmla="*/ 4337183 h 5019507"/>
                <a:gd name="connsiteX31" fmla="*/ 26364 w 9087187"/>
                <a:gd name="connsiteY31" fmla="*/ 4146710 h 5019507"/>
                <a:gd name="connsiteX32" fmla="*/ 527843 w 9087187"/>
                <a:gd name="connsiteY32" fmla="*/ 4017395 h 5019507"/>
                <a:gd name="connsiteX33" fmla="*/ 2382100 w 9087187"/>
                <a:gd name="connsiteY33" fmla="*/ 3458698 h 5019507"/>
                <a:gd name="connsiteX34" fmla="*/ 1246439 w 9087187"/>
                <a:gd name="connsiteY34" fmla="*/ 3083274 h 5019507"/>
                <a:gd name="connsiteX35" fmla="*/ 2785225 w 9087187"/>
                <a:gd name="connsiteY35" fmla="*/ 3283986 h 5019507"/>
                <a:gd name="connsiteX36" fmla="*/ 3669610 w 9087187"/>
                <a:gd name="connsiteY36" fmla="*/ 2865003 h 5019507"/>
                <a:gd name="connsiteX37" fmla="*/ 4688297 w 9087187"/>
                <a:gd name="connsiteY37" fmla="*/ 2312495 h 5019507"/>
                <a:gd name="connsiteX38" fmla="*/ 2659960 w 9087187"/>
                <a:gd name="connsiteY38" fmla="*/ 2341128 h 5019507"/>
                <a:gd name="connsiteX39" fmla="*/ 907360 w 9087187"/>
                <a:gd name="connsiteY39" fmla="*/ 2226828 h 5019507"/>
                <a:gd name="connsiteX40" fmla="*/ 35823 w 9087187"/>
                <a:gd name="connsiteY40" fmla="*/ 2698315 h 5019507"/>
                <a:gd name="connsiteX41" fmla="*/ 31060 w 9087187"/>
                <a:gd name="connsiteY41" fmla="*/ 2464953 h 5019507"/>
                <a:gd name="connsiteX42" fmla="*/ 602560 w 9087187"/>
                <a:gd name="connsiteY42" fmla="*/ 2064903 h 5019507"/>
                <a:gd name="connsiteX43" fmla="*/ 7248 w 9087187"/>
                <a:gd name="connsiteY43" fmla="*/ 1879166 h 5019507"/>
                <a:gd name="connsiteX44" fmla="*/ 35822 w 9087187"/>
                <a:gd name="connsiteY44" fmla="*/ 1662471 h 5019507"/>
                <a:gd name="connsiteX45" fmla="*/ 288235 w 9087187"/>
                <a:gd name="connsiteY45" fmla="*/ 1741053 h 5019507"/>
                <a:gd name="connsiteX0" fmla="*/ 288235 w 9087187"/>
                <a:gd name="connsiteY0" fmla="*/ 1741053 h 5036937"/>
                <a:gd name="connsiteX1" fmla="*/ 1078670 w 9087187"/>
                <a:gd name="connsiteY1" fmla="*/ 1885096 h 5036937"/>
                <a:gd name="connsiteX2" fmla="*/ 1248632 w 9087187"/>
                <a:gd name="connsiteY2" fmla="*/ 1956481 h 5036937"/>
                <a:gd name="connsiteX3" fmla="*/ 1745382 w 9087187"/>
                <a:gd name="connsiteY3" fmla="*/ 1977124 h 5036937"/>
                <a:gd name="connsiteX4" fmla="*/ 1948879 w 9087187"/>
                <a:gd name="connsiteY4" fmla="*/ 1932686 h 5036937"/>
                <a:gd name="connsiteX5" fmla="*/ 3469585 w 9087187"/>
                <a:gd name="connsiteY5" fmla="*/ 1941078 h 5036937"/>
                <a:gd name="connsiteX6" fmla="*/ 5917510 w 9087187"/>
                <a:gd name="connsiteY6" fmla="*/ 1750578 h 5036937"/>
                <a:gd name="connsiteX7" fmla="*/ 7660585 w 9087187"/>
                <a:gd name="connsiteY7" fmla="*/ 1207653 h 5036937"/>
                <a:gd name="connsiteX8" fmla="*/ 8470210 w 9087187"/>
                <a:gd name="connsiteY8" fmla="*/ 293253 h 5036937"/>
                <a:gd name="connsiteX9" fmla="*/ 8994085 w 9087187"/>
                <a:gd name="connsiteY9" fmla="*/ 17028 h 5036937"/>
                <a:gd name="connsiteX10" fmla="*/ 9079810 w 9087187"/>
                <a:gd name="connsiteY10" fmla="*/ 702828 h 5036937"/>
                <a:gd name="connsiteX11" fmla="*/ 9079810 w 9087187"/>
                <a:gd name="connsiteY11" fmla="*/ 2798328 h 5036937"/>
                <a:gd name="connsiteX12" fmla="*/ 9079810 w 9087187"/>
                <a:gd name="connsiteY12" fmla="*/ 3484128 h 5036937"/>
                <a:gd name="connsiteX13" fmla="*/ 8975616 w 9087187"/>
                <a:gd name="connsiteY13" fmla="*/ 4983888 h 5036937"/>
                <a:gd name="connsiteX14" fmla="*/ 8178105 w 9087187"/>
                <a:gd name="connsiteY14" fmla="*/ 4834481 h 5036937"/>
                <a:gd name="connsiteX15" fmla="*/ 7474168 w 9087187"/>
                <a:gd name="connsiteY15" fmla="*/ 3580964 h 5036937"/>
                <a:gd name="connsiteX16" fmla="*/ 7251010 w 9087187"/>
                <a:gd name="connsiteY16" fmla="*/ 2541153 h 5036937"/>
                <a:gd name="connsiteX17" fmla="*/ 7260535 w 9087187"/>
                <a:gd name="connsiteY17" fmla="*/ 2312553 h 5036937"/>
                <a:gd name="connsiteX18" fmla="*/ 6841435 w 9087187"/>
                <a:gd name="connsiteY18" fmla="*/ 2198253 h 5036937"/>
                <a:gd name="connsiteX19" fmla="*/ 6421319 w 9087187"/>
                <a:gd name="connsiteY19" fmla="*/ 2222708 h 5036937"/>
                <a:gd name="connsiteX20" fmla="*/ 5941812 w 9087187"/>
                <a:gd name="connsiteY20" fmla="*/ 2288765 h 5036937"/>
                <a:gd name="connsiteX21" fmla="*/ 5255401 w 9087187"/>
                <a:gd name="connsiteY21" fmla="*/ 2451244 h 5036937"/>
                <a:gd name="connsiteX22" fmla="*/ 4155385 w 9087187"/>
                <a:gd name="connsiteY22" fmla="*/ 2817378 h 5036937"/>
                <a:gd name="connsiteX23" fmla="*/ 2894314 w 9087187"/>
                <a:gd name="connsiteY23" fmla="*/ 3469394 h 5036937"/>
                <a:gd name="connsiteX24" fmla="*/ 2644515 w 9087187"/>
                <a:gd name="connsiteY24" fmla="*/ 3575743 h 5036937"/>
                <a:gd name="connsiteX25" fmla="*/ 2461389 w 9087187"/>
                <a:gd name="connsiteY25" fmla="*/ 3575745 h 5036937"/>
                <a:gd name="connsiteX26" fmla="*/ 2108219 w 9087187"/>
                <a:gd name="connsiteY26" fmla="*/ 3693468 h 5036937"/>
                <a:gd name="connsiteX27" fmla="*/ 1892391 w 9087187"/>
                <a:gd name="connsiteY27" fmla="*/ 3794840 h 5036937"/>
                <a:gd name="connsiteX28" fmla="*/ 1562111 w 9087187"/>
                <a:gd name="connsiteY28" fmla="*/ 3912563 h 5036937"/>
                <a:gd name="connsiteX29" fmla="*/ 323356 w 9087187"/>
                <a:gd name="connsiteY29" fmla="*/ 4285842 h 5036937"/>
                <a:gd name="connsiteX30" fmla="*/ 30194 w 9087187"/>
                <a:gd name="connsiteY30" fmla="*/ 4337183 h 5036937"/>
                <a:gd name="connsiteX31" fmla="*/ 26364 w 9087187"/>
                <a:gd name="connsiteY31" fmla="*/ 4146710 h 5036937"/>
                <a:gd name="connsiteX32" fmla="*/ 527843 w 9087187"/>
                <a:gd name="connsiteY32" fmla="*/ 4017395 h 5036937"/>
                <a:gd name="connsiteX33" fmla="*/ 2382100 w 9087187"/>
                <a:gd name="connsiteY33" fmla="*/ 3458698 h 5036937"/>
                <a:gd name="connsiteX34" fmla="*/ 1246439 w 9087187"/>
                <a:gd name="connsiteY34" fmla="*/ 3083274 h 5036937"/>
                <a:gd name="connsiteX35" fmla="*/ 2785225 w 9087187"/>
                <a:gd name="connsiteY35" fmla="*/ 3283986 h 5036937"/>
                <a:gd name="connsiteX36" fmla="*/ 3669610 w 9087187"/>
                <a:gd name="connsiteY36" fmla="*/ 2865003 h 5036937"/>
                <a:gd name="connsiteX37" fmla="*/ 4688297 w 9087187"/>
                <a:gd name="connsiteY37" fmla="*/ 2312495 h 5036937"/>
                <a:gd name="connsiteX38" fmla="*/ 2659960 w 9087187"/>
                <a:gd name="connsiteY38" fmla="*/ 2341128 h 5036937"/>
                <a:gd name="connsiteX39" fmla="*/ 907360 w 9087187"/>
                <a:gd name="connsiteY39" fmla="*/ 2226828 h 5036937"/>
                <a:gd name="connsiteX40" fmla="*/ 35823 w 9087187"/>
                <a:gd name="connsiteY40" fmla="*/ 2698315 h 5036937"/>
                <a:gd name="connsiteX41" fmla="*/ 31060 w 9087187"/>
                <a:gd name="connsiteY41" fmla="*/ 2464953 h 5036937"/>
                <a:gd name="connsiteX42" fmla="*/ 602560 w 9087187"/>
                <a:gd name="connsiteY42" fmla="*/ 2064903 h 5036937"/>
                <a:gd name="connsiteX43" fmla="*/ 7248 w 9087187"/>
                <a:gd name="connsiteY43" fmla="*/ 1879166 h 5036937"/>
                <a:gd name="connsiteX44" fmla="*/ 35822 w 9087187"/>
                <a:gd name="connsiteY44" fmla="*/ 1662471 h 5036937"/>
                <a:gd name="connsiteX45" fmla="*/ 288235 w 9087187"/>
                <a:gd name="connsiteY45" fmla="*/ 1741053 h 5036937"/>
                <a:gd name="connsiteX0" fmla="*/ 288235 w 9087187"/>
                <a:gd name="connsiteY0" fmla="*/ 1741053 h 5046611"/>
                <a:gd name="connsiteX1" fmla="*/ 1078670 w 9087187"/>
                <a:gd name="connsiteY1" fmla="*/ 1885096 h 5046611"/>
                <a:gd name="connsiteX2" fmla="*/ 1248632 w 9087187"/>
                <a:gd name="connsiteY2" fmla="*/ 1956481 h 5046611"/>
                <a:gd name="connsiteX3" fmla="*/ 1745382 w 9087187"/>
                <a:gd name="connsiteY3" fmla="*/ 1977124 h 5046611"/>
                <a:gd name="connsiteX4" fmla="*/ 1948879 w 9087187"/>
                <a:gd name="connsiteY4" fmla="*/ 1932686 h 5046611"/>
                <a:gd name="connsiteX5" fmla="*/ 3469585 w 9087187"/>
                <a:gd name="connsiteY5" fmla="*/ 1941078 h 5046611"/>
                <a:gd name="connsiteX6" fmla="*/ 5917510 w 9087187"/>
                <a:gd name="connsiteY6" fmla="*/ 1750578 h 5046611"/>
                <a:gd name="connsiteX7" fmla="*/ 7660585 w 9087187"/>
                <a:gd name="connsiteY7" fmla="*/ 1207653 h 5046611"/>
                <a:gd name="connsiteX8" fmla="*/ 8470210 w 9087187"/>
                <a:gd name="connsiteY8" fmla="*/ 293253 h 5046611"/>
                <a:gd name="connsiteX9" fmla="*/ 8994085 w 9087187"/>
                <a:gd name="connsiteY9" fmla="*/ 17028 h 5046611"/>
                <a:gd name="connsiteX10" fmla="*/ 9079810 w 9087187"/>
                <a:gd name="connsiteY10" fmla="*/ 702828 h 5046611"/>
                <a:gd name="connsiteX11" fmla="*/ 9079810 w 9087187"/>
                <a:gd name="connsiteY11" fmla="*/ 2798328 h 5046611"/>
                <a:gd name="connsiteX12" fmla="*/ 9079810 w 9087187"/>
                <a:gd name="connsiteY12" fmla="*/ 3484128 h 5046611"/>
                <a:gd name="connsiteX13" fmla="*/ 8975616 w 9087187"/>
                <a:gd name="connsiteY13" fmla="*/ 4983888 h 5046611"/>
                <a:gd name="connsiteX14" fmla="*/ 8277787 w 9087187"/>
                <a:gd name="connsiteY14" fmla="*/ 4647577 h 5046611"/>
                <a:gd name="connsiteX15" fmla="*/ 7474168 w 9087187"/>
                <a:gd name="connsiteY15" fmla="*/ 3580964 h 5046611"/>
                <a:gd name="connsiteX16" fmla="*/ 7251010 w 9087187"/>
                <a:gd name="connsiteY16" fmla="*/ 2541153 h 5046611"/>
                <a:gd name="connsiteX17" fmla="*/ 7260535 w 9087187"/>
                <a:gd name="connsiteY17" fmla="*/ 2312553 h 5046611"/>
                <a:gd name="connsiteX18" fmla="*/ 6841435 w 9087187"/>
                <a:gd name="connsiteY18" fmla="*/ 2198253 h 5046611"/>
                <a:gd name="connsiteX19" fmla="*/ 6421319 w 9087187"/>
                <a:gd name="connsiteY19" fmla="*/ 2222708 h 5046611"/>
                <a:gd name="connsiteX20" fmla="*/ 5941812 w 9087187"/>
                <a:gd name="connsiteY20" fmla="*/ 2288765 h 5046611"/>
                <a:gd name="connsiteX21" fmla="*/ 5255401 w 9087187"/>
                <a:gd name="connsiteY21" fmla="*/ 2451244 h 5046611"/>
                <a:gd name="connsiteX22" fmla="*/ 4155385 w 9087187"/>
                <a:gd name="connsiteY22" fmla="*/ 2817378 h 5046611"/>
                <a:gd name="connsiteX23" fmla="*/ 2894314 w 9087187"/>
                <a:gd name="connsiteY23" fmla="*/ 3469394 h 5046611"/>
                <a:gd name="connsiteX24" fmla="*/ 2644515 w 9087187"/>
                <a:gd name="connsiteY24" fmla="*/ 3575743 h 5046611"/>
                <a:gd name="connsiteX25" fmla="*/ 2461389 w 9087187"/>
                <a:gd name="connsiteY25" fmla="*/ 3575745 h 5046611"/>
                <a:gd name="connsiteX26" fmla="*/ 2108219 w 9087187"/>
                <a:gd name="connsiteY26" fmla="*/ 3693468 h 5046611"/>
                <a:gd name="connsiteX27" fmla="*/ 1892391 w 9087187"/>
                <a:gd name="connsiteY27" fmla="*/ 3794840 h 5046611"/>
                <a:gd name="connsiteX28" fmla="*/ 1562111 w 9087187"/>
                <a:gd name="connsiteY28" fmla="*/ 3912563 h 5046611"/>
                <a:gd name="connsiteX29" fmla="*/ 323356 w 9087187"/>
                <a:gd name="connsiteY29" fmla="*/ 4285842 h 5046611"/>
                <a:gd name="connsiteX30" fmla="*/ 30194 w 9087187"/>
                <a:gd name="connsiteY30" fmla="*/ 4337183 h 5046611"/>
                <a:gd name="connsiteX31" fmla="*/ 26364 w 9087187"/>
                <a:gd name="connsiteY31" fmla="*/ 4146710 h 5046611"/>
                <a:gd name="connsiteX32" fmla="*/ 527843 w 9087187"/>
                <a:gd name="connsiteY32" fmla="*/ 4017395 h 5046611"/>
                <a:gd name="connsiteX33" fmla="*/ 2382100 w 9087187"/>
                <a:gd name="connsiteY33" fmla="*/ 3458698 h 5046611"/>
                <a:gd name="connsiteX34" fmla="*/ 1246439 w 9087187"/>
                <a:gd name="connsiteY34" fmla="*/ 3083274 h 5046611"/>
                <a:gd name="connsiteX35" fmla="*/ 2785225 w 9087187"/>
                <a:gd name="connsiteY35" fmla="*/ 3283986 h 5046611"/>
                <a:gd name="connsiteX36" fmla="*/ 3669610 w 9087187"/>
                <a:gd name="connsiteY36" fmla="*/ 2865003 h 5046611"/>
                <a:gd name="connsiteX37" fmla="*/ 4688297 w 9087187"/>
                <a:gd name="connsiteY37" fmla="*/ 2312495 h 5046611"/>
                <a:gd name="connsiteX38" fmla="*/ 2659960 w 9087187"/>
                <a:gd name="connsiteY38" fmla="*/ 2341128 h 5046611"/>
                <a:gd name="connsiteX39" fmla="*/ 907360 w 9087187"/>
                <a:gd name="connsiteY39" fmla="*/ 2226828 h 5046611"/>
                <a:gd name="connsiteX40" fmla="*/ 35823 w 9087187"/>
                <a:gd name="connsiteY40" fmla="*/ 2698315 h 5046611"/>
                <a:gd name="connsiteX41" fmla="*/ 31060 w 9087187"/>
                <a:gd name="connsiteY41" fmla="*/ 2464953 h 5046611"/>
                <a:gd name="connsiteX42" fmla="*/ 602560 w 9087187"/>
                <a:gd name="connsiteY42" fmla="*/ 2064903 h 5046611"/>
                <a:gd name="connsiteX43" fmla="*/ 7248 w 9087187"/>
                <a:gd name="connsiteY43" fmla="*/ 1879166 h 5046611"/>
                <a:gd name="connsiteX44" fmla="*/ 35822 w 9087187"/>
                <a:gd name="connsiteY44" fmla="*/ 1662471 h 5046611"/>
                <a:gd name="connsiteX45" fmla="*/ 288235 w 9087187"/>
                <a:gd name="connsiteY45" fmla="*/ 1741053 h 5046611"/>
                <a:gd name="connsiteX0" fmla="*/ 288235 w 9087187"/>
                <a:gd name="connsiteY0" fmla="*/ 1741053 h 5046611"/>
                <a:gd name="connsiteX1" fmla="*/ 1078670 w 9087187"/>
                <a:gd name="connsiteY1" fmla="*/ 1885096 h 5046611"/>
                <a:gd name="connsiteX2" fmla="*/ 1248632 w 9087187"/>
                <a:gd name="connsiteY2" fmla="*/ 1956481 h 5046611"/>
                <a:gd name="connsiteX3" fmla="*/ 1745382 w 9087187"/>
                <a:gd name="connsiteY3" fmla="*/ 1977124 h 5046611"/>
                <a:gd name="connsiteX4" fmla="*/ 1948879 w 9087187"/>
                <a:gd name="connsiteY4" fmla="*/ 1932686 h 5046611"/>
                <a:gd name="connsiteX5" fmla="*/ 3469585 w 9087187"/>
                <a:gd name="connsiteY5" fmla="*/ 1941078 h 5046611"/>
                <a:gd name="connsiteX6" fmla="*/ 5917510 w 9087187"/>
                <a:gd name="connsiteY6" fmla="*/ 1750578 h 5046611"/>
                <a:gd name="connsiteX7" fmla="*/ 7660585 w 9087187"/>
                <a:gd name="connsiteY7" fmla="*/ 1207653 h 5046611"/>
                <a:gd name="connsiteX8" fmla="*/ 8470210 w 9087187"/>
                <a:gd name="connsiteY8" fmla="*/ 293253 h 5046611"/>
                <a:gd name="connsiteX9" fmla="*/ 8994085 w 9087187"/>
                <a:gd name="connsiteY9" fmla="*/ 17028 h 5046611"/>
                <a:gd name="connsiteX10" fmla="*/ 9079810 w 9087187"/>
                <a:gd name="connsiteY10" fmla="*/ 702828 h 5046611"/>
                <a:gd name="connsiteX11" fmla="*/ 9079810 w 9087187"/>
                <a:gd name="connsiteY11" fmla="*/ 2798328 h 5046611"/>
                <a:gd name="connsiteX12" fmla="*/ 9079810 w 9087187"/>
                <a:gd name="connsiteY12" fmla="*/ 3484128 h 5046611"/>
                <a:gd name="connsiteX13" fmla="*/ 8975616 w 9087187"/>
                <a:gd name="connsiteY13" fmla="*/ 4983888 h 5046611"/>
                <a:gd name="connsiteX14" fmla="*/ 8277787 w 9087187"/>
                <a:gd name="connsiteY14" fmla="*/ 4647577 h 5046611"/>
                <a:gd name="connsiteX15" fmla="*/ 7561389 w 9087187"/>
                <a:gd name="connsiteY15" fmla="*/ 3580964 h 5046611"/>
                <a:gd name="connsiteX16" fmla="*/ 7251010 w 9087187"/>
                <a:gd name="connsiteY16" fmla="*/ 2541153 h 5046611"/>
                <a:gd name="connsiteX17" fmla="*/ 7260535 w 9087187"/>
                <a:gd name="connsiteY17" fmla="*/ 2312553 h 5046611"/>
                <a:gd name="connsiteX18" fmla="*/ 6841435 w 9087187"/>
                <a:gd name="connsiteY18" fmla="*/ 2198253 h 5046611"/>
                <a:gd name="connsiteX19" fmla="*/ 6421319 w 9087187"/>
                <a:gd name="connsiteY19" fmla="*/ 2222708 h 5046611"/>
                <a:gd name="connsiteX20" fmla="*/ 5941812 w 9087187"/>
                <a:gd name="connsiteY20" fmla="*/ 2288765 h 5046611"/>
                <a:gd name="connsiteX21" fmla="*/ 5255401 w 9087187"/>
                <a:gd name="connsiteY21" fmla="*/ 2451244 h 5046611"/>
                <a:gd name="connsiteX22" fmla="*/ 4155385 w 9087187"/>
                <a:gd name="connsiteY22" fmla="*/ 2817378 h 5046611"/>
                <a:gd name="connsiteX23" fmla="*/ 2894314 w 9087187"/>
                <a:gd name="connsiteY23" fmla="*/ 3469394 h 5046611"/>
                <a:gd name="connsiteX24" fmla="*/ 2644515 w 9087187"/>
                <a:gd name="connsiteY24" fmla="*/ 3575743 h 5046611"/>
                <a:gd name="connsiteX25" fmla="*/ 2461389 w 9087187"/>
                <a:gd name="connsiteY25" fmla="*/ 3575745 h 5046611"/>
                <a:gd name="connsiteX26" fmla="*/ 2108219 w 9087187"/>
                <a:gd name="connsiteY26" fmla="*/ 3693468 h 5046611"/>
                <a:gd name="connsiteX27" fmla="*/ 1892391 w 9087187"/>
                <a:gd name="connsiteY27" fmla="*/ 3794840 h 5046611"/>
                <a:gd name="connsiteX28" fmla="*/ 1562111 w 9087187"/>
                <a:gd name="connsiteY28" fmla="*/ 3912563 h 5046611"/>
                <a:gd name="connsiteX29" fmla="*/ 323356 w 9087187"/>
                <a:gd name="connsiteY29" fmla="*/ 4285842 h 5046611"/>
                <a:gd name="connsiteX30" fmla="*/ 30194 w 9087187"/>
                <a:gd name="connsiteY30" fmla="*/ 4337183 h 5046611"/>
                <a:gd name="connsiteX31" fmla="*/ 26364 w 9087187"/>
                <a:gd name="connsiteY31" fmla="*/ 4146710 h 5046611"/>
                <a:gd name="connsiteX32" fmla="*/ 527843 w 9087187"/>
                <a:gd name="connsiteY32" fmla="*/ 4017395 h 5046611"/>
                <a:gd name="connsiteX33" fmla="*/ 2382100 w 9087187"/>
                <a:gd name="connsiteY33" fmla="*/ 3458698 h 5046611"/>
                <a:gd name="connsiteX34" fmla="*/ 1246439 w 9087187"/>
                <a:gd name="connsiteY34" fmla="*/ 3083274 h 5046611"/>
                <a:gd name="connsiteX35" fmla="*/ 2785225 w 9087187"/>
                <a:gd name="connsiteY35" fmla="*/ 3283986 h 5046611"/>
                <a:gd name="connsiteX36" fmla="*/ 3669610 w 9087187"/>
                <a:gd name="connsiteY36" fmla="*/ 2865003 h 5046611"/>
                <a:gd name="connsiteX37" fmla="*/ 4688297 w 9087187"/>
                <a:gd name="connsiteY37" fmla="*/ 2312495 h 5046611"/>
                <a:gd name="connsiteX38" fmla="*/ 2659960 w 9087187"/>
                <a:gd name="connsiteY38" fmla="*/ 2341128 h 5046611"/>
                <a:gd name="connsiteX39" fmla="*/ 907360 w 9087187"/>
                <a:gd name="connsiteY39" fmla="*/ 2226828 h 5046611"/>
                <a:gd name="connsiteX40" fmla="*/ 35823 w 9087187"/>
                <a:gd name="connsiteY40" fmla="*/ 2698315 h 5046611"/>
                <a:gd name="connsiteX41" fmla="*/ 31060 w 9087187"/>
                <a:gd name="connsiteY41" fmla="*/ 2464953 h 5046611"/>
                <a:gd name="connsiteX42" fmla="*/ 602560 w 9087187"/>
                <a:gd name="connsiteY42" fmla="*/ 2064903 h 5046611"/>
                <a:gd name="connsiteX43" fmla="*/ 7248 w 9087187"/>
                <a:gd name="connsiteY43" fmla="*/ 1879166 h 5046611"/>
                <a:gd name="connsiteX44" fmla="*/ 35822 w 9087187"/>
                <a:gd name="connsiteY44" fmla="*/ 1662471 h 5046611"/>
                <a:gd name="connsiteX45" fmla="*/ 288235 w 9087187"/>
                <a:gd name="connsiteY45" fmla="*/ 1741053 h 5046611"/>
                <a:gd name="connsiteX0" fmla="*/ 288235 w 9087187"/>
                <a:gd name="connsiteY0" fmla="*/ 1741053 h 5046611"/>
                <a:gd name="connsiteX1" fmla="*/ 1078670 w 9087187"/>
                <a:gd name="connsiteY1" fmla="*/ 1885096 h 5046611"/>
                <a:gd name="connsiteX2" fmla="*/ 1248632 w 9087187"/>
                <a:gd name="connsiteY2" fmla="*/ 1956481 h 5046611"/>
                <a:gd name="connsiteX3" fmla="*/ 1745382 w 9087187"/>
                <a:gd name="connsiteY3" fmla="*/ 1977124 h 5046611"/>
                <a:gd name="connsiteX4" fmla="*/ 1948879 w 9087187"/>
                <a:gd name="connsiteY4" fmla="*/ 1932686 h 5046611"/>
                <a:gd name="connsiteX5" fmla="*/ 3469585 w 9087187"/>
                <a:gd name="connsiteY5" fmla="*/ 1941078 h 5046611"/>
                <a:gd name="connsiteX6" fmla="*/ 5917510 w 9087187"/>
                <a:gd name="connsiteY6" fmla="*/ 1750578 h 5046611"/>
                <a:gd name="connsiteX7" fmla="*/ 7660585 w 9087187"/>
                <a:gd name="connsiteY7" fmla="*/ 1207653 h 5046611"/>
                <a:gd name="connsiteX8" fmla="*/ 8470210 w 9087187"/>
                <a:gd name="connsiteY8" fmla="*/ 293253 h 5046611"/>
                <a:gd name="connsiteX9" fmla="*/ 8994085 w 9087187"/>
                <a:gd name="connsiteY9" fmla="*/ 17028 h 5046611"/>
                <a:gd name="connsiteX10" fmla="*/ 9079810 w 9087187"/>
                <a:gd name="connsiteY10" fmla="*/ 702828 h 5046611"/>
                <a:gd name="connsiteX11" fmla="*/ 9079810 w 9087187"/>
                <a:gd name="connsiteY11" fmla="*/ 2798328 h 5046611"/>
                <a:gd name="connsiteX12" fmla="*/ 9079810 w 9087187"/>
                <a:gd name="connsiteY12" fmla="*/ 3484128 h 5046611"/>
                <a:gd name="connsiteX13" fmla="*/ 8975616 w 9087187"/>
                <a:gd name="connsiteY13" fmla="*/ 4983888 h 5046611"/>
                <a:gd name="connsiteX14" fmla="*/ 8277787 w 9087187"/>
                <a:gd name="connsiteY14" fmla="*/ 4647577 h 5046611"/>
                <a:gd name="connsiteX15" fmla="*/ 7561389 w 9087187"/>
                <a:gd name="connsiteY15" fmla="*/ 3580964 h 5046611"/>
                <a:gd name="connsiteX16" fmla="*/ 7288390 w 9087187"/>
                <a:gd name="connsiteY16" fmla="*/ 2578535 h 5046611"/>
                <a:gd name="connsiteX17" fmla="*/ 7260535 w 9087187"/>
                <a:gd name="connsiteY17" fmla="*/ 2312553 h 5046611"/>
                <a:gd name="connsiteX18" fmla="*/ 6841435 w 9087187"/>
                <a:gd name="connsiteY18" fmla="*/ 2198253 h 5046611"/>
                <a:gd name="connsiteX19" fmla="*/ 6421319 w 9087187"/>
                <a:gd name="connsiteY19" fmla="*/ 2222708 h 5046611"/>
                <a:gd name="connsiteX20" fmla="*/ 5941812 w 9087187"/>
                <a:gd name="connsiteY20" fmla="*/ 2288765 h 5046611"/>
                <a:gd name="connsiteX21" fmla="*/ 5255401 w 9087187"/>
                <a:gd name="connsiteY21" fmla="*/ 2451244 h 5046611"/>
                <a:gd name="connsiteX22" fmla="*/ 4155385 w 9087187"/>
                <a:gd name="connsiteY22" fmla="*/ 2817378 h 5046611"/>
                <a:gd name="connsiteX23" fmla="*/ 2894314 w 9087187"/>
                <a:gd name="connsiteY23" fmla="*/ 3469394 h 5046611"/>
                <a:gd name="connsiteX24" fmla="*/ 2644515 w 9087187"/>
                <a:gd name="connsiteY24" fmla="*/ 3575743 h 5046611"/>
                <a:gd name="connsiteX25" fmla="*/ 2461389 w 9087187"/>
                <a:gd name="connsiteY25" fmla="*/ 3575745 h 5046611"/>
                <a:gd name="connsiteX26" fmla="*/ 2108219 w 9087187"/>
                <a:gd name="connsiteY26" fmla="*/ 3693468 h 5046611"/>
                <a:gd name="connsiteX27" fmla="*/ 1892391 w 9087187"/>
                <a:gd name="connsiteY27" fmla="*/ 3794840 h 5046611"/>
                <a:gd name="connsiteX28" fmla="*/ 1562111 w 9087187"/>
                <a:gd name="connsiteY28" fmla="*/ 3912563 h 5046611"/>
                <a:gd name="connsiteX29" fmla="*/ 323356 w 9087187"/>
                <a:gd name="connsiteY29" fmla="*/ 4285842 h 5046611"/>
                <a:gd name="connsiteX30" fmla="*/ 30194 w 9087187"/>
                <a:gd name="connsiteY30" fmla="*/ 4337183 h 5046611"/>
                <a:gd name="connsiteX31" fmla="*/ 26364 w 9087187"/>
                <a:gd name="connsiteY31" fmla="*/ 4146710 h 5046611"/>
                <a:gd name="connsiteX32" fmla="*/ 527843 w 9087187"/>
                <a:gd name="connsiteY32" fmla="*/ 4017395 h 5046611"/>
                <a:gd name="connsiteX33" fmla="*/ 2382100 w 9087187"/>
                <a:gd name="connsiteY33" fmla="*/ 3458698 h 5046611"/>
                <a:gd name="connsiteX34" fmla="*/ 1246439 w 9087187"/>
                <a:gd name="connsiteY34" fmla="*/ 3083274 h 5046611"/>
                <a:gd name="connsiteX35" fmla="*/ 2785225 w 9087187"/>
                <a:gd name="connsiteY35" fmla="*/ 3283986 h 5046611"/>
                <a:gd name="connsiteX36" fmla="*/ 3669610 w 9087187"/>
                <a:gd name="connsiteY36" fmla="*/ 2865003 h 5046611"/>
                <a:gd name="connsiteX37" fmla="*/ 4688297 w 9087187"/>
                <a:gd name="connsiteY37" fmla="*/ 2312495 h 5046611"/>
                <a:gd name="connsiteX38" fmla="*/ 2659960 w 9087187"/>
                <a:gd name="connsiteY38" fmla="*/ 2341128 h 5046611"/>
                <a:gd name="connsiteX39" fmla="*/ 907360 w 9087187"/>
                <a:gd name="connsiteY39" fmla="*/ 2226828 h 5046611"/>
                <a:gd name="connsiteX40" fmla="*/ 35823 w 9087187"/>
                <a:gd name="connsiteY40" fmla="*/ 2698315 h 5046611"/>
                <a:gd name="connsiteX41" fmla="*/ 31060 w 9087187"/>
                <a:gd name="connsiteY41" fmla="*/ 2464953 h 5046611"/>
                <a:gd name="connsiteX42" fmla="*/ 602560 w 9087187"/>
                <a:gd name="connsiteY42" fmla="*/ 2064903 h 5046611"/>
                <a:gd name="connsiteX43" fmla="*/ 7248 w 9087187"/>
                <a:gd name="connsiteY43" fmla="*/ 1879166 h 5046611"/>
                <a:gd name="connsiteX44" fmla="*/ 35822 w 9087187"/>
                <a:gd name="connsiteY44" fmla="*/ 1662471 h 5046611"/>
                <a:gd name="connsiteX45" fmla="*/ 288235 w 9087187"/>
                <a:gd name="connsiteY45" fmla="*/ 1741053 h 5046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087187" h="5046611">
                  <a:moveTo>
                    <a:pt x="288235" y="1741053"/>
                  </a:moveTo>
                  <a:cubicBezTo>
                    <a:pt x="462043" y="1778157"/>
                    <a:pt x="875470" y="1848583"/>
                    <a:pt x="1078670" y="1885096"/>
                  </a:cubicBezTo>
                  <a:cubicBezTo>
                    <a:pt x="1239869" y="1940264"/>
                    <a:pt x="1172072" y="1937177"/>
                    <a:pt x="1248632" y="1956481"/>
                  </a:cubicBezTo>
                  <a:cubicBezTo>
                    <a:pt x="1314994" y="1979184"/>
                    <a:pt x="1628674" y="1981090"/>
                    <a:pt x="1745382" y="1977124"/>
                  </a:cubicBezTo>
                  <a:cubicBezTo>
                    <a:pt x="1862090" y="1973158"/>
                    <a:pt x="1858669" y="1960789"/>
                    <a:pt x="1948879" y="1932686"/>
                  </a:cubicBezTo>
                  <a:cubicBezTo>
                    <a:pt x="2266839" y="1924979"/>
                    <a:pt x="2808146" y="1971429"/>
                    <a:pt x="3469585" y="1941078"/>
                  </a:cubicBezTo>
                  <a:cubicBezTo>
                    <a:pt x="4131024" y="1910727"/>
                    <a:pt x="5219010" y="1872816"/>
                    <a:pt x="5917510" y="1750578"/>
                  </a:cubicBezTo>
                  <a:cubicBezTo>
                    <a:pt x="6616010" y="1628340"/>
                    <a:pt x="7235135" y="1450540"/>
                    <a:pt x="7660585" y="1207653"/>
                  </a:cubicBezTo>
                  <a:cubicBezTo>
                    <a:pt x="8086035" y="964766"/>
                    <a:pt x="8247960" y="491690"/>
                    <a:pt x="8470210" y="293253"/>
                  </a:cubicBezTo>
                  <a:cubicBezTo>
                    <a:pt x="8692460" y="94816"/>
                    <a:pt x="8892485" y="-51235"/>
                    <a:pt x="8994085" y="17028"/>
                  </a:cubicBezTo>
                  <a:cubicBezTo>
                    <a:pt x="9095685" y="85291"/>
                    <a:pt x="9078223" y="242453"/>
                    <a:pt x="9079810" y="702828"/>
                  </a:cubicBezTo>
                  <a:cubicBezTo>
                    <a:pt x="9081398" y="1163203"/>
                    <a:pt x="9081398" y="2334778"/>
                    <a:pt x="9079810" y="2798328"/>
                  </a:cubicBezTo>
                  <a:cubicBezTo>
                    <a:pt x="9078223" y="3261878"/>
                    <a:pt x="9097176" y="3119868"/>
                    <a:pt x="9079810" y="3484128"/>
                  </a:cubicBezTo>
                  <a:cubicBezTo>
                    <a:pt x="9062444" y="3848388"/>
                    <a:pt x="9109286" y="4789980"/>
                    <a:pt x="8975616" y="4983888"/>
                  </a:cubicBezTo>
                  <a:cubicBezTo>
                    <a:pt x="8841946" y="5177796"/>
                    <a:pt x="8513491" y="4881398"/>
                    <a:pt x="8277787" y="4647577"/>
                  </a:cubicBezTo>
                  <a:cubicBezTo>
                    <a:pt x="8042083" y="4413756"/>
                    <a:pt x="7726289" y="3925804"/>
                    <a:pt x="7561389" y="3580964"/>
                  </a:cubicBezTo>
                  <a:cubicBezTo>
                    <a:pt x="7396490" y="3236124"/>
                    <a:pt x="7338532" y="2789937"/>
                    <a:pt x="7288390" y="2578535"/>
                  </a:cubicBezTo>
                  <a:cubicBezTo>
                    <a:pt x="7238248" y="2367133"/>
                    <a:pt x="7335027" y="2375933"/>
                    <a:pt x="7260535" y="2312553"/>
                  </a:cubicBezTo>
                  <a:cubicBezTo>
                    <a:pt x="7186043" y="2249173"/>
                    <a:pt x="6981304" y="2213227"/>
                    <a:pt x="6841435" y="2198253"/>
                  </a:cubicBezTo>
                  <a:cubicBezTo>
                    <a:pt x="6701566" y="2183279"/>
                    <a:pt x="6621344" y="2210008"/>
                    <a:pt x="6421319" y="2222708"/>
                  </a:cubicBezTo>
                  <a:cubicBezTo>
                    <a:pt x="6300838" y="2253075"/>
                    <a:pt x="6136132" y="2250676"/>
                    <a:pt x="5941812" y="2288765"/>
                  </a:cubicBezTo>
                  <a:cubicBezTo>
                    <a:pt x="5747492" y="2326854"/>
                    <a:pt x="5553139" y="2363142"/>
                    <a:pt x="5255401" y="2451244"/>
                  </a:cubicBezTo>
                  <a:cubicBezTo>
                    <a:pt x="4957663" y="2539346"/>
                    <a:pt x="4548900" y="2647686"/>
                    <a:pt x="4155385" y="2817378"/>
                  </a:cubicBezTo>
                  <a:cubicBezTo>
                    <a:pt x="3761871" y="2987070"/>
                    <a:pt x="3146126" y="3343000"/>
                    <a:pt x="2894314" y="3469394"/>
                  </a:cubicBezTo>
                  <a:cubicBezTo>
                    <a:pt x="2642502" y="3595788"/>
                    <a:pt x="2715034" y="3558563"/>
                    <a:pt x="2644515" y="3575743"/>
                  </a:cubicBezTo>
                  <a:cubicBezTo>
                    <a:pt x="2573996" y="3592923"/>
                    <a:pt x="2537146" y="3558304"/>
                    <a:pt x="2461389" y="3575745"/>
                  </a:cubicBezTo>
                  <a:cubicBezTo>
                    <a:pt x="2385632" y="3593186"/>
                    <a:pt x="2200872" y="3661312"/>
                    <a:pt x="2108219" y="3693468"/>
                  </a:cubicBezTo>
                  <a:cubicBezTo>
                    <a:pt x="2015566" y="3725624"/>
                    <a:pt x="1950163" y="3769769"/>
                    <a:pt x="1892391" y="3794840"/>
                  </a:cubicBezTo>
                  <a:cubicBezTo>
                    <a:pt x="1834619" y="3819911"/>
                    <a:pt x="1830702" y="3826369"/>
                    <a:pt x="1562111" y="3912563"/>
                  </a:cubicBezTo>
                  <a:lnTo>
                    <a:pt x="323356" y="4285842"/>
                  </a:lnTo>
                  <a:cubicBezTo>
                    <a:pt x="68037" y="4356612"/>
                    <a:pt x="37034" y="4367585"/>
                    <a:pt x="30194" y="4337183"/>
                  </a:cubicBezTo>
                  <a:cubicBezTo>
                    <a:pt x="15827" y="4297370"/>
                    <a:pt x="5216" y="4196557"/>
                    <a:pt x="26364" y="4146710"/>
                  </a:cubicBezTo>
                  <a:cubicBezTo>
                    <a:pt x="93695" y="4128631"/>
                    <a:pt x="135220" y="4132064"/>
                    <a:pt x="527843" y="4017395"/>
                  </a:cubicBezTo>
                  <a:cubicBezTo>
                    <a:pt x="920466" y="3902726"/>
                    <a:pt x="2124678" y="3589356"/>
                    <a:pt x="2382100" y="3458698"/>
                  </a:cubicBezTo>
                  <a:cubicBezTo>
                    <a:pt x="2639522" y="3328040"/>
                    <a:pt x="1049417" y="3110828"/>
                    <a:pt x="1246439" y="3083274"/>
                  </a:cubicBezTo>
                  <a:cubicBezTo>
                    <a:pt x="1443461" y="3055720"/>
                    <a:pt x="2381363" y="3320365"/>
                    <a:pt x="2785225" y="3283986"/>
                  </a:cubicBezTo>
                  <a:cubicBezTo>
                    <a:pt x="3189087" y="3247607"/>
                    <a:pt x="3352431" y="3026918"/>
                    <a:pt x="3669610" y="2865003"/>
                  </a:cubicBezTo>
                  <a:cubicBezTo>
                    <a:pt x="3986789" y="2703088"/>
                    <a:pt x="4856572" y="2399808"/>
                    <a:pt x="4688297" y="2312495"/>
                  </a:cubicBezTo>
                  <a:cubicBezTo>
                    <a:pt x="4520022" y="2225183"/>
                    <a:pt x="3290116" y="2355406"/>
                    <a:pt x="2659960" y="2341128"/>
                  </a:cubicBezTo>
                  <a:cubicBezTo>
                    <a:pt x="2029804" y="2326850"/>
                    <a:pt x="1344716" y="2167297"/>
                    <a:pt x="907360" y="2226828"/>
                  </a:cubicBezTo>
                  <a:cubicBezTo>
                    <a:pt x="470004" y="2286359"/>
                    <a:pt x="67573" y="2696728"/>
                    <a:pt x="35823" y="2698315"/>
                  </a:cubicBezTo>
                  <a:cubicBezTo>
                    <a:pt x="4073" y="2699902"/>
                    <a:pt x="19948" y="2491940"/>
                    <a:pt x="31060" y="2464953"/>
                  </a:cubicBezTo>
                  <a:cubicBezTo>
                    <a:pt x="42172" y="2437966"/>
                    <a:pt x="606529" y="2162534"/>
                    <a:pt x="602560" y="2064903"/>
                  </a:cubicBezTo>
                  <a:cubicBezTo>
                    <a:pt x="598591" y="1967272"/>
                    <a:pt x="24710" y="1845828"/>
                    <a:pt x="7248" y="1879166"/>
                  </a:cubicBezTo>
                  <a:cubicBezTo>
                    <a:pt x="-10214" y="1864879"/>
                    <a:pt x="5660" y="1678347"/>
                    <a:pt x="35822" y="1662471"/>
                  </a:cubicBezTo>
                  <a:cubicBezTo>
                    <a:pt x="65984" y="1646595"/>
                    <a:pt x="114427" y="1703949"/>
                    <a:pt x="288235" y="1741053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/>
            </a:p>
          </p:txBody>
        </p:sp>
        <p:sp>
          <p:nvSpPr>
            <p:cNvPr id="5" name="TextovéPole 4"/>
            <p:cNvSpPr txBox="1">
              <a:spLocks/>
            </p:cNvSpPr>
            <p:nvPr/>
          </p:nvSpPr>
          <p:spPr>
            <a:xfrm>
              <a:off x="3682364" y="4263676"/>
              <a:ext cx="2387127" cy="528605"/>
            </a:xfrm>
            <a:prstGeom prst="rect">
              <a:avLst/>
            </a:prstGeom>
            <a:noFill/>
          </p:spPr>
          <p:txBody>
            <a:bodyPr wrap="square" lIns="91433" tIns="45718" rIns="91433" bIns="45718" rtlCol="0">
              <a:spAutoFit/>
            </a:bodyPr>
            <a:lstStyle/>
            <a:p>
              <a:r>
                <a:rPr lang="cs-CZ" dirty="0">
                  <a:solidFill>
                    <a:schemeClr val="bg1"/>
                  </a:solidFill>
                </a:rPr>
                <a:t>dendrit</a:t>
              </a:r>
            </a:p>
          </p:txBody>
        </p:sp>
        <p:sp>
          <p:nvSpPr>
            <p:cNvPr id="6" name="TextovéPole 5"/>
            <p:cNvSpPr txBox="1">
              <a:spLocks/>
            </p:cNvSpPr>
            <p:nvPr/>
          </p:nvSpPr>
          <p:spPr>
            <a:xfrm>
              <a:off x="9605074" y="3948299"/>
              <a:ext cx="1931578" cy="964878"/>
            </a:xfrm>
            <a:prstGeom prst="rect">
              <a:avLst/>
            </a:prstGeom>
            <a:noFill/>
          </p:spPr>
          <p:txBody>
            <a:bodyPr wrap="square" lIns="91433" tIns="45718" rIns="91433" bIns="45718" rtlCol="0">
              <a:spAutoFit/>
            </a:bodyPr>
            <a:lstStyle/>
            <a:p>
              <a:r>
                <a:rPr lang="cs-CZ" dirty="0">
                  <a:solidFill>
                    <a:schemeClr val="bg1"/>
                  </a:solidFill>
                </a:rPr>
                <a:t>tělo neuronu</a:t>
              </a:r>
            </a:p>
          </p:txBody>
        </p:sp>
        <p:sp>
          <p:nvSpPr>
            <p:cNvPr id="7" name="TextovéPole 6"/>
            <p:cNvSpPr txBox="1">
              <a:spLocks/>
            </p:cNvSpPr>
            <p:nvPr/>
          </p:nvSpPr>
          <p:spPr>
            <a:xfrm>
              <a:off x="2315726" y="2426331"/>
              <a:ext cx="911093" cy="528605"/>
            </a:xfrm>
            <a:prstGeom prst="rect">
              <a:avLst/>
            </a:prstGeom>
            <a:noFill/>
          </p:spPr>
          <p:txBody>
            <a:bodyPr wrap="square" lIns="91433" tIns="45718" rIns="91433" bIns="45718" rtlCol="0">
              <a:spAutoFit/>
            </a:bodyPr>
            <a:lstStyle/>
            <a:p>
              <a:r>
                <a:rPr lang="cs-CZ" dirty="0"/>
                <a:t>axon</a:t>
              </a:r>
            </a:p>
          </p:txBody>
        </p:sp>
        <p:sp>
          <p:nvSpPr>
            <p:cNvPr id="8" name="Volný tvar 7"/>
            <p:cNvSpPr>
              <a:spLocks/>
            </p:cNvSpPr>
            <p:nvPr/>
          </p:nvSpPr>
          <p:spPr>
            <a:xfrm flipH="1">
              <a:off x="2602700" y="3278556"/>
              <a:ext cx="2159328" cy="773857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  <p:sp>
          <p:nvSpPr>
            <p:cNvPr id="9" name="Volný tvar 8"/>
            <p:cNvSpPr>
              <a:spLocks/>
            </p:cNvSpPr>
            <p:nvPr/>
          </p:nvSpPr>
          <p:spPr>
            <a:xfrm flipH="1">
              <a:off x="5083650" y="3430030"/>
              <a:ext cx="1514214" cy="542663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  <p:sp>
          <p:nvSpPr>
            <p:cNvPr id="10" name="Volný tvar 9"/>
            <p:cNvSpPr>
              <a:spLocks/>
            </p:cNvSpPr>
            <p:nvPr/>
          </p:nvSpPr>
          <p:spPr>
            <a:xfrm flipH="1">
              <a:off x="6882376" y="3458005"/>
              <a:ext cx="1044824" cy="374444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  <p:sp>
          <p:nvSpPr>
            <p:cNvPr id="11" name="Volný tvar 10"/>
            <p:cNvSpPr>
              <a:spLocks/>
            </p:cNvSpPr>
            <p:nvPr/>
          </p:nvSpPr>
          <p:spPr>
            <a:xfrm flipH="1">
              <a:off x="8226286" y="3326920"/>
              <a:ext cx="724891" cy="259785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  <p:sp>
          <p:nvSpPr>
            <p:cNvPr id="12" name="TextovéPole 11"/>
            <p:cNvSpPr txBox="1">
              <a:spLocks/>
            </p:cNvSpPr>
            <p:nvPr/>
          </p:nvSpPr>
          <p:spPr>
            <a:xfrm>
              <a:off x="3564288" y="2671917"/>
              <a:ext cx="4035777" cy="528605"/>
            </a:xfrm>
            <a:prstGeom prst="rect">
              <a:avLst/>
            </a:prstGeom>
            <a:noFill/>
          </p:spPr>
          <p:txBody>
            <a:bodyPr wrap="square" lIns="91433" tIns="45718" rIns="91433" bIns="45718" rtlCol="0">
              <a:spAutoFit/>
            </a:bodyPr>
            <a:lstStyle/>
            <a:p>
              <a:r>
                <a:rPr lang="cs-CZ" dirty="0"/>
                <a:t>EPSP šířící se po dendritu</a:t>
              </a:r>
            </a:p>
          </p:txBody>
        </p:sp>
        <p:grpSp>
          <p:nvGrpSpPr>
            <p:cNvPr id="13" name="Skupina 12"/>
            <p:cNvGrpSpPr/>
            <p:nvPr/>
          </p:nvGrpSpPr>
          <p:grpSpPr>
            <a:xfrm>
              <a:off x="1609384" y="2684484"/>
              <a:ext cx="859307" cy="1570084"/>
              <a:chOff x="1609383" y="294066"/>
              <a:chExt cx="859307" cy="2140189"/>
            </a:xfrm>
          </p:grpSpPr>
          <p:sp>
            <p:nvSpPr>
              <p:cNvPr id="32" name="Volný tvar 31"/>
              <p:cNvSpPr/>
              <p:nvPr/>
            </p:nvSpPr>
            <p:spPr>
              <a:xfrm rot="171859">
                <a:off x="1609403" y="325032"/>
                <a:ext cx="845504" cy="2105676"/>
              </a:xfrm>
              <a:custGeom>
                <a:avLst/>
                <a:gdLst>
                  <a:gd name="connsiteX0" fmla="*/ 214436 w 627154"/>
                  <a:gd name="connsiteY0" fmla="*/ 19061 h 582586"/>
                  <a:gd name="connsiteX1" fmla="*/ 214436 w 627154"/>
                  <a:gd name="connsiteY1" fmla="*/ 327405 h 582586"/>
                  <a:gd name="connsiteX2" fmla="*/ 86845 w 627154"/>
                  <a:gd name="connsiteY2" fmla="*/ 444363 h 582586"/>
                  <a:gd name="connsiteX3" fmla="*/ 23050 w 627154"/>
                  <a:gd name="connsiteY3" fmla="*/ 465628 h 582586"/>
                  <a:gd name="connsiteX4" fmla="*/ 23050 w 627154"/>
                  <a:gd name="connsiteY4" fmla="*/ 561321 h 582586"/>
                  <a:gd name="connsiteX5" fmla="*/ 299496 w 627154"/>
                  <a:gd name="connsiteY5" fmla="*/ 582586 h 582586"/>
                  <a:gd name="connsiteX6" fmla="*/ 586575 w 627154"/>
                  <a:gd name="connsiteY6" fmla="*/ 561321 h 582586"/>
                  <a:gd name="connsiteX7" fmla="*/ 618473 w 627154"/>
                  <a:gd name="connsiteY7" fmla="*/ 540056 h 582586"/>
                  <a:gd name="connsiteX8" fmla="*/ 522780 w 627154"/>
                  <a:gd name="connsiteY8" fmla="*/ 454996 h 582586"/>
                  <a:gd name="connsiteX9" fmla="*/ 352659 w 627154"/>
                  <a:gd name="connsiteY9" fmla="*/ 338038 h 582586"/>
                  <a:gd name="connsiteX10" fmla="*/ 310129 w 627154"/>
                  <a:gd name="connsiteY10" fmla="*/ 61591 h 582586"/>
                  <a:gd name="connsiteX11" fmla="*/ 214436 w 627154"/>
                  <a:gd name="connsiteY11" fmla="*/ 19061 h 582586"/>
                  <a:gd name="connsiteX0" fmla="*/ 214436 w 625293"/>
                  <a:gd name="connsiteY0" fmla="*/ 19061 h 582586"/>
                  <a:gd name="connsiteX1" fmla="*/ 214436 w 625293"/>
                  <a:gd name="connsiteY1" fmla="*/ 327405 h 582586"/>
                  <a:gd name="connsiteX2" fmla="*/ 86845 w 625293"/>
                  <a:gd name="connsiteY2" fmla="*/ 444363 h 582586"/>
                  <a:gd name="connsiteX3" fmla="*/ 23050 w 625293"/>
                  <a:gd name="connsiteY3" fmla="*/ 465628 h 582586"/>
                  <a:gd name="connsiteX4" fmla="*/ 23050 w 625293"/>
                  <a:gd name="connsiteY4" fmla="*/ 561321 h 582586"/>
                  <a:gd name="connsiteX5" fmla="*/ 299496 w 625293"/>
                  <a:gd name="connsiteY5" fmla="*/ 582586 h 582586"/>
                  <a:gd name="connsiteX6" fmla="*/ 586575 w 625293"/>
                  <a:gd name="connsiteY6" fmla="*/ 561321 h 582586"/>
                  <a:gd name="connsiteX7" fmla="*/ 618473 w 625293"/>
                  <a:gd name="connsiteY7" fmla="*/ 540056 h 582586"/>
                  <a:gd name="connsiteX8" fmla="*/ 548974 w 625293"/>
                  <a:gd name="connsiteY8" fmla="*/ 433565 h 582586"/>
                  <a:gd name="connsiteX9" fmla="*/ 352659 w 625293"/>
                  <a:gd name="connsiteY9" fmla="*/ 338038 h 582586"/>
                  <a:gd name="connsiteX10" fmla="*/ 310129 w 625293"/>
                  <a:gd name="connsiteY10" fmla="*/ 61591 h 582586"/>
                  <a:gd name="connsiteX11" fmla="*/ 214436 w 625293"/>
                  <a:gd name="connsiteY11" fmla="*/ 19061 h 582586"/>
                  <a:gd name="connsiteX0" fmla="*/ 214436 w 623733"/>
                  <a:gd name="connsiteY0" fmla="*/ 19061 h 582586"/>
                  <a:gd name="connsiteX1" fmla="*/ 214436 w 623733"/>
                  <a:gd name="connsiteY1" fmla="*/ 327405 h 582586"/>
                  <a:gd name="connsiteX2" fmla="*/ 86845 w 623733"/>
                  <a:gd name="connsiteY2" fmla="*/ 444363 h 582586"/>
                  <a:gd name="connsiteX3" fmla="*/ 23050 w 623733"/>
                  <a:gd name="connsiteY3" fmla="*/ 465628 h 582586"/>
                  <a:gd name="connsiteX4" fmla="*/ 23050 w 623733"/>
                  <a:gd name="connsiteY4" fmla="*/ 561321 h 582586"/>
                  <a:gd name="connsiteX5" fmla="*/ 299496 w 623733"/>
                  <a:gd name="connsiteY5" fmla="*/ 582586 h 582586"/>
                  <a:gd name="connsiteX6" fmla="*/ 586575 w 623733"/>
                  <a:gd name="connsiteY6" fmla="*/ 561321 h 582586"/>
                  <a:gd name="connsiteX7" fmla="*/ 616091 w 623733"/>
                  <a:gd name="connsiteY7" fmla="*/ 509100 h 582586"/>
                  <a:gd name="connsiteX8" fmla="*/ 548974 w 623733"/>
                  <a:gd name="connsiteY8" fmla="*/ 433565 h 582586"/>
                  <a:gd name="connsiteX9" fmla="*/ 352659 w 623733"/>
                  <a:gd name="connsiteY9" fmla="*/ 338038 h 582586"/>
                  <a:gd name="connsiteX10" fmla="*/ 310129 w 623733"/>
                  <a:gd name="connsiteY10" fmla="*/ 61591 h 582586"/>
                  <a:gd name="connsiteX11" fmla="*/ 214436 w 623733"/>
                  <a:gd name="connsiteY11" fmla="*/ 19061 h 582586"/>
                  <a:gd name="connsiteX0" fmla="*/ 215398 w 624695"/>
                  <a:gd name="connsiteY0" fmla="*/ 19061 h 582586"/>
                  <a:gd name="connsiteX1" fmla="*/ 215398 w 624695"/>
                  <a:gd name="connsiteY1" fmla="*/ 327405 h 582586"/>
                  <a:gd name="connsiteX2" fmla="*/ 109239 w 624695"/>
                  <a:gd name="connsiteY2" fmla="*/ 437219 h 582586"/>
                  <a:gd name="connsiteX3" fmla="*/ 24012 w 624695"/>
                  <a:gd name="connsiteY3" fmla="*/ 465628 h 582586"/>
                  <a:gd name="connsiteX4" fmla="*/ 24012 w 624695"/>
                  <a:gd name="connsiteY4" fmla="*/ 561321 h 582586"/>
                  <a:gd name="connsiteX5" fmla="*/ 300458 w 624695"/>
                  <a:gd name="connsiteY5" fmla="*/ 582586 h 582586"/>
                  <a:gd name="connsiteX6" fmla="*/ 587537 w 624695"/>
                  <a:gd name="connsiteY6" fmla="*/ 561321 h 582586"/>
                  <a:gd name="connsiteX7" fmla="*/ 617053 w 624695"/>
                  <a:gd name="connsiteY7" fmla="*/ 509100 h 582586"/>
                  <a:gd name="connsiteX8" fmla="*/ 549936 w 624695"/>
                  <a:gd name="connsiteY8" fmla="*/ 433565 h 582586"/>
                  <a:gd name="connsiteX9" fmla="*/ 353621 w 624695"/>
                  <a:gd name="connsiteY9" fmla="*/ 338038 h 582586"/>
                  <a:gd name="connsiteX10" fmla="*/ 311091 w 624695"/>
                  <a:gd name="connsiteY10" fmla="*/ 61591 h 582586"/>
                  <a:gd name="connsiteX11" fmla="*/ 215398 w 624695"/>
                  <a:gd name="connsiteY11" fmla="*/ 19061 h 582586"/>
                  <a:gd name="connsiteX0" fmla="*/ 213545 w 622842"/>
                  <a:gd name="connsiteY0" fmla="*/ 19061 h 582586"/>
                  <a:gd name="connsiteX1" fmla="*/ 213545 w 622842"/>
                  <a:gd name="connsiteY1" fmla="*/ 327405 h 582586"/>
                  <a:gd name="connsiteX2" fmla="*/ 107386 w 622842"/>
                  <a:gd name="connsiteY2" fmla="*/ 437219 h 582586"/>
                  <a:gd name="connsiteX3" fmla="*/ 26921 w 622842"/>
                  <a:gd name="connsiteY3" fmla="*/ 479916 h 582586"/>
                  <a:gd name="connsiteX4" fmla="*/ 22159 w 622842"/>
                  <a:gd name="connsiteY4" fmla="*/ 561321 h 582586"/>
                  <a:gd name="connsiteX5" fmla="*/ 298605 w 622842"/>
                  <a:gd name="connsiteY5" fmla="*/ 582586 h 582586"/>
                  <a:gd name="connsiteX6" fmla="*/ 585684 w 622842"/>
                  <a:gd name="connsiteY6" fmla="*/ 561321 h 582586"/>
                  <a:gd name="connsiteX7" fmla="*/ 615200 w 622842"/>
                  <a:gd name="connsiteY7" fmla="*/ 509100 h 582586"/>
                  <a:gd name="connsiteX8" fmla="*/ 548083 w 622842"/>
                  <a:gd name="connsiteY8" fmla="*/ 433565 h 582586"/>
                  <a:gd name="connsiteX9" fmla="*/ 351768 w 622842"/>
                  <a:gd name="connsiteY9" fmla="*/ 338038 h 582586"/>
                  <a:gd name="connsiteX10" fmla="*/ 309238 w 622842"/>
                  <a:gd name="connsiteY10" fmla="*/ 61591 h 582586"/>
                  <a:gd name="connsiteX11" fmla="*/ 213545 w 622842"/>
                  <a:gd name="connsiteY11" fmla="*/ 19061 h 582586"/>
                  <a:gd name="connsiteX0" fmla="*/ 213545 w 622842"/>
                  <a:gd name="connsiteY0" fmla="*/ 27533 h 591058"/>
                  <a:gd name="connsiteX1" fmla="*/ 213545 w 622842"/>
                  <a:gd name="connsiteY1" fmla="*/ 335877 h 591058"/>
                  <a:gd name="connsiteX2" fmla="*/ 107386 w 622842"/>
                  <a:gd name="connsiteY2" fmla="*/ 445691 h 591058"/>
                  <a:gd name="connsiteX3" fmla="*/ 26921 w 622842"/>
                  <a:gd name="connsiteY3" fmla="*/ 488388 h 591058"/>
                  <a:gd name="connsiteX4" fmla="*/ 22159 w 622842"/>
                  <a:gd name="connsiteY4" fmla="*/ 569793 h 591058"/>
                  <a:gd name="connsiteX5" fmla="*/ 298605 w 622842"/>
                  <a:gd name="connsiteY5" fmla="*/ 591058 h 591058"/>
                  <a:gd name="connsiteX6" fmla="*/ 585684 w 622842"/>
                  <a:gd name="connsiteY6" fmla="*/ 569793 h 591058"/>
                  <a:gd name="connsiteX7" fmla="*/ 615200 w 622842"/>
                  <a:gd name="connsiteY7" fmla="*/ 517572 h 591058"/>
                  <a:gd name="connsiteX8" fmla="*/ 548083 w 622842"/>
                  <a:gd name="connsiteY8" fmla="*/ 442037 h 591058"/>
                  <a:gd name="connsiteX9" fmla="*/ 351768 w 622842"/>
                  <a:gd name="connsiteY9" fmla="*/ 346510 h 591058"/>
                  <a:gd name="connsiteX10" fmla="*/ 311619 w 622842"/>
                  <a:gd name="connsiteY10" fmla="*/ 46251 h 591058"/>
                  <a:gd name="connsiteX11" fmla="*/ 213545 w 622842"/>
                  <a:gd name="connsiteY11" fmla="*/ 27533 h 591058"/>
                  <a:gd name="connsiteX0" fmla="*/ 213545 w 622842"/>
                  <a:gd name="connsiteY0" fmla="*/ 16552 h 580077"/>
                  <a:gd name="connsiteX1" fmla="*/ 213545 w 622842"/>
                  <a:gd name="connsiteY1" fmla="*/ 324896 h 580077"/>
                  <a:gd name="connsiteX2" fmla="*/ 107386 w 622842"/>
                  <a:gd name="connsiteY2" fmla="*/ 434710 h 580077"/>
                  <a:gd name="connsiteX3" fmla="*/ 26921 w 622842"/>
                  <a:gd name="connsiteY3" fmla="*/ 477407 h 580077"/>
                  <a:gd name="connsiteX4" fmla="*/ 22159 w 622842"/>
                  <a:gd name="connsiteY4" fmla="*/ 558812 h 580077"/>
                  <a:gd name="connsiteX5" fmla="*/ 298605 w 622842"/>
                  <a:gd name="connsiteY5" fmla="*/ 580077 h 580077"/>
                  <a:gd name="connsiteX6" fmla="*/ 585684 w 622842"/>
                  <a:gd name="connsiteY6" fmla="*/ 558812 h 580077"/>
                  <a:gd name="connsiteX7" fmla="*/ 615200 w 622842"/>
                  <a:gd name="connsiteY7" fmla="*/ 506591 h 580077"/>
                  <a:gd name="connsiteX8" fmla="*/ 548083 w 622842"/>
                  <a:gd name="connsiteY8" fmla="*/ 431056 h 580077"/>
                  <a:gd name="connsiteX9" fmla="*/ 351768 w 622842"/>
                  <a:gd name="connsiteY9" fmla="*/ 335529 h 580077"/>
                  <a:gd name="connsiteX10" fmla="*/ 311619 w 622842"/>
                  <a:gd name="connsiteY10" fmla="*/ 35270 h 580077"/>
                  <a:gd name="connsiteX11" fmla="*/ 213545 w 622842"/>
                  <a:gd name="connsiteY11" fmla="*/ 16552 h 580077"/>
                  <a:gd name="connsiteX0" fmla="*/ 213545 w 622842"/>
                  <a:gd name="connsiteY0" fmla="*/ 18793 h 582318"/>
                  <a:gd name="connsiteX1" fmla="*/ 213545 w 622842"/>
                  <a:gd name="connsiteY1" fmla="*/ 327137 h 582318"/>
                  <a:gd name="connsiteX2" fmla="*/ 107386 w 622842"/>
                  <a:gd name="connsiteY2" fmla="*/ 436951 h 582318"/>
                  <a:gd name="connsiteX3" fmla="*/ 26921 w 622842"/>
                  <a:gd name="connsiteY3" fmla="*/ 479648 h 582318"/>
                  <a:gd name="connsiteX4" fmla="*/ 22159 w 622842"/>
                  <a:gd name="connsiteY4" fmla="*/ 561053 h 582318"/>
                  <a:gd name="connsiteX5" fmla="*/ 298605 w 622842"/>
                  <a:gd name="connsiteY5" fmla="*/ 582318 h 582318"/>
                  <a:gd name="connsiteX6" fmla="*/ 585684 w 622842"/>
                  <a:gd name="connsiteY6" fmla="*/ 561053 h 582318"/>
                  <a:gd name="connsiteX7" fmla="*/ 615200 w 622842"/>
                  <a:gd name="connsiteY7" fmla="*/ 508832 h 582318"/>
                  <a:gd name="connsiteX8" fmla="*/ 548083 w 622842"/>
                  <a:gd name="connsiteY8" fmla="*/ 433297 h 582318"/>
                  <a:gd name="connsiteX9" fmla="*/ 351768 w 622842"/>
                  <a:gd name="connsiteY9" fmla="*/ 337770 h 582318"/>
                  <a:gd name="connsiteX10" fmla="*/ 311619 w 622842"/>
                  <a:gd name="connsiteY10" fmla="*/ 37511 h 582318"/>
                  <a:gd name="connsiteX11" fmla="*/ 213545 w 622842"/>
                  <a:gd name="connsiteY11" fmla="*/ 18793 h 582318"/>
                  <a:gd name="connsiteX0" fmla="*/ 206401 w 622842"/>
                  <a:gd name="connsiteY0" fmla="*/ 35975 h 582831"/>
                  <a:gd name="connsiteX1" fmla="*/ 213545 w 622842"/>
                  <a:gd name="connsiteY1" fmla="*/ 327650 h 582831"/>
                  <a:gd name="connsiteX2" fmla="*/ 107386 w 622842"/>
                  <a:gd name="connsiteY2" fmla="*/ 437464 h 582831"/>
                  <a:gd name="connsiteX3" fmla="*/ 26921 w 622842"/>
                  <a:gd name="connsiteY3" fmla="*/ 480161 h 582831"/>
                  <a:gd name="connsiteX4" fmla="*/ 22159 w 622842"/>
                  <a:gd name="connsiteY4" fmla="*/ 561566 h 582831"/>
                  <a:gd name="connsiteX5" fmla="*/ 298605 w 622842"/>
                  <a:gd name="connsiteY5" fmla="*/ 582831 h 582831"/>
                  <a:gd name="connsiteX6" fmla="*/ 585684 w 622842"/>
                  <a:gd name="connsiteY6" fmla="*/ 561566 h 582831"/>
                  <a:gd name="connsiteX7" fmla="*/ 615200 w 622842"/>
                  <a:gd name="connsiteY7" fmla="*/ 509345 h 582831"/>
                  <a:gd name="connsiteX8" fmla="*/ 548083 w 622842"/>
                  <a:gd name="connsiteY8" fmla="*/ 433810 h 582831"/>
                  <a:gd name="connsiteX9" fmla="*/ 351768 w 622842"/>
                  <a:gd name="connsiteY9" fmla="*/ 338283 h 582831"/>
                  <a:gd name="connsiteX10" fmla="*/ 311619 w 622842"/>
                  <a:gd name="connsiteY10" fmla="*/ 38024 h 582831"/>
                  <a:gd name="connsiteX11" fmla="*/ 206401 w 622842"/>
                  <a:gd name="connsiteY11" fmla="*/ 35975 h 582831"/>
                  <a:gd name="connsiteX0" fmla="*/ 206401 w 622842"/>
                  <a:gd name="connsiteY0" fmla="*/ 21605 h 568461"/>
                  <a:gd name="connsiteX1" fmla="*/ 213545 w 622842"/>
                  <a:gd name="connsiteY1" fmla="*/ 313280 h 568461"/>
                  <a:gd name="connsiteX2" fmla="*/ 107386 w 622842"/>
                  <a:gd name="connsiteY2" fmla="*/ 423094 h 568461"/>
                  <a:gd name="connsiteX3" fmla="*/ 26921 w 622842"/>
                  <a:gd name="connsiteY3" fmla="*/ 465791 h 568461"/>
                  <a:gd name="connsiteX4" fmla="*/ 22159 w 622842"/>
                  <a:gd name="connsiteY4" fmla="*/ 547196 h 568461"/>
                  <a:gd name="connsiteX5" fmla="*/ 298605 w 622842"/>
                  <a:gd name="connsiteY5" fmla="*/ 568461 h 568461"/>
                  <a:gd name="connsiteX6" fmla="*/ 585684 w 622842"/>
                  <a:gd name="connsiteY6" fmla="*/ 547196 h 568461"/>
                  <a:gd name="connsiteX7" fmla="*/ 615200 w 622842"/>
                  <a:gd name="connsiteY7" fmla="*/ 494975 h 568461"/>
                  <a:gd name="connsiteX8" fmla="*/ 548083 w 622842"/>
                  <a:gd name="connsiteY8" fmla="*/ 419440 h 568461"/>
                  <a:gd name="connsiteX9" fmla="*/ 351768 w 622842"/>
                  <a:gd name="connsiteY9" fmla="*/ 323913 h 568461"/>
                  <a:gd name="connsiteX10" fmla="*/ 311619 w 622842"/>
                  <a:gd name="connsiteY10" fmla="*/ 23654 h 568461"/>
                  <a:gd name="connsiteX11" fmla="*/ 206401 w 622842"/>
                  <a:gd name="connsiteY11" fmla="*/ 21605 h 568461"/>
                  <a:gd name="connsiteX0" fmla="*/ 206401 w 622842"/>
                  <a:gd name="connsiteY0" fmla="*/ 7945 h 554801"/>
                  <a:gd name="connsiteX1" fmla="*/ 213545 w 622842"/>
                  <a:gd name="connsiteY1" fmla="*/ 299620 h 554801"/>
                  <a:gd name="connsiteX2" fmla="*/ 107386 w 622842"/>
                  <a:gd name="connsiteY2" fmla="*/ 409434 h 554801"/>
                  <a:gd name="connsiteX3" fmla="*/ 26921 w 622842"/>
                  <a:gd name="connsiteY3" fmla="*/ 452131 h 554801"/>
                  <a:gd name="connsiteX4" fmla="*/ 22159 w 622842"/>
                  <a:gd name="connsiteY4" fmla="*/ 533536 h 554801"/>
                  <a:gd name="connsiteX5" fmla="*/ 298605 w 622842"/>
                  <a:gd name="connsiteY5" fmla="*/ 554801 h 554801"/>
                  <a:gd name="connsiteX6" fmla="*/ 585684 w 622842"/>
                  <a:gd name="connsiteY6" fmla="*/ 533536 h 554801"/>
                  <a:gd name="connsiteX7" fmla="*/ 615200 w 622842"/>
                  <a:gd name="connsiteY7" fmla="*/ 481315 h 554801"/>
                  <a:gd name="connsiteX8" fmla="*/ 548083 w 622842"/>
                  <a:gd name="connsiteY8" fmla="*/ 405780 h 554801"/>
                  <a:gd name="connsiteX9" fmla="*/ 351768 w 622842"/>
                  <a:gd name="connsiteY9" fmla="*/ 310253 h 554801"/>
                  <a:gd name="connsiteX10" fmla="*/ 311619 w 622842"/>
                  <a:gd name="connsiteY10" fmla="*/ 9994 h 554801"/>
                  <a:gd name="connsiteX11" fmla="*/ 206401 w 622842"/>
                  <a:gd name="connsiteY11" fmla="*/ 7945 h 554801"/>
                  <a:gd name="connsiteX0" fmla="*/ 206401 w 622842"/>
                  <a:gd name="connsiteY0" fmla="*/ 1197321 h 1744177"/>
                  <a:gd name="connsiteX1" fmla="*/ 213545 w 622842"/>
                  <a:gd name="connsiteY1" fmla="*/ 1488996 h 1744177"/>
                  <a:gd name="connsiteX2" fmla="*/ 107386 w 622842"/>
                  <a:gd name="connsiteY2" fmla="*/ 1598810 h 1744177"/>
                  <a:gd name="connsiteX3" fmla="*/ 26921 w 622842"/>
                  <a:gd name="connsiteY3" fmla="*/ 1641507 h 1744177"/>
                  <a:gd name="connsiteX4" fmla="*/ 22159 w 622842"/>
                  <a:gd name="connsiteY4" fmla="*/ 1722912 h 1744177"/>
                  <a:gd name="connsiteX5" fmla="*/ 298605 w 622842"/>
                  <a:gd name="connsiteY5" fmla="*/ 1744177 h 1744177"/>
                  <a:gd name="connsiteX6" fmla="*/ 585684 w 622842"/>
                  <a:gd name="connsiteY6" fmla="*/ 1722912 h 1744177"/>
                  <a:gd name="connsiteX7" fmla="*/ 615200 w 622842"/>
                  <a:gd name="connsiteY7" fmla="*/ 1670691 h 1744177"/>
                  <a:gd name="connsiteX8" fmla="*/ 548083 w 622842"/>
                  <a:gd name="connsiteY8" fmla="*/ 1595156 h 1744177"/>
                  <a:gd name="connsiteX9" fmla="*/ 351768 w 622842"/>
                  <a:gd name="connsiteY9" fmla="*/ 1499629 h 1744177"/>
                  <a:gd name="connsiteX10" fmla="*/ 273243 w 622842"/>
                  <a:gd name="connsiteY10" fmla="*/ 288 h 1744177"/>
                  <a:gd name="connsiteX11" fmla="*/ 206401 w 622842"/>
                  <a:gd name="connsiteY11" fmla="*/ 1197321 h 1744177"/>
                  <a:gd name="connsiteX0" fmla="*/ 234310 w 622842"/>
                  <a:gd name="connsiteY0" fmla="*/ 1160447 h 1746298"/>
                  <a:gd name="connsiteX1" fmla="*/ 213545 w 622842"/>
                  <a:gd name="connsiteY1" fmla="*/ 1491117 h 1746298"/>
                  <a:gd name="connsiteX2" fmla="*/ 107386 w 622842"/>
                  <a:gd name="connsiteY2" fmla="*/ 1600931 h 1746298"/>
                  <a:gd name="connsiteX3" fmla="*/ 26921 w 622842"/>
                  <a:gd name="connsiteY3" fmla="*/ 1643628 h 1746298"/>
                  <a:gd name="connsiteX4" fmla="*/ 22159 w 622842"/>
                  <a:gd name="connsiteY4" fmla="*/ 1725033 h 1746298"/>
                  <a:gd name="connsiteX5" fmla="*/ 298605 w 622842"/>
                  <a:gd name="connsiteY5" fmla="*/ 1746298 h 1746298"/>
                  <a:gd name="connsiteX6" fmla="*/ 585684 w 622842"/>
                  <a:gd name="connsiteY6" fmla="*/ 1725033 h 1746298"/>
                  <a:gd name="connsiteX7" fmla="*/ 615200 w 622842"/>
                  <a:gd name="connsiteY7" fmla="*/ 1672812 h 1746298"/>
                  <a:gd name="connsiteX8" fmla="*/ 548083 w 622842"/>
                  <a:gd name="connsiteY8" fmla="*/ 1597277 h 1746298"/>
                  <a:gd name="connsiteX9" fmla="*/ 351768 w 622842"/>
                  <a:gd name="connsiteY9" fmla="*/ 1501750 h 1746298"/>
                  <a:gd name="connsiteX10" fmla="*/ 273243 w 622842"/>
                  <a:gd name="connsiteY10" fmla="*/ 2409 h 1746298"/>
                  <a:gd name="connsiteX11" fmla="*/ 234310 w 622842"/>
                  <a:gd name="connsiteY11" fmla="*/ 1160447 h 1746298"/>
                  <a:gd name="connsiteX0" fmla="*/ 234310 w 622842"/>
                  <a:gd name="connsiteY0" fmla="*/ 1315626 h 1901477"/>
                  <a:gd name="connsiteX1" fmla="*/ 213545 w 622842"/>
                  <a:gd name="connsiteY1" fmla="*/ 1646296 h 1901477"/>
                  <a:gd name="connsiteX2" fmla="*/ 107386 w 622842"/>
                  <a:gd name="connsiteY2" fmla="*/ 1756110 h 1901477"/>
                  <a:gd name="connsiteX3" fmla="*/ 26921 w 622842"/>
                  <a:gd name="connsiteY3" fmla="*/ 1798807 h 1901477"/>
                  <a:gd name="connsiteX4" fmla="*/ 22159 w 622842"/>
                  <a:gd name="connsiteY4" fmla="*/ 1880212 h 1901477"/>
                  <a:gd name="connsiteX5" fmla="*/ 298605 w 622842"/>
                  <a:gd name="connsiteY5" fmla="*/ 1901477 h 1901477"/>
                  <a:gd name="connsiteX6" fmla="*/ 585684 w 622842"/>
                  <a:gd name="connsiteY6" fmla="*/ 1880212 h 1901477"/>
                  <a:gd name="connsiteX7" fmla="*/ 615200 w 622842"/>
                  <a:gd name="connsiteY7" fmla="*/ 1827991 h 1901477"/>
                  <a:gd name="connsiteX8" fmla="*/ 548083 w 622842"/>
                  <a:gd name="connsiteY8" fmla="*/ 1752456 h 1901477"/>
                  <a:gd name="connsiteX9" fmla="*/ 351768 w 622842"/>
                  <a:gd name="connsiteY9" fmla="*/ 1656929 h 1901477"/>
                  <a:gd name="connsiteX10" fmla="*/ 273243 w 622842"/>
                  <a:gd name="connsiteY10" fmla="*/ 157588 h 1901477"/>
                  <a:gd name="connsiteX11" fmla="*/ 147355 w 622842"/>
                  <a:gd name="connsiteY11" fmla="*/ 175730 h 1901477"/>
                  <a:gd name="connsiteX12" fmla="*/ 234310 w 622842"/>
                  <a:gd name="connsiteY12" fmla="*/ 1315626 h 1901477"/>
                  <a:gd name="connsiteX0" fmla="*/ 234310 w 622842"/>
                  <a:gd name="connsiteY0" fmla="*/ 1270233 h 1856084"/>
                  <a:gd name="connsiteX1" fmla="*/ 213545 w 622842"/>
                  <a:gd name="connsiteY1" fmla="*/ 1600903 h 1856084"/>
                  <a:gd name="connsiteX2" fmla="*/ 107386 w 622842"/>
                  <a:gd name="connsiteY2" fmla="*/ 1710717 h 1856084"/>
                  <a:gd name="connsiteX3" fmla="*/ 26921 w 622842"/>
                  <a:gd name="connsiteY3" fmla="*/ 1753414 h 1856084"/>
                  <a:gd name="connsiteX4" fmla="*/ 22159 w 622842"/>
                  <a:gd name="connsiteY4" fmla="*/ 1834819 h 1856084"/>
                  <a:gd name="connsiteX5" fmla="*/ 298605 w 622842"/>
                  <a:gd name="connsiteY5" fmla="*/ 1856084 h 1856084"/>
                  <a:gd name="connsiteX6" fmla="*/ 585684 w 622842"/>
                  <a:gd name="connsiteY6" fmla="*/ 1834819 h 1856084"/>
                  <a:gd name="connsiteX7" fmla="*/ 615200 w 622842"/>
                  <a:gd name="connsiteY7" fmla="*/ 1782598 h 1856084"/>
                  <a:gd name="connsiteX8" fmla="*/ 548083 w 622842"/>
                  <a:gd name="connsiteY8" fmla="*/ 1707063 h 1856084"/>
                  <a:gd name="connsiteX9" fmla="*/ 351768 w 622842"/>
                  <a:gd name="connsiteY9" fmla="*/ 1611536 h 1856084"/>
                  <a:gd name="connsiteX10" fmla="*/ 273243 w 622842"/>
                  <a:gd name="connsiteY10" fmla="*/ 112195 h 1856084"/>
                  <a:gd name="connsiteX11" fmla="*/ 224107 w 622842"/>
                  <a:gd name="connsiteY11" fmla="*/ 110841 h 1856084"/>
                  <a:gd name="connsiteX12" fmla="*/ 147355 w 622842"/>
                  <a:gd name="connsiteY12" fmla="*/ 130337 h 1856084"/>
                  <a:gd name="connsiteX13" fmla="*/ 234310 w 622842"/>
                  <a:gd name="connsiteY13" fmla="*/ 1270233 h 1856084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179280 h 1765131"/>
                  <a:gd name="connsiteX1" fmla="*/ 213545 w 622842"/>
                  <a:gd name="connsiteY1" fmla="*/ 1509950 h 1765131"/>
                  <a:gd name="connsiteX2" fmla="*/ 107386 w 622842"/>
                  <a:gd name="connsiteY2" fmla="*/ 1619764 h 1765131"/>
                  <a:gd name="connsiteX3" fmla="*/ 26921 w 622842"/>
                  <a:gd name="connsiteY3" fmla="*/ 1662461 h 1765131"/>
                  <a:gd name="connsiteX4" fmla="*/ 22159 w 622842"/>
                  <a:gd name="connsiteY4" fmla="*/ 1743866 h 1765131"/>
                  <a:gd name="connsiteX5" fmla="*/ 298605 w 622842"/>
                  <a:gd name="connsiteY5" fmla="*/ 1765131 h 1765131"/>
                  <a:gd name="connsiteX6" fmla="*/ 585684 w 622842"/>
                  <a:gd name="connsiteY6" fmla="*/ 1743866 h 1765131"/>
                  <a:gd name="connsiteX7" fmla="*/ 615200 w 622842"/>
                  <a:gd name="connsiteY7" fmla="*/ 1691645 h 1765131"/>
                  <a:gd name="connsiteX8" fmla="*/ 548083 w 622842"/>
                  <a:gd name="connsiteY8" fmla="*/ 1616110 h 1765131"/>
                  <a:gd name="connsiteX9" fmla="*/ 351768 w 622842"/>
                  <a:gd name="connsiteY9" fmla="*/ 1520583 h 1765131"/>
                  <a:gd name="connsiteX10" fmla="*/ 273243 w 622842"/>
                  <a:gd name="connsiteY10" fmla="*/ 21242 h 1765131"/>
                  <a:gd name="connsiteX11" fmla="*/ 224107 w 622842"/>
                  <a:gd name="connsiteY11" fmla="*/ 19888 h 1765131"/>
                  <a:gd name="connsiteX12" fmla="*/ 147355 w 622842"/>
                  <a:gd name="connsiteY12" fmla="*/ 39384 h 1765131"/>
                  <a:gd name="connsiteX13" fmla="*/ 234310 w 622842"/>
                  <a:gd name="connsiteY13" fmla="*/ 1179280 h 1765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2842" h="1765131">
                    <a:moveTo>
                      <a:pt x="234310" y="1179280"/>
                    </a:moveTo>
                    <a:cubicBezTo>
                      <a:pt x="245342" y="1424374"/>
                      <a:pt x="234699" y="1436536"/>
                      <a:pt x="213545" y="1509950"/>
                    </a:cubicBezTo>
                    <a:cubicBezTo>
                      <a:pt x="192391" y="1583364"/>
                      <a:pt x="138490" y="1594346"/>
                      <a:pt x="107386" y="1619764"/>
                    </a:cubicBezTo>
                    <a:cubicBezTo>
                      <a:pt x="76282" y="1645182"/>
                      <a:pt x="41125" y="1641777"/>
                      <a:pt x="26921" y="1662461"/>
                    </a:cubicBezTo>
                    <a:cubicBezTo>
                      <a:pt x="12717" y="1683145"/>
                      <a:pt x="-23122" y="1726754"/>
                      <a:pt x="22159" y="1743866"/>
                    </a:cubicBezTo>
                    <a:cubicBezTo>
                      <a:pt x="67440" y="1760978"/>
                      <a:pt x="204684" y="1765131"/>
                      <a:pt x="298605" y="1765131"/>
                    </a:cubicBezTo>
                    <a:cubicBezTo>
                      <a:pt x="392526" y="1765131"/>
                      <a:pt x="532918" y="1756114"/>
                      <a:pt x="585684" y="1743866"/>
                    </a:cubicBezTo>
                    <a:cubicBezTo>
                      <a:pt x="638450" y="1731618"/>
                      <a:pt x="621467" y="1712938"/>
                      <a:pt x="615200" y="1691645"/>
                    </a:cubicBezTo>
                    <a:cubicBezTo>
                      <a:pt x="608933" y="1670352"/>
                      <a:pt x="591988" y="1644620"/>
                      <a:pt x="548083" y="1616110"/>
                    </a:cubicBezTo>
                    <a:cubicBezTo>
                      <a:pt x="504178" y="1587600"/>
                      <a:pt x="387210" y="1586150"/>
                      <a:pt x="351768" y="1520583"/>
                    </a:cubicBezTo>
                    <a:cubicBezTo>
                      <a:pt x="316326" y="1455016"/>
                      <a:pt x="284054" y="66635"/>
                      <a:pt x="273243" y="21242"/>
                    </a:cubicBezTo>
                    <a:cubicBezTo>
                      <a:pt x="262432" y="-24151"/>
                      <a:pt x="245088" y="16864"/>
                      <a:pt x="224107" y="19888"/>
                    </a:cubicBezTo>
                    <a:cubicBezTo>
                      <a:pt x="203126" y="22912"/>
                      <a:pt x="119489" y="-4368"/>
                      <a:pt x="147355" y="39384"/>
                    </a:cubicBezTo>
                    <a:cubicBezTo>
                      <a:pt x="161799" y="235640"/>
                      <a:pt x="223278" y="934186"/>
                      <a:pt x="234310" y="1179280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>
                  <a:solidFill>
                    <a:schemeClr val="accent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33" name="Volný tvar 32"/>
              <p:cNvSpPr/>
              <p:nvPr/>
            </p:nvSpPr>
            <p:spPr>
              <a:xfrm rot="171859">
                <a:off x="1609383" y="294066"/>
                <a:ext cx="859307" cy="2140189"/>
              </a:xfrm>
              <a:custGeom>
                <a:avLst/>
                <a:gdLst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65492 w 633009"/>
                  <a:gd name="connsiteY3" fmla="*/ 402431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50056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332192 w 633009"/>
                  <a:gd name="connsiteY16" fmla="*/ 1257577 h 1794064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90787 w 633009"/>
                  <a:gd name="connsiteY2" fmla="*/ 1558284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90787 w 633009"/>
                  <a:gd name="connsiteY2" fmla="*/ 1558284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190787 w 633009"/>
                  <a:gd name="connsiteY2" fmla="*/ 1558284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5816 w 633009"/>
                  <a:gd name="connsiteY3" fmla="*/ 162076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5816 w 633009"/>
                  <a:gd name="connsiteY3" fmla="*/ 162076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5816 w 633009"/>
                  <a:gd name="connsiteY3" fmla="*/ 162076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1715 w 633009"/>
                  <a:gd name="connsiteY3" fmla="*/ 162858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3009" h="1794064">
                    <a:moveTo>
                      <a:pt x="140807" y="0"/>
                    </a:moveTo>
                    <a:cubicBezTo>
                      <a:pt x="152118" y="86915"/>
                      <a:pt x="215075" y="906139"/>
                      <a:pt x="225450" y="1162758"/>
                    </a:cubicBezTo>
                    <a:cubicBezTo>
                      <a:pt x="235825" y="1419377"/>
                      <a:pt x="220348" y="1462075"/>
                      <a:pt x="203059" y="1539712"/>
                    </a:cubicBezTo>
                    <a:cubicBezTo>
                      <a:pt x="185770" y="1617349"/>
                      <a:pt x="154361" y="1606443"/>
                      <a:pt x="121715" y="1628582"/>
                    </a:cubicBezTo>
                    <a:cubicBezTo>
                      <a:pt x="89069" y="1650721"/>
                      <a:pt x="58590" y="1671042"/>
                      <a:pt x="39298" y="1688583"/>
                    </a:cubicBezTo>
                    <a:cubicBezTo>
                      <a:pt x="20006" y="1706124"/>
                      <a:pt x="9930" y="1719143"/>
                      <a:pt x="5961" y="1733827"/>
                    </a:cubicBezTo>
                    <a:cubicBezTo>
                      <a:pt x="1992" y="1748511"/>
                      <a:pt x="-9120" y="1767164"/>
                      <a:pt x="15486" y="1776689"/>
                    </a:cubicBezTo>
                    <a:cubicBezTo>
                      <a:pt x="40092" y="1786214"/>
                      <a:pt x="82161" y="1788596"/>
                      <a:pt x="153598" y="1790977"/>
                    </a:cubicBezTo>
                    <a:cubicBezTo>
                      <a:pt x="225035" y="1793358"/>
                      <a:pt x="367117" y="1796533"/>
                      <a:pt x="444111" y="1790977"/>
                    </a:cubicBezTo>
                    <a:cubicBezTo>
                      <a:pt x="521105" y="1785421"/>
                      <a:pt x="585796" y="1771530"/>
                      <a:pt x="615561" y="1757639"/>
                    </a:cubicBezTo>
                    <a:cubicBezTo>
                      <a:pt x="645326" y="1743748"/>
                      <a:pt x="629451" y="1722714"/>
                      <a:pt x="622704" y="1707633"/>
                    </a:cubicBezTo>
                    <a:cubicBezTo>
                      <a:pt x="615957" y="1692552"/>
                      <a:pt x="600479" y="1683027"/>
                      <a:pt x="575079" y="1667152"/>
                    </a:cubicBezTo>
                    <a:cubicBezTo>
                      <a:pt x="549679" y="1651277"/>
                      <a:pt x="507213" y="1629846"/>
                      <a:pt x="470304" y="1612383"/>
                    </a:cubicBezTo>
                    <a:cubicBezTo>
                      <a:pt x="433395" y="1594920"/>
                      <a:pt x="375451" y="1587380"/>
                      <a:pt x="353623" y="1562377"/>
                    </a:cubicBezTo>
                    <a:cubicBezTo>
                      <a:pt x="331795" y="1537374"/>
                      <a:pt x="341717" y="1505227"/>
                      <a:pt x="339336" y="1462364"/>
                    </a:cubicBezTo>
                    <a:cubicBezTo>
                      <a:pt x="336955" y="1419502"/>
                      <a:pt x="348667" y="1547846"/>
                      <a:pt x="339336" y="1305202"/>
                    </a:cubicBezTo>
                    <a:cubicBezTo>
                      <a:pt x="330005" y="1062558"/>
                      <a:pt x="286327" y="13247"/>
                      <a:pt x="283351" y="650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cxnSp>
          <p:nvCxnSpPr>
            <p:cNvPr id="14" name="Přímá spojnice 13"/>
            <p:cNvCxnSpPr/>
            <p:nvPr/>
          </p:nvCxnSpPr>
          <p:spPr>
            <a:xfrm flipV="1">
              <a:off x="2032159" y="2893634"/>
              <a:ext cx="570545" cy="170462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Šipka doprava 14"/>
            <p:cNvSpPr/>
            <p:nvPr/>
          </p:nvSpPr>
          <p:spPr>
            <a:xfrm rot="5400000">
              <a:off x="1629939" y="2323522"/>
              <a:ext cx="627968" cy="285559"/>
            </a:xfrm>
            <a:prstGeom prst="rightArrow">
              <a:avLst>
                <a:gd name="adj1" fmla="val 35909"/>
                <a:gd name="adj2" fmla="val 50000"/>
              </a:avLst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/>
            </a:p>
          </p:txBody>
        </p:sp>
        <p:sp>
          <p:nvSpPr>
            <p:cNvPr id="16" name="TextovéPole 15"/>
            <p:cNvSpPr txBox="1"/>
            <p:nvPr/>
          </p:nvSpPr>
          <p:spPr>
            <a:xfrm>
              <a:off x="117172" y="1636381"/>
              <a:ext cx="3874443" cy="523216"/>
            </a:xfrm>
            <a:prstGeom prst="rect">
              <a:avLst/>
            </a:prstGeom>
            <a:noFill/>
          </p:spPr>
          <p:txBody>
            <a:bodyPr wrap="square" lIns="91433" tIns="45718" rIns="91433" bIns="45718" rtlCol="0">
              <a:spAutoFit/>
            </a:bodyPr>
            <a:lstStyle/>
            <a:p>
              <a:r>
                <a:rPr lang="cs-CZ" dirty="0"/>
                <a:t>příchozí akční potenciál</a:t>
              </a:r>
            </a:p>
          </p:txBody>
        </p:sp>
        <p:sp>
          <p:nvSpPr>
            <p:cNvPr id="17" name="TextovéPole 16"/>
            <p:cNvSpPr txBox="1"/>
            <p:nvPr/>
          </p:nvSpPr>
          <p:spPr>
            <a:xfrm>
              <a:off x="366956" y="3098307"/>
              <a:ext cx="1786028" cy="964878"/>
            </a:xfrm>
            <a:prstGeom prst="rect">
              <a:avLst/>
            </a:prstGeom>
            <a:noFill/>
          </p:spPr>
          <p:txBody>
            <a:bodyPr wrap="square" lIns="91433" tIns="45718" rIns="91433" bIns="45718" rtlCol="0">
              <a:spAutoFit/>
            </a:bodyPr>
            <a:lstStyle/>
            <a:p>
              <a:r>
                <a:rPr lang="cs-CZ" dirty="0"/>
                <a:t>excitační synapse</a:t>
              </a:r>
            </a:p>
          </p:txBody>
        </p:sp>
        <p:sp>
          <p:nvSpPr>
            <p:cNvPr id="18" name="Plus 17"/>
            <p:cNvSpPr/>
            <p:nvPr/>
          </p:nvSpPr>
          <p:spPr>
            <a:xfrm flipH="1">
              <a:off x="2087732" y="3676984"/>
              <a:ext cx="318848" cy="318848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/>
            </a:p>
          </p:txBody>
        </p:sp>
        <p:cxnSp>
          <p:nvCxnSpPr>
            <p:cNvPr id="19" name="Přímá spojnice se šipkou 18"/>
            <p:cNvCxnSpPr>
              <a:cxnSpLocks/>
            </p:cNvCxnSpPr>
            <p:nvPr/>
          </p:nvCxnSpPr>
          <p:spPr>
            <a:xfrm flipV="1">
              <a:off x="6324537" y="4342508"/>
              <a:ext cx="1602663" cy="8823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Přímá spojnice se šipkou 19"/>
            <p:cNvCxnSpPr>
              <a:cxnSpLocks/>
            </p:cNvCxnSpPr>
            <p:nvPr/>
          </p:nvCxnSpPr>
          <p:spPr>
            <a:xfrm flipV="1">
              <a:off x="6300884" y="4430738"/>
              <a:ext cx="1103904" cy="88856"/>
            </a:xfrm>
            <a:prstGeom prst="straightConnector1">
              <a:avLst/>
            </a:prstGeom>
            <a:ln w="57150">
              <a:solidFill>
                <a:schemeClr val="bg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Volný tvar 20"/>
            <p:cNvSpPr>
              <a:spLocks/>
            </p:cNvSpPr>
            <p:nvPr/>
          </p:nvSpPr>
          <p:spPr>
            <a:xfrm flipH="1" flipV="1">
              <a:off x="3871771" y="6176770"/>
              <a:ext cx="1419863" cy="357738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28575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  <p:sp>
          <p:nvSpPr>
            <p:cNvPr id="22" name="Volný tvar 21"/>
            <p:cNvSpPr>
              <a:spLocks/>
            </p:cNvSpPr>
            <p:nvPr/>
          </p:nvSpPr>
          <p:spPr>
            <a:xfrm flipH="1" flipV="1">
              <a:off x="5348363" y="5483158"/>
              <a:ext cx="976174" cy="238302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28575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  <p:sp>
          <p:nvSpPr>
            <p:cNvPr id="23" name="Volný tvar 22"/>
            <p:cNvSpPr>
              <a:spLocks/>
            </p:cNvSpPr>
            <p:nvPr/>
          </p:nvSpPr>
          <p:spPr>
            <a:xfrm flipH="1" flipV="1">
              <a:off x="6498423" y="5063049"/>
              <a:ext cx="768145" cy="137643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28575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  <p:sp>
          <p:nvSpPr>
            <p:cNvPr id="24" name="TextovéPole 23"/>
            <p:cNvSpPr txBox="1">
              <a:spLocks/>
            </p:cNvSpPr>
            <p:nvPr/>
          </p:nvSpPr>
          <p:spPr>
            <a:xfrm>
              <a:off x="4076346" y="6648382"/>
              <a:ext cx="4035777" cy="528605"/>
            </a:xfrm>
            <a:prstGeom prst="rect">
              <a:avLst/>
            </a:prstGeom>
            <a:noFill/>
          </p:spPr>
          <p:txBody>
            <a:bodyPr wrap="square" lIns="91433" tIns="45718" rIns="91433" bIns="45718" rtlCol="0">
              <a:spAutoFit/>
            </a:bodyPr>
            <a:lstStyle/>
            <a:p>
              <a:r>
                <a:rPr lang="cs-CZ" dirty="0"/>
                <a:t>IPSP šířící se po dendritu</a:t>
              </a:r>
            </a:p>
          </p:txBody>
        </p:sp>
        <p:sp>
          <p:nvSpPr>
            <p:cNvPr id="25" name="TextovéPole 24"/>
            <p:cNvSpPr txBox="1"/>
            <p:nvPr/>
          </p:nvSpPr>
          <p:spPr>
            <a:xfrm>
              <a:off x="1445984" y="6825320"/>
              <a:ext cx="1430305" cy="954103"/>
            </a:xfrm>
            <a:prstGeom prst="rect">
              <a:avLst/>
            </a:prstGeom>
            <a:noFill/>
          </p:spPr>
          <p:txBody>
            <a:bodyPr wrap="square" lIns="91433" tIns="45718" rIns="91433" bIns="45718" rtlCol="0">
              <a:spAutoFit/>
            </a:bodyPr>
            <a:lstStyle/>
            <a:p>
              <a:r>
                <a:rPr lang="cs-CZ" dirty="0"/>
                <a:t>inhibiční synapse</a:t>
              </a:r>
            </a:p>
          </p:txBody>
        </p:sp>
        <p:sp>
          <p:nvSpPr>
            <p:cNvPr id="26" name="Minus 25"/>
            <p:cNvSpPr/>
            <p:nvPr/>
          </p:nvSpPr>
          <p:spPr>
            <a:xfrm flipH="1">
              <a:off x="3163612" y="6534508"/>
              <a:ext cx="318848" cy="227748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/>
            </a:p>
          </p:txBody>
        </p:sp>
        <p:grpSp>
          <p:nvGrpSpPr>
            <p:cNvPr id="27" name="Skupina 26"/>
            <p:cNvGrpSpPr/>
            <p:nvPr/>
          </p:nvGrpSpPr>
          <p:grpSpPr>
            <a:xfrm rot="9457764">
              <a:off x="2599109" y="6475262"/>
              <a:ext cx="802885" cy="1015264"/>
              <a:chOff x="1609383" y="294066"/>
              <a:chExt cx="859307" cy="2140189"/>
            </a:xfrm>
            <a:solidFill>
              <a:schemeClr val="accent2">
                <a:lumMod val="40000"/>
                <a:lumOff val="60000"/>
              </a:schemeClr>
            </a:solidFill>
          </p:grpSpPr>
          <p:sp>
            <p:nvSpPr>
              <p:cNvPr id="30" name="Volný tvar 29"/>
              <p:cNvSpPr/>
              <p:nvPr/>
            </p:nvSpPr>
            <p:spPr>
              <a:xfrm rot="171859">
                <a:off x="1609403" y="325032"/>
                <a:ext cx="845504" cy="2105676"/>
              </a:xfrm>
              <a:custGeom>
                <a:avLst/>
                <a:gdLst>
                  <a:gd name="connsiteX0" fmla="*/ 214436 w 627154"/>
                  <a:gd name="connsiteY0" fmla="*/ 19061 h 582586"/>
                  <a:gd name="connsiteX1" fmla="*/ 214436 w 627154"/>
                  <a:gd name="connsiteY1" fmla="*/ 327405 h 582586"/>
                  <a:gd name="connsiteX2" fmla="*/ 86845 w 627154"/>
                  <a:gd name="connsiteY2" fmla="*/ 444363 h 582586"/>
                  <a:gd name="connsiteX3" fmla="*/ 23050 w 627154"/>
                  <a:gd name="connsiteY3" fmla="*/ 465628 h 582586"/>
                  <a:gd name="connsiteX4" fmla="*/ 23050 w 627154"/>
                  <a:gd name="connsiteY4" fmla="*/ 561321 h 582586"/>
                  <a:gd name="connsiteX5" fmla="*/ 299496 w 627154"/>
                  <a:gd name="connsiteY5" fmla="*/ 582586 h 582586"/>
                  <a:gd name="connsiteX6" fmla="*/ 586575 w 627154"/>
                  <a:gd name="connsiteY6" fmla="*/ 561321 h 582586"/>
                  <a:gd name="connsiteX7" fmla="*/ 618473 w 627154"/>
                  <a:gd name="connsiteY7" fmla="*/ 540056 h 582586"/>
                  <a:gd name="connsiteX8" fmla="*/ 522780 w 627154"/>
                  <a:gd name="connsiteY8" fmla="*/ 454996 h 582586"/>
                  <a:gd name="connsiteX9" fmla="*/ 352659 w 627154"/>
                  <a:gd name="connsiteY9" fmla="*/ 338038 h 582586"/>
                  <a:gd name="connsiteX10" fmla="*/ 310129 w 627154"/>
                  <a:gd name="connsiteY10" fmla="*/ 61591 h 582586"/>
                  <a:gd name="connsiteX11" fmla="*/ 214436 w 627154"/>
                  <a:gd name="connsiteY11" fmla="*/ 19061 h 582586"/>
                  <a:gd name="connsiteX0" fmla="*/ 214436 w 625293"/>
                  <a:gd name="connsiteY0" fmla="*/ 19061 h 582586"/>
                  <a:gd name="connsiteX1" fmla="*/ 214436 w 625293"/>
                  <a:gd name="connsiteY1" fmla="*/ 327405 h 582586"/>
                  <a:gd name="connsiteX2" fmla="*/ 86845 w 625293"/>
                  <a:gd name="connsiteY2" fmla="*/ 444363 h 582586"/>
                  <a:gd name="connsiteX3" fmla="*/ 23050 w 625293"/>
                  <a:gd name="connsiteY3" fmla="*/ 465628 h 582586"/>
                  <a:gd name="connsiteX4" fmla="*/ 23050 w 625293"/>
                  <a:gd name="connsiteY4" fmla="*/ 561321 h 582586"/>
                  <a:gd name="connsiteX5" fmla="*/ 299496 w 625293"/>
                  <a:gd name="connsiteY5" fmla="*/ 582586 h 582586"/>
                  <a:gd name="connsiteX6" fmla="*/ 586575 w 625293"/>
                  <a:gd name="connsiteY6" fmla="*/ 561321 h 582586"/>
                  <a:gd name="connsiteX7" fmla="*/ 618473 w 625293"/>
                  <a:gd name="connsiteY7" fmla="*/ 540056 h 582586"/>
                  <a:gd name="connsiteX8" fmla="*/ 548974 w 625293"/>
                  <a:gd name="connsiteY8" fmla="*/ 433565 h 582586"/>
                  <a:gd name="connsiteX9" fmla="*/ 352659 w 625293"/>
                  <a:gd name="connsiteY9" fmla="*/ 338038 h 582586"/>
                  <a:gd name="connsiteX10" fmla="*/ 310129 w 625293"/>
                  <a:gd name="connsiteY10" fmla="*/ 61591 h 582586"/>
                  <a:gd name="connsiteX11" fmla="*/ 214436 w 625293"/>
                  <a:gd name="connsiteY11" fmla="*/ 19061 h 582586"/>
                  <a:gd name="connsiteX0" fmla="*/ 214436 w 623733"/>
                  <a:gd name="connsiteY0" fmla="*/ 19061 h 582586"/>
                  <a:gd name="connsiteX1" fmla="*/ 214436 w 623733"/>
                  <a:gd name="connsiteY1" fmla="*/ 327405 h 582586"/>
                  <a:gd name="connsiteX2" fmla="*/ 86845 w 623733"/>
                  <a:gd name="connsiteY2" fmla="*/ 444363 h 582586"/>
                  <a:gd name="connsiteX3" fmla="*/ 23050 w 623733"/>
                  <a:gd name="connsiteY3" fmla="*/ 465628 h 582586"/>
                  <a:gd name="connsiteX4" fmla="*/ 23050 w 623733"/>
                  <a:gd name="connsiteY4" fmla="*/ 561321 h 582586"/>
                  <a:gd name="connsiteX5" fmla="*/ 299496 w 623733"/>
                  <a:gd name="connsiteY5" fmla="*/ 582586 h 582586"/>
                  <a:gd name="connsiteX6" fmla="*/ 586575 w 623733"/>
                  <a:gd name="connsiteY6" fmla="*/ 561321 h 582586"/>
                  <a:gd name="connsiteX7" fmla="*/ 616091 w 623733"/>
                  <a:gd name="connsiteY7" fmla="*/ 509100 h 582586"/>
                  <a:gd name="connsiteX8" fmla="*/ 548974 w 623733"/>
                  <a:gd name="connsiteY8" fmla="*/ 433565 h 582586"/>
                  <a:gd name="connsiteX9" fmla="*/ 352659 w 623733"/>
                  <a:gd name="connsiteY9" fmla="*/ 338038 h 582586"/>
                  <a:gd name="connsiteX10" fmla="*/ 310129 w 623733"/>
                  <a:gd name="connsiteY10" fmla="*/ 61591 h 582586"/>
                  <a:gd name="connsiteX11" fmla="*/ 214436 w 623733"/>
                  <a:gd name="connsiteY11" fmla="*/ 19061 h 582586"/>
                  <a:gd name="connsiteX0" fmla="*/ 215398 w 624695"/>
                  <a:gd name="connsiteY0" fmla="*/ 19061 h 582586"/>
                  <a:gd name="connsiteX1" fmla="*/ 215398 w 624695"/>
                  <a:gd name="connsiteY1" fmla="*/ 327405 h 582586"/>
                  <a:gd name="connsiteX2" fmla="*/ 109239 w 624695"/>
                  <a:gd name="connsiteY2" fmla="*/ 437219 h 582586"/>
                  <a:gd name="connsiteX3" fmla="*/ 24012 w 624695"/>
                  <a:gd name="connsiteY3" fmla="*/ 465628 h 582586"/>
                  <a:gd name="connsiteX4" fmla="*/ 24012 w 624695"/>
                  <a:gd name="connsiteY4" fmla="*/ 561321 h 582586"/>
                  <a:gd name="connsiteX5" fmla="*/ 300458 w 624695"/>
                  <a:gd name="connsiteY5" fmla="*/ 582586 h 582586"/>
                  <a:gd name="connsiteX6" fmla="*/ 587537 w 624695"/>
                  <a:gd name="connsiteY6" fmla="*/ 561321 h 582586"/>
                  <a:gd name="connsiteX7" fmla="*/ 617053 w 624695"/>
                  <a:gd name="connsiteY7" fmla="*/ 509100 h 582586"/>
                  <a:gd name="connsiteX8" fmla="*/ 549936 w 624695"/>
                  <a:gd name="connsiteY8" fmla="*/ 433565 h 582586"/>
                  <a:gd name="connsiteX9" fmla="*/ 353621 w 624695"/>
                  <a:gd name="connsiteY9" fmla="*/ 338038 h 582586"/>
                  <a:gd name="connsiteX10" fmla="*/ 311091 w 624695"/>
                  <a:gd name="connsiteY10" fmla="*/ 61591 h 582586"/>
                  <a:gd name="connsiteX11" fmla="*/ 215398 w 624695"/>
                  <a:gd name="connsiteY11" fmla="*/ 19061 h 582586"/>
                  <a:gd name="connsiteX0" fmla="*/ 213545 w 622842"/>
                  <a:gd name="connsiteY0" fmla="*/ 19061 h 582586"/>
                  <a:gd name="connsiteX1" fmla="*/ 213545 w 622842"/>
                  <a:gd name="connsiteY1" fmla="*/ 327405 h 582586"/>
                  <a:gd name="connsiteX2" fmla="*/ 107386 w 622842"/>
                  <a:gd name="connsiteY2" fmla="*/ 437219 h 582586"/>
                  <a:gd name="connsiteX3" fmla="*/ 26921 w 622842"/>
                  <a:gd name="connsiteY3" fmla="*/ 479916 h 582586"/>
                  <a:gd name="connsiteX4" fmla="*/ 22159 w 622842"/>
                  <a:gd name="connsiteY4" fmla="*/ 561321 h 582586"/>
                  <a:gd name="connsiteX5" fmla="*/ 298605 w 622842"/>
                  <a:gd name="connsiteY5" fmla="*/ 582586 h 582586"/>
                  <a:gd name="connsiteX6" fmla="*/ 585684 w 622842"/>
                  <a:gd name="connsiteY6" fmla="*/ 561321 h 582586"/>
                  <a:gd name="connsiteX7" fmla="*/ 615200 w 622842"/>
                  <a:gd name="connsiteY7" fmla="*/ 509100 h 582586"/>
                  <a:gd name="connsiteX8" fmla="*/ 548083 w 622842"/>
                  <a:gd name="connsiteY8" fmla="*/ 433565 h 582586"/>
                  <a:gd name="connsiteX9" fmla="*/ 351768 w 622842"/>
                  <a:gd name="connsiteY9" fmla="*/ 338038 h 582586"/>
                  <a:gd name="connsiteX10" fmla="*/ 309238 w 622842"/>
                  <a:gd name="connsiteY10" fmla="*/ 61591 h 582586"/>
                  <a:gd name="connsiteX11" fmla="*/ 213545 w 622842"/>
                  <a:gd name="connsiteY11" fmla="*/ 19061 h 582586"/>
                  <a:gd name="connsiteX0" fmla="*/ 213545 w 622842"/>
                  <a:gd name="connsiteY0" fmla="*/ 27533 h 591058"/>
                  <a:gd name="connsiteX1" fmla="*/ 213545 w 622842"/>
                  <a:gd name="connsiteY1" fmla="*/ 335877 h 591058"/>
                  <a:gd name="connsiteX2" fmla="*/ 107386 w 622842"/>
                  <a:gd name="connsiteY2" fmla="*/ 445691 h 591058"/>
                  <a:gd name="connsiteX3" fmla="*/ 26921 w 622842"/>
                  <a:gd name="connsiteY3" fmla="*/ 488388 h 591058"/>
                  <a:gd name="connsiteX4" fmla="*/ 22159 w 622842"/>
                  <a:gd name="connsiteY4" fmla="*/ 569793 h 591058"/>
                  <a:gd name="connsiteX5" fmla="*/ 298605 w 622842"/>
                  <a:gd name="connsiteY5" fmla="*/ 591058 h 591058"/>
                  <a:gd name="connsiteX6" fmla="*/ 585684 w 622842"/>
                  <a:gd name="connsiteY6" fmla="*/ 569793 h 591058"/>
                  <a:gd name="connsiteX7" fmla="*/ 615200 w 622842"/>
                  <a:gd name="connsiteY7" fmla="*/ 517572 h 591058"/>
                  <a:gd name="connsiteX8" fmla="*/ 548083 w 622842"/>
                  <a:gd name="connsiteY8" fmla="*/ 442037 h 591058"/>
                  <a:gd name="connsiteX9" fmla="*/ 351768 w 622842"/>
                  <a:gd name="connsiteY9" fmla="*/ 346510 h 591058"/>
                  <a:gd name="connsiteX10" fmla="*/ 311619 w 622842"/>
                  <a:gd name="connsiteY10" fmla="*/ 46251 h 591058"/>
                  <a:gd name="connsiteX11" fmla="*/ 213545 w 622842"/>
                  <a:gd name="connsiteY11" fmla="*/ 27533 h 591058"/>
                  <a:gd name="connsiteX0" fmla="*/ 213545 w 622842"/>
                  <a:gd name="connsiteY0" fmla="*/ 16552 h 580077"/>
                  <a:gd name="connsiteX1" fmla="*/ 213545 w 622842"/>
                  <a:gd name="connsiteY1" fmla="*/ 324896 h 580077"/>
                  <a:gd name="connsiteX2" fmla="*/ 107386 w 622842"/>
                  <a:gd name="connsiteY2" fmla="*/ 434710 h 580077"/>
                  <a:gd name="connsiteX3" fmla="*/ 26921 w 622842"/>
                  <a:gd name="connsiteY3" fmla="*/ 477407 h 580077"/>
                  <a:gd name="connsiteX4" fmla="*/ 22159 w 622842"/>
                  <a:gd name="connsiteY4" fmla="*/ 558812 h 580077"/>
                  <a:gd name="connsiteX5" fmla="*/ 298605 w 622842"/>
                  <a:gd name="connsiteY5" fmla="*/ 580077 h 580077"/>
                  <a:gd name="connsiteX6" fmla="*/ 585684 w 622842"/>
                  <a:gd name="connsiteY6" fmla="*/ 558812 h 580077"/>
                  <a:gd name="connsiteX7" fmla="*/ 615200 w 622842"/>
                  <a:gd name="connsiteY7" fmla="*/ 506591 h 580077"/>
                  <a:gd name="connsiteX8" fmla="*/ 548083 w 622842"/>
                  <a:gd name="connsiteY8" fmla="*/ 431056 h 580077"/>
                  <a:gd name="connsiteX9" fmla="*/ 351768 w 622842"/>
                  <a:gd name="connsiteY9" fmla="*/ 335529 h 580077"/>
                  <a:gd name="connsiteX10" fmla="*/ 311619 w 622842"/>
                  <a:gd name="connsiteY10" fmla="*/ 35270 h 580077"/>
                  <a:gd name="connsiteX11" fmla="*/ 213545 w 622842"/>
                  <a:gd name="connsiteY11" fmla="*/ 16552 h 580077"/>
                  <a:gd name="connsiteX0" fmla="*/ 213545 w 622842"/>
                  <a:gd name="connsiteY0" fmla="*/ 18793 h 582318"/>
                  <a:gd name="connsiteX1" fmla="*/ 213545 w 622842"/>
                  <a:gd name="connsiteY1" fmla="*/ 327137 h 582318"/>
                  <a:gd name="connsiteX2" fmla="*/ 107386 w 622842"/>
                  <a:gd name="connsiteY2" fmla="*/ 436951 h 582318"/>
                  <a:gd name="connsiteX3" fmla="*/ 26921 w 622842"/>
                  <a:gd name="connsiteY3" fmla="*/ 479648 h 582318"/>
                  <a:gd name="connsiteX4" fmla="*/ 22159 w 622842"/>
                  <a:gd name="connsiteY4" fmla="*/ 561053 h 582318"/>
                  <a:gd name="connsiteX5" fmla="*/ 298605 w 622842"/>
                  <a:gd name="connsiteY5" fmla="*/ 582318 h 582318"/>
                  <a:gd name="connsiteX6" fmla="*/ 585684 w 622842"/>
                  <a:gd name="connsiteY6" fmla="*/ 561053 h 582318"/>
                  <a:gd name="connsiteX7" fmla="*/ 615200 w 622842"/>
                  <a:gd name="connsiteY7" fmla="*/ 508832 h 582318"/>
                  <a:gd name="connsiteX8" fmla="*/ 548083 w 622842"/>
                  <a:gd name="connsiteY8" fmla="*/ 433297 h 582318"/>
                  <a:gd name="connsiteX9" fmla="*/ 351768 w 622842"/>
                  <a:gd name="connsiteY9" fmla="*/ 337770 h 582318"/>
                  <a:gd name="connsiteX10" fmla="*/ 311619 w 622842"/>
                  <a:gd name="connsiteY10" fmla="*/ 37511 h 582318"/>
                  <a:gd name="connsiteX11" fmla="*/ 213545 w 622842"/>
                  <a:gd name="connsiteY11" fmla="*/ 18793 h 582318"/>
                  <a:gd name="connsiteX0" fmla="*/ 206401 w 622842"/>
                  <a:gd name="connsiteY0" fmla="*/ 35975 h 582831"/>
                  <a:gd name="connsiteX1" fmla="*/ 213545 w 622842"/>
                  <a:gd name="connsiteY1" fmla="*/ 327650 h 582831"/>
                  <a:gd name="connsiteX2" fmla="*/ 107386 w 622842"/>
                  <a:gd name="connsiteY2" fmla="*/ 437464 h 582831"/>
                  <a:gd name="connsiteX3" fmla="*/ 26921 w 622842"/>
                  <a:gd name="connsiteY3" fmla="*/ 480161 h 582831"/>
                  <a:gd name="connsiteX4" fmla="*/ 22159 w 622842"/>
                  <a:gd name="connsiteY4" fmla="*/ 561566 h 582831"/>
                  <a:gd name="connsiteX5" fmla="*/ 298605 w 622842"/>
                  <a:gd name="connsiteY5" fmla="*/ 582831 h 582831"/>
                  <a:gd name="connsiteX6" fmla="*/ 585684 w 622842"/>
                  <a:gd name="connsiteY6" fmla="*/ 561566 h 582831"/>
                  <a:gd name="connsiteX7" fmla="*/ 615200 w 622842"/>
                  <a:gd name="connsiteY7" fmla="*/ 509345 h 582831"/>
                  <a:gd name="connsiteX8" fmla="*/ 548083 w 622842"/>
                  <a:gd name="connsiteY8" fmla="*/ 433810 h 582831"/>
                  <a:gd name="connsiteX9" fmla="*/ 351768 w 622842"/>
                  <a:gd name="connsiteY9" fmla="*/ 338283 h 582831"/>
                  <a:gd name="connsiteX10" fmla="*/ 311619 w 622842"/>
                  <a:gd name="connsiteY10" fmla="*/ 38024 h 582831"/>
                  <a:gd name="connsiteX11" fmla="*/ 206401 w 622842"/>
                  <a:gd name="connsiteY11" fmla="*/ 35975 h 582831"/>
                  <a:gd name="connsiteX0" fmla="*/ 206401 w 622842"/>
                  <a:gd name="connsiteY0" fmla="*/ 21605 h 568461"/>
                  <a:gd name="connsiteX1" fmla="*/ 213545 w 622842"/>
                  <a:gd name="connsiteY1" fmla="*/ 313280 h 568461"/>
                  <a:gd name="connsiteX2" fmla="*/ 107386 w 622842"/>
                  <a:gd name="connsiteY2" fmla="*/ 423094 h 568461"/>
                  <a:gd name="connsiteX3" fmla="*/ 26921 w 622842"/>
                  <a:gd name="connsiteY3" fmla="*/ 465791 h 568461"/>
                  <a:gd name="connsiteX4" fmla="*/ 22159 w 622842"/>
                  <a:gd name="connsiteY4" fmla="*/ 547196 h 568461"/>
                  <a:gd name="connsiteX5" fmla="*/ 298605 w 622842"/>
                  <a:gd name="connsiteY5" fmla="*/ 568461 h 568461"/>
                  <a:gd name="connsiteX6" fmla="*/ 585684 w 622842"/>
                  <a:gd name="connsiteY6" fmla="*/ 547196 h 568461"/>
                  <a:gd name="connsiteX7" fmla="*/ 615200 w 622842"/>
                  <a:gd name="connsiteY7" fmla="*/ 494975 h 568461"/>
                  <a:gd name="connsiteX8" fmla="*/ 548083 w 622842"/>
                  <a:gd name="connsiteY8" fmla="*/ 419440 h 568461"/>
                  <a:gd name="connsiteX9" fmla="*/ 351768 w 622842"/>
                  <a:gd name="connsiteY9" fmla="*/ 323913 h 568461"/>
                  <a:gd name="connsiteX10" fmla="*/ 311619 w 622842"/>
                  <a:gd name="connsiteY10" fmla="*/ 23654 h 568461"/>
                  <a:gd name="connsiteX11" fmla="*/ 206401 w 622842"/>
                  <a:gd name="connsiteY11" fmla="*/ 21605 h 568461"/>
                  <a:gd name="connsiteX0" fmla="*/ 206401 w 622842"/>
                  <a:gd name="connsiteY0" fmla="*/ 7945 h 554801"/>
                  <a:gd name="connsiteX1" fmla="*/ 213545 w 622842"/>
                  <a:gd name="connsiteY1" fmla="*/ 299620 h 554801"/>
                  <a:gd name="connsiteX2" fmla="*/ 107386 w 622842"/>
                  <a:gd name="connsiteY2" fmla="*/ 409434 h 554801"/>
                  <a:gd name="connsiteX3" fmla="*/ 26921 w 622842"/>
                  <a:gd name="connsiteY3" fmla="*/ 452131 h 554801"/>
                  <a:gd name="connsiteX4" fmla="*/ 22159 w 622842"/>
                  <a:gd name="connsiteY4" fmla="*/ 533536 h 554801"/>
                  <a:gd name="connsiteX5" fmla="*/ 298605 w 622842"/>
                  <a:gd name="connsiteY5" fmla="*/ 554801 h 554801"/>
                  <a:gd name="connsiteX6" fmla="*/ 585684 w 622842"/>
                  <a:gd name="connsiteY6" fmla="*/ 533536 h 554801"/>
                  <a:gd name="connsiteX7" fmla="*/ 615200 w 622842"/>
                  <a:gd name="connsiteY7" fmla="*/ 481315 h 554801"/>
                  <a:gd name="connsiteX8" fmla="*/ 548083 w 622842"/>
                  <a:gd name="connsiteY8" fmla="*/ 405780 h 554801"/>
                  <a:gd name="connsiteX9" fmla="*/ 351768 w 622842"/>
                  <a:gd name="connsiteY9" fmla="*/ 310253 h 554801"/>
                  <a:gd name="connsiteX10" fmla="*/ 311619 w 622842"/>
                  <a:gd name="connsiteY10" fmla="*/ 9994 h 554801"/>
                  <a:gd name="connsiteX11" fmla="*/ 206401 w 622842"/>
                  <a:gd name="connsiteY11" fmla="*/ 7945 h 554801"/>
                  <a:gd name="connsiteX0" fmla="*/ 206401 w 622842"/>
                  <a:gd name="connsiteY0" fmla="*/ 1197321 h 1744177"/>
                  <a:gd name="connsiteX1" fmla="*/ 213545 w 622842"/>
                  <a:gd name="connsiteY1" fmla="*/ 1488996 h 1744177"/>
                  <a:gd name="connsiteX2" fmla="*/ 107386 w 622842"/>
                  <a:gd name="connsiteY2" fmla="*/ 1598810 h 1744177"/>
                  <a:gd name="connsiteX3" fmla="*/ 26921 w 622842"/>
                  <a:gd name="connsiteY3" fmla="*/ 1641507 h 1744177"/>
                  <a:gd name="connsiteX4" fmla="*/ 22159 w 622842"/>
                  <a:gd name="connsiteY4" fmla="*/ 1722912 h 1744177"/>
                  <a:gd name="connsiteX5" fmla="*/ 298605 w 622842"/>
                  <a:gd name="connsiteY5" fmla="*/ 1744177 h 1744177"/>
                  <a:gd name="connsiteX6" fmla="*/ 585684 w 622842"/>
                  <a:gd name="connsiteY6" fmla="*/ 1722912 h 1744177"/>
                  <a:gd name="connsiteX7" fmla="*/ 615200 w 622842"/>
                  <a:gd name="connsiteY7" fmla="*/ 1670691 h 1744177"/>
                  <a:gd name="connsiteX8" fmla="*/ 548083 w 622842"/>
                  <a:gd name="connsiteY8" fmla="*/ 1595156 h 1744177"/>
                  <a:gd name="connsiteX9" fmla="*/ 351768 w 622842"/>
                  <a:gd name="connsiteY9" fmla="*/ 1499629 h 1744177"/>
                  <a:gd name="connsiteX10" fmla="*/ 273243 w 622842"/>
                  <a:gd name="connsiteY10" fmla="*/ 288 h 1744177"/>
                  <a:gd name="connsiteX11" fmla="*/ 206401 w 622842"/>
                  <a:gd name="connsiteY11" fmla="*/ 1197321 h 1744177"/>
                  <a:gd name="connsiteX0" fmla="*/ 234310 w 622842"/>
                  <a:gd name="connsiteY0" fmla="*/ 1160447 h 1746298"/>
                  <a:gd name="connsiteX1" fmla="*/ 213545 w 622842"/>
                  <a:gd name="connsiteY1" fmla="*/ 1491117 h 1746298"/>
                  <a:gd name="connsiteX2" fmla="*/ 107386 w 622842"/>
                  <a:gd name="connsiteY2" fmla="*/ 1600931 h 1746298"/>
                  <a:gd name="connsiteX3" fmla="*/ 26921 w 622842"/>
                  <a:gd name="connsiteY3" fmla="*/ 1643628 h 1746298"/>
                  <a:gd name="connsiteX4" fmla="*/ 22159 w 622842"/>
                  <a:gd name="connsiteY4" fmla="*/ 1725033 h 1746298"/>
                  <a:gd name="connsiteX5" fmla="*/ 298605 w 622842"/>
                  <a:gd name="connsiteY5" fmla="*/ 1746298 h 1746298"/>
                  <a:gd name="connsiteX6" fmla="*/ 585684 w 622842"/>
                  <a:gd name="connsiteY6" fmla="*/ 1725033 h 1746298"/>
                  <a:gd name="connsiteX7" fmla="*/ 615200 w 622842"/>
                  <a:gd name="connsiteY7" fmla="*/ 1672812 h 1746298"/>
                  <a:gd name="connsiteX8" fmla="*/ 548083 w 622842"/>
                  <a:gd name="connsiteY8" fmla="*/ 1597277 h 1746298"/>
                  <a:gd name="connsiteX9" fmla="*/ 351768 w 622842"/>
                  <a:gd name="connsiteY9" fmla="*/ 1501750 h 1746298"/>
                  <a:gd name="connsiteX10" fmla="*/ 273243 w 622842"/>
                  <a:gd name="connsiteY10" fmla="*/ 2409 h 1746298"/>
                  <a:gd name="connsiteX11" fmla="*/ 234310 w 622842"/>
                  <a:gd name="connsiteY11" fmla="*/ 1160447 h 1746298"/>
                  <a:gd name="connsiteX0" fmla="*/ 234310 w 622842"/>
                  <a:gd name="connsiteY0" fmla="*/ 1315626 h 1901477"/>
                  <a:gd name="connsiteX1" fmla="*/ 213545 w 622842"/>
                  <a:gd name="connsiteY1" fmla="*/ 1646296 h 1901477"/>
                  <a:gd name="connsiteX2" fmla="*/ 107386 w 622842"/>
                  <a:gd name="connsiteY2" fmla="*/ 1756110 h 1901477"/>
                  <a:gd name="connsiteX3" fmla="*/ 26921 w 622842"/>
                  <a:gd name="connsiteY3" fmla="*/ 1798807 h 1901477"/>
                  <a:gd name="connsiteX4" fmla="*/ 22159 w 622842"/>
                  <a:gd name="connsiteY4" fmla="*/ 1880212 h 1901477"/>
                  <a:gd name="connsiteX5" fmla="*/ 298605 w 622842"/>
                  <a:gd name="connsiteY5" fmla="*/ 1901477 h 1901477"/>
                  <a:gd name="connsiteX6" fmla="*/ 585684 w 622842"/>
                  <a:gd name="connsiteY6" fmla="*/ 1880212 h 1901477"/>
                  <a:gd name="connsiteX7" fmla="*/ 615200 w 622842"/>
                  <a:gd name="connsiteY7" fmla="*/ 1827991 h 1901477"/>
                  <a:gd name="connsiteX8" fmla="*/ 548083 w 622842"/>
                  <a:gd name="connsiteY8" fmla="*/ 1752456 h 1901477"/>
                  <a:gd name="connsiteX9" fmla="*/ 351768 w 622842"/>
                  <a:gd name="connsiteY9" fmla="*/ 1656929 h 1901477"/>
                  <a:gd name="connsiteX10" fmla="*/ 273243 w 622842"/>
                  <a:gd name="connsiteY10" fmla="*/ 157588 h 1901477"/>
                  <a:gd name="connsiteX11" fmla="*/ 147355 w 622842"/>
                  <a:gd name="connsiteY11" fmla="*/ 175730 h 1901477"/>
                  <a:gd name="connsiteX12" fmla="*/ 234310 w 622842"/>
                  <a:gd name="connsiteY12" fmla="*/ 1315626 h 1901477"/>
                  <a:gd name="connsiteX0" fmla="*/ 234310 w 622842"/>
                  <a:gd name="connsiteY0" fmla="*/ 1270233 h 1856084"/>
                  <a:gd name="connsiteX1" fmla="*/ 213545 w 622842"/>
                  <a:gd name="connsiteY1" fmla="*/ 1600903 h 1856084"/>
                  <a:gd name="connsiteX2" fmla="*/ 107386 w 622842"/>
                  <a:gd name="connsiteY2" fmla="*/ 1710717 h 1856084"/>
                  <a:gd name="connsiteX3" fmla="*/ 26921 w 622842"/>
                  <a:gd name="connsiteY3" fmla="*/ 1753414 h 1856084"/>
                  <a:gd name="connsiteX4" fmla="*/ 22159 w 622842"/>
                  <a:gd name="connsiteY4" fmla="*/ 1834819 h 1856084"/>
                  <a:gd name="connsiteX5" fmla="*/ 298605 w 622842"/>
                  <a:gd name="connsiteY5" fmla="*/ 1856084 h 1856084"/>
                  <a:gd name="connsiteX6" fmla="*/ 585684 w 622842"/>
                  <a:gd name="connsiteY6" fmla="*/ 1834819 h 1856084"/>
                  <a:gd name="connsiteX7" fmla="*/ 615200 w 622842"/>
                  <a:gd name="connsiteY7" fmla="*/ 1782598 h 1856084"/>
                  <a:gd name="connsiteX8" fmla="*/ 548083 w 622842"/>
                  <a:gd name="connsiteY8" fmla="*/ 1707063 h 1856084"/>
                  <a:gd name="connsiteX9" fmla="*/ 351768 w 622842"/>
                  <a:gd name="connsiteY9" fmla="*/ 1611536 h 1856084"/>
                  <a:gd name="connsiteX10" fmla="*/ 273243 w 622842"/>
                  <a:gd name="connsiteY10" fmla="*/ 112195 h 1856084"/>
                  <a:gd name="connsiteX11" fmla="*/ 224107 w 622842"/>
                  <a:gd name="connsiteY11" fmla="*/ 110841 h 1856084"/>
                  <a:gd name="connsiteX12" fmla="*/ 147355 w 622842"/>
                  <a:gd name="connsiteY12" fmla="*/ 130337 h 1856084"/>
                  <a:gd name="connsiteX13" fmla="*/ 234310 w 622842"/>
                  <a:gd name="connsiteY13" fmla="*/ 1270233 h 1856084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179280 h 1765131"/>
                  <a:gd name="connsiteX1" fmla="*/ 213545 w 622842"/>
                  <a:gd name="connsiteY1" fmla="*/ 1509950 h 1765131"/>
                  <a:gd name="connsiteX2" fmla="*/ 107386 w 622842"/>
                  <a:gd name="connsiteY2" fmla="*/ 1619764 h 1765131"/>
                  <a:gd name="connsiteX3" fmla="*/ 26921 w 622842"/>
                  <a:gd name="connsiteY3" fmla="*/ 1662461 h 1765131"/>
                  <a:gd name="connsiteX4" fmla="*/ 22159 w 622842"/>
                  <a:gd name="connsiteY4" fmla="*/ 1743866 h 1765131"/>
                  <a:gd name="connsiteX5" fmla="*/ 298605 w 622842"/>
                  <a:gd name="connsiteY5" fmla="*/ 1765131 h 1765131"/>
                  <a:gd name="connsiteX6" fmla="*/ 585684 w 622842"/>
                  <a:gd name="connsiteY6" fmla="*/ 1743866 h 1765131"/>
                  <a:gd name="connsiteX7" fmla="*/ 615200 w 622842"/>
                  <a:gd name="connsiteY7" fmla="*/ 1691645 h 1765131"/>
                  <a:gd name="connsiteX8" fmla="*/ 548083 w 622842"/>
                  <a:gd name="connsiteY8" fmla="*/ 1616110 h 1765131"/>
                  <a:gd name="connsiteX9" fmla="*/ 351768 w 622842"/>
                  <a:gd name="connsiteY9" fmla="*/ 1520583 h 1765131"/>
                  <a:gd name="connsiteX10" fmla="*/ 273243 w 622842"/>
                  <a:gd name="connsiteY10" fmla="*/ 21242 h 1765131"/>
                  <a:gd name="connsiteX11" fmla="*/ 224107 w 622842"/>
                  <a:gd name="connsiteY11" fmla="*/ 19888 h 1765131"/>
                  <a:gd name="connsiteX12" fmla="*/ 147355 w 622842"/>
                  <a:gd name="connsiteY12" fmla="*/ 39384 h 1765131"/>
                  <a:gd name="connsiteX13" fmla="*/ 234310 w 622842"/>
                  <a:gd name="connsiteY13" fmla="*/ 1179280 h 1765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2842" h="1765131">
                    <a:moveTo>
                      <a:pt x="234310" y="1179280"/>
                    </a:moveTo>
                    <a:cubicBezTo>
                      <a:pt x="245342" y="1424374"/>
                      <a:pt x="234699" y="1436536"/>
                      <a:pt x="213545" y="1509950"/>
                    </a:cubicBezTo>
                    <a:cubicBezTo>
                      <a:pt x="192391" y="1583364"/>
                      <a:pt x="138490" y="1594346"/>
                      <a:pt x="107386" y="1619764"/>
                    </a:cubicBezTo>
                    <a:cubicBezTo>
                      <a:pt x="76282" y="1645182"/>
                      <a:pt x="41125" y="1641777"/>
                      <a:pt x="26921" y="1662461"/>
                    </a:cubicBezTo>
                    <a:cubicBezTo>
                      <a:pt x="12717" y="1683145"/>
                      <a:pt x="-23122" y="1726754"/>
                      <a:pt x="22159" y="1743866"/>
                    </a:cubicBezTo>
                    <a:cubicBezTo>
                      <a:pt x="67440" y="1760978"/>
                      <a:pt x="204684" y="1765131"/>
                      <a:pt x="298605" y="1765131"/>
                    </a:cubicBezTo>
                    <a:cubicBezTo>
                      <a:pt x="392526" y="1765131"/>
                      <a:pt x="532918" y="1756114"/>
                      <a:pt x="585684" y="1743866"/>
                    </a:cubicBezTo>
                    <a:cubicBezTo>
                      <a:pt x="638450" y="1731618"/>
                      <a:pt x="621467" y="1712938"/>
                      <a:pt x="615200" y="1691645"/>
                    </a:cubicBezTo>
                    <a:cubicBezTo>
                      <a:pt x="608933" y="1670352"/>
                      <a:pt x="591988" y="1644620"/>
                      <a:pt x="548083" y="1616110"/>
                    </a:cubicBezTo>
                    <a:cubicBezTo>
                      <a:pt x="504178" y="1587600"/>
                      <a:pt x="387210" y="1586150"/>
                      <a:pt x="351768" y="1520583"/>
                    </a:cubicBezTo>
                    <a:cubicBezTo>
                      <a:pt x="316326" y="1455016"/>
                      <a:pt x="284054" y="66635"/>
                      <a:pt x="273243" y="21242"/>
                    </a:cubicBezTo>
                    <a:cubicBezTo>
                      <a:pt x="262432" y="-24151"/>
                      <a:pt x="245088" y="16864"/>
                      <a:pt x="224107" y="19888"/>
                    </a:cubicBezTo>
                    <a:cubicBezTo>
                      <a:pt x="203126" y="22912"/>
                      <a:pt x="119489" y="-4368"/>
                      <a:pt x="147355" y="39384"/>
                    </a:cubicBezTo>
                    <a:cubicBezTo>
                      <a:pt x="161799" y="235640"/>
                      <a:pt x="223278" y="934186"/>
                      <a:pt x="234310" y="11792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>
                  <a:solidFill>
                    <a:schemeClr val="accent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31" name="Volný tvar 30"/>
              <p:cNvSpPr/>
              <p:nvPr/>
            </p:nvSpPr>
            <p:spPr>
              <a:xfrm rot="171859">
                <a:off x="1609383" y="294066"/>
                <a:ext cx="859307" cy="2140189"/>
              </a:xfrm>
              <a:custGeom>
                <a:avLst/>
                <a:gdLst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65492 w 633009"/>
                  <a:gd name="connsiteY3" fmla="*/ 402431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50056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332192 w 633009"/>
                  <a:gd name="connsiteY16" fmla="*/ 1257577 h 1794064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90787 w 633009"/>
                  <a:gd name="connsiteY2" fmla="*/ 1558284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90787 w 633009"/>
                  <a:gd name="connsiteY2" fmla="*/ 1558284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190787 w 633009"/>
                  <a:gd name="connsiteY2" fmla="*/ 1558284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5816 w 633009"/>
                  <a:gd name="connsiteY3" fmla="*/ 162076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5816 w 633009"/>
                  <a:gd name="connsiteY3" fmla="*/ 162076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5816 w 633009"/>
                  <a:gd name="connsiteY3" fmla="*/ 162076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1715 w 633009"/>
                  <a:gd name="connsiteY3" fmla="*/ 162858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3009" h="1794064">
                    <a:moveTo>
                      <a:pt x="140807" y="0"/>
                    </a:moveTo>
                    <a:cubicBezTo>
                      <a:pt x="152118" y="86915"/>
                      <a:pt x="215075" y="906139"/>
                      <a:pt x="225450" y="1162758"/>
                    </a:cubicBezTo>
                    <a:cubicBezTo>
                      <a:pt x="235825" y="1419377"/>
                      <a:pt x="220348" y="1462075"/>
                      <a:pt x="203059" y="1539712"/>
                    </a:cubicBezTo>
                    <a:cubicBezTo>
                      <a:pt x="185770" y="1617349"/>
                      <a:pt x="154361" y="1606443"/>
                      <a:pt x="121715" y="1628582"/>
                    </a:cubicBezTo>
                    <a:cubicBezTo>
                      <a:pt x="89069" y="1650721"/>
                      <a:pt x="58590" y="1671042"/>
                      <a:pt x="39298" y="1688583"/>
                    </a:cubicBezTo>
                    <a:cubicBezTo>
                      <a:pt x="20006" y="1706124"/>
                      <a:pt x="9930" y="1719143"/>
                      <a:pt x="5961" y="1733827"/>
                    </a:cubicBezTo>
                    <a:cubicBezTo>
                      <a:pt x="1992" y="1748511"/>
                      <a:pt x="-9120" y="1767164"/>
                      <a:pt x="15486" y="1776689"/>
                    </a:cubicBezTo>
                    <a:cubicBezTo>
                      <a:pt x="40092" y="1786214"/>
                      <a:pt x="82161" y="1788596"/>
                      <a:pt x="153598" y="1790977"/>
                    </a:cubicBezTo>
                    <a:cubicBezTo>
                      <a:pt x="225035" y="1793358"/>
                      <a:pt x="367117" y="1796533"/>
                      <a:pt x="444111" y="1790977"/>
                    </a:cubicBezTo>
                    <a:cubicBezTo>
                      <a:pt x="521105" y="1785421"/>
                      <a:pt x="585796" y="1771530"/>
                      <a:pt x="615561" y="1757639"/>
                    </a:cubicBezTo>
                    <a:cubicBezTo>
                      <a:pt x="645326" y="1743748"/>
                      <a:pt x="629451" y="1722714"/>
                      <a:pt x="622704" y="1707633"/>
                    </a:cubicBezTo>
                    <a:cubicBezTo>
                      <a:pt x="615957" y="1692552"/>
                      <a:pt x="600479" y="1683027"/>
                      <a:pt x="575079" y="1667152"/>
                    </a:cubicBezTo>
                    <a:cubicBezTo>
                      <a:pt x="549679" y="1651277"/>
                      <a:pt x="507213" y="1629846"/>
                      <a:pt x="470304" y="1612383"/>
                    </a:cubicBezTo>
                    <a:cubicBezTo>
                      <a:pt x="433395" y="1594920"/>
                      <a:pt x="375451" y="1587380"/>
                      <a:pt x="353623" y="1562377"/>
                    </a:cubicBezTo>
                    <a:cubicBezTo>
                      <a:pt x="331795" y="1537374"/>
                      <a:pt x="341717" y="1505227"/>
                      <a:pt x="339336" y="1462364"/>
                    </a:cubicBezTo>
                    <a:cubicBezTo>
                      <a:pt x="336955" y="1419502"/>
                      <a:pt x="348667" y="1547846"/>
                      <a:pt x="339336" y="1305202"/>
                    </a:cubicBezTo>
                    <a:cubicBezTo>
                      <a:pt x="330005" y="1062558"/>
                      <a:pt x="286327" y="13247"/>
                      <a:pt x="283351" y="6500"/>
                    </a:cubicBezTo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sp>
          <p:nvSpPr>
            <p:cNvPr id="28" name="Šipka doprava 27"/>
            <p:cNvSpPr/>
            <p:nvPr/>
          </p:nvSpPr>
          <p:spPr>
            <a:xfrm rot="15004261">
              <a:off x="3009052" y="7434327"/>
              <a:ext cx="627968" cy="285559"/>
            </a:xfrm>
            <a:prstGeom prst="rightArrow">
              <a:avLst>
                <a:gd name="adj1" fmla="val 35909"/>
                <a:gd name="adj2" fmla="val 50000"/>
              </a:avLst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/>
            </a:p>
          </p:txBody>
        </p:sp>
        <p:sp>
          <p:nvSpPr>
            <p:cNvPr id="29" name="Volný tvar 28"/>
            <p:cNvSpPr>
              <a:spLocks/>
            </p:cNvSpPr>
            <p:nvPr/>
          </p:nvSpPr>
          <p:spPr>
            <a:xfrm flipH="1">
              <a:off x="9217124" y="2921682"/>
              <a:ext cx="724891" cy="129893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</p:grpSp>
    </p:spTree>
    <p:extLst>
      <p:ext uri="{BB962C8B-B14F-4D97-AF65-F5344CB8AC3E}">
        <p14:creationId xmlns:p14="http://schemas.microsoft.com/office/powerpoint/2010/main" val="1852293643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ovéPole 2"/>
          <p:cNvSpPr txBox="1"/>
          <p:nvPr/>
        </p:nvSpPr>
        <p:spPr>
          <a:xfrm>
            <a:off x="330845" y="836712"/>
            <a:ext cx="374441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Na těle neuronu můžou být zároveň excitační i inhibiční synapse</a:t>
            </a:r>
          </a:p>
          <a:p>
            <a:r>
              <a:rPr lang="cs-CZ" b="1" dirty="0"/>
              <a:t>EPSP a IPSP se sčítají</a:t>
            </a:r>
          </a:p>
        </p:txBody>
      </p:sp>
      <p:grpSp>
        <p:nvGrpSpPr>
          <p:cNvPr id="9" name="Skupina 8"/>
          <p:cNvGrpSpPr/>
          <p:nvPr/>
        </p:nvGrpSpPr>
        <p:grpSpPr>
          <a:xfrm rot="171859">
            <a:off x="1277441" y="3182449"/>
            <a:ext cx="679151" cy="1691492"/>
            <a:chOff x="6218627" y="-164582"/>
            <a:chExt cx="633009" cy="1794063"/>
          </a:xfrm>
        </p:grpSpPr>
        <p:sp>
          <p:nvSpPr>
            <p:cNvPr id="16" name="Volný tvar 15"/>
            <p:cNvSpPr/>
            <p:nvPr/>
          </p:nvSpPr>
          <p:spPr>
            <a:xfrm>
              <a:off x="6219153" y="-138350"/>
              <a:ext cx="622841" cy="1765132"/>
            </a:xfrm>
            <a:custGeom>
              <a:avLst/>
              <a:gdLst>
                <a:gd name="connsiteX0" fmla="*/ 214436 w 627154"/>
                <a:gd name="connsiteY0" fmla="*/ 19061 h 582586"/>
                <a:gd name="connsiteX1" fmla="*/ 214436 w 627154"/>
                <a:gd name="connsiteY1" fmla="*/ 327405 h 582586"/>
                <a:gd name="connsiteX2" fmla="*/ 86845 w 627154"/>
                <a:gd name="connsiteY2" fmla="*/ 444363 h 582586"/>
                <a:gd name="connsiteX3" fmla="*/ 23050 w 627154"/>
                <a:gd name="connsiteY3" fmla="*/ 465628 h 582586"/>
                <a:gd name="connsiteX4" fmla="*/ 23050 w 627154"/>
                <a:gd name="connsiteY4" fmla="*/ 561321 h 582586"/>
                <a:gd name="connsiteX5" fmla="*/ 299496 w 627154"/>
                <a:gd name="connsiteY5" fmla="*/ 582586 h 582586"/>
                <a:gd name="connsiteX6" fmla="*/ 586575 w 627154"/>
                <a:gd name="connsiteY6" fmla="*/ 561321 h 582586"/>
                <a:gd name="connsiteX7" fmla="*/ 618473 w 627154"/>
                <a:gd name="connsiteY7" fmla="*/ 540056 h 582586"/>
                <a:gd name="connsiteX8" fmla="*/ 522780 w 627154"/>
                <a:gd name="connsiteY8" fmla="*/ 454996 h 582586"/>
                <a:gd name="connsiteX9" fmla="*/ 352659 w 627154"/>
                <a:gd name="connsiteY9" fmla="*/ 338038 h 582586"/>
                <a:gd name="connsiteX10" fmla="*/ 310129 w 627154"/>
                <a:gd name="connsiteY10" fmla="*/ 61591 h 582586"/>
                <a:gd name="connsiteX11" fmla="*/ 214436 w 627154"/>
                <a:gd name="connsiteY11" fmla="*/ 19061 h 582586"/>
                <a:gd name="connsiteX0" fmla="*/ 214436 w 625293"/>
                <a:gd name="connsiteY0" fmla="*/ 19061 h 582586"/>
                <a:gd name="connsiteX1" fmla="*/ 214436 w 625293"/>
                <a:gd name="connsiteY1" fmla="*/ 327405 h 582586"/>
                <a:gd name="connsiteX2" fmla="*/ 86845 w 625293"/>
                <a:gd name="connsiteY2" fmla="*/ 444363 h 582586"/>
                <a:gd name="connsiteX3" fmla="*/ 23050 w 625293"/>
                <a:gd name="connsiteY3" fmla="*/ 465628 h 582586"/>
                <a:gd name="connsiteX4" fmla="*/ 23050 w 625293"/>
                <a:gd name="connsiteY4" fmla="*/ 561321 h 582586"/>
                <a:gd name="connsiteX5" fmla="*/ 299496 w 625293"/>
                <a:gd name="connsiteY5" fmla="*/ 582586 h 582586"/>
                <a:gd name="connsiteX6" fmla="*/ 586575 w 625293"/>
                <a:gd name="connsiteY6" fmla="*/ 561321 h 582586"/>
                <a:gd name="connsiteX7" fmla="*/ 618473 w 625293"/>
                <a:gd name="connsiteY7" fmla="*/ 540056 h 582586"/>
                <a:gd name="connsiteX8" fmla="*/ 548974 w 625293"/>
                <a:gd name="connsiteY8" fmla="*/ 433565 h 582586"/>
                <a:gd name="connsiteX9" fmla="*/ 352659 w 625293"/>
                <a:gd name="connsiteY9" fmla="*/ 338038 h 582586"/>
                <a:gd name="connsiteX10" fmla="*/ 310129 w 625293"/>
                <a:gd name="connsiteY10" fmla="*/ 61591 h 582586"/>
                <a:gd name="connsiteX11" fmla="*/ 214436 w 625293"/>
                <a:gd name="connsiteY11" fmla="*/ 19061 h 582586"/>
                <a:gd name="connsiteX0" fmla="*/ 214436 w 623733"/>
                <a:gd name="connsiteY0" fmla="*/ 19061 h 582586"/>
                <a:gd name="connsiteX1" fmla="*/ 214436 w 623733"/>
                <a:gd name="connsiteY1" fmla="*/ 327405 h 582586"/>
                <a:gd name="connsiteX2" fmla="*/ 86845 w 623733"/>
                <a:gd name="connsiteY2" fmla="*/ 444363 h 582586"/>
                <a:gd name="connsiteX3" fmla="*/ 23050 w 623733"/>
                <a:gd name="connsiteY3" fmla="*/ 465628 h 582586"/>
                <a:gd name="connsiteX4" fmla="*/ 23050 w 623733"/>
                <a:gd name="connsiteY4" fmla="*/ 561321 h 582586"/>
                <a:gd name="connsiteX5" fmla="*/ 299496 w 623733"/>
                <a:gd name="connsiteY5" fmla="*/ 582586 h 582586"/>
                <a:gd name="connsiteX6" fmla="*/ 586575 w 623733"/>
                <a:gd name="connsiteY6" fmla="*/ 561321 h 582586"/>
                <a:gd name="connsiteX7" fmla="*/ 616091 w 623733"/>
                <a:gd name="connsiteY7" fmla="*/ 509100 h 582586"/>
                <a:gd name="connsiteX8" fmla="*/ 548974 w 623733"/>
                <a:gd name="connsiteY8" fmla="*/ 433565 h 582586"/>
                <a:gd name="connsiteX9" fmla="*/ 352659 w 623733"/>
                <a:gd name="connsiteY9" fmla="*/ 338038 h 582586"/>
                <a:gd name="connsiteX10" fmla="*/ 310129 w 623733"/>
                <a:gd name="connsiteY10" fmla="*/ 61591 h 582586"/>
                <a:gd name="connsiteX11" fmla="*/ 214436 w 623733"/>
                <a:gd name="connsiteY11" fmla="*/ 19061 h 582586"/>
                <a:gd name="connsiteX0" fmla="*/ 215398 w 624695"/>
                <a:gd name="connsiteY0" fmla="*/ 19061 h 582586"/>
                <a:gd name="connsiteX1" fmla="*/ 215398 w 624695"/>
                <a:gd name="connsiteY1" fmla="*/ 327405 h 582586"/>
                <a:gd name="connsiteX2" fmla="*/ 109239 w 624695"/>
                <a:gd name="connsiteY2" fmla="*/ 437219 h 582586"/>
                <a:gd name="connsiteX3" fmla="*/ 24012 w 624695"/>
                <a:gd name="connsiteY3" fmla="*/ 465628 h 582586"/>
                <a:gd name="connsiteX4" fmla="*/ 24012 w 624695"/>
                <a:gd name="connsiteY4" fmla="*/ 561321 h 582586"/>
                <a:gd name="connsiteX5" fmla="*/ 300458 w 624695"/>
                <a:gd name="connsiteY5" fmla="*/ 582586 h 582586"/>
                <a:gd name="connsiteX6" fmla="*/ 587537 w 624695"/>
                <a:gd name="connsiteY6" fmla="*/ 561321 h 582586"/>
                <a:gd name="connsiteX7" fmla="*/ 617053 w 624695"/>
                <a:gd name="connsiteY7" fmla="*/ 509100 h 582586"/>
                <a:gd name="connsiteX8" fmla="*/ 549936 w 624695"/>
                <a:gd name="connsiteY8" fmla="*/ 433565 h 582586"/>
                <a:gd name="connsiteX9" fmla="*/ 353621 w 624695"/>
                <a:gd name="connsiteY9" fmla="*/ 338038 h 582586"/>
                <a:gd name="connsiteX10" fmla="*/ 311091 w 624695"/>
                <a:gd name="connsiteY10" fmla="*/ 61591 h 582586"/>
                <a:gd name="connsiteX11" fmla="*/ 215398 w 624695"/>
                <a:gd name="connsiteY11" fmla="*/ 19061 h 582586"/>
                <a:gd name="connsiteX0" fmla="*/ 213545 w 622842"/>
                <a:gd name="connsiteY0" fmla="*/ 19061 h 582586"/>
                <a:gd name="connsiteX1" fmla="*/ 213545 w 622842"/>
                <a:gd name="connsiteY1" fmla="*/ 327405 h 582586"/>
                <a:gd name="connsiteX2" fmla="*/ 107386 w 622842"/>
                <a:gd name="connsiteY2" fmla="*/ 437219 h 582586"/>
                <a:gd name="connsiteX3" fmla="*/ 26921 w 622842"/>
                <a:gd name="connsiteY3" fmla="*/ 479916 h 582586"/>
                <a:gd name="connsiteX4" fmla="*/ 22159 w 622842"/>
                <a:gd name="connsiteY4" fmla="*/ 561321 h 582586"/>
                <a:gd name="connsiteX5" fmla="*/ 298605 w 622842"/>
                <a:gd name="connsiteY5" fmla="*/ 582586 h 582586"/>
                <a:gd name="connsiteX6" fmla="*/ 585684 w 622842"/>
                <a:gd name="connsiteY6" fmla="*/ 561321 h 582586"/>
                <a:gd name="connsiteX7" fmla="*/ 615200 w 622842"/>
                <a:gd name="connsiteY7" fmla="*/ 509100 h 582586"/>
                <a:gd name="connsiteX8" fmla="*/ 548083 w 622842"/>
                <a:gd name="connsiteY8" fmla="*/ 433565 h 582586"/>
                <a:gd name="connsiteX9" fmla="*/ 351768 w 622842"/>
                <a:gd name="connsiteY9" fmla="*/ 338038 h 582586"/>
                <a:gd name="connsiteX10" fmla="*/ 309238 w 622842"/>
                <a:gd name="connsiteY10" fmla="*/ 61591 h 582586"/>
                <a:gd name="connsiteX11" fmla="*/ 213545 w 622842"/>
                <a:gd name="connsiteY11" fmla="*/ 19061 h 582586"/>
                <a:gd name="connsiteX0" fmla="*/ 213545 w 622842"/>
                <a:gd name="connsiteY0" fmla="*/ 27533 h 591058"/>
                <a:gd name="connsiteX1" fmla="*/ 213545 w 622842"/>
                <a:gd name="connsiteY1" fmla="*/ 335877 h 591058"/>
                <a:gd name="connsiteX2" fmla="*/ 107386 w 622842"/>
                <a:gd name="connsiteY2" fmla="*/ 445691 h 591058"/>
                <a:gd name="connsiteX3" fmla="*/ 26921 w 622842"/>
                <a:gd name="connsiteY3" fmla="*/ 488388 h 591058"/>
                <a:gd name="connsiteX4" fmla="*/ 22159 w 622842"/>
                <a:gd name="connsiteY4" fmla="*/ 569793 h 591058"/>
                <a:gd name="connsiteX5" fmla="*/ 298605 w 622842"/>
                <a:gd name="connsiteY5" fmla="*/ 591058 h 591058"/>
                <a:gd name="connsiteX6" fmla="*/ 585684 w 622842"/>
                <a:gd name="connsiteY6" fmla="*/ 569793 h 591058"/>
                <a:gd name="connsiteX7" fmla="*/ 615200 w 622842"/>
                <a:gd name="connsiteY7" fmla="*/ 517572 h 591058"/>
                <a:gd name="connsiteX8" fmla="*/ 548083 w 622842"/>
                <a:gd name="connsiteY8" fmla="*/ 442037 h 591058"/>
                <a:gd name="connsiteX9" fmla="*/ 351768 w 622842"/>
                <a:gd name="connsiteY9" fmla="*/ 346510 h 591058"/>
                <a:gd name="connsiteX10" fmla="*/ 311619 w 622842"/>
                <a:gd name="connsiteY10" fmla="*/ 46251 h 591058"/>
                <a:gd name="connsiteX11" fmla="*/ 213545 w 622842"/>
                <a:gd name="connsiteY11" fmla="*/ 27533 h 591058"/>
                <a:gd name="connsiteX0" fmla="*/ 213545 w 622842"/>
                <a:gd name="connsiteY0" fmla="*/ 16552 h 580077"/>
                <a:gd name="connsiteX1" fmla="*/ 213545 w 622842"/>
                <a:gd name="connsiteY1" fmla="*/ 324896 h 580077"/>
                <a:gd name="connsiteX2" fmla="*/ 107386 w 622842"/>
                <a:gd name="connsiteY2" fmla="*/ 434710 h 580077"/>
                <a:gd name="connsiteX3" fmla="*/ 26921 w 622842"/>
                <a:gd name="connsiteY3" fmla="*/ 477407 h 580077"/>
                <a:gd name="connsiteX4" fmla="*/ 22159 w 622842"/>
                <a:gd name="connsiteY4" fmla="*/ 558812 h 580077"/>
                <a:gd name="connsiteX5" fmla="*/ 298605 w 622842"/>
                <a:gd name="connsiteY5" fmla="*/ 580077 h 580077"/>
                <a:gd name="connsiteX6" fmla="*/ 585684 w 622842"/>
                <a:gd name="connsiteY6" fmla="*/ 558812 h 580077"/>
                <a:gd name="connsiteX7" fmla="*/ 615200 w 622842"/>
                <a:gd name="connsiteY7" fmla="*/ 506591 h 580077"/>
                <a:gd name="connsiteX8" fmla="*/ 548083 w 622842"/>
                <a:gd name="connsiteY8" fmla="*/ 431056 h 580077"/>
                <a:gd name="connsiteX9" fmla="*/ 351768 w 622842"/>
                <a:gd name="connsiteY9" fmla="*/ 335529 h 580077"/>
                <a:gd name="connsiteX10" fmla="*/ 311619 w 622842"/>
                <a:gd name="connsiteY10" fmla="*/ 35270 h 580077"/>
                <a:gd name="connsiteX11" fmla="*/ 213545 w 622842"/>
                <a:gd name="connsiteY11" fmla="*/ 16552 h 580077"/>
                <a:gd name="connsiteX0" fmla="*/ 213545 w 622842"/>
                <a:gd name="connsiteY0" fmla="*/ 18793 h 582318"/>
                <a:gd name="connsiteX1" fmla="*/ 213545 w 622842"/>
                <a:gd name="connsiteY1" fmla="*/ 327137 h 582318"/>
                <a:gd name="connsiteX2" fmla="*/ 107386 w 622842"/>
                <a:gd name="connsiteY2" fmla="*/ 436951 h 582318"/>
                <a:gd name="connsiteX3" fmla="*/ 26921 w 622842"/>
                <a:gd name="connsiteY3" fmla="*/ 479648 h 582318"/>
                <a:gd name="connsiteX4" fmla="*/ 22159 w 622842"/>
                <a:gd name="connsiteY4" fmla="*/ 561053 h 582318"/>
                <a:gd name="connsiteX5" fmla="*/ 298605 w 622842"/>
                <a:gd name="connsiteY5" fmla="*/ 582318 h 582318"/>
                <a:gd name="connsiteX6" fmla="*/ 585684 w 622842"/>
                <a:gd name="connsiteY6" fmla="*/ 561053 h 582318"/>
                <a:gd name="connsiteX7" fmla="*/ 615200 w 622842"/>
                <a:gd name="connsiteY7" fmla="*/ 508832 h 582318"/>
                <a:gd name="connsiteX8" fmla="*/ 548083 w 622842"/>
                <a:gd name="connsiteY8" fmla="*/ 433297 h 582318"/>
                <a:gd name="connsiteX9" fmla="*/ 351768 w 622842"/>
                <a:gd name="connsiteY9" fmla="*/ 337770 h 582318"/>
                <a:gd name="connsiteX10" fmla="*/ 311619 w 622842"/>
                <a:gd name="connsiteY10" fmla="*/ 37511 h 582318"/>
                <a:gd name="connsiteX11" fmla="*/ 213545 w 622842"/>
                <a:gd name="connsiteY11" fmla="*/ 18793 h 582318"/>
                <a:gd name="connsiteX0" fmla="*/ 206401 w 622842"/>
                <a:gd name="connsiteY0" fmla="*/ 35975 h 582831"/>
                <a:gd name="connsiteX1" fmla="*/ 213545 w 622842"/>
                <a:gd name="connsiteY1" fmla="*/ 327650 h 582831"/>
                <a:gd name="connsiteX2" fmla="*/ 107386 w 622842"/>
                <a:gd name="connsiteY2" fmla="*/ 437464 h 582831"/>
                <a:gd name="connsiteX3" fmla="*/ 26921 w 622842"/>
                <a:gd name="connsiteY3" fmla="*/ 480161 h 582831"/>
                <a:gd name="connsiteX4" fmla="*/ 22159 w 622842"/>
                <a:gd name="connsiteY4" fmla="*/ 561566 h 582831"/>
                <a:gd name="connsiteX5" fmla="*/ 298605 w 622842"/>
                <a:gd name="connsiteY5" fmla="*/ 582831 h 582831"/>
                <a:gd name="connsiteX6" fmla="*/ 585684 w 622842"/>
                <a:gd name="connsiteY6" fmla="*/ 561566 h 582831"/>
                <a:gd name="connsiteX7" fmla="*/ 615200 w 622842"/>
                <a:gd name="connsiteY7" fmla="*/ 509345 h 582831"/>
                <a:gd name="connsiteX8" fmla="*/ 548083 w 622842"/>
                <a:gd name="connsiteY8" fmla="*/ 433810 h 582831"/>
                <a:gd name="connsiteX9" fmla="*/ 351768 w 622842"/>
                <a:gd name="connsiteY9" fmla="*/ 338283 h 582831"/>
                <a:gd name="connsiteX10" fmla="*/ 311619 w 622842"/>
                <a:gd name="connsiteY10" fmla="*/ 38024 h 582831"/>
                <a:gd name="connsiteX11" fmla="*/ 206401 w 622842"/>
                <a:gd name="connsiteY11" fmla="*/ 35975 h 582831"/>
                <a:gd name="connsiteX0" fmla="*/ 206401 w 622842"/>
                <a:gd name="connsiteY0" fmla="*/ 21605 h 568461"/>
                <a:gd name="connsiteX1" fmla="*/ 213545 w 622842"/>
                <a:gd name="connsiteY1" fmla="*/ 313280 h 568461"/>
                <a:gd name="connsiteX2" fmla="*/ 107386 w 622842"/>
                <a:gd name="connsiteY2" fmla="*/ 423094 h 568461"/>
                <a:gd name="connsiteX3" fmla="*/ 26921 w 622842"/>
                <a:gd name="connsiteY3" fmla="*/ 465791 h 568461"/>
                <a:gd name="connsiteX4" fmla="*/ 22159 w 622842"/>
                <a:gd name="connsiteY4" fmla="*/ 547196 h 568461"/>
                <a:gd name="connsiteX5" fmla="*/ 298605 w 622842"/>
                <a:gd name="connsiteY5" fmla="*/ 568461 h 568461"/>
                <a:gd name="connsiteX6" fmla="*/ 585684 w 622842"/>
                <a:gd name="connsiteY6" fmla="*/ 547196 h 568461"/>
                <a:gd name="connsiteX7" fmla="*/ 615200 w 622842"/>
                <a:gd name="connsiteY7" fmla="*/ 494975 h 568461"/>
                <a:gd name="connsiteX8" fmla="*/ 548083 w 622842"/>
                <a:gd name="connsiteY8" fmla="*/ 419440 h 568461"/>
                <a:gd name="connsiteX9" fmla="*/ 351768 w 622842"/>
                <a:gd name="connsiteY9" fmla="*/ 323913 h 568461"/>
                <a:gd name="connsiteX10" fmla="*/ 311619 w 622842"/>
                <a:gd name="connsiteY10" fmla="*/ 23654 h 568461"/>
                <a:gd name="connsiteX11" fmla="*/ 206401 w 622842"/>
                <a:gd name="connsiteY11" fmla="*/ 21605 h 568461"/>
                <a:gd name="connsiteX0" fmla="*/ 206401 w 622842"/>
                <a:gd name="connsiteY0" fmla="*/ 7945 h 554801"/>
                <a:gd name="connsiteX1" fmla="*/ 213545 w 622842"/>
                <a:gd name="connsiteY1" fmla="*/ 299620 h 554801"/>
                <a:gd name="connsiteX2" fmla="*/ 107386 w 622842"/>
                <a:gd name="connsiteY2" fmla="*/ 409434 h 554801"/>
                <a:gd name="connsiteX3" fmla="*/ 26921 w 622842"/>
                <a:gd name="connsiteY3" fmla="*/ 452131 h 554801"/>
                <a:gd name="connsiteX4" fmla="*/ 22159 w 622842"/>
                <a:gd name="connsiteY4" fmla="*/ 533536 h 554801"/>
                <a:gd name="connsiteX5" fmla="*/ 298605 w 622842"/>
                <a:gd name="connsiteY5" fmla="*/ 554801 h 554801"/>
                <a:gd name="connsiteX6" fmla="*/ 585684 w 622842"/>
                <a:gd name="connsiteY6" fmla="*/ 533536 h 554801"/>
                <a:gd name="connsiteX7" fmla="*/ 615200 w 622842"/>
                <a:gd name="connsiteY7" fmla="*/ 481315 h 554801"/>
                <a:gd name="connsiteX8" fmla="*/ 548083 w 622842"/>
                <a:gd name="connsiteY8" fmla="*/ 405780 h 554801"/>
                <a:gd name="connsiteX9" fmla="*/ 351768 w 622842"/>
                <a:gd name="connsiteY9" fmla="*/ 310253 h 554801"/>
                <a:gd name="connsiteX10" fmla="*/ 311619 w 622842"/>
                <a:gd name="connsiteY10" fmla="*/ 9994 h 554801"/>
                <a:gd name="connsiteX11" fmla="*/ 206401 w 622842"/>
                <a:gd name="connsiteY11" fmla="*/ 7945 h 554801"/>
                <a:gd name="connsiteX0" fmla="*/ 206401 w 622842"/>
                <a:gd name="connsiteY0" fmla="*/ 1197321 h 1744177"/>
                <a:gd name="connsiteX1" fmla="*/ 213545 w 622842"/>
                <a:gd name="connsiteY1" fmla="*/ 1488996 h 1744177"/>
                <a:gd name="connsiteX2" fmla="*/ 107386 w 622842"/>
                <a:gd name="connsiteY2" fmla="*/ 1598810 h 1744177"/>
                <a:gd name="connsiteX3" fmla="*/ 26921 w 622842"/>
                <a:gd name="connsiteY3" fmla="*/ 1641507 h 1744177"/>
                <a:gd name="connsiteX4" fmla="*/ 22159 w 622842"/>
                <a:gd name="connsiteY4" fmla="*/ 1722912 h 1744177"/>
                <a:gd name="connsiteX5" fmla="*/ 298605 w 622842"/>
                <a:gd name="connsiteY5" fmla="*/ 1744177 h 1744177"/>
                <a:gd name="connsiteX6" fmla="*/ 585684 w 622842"/>
                <a:gd name="connsiteY6" fmla="*/ 1722912 h 1744177"/>
                <a:gd name="connsiteX7" fmla="*/ 615200 w 622842"/>
                <a:gd name="connsiteY7" fmla="*/ 1670691 h 1744177"/>
                <a:gd name="connsiteX8" fmla="*/ 548083 w 622842"/>
                <a:gd name="connsiteY8" fmla="*/ 1595156 h 1744177"/>
                <a:gd name="connsiteX9" fmla="*/ 351768 w 622842"/>
                <a:gd name="connsiteY9" fmla="*/ 1499629 h 1744177"/>
                <a:gd name="connsiteX10" fmla="*/ 273243 w 622842"/>
                <a:gd name="connsiteY10" fmla="*/ 288 h 1744177"/>
                <a:gd name="connsiteX11" fmla="*/ 206401 w 622842"/>
                <a:gd name="connsiteY11" fmla="*/ 1197321 h 1744177"/>
                <a:gd name="connsiteX0" fmla="*/ 234310 w 622842"/>
                <a:gd name="connsiteY0" fmla="*/ 1160447 h 1746298"/>
                <a:gd name="connsiteX1" fmla="*/ 213545 w 622842"/>
                <a:gd name="connsiteY1" fmla="*/ 1491117 h 1746298"/>
                <a:gd name="connsiteX2" fmla="*/ 107386 w 622842"/>
                <a:gd name="connsiteY2" fmla="*/ 1600931 h 1746298"/>
                <a:gd name="connsiteX3" fmla="*/ 26921 w 622842"/>
                <a:gd name="connsiteY3" fmla="*/ 1643628 h 1746298"/>
                <a:gd name="connsiteX4" fmla="*/ 22159 w 622842"/>
                <a:gd name="connsiteY4" fmla="*/ 1725033 h 1746298"/>
                <a:gd name="connsiteX5" fmla="*/ 298605 w 622842"/>
                <a:gd name="connsiteY5" fmla="*/ 1746298 h 1746298"/>
                <a:gd name="connsiteX6" fmla="*/ 585684 w 622842"/>
                <a:gd name="connsiteY6" fmla="*/ 1725033 h 1746298"/>
                <a:gd name="connsiteX7" fmla="*/ 615200 w 622842"/>
                <a:gd name="connsiteY7" fmla="*/ 1672812 h 1746298"/>
                <a:gd name="connsiteX8" fmla="*/ 548083 w 622842"/>
                <a:gd name="connsiteY8" fmla="*/ 1597277 h 1746298"/>
                <a:gd name="connsiteX9" fmla="*/ 351768 w 622842"/>
                <a:gd name="connsiteY9" fmla="*/ 1501750 h 1746298"/>
                <a:gd name="connsiteX10" fmla="*/ 273243 w 622842"/>
                <a:gd name="connsiteY10" fmla="*/ 2409 h 1746298"/>
                <a:gd name="connsiteX11" fmla="*/ 234310 w 622842"/>
                <a:gd name="connsiteY11" fmla="*/ 1160447 h 1746298"/>
                <a:gd name="connsiteX0" fmla="*/ 234310 w 622842"/>
                <a:gd name="connsiteY0" fmla="*/ 1315626 h 1901477"/>
                <a:gd name="connsiteX1" fmla="*/ 213545 w 622842"/>
                <a:gd name="connsiteY1" fmla="*/ 1646296 h 1901477"/>
                <a:gd name="connsiteX2" fmla="*/ 107386 w 622842"/>
                <a:gd name="connsiteY2" fmla="*/ 1756110 h 1901477"/>
                <a:gd name="connsiteX3" fmla="*/ 26921 w 622842"/>
                <a:gd name="connsiteY3" fmla="*/ 1798807 h 1901477"/>
                <a:gd name="connsiteX4" fmla="*/ 22159 w 622842"/>
                <a:gd name="connsiteY4" fmla="*/ 1880212 h 1901477"/>
                <a:gd name="connsiteX5" fmla="*/ 298605 w 622842"/>
                <a:gd name="connsiteY5" fmla="*/ 1901477 h 1901477"/>
                <a:gd name="connsiteX6" fmla="*/ 585684 w 622842"/>
                <a:gd name="connsiteY6" fmla="*/ 1880212 h 1901477"/>
                <a:gd name="connsiteX7" fmla="*/ 615200 w 622842"/>
                <a:gd name="connsiteY7" fmla="*/ 1827991 h 1901477"/>
                <a:gd name="connsiteX8" fmla="*/ 548083 w 622842"/>
                <a:gd name="connsiteY8" fmla="*/ 1752456 h 1901477"/>
                <a:gd name="connsiteX9" fmla="*/ 351768 w 622842"/>
                <a:gd name="connsiteY9" fmla="*/ 1656929 h 1901477"/>
                <a:gd name="connsiteX10" fmla="*/ 273243 w 622842"/>
                <a:gd name="connsiteY10" fmla="*/ 157588 h 1901477"/>
                <a:gd name="connsiteX11" fmla="*/ 147355 w 622842"/>
                <a:gd name="connsiteY11" fmla="*/ 175730 h 1901477"/>
                <a:gd name="connsiteX12" fmla="*/ 234310 w 622842"/>
                <a:gd name="connsiteY12" fmla="*/ 1315626 h 1901477"/>
                <a:gd name="connsiteX0" fmla="*/ 234310 w 622842"/>
                <a:gd name="connsiteY0" fmla="*/ 1270233 h 1856084"/>
                <a:gd name="connsiteX1" fmla="*/ 213545 w 622842"/>
                <a:gd name="connsiteY1" fmla="*/ 1600903 h 1856084"/>
                <a:gd name="connsiteX2" fmla="*/ 107386 w 622842"/>
                <a:gd name="connsiteY2" fmla="*/ 1710717 h 1856084"/>
                <a:gd name="connsiteX3" fmla="*/ 26921 w 622842"/>
                <a:gd name="connsiteY3" fmla="*/ 1753414 h 1856084"/>
                <a:gd name="connsiteX4" fmla="*/ 22159 w 622842"/>
                <a:gd name="connsiteY4" fmla="*/ 1834819 h 1856084"/>
                <a:gd name="connsiteX5" fmla="*/ 298605 w 622842"/>
                <a:gd name="connsiteY5" fmla="*/ 1856084 h 1856084"/>
                <a:gd name="connsiteX6" fmla="*/ 585684 w 622842"/>
                <a:gd name="connsiteY6" fmla="*/ 1834819 h 1856084"/>
                <a:gd name="connsiteX7" fmla="*/ 615200 w 622842"/>
                <a:gd name="connsiteY7" fmla="*/ 1782598 h 1856084"/>
                <a:gd name="connsiteX8" fmla="*/ 548083 w 622842"/>
                <a:gd name="connsiteY8" fmla="*/ 1707063 h 1856084"/>
                <a:gd name="connsiteX9" fmla="*/ 351768 w 622842"/>
                <a:gd name="connsiteY9" fmla="*/ 1611536 h 1856084"/>
                <a:gd name="connsiteX10" fmla="*/ 273243 w 622842"/>
                <a:gd name="connsiteY10" fmla="*/ 112195 h 1856084"/>
                <a:gd name="connsiteX11" fmla="*/ 224107 w 622842"/>
                <a:gd name="connsiteY11" fmla="*/ 110841 h 1856084"/>
                <a:gd name="connsiteX12" fmla="*/ 147355 w 622842"/>
                <a:gd name="connsiteY12" fmla="*/ 130337 h 1856084"/>
                <a:gd name="connsiteX13" fmla="*/ 234310 w 622842"/>
                <a:gd name="connsiteY13" fmla="*/ 1270233 h 1856084"/>
                <a:gd name="connsiteX0" fmla="*/ 234310 w 622842"/>
                <a:gd name="connsiteY0" fmla="*/ 1270232 h 1856083"/>
                <a:gd name="connsiteX1" fmla="*/ 213545 w 622842"/>
                <a:gd name="connsiteY1" fmla="*/ 1600902 h 1856083"/>
                <a:gd name="connsiteX2" fmla="*/ 107386 w 622842"/>
                <a:gd name="connsiteY2" fmla="*/ 1710716 h 1856083"/>
                <a:gd name="connsiteX3" fmla="*/ 26921 w 622842"/>
                <a:gd name="connsiteY3" fmla="*/ 1753413 h 1856083"/>
                <a:gd name="connsiteX4" fmla="*/ 22159 w 622842"/>
                <a:gd name="connsiteY4" fmla="*/ 1834818 h 1856083"/>
                <a:gd name="connsiteX5" fmla="*/ 298605 w 622842"/>
                <a:gd name="connsiteY5" fmla="*/ 1856083 h 1856083"/>
                <a:gd name="connsiteX6" fmla="*/ 585684 w 622842"/>
                <a:gd name="connsiteY6" fmla="*/ 1834818 h 1856083"/>
                <a:gd name="connsiteX7" fmla="*/ 615200 w 622842"/>
                <a:gd name="connsiteY7" fmla="*/ 1782597 h 1856083"/>
                <a:gd name="connsiteX8" fmla="*/ 548083 w 622842"/>
                <a:gd name="connsiteY8" fmla="*/ 1707062 h 1856083"/>
                <a:gd name="connsiteX9" fmla="*/ 351768 w 622842"/>
                <a:gd name="connsiteY9" fmla="*/ 1611535 h 1856083"/>
                <a:gd name="connsiteX10" fmla="*/ 273243 w 622842"/>
                <a:gd name="connsiteY10" fmla="*/ 112194 h 1856083"/>
                <a:gd name="connsiteX11" fmla="*/ 224107 w 622842"/>
                <a:gd name="connsiteY11" fmla="*/ 110840 h 1856083"/>
                <a:gd name="connsiteX12" fmla="*/ 147355 w 622842"/>
                <a:gd name="connsiteY12" fmla="*/ 130336 h 1856083"/>
                <a:gd name="connsiteX13" fmla="*/ 234310 w 622842"/>
                <a:gd name="connsiteY13" fmla="*/ 1270232 h 1856083"/>
                <a:gd name="connsiteX0" fmla="*/ 234310 w 622842"/>
                <a:gd name="connsiteY0" fmla="*/ 1270232 h 1856083"/>
                <a:gd name="connsiteX1" fmla="*/ 213545 w 622842"/>
                <a:gd name="connsiteY1" fmla="*/ 1600902 h 1856083"/>
                <a:gd name="connsiteX2" fmla="*/ 107386 w 622842"/>
                <a:gd name="connsiteY2" fmla="*/ 1710716 h 1856083"/>
                <a:gd name="connsiteX3" fmla="*/ 26921 w 622842"/>
                <a:gd name="connsiteY3" fmla="*/ 1753413 h 1856083"/>
                <a:gd name="connsiteX4" fmla="*/ 22159 w 622842"/>
                <a:gd name="connsiteY4" fmla="*/ 1834818 h 1856083"/>
                <a:gd name="connsiteX5" fmla="*/ 298605 w 622842"/>
                <a:gd name="connsiteY5" fmla="*/ 1856083 h 1856083"/>
                <a:gd name="connsiteX6" fmla="*/ 585684 w 622842"/>
                <a:gd name="connsiteY6" fmla="*/ 1834818 h 1856083"/>
                <a:gd name="connsiteX7" fmla="*/ 615200 w 622842"/>
                <a:gd name="connsiteY7" fmla="*/ 1782597 h 1856083"/>
                <a:gd name="connsiteX8" fmla="*/ 548083 w 622842"/>
                <a:gd name="connsiteY8" fmla="*/ 1707062 h 1856083"/>
                <a:gd name="connsiteX9" fmla="*/ 351768 w 622842"/>
                <a:gd name="connsiteY9" fmla="*/ 1611535 h 1856083"/>
                <a:gd name="connsiteX10" fmla="*/ 273243 w 622842"/>
                <a:gd name="connsiteY10" fmla="*/ 112194 h 1856083"/>
                <a:gd name="connsiteX11" fmla="*/ 224107 w 622842"/>
                <a:gd name="connsiteY11" fmla="*/ 110840 h 1856083"/>
                <a:gd name="connsiteX12" fmla="*/ 147355 w 622842"/>
                <a:gd name="connsiteY12" fmla="*/ 130336 h 1856083"/>
                <a:gd name="connsiteX13" fmla="*/ 234310 w 622842"/>
                <a:gd name="connsiteY13" fmla="*/ 1270232 h 1856083"/>
                <a:gd name="connsiteX0" fmla="*/ 234310 w 622842"/>
                <a:gd name="connsiteY0" fmla="*/ 1179280 h 1765131"/>
                <a:gd name="connsiteX1" fmla="*/ 213545 w 622842"/>
                <a:gd name="connsiteY1" fmla="*/ 1509950 h 1765131"/>
                <a:gd name="connsiteX2" fmla="*/ 107386 w 622842"/>
                <a:gd name="connsiteY2" fmla="*/ 1619764 h 1765131"/>
                <a:gd name="connsiteX3" fmla="*/ 26921 w 622842"/>
                <a:gd name="connsiteY3" fmla="*/ 1662461 h 1765131"/>
                <a:gd name="connsiteX4" fmla="*/ 22159 w 622842"/>
                <a:gd name="connsiteY4" fmla="*/ 1743866 h 1765131"/>
                <a:gd name="connsiteX5" fmla="*/ 298605 w 622842"/>
                <a:gd name="connsiteY5" fmla="*/ 1765131 h 1765131"/>
                <a:gd name="connsiteX6" fmla="*/ 585684 w 622842"/>
                <a:gd name="connsiteY6" fmla="*/ 1743866 h 1765131"/>
                <a:gd name="connsiteX7" fmla="*/ 615200 w 622842"/>
                <a:gd name="connsiteY7" fmla="*/ 1691645 h 1765131"/>
                <a:gd name="connsiteX8" fmla="*/ 548083 w 622842"/>
                <a:gd name="connsiteY8" fmla="*/ 1616110 h 1765131"/>
                <a:gd name="connsiteX9" fmla="*/ 351768 w 622842"/>
                <a:gd name="connsiteY9" fmla="*/ 1520583 h 1765131"/>
                <a:gd name="connsiteX10" fmla="*/ 273243 w 622842"/>
                <a:gd name="connsiteY10" fmla="*/ 21242 h 1765131"/>
                <a:gd name="connsiteX11" fmla="*/ 224107 w 622842"/>
                <a:gd name="connsiteY11" fmla="*/ 19888 h 1765131"/>
                <a:gd name="connsiteX12" fmla="*/ 147355 w 622842"/>
                <a:gd name="connsiteY12" fmla="*/ 39384 h 1765131"/>
                <a:gd name="connsiteX13" fmla="*/ 234310 w 622842"/>
                <a:gd name="connsiteY13" fmla="*/ 1179280 h 1765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2842" h="1765131">
                  <a:moveTo>
                    <a:pt x="234310" y="1179280"/>
                  </a:moveTo>
                  <a:cubicBezTo>
                    <a:pt x="245342" y="1424374"/>
                    <a:pt x="234699" y="1436536"/>
                    <a:pt x="213545" y="1509950"/>
                  </a:cubicBezTo>
                  <a:cubicBezTo>
                    <a:pt x="192391" y="1583364"/>
                    <a:pt x="138490" y="1594346"/>
                    <a:pt x="107386" y="1619764"/>
                  </a:cubicBezTo>
                  <a:cubicBezTo>
                    <a:pt x="76282" y="1645182"/>
                    <a:pt x="41125" y="1641777"/>
                    <a:pt x="26921" y="1662461"/>
                  </a:cubicBezTo>
                  <a:cubicBezTo>
                    <a:pt x="12717" y="1683145"/>
                    <a:pt x="-23122" y="1726754"/>
                    <a:pt x="22159" y="1743866"/>
                  </a:cubicBezTo>
                  <a:cubicBezTo>
                    <a:pt x="67440" y="1760978"/>
                    <a:pt x="204684" y="1765131"/>
                    <a:pt x="298605" y="1765131"/>
                  </a:cubicBezTo>
                  <a:cubicBezTo>
                    <a:pt x="392526" y="1765131"/>
                    <a:pt x="532918" y="1756114"/>
                    <a:pt x="585684" y="1743866"/>
                  </a:cubicBezTo>
                  <a:cubicBezTo>
                    <a:pt x="638450" y="1731618"/>
                    <a:pt x="621467" y="1712938"/>
                    <a:pt x="615200" y="1691645"/>
                  </a:cubicBezTo>
                  <a:cubicBezTo>
                    <a:pt x="608933" y="1670352"/>
                    <a:pt x="591988" y="1644620"/>
                    <a:pt x="548083" y="1616110"/>
                  </a:cubicBezTo>
                  <a:cubicBezTo>
                    <a:pt x="504178" y="1587600"/>
                    <a:pt x="387210" y="1586150"/>
                    <a:pt x="351768" y="1520583"/>
                  </a:cubicBezTo>
                  <a:cubicBezTo>
                    <a:pt x="316326" y="1455016"/>
                    <a:pt x="284054" y="66635"/>
                    <a:pt x="273243" y="21242"/>
                  </a:cubicBezTo>
                  <a:cubicBezTo>
                    <a:pt x="262432" y="-24151"/>
                    <a:pt x="245088" y="16864"/>
                    <a:pt x="224107" y="19888"/>
                  </a:cubicBezTo>
                  <a:cubicBezTo>
                    <a:pt x="203126" y="22912"/>
                    <a:pt x="119489" y="-4368"/>
                    <a:pt x="147355" y="39384"/>
                  </a:cubicBezTo>
                  <a:cubicBezTo>
                    <a:pt x="161799" y="235640"/>
                    <a:pt x="223278" y="934186"/>
                    <a:pt x="234310" y="117928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17" name="Volný tvar 16"/>
            <p:cNvSpPr/>
            <p:nvPr/>
          </p:nvSpPr>
          <p:spPr>
            <a:xfrm>
              <a:off x="6218627" y="-164582"/>
              <a:ext cx="633009" cy="1794063"/>
            </a:xfrm>
            <a:custGeom>
              <a:avLst/>
              <a:gdLst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65492 w 633009"/>
                <a:gd name="connsiteY3" fmla="*/ 402431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50056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140807 w 633009"/>
                <a:gd name="connsiteY0" fmla="*/ 0 h 1794064"/>
                <a:gd name="connsiteX1" fmla="*/ 222654 w 633009"/>
                <a:gd name="connsiteY1" fmla="*/ 1488558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332192 w 633009"/>
                <a:gd name="connsiteY16" fmla="*/ 1257577 h 1794064"/>
                <a:gd name="connsiteX0" fmla="*/ 140807 w 633009"/>
                <a:gd name="connsiteY0" fmla="*/ 0 h 1794064"/>
                <a:gd name="connsiteX1" fmla="*/ 222654 w 633009"/>
                <a:gd name="connsiteY1" fmla="*/ 1488558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9630 w 633009"/>
                <a:gd name="connsiteY1" fmla="*/ 1257839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3009" h="1794064">
                  <a:moveTo>
                    <a:pt x="140807" y="0"/>
                  </a:moveTo>
                  <a:cubicBezTo>
                    <a:pt x="152118" y="86915"/>
                    <a:pt x="222736" y="991093"/>
                    <a:pt x="229630" y="1257839"/>
                  </a:cubicBezTo>
                  <a:cubicBezTo>
                    <a:pt x="236524" y="1524585"/>
                    <a:pt x="202782" y="1535830"/>
                    <a:pt x="182173" y="1600477"/>
                  </a:cubicBezTo>
                  <a:cubicBezTo>
                    <a:pt x="161564" y="1665124"/>
                    <a:pt x="129786" y="1631037"/>
                    <a:pt x="105973" y="1645721"/>
                  </a:cubicBezTo>
                  <a:cubicBezTo>
                    <a:pt x="82160" y="1660405"/>
                    <a:pt x="55967" y="1673899"/>
                    <a:pt x="39298" y="1688583"/>
                  </a:cubicBezTo>
                  <a:cubicBezTo>
                    <a:pt x="22629" y="1703267"/>
                    <a:pt x="9930" y="1719143"/>
                    <a:pt x="5961" y="1733827"/>
                  </a:cubicBezTo>
                  <a:cubicBezTo>
                    <a:pt x="1992" y="1748511"/>
                    <a:pt x="-9120" y="1767164"/>
                    <a:pt x="15486" y="1776689"/>
                  </a:cubicBezTo>
                  <a:cubicBezTo>
                    <a:pt x="40092" y="1786214"/>
                    <a:pt x="82161" y="1788596"/>
                    <a:pt x="153598" y="1790977"/>
                  </a:cubicBezTo>
                  <a:cubicBezTo>
                    <a:pt x="225035" y="1793358"/>
                    <a:pt x="367117" y="1796533"/>
                    <a:pt x="444111" y="1790977"/>
                  </a:cubicBezTo>
                  <a:cubicBezTo>
                    <a:pt x="521105" y="1785421"/>
                    <a:pt x="585796" y="1771530"/>
                    <a:pt x="615561" y="1757639"/>
                  </a:cubicBezTo>
                  <a:cubicBezTo>
                    <a:pt x="645326" y="1743748"/>
                    <a:pt x="629451" y="1722714"/>
                    <a:pt x="622704" y="1707633"/>
                  </a:cubicBezTo>
                  <a:cubicBezTo>
                    <a:pt x="615957" y="1692552"/>
                    <a:pt x="600479" y="1683027"/>
                    <a:pt x="575079" y="1667152"/>
                  </a:cubicBezTo>
                  <a:cubicBezTo>
                    <a:pt x="549679" y="1651277"/>
                    <a:pt x="507213" y="1629846"/>
                    <a:pt x="470304" y="1612383"/>
                  </a:cubicBezTo>
                  <a:cubicBezTo>
                    <a:pt x="433395" y="1594920"/>
                    <a:pt x="375451" y="1587380"/>
                    <a:pt x="353623" y="1562377"/>
                  </a:cubicBezTo>
                  <a:cubicBezTo>
                    <a:pt x="331795" y="1537374"/>
                    <a:pt x="341717" y="1505227"/>
                    <a:pt x="339336" y="1462364"/>
                  </a:cubicBezTo>
                  <a:cubicBezTo>
                    <a:pt x="336955" y="1419502"/>
                    <a:pt x="348667" y="1547846"/>
                    <a:pt x="339336" y="1305202"/>
                  </a:cubicBezTo>
                  <a:cubicBezTo>
                    <a:pt x="330005" y="1062558"/>
                    <a:pt x="286327" y="13247"/>
                    <a:pt x="283351" y="650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22" name="Volný tvar 21"/>
          <p:cNvSpPr/>
          <p:nvPr/>
        </p:nvSpPr>
        <p:spPr>
          <a:xfrm>
            <a:off x="26089" y="2945247"/>
            <a:ext cx="9085271" cy="3891357"/>
          </a:xfrm>
          <a:custGeom>
            <a:avLst/>
            <a:gdLst>
              <a:gd name="connsiteX0" fmla="*/ 244088 w 9068829"/>
              <a:gd name="connsiteY0" fmla="*/ 1719335 h 3517926"/>
              <a:gd name="connsiteX1" fmla="*/ 1453763 w 9068829"/>
              <a:gd name="connsiteY1" fmla="*/ 1995560 h 3517926"/>
              <a:gd name="connsiteX2" fmla="*/ 3425438 w 9068829"/>
              <a:gd name="connsiteY2" fmla="*/ 1919360 h 3517926"/>
              <a:gd name="connsiteX3" fmla="*/ 5873363 w 9068829"/>
              <a:gd name="connsiteY3" fmla="*/ 1728860 h 3517926"/>
              <a:gd name="connsiteX4" fmla="*/ 7616438 w 9068829"/>
              <a:gd name="connsiteY4" fmla="*/ 1185935 h 3517926"/>
              <a:gd name="connsiteX5" fmla="*/ 8426063 w 9068829"/>
              <a:gd name="connsiteY5" fmla="*/ 271535 h 3517926"/>
              <a:gd name="connsiteX6" fmla="*/ 9026138 w 9068829"/>
              <a:gd name="connsiteY6" fmla="*/ 14360 h 3517926"/>
              <a:gd name="connsiteX7" fmla="*/ 9007088 w 9068829"/>
              <a:gd name="connsiteY7" fmla="*/ 614435 h 3517926"/>
              <a:gd name="connsiteX8" fmla="*/ 9035663 w 9068829"/>
              <a:gd name="connsiteY8" fmla="*/ 2776610 h 3517926"/>
              <a:gd name="connsiteX9" fmla="*/ 8997563 w 9068829"/>
              <a:gd name="connsiteY9" fmla="*/ 3395735 h 3517926"/>
              <a:gd name="connsiteX10" fmla="*/ 8226038 w 9068829"/>
              <a:gd name="connsiteY10" fmla="*/ 3433835 h 3517926"/>
              <a:gd name="connsiteX11" fmla="*/ 7130663 w 9068829"/>
              <a:gd name="connsiteY11" fmla="*/ 3452885 h 3517926"/>
              <a:gd name="connsiteX12" fmla="*/ 7206863 w 9068829"/>
              <a:gd name="connsiteY12" fmla="*/ 2519435 h 3517926"/>
              <a:gd name="connsiteX13" fmla="*/ 7216388 w 9068829"/>
              <a:gd name="connsiteY13" fmla="*/ 2290835 h 3517926"/>
              <a:gd name="connsiteX14" fmla="*/ 6797288 w 9068829"/>
              <a:gd name="connsiteY14" fmla="*/ 2176535 h 3517926"/>
              <a:gd name="connsiteX15" fmla="*/ 5501888 w 9068829"/>
              <a:gd name="connsiteY15" fmla="*/ 2357510 h 3517926"/>
              <a:gd name="connsiteX16" fmla="*/ 4730363 w 9068829"/>
              <a:gd name="connsiteY16" fmla="*/ 2300360 h 3517926"/>
              <a:gd name="connsiteX17" fmla="*/ 4111238 w 9068829"/>
              <a:gd name="connsiteY17" fmla="*/ 2795660 h 3517926"/>
              <a:gd name="connsiteX18" fmla="*/ 3434963 w 9068829"/>
              <a:gd name="connsiteY18" fmla="*/ 3376685 h 3517926"/>
              <a:gd name="connsiteX19" fmla="*/ 3073013 w 9068829"/>
              <a:gd name="connsiteY19" fmla="*/ 3357635 h 3517926"/>
              <a:gd name="connsiteX20" fmla="*/ 3625463 w 9068829"/>
              <a:gd name="connsiteY20" fmla="*/ 2843285 h 3517926"/>
              <a:gd name="connsiteX21" fmla="*/ 3958838 w 9068829"/>
              <a:gd name="connsiteY21" fmla="*/ 2452760 h 3517926"/>
              <a:gd name="connsiteX22" fmla="*/ 2615813 w 9068829"/>
              <a:gd name="connsiteY22" fmla="*/ 2386085 h 3517926"/>
              <a:gd name="connsiteX23" fmla="*/ 863213 w 9068829"/>
              <a:gd name="connsiteY23" fmla="*/ 2205110 h 3517926"/>
              <a:gd name="connsiteX24" fmla="*/ 120263 w 9068829"/>
              <a:gd name="connsiteY24" fmla="*/ 2605160 h 3517926"/>
              <a:gd name="connsiteX25" fmla="*/ 44063 w 9068829"/>
              <a:gd name="connsiteY25" fmla="*/ 2443235 h 3517926"/>
              <a:gd name="connsiteX26" fmla="*/ 558413 w 9068829"/>
              <a:gd name="connsiteY26" fmla="*/ 2043185 h 3517926"/>
              <a:gd name="connsiteX27" fmla="*/ 110738 w 9068829"/>
              <a:gd name="connsiteY27" fmla="*/ 1833635 h 3517926"/>
              <a:gd name="connsiteX28" fmla="*/ 110738 w 9068829"/>
              <a:gd name="connsiteY28" fmla="*/ 1557410 h 3517926"/>
              <a:gd name="connsiteX29" fmla="*/ 244088 w 9068829"/>
              <a:gd name="connsiteY29" fmla="*/ 1719335 h 3517926"/>
              <a:gd name="connsiteX0" fmla="*/ 244088 w 9064448"/>
              <a:gd name="connsiteY0" fmla="*/ 1719335 h 3805403"/>
              <a:gd name="connsiteX1" fmla="*/ 1453763 w 9064448"/>
              <a:gd name="connsiteY1" fmla="*/ 1995560 h 3805403"/>
              <a:gd name="connsiteX2" fmla="*/ 3425438 w 9064448"/>
              <a:gd name="connsiteY2" fmla="*/ 1919360 h 3805403"/>
              <a:gd name="connsiteX3" fmla="*/ 5873363 w 9064448"/>
              <a:gd name="connsiteY3" fmla="*/ 1728860 h 3805403"/>
              <a:gd name="connsiteX4" fmla="*/ 7616438 w 9064448"/>
              <a:gd name="connsiteY4" fmla="*/ 1185935 h 3805403"/>
              <a:gd name="connsiteX5" fmla="*/ 8426063 w 9064448"/>
              <a:gd name="connsiteY5" fmla="*/ 271535 h 3805403"/>
              <a:gd name="connsiteX6" fmla="*/ 9026138 w 9064448"/>
              <a:gd name="connsiteY6" fmla="*/ 14360 h 3805403"/>
              <a:gd name="connsiteX7" fmla="*/ 9007088 w 9064448"/>
              <a:gd name="connsiteY7" fmla="*/ 614435 h 3805403"/>
              <a:gd name="connsiteX8" fmla="*/ 9035663 w 9064448"/>
              <a:gd name="connsiteY8" fmla="*/ 2776610 h 3805403"/>
              <a:gd name="connsiteX9" fmla="*/ 8997563 w 9064448"/>
              <a:gd name="connsiteY9" fmla="*/ 3395735 h 3805403"/>
              <a:gd name="connsiteX10" fmla="*/ 8959463 w 9064448"/>
              <a:gd name="connsiteY10" fmla="*/ 3805310 h 3805403"/>
              <a:gd name="connsiteX11" fmla="*/ 8226038 w 9064448"/>
              <a:gd name="connsiteY11" fmla="*/ 3433835 h 3805403"/>
              <a:gd name="connsiteX12" fmla="*/ 7130663 w 9064448"/>
              <a:gd name="connsiteY12" fmla="*/ 3452885 h 3805403"/>
              <a:gd name="connsiteX13" fmla="*/ 7206863 w 9064448"/>
              <a:gd name="connsiteY13" fmla="*/ 2519435 h 3805403"/>
              <a:gd name="connsiteX14" fmla="*/ 7216388 w 9064448"/>
              <a:gd name="connsiteY14" fmla="*/ 2290835 h 3805403"/>
              <a:gd name="connsiteX15" fmla="*/ 6797288 w 9064448"/>
              <a:gd name="connsiteY15" fmla="*/ 2176535 h 3805403"/>
              <a:gd name="connsiteX16" fmla="*/ 5501888 w 9064448"/>
              <a:gd name="connsiteY16" fmla="*/ 2357510 h 3805403"/>
              <a:gd name="connsiteX17" fmla="*/ 4730363 w 9064448"/>
              <a:gd name="connsiteY17" fmla="*/ 2300360 h 3805403"/>
              <a:gd name="connsiteX18" fmla="*/ 4111238 w 9064448"/>
              <a:gd name="connsiteY18" fmla="*/ 2795660 h 3805403"/>
              <a:gd name="connsiteX19" fmla="*/ 3434963 w 9064448"/>
              <a:gd name="connsiteY19" fmla="*/ 3376685 h 3805403"/>
              <a:gd name="connsiteX20" fmla="*/ 3073013 w 9064448"/>
              <a:gd name="connsiteY20" fmla="*/ 3357635 h 3805403"/>
              <a:gd name="connsiteX21" fmla="*/ 3625463 w 9064448"/>
              <a:gd name="connsiteY21" fmla="*/ 2843285 h 3805403"/>
              <a:gd name="connsiteX22" fmla="*/ 3958838 w 9064448"/>
              <a:gd name="connsiteY22" fmla="*/ 2452760 h 3805403"/>
              <a:gd name="connsiteX23" fmla="*/ 2615813 w 9064448"/>
              <a:gd name="connsiteY23" fmla="*/ 2386085 h 3805403"/>
              <a:gd name="connsiteX24" fmla="*/ 863213 w 9064448"/>
              <a:gd name="connsiteY24" fmla="*/ 2205110 h 3805403"/>
              <a:gd name="connsiteX25" fmla="*/ 120263 w 9064448"/>
              <a:gd name="connsiteY25" fmla="*/ 2605160 h 3805403"/>
              <a:gd name="connsiteX26" fmla="*/ 44063 w 9064448"/>
              <a:gd name="connsiteY26" fmla="*/ 2443235 h 3805403"/>
              <a:gd name="connsiteX27" fmla="*/ 558413 w 9064448"/>
              <a:gd name="connsiteY27" fmla="*/ 2043185 h 3805403"/>
              <a:gd name="connsiteX28" fmla="*/ 110738 w 9064448"/>
              <a:gd name="connsiteY28" fmla="*/ 1833635 h 3805403"/>
              <a:gd name="connsiteX29" fmla="*/ 110738 w 9064448"/>
              <a:gd name="connsiteY29" fmla="*/ 1557410 h 3805403"/>
              <a:gd name="connsiteX30" fmla="*/ 244088 w 9064448"/>
              <a:gd name="connsiteY30" fmla="*/ 1719335 h 3805403"/>
              <a:gd name="connsiteX0" fmla="*/ 244088 w 9064448"/>
              <a:gd name="connsiteY0" fmla="*/ 1719335 h 3847381"/>
              <a:gd name="connsiteX1" fmla="*/ 1453763 w 9064448"/>
              <a:gd name="connsiteY1" fmla="*/ 1995560 h 3847381"/>
              <a:gd name="connsiteX2" fmla="*/ 3425438 w 9064448"/>
              <a:gd name="connsiteY2" fmla="*/ 1919360 h 3847381"/>
              <a:gd name="connsiteX3" fmla="*/ 5873363 w 9064448"/>
              <a:gd name="connsiteY3" fmla="*/ 1728860 h 3847381"/>
              <a:gd name="connsiteX4" fmla="*/ 7616438 w 9064448"/>
              <a:gd name="connsiteY4" fmla="*/ 1185935 h 3847381"/>
              <a:gd name="connsiteX5" fmla="*/ 8426063 w 9064448"/>
              <a:gd name="connsiteY5" fmla="*/ 271535 h 3847381"/>
              <a:gd name="connsiteX6" fmla="*/ 9026138 w 9064448"/>
              <a:gd name="connsiteY6" fmla="*/ 14360 h 3847381"/>
              <a:gd name="connsiteX7" fmla="*/ 9007088 w 9064448"/>
              <a:gd name="connsiteY7" fmla="*/ 614435 h 3847381"/>
              <a:gd name="connsiteX8" fmla="*/ 9035663 w 9064448"/>
              <a:gd name="connsiteY8" fmla="*/ 2776610 h 3847381"/>
              <a:gd name="connsiteX9" fmla="*/ 8997563 w 9064448"/>
              <a:gd name="connsiteY9" fmla="*/ 3395735 h 3847381"/>
              <a:gd name="connsiteX10" fmla="*/ 8959463 w 9064448"/>
              <a:gd name="connsiteY10" fmla="*/ 3805310 h 3847381"/>
              <a:gd name="connsiteX11" fmla="*/ 8159363 w 9064448"/>
              <a:gd name="connsiteY11" fmla="*/ 3824360 h 3847381"/>
              <a:gd name="connsiteX12" fmla="*/ 7130663 w 9064448"/>
              <a:gd name="connsiteY12" fmla="*/ 3452885 h 3847381"/>
              <a:gd name="connsiteX13" fmla="*/ 7206863 w 9064448"/>
              <a:gd name="connsiteY13" fmla="*/ 2519435 h 3847381"/>
              <a:gd name="connsiteX14" fmla="*/ 7216388 w 9064448"/>
              <a:gd name="connsiteY14" fmla="*/ 2290835 h 3847381"/>
              <a:gd name="connsiteX15" fmla="*/ 6797288 w 9064448"/>
              <a:gd name="connsiteY15" fmla="*/ 2176535 h 3847381"/>
              <a:gd name="connsiteX16" fmla="*/ 5501888 w 9064448"/>
              <a:gd name="connsiteY16" fmla="*/ 2357510 h 3847381"/>
              <a:gd name="connsiteX17" fmla="*/ 4730363 w 9064448"/>
              <a:gd name="connsiteY17" fmla="*/ 2300360 h 3847381"/>
              <a:gd name="connsiteX18" fmla="*/ 4111238 w 9064448"/>
              <a:gd name="connsiteY18" fmla="*/ 2795660 h 3847381"/>
              <a:gd name="connsiteX19" fmla="*/ 3434963 w 9064448"/>
              <a:gd name="connsiteY19" fmla="*/ 3376685 h 3847381"/>
              <a:gd name="connsiteX20" fmla="*/ 3073013 w 9064448"/>
              <a:gd name="connsiteY20" fmla="*/ 3357635 h 3847381"/>
              <a:gd name="connsiteX21" fmla="*/ 3625463 w 9064448"/>
              <a:gd name="connsiteY21" fmla="*/ 2843285 h 3847381"/>
              <a:gd name="connsiteX22" fmla="*/ 3958838 w 9064448"/>
              <a:gd name="connsiteY22" fmla="*/ 2452760 h 3847381"/>
              <a:gd name="connsiteX23" fmla="*/ 2615813 w 9064448"/>
              <a:gd name="connsiteY23" fmla="*/ 2386085 h 3847381"/>
              <a:gd name="connsiteX24" fmla="*/ 863213 w 9064448"/>
              <a:gd name="connsiteY24" fmla="*/ 2205110 h 3847381"/>
              <a:gd name="connsiteX25" fmla="*/ 120263 w 9064448"/>
              <a:gd name="connsiteY25" fmla="*/ 2605160 h 3847381"/>
              <a:gd name="connsiteX26" fmla="*/ 44063 w 9064448"/>
              <a:gd name="connsiteY26" fmla="*/ 2443235 h 3847381"/>
              <a:gd name="connsiteX27" fmla="*/ 558413 w 9064448"/>
              <a:gd name="connsiteY27" fmla="*/ 2043185 h 3847381"/>
              <a:gd name="connsiteX28" fmla="*/ 110738 w 9064448"/>
              <a:gd name="connsiteY28" fmla="*/ 1833635 h 3847381"/>
              <a:gd name="connsiteX29" fmla="*/ 110738 w 9064448"/>
              <a:gd name="connsiteY29" fmla="*/ 1557410 h 3847381"/>
              <a:gd name="connsiteX30" fmla="*/ 244088 w 9064448"/>
              <a:gd name="connsiteY30" fmla="*/ 1719335 h 3847381"/>
              <a:gd name="connsiteX0" fmla="*/ 244088 w 9064448"/>
              <a:gd name="connsiteY0" fmla="*/ 1719335 h 3848391"/>
              <a:gd name="connsiteX1" fmla="*/ 1453763 w 9064448"/>
              <a:gd name="connsiteY1" fmla="*/ 1995560 h 3848391"/>
              <a:gd name="connsiteX2" fmla="*/ 3425438 w 9064448"/>
              <a:gd name="connsiteY2" fmla="*/ 1919360 h 3848391"/>
              <a:gd name="connsiteX3" fmla="*/ 5873363 w 9064448"/>
              <a:gd name="connsiteY3" fmla="*/ 1728860 h 3848391"/>
              <a:gd name="connsiteX4" fmla="*/ 7616438 w 9064448"/>
              <a:gd name="connsiteY4" fmla="*/ 1185935 h 3848391"/>
              <a:gd name="connsiteX5" fmla="*/ 8426063 w 9064448"/>
              <a:gd name="connsiteY5" fmla="*/ 271535 h 3848391"/>
              <a:gd name="connsiteX6" fmla="*/ 9026138 w 9064448"/>
              <a:gd name="connsiteY6" fmla="*/ 14360 h 3848391"/>
              <a:gd name="connsiteX7" fmla="*/ 9007088 w 9064448"/>
              <a:gd name="connsiteY7" fmla="*/ 614435 h 3848391"/>
              <a:gd name="connsiteX8" fmla="*/ 9035663 w 9064448"/>
              <a:gd name="connsiteY8" fmla="*/ 2776610 h 3848391"/>
              <a:gd name="connsiteX9" fmla="*/ 8997563 w 9064448"/>
              <a:gd name="connsiteY9" fmla="*/ 3395735 h 3848391"/>
              <a:gd name="connsiteX10" fmla="*/ 8959463 w 9064448"/>
              <a:gd name="connsiteY10" fmla="*/ 3805310 h 3848391"/>
              <a:gd name="connsiteX11" fmla="*/ 8159363 w 9064448"/>
              <a:gd name="connsiteY11" fmla="*/ 3824360 h 3848391"/>
              <a:gd name="connsiteX12" fmla="*/ 7054463 w 9064448"/>
              <a:gd name="connsiteY12" fmla="*/ 3719585 h 3848391"/>
              <a:gd name="connsiteX13" fmla="*/ 7206863 w 9064448"/>
              <a:gd name="connsiteY13" fmla="*/ 2519435 h 3848391"/>
              <a:gd name="connsiteX14" fmla="*/ 7216388 w 9064448"/>
              <a:gd name="connsiteY14" fmla="*/ 2290835 h 3848391"/>
              <a:gd name="connsiteX15" fmla="*/ 6797288 w 9064448"/>
              <a:gd name="connsiteY15" fmla="*/ 2176535 h 3848391"/>
              <a:gd name="connsiteX16" fmla="*/ 5501888 w 9064448"/>
              <a:gd name="connsiteY16" fmla="*/ 2357510 h 3848391"/>
              <a:gd name="connsiteX17" fmla="*/ 4730363 w 9064448"/>
              <a:gd name="connsiteY17" fmla="*/ 2300360 h 3848391"/>
              <a:gd name="connsiteX18" fmla="*/ 4111238 w 9064448"/>
              <a:gd name="connsiteY18" fmla="*/ 2795660 h 3848391"/>
              <a:gd name="connsiteX19" fmla="*/ 3434963 w 9064448"/>
              <a:gd name="connsiteY19" fmla="*/ 3376685 h 3848391"/>
              <a:gd name="connsiteX20" fmla="*/ 3073013 w 9064448"/>
              <a:gd name="connsiteY20" fmla="*/ 3357635 h 3848391"/>
              <a:gd name="connsiteX21" fmla="*/ 3625463 w 9064448"/>
              <a:gd name="connsiteY21" fmla="*/ 2843285 h 3848391"/>
              <a:gd name="connsiteX22" fmla="*/ 3958838 w 9064448"/>
              <a:gd name="connsiteY22" fmla="*/ 2452760 h 3848391"/>
              <a:gd name="connsiteX23" fmla="*/ 2615813 w 9064448"/>
              <a:gd name="connsiteY23" fmla="*/ 2386085 h 3848391"/>
              <a:gd name="connsiteX24" fmla="*/ 863213 w 9064448"/>
              <a:gd name="connsiteY24" fmla="*/ 2205110 h 3848391"/>
              <a:gd name="connsiteX25" fmla="*/ 120263 w 9064448"/>
              <a:gd name="connsiteY25" fmla="*/ 2605160 h 3848391"/>
              <a:gd name="connsiteX26" fmla="*/ 44063 w 9064448"/>
              <a:gd name="connsiteY26" fmla="*/ 2443235 h 3848391"/>
              <a:gd name="connsiteX27" fmla="*/ 558413 w 9064448"/>
              <a:gd name="connsiteY27" fmla="*/ 2043185 h 3848391"/>
              <a:gd name="connsiteX28" fmla="*/ 110738 w 9064448"/>
              <a:gd name="connsiteY28" fmla="*/ 1833635 h 3848391"/>
              <a:gd name="connsiteX29" fmla="*/ 110738 w 9064448"/>
              <a:gd name="connsiteY29" fmla="*/ 1557410 h 3848391"/>
              <a:gd name="connsiteX30" fmla="*/ 244088 w 9064448"/>
              <a:gd name="connsiteY30" fmla="*/ 1719335 h 3848391"/>
              <a:gd name="connsiteX0" fmla="*/ 244088 w 9064448"/>
              <a:gd name="connsiteY0" fmla="*/ 1719335 h 3848391"/>
              <a:gd name="connsiteX1" fmla="*/ 1453763 w 9064448"/>
              <a:gd name="connsiteY1" fmla="*/ 1995560 h 3848391"/>
              <a:gd name="connsiteX2" fmla="*/ 3425438 w 9064448"/>
              <a:gd name="connsiteY2" fmla="*/ 1919360 h 3848391"/>
              <a:gd name="connsiteX3" fmla="*/ 5873363 w 9064448"/>
              <a:gd name="connsiteY3" fmla="*/ 1728860 h 3848391"/>
              <a:gd name="connsiteX4" fmla="*/ 7616438 w 9064448"/>
              <a:gd name="connsiteY4" fmla="*/ 1185935 h 3848391"/>
              <a:gd name="connsiteX5" fmla="*/ 8426063 w 9064448"/>
              <a:gd name="connsiteY5" fmla="*/ 271535 h 3848391"/>
              <a:gd name="connsiteX6" fmla="*/ 9026138 w 9064448"/>
              <a:gd name="connsiteY6" fmla="*/ 14360 h 3848391"/>
              <a:gd name="connsiteX7" fmla="*/ 9007088 w 9064448"/>
              <a:gd name="connsiteY7" fmla="*/ 614435 h 3848391"/>
              <a:gd name="connsiteX8" fmla="*/ 9035663 w 9064448"/>
              <a:gd name="connsiteY8" fmla="*/ 2776610 h 3848391"/>
              <a:gd name="connsiteX9" fmla="*/ 9035663 w 9064448"/>
              <a:gd name="connsiteY9" fmla="*/ 3462410 h 3848391"/>
              <a:gd name="connsiteX10" fmla="*/ 8959463 w 9064448"/>
              <a:gd name="connsiteY10" fmla="*/ 3805310 h 3848391"/>
              <a:gd name="connsiteX11" fmla="*/ 8159363 w 9064448"/>
              <a:gd name="connsiteY11" fmla="*/ 3824360 h 3848391"/>
              <a:gd name="connsiteX12" fmla="*/ 7054463 w 9064448"/>
              <a:gd name="connsiteY12" fmla="*/ 3719585 h 3848391"/>
              <a:gd name="connsiteX13" fmla="*/ 7206863 w 9064448"/>
              <a:gd name="connsiteY13" fmla="*/ 2519435 h 3848391"/>
              <a:gd name="connsiteX14" fmla="*/ 7216388 w 9064448"/>
              <a:gd name="connsiteY14" fmla="*/ 2290835 h 3848391"/>
              <a:gd name="connsiteX15" fmla="*/ 6797288 w 9064448"/>
              <a:gd name="connsiteY15" fmla="*/ 2176535 h 3848391"/>
              <a:gd name="connsiteX16" fmla="*/ 5501888 w 9064448"/>
              <a:gd name="connsiteY16" fmla="*/ 2357510 h 3848391"/>
              <a:gd name="connsiteX17" fmla="*/ 4730363 w 9064448"/>
              <a:gd name="connsiteY17" fmla="*/ 2300360 h 3848391"/>
              <a:gd name="connsiteX18" fmla="*/ 4111238 w 9064448"/>
              <a:gd name="connsiteY18" fmla="*/ 2795660 h 3848391"/>
              <a:gd name="connsiteX19" fmla="*/ 3434963 w 9064448"/>
              <a:gd name="connsiteY19" fmla="*/ 3376685 h 3848391"/>
              <a:gd name="connsiteX20" fmla="*/ 3073013 w 9064448"/>
              <a:gd name="connsiteY20" fmla="*/ 3357635 h 3848391"/>
              <a:gd name="connsiteX21" fmla="*/ 3625463 w 9064448"/>
              <a:gd name="connsiteY21" fmla="*/ 2843285 h 3848391"/>
              <a:gd name="connsiteX22" fmla="*/ 3958838 w 9064448"/>
              <a:gd name="connsiteY22" fmla="*/ 2452760 h 3848391"/>
              <a:gd name="connsiteX23" fmla="*/ 2615813 w 9064448"/>
              <a:gd name="connsiteY23" fmla="*/ 2386085 h 3848391"/>
              <a:gd name="connsiteX24" fmla="*/ 863213 w 9064448"/>
              <a:gd name="connsiteY24" fmla="*/ 2205110 h 3848391"/>
              <a:gd name="connsiteX25" fmla="*/ 120263 w 9064448"/>
              <a:gd name="connsiteY25" fmla="*/ 2605160 h 3848391"/>
              <a:gd name="connsiteX26" fmla="*/ 44063 w 9064448"/>
              <a:gd name="connsiteY26" fmla="*/ 2443235 h 3848391"/>
              <a:gd name="connsiteX27" fmla="*/ 558413 w 9064448"/>
              <a:gd name="connsiteY27" fmla="*/ 2043185 h 3848391"/>
              <a:gd name="connsiteX28" fmla="*/ 110738 w 9064448"/>
              <a:gd name="connsiteY28" fmla="*/ 1833635 h 3848391"/>
              <a:gd name="connsiteX29" fmla="*/ 110738 w 9064448"/>
              <a:gd name="connsiteY29" fmla="*/ 1557410 h 3848391"/>
              <a:gd name="connsiteX30" fmla="*/ 244088 w 9064448"/>
              <a:gd name="connsiteY30" fmla="*/ 1719335 h 3848391"/>
              <a:gd name="connsiteX0" fmla="*/ 244088 w 9073516"/>
              <a:gd name="connsiteY0" fmla="*/ 1723332 h 3852388"/>
              <a:gd name="connsiteX1" fmla="*/ 1453763 w 9073516"/>
              <a:gd name="connsiteY1" fmla="*/ 1999557 h 3852388"/>
              <a:gd name="connsiteX2" fmla="*/ 3425438 w 9073516"/>
              <a:gd name="connsiteY2" fmla="*/ 1923357 h 3852388"/>
              <a:gd name="connsiteX3" fmla="*/ 5873363 w 9073516"/>
              <a:gd name="connsiteY3" fmla="*/ 1732857 h 3852388"/>
              <a:gd name="connsiteX4" fmla="*/ 7616438 w 9073516"/>
              <a:gd name="connsiteY4" fmla="*/ 1189932 h 3852388"/>
              <a:gd name="connsiteX5" fmla="*/ 8426063 w 9073516"/>
              <a:gd name="connsiteY5" fmla="*/ 275532 h 3852388"/>
              <a:gd name="connsiteX6" fmla="*/ 9026138 w 9073516"/>
              <a:gd name="connsiteY6" fmla="*/ 18357 h 3852388"/>
              <a:gd name="connsiteX7" fmla="*/ 9035663 w 9073516"/>
              <a:gd name="connsiteY7" fmla="*/ 685107 h 3852388"/>
              <a:gd name="connsiteX8" fmla="*/ 9035663 w 9073516"/>
              <a:gd name="connsiteY8" fmla="*/ 2780607 h 3852388"/>
              <a:gd name="connsiteX9" fmla="*/ 9035663 w 9073516"/>
              <a:gd name="connsiteY9" fmla="*/ 3466407 h 3852388"/>
              <a:gd name="connsiteX10" fmla="*/ 8959463 w 9073516"/>
              <a:gd name="connsiteY10" fmla="*/ 3809307 h 3852388"/>
              <a:gd name="connsiteX11" fmla="*/ 8159363 w 9073516"/>
              <a:gd name="connsiteY11" fmla="*/ 3828357 h 3852388"/>
              <a:gd name="connsiteX12" fmla="*/ 7054463 w 9073516"/>
              <a:gd name="connsiteY12" fmla="*/ 3723582 h 3852388"/>
              <a:gd name="connsiteX13" fmla="*/ 7206863 w 9073516"/>
              <a:gd name="connsiteY13" fmla="*/ 2523432 h 3852388"/>
              <a:gd name="connsiteX14" fmla="*/ 7216388 w 9073516"/>
              <a:gd name="connsiteY14" fmla="*/ 2294832 h 3852388"/>
              <a:gd name="connsiteX15" fmla="*/ 6797288 w 9073516"/>
              <a:gd name="connsiteY15" fmla="*/ 2180532 h 3852388"/>
              <a:gd name="connsiteX16" fmla="*/ 5501888 w 9073516"/>
              <a:gd name="connsiteY16" fmla="*/ 2361507 h 3852388"/>
              <a:gd name="connsiteX17" fmla="*/ 4730363 w 9073516"/>
              <a:gd name="connsiteY17" fmla="*/ 2304357 h 3852388"/>
              <a:gd name="connsiteX18" fmla="*/ 4111238 w 9073516"/>
              <a:gd name="connsiteY18" fmla="*/ 2799657 h 3852388"/>
              <a:gd name="connsiteX19" fmla="*/ 3434963 w 9073516"/>
              <a:gd name="connsiteY19" fmla="*/ 3380682 h 3852388"/>
              <a:gd name="connsiteX20" fmla="*/ 3073013 w 9073516"/>
              <a:gd name="connsiteY20" fmla="*/ 3361632 h 3852388"/>
              <a:gd name="connsiteX21" fmla="*/ 3625463 w 9073516"/>
              <a:gd name="connsiteY21" fmla="*/ 2847282 h 3852388"/>
              <a:gd name="connsiteX22" fmla="*/ 3958838 w 9073516"/>
              <a:gd name="connsiteY22" fmla="*/ 2456757 h 3852388"/>
              <a:gd name="connsiteX23" fmla="*/ 2615813 w 9073516"/>
              <a:gd name="connsiteY23" fmla="*/ 2390082 h 3852388"/>
              <a:gd name="connsiteX24" fmla="*/ 863213 w 9073516"/>
              <a:gd name="connsiteY24" fmla="*/ 2209107 h 3852388"/>
              <a:gd name="connsiteX25" fmla="*/ 120263 w 9073516"/>
              <a:gd name="connsiteY25" fmla="*/ 2609157 h 3852388"/>
              <a:gd name="connsiteX26" fmla="*/ 44063 w 9073516"/>
              <a:gd name="connsiteY26" fmla="*/ 2447232 h 3852388"/>
              <a:gd name="connsiteX27" fmla="*/ 558413 w 9073516"/>
              <a:gd name="connsiteY27" fmla="*/ 2047182 h 3852388"/>
              <a:gd name="connsiteX28" fmla="*/ 110738 w 9073516"/>
              <a:gd name="connsiteY28" fmla="*/ 1837632 h 3852388"/>
              <a:gd name="connsiteX29" fmla="*/ 110738 w 9073516"/>
              <a:gd name="connsiteY29" fmla="*/ 1561407 h 3852388"/>
              <a:gd name="connsiteX30" fmla="*/ 244088 w 9073516"/>
              <a:gd name="connsiteY30" fmla="*/ 1723332 h 3852388"/>
              <a:gd name="connsiteX0" fmla="*/ 244088 w 9041124"/>
              <a:gd name="connsiteY0" fmla="*/ 1741053 h 3870109"/>
              <a:gd name="connsiteX1" fmla="*/ 1453763 w 9041124"/>
              <a:gd name="connsiteY1" fmla="*/ 2017278 h 3870109"/>
              <a:gd name="connsiteX2" fmla="*/ 3425438 w 9041124"/>
              <a:gd name="connsiteY2" fmla="*/ 1941078 h 3870109"/>
              <a:gd name="connsiteX3" fmla="*/ 5873363 w 9041124"/>
              <a:gd name="connsiteY3" fmla="*/ 1750578 h 3870109"/>
              <a:gd name="connsiteX4" fmla="*/ 7616438 w 9041124"/>
              <a:gd name="connsiteY4" fmla="*/ 1207653 h 3870109"/>
              <a:gd name="connsiteX5" fmla="*/ 8426063 w 9041124"/>
              <a:gd name="connsiteY5" fmla="*/ 293253 h 3870109"/>
              <a:gd name="connsiteX6" fmla="*/ 8949938 w 9041124"/>
              <a:gd name="connsiteY6" fmla="*/ 17028 h 3870109"/>
              <a:gd name="connsiteX7" fmla="*/ 9035663 w 9041124"/>
              <a:gd name="connsiteY7" fmla="*/ 702828 h 3870109"/>
              <a:gd name="connsiteX8" fmla="*/ 9035663 w 9041124"/>
              <a:gd name="connsiteY8" fmla="*/ 2798328 h 3870109"/>
              <a:gd name="connsiteX9" fmla="*/ 9035663 w 9041124"/>
              <a:gd name="connsiteY9" fmla="*/ 3484128 h 3870109"/>
              <a:gd name="connsiteX10" fmla="*/ 8959463 w 9041124"/>
              <a:gd name="connsiteY10" fmla="*/ 3827028 h 3870109"/>
              <a:gd name="connsiteX11" fmla="*/ 8159363 w 9041124"/>
              <a:gd name="connsiteY11" fmla="*/ 3846078 h 3870109"/>
              <a:gd name="connsiteX12" fmla="*/ 7054463 w 9041124"/>
              <a:gd name="connsiteY12" fmla="*/ 3741303 h 3870109"/>
              <a:gd name="connsiteX13" fmla="*/ 7206863 w 9041124"/>
              <a:gd name="connsiteY13" fmla="*/ 2541153 h 3870109"/>
              <a:gd name="connsiteX14" fmla="*/ 7216388 w 9041124"/>
              <a:gd name="connsiteY14" fmla="*/ 2312553 h 3870109"/>
              <a:gd name="connsiteX15" fmla="*/ 6797288 w 9041124"/>
              <a:gd name="connsiteY15" fmla="*/ 2198253 h 3870109"/>
              <a:gd name="connsiteX16" fmla="*/ 5501888 w 9041124"/>
              <a:gd name="connsiteY16" fmla="*/ 2379228 h 3870109"/>
              <a:gd name="connsiteX17" fmla="*/ 4730363 w 9041124"/>
              <a:gd name="connsiteY17" fmla="*/ 2322078 h 3870109"/>
              <a:gd name="connsiteX18" fmla="*/ 4111238 w 9041124"/>
              <a:gd name="connsiteY18" fmla="*/ 2817378 h 3870109"/>
              <a:gd name="connsiteX19" fmla="*/ 3434963 w 9041124"/>
              <a:gd name="connsiteY19" fmla="*/ 3398403 h 3870109"/>
              <a:gd name="connsiteX20" fmla="*/ 3073013 w 9041124"/>
              <a:gd name="connsiteY20" fmla="*/ 3379353 h 3870109"/>
              <a:gd name="connsiteX21" fmla="*/ 3625463 w 9041124"/>
              <a:gd name="connsiteY21" fmla="*/ 2865003 h 3870109"/>
              <a:gd name="connsiteX22" fmla="*/ 3958838 w 9041124"/>
              <a:gd name="connsiteY22" fmla="*/ 2474478 h 3870109"/>
              <a:gd name="connsiteX23" fmla="*/ 2615813 w 9041124"/>
              <a:gd name="connsiteY23" fmla="*/ 2407803 h 3870109"/>
              <a:gd name="connsiteX24" fmla="*/ 863213 w 9041124"/>
              <a:gd name="connsiteY24" fmla="*/ 2226828 h 3870109"/>
              <a:gd name="connsiteX25" fmla="*/ 120263 w 9041124"/>
              <a:gd name="connsiteY25" fmla="*/ 2626878 h 3870109"/>
              <a:gd name="connsiteX26" fmla="*/ 44063 w 9041124"/>
              <a:gd name="connsiteY26" fmla="*/ 2464953 h 3870109"/>
              <a:gd name="connsiteX27" fmla="*/ 558413 w 9041124"/>
              <a:gd name="connsiteY27" fmla="*/ 2064903 h 3870109"/>
              <a:gd name="connsiteX28" fmla="*/ 110738 w 9041124"/>
              <a:gd name="connsiteY28" fmla="*/ 1855353 h 3870109"/>
              <a:gd name="connsiteX29" fmla="*/ 110738 w 9041124"/>
              <a:gd name="connsiteY29" fmla="*/ 1579128 h 3870109"/>
              <a:gd name="connsiteX30" fmla="*/ 244088 w 9041124"/>
              <a:gd name="connsiteY30" fmla="*/ 1741053 h 3870109"/>
              <a:gd name="connsiteX0" fmla="*/ 244088 w 9041124"/>
              <a:gd name="connsiteY0" fmla="*/ 1741053 h 3907902"/>
              <a:gd name="connsiteX1" fmla="*/ 1453763 w 9041124"/>
              <a:gd name="connsiteY1" fmla="*/ 2017278 h 3907902"/>
              <a:gd name="connsiteX2" fmla="*/ 3425438 w 9041124"/>
              <a:gd name="connsiteY2" fmla="*/ 1941078 h 3907902"/>
              <a:gd name="connsiteX3" fmla="*/ 5873363 w 9041124"/>
              <a:gd name="connsiteY3" fmla="*/ 1750578 h 3907902"/>
              <a:gd name="connsiteX4" fmla="*/ 7616438 w 9041124"/>
              <a:gd name="connsiteY4" fmla="*/ 1207653 h 3907902"/>
              <a:gd name="connsiteX5" fmla="*/ 8426063 w 9041124"/>
              <a:gd name="connsiteY5" fmla="*/ 293253 h 3907902"/>
              <a:gd name="connsiteX6" fmla="*/ 8949938 w 9041124"/>
              <a:gd name="connsiteY6" fmla="*/ 17028 h 3907902"/>
              <a:gd name="connsiteX7" fmla="*/ 9035663 w 9041124"/>
              <a:gd name="connsiteY7" fmla="*/ 702828 h 3907902"/>
              <a:gd name="connsiteX8" fmla="*/ 9035663 w 9041124"/>
              <a:gd name="connsiteY8" fmla="*/ 2798328 h 3907902"/>
              <a:gd name="connsiteX9" fmla="*/ 9035663 w 9041124"/>
              <a:gd name="connsiteY9" fmla="*/ 3484128 h 3907902"/>
              <a:gd name="connsiteX10" fmla="*/ 8959463 w 9041124"/>
              <a:gd name="connsiteY10" fmla="*/ 3827028 h 3907902"/>
              <a:gd name="connsiteX11" fmla="*/ 8159363 w 9041124"/>
              <a:gd name="connsiteY11" fmla="*/ 3846078 h 3907902"/>
              <a:gd name="connsiteX12" fmla="*/ 6997313 w 9041124"/>
              <a:gd name="connsiteY12" fmla="*/ 3798453 h 3907902"/>
              <a:gd name="connsiteX13" fmla="*/ 7206863 w 9041124"/>
              <a:gd name="connsiteY13" fmla="*/ 2541153 h 3907902"/>
              <a:gd name="connsiteX14" fmla="*/ 7216388 w 9041124"/>
              <a:gd name="connsiteY14" fmla="*/ 2312553 h 3907902"/>
              <a:gd name="connsiteX15" fmla="*/ 6797288 w 9041124"/>
              <a:gd name="connsiteY15" fmla="*/ 2198253 h 3907902"/>
              <a:gd name="connsiteX16" fmla="*/ 5501888 w 9041124"/>
              <a:gd name="connsiteY16" fmla="*/ 2379228 h 3907902"/>
              <a:gd name="connsiteX17" fmla="*/ 4730363 w 9041124"/>
              <a:gd name="connsiteY17" fmla="*/ 2322078 h 3907902"/>
              <a:gd name="connsiteX18" fmla="*/ 4111238 w 9041124"/>
              <a:gd name="connsiteY18" fmla="*/ 2817378 h 3907902"/>
              <a:gd name="connsiteX19" fmla="*/ 3434963 w 9041124"/>
              <a:gd name="connsiteY19" fmla="*/ 3398403 h 3907902"/>
              <a:gd name="connsiteX20" fmla="*/ 3073013 w 9041124"/>
              <a:gd name="connsiteY20" fmla="*/ 3379353 h 3907902"/>
              <a:gd name="connsiteX21" fmla="*/ 3625463 w 9041124"/>
              <a:gd name="connsiteY21" fmla="*/ 2865003 h 3907902"/>
              <a:gd name="connsiteX22" fmla="*/ 3958838 w 9041124"/>
              <a:gd name="connsiteY22" fmla="*/ 2474478 h 3907902"/>
              <a:gd name="connsiteX23" fmla="*/ 2615813 w 9041124"/>
              <a:gd name="connsiteY23" fmla="*/ 2407803 h 3907902"/>
              <a:gd name="connsiteX24" fmla="*/ 863213 w 9041124"/>
              <a:gd name="connsiteY24" fmla="*/ 2226828 h 3907902"/>
              <a:gd name="connsiteX25" fmla="*/ 120263 w 9041124"/>
              <a:gd name="connsiteY25" fmla="*/ 2626878 h 3907902"/>
              <a:gd name="connsiteX26" fmla="*/ 44063 w 9041124"/>
              <a:gd name="connsiteY26" fmla="*/ 2464953 h 3907902"/>
              <a:gd name="connsiteX27" fmla="*/ 558413 w 9041124"/>
              <a:gd name="connsiteY27" fmla="*/ 2064903 h 3907902"/>
              <a:gd name="connsiteX28" fmla="*/ 110738 w 9041124"/>
              <a:gd name="connsiteY28" fmla="*/ 1855353 h 3907902"/>
              <a:gd name="connsiteX29" fmla="*/ 110738 w 9041124"/>
              <a:gd name="connsiteY29" fmla="*/ 1579128 h 3907902"/>
              <a:gd name="connsiteX30" fmla="*/ 244088 w 9041124"/>
              <a:gd name="connsiteY30" fmla="*/ 1741053 h 3907902"/>
              <a:gd name="connsiteX0" fmla="*/ 244088 w 9041124"/>
              <a:gd name="connsiteY0" fmla="*/ 1741053 h 3855613"/>
              <a:gd name="connsiteX1" fmla="*/ 1453763 w 9041124"/>
              <a:gd name="connsiteY1" fmla="*/ 2017278 h 3855613"/>
              <a:gd name="connsiteX2" fmla="*/ 3425438 w 9041124"/>
              <a:gd name="connsiteY2" fmla="*/ 1941078 h 3855613"/>
              <a:gd name="connsiteX3" fmla="*/ 5873363 w 9041124"/>
              <a:gd name="connsiteY3" fmla="*/ 1750578 h 3855613"/>
              <a:gd name="connsiteX4" fmla="*/ 7616438 w 9041124"/>
              <a:gd name="connsiteY4" fmla="*/ 1207653 h 3855613"/>
              <a:gd name="connsiteX5" fmla="*/ 8426063 w 9041124"/>
              <a:gd name="connsiteY5" fmla="*/ 293253 h 3855613"/>
              <a:gd name="connsiteX6" fmla="*/ 8949938 w 9041124"/>
              <a:gd name="connsiteY6" fmla="*/ 17028 h 3855613"/>
              <a:gd name="connsiteX7" fmla="*/ 9035663 w 9041124"/>
              <a:gd name="connsiteY7" fmla="*/ 702828 h 3855613"/>
              <a:gd name="connsiteX8" fmla="*/ 9035663 w 9041124"/>
              <a:gd name="connsiteY8" fmla="*/ 2798328 h 3855613"/>
              <a:gd name="connsiteX9" fmla="*/ 9035663 w 9041124"/>
              <a:gd name="connsiteY9" fmla="*/ 3484128 h 3855613"/>
              <a:gd name="connsiteX10" fmla="*/ 8959463 w 9041124"/>
              <a:gd name="connsiteY10" fmla="*/ 3827028 h 3855613"/>
              <a:gd name="connsiteX11" fmla="*/ 8159363 w 9041124"/>
              <a:gd name="connsiteY11" fmla="*/ 3846078 h 3855613"/>
              <a:gd name="connsiteX12" fmla="*/ 6997313 w 9041124"/>
              <a:gd name="connsiteY12" fmla="*/ 3798453 h 3855613"/>
              <a:gd name="connsiteX13" fmla="*/ 7206863 w 9041124"/>
              <a:gd name="connsiteY13" fmla="*/ 2541153 h 3855613"/>
              <a:gd name="connsiteX14" fmla="*/ 7216388 w 9041124"/>
              <a:gd name="connsiteY14" fmla="*/ 2312553 h 3855613"/>
              <a:gd name="connsiteX15" fmla="*/ 6797288 w 9041124"/>
              <a:gd name="connsiteY15" fmla="*/ 2198253 h 3855613"/>
              <a:gd name="connsiteX16" fmla="*/ 5501888 w 9041124"/>
              <a:gd name="connsiteY16" fmla="*/ 2379228 h 3855613"/>
              <a:gd name="connsiteX17" fmla="*/ 4730363 w 9041124"/>
              <a:gd name="connsiteY17" fmla="*/ 2322078 h 3855613"/>
              <a:gd name="connsiteX18" fmla="*/ 4111238 w 9041124"/>
              <a:gd name="connsiteY18" fmla="*/ 2817378 h 3855613"/>
              <a:gd name="connsiteX19" fmla="*/ 3434963 w 9041124"/>
              <a:gd name="connsiteY19" fmla="*/ 3398403 h 3855613"/>
              <a:gd name="connsiteX20" fmla="*/ 3073013 w 9041124"/>
              <a:gd name="connsiteY20" fmla="*/ 3379353 h 3855613"/>
              <a:gd name="connsiteX21" fmla="*/ 3625463 w 9041124"/>
              <a:gd name="connsiteY21" fmla="*/ 2865003 h 3855613"/>
              <a:gd name="connsiteX22" fmla="*/ 3958838 w 9041124"/>
              <a:gd name="connsiteY22" fmla="*/ 2474478 h 3855613"/>
              <a:gd name="connsiteX23" fmla="*/ 2615813 w 9041124"/>
              <a:gd name="connsiteY23" fmla="*/ 2407803 h 3855613"/>
              <a:gd name="connsiteX24" fmla="*/ 863213 w 9041124"/>
              <a:gd name="connsiteY24" fmla="*/ 2226828 h 3855613"/>
              <a:gd name="connsiteX25" fmla="*/ 120263 w 9041124"/>
              <a:gd name="connsiteY25" fmla="*/ 2626878 h 3855613"/>
              <a:gd name="connsiteX26" fmla="*/ 44063 w 9041124"/>
              <a:gd name="connsiteY26" fmla="*/ 2464953 h 3855613"/>
              <a:gd name="connsiteX27" fmla="*/ 558413 w 9041124"/>
              <a:gd name="connsiteY27" fmla="*/ 2064903 h 3855613"/>
              <a:gd name="connsiteX28" fmla="*/ 110738 w 9041124"/>
              <a:gd name="connsiteY28" fmla="*/ 1855353 h 3855613"/>
              <a:gd name="connsiteX29" fmla="*/ 110738 w 9041124"/>
              <a:gd name="connsiteY29" fmla="*/ 1579128 h 3855613"/>
              <a:gd name="connsiteX30" fmla="*/ 244088 w 9041124"/>
              <a:gd name="connsiteY30" fmla="*/ 1741053 h 3855613"/>
              <a:gd name="connsiteX0" fmla="*/ 244088 w 9041124"/>
              <a:gd name="connsiteY0" fmla="*/ 1741053 h 3855613"/>
              <a:gd name="connsiteX1" fmla="*/ 1453763 w 9041124"/>
              <a:gd name="connsiteY1" fmla="*/ 2017278 h 3855613"/>
              <a:gd name="connsiteX2" fmla="*/ 3425438 w 9041124"/>
              <a:gd name="connsiteY2" fmla="*/ 1941078 h 3855613"/>
              <a:gd name="connsiteX3" fmla="*/ 5873363 w 9041124"/>
              <a:gd name="connsiteY3" fmla="*/ 1750578 h 3855613"/>
              <a:gd name="connsiteX4" fmla="*/ 7616438 w 9041124"/>
              <a:gd name="connsiteY4" fmla="*/ 1207653 h 3855613"/>
              <a:gd name="connsiteX5" fmla="*/ 8426063 w 9041124"/>
              <a:gd name="connsiteY5" fmla="*/ 293253 h 3855613"/>
              <a:gd name="connsiteX6" fmla="*/ 8949938 w 9041124"/>
              <a:gd name="connsiteY6" fmla="*/ 17028 h 3855613"/>
              <a:gd name="connsiteX7" fmla="*/ 9035663 w 9041124"/>
              <a:gd name="connsiteY7" fmla="*/ 702828 h 3855613"/>
              <a:gd name="connsiteX8" fmla="*/ 9035663 w 9041124"/>
              <a:gd name="connsiteY8" fmla="*/ 2798328 h 3855613"/>
              <a:gd name="connsiteX9" fmla="*/ 9035663 w 9041124"/>
              <a:gd name="connsiteY9" fmla="*/ 3484128 h 3855613"/>
              <a:gd name="connsiteX10" fmla="*/ 8959463 w 9041124"/>
              <a:gd name="connsiteY10" fmla="*/ 3827028 h 3855613"/>
              <a:gd name="connsiteX11" fmla="*/ 8159363 w 9041124"/>
              <a:gd name="connsiteY11" fmla="*/ 3846078 h 3855613"/>
              <a:gd name="connsiteX12" fmla="*/ 6997313 w 9041124"/>
              <a:gd name="connsiteY12" fmla="*/ 3798453 h 3855613"/>
              <a:gd name="connsiteX13" fmla="*/ 7206863 w 9041124"/>
              <a:gd name="connsiteY13" fmla="*/ 2541153 h 3855613"/>
              <a:gd name="connsiteX14" fmla="*/ 7216388 w 9041124"/>
              <a:gd name="connsiteY14" fmla="*/ 2312553 h 3855613"/>
              <a:gd name="connsiteX15" fmla="*/ 6797288 w 9041124"/>
              <a:gd name="connsiteY15" fmla="*/ 2198253 h 3855613"/>
              <a:gd name="connsiteX16" fmla="*/ 5597138 w 9041124"/>
              <a:gd name="connsiteY16" fmla="*/ 2274453 h 3855613"/>
              <a:gd name="connsiteX17" fmla="*/ 4730363 w 9041124"/>
              <a:gd name="connsiteY17" fmla="*/ 2322078 h 3855613"/>
              <a:gd name="connsiteX18" fmla="*/ 4111238 w 9041124"/>
              <a:gd name="connsiteY18" fmla="*/ 2817378 h 3855613"/>
              <a:gd name="connsiteX19" fmla="*/ 3434963 w 9041124"/>
              <a:gd name="connsiteY19" fmla="*/ 3398403 h 3855613"/>
              <a:gd name="connsiteX20" fmla="*/ 3073013 w 9041124"/>
              <a:gd name="connsiteY20" fmla="*/ 3379353 h 3855613"/>
              <a:gd name="connsiteX21" fmla="*/ 3625463 w 9041124"/>
              <a:gd name="connsiteY21" fmla="*/ 2865003 h 3855613"/>
              <a:gd name="connsiteX22" fmla="*/ 3958838 w 9041124"/>
              <a:gd name="connsiteY22" fmla="*/ 2474478 h 3855613"/>
              <a:gd name="connsiteX23" fmla="*/ 2615813 w 9041124"/>
              <a:gd name="connsiteY23" fmla="*/ 2407803 h 3855613"/>
              <a:gd name="connsiteX24" fmla="*/ 863213 w 9041124"/>
              <a:gd name="connsiteY24" fmla="*/ 2226828 h 3855613"/>
              <a:gd name="connsiteX25" fmla="*/ 120263 w 9041124"/>
              <a:gd name="connsiteY25" fmla="*/ 2626878 h 3855613"/>
              <a:gd name="connsiteX26" fmla="*/ 44063 w 9041124"/>
              <a:gd name="connsiteY26" fmla="*/ 2464953 h 3855613"/>
              <a:gd name="connsiteX27" fmla="*/ 558413 w 9041124"/>
              <a:gd name="connsiteY27" fmla="*/ 2064903 h 3855613"/>
              <a:gd name="connsiteX28" fmla="*/ 110738 w 9041124"/>
              <a:gd name="connsiteY28" fmla="*/ 1855353 h 3855613"/>
              <a:gd name="connsiteX29" fmla="*/ 110738 w 9041124"/>
              <a:gd name="connsiteY29" fmla="*/ 1579128 h 3855613"/>
              <a:gd name="connsiteX30" fmla="*/ 244088 w 9041124"/>
              <a:gd name="connsiteY30" fmla="*/ 1741053 h 3855613"/>
              <a:gd name="connsiteX0" fmla="*/ 244088 w 9041124"/>
              <a:gd name="connsiteY0" fmla="*/ 1741053 h 3855613"/>
              <a:gd name="connsiteX1" fmla="*/ 1453763 w 9041124"/>
              <a:gd name="connsiteY1" fmla="*/ 2017278 h 3855613"/>
              <a:gd name="connsiteX2" fmla="*/ 3425438 w 9041124"/>
              <a:gd name="connsiteY2" fmla="*/ 1941078 h 3855613"/>
              <a:gd name="connsiteX3" fmla="*/ 5873363 w 9041124"/>
              <a:gd name="connsiteY3" fmla="*/ 1750578 h 3855613"/>
              <a:gd name="connsiteX4" fmla="*/ 7616438 w 9041124"/>
              <a:gd name="connsiteY4" fmla="*/ 1207653 h 3855613"/>
              <a:gd name="connsiteX5" fmla="*/ 8426063 w 9041124"/>
              <a:gd name="connsiteY5" fmla="*/ 293253 h 3855613"/>
              <a:gd name="connsiteX6" fmla="*/ 8949938 w 9041124"/>
              <a:gd name="connsiteY6" fmla="*/ 17028 h 3855613"/>
              <a:gd name="connsiteX7" fmla="*/ 9035663 w 9041124"/>
              <a:gd name="connsiteY7" fmla="*/ 702828 h 3855613"/>
              <a:gd name="connsiteX8" fmla="*/ 9035663 w 9041124"/>
              <a:gd name="connsiteY8" fmla="*/ 2798328 h 3855613"/>
              <a:gd name="connsiteX9" fmla="*/ 9035663 w 9041124"/>
              <a:gd name="connsiteY9" fmla="*/ 3484128 h 3855613"/>
              <a:gd name="connsiteX10" fmla="*/ 8959463 w 9041124"/>
              <a:gd name="connsiteY10" fmla="*/ 3827028 h 3855613"/>
              <a:gd name="connsiteX11" fmla="*/ 8159363 w 9041124"/>
              <a:gd name="connsiteY11" fmla="*/ 3846078 h 3855613"/>
              <a:gd name="connsiteX12" fmla="*/ 6997313 w 9041124"/>
              <a:gd name="connsiteY12" fmla="*/ 3798453 h 3855613"/>
              <a:gd name="connsiteX13" fmla="*/ 7206863 w 9041124"/>
              <a:gd name="connsiteY13" fmla="*/ 2541153 h 3855613"/>
              <a:gd name="connsiteX14" fmla="*/ 7216388 w 9041124"/>
              <a:gd name="connsiteY14" fmla="*/ 2312553 h 3855613"/>
              <a:gd name="connsiteX15" fmla="*/ 6797288 w 9041124"/>
              <a:gd name="connsiteY15" fmla="*/ 2198253 h 3855613"/>
              <a:gd name="connsiteX16" fmla="*/ 5597138 w 9041124"/>
              <a:gd name="connsiteY16" fmla="*/ 2274453 h 3855613"/>
              <a:gd name="connsiteX17" fmla="*/ 4730363 w 9041124"/>
              <a:gd name="connsiteY17" fmla="*/ 2322078 h 3855613"/>
              <a:gd name="connsiteX18" fmla="*/ 4111238 w 9041124"/>
              <a:gd name="connsiteY18" fmla="*/ 2817378 h 3855613"/>
              <a:gd name="connsiteX19" fmla="*/ 3434963 w 9041124"/>
              <a:gd name="connsiteY19" fmla="*/ 3398403 h 3855613"/>
              <a:gd name="connsiteX20" fmla="*/ 2672963 w 9041124"/>
              <a:gd name="connsiteY20" fmla="*/ 3788928 h 3855613"/>
              <a:gd name="connsiteX21" fmla="*/ 3625463 w 9041124"/>
              <a:gd name="connsiteY21" fmla="*/ 2865003 h 3855613"/>
              <a:gd name="connsiteX22" fmla="*/ 3958838 w 9041124"/>
              <a:gd name="connsiteY22" fmla="*/ 2474478 h 3855613"/>
              <a:gd name="connsiteX23" fmla="*/ 2615813 w 9041124"/>
              <a:gd name="connsiteY23" fmla="*/ 2407803 h 3855613"/>
              <a:gd name="connsiteX24" fmla="*/ 863213 w 9041124"/>
              <a:gd name="connsiteY24" fmla="*/ 2226828 h 3855613"/>
              <a:gd name="connsiteX25" fmla="*/ 120263 w 9041124"/>
              <a:gd name="connsiteY25" fmla="*/ 2626878 h 3855613"/>
              <a:gd name="connsiteX26" fmla="*/ 44063 w 9041124"/>
              <a:gd name="connsiteY26" fmla="*/ 2464953 h 3855613"/>
              <a:gd name="connsiteX27" fmla="*/ 558413 w 9041124"/>
              <a:gd name="connsiteY27" fmla="*/ 2064903 h 3855613"/>
              <a:gd name="connsiteX28" fmla="*/ 110738 w 9041124"/>
              <a:gd name="connsiteY28" fmla="*/ 1855353 h 3855613"/>
              <a:gd name="connsiteX29" fmla="*/ 110738 w 9041124"/>
              <a:gd name="connsiteY29" fmla="*/ 1579128 h 3855613"/>
              <a:gd name="connsiteX30" fmla="*/ 244088 w 9041124"/>
              <a:gd name="connsiteY30" fmla="*/ 1741053 h 3855613"/>
              <a:gd name="connsiteX0" fmla="*/ 244088 w 9041124"/>
              <a:gd name="connsiteY0" fmla="*/ 1741053 h 3862203"/>
              <a:gd name="connsiteX1" fmla="*/ 1453763 w 9041124"/>
              <a:gd name="connsiteY1" fmla="*/ 2017278 h 3862203"/>
              <a:gd name="connsiteX2" fmla="*/ 3425438 w 9041124"/>
              <a:gd name="connsiteY2" fmla="*/ 1941078 h 3862203"/>
              <a:gd name="connsiteX3" fmla="*/ 5873363 w 9041124"/>
              <a:gd name="connsiteY3" fmla="*/ 1750578 h 3862203"/>
              <a:gd name="connsiteX4" fmla="*/ 7616438 w 9041124"/>
              <a:gd name="connsiteY4" fmla="*/ 1207653 h 3862203"/>
              <a:gd name="connsiteX5" fmla="*/ 8426063 w 9041124"/>
              <a:gd name="connsiteY5" fmla="*/ 293253 h 3862203"/>
              <a:gd name="connsiteX6" fmla="*/ 8949938 w 9041124"/>
              <a:gd name="connsiteY6" fmla="*/ 17028 h 3862203"/>
              <a:gd name="connsiteX7" fmla="*/ 9035663 w 9041124"/>
              <a:gd name="connsiteY7" fmla="*/ 702828 h 3862203"/>
              <a:gd name="connsiteX8" fmla="*/ 9035663 w 9041124"/>
              <a:gd name="connsiteY8" fmla="*/ 2798328 h 3862203"/>
              <a:gd name="connsiteX9" fmla="*/ 9035663 w 9041124"/>
              <a:gd name="connsiteY9" fmla="*/ 3484128 h 3862203"/>
              <a:gd name="connsiteX10" fmla="*/ 8959463 w 9041124"/>
              <a:gd name="connsiteY10" fmla="*/ 3827028 h 3862203"/>
              <a:gd name="connsiteX11" fmla="*/ 8159363 w 9041124"/>
              <a:gd name="connsiteY11" fmla="*/ 3846078 h 3862203"/>
              <a:gd name="connsiteX12" fmla="*/ 6997313 w 9041124"/>
              <a:gd name="connsiteY12" fmla="*/ 3798453 h 3862203"/>
              <a:gd name="connsiteX13" fmla="*/ 7206863 w 9041124"/>
              <a:gd name="connsiteY13" fmla="*/ 2541153 h 3862203"/>
              <a:gd name="connsiteX14" fmla="*/ 7216388 w 9041124"/>
              <a:gd name="connsiteY14" fmla="*/ 2312553 h 3862203"/>
              <a:gd name="connsiteX15" fmla="*/ 6797288 w 9041124"/>
              <a:gd name="connsiteY15" fmla="*/ 2198253 h 3862203"/>
              <a:gd name="connsiteX16" fmla="*/ 5597138 w 9041124"/>
              <a:gd name="connsiteY16" fmla="*/ 2274453 h 3862203"/>
              <a:gd name="connsiteX17" fmla="*/ 4730363 w 9041124"/>
              <a:gd name="connsiteY17" fmla="*/ 2322078 h 3862203"/>
              <a:gd name="connsiteX18" fmla="*/ 4111238 w 9041124"/>
              <a:gd name="connsiteY18" fmla="*/ 2817378 h 3862203"/>
              <a:gd name="connsiteX19" fmla="*/ 3149213 w 9041124"/>
              <a:gd name="connsiteY19" fmla="*/ 3693678 h 3862203"/>
              <a:gd name="connsiteX20" fmla="*/ 2672963 w 9041124"/>
              <a:gd name="connsiteY20" fmla="*/ 3788928 h 3862203"/>
              <a:gd name="connsiteX21" fmla="*/ 3625463 w 9041124"/>
              <a:gd name="connsiteY21" fmla="*/ 2865003 h 3862203"/>
              <a:gd name="connsiteX22" fmla="*/ 3958838 w 9041124"/>
              <a:gd name="connsiteY22" fmla="*/ 2474478 h 3862203"/>
              <a:gd name="connsiteX23" fmla="*/ 2615813 w 9041124"/>
              <a:gd name="connsiteY23" fmla="*/ 2407803 h 3862203"/>
              <a:gd name="connsiteX24" fmla="*/ 863213 w 9041124"/>
              <a:gd name="connsiteY24" fmla="*/ 2226828 h 3862203"/>
              <a:gd name="connsiteX25" fmla="*/ 120263 w 9041124"/>
              <a:gd name="connsiteY25" fmla="*/ 2626878 h 3862203"/>
              <a:gd name="connsiteX26" fmla="*/ 44063 w 9041124"/>
              <a:gd name="connsiteY26" fmla="*/ 2464953 h 3862203"/>
              <a:gd name="connsiteX27" fmla="*/ 558413 w 9041124"/>
              <a:gd name="connsiteY27" fmla="*/ 2064903 h 3862203"/>
              <a:gd name="connsiteX28" fmla="*/ 110738 w 9041124"/>
              <a:gd name="connsiteY28" fmla="*/ 1855353 h 3862203"/>
              <a:gd name="connsiteX29" fmla="*/ 110738 w 9041124"/>
              <a:gd name="connsiteY29" fmla="*/ 1579128 h 3862203"/>
              <a:gd name="connsiteX30" fmla="*/ 244088 w 9041124"/>
              <a:gd name="connsiteY30" fmla="*/ 1741053 h 3862203"/>
              <a:gd name="connsiteX0" fmla="*/ 244088 w 9041124"/>
              <a:gd name="connsiteY0" fmla="*/ 1741053 h 3885325"/>
              <a:gd name="connsiteX1" fmla="*/ 1453763 w 9041124"/>
              <a:gd name="connsiteY1" fmla="*/ 2017278 h 3885325"/>
              <a:gd name="connsiteX2" fmla="*/ 3425438 w 9041124"/>
              <a:gd name="connsiteY2" fmla="*/ 1941078 h 3885325"/>
              <a:gd name="connsiteX3" fmla="*/ 5873363 w 9041124"/>
              <a:gd name="connsiteY3" fmla="*/ 1750578 h 3885325"/>
              <a:gd name="connsiteX4" fmla="*/ 7616438 w 9041124"/>
              <a:gd name="connsiteY4" fmla="*/ 1207653 h 3885325"/>
              <a:gd name="connsiteX5" fmla="*/ 8426063 w 9041124"/>
              <a:gd name="connsiteY5" fmla="*/ 293253 h 3885325"/>
              <a:gd name="connsiteX6" fmla="*/ 8949938 w 9041124"/>
              <a:gd name="connsiteY6" fmla="*/ 17028 h 3885325"/>
              <a:gd name="connsiteX7" fmla="*/ 9035663 w 9041124"/>
              <a:gd name="connsiteY7" fmla="*/ 702828 h 3885325"/>
              <a:gd name="connsiteX8" fmla="*/ 9035663 w 9041124"/>
              <a:gd name="connsiteY8" fmla="*/ 2798328 h 3885325"/>
              <a:gd name="connsiteX9" fmla="*/ 9035663 w 9041124"/>
              <a:gd name="connsiteY9" fmla="*/ 3484128 h 3885325"/>
              <a:gd name="connsiteX10" fmla="*/ 8959463 w 9041124"/>
              <a:gd name="connsiteY10" fmla="*/ 3827028 h 3885325"/>
              <a:gd name="connsiteX11" fmla="*/ 8159363 w 9041124"/>
              <a:gd name="connsiteY11" fmla="*/ 3846078 h 3885325"/>
              <a:gd name="connsiteX12" fmla="*/ 6997313 w 9041124"/>
              <a:gd name="connsiteY12" fmla="*/ 3798453 h 3885325"/>
              <a:gd name="connsiteX13" fmla="*/ 7206863 w 9041124"/>
              <a:gd name="connsiteY13" fmla="*/ 2541153 h 3885325"/>
              <a:gd name="connsiteX14" fmla="*/ 7216388 w 9041124"/>
              <a:gd name="connsiteY14" fmla="*/ 2312553 h 3885325"/>
              <a:gd name="connsiteX15" fmla="*/ 6797288 w 9041124"/>
              <a:gd name="connsiteY15" fmla="*/ 2198253 h 3885325"/>
              <a:gd name="connsiteX16" fmla="*/ 5597138 w 9041124"/>
              <a:gd name="connsiteY16" fmla="*/ 2274453 h 3885325"/>
              <a:gd name="connsiteX17" fmla="*/ 4730363 w 9041124"/>
              <a:gd name="connsiteY17" fmla="*/ 2322078 h 3885325"/>
              <a:gd name="connsiteX18" fmla="*/ 4111238 w 9041124"/>
              <a:gd name="connsiteY18" fmla="*/ 2817378 h 3885325"/>
              <a:gd name="connsiteX19" fmla="*/ 3149213 w 9041124"/>
              <a:gd name="connsiteY19" fmla="*/ 3693678 h 3885325"/>
              <a:gd name="connsiteX20" fmla="*/ 2872988 w 9041124"/>
              <a:gd name="connsiteY20" fmla="*/ 3846079 h 3885325"/>
              <a:gd name="connsiteX21" fmla="*/ 2672963 w 9041124"/>
              <a:gd name="connsiteY21" fmla="*/ 3788928 h 3885325"/>
              <a:gd name="connsiteX22" fmla="*/ 3625463 w 9041124"/>
              <a:gd name="connsiteY22" fmla="*/ 2865003 h 3885325"/>
              <a:gd name="connsiteX23" fmla="*/ 3958838 w 9041124"/>
              <a:gd name="connsiteY23" fmla="*/ 2474478 h 3885325"/>
              <a:gd name="connsiteX24" fmla="*/ 2615813 w 9041124"/>
              <a:gd name="connsiteY24" fmla="*/ 2407803 h 3885325"/>
              <a:gd name="connsiteX25" fmla="*/ 863213 w 9041124"/>
              <a:gd name="connsiteY25" fmla="*/ 2226828 h 3885325"/>
              <a:gd name="connsiteX26" fmla="*/ 120263 w 9041124"/>
              <a:gd name="connsiteY26" fmla="*/ 2626878 h 3885325"/>
              <a:gd name="connsiteX27" fmla="*/ 44063 w 9041124"/>
              <a:gd name="connsiteY27" fmla="*/ 2464953 h 3885325"/>
              <a:gd name="connsiteX28" fmla="*/ 558413 w 9041124"/>
              <a:gd name="connsiteY28" fmla="*/ 2064903 h 3885325"/>
              <a:gd name="connsiteX29" fmla="*/ 110738 w 9041124"/>
              <a:gd name="connsiteY29" fmla="*/ 1855353 h 3885325"/>
              <a:gd name="connsiteX30" fmla="*/ 110738 w 9041124"/>
              <a:gd name="connsiteY30" fmla="*/ 1579128 h 3885325"/>
              <a:gd name="connsiteX31" fmla="*/ 244088 w 9041124"/>
              <a:gd name="connsiteY31" fmla="*/ 1741053 h 3885325"/>
              <a:gd name="connsiteX0" fmla="*/ 244088 w 9041124"/>
              <a:gd name="connsiteY0" fmla="*/ 1741053 h 3895490"/>
              <a:gd name="connsiteX1" fmla="*/ 1453763 w 9041124"/>
              <a:gd name="connsiteY1" fmla="*/ 2017278 h 3895490"/>
              <a:gd name="connsiteX2" fmla="*/ 3425438 w 9041124"/>
              <a:gd name="connsiteY2" fmla="*/ 1941078 h 3895490"/>
              <a:gd name="connsiteX3" fmla="*/ 5873363 w 9041124"/>
              <a:gd name="connsiteY3" fmla="*/ 1750578 h 3895490"/>
              <a:gd name="connsiteX4" fmla="*/ 7616438 w 9041124"/>
              <a:gd name="connsiteY4" fmla="*/ 1207653 h 3895490"/>
              <a:gd name="connsiteX5" fmla="*/ 8426063 w 9041124"/>
              <a:gd name="connsiteY5" fmla="*/ 293253 h 3895490"/>
              <a:gd name="connsiteX6" fmla="*/ 8949938 w 9041124"/>
              <a:gd name="connsiteY6" fmla="*/ 17028 h 3895490"/>
              <a:gd name="connsiteX7" fmla="*/ 9035663 w 9041124"/>
              <a:gd name="connsiteY7" fmla="*/ 702828 h 3895490"/>
              <a:gd name="connsiteX8" fmla="*/ 9035663 w 9041124"/>
              <a:gd name="connsiteY8" fmla="*/ 2798328 h 3895490"/>
              <a:gd name="connsiteX9" fmla="*/ 9035663 w 9041124"/>
              <a:gd name="connsiteY9" fmla="*/ 3484128 h 3895490"/>
              <a:gd name="connsiteX10" fmla="*/ 8959463 w 9041124"/>
              <a:gd name="connsiteY10" fmla="*/ 3827028 h 3895490"/>
              <a:gd name="connsiteX11" fmla="*/ 8159363 w 9041124"/>
              <a:gd name="connsiteY11" fmla="*/ 3846078 h 3895490"/>
              <a:gd name="connsiteX12" fmla="*/ 6997313 w 9041124"/>
              <a:gd name="connsiteY12" fmla="*/ 3798453 h 3895490"/>
              <a:gd name="connsiteX13" fmla="*/ 7206863 w 9041124"/>
              <a:gd name="connsiteY13" fmla="*/ 2541153 h 3895490"/>
              <a:gd name="connsiteX14" fmla="*/ 7216388 w 9041124"/>
              <a:gd name="connsiteY14" fmla="*/ 2312553 h 3895490"/>
              <a:gd name="connsiteX15" fmla="*/ 6797288 w 9041124"/>
              <a:gd name="connsiteY15" fmla="*/ 2198253 h 3895490"/>
              <a:gd name="connsiteX16" fmla="*/ 5597138 w 9041124"/>
              <a:gd name="connsiteY16" fmla="*/ 2274453 h 3895490"/>
              <a:gd name="connsiteX17" fmla="*/ 4730363 w 9041124"/>
              <a:gd name="connsiteY17" fmla="*/ 2322078 h 3895490"/>
              <a:gd name="connsiteX18" fmla="*/ 4111238 w 9041124"/>
              <a:gd name="connsiteY18" fmla="*/ 2817378 h 3895490"/>
              <a:gd name="connsiteX19" fmla="*/ 3149213 w 9041124"/>
              <a:gd name="connsiteY19" fmla="*/ 3693678 h 3895490"/>
              <a:gd name="connsiteX20" fmla="*/ 2930138 w 9041124"/>
              <a:gd name="connsiteY20" fmla="*/ 3865129 h 3895490"/>
              <a:gd name="connsiteX21" fmla="*/ 2672963 w 9041124"/>
              <a:gd name="connsiteY21" fmla="*/ 3788928 h 3895490"/>
              <a:gd name="connsiteX22" fmla="*/ 3625463 w 9041124"/>
              <a:gd name="connsiteY22" fmla="*/ 2865003 h 3895490"/>
              <a:gd name="connsiteX23" fmla="*/ 3958838 w 9041124"/>
              <a:gd name="connsiteY23" fmla="*/ 2474478 h 3895490"/>
              <a:gd name="connsiteX24" fmla="*/ 2615813 w 9041124"/>
              <a:gd name="connsiteY24" fmla="*/ 2407803 h 3895490"/>
              <a:gd name="connsiteX25" fmla="*/ 863213 w 9041124"/>
              <a:gd name="connsiteY25" fmla="*/ 2226828 h 3895490"/>
              <a:gd name="connsiteX26" fmla="*/ 120263 w 9041124"/>
              <a:gd name="connsiteY26" fmla="*/ 2626878 h 3895490"/>
              <a:gd name="connsiteX27" fmla="*/ 44063 w 9041124"/>
              <a:gd name="connsiteY27" fmla="*/ 2464953 h 3895490"/>
              <a:gd name="connsiteX28" fmla="*/ 558413 w 9041124"/>
              <a:gd name="connsiteY28" fmla="*/ 2064903 h 3895490"/>
              <a:gd name="connsiteX29" fmla="*/ 110738 w 9041124"/>
              <a:gd name="connsiteY29" fmla="*/ 1855353 h 3895490"/>
              <a:gd name="connsiteX30" fmla="*/ 110738 w 9041124"/>
              <a:gd name="connsiteY30" fmla="*/ 1579128 h 3895490"/>
              <a:gd name="connsiteX31" fmla="*/ 244088 w 9041124"/>
              <a:gd name="connsiteY31" fmla="*/ 1741053 h 3895490"/>
              <a:gd name="connsiteX0" fmla="*/ 244088 w 9041124"/>
              <a:gd name="connsiteY0" fmla="*/ 1741053 h 3895490"/>
              <a:gd name="connsiteX1" fmla="*/ 1453763 w 9041124"/>
              <a:gd name="connsiteY1" fmla="*/ 2017278 h 3895490"/>
              <a:gd name="connsiteX2" fmla="*/ 3425438 w 9041124"/>
              <a:gd name="connsiteY2" fmla="*/ 1941078 h 3895490"/>
              <a:gd name="connsiteX3" fmla="*/ 5873363 w 9041124"/>
              <a:gd name="connsiteY3" fmla="*/ 1750578 h 3895490"/>
              <a:gd name="connsiteX4" fmla="*/ 7616438 w 9041124"/>
              <a:gd name="connsiteY4" fmla="*/ 1207653 h 3895490"/>
              <a:gd name="connsiteX5" fmla="*/ 8426063 w 9041124"/>
              <a:gd name="connsiteY5" fmla="*/ 293253 h 3895490"/>
              <a:gd name="connsiteX6" fmla="*/ 8949938 w 9041124"/>
              <a:gd name="connsiteY6" fmla="*/ 17028 h 3895490"/>
              <a:gd name="connsiteX7" fmla="*/ 9035663 w 9041124"/>
              <a:gd name="connsiteY7" fmla="*/ 702828 h 3895490"/>
              <a:gd name="connsiteX8" fmla="*/ 9035663 w 9041124"/>
              <a:gd name="connsiteY8" fmla="*/ 2798328 h 3895490"/>
              <a:gd name="connsiteX9" fmla="*/ 9035663 w 9041124"/>
              <a:gd name="connsiteY9" fmla="*/ 3484128 h 3895490"/>
              <a:gd name="connsiteX10" fmla="*/ 8959463 w 9041124"/>
              <a:gd name="connsiteY10" fmla="*/ 3827028 h 3895490"/>
              <a:gd name="connsiteX11" fmla="*/ 8159363 w 9041124"/>
              <a:gd name="connsiteY11" fmla="*/ 3846078 h 3895490"/>
              <a:gd name="connsiteX12" fmla="*/ 6997313 w 9041124"/>
              <a:gd name="connsiteY12" fmla="*/ 3798453 h 3895490"/>
              <a:gd name="connsiteX13" fmla="*/ 7206863 w 9041124"/>
              <a:gd name="connsiteY13" fmla="*/ 2541153 h 3895490"/>
              <a:gd name="connsiteX14" fmla="*/ 7216388 w 9041124"/>
              <a:gd name="connsiteY14" fmla="*/ 2312553 h 3895490"/>
              <a:gd name="connsiteX15" fmla="*/ 6797288 w 9041124"/>
              <a:gd name="connsiteY15" fmla="*/ 2198253 h 3895490"/>
              <a:gd name="connsiteX16" fmla="*/ 5597138 w 9041124"/>
              <a:gd name="connsiteY16" fmla="*/ 2274453 h 3895490"/>
              <a:gd name="connsiteX17" fmla="*/ 4730363 w 9041124"/>
              <a:gd name="connsiteY17" fmla="*/ 2322078 h 3895490"/>
              <a:gd name="connsiteX18" fmla="*/ 4111238 w 9041124"/>
              <a:gd name="connsiteY18" fmla="*/ 2817378 h 3895490"/>
              <a:gd name="connsiteX19" fmla="*/ 3149213 w 9041124"/>
              <a:gd name="connsiteY19" fmla="*/ 3693678 h 3895490"/>
              <a:gd name="connsiteX20" fmla="*/ 2930138 w 9041124"/>
              <a:gd name="connsiteY20" fmla="*/ 3865129 h 3895490"/>
              <a:gd name="connsiteX21" fmla="*/ 2672963 w 9041124"/>
              <a:gd name="connsiteY21" fmla="*/ 3788928 h 3895490"/>
              <a:gd name="connsiteX22" fmla="*/ 3625463 w 9041124"/>
              <a:gd name="connsiteY22" fmla="*/ 2865003 h 3895490"/>
              <a:gd name="connsiteX23" fmla="*/ 3958838 w 9041124"/>
              <a:gd name="connsiteY23" fmla="*/ 2474478 h 3895490"/>
              <a:gd name="connsiteX24" fmla="*/ 2615813 w 9041124"/>
              <a:gd name="connsiteY24" fmla="*/ 2341128 h 3895490"/>
              <a:gd name="connsiteX25" fmla="*/ 863213 w 9041124"/>
              <a:gd name="connsiteY25" fmla="*/ 2226828 h 3895490"/>
              <a:gd name="connsiteX26" fmla="*/ 120263 w 9041124"/>
              <a:gd name="connsiteY26" fmla="*/ 2626878 h 3895490"/>
              <a:gd name="connsiteX27" fmla="*/ 44063 w 9041124"/>
              <a:gd name="connsiteY27" fmla="*/ 2464953 h 3895490"/>
              <a:gd name="connsiteX28" fmla="*/ 558413 w 9041124"/>
              <a:gd name="connsiteY28" fmla="*/ 2064903 h 3895490"/>
              <a:gd name="connsiteX29" fmla="*/ 110738 w 9041124"/>
              <a:gd name="connsiteY29" fmla="*/ 1855353 h 3895490"/>
              <a:gd name="connsiteX30" fmla="*/ 110738 w 9041124"/>
              <a:gd name="connsiteY30" fmla="*/ 1579128 h 3895490"/>
              <a:gd name="connsiteX31" fmla="*/ 244088 w 9041124"/>
              <a:gd name="connsiteY31" fmla="*/ 1741053 h 3895490"/>
              <a:gd name="connsiteX0" fmla="*/ 244088 w 9041124"/>
              <a:gd name="connsiteY0" fmla="*/ 1741053 h 3895490"/>
              <a:gd name="connsiteX1" fmla="*/ 1463288 w 9041124"/>
              <a:gd name="connsiteY1" fmla="*/ 1960128 h 3895490"/>
              <a:gd name="connsiteX2" fmla="*/ 3425438 w 9041124"/>
              <a:gd name="connsiteY2" fmla="*/ 1941078 h 3895490"/>
              <a:gd name="connsiteX3" fmla="*/ 5873363 w 9041124"/>
              <a:gd name="connsiteY3" fmla="*/ 1750578 h 3895490"/>
              <a:gd name="connsiteX4" fmla="*/ 7616438 w 9041124"/>
              <a:gd name="connsiteY4" fmla="*/ 1207653 h 3895490"/>
              <a:gd name="connsiteX5" fmla="*/ 8426063 w 9041124"/>
              <a:gd name="connsiteY5" fmla="*/ 293253 h 3895490"/>
              <a:gd name="connsiteX6" fmla="*/ 8949938 w 9041124"/>
              <a:gd name="connsiteY6" fmla="*/ 17028 h 3895490"/>
              <a:gd name="connsiteX7" fmla="*/ 9035663 w 9041124"/>
              <a:gd name="connsiteY7" fmla="*/ 702828 h 3895490"/>
              <a:gd name="connsiteX8" fmla="*/ 9035663 w 9041124"/>
              <a:gd name="connsiteY8" fmla="*/ 2798328 h 3895490"/>
              <a:gd name="connsiteX9" fmla="*/ 9035663 w 9041124"/>
              <a:gd name="connsiteY9" fmla="*/ 3484128 h 3895490"/>
              <a:gd name="connsiteX10" fmla="*/ 8959463 w 9041124"/>
              <a:gd name="connsiteY10" fmla="*/ 3827028 h 3895490"/>
              <a:gd name="connsiteX11" fmla="*/ 8159363 w 9041124"/>
              <a:gd name="connsiteY11" fmla="*/ 3846078 h 3895490"/>
              <a:gd name="connsiteX12" fmla="*/ 6997313 w 9041124"/>
              <a:gd name="connsiteY12" fmla="*/ 3798453 h 3895490"/>
              <a:gd name="connsiteX13" fmla="*/ 7206863 w 9041124"/>
              <a:gd name="connsiteY13" fmla="*/ 2541153 h 3895490"/>
              <a:gd name="connsiteX14" fmla="*/ 7216388 w 9041124"/>
              <a:gd name="connsiteY14" fmla="*/ 2312553 h 3895490"/>
              <a:gd name="connsiteX15" fmla="*/ 6797288 w 9041124"/>
              <a:gd name="connsiteY15" fmla="*/ 2198253 h 3895490"/>
              <a:gd name="connsiteX16" fmla="*/ 5597138 w 9041124"/>
              <a:gd name="connsiteY16" fmla="*/ 2274453 h 3895490"/>
              <a:gd name="connsiteX17" fmla="*/ 4730363 w 9041124"/>
              <a:gd name="connsiteY17" fmla="*/ 2322078 h 3895490"/>
              <a:gd name="connsiteX18" fmla="*/ 4111238 w 9041124"/>
              <a:gd name="connsiteY18" fmla="*/ 2817378 h 3895490"/>
              <a:gd name="connsiteX19" fmla="*/ 3149213 w 9041124"/>
              <a:gd name="connsiteY19" fmla="*/ 3693678 h 3895490"/>
              <a:gd name="connsiteX20" fmla="*/ 2930138 w 9041124"/>
              <a:gd name="connsiteY20" fmla="*/ 3865129 h 3895490"/>
              <a:gd name="connsiteX21" fmla="*/ 2672963 w 9041124"/>
              <a:gd name="connsiteY21" fmla="*/ 3788928 h 3895490"/>
              <a:gd name="connsiteX22" fmla="*/ 3625463 w 9041124"/>
              <a:gd name="connsiteY22" fmla="*/ 2865003 h 3895490"/>
              <a:gd name="connsiteX23" fmla="*/ 3958838 w 9041124"/>
              <a:gd name="connsiteY23" fmla="*/ 2474478 h 3895490"/>
              <a:gd name="connsiteX24" fmla="*/ 2615813 w 9041124"/>
              <a:gd name="connsiteY24" fmla="*/ 2341128 h 3895490"/>
              <a:gd name="connsiteX25" fmla="*/ 863213 w 9041124"/>
              <a:gd name="connsiteY25" fmla="*/ 2226828 h 3895490"/>
              <a:gd name="connsiteX26" fmla="*/ 120263 w 9041124"/>
              <a:gd name="connsiteY26" fmla="*/ 2626878 h 3895490"/>
              <a:gd name="connsiteX27" fmla="*/ 44063 w 9041124"/>
              <a:gd name="connsiteY27" fmla="*/ 2464953 h 3895490"/>
              <a:gd name="connsiteX28" fmla="*/ 558413 w 9041124"/>
              <a:gd name="connsiteY28" fmla="*/ 2064903 h 3895490"/>
              <a:gd name="connsiteX29" fmla="*/ 110738 w 9041124"/>
              <a:gd name="connsiteY29" fmla="*/ 1855353 h 3895490"/>
              <a:gd name="connsiteX30" fmla="*/ 110738 w 9041124"/>
              <a:gd name="connsiteY30" fmla="*/ 1579128 h 3895490"/>
              <a:gd name="connsiteX31" fmla="*/ 244088 w 9041124"/>
              <a:gd name="connsiteY31" fmla="*/ 1741053 h 3895490"/>
              <a:gd name="connsiteX0" fmla="*/ 246061 w 9043097"/>
              <a:gd name="connsiteY0" fmla="*/ 1741053 h 3895490"/>
              <a:gd name="connsiteX1" fmla="*/ 1465261 w 9043097"/>
              <a:gd name="connsiteY1" fmla="*/ 1960128 h 3895490"/>
              <a:gd name="connsiteX2" fmla="*/ 3427411 w 9043097"/>
              <a:gd name="connsiteY2" fmla="*/ 1941078 h 3895490"/>
              <a:gd name="connsiteX3" fmla="*/ 5875336 w 9043097"/>
              <a:gd name="connsiteY3" fmla="*/ 1750578 h 3895490"/>
              <a:gd name="connsiteX4" fmla="*/ 7618411 w 9043097"/>
              <a:gd name="connsiteY4" fmla="*/ 1207653 h 3895490"/>
              <a:gd name="connsiteX5" fmla="*/ 8428036 w 9043097"/>
              <a:gd name="connsiteY5" fmla="*/ 293253 h 3895490"/>
              <a:gd name="connsiteX6" fmla="*/ 8951911 w 9043097"/>
              <a:gd name="connsiteY6" fmla="*/ 17028 h 3895490"/>
              <a:gd name="connsiteX7" fmla="*/ 9037636 w 9043097"/>
              <a:gd name="connsiteY7" fmla="*/ 702828 h 3895490"/>
              <a:gd name="connsiteX8" fmla="*/ 9037636 w 9043097"/>
              <a:gd name="connsiteY8" fmla="*/ 2798328 h 3895490"/>
              <a:gd name="connsiteX9" fmla="*/ 9037636 w 9043097"/>
              <a:gd name="connsiteY9" fmla="*/ 3484128 h 3895490"/>
              <a:gd name="connsiteX10" fmla="*/ 8961436 w 9043097"/>
              <a:gd name="connsiteY10" fmla="*/ 3827028 h 3895490"/>
              <a:gd name="connsiteX11" fmla="*/ 8161336 w 9043097"/>
              <a:gd name="connsiteY11" fmla="*/ 3846078 h 3895490"/>
              <a:gd name="connsiteX12" fmla="*/ 6999286 w 9043097"/>
              <a:gd name="connsiteY12" fmla="*/ 3798453 h 3895490"/>
              <a:gd name="connsiteX13" fmla="*/ 7208836 w 9043097"/>
              <a:gd name="connsiteY13" fmla="*/ 2541153 h 3895490"/>
              <a:gd name="connsiteX14" fmla="*/ 7218361 w 9043097"/>
              <a:gd name="connsiteY14" fmla="*/ 2312553 h 3895490"/>
              <a:gd name="connsiteX15" fmla="*/ 6799261 w 9043097"/>
              <a:gd name="connsiteY15" fmla="*/ 2198253 h 3895490"/>
              <a:gd name="connsiteX16" fmla="*/ 5599111 w 9043097"/>
              <a:gd name="connsiteY16" fmla="*/ 2274453 h 3895490"/>
              <a:gd name="connsiteX17" fmla="*/ 4732336 w 9043097"/>
              <a:gd name="connsiteY17" fmla="*/ 2322078 h 3895490"/>
              <a:gd name="connsiteX18" fmla="*/ 4113211 w 9043097"/>
              <a:gd name="connsiteY18" fmla="*/ 2817378 h 3895490"/>
              <a:gd name="connsiteX19" fmla="*/ 3151186 w 9043097"/>
              <a:gd name="connsiteY19" fmla="*/ 3693678 h 3895490"/>
              <a:gd name="connsiteX20" fmla="*/ 2932111 w 9043097"/>
              <a:gd name="connsiteY20" fmla="*/ 3865129 h 3895490"/>
              <a:gd name="connsiteX21" fmla="*/ 2674936 w 9043097"/>
              <a:gd name="connsiteY21" fmla="*/ 3788928 h 3895490"/>
              <a:gd name="connsiteX22" fmla="*/ 3627436 w 9043097"/>
              <a:gd name="connsiteY22" fmla="*/ 2865003 h 3895490"/>
              <a:gd name="connsiteX23" fmla="*/ 3960811 w 9043097"/>
              <a:gd name="connsiteY23" fmla="*/ 2474478 h 3895490"/>
              <a:gd name="connsiteX24" fmla="*/ 2617786 w 9043097"/>
              <a:gd name="connsiteY24" fmla="*/ 2341128 h 3895490"/>
              <a:gd name="connsiteX25" fmla="*/ 865186 w 9043097"/>
              <a:gd name="connsiteY25" fmla="*/ 2226828 h 3895490"/>
              <a:gd name="connsiteX26" fmla="*/ 122236 w 9043097"/>
              <a:gd name="connsiteY26" fmla="*/ 2626878 h 3895490"/>
              <a:gd name="connsiteX27" fmla="*/ 46036 w 9043097"/>
              <a:gd name="connsiteY27" fmla="*/ 2464953 h 3895490"/>
              <a:gd name="connsiteX28" fmla="*/ 560386 w 9043097"/>
              <a:gd name="connsiteY28" fmla="*/ 2064903 h 3895490"/>
              <a:gd name="connsiteX29" fmla="*/ 112711 w 9043097"/>
              <a:gd name="connsiteY29" fmla="*/ 1855353 h 3895490"/>
              <a:gd name="connsiteX30" fmla="*/ 7936 w 9043097"/>
              <a:gd name="connsiteY30" fmla="*/ 1588653 h 3895490"/>
              <a:gd name="connsiteX31" fmla="*/ 246061 w 9043097"/>
              <a:gd name="connsiteY31" fmla="*/ 1741053 h 3895490"/>
              <a:gd name="connsiteX0" fmla="*/ 260641 w 9057677"/>
              <a:gd name="connsiteY0" fmla="*/ 1741053 h 3895490"/>
              <a:gd name="connsiteX1" fmla="*/ 1479841 w 9057677"/>
              <a:gd name="connsiteY1" fmla="*/ 1960128 h 3895490"/>
              <a:gd name="connsiteX2" fmla="*/ 3441991 w 9057677"/>
              <a:gd name="connsiteY2" fmla="*/ 1941078 h 3895490"/>
              <a:gd name="connsiteX3" fmla="*/ 5889916 w 9057677"/>
              <a:gd name="connsiteY3" fmla="*/ 1750578 h 3895490"/>
              <a:gd name="connsiteX4" fmla="*/ 7632991 w 9057677"/>
              <a:gd name="connsiteY4" fmla="*/ 1207653 h 3895490"/>
              <a:gd name="connsiteX5" fmla="*/ 8442616 w 9057677"/>
              <a:gd name="connsiteY5" fmla="*/ 293253 h 3895490"/>
              <a:gd name="connsiteX6" fmla="*/ 8966491 w 9057677"/>
              <a:gd name="connsiteY6" fmla="*/ 17028 h 3895490"/>
              <a:gd name="connsiteX7" fmla="*/ 9052216 w 9057677"/>
              <a:gd name="connsiteY7" fmla="*/ 702828 h 3895490"/>
              <a:gd name="connsiteX8" fmla="*/ 9052216 w 9057677"/>
              <a:gd name="connsiteY8" fmla="*/ 2798328 h 3895490"/>
              <a:gd name="connsiteX9" fmla="*/ 9052216 w 9057677"/>
              <a:gd name="connsiteY9" fmla="*/ 3484128 h 3895490"/>
              <a:gd name="connsiteX10" fmla="*/ 8976016 w 9057677"/>
              <a:gd name="connsiteY10" fmla="*/ 3827028 h 3895490"/>
              <a:gd name="connsiteX11" fmla="*/ 8175916 w 9057677"/>
              <a:gd name="connsiteY11" fmla="*/ 3846078 h 3895490"/>
              <a:gd name="connsiteX12" fmla="*/ 7013866 w 9057677"/>
              <a:gd name="connsiteY12" fmla="*/ 3798453 h 3895490"/>
              <a:gd name="connsiteX13" fmla="*/ 7223416 w 9057677"/>
              <a:gd name="connsiteY13" fmla="*/ 2541153 h 3895490"/>
              <a:gd name="connsiteX14" fmla="*/ 7232941 w 9057677"/>
              <a:gd name="connsiteY14" fmla="*/ 2312553 h 3895490"/>
              <a:gd name="connsiteX15" fmla="*/ 6813841 w 9057677"/>
              <a:gd name="connsiteY15" fmla="*/ 2198253 h 3895490"/>
              <a:gd name="connsiteX16" fmla="*/ 5613691 w 9057677"/>
              <a:gd name="connsiteY16" fmla="*/ 2274453 h 3895490"/>
              <a:gd name="connsiteX17" fmla="*/ 4746916 w 9057677"/>
              <a:gd name="connsiteY17" fmla="*/ 2322078 h 3895490"/>
              <a:gd name="connsiteX18" fmla="*/ 4127791 w 9057677"/>
              <a:gd name="connsiteY18" fmla="*/ 2817378 h 3895490"/>
              <a:gd name="connsiteX19" fmla="*/ 3165766 w 9057677"/>
              <a:gd name="connsiteY19" fmla="*/ 3693678 h 3895490"/>
              <a:gd name="connsiteX20" fmla="*/ 2946691 w 9057677"/>
              <a:gd name="connsiteY20" fmla="*/ 3865129 h 3895490"/>
              <a:gd name="connsiteX21" fmla="*/ 2689516 w 9057677"/>
              <a:gd name="connsiteY21" fmla="*/ 3788928 h 3895490"/>
              <a:gd name="connsiteX22" fmla="*/ 3642016 w 9057677"/>
              <a:gd name="connsiteY22" fmla="*/ 2865003 h 3895490"/>
              <a:gd name="connsiteX23" fmla="*/ 3975391 w 9057677"/>
              <a:gd name="connsiteY23" fmla="*/ 2474478 h 3895490"/>
              <a:gd name="connsiteX24" fmla="*/ 2632366 w 9057677"/>
              <a:gd name="connsiteY24" fmla="*/ 2341128 h 3895490"/>
              <a:gd name="connsiteX25" fmla="*/ 879766 w 9057677"/>
              <a:gd name="connsiteY25" fmla="*/ 2226828 h 3895490"/>
              <a:gd name="connsiteX26" fmla="*/ 136816 w 9057677"/>
              <a:gd name="connsiteY26" fmla="*/ 2626878 h 3895490"/>
              <a:gd name="connsiteX27" fmla="*/ 60616 w 9057677"/>
              <a:gd name="connsiteY27" fmla="*/ 2464953 h 3895490"/>
              <a:gd name="connsiteX28" fmla="*/ 574966 w 9057677"/>
              <a:gd name="connsiteY28" fmla="*/ 2064903 h 3895490"/>
              <a:gd name="connsiteX29" fmla="*/ 60616 w 9057677"/>
              <a:gd name="connsiteY29" fmla="*/ 1874403 h 3895490"/>
              <a:gd name="connsiteX30" fmla="*/ 22516 w 9057677"/>
              <a:gd name="connsiteY30" fmla="*/ 1588653 h 3895490"/>
              <a:gd name="connsiteX31" fmla="*/ 260641 w 9057677"/>
              <a:gd name="connsiteY31" fmla="*/ 1741053 h 3895490"/>
              <a:gd name="connsiteX0" fmla="*/ 260641 w 9057677"/>
              <a:gd name="connsiteY0" fmla="*/ 1741053 h 3895490"/>
              <a:gd name="connsiteX1" fmla="*/ 1479841 w 9057677"/>
              <a:gd name="connsiteY1" fmla="*/ 1960128 h 3895490"/>
              <a:gd name="connsiteX2" fmla="*/ 3441991 w 9057677"/>
              <a:gd name="connsiteY2" fmla="*/ 1941078 h 3895490"/>
              <a:gd name="connsiteX3" fmla="*/ 5889916 w 9057677"/>
              <a:gd name="connsiteY3" fmla="*/ 1750578 h 3895490"/>
              <a:gd name="connsiteX4" fmla="*/ 7632991 w 9057677"/>
              <a:gd name="connsiteY4" fmla="*/ 1207653 h 3895490"/>
              <a:gd name="connsiteX5" fmla="*/ 8442616 w 9057677"/>
              <a:gd name="connsiteY5" fmla="*/ 293253 h 3895490"/>
              <a:gd name="connsiteX6" fmla="*/ 8966491 w 9057677"/>
              <a:gd name="connsiteY6" fmla="*/ 17028 h 3895490"/>
              <a:gd name="connsiteX7" fmla="*/ 9052216 w 9057677"/>
              <a:gd name="connsiteY7" fmla="*/ 702828 h 3895490"/>
              <a:gd name="connsiteX8" fmla="*/ 9052216 w 9057677"/>
              <a:gd name="connsiteY8" fmla="*/ 2798328 h 3895490"/>
              <a:gd name="connsiteX9" fmla="*/ 9052216 w 9057677"/>
              <a:gd name="connsiteY9" fmla="*/ 3484128 h 3895490"/>
              <a:gd name="connsiteX10" fmla="*/ 8976016 w 9057677"/>
              <a:gd name="connsiteY10" fmla="*/ 3827028 h 3895490"/>
              <a:gd name="connsiteX11" fmla="*/ 8175916 w 9057677"/>
              <a:gd name="connsiteY11" fmla="*/ 3846078 h 3895490"/>
              <a:gd name="connsiteX12" fmla="*/ 7013866 w 9057677"/>
              <a:gd name="connsiteY12" fmla="*/ 3798453 h 3895490"/>
              <a:gd name="connsiteX13" fmla="*/ 7223416 w 9057677"/>
              <a:gd name="connsiteY13" fmla="*/ 2541153 h 3895490"/>
              <a:gd name="connsiteX14" fmla="*/ 7232941 w 9057677"/>
              <a:gd name="connsiteY14" fmla="*/ 2312553 h 3895490"/>
              <a:gd name="connsiteX15" fmla="*/ 6813841 w 9057677"/>
              <a:gd name="connsiteY15" fmla="*/ 2198253 h 3895490"/>
              <a:gd name="connsiteX16" fmla="*/ 5613691 w 9057677"/>
              <a:gd name="connsiteY16" fmla="*/ 2274453 h 3895490"/>
              <a:gd name="connsiteX17" fmla="*/ 4746916 w 9057677"/>
              <a:gd name="connsiteY17" fmla="*/ 2322078 h 3895490"/>
              <a:gd name="connsiteX18" fmla="*/ 4127791 w 9057677"/>
              <a:gd name="connsiteY18" fmla="*/ 2817378 h 3895490"/>
              <a:gd name="connsiteX19" fmla="*/ 3165766 w 9057677"/>
              <a:gd name="connsiteY19" fmla="*/ 3693678 h 3895490"/>
              <a:gd name="connsiteX20" fmla="*/ 2946691 w 9057677"/>
              <a:gd name="connsiteY20" fmla="*/ 3865129 h 3895490"/>
              <a:gd name="connsiteX21" fmla="*/ 2689516 w 9057677"/>
              <a:gd name="connsiteY21" fmla="*/ 3788928 h 3895490"/>
              <a:gd name="connsiteX22" fmla="*/ 3642016 w 9057677"/>
              <a:gd name="connsiteY22" fmla="*/ 2865003 h 3895490"/>
              <a:gd name="connsiteX23" fmla="*/ 3975391 w 9057677"/>
              <a:gd name="connsiteY23" fmla="*/ 2474478 h 3895490"/>
              <a:gd name="connsiteX24" fmla="*/ 2632366 w 9057677"/>
              <a:gd name="connsiteY24" fmla="*/ 2341128 h 3895490"/>
              <a:gd name="connsiteX25" fmla="*/ 879766 w 9057677"/>
              <a:gd name="connsiteY25" fmla="*/ 2226828 h 3895490"/>
              <a:gd name="connsiteX26" fmla="*/ 136816 w 9057677"/>
              <a:gd name="connsiteY26" fmla="*/ 2626878 h 3895490"/>
              <a:gd name="connsiteX27" fmla="*/ 60616 w 9057677"/>
              <a:gd name="connsiteY27" fmla="*/ 2464953 h 3895490"/>
              <a:gd name="connsiteX28" fmla="*/ 574966 w 9057677"/>
              <a:gd name="connsiteY28" fmla="*/ 2064903 h 3895490"/>
              <a:gd name="connsiteX29" fmla="*/ 60616 w 9057677"/>
              <a:gd name="connsiteY29" fmla="*/ 1874403 h 3895490"/>
              <a:gd name="connsiteX30" fmla="*/ 22516 w 9057677"/>
              <a:gd name="connsiteY30" fmla="*/ 1588653 h 3895490"/>
              <a:gd name="connsiteX31" fmla="*/ 260641 w 9057677"/>
              <a:gd name="connsiteY31" fmla="*/ 1741053 h 3895490"/>
              <a:gd name="connsiteX0" fmla="*/ 248779 w 9045815"/>
              <a:gd name="connsiteY0" fmla="*/ 1741053 h 3895490"/>
              <a:gd name="connsiteX1" fmla="*/ 1467979 w 9045815"/>
              <a:gd name="connsiteY1" fmla="*/ 1960128 h 3895490"/>
              <a:gd name="connsiteX2" fmla="*/ 3430129 w 9045815"/>
              <a:gd name="connsiteY2" fmla="*/ 1941078 h 3895490"/>
              <a:gd name="connsiteX3" fmla="*/ 5878054 w 9045815"/>
              <a:gd name="connsiteY3" fmla="*/ 1750578 h 3895490"/>
              <a:gd name="connsiteX4" fmla="*/ 7621129 w 9045815"/>
              <a:gd name="connsiteY4" fmla="*/ 1207653 h 3895490"/>
              <a:gd name="connsiteX5" fmla="*/ 8430754 w 9045815"/>
              <a:gd name="connsiteY5" fmla="*/ 293253 h 3895490"/>
              <a:gd name="connsiteX6" fmla="*/ 8954629 w 9045815"/>
              <a:gd name="connsiteY6" fmla="*/ 17028 h 3895490"/>
              <a:gd name="connsiteX7" fmla="*/ 9040354 w 9045815"/>
              <a:gd name="connsiteY7" fmla="*/ 702828 h 3895490"/>
              <a:gd name="connsiteX8" fmla="*/ 9040354 w 9045815"/>
              <a:gd name="connsiteY8" fmla="*/ 2798328 h 3895490"/>
              <a:gd name="connsiteX9" fmla="*/ 9040354 w 9045815"/>
              <a:gd name="connsiteY9" fmla="*/ 3484128 h 3895490"/>
              <a:gd name="connsiteX10" fmla="*/ 8964154 w 9045815"/>
              <a:gd name="connsiteY10" fmla="*/ 3827028 h 3895490"/>
              <a:gd name="connsiteX11" fmla="*/ 8164054 w 9045815"/>
              <a:gd name="connsiteY11" fmla="*/ 3846078 h 3895490"/>
              <a:gd name="connsiteX12" fmla="*/ 7002004 w 9045815"/>
              <a:gd name="connsiteY12" fmla="*/ 3798453 h 3895490"/>
              <a:gd name="connsiteX13" fmla="*/ 7211554 w 9045815"/>
              <a:gd name="connsiteY13" fmla="*/ 2541153 h 3895490"/>
              <a:gd name="connsiteX14" fmla="*/ 7221079 w 9045815"/>
              <a:gd name="connsiteY14" fmla="*/ 2312553 h 3895490"/>
              <a:gd name="connsiteX15" fmla="*/ 6801979 w 9045815"/>
              <a:gd name="connsiteY15" fmla="*/ 2198253 h 3895490"/>
              <a:gd name="connsiteX16" fmla="*/ 5601829 w 9045815"/>
              <a:gd name="connsiteY16" fmla="*/ 2274453 h 3895490"/>
              <a:gd name="connsiteX17" fmla="*/ 4735054 w 9045815"/>
              <a:gd name="connsiteY17" fmla="*/ 2322078 h 3895490"/>
              <a:gd name="connsiteX18" fmla="*/ 4115929 w 9045815"/>
              <a:gd name="connsiteY18" fmla="*/ 2817378 h 3895490"/>
              <a:gd name="connsiteX19" fmla="*/ 3153904 w 9045815"/>
              <a:gd name="connsiteY19" fmla="*/ 3693678 h 3895490"/>
              <a:gd name="connsiteX20" fmla="*/ 2934829 w 9045815"/>
              <a:gd name="connsiteY20" fmla="*/ 3865129 h 3895490"/>
              <a:gd name="connsiteX21" fmla="*/ 2677654 w 9045815"/>
              <a:gd name="connsiteY21" fmla="*/ 3788928 h 3895490"/>
              <a:gd name="connsiteX22" fmla="*/ 3630154 w 9045815"/>
              <a:gd name="connsiteY22" fmla="*/ 2865003 h 3895490"/>
              <a:gd name="connsiteX23" fmla="*/ 3963529 w 9045815"/>
              <a:gd name="connsiteY23" fmla="*/ 2474478 h 3895490"/>
              <a:gd name="connsiteX24" fmla="*/ 2620504 w 9045815"/>
              <a:gd name="connsiteY24" fmla="*/ 2341128 h 3895490"/>
              <a:gd name="connsiteX25" fmla="*/ 867904 w 9045815"/>
              <a:gd name="connsiteY25" fmla="*/ 2226828 h 3895490"/>
              <a:gd name="connsiteX26" fmla="*/ 124954 w 9045815"/>
              <a:gd name="connsiteY26" fmla="*/ 2626878 h 3895490"/>
              <a:gd name="connsiteX27" fmla="*/ 48754 w 9045815"/>
              <a:gd name="connsiteY27" fmla="*/ 2464953 h 3895490"/>
              <a:gd name="connsiteX28" fmla="*/ 563104 w 9045815"/>
              <a:gd name="connsiteY28" fmla="*/ 2064903 h 3895490"/>
              <a:gd name="connsiteX29" fmla="*/ 48754 w 9045815"/>
              <a:gd name="connsiteY29" fmla="*/ 1874403 h 3895490"/>
              <a:gd name="connsiteX30" fmla="*/ 10654 w 9045815"/>
              <a:gd name="connsiteY30" fmla="*/ 1588653 h 3895490"/>
              <a:gd name="connsiteX31" fmla="*/ 248779 w 9045815"/>
              <a:gd name="connsiteY31" fmla="*/ 1741053 h 3895490"/>
              <a:gd name="connsiteX0" fmla="*/ 288224 w 9085260"/>
              <a:gd name="connsiteY0" fmla="*/ 1741053 h 3895490"/>
              <a:gd name="connsiteX1" fmla="*/ 1507424 w 9085260"/>
              <a:gd name="connsiteY1" fmla="*/ 1960128 h 3895490"/>
              <a:gd name="connsiteX2" fmla="*/ 3469574 w 9085260"/>
              <a:gd name="connsiteY2" fmla="*/ 1941078 h 3895490"/>
              <a:gd name="connsiteX3" fmla="*/ 5917499 w 9085260"/>
              <a:gd name="connsiteY3" fmla="*/ 1750578 h 3895490"/>
              <a:gd name="connsiteX4" fmla="*/ 7660574 w 9085260"/>
              <a:gd name="connsiteY4" fmla="*/ 1207653 h 3895490"/>
              <a:gd name="connsiteX5" fmla="*/ 8470199 w 9085260"/>
              <a:gd name="connsiteY5" fmla="*/ 293253 h 3895490"/>
              <a:gd name="connsiteX6" fmla="*/ 8994074 w 9085260"/>
              <a:gd name="connsiteY6" fmla="*/ 17028 h 3895490"/>
              <a:gd name="connsiteX7" fmla="*/ 9079799 w 9085260"/>
              <a:gd name="connsiteY7" fmla="*/ 702828 h 3895490"/>
              <a:gd name="connsiteX8" fmla="*/ 9079799 w 9085260"/>
              <a:gd name="connsiteY8" fmla="*/ 2798328 h 3895490"/>
              <a:gd name="connsiteX9" fmla="*/ 9079799 w 9085260"/>
              <a:gd name="connsiteY9" fmla="*/ 3484128 h 3895490"/>
              <a:gd name="connsiteX10" fmla="*/ 9003599 w 9085260"/>
              <a:gd name="connsiteY10" fmla="*/ 3827028 h 3895490"/>
              <a:gd name="connsiteX11" fmla="*/ 8203499 w 9085260"/>
              <a:gd name="connsiteY11" fmla="*/ 3846078 h 3895490"/>
              <a:gd name="connsiteX12" fmla="*/ 7041449 w 9085260"/>
              <a:gd name="connsiteY12" fmla="*/ 3798453 h 3895490"/>
              <a:gd name="connsiteX13" fmla="*/ 7250999 w 9085260"/>
              <a:gd name="connsiteY13" fmla="*/ 2541153 h 3895490"/>
              <a:gd name="connsiteX14" fmla="*/ 7260524 w 9085260"/>
              <a:gd name="connsiteY14" fmla="*/ 2312553 h 3895490"/>
              <a:gd name="connsiteX15" fmla="*/ 6841424 w 9085260"/>
              <a:gd name="connsiteY15" fmla="*/ 2198253 h 3895490"/>
              <a:gd name="connsiteX16" fmla="*/ 5641274 w 9085260"/>
              <a:gd name="connsiteY16" fmla="*/ 2274453 h 3895490"/>
              <a:gd name="connsiteX17" fmla="*/ 4774499 w 9085260"/>
              <a:gd name="connsiteY17" fmla="*/ 2322078 h 3895490"/>
              <a:gd name="connsiteX18" fmla="*/ 4155374 w 9085260"/>
              <a:gd name="connsiteY18" fmla="*/ 2817378 h 3895490"/>
              <a:gd name="connsiteX19" fmla="*/ 3193349 w 9085260"/>
              <a:gd name="connsiteY19" fmla="*/ 3693678 h 3895490"/>
              <a:gd name="connsiteX20" fmla="*/ 2974274 w 9085260"/>
              <a:gd name="connsiteY20" fmla="*/ 3865129 h 3895490"/>
              <a:gd name="connsiteX21" fmla="*/ 2717099 w 9085260"/>
              <a:gd name="connsiteY21" fmla="*/ 3788928 h 3895490"/>
              <a:gd name="connsiteX22" fmla="*/ 3669599 w 9085260"/>
              <a:gd name="connsiteY22" fmla="*/ 2865003 h 3895490"/>
              <a:gd name="connsiteX23" fmla="*/ 4002974 w 9085260"/>
              <a:gd name="connsiteY23" fmla="*/ 2474478 h 3895490"/>
              <a:gd name="connsiteX24" fmla="*/ 2659949 w 9085260"/>
              <a:gd name="connsiteY24" fmla="*/ 2341128 h 3895490"/>
              <a:gd name="connsiteX25" fmla="*/ 907349 w 9085260"/>
              <a:gd name="connsiteY25" fmla="*/ 2226828 h 3895490"/>
              <a:gd name="connsiteX26" fmla="*/ 164399 w 9085260"/>
              <a:gd name="connsiteY26" fmla="*/ 2626878 h 3895490"/>
              <a:gd name="connsiteX27" fmla="*/ 31049 w 9085260"/>
              <a:gd name="connsiteY27" fmla="*/ 2464953 h 3895490"/>
              <a:gd name="connsiteX28" fmla="*/ 602549 w 9085260"/>
              <a:gd name="connsiteY28" fmla="*/ 2064903 h 3895490"/>
              <a:gd name="connsiteX29" fmla="*/ 88199 w 9085260"/>
              <a:gd name="connsiteY29" fmla="*/ 1874403 h 3895490"/>
              <a:gd name="connsiteX30" fmla="*/ 50099 w 9085260"/>
              <a:gd name="connsiteY30" fmla="*/ 1588653 h 3895490"/>
              <a:gd name="connsiteX31" fmla="*/ 288224 w 9085260"/>
              <a:gd name="connsiteY31" fmla="*/ 1741053 h 3895490"/>
              <a:gd name="connsiteX0" fmla="*/ 312261 w 9109297"/>
              <a:gd name="connsiteY0" fmla="*/ 1741053 h 3895490"/>
              <a:gd name="connsiteX1" fmla="*/ 1531461 w 9109297"/>
              <a:gd name="connsiteY1" fmla="*/ 1960128 h 3895490"/>
              <a:gd name="connsiteX2" fmla="*/ 3493611 w 9109297"/>
              <a:gd name="connsiteY2" fmla="*/ 1941078 h 3895490"/>
              <a:gd name="connsiteX3" fmla="*/ 5941536 w 9109297"/>
              <a:gd name="connsiteY3" fmla="*/ 1750578 h 3895490"/>
              <a:gd name="connsiteX4" fmla="*/ 7684611 w 9109297"/>
              <a:gd name="connsiteY4" fmla="*/ 1207653 h 3895490"/>
              <a:gd name="connsiteX5" fmla="*/ 8494236 w 9109297"/>
              <a:gd name="connsiteY5" fmla="*/ 293253 h 3895490"/>
              <a:gd name="connsiteX6" fmla="*/ 9018111 w 9109297"/>
              <a:gd name="connsiteY6" fmla="*/ 17028 h 3895490"/>
              <a:gd name="connsiteX7" fmla="*/ 9103836 w 9109297"/>
              <a:gd name="connsiteY7" fmla="*/ 702828 h 3895490"/>
              <a:gd name="connsiteX8" fmla="*/ 9103836 w 9109297"/>
              <a:gd name="connsiteY8" fmla="*/ 2798328 h 3895490"/>
              <a:gd name="connsiteX9" fmla="*/ 9103836 w 9109297"/>
              <a:gd name="connsiteY9" fmla="*/ 3484128 h 3895490"/>
              <a:gd name="connsiteX10" fmla="*/ 9027636 w 9109297"/>
              <a:gd name="connsiteY10" fmla="*/ 3827028 h 3895490"/>
              <a:gd name="connsiteX11" fmla="*/ 8227536 w 9109297"/>
              <a:gd name="connsiteY11" fmla="*/ 3846078 h 3895490"/>
              <a:gd name="connsiteX12" fmla="*/ 7065486 w 9109297"/>
              <a:gd name="connsiteY12" fmla="*/ 3798453 h 3895490"/>
              <a:gd name="connsiteX13" fmla="*/ 7275036 w 9109297"/>
              <a:gd name="connsiteY13" fmla="*/ 2541153 h 3895490"/>
              <a:gd name="connsiteX14" fmla="*/ 7284561 w 9109297"/>
              <a:gd name="connsiteY14" fmla="*/ 2312553 h 3895490"/>
              <a:gd name="connsiteX15" fmla="*/ 6865461 w 9109297"/>
              <a:gd name="connsiteY15" fmla="*/ 2198253 h 3895490"/>
              <a:gd name="connsiteX16" fmla="*/ 5665311 w 9109297"/>
              <a:gd name="connsiteY16" fmla="*/ 2274453 h 3895490"/>
              <a:gd name="connsiteX17" fmla="*/ 4798536 w 9109297"/>
              <a:gd name="connsiteY17" fmla="*/ 2322078 h 3895490"/>
              <a:gd name="connsiteX18" fmla="*/ 4179411 w 9109297"/>
              <a:gd name="connsiteY18" fmla="*/ 2817378 h 3895490"/>
              <a:gd name="connsiteX19" fmla="*/ 3217386 w 9109297"/>
              <a:gd name="connsiteY19" fmla="*/ 3693678 h 3895490"/>
              <a:gd name="connsiteX20" fmla="*/ 2998311 w 9109297"/>
              <a:gd name="connsiteY20" fmla="*/ 3865129 h 3895490"/>
              <a:gd name="connsiteX21" fmla="*/ 2741136 w 9109297"/>
              <a:gd name="connsiteY21" fmla="*/ 3788928 h 3895490"/>
              <a:gd name="connsiteX22" fmla="*/ 3693636 w 9109297"/>
              <a:gd name="connsiteY22" fmla="*/ 2865003 h 3895490"/>
              <a:gd name="connsiteX23" fmla="*/ 4027011 w 9109297"/>
              <a:gd name="connsiteY23" fmla="*/ 2474478 h 3895490"/>
              <a:gd name="connsiteX24" fmla="*/ 2683986 w 9109297"/>
              <a:gd name="connsiteY24" fmla="*/ 2341128 h 3895490"/>
              <a:gd name="connsiteX25" fmla="*/ 931386 w 9109297"/>
              <a:gd name="connsiteY25" fmla="*/ 2226828 h 3895490"/>
              <a:gd name="connsiteX26" fmla="*/ 121761 w 9109297"/>
              <a:gd name="connsiteY26" fmla="*/ 2636403 h 3895490"/>
              <a:gd name="connsiteX27" fmla="*/ 55086 w 9109297"/>
              <a:gd name="connsiteY27" fmla="*/ 2464953 h 3895490"/>
              <a:gd name="connsiteX28" fmla="*/ 626586 w 9109297"/>
              <a:gd name="connsiteY28" fmla="*/ 2064903 h 3895490"/>
              <a:gd name="connsiteX29" fmla="*/ 112236 w 9109297"/>
              <a:gd name="connsiteY29" fmla="*/ 1874403 h 3895490"/>
              <a:gd name="connsiteX30" fmla="*/ 74136 w 9109297"/>
              <a:gd name="connsiteY30" fmla="*/ 1588653 h 3895490"/>
              <a:gd name="connsiteX31" fmla="*/ 312261 w 9109297"/>
              <a:gd name="connsiteY31" fmla="*/ 1741053 h 3895490"/>
              <a:gd name="connsiteX0" fmla="*/ 293086 w 9090122"/>
              <a:gd name="connsiteY0" fmla="*/ 1741053 h 3895490"/>
              <a:gd name="connsiteX1" fmla="*/ 1512286 w 9090122"/>
              <a:gd name="connsiteY1" fmla="*/ 1960128 h 3895490"/>
              <a:gd name="connsiteX2" fmla="*/ 3474436 w 9090122"/>
              <a:gd name="connsiteY2" fmla="*/ 1941078 h 3895490"/>
              <a:gd name="connsiteX3" fmla="*/ 5922361 w 9090122"/>
              <a:gd name="connsiteY3" fmla="*/ 1750578 h 3895490"/>
              <a:gd name="connsiteX4" fmla="*/ 7665436 w 9090122"/>
              <a:gd name="connsiteY4" fmla="*/ 1207653 h 3895490"/>
              <a:gd name="connsiteX5" fmla="*/ 8475061 w 9090122"/>
              <a:gd name="connsiteY5" fmla="*/ 293253 h 3895490"/>
              <a:gd name="connsiteX6" fmla="*/ 8998936 w 9090122"/>
              <a:gd name="connsiteY6" fmla="*/ 17028 h 3895490"/>
              <a:gd name="connsiteX7" fmla="*/ 9084661 w 9090122"/>
              <a:gd name="connsiteY7" fmla="*/ 702828 h 3895490"/>
              <a:gd name="connsiteX8" fmla="*/ 9084661 w 9090122"/>
              <a:gd name="connsiteY8" fmla="*/ 2798328 h 3895490"/>
              <a:gd name="connsiteX9" fmla="*/ 9084661 w 9090122"/>
              <a:gd name="connsiteY9" fmla="*/ 3484128 h 3895490"/>
              <a:gd name="connsiteX10" fmla="*/ 9008461 w 9090122"/>
              <a:gd name="connsiteY10" fmla="*/ 3827028 h 3895490"/>
              <a:gd name="connsiteX11" fmla="*/ 8208361 w 9090122"/>
              <a:gd name="connsiteY11" fmla="*/ 3846078 h 3895490"/>
              <a:gd name="connsiteX12" fmla="*/ 7046311 w 9090122"/>
              <a:gd name="connsiteY12" fmla="*/ 3798453 h 3895490"/>
              <a:gd name="connsiteX13" fmla="*/ 7255861 w 9090122"/>
              <a:gd name="connsiteY13" fmla="*/ 2541153 h 3895490"/>
              <a:gd name="connsiteX14" fmla="*/ 7265386 w 9090122"/>
              <a:gd name="connsiteY14" fmla="*/ 2312553 h 3895490"/>
              <a:gd name="connsiteX15" fmla="*/ 6846286 w 9090122"/>
              <a:gd name="connsiteY15" fmla="*/ 2198253 h 3895490"/>
              <a:gd name="connsiteX16" fmla="*/ 5646136 w 9090122"/>
              <a:gd name="connsiteY16" fmla="*/ 2274453 h 3895490"/>
              <a:gd name="connsiteX17" fmla="*/ 4779361 w 9090122"/>
              <a:gd name="connsiteY17" fmla="*/ 2322078 h 3895490"/>
              <a:gd name="connsiteX18" fmla="*/ 4160236 w 9090122"/>
              <a:gd name="connsiteY18" fmla="*/ 2817378 h 3895490"/>
              <a:gd name="connsiteX19" fmla="*/ 3198211 w 9090122"/>
              <a:gd name="connsiteY19" fmla="*/ 3693678 h 3895490"/>
              <a:gd name="connsiteX20" fmla="*/ 2979136 w 9090122"/>
              <a:gd name="connsiteY20" fmla="*/ 3865129 h 3895490"/>
              <a:gd name="connsiteX21" fmla="*/ 2721961 w 9090122"/>
              <a:gd name="connsiteY21" fmla="*/ 3788928 h 3895490"/>
              <a:gd name="connsiteX22" fmla="*/ 3674461 w 9090122"/>
              <a:gd name="connsiteY22" fmla="*/ 2865003 h 3895490"/>
              <a:gd name="connsiteX23" fmla="*/ 4007836 w 9090122"/>
              <a:gd name="connsiteY23" fmla="*/ 2474478 h 3895490"/>
              <a:gd name="connsiteX24" fmla="*/ 2664811 w 9090122"/>
              <a:gd name="connsiteY24" fmla="*/ 2341128 h 3895490"/>
              <a:gd name="connsiteX25" fmla="*/ 912211 w 9090122"/>
              <a:gd name="connsiteY25" fmla="*/ 2226828 h 3895490"/>
              <a:gd name="connsiteX26" fmla="*/ 102586 w 9090122"/>
              <a:gd name="connsiteY26" fmla="*/ 2636403 h 3895490"/>
              <a:gd name="connsiteX27" fmla="*/ 35911 w 9090122"/>
              <a:gd name="connsiteY27" fmla="*/ 2464953 h 3895490"/>
              <a:gd name="connsiteX28" fmla="*/ 607411 w 9090122"/>
              <a:gd name="connsiteY28" fmla="*/ 2064903 h 3895490"/>
              <a:gd name="connsiteX29" fmla="*/ 93061 w 9090122"/>
              <a:gd name="connsiteY29" fmla="*/ 1874403 h 3895490"/>
              <a:gd name="connsiteX30" fmla="*/ 54961 w 9090122"/>
              <a:gd name="connsiteY30" fmla="*/ 1588653 h 3895490"/>
              <a:gd name="connsiteX31" fmla="*/ 293086 w 9090122"/>
              <a:gd name="connsiteY31" fmla="*/ 1741053 h 3895490"/>
              <a:gd name="connsiteX0" fmla="*/ 268020 w 9065056"/>
              <a:gd name="connsiteY0" fmla="*/ 1741053 h 3895490"/>
              <a:gd name="connsiteX1" fmla="*/ 1487220 w 9065056"/>
              <a:gd name="connsiteY1" fmla="*/ 1960128 h 3895490"/>
              <a:gd name="connsiteX2" fmla="*/ 3449370 w 9065056"/>
              <a:gd name="connsiteY2" fmla="*/ 1941078 h 3895490"/>
              <a:gd name="connsiteX3" fmla="*/ 5897295 w 9065056"/>
              <a:gd name="connsiteY3" fmla="*/ 1750578 h 3895490"/>
              <a:gd name="connsiteX4" fmla="*/ 7640370 w 9065056"/>
              <a:gd name="connsiteY4" fmla="*/ 1207653 h 3895490"/>
              <a:gd name="connsiteX5" fmla="*/ 8449995 w 9065056"/>
              <a:gd name="connsiteY5" fmla="*/ 293253 h 3895490"/>
              <a:gd name="connsiteX6" fmla="*/ 8973870 w 9065056"/>
              <a:gd name="connsiteY6" fmla="*/ 17028 h 3895490"/>
              <a:gd name="connsiteX7" fmla="*/ 9059595 w 9065056"/>
              <a:gd name="connsiteY7" fmla="*/ 702828 h 3895490"/>
              <a:gd name="connsiteX8" fmla="*/ 9059595 w 9065056"/>
              <a:gd name="connsiteY8" fmla="*/ 2798328 h 3895490"/>
              <a:gd name="connsiteX9" fmla="*/ 9059595 w 9065056"/>
              <a:gd name="connsiteY9" fmla="*/ 3484128 h 3895490"/>
              <a:gd name="connsiteX10" fmla="*/ 8983395 w 9065056"/>
              <a:gd name="connsiteY10" fmla="*/ 3827028 h 3895490"/>
              <a:gd name="connsiteX11" fmla="*/ 8183295 w 9065056"/>
              <a:gd name="connsiteY11" fmla="*/ 3846078 h 3895490"/>
              <a:gd name="connsiteX12" fmla="*/ 7021245 w 9065056"/>
              <a:gd name="connsiteY12" fmla="*/ 3798453 h 3895490"/>
              <a:gd name="connsiteX13" fmla="*/ 7230795 w 9065056"/>
              <a:gd name="connsiteY13" fmla="*/ 2541153 h 3895490"/>
              <a:gd name="connsiteX14" fmla="*/ 7240320 w 9065056"/>
              <a:gd name="connsiteY14" fmla="*/ 2312553 h 3895490"/>
              <a:gd name="connsiteX15" fmla="*/ 6821220 w 9065056"/>
              <a:gd name="connsiteY15" fmla="*/ 2198253 h 3895490"/>
              <a:gd name="connsiteX16" fmla="*/ 5621070 w 9065056"/>
              <a:gd name="connsiteY16" fmla="*/ 2274453 h 3895490"/>
              <a:gd name="connsiteX17" fmla="*/ 4754295 w 9065056"/>
              <a:gd name="connsiteY17" fmla="*/ 2322078 h 3895490"/>
              <a:gd name="connsiteX18" fmla="*/ 4135170 w 9065056"/>
              <a:gd name="connsiteY18" fmla="*/ 2817378 h 3895490"/>
              <a:gd name="connsiteX19" fmla="*/ 3173145 w 9065056"/>
              <a:gd name="connsiteY19" fmla="*/ 3693678 h 3895490"/>
              <a:gd name="connsiteX20" fmla="*/ 2954070 w 9065056"/>
              <a:gd name="connsiteY20" fmla="*/ 3865129 h 3895490"/>
              <a:gd name="connsiteX21" fmla="*/ 2696895 w 9065056"/>
              <a:gd name="connsiteY21" fmla="*/ 3788928 h 3895490"/>
              <a:gd name="connsiteX22" fmla="*/ 3649395 w 9065056"/>
              <a:gd name="connsiteY22" fmla="*/ 2865003 h 3895490"/>
              <a:gd name="connsiteX23" fmla="*/ 3982770 w 9065056"/>
              <a:gd name="connsiteY23" fmla="*/ 2474478 h 3895490"/>
              <a:gd name="connsiteX24" fmla="*/ 2639745 w 9065056"/>
              <a:gd name="connsiteY24" fmla="*/ 2341128 h 3895490"/>
              <a:gd name="connsiteX25" fmla="*/ 887145 w 9065056"/>
              <a:gd name="connsiteY25" fmla="*/ 2226828 h 3895490"/>
              <a:gd name="connsiteX26" fmla="*/ 77520 w 9065056"/>
              <a:gd name="connsiteY26" fmla="*/ 2636403 h 3895490"/>
              <a:gd name="connsiteX27" fmla="*/ 10845 w 9065056"/>
              <a:gd name="connsiteY27" fmla="*/ 2464953 h 3895490"/>
              <a:gd name="connsiteX28" fmla="*/ 582345 w 9065056"/>
              <a:gd name="connsiteY28" fmla="*/ 2064903 h 3895490"/>
              <a:gd name="connsiteX29" fmla="*/ 67995 w 9065056"/>
              <a:gd name="connsiteY29" fmla="*/ 1874403 h 3895490"/>
              <a:gd name="connsiteX30" fmla="*/ 29895 w 9065056"/>
              <a:gd name="connsiteY30" fmla="*/ 1588653 h 3895490"/>
              <a:gd name="connsiteX31" fmla="*/ 268020 w 9065056"/>
              <a:gd name="connsiteY31" fmla="*/ 1741053 h 3895490"/>
              <a:gd name="connsiteX0" fmla="*/ 296012 w 9093048"/>
              <a:gd name="connsiteY0" fmla="*/ 1741053 h 3895490"/>
              <a:gd name="connsiteX1" fmla="*/ 1515212 w 9093048"/>
              <a:gd name="connsiteY1" fmla="*/ 1960128 h 3895490"/>
              <a:gd name="connsiteX2" fmla="*/ 3477362 w 9093048"/>
              <a:gd name="connsiteY2" fmla="*/ 1941078 h 3895490"/>
              <a:gd name="connsiteX3" fmla="*/ 5925287 w 9093048"/>
              <a:gd name="connsiteY3" fmla="*/ 1750578 h 3895490"/>
              <a:gd name="connsiteX4" fmla="*/ 7668362 w 9093048"/>
              <a:gd name="connsiteY4" fmla="*/ 1207653 h 3895490"/>
              <a:gd name="connsiteX5" fmla="*/ 8477987 w 9093048"/>
              <a:gd name="connsiteY5" fmla="*/ 293253 h 3895490"/>
              <a:gd name="connsiteX6" fmla="*/ 9001862 w 9093048"/>
              <a:gd name="connsiteY6" fmla="*/ 17028 h 3895490"/>
              <a:gd name="connsiteX7" fmla="*/ 9087587 w 9093048"/>
              <a:gd name="connsiteY7" fmla="*/ 702828 h 3895490"/>
              <a:gd name="connsiteX8" fmla="*/ 9087587 w 9093048"/>
              <a:gd name="connsiteY8" fmla="*/ 2798328 h 3895490"/>
              <a:gd name="connsiteX9" fmla="*/ 9087587 w 9093048"/>
              <a:gd name="connsiteY9" fmla="*/ 3484128 h 3895490"/>
              <a:gd name="connsiteX10" fmla="*/ 9011387 w 9093048"/>
              <a:gd name="connsiteY10" fmla="*/ 3827028 h 3895490"/>
              <a:gd name="connsiteX11" fmla="*/ 8211287 w 9093048"/>
              <a:gd name="connsiteY11" fmla="*/ 3846078 h 3895490"/>
              <a:gd name="connsiteX12" fmla="*/ 7049237 w 9093048"/>
              <a:gd name="connsiteY12" fmla="*/ 3798453 h 3895490"/>
              <a:gd name="connsiteX13" fmla="*/ 7258787 w 9093048"/>
              <a:gd name="connsiteY13" fmla="*/ 2541153 h 3895490"/>
              <a:gd name="connsiteX14" fmla="*/ 7268312 w 9093048"/>
              <a:gd name="connsiteY14" fmla="*/ 2312553 h 3895490"/>
              <a:gd name="connsiteX15" fmla="*/ 6849212 w 9093048"/>
              <a:gd name="connsiteY15" fmla="*/ 2198253 h 3895490"/>
              <a:gd name="connsiteX16" fmla="*/ 5649062 w 9093048"/>
              <a:gd name="connsiteY16" fmla="*/ 2274453 h 3895490"/>
              <a:gd name="connsiteX17" fmla="*/ 4782287 w 9093048"/>
              <a:gd name="connsiteY17" fmla="*/ 2322078 h 3895490"/>
              <a:gd name="connsiteX18" fmla="*/ 4163162 w 9093048"/>
              <a:gd name="connsiteY18" fmla="*/ 2817378 h 3895490"/>
              <a:gd name="connsiteX19" fmla="*/ 3201137 w 9093048"/>
              <a:gd name="connsiteY19" fmla="*/ 3693678 h 3895490"/>
              <a:gd name="connsiteX20" fmla="*/ 2982062 w 9093048"/>
              <a:gd name="connsiteY20" fmla="*/ 3865129 h 3895490"/>
              <a:gd name="connsiteX21" fmla="*/ 2724887 w 9093048"/>
              <a:gd name="connsiteY21" fmla="*/ 3788928 h 3895490"/>
              <a:gd name="connsiteX22" fmla="*/ 3677387 w 9093048"/>
              <a:gd name="connsiteY22" fmla="*/ 2865003 h 3895490"/>
              <a:gd name="connsiteX23" fmla="*/ 4010762 w 9093048"/>
              <a:gd name="connsiteY23" fmla="*/ 2474478 h 3895490"/>
              <a:gd name="connsiteX24" fmla="*/ 2667737 w 9093048"/>
              <a:gd name="connsiteY24" fmla="*/ 2341128 h 3895490"/>
              <a:gd name="connsiteX25" fmla="*/ 915137 w 9093048"/>
              <a:gd name="connsiteY25" fmla="*/ 2226828 h 3895490"/>
              <a:gd name="connsiteX26" fmla="*/ 95987 w 9093048"/>
              <a:gd name="connsiteY26" fmla="*/ 2674503 h 3895490"/>
              <a:gd name="connsiteX27" fmla="*/ 38837 w 9093048"/>
              <a:gd name="connsiteY27" fmla="*/ 2464953 h 3895490"/>
              <a:gd name="connsiteX28" fmla="*/ 610337 w 9093048"/>
              <a:gd name="connsiteY28" fmla="*/ 2064903 h 3895490"/>
              <a:gd name="connsiteX29" fmla="*/ 95987 w 9093048"/>
              <a:gd name="connsiteY29" fmla="*/ 1874403 h 3895490"/>
              <a:gd name="connsiteX30" fmla="*/ 57887 w 9093048"/>
              <a:gd name="connsiteY30" fmla="*/ 1588653 h 3895490"/>
              <a:gd name="connsiteX31" fmla="*/ 296012 w 9093048"/>
              <a:gd name="connsiteY31" fmla="*/ 1741053 h 3895490"/>
              <a:gd name="connsiteX0" fmla="*/ 289000 w 9086036"/>
              <a:gd name="connsiteY0" fmla="*/ 1741053 h 3895490"/>
              <a:gd name="connsiteX1" fmla="*/ 1508200 w 9086036"/>
              <a:gd name="connsiteY1" fmla="*/ 1960128 h 3895490"/>
              <a:gd name="connsiteX2" fmla="*/ 3470350 w 9086036"/>
              <a:gd name="connsiteY2" fmla="*/ 1941078 h 3895490"/>
              <a:gd name="connsiteX3" fmla="*/ 5918275 w 9086036"/>
              <a:gd name="connsiteY3" fmla="*/ 1750578 h 3895490"/>
              <a:gd name="connsiteX4" fmla="*/ 7661350 w 9086036"/>
              <a:gd name="connsiteY4" fmla="*/ 1207653 h 3895490"/>
              <a:gd name="connsiteX5" fmla="*/ 8470975 w 9086036"/>
              <a:gd name="connsiteY5" fmla="*/ 293253 h 3895490"/>
              <a:gd name="connsiteX6" fmla="*/ 8994850 w 9086036"/>
              <a:gd name="connsiteY6" fmla="*/ 17028 h 3895490"/>
              <a:gd name="connsiteX7" fmla="*/ 9080575 w 9086036"/>
              <a:gd name="connsiteY7" fmla="*/ 702828 h 3895490"/>
              <a:gd name="connsiteX8" fmla="*/ 9080575 w 9086036"/>
              <a:gd name="connsiteY8" fmla="*/ 2798328 h 3895490"/>
              <a:gd name="connsiteX9" fmla="*/ 9080575 w 9086036"/>
              <a:gd name="connsiteY9" fmla="*/ 3484128 h 3895490"/>
              <a:gd name="connsiteX10" fmla="*/ 9004375 w 9086036"/>
              <a:gd name="connsiteY10" fmla="*/ 3827028 h 3895490"/>
              <a:gd name="connsiteX11" fmla="*/ 8204275 w 9086036"/>
              <a:gd name="connsiteY11" fmla="*/ 3846078 h 3895490"/>
              <a:gd name="connsiteX12" fmla="*/ 7042225 w 9086036"/>
              <a:gd name="connsiteY12" fmla="*/ 3798453 h 3895490"/>
              <a:gd name="connsiteX13" fmla="*/ 7251775 w 9086036"/>
              <a:gd name="connsiteY13" fmla="*/ 2541153 h 3895490"/>
              <a:gd name="connsiteX14" fmla="*/ 7261300 w 9086036"/>
              <a:gd name="connsiteY14" fmla="*/ 2312553 h 3895490"/>
              <a:gd name="connsiteX15" fmla="*/ 6842200 w 9086036"/>
              <a:gd name="connsiteY15" fmla="*/ 2198253 h 3895490"/>
              <a:gd name="connsiteX16" fmla="*/ 5642050 w 9086036"/>
              <a:gd name="connsiteY16" fmla="*/ 2274453 h 3895490"/>
              <a:gd name="connsiteX17" fmla="*/ 4775275 w 9086036"/>
              <a:gd name="connsiteY17" fmla="*/ 2322078 h 3895490"/>
              <a:gd name="connsiteX18" fmla="*/ 4156150 w 9086036"/>
              <a:gd name="connsiteY18" fmla="*/ 2817378 h 3895490"/>
              <a:gd name="connsiteX19" fmla="*/ 3194125 w 9086036"/>
              <a:gd name="connsiteY19" fmla="*/ 3693678 h 3895490"/>
              <a:gd name="connsiteX20" fmla="*/ 2975050 w 9086036"/>
              <a:gd name="connsiteY20" fmla="*/ 3865129 h 3895490"/>
              <a:gd name="connsiteX21" fmla="*/ 2717875 w 9086036"/>
              <a:gd name="connsiteY21" fmla="*/ 3788928 h 3895490"/>
              <a:gd name="connsiteX22" fmla="*/ 3670375 w 9086036"/>
              <a:gd name="connsiteY22" fmla="*/ 2865003 h 3895490"/>
              <a:gd name="connsiteX23" fmla="*/ 4003750 w 9086036"/>
              <a:gd name="connsiteY23" fmla="*/ 2474478 h 3895490"/>
              <a:gd name="connsiteX24" fmla="*/ 2660725 w 9086036"/>
              <a:gd name="connsiteY24" fmla="*/ 2341128 h 3895490"/>
              <a:gd name="connsiteX25" fmla="*/ 908125 w 9086036"/>
              <a:gd name="connsiteY25" fmla="*/ 2226828 h 3895490"/>
              <a:gd name="connsiteX26" fmla="*/ 88975 w 9086036"/>
              <a:gd name="connsiteY26" fmla="*/ 2674503 h 3895490"/>
              <a:gd name="connsiteX27" fmla="*/ 31825 w 9086036"/>
              <a:gd name="connsiteY27" fmla="*/ 2464953 h 3895490"/>
              <a:gd name="connsiteX28" fmla="*/ 603325 w 9086036"/>
              <a:gd name="connsiteY28" fmla="*/ 2064903 h 3895490"/>
              <a:gd name="connsiteX29" fmla="*/ 88975 w 9086036"/>
              <a:gd name="connsiteY29" fmla="*/ 1874403 h 3895490"/>
              <a:gd name="connsiteX30" fmla="*/ 50875 w 9086036"/>
              <a:gd name="connsiteY30" fmla="*/ 1588653 h 3895490"/>
              <a:gd name="connsiteX31" fmla="*/ 289000 w 9086036"/>
              <a:gd name="connsiteY31" fmla="*/ 1741053 h 3895490"/>
              <a:gd name="connsiteX0" fmla="*/ 289000 w 9086036"/>
              <a:gd name="connsiteY0" fmla="*/ 1741053 h 3891538"/>
              <a:gd name="connsiteX1" fmla="*/ 1508200 w 9086036"/>
              <a:gd name="connsiteY1" fmla="*/ 1960128 h 3891538"/>
              <a:gd name="connsiteX2" fmla="*/ 3470350 w 9086036"/>
              <a:gd name="connsiteY2" fmla="*/ 1941078 h 3891538"/>
              <a:gd name="connsiteX3" fmla="*/ 5918275 w 9086036"/>
              <a:gd name="connsiteY3" fmla="*/ 1750578 h 3891538"/>
              <a:gd name="connsiteX4" fmla="*/ 7661350 w 9086036"/>
              <a:gd name="connsiteY4" fmla="*/ 1207653 h 3891538"/>
              <a:gd name="connsiteX5" fmla="*/ 8470975 w 9086036"/>
              <a:gd name="connsiteY5" fmla="*/ 293253 h 3891538"/>
              <a:gd name="connsiteX6" fmla="*/ 8994850 w 9086036"/>
              <a:gd name="connsiteY6" fmla="*/ 17028 h 3891538"/>
              <a:gd name="connsiteX7" fmla="*/ 9080575 w 9086036"/>
              <a:gd name="connsiteY7" fmla="*/ 702828 h 3891538"/>
              <a:gd name="connsiteX8" fmla="*/ 9080575 w 9086036"/>
              <a:gd name="connsiteY8" fmla="*/ 2798328 h 3891538"/>
              <a:gd name="connsiteX9" fmla="*/ 9080575 w 9086036"/>
              <a:gd name="connsiteY9" fmla="*/ 3484128 h 3891538"/>
              <a:gd name="connsiteX10" fmla="*/ 9004375 w 9086036"/>
              <a:gd name="connsiteY10" fmla="*/ 3827028 h 3891538"/>
              <a:gd name="connsiteX11" fmla="*/ 8204275 w 9086036"/>
              <a:gd name="connsiteY11" fmla="*/ 3846078 h 3891538"/>
              <a:gd name="connsiteX12" fmla="*/ 7042225 w 9086036"/>
              <a:gd name="connsiteY12" fmla="*/ 3798453 h 3891538"/>
              <a:gd name="connsiteX13" fmla="*/ 7251775 w 9086036"/>
              <a:gd name="connsiteY13" fmla="*/ 2541153 h 3891538"/>
              <a:gd name="connsiteX14" fmla="*/ 7261300 w 9086036"/>
              <a:gd name="connsiteY14" fmla="*/ 2312553 h 3891538"/>
              <a:gd name="connsiteX15" fmla="*/ 6842200 w 9086036"/>
              <a:gd name="connsiteY15" fmla="*/ 2198253 h 3891538"/>
              <a:gd name="connsiteX16" fmla="*/ 5642050 w 9086036"/>
              <a:gd name="connsiteY16" fmla="*/ 2274453 h 3891538"/>
              <a:gd name="connsiteX17" fmla="*/ 4775275 w 9086036"/>
              <a:gd name="connsiteY17" fmla="*/ 2322078 h 3891538"/>
              <a:gd name="connsiteX18" fmla="*/ 4156150 w 9086036"/>
              <a:gd name="connsiteY18" fmla="*/ 2817378 h 3891538"/>
              <a:gd name="connsiteX19" fmla="*/ 3194125 w 9086036"/>
              <a:gd name="connsiteY19" fmla="*/ 3693678 h 3891538"/>
              <a:gd name="connsiteX20" fmla="*/ 3022675 w 9086036"/>
              <a:gd name="connsiteY20" fmla="*/ 3857986 h 3891538"/>
              <a:gd name="connsiteX21" fmla="*/ 2717875 w 9086036"/>
              <a:gd name="connsiteY21" fmla="*/ 3788928 h 3891538"/>
              <a:gd name="connsiteX22" fmla="*/ 3670375 w 9086036"/>
              <a:gd name="connsiteY22" fmla="*/ 2865003 h 3891538"/>
              <a:gd name="connsiteX23" fmla="*/ 4003750 w 9086036"/>
              <a:gd name="connsiteY23" fmla="*/ 2474478 h 3891538"/>
              <a:gd name="connsiteX24" fmla="*/ 2660725 w 9086036"/>
              <a:gd name="connsiteY24" fmla="*/ 2341128 h 3891538"/>
              <a:gd name="connsiteX25" fmla="*/ 908125 w 9086036"/>
              <a:gd name="connsiteY25" fmla="*/ 2226828 h 3891538"/>
              <a:gd name="connsiteX26" fmla="*/ 88975 w 9086036"/>
              <a:gd name="connsiteY26" fmla="*/ 2674503 h 3891538"/>
              <a:gd name="connsiteX27" fmla="*/ 31825 w 9086036"/>
              <a:gd name="connsiteY27" fmla="*/ 2464953 h 3891538"/>
              <a:gd name="connsiteX28" fmla="*/ 603325 w 9086036"/>
              <a:gd name="connsiteY28" fmla="*/ 2064903 h 3891538"/>
              <a:gd name="connsiteX29" fmla="*/ 88975 w 9086036"/>
              <a:gd name="connsiteY29" fmla="*/ 1874403 h 3891538"/>
              <a:gd name="connsiteX30" fmla="*/ 50875 w 9086036"/>
              <a:gd name="connsiteY30" fmla="*/ 1588653 h 3891538"/>
              <a:gd name="connsiteX31" fmla="*/ 289000 w 9086036"/>
              <a:gd name="connsiteY31" fmla="*/ 1741053 h 3891538"/>
              <a:gd name="connsiteX0" fmla="*/ 289000 w 9086036"/>
              <a:gd name="connsiteY0" fmla="*/ 1741053 h 3896694"/>
              <a:gd name="connsiteX1" fmla="*/ 1508200 w 9086036"/>
              <a:gd name="connsiteY1" fmla="*/ 1960128 h 3896694"/>
              <a:gd name="connsiteX2" fmla="*/ 3470350 w 9086036"/>
              <a:gd name="connsiteY2" fmla="*/ 1941078 h 3896694"/>
              <a:gd name="connsiteX3" fmla="*/ 5918275 w 9086036"/>
              <a:gd name="connsiteY3" fmla="*/ 1750578 h 3896694"/>
              <a:gd name="connsiteX4" fmla="*/ 7661350 w 9086036"/>
              <a:gd name="connsiteY4" fmla="*/ 1207653 h 3896694"/>
              <a:gd name="connsiteX5" fmla="*/ 8470975 w 9086036"/>
              <a:gd name="connsiteY5" fmla="*/ 293253 h 3896694"/>
              <a:gd name="connsiteX6" fmla="*/ 8994850 w 9086036"/>
              <a:gd name="connsiteY6" fmla="*/ 17028 h 3896694"/>
              <a:gd name="connsiteX7" fmla="*/ 9080575 w 9086036"/>
              <a:gd name="connsiteY7" fmla="*/ 702828 h 3896694"/>
              <a:gd name="connsiteX8" fmla="*/ 9080575 w 9086036"/>
              <a:gd name="connsiteY8" fmla="*/ 2798328 h 3896694"/>
              <a:gd name="connsiteX9" fmla="*/ 9080575 w 9086036"/>
              <a:gd name="connsiteY9" fmla="*/ 3484128 h 3896694"/>
              <a:gd name="connsiteX10" fmla="*/ 9004375 w 9086036"/>
              <a:gd name="connsiteY10" fmla="*/ 3827028 h 3896694"/>
              <a:gd name="connsiteX11" fmla="*/ 8204275 w 9086036"/>
              <a:gd name="connsiteY11" fmla="*/ 3846078 h 3896694"/>
              <a:gd name="connsiteX12" fmla="*/ 7042225 w 9086036"/>
              <a:gd name="connsiteY12" fmla="*/ 3798453 h 3896694"/>
              <a:gd name="connsiteX13" fmla="*/ 7251775 w 9086036"/>
              <a:gd name="connsiteY13" fmla="*/ 2541153 h 3896694"/>
              <a:gd name="connsiteX14" fmla="*/ 7261300 w 9086036"/>
              <a:gd name="connsiteY14" fmla="*/ 2312553 h 3896694"/>
              <a:gd name="connsiteX15" fmla="*/ 6842200 w 9086036"/>
              <a:gd name="connsiteY15" fmla="*/ 2198253 h 3896694"/>
              <a:gd name="connsiteX16" fmla="*/ 5642050 w 9086036"/>
              <a:gd name="connsiteY16" fmla="*/ 2274453 h 3896694"/>
              <a:gd name="connsiteX17" fmla="*/ 4775275 w 9086036"/>
              <a:gd name="connsiteY17" fmla="*/ 2322078 h 3896694"/>
              <a:gd name="connsiteX18" fmla="*/ 4156150 w 9086036"/>
              <a:gd name="connsiteY18" fmla="*/ 2817378 h 3896694"/>
              <a:gd name="connsiteX19" fmla="*/ 3194125 w 9086036"/>
              <a:gd name="connsiteY19" fmla="*/ 3693678 h 3896694"/>
              <a:gd name="connsiteX20" fmla="*/ 3022675 w 9086036"/>
              <a:gd name="connsiteY20" fmla="*/ 3857986 h 3896694"/>
              <a:gd name="connsiteX21" fmla="*/ 2660725 w 9086036"/>
              <a:gd name="connsiteY21" fmla="*/ 3798453 h 3896694"/>
              <a:gd name="connsiteX22" fmla="*/ 3670375 w 9086036"/>
              <a:gd name="connsiteY22" fmla="*/ 2865003 h 3896694"/>
              <a:gd name="connsiteX23" fmla="*/ 4003750 w 9086036"/>
              <a:gd name="connsiteY23" fmla="*/ 2474478 h 3896694"/>
              <a:gd name="connsiteX24" fmla="*/ 2660725 w 9086036"/>
              <a:gd name="connsiteY24" fmla="*/ 2341128 h 3896694"/>
              <a:gd name="connsiteX25" fmla="*/ 908125 w 9086036"/>
              <a:gd name="connsiteY25" fmla="*/ 2226828 h 3896694"/>
              <a:gd name="connsiteX26" fmla="*/ 88975 w 9086036"/>
              <a:gd name="connsiteY26" fmla="*/ 2674503 h 3896694"/>
              <a:gd name="connsiteX27" fmla="*/ 31825 w 9086036"/>
              <a:gd name="connsiteY27" fmla="*/ 2464953 h 3896694"/>
              <a:gd name="connsiteX28" fmla="*/ 603325 w 9086036"/>
              <a:gd name="connsiteY28" fmla="*/ 2064903 h 3896694"/>
              <a:gd name="connsiteX29" fmla="*/ 88975 w 9086036"/>
              <a:gd name="connsiteY29" fmla="*/ 1874403 h 3896694"/>
              <a:gd name="connsiteX30" fmla="*/ 50875 w 9086036"/>
              <a:gd name="connsiteY30" fmla="*/ 1588653 h 3896694"/>
              <a:gd name="connsiteX31" fmla="*/ 289000 w 9086036"/>
              <a:gd name="connsiteY31" fmla="*/ 1741053 h 3896694"/>
              <a:gd name="connsiteX0" fmla="*/ 289000 w 9086036"/>
              <a:gd name="connsiteY0" fmla="*/ 1741053 h 3861376"/>
              <a:gd name="connsiteX1" fmla="*/ 1508200 w 9086036"/>
              <a:gd name="connsiteY1" fmla="*/ 1960128 h 3861376"/>
              <a:gd name="connsiteX2" fmla="*/ 3470350 w 9086036"/>
              <a:gd name="connsiteY2" fmla="*/ 1941078 h 3861376"/>
              <a:gd name="connsiteX3" fmla="*/ 5918275 w 9086036"/>
              <a:gd name="connsiteY3" fmla="*/ 1750578 h 3861376"/>
              <a:gd name="connsiteX4" fmla="*/ 7661350 w 9086036"/>
              <a:gd name="connsiteY4" fmla="*/ 1207653 h 3861376"/>
              <a:gd name="connsiteX5" fmla="*/ 8470975 w 9086036"/>
              <a:gd name="connsiteY5" fmla="*/ 293253 h 3861376"/>
              <a:gd name="connsiteX6" fmla="*/ 8994850 w 9086036"/>
              <a:gd name="connsiteY6" fmla="*/ 17028 h 3861376"/>
              <a:gd name="connsiteX7" fmla="*/ 9080575 w 9086036"/>
              <a:gd name="connsiteY7" fmla="*/ 702828 h 3861376"/>
              <a:gd name="connsiteX8" fmla="*/ 9080575 w 9086036"/>
              <a:gd name="connsiteY8" fmla="*/ 2798328 h 3861376"/>
              <a:gd name="connsiteX9" fmla="*/ 9080575 w 9086036"/>
              <a:gd name="connsiteY9" fmla="*/ 3484128 h 3861376"/>
              <a:gd name="connsiteX10" fmla="*/ 9004375 w 9086036"/>
              <a:gd name="connsiteY10" fmla="*/ 3827028 h 3861376"/>
              <a:gd name="connsiteX11" fmla="*/ 8204275 w 9086036"/>
              <a:gd name="connsiteY11" fmla="*/ 3846078 h 3861376"/>
              <a:gd name="connsiteX12" fmla="*/ 7042225 w 9086036"/>
              <a:gd name="connsiteY12" fmla="*/ 3798453 h 3861376"/>
              <a:gd name="connsiteX13" fmla="*/ 7251775 w 9086036"/>
              <a:gd name="connsiteY13" fmla="*/ 2541153 h 3861376"/>
              <a:gd name="connsiteX14" fmla="*/ 7261300 w 9086036"/>
              <a:gd name="connsiteY14" fmla="*/ 2312553 h 3861376"/>
              <a:gd name="connsiteX15" fmla="*/ 6842200 w 9086036"/>
              <a:gd name="connsiteY15" fmla="*/ 2198253 h 3861376"/>
              <a:gd name="connsiteX16" fmla="*/ 5642050 w 9086036"/>
              <a:gd name="connsiteY16" fmla="*/ 2274453 h 3861376"/>
              <a:gd name="connsiteX17" fmla="*/ 4775275 w 9086036"/>
              <a:gd name="connsiteY17" fmla="*/ 2322078 h 3861376"/>
              <a:gd name="connsiteX18" fmla="*/ 4156150 w 9086036"/>
              <a:gd name="connsiteY18" fmla="*/ 2817378 h 3861376"/>
              <a:gd name="connsiteX19" fmla="*/ 3194125 w 9086036"/>
              <a:gd name="connsiteY19" fmla="*/ 3693678 h 3861376"/>
              <a:gd name="connsiteX20" fmla="*/ 3022675 w 9086036"/>
              <a:gd name="connsiteY20" fmla="*/ 3857986 h 3861376"/>
              <a:gd name="connsiteX21" fmla="*/ 2660725 w 9086036"/>
              <a:gd name="connsiteY21" fmla="*/ 3798453 h 3861376"/>
              <a:gd name="connsiteX22" fmla="*/ 3670375 w 9086036"/>
              <a:gd name="connsiteY22" fmla="*/ 2865003 h 3861376"/>
              <a:gd name="connsiteX23" fmla="*/ 4003750 w 9086036"/>
              <a:gd name="connsiteY23" fmla="*/ 2474478 h 3861376"/>
              <a:gd name="connsiteX24" fmla="*/ 2660725 w 9086036"/>
              <a:gd name="connsiteY24" fmla="*/ 2341128 h 3861376"/>
              <a:gd name="connsiteX25" fmla="*/ 908125 w 9086036"/>
              <a:gd name="connsiteY25" fmla="*/ 2226828 h 3861376"/>
              <a:gd name="connsiteX26" fmla="*/ 88975 w 9086036"/>
              <a:gd name="connsiteY26" fmla="*/ 2674503 h 3861376"/>
              <a:gd name="connsiteX27" fmla="*/ 31825 w 9086036"/>
              <a:gd name="connsiteY27" fmla="*/ 2464953 h 3861376"/>
              <a:gd name="connsiteX28" fmla="*/ 603325 w 9086036"/>
              <a:gd name="connsiteY28" fmla="*/ 2064903 h 3861376"/>
              <a:gd name="connsiteX29" fmla="*/ 88975 w 9086036"/>
              <a:gd name="connsiteY29" fmla="*/ 1874403 h 3861376"/>
              <a:gd name="connsiteX30" fmla="*/ 50875 w 9086036"/>
              <a:gd name="connsiteY30" fmla="*/ 1588653 h 3861376"/>
              <a:gd name="connsiteX31" fmla="*/ 289000 w 9086036"/>
              <a:gd name="connsiteY31" fmla="*/ 1741053 h 3861376"/>
              <a:gd name="connsiteX0" fmla="*/ 289000 w 9086036"/>
              <a:gd name="connsiteY0" fmla="*/ 1741053 h 3860948"/>
              <a:gd name="connsiteX1" fmla="*/ 1508200 w 9086036"/>
              <a:gd name="connsiteY1" fmla="*/ 1960128 h 3860948"/>
              <a:gd name="connsiteX2" fmla="*/ 3470350 w 9086036"/>
              <a:gd name="connsiteY2" fmla="*/ 1941078 h 3860948"/>
              <a:gd name="connsiteX3" fmla="*/ 5918275 w 9086036"/>
              <a:gd name="connsiteY3" fmla="*/ 1750578 h 3860948"/>
              <a:gd name="connsiteX4" fmla="*/ 7661350 w 9086036"/>
              <a:gd name="connsiteY4" fmla="*/ 1207653 h 3860948"/>
              <a:gd name="connsiteX5" fmla="*/ 8470975 w 9086036"/>
              <a:gd name="connsiteY5" fmla="*/ 293253 h 3860948"/>
              <a:gd name="connsiteX6" fmla="*/ 8994850 w 9086036"/>
              <a:gd name="connsiteY6" fmla="*/ 17028 h 3860948"/>
              <a:gd name="connsiteX7" fmla="*/ 9080575 w 9086036"/>
              <a:gd name="connsiteY7" fmla="*/ 702828 h 3860948"/>
              <a:gd name="connsiteX8" fmla="*/ 9080575 w 9086036"/>
              <a:gd name="connsiteY8" fmla="*/ 2798328 h 3860948"/>
              <a:gd name="connsiteX9" fmla="*/ 9080575 w 9086036"/>
              <a:gd name="connsiteY9" fmla="*/ 3484128 h 3860948"/>
              <a:gd name="connsiteX10" fmla="*/ 9004375 w 9086036"/>
              <a:gd name="connsiteY10" fmla="*/ 3827028 h 3860948"/>
              <a:gd name="connsiteX11" fmla="*/ 8204275 w 9086036"/>
              <a:gd name="connsiteY11" fmla="*/ 3846078 h 3860948"/>
              <a:gd name="connsiteX12" fmla="*/ 7042225 w 9086036"/>
              <a:gd name="connsiteY12" fmla="*/ 3798453 h 3860948"/>
              <a:gd name="connsiteX13" fmla="*/ 7251775 w 9086036"/>
              <a:gd name="connsiteY13" fmla="*/ 2541153 h 3860948"/>
              <a:gd name="connsiteX14" fmla="*/ 7261300 w 9086036"/>
              <a:gd name="connsiteY14" fmla="*/ 2312553 h 3860948"/>
              <a:gd name="connsiteX15" fmla="*/ 6842200 w 9086036"/>
              <a:gd name="connsiteY15" fmla="*/ 2198253 h 3860948"/>
              <a:gd name="connsiteX16" fmla="*/ 5642050 w 9086036"/>
              <a:gd name="connsiteY16" fmla="*/ 2274453 h 3860948"/>
              <a:gd name="connsiteX17" fmla="*/ 4775275 w 9086036"/>
              <a:gd name="connsiteY17" fmla="*/ 2322078 h 3860948"/>
              <a:gd name="connsiteX18" fmla="*/ 4156150 w 9086036"/>
              <a:gd name="connsiteY18" fmla="*/ 2817378 h 3860948"/>
              <a:gd name="connsiteX19" fmla="*/ 3194125 w 9086036"/>
              <a:gd name="connsiteY19" fmla="*/ 3693678 h 3860948"/>
              <a:gd name="connsiteX20" fmla="*/ 3022675 w 9086036"/>
              <a:gd name="connsiteY20" fmla="*/ 3857986 h 3860948"/>
              <a:gd name="connsiteX21" fmla="*/ 2660725 w 9086036"/>
              <a:gd name="connsiteY21" fmla="*/ 3798453 h 3860948"/>
              <a:gd name="connsiteX22" fmla="*/ 2739307 w 9086036"/>
              <a:gd name="connsiteY22" fmla="*/ 3717491 h 3860948"/>
              <a:gd name="connsiteX23" fmla="*/ 3670375 w 9086036"/>
              <a:gd name="connsiteY23" fmla="*/ 2865003 h 3860948"/>
              <a:gd name="connsiteX24" fmla="*/ 4003750 w 9086036"/>
              <a:gd name="connsiteY24" fmla="*/ 2474478 h 3860948"/>
              <a:gd name="connsiteX25" fmla="*/ 2660725 w 9086036"/>
              <a:gd name="connsiteY25" fmla="*/ 2341128 h 3860948"/>
              <a:gd name="connsiteX26" fmla="*/ 908125 w 9086036"/>
              <a:gd name="connsiteY26" fmla="*/ 2226828 h 3860948"/>
              <a:gd name="connsiteX27" fmla="*/ 88975 w 9086036"/>
              <a:gd name="connsiteY27" fmla="*/ 2674503 h 3860948"/>
              <a:gd name="connsiteX28" fmla="*/ 31825 w 9086036"/>
              <a:gd name="connsiteY28" fmla="*/ 2464953 h 3860948"/>
              <a:gd name="connsiteX29" fmla="*/ 603325 w 9086036"/>
              <a:gd name="connsiteY29" fmla="*/ 2064903 h 3860948"/>
              <a:gd name="connsiteX30" fmla="*/ 88975 w 9086036"/>
              <a:gd name="connsiteY30" fmla="*/ 1874403 h 3860948"/>
              <a:gd name="connsiteX31" fmla="*/ 50875 w 9086036"/>
              <a:gd name="connsiteY31" fmla="*/ 1588653 h 3860948"/>
              <a:gd name="connsiteX32" fmla="*/ 289000 w 9086036"/>
              <a:gd name="connsiteY32" fmla="*/ 1741053 h 3860948"/>
              <a:gd name="connsiteX0" fmla="*/ 289000 w 9086036"/>
              <a:gd name="connsiteY0" fmla="*/ 1741053 h 3861986"/>
              <a:gd name="connsiteX1" fmla="*/ 1508200 w 9086036"/>
              <a:gd name="connsiteY1" fmla="*/ 1960128 h 3861986"/>
              <a:gd name="connsiteX2" fmla="*/ 3470350 w 9086036"/>
              <a:gd name="connsiteY2" fmla="*/ 1941078 h 3861986"/>
              <a:gd name="connsiteX3" fmla="*/ 5918275 w 9086036"/>
              <a:gd name="connsiteY3" fmla="*/ 1750578 h 3861986"/>
              <a:gd name="connsiteX4" fmla="*/ 7661350 w 9086036"/>
              <a:gd name="connsiteY4" fmla="*/ 1207653 h 3861986"/>
              <a:gd name="connsiteX5" fmla="*/ 8470975 w 9086036"/>
              <a:gd name="connsiteY5" fmla="*/ 293253 h 3861986"/>
              <a:gd name="connsiteX6" fmla="*/ 8994850 w 9086036"/>
              <a:gd name="connsiteY6" fmla="*/ 17028 h 3861986"/>
              <a:gd name="connsiteX7" fmla="*/ 9080575 w 9086036"/>
              <a:gd name="connsiteY7" fmla="*/ 702828 h 3861986"/>
              <a:gd name="connsiteX8" fmla="*/ 9080575 w 9086036"/>
              <a:gd name="connsiteY8" fmla="*/ 2798328 h 3861986"/>
              <a:gd name="connsiteX9" fmla="*/ 9080575 w 9086036"/>
              <a:gd name="connsiteY9" fmla="*/ 3484128 h 3861986"/>
              <a:gd name="connsiteX10" fmla="*/ 9004375 w 9086036"/>
              <a:gd name="connsiteY10" fmla="*/ 3827028 h 3861986"/>
              <a:gd name="connsiteX11" fmla="*/ 8204275 w 9086036"/>
              <a:gd name="connsiteY11" fmla="*/ 3846078 h 3861986"/>
              <a:gd name="connsiteX12" fmla="*/ 7042225 w 9086036"/>
              <a:gd name="connsiteY12" fmla="*/ 3798453 h 3861986"/>
              <a:gd name="connsiteX13" fmla="*/ 7251775 w 9086036"/>
              <a:gd name="connsiteY13" fmla="*/ 2541153 h 3861986"/>
              <a:gd name="connsiteX14" fmla="*/ 7261300 w 9086036"/>
              <a:gd name="connsiteY14" fmla="*/ 2312553 h 3861986"/>
              <a:gd name="connsiteX15" fmla="*/ 6842200 w 9086036"/>
              <a:gd name="connsiteY15" fmla="*/ 2198253 h 3861986"/>
              <a:gd name="connsiteX16" fmla="*/ 5642050 w 9086036"/>
              <a:gd name="connsiteY16" fmla="*/ 2274453 h 3861986"/>
              <a:gd name="connsiteX17" fmla="*/ 4775275 w 9086036"/>
              <a:gd name="connsiteY17" fmla="*/ 2322078 h 3861986"/>
              <a:gd name="connsiteX18" fmla="*/ 4156150 w 9086036"/>
              <a:gd name="connsiteY18" fmla="*/ 2817378 h 3861986"/>
              <a:gd name="connsiteX19" fmla="*/ 3194125 w 9086036"/>
              <a:gd name="connsiteY19" fmla="*/ 3693678 h 3861986"/>
              <a:gd name="connsiteX20" fmla="*/ 3022675 w 9086036"/>
              <a:gd name="connsiteY20" fmla="*/ 3857986 h 3861986"/>
              <a:gd name="connsiteX21" fmla="*/ 2660725 w 9086036"/>
              <a:gd name="connsiteY21" fmla="*/ 3798453 h 3861986"/>
              <a:gd name="connsiteX22" fmla="*/ 2860751 w 9086036"/>
              <a:gd name="connsiteY22" fmla="*/ 3607953 h 3861986"/>
              <a:gd name="connsiteX23" fmla="*/ 3670375 w 9086036"/>
              <a:gd name="connsiteY23" fmla="*/ 2865003 h 3861986"/>
              <a:gd name="connsiteX24" fmla="*/ 4003750 w 9086036"/>
              <a:gd name="connsiteY24" fmla="*/ 2474478 h 3861986"/>
              <a:gd name="connsiteX25" fmla="*/ 2660725 w 9086036"/>
              <a:gd name="connsiteY25" fmla="*/ 2341128 h 3861986"/>
              <a:gd name="connsiteX26" fmla="*/ 908125 w 9086036"/>
              <a:gd name="connsiteY26" fmla="*/ 2226828 h 3861986"/>
              <a:gd name="connsiteX27" fmla="*/ 88975 w 9086036"/>
              <a:gd name="connsiteY27" fmla="*/ 2674503 h 3861986"/>
              <a:gd name="connsiteX28" fmla="*/ 31825 w 9086036"/>
              <a:gd name="connsiteY28" fmla="*/ 2464953 h 3861986"/>
              <a:gd name="connsiteX29" fmla="*/ 603325 w 9086036"/>
              <a:gd name="connsiteY29" fmla="*/ 2064903 h 3861986"/>
              <a:gd name="connsiteX30" fmla="*/ 88975 w 9086036"/>
              <a:gd name="connsiteY30" fmla="*/ 1874403 h 3861986"/>
              <a:gd name="connsiteX31" fmla="*/ 50875 w 9086036"/>
              <a:gd name="connsiteY31" fmla="*/ 1588653 h 3861986"/>
              <a:gd name="connsiteX32" fmla="*/ 289000 w 9086036"/>
              <a:gd name="connsiteY32" fmla="*/ 1741053 h 3861986"/>
              <a:gd name="connsiteX0" fmla="*/ 289000 w 9086036"/>
              <a:gd name="connsiteY0" fmla="*/ 1741053 h 3883740"/>
              <a:gd name="connsiteX1" fmla="*/ 1508200 w 9086036"/>
              <a:gd name="connsiteY1" fmla="*/ 1960128 h 3883740"/>
              <a:gd name="connsiteX2" fmla="*/ 3470350 w 9086036"/>
              <a:gd name="connsiteY2" fmla="*/ 1941078 h 3883740"/>
              <a:gd name="connsiteX3" fmla="*/ 5918275 w 9086036"/>
              <a:gd name="connsiteY3" fmla="*/ 1750578 h 3883740"/>
              <a:gd name="connsiteX4" fmla="*/ 7661350 w 9086036"/>
              <a:gd name="connsiteY4" fmla="*/ 1207653 h 3883740"/>
              <a:gd name="connsiteX5" fmla="*/ 8470975 w 9086036"/>
              <a:gd name="connsiteY5" fmla="*/ 293253 h 3883740"/>
              <a:gd name="connsiteX6" fmla="*/ 8994850 w 9086036"/>
              <a:gd name="connsiteY6" fmla="*/ 17028 h 3883740"/>
              <a:gd name="connsiteX7" fmla="*/ 9080575 w 9086036"/>
              <a:gd name="connsiteY7" fmla="*/ 702828 h 3883740"/>
              <a:gd name="connsiteX8" fmla="*/ 9080575 w 9086036"/>
              <a:gd name="connsiteY8" fmla="*/ 2798328 h 3883740"/>
              <a:gd name="connsiteX9" fmla="*/ 9080575 w 9086036"/>
              <a:gd name="connsiteY9" fmla="*/ 3484128 h 3883740"/>
              <a:gd name="connsiteX10" fmla="*/ 9004375 w 9086036"/>
              <a:gd name="connsiteY10" fmla="*/ 3827028 h 3883740"/>
              <a:gd name="connsiteX11" fmla="*/ 8204275 w 9086036"/>
              <a:gd name="connsiteY11" fmla="*/ 3846078 h 3883740"/>
              <a:gd name="connsiteX12" fmla="*/ 7042225 w 9086036"/>
              <a:gd name="connsiteY12" fmla="*/ 3798453 h 3883740"/>
              <a:gd name="connsiteX13" fmla="*/ 7251775 w 9086036"/>
              <a:gd name="connsiteY13" fmla="*/ 2541153 h 3883740"/>
              <a:gd name="connsiteX14" fmla="*/ 7261300 w 9086036"/>
              <a:gd name="connsiteY14" fmla="*/ 2312553 h 3883740"/>
              <a:gd name="connsiteX15" fmla="*/ 6842200 w 9086036"/>
              <a:gd name="connsiteY15" fmla="*/ 2198253 h 3883740"/>
              <a:gd name="connsiteX16" fmla="*/ 5642050 w 9086036"/>
              <a:gd name="connsiteY16" fmla="*/ 2274453 h 3883740"/>
              <a:gd name="connsiteX17" fmla="*/ 4775275 w 9086036"/>
              <a:gd name="connsiteY17" fmla="*/ 2322078 h 3883740"/>
              <a:gd name="connsiteX18" fmla="*/ 4156150 w 9086036"/>
              <a:gd name="connsiteY18" fmla="*/ 2817378 h 3883740"/>
              <a:gd name="connsiteX19" fmla="*/ 3194125 w 9086036"/>
              <a:gd name="connsiteY19" fmla="*/ 3693678 h 3883740"/>
              <a:gd name="connsiteX20" fmla="*/ 3022675 w 9086036"/>
              <a:gd name="connsiteY20" fmla="*/ 3857986 h 3883740"/>
              <a:gd name="connsiteX21" fmla="*/ 2613100 w 9086036"/>
              <a:gd name="connsiteY21" fmla="*/ 3862746 h 3883740"/>
              <a:gd name="connsiteX22" fmla="*/ 2860751 w 9086036"/>
              <a:gd name="connsiteY22" fmla="*/ 3607953 h 3883740"/>
              <a:gd name="connsiteX23" fmla="*/ 3670375 w 9086036"/>
              <a:gd name="connsiteY23" fmla="*/ 2865003 h 3883740"/>
              <a:gd name="connsiteX24" fmla="*/ 4003750 w 9086036"/>
              <a:gd name="connsiteY24" fmla="*/ 2474478 h 3883740"/>
              <a:gd name="connsiteX25" fmla="*/ 2660725 w 9086036"/>
              <a:gd name="connsiteY25" fmla="*/ 2341128 h 3883740"/>
              <a:gd name="connsiteX26" fmla="*/ 908125 w 9086036"/>
              <a:gd name="connsiteY26" fmla="*/ 2226828 h 3883740"/>
              <a:gd name="connsiteX27" fmla="*/ 88975 w 9086036"/>
              <a:gd name="connsiteY27" fmla="*/ 2674503 h 3883740"/>
              <a:gd name="connsiteX28" fmla="*/ 31825 w 9086036"/>
              <a:gd name="connsiteY28" fmla="*/ 2464953 h 3883740"/>
              <a:gd name="connsiteX29" fmla="*/ 603325 w 9086036"/>
              <a:gd name="connsiteY29" fmla="*/ 2064903 h 3883740"/>
              <a:gd name="connsiteX30" fmla="*/ 88975 w 9086036"/>
              <a:gd name="connsiteY30" fmla="*/ 1874403 h 3883740"/>
              <a:gd name="connsiteX31" fmla="*/ 50875 w 9086036"/>
              <a:gd name="connsiteY31" fmla="*/ 1588653 h 3883740"/>
              <a:gd name="connsiteX32" fmla="*/ 289000 w 9086036"/>
              <a:gd name="connsiteY32" fmla="*/ 1741053 h 3883740"/>
              <a:gd name="connsiteX0" fmla="*/ 289000 w 9086036"/>
              <a:gd name="connsiteY0" fmla="*/ 1741053 h 3891357"/>
              <a:gd name="connsiteX1" fmla="*/ 1508200 w 9086036"/>
              <a:gd name="connsiteY1" fmla="*/ 1960128 h 3891357"/>
              <a:gd name="connsiteX2" fmla="*/ 3470350 w 9086036"/>
              <a:gd name="connsiteY2" fmla="*/ 1941078 h 3891357"/>
              <a:gd name="connsiteX3" fmla="*/ 5918275 w 9086036"/>
              <a:gd name="connsiteY3" fmla="*/ 1750578 h 3891357"/>
              <a:gd name="connsiteX4" fmla="*/ 7661350 w 9086036"/>
              <a:gd name="connsiteY4" fmla="*/ 1207653 h 3891357"/>
              <a:gd name="connsiteX5" fmla="*/ 8470975 w 9086036"/>
              <a:gd name="connsiteY5" fmla="*/ 293253 h 3891357"/>
              <a:gd name="connsiteX6" fmla="*/ 8994850 w 9086036"/>
              <a:gd name="connsiteY6" fmla="*/ 17028 h 3891357"/>
              <a:gd name="connsiteX7" fmla="*/ 9080575 w 9086036"/>
              <a:gd name="connsiteY7" fmla="*/ 702828 h 3891357"/>
              <a:gd name="connsiteX8" fmla="*/ 9080575 w 9086036"/>
              <a:gd name="connsiteY8" fmla="*/ 2798328 h 3891357"/>
              <a:gd name="connsiteX9" fmla="*/ 9080575 w 9086036"/>
              <a:gd name="connsiteY9" fmla="*/ 3484128 h 3891357"/>
              <a:gd name="connsiteX10" fmla="*/ 9004375 w 9086036"/>
              <a:gd name="connsiteY10" fmla="*/ 3827028 h 3891357"/>
              <a:gd name="connsiteX11" fmla="*/ 8204275 w 9086036"/>
              <a:gd name="connsiteY11" fmla="*/ 3846078 h 3891357"/>
              <a:gd name="connsiteX12" fmla="*/ 7042225 w 9086036"/>
              <a:gd name="connsiteY12" fmla="*/ 3798453 h 3891357"/>
              <a:gd name="connsiteX13" fmla="*/ 7251775 w 9086036"/>
              <a:gd name="connsiteY13" fmla="*/ 2541153 h 3891357"/>
              <a:gd name="connsiteX14" fmla="*/ 7261300 w 9086036"/>
              <a:gd name="connsiteY14" fmla="*/ 2312553 h 3891357"/>
              <a:gd name="connsiteX15" fmla="*/ 6842200 w 9086036"/>
              <a:gd name="connsiteY15" fmla="*/ 2198253 h 3891357"/>
              <a:gd name="connsiteX16" fmla="*/ 5642050 w 9086036"/>
              <a:gd name="connsiteY16" fmla="*/ 2274453 h 3891357"/>
              <a:gd name="connsiteX17" fmla="*/ 4775275 w 9086036"/>
              <a:gd name="connsiteY17" fmla="*/ 2322078 h 3891357"/>
              <a:gd name="connsiteX18" fmla="*/ 4156150 w 9086036"/>
              <a:gd name="connsiteY18" fmla="*/ 2817378 h 3891357"/>
              <a:gd name="connsiteX19" fmla="*/ 3194125 w 9086036"/>
              <a:gd name="connsiteY19" fmla="*/ 3693678 h 3891357"/>
              <a:gd name="connsiteX20" fmla="*/ 3015531 w 9086036"/>
              <a:gd name="connsiteY20" fmla="*/ 3874655 h 3891357"/>
              <a:gd name="connsiteX21" fmla="*/ 2613100 w 9086036"/>
              <a:gd name="connsiteY21" fmla="*/ 3862746 h 3891357"/>
              <a:gd name="connsiteX22" fmla="*/ 2860751 w 9086036"/>
              <a:gd name="connsiteY22" fmla="*/ 3607953 h 3891357"/>
              <a:gd name="connsiteX23" fmla="*/ 3670375 w 9086036"/>
              <a:gd name="connsiteY23" fmla="*/ 2865003 h 3891357"/>
              <a:gd name="connsiteX24" fmla="*/ 4003750 w 9086036"/>
              <a:gd name="connsiteY24" fmla="*/ 2474478 h 3891357"/>
              <a:gd name="connsiteX25" fmla="*/ 2660725 w 9086036"/>
              <a:gd name="connsiteY25" fmla="*/ 2341128 h 3891357"/>
              <a:gd name="connsiteX26" fmla="*/ 908125 w 9086036"/>
              <a:gd name="connsiteY26" fmla="*/ 2226828 h 3891357"/>
              <a:gd name="connsiteX27" fmla="*/ 88975 w 9086036"/>
              <a:gd name="connsiteY27" fmla="*/ 2674503 h 3891357"/>
              <a:gd name="connsiteX28" fmla="*/ 31825 w 9086036"/>
              <a:gd name="connsiteY28" fmla="*/ 2464953 h 3891357"/>
              <a:gd name="connsiteX29" fmla="*/ 603325 w 9086036"/>
              <a:gd name="connsiteY29" fmla="*/ 2064903 h 3891357"/>
              <a:gd name="connsiteX30" fmla="*/ 88975 w 9086036"/>
              <a:gd name="connsiteY30" fmla="*/ 1874403 h 3891357"/>
              <a:gd name="connsiteX31" fmla="*/ 50875 w 9086036"/>
              <a:gd name="connsiteY31" fmla="*/ 1588653 h 3891357"/>
              <a:gd name="connsiteX32" fmla="*/ 289000 w 9086036"/>
              <a:gd name="connsiteY32" fmla="*/ 1741053 h 3891357"/>
              <a:gd name="connsiteX0" fmla="*/ 289000 w 9086036"/>
              <a:gd name="connsiteY0" fmla="*/ 1741053 h 3891357"/>
              <a:gd name="connsiteX1" fmla="*/ 1508200 w 9086036"/>
              <a:gd name="connsiteY1" fmla="*/ 1960128 h 3891357"/>
              <a:gd name="connsiteX2" fmla="*/ 3470350 w 9086036"/>
              <a:gd name="connsiteY2" fmla="*/ 1941078 h 3891357"/>
              <a:gd name="connsiteX3" fmla="*/ 5918275 w 9086036"/>
              <a:gd name="connsiteY3" fmla="*/ 1750578 h 3891357"/>
              <a:gd name="connsiteX4" fmla="*/ 7661350 w 9086036"/>
              <a:gd name="connsiteY4" fmla="*/ 1207653 h 3891357"/>
              <a:gd name="connsiteX5" fmla="*/ 8470975 w 9086036"/>
              <a:gd name="connsiteY5" fmla="*/ 293253 h 3891357"/>
              <a:gd name="connsiteX6" fmla="*/ 8994850 w 9086036"/>
              <a:gd name="connsiteY6" fmla="*/ 17028 h 3891357"/>
              <a:gd name="connsiteX7" fmla="*/ 9080575 w 9086036"/>
              <a:gd name="connsiteY7" fmla="*/ 702828 h 3891357"/>
              <a:gd name="connsiteX8" fmla="*/ 9080575 w 9086036"/>
              <a:gd name="connsiteY8" fmla="*/ 2798328 h 3891357"/>
              <a:gd name="connsiteX9" fmla="*/ 9080575 w 9086036"/>
              <a:gd name="connsiteY9" fmla="*/ 3484128 h 3891357"/>
              <a:gd name="connsiteX10" fmla="*/ 9004375 w 9086036"/>
              <a:gd name="connsiteY10" fmla="*/ 3827028 h 3891357"/>
              <a:gd name="connsiteX11" fmla="*/ 8204275 w 9086036"/>
              <a:gd name="connsiteY11" fmla="*/ 3846078 h 3891357"/>
              <a:gd name="connsiteX12" fmla="*/ 7042225 w 9086036"/>
              <a:gd name="connsiteY12" fmla="*/ 3798453 h 3891357"/>
              <a:gd name="connsiteX13" fmla="*/ 7251775 w 9086036"/>
              <a:gd name="connsiteY13" fmla="*/ 2541153 h 3891357"/>
              <a:gd name="connsiteX14" fmla="*/ 7261300 w 9086036"/>
              <a:gd name="connsiteY14" fmla="*/ 2312553 h 3891357"/>
              <a:gd name="connsiteX15" fmla="*/ 6842200 w 9086036"/>
              <a:gd name="connsiteY15" fmla="*/ 2198253 h 3891357"/>
              <a:gd name="connsiteX16" fmla="*/ 5642050 w 9086036"/>
              <a:gd name="connsiteY16" fmla="*/ 2274453 h 3891357"/>
              <a:gd name="connsiteX17" fmla="*/ 4775275 w 9086036"/>
              <a:gd name="connsiteY17" fmla="*/ 2322078 h 3891357"/>
              <a:gd name="connsiteX18" fmla="*/ 4156150 w 9086036"/>
              <a:gd name="connsiteY18" fmla="*/ 2817378 h 3891357"/>
              <a:gd name="connsiteX19" fmla="*/ 3194125 w 9086036"/>
              <a:gd name="connsiteY19" fmla="*/ 3693678 h 3891357"/>
              <a:gd name="connsiteX20" fmla="*/ 3015531 w 9086036"/>
              <a:gd name="connsiteY20" fmla="*/ 3874655 h 3891357"/>
              <a:gd name="connsiteX21" fmla="*/ 2613100 w 9086036"/>
              <a:gd name="connsiteY21" fmla="*/ 3862746 h 3891357"/>
              <a:gd name="connsiteX22" fmla="*/ 2860751 w 9086036"/>
              <a:gd name="connsiteY22" fmla="*/ 3607953 h 3891357"/>
              <a:gd name="connsiteX23" fmla="*/ 3670375 w 9086036"/>
              <a:gd name="connsiteY23" fmla="*/ 2865003 h 3891357"/>
              <a:gd name="connsiteX24" fmla="*/ 4003750 w 9086036"/>
              <a:gd name="connsiteY24" fmla="*/ 2474478 h 3891357"/>
              <a:gd name="connsiteX25" fmla="*/ 2660725 w 9086036"/>
              <a:gd name="connsiteY25" fmla="*/ 2341128 h 3891357"/>
              <a:gd name="connsiteX26" fmla="*/ 908125 w 9086036"/>
              <a:gd name="connsiteY26" fmla="*/ 2226828 h 3891357"/>
              <a:gd name="connsiteX27" fmla="*/ 88975 w 9086036"/>
              <a:gd name="connsiteY27" fmla="*/ 2674503 h 3891357"/>
              <a:gd name="connsiteX28" fmla="*/ 31825 w 9086036"/>
              <a:gd name="connsiteY28" fmla="*/ 2464953 h 3891357"/>
              <a:gd name="connsiteX29" fmla="*/ 603325 w 9086036"/>
              <a:gd name="connsiteY29" fmla="*/ 2064903 h 3891357"/>
              <a:gd name="connsiteX30" fmla="*/ 8013 w 9086036"/>
              <a:gd name="connsiteY30" fmla="*/ 1879166 h 3891357"/>
              <a:gd name="connsiteX31" fmla="*/ 50875 w 9086036"/>
              <a:gd name="connsiteY31" fmla="*/ 1588653 h 3891357"/>
              <a:gd name="connsiteX32" fmla="*/ 289000 w 9086036"/>
              <a:gd name="connsiteY32" fmla="*/ 1741053 h 3891357"/>
              <a:gd name="connsiteX0" fmla="*/ 291977 w 9089013"/>
              <a:gd name="connsiteY0" fmla="*/ 1741053 h 3891357"/>
              <a:gd name="connsiteX1" fmla="*/ 1511177 w 9089013"/>
              <a:gd name="connsiteY1" fmla="*/ 1960128 h 3891357"/>
              <a:gd name="connsiteX2" fmla="*/ 3473327 w 9089013"/>
              <a:gd name="connsiteY2" fmla="*/ 1941078 h 3891357"/>
              <a:gd name="connsiteX3" fmla="*/ 5921252 w 9089013"/>
              <a:gd name="connsiteY3" fmla="*/ 1750578 h 3891357"/>
              <a:gd name="connsiteX4" fmla="*/ 7664327 w 9089013"/>
              <a:gd name="connsiteY4" fmla="*/ 1207653 h 3891357"/>
              <a:gd name="connsiteX5" fmla="*/ 8473952 w 9089013"/>
              <a:gd name="connsiteY5" fmla="*/ 293253 h 3891357"/>
              <a:gd name="connsiteX6" fmla="*/ 8997827 w 9089013"/>
              <a:gd name="connsiteY6" fmla="*/ 17028 h 3891357"/>
              <a:gd name="connsiteX7" fmla="*/ 9083552 w 9089013"/>
              <a:gd name="connsiteY7" fmla="*/ 702828 h 3891357"/>
              <a:gd name="connsiteX8" fmla="*/ 9083552 w 9089013"/>
              <a:gd name="connsiteY8" fmla="*/ 2798328 h 3891357"/>
              <a:gd name="connsiteX9" fmla="*/ 9083552 w 9089013"/>
              <a:gd name="connsiteY9" fmla="*/ 3484128 h 3891357"/>
              <a:gd name="connsiteX10" fmla="*/ 9007352 w 9089013"/>
              <a:gd name="connsiteY10" fmla="*/ 3827028 h 3891357"/>
              <a:gd name="connsiteX11" fmla="*/ 8207252 w 9089013"/>
              <a:gd name="connsiteY11" fmla="*/ 3846078 h 3891357"/>
              <a:gd name="connsiteX12" fmla="*/ 7045202 w 9089013"/>
              <a:gd name="connsiteY12" fmla="*/ 3798453 h 3891357"/>
              <a:gd name="connsiteX13" fmla="*/ 7254752 w 9089013"/>
              <a:gd name="connsiteY13" fmla="*/ 2541153 h 3891357"/>
              <a:gd name="connsiteX14" fmla="*/ 7264277 w 9089013"/>
              <a:gd name="connsiteY14" fmla="*/ 2312553 h 3891357"/>
              <a:gd name="connsiteX15" fmla="*/ 6845177 w 9089013"/>
              <a:gd name="connsiteY15" fmla="*/ 2198253 h 3891357"/>
              <a:gd name="connsiteX16" fmla="*/ 5645027 w 9089013"/>
              <a:gd name="connsiteY16" fmla="*/ 2274453 h 3891357"/>
              <a:gd name="connsiteX17" fmla="*/ 4778252 w 9089013"/>
              <a:gd name="connsiteY17" fmla="*/ 2322078 h 3891357"/>
              <a:gd name="connsiteX18" fmla="*/ 4159127 w 9089013"/>
              <a:gd name="connsiteY18" fmla="*/ 2817378 h 3891357"/>
              <a:gd name="connsiteX19" fmla="*/ 3197102 w 9089013"/>
              <a:gd name="connsiteY19" fmla="*/ 3693678 h 3891357"/>
              <a:gd name="connsiteX20" fmla="*/ 3018508 w 9089013"/>
              <a:gd name="connsiteY20" fmla="*/ 3874655 h 3891357"/>
              <a:gd name="connsiteX21" fmla="*/ 2616077 w 9089013"/>
              <a:gd name="connsiteY21" fmla="*/ 3862746 h 3891357"/>
              <a:gd name="connsiteX22" fmla="*/ 2863728 w 9089013"/>
              <a:gd name="connsiteY22" fmla="*/ 3607953 h 3891357"/>
              <a:gd name="connsiteX23" fmla="*/ 3673352 w 9089013"/>
              <a:gd name="connsiteY23" fmla="*/ 2865003 h 3891357"/>
              <a:gd name="connsiteX24" fmla="*/ 4006727 w 9089013"/>
              <a:gd name="connsiteY24" fmla="*/ 2474478 h 3891357"/>
              <a:gd name="connsiteX25" fmla="*/ 2663702 w 9089013"/>
              <a:gd name="connsiteY25" fmla="*/ 2341128 h 3891357"/>
              <a:gd name="connsiteX26" fmla="*/ 911102 w 9089013"/>
              <a:gd name="connsiteY26" fmla="*/ 2226828 h 3891357"/>
              <a:gd name="connsiteX27" fmla="*/ 91952 w 9089013"/>
              <a:gd name="connsiteY27" fmla="*/ 2674503 h 3891357"/>
              <a:gd name="connsiteX28" fmla="*/ 34802 w 9089013"/>
              <a:gd name="connsiteY28" fmla="*/ 2464953 h 3891357"/>
              <a:gd name="connsiteX29" fmla="*/ 606302 w 9089013"/>
              <a:gd name="connsiteY29" fmla="*/ 2064903 h 3891357"/>
              <a:gd name="connsiteX30" fmla="*/ 10990 w 9089013"/>
              <a:gd name="connsiteY30" fmla="*/ 1879166 h 3891357"/>
              <a:gd name="connsiteX31" fmla="*/ 39564 w 9089013"/>
              <a:gd name="connsiteY31" fmla="*/ 1662471 h 3891357"/>
              <a:gd name="connsiteX32" fmla="*/ 291977 w 9089013"/>
              <a:gd name="connsiteY32" fmla="*/ 1741053 h 3891357"/>
              <a:gd name="connsiteX0" fmla="*/ 289000 w 9086036"/>
              <a:gd name="connsiteY0" fmla="*/ 1741053 h 3891357"/>
              <a:gd name="connsiteX1" fmla="*/ 1508200 w 9086036"/>
              <a:gd name="connsiteY1" fmla="*/ 1960128 h 3891357"/>
              <a:gd name="connsiteX2" fmla="*/ 3470350 w 9086036"/>
              <a:gd name="connsiteY2" fmla="*/ 1941078 h 3891357"/>
              <a:gd name="connsiteX3" fmla="*/ 5918275 w 9086036"/>
              <a:gd name="connsiteY3" fmla="*/ 1750578 h 3891357"/>
              <a:gd name="connsiteX4" fmla="*/ 7661350 w 9086036"/>
              <a:gd name="connsiteY4" fmla="*/ 1207653 h 3891357"/>
              <a:gd name="connsiteX5" fmla="*/ 8470975 w 9086036"/>
              <a:gd name="connsiteY5" fmla="*/ 293253 h 3891357"/>
              <a:gd name="connsiteX6" fmla="*/ 8994850 w 9086036"/>
              <a:gd name="connsiteY6" fmla="*/ 17028 h 3891357"/>
              <a:gd name="connsiteX7" fmla="*/ 9080575 w 9086036"/>
              <a:gd name="connsiteY7" fmla="*/ 702828 h 3891357"/>
              <a:gd name="connsiteX8" fmla="*/ 9080575 w 9086036"/>
              <a:gd name="connsiteY8" fmla="*/ 2798328 h 3891357"/>
              <a:gd name="connsiteX9" fmla="*/ 9080575 w 9086036"/>
              <a:gd name="connsiteY9" fmla="*/ 3484128 h 3891357"/>
              <a:gd name="connsiteX10" fmla="*/ 9004375 w 9086036"/>
              <a:gd name="connsiteY10" fmla="*/ 3827028 h 3891357"/>
              <a:gd name="connsiteX11" fmla="*/ 8204275 w 9086036"/>
              <a:gd name="connsiteY11" fmla="*/ 3846078 h 3891357"/>
              <a:gd name="connsiteX12" fmla="*/ 7042225 w 9086036"/>
              <a:gd name="connsiteY12" fmla="*/ 3798453 h 3891357"/>
              <a:gd name="connsiteX13" fmla="*/ 7251775 w 9086036"/>
              <a:gd name="connsiteY13" fmla="*/ 2541153 h 3891357"/>
              <a:gd name="connsiteX14" fmla="*/ 7261300 w 9086036"/>
              <a:gd name="connsiteY14" fmla="*/ 2312553 h 3891357"/>
              <a:gd name="connsiteX15" fmla="*/ 6842200 w 9086036"/>
              <a:gd name="connsiteY15" fmla="*/ 2198253 h 3891357"/>
              <a:gd name="connsiteX16" fmla="*/ 5642050 w 9086036"/>
              <a:gd name="connsiteY16" fmla="*/ 2274453 h 3891357"/>
              <a:gd name="connsiteX17" fmla="*/ 4775275 w 9086036"/>
              <a:gd name="connsiteY17" fmla="*/ 2322078 h 3891357"/>
              <a:gd name="connsiteX18" fmla="*/ 4156150 w 9086036"/>
              <a:gd name="connsiteY18" fmla="*/ 2817378 h 3891357"/>
              <a:gd name="connsiteX19" fmla="*/ 3194125 w 9086036"/>
              <a:gd name="connsiteY19" fmla="*/ 3693678 h 3891357"/>
              <a:gd name="connsiteX20" fmla="*/ 3015531 w 9086036"/>
              <a:gd name="connsiteY20" fmla="*/ 3874655 h 3891357"/>
              <a:gd name="connsiteX21" fmla="*/ 2613100 w 9086036"/>
              <a:gd name="connsiteY21" fmla="*/ 3862746 h 3891357"/>
              <a:gd name="connsiteX22" fmla="*/ 2860751 w 9086036"/>
              <a:gd name="connsiteY22" fmla="*/ 3607953 h 3891357"/>
              <a:gd name="connsiteX23" fmla="*/ 3670375 w 9086036"/>
              <a:gd name="connsiteY23" fmla="*/ 2865003 h 3891357"/>
              <a:gd name="connsiteX24" fmla="*/ 4003750 w 9086036"/>
              <a:gd name="connsiteY24" fmla="*/ 2474478 h 3891357"/>
              <a:gd name="connsiteX25" fmla="*/ 2660725 w 9086036"/>
              <a:gd name="connsiteY25" fmla="*/ 2341128 h 3891357"/>
              <a:gd name="connsiteX26" fmla="*/ 908125 w 9086036"/>
              <a:gd name="connsiteY26" fmla="*/ 2226828 h 3891357"/>
              <a:gd name="connsiteX27" fmla="*/ 88975 w 9086036"/>
              <a:gd name="connsiteY27" fmla="*/ 2674503 h 3891357"/>
              <a:gd name="connsiteX28" fmla="*/ 31825 w 9086036"/>
              <a:gd name="connsiteY28" fmla="*/ 2464953 h 3891357"/>
              <a:gd name="connsiteX29" fmla="*/ 603325 w 9086036"/>
              <a:gd name="connsiteY29" fmla="*/ 2064903 h 3891357"/>
              <a:gd name="connsiteX30" fmla="*/ 8013 w 9086036"/>
              <a:gd name="connsiteY30" fmla="*/ 1879166 h 3891357"/>
              <a:gd name="connsiteX31" fmla="*/ 36587 w 9086036"/>
              <a:gd name="connsiteY31" fmla="*/ 1662471 h 3891357"/>
              <a:gd name="connsiteX32" fmla="*/ 289000 w 9086036"/>
              <a:gd name="connsiteY32" fmla="*/ 1741053 h 3891357"/>
              <a:gd name="connsiteX0" fmla="*/ 305554 w 9102590"/>
              <a:gd name="connsiteY0" fmla="*/ 1741053 h 3891357"/>
              <a:gd name="connsiteX1" fmla="*/ 1524754 w 9102590"/>
              <a:gd name="connsiteY1" fmla="*/ 1960128 h 3891357"/>
              <a:gd name="connsiteX2" fmla="*/ 3486904 w 9102590"/>
              <a:gd name="connsiteY2" fmla="*/ 1941078 h 3891357"/>
              <a:gd name="connsiteX3" fmla="*/ 5934829 w 9102590"/>
              <a:gd name="connsiteY3" fmla="*/ 1750578 h 3891357"/>
              <a:gd name="connsiteX4" fmla="*/ 7677904 w 9102590"/>
              <a:gd name="connsiteY4" fmla="*/ 1207653 h 3891357"/>
              <a:gd name="connsiteX5" fmla="*/ 8487529 w 9102590"/>
              <a:gd name="connsiteY5" fmla="*/ 293253 h 3891357"/>
              <a:gd name="connsiteX6" fmla="*/ 9011404 w 9102590"/>
              <a:gd name="connsiteY6" fmla="*/ 17028 h 3891357"/>
              <a:gd name="connsiteX7" fmla="*/ 9097129 w 9102590"/>
              <a:gd name="connsiteY7" fmla="*/ 702828 h 3891357"/>
              <a:gd name="connsiteX8" fmla="*/ 9097129 w 9102590"/>
              <a:gd name="connsiteY8" fmla="*/ 2798328 h 3891357"/>
              <a:gd name="connsiteX9" fmla="*/ 9097129 w 9102590"/>
              <a:gd name="connsiteY9" fmla="*/ 3484128 h 3891357"/>
              <a:gd name="connsiteX10" fmla="*/ 9020929 w 9102590"/>
              <a:gd name="connsiteY10" fmla="*/ 3827028 h 3891357"/>
              <a:gd name="connsiteX11" fmla="*/ 8220829 w 9102590"/>
              <a:gd name="connsiteY11" fmla="*/ 3846078 h 3891357"/>
              <a:gd name="connsiteX12" fmla="*/ 7058779 w 9102590"/>
              <a:gd name="connsiteY12" fmla="*/ 3798453 h 3891357"/>
              <a:gd name="connsiteX13" fmla="*/ 7268329 w 9102590"/>
              <a:gd name="connsiteY13" fmla="*/ 2541153 h 3891357"/>
              <a:gd name="connsiteX14" fmla="*/ 7277854 w 9102590"/>
              <a:gd name="connsiteY14" fmla="*/ 2312553 h 3891357"/>
              <a:gd name="connsiteX15" fmla="*/ 6858754 w 9102590"/>
              <a:gd name="connsiteY15" fmla="*/ 2198253 h 3891357"/>
              <a:gd name="connsiteX16" fmla="*/ 5658604 w 9102590"/>
              <a:gd name="connsiteY16" fmla="*/ 2274453 h 3891357"/>
              <a:gd name="connsiteX17" fmla="*/ 4791829 w 9102590"/>
              <a:gd name="connsiteY17" fmla="*/ 2322078 h 3891357"/>
              <a:gd name="connsiteX18" fmla="*/ 4172704 w 9102590"/>
              <a:gd name="connsiteY18" fmla="*/ 2817378 h 3891357"/>
              <a:gd name="connsiteX19" fmla="*/ 3210679 w 9102590"/>
              <a:gd name="connsiteY19" fmla="*/ 3693678 h 3891357"/>
              <a:gd name="connsiteX20" fmla="*/ 3032085 w 9102590"/>
              <a:gd name="connsiteY20" fmla="*/ 3874655 h 3891357"/>
              <a:gd name="connsiteX21" fmla="*/ 2629654 w 9102590"/>
              <a:gd name="connsiteY21" fmla="*/ 3862746 h 3891357"/>
              <a:gd name="connsiteX22" fmla="*/ 2877305 w 9102590"/>
              <a:gd name="connsiteY22" fmla="*/ 3607953 h 3891357"/>
              <a:gd name="connsiteX23" fmla="*/ 3686929 w 9102590"/>
              <a:gd name="connsiteY23" fmla="*/ 2865003 h 3891357"/>
              <a:gd name="connsiteX24" fmla="*/ 4020304 w 9102590"/>
              <a:gd name="connsiteY24" fmla="*/ 2474478 h 3891357"/>
              <a:gd name="connsiteX25" fmla="*/ 2677279 w 9102590"/>
              <a:gd name="connsiteY25" fmla="*/ 2341128 h 3891357"/>
              <a:gd name="connsiteX26" fmla="*/ 924679 w 9102590"/>
              <a:gd name="connsiteY26" fmla="*/ 2226828 h 3891357"/>
              <a:gd name="connsiteX27" fmla="*/ 53142 w 9102590"/>
              <a:gd name="connsiteY27" fmla="*/ 2698315 h 3891357"/>
              <a:gd name="connsiteX28" fmla="*/ 48379 w 9102590"/>
              <a:gd name="connsiteY28" fmla="*/ 2464953 h 3891357"/>
              <a:gd name="connsiteX29" fmla="*/ 619879 w 9102590"/>
              <a:gd name="connsiteY29" fmla="*/ 2064903 h 3891357"/>
              <a:gd name="connsiteX30" fmla="*/ 24567 w 9102590"/>
              <a:gd name="connsiteY30" fmla="*/ 1879166 h 3891357"/>
              <a:gd name="connsiteX31" fmla="*/ 53141 w 9102590"/>
              <a:gd name="connsiteY31" fmla="*/ 1662471 h 3891357"/>
              <a:gd name="connsiteX32" fmla="*/ 305554 w 9102590"/>
              <a:gd name="connsiteY32" fmla="*/ 1741053 h 3891357"/>
              <a:gd name="connsiteX0" fmla="*/ 288235 w 9085271"/>
              <a:gd name="connsiteY0" fmla="*/ 1741053 h 3891357"/>
              <a:gd name="connsiteX1" fmla="*/ 1507435 w 9085271"/>
              <a:gd name="connsiteY1" fmla="*/ 1960128 h 3891357"/>
              <a:gd name="connsiteX2" fmla="*/ 3469585 w 9085271"/>
              <a:gd name="connsiteY2" fmla="*/ 1941078 h 3891357"/>
              <a:gd name="connsiteX3" fmla="*/ 5917510 w 9085271"/>
              <a:gd name="connsiteY3" fmla="*/ 1750578 h 3891357"/>
              <a:gd name="connsiteX4" fmla="*/ 7660585 w 9085271"/>
              <a:gd name="connsiteY4" fmla="*/ 1207653 h 3891357"/>
              <a:gd name="connsiteX5" fmla="*/ 8470210 w 9085271"/>
              <a:gd name="connsiteY5" fmla="*/ 293253 h 3891357"/>
              <a:gd name="connsiteX6" fmla="*/ 8994085 w 9085271"/>
              <a:gd name="connsiteY6" fmla="*/ 17028 h 3891357"/>
              <a:gd name="connsiteX7" fmla="*/ 9079810 w 9085271"/>
              <a:gd name="connsiteY7" fmla="*/ 702828 h 3891357"/>
              <a:gd name="connsiteX8" fmla="*/ 9079810 w 9085271"/>
              <a:gd name="connsiteY8" fmla="*/ 2798328 h 3891357"/>
              <a:gd name="connsiteX9" fmla="*/ 9079810 w 9085271"/>
              <a:gd name="connsiteY9" fmla="*/ 3484128 h 3891357"/>
              <a:gd name="connsiteX10" fmla="*/ 9003610 w 9085271"/>
              <a:gd name="connsiteY10" fmla="*/ 3827028 h 3891357"/>
              <a:gd name="connsiteX11" fmla="*/ 8203510 w 9085271"/>
              <a:gd name="connsiteY11" fmla="*/ 3846078 h 3891357"/>
              <a:gd name="connsiteX12" fmla="*/ 7041460 w 9085271"/>
              <a:gd name="connsiteY12" fmla="*/ 3798453 h 3891357"/>
              <a:gd name="connsiteX13" fmla="*/ 7251010 w 9085271"/>
              <a:gd name="connsiteY13" fmla="*/ 2541153 h 3891357"/>
              <a:gd name="connsiteX14" fmla="*/ 7260535 w 9085271"/>
              <a:gd name="connsiteY14" fmla="*/ 2312553 h 3891357"/>
              <a:gd name="connsiteX15" fmla="*/ 6841435 w 9085271"/>
              <a:gd name="connsiteY15" fmla="*/ 2198253 h 3891357"/>
              <a:gd name="connsiteX16" fmla="*/ 5641285 w 9085271"/>
              <a:gd name="connsiteY16" fmla="*/ 2274453 h 3891357"/>
              <a:gd name="connsiteX17" fmla="*/ 4774510 w 9085271"/>
              <a:gd name="connsiteY17" fmla="*/ 2322078 h 3891357"/>
              <a:gd name="connsiteX18" fmla="*/ 4155385 w 9085271"/>
              <a:gd name="connsiteY18" fmla="*/ 2817378 h 3891357"/>
              <a:gd name="connsiteX19" fmla="*/ 3193360 w 9085271"/>
              <a:gd name="connsiteY19" fmla="*/ 3693678 h 3891357"/>
              <a:gd name="connsiteX20" fmla="*/ 3014766 w 9085271"/>
              <a:gd name="connsiteY20" fmla="*/ 3874655 h 3891357"/>
              <a:gd name="connsiteX21" fmla="*/ 2612335 w 9085271"/>
              <a:gd name="connsiteY21" fmla="*/ 3862746 h 3891357"/>
              <a:gd name="connsiteX22" fmla="*/ 2859986 w 9085271"/>
              <a:gd name="connsiteY22" fmla="*/ 3607953 h 3891357"/>
              <a:gd name="connsiteX23" fmla="*/ 3669610 w 9085271"/>
              <a:gd name="connsiteY23" fmla="*/ 2865003 h 3891357"/>
              <a:gd name="connsiteX24" fmla="*/ 4002985 w 9085271"/>
              <a:gd name="connsiteY24" fmla="*/ 2474478 h 3891357"/>
              <a:gd name="connsiteX25" fmla="*/ 2659960 w 9085271"/>
              <a:gd name="connsiteY25" fmla="*/ 2341128 h 3891357"/>
              <a:gd name="connsiteX26" fmla="*/ 907360 w 9085271"/>
              <a:gd name="connsiteY26" fmla="*/ 2226828 h 3891357"/>
              <a:gd name="connsiteX27" fmla="*/ 35823 w 9085271"/>
              <a:gd name="connsiteY27" fmla="*/ 2698315 h 3891357"/>
              <a:gd name="connsiteX28" fmla="*/ 31060 w 9085271"/>
              <a:gd name="connsiteY28" fmla="*/ 2464953 h 3891357"/>
              <a:gd name="connsiteX29" fmla="*/ 602560 w 9085271"/>
              <a:gd name="connsiteY29" fmla="*/ 2064903 h 3891357"/>
              <a:gd name="connsiteX30" fmla="*/ 7248 w 9085271"/>
              <a:gd name="connsiteY30" fmla="*/ 1879166 h 3891357"/>
              <a:gd name="connsiteX31" fmla="*/ 35822 w 9085271"/>
              <a:gd name="connsiteY31" fmla="*/ 1662471 h 3891357"/>
              <a:gd name="connsiteX32" fmla="*/ 288235 w 9085271"/>
              <a:gd name="connsiteY32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07435 w 9085271"/>
              <a:gd name="connsiteY2" fmla="*/ 1960128 h 3891357"/>
              <a:gd name="connsiteX3" fmla="*/ 3469585 w 9085271"/>
              <a:gd name="connsiteY3" fmla="*/ 1941078 h 3891357"/>
              <a:gd name="connsiteX4" fmla="*/ 5917510 w 9085271"/>
              <a:gd name="connsiteY4" fmla="*/ 1750578 h 3891357"/>
              <a:gd name="connsiteX5" fmla="*/ 7660585 w 9085271"/>
              <a:gd name="connsiteY5" fmla="*/ 1207653 h 3891357"/>
              <a:gd name="connsiteX6" fmla="*/ 8470210 w 9085271"/>
              <a:gd name="connsiteY6" fmla="*/ 293253 h 3891357"/>
              <a:gd name="connsiteX7" fmla="*/ 8994085 w 9085271"/>
              <a:gd name="connsiteY7" fmla="*/ 17028 h 3891357"/>
              <a:gd name="connsiteX8" fmla="*/ 9079810 w 9085271"/>
              <a:gd name="connsiteY8" fmla="*/ 702828 h 3891357"/>
              <a:gd name="connsiteX9" fmla="*/ 9079810 w 9085271"/>
              <a:gd name="connsiteY9" fmla="*/ 2798328 h 3891357"/>
              <a:gd name="connsiteX10" fmla="*/ 9079810 w 9085271"/>
              <a:gd name="connsiteY10" fmla="*/ 3484128 h 3891357"/>
              <a:gd name="connsiteX11" fmla="*/ 9003610 w 9085271"/>
              <a:gd name="connsiteY11" fmla="*/ 3827028 h 3891357"/>
              <a:gd name="connsiteX12" fmla="*/ 8203510 w 9085271"/>
              <a:gd name="connsiteY12" fmla="*/ 3846078 h 3891357"/>
              <a:gd name="connsiteX13" fmla="*/ 7041460 w 9085271"/>
              <a:gd name="connsiteY13" fmla="*/ 3798453 h 3891357"/>
              <a:gd name="connsiteX14" fmla="*/ 7251010 w 9085271"/>
              <a:gd name="connsiteY14" fmla="*/ 2541153 h 3891357"/>
              <a:gd name="connsiteX15" fmla="*/ 7260535 w 9085271"/>
              <a:gd name="connsiteY15" fmla="*/ 2312553 h 3891357"/>
              <a:gd name="connsiteX16" fmla="*/ 6841435 w 9085271"/>
              <a:gd name="connsiteY16" fmla="*/ 2198253 h 3891357"/>
              <a:gd name="connsiteX17" fmla="*/ 5641285 w 9085271"/>
              <a:gd name="connsiteY17" fmla="*/ 2274453 h 3891357"/>
              <a:gd name="connsiteX18" fmla="*/ 4774510 w 9085271"/>
              <a:gd name="connsiteY18" fmla="*/ 2322078 h 3891357"/>
              <a:gd name="connsiteX19" fmla="*/ 4155385 w 9085271"/>
              <a:gd name="connsiteY19" fmla="*/ 2817378 h 3891357"/>
              <a:gd name="connsiteX20" fmla="*/ 3193360 w 9085271"/>
              <a:gd name="connsiteY20" fmla="*/ 3693678 h 3891357"/>
              <a:gd name="connsiteX21" fmla="*/ 3014766 w 9085271"/>
              <a:gd name="connsiteY21" fmla="*/ 3874655 h 3891357"/>
              <a:gd name="connsiteX22" fmla="*/ 2612335 w 9085271"/>
              <a:gd name="connsiteY22" fmla="*/ 3862746 h 3891357"/>
              <a:gd name="connsiteX23" fmla="*/ 2859986 w 9085271"/>
              <a:gd name="connsiteY23" fmla="*/ 3607953 h 3891357"/>
              <a:gd name="connsiteX24" fmla="*/ 3669610 w 9085271"/>
              <a:gd name="connsiteY24" fmla="*/ 2865003 h 3891357"/>
              <a:gd name="connsiteX25" fmla="*/ 4002985 w 9085271"/>
              <a:gd name="connsiteY25" fmla="*/ 2474478 h 3891357"/>
              <a:gd name="connsiteX26" fmla="*/ 2659960 w 9085271"/>
              <a:gd name="connsiteY26" fmla="*/ 2341128 h 3891357"/>
              <a:gd name="connsiteX27" fmla="*/ 907360 w 9085271"/>
              <a:gd name="connsiteY27" fmla="*/ 2226828 h 3891357"/>
              <a:gd name="connsiteX28" fmla="*/ 35823 w 9085271"/>
              <a:gd name="connsiteY28" fmla="*/ 2698315 h 3891357"/>
              <a:gd name="connsiteX29" fmla="*/ 31060 w 9085271"/>
              <a:gd name="connsiteY29" fmla="*/ 2464953 h 3891357"/>
              <a:gd name="connsiteX30" fmla="*/ 602560 w 9085271"/>
              <a:gd name="connsiteY30" fmla="*/ 2064903 h 3891357"/>
              <a:gd name="connsiteX31" fmla="*/ 7248 w 9085271"/>
              <a:gd name="connsiteY31" fmla="*/ 1879166 h 3891357"/>
              <a:gd name="connsiteX32" fmla="*/ 35822 w 9085271"/>
              <a:gd name="connsiteY32" fmla="*/ 1662471 h 3891357"/>
              <a:gd name="connsiteX33" fmla="*/ 288235 w 9085271"/>
              <a:gd name="connsiteY33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3469585 w 9085271"/>
              <a:gd name="connsiteY3" fmla="*/ 1941078 h 3891357"/>
              <a:gd name="connsiteX4" fmla="*/ 5917510 w 9085271"/>
              <a:gd name="connsiteY4" fmla="*/ 1750578 h 3891357"/>
              <a:gd name="connsiteX5" fmla="*/ 7660585 w 9085271"/>
              <a:gd name="connsiteY5" fmla="*/ 1207653 h 3891357"/>
              <a:gd name="connsiteX6" fmla="*/ 8470210 w 9085271"/>
              <a:gd name="connsiteY6" fmla="*/ 293253 h 3891357"/>
              <a:gd name="connsiteX7" fmla="*/ 8994085 w 9085271"/>
              <a:gd name="connsiteY7" fmla="*/ 17028 h 3891357"/>
              <a:gd name="connsiteX8" fmla="*/ 9079810 w 9085271"/>
              <a:gd name="connsiteY8" fmla="*/ 702828 h 3891357"/>
              <a:gd name="connsiteX9" fmla="*/ 9079810 w 9085271"/>
              <a:gd name="connsiteY9" fmla="*/ 2798328 h 3891357"/>
              <a:gd name="connsiteX10" fmla="*/ 9079810 w 9085271"/>
              <a:gd name="connsiteY10" fmla="*/ 3484128 h 3891357"/>
              <a:gd name="connsiteX11" fmla="*/ 9003610 w 9085271"/>
              <a:gd name="connsiteY11" fmla="*/ 3827028 h 3891357"/>
              <a:gd name="connsiteX12" fmla="*/ 8203510 w 9085271"/>
              <a:gd name="connsiteY12" fmla="*/ 3846078 h 3891357"/>
              <a:gd name="connsiteX13" fmla="*/ 7041460 w 9085271"/>
              <a:gd name="connsiteY13" fmla="*/ 3798453 h 3891357"/>
              <a:gd name="connsiteX14" fmla="*/ 7251010 w 9085271"/>
              <a:gd name="connsiteY14" fmla="*/ 2541153 h 3891357"/>
              <a:gd name="connsiteX15" fmla="*/ 7260535 w 9085271"/>
              <a:gd name="connsiteY15" fmla="*/ 2312553 h 3891357"/>
              <a:gd name="connsiteX16" fmla="*/ 6841435 w 9085271"/>
              <a:gd name="connsiteY16" fmla="*/ 2198253 h 3891357"/>
              <a:gd name="connsiteX17" fmla="*/ 5641285 w 9085271"/>
              <a:gd name="connsiteY17" fmla="*/ 2274453 h 3891357"/>
              <a:gd name="connsiteX18" fmla="*/ 4774510 w 9085271"/>
              <a:gd name="connsiteY18" fmla="*/ 2322078 h 3891357"/>
              <a:gd name="connsiteX19" fmla="*/ 4155385 w 9085271"/>
              <a:gd name="connsiteY19" fmla="*/ 2817378 h 3891357"/>
              <a:gd name="connsiteX20" fmla="*/ 3193360 w 9085271"/>
              <a:gd name="connsiteY20" fmla="*/ 3693678 h 3891357"/>
              <a:gd name="connsiteX21" fmla="*/ 3014766 w 9085271"/>
              <a:gd name="connsiteY21" fmla="*/ 3874655 h 3891357"/>
              <a:gd name="connsiteX22" fmla="*/ 2612335 w 9085271"/>
              <a:gd name="connsiteY22" fmla="*/ 3862746 h 3891357"/>
              <a:gd name="connsiteX23" fmla="*/ 2859986 w 9085271"/>
              <a:gd name="connsiteY23" fmla="*/ 3607953 h 3891357"/>
              <a:gd name="connsiteX24" fmla="*/ 3669610 w 9085271"/>
              <a:gd name="connsiteY24" fmla="*/ 2865003 h 3891357"/>
              <a:gd name="connsiteX25" fmla="*/ 4002985 w 9085271"/>
              <a:gd name="connsiteY25" fmla="*/ 2474478 h 3891357"/>
              <a:gd name="connsiteX26" fmla="*/ 2659960 w 9085271"/>
              <a:gd name="connsiteY26" fmla="*/ 2341128 h 3891357"/>
              <a:gd name="connsiteX27" fmla="*/ 907360 w 9085271"/>
              <a:gd name="connsiteY27" fmla="*/ 2226828 h 3891357"/>
              <a:gd name="connsiteX28" fmla="*/ 35823 w 9085271"/>
              <a:gd name="connsiteY28" fmla="*/ 2698315 h 3891357"/>
              <a:gd name="connsiteX29" fmla="*/ 31060 w 9085271"/>
              <a:gd name="connsiteY29" fmla="*/ 2464953 h 3891357"/>
              <a:gd name="connsiteX30" fmla="*/ 602560 w 9085271"/>
              <a:gd name="connsiteY30" fmla="*/ 2064903 h 3891357"/>
              <a:gd name="connsiteX31" fmla="*/ 7248 w 9085271"/>
              <a:gd name="connsiteY31" fmla="*/ 1879166 h 3891357"/>
              <a:gd name="connsiteX32" fmla="*/ 35822 w 9085271"/>
              <a:gd name="connsiteY32" fmla="*/ 1662471 h 3891357"/>
              <a:gd name="connsiteX33" fmla="*/ 288235 w 9085271"/>
              <a:gd name="connsiteY33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3469585 w 9085271"/>
              <a:gd name="connsiteY3" fmla="*/ 1941078 h 3891357"/>
              <a:gd name="connsiteX4" fmla="*/ 5917510 w 9085271"/>
              <a:gd name="connsiteY4" fmla="*/ 1750578 h 3891357"/>
              <a:gd name="connsiteX5" fmla="*/ 7660585 w 9085271"/>
              <a:gd name="connsiteY5" fmla="*/ 1207653 h 3891357"/>
              <a:gd name="connsiteX6" fmla="*/ 8470210 w 9085271"/>
              <a:gd name="connsiteY6" fmla="*/ 293253 h 3891357"/>
              <a:gd name="connsiteX7" fmla="*/ 8994085 w 9085271"/>
              <a:gd name="connsiteY7" fmla="*/ 17028 h 3891357"/>
              <a:gd name="connsiteX8" fmla="*/ 9079810 w 9085271"/>
              <a:gd name="connsiteY8" fmla="*/ 702828 h 3891357"/>
              <a:gd name="connsiteX9" fmla="*/ 9079810 w 9085271"/>
              <a:gd name="connsiteY9" fmla="*/ 2798328 h 3891357"/>
              <a:gd name="connsiteX10" fmla="*/ 9079810 w 9085271"/>
              <a:gd name="connsiteY10" fmla="*/ 3484128 h 3891357"/>
              <a:gd name="connsiteX11" fmla="*/ 9003610 w 9085271"/>
              <a:gd name="connsiteY11" fmla="*/ 3827028 h 3891357"/>
              <a:gd name="connsiteX12" fmla="*/ 8203510 w 9085271"/>
              <a:gd name="connsiteY12" fmla="*/ 3846078 h 3891357"/>
              <a:gd name="connsiteX13" fmla="*/ 7041460 w 9085271"/>
              <a:gd name="connsiteY13" fmla="*/ 3798453 h 3891357"/>
              <a:gd name="connsiteX14" fmla="*/ 7251010 w 9085271"/>
              <a:gd name="connsiteY14" fmla="*/ 2541153 h 3891357"/>
              <a:gd name="connsiteX15" fmla="*/ 7260535 w 9085271"/>
              <a:gd name="connsiteY15" fmla="*/ 2312553 h 3891357"/>
              <a:gd name="connsiteX16" fmla="*/ 6841435 w 9085271"/>
              <a:gd name="connsiteY16" fmla="*/ 2198253 h 3891357"/>
              <a:gd name="connsiteX17" fmla="*/ 5641285 w 9085271"/>
              <a:gd name="connsiteY17" fmla="*/ 2274453 h 3891357"/>
              <a:gd name="connsiteX18" fmla="*/ 4774510 w 9085271"/>
              <a:gd name="connsiteY18" fmla="*/ 2322078 h 3891357"/>
              <a:gd name="connsiteX19" fmla="*/ 4155385 w 9085271"/>
              <a:gd name="connsiteY19" fmla="*/ 2817378 h 3891357"/>
              <a:gd name="connsiteX20" fmla="*/ 3193360 w 9085271"/>
              <a:gd name="connsiteY20" fmla="*/ 3693678 h 3891357"/>
              <a:gd name="connsiteX21" fmla="*/ 3014766 w 9085271"/>
              <a:gd name="connsiteY21" fmla="*/ 3874655 h 3891357"/>
              <a:gd name="connsiteX22" fmla="*/ 2612335 w 9085271"/>
              <a:gd name="connsiteY22" fmla="*/ 3862746 h 3891357"/>
              <a:gd name="connsiteX23" fmla="*/ 2859986 w 9085271"/>
              <a:gd name="connsiteY23" fmla="*/ 3607953 h 3891357"/>
              <a:gd name="connsiteX24" fmla="*/ 3669610 w 9085271"/>
              <a:gd name="connsiteY24" fmla="*/ 2865003 h 3891357"/>
              <a:gd name="connsiteX25" fmla="*/ 4002985 w 9085271"/>
              <a:gd name="connsiteY25" fmla="*/ 2474478 h 3891357"/>
              <a:gd name="connsiteX26" fmla="*/ 2659960 w 9085271"/>
              <a:gd name="connsiteY26" fmla="*/ 2341128 h 3891357"/>
              <a:gd name="connsiteX27" fmla="*/ 907360 w 9085271"/>
              <a:gd name="connsiteY27" fmla="*/ 2226828 h 3891357"/>
              <a:gd name="connsiteX28" fmla="*/ 35823 w 9085271"/>
              <a:gd name="connsiteY28" fmla="*/ 2698315 h 3891357"/>
              <a:gd name="connsiteX29" fmla="*/ 31060 w 9085271"/>
              <a:gd name="connsiteY29" fmla="*/ 2464953 h 3891357"/>
              <a:gd name="connsiteX30" fmla="*/ 602560 w 9085271"/>
              <a:gd name="connsiteY30" fmla="*/ 2064903 h 3891357"/>
              <a:gd name="connsiteX31" fmla="*/ 7248 w 9085271"/>
              <a:gd name="connsiteY31" fmla="*/ 1879166 h 3891357"/>
              <a:gd name="connsiteX32" fmla="*/ 35822 w 9085271"/>
              <a:gd name="connsiteY32" fmla="*/ 1662471 h 3891357"/>
              <a:gd name="connsiteX33" fmla="*/ 288235 w 9085271"/>
              <a:gd name="connsiteY33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1809510 w 9085271"/>
              <a:gd name="connsiteY3" fmla="*/ 1959880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1809510 w 9085271"/>
              <a:gd name="connsiteY3" fmla="*/ 1959880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1928484 w 9085271"/>
              <a:gd name="connsiteY3" fmla="*/ 1946283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602614 w 9085271"/>
              <a:gd name="connsiteY2" fmla="*/ 1977124 h 3891357"/>
              <a:gd name="connsiteX3" fmla="*/ 1928484 w 9085271"/>
              <a:gd name="connsiteY3" fmla="*/ 1946283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204442 w 9085271"/>
              <a:gd name="connsiteY1" fmla="*/ 1922488 h 3891357"/>
              <a:gd name="connsiteX2" fmla="*/ 1602614 w 9085271"/>
              <a:gd name="connsiteY2" fmla="*/ 1977124 h 3891357"/>
              <a:gd name="connsiteX3" fmla="*/ 1928484 w 9085271"/>
              <a:gd name="connsiteY3" fmla="*/ 1946283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204442 w 9085271"/>
              <a:gd name="connsiteY1" fmla="*/ 1922488 h 3891357"/>
              <a:gd name="connsiteX2" fmla="*/ 1377804 w 9085271"/>
              <a:gd name="connsiteY2" fmla="*/ 1966679 h 3891357"/>
              <a:gd name="connsiteX3" fmla="*/ 1602614 w 9085271"/>
              <a:gd name="connsiteY3" fmla="*/ 1977124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43256 w 9085271"/>
              <a:gd name="connsiteY1" fmla="*/ 1898693 h 3891357"/>
              <a:gd name="connsiteX2" fmla="*/ 1377804 w 9085271"/>
              <a:gd name="connsiteY2" fmla="*/ 1966679 h 3891357"/>
              <a:gd name="connsiteX3" fmla="*/ 1602614 w 9085271"/>
              <a:gd name="connsiteY3" fmla="*/ 1977124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77804 w 9085271"/>
              <a:gd name="connsiteY2" fmla="*/ 1966679 h 3891357"/>
              <a:gd name="connsiteX3" fmla="*/ 1602614 w 9085271"/>
              <a:gd name="connsiteY3" fmla="*/ 1977124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77804 w 9085271"/>
              <a:gd name="connsiteY2" fmla="*/ 1966679 h 3891357"/>
              <a:gd name="connsiteX3" fmla="*/ 1602614 w 9085271"/>
              <a:gd name="connsiteY3" fmla="*/ 1977124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77804 w 9085271"/>
              <a:gd name="connsiteY2" fmla="*/ 1966679 h 3891357"/>
              <a:gd name="connsiteX3" fmla="*/ 1626408 w 9085271"/>
              <a:gd name="connsiteY3" fmla="*/ 2000919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77804 w 9085271"/>
              <a:gd name="connsiteY2" fmla="*/ 1966679 h 3891357"/>
              <a:gd name="connsiteX3" fmla="*/ 1626408 w 9085271"/>
              <a:gd name="connsiteY3" fmla="*/ 2000919 h 3891357"/>
              <a:gd name="connsiteX4" fmla="*/ 1938682 w 9085271"/>
              <a:gd name="connsiteY4" fmla="*/ 1956481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81203 w 9085271"/>
              <a:gd name="connsiteY2" fmla="*/ 1980276 h 3891357"/>
              <a:gd name="connsiteX3" fmla="*/ 1626408 w 9085271"/>
              <a:gd name="connsiteY3" fmla="*/ 2000919 h 3891357"/>
              <a:gd name="connsiteX4" fmla="*/ 1938682 w 9085271"/>
              <a:gd name="connsiteY4" fmla="*/ 1956481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81203 w 9085271"/>
              <a:gd name="connsiteY2" fmla="*/ 1980276 h 3891357"/>
              <a:gd name="connsiteX3" fmla="*/ 1626408 w 9085271"/>
              <a:gd name="connsiteY3" fmla="*/ 2000919 h 3891357"/>
              <a:gd name="connsiteX4" fmla="*/ 1965876 w 9085271"/>
              <a:gd name="connsiteY4" fmla="*/ 1953082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81203 w 9085271"/>
              <a:gd name="connsiteY2" fmla="*/ 1980276 h 3891357"/>
              <a:gd name="connsiteX3" fmla="*/ 1626408 w 9085271"/>
              <a:gd name="connsiteY3" fmla="*/ 2000919 h 3891357"/>
              <a:gd name="connsiteX4" fmla="*/ 1965876 w 9085271"/>
              <a:gd name="connsiteY4" fmla="*/ 1953082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30214 w 9085271"/>
              <a:gd name="connsiteY2" fmla="*/ 1973477 h 3891357"/>
              <a:gd name="connsiteX3" fmla="*/ 1626408 w 9085271"/>
              <a:gd name="connsiteY3" fmla="*/ 2000919 h 3891357"/>
              <a:gd name="connsiteX4" fmla="*/ 1965876 w 9085271"/>
              <a:gd name="connsiteY4" fmla="*/ 1953082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30214 w 9085271"/>
              <a:gd name="connsiteY2" fmla="*/ 1973477 h 3891357"/>
              <a:gd name="connsiteX3" fmla="*/ 1626408 w 9085271"/>
              <a:gd name="connsiteY3" fmla="*/ 2000919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30214 w 9085271"/>
              <a:gd name="connsiteY2" fmla="*/ 1973477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20017 w 9085271"/>
              <a:gd name="connsiteY2" fmla="*/ 1987074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248632 w 9085271"/>
              <a:gd name="connsiteY2" fmla="*/ 1956481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248632 w 9085271"/>
              <a:gd name="connsiteY2" fmla="*/ 1956481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248632 w 9085271"/>
              <a:gd name="connsiteY2" fmla="*/ 1956481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078670 w 9085271"/>
              <a:gd name="connsiteY1" fmla="*/ 1885096 h 3891357"/>
              <a:gd name="connsiteX2" fmla="*/ 1248632 w 9085271"/>
              <a:gd name="connsiteY2" fmla="*/ 1956481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078670 w 9085271"/>
              <a:gd name="connsiteY1" fmla="*/ 1885096 h 3891357"/>
              <a:gd name="connsiteX2" fmla="*/ 1248632 w 9085271"/>
              <a:gd name="connsiteY2" fmla="*/ 1956481 h 3891357"/>
              <a:gd name="connsiteX3" fmla="*/ 1745382 w 9085271"/>
              <a:gd name="connsiteY3" fmla="*/ 1977124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9085271" h="3891357">
                <a:moveTo>
                  <a:pt x="288235" y="1741053"/>
                </a:moveTo>
                <a:cubicBezTo>
                  <a:pt x="462043" y="1778157"/>
                  <a:pt x="875470" y="1848583"/>
                  <a:pt x="1078670" y="1885096"/>
                </a:cubicBezTo>
                <a:cubicBezTo>
                  <a:pt x="1239869" y="1940264"/>
                  <a:pt x="1172072" y="1937177"/>
                  <a:pt x="1248632" y="1956481"/>
                </a:cubicBezTo>
                <a:cubicBezTo>
                  <a:pt x="1314994" y="1979184"/>
                  <a:pt x="1628674" y="1981090"/>
                  <a:pt x="1745382" y="1977124"/>
                </a:cubicBezTo>
                <a:cubicBezTo>
                  <a:pt x="1862090" y="1973158"/>
                  <a:pt x="1858669" y="1960789"/>
                  <a:pt x="1948879" y="1932686"/>
                </a:cubicBezTo>
                <a:cubicBezTo>
                  <a:pt x="2266839" y="1924979"/>
                  <a:pt x="2808146" y="1971429"/>
                  <a:pt x="3469585" y="1941078"/>
                </a:cubicBezTo>
                <a:cubicBezTo>
                  <a:pt x="4131024" y="1910727"/>
                  <a:pt x="5219010" y="1872816"/>
                  <a:pt x="5917510" y="1750578"/>
                </a:cubicBezTo>
                <a:cubicBezTo>
                  <a:pt x="6616010" y="1628340"/>
                  <a:pt x="7235135" y="1450540"/>
                  <a:pt x="7660585" y="1207653"/>
                </a:cubicBezTo>
                <a:cubicBezTo>
                  <a:pt x="8086035" y="964766"/>
                  <a:pt x="8247960" y="491690"/>
                  <a:pt x="8470210" y="293253"/>
                </a:cubicBezTo>
                <a:cubicBezTo>
                  <a:pt x="8692460" y="94816"/>
                  <a:pt x="8892485" y="-51235"/>
                  <a:pt x="8994085" y="17028"/>
                </a:cubicBezTo>
                <a:cubicBezTo>
                  <a:pt x="9095685" y="85291"/>
                  <a:pt x="9078223" y="242453"/>
                  <a:pt x="9079810" y="702828"/>
                </a:cubicBezTo>
                <a:cubicBezTo>
                  <a:pt x="9081398" y="1163203"/>
                  <a:pt x="9081398" y="2334778"/>
                  <a:pt x="9079810" y="2798328"/>
                </a:cubicBezTo>
                <a:cubicBezTo>
                  <a:pt x="9078223" y="3261878"/>
                  <a:pt x="9092510" y="3312678"/>
                  <a:pt x="9079810" y="3484128"/>
                </a:cubicBezTo>
                <a:cubicBezTo>
                  <a:pt x="9067110" y="3655578"/>
                  <a:pt x="9132197" y="3820678"/>
                  <a:pt x="9003610" y="3827028"/>
                </a:cubicBezTo>
                <a:cubicBezTo>
                  <a:pt x="8875023" y="3833378"/>
                  <a:pt x="8530535" y="3850841"/>
                  <a:pt x="8203510" y="3846078"/>
                </a:cubicBezTo>
                <a:cubicBezTo>
                  <a:pt x="7876485" y="3841316"/>
                  <a:pt x="7095435" y="3892115"/>
                  <a:pt x="7041460" y="3798453"/>
                </a:cubicBezTo>
                <a:cubicBezTo>
                  <a:pt x="6987485" y="3704791"/>
                  <a:pt x="7214497" y="2788803"/>
                  <a:pt x="7251010" y="2541153"/>
                </a:cubicBezTo>
                <a:cubicBezTo>
                  <a:pt x="7287523" y="2293503"/>
                  <a:pt x="7328797" y="2369703"/>
                  <a:pt x="7260535" y="2312553"/>
                </a:cubicBezTo>
                <a:cubicBezTo>
                  <a:pt x="7192273" y="2255403"/>
                  <a:pt x="7111310" y="2204603"/>
                  <a:pt x="6841435" y="2198253"/>
                </a:cubicBezTo>
                <a:cubicBezTo>
                  <a:pt x="6571560" y="2191903"/>
                  <a:pt x="5985772" y="2253816"/>
                  <a:pt x="5641285" y="2274453"/>
                </a:cubicBezTo>
                <a:cubicBezTo>
                  <a:pt x="5296798" y="2295090"/>
                  <a:pt x="5022160" y="2231591"/>
                  <a:pt x="4774510" y="2322078"/>
                </a:cubicBezTo>
                <a:cubicBezTo>
                  <a:pt x="4526860" y="2412565"/>
                  <a:pt x="4418910" y="2588778"/>
                  <a:pt x="4155385" y="2817378"/>
                </a:cubicBezTo>
                <a:cubicBezTo>
                  <a:pt x="3891860" y="3045978"/>
                  <a:pt x="3383463" y="3517465"/>
                  <a:pt x="3193360" y="3693678"/>
                </a:cubicBezTo>
                <a:cubicBezTo>
                  <a:pt x="3003257" y="3869891"/>
                  <a:pt x="3094141" y="3858780"/>
                  <a:pt x="3014766" y="3874655"/>
                </a:cubicBezTo>
                <a:cubicBezTo>
                  <a:pt x="2935391" y="3890530"/>
                  <a:pt x="2638132" y="3907196"/>
                  <a:pt x="2612335" y="3862746"/>
                </a:cubicBezTo>
                <a:cubicBezTo>
                  <a:pt x="2586538" y="3818296"/>
                  <a:pt x="2691711" y="3763528"/>
                  <a:pt x="2859986" y="3607953"/>
                </a:cubicBezTo>
                <a:cubicBezTo>
                  <a:pt x="3028261" y="3452378"/>
                  <a:pt x="3479110" y="3053915"/>
                  <a:pt x="3669610" y="2865003"/>
                </a:cubicBezTo>
                <a:cubicBezTo>
                  <a:pt x="3860110" y="2676091"/>
                  <a:pt x="4171260" y="2561791"/>
                  <a:pt x="4002985" y="2474478"/>
                </a:cubicBezTo>
                <a:cubicBezTo>
                  <a:pt x="3834710" y="2387166"/>
                  <a:pt x="3175898" y="2382403"/>
                  <a:pt x="2659960" y="2341128"/>
                </a:cubicBezTo>
                <a:cubicBezTo>
                  <a:pt x="2144023" y="2299853"/>
                  <a:pt x="1344716" y="2167297"/>
                  <a:pt x="907360" y="2226828"/>
                </a:cubicBezTo>
                <a:cubicBezTo>
                  <a:pt x="470004" y="2286359"/>
                  <a:pt x="67573" y="2696728"/>
                  <a:pt x="35823" y="2698315"/>
                </a:cubicBezTo>
                <a:cubicBezTo>
                  <a:pt x="4073" y="2699902"/>
                  <a:pt x="19948" y="2491940"/>
                  <a:pt x="31060" y="2464953"/>
                </a:cubicBezTo>
                <a:cubicBezTo>
                  <a:pt x="42172" y="2437966"/>
                  <a:pt x="606529" y="2162534"/>
                  <a:pt x="602560" y="2064903"/>
                </a:cubicBezTo>
                <a:cubicBezTo>
                  <a:pt x="598591" y="1967272"/>
                  <a:pt x="24710" y="1845828"/>
                  <a:pt x="7248" y="1879166"/>
                </a:cubicBezTo>
                <a:cubicBezTo>
                  <a:pt x="-10214" y="1864879"/>
                  <a:pt x="5660" y="1678347"/>
                  <a:pt x="35822" y="1662471"/>
                </a:cubicBezTo>
                <a:cubicBezTo>
                  <a:pt x="65984" y="1646595"/>
                  <a:pt x="114427" y="1703949"/>
                  <a:pt x="288235" y="1741053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3" name="TextovéPole 22"/>
          <p:cNvSpPr txBox="1"/>
          <p:nvPr/>
        </p:nvSpPr>
        <p:spPr>
          <a:xfrm>
            <a:off x="2915816" y="4943444"/>
            <a:ext cx="18866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>
                <a:solidFill>
                  <a:schemeClr val="bg1"/>
                </a:solidFill>
              </a:rPr>
              <a:t>dendrit</a:t>
            </a:r>
          </a:p>
        </p:txBody>
      </p:sp>
      <p:cxnSp>
        <p:nvCxnSpPr>
          <p:cNvPr id="24" name="Přímá spojnice 23"/>
          <p:cNvCxnSpPr/>
          <p:nvPr/>
        </p:nvCxnSpPr>
        <p:spPr>
          <a:xfrm flipV="1">
            <a:off x="1611578" y="3798332"/>
            <a:ext cx="450929" cy="13472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ovéPole 24"/>
          <p:cNvSpPr txBox="1"/>
          <p:nvPr/>
        </p:nvSpPr>
        <p:spPr>
          <a:xfrm>
            <a:off x="7380312" y="6093296"/>
            <a:ext cx="152661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>
                <a:solidFill>
                  <a:schemeClr val="bg1"/>
                </a:solidFill>
              </a:rPr>
              <a:t>Tělo neuronu</a:t>
            </a:r>
          </a:p>
        </p:txBody>
      </p:sp>
      <p:sp>
        <p:nvSpPr>
          <p:cNvPr id="26" name="TextovéPole 25"/>
          <p:cNvSpPr txBox="1"/>
          <p:nvPr/>
        </p:nvSpPr>
        <p:spPr>
          <a:xfrm>
            <a:off x="1835696" y="3429000"/>
            <a:ext cx="7200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axon</a:t>
            </a:r>
          </a:p>
        </p:txBody>
      </p:sp>
      <p:sp>
        <p:nvSpPr>
          <p:cNvPr id="27" name="Šipka doprava 26"/>
          <p:cNvSpPr/>
          <p:nvPr/>
        </p:nvSpPr>
        <p:spPr>
          <a:xfrm rot="5400000">
            <a:off x="1302361" y="3139560"/>
            <a:ext cx="496313" cy="225690"/>
          </a:xfrm>
          <a:prstGeom prst="rightArrow">
            <a:avLst>
              <a:gd name="adj1" fmla="val 35909"/>
              <a:gd name="adj2" fmla="val 50000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8" name="TextovéPole 27"/>
          <p:cNvSpPr txBox="1"/>
          <p:nvPr/>
        </p:nvSpPr>
        <p:spPr>
          <a:xfrm>
            <a:off x="935837" y="2665538"/>
            <a:ext cx="18866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akční potenciál</a:t>
            </a:r>
          </a:p>
        </p:txBody>
      </p:sp>
      <p:sp>
        <p:nvSpPr>
          <p:cNvPr id="29" name="TextovéPole 28"/>
          <p:cNvSpPr txBox="1"/>
          <p:nvPr/>
        </p:nvSpPr>
        <p:spPr>
          <a:xfrm>
            <a:off x="354806" y="4039030"/>
            <a:ext cx="10828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Excitační synapse</a:t>
            </a:r>
          </a:p>
        </p:txBody>
      </p:sp>
      <p:sp>
        <p:nvSpPr>
          <p:cNvPr id="30" name="Volný tvar 29"/>
          <p:cNvSpPr>
            <a:spLocks noChangeAspect="1"/>
          </p:cNvSpPr>
          <p:nvPr/>
        </p:nvSpPr>
        <p:spPr>
          <a:xfrm>
            <a:off x="2062506" y="4102554"/>
            <a:ext cx="1706619" cy="611616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600"/>
          </a:p>
        </p:txBody>
      </p:sp>
      <p:sp>
        <p:nvSpPr>
          <p:cNvPr id="36" name="TextovéPole 35"/>
          <p:cNvSpPr txBox="1"/>
          <p:nvPr/>
        </p:nvSpPr>
        <p:spPr>
          <a:xfrm>
            <a:off x="2849317" y="3865694"/>
            <a:ext cx="8998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EPSP</a:t>
            </a:r>
          </a:p>
        </p:txBody>
      </p:sp>
      <p:grpSp>
        <p:nvGrpSpPr>
          <p:cNvPr id="20" name="Skupina 19"/>
          <p:cNvGrpSpPr/>
          <p:nvPr/>
        </p:nvGrpSpPr>
        <p:grpSpPr>
          <a:xfrm flipV="1">
            <a:off x="1427246" y="5215943"/>
            <a:ext cx="679151" cy="1587618"/>
            <a:chOff x="6218627" y="-164582"/>
            <a:chExt cx="633009" cy="1794063"/>
          </a:xfrm>
        </p:grpSpPr>
        <p:sp>
          <p:nvSpPr>
            <p:cNvPr id="21" name="Volný tvar 20"/>
            <p:cNvSpPr/>
            <p:nvPr/>
          </p:nvSpPr>
          <p:spPr>
            <a:xfrm>
              <a:off x="6219153" y="-138350"/>
              <a:ext cx="622841" cy="1765132"/>
            </a:xfrm>
            <a:custGeom>
              <a:avLst/>
              <a:gdLst>
                <a:gd name="connsiteX0" fmla="*/ 214436 w 627154"/>
                <a:gd name="connsiteY0" fmla="*/ 19061 h 582586"/>
                <a:gd name="connsiteX1" fmla="*/ 214436 w 627154"/>
                <a:gd name="connsiteY1" fmla="*/ 327405 h 582586"/>
                <a:gd name="connsiteX2" fmla="*/ 86845 w 627154"/>
                <a:gd name="connsiteY2" fmla="*/ 444363 h 582586"/>
                <a:gd name="connsiteX3" fmla="*/ 23050 w 627154"/>
                <a:gd name="connsiteY3" fmla="*/ 465628 h 582586"/>
                <a:gd name="connsiteX4" fmla="*/ 23050 w 627154"/>
                <a:gd name="connsiteY4" fmla="*/ 561321 h 582586"/>
                <a:gd name="connsiteX5" fmla="*/ 299496 w 627154"/>
                <a:gd name="connsiteY5" fmla="*/ 582586 h 582586"/>
                <a:gd name="connsiteX6" fmla="*/ 586575 w 627154"/>
                <a:gd name="connsiteY6" fmla="*/ 561321 h 582586"/>
                <a:gd name="connsiteX7" fmla="*/ 618473 w 627154"/>
                <a:gd name="connsiteY7" fmla="*/ 540056 h 582586"/>
                <a:gd name="connsiteX8" fmla="*/ 522780 w 627154"/>
                <a:gd name="connsiteY8" fmla="*/ 454996 h 582586"/>
                <a:gd name="connsiteX9" fmla="*/ 352659 w 627154"/>
                <a:gd name="connsiteY9" fmla="*/ 338038 h 582586"/>
                <a:gd name="connsiteX10" fmla="*/ 310129 w 627154"/>
                <a:gd name="connsiteY10" fmla="*/ 61591 h 582586"/>
                <a:gd name="connsiteX11" fmla="*/ 214436 w 627154"/>
                <a:gd name="connsiteY11" fmla="*/ 19061 h 582586"/>
                <a:gd name="connsiteX0" fmla="*/ 214436 w 625293"/>
                <a:gd name="connsiteY0" fmla="*/ 19061 h 582586"/>
                <a:gd name="connsiteX1" fmla="*/ 214436 w 625293"/>
                <a:gd name="connsiteY1" fmla="*/ 327405 h 582586"/>
                <a:gd name="connsiteX2" fmla="*/ 86845 w 625293"/>
                <a:gd name="connsiteY2" fmla="*/ 444363 h 582586"/>
                <a:gd name="connsiteX3" fmla="*/ 23050 w 625293"/>
                <a:gd name="connsiteY3" fmla="*/ 465628 h 582586"/>
                <a:gd name="connsiteX4" fmla="*/ 23050 w 625293"/>
                <a:gd name="connsiteY4" fmla="*/ 561321 h 582586"/>
                <a:gd name="connsiteX5" fmla="*/ 299496 w 625293"/>
                <a:gd name="connsiteY5" fmla="*/ 582586 h 582586"/>
                <a:gd name="connsiteX6" fmla="*/ 586575 w 625293"/>
                <a:gd name="connsiteY6" fmla="*/ 561321 h 582586"/>
                <a:gd name="connsiteX7" fmla="*/ 618473 w 625293"/>
                <a:gd name="connsiteY7" fmla="*/ 540056 h 582586"/>
                <a:gd name="connsiteX8" fmla="*/ 548974 w 625293"/>
                <a:gd name="connsiteY8" fmla="*/ 433565 h 582586"/>
                <a:gd name="connsiteX9" fmla="*/ 352659 w 625293"/>
                <a:gd name="connsiteY9" fmla="*/ 338038 h 582586"/>
                <a:gd name="connsiteX10" fmla="*/ 310129 w 625293"/>
                <a:gd name="connsiteY10" fmla="*/ 61591 h 582586"/>
                <a:gd name="connsiteX11" fmla="*/ 214436 w 625293"/>
                <a:gd name="connsiteY11" fmla="*/ 19061 h 582586"/>
                <a:gd name="connsiteX0" fmla="*/ 214436 w 623733"/>
                <a:gd name="connsiteY0" fmla="*/ 19061 h 582586"/>
                <a:gd name="connsiteX1" fmla="*/ 214436 w 623733"/>
                <a:gd name="connsiteY1" fmla="*/ 327405 h 582586"/>
                <a:gd name="connsiteX2" fmla="*/ 86845 w 623733"/>
                <a:gd name="connsiteY2" fmla="*/ 444363 h 582586"/>
                <a:gd name="connsiteX3" fmla="*/ 23050 w 623733"/>
                <a:gd name="connsiteY3" fmla="*/ 465628 h 582586"/>
                <a:gd name="connsiteX4" fmla="*/ 23050 w 623733"/>
                <a:gd name="connsiteY4" fmla="*/ 561321 h 582586"/>
                <a:gd name="connsiteX5" fmla="*/ 299496 w 623733"/>
                <a:gd name="connsiteY5" fmla="*/ 582586 h 582586"/>
                <a:gd name="connsiteX6" fmla="*/ 586575 w 623733"/>
                <a:gd name="connsiteY6" fmla="*/ 561321 h 582586"/>
                <a:gd name="connsiteX7" fmla="*/ 616091 w 623733"/>
                <a:gd name="connsiteY7" fmla="*/ 509100 h 582586"/>
                <a:gd name="connsiteX8" fmla="*/ 548974 w 623733"/>
                <a:gd name="connsiteY8" fmla="*/ 433565 h 582586"/>
                <a:gd name="connsiteX9" fmla="*/ 352659 w 623733"/>
                <a:gd name="connsiteY9" fmla="*/ 338038 h 582586"/>
                <a:gd name="connsiteX10" fmla="*/ 310129 w 623733"/>
                <a:gd name="connsiteY10" fmla="*/ 61591 h 582586"/>
                <a:gd name="connsiteX11" fmla="*/ 214436 w 623733"/>
                <a:gd name="connsiteY11" fmla="*/ 19061 h 582586"/>
                <a:gd name="connsiteX0" fmla="*/ 215398 w 624695"/>
                <a:gd name="connsiteY0" fmla="*/ 19061 h 582586"/>
                <a:gd name="connsiteX1" fmla="*/ 215398 w 624695"/>
                <a:gd name="connsiteY1" fmla="*/ 327405 h 582586"/>
                <a:gd name="connsiteX2" fmla="*/ 109239 w 624695"/>
                <a:gd name="connsiteY2" fmla="*/ 437219 h 582586"/>
                <a:gd name="connsiteX3" fmla="*/ 24012 w 624695"/>
                <a:gd name="connsiteY3" fmla="*/ 465628 h 582586"/>
                <a:gd name="connsiteX4" fmla="*/ 24012 w 624695"/>
                <a:gd name="connsiteY4" fmla="*/ 561321 h 582586"/>
                <a:gd name="connsiteX5" fmla="*/ 300458 w 624695"/>
                <a:gd name="connsiteY5" fmla="*/ 582586 h 582586"/>
                <a:gd name="connsiteX6" fmla="*/ 587537 w 624695"/>
                <a:gd name="connsiteY6" fmla="*/ 561321 h 582586"/>
                <a:gd name="connsiteX7" fmla="*/ 617053 w 624695"/>
                <a:gd name="connsiteY7" fmla="*/ 509100 h 582586"/>
                <a:gd name="connsiteX8" fmla="*/ 549936 w 624695"/>
                <a:gd name="connsiteY8" fmla="*/ 433565 h 582586"/>
                <a:gd name="connsiteX9" fmla="*/ 353621 w 624695"/>
                <a:gd name="connsiteY9" fmla="*/ 338038 h 582586"/>
                <a:gd name="connsiteX10" fmla="*/ 311091 w 624695"/>
                <a:gd name="connsiteY10" fmla="*/ 61591 h 582586"/>
                <a:gd name="connsiteX11" fmla="*/ 215398 w 624695"/>
                <a:gd name="connsiteY11" fmla="*/ 19061 h 582586"/>
                <a:gd name="connsiteX0" fmla="*/ 213545 w 622842"/>
                <a:gd name="connsiteY0" fmla="*/ 19061 h 582586"/>
                <a:gd name="connsiteX1" fmla="*/ 213545 w 622842"/>
                <a:gd name="connsiteY1" fmla="*/ 327405 h 582586"/>
                <a:gd name="connsiteX2" fmla="*/ 107386 w 622842"/>
                <a:gd name="connsiteY2" fmla="*/ 437219 h 582586"/>
                <a:gd name="connsiteX3" fmla="*/ 26921 w 622842"/>
                <a:gd name="connsiteY3" fmla="*/ 479916 h 582586"/>
                <a:gd name="connsiteX4" fmla="*/ 22159 w 622842"/>
                <a:gd name="connsiteY4" fmla="*/ 561321 h 582586"/>
                <a:gd name="connsiteX5" fmla="*/ 298605 w 622842"/>
                <a:gd name="connsiteY5" fmla="*/ 582586 h 582586"/>
                <a:gd name="connsiteX6" fmla="*/ 585684 w 622842"/>
                <a:gd name="connsiteY6" fmla="*/ 561321 h 582586"/>
                <a:gd name="connsiteX7" fmla="*/ 615200 w 622842"/>
                <a:gd name="connsiteY7" fmla="*/ 509100 h 582586"/>
                <a:gd name="connsiteX8" fmla="*/ 548083 w 622842"/>
                <a:gd name="connsiteY8" fmla="*/ 433565 h 582586"/>
                <a:gd name="connsiteX9" fmla="*/ 351768 w 622842"/>
                <a:gd name="connsiteY9" fmla="*/ 338038 h 582586"/>
                <a:gd name="connsiteX10" fmla="*/ 309238 w 622842"/>
                <a:gd name="connsiteY10" fmla="*/ 61591 h 582586"/>
                <a:gd name="connsiteX11" fmla="*/ 213545 w 622842"/>
                <a:gd name="connsiteY11" fmla="*/ 19061 h 582586"/>
                <a:gd name="connsiteX0" fmla="*/ 213545 w 622842"/>
                <a:gd name="connsiteY0" fmla="*/ 27533 h 591058"/>
                <a:gd name="connsiteX1" fmla="*/ 213545 w 622842"/>
                <a:gd name="connsiteY1" fmla="*/ 335877 h 591058"/>
                <a:gd name="connsiteX2" fmla="*/ 107386 w 622842"/>
                <a:gd name="connsiteY2" fmla="*/ 445691 h 591058"/>
                <a:gd name="connsiteX3" fmla="*/ 26921 w 622842"/>
                <a:gd name="connsiteY3" fmla="*/ 488388 h 591058"/>
                <a:gd name="connsiteX4" fmla="*/ 22159 w 622842"/>
                <a:gd name="connsiteY4" fmla="*/ 569793 h 591058"/>
                <a:gd name="connsiteX5" fmla="*/ 298605 w 622842"/>
                <a:gd name="connsiteY5" fmla="*/ 591058 h 591058"/>
                <a:gd name="connsiteX6" fmla="*/ 585684 w 622842"/>
                <a:gd name="connsiteY6" fmla="*/ 569793 h 591058"/>
                <a:gd name="connsiteX7" fmla="*/ 615200 w 622842"/>
                <a:gd name="connsiteY7" fmla="*/ 517572 h 591058"/>
                <a:gd name="connsiteX8" fmla="*/ 548083 w 622842"/>
                <a:gd name="connsiteY8" fmla="*/ 442037 h 591058"/>
                <a:gd name="connsiteX9" fmla="*/ 351768 w 622842"/>
                <a:gd name="connsiteY9" fmla="*/ 346510 h 591058"/>
                <a:gd name="connsiteX10" fmla="*/ 311619 w 622842"/>
                <a:gd name="connsiteY10" fmla="*/ 46251 h 591058"/>
                <a:gd name="connsiteX11" fmla="*/ 213545 w 622842"/>
                <a:gd name="connsiteY11" fmla="*/ 27533 h 591058"/>
                <a:gd name="connsiteX0" fmla="*/ 213545 w 622842"/>
                <a:gd name="connsiteY0" fmla="*/ 16552 h 580077"/>
                <a:gd name="connsiteX1" fmla="*/ 213545 w 622842"/>
                <a:gd name="connsiteY1" fmla="*/ 324896 h 580077"/>
                <a:gd name="connsiteX2" fmla="*/ 107386 w 622842"/>
                <a:gd name="connsiteY2" fmla="*/ 434710 h 580077"/>
                <a:gd name="connsiteX3" fmla="*/ 26921 w 622842"/>
                <a:gd name="connsiteY3" fmla="*/ 477407 h 580077"/>
                <a:gd name="connsiteX4" fmla="*/ 22159 w 622842"/>
                <a:gd name="connsiteY4" fmla="*/ 558812 h 580077"/>
                <a:gd name="connsiteX5" fmla="*/ 298605 w 622842"/>
                <a:gd name="connsiteY5" fmla="*/ 580077 h 580077"/>
                <a:gd name="connsiteX6" fmla="*/ 585684 w 622842"/>
                <a:gd name="connsiteY6" fmla="*/ 558812 h 580077"/>
                <a:gd name="connsiteX7" fmla="*/ 615200 w 622842"/>
                <a:gd name="connsiteY7" fmla="*/ 506591 h 580077"/>
                <a:gd name="connsiteX8" fmla="*/ 548083 w 622842"/>
                <a:gd name="connsiteY8" fmla="*/ 431056 h 580077"/>
                <a:gd name="connsiteX9" fmla="*/ 351768 w 622842"/>
                <a:gd name="connsiteY9" fmla="*/ 335529 h 580077"/>
                <a:gd name="connsiteX10" fmla="*/ 311619 w 622842"/>
                <a:gd name="connsiteY10" fmla="*/ 35270 h 580077"/>
                <a:gd name="connsiteX11" fmla="*/ 213545 w 622842"/>
                <a:gd name="connsiteY11" fmla="*/ 16552 h 580077"/>
                <a:gd name="connsiteX0" fmla="*/ 213545 w 622842"/>
                <a:gd name="connsiteY0" fmla="*/ 18793 h 582318"/>
                <a:gd name="connsiteX1" fmla="*/ 213545 w 622842"/>
                <a:gd name="connsiteY1" fmla="*/ 327137 h 582318"/>
                <a:gd name="connsiteX2" fmla="*/ 107386 w 622842"/>
                <a:gd name="connsiteY2" fmla="*/ 436951 h 582318"/>
                <a:gd name="connsiteX3" fmla="*/ 26921 w 622842"/>
                <a:gd name="connsiteY3" fmla="*/ 479648 h 582318"/>
                <a:gd name="connsiteX4" fmla="*/ 22159 w 622842"/>
                <a:gd name="connsiteY4" fmla="*/ 561053 h 582318"/>
                <a:gd name="connsiteX5" fmla="*/ 298605 w 622842"/>
                <a:gd name="connsiteY5" fmla="*/ 582318 h 582318"/>
                <a:gd name="connsiteX6" fmla="*/ 585684 w 622842"/>
                <a:gd name="connsiteY6" fmla="*/ 561053 h 582318"/>
                <a:gd name="connsiteX7" fmla="*/ 615200 w 622842"/>
                <a:gd name="connsiteY7" fmla="*/ 508832 h 582318"/>
                <a:gd name="connsiteX8" fmla="*/ 548083 w 622842"/>
                <a:gd name="connsiteY8" fmla="*/ 433297 h 582318"/>
                <a:gd name="connsiteX9" fmla="*/ 351768 w 622842"/>
                <a:gd name="connsiteY9" fmla="*/ 337770 h 582318"/>
                <a:gd name="connsiteX10" fmla="*/ 311619 w 622842"/>
                <a:gd name="connsiteY10" fmla="*/ 37511 h 582318"/>
                <a:gd name="connsiteX11" fmla="*/ 213545 w 622842"/>
                <a:gd name="connsiteY11" fmla="*/ 18793 h 582318"/>
                <a:gd name="connsiteX0" fmla="*/ 206401 w 622842"/>
                <a:gd name="connsiteY0" fmla="*/ 35975 h 582831"/>
                <a:gd name="connsiteX1" fmla="*/ 213545 w 622842"/>
                <a:gd name="connsiteY1" fmla="*/ 327650 h 582831"/>
                <a:gd name="connsiteX2" fmla="*/ 107386 w 622842"/>
                <a:gd name="connsiteY2" fmla="*/ 437464 h 582831"/>
                <a:gd name="connsiteX3" fmla="*/ 26921 w 622842"/>
                <a:gd name="connsiteY3" fmla="*/ 480161 h 582831"/>
                <a:gd name="connsiteX4" fmla="*/ 22159 w 622842"/>
                <a:gd name="connsiteY4" fmla="*/ 561566 h 582831"/>
                <a:gd name="connsiteX5" fmla="*/ 298605 w 622842"/>
                <a:gd name="connsiteY5" fmla="*/ 582831 h 582831"/>
                <a:gd name="connsiteX6" fmla="*/ 585684 w 622842"/>
                <a:gd name="connsiteY6" fmla="*/ 561566 h 582831"/>
                <a:gd name="connsiteX7" fmla="*/ 615200 w 622842"/>
                <a:gd name="connsiteY7" fmla="*/ 509345 h 582831"/>
                <a:gd name="connsiteX8" fmla="*/ 548083 w 622842"/>
                <a:gd name="connsiteY8" fmla="*/ 433810 h 582831"/>
                <a:gd name="connsiteX9" fmla="*/ 351768 w 622842"/>
                <a:gd name="connsiteY9" fmla="*/ 338283 h 582831"/>
                <a:gd name="connsiteX10" fmla="*/ 311619 w 622842"/>
                <a:gd name="connsiteY10" fmla="*/ 38024 h 582831"/>
                <a:gd name="connsiteX11" fmla="*/ 206401 w 622842"/>
                <a:gd name="connsiteY11" fmla="*/ 35975 h 582831"/>
                <a:gd name="connsiteX0" fmla="*/ 206401 w 622842"/>
                <a:gd name="connsiteY0" fmla="*/ 21605 h 568461"/>
                <a:gd name="connsiteX1" fmla="*/ 213545 w 622842"/>
                <a:gd name="connsiteY1" fmla="*/ 313280 h 568461"/>
                <a:gd name="connsiteX2" fmla="*/ 107386 w 622842"/>
                <a:gd name="connsiteY2" fmla="*/ 423094 h 568461"/>
                <a:gd name="connsiteX3" fmla="*/ 26921 w 622842"/>
                <a:gd name="connsiteY3" fmla="*/ 465791 h 568461"/>
                <a:gd name="connsiteX4" fmla="*/ 22159 w 622842"/>
                <a:gd name="connsiteY4" fmla="*/ 547196 h 568461"/>
                <a:gd name="connsiteX5" fmla="*/ 298605 w 622842"/>
                <a:gd name="connsiteY5" fmla="*/ 568461 h 568461"/>
                <a:gd name="connsiteX6" fmla="*/ 585684 w 622842"/>
                <a:gd name="connsiteY6" fmla="*/ 547196 h 568461"/>
                <a:gd name="connsiteX7" fmla="*/ 615200 w 622842"/>
                <a:gd name="connsiteY7" fmla="*/ 494975 h 568461"/>
                <a:gd name="connsiteX8" fmla="*/ 548083 w 622842"/>
                <a:gd name="connsiteY8" fmla="*/ 419440 h 568461"/>
                <a:gd name="connsiteX9" fmla="*/ 351768 w 622842"/>
                <a:gd name="connsiteY9" fmla="*/ 323913 h 568461"/>
                <a:gd name="connsiteX10" fmla="*/ 311619 w 622842"/>
                <a:gd name="connsiteY10" fmla="*/ 23654 h 568461"/>
                <a:gd name="connsiteX11" fmla="*/ 206401 w 622842"/>
                <a:gd name="connsiteY11" fmla="*/ 21605 h 568461"/>
                <a:gd name="connsiteX0" fmla="*/ 206401 w 622842"/>
                <a:gd name="connsiteY0" fmla="*/ 7945 h 554801"/>
                <a:gd name="connsiteX1" fmla="*/ 213545 w 622842"/>
                <a:gd name="connsiteY1" fmla="*/ 299620 h 554801"/>
                <a:gd name="connsiteX2" fmla="*/ 107386 w 622842"/>
                <a:gd name="connsiteY2" fmla="*/ 409434 h 554801"/>
                <a:gd name="connsiteX3" fmla="*/ 26921 w 622842"/>
                <a:gd name="connsiteY3" fmla="*/ 452131 h 554801"/>
                <a:gd name="connsiteX4" fmla="*/ 22159 w 622842"/>
                <a:gd name="connsiteY4" fmla="*/ 533536 h 554801"/>
                <a:gd name="connsiteX5" fmla="*/ 298605 w 622842"/>
                <a:gd name="connsiteY5" fmla="*/ 554801 h 554801"/>
                <a:gd name="connsiteX6" fmla="*/ 585684 w 622842"/>
                <a:gd name="connsiteY6" fmla="*/ 533536 h 554801"/>
                <a:gd name="connsiteX7" fmla="*/ 615200 w 622842"/>
                <a:gd name="connsiteY7" fmla="*/ 481315 h 554801"/>
                <a:gd name="connsiteX8" fmla="*/ 548083 w 622842"/>
                <a:gd name="connsiteY8" fmla="*/ 405780 h 554801"/>
                <a:gd name="connsiteX9" fmla="*/ 351768 w 622842"/>
                <a:gd name="connsiteY9" fmla="*/ 310253 h 554801"/>
                <a:gd name="connsiteX10" fmla="*/ 311619 w 622842"/>
                <a:gd name="connsiteY10" fmla="*/ 9994 h 554801"/>
                <a:gd name="connsiteX11" fmla="*/ 206401 w 622842"/>
                <a:gd name="connsiteY11" fmla="*/ 7945 h 554801"/>
                <a:gd name="connsiteX0" fmla="*/ 206401 w 622842"/>
                <a:gd name="connsiteY0" fmla="*/ 1197321 h 1744177"/>
                <a:gd name="connsiteX1" fmla="*/ 213545 w 622842"/>
                <a:gd name="connsiteY1" fmla="*/ 1488996 h 1744177"/>
                <a:gd name="connsiteX2" fmla="*/ 107386 w 622842"/>
                <a:gd name="connsiteY2" fmla="*/ 1598810 h 1744177"/>
                <a:gd name="connsiteX3" fmla="*/ 26921 w 622842"/>
                <a:gd name="connsiteY3" fmla="*/ 1641507 h 1744177"/>
                <a:gd name="connsiteX4" fmla="*/ 22159 w 622842"/>
                <a:gd name="connsiteY4" fmla="*/ 1722912 h 1744177"/>
                <a:gd name="connsiteX5" fmla="*/ 298605 w 622842"/>
                <a:gd name="connsiteY5" fmla="*/ 1744177 h 1744177"/>
                <a:gd name="connsiteX6" fmla="*/ 585684 w 622842"/>
                <a:gd name="connsiteY6" fmla="*/ 1722912 h 1744177"/>
                <a:gd name="connsiteX7" fmla="*/ 615200 w 622842"/>
                <a:gd name="connsiteY7" fmla="*/ 1670691 h 1744177"/>
                <a:gd name="connsiteX8" fmla="*/ 548083 w 622842"/>
                <a:gd name="connsiteY8" fmla="*/ 1595156 h 1744177"/>
                <a:gd name="connsiteX9" fmla="*/ 351768 w 622842"/>
                <a:gd name="connsiteY9" fmla="*/ 1499629 h 1744177"/>
                <a:gd name="connsiteX10" fmla="*/ 273243 w 622842"/>
                <a:gd name="connsiteY10" fmla="*/ 288 h 1744177"/>
                <a:gd name="connsiteX11" fmla="*/ 206401 w 622842"/>
                <a:gd name="connsiteY11" fmla="*/ 1197321 h 1744177"/>
                <a:gd name="connsiteX0" fmla="*/ 234310 w 622842"/>
                <a:gd name="connsiteY0" fmla="*/ 1160447 h 1746298"/>
                <a:gd name="connsiteX1" fmla="*/ 213545 w 622842"/>
                <a:gd name="connsiteY1" fmla="*/ 1491117 h 1746298"/>
                <a:gd name="connsiteX2" fmla="*/ 107386 w 622842"/>
                <a:gd name="connsiteY2" fmla="*/ 1600931 h 1746298"/>
                <a:gd name="connsiteX3" fmla="*/ 26921 w 622842"/>
                <a:gd name="connsiteY3" fmla="*/ 1643628 h 1746298"/>
                <a:gd name="connsiteX4" fmla="*/ 22159 w 622842"/>
                <a:gd name="connsiteY4" fmla="*/ 1725033 h 1746298"/>
                <a:gd name="connsiteX5" fmla="*/ 298605 w 622842"/>
                <a:gd name="connsiteY5" fmla="*/ 1746298 h 1746298"/>
                <a:gd name="connsiteX6" fmla="*/ 585684 w 622842"/>
                <a:gd name="connsiteY6" fmla="*/ 1725033 h 1746298"/>
                <a:gd name="connsiteX7" fmla="*/ 615200 w 622842"/>
                <a:gd name="connsiteY7" fmla="*/ 1672812 h 1746298"/>
                <a:gd name="connsiteX8" fmla="*/ 548083 w 622842"/>
                <a:gd name="connsiteY8" fmla="*/ 1597277 h 1746298"/>
                <a:gd name="connsiteX9" fmla="*/ 351768 w 622842"/>
                <a:gd name="connsiteY9" fmla="*/ 1501750 h 1746298"/>
                <a:gd name="connsiteX10" fmla="*/ 273243 w 622842"/>
                <a:gd name="connsiteY10" fmla="*/ 2409 h 1746298"/>
                <a:gd name="connsiteX11" fmla="*/ 234310 w 622842"/>
                <a:gd name="connsiteY11" fmla="*/ 1160447 h 1746298"/>
                <a:gd name="connsiteX0" fmla="*/ 234310 w 622842"/>
                <a:gd name="connsiteY0" fmla="*/ 1315626 h 1901477"/>
                <a:gd name="connsiteX1" fmla="*/ 213545 w 622842"/>
                <a:gd name="connsiteY1" fmla="*/ 1646296 h 1901477"/>
                <a:gd name="connsiteX2" fmla="*/ 107386 w 622842"/>
                <a:gd name="connsiteY2" fmla="*/ 1756110 h 1901477"/>
                <a:gd name="connsiteX3" fmla="*/ 26921 w 622842"/>
                <a:gd name="connsiteY3" fmla="*/ 1798807 h 1901477"/>
                <a:gd name="connsiteX4" fmla="*/ 22159 w 622842"/>
                <a:gd name="connsiteY4" fmla="*/ 1880212 h 1901477"/>
                <a:gd name="connsiteX5" fmla="*/ 298605 w 622842"/>
                <a:gd name="connsiteY5" fmla="*/ 1901477 h 1901477"/>
                <a:gd name="connsiteX6" fmla="*/ 585684 w 622842"/>
                <a:gd name="connsiteY6" fmla="*/ 1880212 h 1901477"/>
                <a:gd name="connsiteX7" fmla="*/ 615200 w 622842"/>
                <a:gd name="connsiteY7" fmla="*/ 1827991 h 1901477"/>
                <a:gd name="connsiteX8" fmla="*/ 548083 w 622842"/>
                <a:gd name="connsiteY8" fmla="*/ 1752456 h 1901477"/>
                <a:gd name="connsiteX9" fmla="*/ 351768 w 622842"/>
                <a:gd name="connsiteY9" fmla="*/ 1656929 h 1901477"/>
                <a:gd name="connsiteX10" fmla="*/ 273243 w 622842"/>
                <a:gd name="connsiteY10" fmla="*/ 157588 h 1901477"/>
                <a:gd name="connsiteX11" fmla="*/ 147355 w 622842"/>
                <a:gd name="connsiteY11" fmla="*/ 175730 h 1901477"/>
                <a:gd name="connsiteX12" fmla="*/ 234310 w 622842"/>
                <a:gd name="connsiteY12" fmla="*/ 1315626 h 1901477"/>
                <a:gd name="connsiteX0" fmla="*/ 234310 w 622842"/>
                <a:gd name="connsiteY0" fmla="*/ 1270233 h 1856084"/>
                <a:gd name="connsiteX1" fmla="*/ 213545 w 622842"/>
                <a:gd name="connsiteY1" fmla="*/ 1600903 h 1856084"/>
                <a:gd name="connsiteX2" fmla="*/ 107386 w 622842"/>
                <a:gd name="connsiteY2" fmla="*/ 1710717 h 1856084"/>
                <a:gd name="connsiteX3" fmla="*/ 26921 w 622842"/>
                <a:gd name="connsiteY3" fmla="*/ 1753414 h 1856084"/>
                <a:gd name="connsiteX4" fmla="*/ 22159 w 622842"/>
                <a:gd name="connsiteY4" fmla="*/ 1834819 h 1856084"/>
                <a:gd name="connsiteX5" fmla="*/ 298605 w 622842"/>
                <a:gd name="connsiteY5" fmla="*/ 1856084 h 1856084"/>
                <a:gd name="connsiteX6" fmla="*/ 585684 w 622842"/>
                <a:gd name="connsiteY6" fmla="*/ 1834819 h 1856084"/>
                <a:gd name="connsiteX7" fmla="*/ 615200 w 622842"/>
                <a:gd name="connsiteY7" fmla="*/ 1782598 h 1856084"/>
                <a:gd name="connsiteX8" fmla="*/ 548083 w 622842"/>
                <a:gd name="connsiteY8" fmla="*/ 1707063 h 1856084"/>
                <a:gd name="connsiteX9" fmla="*/ 351768 w 622842"/>
                <a:gd name="connsiteY9" fmla="*/ 1611536 h 1856084"/>
                <a:gd name="connsiteX10" fmla="*/ 273243 w 622842"/>
                <a:gd name="connsiteY10" fmla="*/ 112195 h 1856084"/>
                <a:gd name="connsiteX11" fmla="*/ 224107 w 622842"/>
                <a:gd name="connsiteY11" fmla="*/ 110841 h 1856084"/>
                <a:gd name="connsiteX12" fmla="*/ 147355 w 622842"/>
                <a:gd name="connsiteY12" fmla="*/ 130337 h 1856084"/>
                <a:gd name="connsiteX13" fmla="*/ 234310 w 622842"/>
                <a:gd name="connsiteY13" fmla="*/ 1270233 h 1856084"/>
                <a:gd name="connsiteX0" fmla="*/ 234310 w 622842"/>
                <a:gd name="connsiteY0" fmla="*/ 1270232 h 1856083"/>
                <a:gd name="connsiteX1" fmla="*/ 213545 w 622842"/>
                <a:gd name="connsiteY1" fmla="*/ 1600902 h 1856083"/>
                <a:gd name="connsiteX2" fmla="*/ 107386 w 622842"/>
                <a:gd name="connsiteY2" fmla="*/ 1710716 h 1856083"/>
                <a:gd name="connsiteX3" fmla="*/ 26921 w 622842"/>
                <a:gd name="connsiteY3" fmla="*/ 1753413 h 1856083"/>
                <a:gd name="connsiteX4" fmla="*/ 22159 w 622842"/>
                <a:gd name="connsiteY4" fmla="*/ 1834818 h 1856083"/>
                <a:gd name="connsiteX5" fmla="*/ 298605 w 622842"/>
                <a:gd name="connsiteY5" fmla="*/ 1856083 h 1856083"/>
                <a:gd name="connsiteX6" fmla="*/ 585684 w 622842"/>
                <a:gd name="connsiteY6" fmla="*/ 1834818 h 1856083"/>
                <a:gd name="connsiteX7" fmla="*/ 615200 w 622842"/>
                <a:gd name="connsiteY7" fmla="*/ 1782597 h 1856083"/>
                <a:gd name="connsiteX8" fmla="*/ 548083 w 622842"/>
                <a:gd name="connsiteY8" fmla="*/ 1707062 h 1856083"/>
                <a:gd name="connsiteX9" fmla="*/ 351768 w 622842"/>
                <a:gd name="connsiteY9" fmla="*/ 1611535 h 1856083"/>
                <a:gd name="connsiteX10" fmla="*/ 273243 w 622842"/>
                <a:gd name="connsiteY10" fmla="*/ 112194 h 1856083"/>
                <a:gd name="connsiteX11" fmla="*/ 224107 w 622842"/>
                <a:gd name="connsiteY11" fmla="*/ 110840 h 1856083"/>
                <a:gd name="connsiteX12" fmla="*/ 147355 w 622842"/>
                <a:gd name="connsiteY12" fmla="*/ 130336 h 1856083"/>
                <a:gd name="connsiteX13" fmla="*/ 234310 w 622842"/>
                <a:gd name="connsiteY13" fmla="*/ 1270232 h 1856083"/>
                <a:gd name="connsiteX0" fmla="*/ 234310 w 622842"/>
                <a:gd name="connsiteY0" fmla="*/ 1270232 h 1856083"/>
                <a:gd name="connsiteX1" fmla="*/ 213545 w 622842"/>
                <a:gd name="connsiteY1" fmla="*/ 1600902 h 1856083"/>
                <a:gd name="connsiteX2" fmla="*/ 107386 w 622842"/>
                <a:gd name="connsiteY2" fmla="*/ 1710716 h 1856083"/>
                <a:gd name="connsiteX3" fmla="*/ 26921 w 622842"/>
                <a:gd name="connsiteY3" fmla="*/ 1753413 h 1856083"/>
                <a:gd name="connsiteX4" fmla="*/ 22159 w 622842"/>
                <a:gd name="connsiteY4" fmla="*/ 1834818 h 1856083"/>
                <a:gd name="connsiteX5" fmla="*/ 298605 w 622842"/>
                <a:gd name="connsiteY5" fmla="*/ 1856083 h 1856083"/>
                <a:gd name="connsiteX6" fmla="*/ 585684 w 622842"/>
                <a:gd name="connsiteY6" fmla="*/ 1834818 h 1856083"/>
                <a:gd name="connsiteX7" fmla="*/ 615200 w 622842"/>
                <a:gd name="connsiteY7" fmla="*/ 1782597 h 1856083"/>
                <a:gd name="connsiteX8" fmla="*/ 548083 w 622842"/>
                <a:gd name="connsiteY8" fmla="*/ 1707062 h 1856083"/>
                <a:gd name="connsiteX9" fmla="*/ 351768 w 622842"/>
                <a:gd name="connsiteY9" fmla="*/ 1611535 h 1856083"/>
                <a:gd name="connsiteX10" fmla="*/ 273243 w 622842"/>
                <a:gd name="connsiteY10" fmla="*/ 112194 h 1856083"/>
                <a:gd name="connsiteX11" fmla="*/ 224107 w 622842"/>
                <a:gd name="connsiteY11" fmla="*/ 110840 h 1856083"/>
                <a:gd name="connsiteX12" fmla="*/ 147355 w 622842"/>
                <a:gd name="connsiteY12" fmla="*/ 130336 h 1856083"/>
                <a:gd name="connsiteX13" fmla="*/ 234310 w 622842"/>
                <a:gd name="connsiteY13" fmla="*/ 1270232 h 1856083"/>
                <a:gd name="connsiteX0" fmla="*/ 234310 w 622842"/>
                <a:gd name="connsiteY0" fmla="*/ 1179280 h 1765131"/>
                <a:gd name="connsiteX1" fmla="*/ 213545 w 622842"/>
                <a:gd name="connsiteY1" fmla="*/ 1509950 h 1765131"/>
                <a:gd name="connsiteX2" fmla="*/ 107386 w 622842"/>
                <a:gd name="connsiteY2" fmla="*/ 1619764 h 1765131"/>
                <a:gd name="connsiteX3" fmla="*/ 26921 w 622842"/>
                <a:gd name="connsiteY3" fmla="*/ 1662461 h 1765131"/>
                <a:gd name="connsiteX4" fmla="*/ 22159 w 622842"/>
                <a:gd name="connsiteY4" fmla="*/ 1743866 h 1765131"/>
                <a:gd name="connsiteX5" fmla="*/ 298605 w 622842"/>
                <a:gd name="connsiteY5" fmla="*/ 1765131 h 1765131"/>
                <a:gd name="connsiteX6" fmla="*/ 585684 w 622842"/>
                <a:gd name="connsiteY6" fmla="*/ 1743866 h 1765131"/>
                <a:gd name="connsiteX7" fmla="*/ 615200 w 622842"/>
                <a:gd name="connsiteY7" fmla="*/ 1691645 h 1765131"/>
                <a:gd name="connsiteX8" fmla="*/ 548083 w 622842"/>
                <a:gd name="connsiteY8" fmla="*/ 1616110 h 1765131"/>
                <a:gd name="connsiteX9" fmla="*/ 351768 w 622842"/>
                <a:gd name="connsiteY9" fmla="*/ 1520583 h 1765131"/>
                <a:gd name="connsiteX10" fmla="*/ 273243 w 622842"/>
                <a:gd name="connsiteY10" fmla="*/ 21242 h 1765131"/>
                <a:gd name="connsiteX11" fmla="*/ 224107 w 622842"/>
                <a:gd name="connsiteY11" fmla="*/ 19888 h 1765131"/>
                <a:gd name="connsiteX12" fmla="*/ 147355 w 622842"/>
                <a:gd name="connsiteY12" fmla="*/ 39384 h 1765131"/>
                <a:gd name="connsiteX13" fmla="*/ 234310 w 622842"/>
                <a:gd name="connsiteY13" fmla="*/ 1179280 h 1765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2842" h="1765131">
                  <a:moveTo>
                    <a:pt x="234310" y="1179280"/>
                  </a:moveTo>
                  <a:cubicBezTo>
                    <a:pt x="245342" y="1424374"/>
                    <a:pt x="234699" y="1436536"/>
                    <a:pt x="213545" y="1509950"/>
                  </a:cubicBezTo>
                  <a:cubicBezTo>
                    <a:pt x="192391" y="1583364"/>
                    <a:pt x="138490" y="1594346"/>
                    <a:pt x="107386" y="1619764"/>
                  </a:cubicBezTo>
                  <a:cubicBezTo>
                    <a:pt x="76282" y="1645182"/>
                    <a:pt x="41125" y="1641777"/>
                    <a:pt x="26921" y="1662461"/>
                  </a:cubicBezTo>
                  <a:cubicBezTo>
                    <a:pt x="12717" y="1683145"/>
                    <a:pt x="-23122" y="1726754"/>
                    <a:pt x="22159" y="1743866"/>
                  </a:cubicBezTo>
                  <a:cubicBezTo>
                    <a:pt x="67440" y="1760978"/>
                    <a:pt x="204684" y="1765131"/>
                    <a:pt x="298605" y="1765131"/>
                  </a:cubicBezTo>
                  <a:cubicBezTo>
                    <a:pt x="392526" y="1765131"/>
                    <a:pt x="532918" y="1756114"/>
                    <a:pt x="585684" y="1743866"/>
                  </a:cubicBezTo>
                  <a:cubicBezTo>
                    <a:pt x="638450" y="1731618"/>
                    <a:pt x="621467" y="1712938"/>
                    <a:pt x="615200" y="1691645"/>
                  </a:cubicBezTo>
                  <a:cubicBezTo>
                    <a:pt x="608933" y="1670352"/>
                    <a:pt x="591988" y="1644620"/>
                    <a:pt x="548083" y="1616110"/>
                  </a:cubicBezTo>
                  <a:cubicBezTo>
                    <a:pt x="504178" y="1587600"/>
                    <a:pt x="387210" y="1586150"/>
                    <a:pt x="351768" y="1520583"/>
                  </a:cubicBezTo>
                  <a:cubicBezTo>
                    <a:pt x="316326" y="1455016"/>
                    <a:pt x="284054" y="66635"/>
                    <a:pt x="273243" y="21242"/>
                  </a:cubicBezTo>
                  <a:cubicBezTo>
                    <a:pt x="262432" y="-24151"/>
                    <a:pt x="245088" y="16864"/>
                    <a:pt x="224107" y="19888"/>
                  </a:cubicBezTo>
                  <a:cubicBezTo>
                    <a:pt x="203126" y="22912"/>
                    <a:pt x="119489" y="-4368"/>
                    <a:pt x="147355" y="39384"/>
                  </a:cubicBezTo>
                  <a:cubicBezTo>
                    <a:pt x="161799" y="235640"/>
                    <a:pt x="223278" y="934186"/>
                    <a:pt x="234310" y="117928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34" name="Volný tvar 33"/>
            <p:cNvSpPr/>
            <p:nvPr/>
          </p:nvSpPr>
          <p:spPr>
            <a:xfrm>
              <a:off x="6218627" y="-164582"/>
              <a:ext cx="633009" cy="1794063"/>
            </a:xfrm>
            <a:custGeom>
              <a:avLst/>
              <a:gdLst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65492 w 633009"/>
                <a:gd name="connsiteY3" fmla="*/ 402431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50056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140807 w 633009"/>
                <a:gd name="connsiteY0" fmla="*/ 0 h 1794064"/>
                <a:gd name="connsiteX1" fmla="*/ 222654 w 633009"/>
                <a:gd name="connsiteY1" fmla="*/ 1488558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332192 w 633009"/>
                <a:gd name="connsiteY16" fmla="*/ 1257577 h 1794064"/>
                <a:gd name="connsiteX0" fmla="*/ 140807 w 633009"/>
                <a:gd name="connsiteY0" fmla="*/ 0 h 1794064"/>
                <a:gd name="connsiteX1" fmla="*/ 222654 w 633009"/>
                <a:gd name="connsiteY1" fmla="*/ 1488558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9630 w 633009"/>
                <a:gd name="connsiteY1" fmla="*/ 1257839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3009" h="1794064">
                  <a:moveTo>
                    <a:pt x="140807" y="0"/>
                  </a:moveTo>
                  <a:cubicBezTo>
                    <a:pt x="152118" y="86915"/>
                    <a:pt x="222736" y="991093"/>
                    <a:pt x="229630" y="1257839"/>
                  </a:cubicBezTo>
                  <a:cubicBezTo>
                    <a:pt x="236524" y="1524585"/>
                    <a:pt x="202782" y="1535830"/>
                    <a:pt x="182173" y="1600477"/>
                  </a:cubicBezTo>
                  <a:cubicBezTo>
                    <a:pt x="161564" y="1665124"/>
                    <a:pt x="129786" y="1631037"/>
                    <a:pt x="105973" y="1645721"/>
                  </a:cubicBezTo>
                  <a:cubicBezTo>
                    <a:pt x="82160" y="1660405"/>
                    <a:pt x="55967" y="1673899"/>
                    <a:pt x="39298" y="1688583"/>
                  </a:cubicBezTo>
                  <a:cubicBezTo>
                    <a:pt x="22629" y="1703267"/>
                    <a:pt x="9930" y="1719143"/>
                    <a:pt x="5961" y="1733827"/>
                  </a:cubicBezTo>
                  <a:cubicBezTo>
                    <a:pt x="1992" y="1748511"/>
                    <a:pt x="-9120" y="1767164"/>
                    <a:pt x="15486" y="1776689"/>
                  </a:cubicBezTo>
                  <a:cubicBezTo>
                    <a:pt x="40092" y="1786214"/>
                    <a:pt x="82161" y="1788596"/>
                    <a:pt x="153598" y="1790977"/>
                  </a:cubicBezTo>
                  <a:cubicBezTo>
                    <a:pt x="225035" y="1793358"/>
                    <a:pt x="367117" y="1796533"/>
                    <a:pt x="444111" y="1790977"/>
                  </a:cubicBezTo>
                  <a:cubicBezTo>
                    <a:pt x="521105" y="1785421"/>
                    <a:pt x="585796" y="1771530"/>
                    <a:pt x="615561" y="1757639"/>
                  </a:cubicBezTo>
                  <a:cubicBezTo>
                    <a:pt x="645326" y="1743748"/>
                    <a:pt x="629451" y="1722714"/>
                    <a:pt x="622704" y="1707633"/>
                  </a:cubicBezTo>
                  <a:cubicBezTo>
                    <a:pt x="615957" y="1692552"/>
                    <a:pt x="600479" y="1683027"/>
                    <a:pt x="575079" y="1667152"/>
                  </a:cubicBezTo>
                  <a:cubicBezTo>
                    <a:pt x="549679" y="1651277"/>
                    <a:pt x="507213" y="1629846"/>
                    <a:pt x="470304" y="1612383"/>
                  </a:cubicBezTo>
                  <a:cubicBezTo>
                    <a:pt x="433395" y="1594920"/>
                    <a:pt x="375451" y="1587380"/>
                    <a:pt x="353623" y="1562377"/>
                  </a:cubicBezTo>
                  <a:cubicBezTo>
                    <a:pt x="331795" y="1537374"/>
                    <a:pt x="341717" y="1505227"/>
                    <a:pt x="339336" y="1462364"/>
                  </a:cubicBezTo>
                  <a:cubicBezTo>
                    <a:pt x="336955" y="1419502"/>
                    <a:pt x="348667" y="1547846"/>
                    <a:pt x="339336" y="1305202"/>
                  </a:cubicBezTo>
                  <a:cubicBezTo>
                    <a:pt x="330005" y="1062558"/>
                    <a:pt x="286327" y="13247"/>
                    <a:pt x="283351" y="650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38" name="Šipka doprava 37"/>
          <p:cNvSpPr/>
          <p:nvPr/>
        </p:nvSpPr>
        <p:spPr>
          <a:xfrm rot="16200000">
            <a:off x="1439657" y="6397552"/>
            <a:ext cx="496313" cy="225690"/>
          </a:xfrm>
          <a:prstGeom prst="rightArrow">
            <a:avLst>
              <a:gd name="adj1" fmla="val 35909"/>
              <a:gd name="adj2" fmla="val 50000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9" name="TextovéPole 38"/>
          <p:cNvSpPr txBox="1"/>
          <p:nvPr/>
        </p:nvSpPr>
        <p:spPr>
          <a:xfrm>
            <a:off x="515853" y="5292688"/>
            <a:ext cx="10828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Excitační synapse</a:t>
            </a:r>
          </a:p>
        </p:txBody>
      </p:sp>
      <p:sp>
        <p:nvSpPr>
          <p:cNvPr id="40" name="TextovéPole 39"/>
          <p:cNvSpPr txBox="1"/>
          <p:nvPr/>
        </p:nvSpPr>
        <p:spPr>
          <a:xfrm>
            <a:off x="1835696" y="6203115"/>
            <a:ext cx="188665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akční </a:t>
            </a:r>
          </a:p>
          <a:p>
            <a:r>
              <a:rPr lang="cs-CZ" dirty="0"/>
              <a:t>potenciál</a:t>
            </a:r>
          </a:p>
        </p:txBody>
      </p:sp>
      <p:grpSp>
        <p:nvGrpSpPr>
          <p:cNvPr id="44" name="Skupina 43"/>
          <p:cNvGrpSpPr/>
          <p:nvPr/>
        </p:nvGrpSpPr>
        <p:grpSpPr>
          <a:xfrm>
            <a:off x="4417326" y="1311288"/>
            <a:ext cx="3903133" cy="2261728"/>
            <a:chOff x="536963" y="3861048"/>
            <a:chExt cx="3903133" cy="2261728"/>
          </a:xfrm>
        </p:grpSpPr>
        <p:sp>
          <p:nvSpPr>
            <p:cNvPr id="45" name="TextovéPole 44"/>
            <p:cNvSpPr txBox="1"/>
            <p:nvPr/>
          </p:nvSpPr>
          <p:spPr>
            <a:xfrm>
              <a:off x="3215960" y="5780112"/>
              <a:ext cx="122413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1600" dirty="0"/>
                <a:t>čas (</a:t>
              </a:r>
              <a:r>
                <a:rPr lang="cs-CZ" sz="1600" dirty="0" err="1"/>
                <a:t>ms</a:t>
              </a:r>
              <a:r>
                <a:rPr lang="cs-CZ" sz="1600" dirty="0"/>
                <a:t>)</a:t>
              </a:r>
            </a:p>
          </p:txBody>
        </p:sp>
        <p:grpSp>
          <p:nvGrpSpPr>
            <p:cNvPr id="46" name="Skupina 45"/>
            <p:cNvGrpSpPr/>
            <p:nvPr/>
          </p:nvGrpSpPr>
          <p:grpSpPr>
            <a:xfrm>
              <a:off x="536963" y="3861048"/>
              <a:ext cx="3386965" cy="2261728"/>
              <a:chOff x="536963" y="3861048"/>
              <a:chExt cx="3386965" cy="2261728"/>
            </a:xfrm>
          </p:grpSpPr>
          <p:cxnSp>
            <p:nvCxnSpPr>
              <p:cNvPr id="47" name="Přímá spojnice 46"/>
              <p:cNvCxnSpPr/>
              <p:nvPr/>
            </p:nvCxnSpPr>
            <p:spPr>
              <a:xfrm>
                <a:off x="1106091" y="4237021"/>
                <a:ext cx="0" cy="158400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Přímá spojnice 47"/>
              <p:cNvCxnSpPr/>
              <p:nvPr/>
            </p:nvCxnSpPr>
            <p:spPr>
              <a:xfrm flipH="1">
                <a:off x="1115616" y="5814643"/>
                <a:ext cx="2808312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9" name="Volný tvar 48"/>
              <p:cNvSpPr/>
              <p:nvPr/>
            </p:nvSpPr>
            <p:spPr>
              <a:xfrm>
                <a:off x="1119560" y="4445823"/>
                <a:ext cx="2782075" cy="841570"/>
              </a:xfrm>
              <a:custGeom>
                <a:avLst/>
                <a:gdLst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44310"/>
                  <a:gd name="connsiteX1" fmla="*/ 404037 w 2796363"/>
                  <a:gd name="connsiteY1" fmla="*/ 998136 h 1044310"/>
                  <a:gd name="connsiteX2" fmla="*/ 584791 w 2796363"/>
                  <a:gd name="connsiteY2" fmla="*/ 768040 h 1044310"/>
                  <a:gd name="connsiteX3" fmla="*/ 744279 w 2796363"/>
                  <a:gd name="connsiteY3" fmla="*/ 108821 h 1044310"/>
                  <a:gd name="connsiteX4" fmla="*/ 967563 w 2796363"/>
                  <a:gd name="connsiteY4" fmla="*/ 34393 h 1044310"/>
                  <a:gd name="connsiteX5" fmla="*/ 1329070 w 2796363"/>
                  <a:gd name="connsiteY5" fmla="*/ 459696 h 1044310"/>
                  <a:gd name="connsiteX6" fmla="*/ 1860698 w 2796363"/>
                  <a:gd name="connsiteY6" fmla="*/ 853100 h 1044310"/>
                  <a:gd name="connsiteX7" fmla="*/ 2317898 w 2796363"/>
                  <a:gd name="connsiteY7" fmla="*/ 980691 h 1044310"/>
                  <a:gd name="connsiteX8" fmla="*/ 2796363 w 2796363"/>
                  <a:gd name="connsiteY8" fmla="*/ 991324 h 1044310"/>
                  <a:gd name="connsiteX0" fmla="*/ 0 w 2782075"/>
                  <a:gd name="connsiteY0" fmla="*/ 983848 h 1015359"/>
                  <a:gd name="connsiteX1" fmla="*/ 389749 w 2782075"/>
                  <a:gd name="connsiteY1" fmla="*/ 998136 h 1015359"/>
                  <a:gd name="connsiteX2" fmla="*/ 570503 w 2782075"/>
                  <a:gd name="connsiteY2" fmla="*/ 768040 h 1015359"/>
                  <a:gd name="connsiteX3" fmla="*/ 729991 w 2782075"/>
                  <a:gd name="connsiteY3" fmla="*/ 108821 h 1015359"/>
                  <a:gd name="connsiteX4" fmla="*/ 953275 w 2782075"/>
                  <a:gd name="connsiteY4" fmla="*/ 34393 h 1015359"/>
                  <a:gd name="connsiteX5" fmla="*/ 1314782 w 2782075"/>
                  <a:gd name="connsiteY5" fmla="*/ 459696 h 1015359"/>
                  <a:gd name="connsiteX6" fmla="*/ 1846410 w 2782075"/>
                  <a:gd name="connsiteY6" fmla="*/ 853100 h 1015359"/>
                  <a:gd name="connsiteX7" fmla="*/ 2303610 w 2782075"/>
                  <a:gd name="connsiteY7" fmla="*/ 980691 h 1015359"/>
                  <a:gd name="connsiteX8" fmla="*/ 2782075 w 2782075"/>
                  <a:gd name="connsiteY8" fmla="*/ 991324 h 1015359"/>
                  <a:gd name="connsiteX0" fmla="*/ 0 w 2782075"/>
                  <a:gd name="connsiteY0" fmla="*/ 983848 h 997036"/>
                  <a:gd name="connsiteX1" fmla="*/ 408799 w 2782075"/>
                  <a:gd name="connsiteY1" fmla="*/ 962418 h 997036"/>
                  <a:gd name="connsiteX2" fmla="*/ 570503 w 2782075"/>
                  <a:gd name="connsiteY2" fmla="*/ 768040 h 997036"/>
                  <a:gd name="connsiteX3" fmla="*/ 729991 w 2782075"/>
                  <a:gd name="connsiteY3" fmla="*/ 108821 h 997036"/>
                  <a:gd name="connsiteX4" fmla="*/ 953275 w 2782075"/>
                  <a:gd name="connsiteY4" fmla="*/ 34393 h 997036"/>
                  <a:gd name="connsiteX5" fmla="*/ 1314782 w 2782075"/>
                  <a:gd name="connsiteY5" fmla="*/ 459696 h 997036"/>
                  <a:gd name="connsiteX6" fmla="*/ 1846410 w 2782075"/>
                  <a:gd name="connsiteY6" fmla="*/ 853100 h 997036"/>
                  <a:gd name="connsiteX7" fmla="*/ 2303610 w 2782075"/>
                  <a:gd name="connsiteY7" fmla="*/ 980691 h 997036"/>
                  <a:gd name="connsiteX8" fmla="*/ 2782075 w 2782075"/>
                  <a:gd name="connsiteY8" fmla="*/ 991324 h 997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82075" h="997036">
                    <a:moveTo>
                      <a:pt x="0" y="983848"/>
                    </a:moveTo>
                    <a:cubicBezTo>
                      <a:pt x="153286" y="1005999"/>
                      <a:pt x="313715" y="998386"/>
                      <a:pt x="408799" y="962418"/>
                    </a:cubicBezTo>
                    <a:cubicBezTo>
                      <a:pt x="503883" y="926450"/>
                      <a:pt x="516971" y="910306"/>
                      <a:pt x="570503" y="768040"/>
                    </a:cubicBezTo>
                    <a:cubicBezTo>
                      <a:pt x="624035" y="625774"/>
                      <a:pt x="666196" y="231095"/>
                      <a:pt x="729991" y="108821"/>
                    </a:cubicBezTo>
                    <a:cubicBezTo>
                      <a:pt x="793786" y="-13453"/>
                      <a:pt x="855810" y="-24086"/>
                      <a:pt x="953275" y="34393"/>
                    </a:cubicBezTo>
                    <a:cubicBezTo>
                      <a:pt x="1050740" y="92872"/>
                      <a:pt x="1165926" y="323245"/>
                      <a:pt x="1314782" y="459696"/>
                    </a:cubicBezTo>
                    <a:cubicBezTo>
                      <a:pt x="1463638" y="596147"/>
                      <a:pt x="1628442" y="745003"/>
                      <a:pt x="1846410" y="853100"/>
                    </a:cubicBezTo>
                    <a:cubicBezTo>
                      <a:pt x="2064378" y="961197"/>
                      <a:pt x="2147666" y="957654"/>
                      <a:pt x="2303610" y="980691"/>
                    </a:cubicBezTo>
                    <a:cubicBezTo>
                      <a:pt x="2459554" y="1003728"/>
                      <a:pt x="2620814" y="997526"/>
                      <a:pt x="2782075" y="991324"/>
                    </a:cubicBezTo>
                  </a:path>
                </a:pathLst>
              </a:custGeom>
              <a:noFill/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600"/>
              </a:p>
            </p:txBody>
          </p:sp>
          <p:sp>
            <p:nvSpPr>
              <p:cNvPr id="50" name="TextovéPole 49"/>
              <p:cNvSpPr txBox="1"/>
              <p:nvPr/>
            </p:nvSpPr>
            <p:spPr>
              <a:xfrm>
                <a:off x="536963" y="3861048"/>
                <a:ext cx="85443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sz="1600" dirty="0"/>
                  <a:t>napětí (</a:t>
                </a:r>
                <a:r>
                  <a:rPr lang="cs-CZ" sz="1600" dirty="0" err="1"/>
                  <a:t>mV</a:t>
                </a:r>
                <a:r>
                  <a:rPr lang="cs-CZ" sz="1600" dirty="0"/>
                  <a:t>)</a:t>
                </a:r>
              </a:p>
            </p:txBody>
          </p:sp>
          <p:sp>
            <p:nvSpPr>
              <p:cNvPr id="51" name="TextovéPole 50"/>
              <p:cNvSpPr txBox="1"/>
              <p:nvPr/>
            </p:nvSpPr>
            <p:spPr>
              <a:xfrm>
                <a:off x="632213" y="5302030"/>
                <a:ext cx="854432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sz="1600" dirty="0"/>
                  <a:t>-90</a:t>
                </a:r>
              </a:p>
            </p:txBody>
          </p:sp>
          <p:sp>
            <p:nvSpPr>
              <p:cNvPr id="52" name="TextovéPole 51"/>
              <p:cNvSpPr txBox="1"/>
              <p:nvPr/>
            </p:nvSpPr>
            <p:spPr>
              <a:xfrm>
                <a:off x="1290757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1600" dirty="0"/>
                  <a:t>0</a:t>
                </a:r>
              </a:p>
            </p:txBody>
          </p:sp>
          <p:sp>
            <p:nvSpPr>
              <p:cNvPr id="53" name="TextovéPole 52"/>
              <p:cNvSpPr txBox="1"/>
              <p:nvPr/>
            </p:nvSpPr>
            <p:spPr>
              <a:xfrm>
                <a:off x="1806436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1600" dirty="0"/>
                  <a:t>2</a:t>
                </a:r>
              </a:p>
            </p:txBody>
          </p:sp>
          <p:sp>
            <p:nvSpPr>
              <p:cNvPr id="54" name="TextovéPole 53"/>
              <p:cNvSpPr txBox="1"/>
              <p:nvPr/>
            </p:nvSpPr>
            <p:spPr>
              <a:xfrm>
                <a:off x="2322115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1600" dirty="0"/>
                  <a:t>4</a:t>
                </a:r>
              </a:p>
            </p:txBody>
          </p:sp>
          <p:sp>
            <p:nvSpPr>
              <p:cNvPr id="55" name="TextovéPole 54"/>
              <p:cNvSpPr txBox="1"/>
              <p:nvPr/>
            </p:nvSpPr>
            <p:spPr>
              <a:xfrm>
                <a:off x="2837793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1600" dirty="0"/>
                  <a:t>6</a:t>
                </a:r>
              </a:p>
            </p:txBody>
          </p:sp>
          <p:sp>
            <p:nvSpPr>
              <p:cNvPr id="56" name="TextovéPole 55"/>
              <p:cNvSpPr txBox="1"/>
              <p:nvPr/>
            </p:nvSpPr>
            <p:spPr>
              <a:xfrm>
                <a:off x="632213" y="4324678"/>
                <a:ext cx="854432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sz="1600" dirty="0"/>
                  <a:t>-70</a:t>
                </a:r>
              </a:p>
            </p:txBody>
          </p:sp>
        </p:grpSp>
      </p:grpSp>
      <p:sp>
        <p:nvSpPr>
          <p:cNvPr id="59" name="TextovéPole 58"/>
          <p:cNvSpPr txBox="1"/>
          <p:nvPr/>
        </p:nvSpPr>
        <p:spPr>
          <a:xfrm>
            <a:off x="3075470" y="5431187"/>
            <a:ext cx="8998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EPSP</a:t>
            </a:r>
          </a:p>
        </p:txBody>
      </p:sp>
      <p:sp>
        <p:nvSpPr>
          <p:cNvPr id="62" name="TextovéPole 61"/>
          <p:cNvSpPr txBox="1"/>
          <p:nvPr/>
        </p:nvSpPr>
        <p:spPr>
          <a:xfrm>
            <a:off x="5522929" y="2588620"/>
            <a:ext cx="8998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EPSP</a:t>
            </a:r>
          </a:p>
        </p:txBody>
      </p:sp>
      <p:sp>
        <p:nvSpPr>
          <p:cNvPr id="63" name="TextovéPole 62"/>
          <p:cNvSpPr txBox="1"/>
          <p:nvPr/>
        </p:nvSpPr>
        <p:spPr>
          <a:xfrm>
            <a:off x="6411091" y="1020557"/>
            <a:ext cx="270026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Dva EPSP, které vznikly na dendritu ve stejný čas</a:t>
            </a:r>
          </a:p>
        </p:txBody>
      </p:sp>
      <p:sp>
        <p:nvSpPr>
          <p:cNvPr id="64" name="TextovéPole 63"/>
          <p:cNvSpPr txBox="1"/>
          <p:nvPr/>
        </p:nvSpPr>
        <p:spPr>
          <a:xfrm>
            <a:off x="7361620" y="1811548"/>
            <a:ext cx="168850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Souhrnný PSP</a:t>
            </a:r>
          </a:p>
        </p:txBody>
      </p:sp>
      <p:cxnSp>
        <p:nvCxnSpPr>
          <p:cNvPr id="65" name="Přímá spojnice 64"/>
          <p:cNvCxnSpPr/>
          <p:nvPr/>
        </p:nvCxnSpPr>
        <p:spPr>
          <a:xfrm>
            <a:off x="6228184" y="1875730"/>
            <a:ext cx="912394" cy="1718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Volný tvar 56"/>
          <p:cNvSpPr>
            <a:spLocks noChangeAspect="1"/>
          </p:cNvSpPr>
          <p:nvPr/>
        </p:nvSpPr>
        <p:spPr>
          <a:xfrm>
            <a:off x="1941124" y="5369333"/>
            <a:ext cx="1706619" cy="611616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600"/>
          </a:p>
        </p:txBody>
      </p:sp>
      <p:sp>
        <p:nvSpPr>
          <p:cNvPr id="60" name="Volný tvar 59"/>
          <p:cNvSpPr/>
          <p:nvPr/>
        </p:nvSpPr>
        <p:spPr>
          <a:xfrm>
            <a:off x="5022216" y="2047546"/>
            <a:ext cx="2782075" cy="725740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600"/>
          </a:p>
        </p:txBody>
      </p:sp>
      <p:sp>
        <p:nvSpPr>
          <p:cNvPr id="66" name="Volný tvar 65"/>
          <p:cNvSpPr/>
          <p:nvPr/>
        </p:nvSpPr>
        <p:spPr>
          <a:xfrm>
            <a:off x="5009097" y="1464481"/>
            <a:ext cx="2782075" cy="1286888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38100">
            <a:solidFill>
              <a:srgbClr val="00B05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600"/>
          </a:p>
        </p:txBody>
      </p:sp>
      <p:sp>
        <p:nvSpPr>
          <p:cNvPr id="67" name="TextovéPole 66"/>
          <p:cNvSpPr txBox="1"/>
          <p:nvPr/>
        </p:nvSpPr>
        <p:spPr>
          <a:xfrm>
            <a:off x="395999" y="281914"/>
            <a:ext cx="544132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Sčítání postsynaptických potenciálů</a:t>
            </a:r>
          </a:p>
        </p:txBody>
      </p:sp>
      <p:sp>
        <p:nvSpPr>
          <p:cNvPr id="68" name="Plus 67"/>
          <p:cNvSpPr/>
          <p:nvPr/>
        </p:nvSpPr>
        <p:spPr>
          <a:xfrm flipH="1">
            <a:off x="1655501" y="4417450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9" name="Plus 68"/>
          <p:cNvSpPr/>
          <p:nvPr/>
        </p:nvSpPr>
        <p:spPr>
          <a:xfrm flipH="1">
            <a:off x="1860863" y="5369333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cxnSp>
        <p:nvCxnSpPr>
          <p:cNvPr id="70" name="Přímá spojnice se šipkou 69"/>
          <p:cNvCxnSpPr/>
          <p:nvPr/>
        </p:nvCxnSpPr>
        <p:spPr>
          <a:xfrm flipV="1">
            <a:off x="4568724" y="5013176"/>
            <a:ext cx="1143003" cy="34866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054201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 animBg="1"/>
      <p:bldP spid="28" grpId="0"/>
      <p:bldP spid="29" grpId="0"/>
      <p:bldP spid="30" grpId="0" animBg="1"/>
      <p:bldP spid="36" grpId="0"/>
      <p:bldP spid="38" grpId="0" animBg="1"/>
      <p:bldP spid="39" grpId="0"/>
      <p:bldP spid="40" grpId="0"/>
      <p:bldP spid="59" grpId="0"/>
      <p:bldP spid="62" grpId="0"/>
      <p:bldP spid="63" grpId="0"/>
      <p:bldP spid="64" grpId="0"/>
      <p:bldP spid="57" grpId="0" animBg="1"/>
      <p:bldP spid="60" grpId="0" animBg="1"/>
      <p:bldP spid="66" grpId="0" animBg="1"/>
      <p:bldP spid="68" grpId="0" animBg="1"/>
      <p:bldP spid="69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Skupina 73"/>
          <p:cNvGrpSpPr>
            <a:grpSpLocks noChangeAspect="1"/>
          </p:cNvGrpSpPr>
          <p:nvPr/>
        </p:nvGrpSpPr>
        <p:grpSpPr>
          <a:xfrm>
            <a:off x="26095" y="116632"/>
            <a:ext cx="9130093" cy="6322199"/>
            <a:chOff x="26094" y="1139249"/>
            <a:chExt cx="14304629" cy="9905344"/>
          </a:xfrm>
        </p:grpSpPr>
        <p:sp>
          <p:nvSpPr>
            <p:cNvPr id="75" name="Volný tvar 74"/>
            <p:cNvSpPr>
              <a:spLocks/>
            </p:cNvSpPr>
            <p:nvPr/>
          </p:nvSpPr>
          <p:spPr>
            <a:xfrm>
              <a:off x="26094" y="1139249"/>
              <a:ext cx="14304629" cy="9505900"/>
            </a:xfrm>
            <a:custGeom>
              <a:avLst/>
              <a:gdLst>
                <a:gd name="connsiteX0" fmla="*/ 244088 w 9068829"/>
                <a:gd name="connsiteY0" fmla="*/ 1719335 h 3517926"/>
                <a:gd name="connsiteX1" fmla="*/ 1453763 w 9068829"/>
                <a:gd name="connsiteY1" fmla="*/ 1995560 h 3517926"/>
                <a:gd name="connsiteX2" fmla="*/ 3425438 w 9068829"/>
                <a:gd name="connsiteY2" fmla="*/ 1919360 h 3517926"/>
                <a:gd name="connsiteX3" fmla="*/ 5873363 w 9068829"/>
                <a:gd name="connsiteY3" fmla="*/ 1728860 h 3517926"/>
                <a:gd name="connsiteX4" fmla="*/ 7616438 w 9068829"/>
                <a:gd name="connsiteY4" fmla="*/ 1185935 h 3517926"/>
                <a:gd name="connsiteX5" fmla="*/ 8426063 w 9068829"/>
                <a:gd name="connsiteY5" fmla="*/ 271535 h 3517926"/>
                <a:gd name="connsiteX6" fmla="*/ 9026138 w 9068829"/>
                <a:gd name="connsiteY6" fmla="*/ 14360 h 3517926"/>
                <a:gd name="connsiteX7" fmla="*/ 9007088 w 9068829"/>
                <a:gd name="connsiteY7" fmla="*/ 614435 h 3517926"/>
                <a:gd name="connsiteX8" fmla="*/ 9035663 w 9068829"/>
                <a:gd name="connsiteY8" fmla="*/ 2776610 h 3517926"/>
                <a:gd name="connsiteX9" fmla="*/ 8997563 w 9068829"/>
                <a:gd name="connsiteY9" fmla="*/ 3395735 h 3517926"/>
                <a:gd name="connsiteX10" fmla="*/ 8226038 w 9068829"/>
                <a:gd name="connsiteY10" fmla="*/ 3433835 h 3517926"/>
                <a:gd name="connsiteX11" fmla="*/ 7130663 w 9068829"/>
                <a:gd name="connsiteY11" fmla="*/ 3452885 h 3517926"/>
                <a:gd name="connsiteX12" fmla="*/ 7206863 w 9068829"/>
                <a:gd name="connsiteY12" fmla="*/ 2519435 h 3517926"/>
                <a:gd name="connsiteX13" fmla="*/ 7216388 w 9068829"/>
                <a:gd name="connsiteY13" fmla="*/ 2290835 h 3517926"/>
                <a:gd name="connsiteX14" fmla="*/ 6797288 w 9068829"/>
                <a:gd name="connsiteY14" fmla="*/ 2176535 h 3517926"/>
                <a:gd name="connsiteX15" fmla="*/ 5501888 w 9068829"/>
                <a:gd name="connsiteY15" fmla="*/ 2357510 h 3517926"/>
                <a:gd name="connsiteX16" fmla="*/ 4730363 w 9068829"/>
                <a:gd name="connsiteY16" fmla="*/ 2300360 h 3517926"/>
                <a:gd name="connsiteX17" fmla="*/ 4111238 w 9068829"/>
                <a:gd name="connsiteY17" fmla="*/ 2795660 h 3517926"/>
                <a:gd name="connsiteX18" fmla="*/ 3434963 w 9068829"/>
                <a:gd name="connsiteY18" fmla="*/ 3376685 h 3517926"/>
                <a:gd name="connsiteX19" fmla="*/ 3073013 w 9068829"/>
                <a:gd name="connsiteY19" fmla="*/ 3357635 h 3517926"/>
                <a:gd name="connsiteX20" fmla="*/ 3625463 w 9068829"/>
                <a:gd name="connsiteY20" fmla="*/ 2843285 h 3517926"/>
                <a:gd name="connsiteX21" fmla="*/ 3958838 w 9068829"/>
                <a:gd name="connsiteY21" fmla="*/ 2452760 h 3517926"/>
                <a:gd name="connsiteX22" fmla="*/ 2615813 w 9068829"/>
                <a:gd name="connsiteY22" fmla="*/ 2386085 h 3517926"/>
                <a:gd name="connsiteX23" fmla="*/ 863213 w 9068829"/>
                <a:gd name="connsiteY23" fmla="*/ 2205110 h 3517926"/>
                <a:gd name="connsiteX24" fmla="*/ 120263 w 9068829"/>
                <a:gd name="connsiteY24" fmla="*/ 2605160 h 3517926"/>
                <a:gd name="connsiteX25" fmla="*/ 44063 w 9068829"/>
                <a:gd name="connsiteY25" fmla="*/ 2443235 h 3517926"/>
                <a:gd name="connsiteX26" fmla="*/ 558413 w 9068829"/>
                <a:gd name="connsiteY26" fmla="*/ 2043185 h 3517926"/>
                <a:gd name="connsiteX27" fmla="*/ 110738 w 9068829"/>
                <a:gd name="connsiteY27" fmla="*/ 1833635 h 3517926"/>
                <a:gd name="connsiteX28" fmla="*/ 110738 w 9068829"/>
                <a:gd name="connsiteY28" fmla="*/ 1557410 h 3517926"/>
                <a:gd name="connsiteX29" fmla="*/ 244088 w 9068829"/>
                <a:gd name="connsiteY29" fmla="*/ 1719335 h 3517926"/>
                <a:gd name="connsiteX0" fmla="*/ 244088 w 9064448"/>
                <a:gd name="connsiteY0" fmla="*/ 1719335 h 3805403"/>
                <a:gd name="connsiteX1" fmla="*/ 1453763 w 9064448"/>
                <a:gd name="connsiteY1" fmla="*/ 1995560 h 3805403"/>
                <a:gd name="connsiteX2" fmla="*/ 3425438 w 9064448"/>
                <a:gd name="connsiteY2" fmla="*/ 1919360 h 3805403"/>
                <a:gd name="connsiteX3" fmla="*/ 5873363 w 9064448"/>
                <a:gd name="connsiteY3" fmla="*/ 1728860 h 3805403"/>
                <a:gd name="connsiteX4" fmla="*/ 7616438 w 9064448"/>
                <a:gd name="connsiteY4" fmla="*/ 1185935 h 3805403"/>
                <a:gd name="connsiteX5" fmla="*/ 8426063 w 9064448"/>
                <a:gd name="connsiteY5" fmla="*/ 271535 h 3805403"/>
                <a:gd name="connsiteX6" fmla="*/ 9026138 w 9064448"/>
                <a:gd name="connsiteY6" fmla="*/ 14360 h 3805403"/>
                <a:gd name="connsiteX7" fmla="*/ 9007088 w 9064448"/>
                <a:gd name="connsiteY7" fmla="*/ 614435 h 3805403"/>
                <a:gd name="connsiteX8" fmla="*/ 9035663 w 9064448"/>
                <a:gd name="connsiteY8" fmla="*/ 2776610 h 3805403"/>
                <a:gd name="connsiteX9" fmla="*/ 8997563 w 9064448"/>
                <a:gd name="connsiteY9" fmla="*/ 3395735 h 3805403"/>
                <a:gd name="connsiteX10" fmla="*/ 8959463 w 9064448"/>
                <a:gd name="connsiteY10" fmla="*/ 3805310 h 3805403"/>
                <a:gd name="connsiteX11" fmla="*/ 8226038 w 9064448"/>
                <a:gd name="connsiteY11" fmla="*/ 3433835 h 3805403"/>
                <a:gd name="connsiteX12" fmla="*/ 7130663 w 9064448"/>
                <a:gd name="connsiteY12" fmla="*/ 3452885 h 3805403"/>
                <a:gd name="connsiteX13" fmla="*/ 7206863 w 9064448"/>
                <a:gd name="connsiteY13" fmla="*/ 2519435 h 3805403"/>
                <a:gd name="connsiteX14" fmla="*/ 7216388 w 9064448"/>
                <a:gd name="connsiteY14" fmla="*/ 2290835 h 3805403"/>
                <a:gd name="connsiteX15" fmla="*/ 6797288 w 9064448"/>
                <a:gd name="connsiteY15" fmla="*/ 2176535 h 3805403"/>
                <a:gd name="connsiteX16" fmla="*/ 5501888 w 9064448"/>
                <a:gd name="connsiteY16" fmla="*/ 2357510 h 3805403"/>
                <a:gd name="connsiteX17" fmla="*/ 4730363 w 9064448"/>
                <a:gd name="connsiteY17" fmla="*/ 2300360 h 3805403"/>
                <a:gd name="connsiteX18" fmla="*/ 4111238 w 9064448"/>
                <a:gd name="connsiteY18" fmla="*/ 2795660 h 3805403"/>
                <a:gd name="connsiteX19" fmla="*/ 3434963 w 9064448"/>
                <a:gd name="connsiteY19" fmla="*/ 3376685 h 3805403"/>
                <a:gd name="connsiteX20" fmla="*/ 3073013 w 9064448"/>
                <a:gd name="connsiteY20" fmla="*/ 3357635 h 3805403"/>
                <a:gd name="connsiteX21" fmla="*/ 3625463 w 9064448"/>
                <a:gd name="connsiteY21" fmla="*/ 2843285 h 3805403"/>
                <a:gd name="connsiteX22" fmla="*/ 3958838 w 9064448"/>
                <a:gd name="connsiteY22" fmla="*/ 2452760 h 3805403"/>
                <a:gd name="connsiteX23" fmla="*/ 2615813 w 9064448"/>
                <a:gd name="connsiteY23" fmla="*/ 2386085 h 3805403"/>
                <a:gd name="connsiteX24" fmla="*/ 863213 w 9064448"/>
                <a:gd name="connsiteY24" fmla="*/ 2205110 h 3805403"/>
                <a:gd name="connsiteX25" fmla="*/ 120263 w 9064448"/>
                <a:gd name="connsiteY25" fmla="*/ 2605160 h 3805403"/>
                <a:gd name="connsiteX26" fmla="*/ 44063 w 9064448"/>
                <a:gd name="connsiteY26" fmla="*/ 2443235 h 3805403"/>
                <a:gd name="connsiteX27" fmla="*/ 558413 w 9064448"/>
                <a:gd name="connsiteY27" fmla="*/ 2043185 h 3805403"/>
                <a:gd name="connsiteX28" fmla="*/ 110738 w 9064448"/>
                <a:gd name="connsiteY28" fmla="*/ 1833635 h 3805403"/>
                <a:gd name="connsiteX29" fmla="*/ 110738 w 9064448"/>
                <a:gd name="connsiteY29" fmla="*/ 1557410 h 3805403"/>
                <a:gd name="connsiteX30" fmla="*/ 244088 w 9064448"/>
                <a:gd name="connsiteY30" fmla="*/ 1719335 h 3805403"/>
                <a:gd name="connsiteX0" fmla="*/ 244088 w 9064448"/>
                <a:gd name="connsiteY0" fmla="*/ 1719335 h 3847381"/>
                <a:gd name="connsiteX1" fmla="*/ 1453763 w 9064448"/>
                <a:gd name="connsiteY1" fmla="*/ 1995560 h 3847381"/>
                <a:gd name="connsiteX2" fmla="*/ 3425438 w 9064448"/>
                <a:gd name="connsiteY2" fmla="*/ 1919360 h 3847381"/>
                <a:gd name="connsiteX3" fmla="*/ 5873363 w 9064448"/>
                <a:gd name="connsiteY3" fmla="*/ 1728860 h 3847381"/>
                <a:gd name="connsiteX4" fmla="*/ 7616438 w 9064448"/>
                <a:gd name="connsiteY4" fmla="*/ 1185935 h 3847381"/>
                <a:gd name="connsiteX5" fmla="*/ 8426063 w 9064448"/>
                <a:gd name="connsiteY5" fmla="*/ 271535 h 3847381"/>
                <a:gd name="connsiteX6" fmla="*/ 9026138 w 9064448"/>
                <a:gd name="connsiteY6" fmla="*/ 14360 h 3847381"/>
                <a:gd name="connsiteX7" fmla="*/ 9007088 w 9064448"/>
                <a:gd name="connsiteY7" fmla="*/ 614435 h 3847381"/>
                <a:gd name="connsiteX8" fmla="*/ 9035663 w 9064448"/>
                <a:gd name="connsiteY8" fmla="*/ 2776610 h 3847381"/>
                <a:gd name="connsiteX9" fmla="*/ 8997563 w 9064448"/>
                <a:gd name="connsiteY9" fmla="*/ 3395735 h 3847381"/>
                <a:gd name="connsiteX10" fmla="*/ 8959463 w 9064448"/>
                <a:gd name="connsiteY10" fmla="*/ 3805310 h 3847381"/>
                <a:gd name="connsiteX11" fmla="*/ 8159363 w 9064448"/>
                <a:gd name="connsiteY11" fmla="*/ 3824360 h 3847381"/>
                <a:gd name="connsiteX12" fmla="*/ 7130663 w 9064448"/>
                <a:gd name="connsiteY12" fmla="*/ 3452885 h 3847381"/>
                <a:gd name="connsiteX13" fmla="*/ 7206863 w 9064448"/>
                <a:gd name="connsiteY13" fmla="*/ 2519435 h 3847381"/>
                <a:gd name="connsiteX14" fmla="*/ 7216388 w 9064448"/>
                <a:gd name="connsiteY14" fmla="*/ 2290835 h 3847381"/>
                <a:gd name="connsiteX15" fmla="*/ 6797288 w 9064448"/>
                <a:gd name="connsiteY15" fmla="*/ 2176535 h 3847381"/>
                <a:gd name="connsiteX16" fmla="*/ 5501888 w 9064448"/>
                <a:gd name="connsiteY16" fmla="*/ 2357510 h 3847381"/>
                <a:gd name="connsiteX17" fmla="*/ 4730363 w 9064448"/>
                <a:gd name="connsiteY17" fmla="*/ 2300360 h 3847381"/>
                <a:gd name="connsiteX18" fmla="*/ 4111238 w 9064448"/>
                <a:gd name="connsiteY18" fmla="*/ 2795660 h 3847381"/>
                <a:gd name="connsiteX19" fmla="*/ 3434963 w 9064448"/>
                <a:gd name="connsiteY19" fmla="*/ 3376685 h 3847381"/>
                <a:gd name="connsiteX20" fmla="*/ 3073013 w 9064448"/>
                <a:gd name="connsiteY20" fmla="*/ 3357635 h 3847381"/>
                <a:gd name="connsiteX21" fmla="*/ 3625463 w 9064448"/>
                <a:gd name="connsiteY21" fmla="*/ 2843285 h 3847381"/>
                <a:gd name="connsiteX22" fmla="*/ 3958838 w 9064448"/>
                <a:gd name="connsiteY22" fmla="*/ 2452760 h 3847381"/>
                <a:gd name="connsiteX23" fmla="*/ 2615813 w 9064448"/>
                <a:gd name="connsiteY23" fmla="*/ 2386085 h 3847381"/>
                <a:gd name="connsiteX24" fmla="*/ 863213 w 9064448"/>
                <a:gd name="connsiteY24" fmla="*/ 2205110 h 3847381"/>
                <a:gd name="connsiteX25" fmla="*/ 120263 w 9064448"/>
                <a:gd name="connsiteY25" fmla="*/ 2605160 h 3847381"/>
                <a:gd name="connsiteX26" fmla="*/ 44063 w 9064448"/>
                <a:gd name="connsiteY26" fmla="*/ 2443235 h 3847381"/>
                <a:gd name="connsiteX27" fmla="*/ 558413 w 9064448"/>
                <a:gd name="connsiteY27" fmla="*/ 2043185 h 3847381"/>
                <a:gd name="connsiteX28" fmla="*/ 110738 w 9064448"/>
                <a:gd name="connsiteY28" fmla="*/ 1833635 h 3847381"/>
                <a:gd name="connsiteX29" fmla="*/ 110738 w 9064448"/>
                <a:gd name="connsiteY29" fmla="*/ 1557410 h 3847381"/>
                <a:gd name="connsiteX30" fmla="*/ 244088 w 9064448"/>
                <a:gd name="connsiteY30" fmla="*/ 1719335 h 3847381"/>
                <a:gd name="connsiteX0" fmla="*/ 244088 w 9064448"/>
                <a:gd name="connsiteY0" fmla="*/ 1719335 h 3848391"/>
                <a:gd name="connsiteX1" fmla="*/ 1453763 w 9064448"/>
                <a:gd name="connsiteY1" fmla="*/ 1995560 h 3848391"/>
                <a:gd name="connsiteX2" fmla="*/ 3425438 w 9064448"/>
                <a:gd name="connsiteY2" fmla="*/ 1919360 h 3848391"/>
                <a:gd name="connsiteX3" fmla="*/ 5873363 w 9064448"/>
                <a:gd name="connsiteY3" fmla="*/ 1728860 h 3848391"/>
                <a:gd name="connsiteX4" fmla="*/ 7616438 w 9064448"/>
                <a:gd name="connsiteY4" fmla="*/ 1185935 h 3848391"/>
                <a:gd name="connsiteX5" fmla="*/ 8426063 w 9064448"/>
                <a:gd name="connsiteY5" fmla="*/ 271535 h 3848391"/>
                <a:gd name="connsiteX6" fmla="*/ 9026138 w 9064448"/>
                <a:gd name="connsiteY6" fmla="*/ 14360 h 3848391"/>
                <a:gd name="connsiteX7" fmla="*/ 9007088 w 9064448"/>
                <a:gd name="connsiteY7" fmla="*/ 614435 h 3848391"/>
                <a:gd name="connsiteX8" fmla="*/ 9035663 w 9064448"/>
                <a:gd name="connsiteY8" fmla="*/ 2776610 h 3848391"/>
                <a:gd name="connsiteX9" fmla="*/ 8997563 w 9064448"/>
                <a:gd name="connsiteY9" fmla="*/ 3395735 h 3848391"/>
                <a:gd name="connsiteX10" fmla="*/ 8959463 w 9064448"/>
                <a:gd name="connsiteY10" fmla="*/ 3805310 h 3848391"/>
                <a:gd name="connsiteX11" fmla="*/ 8159363 w 9064448"/>
                <a:gd name="connsiteY11" fmla="*/ 3824360 h 3848391"/>
                <a:gd name="connsiteX12" fmla="*/ 7054463 w 9064448"/>
                <a:gd name="connsiteY12" fmla="*/ 3719585 h 3848391"/>
                <a:gd name="connsiteX13" fmla="*/ 7206863 w 9064448"/>
                <a:gd name="connsiteY13" fmla="*/ 2519435 h 3848391"/>
                <a:gd name="connsiteX14" fmla="*/ 7216388 w 9064448"/>
                <a:gd name="connsiteY14" fmla="*/ 2290835 h 3848391"/>
                <a:gd name="connsiteX15" fmla="*/ 6797288 w 9064448"/>
                <a:gd name="connsiteY15" fmla="*/ 2176535 h 3848391"/>
                <a:gd name="connsiteX16" fmla="*/ 5501888 w 9064448"/>
                <a:gd name="connsiteY16" fmla="*/ 2357510 h 3848391"/>
                <a:gd name="connsiteX17" fmla="*/ 4730363 w 9064448"/>
                <a:gd name="connsiteY17" fmla="*/ 2300360 h 3848391"/>
                <a:gd name="connsiteX18" fmla="*/ 4111238 w 9064448"/>
                <a:gd name="connsiteY18" fmla="*/ 2795660 h 3848391"/>
                <a:gd name="connsiteX19" fmla="*/ 3434963 w 9064448"/>
                <a:gd name="connsiteY19" fmla="*/ 3376685 h 3848391"/>
                <a:gd name="connsiteX20" fmla="*/ 3073013 w 9064448"/>
                <a:gd name="connsiteY20" fmla="*/ 3357635 h 3848391"/>
                <a:gd name="connsiteX21" fmla="*/ 3625463 w 9064448"/>
                <a:gd name="connsiteY21" fmla="*/ 2843285 h 3848391"/>
                <a:gd name="connsiteX22" fmla="*/ 3958838 w 9064448"/>
                <a:gd name="connsiteY22" fmla="*/ 2452760 h 3848391"/>
                <a:gd name="connsiteX23" fmla="*/ 2615813 w 9064448"/>
                <a:gd name="connsiteY23" fmla="*/ 2386085 h 3848391"/>
                <a:gd name="connsiteX24" fmla="*/ 863213 w 9064448"/>
                <a:gd name="connsiteY24" fmla="*/ 2205110 h 3848391"/>
                <a:gd name="connsiteX25" fmla="*/ 120263 w 9064448"/>
                <a:gd name="connsiteY25" fmla="*/ 2605160 h 3848391"/>
                <a:gd name="connsiteX26" fmla="*/ 44063 w 9064448"/>
                <a:gd name="connsiteY26" fmla="*/ 2443235 h 3848391"/>
                <a:gd name="connsiteX27" fmla="*/ 558413 w 9064448"/>
                <a:gd name="connsiteY27" fmla="*/ 2043185 h 3848391"/>
                <a:gd name="connsiteX28" fmla="*/ 110738 w 9064448"/>
                <a:gd name="connsiteY28" fmla="*/ 1833635 h 3848391"/>
                <a:gd name="connsiteX29" fmla="*/ 110738 w 9064448"/>
                <a:gd name="connsiteY29" fmla="*/ 1557410 h 3848391"/>
                <a:gd name="connsiteX30" fmla="*/ 244088 w 9064448"/>
                <a:gd name="connsiteY30" fmla="*/ 1719335 h 3848391"/>
                <a:gd name="connsiteX0" fmla="*/ 244088 w 9064448"/>
                <a:gd name="connsiteY0" fmla="*/ 1719335 h 3848391"/>
                <a:gd name="connsiteX1" fmla="*/ 1453763 w 9064448"/>
                <a:gd name="connsiteY1" fmla="*/ 1995560 h 3848391"/>
                <a:gd name="connsiteX2" fmla="*/ 3425438 w 9064448"/>
                <a:gd name="connsiteY2" fmla="*/ 1919360 h 3848391"/>
                <a:gd name="connsiteX3" fmla="*/ 5873363 w 9064448"/>
                <a:gd name="connsiteY3" fmla="*/ 1728860 h 3848391"/>
                <a:gd name="connsiteX4" fmla="*/ 7616438 w 9064448"/>
                <a:gd name="connsiteY4" fmla="*/ 1185935 h 3848391"/>
                <a:gd name="connsiteX5" fmla="*/ 8426063 w 9064448"/>
                <a:gd name="connsiteY5" fmla="*/ 271535 h 3848391"/>
                <a:gd name="connsiteX6" fmla="*/ 9026138 w 9064448"/>
                <a:gd name="connsiteY6" fmla="*/ 14360 h 3848391"/>
                <a:gd name="connsiteX7" fmla="*/ 9007088 w 9064448"/>
                <a:gd name="connsiteY7" fmla="*/ 614435 h 3848391"/>
                <a:gd name="connsiteX8" fmla="*/ 9035663 w 9064448"/>
                <a:gd name="connsiteY8" fmla="*/ 2776610 h 3848391"/>
                <a:gd name="connsiteX9" fmla="*/ 9035663 w 9064448"/>
                <a:gd name="connsiteY9" fmla="*/ 3462410 h 3848391"/>
                <a:gd name="connsiteX10" fmla="*/ 8959463 w 9064448"/>
                <a:gd name="connsiteY10" fmla="*/ 3805310 h 3848391"/>
                <a:gd name="connsiteX11" fmla="*/ 8159363 w 9064448"/>
                <a:gd name="connsiteY11" fmla="*/ 3824360 h 3848391"/>
                <a:gd name="connsiteX12" fmla="*/ 7054463 w 9064448"/>
                <a:gd name="connsiteY12" fmla="*/ 3719585 h 3848391"/>
                <a:gd name="connsiteX13" fmla="*/ 7206863 w 9064448"/>
                <a:gd name="connsiteY13" fmla="*/ 2519435 h 3848391"/>
                <a:gd name="connsiteX14" fmla="*/ 7216388 w 9064448"/>
                <a:gd name="connsiteY14" fmla="*/ 2290835 h 3848391"/>
                <a:gd name="connsiteX15" fmla="*/ 6797288 w 9064448"/>
                <a:gd name="connsiteY15" fmla="*/ 2176535 h 3848391"/>
                <a:gd name="connsiteX16" fmla="*/ 5501888 w 9064448"/>
                <a:gd name="connsiteY16" fmla="*/ 2357510 h 3848391"/>
                <a:gd name="connsiteX17" fmla="*/ 4730363 w 9064448"/>
                <a:gd name="connsiteY17" fmla="*/ 2300360 h 3848391"/>
                <a:gd name="connsiteX18" fmla="*/ 4111238 w 9064448"/>
                <a:gd name="connsiteY18" fmla="*/ 2795660 h 3848391"/>
                <a:gd name="connsiteX19" fmla="*/ 3434963 w 9064448"/>
                <a:gd name="connsiteY19" fmla="*/ 3376685 h 3848391"/>
                <a:gd name="connsiteX20" fmla="*/ 3073013 w 9064448"/>
                <a:gd name="connsiteY20" fmla="*/ 3357635 h 3848391"/>
                <a:gd name="connsiteX21" fmla="*/ 3625463 w 9064448"/>
                <a:gd name="connsiteY21" fmla="*/ 2843285 h 3848391"/>
                <a:gd name="connsiteX22" fmla="*/ 3958838 w 9064448"/>
                <a:gd name="connsiteY22" fmla="*/ 2452760 h 3848391"/>
                <a:gd name="connsiteX23" fmla="*/ 2615813 w 9064448"/>
                <a:gd name="connsiteY23" fmla="*/ 2386085 h 3848391"/>
                <a:gd name="connsiteX24" fmla="*/ 863213 w 9064448"/>
                <a:gd name="connsiteY24" fmla="*/ 2205110 h 3848391"/>
                <a:gd name="connsiteX25" fmla="*/ 120263 w 9064448"/>
                <a:gd name="connsiteY25" fmla="*/ 2605160 h 3848391"/>
                <a:gd name="connsiteX26" fmla="*/ 44063 w 9064448"/>
                <a:gd name="connsiteY26" fmla="*/ 2443235 h 3848391"/>
                <a:gd name="connsiteX27" fmla="*/ 558413 w 9064448"/>
                <a:gd name="connsiteY27" fmla="*/ 2043185 h 3848391"/>
                <a:gd name="connsiteX28" fmla="*/ 110738 w 9064448"/>
                <a:gd name="connsiteY28" fmla="*/ 1833635 h 3848391"/>
                <a:gd name="connsiteX29" fmla="*/ 110738 w 9064448"/>
                <a:gd name="connsiteY29" fmla="*/ 1557410 h 3848391"/>
                <a:gd name="connsiteX30" fmla="*/ 244088 w 9064448"/>
                <a:gd name="connsiteY30" fmla="*/ 1719335 h 3848391"/>
                <a:gd name="connsiteX0" fmla="*/ 244088 w 9073516"/>
                <a:gd name="connsiteY0" fmla="*/ 1723332 h 3852388"/>
                <a:gd name="connsiteX1" fmla="*/ 1453763 w 9073516"/>
                <a:gd name="connsiteY1" fmla="*/ 1999557 h 3852388"/>
                <a:gd name="connsiteX2" fmla="*/ 3425438 w 9073516"/>
                <a:gd name="connsiteY2" fmla="*/ 1923357 h 3852388"/>
                <a:gd name="connsiteX3" fmla="*/ 5873363 w 9073516"/>
                <a:gd name="connsiteY3" fmla="*/ 1732857 h 3852388"/>
                <a:gd name="connsiteX4" fmla="*/ 7616438 w 9073516"/>
                <a:gd name="connsiteY4" fmla="*/ 1189932 h 3852388"/>
                <a:gd name="connsiteX5" fmla="*/ 8426063 w 9073516"/>
                <a:gd name="connsiteY5" fmla="*/ 275532 h 3852388"/>
                <a:gd name="connsiteX6" fmla="*/ 9026138 w 9073516"/>
                <a:gd name="connsiteY6" fmla="*/ 18357 h 3852388"/>
                <a:gd name="connsiteX7" fmla="*/ 9035663 w 9073516"/>
                <a:gd name="connsiteY7" fmla="*/ 685107 h 3852388"/>
                <a:gd name="connsiteX8" fmla="*/ 9035663 w 9073516"/>
                <a:gd name="connsiteY8" fmla="*/ 2780607 h 3852388"/>
                <a:gd name="connsiteX9" fmla="*/ 9035663 w 9073516"/>
                <a:gd name="connsiteY9" fmla="*/ 3466407 h 3852388"/>
                <a:gd name="connsiteX10" fmla="*/ 8959463 w 9073516"/>
                <a:gd name="connsiteY10" fmla="*/ 3809307 h 3852388"/>
                <a:gd name="connsiteX11" fmla="*/ 8159363 w 9073516"/>
                <a:gd name="connsiteY11" fmla="*/ 3828357 h 3852388"/>
                <a:gd name="connsiteX12" fmla="*/ 7054463 w 9073516"/>
                <a:gd name="connsiteY12" fmla="*/ 3723582 h 3852388"/>
                <a:gd name="connsiteX13" fmla="*/ 7206863 w 9073516"/>
                <a:gd name="connsiteY13" fmla="*/ 2523432 h 3852388"/>
                <a:gd name="connsiteX14" fmla="*/ 7216388 w 9073516"/>
                <a:gd name="connsiteY14" fmla="*/ 2294832 h 3852388"/>
                <a:gd name="connsiteX15" fmla="*/ 6797288 w 9073516"/>
                <a:gd name="connsiteY15" fmla="*/ 2180532 h 3852388"/>
                <a:gd name="connsiteX16" fmla="*/ 5501888 w 9073516"/>
                <a:gd name="connsiteY16" fmla="*/ 2361507 h 3852388"/>
                <a:gd name="connsiteX17" fmla="*/ 4730363 w 9073516"/>
                <a:gd name="connsiteY17" fmla="*/ 2304357 h 3852388"/>
                <a:gd name="connsiteX18" fmla="*/ 4111238 w 9073516"/>
                <a:gd name="connsiteY18" fmla="*/ 2799657 h 3852388"/>
                <a:gd name="connsiteX19" fmla="*/ 3434963 w 9073516"/>
                <a:gd name="connsiteY19" fmla="*/ 3380682 h 3852388"/>
                <a:gd name="connsiteX20" fmla="*/ 3073013 w 9073516"/>
                <a:gd name="connsiteY20" fmla="*/ 3361632 h 3852388"/>
                <a:gd name="connsiteX21" fmla="*/ 3625463 w 9073516"/>
                <a:gd name="connsiteY21" fmla="*/ 2847282 h 3852388"/>
                <a:gd name="connsiteX22" fmla="*/ 3958838 w 9073516"/>
                <a:gd name="connsiteY22" fmla="*/ 2456757 h 3852388"/>
                <a:gd name="connsiteX23" fmla="*/ 2615813 w 9073516"/>
                <a:gd name="connsiteY23" fmla="*/ 2390082 h 3852388"/>
                <a:gd name="connsiteX24" fmla="*/ 863213 w 9073516"/>
                <a:gd name="connsiteY24" fmla="*/ 2209107 h 3852388"/>
                <a:gd name="connsiteX25" fmla="*/ 120263 w 9073516"/>
                <a:gd name="connsiteY25" fmla="*/ 2609157 h 3852388"/>
                <a:gd name="connsiteX26" fmla="*/ 44063 w 9073516"/>
                <a:gd name="connsiteY26" fmla="*/ 2447232 h 3852388"/>
                <a:gd name="connsiteX27" fmla="*/ 558413 w 9073516"/>
                <a:gd name="connsiteY27" fmla="*/ 2047182 h 3852388"/>
                <a:gd name="connsiteX28" fmla="*/ 110738 w 9073516"/>
                <a:gd name="connsiteY28" fmla="*/ 1837632 h 3852388"/>
                <a:gd name="connsiteX29" fmla="*/ 110738 w 9073516"/>
                <a:gd name="connsiteY29" fmla="*/ 1561407 h 3852388"/>
                <a:gd name="connsiteX30" fmla="*/ 244088 w 9073516"/>
                <a:gd name="connsiteY30" fmla="*/ 1723332 h 3852388"/>
                <a:gd name="connsiteX0" fmla="*/ 244088 w 9041124"/>
                <a:gd name="connsiteY0" fmla="*/ 1741053 h 3870109"/>
                <a:gd name="connsiteX1" fmla="*/ 1453763 w 9041124"/>
                <a:gd name="connsiteY1" fmla="*/ 2017278 h 3870109"/>
                <a:gd name="connsiteX2" fmla="*/ 3425438 w 9041124"/>
                <a:gd name="connsiteY2" fmla="*/ 1941078 h 3870109"/>
                <a:gd name="connsiteX3" fmla="*/ 5873363 w 9041124"/>
                <a:gd name="connsiteY3" fmla="*/ 1750578 h 3870109"/>
                <a:gd name="connsiteX4" fmla="*/ 7616438 w 9041124"/>
                <a:gd name="connsiteY4" fmla="*/ 1207653 h 3870109"/>
                <a:gd name="connsiteX5" fmla="*/ 8426063 w 9041124"/>
                <a:gd name="connsiteY5" fmla="*/ 293253 h 3870109"/>
                <a:gd name="connsiteX6" fmla="*/ 8949938 w 9041124"/>
                <a:gd name="connsiteY6" fmla="*/ 17028 h 3870109"/>
                <a:gd name="connsiteX7" fmla="*/ 9035663 w 9041124"/>
                <a:gd name="connsiteY7" fmla="*/ 702828 h 3870109"/>
                <a:gd name="connsiteX8" fmla="*/ 9035663 w 9041124"/>
                <a:gd name="connsiteY8" fmla="*/ 2798328 h 3870109"/>
                <a:gd name="connsiteX9" fmla="*/ 9035663 w 9041124"/>
                <a:gd name="connsiteY9" fmla="*/ 3484128 h 3870109"/>
                <a:gd name="connsiteX10" fmla="*/ 8959463 w 9041124"/>
                <a:gd name="connsiteY10" fmla="*/ 3827028 h 3870109"/>
                <a:gd name="connsiteX11" fmla="*/ 8159363 w 9041124"/>
                <a:gd name="connsiteY11" fmla="*/ 3846078 h 3870109"/>
                <a:gd name="connsiteX12" fmla="*/ 7054463 w 9041124"/>
                <a:gd name="connsiteY12" fmla="*/ 3741303 h 3870109"/>
                <a:gd name="connsiteX13" fmla="*/ 7206863 w 9041124"/>
                <a:gd name="connsiteY13" fmla="*/ 2541153 h 3870109"/>
                <a:gd name="connsiteX14" fmla="*/ 7216388 w 9041124"/>
                <a:gd name="connsiteY14" fmla="*/ 2312553 h 3870109"/>
                <a:gd name="connsiteX15" fmla="*/ 6797288 w 9041124"/>
                <a:gd name="connsiteY15" fmla="*/ 2198253 h 3870109"/>
                <a:gd name="connsiteX16" fmla="*/ 5501888 w 9041124"/>
                <a:gd name="connsiteY16" fmla="*/ 2379228 h 3870109"/>
                <a:gd name="connsiteX17" fmla="*/ 4730363 w 9041124"/>
                <a:gd name="connsiteY17" fmla="*/ 2322078 h 3870109"/>
                <a:gd name="connsiteX18" fmla="*/ 4111238 w 9041124"/>
                <a:gd name="connsiteY18" fmla="*/ 2817378 h 3870109"/>
                <a:gd name="connsiteX19" fmla="*/ 3434963 w 9041124"/>
                <a:gd name="connsiteY19" fmla="*/ 3398403 h 3870109"/>
                <a:gd name="connsiteX20" fmla="*/ 3073013 w 9041124"/>
                <a:gd name="connsiteY20" fmla="*/ 3379353 h 3870109"/>
                <a:gd name="connsiteX21" fmla="*/ 3625463 w 9041124"/>
                <a:gd name="connsiteY21" fmla="*/ 2865003 h 3870109"/>
                <a:gd name="connsiteX22" fmla="*/ 3958838 w 9041124"/>
                <a:gd name="connsiteY22" fmla="*/ 2474478 h 3870109"/>
                <a:gd name="connsiteX23" fmla="*/ 2615813 w 9041124"/>
                <a:gd name="connsiteY23" fmla="*/ 2407803 h 3870109"/>
                <a:gd name="connsiteX24" fmla="*/ 863213 w 9041124"/>
                <a:gd name="connsiteY24" fmla="*/ 2226828 h 3870109"/>
                <a:gd name="connsiteX25" fmla="*/ 120263 w 9041124"/>
                <a:gd name="connsiteY25" fmla="*/ 2626878 h 3870109"/>
                <a:gd name="connsiteX26" fmla="*/ 44063 w 9041124"/>
                <a:gd name="connsiteY26" fmla="*/ 2464953 h 3870109"/>
                <a:gd name="connsiteX27" fmla="*/ 558413 w 9041124"/>
                <a:gd name="connsiteY27" fmla="*/ 2064903 h 3870109"/>
                <a:gd name="connsiteX28" fmla="*/ 110738 w 9041124"/>
                <a:gd name="connsiteY28" fmla="*/ 1855353 h 3870109"/>
                <a:gd name="connsiteX29" fmla="*/ 110738 w 9041124"/>
                <a:gd name="connsiteY29" fmla="*/ 1579128 h 3870109"/>
                <a:gd name="connsiteX30" fmla="*/ 244088 w 9041124"/>
                <a:gd name="connsiteY30" fmla="*/ 1741053 h 3870109"/>
                <a:gd name="connsiteX0" fmla="*/ 244088 w 9041124"/>
                <a:gd name="connsiteY0" fmla="*/ 1741053 h 3907902"/>
                <a:gd name="connsiteX1" fmla="*/ 1453763 w 9041124"/>
                <a:gd name="connsiteY1" fmla="*/ 2017278 h 3907902"/>
                <a:gd name="connsiteX2" fmla="*/ 3425438 w 9041124"/>
                <a:gd name="connsiteY2" fmla="*/ 1941078 h 3907902"/>
                <a:gd name="connsiteX3" fmla="*/ 5873363 w 9041124"/>
                <a:gd name="connsiteY3" fmla="*/ 1750578 h 3907902"/>
                <a:gd name="connsiteX4" fmla="*/ 7616438 w 9041124"/>
                <a:gd name="connsiteY4" fmla="*/ 1207653 h 3907902"/>
                <a:gd name="connsiteX5" fmla="*/ 8426063 w 9041124"/>
                <a:gd name="connsiteY5" fmla="*/ 293253 h 3907902"/>
                <a:gd name="connsiteX6" fmla="*/ 8949938 w 9041124"/>
                <a:gd name="connsiteY6" fmla="*/ 17028 h 3907902"/>
                <a:gd name="connsiteX7" fmla="*/ 9035663 w 9041124"/>
                <a:gd name="connsiteY7" fmla="*/ 702828 h 3907902"/>
                <a:gd name="connsiteX8" fmla="*/ 9035663 w 9041124"/>
                <a:gd name="connsiteY8" fmla="*/ 2798328 h 3907902"/>
                <a:gd name="connsiteX9" fmla="*/ 9035663 w 9041124"/>
                <a:gd name="connsiteY9" fmla="*/ 3484128 h 3907902"/>
                <a:gd name="connsiteX10" fmla="*/ 8959463 w 9041124"/>
                <a:gd name="connsiteY10" fmla="*/ 3827028 h 3907902"/>
                <a:gd name="connsiteX11" fmla="*/ 8159363 w 9041124"/>
                <a:gd name="connsiteY11" fmla="*/ 3846078 h 3907902"/>
                <a:gd name="connsiteX12" fmla="*/ 6997313 w 9041124"/>
                <a:gd name="connsiteY12" fmla="*/ 3798453 h 3907902"/>
                <a:gd name="connsiteX13" fmla="*/ 7206863 w 9041124"/>
                <a:gd name="connsiteY13" fmla="*/ 2541153 h 3907902"/>
                <a:gd name="connsiteX14" fmla="*/ 7216388 w 9041124"/>
                <a:gd name="connsiteY14" fmla="*/ 2312553 h 3907902"/>
                <a:gd name="connsiteX15" fmla="*/ 6797288 w 9041124"/>
                <a:gd name="connsiteY15" fmla="*/ 2198253 h 3907902"/>
                <a:gd name="connsiteX16" fmla="*/ 5501888 w 9041124"/>
                <a:gd name="connsiteY16" fmla="*/ 2379228 h 3907902"/>
                <a:gd name="connsiteX17" fmla="*/ 4730363 w 9041124"/>
                <a:gd name="connsiteY17" fmla="*/ 2322078 h 3907902"/>
                <a:gd name="connsiteX18" fmla="*/ 4111238 w 9041124"/>
                <a:gd name="connsiteY18" fmla="*/ 2817378 h 3907902"/>
                <a:gd name="connsiteX19" fmla="*/ 3434963 w 9041124"/>
                <a:gd name="connsiteY19" fmla="*/ 3398403 h 3907902"/>
                <a:gd name="connsiteX20" fmla="*/ 3073013 w 9041124"/>
                <a:gd name="connsiteY20" fmla="*/ 3379353 h 3907902"/>
                <a:gd name="connsiteX21" fmla="*/ 3625463 w 9041124"/>
                <a:gd name="connsiteY21" fmla="*/ 2865003 h 3907902"/>
                <a:gd name="connsiteX22" fmla="*/ 3958838 w 9041124"/>
                <a:gd name="connsiteY22" fmla="*/ 2474478 h 3907902"/>
                <a:gd name="connsiteX23" fmla="*/ 2615813 w 9041124"/>
                <a:gd name="connsiteY23" fmla="*/ 2407803 h 3907902"/>
                <a:gd name="connsiteX24" fmla="*/ 863213 w 9041124"/>
                <a:gd name="connsiteY24" fmla="*/ 2226828 h 3907902"/>
                <a:gd name="connsiteX25" fmla="*/ 120263 w 9041124"/>
                <a:gd name="connsiteY25" fmla="*/ 2626878 h 3907902"/>
                <a:gd name="connsiteX26" fmla="*/ 44063 w 9041124"/>
                <a:gd name="connsiteY26" fmla="*/ 2464953 h 3907902"/>
                <a:gd name="connsiteX27" fmla="*/ 558413 w 9041124"/>
                <a:gd name="connsiteY27" fmla="*/ 2064903 h 3907902"/>
                <a:gd name="connsiteX28" fmla="*/ 110738 w 9041124"/>
                <a:gd name="connsiteY28" fmla="*/ 1855353 h 3907902"/>
                <a:gd name="connsiteX29" fmla="*/ 110738 w 9041124"/>
                <a:gd name="connsiteY29" fmla="*/ 1579128 h 3907902"/>
                <a:gd name="connsiteX30" fmla="*/ 244088 w 9041124"/>
                <a:gd name="connsiteY30" fmla="*/ 1741053 h 3907902"/>
                <a:gd name="connsiteX0" fmla="*/ 244088 w 9041124"/>
                <a:gd name="connsiteY0" fmla="*/ 1741053 h 3855613"/>
                <a:gd name="connsiteX1" fmla="*/ 1453763 w 9041124"/>
                <a:gd name="connsiteY1" fmla="*/ 2017278 h 3855613"/>
                <a:gd name="connsiteX2" fmla="*/ 3425438 w 9041124"/>
                <a:gd name="connsiteY2" fmla="*/ 1941078 h 3855613"/>
                <a:gd name="connsiteX3" fmla="*/ 5873363 w 9041124"/>
                <a:gd name="connsiteY3" fmla="*/ 1750578 h 3855613"/>
                <a:gd name="connsiteX4" fmla="*/ 7616438 w 9041124"/>
                <a:gd name="connsiteY4" fmla="*/ 1207653 h 3855613"/>
                <a:gd name="connsiteX5" fmla="*/ 8426063 w 9041124"/>
                <a:gd name="connsiteY5" fmla="*/ 293253 h 3855613"/>
                <a:gd name="connsiteX6" fmla="*/ 8949938 w 9041124"/>
                <a:gd name="connsiteY6" fmla="*/ 17028 h 3855613"/>
                <a:gd name="connsiteX7" fmla="*/ 9035663 w 9041124"/>
                <a:gd name="connsiteY7" fmla="*/ 702828 h 3855613"/>
                <a:gd name="connsiteX8" fmla="*/ 9035663 w 9041124"/>
                <a:gd name="connsiteY8" fmla="*/ 2798328 h 3855613"/>
                <a:gd name="connsiteX9" fmla="*/ 9035663 w 9041124"/>
                <a:gd name="connsiteY9" fmla="*/ 3484128 h 3855613"/>
                <a:gd name="connsiteX10" fmla="*/ 8959463 w 9041124"/>
                <a:gd name="connsiteY10" fmla="*/ 3827028 h 3855613"/>
                <a:gd name="connsiteX11" fmla="*/ 8159363 w 9041124"/>
                <a:gd name="connsiteY11" fmla="*/ 3846078 h 3855613"/>
                <a:gd name="connsiteX12" fmla="*/ 6997313 w 9041124"/>
                <a:gd name="connsiteY12" fmla="*/ 3798453 h 3855613"/>
                <a:gd name="connsiteX13" fmla="*/ 7206863 w 9041124"/>
                <a:gd name="connsiteY13" fmla="*/ 2541153 h 3855613"/>
                <a:gd name="connsiteX14" fmla="*/ 7216388 w 9041124"/>
                <a:gd name="connsiteY14" fmla="*/ 2312553 h 3855613"/>
                <a:gd name="connsiteX15" fmla="*/ 6797288 w 9041124"/>
                <a:gd name="connsiteY15" fmla="*/ 2198253 h 3855613"/>
                <a:gd name="connsiteX16" fmla="*/ 5501888 w 9041124"/>
                <a:gd name="connsiteY16" fmla="*/ 2379228 h 3855613"/>
                <a:gd name="connsiteX17" fmla="*/ 4730363 w 9041124"/>
                <a:gd name="connsiteY17" fmla="*/ 2322078 h 3855613"/>
                <a:gd name="connsiteX18" fmla="*/ 4111238 w 9041124"/>
                <a:gd name="connsiteY18" fmla="*/ 2817378 h 3855613"/>
                <a:gd name="connsiteX19" fmla="*/ 3434963 w 9041124"/>
                <a:gd name="connsiteY19" fmla="*/ 3398403 h 3855613"/>
                <a:gd name="connsiteX20" fmla="*/ 3073013 w 9041124"/>
                <a:gd name="connsiteY20" fmla="*/ 3379353 h 3855613"/>
                <a:gd name="connsiteX21" fmla="*/ 3625463 w 9041124"/>
                <a:gd name="connsiteY21" fmla="*/ 2865003 h 3855613"/>
                <a:gd name="connsiteX22" fmla="*/ 3958838 w 9041124"/>
                <a:gd name="connsiteY22" fmla="*/ 2474478 h 3855613"/>
                <a:gd name="connsiteX23" fmla="*/ 2615813 w 9041124"/>
                <a:gd name="connsiteY23" fmla="*/ 2407803 h 3855613"/>
                <a:gd name="connsiteX24" fmla="*/ 863213 w 9041124"/>
                <a:gd name="connsiteY24" fmla="*/ 2226828 h 3855613"/>
                <a:gd name="connsiteX25" fmla="*/ 120263 w 9041124"/>
                <a:gd name="connsiteY25" fmla="*/ 2626878 h 3855613"/>
                <a:gd name="connsiteX26" fmla="*/ 44063 w 9041124"/>
                <a:gd name="connsiteY26" fmla="*/ 2464953 h 3855613"/>
                <a:gd name="connsiteX27" fmla="*/ 558413 w 9041124"/>
                <a:gd name="connsiteY27" fmla="*/ 2064903 h 3855613"/>
                <a:gd name="connsiteX28" fmla="*/ 110738 w 9041124"/>
                <a:gd name="connsiteY28" fmla="*/ 1855353 h 3855613"/>
                <a:gd name="connsiteX29" fmla="*/ 110738 w 9041124"/>
                <a:gd name="connsiteY29" fmla="*/ 1579128 h 3855613"/>
                <a:gd name="connsiteX30" fmla="*/ 244088 w 9041124"/>
                <a:gd name="connsiteY30" fmla="*/ 1741053 h 3855613"/>
                <a:gd name="connsiteX0" fmla="*/ 244088 w 9041124"/>
                <a:gd name="connsiteY0" fmla="*/ 1741053 h 3855613"/>
                <a:gd name="connsiteX1" fmla="*/ 1453763 w 9041124"/>
                <a:gd name="connsiteY1" fmla="*/ 2017278 h 3855613"/>
                <a:gd name="connsiteX2" fmla="*/ 3425438 w 9041124"/>
                <a:gd name="connsiteY2" fmla="*/ 1941078 h 3855613"/>
                <a:gd name="connsiteX3" fmla="*/ 5873363 w 9041124"/>
                <a:gd name="connsiteY3" fmla="*/ 1750578 h 3855613"/>
                <a:gd name="connsiteX4" fmla="*/ 7616438 w 9041124"/>
                <a:gd name="connsiteY4" fmla="*/ 1207653 h 3855613"/>
                <a:gd name="connsiteX5" fmla="*/ 8426063 w 9041124"/>
                <a:gd name="connsiteY5" fmla="*/ 293253 h 3855613"/>
                <a:gd name="connsiteX6" fmla="*/ 8949938 w 9041124"/>
                <a:gd name="connsiteY6" fmla="*/ 17028 h 3855613"/>
                <a:gd name="connsiteX7" fmla="*/ 9035663 w 9041124"/>
                <a:gd name="connsiteY7" fmla="*/ 702828 h 3855613"/>
                <a:gd name="connsiteX8" fmla="*/ 9035663 w 9041124"/>
                <a:gd name="connsiteY8" fmla="*/ 2798328 h 3855613"/>
                <a:gd name="connsiteX9" fmla="*/ 9035663 w 9041124"/>
                <a:gd name="connsiteY9" fmla="*/ 3484128 h 3855613"/>
                <a:gd name="connsiteX10" fmla="*/ 8959463 w 9041124"/>
                <a:gd name="connsiteY10" fmla="*/ 3827028 h 3855613"/>
                <a:gd name="connsiteX11" fmla="*/ 8159363 w 9041124"/>
                <a:gd name="connsiteY11" fmla="*/ 3846078 h 3855613"/>
                <a:gd name="connsiteX12" fmla="*/ 6997313 w 9041124"/>
                <a:gd name="connsiteY12" fmla="*/ 3798453 h 3855613"/>
                <a:gd name="connsiteX13" fmla="*/ 7206863 w 9041124"/>
                <a:gd name="connsiteY13" fmla="*/ 2541153 h 3855613"/>
                <a:gd name="connsiteX14" fmla="*/ 7216388 w 9041124"/>
                <a:gd name="connsiteY14" fmla="*/ 2312553 h 3855613"/>
                <a:gd name="connsiteX15" fmla="*/ 6797288 w 9041124"/>
                <a:gd name="connsiteY15" fmla="*/ 2198253 h 3855613"/>
                <a:gd name="connsiteX16" fmla="*/ 5597138 w 9041124"/>
                <a:gd name="connsiteY16" fmla="*/ 2274453 h 3855613"/>
                <a:gd name="connsiteX17" fmla="*/ 4730363 w 9041124"/>
                <a:gd name="connsiteY17" fmla="*/ 2322078 h 3855613"/>
                <a:gd name="connsiteX18" fmla="*/ 4111238 w 9041124"/>
                <a:gd name="connsiteY18" fmla="*/ 2817378 h 3855613"/>
                <a:gd name="connsiteX19" fmla="*/ 3434963 w 9041124"/>
                <a:gd name="connsiteY19" fmla="*/ 3398403 h 3855613"/>
                <a:gd name="connsiteX20" fmla="*/ 3073013 w 9041124"/>
                <a:gd name="connsiteY20" fmla="*/ 3379353 h 3855613"/>
                <a:gd name="connsiteX21" fmla="*/ 3625463 w 9041124"/>
                <a:gd name="connsiteY21" fmla="*/ 2865003 h 3855613"/>
                <a:gd name="connsiteX22" fmla="*/ 3958838 w 9041124"/>
                <a:gd name="connsiteY22" fmla="*/ 2474478 h 3855613"/>
                <a:gd name="connsiteX23" fmla="*/ 2615813 w 9041124"/>
                <a:gd name="connsiteY23" fmla="*/ 2407803 h 3855613"/>
                <a:gd name="connsiteX24" fmla="*/ 863213 w 9041124"/>
                <a:gd name="connsiteY24" fmla="*/ 2226828 h 3855613"/>
                <a:gd name="connsiteX25" fmla="*/ 120263 w 9041124"/>
                <a:gd name="connsiteY25" fmla="*/ 2626878 h 3855613"/>
                <a:gd name="connsiteX26" fmla="*/ 44063 w 9041124"/>
                <a:gd name="connsiteY26" fmla="*/ 2464953 h 3855613"/>
                <a:gd name="connsiteX27" fmla="*/ 558413 w 9041124"/>
                <a:gd name="connsiteY27" fmla="*/ 2064903 h 3855613"/>
                <a:gd name="connsiteX28" fmla="*/ 110738 w 9041124"/>
                <a:gd name="connsiteY28" fmla="*/ 1855353 h 3855613"/>
                <a:gd name="connsiteX29" fmla="*/ 110738 w 9041124"/>
                <a:gd name="connsiteY29" fmla="*/ 1579128 h 3855613"/>
                <a:gd name="connsiteX30" fmla="*/ 244088 w 9041124"/>
                <a:gd name="connsiteY30" fmla="*/ 1741053 h 3855613"/>
                <a:gd name="connsiteX0" fmla="*/ 244088 w 9041124"/>
                <a:gd name="connsiteY0" fmla="*/ 1741053 h 3855613"/>
                <a:gd name="connsiteX1" fmla="*/ 1453763 w 9041124"/>
                <a:gd name="connsiteY1" fmla="*/ 2017278 h 3855613"/>
                <a:gd name="connsiteX2" fmla="*/ 3425438 w 9041124"/>
                <a:gd name="connsiteY2" fmla="*/ 1941078 h 3855613"/>
                <a:gd name="connsiteX3" fmla="*/ 5873363 w 9041124"/>
                <a:gd name="connsiteY3" fmla="*/ 1750578 h 3855613"/>
                <a:gd name="connsiteX4" fmla="*/ 7616438 w 9041124"/>
                <a:gd name="connsiteY4" fmla="*/ 1207653 h 3855613"/>
                <a:gd name="connsiteX5" fmla="*/ 8426063 w 9041124"/>
                <a:gd name="connsiteY5" fmla="*/ 293253 h 3855613"/>
                <a:gd name="connsiteX6" fmla="*/ 8949938 w 9041124"/>
                <a:gd name="connsiteY6" fmla="*/ 17028 h 3855613"/>
                <a:gd name="connsiteX7" fmla="*/ 9035663 w 9041124"/>
                <a:gd name="connsiteY7" fmla="*/ 702828 h 3855613"/>
                <a:gd name="connsiteX8" fmla="*/ 9035663 w 9041124"/>
                <a:gd name="connsiteY8" fmla="*/ 2798328 h 3855613"/>
                <a:gd name="connsiteX9" fmla="*/ 9035663 w 9041124"/>
                <a:gd name="connsiteY9" fmla="*/ 3484128 h 3855613"/>
                <a:gd name="connsiteX10" fmla="*/ 8959463 w 9041124"/>
                <a:gd name="connsiteY10" fmla="*/ 3827028 h 3855613"/>
                <a:gd name="connsiteX11" fmla="*/ 8159363 w 9041124"/>
                <a:gd name="connsiteY11" fmla="*/ 3846078 h 3855613"/>
                <a:gd name="connsiteX12" fmla="*/ 6997313 w 9041124"/>
                <a:gd name="connsiteY12" fmla="*/ 3798453 h 3855613"/>
                <a:gd name="connsiteX13" fmla="*/ 7206863 w 9041124"/>
                <a:gd name="connsiteY13" fmla="*/ 2541153 h 3855613"/>
                <a:gd name="connsiteX14" fmla="*/ 7216388 w 9041124"/>
                <a:gd name="connsiteY14" fmla="*/ 2312553 h 3855613"/>
                <a:gd name="connsiteX15" fmla="*/ 6797288 w 9041124"/>
                <a:gd name="connsiteY15" fmla="*/ 2198253 h 3855613"/>
                <a:gd name="connsiteX16" fmla="*/ 5597138 w 9041124"/>
                <a:gd name="connsiteY16" fmla="*/ 2274453 h 3855613"/>
                <a:gd name="connsiteX17" fmla="*/ 4730363 w 9041124"/>
                <a:gd name="connsiteY17" fmla="*/ 2322078 h 3855613"/>
                <a:gd name="connsiteX18" fmla="*/ 4111238 w 9041124"/>
                <a:gd name="connsiteY18" fmla="*/ 2817378 h 3855613"/>
                <a:gd name="connsiteX19" fmla="*/ 3434963 w 9041124"/>
                <a:gd name="connsiteY19" fmla="*/ 3398403 h 3855613"/>
                <a:gd name="connsiteX20" fmla="*/ 2672963 w 9041124"/>
                <a:gd name="connsiteY20" fmla="*/ 3788928 h 3855613"/>
                <a:gd name="connsiteX21" fmla="*/ 3625463 w 9041124"/>
                <a:gd name="connsiteY21" fmla="*/ 2865003 h 3855613"/>
                <a:gd name="connsiteX22" fmla="*/ 3958838 w 9041124"/>
                <a:gd name="connsiteY22" fmla="*/ 2474478 h 3855613"/>
                <a:gd name="connsiteX23" fmla="*/ 2615813 w 9041124"/>
                <a:gd name="connsiteY23" fmla="*/ 2407803 h 3855613"/>
                <a:gd name="connsiteX24" fmla="*/ 863213 w 9041124"/>
                <a:gd name="connsiteY24" fmla="*/ 2226828 h 3855613"/>
                <a:gd name="connsiteX25" fmla="*/ 120263 w 9041124"/>
                <a:gd name="connsiteY25" fmla="*/ 2626878 h 3855613"/>
                <a:gd name="connsiteX26" fmla="*/ 44063 w 9041124"/>
                <a:gd name="connsiteY26" fmla="*/ 2464953 h 3855613"/>
                <a:gd name="connsiteX27" fmla="*/ 558413 w 9041124"/>
                <a:gd name="connsiteY27" fmla="*/ 2064903 h 3855613"/>
                <a:gd name="connsiteX28" fmla="*/ 110738 w 9041124"/>
                <a:gd name="connsiteY28" fmla="*/ 1855353 h 3855613"/>
                <a:gd name="connsiteX29" fmla="*/ 110738 w 9041124"/>
                <a:gd name="connsiteY29" fmla="*/ 1579128 h 3855613"/>
                <a:gd name="connsiteX30" fmla="*/ 244088 w 9041124"/>
                <a:gd name="connsiteY30" fmla="*/ 1741053 h 3855613"/>
                <a:gd name="connsiteX0" fmla="*/ 244088 w 9041124"/>
                <a:gd name="connsiteY0" fmla="*/ 1741053 h 3862203"/>
                <a:gd name="connsiteX1" fmla="*/ 1453763 w 9041124"/>
                <a:gd name="connsiteY1" fmla="*/ 2017278 h 3862203"/>
                <a:gd name="connsiteX2" fmla="*/ 3425438 w 9041124"/>
                <a:gd name="connsiteY2" fmla="*/ 1941078 h 3862203"/>
                <a:gd name="connsiteX3" fmla="*/ 5873363 w 9041124"/>
                <a:gd name="connsiteY3" fmla="*/ 1750578 h 3862203"/>
                <a:gd name="connsiteX4" fmla="*/ 7616438 w 9041124"/>
                <a:gd name="connsiteY4" fmla="*/ 1207653 h 3862203"/>
                <a:gd name="connsiteX5" fmla="*/ 8426063 w 9041124"/>
                <a:gd name="connsiteY5" fmla="*/ 293253 h 3862203"/>
                <a:gd name="connsiteX6" fmla="*/ 8949938 w 9041124"/>
                <a:gd name="connsiteY6" fmla="*/ 17028 h 3862203"/>
                <a:gd name="connsiteX7" fmla="*/ 9035663 w 9041124"/>
                <a:gd name="connsiteY7" fmla="*/ 702828 h 3862203"/>
                <a:gd name="connsiteX8" fmla="*/ 9035663 w 9041124"/>
                <a:gd name="connsiteY8" fmla="*/ 2798328 h 3862203"/>
                <a:gd name="connsiteX9" fmla="*/ 9035663 w 9041124"/>
                <a:gd name="connsiteY9" fmla="*/ 3484128 h 3862203"/>
                <a:gd name="connsiteX10" fmla="*/ 8959463 w 9041124"/>
                <a:gd name="connsiteY10" fmla="*/ 3827028 h 3862203"/>
                <a:gd name="connsiteX11" fmla="*/ 8159363 w 9041124"/>
                <a:gd name="connsiteY11" fmla="*/ 3846078 h 3862203"/>
                <a:gd name="connsiteX12" fmla="*/ 6997313 w 9041124"/>
                <a:gd name="connsiteY12" fmla="*/ 3798453 h 3862203"/>
                <a:gd name="connsiteX13" fmla="*/ 7206863 w 9041124"/>
                <a:gd name="connsiteY13" fmla="*/ 2541153 h 3862203"/>
                <a:gd name="connsiteX14" fmla="*/ 7216388 w 9041124"/>
                <a:gd name="connsiteY14" fmla="*/ 2312553 h 3862203"/>
                <a:gd name="connsiteX15" fmla="*/ 6797288 w 9041124"/>
                <a:gd name="connsiteY15" fmla="*/ 2198253 h 3862203"/>
                <a:gd name="connsiteX16" fmla="*/ 5597138 w 9041124"/>
                <a:gd name="connsiteY16" fmla="*/ 2274453 h 3862203"/>
                <a:gd name="connsiteX17" fmla="*/ 4730363 w 9041124"/>
                <a:gd name="connsiteY17" fmla="*/ 2322078 h 3862203"/>
                <a:gd name="connsiteX18" fmla="*/ 4111238 w 9041124"/>
                <a:gd name="connsiteY18" fmla="*/ 2817378 h 3862203"/>
                <a:gd name="connsiteX19" fmla="*/ 3149213 w 9041124"/>
                <a:gd name="connsiteY19" fmla="*/ 3693678 h 3862203"/>
                <a:gd name="connsiteX20" fmla="*/ 2672963 w 9041124"/>
                <a:gd name="connsiteY20" fmla="*/ 3788928 h 3862203"/>
                <a:gd name="connsiteX21" fmla="*/ 3625463 w 9041124"/>
                <a:gd name="connsiteY21" fmla="*/ 2865003 h 3862203"/>
                <a:gd name="connsiteX22" fmla="*/ 3958838 w 9041124"/>
                <a:gd name="connsiteY22" fmla="*/ 2474478 h 3862203"/>
                <a:gd name="connsiteX23" fmla="*/ 2615813 w 9041124"/>
                <a:gd name="connsiteY23" fmla="*/ 2407803 h 3862203"/>
                <a:gd name="connsiteX24" fmla="*/ 863213 w 9041124"/>
                <a:gd name="connsiteY24" fmla="*/ 2226828 h 3862203"/>
                <a:gd name="connsiteX25" fmla="*/ 120263 w 9041124"/>
                <a:gd name="connsiteY25" fmla="*/ 2626878 h 3862203"/>
                <a:gd name="connsiteX26" fmla="*/ 44063 w 9041124"/>
                <a:gd name="connsiteY26" fmla="*/ 2464953 h 3862203"/>
                <a:gd name="connsiteX27" fmla="*/ 558413 w 9041124"/>
                <a:gd name="connsiteY27" fmla="*/ 2064903 h 3862203"/>
                <a:gd name="connsiteX28" fmla="*/ 110738 w 9041124"/>
                <a:gd name="connsiteY28" fmla="*/ 1855353 h 3862203"/>
                <a:gd name="connsiteX29" fmla="*/ 110738 w 9041124"/>
                <a:gd name="connsiteY29" fmla="*/ 1579128 h 3862203"/>
                <a:gd name="connsiteX30" fmla="*/ 244088 w 9041124"/>
                <a:gd name="connsiteY30" fmla="*/ 1741053 h 3862203"/>
                <a:gd name="connsiteX0" fmla="*/ 244088 w 9041124"/>
                <a:gd name="connsiteY0" fmla="*/ 1741053 h 3885325"/>
                <a:gd name="connsiteX1" fmla="*/ 1453763 w 9041124"/>
                <a:gd name="connsiteY1" fmla="*/ 2017278 h 3885325"/>
                <a:gd name="connsiteX2" fmla="*/ 3425438 w 9041124"/>
                <a:gd name="connsiteY2" fmla="*/ 1941078 h 3885325"/>
                <a:gd name="connsiteX3" fmla="*/ 5873363 w 9041124"/>
                <a:gd name="connsiteY3" fmla="*/ 1750578 h 3885325"/>
                <a:gd name="connsiteX4" fmla="*/ 7616438 w 9041124"/>
                <a:gd name="connsiteY4" fmla="*/ 1207653 h 3885325"/>
                <a:gd name="connsiteX5" fmla="*/ 8426063 w 9041124"/>
                <a:gd name="connsiteY5" fmla="*/ 293253 h 3885325"/>
                <a:gd name="connsiteX6" fmla="*/ 8949938 w 9041124"/>
                <a:gd name="connsiteY6" fmla="*/ 17028 h 3885325"/>
                <a:gd name="connsiteX7" fmla="*/ 9035663 w 9041124"/>
                <a:gd name="connsiteY7" fmla="*/ 702828 h 3885325"/>
                <a:gd name="connsiteX8" fmla="*/ 9035663 w 9041124"/>
                <a:gd name="connsiteY8" fmla="*/ 2798328 h 3885325"/>
                <a:gd name="connsiteX9" fmla="*/ 9035663 w 9041124"/>
                <a:gd name="connsiteY9" fmla="*/ 3484128 h 3885325"/>
                <a:gd name="connsiteX10" fmla="*/ 8959463 w 9041124"/>
                <a:gd name="connsiteY10" fmla="*/ 3827028 h 3885325"/>
                <a:gd name="connsiteX11" fmla="*/ 8159363 w 9041124"/>
                <a:gd name="connsiteY11" fmla="*/ 3846078 h 3885325"/>
                <a:gd name="connsiteX12" fmla="*/ 6997313 w 9041124"/>
                <a:gd name="connsiteY12" fmla="*/ 3798453 h 3885325"/>
                <a:gd name="connsiteX13" fmla="*/ 7206863 w 9041124"/>
                <a:gd name="connsiteY13" fmla="*/ 2541153 h 3885325"/>
                <a:gd name="connsiteX14" fmla="*/ 7216388 w 9041124"/>
                <a:gd name="connsiteY14" fmla="*/ 2312553 h 3885325"/>
                <a:gd name="connsiteX15" fmla="*/ 6797288 w 9041124"/>
                <a:gd name="connsiteY15" fmla="*/ 2198253 h 3885325"/>
                <a:gd name="connsiteX16" fmla="*/ 5597138 w 9041124"/>
                <a:gd name="connsiteY16" fmla="*/ 2274453 h 3885325"/>
                <a:gd name="connsiteX17" fmla="*/ 4730363 w 9041124"/>
                <a:gd name="connsiteY17" fmla="*/ 2322078 h 3885325"/>
                <a:gd name="connsiteX18" fmla="*/ 4111238 w 9041124"/>
                <a:gd name="connsiteY18" fmla="*/ 2817378 h 3885325"/>
                <a:gd name="connsiteX19" fmla="*/ 3149213 w 9041124"/>
                <a:gd name="connsiteY19" fmla="*/ 3693678 h 3885325"/>
                <a:gd name="connsiteX20" fmla="*/ 2872988 w 9041124"/>
                <a:gd name="connsiteY20" fmla="*/ 3846079 h 3885325"/>
                <a:gd name="connsiteX21" fmla="*/ 2672963 w 9041124"/>
                <a:gd name="connsiteY21" fmla="*/ 3788928 h 3885325"/>
                <a:gd name="connsiteX22" fmla="*/ 3625463 w 9041124"/>
                <a:gd name="connsiteY22" fmla="*/ 2865003 h 3885325"/>
                <a:gd name="connsiteX23" fmla="*/ 3958838 w 9041124"/>
                <a:gd name="connsiteY23" fmla="*/ 2474478 h 3885325"/>
                <a:gd name="connsiteX24" fmla="*/ 2615813 w 9041124"/>
                <a:gd name="connsiteY24" fmla="*/ 2407803 h 3885325"/>
                <a:gd name="connsiteX25" fmla="*/ 863213 w 9041124"/>
                <a:gd name="connsiteY25" fmla="*/ 2226828 h 3885325"/>
                <a:gd name="connsiteX26" fmla="*/ 120263 w 9041124"/>
                <a:gd name="connsiteY26" fmla="*/ 2626878 h 3885325"/>
                <a:gd name="connsiteX27" fmla="*/ 44063 w 9041124"/>
                <a:gd name="connsiteY27" fmla="*/ 2464953 h 3885325"/>
                <a:gd name="connsiteX28" fmla="*/ 558413 w 9041124"/>
                <a:gd name="connsiteY28" fmla="*/ 2064903 h 3885325"/>
                <a:gd name="connsiteX29" fmla="*/ 110738 w 9041124"/>
                <a:gd name="connsiteY29" fmla="*/ 1855353 h 3885325"/>
                <a:gd name="connsiteX30" fmla="*/ 110738 w 9041124"/>
                <a:gd name="connsiteY30" fmla="*/ 1579128 h 3885325"/>
                <a:gd name="connsiteX31" fmla="*/ 244088 w 9041124"/>
                <a:gd name="connsiteY31" fmla="*/ 1741053 h 3885325"/>
                <a:gd name="connsiteX0" fmla="*/ 244088 w 9041124"/>
                <a:gd name="connsiteY0" fmla="*/ 1741053 h 3895490"/>
                <a:gd name="connsiteX1" fmla="*/ 1453763 w 9041124"/>
                <a:gd name="connsiteY1" fmla="*/ 2017278 h 3895490"/>
                <a:gd name="connsiteX2" fmla="*/ 3425438 w 9041124"/>
                <a:gd name="connsiteY2" fmla="*/ 1941078 h 3895490"/>
                <a:gd name="connsiteX3" fmla="*/ 5873363 w 9041124"/>
                <a:gd name="connsiteY3" fmla="*/ 1750578 h 3895490"/>
                <a:gd name="connsiteX4" fmla="*/ 7616438 w 9041124"/>
                <a:gd name="connsiteY4" fmla="*/ 1207653 h 3895490"/>
                <a:gd name="connsiteX5" fmla="*/ 8426063 w 9041124"/>
                <a:gd name="connsiteY5" fmla="*/ 293253 h 3895490"/>
                <a:gd name="connsiteX6" fmla="*/ 8949938 w 9041124"/>
                <a:gd name="connsiteY6" fmla="*/ 17028 h 3895490"/>
                <a:gd name="connsiteX7" fmla="*/ 9035663 w 9041124"/>
                <a:gd name="connsiteY7" fmla="*/ 702828 h 3895490"/>
                <a:gd name="connsiteX8" fmla="*/ 9035663 w 9041124"/>
                <a:gd name="connsiteY8" fmla="*/ 2798328 h 3895490"/>
                <a:gd name="connsiteX9" fmla="*/ 9035663 w 9041124"/>
                <a:gd name="connsiteY9" fmla="*/ 3484128 h 3895490"/>
                <a:gd name="connsiteX10" fmla="*/ 8959463 w 9041124"/>
                <a:gd name="connsiteY10" fmla="*/ 3827028 h 3895490"/>
                <a:gd name="connsiteX11" fmla="*/ 8159363 w 9041124"/>
                <a:gd name="connsiteY11" fmla="*/ 3846078 h 3895490"/>
                <a:gd name="connsiteX12" fmla="*/ 6997313 w 9041124"/>
                <a:gd name="connsiteY12" fmla="*/ 3798453 h 3895490"/>
                <a:gd name="connsiteX13" fmla="*/ 7206863 w 9041124"/>
                <a:gd name="connsiteY13" fmla="*/ 2541153 h 3895490"/>
                <a:gd name="connsiteX14" fmla="*/ 7216388 w 9041124"/>
                <a:gd name="connsiteY14" fmla="*/ 2312553 h 3895490"/>
                <a:gd name="connsiteX15" fmla="*/ 6797288 w 9041124"/>
                <a:gd name="connsiteY15" fmla="*/ 2198253 h 3895490"/>
                <a:gd name="connsiteX16" fmla="*/ 5597138 w 9041124"/>
                <a:gd name="connsiteY16" fmla="*/ 2274453 h 3895490"/>
                <a:gd name="connsiteX17" fmla="*/ 4730363 w 9041124"/>
                <a:gd name="connsiteY17" fmla="*/ 2322078 h 3895490"/>
                <a:gd name="connsiteX18" fmla="*/ 4111238 w 9041124"/>
                <a:gd name="connsiteY18" fmla="*/ 2817378 h 3895490"/>
                <a:gd name="connsiteX19" fmla="*/ 3149213 w 9041124"/>
                <a:gd name="connsiteY19" fmla="*/ 3693678 h 3895490"/>
                <a:gd name="connsiteX20" fmla="*/ 2930138 w 9041124"/>
                <a:gd name="connsiteY20" fmla="*/ 3865129 h 3895490"/>
                <a:gd name="connsiteX21" fmla="*/ 2672963 w 9041124"/>
                <a:gd name="connsiteY21" fmla="*/ 3788928 h 3895490"/>
                <a:gd name="connsiteX22" fmla="*/ 3625463 w 9041124"/>
                <a:gd name="connsiteY22" fmla="*/ 2865003 h 3895490"/>
                <a:gd name="connsiteX23" fmla="*/ 3958838 w 9041124"/>
                <a:gd name="connsiteY23" fmla="*/ 2474478 h 3895490"/>
                <a:gd name="connsiteX24" fmla="*/ 2615813 w 9041124"/>
                <a:gd name="connsiteY24" fmla="*/ 2407803 h 3895490"/>
                <a:gd name="connsiteX25" fmla="*/ 863213 w 9041124"/>
                <a:gd name="connsiteY25" fmla="*/ 2226828 h 3895490"/>
                <a:gd name="connsiteX26" fmla="*/ 120263 w 9041124"/>
                <a:gd name="connsiteY26" fmla="*/ 2626878 h 3895490"/>
                <a:gd name="connsiteX27" fmla="*/ 44063 w 9041124"/>
                <a:gd name="connsiteY27" fmla="*/ 2464953 h 3895490"/>
                <a:gd name="connsiteX28" fmla="*/ 558413 w 9041124"/>
                <a:gd name="connsiteY28" fmla="*/ 2064903 h 3895490"/>
                <a:gd name="connsiteX29" fmla="*/ 110738 w 9041124"/>
                <a:gd name="connsiteY29" fmla="*/ 1855353 h 3895490"/>
                <a:gd name="connsiteX30" fmla="*/ 110738 w 9041124"/>
                <a:gd name="connsiteY30" fmla="*/ 1579128 h 3895490"/>
                <a:gd name="connsiteX31" fmla="*/ 244088 w 9041124"/>
                <a:gd name="connsiteY31" fmla="*/ 1741053 h 3895490"/>
                <a:gd name="connsiteX0" fmla="*/ 244088 w 9041124"/>
                <a:gd name="connsiteY0" fmla="*/ 1741053 h 3895490"/>
                <a:gd name="connsiteX1" fmla="*/ 1453763 w 9041124"/>
                <a:gd name="connsiteY1" fmla="*/ 2017278 h 3895490"/>
                <a:gd name="connsiteX2" fmla="*/ 3425438 w 9041124"/>
                <a:gd name="connsiteY2" fmla="*/ 1941078 h 3895490"/>
                <a:gd name="connsiteX3" fmla="*/ 5873363 w 9041124"/>
                <a:gd name="connsiteY3" fmla="*/ 1750578 h 3895490"/>
                <a:gd name="connsiteX4" fmla="*/ 7616438 w 9041124"/>
                <a:gd name="connsiteY4" fmla="*/ 1207653 h 3895490"/>
                <a:gd name="connsiteX5" fmla="*/ 8426063 w 9041124"/>
                <a:gd name="connsiteY5" fmla="*/ 293253 h 3895490"/>
                <a:gd name="connsiteX6" fmla="*/ 8949938 w 9041124"/>
                <a:gd name="connsiteY6" fmla="*/ 17028 h 3895490"/>
                <a:gd name="connsiteX7" fmla="*/ 9035663 w 9041124"/>
                <a:gd name="connsiteY7" fmla="*/ 702828 h 3895490"/>
                <a:gd name="connsiteX8" fmla="*/ 9035663 w 9041124"/>
                <a:gd name="connsiteY8" fmla="*/ 2798328 h 3895490"/>
                <a:gd name="connsiteX9" fmla="*/ 9035663 w 9041124"/>
                <a:gd name="connsiteY9" fmla="*/ 3484128 h 3895490"/>
                <a:gd name="connsiteX10" fmla="*/ 8959463 w 9041124"/>
                <a:gd name="connsiteY10" fmla="*/ 3827028 h 3895490"/>
                <a:gd name="connsiteX11" fmla="*/ 8159363 w 9041124"/>
                <a:gd name="connsiteY11" fmla="*/ 3846078 h 3895490"/>
                <a:gd name="connsiteX12" fmla="*/ 6997313 w 9041124"/>
                <a:gd name="connsiteY12" fmla="*/ 3798453 h 3895490"/>
                <a:gd name="connsiteX13" fmla="*/ 7206863 w 9041124"/>
                <a:gd name="connsiteY13" fmla="*/ 2541153 h 3895490"/>
                <a:gd name="connsiteX14" fmla="*/ 7216388 w 9041124"/>
                <a:gd name="connsiteY14" fmla="*/ 2312553 h 3895490"/>
                <a:gd name="connsiteX15" fmla="*/ 6797288 w 9041124"/>
                <a:gd name="connsiteY15" fmla="*/ 2198253 h 3895490"/>
                <a:gd name="connsiteX16" fmla="*/ 5597138 w 9041124"/>
                <a:gd name="connsiteY16" fmla="*/ 2274453 h 3895490"/>
                <a:gd name="connsiteX17" fmla="*/ 4730363 w 9041124"/>
                <a:gd name="connsiteY17" fmla="*/ 2322078 h 3895490"/>
                <a:gd name="connsiteX18" fmla="*/ 4111238 w 9041124"/>
                <a:gd name="connsiteY18" fmla="*/ 2817378 h 3895490"/>
                <a:gd name="connsiteX19" fmla="*/ 3149213 w 9041124"/>
                <a:gd name="connsiteY19" fmla="*/ 3693678 h 3895490"/>
                <a:gd name="connsiteX20" fmla="*/ 2930138 w 9041124"/>
                <a:gd name="connsiteY20" fmla="*/ 3865129 h 3895490"/>
                <a:gd name="connsiteX21" fmla="*/ 2672963 w 9041124"/>
                <a:gd name="connsiteY21" fmla="*/ 3788928 h 3895490"/>
                <a:gd name="connsiteX22" fmla="*/ 3625463 w 9041124"/>
                <a:gd name="connsiteY22" fmla="*/ 2865003 h 3895490"/>
                <a:gd name="connsiteX23" fmla="*/ 3958838 w 9041124"/>
                <a:gd name="connsiteY23" fmla="*/ 2474478 h 3895490"/>
                <a:gd name="connsiteX24" fmla="*/ 2615813 w 9041124"/>
                <a:gd name="connsiteY24" fmla="*/ 2341128 h 3895490"/>
                <a:gd name="connsiteX25" fmla="*/ 863213 w 9041124"/>
                <a:gd name="connsiteY25" fmla="*/ 2226828 h 3895490"/>
                <a:gd name="connsiteX26" fmla="*/ 120263 w 9041124"/>
                <a:gd name="connsiteY26" fmla="*/ 2626878 h 3895490"/>
                <a:gd name="connsiteX27" fmla="*/ 44063 w 9041124"/>
                <a:gd name="connsiteY27" fmla="*/ 2464953 h 3895490"/>
                <a:gd name="connsiteX28" fmla="*/ 558413 w 9041124"/>
                <a:gd name="connsiteY28" fmla="*/ 2064903 h 3895490"/>
                <a:gd name="connsiteX29" fmla="*/ 110738 w 9041124"/>
                <a:gd name="connsiteY29" fmla="*/ 1855353 h 3895490"/>
                <a:gd name="connsiteX30" fmla="*/ 110738 w 9041124"/>
                <a:gd name="connsiteY30" fmla="*/ 1579128 h 3895490"/>
                <a:gd name="connsiteX31" fmla="*/ 244088 w 9041124"/>
                <a:gd name="connsiteY31" fmla="*/ 1741053 h 3895490"/>
                <a:gd name="connsiteX0" fmla="*/ 244088 w 9041124"/>
                <a:gd name="connsiteY0" fmla="*/ 1741053 h 3895490"/>
                <a:gd name="connsiteX1" fmla="*/ 1463288 w 9041124"/>
                <a:gd name="connsiteY1" fmla="*/ 1960128 h 3895490"/>
                <a:gd name="connsiteX2" fmla="*/ 3425438 w 9041124"/>
                <a:gd name="connsiteY2" fmla="*/ 1941078 h 3895490"/>
                <a:gd name="connsiteX3" fmla="*/ 5873363 w 9041124"/>
                <a:gd name="connsiteY3" fmla="*/ 1750578 h 3895490"/>
                <a:gd name="connsiteX4" fmla="*/ 7616438 w 9041124"/>
                <a:gd name="connsiteY4" fmla="*/ 1207653 h 3895490"/>
                <a:gd name="connsiteX5" fmla="*/ 8426063 w 9041124"/>
                <a:gd name="connsiteY5" fmla="*/ 293253 h 3895490"/>
                <a:gd name="connsiteX6" fmla="*/ 8949938 w 9041124"/>
                <a:gd name="connsiteY6" fmla="*/ 17028 h 3895490"/>
                <a:gd name="connsiteX7" fmla="*/ 9035663 w 9041124"/>
                <a:gd name="connsiteY7" fmla="*/ 702828 h 3895490"/>
                <a:gd name="connsiteX8" fmla="*/ 9035663 w 9041124"/>
                <a:gd name="connsiteY8" fmla="*/ 2798328 h 3895490"/>
                <a:gd name="connsiteX9" fmla="*/ 9035663 w 9041124"/>
                <a:gd name="connsiteY9" fmla="*/ 3484128 h 3895490"/>
                <a:gd name="connsiteX10" fmla="*/ 8959463 w 9041124"/>
                <a:gd name="connsiteY10" fmla="*/ 3827028 h 3895490"/>
                <a:gd name="connsiteX11" fmla="*/ 8159363 w 9041124"/>
                <a:gd name="connsiteY11" fmla="*/ 3846078 h 3895490"/>
                <a:gd name="connsiteX12" fmla="*/ 6997313 w 9041124"/>
                <a:gd name="connsiteY12" fmla="*/ 3798453 h 3895490"/>
                <a:gd name="connsiteX13" fmla="*/ 7206863 w 9041124"/>
                <a:gd name="connsiteY13" fmla="*/ 2541153 h 3895490"/>
                <a:gd name="connsiteX14" fmla="*/ 7216388 w 9041124"/>
                <a:gd name="connsiteY14" fmla="*/ 2312553 h 3895490"/>
                <a:gd name="connsiteX15" fmla="*/ 6797288 w 9041124"/>
                <a:gd name="connsiteY15" fmla="*/ 2198253 h 3895490"/>
                <a:gd name="connsiteX16" fmla="*/ 5597138 w 9041124"/>
                <a:gd name="connsiteY16" fmla="*/ 2274453 h 3895490"/>
                <a:gd name="connsiteX17" fmla="*/ 4730363 w 9041124"/>
                <a:gd name="connsiteY17" fmla="*/ 2322078 h 3895490"/>
                <a:gd name="connsiteX18" fmla="*/ 4111238 w 9041124"/>
                <a:gd name="connsiteY18" fmla="*/ 2817378 h 3895490"/>
                <a:gd name="connsiteX19" fmla="*/ 3149213 w 9041124"/>
                <a:gd name="connsiteY19" fmla="*/ 3693678 h 3895490"/>
                <a:gd name="connsiteX20" fmla="*/ 2930138 w 9041124"/>
                <a:gd name="connsiteY20" fmla="*/ 3865129 h 3895490"/>
                <a:gd name="connsiteX21" fmla="*/ 2672963 w 9041124"/>
                <a:gd name="connsiteY21" fmla="*/ 3788928 h 3895490"/>
                <a:gd name="connsiteX22" fmla="*/ 3625463 w 9041124"/>
                <a:gd name="connsiteY22" fmla="*/ 2865003 h 3895490"/>
                <a:gd name="connsiteX23" fmla="*/ 3958838 w 9041124"/>
                <a:gd name="connsiteY23" fmla="*/ 2474478 h 3895490"/>
                <a:gd name="connsiteX24" fmla="*/ 2615813 w 9041124"/>
                <a:gd name="connsiteY24" fmla="*/ 2341128 h 3895490"/>
                <a:gd name="connsiteX25" fmla="*/ 863213 w 9041124"/>
                <a:gd name="connsiteY25" fmla="*/ 2226828 h 3895490"/>
                <a:gd name="connsiteX26" fmla="*/ 120263 w 9041124"/>
                <a:gd name="connsiteY26" fmla="*/ 2626878 h 3895490"/>
                <a:gd name="connsiteX27" fmla="*/ 44063 w 9041124"/>
                <a:gd name="connsiteY27" fmla="*/ 2464953 h 3895490"/>
                <a:gd name="connsiteX28" fmla="*/ 558413 w 9041124"/>
                <a:gd name="connsiteY28" fmla="*/ 2064903 h 3895490"/>
                <a:gd name="connsiteX29" fmla="*/ 110738 w 9041124"/>
                <a:gd name="connsiteY29" fmla="*/ 1855353 h 3895490"/>
                <a:gd name="connsiteX30" fmla="*/ 110738 w 9041124"/>
                <a:gd name="connsiteY30" fmla="*/ 1579128 h 3895490"/>
                <a:gd name="connsiteX31" fmla="*/ 244088 w 9041124"/>
                <a:gd name="connsiteY31" fmla="*/ 1741053 h 3895490"/>
                <a:gd name="connsiteX0" fmla="*/ 246061 w 9043097"/>
                <a:gd name="connsiteY0" fmla="*/ 1741053 h 3895490"/>
                <a:gd name="connsiteX1" fmla="*/ 1465261 w 9043097"/>
                <a:gd name="connsiteY1" fmla="*/ 1960128 h 3895490"/>
                <a:gd name="connsiteX2" fmla="*/ 3427411 w 9043097"/>
                <a:gd name="connsiteY2" fmla="*/ 1941078 h 3895490"/>
                <a:gd name="connsiteX3" fmla="*/ 5875336 w 9043097"/>
                <a:gd name="connsiteY3" fmla="*/ 1750578 h 3895490"/>
                <a:gd name="connsiteX4" fmla="*/ 7618411 w 9043097"/>
                <a:gd name="connsiteY4" fmla="*/ 1207653 h 3895490"/>
                <a:gd name="connsiteX5" fmla="*/ 8428036 w 9043097"/>
                <a:gd name="connsiteY5" fmla="*/ 293253 h 3895490"/>
                <a:gd name="connsiteX6" fmla="*/ 8951911 w 9043097"/>
                <a:gd name="connsiteY6" fmla="*/ 17028 h 3895490"/>
                <a:gd name="connsiteX7" fmla="*/ 9037636 w 9043097"/>
                <a:gd name="connsiteY7" fmla="*/ 702828 h 3895490"/>
                <a:gd name="connsiteX8" fmla="*/ 9037636 w 9043097"/>
                <a:gd name="connsiteY8" fmla="*/ 2798328 h 3895490"/>
                <a:gd name="connsiteX9" fmla="*/ 9037636 w 9043097"/>
                <a:gd name="connsiteY9" fmla="*/ 3484128 h 3895490"/>
                <a:gd name="connsiteX10" fmla="*/ 8961436 w 9043097"/>
                <a:gd name="connsiteY10" fmla="*/ 3827028 h 3895490"/>
                <a:gd name="connsiteX11" fmla="*/ 8161336 w 9043097"/>
                <a:gd name="connsiteY11" fmla="*/ 3846078 h 3895490"/>
                <a:gd name="connsiteX12" fmla="*/ 6999286 w 9043097"/>
                <a:gd name="connsiteY12" fmla="*/ 3798453 h 3895490"/>
                <a:gd name="connsiteX13" fmla="*/ 7208836 w 9043097"/>
                <a:gd name="connsiteY13" fmla="*/ 2541153 h 3895490"/>
                <a:gd name="connsiteX14" fmla="*/ 7218361 w 9043097"/>
                <a:gd name="connsiteY14" fmla="*/ 2312553 h 3895490"/>
                <a:gd name="connsiteX15" fmla="*/ 6799261 w 9043097"/>
                <a:gd name="connsiteY15" fmla="*/ 2198253 h 3895490"/>
                <a:gd name="connsiteX16" fmla="*/ 5599111 w 9043097"/>
                <a:gd name="connsiteY16" fmla="*/ 2274453 h 3895490"/>
                <a:gd name="connsiteX17" fmla="*/ 4732336 w 9043097"/>
                <a:gd name="connsiteY17" fmla="*/ 2322078 h 3895490"/>
                <a:gd name="connsiteX18" fmla="*/ 4113211 w 9043097"/>
                <a:gd name="connsiteY18" fmla="*/ 2817378 h 3895490"/>
                <a:gd name="connsiteX19" fmla="*/ 3151186 w 9043097"/>
                <a:gd name="connsiteY19" fmla="*/ 3693678 h 3895490"/>
                <a:gd name="connsiteX20" fmla="*/ 2932111 w 9043097"/>
                <a:gd name="connsiteY20" fmla="*/ 3865129 h 3895490"/>
                <a:gd name="connsiteX21" fmla="*/ 2674936 w 9043097"/>
                <a:gd name="connsiteY21" fmla="*/ 3788928 h 3895490"/>
                <a:gd name="connsiteX22" fmla="*/ 3627436 w 9043097"/>
                <a:gd name="connsiteY22" fmla="*/ 2865003 h 3895490"/>
                <a:gd name="connsiteX23" fmla="*/ 3960811 w 9043097"/>
                <a:gd name="connsiteY23" fmla="*/ 2474478 h 3895490"/>
                <a:gd name="connsiteX24" fmla="*/ 2617786 w 9043097"/>
                <a:gd name="connsiteY24" fmla="*/ 2341128 h 3895490"/>
                <a:gd name="connsiteX25" fmla="*/ 865186 w 9043097"/>
                <a:gd name="connsiteY25" fmla="*/ 2226828 h 3895490"/>
                <a:gd name="connsiteX26" fmla="*/ 122236 w 9043097"/>
                <a:gd name="connsiteY26" fmla="*/ 2626878 h 3895490"/>
                <a:gd name="connsiteX27" fmla="*/ 46036 w 9043097"/>
                <a:gd name="connsiteY27" fmla="*/ 2464953 h 3895490"/>
                <a:gd name="connsiteX28" fmla="*/ 560386 w 9043097"/>
                <a:gd name="connsiteY28" fmla="*/ 2064903 h 3895490"/>
                <a:gd name="connsiteX29" fmla="*/ 112711 w 9043097"/>
                <a:gd name="connsiteY29" fmla="*/ 1855353 h 3895490"/>
                <a:gd name="connsiteX30" fmla="*/ 7936 w 9043097"/>
                <a:gd name="connsiteY30" fmla="*/ 1588653 h 3895490"/>
                <a:gd name="connsiteX31" fmla="*/ 246061 w 9043097"/>
                <a:gd name="connsiteY31" fmla="*/ 1741053 h 3895490"/>
                <a:gd name="connsiteX0" fmla="*/ 260641 w 9057677"/>
                <a:gd name="connsiteY0" fmla="*/ 1741053 h 3895490"/>
                <a:gd name="connsiteX1" fmla="*/ 1479841 w 9057677"/>
                <a:gd name="connsiteY1" fmla="*/ 1960128 h 3895490"/>
                <a:gd name="connsiteX2" fmla="*/ 3441991 w 9057677"/>
                <a:gd name="connsiteY2" fmla="*/ 1941078 h 3895490"/>
                <a:gd name="connsiteX3" fmla="*/ 5889916 w 9057677"/>
                <a:gd name="connsiteY3" fmla="*/ 1750578 h 3895490"/>
                <a:gd name="connsiteX4" fmla="*/ 7632991 w 9057677"/>
                <a:gd name="connsiteY4" fmla="*/ 1207653 h 3895490"/>
                <a:gd name="connsiteX5" fmla="*/ 8442616 w 9057677"/>
                <a:gd name="connsiteY5" fmla="*/ 293253 h 3895490"/>
                <a:gd name="connsiteX6" fmla="*/ 8966491 w 9057677"/>
                <a:gd name="connsiteY6" fmla="*/ 17028 h 3895490"/>
                <a:gd name="connsiteX7" fmla="*/ 9052216 w 9057677"/>
                <a:gd name="connsiteY7" fmla="*/ 702828 h 3895490"/>
                <a:gd name="connsiteX8" fmla="*/ 9052216 w 9057677"/>
                <a:gd name="connsiteY8" fmla="*/ 2798328 h 3895490"/>
                <a:gd name="connsiteX9" fmla="*/ 9052216 w 9057677"/>
                <a:gd name="connsiteY9" fmla="*/ 3484128 h 3895490"/>
                <a:gd name="connsiteX10" fmla="*/ 8976016 w 9057677"/>
                <a:gd name="connsiteY10" fmla="*/ 3827028 h 3895490"/>
                <a:gd name="connsiteX11" fmla="*/ 8175916 w 9057677"/>
                <a:gd name="connsiteY11" fmla="*/ 3846078 h 3895490"/>
                <a:gd name="connsiteX12" fmla="*/ 7013866 w 9057677"/>
                <a:gd name="connsiteY12" fmla="*/ 3798453 h 3895490"/>
                <a:gd name="connsiteX13" fmla="*/ 7223416 w 9057677"/>
                <a:gd name="connsiteY13" fmla="*/ 2541153 h 3895490"/>
                <a:gd name="connsiteX14" fmla="*/ 7232941 w 9057677"/>
                <a:gd name="connsiteY14" fmla="*/ 2312553 h 3895490"/>
                <a:gd name="connsiteX15" fmla="*/ 6813841 w 9057677"/>
                <a:gd name="connsiteY15" fmla="*/ 2198253 h 3895490"/>
                <a:gd name="connsiteX16" fmla="*/ 5613691 w 9057677"/>
                <a:gd name="connsiteY16" fmla="*/ 2274453 h 3895490"/>
                <a:gd name="connsiteX17" fmla="*/ 4746916 w 9057677"/>
                <a:gd name="connsiteY17" fmla="*/ 2322078 h 3895490"/>
                <a:gd name="connsiteX18" fmla="*/ 4127791 w 9057677"/>
                <a:gd name="connsiteY18" fmla="*/ 2817378 h 3895490"/>
                <a:gd name="connsiteX19" fmla="*/ 3165766 w 9057677"/>
                <a:gd name="connsiteY19" fmla="*/ 3693678 h 3895490"/>
                <a:gd name="connsiteX20" fmla="*/ 2946691 w 9057677"/>
                <a:gd name="connsiteY20" fmla="*/ 3865129 h 3895490"/>
                <a:gd name="connsiteX21" fmla="*/ 2689516 w 9057677"/>
                <a:gd name="connsiteY21" fmla="*/ 3788928 h 3895490"/>
                <a:gd name="connsiteX22" fmla="*/ 3642016 w 9057677"/>
                <a:gd name="connsiteY22" fmla="*/ 2865003 h 3895490"/>
                <a:gd name="connsiteX23" fmla="*/ 3975391 w 9057677"/>
                <a:gd name="connsiteY23" fmla="*/ 2474478 h 3895490"/>
                <a:gd name="connsiteX24" fmla="*/ 2632366 w 9057677"/>
                <a:gd name="connsiteY24" fmla="*/ 2341128 h 3895490"/>
                <a:gd name="connsiteX25" fmla="*/ 879766 w 9057677"/>
                <a:gd name="connsiteY25" fmla="*/ 2226828 h 3895490"/>
                <a:gd name="connsiteX26" fmla="*/ 136816 w 9057677"/>
                <a:gd name="connsiteY26" fmla="*/ 2626878 h 3895490"/>
                <a:gd name="connsiteX27" fmla="*/ 60616 w 9057677"/>
                <a:gd name="connsiteY27" fmla="*/ 2464953 h 3895490"/>
                <a:gd name="connsiteX28" fmla="*/ 574966 w 9057677"/>
                <a:gd name="connsiteY28" fmla="*/ 2064903 h 3895490"/>
                <a:gd name="connsiteX29" fmla="*/ 60616 w 9057677"/>
                <a:gd name="connsiteY29" fmla="*/ 1874403 h 3895490"/>
                <a:gd name="connsiteX30" fmla="*/ 22516 w 9057677"/>
                <a:gd name="connsiteY30" fmla="*/ 1588653 h 3895490"/>
                <a:gd name="connsiteX31" fmla="*/ 260641 w 9057677"/>
                <a:gd name="connsiteY31" fmla="*/ 1741053 h 3895490"/>
                <a:gd name="connsiteX0" fmla="*/ 260641 w 9057677"/>
                <a:gd name="connsiteY0" fmla="*/ 1741053 h 3895490"/>
                <a:gd name="connsiteX1" fmla="*/ 1479841 w 9057677"/>
                <a:gd name="connsiteY1" fmla="*/ 1960128 h 3895490"/>
                <a:gd name="connsiteX2" fmla="*/ 3441991 w 9057677"/>
                <a:gd name="connsiteY2" fmla="*/ 1941078 h 3895490"/>
                <a:gd name="connsiteX3" fmla="*/ 5889916 w 9057677"/>
                <a:gd name="connsiteY3" fmla="*/ 1750578 h 3895490"/>
                <a:gd name="connsiteX4" fmla="*/ 7632991 w 9057677"/>
                <a:gd name="connsiteY4" fmla="*/ 1207653 h 3895490"/>
                <a:gd name="connsiteX5" fmla="*/ 8442616 w 9057677"/>
                <a:gd name="connsiteY5" fmla="*/ 293253 h 3895490"/>
                <a:gd name="connsiteX6" fmla="*/ 8966491 w 9057677"/>
                <a:gd name="connsiteY6" fmla="*/ 17028 h 3895490"/>
                <a:gd name="connsiteX7" fmla="*/ 9052216 w 9057677"/>
                <a:gd name="connsiteY7" fmla="*/ 702828 h 3895490"/>
                <a:gd name="connsiteX8" fmla="*/ 9052216 w 9057677"/>
                <a:gd name="connsiteY8" fmla="*/ 2798328 h 3895490"/>
                <a:gd name="connsiteX9" fmla="*/ 9052216 w 9057677"/>
                <a:gd name="connsiteY9" fmla="*/ 3484128 h 3895490"/>
                <a:gd name="connsiteX10" fmla="*/ 8976016 w 9057677"/>
                <a:gd name="connsiteY10" fmla="*/ 3827028 h 3895490"/>
                <a:gd name="connsiteX11" fmla="*/ 8175916 w 9057677"/>
                <a:gd name="connsiteY11" fmla="*/ 3846078 h 3895490"/>
                <a:gd name="connsiteX12" fmla="*/ 7013866 w 9057677"/>
                <a:gd name="connsiteY12" fmla="*/ 3798453 h 3895490"/>
                <a:gd name="connsiteX13" fmla="*/ 7223416 w 9057677"/>
                <a:gd name="connsiteY13" fmla="*/ 2541153 h 3895490"/>
                <a:gd name="connsiteX14" fmla="*/ 7232941 w 9057677"/>
                <a:gd name="connsiteY14" fmla="*/ 2312553 h 3895490"/>
                <a:gd name="connsiteX15" fmla="*/ 6813841 w 9057677"/>
                <a:gd name="connsiteY15" fmla="*/ 2198253 h 3895490"/>
                <a:gd name="connsiteX16" fmla="*/ 5613691 w 9057677"/>
                <a:gd name="connsiteY16" fmla="*/ 2274453 h 3895490"/>
                <a:gd name="connsiteX17" fmla="*/ 4746916 w 9057677"/>
                <a:gd name="connsiteY17" fmla="*/ 2322078 h 3895490"/>
                <a:gd name="connsiteX18" fmla="*/ 4127791 w 9057677"/>
                <a:gd name="connsiteY18" fmla="*/ 2817378 h 3895490"/>
                <a:gd name="connsiteX19" fmla="*/ 3165766 w 9057677"/>
                <a:gd name="connsiteY19" fmla="*/ 3693678 h 3895490"/>
                <a:gd name="connsiteX20" fmla="*/ 2946691 w 9057677"/>
                <a:gd name="connsiteY20" fmla="*/ 3865129 h 3895490"/>
                <a:gd name="connsiteX21" fmla="*/ 2689516 w 9057677"/>
                <a:gd name="connsiteY21" fmla="*/ 3788928 h 3895490"/>
                <a:gd name="connsiteX22" fmla="*/ 3642016 w 9057677"/>
                <a:gd name="connsiteY22" fmla="*/ 2865003 h 3895490"/>
                <a:gd name="connsiteX23" fmla="*/ 3975391 w 9057677"/>
                <a:gd name="connsiteY23" fmla="*/ 2474478 h 3895490"/>
                <a:gd name="connsiteX24" fmla="*/ 2632366 w 9057677"/>
                <a:gd name="connsiteY24" fmla="*/ 2341128 h 3895490"/>
                <a:gd name="connsiteX25" fmla="*/ 879766 w 9057677"/>
                <a:gd name="connsiteY25" fmla="*/ 2226828 h 3895490"/>
                <a:gd name="connsiteX26" fmla="*/ 136816 w 9057677"/>
                <a:gd name="connsiteY26" fmla="*/ 2626878 h 3895490"/>
                <a:gd name="connsiteX27" fmla="*/ 60616 w 9057677"/>
                <a:gd name="connsiteY27" fmla="*/ 2464953 h 3895490"/>
                <a:gd name="connsiteX28" fmla="*/ 574966 w 9057677"/>
                <a:gd name="connsiteY28" fmla="*/ 2064903 h 3895490"/>
                <a:gd name="connsiteX29" fmla="*/ 60616 w 9057677"/>
                <a:gd name="connsiteY29" fmla="*/ 1874403 h 3895490"/>
                <a:gd name="connsiteX30" fmla="*/ 22516 w 9057677"/>
                <a:gd name="connsiteY30" fmla="*/ 1588653 h 3895490"/>
                <a:gd name="connsiteX31" fmla="*/ 260641 w 9057677"/>
                <a:gd name="connsiteY31" fmla="*/ 1741053 h 3895490"/>
                <a:gd name="connsiteX0" fmla="*/ 248779 w 9045815"/>
                <a:gd name="connsiteY0" fmla="*/ 1741053 h 3895490"/>
                <a:gd name="connsiteX1" fmla="*/ 1467979 w 9045815"/>
                <a:gd name="connsiteY1" fmla="*/ 1960128 h 3895490"/>
                <a:gd name="connsiteX2" fmla="*/ 3430129 w 9045815"/>
                <a:gd name="connsiteY2" fmla="*/ 1941078 h 3895490"/>
                <a:gd name="connsiteX3" fmla="*/ 5878054 w 9045815"/>
                <a:gd name="connsiteY3" fmla="*/ 1750578 h 3895490"/>
                <a:gd name="connsiteX4" fmla="*/ 7621129 w 9045815"/>
                <a:gd name="connsiteY4" fmla="*/ 1207653 h 3895490"/>
                <a:gd name="connsiteX5" fmla="*/ 8430754 w 9045815"/>
                <a:gd name="connsiteY5" fmla="*/ 293253 h 3895490"/>
                <a:gd name="connsiteX6" fmla="*/ 8954629 w 9045815"/>
                <a:gd name="connsiteY6" fmla="*/ 17028 h 3895490"/>
                <a:gd name="connsiteX7" fmla="*/ 9040354 w 9045815"/>
                <a:gd name="connsiteY7" fmla="*/ 702828 h 3895490"/>
                <a:gd name="connsiteX8" fmla="*/ 9040354 w 9045815"/>
                <a:gd name="connsiteY8" fmla="*/ 2798328 h 3895490"/>
                <a:gd name="connsiteX9" fmla="*/ 9040354 w 9045815"/>
                <a:gd name="connsiteY9" fmla="*/ 3484128 h 3895490"/>
                <a:gd name="connsiteX10" fmla="*/ 8964154 w 9045815"/>
                <a:gd name="connsiteY10" fmla="*/ 3827028 h 3895490"/>
                <a:gd name="connsiteX11" fmla="*/ 8164054 w 9045815"/>
                <a:gd name="connsiteY11" fmla="*/ 3846078 h 3895490"/>
                <a:gd name="connsiteX12" fmla="*/ 7002004 w 9045815"/>
                <a:gd name="connsiteY12" fmla="*/ 3798453 h 3895490"/>
                <a:gd name="connsiteX13" fmla="*/ 7211554 w 9045815"/>
                <a:gd name="connsiteY13" fmla="*/ 2541153 h 3895490"/>
                <a:gd name="connsiteX14" fmla="*/ 7221079 w 9045815"/>
                <a:gd name="connsiteY14" fmla="*/ 2312553 h 3895490"/>
                <a:gd name="connsiteX15" fmla="*/ 6801979 w 9045815"/>
                <a:gd name="connsiteY15" fmla="*/ 2198253 h 3895490"/>
                <a:gd name="connsiteX16" fmla="*/ 5601829 w 9045815"/>
                <a:gd name="connsiteY16" fmla="*/ 2274453 h 3895490"/>
                <a:gd name="connsiteX17" fmla="*/ 4735054 w 9045815"/>
                <a:gd name="connsiteY17" fmla="*/ 2322078 h 3895490"/>
                <a:gd name="connsiteX18" fmla="*/ 4115929 w 9045815"/>
                <a:gd name="connsiteY18" fmla="*/ 2817378 h 3895490"/>
                <a:gd name="connsiteX19" fmla="*/ 3153904 w 9045815"/>
                <a:gd name="connsiteY19" fmla="*/ 3693678 h 3895490"/>
                <a:gd name="connsiteX20" fmla="*/ 2934829 w 9045815"/>
                <a:gd name="connsiteY20" fmla="*/ 3865129 h 3895490"/>
                <a:gd name="connsiteX21" fmla="*/ 2677654 w 9045815"/>
                <a:gd name="connsiteY21" fmla="*/ 3788928 h 3895490"/>
                <a:gd name="connsiteX22" fmla="*/ 3630154 w 9045815"/>
                <a:gd name="connsiteY22" fmla="*/ 2865003 h 3895490"/>
                <a:gd name="connsiteX23" fmla="*/ 3963529 w 9045815"/>
                <a:gd name="connsiteY23" fmla="*/ 2474478 h 3895490"/>
                <a:gd name="connsiteX24" fmla="*/ 2620504 w 9045815"/>
                <a:gd name="connsiteY24" fmla="*/ 2341128 h 3895490"/>
                <a:gd name="connsiteX25" fmla="*/ 867904 w 9045815"/>
                <a:gd name="connsiteY25" fmla="*/ 2226828 h 3895490"/>
                <a:gd name="connsiteX26" fmla="*/ 124954 w 9045815"/>
                <a:gd name="connsiteY26" fmla="*/ 2626878 h 3895490"/>
                <a:gd name="connsiteX27" fmla="*/ 48754 w 9045815"/>
                <a:gd name="connsiteY27" fmla="*/ 2464953 h 3895490"/>
                <a:gd name="connsiteX28" fmla="*/ 563104 w 9045815"/>
                <a:gd name="connsiteY28" fmla="*/ 2064903 h 3895490"/>
                <a:gd name="connsiteX29" fmla="*/ 48754 w 9045815"/>
                <a:gd name="connsiteY29" fmla="*/ 1874403 h 3895490"/>
                <a:gd name="connsiteX30" fmla="*/ 10654 w 9045815"/>
                <a:gd name="connsiteY30" fmla="*/ 1588653 h 3895490"/>
                <a:gd name="connsiteX31" fmla="*/ 248779 w 9045815"/>
                <a:gd name="connsiteY31" fmla="*/ 1741053 h 3895490"/>
                <a:gd name="connsiteX0" fmla="*/ 288224 w 9085260"/>
                <a:gd name="connsiteY0" fmla="*/ 1741053 h 3895490"/>
                <a:gd name="connsiteX1" fmla="*/ 1507424 w 9085260"/>
                <a:gd name="connsiteY1" fmla="*/ 1960128 h 3895490"/>
                <a:gd name="connsiteX2" fmla="*/ 3469574 w 9085260"/>
                <a:gd name="connsiteY2" fmla="*/ 1941078 h 3895490"/>
                <a:gd name="connsiteX3" fmla="*/ 5917499 w 9085260"/>
                <a:gd name="connsiteY3" fmla="*/ 1750578 h 3895490"/>
                <a:gd name="connsiteX4" fmla="*/ 7660574 w 9085260"/>
                <a:gd name="connsiteY4" fmla="*/ 1207653 h 3895490"/>
                <a:gd name="connsiteX5" fmla="*/ 8470199 w 9085260"/>
                <a:gd name="connsiteY5" fmla="*/ 293253 h 3895490"/>
                <a:gd name="connsiteX6" fmla="*/ 8994074 w 9085260"/>
                <a:gd name="connsiteY6" fmla="*/ 17028 h 3895490"/>
                <a:gd name="connsiteX7" fmla="*/ 9079799 w 9085260"/>
                <a:gd name="connsiteY7" fmla="*/ 702828 h 3895490"/>
                <a:gd name="connsiteX8" fmla="*/ 9079799 w 9085260"/>
                <a:gd name="connsiteY8" fmla="*/ 2798328 h 3895490"/>
                <a:gd name="connsiteX9" fmla="*/ 9079799 w 9085260"/>
                <a:gd name="connsiteY9" fmla="*/ 3484128 h 3895490"/>
                <a:gd name="connsiteX10" fmla="*/ 9003599 w 9085260"/>
                <a:gd name="connsiteY10" fmla="*/ 3827028 h 3895490"/>
                <a:gd name="connsiteX11" fmla="*/ 8203499 w 9085260"/>
                <a:gd name="connsiteY11" fmla="*/ 3846078 h 3895490"/>
                <a:gd name="connsiteX12" fmla="*/ 7041449 w 9085260"/>
                <a:gd name="connsiteY12" fmla="*/ 3798453 h 3895490"/>
                <a:gd name="connsiteX13" fmla="*/ 7250999 w 9085260"/>
                <a:gd name="connsiteY13" fmla="*/ 2541153 h 3895490"/>
                <a:gd name="connsiteX14" fmla="*/ 7260524 w 9085260"/>
                <a:gd name="connsiteY14" fmla="*/ 2312553 h 3895490"/>
                <a:gd name="connsiteX15" fmla="*/ 6841424 w 9085260"/>
                <a:gd name="connsiteY15" fmla="*/ 2198253 h 3895490"/>
                <a:gd name="connsiteX16" fmla="*/ 5641274 w 9085260"/>
                <a:gd name="connsiteY16" fmla="*/ 2274453 h 3895490"/>
                <a:gd name="connsiteX17" fmla="*/ 4774499 w 9085260"/>
                <a:gd name="connsiteY17" fmla="*/ 2322078 h 3895490"/>
                <a:gd name="connsiteX18" fmla="*/ 4155374 w 9085260"/>
                <a:gd name="connsiteY18" fmla="*/ 2817378 h 3895490"/>
                <a:gd name="connsiteX19" fmla="*/ 3193349 w 9085260"/>
                <a:gd name="connsiteY19" fmla="*/ 3693678 h 3895490"/>
                <a:gd name="connsiteX20" fmla="*/ 2974274 w 9085260"/>
                <a:gd name="connsiteY20" fmla="*/ 3865129 h 3895490"/>
                <a:gd name="connsiteX21" fmla="*/ 2717099 w 9085260"/>
                <a:gd name="connsiteY21" fmla="*/ 3788928 h 3895490"/>
                <a:gd name="connsiteX22" fmla="*/ 3669599 w 9085260"/>
                <a:gd name="connsiteY22" fmla="*/ 2865003 h 3895490"/>
                <a:gd name="connsiteX23" fmla="*/ 4002974 w 9085260"/>
                <a:gd name="connsiteY23" fmla="*/ 2474478 h 3895490"/>
                <a:gd name="connsiteX24" fmla="*/ 2659949 w 9085260"/>
                <a:gd name="connsiteY24" fmla="*/ 2341128 h 3895490"/>
                <a:gd name="connsiteX25" fmla="*/ 907349 w 9085260"/>
                <a:gd name="connsiteY25" fmla="*/ 2226828 h 3895490"/>
                <a:gd name="connsiteX26" fmla="*/ 164399 w 9085260"/>
                <a:gd name="connsiteY26" fmla="*/ 2626878 h 3895490"/>
                <a:gd name="connsiteX27" fmla="*/ 31049 w 9085260"/>
                <a:gd name="connsiteY27" fmla="*/ 2464953 h 3895490"/>
                <a:gd name="connsiteX28" fmla="*/ 602549 w 9085260"/>
                <a:gd name="connsiteY28" fmla="*/ 2064903 h 3895490"/>
                <a:gd name="connsiteX29" fmla="*/ 88199 w 9085260"/>
                <a:gd name="connsiteY29" fmla="*/ 1874403 h 3895490"/>
                <a:gd name="connsiteX30" fmla="*/ 50099 w 9085260"/>
                <a:gd name="connsiteY30" fmla="*/ 1588653 h 3895490"/>
                <a:gd name="connsiteX31" fmla="*/ 288224 w 9085260"/>
                <a:gd name="connsiteY31" fmla="*/ 1741053 h 3895490"/>
                <a:gd name="connsiteX0" fmla="*/ 312261 w 9109297"/>
                <a:gd name="connsiteY0" fmla="*/ 1741053 h 3895490"/>
                <a:gd name="connsiteX1" fmla="*/ 1531461 w 9109297"/>
                <a:gd name="connsiteY1" fmla="*/ 1960128 h 3895490"/>
                <a:gd name="connsiteX2" fmla="*/ 3493611 w 9109297"/>
                <a:gd name="connsiteY2" fmla="*/ 1941078 h 3895490"/>
                <a:gd name="connsiteX3" fmla="*/ 5941536 w 9109297"/>
                <a:gd name="connsiteY3" fmla="*/ 1750578 h 3895490"/>
                <a:gd name="connsiteX4" fmla="*/ 7684611 w 9109297"/>
                <a:gd name="connsiteY4" fmla="*/ 1207653 h 3895490"/>
                <a:gd name="connsiteX5" fmla="*/ 8494236 w 9109297"/>
                <a:gd name="connsiteY5" fmla="*/ 293253 h 3895490"/>
                <a:gd name="connsiteX6" fmla="*/ 9018111 w 9109297"/>
                <a:gd name="connsiteY6" fmla="*/ 17028 h 3895490"/>
                <a:gd name="connsiteX7" fmla="*/ 9103836 w 9109297"/>
                <a:gd name="connsiteY7" fmla="*/ 702828 h 3895490"/>
                <a:gd name="connsiteX8" fmla="*/ 9103836 w 9109297"/>
                <a:gd name="connsiteY8" fmla="*/ 2798328 h 3895490"/>
                <a:gd name="connsiteX9" fmla="*/ 9103836 w 9109297"/>
                <a:gd name="connsiteY9" fmla="*/ 3484128 h 3895490"/>
                <a:gd name="connsiteX10" fmla="*/ 9027636 w 9109297"/>
                <a:gd name="connsiteY10" fmla="*/ 3827028 h 3895490"/>
                <a:gd name="connsiteX11" fmla="*/ 8227536 w 9109297"/>
                <a:gd name="connsiteY11" fmla="*/ 3846078 h 3895490"/>
                <a:gd name="connsiteX12" fmla="*/ 7065486 w 9109297"/>
                <a:gd name="connsiteY12" fmla="*/ 3798453 h 3895490"/>
                <a:gd name="connsiteX13" fmla="*/ 7275036 w 9109297"/>
                <a:gd name="connsiteY13" fmla="*/ 2541153 h 3895490"/>
                <a:gd name="connsiteX14" fmla="*/ 7284561 w 9109297"/>
                <a:gd name="connsiteY14" fmla="*/ 2312553 h 3895490"/>
                <a:gd name="connsiteX15" fmla="*/ 6865461 w 9109297"/>
                <a:gd name="connsiteY15" fmla="*/ 2198253 h 3895490"/>
                <a:gd name="connsiteX16" fmla="*/ 5665311 w 9109297"/>
                <a:gd name="connsiteY16" fmla="*/ 2274453 h 3895490"/>
                <a:gd name="connsiteX17" fmla="*/ 4798536 w 9109297"/>
                <a:gd name="connsiteY17" fmla="*/ 2322078 h 3895490"/>
                <a:gd name="connsiteX18" fmla="*/ 4179411 w 9109297"/>
                <a:gd name="connsiteY18" fmla="*/ 2817378 h 3895490"/>
                <a:gd name="connsiteX19" fmla="*/ 3217386 w 9109297"/>
                <a:gd name="connsiteY19" fmla="*/ 3693678 h 3895490"/>
                <a:gd name="connsiteX20" fmla="*/ 2998311 w 9109297"/>
                <a:gd name="connsiteY20" fmla="*/ 3865129 h 3895490"/>
                <a:gd name="connsiteX21" fmla="*/ 2741136 w 9109297"/>
                <a:gd name="connsiteY21" fmla="*/ 3788928 h 3895490"/>
                <a:gd name="connsiteX22" fmla="*/ 3693636 w 9109297"/>
                <a:gd name="connsiteY22" fmla="*/ 2865003 h 3895490"/>
                <a:gd name="connsiteX23" fmla="*/ 4027011 w 9109297"/>
                <a:gd name="connsiteY23" fmla="*/ 2474478 h 3895490"/>
                <a:gd name="connsiteX24" fmla="*/ 2683986 w 9109297"/>
                <a:gd name="connsiteY24" fmla="*/ 2341128 h 3895490"/>
                <a:gd name="connsiteX25" fmla="*/ 931386 w 9109297"/>
                <a:gd name="connsiteY25" fmla="*/ 2226828 h 3895490"/>
                <a:gd name="connsiteX26" fmla="*/ 121761 w 9109297"/>
                <a:gd name="connsiteY26" fmla="*/ 2636403 h 3895490"/>
                <a:gd name="connsiteX27" fmla="*/ 55086 w 9109297"/>
                <a:gd name="connsiteY27" fmla="*/ 2464953 h 3895490"/>
                <a:gd name="connsiteX28" fmla="*/ 626586 w 9109297"/>
                <a:gd name="connsiteY28" fmla="*/ 2064903 h 3895490"/>
                <a:gd name="connsiteX29" fmla="*/ 112236 w 9109297"/>
                <a:gd name="connsiteY29" fmla="*/ 1874403 h 3895490"/>
                <a:gd name="connsiteX30" fmla="*/ 74136 w 9109297"/>
                <a:gd name="connsiteY30" fmla="*/ 1588653 h 3895490"/>
                <a:gd name="connsiteX31" fmla="*/ 312261 w 9109297"/>
                <a:gd name="connsiteY31" fmla="*/ 1741053 h 3895490"/>
                <a:gd name="connsiteX0" fmla="*/ 293086 w 9090122"/>
                <a:gd name="connsiteY0" fmla="*/ 1741053 h 3895490"/>
                <a:gd name="connsiteX1" fmla="*/ 1512286 w 9090122"/>
                <a:gd name="connsiteY1" fmla="*/ 1960128 h 3895490"/>
                <a:gd name="connsiteX2" fmla="*/ 3474436 w 9090122"/>
                <a:gd name="connsiteY2" fmla="*/ 1941078 h 3895490"/>
                <a:gd name="connsiteX3" fmla="*/ 5922361 w 9090122"/>
                <a:gd name="connsiteY3" fmla="*/ 1750578 h 3895490"/>
                <a:gd name="connsiteX4" fmla="*/ 7665436 w 9090122"/>
                <a:gd name="connsiteY4" fmla="*/ 1207653 h 3895490"/>
                <a:gd name="connsiteX5" fmla="*/ 8475061 w 9090122"/>
                <a:gd name="connsiteY5" fmla="*/ 293253 h 3895490"/>
                <a:gd name="connsiteX6" fmla="*/ 8998936 w 9090122"/>
                <a:gd name="connsiteY6" fmla="*/ 17028 h 3895490"/>
                <a:gd name="connsiteX7" fmla="*/ 9084661 w 9090122"/>
                <a:gd name="connsiteY7" fmla="*/ 702828 h 3895490"/>
                <a:gd name="connsiteX8" fmla="*/ 9084661 w 9090122"/>
                <a:gd name="connsiteY8" fmla="*/ 2798328 h 3895490"/>
                <a:gd name="connsiteX9" fmla="*/ 9084661 w 9090122"/>
                <a:gd name="connsiteY9" fmla="*/ 3484128 h 3895490"/>
                <a:gd name="connsiteX10" fmla="*/ 9008461 w 9090122"/>
                <a:gd name="connsiteY10" fmla="*/ 3827028 h 3895490"/>
                <a:gd name="connsiteX11" fmla="*/ 8208361 w 9090122"/>
                <a:gd name="connsiteY11" fmla="*/ 3846078 h 3895490"/>
                <a:gd name="connsiteX12" fmla="*/ 7046311 w 9090122"/>
                <a:gd name="connsiteY12" fmla="*/ 3798453 h 3895490"/>
                <a:gd name="connsiteX13" fmla="*/ 7255861 w 9090122"/>
                <a:gd name="connsiteY13" fmla="*/ 2541153 h 3895490"/>
                <a:gd name="connsiteX14" fmla="*/ 7265386 w 9090122"/>
                <a:gd name="connsiteY14" fmla="*/ 2312553 h 3895490"/>
                <a:gd name="connsiteX15" fmla="*/ 6846286 w 9090122"/>
                <a:gd name="connsiteY15" fmla="*/ 2198253 h 3895490"/>
                <a:gd name="connsiteX16" fmla="*/ 5646136 w 9090122"/>
                <a:gd name="connsiteY16" fmla="*/ 2274453 h 3895490"/>
                <a:gd name="connsiteX17" fmla="*/ 4779361 w 9090122"/>
                <a:gd name="connsiteY17" fmla="*/ 2322078 h 3895490"/>
                <a:gd name="connsiteX18" fmla="*/ 4160236 w 9090122"/>
                <a:gd name="connsiteY18" fmla="*/ 2817378 h 3895490"/>
                <a:gd name="connsiteX19" fmla="*/ 3198211 w 9090122"/>
                <a:gd name="connsiteY19" fmla="*/ 3693678 h 3895490"/>
                <a:gd name="connsiteX20" fmla="*/ 2979136 w 9090122"/>
                <a:gd name="connsiteY20" fmla="*/ 3865129 h 3895490"/>
                <a:gd name="connsiteX21" fmla="*/ 2721961 w 9090122"/>
                <a:gd name="connsiteY21" fmla="*/ 3788928 h 3895490"/>
                <a:gd name="connsiteX22" fmla="*/ 3674461 w 9090122"/>
                <a:gd name="connsiteY22" fmla="*/ 2865003 h 3895490"/>
                <a:gd name="connsiteX23" fmla="*/ 4007836 w 9090122"/>
                <a:gd name="connsiteY23" fmla="*/ 2474478 h 3895490"/>
                <a:gd name="connsiteX24" fmla="*/ 2664811 w 9090122"/>
                <a:gd name="connsiteY24" fmla="*/ 2341128 h 3895490"/>
                <a:gd name="connsiteX25" fmla="*/ 912211 w 9090122"/>
                <a:gd name="connsiteY25" fmla="*/ 2226828 h 3895490"/>
                <a:gd name="connsiteX26" fmla="*/ 102586 w 9090122"/>
                <a:gd name="connsiteY26" fmla="*/ 2636403 h 3895490"/>
                <a:gd name="connsiteX27" fmla="*/ 35911 w 9090122"/>
                <a:gd name="connsiteY27" fmla="*/ 2464953 h 3895490"/>
                <a:gd name="connsiteX28" fmla="*/ 607411 w 9090122"/>
                <a:gd name="connsiteY28" fmla="*/ 2064903 h 3895490"/>
                <a:gd name="connsiteX29" fmla="*/ 93061 w 9090122"/>
                <a:gd name="connsiteY29" fmla="*/ 1874403 h 3895490"/>
                <a:gd name="connsiteX30" fmla="*/ 54961 w 9090122"/>
                <a:gd name="connsiteY30" fmla="*/ 1588653 h 3895490"/>
                <a:gd name="connsiteX31" fmla="*/ 293086 w 9090122"/>
                <a:gd name="connsiteY31" fmla="*/ 1741053 h 3895490"/>
                <a:gd name="connsiteX0" fmla="*/ 268020 w 9065056"/>
                <a:gd name="connsiteY0" fmla="*/ 1741053 h 3895490"/>
                <a:gd name="connsiteX1" fmla="*/ 1487220 w 9065056"/>
                <a:gd name="connsiteY1" fmla="*/ 1960128 h 3895490"/>
                <a:gd name="connsiteX2" fmla="*/ 3449370 w 9065056"/>
                <a:gd name="connsiteY2" fmla="*/ 1941078 h 3895490"/>
                <a:gd name="connsiteX3" fmla="*/ 5897295 w 9065056"/>
                <a:gd name="connsiteY3" fmla="*/ 1750578 h 3895490"/>
                <a:gd name="connsiteX4" fmla="*/ 7640370 w 9065056"/>
                <a:gd name="connsiteY4" fmla="*/ 1207653 h 3895490"/>
                <a:gd name="connsiteX5" fmla="*/ 8449995 w 9065056"/>
                <a:gd name="connsiteY5" fmla="*/ 293253 h 3895490"/>
                <a:gd name="connsiteX6" fmla="*/ 8973870 w 9065056"/>
                <a:gd name="connsiteY6" fmla="*/ 17028 h 3895490"/>
                <a:gd name="connsiteX7" fmla="*/ 9059595 w 9065056"/>
                <a:gd name="connsiteY7" fmla="*/ 702828 h 3895490"/>
                <a:gd name="connsiteX8" fmla="*/ 9059595 w 9065056"/>
                <a:gd name="connsiteY8" fmla="*/ 2798328 h 3895490"/>
                <a:gd name="connsiteX9" fmla="*/ 9059595 w 9065056"/>
                <a:gd name="connsiteY9" fmla="*/ 3484128 h 3895490"/>
                <a:gd name="connsiteX10" fmla="*/ 8983395 w 9065056"/>
                <a:gd name="connsiteY10" fmla="*/ 3827028 h 3895490"/>
                <a:gd name="connsiteX11" fmla="*/ 8183295 w 9065056"/>
                <a:gd name="connsiteY11" fmla="*/ 3846078 h 3895490"/>
                <a:gd name="connsiteX12" fmla="*/ 7021245 w 9065056"/>
                <a:gd name="connsiteY12" fmla="*/ 3798453 h 3895490"/>
                <a:gd name="connsiteX13" fmla="*/ 7230795 w 9065056"/>
                <a:gd name="connsiteY13" fmla="*/ 2541153 h 3895490"/>
                <a:gd name="connsiteX14" fmla="*/ 7240320 w 9065056"/>
                <a:gd name="connsiteY14" fmla="*/ 2312553 h 3895490"/>
                <a:gd name="connsiteX15" fmla="*/ 6821220 w 9065056"/>
                <a:gd name="connsiteY15" fmla="*/ 2198253 h 3895490"/>
                <a:gd name="connsiteX16" fmla="*/ 5621070 w 9065056"/>
                <a:gd name="connsiteY16" fmla="*/ 2274453 h 3895490"/>
                <a:gd name="connsiteX17" fmla="*/ 4754295 w 9065056"/>
                <a:gd name="connsiteY17" fmla="*/ 2322078 h 3895490"/>
                <a:gd name="connsiteX18" fmla="*/ 4135170 w 9065056"/>
                <a:gd name="connsiteY18" fmla="*/ 2817378 h 3895490"/>
                <a:gd name="connsiteX19" fmla="*/ 3173145 w 9065056"/>
                <a:gd name="connsiteY19" fmla="*/ 3693678 h 3895490"/>
                <a:gd name="connsiteX20" fmla="*/ 2954070 w 9065056"/>
                <a:gd name="connsiteY20" fmla="*/ 3865129 h 3895490"/>
                <a:gd name="connsiteX21" fmla="*/ 2696895 w 9065056"/>
                <a:gd name="connsiteY21" fmla="*/ 3788928 h 3895490"/>
                <a:gd name="connsiteX22" fmla="*/ 3649395 w 9065056"/>
                <a:gd name="connsiteY22" fmla="*/ 2865003 h 3895490"/>
                <a:gd name="connsiteX23" fmla="*/ 3982770 w 9065056"/>
                <a:gd name="connsiteY23" fmla="*/ 2474478 h 3895490"/>
                <a:gd name="connsiteX24" fmla="*/ 2639745 w 9065056"/>
                <a:gd name="connsiteY24" fmla="*/ 2341128 h 3895490"/>
                <a:gd name="connsiteX25" fmla="*/ 887145 w 9065056"/>
                <a:gd name="connsiteY25" fmla="*/ 2226828 h 3895490"/>
                <a:gd name="connsiteX26" fmla="*/ 77520 w 9065056"/>
                <a:gd name="connsiteY26" fmla="*/ 2636403 h 3895490"/>
                <a:gd name="connsiteX27" fmla="*/ 10845 w 9065056"/>
                <a:gd name="connsiteY27" fmla="*/ 2464953 h 3895490"/>
                <a:gd name="connsiteX28" fmla="*/ 582345 w 9065056"/>
                <a:gd name="connsiteY28" fmla="*/ 2064903 h 3895490"/>
                <a:gd name="connsiteX29" fmla="*/ 67995 w 9065056"/>
                <a:gd name="connsiteY29" fmla="*/ 1874403 h 3895490"/>
                <a:gd name="connsiteX30" fmla="*/ 29895 w 9065056"/>
                <a:gd name="connsiteY30" fmla="*/ 1588653 h 3895490"/>
                <a:gd name="connsiteX31" fmla="*/ 268020 w 9065056"/>
                <a:gd name="connsiteY31" fmla="*/ 1741053 h 3895490"/>
                <a:gd name="connsiteX0" fmla="*/ 296012 w 9093048"/>
                <a:gd name="connsiteY0" fmla="*/ 1741053 h 3895490"/>
                <a:gd name="connsiteX1" fmla="*/ 1515212 w 9093048"/>
                <a:gd name="connsiteY1" fmla="*/ 1960128 h 3895490"/>
                <a:gd name="connsiteX2" fmla="*/ 3477362 w 9093048"/>
                <a:gd name="connsiteY2" fmla="*/ 1941078 h 3895490"/>
                <a:gd name="connsiteX3" fmla="*/ 5925287 w 9093048"/>
                <a:gd name="connsiteY3" fmla="*/ 1750578 h 3895490"/>
                <a:gd name="connsiteX4" fmla="*/ 7668362 w 9093048"/>
                <a:gd name="connsiteY4" fmla="*/ 1207653 h 3895490"/>
                <a:gd name="connsiteX5" fmla="*/ 8477987 w 9093048"/>
                <a:gd name="connsiteY5" fmla="*/ 293253 h 3895490"/>
                <a:gd name="connsiteX6" fmla="*/ 9001862 w 9093048"/>
                <a:gd name="connsiteY6" fmla="*/ 17028 h 3895490"/>
                <a:gd name="connsiteX7" fmla="*/ 9087587 w 9093048"/>
                <a:gd name="connsiteY7" fmla="*/ 702828 h 3895490"/>
                <a:gd name="connsiteX8" fmla="*/ 9087587 w 9093048"/>
                <a:gd name="connsiteY8" fmla="*/ 2798328 h 3895490"/>
                <a:gd name="connsiteX9" fmla="*/ 9087587 w 9093048"/>
                <a:gd name="connsiteY9" fmla="*/ 3484128 h 3895490"/>
                <a:gd name="connsiteX10" fmla="*/ 9011387 w 9093048"/>
                <a:gd name="connsiteY10" fmla="*/ 3827028 h 3895490"/>
                <a:gd name="connsiteX11" fmla="*/ 8211287 w 9093048"/>
                <a:gd name="connsiteY11" fmla="*/ 3846078 h 3895490"/>
                <a:gd name="connsiteX12" fmla="*/ 7049237 w 9093048"/>
                <a:gd name="connsiteY12" fmla="*/ 3798453 h 3895490"/>
                <a:gd name="connsiteX13" fmla="*/ 7258787 w 9093048"/>
                <a:gd name="connsiteY13" fmla="*/ 2541153 h 3895490"/>
                <a:gd name="connsiteX14" fmla="*/ 7268312 w 9093048"/>
                <a:gd name="connsiteY14" fmla="*/ 2312553 h 3895490"/>
                <a:gd name="connsiteX15" fmla="*/ 6849212 w 9093048"/>
                <a:gd name="connsiteY15" fmla="*/ 2198253 h 3895490"/>
                <a:gd name="connsiteX16" fmla="*/ 5649062 w 9093048"/>
                <a:gd name="connsiteY16" fmla="*/ 2274453 h 3895490"/>
                <a:gd name="connsiteX17" fmla="*/ 4782287 w 9093048"/>
                <a:gd name="connsiteY17" fmla="*/ 2322078 h 3895490"/>
                <a:gd name="connsiteX18" fmla="*/ 4163162 w 9093048"/>
                <a:gd name="connsiteY18" fmla="*/ 2817378 h 3895490"/>
                <a:gd name="connsiteX19" fmla="*/ 3201137 w 9093048"/>
                <a:gd name="connsiteY19" fmla="*/ 3693678 h 3895490"/>
                <a:gd name="connsiteX20" fmla="*/ 2982062 w 9093048"/>
                <a:gd name="connsiteY20" fmla="*/ 3865129 h 3895490"/>
                <a:gd name="connsiteX21" fmla="*/ 2724887 w 9093048"/>
                <a:gd name="connsiteY21" fmla="*/ 3788928 h 3895490"/>
                <a:gd name="connsiteX22" fmla="*/ 3677387 w 9093048"/>
                <a:gd name="connsiteY22" fmla="*/ 2865003 h 3895490"/>
                <a:gd name="connsiteX23" fmla="*/ 4010762 w 9093048"/>
                <a:gd name="connsiteY23" fmla="*/ 2474478 h 3895490"/>
                <a:gd name="connsiteX24" fmla="*/ 2667737 w 9093048"/>
                <a:gd name="connsiteY24" fmla="*/ 2341128 h 3895490"/>
                <a:gd name="connsiteX25" fmla="*/ 915137 w 9093048"/>
                <a:gd name="connsiteY25" fmla="*/ 2226828 h 3895490"/>
                <a:gd name="connsiteX26" fmla="*/ 95987 w 9093048"/>
                <a:gd name="connsiteY26" fmla="*/ 2674503 h 3895490"/>
                <a:gd name="connsiteX27" fmla="*/ 38837 w 9093048"/>
                <a:gd name="connsiteY27" fmla="*/ 2464953 h 3895490"/>
                <a:gd name="connsiteX28" fmla="*/ 610337 w 9093048"/>
                <a:gd name="connsiteY28" fmla="*/ 2064903 h 3895490"/>
                <a:gd name="connsiteX29" fmla="*/ 95987 w 9093048"/>
                <a:gd name="connsiteY29" fmla="*/ 1874403 h 3895490"/>
                <a:gd name="connsiteX30" fmla="*/ 57887 w 9093048"/>
                <a:gd name="connsiteY30" fmla="*/ 1588653 h 3895490"/>
                <a:gd name="connsiteX31" fmla="*/ 296012 w 9093048"/>
                <a:gd name="connsiteY31" fmla="*/ 1741053 h 3895490"/>
                <a:gd name="connsiteX0" fmla="*/ 289000 w 9086036"/>
                <a:gd name="connsiteY0" fmla="*/ 1741053 h 3895490"/>
                <a:gd name="connsiteX1" fmla="*/ 1508200 w 9086036"/>
                <a:gd name="connsiteY1" fmla="*/ 1960128 h 3895490"/>
                <a:gd name="connsiteX2" fmla="*/ 3470350 w 9086036"/>
                <a:gd name="connsiteY2" fmla="*/ 1941078 h 3895490"/>
                <a:gd name="connsiteX3" fmla="*/ 5918275 w 9086036"/>
                <a:gd name="connsiteY3" fmla="*/ 1750578 h 3895490"/>
                <a:gd name="connsiteX4" fmla="*/ 7661350 w 9086036"/>
                <a:gd name="connsiteY4" fmla="*/ 1207653 h 3895490"/>
                <a:gd name="connsiteX5" fmla="*/ 8470975 w 9086036"/>
                <a:gd name="connsiteY5" fmla="*/ 293253 h 3895490"/>
                <a:gd name="connsiteX6" fmla="*/ 8994850 w 9086036"/>
                <a:gd name="connsiteY6" fmla="*/ 17028 h 3895490"/>
                <a:gd name="connsiteX7" fmla="*/ 9080575 w 9086036"/>
                <a:gd name="connsiteY7" fmla="*/ 702828 h 3895490"/>
                <a:gd name="connsiteX8" fmla="*/ 9080575 w 9086036"/>
                <a:gd name="connsiteY8" fmla="*/ 2798328 h 3895490"/>
                <a:gd name="connsiteX9" fmla="*/ 9080575 w 9086036"/>
                <a:gd name="connsiteY9" fmla="*/ 3484128 h 3895490"/>
                <a:gd name="connsiteX10" fmla="*/ 9004375 w 9086036"/>
                <a:gd name="connsiteY10" fmla="*/ 3827028 h 3895490"/>
                <a:gd name="connsiteX11" fmla="*/ 8204275 w 9086036"/>
                <a:gd name="connsiteY11" fmla="*/ 3846078 h 3895490"/>
                <a:gd name="connsiteX12" fmla="*/ 7042225 w 9086036"/>
                <a:gd name="connsiteY12" fmla="*/ 3798453 h 3895490"/>
                <a:gd name="connsiteX13" fmla="*/ 7251775 w 9086036"/>
                <a:gd name="connsiteY13" fmla="*/ 2541153 h 3895490"/>
                <a:gd name="connsiteX14" fmla="*/ 7261300 w 9086036"/>
                <a:gd name="connsiteY14" fmla="*/ 2312553 h 3895490"/>
                <a:gd name="connsiteX15" fmla="*/ 6842200 w 9086036"/>
                <a:gd name="connsiteY15" fmla="*/ 2198253 h 3895490"/>
                <a:gd name="connsiteX16" fmla="*/ 5642050 w 9086036"/>
                <a:gd name="connsiteY16" fmla="*/ 2274453 h 3895490"/>
                <a:gd name="connsiteX17" fmla="*/ 4775275 w 9086036"/>
                <a:gd name="connsiteY17" fmla="*/ 2322078 h 3895490"/>
                <a:gd name="connsiteX18" fmla="*/ 4156150 w 9086036"/>
                <a:gd name="connsiteY18" fmla="*/ 2817378 h 3895490"/>
                <a:gd name="connsiteX19" fmla="*/ 3194125 w 9086036"/>
                <a:gd name="connsiteY19" fmla="*/ 3693678 h 3895490"/>
                <a:gd name="connsiteX20" fmla="*/ 2975050 w 9086036"/>
                <a:gd name="connsiteY20" fmla="*/ 3865129 h 3895490"/>
                <a:gd name="connsiteX21" fmla="*/ 2717875 w 9086036"/>
                <a:gd name="connsiteY21" fmla="*/ 3788928 h 3895490"/>
                <a:gd name="connsiteX22" fmla="*/ 3670375 w 9086036"/>
                <a:gd name="connsiteY22" fmla="*/ 2865003 h 3895490"/>
                <a:gd name="connsiteX23" fmla="*/ 4003750 w 9086036"/>
                <a:gd name="connsiteY23" fmla="*/ 2474478 h 3895490"/>
                <a:gd name="connsiteX24" fmla="*/ 2660725 w 9086036"/>
                <a:gd name="connsiteY24" fmla="*/ 2341128 h 3895490"/>
                <a:gd name="connsiteX25" fmla="*/ 908125 w 9086036"/>
                <a:gd name="connsiteY25" fmla="*/ 2226828 h 3895490"/>
                <a:gd name="connsiteX26" fmla="*/ 88975 w 9086036"/>
                <a:gd name="connsiteY26" fmla="*/ 2674503 h 3895490"/>
                <a:gd name="connsiteX27" fmla="*/ 31825 w 9086036"/>
                <a:gd name="connsiteY27" fmla="*/ 2464953 h 3895490"/>
                <a:gd name="connsiteX28" fmla="*/ 603325 w 9086036"/>
                <a:gd name="connsiteY28" fmla="*/ 2064903 h 3895490"/>
                <a:gd name="connsiteX29" fmla="*/ 88975 w 9086036"/>
                <a:gd name="connsiteY29" fmla="*/ 1874403 h 3895490"/>
                <a:gd name="connsiteX30" fmla="*/ 50875 w 9086036"/>
                <a:gd name="connsiteY30" fmla="*/ 1588653 h 3895490"/>
                <a:gd name="connsiteX31" fmla="*/ 289000 w 9086036"/>
                <a:gd name="connsiteY31" fmla="*/ 1741053 h 3895490"/>
                <a:gd name="connsiteX0" fmla="*/ 289000 w 9086036"/>
                <a:gd name="connsiteY0" fmla="*/ 1741053 h 3891538"/>
                <a:gd name="connsiteX1" fmla="*/ 1508200 w 9086036"/>
                <a:gd name="connsiteY1" fmla="*/ 1960128 h 3891538"/>
                <a:gd name="connsiteX2" fmla="*/ 3470350 w 9086036"/>
                <a:gd name="connsiteY2" fmla="*/ 1941078 h 3891538"/>
                <a:gd name="connsiteX3" fmla="*/ 5918275 w 9086036"/>
                <a:gd name="connsiteY3" fmla="*/ 1750578 h 3891538"/>
                <a:gd name="connsiteX4" fmla="*/ 7661350 w 9086036"/>
                <a:gd name="connsiteY4" fmla="*/ 1207653 h 3891538"/>
                <a:gd name="connsiteX5" fmla="*/ 8470975 w 9086036"/>
                <a:gd name="connsiteY5" fmla="*/ 293253 h 3891538"/>
                <a:gd name="connsiteX6" fmla="*/ 8994850 w 9086036"/>
                <a:gd name="connsiteY6" fmla="*/ 17028 h 3891538"/>
                <a:gd name="connsiteX7" fmla="*/ 9080575 w 9086036"/>
                <a:gd name="connsiteY7" fmla="*/ 702828 h 3891538"/>
                <a:gd name="connsiteX8" fmla="*/ 9080575 w 9086036"/>
                <a:gd name="connsiteY8" fmla="*/ 2798328 h 3891538"/>
                <a:gd name="connsiteX9" fmla="*/ 9080575 w 9086036"/>
                <a:gd name="connsiteY9" fmla="*/ 3484128 h 3891538"/>
                <a:gd name="connsiteX10" fmla="*/ 9004375 w 9086036"/>
                <a:gd name="connsiteY10" fmla="*/ 3827028 h 3891538"/>
                <a:gd name="connsiteX11" fmla="*/ 8204275 w 9086036"/>
                <a:gd name="connsiteY11" fmla="*/ 3846078 h 3891538"/>
                <a:gd name="connsiteX12" fmla="*/ 7042225 w 9086036"/>
                <a:gd name="connsiteY12" fmla="*/ 3798453 h 3891538"/>
                <a:gd name="connsiteX13" fmla="*/ 7251775 w 9086036"/>
                <a:gd name="connsiteY13" fmla="*/ 2541153 h 3891538"/>
                <a:gd name="connsiteX14" fmla="*/ 7261300 w 9086036"/>
                <a:gd name="connsiteY14" fmla="*/ 2312553 h 3891538"/>
                <a:gd name="connsiteX15" fmla="*/ 6842200 w 9086036"/>
                <a:gd name="connsiteY15" fmla="*/ 2198253 h 3891538"/>
                <a:gd name="connsiteX16" fmla="*/ 5642050 w 9086036"/>
                <a:gd name="connsiteY16" fmla="*/ 2274453 h 3891538"/>
                <a:gd name="connsiteX17" fmla="*/ 4775275 w 9086036"/>
                <a:gd name="connsiteY17" fmla="*/ 2322078 h 3891538"/>
                <a:gd name="connsiteX18" fmla="*/ 4156150 w 9086036"/>
                <a:gd name="connsiteY18" fmla="*/ 2817378 h 3891538"/>
                <a:gd name="connsiteX19" fmla="*/ 3194125 w 9086036"/>
                <a:gd name="connsiteY19" fmla="*/ 3693678 h 3891538"/>
                <a:gd name="connsiteX20" fmla="*/ 3022675 w 9086036"/>
                <a:gd name="connsiteY20" fmla="*/ 3857986 h 3891538"/>
                <a:gd name="connsiteX21" fmla="*/ 2717875 w 9086036"/>
                <a:gd name="connsiteY21" fmla="*/ 3788928 h 3891538"/>
                <a:gd name="connsiteX22" fmla="*/ 3670375 w 9086036"/>
                <a:gd name="connsiteY22" fmla="*/ 2865003 h 3891538"/>
                <a:gd name="connsiteX23" fmla="*/ 4003750 w 9086036"/>
                <a:gd name="connsiteY23" fmla="*/ 2474478 h 3891538"/>
                <a:gd name="connsiteX24" fmla="*/ 2660725 w 9086036"/>
                <a:gd name="connsiteY24" fmla="*/ 2341128 h 3891538"/>
                <a:gd name="connsiteX25" fmla="*/ 908125 w 9086036"/>
                <a:gd name="connsiteY25" fmla="*/ 2226828 h 3891538"/>
                <a:gd name="connsiteX26" fmla="*/ 88975 w 9086036"/>
                <a:gd name="connsiteY26" fmla="*/ 2674503 h 3891538"/>
                <a:gd name="connsiteX27" fmla="*/ 31825 w 9086036"/>
                <a:gd name="connsiteY27" fmla="*/ 2464953 h 3891538"/>
                <a:gd name="connsiteX28" fmla="*/ 603325 w 9086036"/>
                <a:gd name="connsiteY28" fmla="*/ 2064903 h 3891538"/>
                <a:gd name="connsiteX29" fmla="*/ 88975 w 9086036"/>
                <a:gd name="connsiteY29" fmla="*/ 1874403 h 3891538"/>
                <a:gd name="connsiteX30" fmla="*/ 50875 w 9086036"/>
                <a:gd name="connsiteY30" fmla="*/ 1588653 h 3891538"/>
                <a:gd name="connsiteX31" fmla="*/ 289000 w 9086036"/>
                <a:gd name="connsiteY31" fmla="*/ 1741053 h 3891538"/>
                <a:gd name="connsiteX0" fmla="*/ 289000 w 9086036"/>
                <a:gd name="connsiteY0" fmla="*/ 1741053 h 3896694"/>
                <a:gd name="connsiteX1" fmla="*/ 1508200 w 9086036"/>
                <a:gd name="connsiteY1" fmla="*/ 1960128 h 3896694"/>
                <a:gd name="connsiteX2" fmla="*/ 3470350 w 9086036"/>
                <a:gd name="connsiteY2" fmla="*/ 1941078 h 3896694"/>
                <a:gd name="connsiteX3" fmla="*/ 5918275 w 9086036"/>
                <a:gd name="connsiteY3" fmla="*/ 1750578 h 3896694"/>
                <a:gd name="connsiteX4" fmla="*/ 7661350 w 9086036"/>
                <a:gd name="connsiteY4" fmla="*/ 1207653 h 3896694"/>
                <a:gd name="connsiteX5" fmla="*/ 8470975 w 9086036"/>
                <a:gd name="connsiteY5" fmla="*/ 293253 h 3896694"/>
                <a:gd name="connsiteX6" fmla="*/ 8994850 w 9086036"/>
                <a:gd name="connsiteY6" fmla="*/ 17028 h 3896694"/>
                <a:gd name="connsiteX7" fmla="*/ 9080575 w 9086036"/>
                <a:gd name="connsiteY7" fmla="*/ 702828 h 3896694"/>
                <a:gd name="connsiteX8" fmla="*/ 9080575 w 9086036"/>
                <a:gd name="connsiteY8" fmla="*/ 2798328 h 3896694"/>
                <a:gd name="connsiteX9" fmla="*/ 9080575 w 9086036"/>
                <a:gd name="connsiteY9" fmla="*/ 3484128 h 3896694"/>
                <a:gd name="connsiteX10" fmla="*/ 9004375 w 9086036"/>
                <a:gd name="connsiteY10" fmla="*/ 3827028 h 3896694"/>
                <a:gd name="connsiteX11" fmla="*/ 8204275 w 9086036"/>
                <a:gd name="connsiteY11" fmla="*/ 3846078 h 3896694"/>
                <a:gd name="connsiteX12" fmla="*/ 7042225 w 9086036"/>
                <a:gd name="connsiteY12" fmla="*/ 3798453 h 3896694"/>
                <a:gd name="connsiteX13" fmla="*/ 7251775 w 9086036"/>
                <a:gd name="connsiteY13" fmla="*/ 2541153 h 3896694"/>
                <a:gd name="connsiteX14" fmla="*/ 7261300 w 9086036"/>
                <a:gd name="connsiteY14" fmla="*/ 2312553 h 3896694"/>
                <a:gd name="connsiteX15" fmla="*/ 6842200 w 9086036"/>
                <a:gd name="connsiteY15" fmla="*/ 2198253 h 3896694"/>
                <a:gd name="connsiteX16" fmla="*/ 5642050 w 9086036"/>
                <a:gd name="connsiteY16" fmla="*/ 2274453 h 3896694"/>
                <a:gd name="connsiteX17" fmla="*/ 4775275 w 9086036"/>
                <a:gd name="connsiteY17" fmla="*/ 2322078 h 3896694"/>
                <a:gd name="connsiteX18" fmla="*/ 4156150 w 9086036"/>
                <a:gd name="connsiteY18" fmla="*/ 2817378 h 3896694"/>
                <a:gd name="connsiteX19" fmla="*/ 3194125 w 9086036"/>
                <a:gd name="connsiteY19" fmla="*/ 3693678 h 3896694"/>
                <a:gd name="connsiteX20" fmla="*/ 3022675 w 9086036"/>
                <a:gd name="connsiteY20" fmla="*/ 3857986 h 3896694"/>
                <a:gd name="connsiteX21" fmla="*/ 2660725 w 9086036"/>
                <a:gd name="connsiteY21" fmla="*/ 3798453 h 3896694"/>
                <a:gd name="connsiteX22" fmla="*/ 3670375 w 9086036"/>
                <a:gd name="connsiteY22" fmla="*/ 2865003 h 3896694"/>
                <a:gd name="connsiteX23" fmla="*/ 4003750 w 9086036"/>
                <a:gd name="connsiteY23" fmla="*/ 2474478 h 3896694"/>
                <a:gd name="connsiteX24" fmla="*/ 2660725 w 9086036"/>
                <a:gd name="connsiteY24" fmla="*/ 2341128 h 3896694"/>
                <a:gd name="connsiteX25" fmla="*/ 908125 w 9086036"/>
                <a:gd name="connsiteY25" fmla="*/ 2226828 h 3896694"/>
                <a:gd name="connsiteX26" fmla="*/ 88975 w 9086036"/>
                <a:gd name="connsiteY26" fmla="*/ 2674503 h 3896694"/>
                <a:gd name="connsiteX27" fmla="*/ 31825 w 9086036"/>
                <a:gd name="connsiteY27" fmla="*/ 2464953 h 3896694"/>
                <a:gd name="connsiteX28" fmla="*/ 603325 w 9086036"/>
                <a:gd name="connsiteY28" fmla="*/ 2064903 h 3896694"/>
                <a:gd name="connsiteX29" fmla="*/ 88975 w 9086036"/>
                <a:gd name="connsiteY29" fmla="*/ 1874403 h 3896694"/>
                <a:gd name="connsiteX30" fmla="*/ 50875 w 9086036"/>
                <a:gd name="connsiteY30" fmla="*/ 1588653 h 3896694"/>
                <a:gd name="connsiteX31" fmla="*/ 289000 w 9086036"/>
                <a:gd name="connsiteY31" fmla="*/ 1741053 h 3896694"/>
                <a:gd name="connsiteX0" fmla="*/ 289000 w 9086036"/>
                <a:gd name="connsiteY0" fmla="*/ 1741053 h 3861376"/>
                <a:gd name="connsiteX1" fmla="*/ 1508200 w 9086036"/>
                <a:gd name="connsiteY1" fmla="*/ 1960128 h 3861376"/>
                <a:gd name="connsiteX2" fmla="*/ 3470350 w 9086036"/>
                <a:gd name="connsiteY2" fmla="*/ 1941078 h 3861376"/>
                <a:gd name="connsiteX3" fmla="*/ 5918275 w 9086036"/>
                <a:gd name="connsiteY3" fmla="*/ 1750578 h 3861376"/>
                <a:gd name="connsiteX4" fmla="*/ 7661350 w 9086036"/>
                <a:gd name="connsiteY4" fmla="*/ 1207653 h 3861376"/>
                <a:gd name="connsiteX5" fmla="*/ 8470975 w 9086036"/>
                <a:gd name="connsiteY5" fmla="*/ 293253 h 3861376"/>
                <a:gd name="connsiteX6" fmla="*/ 8994850 w 9086036"/>
                <a:gd name="connsiteY6" fmla="*/ 17028 h 3861376"/>
                <a:gd name="connsiteX7" fmla="*/ 9080575 w 9086036"/>
                <a:gd name="connsiteY7" fmla="*/ 702828 h 3861376"/>
                <a:gd name="connsiteX8" fmla="*/ 9080575 w 9086036"/>
                <a:gd name="connsiteY8" fmla="*/ 2798328 h 3861376"/>
                <a:gd name="connsiteX9" fmla="*/ 9080575 w 9086036"/>
                <a:gd name="connsiteY9" fmla="*/ 3484128 h 3861376"/>
                <a:gd name="connsiteX10" fmla="*/ 9004375 w 9086036"/>
                <a:gd name="connsiteY10" fmla="*/ 3827028 h 3861376"/>
                <a:gd name="connsiteX11" fmla="*/ 8204275 w 9086036"/>
                <a:gd name="connsiteY11" fmla="*/ 3846078 h 3861376"/>
                <a:gd name="connsiteX12" fmla="*/ 7042225 w 9086036"/>
                <a:gd name="connsiteY12" fmla="*/ 3798453 h 3861376"/>
                <a:gd name="connsiteX13" fmla="*/ 7251775 w 9086036"/>
                <a:gd name="connsiteY13" fmla="*/ 2541153 h 3861376"/>
                <a:gd name="connsiteX14" fmla="*/ 7261300 w 9086036"/>
                <a:gd name="connsiteY14" fmla="*/ 2312553 h 3861376"/>
                <a:gd name="connsiteX15" fmla="*/ 6842200 w 9086036"/>
                <a:gd name="connsiteY15" fmla="*/ 2198253 h 3861376"/>
                <a:gd name="connsiteX16" fmla="*/ 5642050 w 9086036"/>
                <a:gd name="connsiteY16" fmla="*/ 2274453 h 3861376"/>
                <a:gd name="connsiteX17" fmla="*/ 4775275 w 9086036"/>
                <a:gd name="connsiteY17" fmla="*/ 2322078 h 3861376"/>
                <a:gd name="connsiteX18" fmla="*/ 4156150 w 9086036"/>
                <a:gd name="connsiteY18" fmla="*/ 2817378 h 3861376"/>
                <a:gd name="connsiteX19" fmla="*/ 3194125 w 9086036"/>
                <a:gd name="connsiteY19" fmla="*/ 3693678 h 3861376"/>
                <a:gd name="connsiteX20" fmla="*/ 3022675 w 9086036"/>
                <a:gd name="connsiteY20" fmla="*/ 3857986 h 3861376"/>
                <a:gd name="connsiteX21" fmla="*/ 2660725 w 9086036"/>
                <a:gd name="connsiteY21" fmla="*/ 3798453 h 3861376"/>
                <a:gd name="connsiteX22" fmla="*/ 3670375 w 9086036"/>
                <a:gd name="connsiteY22" fmla="*/ 2865003 h 3861376"/>
                <a:gd name="connsiteX23" fmla="*/ 4003750 w 9086036"/>
                <a:gd name="connsiteY23" fmla="*/ 2474478 h 3861376"/>
                <a:gd name="connsiteX24" fmla="*/ 2660725 w 9086036"/>
                <a:gd name="connsiteY24" fmla="*/ 2341128 h 3861376"/>
                <a:gd name="connsiteX25" fmla="*/ 908125 w 9086036"/>
                <a:gd name="connsiteY25" fmla="*/ 2226828 h 3861376"/>
                <a:gd name="connsiteX26" fmla="*/ 88975 w 9086036"/>
                <a:gd name="connsiteY26" fmla="*/ 2674503 h 3861376"/>
                <a:gd name="connsiteX27" fmla="*/ 31825 w 9086036"/>
                <a:gd name="connsiteY27" fmla="*/ 2464953 h 3861376"/>
                <a:gd name="connsiteX28" fmla="*/ 603325 w 9086036"/>
                <a:gd name="connsiteY28" fmla="*/ 2064903 h 3861376"/>
                <a:gd name="connsiteX29" fmla="*/ 88975 w 9086036"/>
                <a:gd name="connsiteY29" fmla="*/ 1874403 h 3861376"/>
                <a:gd name="connsiteX30" fmla="*/ 50875 w 9086036"/>
                <a:gd name="connsiteY30" fmla="*/ 1588653 h 3861376"/>
                <a:gd name="connsiteX31" fmla="*/ 289000 w 9086036"/>
                <a:gd name="connsiteY31" fmla="*/ 1741053 h 3861376"/>
                <a:gd name="connsiteX0" fmla="*/ 289000 w 9086036"/>
                <a:gd name="connsiteY0" fmla="*/ 1741053 h 3860948"/>
                <a:gd name="connsiteX1" fmla="*/ 1508200 w 9086036"/>
                <a:gd name="connsiteY1" fmla="*/ 1960128 h 3860948"/>
                <a:gd name="connsiteX2" fmla="*/ 3470350 w 9086036"/>
                <a:gd name="connsiteY2" fmla="*/ 1941078 h 3860948"/>
                <a:gd name="connsiteX3" fmla="*/ 5918275 w 9086036"/>
                <a:gd name="connsiteY3" fmla="*/ 1750578 h 3860948"/>
                <a:gd name="connsiteX4" fmla="*/ 7661350 w 9086036"/>
                <a:gd name="connsiteY4" fmla="*/ 1207653 h 3860948"/>
                <a:gd name="connsiteX5" fmla="*/ 8470975 w 9086036"/>
                <a:gd name="connsiteY5" fmla="*/ 293253 h 3860948"/>
                <a:gd name="connsiteX6" fmla="*/ 8994850 w 9086036"/>
                <a:gd name="connsiteY6" fmla="*/ 17028 h 3860948"/>
                <a:gd name="connsiteX7" fmla="*/ 9080575 w 9086036"/>
                <a:gd name="connsiteY7" fmla="*/ 702828 h 3860948"/>
                <a:gd name="connsiteX8" fmla="*/ 9080575 w 9086036"/>
                <a:gd name="connsiteY8" fmla="*/ 2798328 h 3860948"/>
                <a:gd name="connsiteX9" fmla="*/ 9080575 w 9086036"/>
                <a:gd name="connsiteY9" fmla="*/ 3484128 h 3860948"/>
                <a:gd name="connsiteX10" fmla="*/ 9004375 w 9086036"/>
                <a:gd name="connsiteY10" fmla="*/ 3827028 h 3860948"/>
                <a:gd name="connsiteX11" fmla="*/ 8204275 w 9086036"/>
                <a:gd name="connsiteY11" fmla="*/ 3846078 h 3860948"/>
                <a:gd name="connsiteX12" fmla="*/ 7042225 w 9086036"/>
                <a:gd name="connsiteY12" fmla="*/ 3798453 h 3860948"/>
                <a:gd name="connsiteX13" fmla="*/ 7251775 w 9086036"/>
                <a:gd name="connsiteY13" fmla="*/ 2541153 h 3860948"/>
                <a:gd name="connsiteX14" fmla="*/ 7261300 w 9086036"/>
                <a:gd name="connsiteY14" fmla="*/ 2312553 h 3860948"/>
                <a:gd name="connsiteX15" fmla="*/ 6842200 w 9086036"/>
                <a:gd name="connsiteY15" fmla="*/ 2198253 h 3860948"/>
                <a:gd name="connsiteX16" fmla="*/ 5642050 w 9086036"/>
                <a:gd name="connsiteY16" fmla="*/ 2274453 h 3860948"/>
                <a:gd name="connsiteX17" fmla="*/ 4775275 w 9086036"/>
                <a:gd name="connsiteY17" fmla="*/ 2322078 h 3860948"/>
                <a:gd name="connsiteX18" fmla="*/ 4156150 w 9086036"/>
                <a:gd name="connsiteY18" fmla="*/ 2817378 h 3860948"/>
                <a:gd name="connsiteX19" fmla="*/ 3194125 w 9086036"/>
                <a:gd name="connsiteY19" fmla="*/ 3693678 h 3860948"/>
                <a:gd name="connsiteX20" fmla="*/ 3022675 w 9086036"/>
                <a:gd name="connsiteY20" fmla="*/ 3857986 h 3860948"/>
                <a:gd name="connsiteX21" fmla="*/ 2660725 w 9086036"/>
                <a:gd name="connsiteY21" fmla="*/ 3798453 h 3860948"/>
                <a:gd name="connsiteX22" fmla="*/ 2739307 w 9086036"/>
                <a:gd name="connsiteY22" fmla="*/ 3717491 h 3860948"/>
                <a:gd name="connsiteX23" fmla="*/ 3670375 w 9086036"/>
                <a:gd name="connsiteY23" fmla="*/ 2865003 h 3860948"/>
                <a:gd name="connsiteX24" fmla="*/ 4003750 w 9086036"/>
                <a:gd name="connsiteY24" fmla="*/ 2474478 h 3860948"/>
                <a:gd name="connsiteX25" fmla="*/ 2660725 w 9086036"/>
                <a:gd name="connsiteY25" fmla="*/ 2341128 h 3860948"/>
                <a:gd name="connsiteX26" fmla="*/ 908125 w 9086036"/>
                <a:gd name="connsiteY26" fmla="*/ 2226828 h 3860948"/>
                <a:gd name="connsiteX27" fmla="*/ 88975 w 9086036"/>
                <a:gd name="connsiteY27" fmla="*/ 2674503 h 3860948"/>
                <a:gd name="connsiteX28" fmla="*/ 31825 w 9086036"/>
                <a:gd name="connsiteY28" fmla="*/ 2464953 h 3860948"/>
                <a:gd name="connsiteX29" fmla="*/ 603325 w 9086036"/>
                <a:gd name="connsiteY29" fmla="*/ 2064903 h 3860948"/>
                <a:gd name="connsiteX30" fmla="*/ 88975 w 9086036"/>
                <a:gd name="connsiteY30" fmla="*/ 1874403 h 3860948"/>
                <a:gd name="connsiteX31" fmla="*/ 50875 w 9086036"/>
                <a:gd name="connsiteY31" fmla="*/ 1588653 h 3860948"/>
                <a:gd name="connsiteX32" fmla="*/ 289000 w 9086036"/>
                <a:gd name="connsiteY32" fmla="*/ 1741053 h 3860948"/>
                <a:gd name="connsiteX0" fmla="*/ 289000 w 9086036"/>
                <a:gd name="connsiteY0" fmla="*/ 1741053 h 3861986"/>
                <a:gd name="connsiteX1" fmla="*/ 1508200 w 9086036"/>
                <a:gd name="connsiteY1" fmla="*/ 1960128 h 3861986"/>
                <a:gd name="connsiteX2" fmla="*/ 3470350 w 9086036"/>
                <a:gd name="connsiteY2" fmla="*/ 1941078 h 3861986"/>
                <a:gd name="connsiteX3" fmla="*/ 5918275 w 9086036"/>
                <a:gd name="connsiteY3" fmla="*/ 1750578 h 3861986"/>
                <a:gd name="connsiteX4" fmla="*/ 7661350 w 9086036"/>
                <a:gd name="connsiteY4" fmla="*/ 1207653 h 3861986"/>
                <a:gd name="connsiteX5" fmla="*/ 8470975 w 9086036"/>
                <a:gd name="connsiteY5" fmla="*/ 293253 h 3861986"/>
                <a:gd name="connsiteX6" fmla="*/ 8994850 w 9086036"/>
                <a:gd name="connsiteY6" fmla="*/ 17028 h 3861986"/>
                <a:gd name="connsiteX7" fmla="*/ 9080575 w 9086036"/>
                <a:gd name="connsiteY7" fmla="*/ 702828 h 3861986"/>
                <a:gd name="connsiteX8" fmla="*/ 9080575 w 9086036"/>
                <a:gd name="connsiteY8" fmla="*/ 2798328 h 3861986"/>
                <a:gd name="connsiteX9" fmla="*/ 9080575 w 9086036"/>
                <a:gd name="connsiteY9" fmla="*/ 3484128 h 3861986"/>
                <a:gd name="connsiteX10" fmla="*/ 9004375 w 9086036"/>
                <a:gd name="connsiteY10" fmla="*/ 3827028 h 3861986"/>
                <a:gd name="connsiteX11" fmla="*/ 8204275 w 9086036"/>
                <a:gd name="connsiteY11" fmla="*/ 3846078 h 3861986"/>
                <a:gd name="connsiteX12" fmla="*/ 7042225 w 9086036"/>
                <a:gd name="connsiteY12" fmla="*/ 3798453 h 3861986"/>
                <a:gd name="connsiteX13" fmla="*/ 7251775 w 9086036"/>
                <a:gd name="connsiteY13" fmla="*/ 2541153 h 3861986"/>
                <a:gd name="connsiteX14" fmla="*/ 7261300 w 9086036"/>
                <a:gd name="connsiteY14" fmla="*/ 2312553 h 3861986"/>
                <a:gd name="connsiteX15" fmla="*/ 6842200 w 9086036"/>
                <a:gd name="connsiteY15" fmla="*/ 2198253 h 3861986"/>
                <a:gd name="connsiteX16" fmla="*/ 5642050 w 9086036"/>
                <a:gd name="connsiteY16" fmla="*/ 2274453 h 3861986"/>
                <a:gd name="connsiteX17" fmla="*/ 4775275 w 9086036"/>
                <a:gd name="connsiteY17" fmla="*/ 2322078 h 3861986"/>
                <a:gd name="connsiteX18" fmla="*/ 4156150 w 9086036"/>
                <a:gd name="connsiteY18" fmla="*/ 2817378 h 3861986"/>
                <a:gd name="connsiteX19" fmla="*/ 3194125 w 9086036"/>
                <a:gd name="connsiteY19" fmla="*/ 3693678 h 3861986"/>
                <a:gd name="connsiteX20" fmla="*/ 3022675 w 9086036"/>
                <a:gd name="connsiteY20" fmla="*/ 3857986 h 3861986"/>
                <a:gd name="connsiteX21" fmla="*/ 2660725 w 9086036"/>
                <a:gd name="connsiteY21" fmla="*/ 3798453 h 3861986"/>
                <a:gd name="connsiteX22" fmla="*/ 2860751 w 9086036"/>
                <a:gd name="connsiteY22" fmla="*/ 3607953 h 3861986"/>
                <a:gd name="connsiteX23" fmla="*/ 3670375 w 9086036"/>
                <a:gd name="connsiteY23" fmla="*/ 2865003 h 3861986"/>
                <a:gd name="connsiteX24" fmla="*/ 4003750 w 9086036"/>
                <a:gd name="connsiteY24" fmla="*/ 2474478 h 3861986"/>
                <a:gd name="connsiteX25" fmla="*/ 2660725 w 9086036"/>
                <a:gd name="connsiteY25" fmla="*/ 2341128 h 3861986"/>
                <a:gd name="connsiteX26" fmla="*/ 908125 w 9086036"/>
                <a:gd name="connsiteY26" fmla="*/ 2226828 h 3861986"/>
                <a:gd name="connsiteX27" fmla="*/ 88975 w 9086036"/>
                <a:gd name="connsiteY27" fmla="*/ 2674503 h 3861986"/>
                <a:gd name="connsiteX28" fmla="*/ 31825 w 9086036"/>
                <a:gd name="connsiteY28" fmla="*/ 2464953 h 3861986"/>
                <a:gd name="connsiteX29" fmla="*/ 603325 w 9086036"/>
                <a:gd name="connsiteY29" fmla="*/ 2064903 h 3861986"/>
                <a:gd name="connsiteX30" fmla="*/ 88975 w 9086036"/>
                <a:gd name="connsiteY30" fmla="*/ 1874403 h 3861986"/>
                <a:gd name="connsiteX31" fmla="*/ 50875 w 9086036"/>
                <a:gd name="connsiteY31" fmla="*/ 1588653 h 3861986"/>
                <a:gd name="connsiteX32" fmla="*/ 289000 w 9086036"/>
                <a:gd name="connsiteY32" fmla="*/ 1741053 h 3861986"/>
                <a:gd name="connsiteX0" fmla="*/ 289000 w 9086036"/>
                <a:gd name="connsiteY0" fmla="*/ 1741053 h 3883740"/>
                <a:gd name="connsiteX1" fmla="*/ 1508200 w 9086036"/>
                <a:gd name="connsiteY1" fmla="*/ 1960128 h 3883740"/>
                <a:gd name="connsiteX2" fmla="*/ 3470350 w 9086036"/>
                <a:gd name="connsiteY2" fmla="*/ 1941078 h 3883740"/>
                <a:gd name="connsiteX3" fmla="*/ 5918275 w 9086036"/>
                <a:gd name="connsiteY3" fmla="*/ 1750578 h 3883740"/>
                <a:gd name="connsiteX4" fmla="*/ 7661350 w 9086036"/>
                <a:gd name="connsiteY4" fmla="*/ 1207653 h 3883740"/>
                <a:gd name="connsiteX5" fmla="*/ 8470975 w 9086036"/>
                <a:gd name="connsiteY5" fmla="*/ 293253 h 3883740"/>
                <a:gd name="connsiteX6" fmla="*/ 8994850 w 9086036"/>
                <a:gd name="connsiteY6" fmla="*/ 17028 h 3883740"/>
                <a:gd name="connsiteX7" fmla="*/ 9080575 w 9086036"/>
                <a:gd name="connsiteY7" fmla="*/ 702828 h 3883740"/>
                <a:gd name="connsiteX8" fmla="*/ 9080575 w 9086036"/>
                <a:gd name="connsiteY8" fmla="*/ 2798328 h 3883740"/>
                <a:gd name="connsiteX9" fmla="*/ 9080575 w 9086036"/>
                <a:gd name="connsiteY9" fmla="*/ 3484128 h 3883740"/>
                <a:gd name="connsiteX10" fmla="*/ 9004375 w 9086036"/>
                <a:gd name="connsiteY10" fmla="*/ 3827028 h 3883740"/>
                <a:gd name="connsiteX11" fmla="*/ 8204275 w 9086036"/>
                <a:gd name="connsiteY11" fmla="*/ 3846078 h 3883740"/>
                <a:gd name="connsiteX12" fmla="*/ 7042225 w 9086036"/>
                <a:gd name="connsiteY12" fmla="*/ 3798453 h 3883740"/>
                <a:gd name="connsiteX13" fmla="*/ 7251775 w 9086036"/>
                <a:gd name="connsiteY13" fmla="*/ 2541153 h 3883740"/>
                <a:gd name="connsiteX14" fmla="*/ 7261300 w 9086036"/>
                <a:gd name="connsiteY14" fmla="*/ 2312553 h 3883740"/>
                <a:gd name="connsiteX15" fmla="*/ 6842200 w 9086036"/>
                <a:gd name="connsiteY15" fmla="*/ 2198253 h 3883740"/>
                <a:gd name="connsiteX16" fmla="*/ 5642050 w 9086036"/>
                <a:gd name="connsiteY16" fmla="*/ 2274453 h 3883740"/>
                <a:gd name="connsiteX17" fmla="*/ 4775275 w 9086036"/>
                <a:gd name="connsiteY17" fmla="*/ 2322078 h 3883740"/>
                <a:gd name="connsiteX18" fmla="*/ 4156150 w 9086036"/>
                <a:gd name="connsiteY18" fmla="*/ 2817378 h 3883740"/>
                <a:gd name="connsiteX19" fmla="*/ 3194125 w 9086036"/>
                <a:gd name="connsiteY19" fmla="*/ 3693678 h 3883740"/>
                <a:gd name="connsiteX20" fmla="*/ 3022675 w 9086036"/>
                <a:gd name="connsiteY20" fmla="*/ 3857986 h 3883740"/>
                <a:gd name="connsiteX21" fmla="*/ 2613100 w 9086036"/>
                <a:gd name="connsiteY21" fmla="*/ 3862746 h 3883740"/>
                <a:gd name="connsiteX22" fmla="*/ 2860751 w 9086036"/>
                <a:gd name="connsiteY22" fmla="*/ 3607953 h 3883740"/>
                <a:gd name="connsiteX23" fmla="*/ 3670375 w 9086036"/>
                <a:gd name="connsiteY23" fmla="*/ 2865003 h 3883740"/>
                <a:gd name="connsiteX24" fmla="*/ 4003750 w 9086036"/>
                <a:gd name="connsiteY24" fmla="*/ 2474478 h 3883740"/>
                <a:gd name="connsiteX25" fmla="*/ 2660725 w 9086036"/>
                <a:gd name="connsiteY25" fmla="*/ 2341128 h 3883740"/>
                <a:gd name="connsiteX26" fmla="*/ 908125 w 9086036"/>
                <a:gd name="connsiteY26" fmla="*/ 2226828 h 3883740"/>
                <a:gd name="connsiteX27" fmla="*/ 88975 w 9086036"/>
                <a:gd name="connsiteY27" fmla="*/ 2674503 h 3883740"/>
                <a:gd name="connsiteX28" fmla="*/ 31825 w 9086036"/>
                <a:gd name="connsiteY28" fmla="*/ 2464953 h 3883740"/>
                <a:gd name="connsiteX29" fmla="*/ 603325 w 9086036"/>
                <a:gd name="connsiteY29" fmla="*/ 2064903 h 3883740"/>
                <a:gd name="connsiteX30" fmla="*/ 88975 w 9086036"/>
                <a:gd name="connsiteY30" fmla="*/ 1874403 h 3883740"/>
                <a:gd name="connsiteX31" fmla="*/ 50875 w 9086036"/>
                <a:gd name="connsiteY31" fmla="*/ 1588653 h 3883740"/>
                <a:gd name="connsiteX32" fmla="*/ 289000 w 9086036"/>
                <a:gd name="connsiteY32" fmla="*/ 1741053 h 3883740"/>
                <a:gd name="connsiteX0" fmla="*/ 289000 w 9086036"/>
                <a:gd name="connsiteY0" fmla="*/ 1741053 h 3891357"/>
                <a:gd name="connsiteX1" fmla="*/ 1508200 w 9086036"/>
                <a:gd name="connsiteY1" fmla="*/ 1960128 h 3891357"/>
                <a:gd name="connsiteX2" fmla="*/ 3470350 w 9086036"/>
                <a:gd name="connsiteY2" fmla="*/ 1941078 h 3891357"/>
                <a:gd name="connsiteX3" fmla="*/ 5918275 w 9086036"/>
                <a:gd name="connsiteY3" fmla="*/ 1750578 h 3891357"/>
                <a:gd name="connsiteX4" fmla="*/ 7661350 w 9086036"/>
                <a:gd name="connsiteY4" fmla="*/ 1207653 h 3891357"/>
                <a:gd name="connsiteX5" fmla="*/ 8470975 w 9086036"/>
                <a:gd name="connsiteY5" fmla="*/ 293253 h 3891357"/>
                <a:gd name="connsiteX6" fmla="*/ 8994850 w 9086036"/>
                <a:gd name="connsiteY6" fmla="*/ 17028 h 3891357"/>
                <a:gd name="connsiteX7" fmla="*/ 9080575 w 9086036"/>
                <a:gd name="connsiteY7" fmla="*/ 702828 h 3891357"/>
                <a:gd name="connsiteX8" fmla="*/ 9080575 w 9086036"/>
                <a:gd name="connsiteY8" fmla="*/ 2798328 h 3891357"/>
                <a:gd name="connsiteX9" fmla="*/ 9080575 w 9086036"/>
                <a:gd name="connsiteY9" fmla="*/ 3484128 h 3891357"/>
                <a:gd name="connsiteX10" fmla="*/ 9004375 w 9086036"/>
                <a:gd name="connsiteY10" fmla="*/ 3827028 h 3891357"/>
                <a:gd name="connsiteX11" fmla="*/ 8204275 w 9086036"/>
                <a:gd name="connsiteY11" fmla="*/ 3846078 h 3891357"/>
                <a:gd name="connsiteX12" fmla="*/ 7042225 w 9086036"/>
                <a:gd name="connsiteY12" fmla="*/ 3798453 h 3891357"/>
                <a:gd name="connsiteX13" fmla="*/ 7251775 w 9086036"/>
                <a:gd name="connsiteY13" fmla="*/ 2541153 h 3891357"/>
                <a:gd name="connsiteX14" fmla="*/ 7261300 w 9086036"/>
                <a:gd name="connsiteY14" fmla="*/ 2312553 h 3891357"/>
                <a:gd name="connsiteX15" fmla="*/ 6842200 w 9086036"/>
                <a:gd name="connsiteY15" fmla="*/ 2198253 h 3891357"/>
                <a:gd name="connsiteX16" fmla="*/ 5642050 w 9086036"/>
                <a:gd name="connsiteY16" fmla="*/ 2274453 h 3891357"/>
                <a:gd name="connsiteX17" fmla="*/ 4775275 w 9086036"/>
                <a:gd name="connsiteY17" fmla="*/ 2322078 h 3891357"/>
                <a:gd name="connsiteX18" fmla="*/ 4156150 w 9086036"/>
                <a:gd name="connsiteY18" fmla="*/ 2817378 h 3891357"/>
                <a:gd name="connsiteX19" fmla="*/ 3194125 w 9086036"/>
                <a:gd name="connsiteY19" fmla="*/ 3693678 h 3891357"/>
                <a:gd name="connsiteX20" fmla="*/ 3015531 w 9086036"/>
                <a:gd name="connsiteY20" fmla="*/ 3874655 h 3891357"/>
                <a:gd name="connsiteX21" fmla="*/ 2613100 w 9086036"/>
                <a:gd name="connsiteY21" fmla="*/ 3862746 h 3891357"/>
                <a:gd name="connsiteX22" fmla="*/ 2860751 w 9086036"/>
                <a:gd name="connsiteY22" fmla="*/ 3607953 h 3891357"/>
                <a:gd name="connsiteX23" fmla="*/ 3670375 w 9086036"/>
                <a:gd name="connsiteY23" fmla="*/ 2865003 h 3891357"/>
                <a:gd name="connsiteX24" fmla="*/ 4003750 w 9086036"/>
                <a:gd name="connsiteY24" fmla="*/ 2474478 h 3891357"/>
                <a:gd name="connsiteX25" fmla="*/ 2660725 w 9086036"/>
                <a:gd name="connsiteY25" fmla="*/ 2341128 h 3891357"/>
                <a:gd name="connsiteX26" fmla="*/ 908125 w 9086036"/>
                <a:gd name="connsiteY26" fmla="*/ 2226828 h 3891357"/>
                <a:gd name="connsiteX27" fmla="*/ 88975 w 9086036"/>
                <a:gd name="connsiteY27" fmla="*/ 2674503 h 3891357"/>
                <a:gd name="connsiteX28" fmla="*/ 31825 w 9086036"/>
                <a:gd name="connsiteY28" fmla="*/ 2464953 h 3891357"/>
                <a:gd name="connsiteX29" fmla="*/ 603325 w 9086036"/>
                <a:gd name="connsiteY29" fmla="*/ 2064903 h 3891357"/>
                <a:gd name="connsiteX30" fmla="*/ 88975 w 9086036"/>
                <a:gd name="connsiteY30" fmla="*/ 1874403 h 3891357"/>
                <a:gd name="connsiteX31" fmla="*/ 50875 w 9086036"/>
                <a:gd name="connsiteY31" fmla="*/ 1588653 h 3891357"/>
                <a:gd name="connsiteX32" fmla="*/ 289000 w 9086036"/>
                <a:gd name="connsiteY32" fmla="*/ 1741053 h 3891357"/>
                <a:gd name="connsiteX0" fmla="*/ 289000 w 9086036"/>
                <a:gd name="connsiteY0" fmla="*/ 1741053 h 3891357"/>
                <a:gd name="connsiteX1" fmla="*/ 1508200 w 9086036"/>
                <a:gd name="connsiteY1" fmla="*/ 1960128 h 3891357"/>
                <a:gd name="connsiteX2" fmla="*/ 3470350 w 9086036"/>
                <a:gd name="connsiteY2" fmla="*/ 1941078 h 3891357"/>
                <a:gd name="connsiteX3" fmla="*/ 5918275 w 9086036"/>
                <a:gd name="connsiteY3" fmla="*/ 1750578 h 3891357"/>
                <a:gd name="connsiteX4" fmla="*/ 7661350 w 9086036"/>
                <a:gd name="connsiteY4" fmla="*/ 1207653 h 3891357"/>
                <a:gd name="connsiteX5" fmla="*/ 8470975 w 9086036"/>
                <a:gd name="connsiteY5" fmla="*/ 293253 h 3891357"/>
                <a:gd name="connsiteX6" fmla="*/ 8994850 w 9086036"/>
                <a:gd name="connsiteY6" fmla="*/ 17028 h 3891357"/>
                <a:gd name="connsiteX7" fmla="*/ 9080575 w 9086036"/>
                <a:gd name="connsiteY7" fmla="*/ 702828 h 3891357"/>
                <a:gd name="connsiteX8" fmla="*/ 9080575 w 9086036"/>
                <a:gd name="connsiteY8" fmla="*/ 2798328 h 3891357"/>
                <a:gd name="connsiteX9" fmla="*/ 9080575 w 9086036"/>
                <a:gd name="connsiteY9" fmla="*/ 3484128 h 3891357"/>
                <a:gd name="connsiteX10" fmla="*/ 9004375 w 9086036"/>
                <a:gd name="connsiteY10" fmla="*/ 3827028 h 3891357"/>
                <a:gd name="connsiteX11" fmla="*/ 8204275 w 9086036"/>
                <a:gd name="connsiteY11" fmla="*/ 3846078 h 3891357"/>
                <a:gd name="connsiteX12" fmla="*/ 7042225 w 9086036"/>
                <a:gd name="connsiteY12" fmla="*/ 3798453 h 3891357"/>
                <a:gd name="connsiteX13" fmla="*/ 7251775 w 9086036"/>
                <a:gd name="connsiteY13" fmla="*/ 2541153 h 3891357"/>
                <a:gd name="connsiteX14" fmla="*/ 7261300 w 9086036"/>
                <a:gd name="connsiteY14" fmla="*/ 2312553 h 3891357"/>
                <a:gd name="connsiteX15" fmla="*/ 6842200 w 9086036"/>
                <a:gd name="connsiteY15" fmla="*/ 2198253 h 3891357"/>
                <a:gd name="connsiteX16" fmla="*/ 5642050 w 9086036"/>
                <a:gd name="connsiteY16" fmla="*/ 2274453 h 3891357"/>
                <a:gd name="connsiteX17" fmla="*/ 4775275 w 9086036"/>
                <a:gd name="connsiteY17" fmla="*/ 2322078 h 3891357"/>
                <a:gd name="connsiteX18" fmla="*/ 4156150 w 9086036"/>
                <a:gd name="connsiteY18" fmla="*/ 2817378 h 3891357"/>
                <a:gd name="connsiteX19" fmla="*/ 3194125 w 9086036"/>
                <a:gd name="connsiteY19" fmla="*/ 3693678 h 3891357"/>
                <a:gd name="connsiteX20" fmla="*/ 3015531 w 9086036"/>
                <a:gd name="connsiteY20" fmla="*/ 3874655 h 3891357"/>
                <a:gd name="connsiteX21" fmla="*/ 2613100 w 9086036"/>
                <a:gd name="connsiteY21" fmla="*/ 3862746 h 3891357"/>
                <a:gd name="connsiteX22" fmla="*/ 2860751 w 9086036"/>
                <a:gd name="connsiteY22" fmla="*/ 3607953 h 3891357"/>
                <a:gd name="connsiteX23" fmla="*/ 3670375 w 9086036"/>
                <a:gd name="connsiteY23" fmla="*/ 2865003 h 3891357"/>
                <a:gd name="connsiteX24" fmla="*/ 4003750 w 9086036"/>
                <a:gd name="connsiteY24" fmla="*/ 2474478 h 3891357"/>
                <a:gd name="connsiteX25" fmla="*/ 2660725 w 9086036"/>
                <a:gd name="connsiteY25" fmla="*/ 2341128 h 3891357"/>
                <a:gd name="connsiteX26" fmla="*/ 908125 w 9086036"/>
                <a:gd name="connsiteY26" fmla="*/ 2226828 h 3891357"/>
                <a:gd name="connsiteX27" fmla="*/ 88975 w 9086036"/>
                <a:gd name="connsiteY27" fmla="*/ 2674503 h 3891357"/>
                <a:gd name="connsiteX28" fmla="*/ 31825 w 9086036"/>
                <a:gd name="connsiteY28" fmla="*/ 2464953 h 3891357"/>
                <a:gd name="connsiteX29" fmla="*/ 603325 w 9086036"/>
                <a:gd name="connsiteY29" fmla="*/ 2064903 h 3891357"/>
                <a:gd name="connsiteX30" fmla="*/ 8013 w 9086036"/>
                <a:gd name="connsiteY30" fmla="*/ 1879166 h 3891357"/>
                <a:gd name="connsiteX31" fmla="*/ 50875 w 9086036"/>
                <a:gd name="connsiteY31" fmla="*/ 1588653 h 3891357"/>
                <a:gd name="connsiteX32" fmla="*/ 289000 w 9086036"/>
                <a:gd name="connsiteY32" fmla="*/ 1741053 h 3891357"/>
                <a:gd name="connsiteX0" fmla="*/ 291977 w 9089013"/>
                <a:gd name="connsiteY0" fmla="*/ 1741053 h 3891357"/>
                <a:gd name="connsiteX1" fmla="*/ 1511177 w 9089013"/>
                <a:gd name="connsiteY1" fmla="*/ 1960128 h 3891357"/>
                <a:gd name="connsiteX2" fmla="*/ 3473327 w 9089013"/>
                <a:gd name="connsiteY2" fmla="*/ 1941078 h 3891357"/>
                <a:gd name="connsiteX3" fmla="*/ 5921252 w 9089013"/>
                <a:gd name="connsiteY3" fmla="*/ 1750578 h 3891357"/>
                <a:gd name="connsiteX4" fmla="*/ 7664327 w 9089013"/>
                <a:gd name="connsiteY4" fmla="*/ 1207653 h 3891357"/>
                <a:gd name="connsiteX5" fmla="*/ 8473952 w 9089013"/>
                <a:gd name="connsiteY5" fmla="*/ 293253 h 3891357"/>
                <a:gd name="connsiteX6" fmla="*/ 8997827 w 9089013"/>
                <a:gd name="connsiteY6" fmla="*/ 17028 h 3891357"/>
                <a:gd name="connsiteX7" fmla="*/ 9083552 w 9089013"/>
                <a:gd name="connsiteY7" fmla="*/ 702828 h 3891357"/>
                <a:gd name="connsiteX8" fmla="*/ 9083552 w 9089013"/>
                <a:gd name="connsiteY8" fmla="*/ 2798328 h 3891357"/>
                <a:gd name="connsiteX9" fmla="*/ 9083552 w 9089013"/>
                <a:gd name="connsiteY9" fmla="*/ 3484128 h 3891357"/>
                <a:gd name="connsiteX10" fmla="*/ 9007352 w 9089013"/>
                <a:gd name="connsiteY10" fmla="*/ 3827028 h 3891357"/>
                <a:gd name="connsiteX11" fmla="*/ 8207252 w 9089013"/>
                <a:gd name="connsiteY11" fmla="*/ 3846078 h 3891357"/>
                <a:gd name="connsiteX12" fmla="*/ 7045202 w 9089013"/>
                <a:gd name="connsiteY12" fmla="*/ 3798453 h 3891357"/>
                <a:gd name="connsiteX13" fmla="*/ 7254752 w 9089013"/>
                <a:gd name="connsiteY13" fmla="*/ 2541153 h 3891357"/>
                <a:gd name="connsiteX14" fmla="*/ 7264277 w 9089013"/>
                <a:gd name="connsiteY14" fmla="*/ 2312553 h 3891357"/>
                <a:gd name="connsiteX15" fmla="*/ 6845177 w 9089013"/>
                <a:gd name="connsiteY15" fmla="*/ 2198253 h 3891357"/>
                <a:gd name="connsiteX16" fmla="*/ 5645027 w 9089013"/>
                <a:gd name="connsiteY16" fmla="*/ 2274453 h 3891357"/>
                <a:gd name="connsiteX17" fmla="*/ 4778252 w 9089013"/>
                <a:gd name="connsiteY17" fmla="*/ 2322078 h 3891357"/>
                <a:gd name="connsiteX18" fmla="*/ 4159127 w 9089013"/>
                <a:gd name="connsiteY18" fmla="*/ 2817378 h 3891357"/>
                <a:gd name="connsiteX19" fmla="*/ 3197102 w 9089013"/>
                <a:gd name="connsiteY19" fmla="*/ 3693678 h 3891357"/>
                <a:gd name="connsiteX20" fmla="*/ 3018508 w 9089013"/>
                <a:gd name="connsiteY20" fmla="*/ 3874655 h 3891357"/>
                <a:gd name="connsiteX21" fmla="*/ 2616077 w 9089013"/>
                <a:gd name="connsiteY21" fmla="*/ 3862746 h 3891357"/>
                <a:gd name="connsiteX22" fmla="*/ 2863728 w 9089013"/>
                <a:gd name="connsiteY22" fmla="*/ 3607953 h 3891357"/>
                <a:gd name="connsiteX23" fmla="*/ 3673352 w 9089013"/>
                <a:gd name="connsiteY23" fmla="*/ 2865003 h 3891357"/>
                <a:gd name="connsiteX24" fmla="*/ 4006727 w 9089013"/>
                <a:gd name="connsiteY24" fmla="*/ 2474478 h 3891357"/>
                <a:gd name="connsiteX25" fmla="*/ 2663702 w 9089013"/>
                <a:gd name="connsiteY25" fmla="*/ 2341128 h 3891357"/>
                <a:gd name="connsiteX26" fmla="*/ 911102 w 9089013"/>
                <a:gd name="connsiteY26" fmla="*/ 2226828 h 3891357"/>
                <a:gd name="connsiteX27" fmla="*/ 91952 w 9089013"/>
                <a:gd name="connsiteY27" fmla="*/ 2674503 h 3891357"/>
                <a:gd name="connsiteX28" fmla="*/ 34802 w 9089013"/>
                <a:gd name="connsiteY28" fmla="*/ 2464953 h 3891357"/>
                <a:gd name="connsiteX29" fmla="*/ 606302 w 9089013"/>
                <a:gd name="connsiteY29" fmla="*/ 2064903 h 3891357"/>
                <a:gd name="connsiteX30" fmla="*/ 10990 w 9089013"/>
                <a:gd name="connsiteY30" fmla="*/ 1879166 h 3891357"/>
                <a:gd name="connsiteX31" fmla="*/ 39564 w 9089013"/>
                <a:gd name="connsiteY31" fmla="*/ 1662471 h 3891357"/>
                <a:gd name="connsiteX32" fmla="*/ 291977 w 9089013"/>
                <a:gd name="connsiteY32" fmla="*/ 1741053 h 3891357"/>
                <a:gd name="connsiteX0" fmla="*/ 289000 w 9086036"/>
                <a:gd name="connsiteY0" fmla="*/ 1741053 h 3891357"/>
                <a:gd name="connsiteX1" fmla="*/ 1508200 w 9086036"/>
                <a:gd name="connsiteY1" fmla="*/ 1960128 h 3891357"/>
                <a:gd name="connsiteX2" fmla="*/ 3470350 w 9086036"/>
                <a:gd name="connsiteY2" fmla="*/ 1941078 h 3891357"/>
                <a:gd name="connsiteX3" fmla="*/ 5918275 w 9086036"/>
                <a:gd name="connsiteY3" fmla="*/ 1750578 h 3891357"/>
                <a:gd name="connsiteX4" fmla="*/ 7661350 w 9086036"/>
                <a:gd name="connsiteY4" fmla="*/ 1207653 h 3891357"/>
                <a:gd name="connsiteX5" fmla="*/ 8470975 w 9086036"/>
                <a:gd name="connsiteY5" fmla="*/ 293253 h 3891357"/>
                <a:gd name="connsiteX6" fmla="*/ 8994850 w 9086036"/>
                <a:gd name="connsiteY6" fmla="*/ 17028 h 3891357"/>
                <a:gd name="connsiteX7" fmla="*/ 9080575 w 9086036"/>
                <a:gd name="connsiteY7" fmla="*/ 702828 h 3891357"/>
                <a:gd name="connsiteX8" fmla="*/ 9080575 w 9086036"/>
                <a:gd name="connsiteY8" fmla="*/ 2798328 h 3891357"/>
                <a:gd name="connsiteX9" fmla="*/ 9080575 w 9086036"/>
                <a:gd name="connsiteY9" fmla="*/ 3484128 h 3891357"/>
                <a:gd name="connsiteX10" fmla="*/ 9004375 w 9086036"/>
                <a:gd name="connsiteY10" fmla="*/ 3827028 h 3891357"/>
                <a:gd name="connsiteX11" fmla="*/ 8204275 w 9086036"/>
                <a:gd name="connsiteY11" fmla="*/ 3846078 h 3891357"/>
                <a:gd name="connsiteX12" fmla="*/ 7042225 w 9086036"/>
                <a:gd name="connsiteY12" fmla="*/ 3798453 h 3891357"/>
                <a:gd name="connsiteX13" fmla="*/ 7251775 w 9086036"/>
                <a:gd name="connsiteY13" fmla="*/ 2541153 h 3891357"/>
                <a:gd name="connsiteX14" fmla="*/ 7261300 w 9086036"/>
                <a:gd name="connsiteY14" fmla="*/ 2312553 h 3891357"/>
                <a:gd name="connsiteX15" fmla="*/ 6842200 w 9086036"/>
                <a:gd name="connsiteY15" fmla="*/ 2198253 h 3891357"/>
                <a:gd name="connsiteX16" fmla="*/ 5642050 w 9086036"/>
                <a:gd name="connsiteY16" fmla="*/ 2274453 h 3891357"/>
                <a:gd name="connsiteX17" fmla="*/ 4775275 w 9086036"/>
                <a:gd name="connsiteY17" fmla="*/ 2322078 h 3891357"/>
                <a:gd name="connsiteX18" fmla="*/ 4156150 w 9086036"/>
                <a:gd name="connsiteY18" fmla="*/ 2817378 h 3891357"/>
                <a:gd name="connsiteX19" fmla="*/ 3194125 w 9086036"/>
                <a:gd name="connsiteY19" fmla="*/ 3693678 h 3891357"/>
                <a:gd name="connsiteX20" fmla="*/ 3015531 w 9086036"/>
                <a:gd name="connsiteY20" fmla="*/ 3874655 h 3891357"/>
                <a:gd name="connsiteX21" fmla="*/ 2613100 w 9086036"/>
                <a:gd name="connsiteY21" fmla="*/ 3862746 h 3891357"/>
                <a:gd name="connsiteX22" fmla="*/ 2860751 w 9086036"/>
                <a:gd name="connsiteY22" fmla="*/ 3607953 h 3891357"/>
                <a:gd name="connsiteX23" fmla="*/ 3670375 w 9086036"/>
                <a:gd name="connsiteY23" fmla="*/ 2865003 h 3891357"/>
                <a:gd name="connsiteX24" fmla="*/ 4003750 w 9086036"/>
                <a:gd name="connsiteY24" fmla="*/ 2474478 h 3891357"/>
                <a:gd name="connsiteX25" fmla="*/ 2660725 w 9086036"/>
                <a:gd name="connsiteY25" fmla="*/ 2341128 h 3891357"/>
                <a:gd name="connsiteX26" fmla="*/ 908125 w 9086036"/>
                <a:gd name="connsiteY26" fmla="*/ 2226828 h 3891357"/>
                <a:gd name="connsiteX27" fmla="*/ 88975 w 9086036"/>
                <a:gd name="connsiteY27" fmla="*/ 2674503 h 3891357"/>
                <a:gd name="connsiteX28" fmla="*/ 31825 w 9086036"/>
                <a:gd name="connsiteY28" fmla="*/ 2464953 h 3891357"/>
                <a:gd name="connsiteX29" fmla="*/ 603325 w 9086036"/>
                <a:gd name="connsiteY29" fmla="*/ 2064903 h 3891357"/>
                <a:gd name="connsiteX30" fmla="*/ 8013 w 9086036"/>
                <a:gd name="connsiteY30" fmla="*/ 1879166 h 3891357"/>
                <a:gd name="connsiteX31" fmla="*/ 36587 w 9086036"/>
                <a:gd name="connsiteY31" fmla="*/ 1662471 h 3891357"/>
                <a:gd name="connsiteX32" fmla="*/ 289000 w 9086036"/>
                <a:gd name="connsiteY32" fmla="*/ 1741053 h 3891357"/>
                <a:gd name="connsiteX0" fmla="*/ 305554 w 9102590"/>
                <a:gd name="connsiteY0" fmla="*/ 1741053 h 3891357"/>
                <a:gd name="connsiteX1" fmla="*/ 1524754 w 9102590"/>
                <a:gd name="connsiteY1" fmla="*/ 1960128 h 3891357"/>
                <a:gd name="connsiteX2" fmla="*/ 3486904 w 9102590"/>
                <a:gd name="connsiteY2" fmla="*/ 1941078 h 3891357"/>
                <a:gd name="connsiteX3" fmla="*/ 5934829 w 9102590"/>
                <a:gd name="connsiteY3" fmla="*/ 1750578 h 3891357"/>
                <a:gd name="connsiteX4" fmla="*/ 7677904 w 9102590"/>
                <a:gd name="connsiteY4" fmla="*/ 1207653 h 3891357"/>
                <a:gd name="connsiteX5" fmla="*/ 8487529 w 9102590"/>
                <a:gd name="connsiteY5" fmla="*/ 293253 h 3891357"/>
                <a:gd name="connsiteX6" fmla="*/ 9011404 w 9102590"/>
                <a:gd name="connsiteY6" fmla="*/ 17028 h 3891357"/>
                <a:gd name="connsiteX7" fmla="*/ 9097129 w 9102590"/>
                <a:gd name="connsiteY7" fmla="*/ 702828 h 3891357"/>
                <a:gd name="connsiteX8" fmla="*/ 9097129 w 9102590"/>
                <a:gd name="connsiteY8" fmla="*/ 2798328 h 3891357"/>
                <a:gd name="connsiteX9" fmla="*/ 9097129 w 9102590"/>
                <a:gd name="connsiteY9" fmla="*/ 3484128 h 3891357"/>
                <a:gd name="connsiteX10" fmla="*/ 9020929 w 9102590"/>
                <a:gd name="connsiteY10" fmla="*/ 3827028 h 3891357"/>
                <a:gd name="connsiteX11" fmla="*/ 8220829 w 9102590"/>
                <a:gd name="connsiteY11" fmla="*/ 3846078 h 3891357"/>
                <a:gd name="connsiteX12" fmla="*/ 7058779 w 9102590"/>
                <a:gd name="connsiteY12" fmla="*/ 3798453 h 3891357"/>
                <a:gd name="connsiteX13" fmla="*/ 7268329 w 9102590"/>
                <a:gd name="connsiteY13" fmla="*/ 2541153 h 3891357"/>
                <a:gd name="connsiteX14" fmla="*/ 7277854 w 9102590"/>
                <a:gd name="connsiteY14" fmla="*/ 2312553 h 3891357"/>
                <a:gd name="connsiteX15" fmla="*/ 6858754 w 9102590"/>
                <a:gd name="connsiteY15" fmla="*/ 2198253 h 3891357"/>
                <a:gd name="connsiteX16" fmla="*/ 5658604 w 9102590"/>
                <a:gd name="connsiteY16" fmla="*/ 2274453 h 3891357"/>
                <a:gd name="connsiteX17" fmla="*/ 4791829 w 9102590"/>
                <a:gd name="connsiteY17" fmla="*/ 2322078 h 3891357"/>
                <a:gd name="connsiteX18" fmla="*/ 4172704 w 9102590"/>
                <a:gd name="connsiteY18" fmla="*/ 2817378 h 3891357"/>
                <a:gd name="connsiteX19" fmla="*/ 3210679 w 9102590"/>
                <a:gd name="connsiteY19" fmla="*/ 3693678 h 3891357"/>
                <a:gd name="connsiteX20" fmla="*/ 3032085 w 9102590"/>
                <a:gd name="connsiteY20" fmla="*/ 3874655 h 3891357"/>
                <a:gd name="connsiteX21" fmla="*/ 2629654 w 9102590"/>
                <a:gd name="connsiteY21" fmla="*/ 3862746 h 3891357"/>
                <a:gd name="connsiteX22" fmla="*/ 2877305 w 9102590"/>
                <a:gd name="connsiteY22" fmla="*/ 3607953 h 3891357"/>
                <a:gd name="connsiteX23" fmla="*/ 3686929 w 9102590"/>
                <a:gd name="connsiteY23" fmla="*/ 2865003 h 3891357"/>
                <a:gd name="connsiteX24" fmla="*/ 4020304 w 9102590"/>
                <a:gd name="connsiteY24" fmla="*/ 2474478 h 3891357"/>
                <a:gd name="connsiteX25" fmla="*/ 2677279 w 9102590"/>
                <a:gd name="connsiteY25" fmla="*/ 2341128 h 3891357"/>
                <a:gd name="connsiteX26" fmla="*/ 924679 w 9102590"/>
                <a:gd name="connsiteY26" fmla="*/ 2226828 h 3891357"/>
                <a:gd name="connsiteX27" fmla="*/ 53142 w 9102590"/>
                <a:gd name="connsiteY27" fmla="*/ 2698315 h 3891357"/>
                <a:gd name="connsiteX28" fmla="*/ 48379 w 9102590"/>
                <a:gd name="connsiteY28" fmla="*/ 2464953 h 3891357"/>
                <a:gd name="connsiteX29" fmla="*/ 619879 w 9102590"/>
                <a:gd name="connsiteY29" fmla="*/ 2064903 h 3891357"/>
                <a:gd name="connsiteX30" fmla="*/ 24567 w 9102590"/>
                <a:gd name="connsiteY30" fmla="*/ 1879166 h 3891357"/>
                <a:gd name="connsiteX31" fmla="*/ 53141 w 9102590"/>
                <a:gd name="connsiteY31" fmla="*/ 1662471 h 3891357"/>
                <a:gd name="connsiteX32" fmla="*/ 305554 w 9102590"/>
                <a:gd name="connsiteY32" fmla="*/ 1741053 h 3891357"/>
                <a:gd name="connsiteX0" fmla="*/ 288235 w 9085271"/>
                <a:gd name="connsiteY0" fmla="*/ 1741053 h 3891357"/>
                <a:gd name="connsiteX1" fmla="*/ 1507435 w 9085271"/>
                <a:gd name="connsiteY1" fmla="*/ 1960128 h 3891357"/>
                <a:gd name="connsiteX2" fmla="*/ 3469585 w 9085271"/>
                <a:gd name="connsiteY2" fmla="*/ 1941078 h 3891357"/>
                <a:gd name="connsiteX3" fmla="*/ 5917510 w 9085271"/>
                <a:gd name="connsiteY3" fmla="*/ 1750578 h 3891357"/>
                <a:gd name="connsiteX4" fmla="*/ 7660585 w 9085271"/>
                <a:gd name="connsiteY4" fmla="*/ 1207653 h 3891357"/>
                <a:gd name="connsiteX5" fmla="*/ 8470210 w 9085271"/>
                <a:gd name="connsiteY5" fmla="*/ 293253 h 3891357"/>
                <a:gd name="connsiteX6" fmla="*/ 8994085 w 9085271"/>
                <a:gd name="connsiteY6" fmla="*/ 17028 h 3891357"/>
                <a:gd name="connsiteX7" fmla="*/ 9079810 w 9085271"/>
                <a:gd name="connsiteY7" fmla="*/ 702828 h 3891357"/>
                <a:gd name="connsiteX8" fmla="*/ 9079810 w 9085271"/>
                <a:gd name="connsiteY8" fmla="*/ 2798328 h 3891357"/>
                <a:gd name="connsiteX9" fmla="*/ 9079810 w 9085271"/>
                <a:gd name="connsiteY9" fmla="*/ 3484128 h 3891357"/>
                <a:gd name="connsiteX10" fmla="*/ 9003610 w 9085271"/>
                <a:gd name="connsiteY10" fmla="*/ 3827028 h 3891357"/>
                <a:gd name="connsiteX11" fmla="*/ 8203510 w 9085271"/>
                <a:gd name="connsiteY11" fmla="*/ 3846078 h 3891357"/>
                <a:gd name="connsiteX12" fmla="*/ 7041460 w 9085271"/>
                <a:gd name="connsiteY12" fmla="*/ 3798453 h 3891357"/>
                <a:gd name="connsiteX13" fmla="*/ 7251010 w 9085271"/>
                <a:gd name="connsiteY13" fmla="*/ 2541153 h 3891357"/>
                <a:gd name="connsiteX14" fmla="*/ 7260535 w 9085271"/>
                <a:gd name="connsiteY14" fmla="*/ 2312553 h 3891357"/>
                <a:gd name="connsiteX15" fmla="*/ 6841435 w 9085271"/>
                <a:gd name="connsiteY15" fmla="*/ 2198253 h 3891357"/>
                <a:gd name="connsiteX16" fmla="*/ 5641285 w 9085271"/>
                <a:gd name="connsiteY16" fmla="*/ 2274453 h 3891357"/>
                <a:gd name="connsiteX17" fmla="*/ 4774510 w 9085271"/>
                <a:gd name="connsiteY17" fmla="*/ 2322078 h 3891357"/>
                <a:gd name="connsiteX18" fmla="*/ 4155385 w 9085271"/>
                <a:gd name="connsiteY18" fmla="*/ 2817378 h 3891357"/>
                <a:gd name="connsiteX19" fmla="*/ 3193360 w 9085271"/>
                <a:gd name="connsiteY19" fmla="*/ 3693678 h 3891357"/>
                <a:gd name="connsiteX20" fmla="*/ 3014766 w 9085271"/>
                <a:gd name="connsiteY20" fmla="*/ 3874655 h 3891357"/>
                <a:gd name="connsiteX21" fmla="*/ 2612335 w 9085271"/>
                <a:gd name="connsiteY21" fmla="*/ 3862746 h 3891357"/>
                <a:gd name="connsiteX22" fmla="*/ 2859986 w 9085271"/>
                <a:gd name="connsiteY22" fmla="*/ 3607953 h 3891357"/>
                <a:gd name="connsiteX23" fmla="*/ 3669610 w 9085271"/>
                <a:gd name="connsiteY23" fmla="*/ 2865003 h 3891357"/>
                <a:gd name="connsiteX24" fmla="*/ 4002985 w 9085271"/>
                <a:gd name="connsiteY24" fmla="*/ 2474478 h 3891357"/>
                <a:gd name="connsiteX25" fmla="*/ 2659960 w 9085271"/>
                <a:gd name="connsiteY25" fmla="*/ 2341128 h 3891357"/>
                <a:gd name="connsiteX26" fmla="*/ 907360 w 9085271"/>
                <a:gd name="connsiteY26" fmla="*/ 2226828 h 3891357"/>
                <a:gd name="connsiteX27" fmla="*/ 35823 w 9085271"/>
                <a:gd name="connsiteY27" fmla="*/ 2698315 h 3891357"/>
                <a:gd name="connsiteX28" fmla="*/ 31060 w 9085271"/>
                <a:gd name="connsiteY28" fmla="*/ 2464953 h 3891357"/>
                <a:gd name="connsiteX29" fmla="*/ 602560 w 9085271"/>
                <a:gd name="connsiteY29" fmla="*/ 2064903 h 3891357"/>
                <a:gd name="connsiteX30" fmla="*/ 7248 w 9085271"/>
                <a:gd name="connsiteY30" fmla="*/ 1879166 h 3891357"/>
                <a:gd name="connsiteX31" fmla="*/ 35822 w 9085271"/>
                <a:gd name="connsiteY31" fmla="*/ 1662471 h 3891357"/>
                <a:gd name="connsiteX32" fmla="*/ 288235 w 9085271"/>
                <a:gd name="connsiteY32" fmla="*/ 1741053 h 3891357"/>
                <a:gd name="connsiteX0" fmla="*/ 288235 w 9085271"/>
                <a:gd name="connsiteY0" fmla="*/ 1741053 h 3891357"/>
                <a:gd name="connsiteX1" fmla="*/ 1357408 w 9085271"/>
                <a:gd name="connsiteY1" fmla="*/ 1963279 h 3891357"/>
                <a:gd name="connsiteX2" fmla="*/ 1507435 w 9085271"/>
                <a:gd name="connsiteY2" fmla="*/ 1960128 h 3891357"/>
                <a:gd name="connsiteX3" fmla="*/ 3469585 w 9085271"/>
                <a:gd name="connsiteY3" fmla="*/ 1941078 h 3891357"/>
                <a:gd name="connsiteX4" fmla="*/ 5917510 w 9085271"/>
                <a:gd name="connsiteY4" fmla="*/ 1750578 h 3891357"/>
                <a:gd name="connsiteX5" fmla="*/ 7660585 w 9085271"/>
                <a:gd name="connsiteY5" fmla="*/ 1207653 h 3891357"/>
                <a:gd name="connsiteX6" fmla="*/ 8470210 w 9085271"/>
                <a:gd name="connsiteY6" fmla="*/ 293253 h 3891357"/>
                <a:gd name="connsiteX7" fmla="*/ 8994085 w 9085271"/>
                <a:gd name="connsiteY7" fmla="*/ 17028 h 3891357"/>
                <a:gd name="connsiteX8" fmla="*/ 9079810 w 9085271"/>
                <a:gd name="connsiteY8" fmla="*/ 702828 h 3891357"/>
                <a:gd name="connsiteX9" fmla="*/ 9079810 w 9085271"/>
                <a:gd name="connsiteY9" fmla="*/ 2798328 h 3891357"/>
                <a:gd name="connsiteX10" fmla="*/ 9079810 w 9085271"/>
                <a:gd name="connsiteY10" fmla="*/ 3484128 h 3891357"/>
                <a:gd name="connsiteX11" fmla="*/ 9003610 w 9085271"/>
                <a:gd name="connsiteY11" fmla="*/ 3827028 h 3891357"/>
                <a:gd name="connsiteX12" fmla="*/ 8203510 w 9085271"/>
                <a:gd name="connsiteY12" fmla="*/ 3846078 h 3891357"/>
                <a:gd name="connsiteX13" fmla="*/ 7041460 w 9085271"/>
                <a:gd name="connsiteY13" fmla="*/ 3798453 h 3891357"/>
                <a:gd name="connsiteX14" fmla="*/ 7251010 w 9085271"/>
                <a:gd name="connsiteY14" fmla="*/ 2541153 h 3891357"/>
                <a:gd name="connsiteX15" fmla="*/ 7260535 w 9085271"/>
                <a:gd name="connsiteY15" fmla="*/ 2312553 h 3891357"/>
                <a:gd name="connsiteX16" fmla="*/ 6841435 w 9085271"/>
                <a:gd name="connsiteY16" fmla="*/ 2198253 h 3891357"/>
                <a:gd name="connsiteX17" fmla="*/ 5641285 w 9085271"/>
                <a:gd name="connsiteY17" fmla="*/ 2274453 h 3891357"/>
                <a:gd name="connsiteX18" fmla="*/ 4774510 w 9085271"/>
                <a:gd name="connsiteY18" fmla="*/ 2322078 h 3891357"/>
                <a:gd name="connsiteX19" fmla="*/ 4155385 w 9085271"/>
                <a:gd name="connsiteY19" fmla="*/ 2817378 h 3891357"/>
                <a:gd name="connsiteX20" fmla="*/ 3193360 w 9085271"/>
                <a:gd name="connsiteY20" fmla="*/ 3693678 h 3891357"/>
                <a:gd name="connsiteX21" fmla="*/ 3014766 w 9085271"/>
                <a:gd name="connsiteY21" fmla="*/ 3874655 h 3891357"/>
                <a:gd name="connsiteX22" fmla="*/ 2612335 w 9085271"/>
                <a:gd name="connsiteY22" fmla="*/ 3862746 h 3891357"/>
                <a:gd name="connsiteX23" fmla="*/ 2859986 w 9085271"/>
                <a:gd name="connsiteY23" fmla="*/ 3607953 h 3891357"/>
                <a:gd name="connsiteX24" fmla="*/ 3669610 w 9085271"/>
                <a:gd name="connsiteY24" fmla="*/ 2865003 h 3891357"/>
                <a:gd name="connsiteX25" fmla="*/ 4002985 w 9085271"/>
                <a:gd name="connsiteY25" fmla="*/ 2474478 h 3891357"/>
                <a:gd name="connsiteX26" fmla="*/ 2659960 w 9085271"/>
                <a:gd name="connsiteY26" fmla="*/ 2341128 h 3891357"/>
                <a:gd name="connsiteX27" fmla="*/ 907360 w 9085271"/>
                <a:gd name="connsiteY27" fmla="*/ 2226828 h 3891357"/>
                <a:gd name="connsiteX28" fmla="*/ 35823 w 9085271"/>
                <a:gd name="connsiteY28" fmla="*/ 2698315 h 3891357"/>
                <a:gd name="connsiteX29" fmla="*/ 31060 w 9085271"/>
                <a:gd name="connsiteY29" fmla="*/ 2464953 h 3891357"/>
                <a:gd name="connsiteX30" fmla="*/ 602560 w 9085271"/>
                <a:gd name="connsiteY30" fmla="*/ 2064903 h 3891357"/>
                <a:gd name="connsiteX31" fmla="*/ 7248 w 9085271"/>
                <a:gd name="connsiteY31" fmla="*/ 1879166 h 3891357"/>
                <a:gd name="connsiteX32" fmla="*/ 35822 w 9085271"/>
                <a:gd name="connsiteY32" fmla="*/ 1662471 h 3891357"/>
                <a:gd name="connsiteX33" fmla="*/ 288235 w 9085271"/>
                <a:gd name="connsiteY33" fmla="*/ 1741053 h 3891357"/>
                <a:gd name="connsiteX0" fmla="*/ 288235 w 9085271"/>
                <a:gd name="connsiteY0" fmla="*/ 1741053 h 3891357"/>
                <a:gd name="connsiteX1" fmla="*/ 1357408 w 9085271"/>
                <a:gd name="connsiteY1" fmla="*/ 1963279 h 3891357"/>
                <a:gd name="connsiteX2" fmla="*/ 1561823 w 9085271"/>
                <a:gd name="connsiteY2" fmla="*/ 1987322 h 3891357"/>
                <a:gd name="connsiteX3" fmla="*/ 3469585 w 9085271"/>
                <a:gd name="connsiteY3" fmla="*/ 1941078 h 3891357"/>
                <a:gd name="connsiteX4" fmla="*/ 5917510 w 9085271"/>
                <a:gd name="connsiteY4" fmla="*/ 1750578 h 3891357"/>
                <a:gd name="connsiteX5" fmla="*/ 7660585 w 9085271"/>
                <a:gd name="connsiteY5" fmla="*/ 1207653 h 3891357"/>
                <a:gd name="connsiteX6" fmla="*/ 8470210 w 9085271"/>
                <a:gd name="connsiteY6" fmla="*/ 293253 h 3891357"/>
                <a:gd name="connsiteX7" fmla="*/ 8994085 w 9085271"/>
                <a:gd name="connsiteY7" fmla="*/ 17028 h 3891357"/>
                <a:gd name="connsiteX8" fmla="*/ 9079810 w 9085271"/>
                <a:gd name="connsiteY8" fmla="*/ 702828 h 3891357"/>
                <a:gd name="connsiteX9" fmla="*/ 9079810 w 9085271"/>
                <a:gd name="connsiteY9" fmla="*/ 2798328 h 3891357"/>
                <a:gd name="connsiteX10" fmla="*/ 9079810 w 9085271"/>
                <a:gd name="connsiteY10" fmla="*/ 3484128 h 3891357"/>
                <a:gd name="connsiteX11" fmla="*/ 9003610 w 9085271"/>
                <a:gd name="connsiteY11" fmla="*/ 3827028 h 3891357"/>
                <a:gd name="connsiteX12" fmla="*/ 8203510 w 9085271"/>
                <a:gd name="connsiteY12" fmla="*/ 3846078 h 3891357"/>
                <a:gd name="connsiteX13" fmla="*/ 7041460 w 9085271"/>
                <a:gd name="connsiteY13" fmla="*/ 3798453 h 3891357"/>
                <a:gd name="connsiteX14" fmla="*/ 7251010 w 9085271"/>
                <a:gd name="connsiteY14" fmla="*/ 2541153 h 3891357"/>
                <a:gd name="connsiteX15" fmla="*/ 7260535 w 9085271"/>
                <a:gd name="connsiteY15" fmla="*/ 2312553 h 3891357"/>
                <a:gd name="connsiteX16" fmla="*/ 6841435 w 9085271"/>
                <a:gd name="connsiteY16" fmla="*/ 2198253 h 3891357"/>
                <a:gd name="connsiteX17" fmla="*/ 5641285 w 9085271"/>
                <a:gd name="connsiteY17" fmla="*/ 2274453 h 3891357"/>
                <a:gd name="connsiteX18" fmla="*/ 4774510 w 9085271"/>
                <a:gd name="connsiteY18" fmla="*/ 2322078 h 3891357"/>
                <a:gd name="connsiteX19" fmla="*/ 4155385 w 9085271"/>
                <a:gd name="connsiteY19" fmla="*/ 2817378 h 3891357"/>
                <a:gd name="connsiteX20" fmla="*/ 3193360 w 9085271"/>
                <a:gd name="connsiteY20" fmla="*/ 3693678 h 3891357"/>
                <a:gd name="connsiteX21" fmla="*/ 3014766 w 9085271"/>
                <a:gd name="connsiteY21" fmla="*/ 3874655 h 3891357"/>
                <a:gd name="connsiteX22" fmla="*/ 2612335 w 9085271"/>
                <a:gd name="connsiteY22" fmla="*/ 3862746 h 3891357"/>
                <a:gd name="connsiteX23" fmla="*/ 2859986 w 9085271"/>
                <a:gd name="connsiteY23" fmla="*/ 3607953 h 3891357"/>
                <a:gd name="connsiteX24" fmla="*/ 3669610 w 9085271"/>
                <a:gd name="connsiteY24" fmla="*/ 2865003 h 3891357"/>
                <a:gd name="connsiteX25" fmla="*/ 4002985 w 9085271"/>
                <a:gd name="connsiteY25" fmla="*/ 2474478 h 3891357"/>
                <a:gd name="connsiteX26" fmla="*/ 2659960 w 9085271"/>
                <a:gd name="connsiteY26" fmla="*/ 2341128 h 3891357"/>
                <a:gd name="connsiteX27" fmla="*/ 907360 w 9085271"/>
                <a:gd name="connsiteY27" fmla="*/ 2226828 h 3891357"/>
                <a:gd name="connsiteX28" fmla="*/ 35823 w 9085271"/>
                <a:gd name="connsiteY28" fmla="*/ 2698315 h 3891357"/>
                <a:gd name="connsiteX29" fmla="*/ 31060 w 9085271"/>
                <a:gd name="connsiteY29" fmla="*/ 2464953 h 3891357"/>
                <a:gd name="connsiteX30" fmla="*/ 602560 w 9085271"/>
                <a:gd name="connsiteY30" fmla="*/ 2064903 h 3891357"/>
                <a:gd name="connsiteX31" fmla="*/ 7248 w 9085271"/>
                <a:gd name="connsiteY31" fmla="*/ 1879166 h 3891357"/>
                <a:gd name="connsiteX32" fmla="*/ 35822 w 9085271"/>
                <a:gd name="connsiteY32" fmla="*/ 1662471 h 3891357"/>
                <a:gd name="connsiteX33" fmla="*/ 288235 w 9085271"/>
                <a:gd name="connsiteY33" fmla="*/ 1741053 h 3891357"/>
                <a:gd name="connsiteX0" fmla="*/ 288235 w 9085271"/>
                <a:gd name="connsiteY0" fmla="*/ 1741053 h 3891357"/>
                <a:gd name="connsiteX1" fmla="*/ 1357408 w 9085271"/>
                <a:gd name="connsiteY1" fmla="*/ 1963279 h 3891357"/>
                <a:gd name="connsiteX2" fmla="*/ 1561823 w 9085271"/>
                <a:gd name="connsiteY2" fmla="*/ 1987322 h 3891357"/>
                <a:gd name="connsiteX3" fmla="*/ 3469585 w 9085271"/>
                <a:gd name="connsiteY3" fmla="*/ 1941078 h 3891357"/>
                <a:gd name="connsiteX4" fmla="*/ 5917510 w 9085271"/>
                <a:gd name="connsiteY4" fmla="*/ 1750578 h 3891357"/>
                <a:gd name="connsiteX5" fmla="*/ 7660585 w 9085271"/>
                <a:gd name="connsiteY5" fmla="*/ 1207653 h 3891357"/>
                <a:gd name="connsiteX6" fmla="*/ 8470210 w 9085271"/>
                <a:gd name="connsiteY6" fmla="*/ 293253 h 3891357"/>
                <a:gd name="connsiteX7" fmla="*/ 8994085 w 9085271"/>
                <a:gd name="connsiteY7" fmla="*/ 17028 h 3891357"/>
                <a:gd name="connsiteX8" fmla="*/ 9079810 w 9085271"/>
                <a:gd name="connsiteY8" fmla="*/ 702828 h 3891357"/>
                <a:gd name="connsiteX9" fmla="*/ 9079810 w 9085271"/>
                <a:gd name="connsiteY9" fmla="*/ 2798328 h 3891357"/>
                <a:gd name="connsiteX10" fmla="*/ 9079810 w 9085271"/>
                <a:gd name="connsiteY10" fmla="*/ 3484128 h 3891357"/>
                <a:gd name="connsiteX11" fmla="*/ 9003610 w 9085271"/>
                <a:gd name="connsiteY11" fmla="*/ 3827028 h 3891357"/>
                <a:gd name="connsiteX12" fmla="*/ 8203510 w 9085271"/>
                <a:gd name="connsiteY12" fmla="*/ 3846078 h 3891357"/>
                <a:gd name="connsiteX13" fmla="*/ 7041460 w 9085271"/>
                <a:gd name="connsiteY13" fmla="*/ 3798453 h 3891357"/>
                <a:gd name="connsiteX14" fmla="*/ 7251010 w 9085271"/>
                <a:gd name="connsiteY14" fmla="*/ 2541153 h 3891357"/>
                <a:gd name="connsiteX15" fmla="*/ 7260535 w 9085271"/>
                <a:gd name="connsiteY15" fmla="*/ 2312553 h 3891357"/>
                <a:gd name="connsiteX16" fmla="*/ 6841435 w 9085271"/>
                <a:gd name="connsiteY16" fmla="*/ 2198253 h 3891357"/>
                <a:gd name="connsiteX17" fmla="*/ 5641285 w 9085271"/>
                <a:gd name="connsiteY17" fmla="*/ 2274453 h 3891357"/>
                <a:gd name="connsiteX18" fmla="*/ 4774510 w 9085271"/>
                <a:gd name="connsiteY18" fmla="*/ 2322078 h 3891357"/>
                <a:gd name="connsiteX19" fmla="*/ 4155385 w 9085271"/>
                <a:gd name="connsiteY19" fmla="*/ 2817378 h 3891357"/>
                <a:gd name="connsiteX20" fmla="*/ 3193360 w 9085271"/>
                <a:gd name="connsiteY20" fmla="*/ 3693678 h 3891357"/>
                <a:gd name="connsiteX21" fmla="*/ 3014766 w 9085271"/>
                <a:gd name="connsiteY21" fmla="*/ 3874655 h 3891357"/>
                <a:gd name="connsiteX22" fmla="*/ 2612335 w 9085271"/>
                <a:gd name="connsiteY22" fmla="*/ 3862746 h 3891357"/>
                <a:gd name="connsiteX23" fmla="*/ 2859986 w 9085271"/>
                <a:gd name="connsiteY23" fmla="*/ 3607953 h 3891357"/>
                <a:gd name="connsiteX24" fmla="*/ 3669610 w 9085271"/>
                <a:gd name="connsiteY24" fmla="*/ 2865003 h 3891357"/>
                <a:gd name="connsiteX25" fmla="*/ 4002985 w 9085271"/>
                <a:gd name="connsiteY25" fmla="*/ 2474478 h 3891357"/>
                <a:gd name="connsiteX26" fmla="*/ 2659960 w 9085271"/>
                <a:gd name="connsiteY26" fmla="*/ 2341128 h 3891357"/>
                <a:gd name="connsiteX27" fmla="*/ 907360 w 9085271"/>
                <a:gd name="connsiteY27" fmla="*/ 2226828 h 3891357"/>
                <a:gd name="connsiteX28" fmla="*/ 35823 w 9085271"/>
                <a:gd name="connsiteY28" fmla="*/ 2698315 h 3891357"/>
                <a:gd name="connsiteX29" fmla="*/ 31060 w 9085271"/>
                <a:gd name="connsiteY29" fmla="*/ 2464953 h 3891357"/>
                <a:gd name="connsiteX30" fmla="*/ 602560 w 9085271"/>
                <a:gd name="connsiteY30" fmla="*/ 2064903 h 3891357"/>
                <a:gd name="connsiteX31" fmla="*/ 7248 w 9085271"/>
                <a:gd name="connsiteY31" fmla="*/ 1879166 h 3891357"/>
                <a:gd name="connsiteX32" fmla="*/ 35822 w 9085271"/>
                <a:gd name="connsiteY32" fmla="*/ 1662471 h 3891357"/>
                <a:gd name="connsiteX33" fmla="*/ 288235 w 9085271"/>
                <a:gd name="connsiteY33" fmla="*/ 1741053 h 3891357"/>
                <a:gd name="connsiteX0" fmla="*/ 288235 w 9085271"/>
                <a:gd name="connsiteY0" fmla="*/ 1741053 h 3891357"/>
                <a:gd name="connsiteX1" fmla="*/ 1357408 w 9085271"/>
                <a:gd name="connsiteY1" fmla="*/ 1963279 h 3891357"/>
                <a:gd name="connsiteX2" fmla="*/ 1561823 w 9085271"/>
                <a:gd name="connsiteY2" fmla="*/ 1987322 h 3891357"/>
                <a:gd name="connsiteX3" fmla="*/ 1809510 w 9085271"/>
                <a:gd name="connsiteY3" fmla="*/ 1959880 h 3891357"/>
                <a:gd name="connsiteX4" fmla="*/ 3469585 w 9085271"/>
                <a:gd name="connsiteY4" fmla="*/ 1941078 h 3891357"/>
                <a:gd name="connsiteX5" fmla="*/ 5917510 w 9085271"/>
                <a:gd name="connsiteY5" fmla="*/ 1750578 h 3891357"/>
                <a:gd name="connsiteX6" fmla="*/ 7660585 w 9085271"/>
                <a:gd name="connsiteY6" fmla="*/ 1207653 h 3891357"/>
                <a:gd name="connsiteX7" fmla="*/ 8470210 w 9085271"/>
                <a:gd name="connsiteY7" fmla="*/ 293253 h 3891357"/>
                <a:gd name="connsiteX8" fmla="*/ 8994085 w 9085271"/>
                <a:gd name="connsiteY8" fmla="*/ 17028 h 3891357"/>
                <a:gd name="connsiteX9" fmla="*/ 9079810 w 9085271"/>
                <a:gd name="connsiteY9" fmla="*/ 702828 h 3891357"/>
                <a:gd name="connsiteX10" fmla="*/ 9079810 w 9085271"/>
                <a:gd name="connsiteY10" fmla="*/ 2798328 h 3891357"/>
                <a:gd name="connsiteX11" fmla="*/ 9079810 w 9085271"/>
                <a:gd name="connsiteY11" fmla="*/ 3484128 h 3891357"/>
                <a:gd name="connsiteX12" fmla="*/ 9003610 w 9085271"/>
                <a:gd name="connsiteY12" fmla="*/ 3827028 h 3891357"/>
                <a:gd name="connsiteX13" fmla="*/ 8203510 w 9085271"/>
                <a:gd name="connsiteY13" fmla="*/ 3846078 h 3891357"/>
                <a:gd name="connsiteX14" fmla="*/ 7041460 w 9085271"/>
                <a:gd name="connsiteY14" fmla="*/ 3798453 h 3891357"/>
                <a:gd name="connsiteX15" fmla="*/ 7251010 w 9085271"/>
                <a:gd name="connsiteY15" fmla="*/ 2541153 h 3891357"/>
                <a:gd name="connsiteX16" fmla="*/ 7260535 w 9085271"/>
                <a:gd name="connsiteY16" fmla="*/ 2312553 h 3891357"/>
                <a:gd name="connsiteX17" fmla="*/ 6841435 w 9085271"/>
                <a:gd name="connsiteY17" fmla="*/ 2198253 h 3891357"/>
                <a:gd name="connsiteX18" fmla="*/ 5641285 w 9085271"/>
                <a:gd name="connsiteY18" fmla="*/ 2274453 h 3891357"/>
                <a:gd name="connsiteX19" fmla="*/ 4774510 w 9085271"/>
                <a:gd name="connsiteY19" fmla="*/ 2322078 h 3891357"/>
                <a:gd name="connsiteX20" fmla="*/ 4155385 w 9085271"/>
                <a:gd name="connsiteY20" fmla="*/ 2817378 h 3891357"/>
                <a:gd name="connsiteX21" fmla="*/ 3193360 w 9085271"/>
                <a:gd name="connsiteY21" fmla="*/ 3693678 h 3891357"/>
                <a:gd name="connsiteX22" fmla="*/ 3014766 w 9085271"/>
                <a:gd name="connsiteY22" fmla="*/ 3874655 h 3891357"/>
                <a:gd name="connsiteX23" fmla="*/ 2612335 w 9085271"/>
                <a:gd name="connsiteY23" fmla="*/ 3862746 h 3891357"/>
                <a:gd name="connsiteX24" fmla="*/ 2859986 w 9085271"/>
                <a:gd name="connsiteY24" fmla="*/ 3607953 h 3891357"/>
                <a:gd name="connsiteX25" fmla="*/ 3669610 w 9085271"/>
                <a:gd name="connsiteY25" fmla="*/ 2865003 h 3891357"/>
                <a:gd name="connsiteX26" fmla="*/ 4002985 w 9085271"/>
                <a:gd name="connsiteY26" fmla="*/ 2474478 h 3891357"/>
                <a:gd name="connsiteX27" fmla="*/ 2659960 w 9085271"/>
                <a:gd name="connsiteY27" fmla="*/ 2341128 h 3891357"/>
                <a:gd name="connsiteX28" fmla="*/ 907360 w 9085271"/>
                <a:gd name="connsiteY28" fmla="*/ 2226828 h 3891357"/>
                <a:gd name="connsiteX29" fmla="*/ 35823 w 9085271"/>
                <a:gd name="connsiteY29" fmla="*/ 2698315 h 3891357"/>
                <a:gd name="connsiteX30" fmla="*/ 31060 w 9085271"/>
                <a:gd name="connsiteY30" fmla="*/ 2464953 h 3891357"/>
                <a:gd name="connsiteX31" fmla="*/ 602560 w 9085271"/>
                <a:gd name="connsiteY31" fmla="*/ 2064903 h 3891357"/>
                <a:gd name="connsiteX32" fmla="*/ 7248 w 9085271"/>
                <a:gd name="connsiteY32" fmla="*/ 1879166 h 3891357"/>
                <a:gd name="connsiteX33" fmla="*/ 35822 w 9085271"/>
                <a:gd name="connsiteY33" fmla="*/ 1662471 h 3891357"/>
                <a:gd name="connsiteX34" fmla="*/ 288235 w 9085271"/>
                <a:gd name="connsiteY34" fmla="*/ 1741053 h 3891357"/>
                <a:gd name="connsiteX0" fmla="*/ 288235 w 9085271"/>
                <a:gd name="connsiteY0" fmla="*/ 1741053 h 3891357"/>
                <a:gd name="connsiteX1" fmla="*/ 1357408 w 9085271"/>
                <a:gd name="connsiteY1" fmla="*/ 1963279 h 3891357"/>
                <a:gd name="connsiteX2" fmla="*/ 1561823 w 9085271"/>
                <a:gd name="connsiteY2" fmla="*/ 1987322 h 3891357"/>
                <a:gd name="connsiteX3" fmla="*/ 1809510 w 9085271"/>
                <a:gd name="connsiteY3" fmla="*/ 1959880 h 3891357"/>
                <a:gd name="connsiteX4" fmla="*/ 3469585 w 9085271"/>
                <a:gd name="connsiteY4" fmla="*/ 1941078 h 3891357"/>
                <a:gd name="connsiteX5" fmla="*/ 5917510 w 9085271"/>
                <a:gd name="connsiteY5" fmla="*/ 1750578 h 3891357"/>
                <a:gd name="connsiteX6" fmla="*/ 7660585 w 9085271"/>
                <a:gd name="connsiteY6" fmla="*/ 1207653 h 3891357"/>
                <a:gd name="connsiteX7" fmla="*/ 8470210 w 9085271"/>
                <a:gd name="connsiteY7" fmla="*/ 293253 h 3891357"/>
                <a:gd name="connsiteX8" fmla="*/ 8994085 w 9085271"/>
                <a:gd name="connsiteY8" fmla="*/ 17028 h 3891357"/>
                <a:gd name="connsiteX9" fmla="*/ 9079810 w 9085271"/>
                <a:gd name="connsiteY9" fmla="*/ 702828 h 3891357"/>
                <a:gd name="connsiteX10" fmla="*/ 9079810 w 9085271"/>
                <a:gd name="connsiteY10" fmla="*/ 2798328 h 3891357"/>
                <a:gd name="connsiteX11" fmla="*/ 9079810 w 9085271"/>
                <a:gd name="connsiteY11" fmla="*/ 3484128 h 3891357"/>
                <a:gd name="connsiteX12" fmla="*/ 9003610 w 9085271"/>
                <a:gd name="connsiteY12" fmla="*/ 3827028 h 3891357"/>
                <a:gd name="connsiteX13" fmla="*/ 8203510 w 9085271"/>
                <a:gd name="connsiteY13" fmla="*/ 3846078 h 3891357"/>
                <a:gd name="connsiteX14" fmla="*/ 7041460 w 9085271"/>
                <a:gd name="connsiteY14" fmla="*/ 3798453 h 3891357"/>
                <a:gd name="connsiteX15" fmla="*/ 7251010 w 9085271"/>
                <a:gd name="connsiteY15" fmla="*/ 2541153 h 3891357"/>
                <a:gd name="connsiteX16" fmla="*/ 7260535 w 9085271"/>
                <a:gd name="connsiteY16" fmla="*/ 2312553 h 3891357"/>
                <a:gd name="connsiteX17" fmla="*/ 6841435 w 9085271"/>
                <a:gd name="connsiteY17" fmla="*/ 2198253 h 3891357"/>
                <a:gd name="connsiteX18" fmla="*/ 5641285 w 9085271"/>
                <a:gd name="connsiteY18" fmla="*/ 2274453 h 3891357"/>
                <a:gd name="connsiteX19" fmla="*/ 4774510 w 9085271"/>
                <a:gd name="connsiteY19" fmla="*/ 2322078 h 3891357"/>
                <a:gd name="connsiteX20" fmla="*/ 4155385 w 9085271"/>
                <a:gd name="connsiteY20" fmla="*/ 2817378 h 3891357"/>
                <a:gd name="connsiteX21" fmla="*/ 3193360 w 9085271"/>
                <a:gd name="connsiteY21" fmla="*/ 3693678 h 3891357"/>
                <a:gd name="connsiteX22" fmla="*/ 3014766 w 9085271"/>
                <a:gd name="connsiteY22" fmla="*/ 3874655 h 3891357"/>
                <a:gd name="connsiteX23" fmla="*/ 2612335 w 9085271"/>
                <a:gd name="connsiteY23" fmla="*/ 3862746 h 3891357"/>
                <a:gd name="connsiteX24" fmla="*/ 2859986 w 9085271"/>
                <a:gd name="connsiteY24" fmla="*/ 3607953 h 3891357"/>
                <a:gd name="connsiteX25" fmla="*/ 3669610 w 9085271"/>
                <a:gd name="connsiteY25" fmla="*/ 2865003 h 3891357"/>
                <a:gd name="connsiteX26" fmla="*/ 4002985 w 9085271"/>
                <a:gd name="connsiteY26" fmla="*/ 2474478 h 3891357"/>
                <a:gd name="connsiteX27" fmla="*/ 2659960 w 9085271"/>
                <a:gd name="connsiteY27" fmla="*/ 2341128 h 3891357"/>
                <a:gd name="connsiteX28" fmla="*/ 907360 w 9085271"/>
                <a:gd name="connsiteY28" fmla="*/ 2226828 h 3891357"/>
                <a:gd name="connsiteX29" fmla="*/ 35823 w 9085271"/>
                <a:gd name="connsiteY29" fmla="*/ 2698315 h 3891357"/>
                <a:gd name="connsiteX30" fmla="*/ 31060 w 9085271"/>
                <a:gd name="connsiteY30" fmla="*/ 2464953 h 3891357"/>
                <a:gd name="connsiteX31" fmla="*/ 602560 w 9085271"/>
                <a:gd name="connsiteY31" fmla="*/ 2064903 h 3891357"/>
                <a:gd name="connsiteX32" fmla="*/ 7248 w 9085271"/>
                <a:gd name="connsiteY32" fmla="*/ 1879166 h 3891357"/>
                <a:gd name="connsiteX33" fmla="*/ 35822 w 9085271"/>
                <a:gd name="connsiteY33" fmla="*/ 1662471 h 3891357"/>
                <a:gd name="connsiteX34" fmla="*/ 288235 w 9085271"/>
                <a:gd name="connsiteY34" fmla="*/ 1741053 h 3891357"/>
                <a:gd name="connsiteX0" fmla="*/ 288235 w 9085271"/>
                <a:gd name="connsiteY0" fmla="*/ 1741053 h 3891357"/>
                <a:gd name="connsiteX1" fmla="*/ 1357408 w 9085271"/>
                <a:gd name="connsiteY1" fmla="*/ 1963279 h 3891357"/>
                <a:gd name="connsiteX2" fmla="*/ 1561823 w 9085271"/>
                <a:gd name="connsiteY2" fmla="*/ 1987322 h 3891357"/>
                <a:gd name="connsiteX3" fmla="*/ 1928484 w 9085271"/>
                <a:gd name="connsiteY3" fmla="*/ 1946283 h 3891357"/>
                <a:gd name="connsiteX4" fmla="*/ 3469585 w 9085271"/>
                <a:gd name="connsiteY4" fmla="*/ 1941078 h 3891357"/>
                <a:gd name="connsiteX5" fmla="*/ 5917510 w 9085271"/>
                <a:gd name="connsiteY5" fmla="*/ 1750578 h 3891357"/>
                <a:gd name="connsiteX6" fmla="*/ 7660585 w 9085271"/>
                <a:gd name="connsiteY6" fmla="*/ 1207653 h 3891357"/>
                <a:gd name="connsiteX7" fmla="*/ 8470210 w 9085271"/>
                <a:gd name="connsiteY7" fmla="*/ 293253 h 3891357"/>
                <a:gd name="connsiteX8" fmla="*/ 8994085 w 9085271"/>
                <a:gd name="connsiteY8" fmla="*/ 17028 h 3891357"/>
                <a:gd name="connsiteX9" fmla="*/ 9079810 w 9085271"/>
                <a:gd name="connsiteY9" fmla="*/ 702828 h 3891357"/>
                <a:gd name="connsiteX10" fmla="*/ 9079810 w 9085271"/>
                <a:gd name="connsiteY10" fmla="*/ 2798328 h 3891357"/>
                <a:gd name="connsiteX11" fmla="*/ 9079810 w 9085271"/>
                <a:gd name="connsiteY11" fmla="*/ 3484128 h 3891357"/>
                <a:gd name="connsiteX12" fmla="*/ 9003610 w 9085271"/>
                <a:gd name="connsiteY12" fmla="*/ 3827028 h 3891357"/>
                <a:gd name="connsiteX13" fmla="*/ 8203510 w 9085271"/>
                <a:gd name="connsiteY13" fmla="*/ 3846078 h 3891357"/>
                <a:gd name="connsiteX14" fmla="*/ 7041460 w 9085271"/>
                <a:gd name="connsiteY14" fmla="*/ 3798453 h 3891357"/>
                <a:gd name="connsiteX15" fmla="*/ 7251010 w 9085271"/>
                <a:gd name="connsiteY15" fmla="*/ 2541153 h 3891357"/>
                <a:gd name="connsiteX16" fmla="*/ 7260535 w 9085271"/>
                <a:gd name="connsiteY16" fmla="*/ 2312553 h 3891357"/>
                <a:gd name="connsiteX17" fmla="*/ 6841435 w 9085271"/>
                <a:gd name="connsiteY17" fmla="*/ 2198253 h 3891357"/>
                <a:gd name="connsiteX18" fmla="*/ 5641285 w 9085271"/>
                <a:gd name="connsiteY18" fmla="*/ 2274453 h 3891357"/>
                <a:gd name="connsiteX19" fmla="*/ 4774510 w 9085271"/>
                <a:gd name="connsiteY19" fmla="*/ 2322078 h 3891357"/>
                <a:gd name="connsiteX20" fmla="*/ 4155385 w 9085271"/>
                <a:gd name="connsiteY20" fmla="*/ 2817378 h 3891357"/>
                <a:gd name="connsiteX21" fmla="*/ 3193360 w 9085271"/>
                <a:gd name="connsiteY21" fmla="*/ 3693678 h 3891357"/>
                <a:gd name="connsiteX22" fmla="*/ 3014766 w 9085271"/>
                <a:gd name="connsiteY22" fmla="*/ 3874655 h 3891357"/>
                <a:gd name="connsiteX23" fmla="*/ 2612335 w 9085271"/>
                <a:gd name="connsiteY23" fmla="*/ 3862746 h 3891357"/>
                <a:gd name="connsiteX24" fmla="*/ 2859986 w 9085271"/>
                <a:gd name="connsiteY24" fmla="*/ 3607953 h 3891357"/>
                <a:gd name="connsiteX25" fmla="*/ 3669610 w 9085271"/>
                <a:gd name="connsiteY25" fmla="*/ 2865003 h 3891357"/>
                <a:gd name="connsiteX26" fmla="*/ 4002985 w 9085271"/>
                <a:gd name="connsiteY26" fmla="*/ 2474478 h 3891357"/>
                <a:gd name="connsiteX27" fmla="*/ 2659960 w 9085271"/>
                <a:gd name="connsiteY27" fmla="*/ 2341128 h 3891357"/>
                <a:gd name="connsiteX28" fmla="*/ 907360 w 9085271"/>
                <a:gd name="connsiteY28" fmla="*/ 2226828 h 3891357"/>
                <a:gd name="connsiteX29" fmla="*/ 35823 w 9085271"/>
                <a:gd name="connsiteY29" fmla="*/ 2698315 h 3891357"/>
                <a:gd name="connsiteX30" fmla="*/ 31060 w 9085271"/>
                <a:gd name="connsiteY30" fmla="*/ 2464953 h 3891357"/>
                <a:gd name="connsiteX31" fmla="*/ 602560 w 9085271"/>
                <a:gd name="connsiteY31" fmla="*/ 2064903 h 3891357"/>
                <a:gd name="connsiteX32" fmla="*/ 7248 w 9085271"/>
                <a:gd name="connsiteY32" fmla="*/ 1879166 h 3891357"/>
                <a:gd name="connsiteX33" fmla="*/ 35822 w 9085271"/>
                <a:gd name="connsiteY33" fmla="*/ 1662471 h 3891357"/>
                <a:gd name="connsiteX34" fmla="*/ 288235 w 9085271"/>
                <a:gd name="connsiteY34" fmla="*/ 1741053 h 3891357"/>
                <a:gd name="connsiteX0" fmla="*/ 288235 w 9085271"/>
                <a:gd name="connsiteY0" fmla="*/ 1741053 h 3891357"/>
                <a:gd name="connsiteX1" fmla="*/ 1357408 w 9085271"/>
                <a:gd name="connsiteY1" fmla="*/ 1963279 h 3891357"/>
                <a:gd name="connsiteX2" fmla="*/ 1602614 w 9085271"/>
                <a:gd name="connsiteY2" fmla="*/ 1977124 h 3891357"/>
                <a:gd name="connsiteX3" fmla="*/ 1928484 w 9085271"/>
                <a:gd name="connsiteY3" fmla="*/ 1946283 h 3891357"/>
                <a:gd name="connsiteX4" fmla="*/ 3469585 w 9085271"/>
                <a:gd name="connsiteY4" fmla="*/ 1941078 h 3891357"/>
                <a:gd name="connsiteX5" fmla="*/ 5917510 w 9085271"/>
                <a:gd name="connsiteY5" fmla="*/ 1750578 h 3891357"/>
                <a:gd name="connsiteX6" fmla="*/ 7660585 w 9085271"/>
                <a:gd name="connsiteY6" fmla="*/ 1207653 h 3891357"/>
                <a:gd name="connsiteX7" fmla="*/ 8470210 w 9085271"/>
                <a:gd name="connsiteY7" fmla="*/ 293253 h 3891357"/>
                <a:gd name="connsiteX8" fmla="*/ 8994085 w 9085271"/>
                <a:gd name="connsiteY8" fmla="*/ 17028 h 3891357"/>
                <a:gd name="connsiteX9" fmla="*/ 9079810 w 9085271"/>
                <a:gd name="connsiteY9" fmla="*/ 702828 h 3891357"/>
                <a:gd name="connsiteX10" fmla="*/ 9079810 w 9085271"/>
                <a:gd name="connsiteY10" fmla="*/ 2798328 h 3891357"/>
                <a:gd name="connsiteX11" fmla="*/ 9079810 w 9085271"/>
                <a:gd name="connsiteY11" fmla="*/ 3484128 h 3891357"/>
                <a:gd name="connsiteX12" fmla="*/ 9003610 w 9085271"/>
                <a:gd name="connsiteY12" fmla="*/ 3827028 h 3891357"/>
                <a:gd name="connsiteX13" fmla="*/ 8203510 w 9085271"/>
                <a:gd name="connsiteY13" fmla="*/ 3846078 h 3891357"/>
                <a:gd name="connsiteX14" fmla="*/ 7041460 w 9085271"/>
                <a:gd name="connsiteY14" fmla="*/ 3798453 h 3891357"/>
                <a:gd name="connsiteX15" fmla="*/ 7251010 w 9085271"/>
                <a:gd name="connsiteY15" fmla="*/ 2541153 h 3891357"/>
                <a:gd name="connsiteX16" fmla="*/ 7260535 w 9085271"/>
                <a:gd name="connsiteY16" fmla="*/ 2312553 h 3891357"/>
                <a:gd name="connsiteX17" fmla="*/ 6841435 w 9085271"/>
                <a:gd name="connsiteY17" fmla="*/ 2198253 h 3891357"/>
                <a:gd name="connsiteX18" fmla="*/ 5641285 w 9085271"/>
                <a:gd name="connsiteY18" fmla="*/ 2274453 h 3891357"/>
                <a:gd name="connsiteX19" fmla="*/ 4774510 w 9085271"/>
                <a:gd name="connsiteY19" fmla="*/ 2322078 h 3891357"/>
                <a:gd name="connsiteX20" fmla="*/ 4155385 w 9085271"/>
                <a:gd name="connsiteY20" fmla="*/ 2817378 h 3891357"/>
                <a:gd name="connsiteX21" fmla="*/ 3193360 w 9085271"/>
                <a:gd name="connsiteY21" fmla="*/ 3693678 h 3891357"/>
                <a:gd name="connsiteX22" fmla="*/ 3014766 w 9085271"/>
                <a:gd name="connsiteY22" fmla="*/ 3874655 h 3891357"/>
                <a:gd name="connsiteX23" fmla="*/ 2612335 w 9085271"/>
                <a:gd name="connsiteY23" fmla="*/ 3862746 h 3891357"/>
                <a:gd name="connsiteX24" fmla="*/ 2859986 w 9085271"/>
                <a:gd name="connsiteY24" fmla="*/ 3607953 h 3891357"/>
                <a:gd name="connsiteX25" fmla="*/ 3669610 w 9085271"/>
                <a:gd name="connsiteY25" fmla="*/ 2865003 h 3891357"/>
                <a:gd name="connsiteX26" fmla="*/ 4002985 w 9085271"/>
                <a:gd name="connsiteY26" fmla="*/ 2474478 h 3891357"/>
                <a:gd name="connsiteX27" fmla="*/ 2659960 w 9085271"/>
                <a:gd name="connsiteY27" fmla="*/ 2341128 h 3891357"/>
                <a:gd name="connsiteX28" fmla="*/ 907360 w 9085271"/>
                <a:gd name="connsiteY28" fmla="*/ 2226828 h 3891357"/>
                <a:gd name="connsiteX29" fmla="*/ 35823 w 9085271"/>
                <a:gd name="connsiteY29" fmla="*/ 2698315 h 3891357"/>
                <a:gd name="connsiteX30" fmla="*/ 31060 w 9085271"/>
                <a:gd name="connsiteY30" fmla="*/ 2464953 h 3891357"/>
                <a:gd name="connsiteX31" fmla="*/ 602560 w 9085271"/>
                <a:gd name="connsiteY31" fmla="*/ 2064903 h 3891357"/>
                <a:gd name="connsiteX32" fmla="*/ 7248 w 9085271"/>
                <a:gd name="connsiteY32" fmla="*/ 1879166 h 3891357"/>
                <a:gd name="connsiteX33" fmla="*/ 35822 w 9085271"/>
                <a:gd name="connsiteY33" fmla="*/ 1662471 h 3891357"/>
                <a:gd name="connsiteX34" fmla="*/ 288235 w 9085271"/>
                <a:gd name="connsiteY34" fmla="*/ 1741053 h 3891357"/>
                <a:gd name="connsiteX0" fmla="*/ 288235 w 9085271"/>
                <a:gd name="connsiteY0" fmla="*/ 1741053 h 3891357"/>
                <a:gd name="connsiteX1" fmla="*/ 1204442 w 9085271"/>
                <a:gd name="connsiteY1" fmla="*/ 1922488 h 3891357"/>
                <a:gd name="connsiteX2" fmla="*/ 1602614 w 9085271"/>
                <a:gd name="connsiteY2" fmla="*/ 1977124 h 3891357"/>
                <a:gd name="connsiteX3" fmla="*/ 1928484 w 9085271"/>
                <a:gd name="connsiteY3" fmla="*/ 1946283 h 3891357"/>
                <a:gd name="connsiteX4" fmla="*/ 3469585 w 9085271"/>
                <a:gd name="connsiteY4" fmla="*/ 1941078 h 3891357"/>
                <a:gd name="connsiteX5" fmla="*/ 5917510 w 9085271"/>
                <a:gd name="connsiteY5" fmla="*/ 1750578 h 3891357"/>
                <a:gd name="connsiteX6" fmla="*/ 7660585 w 9085271"/>
                <a:gd name="connsiteY6" fmla="*/ 1207653 h 3891357"/>
                <a:gd name="connsiteX7" fmla="*/ 8470210 w 9085271"/>
                <a:gd name="connsiteY7" fmla="*/ 293253 h 3891357"/>
                <a:gd name="connsiteX8" fmla="*/ 8994085 w 9085271"/>
                <a:gd name="connsiteY8" fmla="*/ 17028 h 3891357"/>
                <a:gd name="connsiteX9" fmla="*/ 9079810 w 9085271"/>
                <a:gd name="connsiteY9" fmla="*/ 702828 h 3891357"/>
                <a:gd name="connsiteX10" fmla="*/ 9079810 w 9085271"/>
                <a:gd name="connsiteY10" fmla="*/ 2798328 h 3891357"/>
                <a:gd name="connsiteX11" fmla="*/ 9079810 w 9085271"/>
                <a:gd name="connsiteY11" fmla="*/ 3484128 h 3891357"/>
                <a:gd name="connsiteX12" fmla="*/ 9003610 w 9085271"/>
                <a:gd name="connsiteY12" fmla="*/ 3827028 h 3891357"/>
                <a:gd name="connsiteX13" fmla="*/ 8203510 w 9085271"/>
                <a:gd name="connsiteY13" fmla="*/ 3846078 h 3891357"/>
                <a:gd name="connsiteX14" fmla="*/ 7041460 w 9085271"/>
                <a:gd name="connsiteY14" fmla="*/ 3798453 h 3891357"/>
                <a:gd name="connsiteX15" fmla="*/ 7251010 w 9085271"/>
                <a:gd name="connsiteY15" fmla="*/ 2541153 h 3891357"/>
                <a:gd name="connsiteX16" fmla="*/ 7260535 w 9085271"/>
                <a:gd name="connsiteY16" fmla="*/ 2312553 h 3891357"/>
                <a:gd name="connsiteX17" fmla="*/ 6841435 w 9085271"/>
                <a:gd name="connsiteY17" fmla="*/ 2198253 h 3891357"/>
                <a:gd name="connsiteX18" fmla="*/ 5641285 w 9085271"/>
                <a:gd name="connsiteY18" fmla="*/ 2274453 h 3891357"/>
                <a:gd name="connsiteX19" fmla="*/ 4774510 w 9085271"/>
                <a:gd name="connsiteY19" fmla="*/ 2322078 h 3891357"/>
                <a:gd name="connsiteX20" fmla="*/ 4155385 w 9085271"/>
                <a:gd name="connsiteY20" fmla="*/ 2817378 h 3891357"/>
                <a:gd name="connsiteX21" fmla="*/ 3193360 w 9085271"/>
                <a:gd name="connsiteY21" fmla="*/ 3693678 h 3891357"/>
                <a:gd name="connsiteX22" fmla="*/ 3014766 w 9085271"/>
                <a:gd name="connsiteY22" fmla="*/ 3874655 h 3891357"/>
                <a:gd name="connsiteX23" fmla="*/ 2612335 w 9085271"/>
                <a:gd name="connsiteY23" fmla="*/ 3862746 h 3891357"/>
                <a:gd name="connsiteX24" fmla="*/ 2859986 w 9085271"/>
                <a:gd name="connsiteY24" fmla="*/ 3607953 h 3891357"/>
                <a:gd name="connsiteX25" fmla="*/ 3669610 w 9085271"/>
                <a:gd name="connsiteY25" fmla="*/ 2865003 h 3891357"/>
                <a:gd name="connsiteX26" fmla="*/ 4002985 w 9085271"/>
                <a:gd name="connsiteY26" fmla="*/ 2474478 h 3891357"/>
                <a:gd name="connsiteX27" fmla="*/ 2659960 w 9085271"/>
                <a:gd name="connsiteY27" fmla="*/ 2341128 h 3891357"/>
                <a:gd name="connsiteX28" fmla="*/ 907360 w 9085271"/>
                <a:gd name="connsiteY28" fmla="*/ 2226828 h 3891357"/>
                <a:gd name="connsiteX29" fmla="*/ 35823 w 9085271"/>
                <a:gd name="connsiteY29" fmla="*/ 2698315 h 3891357"/>
                <a:gd name="connsiteX30" fmla="*/ 31060 w 9085271"/>
                <a:gd name="connsiteY30" fmla="*/ 2464953 h 3891357"/>
                <a:gd name="connsiteX31" fmla="*/ 602560 w 9085271"/>
                <a:gd name="connsiteY31" fmla="*/ 2064903 h 3891357"/>
                <a:gd name="connsiteX32" fmla="*/ 7248 w 9085271"/>
                <a:gd name="connsiteY32" fmla="*/ 1879166 h 3891357"/>
                <a:gd name="connsiteX33" fmla="*/ 35822 w 9085271"/>
                <a:gd name="connsiteY33" fmla="*/ 1662471 h 3891357"/>
                <a:gd name="connsiteX34" fmla="*/ 288235 w 9085271"/>
                <a:gd name="connsiteY34" fmla="*/ 1741053 h 3891357"/>
                <a:gd name="connsiteX0" fmla="*/ 288235 w 9085271"/>
                <a:gd name="connsiteY0" fmla="*/ 1741053 h 3891357"/>
                <a:gd name="connsiteX1" fmla="*/ 1204442 w 9085271"/>
                <a:gd name="connsiteY1" fmla="*/ 1922488 h 3891357"/>
                <a:gd name="connsiteX2" fmla="*/ 1377804 w 9085271"/>
                <a:gd name="connsiteY2" fmla="*/ 1966679 h 3891357"/>
                <a:gd name="connsiteX3" fmla="*/ 1602614 w 9085271"/>
                <a:gd name="connsiteY3" fmla="*/ 1977124 h 3891357"/>
                <a:gd name="connsiteX4" fmla="*/ 1928484 w 9085271"/>
                <a:gd name="connsiteY4" fmla="*/ 1946283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43256 w 9085271"/>
                <a:gd name="connsiteY1" fmla="*/ 1898693 h 3891357"/>
                <a:gd name="connsiteX2" fmla="*/ 1377804 w 9085271"/>
                <a:gd name="connsiteY2" fmla="*/ 1966679 h 3891357"/>
                <a:gd name="connsiteX3" fmla="*/ 1602614 w 9085271"/>
                <a:gd name="connsiteY3" fmla="*/ 1977124 h 3891357"/>
                <a:gd name="connsiteX4" fmla="*/ 1928484 w 9085271"/>
                <a:gd name="connsiteY4" fmla="*/ 1946283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77804 w 9085271"/>
                <a:gd name="connsiteY2" fmla="*/ 1966679 h 3891357"/>
                <a:gd name="connsiteX3" fmla="*/ 1602614 w 9085271"/>
                <a:gd name="connsiteY3" fmla="*/ 1977124 h 3891357"/>
                <a:gd name="connsiteX4" fmla="*/ 1928484 w 9085271"/>
                <a:gd name="connsiteY4" fmla="*/ 1946283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77804 w 9085271"/>
                <a:gd name="connsiteY2" fmla="*/ 1966679 h 3891357"/>
                <a:gd name="connsiteX3" fmla="*/ 1602614 w 9085271"/>
                <a:gd name="connsiteY3" fmla="*/ 1977124 h 3891357"/>
                <a:gd name="connsiteX4" fmla="*/ 1928484 w 9085271"/>
                <a:gd name="connsiteY4" fmla="*/ 1946283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77804 w 9085271"/>
                <a:gd name="connsiteY2" fmla="*/ 1966679 h 3891357"/>
                <a:gd name="connsiteX3" fmla="*/ 1626408 w 9085271"/>
                <a:gd name="connsiteY3" fmla="*/ 2000919 h 3891357"/>
                <a:gd name="connsiteX4" fmla="*/ 1928484 w 9085271"/>
                <a:gd name="connsiteY4" fmla="*/ 1946283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77804 w 9085271"/>
                <a:gd name="connsiteY2" fmla="*/ 1966679 h 3891357"/>
                <a:gd name="connsiteX3" fmla="*/ 1626408 w 9085271"/>
                <a:gd name="connsiteY3" fmla="*/ 2000919 h 3891357"/>
                <a:gd name="connsiteX4" fmla="*/ 1938682 w 9085271"/>
                <a:gd name="connsiteY4" fmla="*/ 1956481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81203 w 9085271"/>
                <a:gd name="connsiteY2" fmla="*/ 1980276 h 3891357"/>
                <a:gd name="connsiteX3" fmla="*/ 1626408 w 9085271"/>
                <a:gd name="connsiteY3" fmla="*/ 2000919 h 3891357"/>
                <a:gd name="connsiteX4" fmla="*/ 1938682 w 9085271"/>
                <a:gd name="connsiteY4" fmla="*/ 1956481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81203 w 9085271"/>
                <a:gd name="connsiteY2" fmla="*/ 1980276 h 3891357"/>
                <a:gd name="connsiteX3" fmla="*/ 1626408 w 9085271"/>
                <a:gd name="connsiteY3" fmla="*/ 2000919 h 3891357"/>
                <a:gd name="connsiteX4" fmla="*/ 1965876 w 9085271"/>
                <a:gd name="connsiteY4" fmla="*/ 1953082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81203 w 9085271"/>
                <a:gd name="connsiteY2" fmla="*/ 1980276 h 3891357"/>
                <a:gd name="connsiteX3" fmla="*/ 1626408 w 9085271"/>
                <a:gd name="connsiteY3" fmla="*/ 2000919 h 3891357"/>
                <a:gd name="connsiteX4" fmla="*/ 1965876 w 9085271"/>
                <a:gd name="connsiteY4" fmla="*/ 1953082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30214 w 9085271"/>
                <a:gd name="connsiteY2" fmla="*/ 1973477 h 3891357"/>
                <a:gd name="connsiteX3" fmla="*/ 1626408 w 9085271"/>
                <a:gd name="connsiteY3" fmla="*/ 2000919 h 3891357"/>
                <a:gd name="connsiteX4" fmla="*/ 1965876 w 9085271"/>
                <a:gd name="connsiteY4" fmla="*/ 1953082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30214 w 9085271"/>
                <a:gd name="connsiteY2" fmla="*/ 1973477 h 3891357"/>
                <a:gd name="connsiteX3" fmla="*/ 1626408 w 9085271"/>
                <a:gd name="connsiteY3" fmla="*/ 2000919 h 3891357"/>
                <a:gd name="connsiteX4" fmla="*/ 1948879 w 9085271"/>
                <a:gd name="connsiteY4" fmla="*/ 1932686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30214 w 9085271"/>
                <a:gd name="connsiteY2" fmla="*/ 1973477 h 3891357"/>
                <a:gd name="connsiteX3" fmla="*/ 1626408 w 9085271"/>
                <a:gd name="connsiteY3" fmla="*/ 1987322 h 3891357"/>
                <a:gd name="connsiteX4" fmla="*/ 1948879 w 9085271"/>
                <a:gd name="connsiteY4" fmla="*/ 1932686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20017 w 9085271"/>
                <a:gd name="connsiteY2" fmla="*/ 1987074 h 3891357"/>
                <a:gd name="connsiteX3" fmla="*/ 1626408 w 9085271"/>
                <a:gd name="connsiteY3" fmla="*/ 1987322 h 3891357"/>
                <a:gd name="connsiteX4" fmla="*/ 1948879 w 9085271"/>
                <a:gd name="connsiteY4" fmla="*/ 1932686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248632 w 9085271"/>
                <a:gd name="connsiteY2" fmla="*/ 1956481 h 3891357"/>
                <a:gd name="connsiteX3" fmla="*/ 1626408 w 9085271"/>
                <a:gd name="connsiteY3" fmla="*/ 1987322 h 3891357"/>
                <a:gd name="connsiteX4" fmla="*/ 1948879 w 9085271"/>
                <a:gd name="connsiteY4" fmla="*/ 1932686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248632 w 9085271"/>
                <a:gd name="connsiteY2" fmla="*/ 1956481 h 3891357"/>
                <a:gd name="connsiteX3" fmla="*/ 1626408 w 9085271"/>
                <a:gd name="connsiteY3" fmla="*/ 1987322 h 3891357"/>
                <a:gd name="connsiteX4" fmla="*/ 1948879 w 9085271"/>
                <a:gd name="connsiteY4" fmla="*/ 1932686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248632 w 9085271"/>
                <a:gd name="connsiteY2" fmla="*/ 1956481 h 3891357"/>
                <a:gd name="connsiteX3" fmla="*/ 1626408 w 9085271"/>
                <a:gd name="connsiteY3" fmla="*/ 1987322 h 3891357"/>
                <a:gd name="connsiteX4" fmla="*/ 1948879 w 9085271"/>
                <a:gd name="connsiteY4" fmla="*/ 1932686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078670 w 9085271"/>
                <a:gd name="connsiteY1" fmla="*/ 1885096 h 3891357"/>
                <a:gd name="connsiteX2" fmla="*/ 1248632 w 9085271"/>
                <a:gd name="connsiteY2" fmla="*/ 1956481 h 3891357"/>
                <a:gd name="connsiteX3" fmla="*/ 1626408 w 9085271"/>
                <a:gd name="connsiteY3" fmla="*/ 1987322 h 3891357"/>
                <a:gd name="connsiteX4" fmla="*/ 1948879 w 9085271"/>
                <a:gd name="connsiteY4" fmla="*/ 1932686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078670 w 9085271"/>
                <a:gd name="connsiteY1" fmla="*/ 1885096 h 3891357"/>
                <a:gd name="connsiteX2" fmla="*/ 1248632 w 9085271"/>
                <a:gd name="connsiteY2" fmla="*/ 1956481 h 3891357"/>
                <a:gd name="connsiteX3" fmla="*/ 1745382 w 9085271"/>
                <a:gd name="connsiteY3" fmla="*/ 1977124 h 3891357"/>
                <a:gd name="connsiteX4" fmla="*/ 1948879 w 9085271"/>
                <a:gd name="connsiteY4" fmla="*/ 1932686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92282"/>
                <a:gd name="connsiteY0" fmla="*/ 1741053 h 4400264"/>
                <a:gd name="connsiteX1" fmla="*/ 1078670 w 9092282"/>
                <a:gd name="connsiteY1" fmla="*/ 1885096 h 4400264"/>
                <a:gd name="connsiteX2" fmla="*/ 1248632 w 9092282"/>
                <a:gd name="connsiteY2" fmla="*/ 1956481 h 4400264"/>
                <a:gd name="connsiteX3" fmla="*/ 1745382 w 9092282"/>
                <a:gd name="connsiteY3" fmla="*/ 1977124 h 4400264"/>
                <a:gd name="connsiteX4" fmla="*/ 1948879 w 9092282"/>
                <a:gd name="connsiteY4" fmla="*/ 1932686 h 4400264"/>
                <a:gd name="connsiteX5" fmla="*/ 3469585 w 9092282"/>
                <a:gd name="connsiteY5" fmla="*/ 1941078 h 4400264"/>
                <a:gd name="connsiteX6" fmla="*/ 5917510 w 9092282"/>
                <a:gd name="connsiteY6" fmla="*/ 1750578 h 4400264"/>
                <a:gd name="connsiteX7" fmla="*/ 7660585 w 9092282"/>
                <a:gd name="connsiteY7" fmla="*/ 1207653 h 4400264"/>
                <a:gd name="connsiteX8" fmla="*/ 8470210 w 9092282"/>
                <a:gd name="connsiteY8" fmla="*/ 293253 h 4400264"/>
                <a:gd name="connsiteX9" fmla="*/ 8994085 w 9092282"/>
                <a:gd name="connsiteY9" fmla="*/ 17028 h 4400264"/>
                <a:gd name="connsiteX10" fmla="*/ 9079810 w 9092282"/>
                <a:gd name="connsiteY10" fmla="*/ 702828 h 4400264"/>
                <a:gd name="connsiteX11" fmla="*/ 9079810 w 9092282"/>
                <a:gd name="connsiteY11" fmla="*/ 2798328 h 4400264"/>
                <a:gd name="connsiteX12" fmla="*/ 9079810 w 9092282"/>
                <a:gd name="connsiteY12" fmla="*/ 3484128 h 4400264"/>
                <a:gd name="connsiteX13" fmla="*/ 9016071 w 9092282"/>
                <a:gd name="connsiteY13" fmla="*/ 4400199 h 4400264"/>
                <a:gd name="connsiteX14" fmla="*/ 8203510 w 9092282"/>
                <a:gd name="connsiteY14" fmla="*/ 3846078 h 4400264"/>
                <a:gd name="connsiteX15" fmla="*/ 7041460 w 9092282"/>
                <a:gd name="connsiteY15" fmla="*/ 3798453 h 4400264"/>
                <a:gd name="connsiteX16" fmla="*/ 7251010 w 9092282"/>
                <a:gd name="connsiteY16" fmla="*/ 2541153 h 4400264"/>
                <a:gd name="connsiteX17" fmla="*/ 7260535 w 9092282"/>
                <a:gd name="connsiteY17" fmla="*/ 2312553 h 4400264"/>
                <a:gd name="connsiteX18" fmla="*/ 6841435 w 9092282"/>
                <a:gd name="connsiteY18" fmla="*/ 2198253 h 4400264"/>
                <a:gd name="connsiteX19" fmla="*/ 5641285 w 9092282"/>
                <a:gd name="connsiteY19" fmla="*/ 2274453 h 4400264"/>
                <a:gd name="connsiteX20" fmla="*/ 4774510 w 9092282"/>
                <a:gd name="connsiteY20" fmla="*/ 2322078 h 4400264"/>
                <a:gd name="connsiteX21" fmla="*/ 4155385 w 9092282"/>
                <a:gd name="connsiteY21" fmla="*/ 2817378 h 4400264"/>
                <a:gd name="connsiteX22" fmla="*/ 3193360 w 9092282"/>
                <a:gd name="connsiteY22" fmla="*/ 3693678 h 4400264"/>
                <a:gd name="connsiteX23" fmla="*/ 3014766 w 9092282"/>
                <a:gd name="connsiteY23" fmla="*/ 3874655 h 4400264"/>
                <a:gd name="connsiteX24" fmla="*/ 2612335 w 9092282"/>
                <a:gd name="connsiteY24" fmla="*/ 3862746 h 4400264"/>
                <a:gd name="connsiteX25" fmla="*/ 2859986 w 9092282"/>
                <a:gd name="connsiteY25" fmla="*/ 3607953 h 4400264"/>
                <a:gd name="connsiteX26" fmla="*/ 3669610 w 9092282"/>
                <a:gd name="connsiteY26" fmla="*/ 2865003 h 4400264"/>
                <a:gd name="connsiteX27" fmla="*/ 4002985 w 9092282"/>
                <a:gd name="connsiteY27" fmla="*/ 2474478 h 4400264"/>
                <a:gd name="connsiteX28" fmla="*/ 2659960 w 9092282"/>
                <a:gd name="connsiteY28" fmla="*/ 2341128 h 4400264"/>
                <a:gd name="connsiteX29" fmla="*/ 907360 w 9092282"/>
                <a:gd name="connsiteY29" fmla="*/ 2226828 h 4400264"/>
                <a:gd name="connsiteX30" fmla="*/ 35823 w 9092282"/>
                <a:gd name="connsiteY30" fmla="*/ 2698315 h 4400264"/>
                <a:gd name="connsiteX31" fmla="*/ 31060 w 9092282"/>
                <a:gd name="connsiteY31" fmla="*/ 2464953 h 4400264"/>
                <a:gd name="connsiteX32" fmla="*/ 602560 w 9092282"/>
                <a:gd name="connsiteY32" fmla="*/ 2064903 h 4400264"/>
                <a:gd name="connsiteX33" fmla="*/ 7248 w 9092282"/>
                <a:gd name="connsiteY33" fmla="*/ 1879166 h 4400264"/>
                <a:gd name="connsiteX34" fmla="*/ 35822 w 9092282"/>
                <a:gd name="connsiteY34" fmla="*/ 1662471 h 4400264"/>
                <a:gd name="connsiteX35" fmla="*/ 288235 w 9092282"/>
                <a:gd name="connsiteY35" fmla="*/ 1741053 h 4400264"/>
                <a:gd name="connsiteX0" fmla="*/ 288235 w 9106117"/>
                <a:gd name="connsiteY0" fmla="*/ 1741053 h 4487417"/>
                <a:gd name="connsiteX1" fmla="*/ 1078670 w 9106117"/>
                <a:gd name="connsiteY1" fmla="*/ 1885096 h 4487417"/>
                <a:gd name="connsiteX2" fmla="*/ 1248632 w 9106117"/>
                <a:gd name="connsiteY2" fmla="*/ 1956481 h 4487417"/>
                <a:gd name="connsiteX3" fmla="*/ 1745382 w 9106117"/>
                <a:gd name="connsiteY3" fmla="*/ 1977124 h 4487417"/>
                <a:gd name="connsiteX4" fmla="*/ 1948879 w 9106117"/>
                <a:gd name="connsiteY4" fmla="*/ 1932686 h 4487417"/>
                <a:gd name="connsiteX5" fmla="*/ 3469585 w 9106117"/>
                <a:gd name="connsiteY5" fmla="*/ 1941078 h 4487417"/>
                <a:gd name="connsiteX6" fmla="*/ 5917510 w 9106117"/>
                <a:gd name="connsiteY6" fmla="*/ 1750578 h 4487417"/>
                <a:gd name="connsiteX7" fmla="*/ 7660585 w 9106117"/>
                <a:gd name="connsiteY7" fmla="*/ 1207653 h 4487417"/>
                <a:gd name="connsiteX8" fmla="*/ 8470210 w 9106117"/>
                <a:gd name="connsiteY8" fmla="*/ 293253 h 4487417"/>
                <a:gd name="connsiteX9" fmla="*/ 8994085 w 9106117"/>
                <a:gd name="connsiteY9" fmla="*/ 17028 h 4487417"/>
                <a:gd name="connsiteX10" fmla="*/ 9079810 w 9106117"/>
                <a:gd name="connsiteY10" fmla="*/ 702828 h 4487417"/>
                <a:gd name="connsiteX11" fmla="*/ 9079810 w 9106117"/>
                <a:gd name="connsiteY11" fmla="*/ 2798328 h 4487417"/>
                <a:gd name="connsiteX12" fmla="*/ 9079810 w 9106117"/>
                <a:gd name="connsiteY12" fmla="*/ 3484128 h 4487417"/>
                <a:gd name="connsiteX13" fmla="*/ 9016071 w 9106117"/>
                <a:gd name="connsiteY13" fmla="*/ 4400199 h 4487417"/>
                <a:gd name="connsiteX14" fmla="*/ 8103829 w 9106117"/>
                <a:gd name="connsiteY14" fmla="*/ 4381868 h 4487417"/>
                <a:gd name="connsiteX15" fmla="*/ 7041460 w 9106117"/>
                <a:gd name="connsiteY15" fmla="*/ 3798453 h 4487417"/>
                <a:gd name="connsiteX16" fmla="*/ 7251010 w 9106117"/>
                <a:gd name="connsiteY16" fmla="*/ 2541153 h 4487417"/>
                <a:gd name="connsiteX17" fmla="*/ 7260535 w 9106117"/>
                <a:gd name="connsiteY17" fmla="*/ 2312553 h 4487417"/>
                <a:gd name="connsiteX18" fmla="*/ 6841435 w 9106117"/>
                <a:gd name="connsiteY18" fmla="*/ 2198253 h 4487417"/>
                <a:gd name="connsiteX19" fmla="*/ 5641285 w 9106117"/>
                <a:gd name="connsiteY19" fmla="*/ 2274453 h 4487417"/>
                <a:gd name="connsiteX20" fmla="*/ 4774510 w 9106117"/>
                <a:gd name="connsiteY20" fmla="*/ 2322078 h 4487417"/>
                <a:gd name="connsiteX21" fmla="*/ 4155385 w 9106117"/>
                <a:gd name="connsiteY21" fmla="*/ 2817378 h 4487417"/>
                <a:gd name="connsiteX22" fmla="*/ 3193360 w 9106117"/>
                <a:gd name="connsiteY22" fmla="*/ 3693678 h 4487417"/>
                <a:gd name="connsiteX23" fmla="*/ 3014766 w 9106117"/>
                <a:gd name="connsiteY23" fmla="*/ 3874655 h 4487417"/>
                <a:gd name="connsiteX24" fmla="*/ 2612335 w 9106117"/>
                <a:gd name="connsiteY24" fmla="*/ 3862746 h 4487417"/>
                <a:gd name="connsiteX25" fmla="*/ 2859986 w 9106117"/>
                <a:gd name="connsiteY25" fmla="*/ 3607953 h 4487417"/>
                <a:gd name="connsiteX26" fmla="*/ 3669610 w 9106117"/>
                <a:gd name="connsiteY26" fmla="*/ 2865003 h 4487417"/>
                <a:gd name="connsiteX27" fmla="*/ 4002985 w 9106117"/>
                <a:gd name="connsiteY27" fmla="*/ 2474478 h 4487417"/>
                <a:gd name="connsiteX28" fmla="*/ 2659960 w 9106117"/>
                <a:gd name="connsiteY28" fmla="*/ 2341128 h 4487417"/>
                <a:gd name="connsiteX29" fmla="*/ 907360 w 9106117"/>
                <a:gd name="connsiteY29" fmla="*/ 2226828 h 4487417"/>
                <a:gd name="connsiteX30" fmla="*/ 35823 w 9106117"/>
                <a:gd name="connsiteY30" fmla="*/ 2698315 h 4487417"/>
                <a:gd name="connsiteX31" fmla="*/ 31060 w 9106117"/>
                <a:gd name="connsiteY31" fmla="*/ 2464953 h 4487417"/>
                <a:gd name="connsiteX32" fmla="*/ 602560 w 9106117"/>
                <a:gd name="connsiteY32" fmla="*/ 2064903 h 4487417"/>
                <a:gd name="connsiteX33" fmla="*/ 7248 w 9106117"/>
                <a:gd name="connsiteY33" fmla="*/ 1879166 h 4487417"/>
                <a:gd name="connsiteX34" fmla="*/ 35822 w 9106117"/>
                <a:gd name="connsiteY34" fmla="*/ 1662471 h 4487417"/>
                <a:gd name="connsiteX35" fmla="*/ 288235 w 9106117"/>
                <a:gd name="connsiteY35" fmla="*/ 1741053 h 4487417"/>
                <a:gd name="connsiteX0" fmla="*/ 288235 w 9106117"/>
                <a:gd name="connsiteY0" fmla="*/ 1741053 h 4472166"/>
                <a:gd name="connsiteX1" fmla="*/ 1078670 w 9106117"/>
                <a:gd name="connsiteY1" fmla="*/ 1885096 h 4472166"/>
                <a:gd name="connsiteX2" fmla="*/ 1248632 w 9106117"/>
                <a:gd name="connsiteY2" fmla="*/ 1956481 h 4472166"/>
                <a:gd name="connsiteX3" fmla="*/ 1745382 w 9106117"/>
                <a:gd name="connsiteY3" fmla="*/ 1977124 h 4472166"/>
                <a:gd name="connsiteX4" fmla="*/ 1948879 w 9106117"/>
                <a:gd name="connsiteY4" fmla="*/ 1932686 h 4472166"/>
                <a:gd name="connsiteX5" fmla="*/ 3469585 w 9106117"/>
                <a:gd name="connsiteY5" fmla="*/ 1941078 h 4472166"/>
                <a:gd name="connsiteX6" fmla="*/ 5917510 w 9106117"/>
                <a:gd name="connsiteY6" fmla="*/ 1750578 h 4472166"/>
                <a:gd name="connsiteX7" fmla="*/ 7660585 w 9106117"/>
                <a:gd name="connsiteY7" fmla="*/ 1207653 h 4472166"/>
                <a:gd name="connsiteX8" fmla="*/ 8470210 w 9106117"/>
                <a:gd name="connsiteY8" fmla="*/ 293253 h 4472166"/>
                <a:gd name="connsiteX9" fmla="*/ 8994085 w 9106117"/>
                <a:gd name="connsiteY9" fmla="*/ 17028 h 4472166"/>
                <a:gd name="connsiteX10" fmla="*/ 9079810 w 9106117"/>
                <a:gd name="connsiteY10" fmla="*/ 702828 h 4472166"/>
                <a:gd name="connsiteX11" fmla="*/ 9079810 w 9106117"/>
                <a:gd name="connsiteY11" fmla="*/ 2798328 h 4472166"/>
                <a:gd name="connsiteX12" fmla="*/ 9079810 w 9106117"/>
                <a:gd name="connsiteY12" fmla="*/ 3484128 h 4472166"/>
                <a:gd name="connsiteX13" fmla="*/ 9016071 w 9106117"/>
                <a:gd name="connsiteY13" fmla="*/ 4400199 h 4472166"/>
                <a:gd name="connsiteX14" fmla="*/ 8103829 w 9106117"/>
                <a:gd name="connsiteY14" fmla="*/ 4381868 h 4472166"/>
                <a:gd name="connsiteX15" fmla="*/ 6817175 w 9106117"/>
                <a:gd name="connsiteY15" fmla="*/ 4321783 h 4472166"/>
                <a:gd name="connsiteX16" fmla="*/ 7251010 w 9106117"/>
                <a:gd name="connsiteY16" fmla="*/ 2541153 h 4472166"/>
                <a:gd name="connsiteX17" fmla="*/ 7260535 w 9106117"/>
                <a:gd name="connsiteY17" fmla="*/ 2312553 h 4472166"/>
                <a:gd name="connsiteX18" fmla="*/ 6841435 w 9106117"/>
                <a:gd name="connsiteY18" fmla="*/ 2198253 h 4472166"/>
                <a:gd name="connsiteX19" fmla="*/ 5641285 w 9106117"/>
                <a:gd name="connsiteY19" fmla="*/ 2274453 h 4472166"/>
                <a:gd name="connsiteX20" fmla="*/ 4774510 w 9106117"/>
                <a:gd name="connsiteY20" fmla="*/ 2322078 h 4472166"/>
                <a:gd name="connsiteX21" fmla="*/ 4155385 w 9106117"/>
                <a:gd name="connsiteY21" fmla="*/ 2817378 h 4472166"/>
                <a:gd name="connsiteX22" fmla="*/ 3193360 w 9106117"/>
                <a:gd name="connsiteY22" fmla="*/ 3693678 h 4472166"/>
                <a:gd name="connsiteX23" fmla="*/ 3014766 w 9106117"/>
                <a:gd name="connsiteY23" fmla="*/ 3874655 h 4472166"/>
                <a:gd name="connsiteX24" fmla="*/ 2612335 w 9106117"/>
                <a:gd name="connsiteY24" fmla="*/ 3862746 h 4472166"/>
                <a:gd name="connsiteX25" fmla="*/ 2859986 w 9106117"/>
                <a:gd name="connsiteY25" fmla="*/ 3607953 h 4472166"/>
                <a:gd name="connsiteX26" fmla="*/ 3669610 w 9106117"/>
                <a:gd name="connsiteY26" fmla="*/ 2865003 h 4472166"/>
                <a:gd name="connsiteX27" fmla="*/ 4002985 w 9106117"/>
                <a:gd name="connsiteY27" fmla="*/ 2474478 h 4472166"/>
                <a:gd name="connsiteX28" fmla="*/ 2659960 w 9106117"/>
                <a:gd name="connsiteY28" fmla="*/ 2341128 h 4472166"/>
                <a:gd name="connsiteX29" fmla="*/ 907360 w 9106117"/>
                <a:gd name="connsiteY29" fmla="*/ 2226828 h 4472166"/>
                <a:gd name="connsiteX30" fmla="*/ 35823 w 9106117"/>
                <a:gd name="connsiteY30" fmla="*/ 2698315 h 4472166"/>
                <a:gd name="connsiteX31" fmla="*/ 31060 w 9106117"/>
                <a:gd name="connsiteY31" fmla="*/ 2464953 h 4472166"/>
                <a:gd name="connsiteX32" fmla="*/ 602560 w 9106117"/>
                <a:gd name="connsiteY32" fmla="*/ 2064903 h 4472166"/>
                <a:gd name="connsiteX33" fmla="*/ 7248 w 9106117"/>
                <a:gd name="connsiteY33" fmla="*/ 1879166 h 4472166"/>
                <a:gd name="connsiteX34" fmla="*/ 35822 w 9106117"/>
                <a:gd name="connsiteY34" fmla="*/ 1662471 h 4472166"/>
                <a:gd name="connsiteX35" fmla="*/ 288235 w 9106117"/>
                <a:gd name="connsiteY35" fmla="*/ 1741053 h 4472166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5641285 w 9105253"/>
                <a:gd name="connsiteY19" fmla="*/ 2274453 h 4532312"/>
                <a:gd name="connsiteX20" fmla="*/ 4774510 w 9105253"/>
                <a:gd name="connsiteY20" fmla="*/ 2322078 h 4532312"/>
                <a:gd name="connsiteX21" fmla="*/ 4155385 w 9105253"/>
                <a:gd name="connsiteY21" fmla="*/ 2817378 h 4532312"/>
                <a:gd name="connsiteX22" fmla="*/ 3193360 w 9105253"/>
                <a:gd name="connsiteY22" fmla="*/ 3693678 h 4532312"/>
                <a:gd name="connsiteX23" fmla="*/ 3014766 w 9105253"/>
                <a:gd name="connsiteY23" fmla="*/ 3874655 h 4532312"/>
                <a:gd name="connsiteX24" fmla="*/ 2612335 w 9105253"/>
                <a:gd name="connsiteY24" fmla="*/ 3862746 h 4532312"/>
                <a:gd name="connsiteX25" fmla="*/ 2859986 w 9105253"/>
                <a:gd name="connsiteY25" fmla="*/ 3607953 h 4532312"/>
                <a:gd name="connsiteX26" fmla="*/ 3669610 w 9105253"/>
                <a:gd name="connsiteY26" fmla="*/ 2865003 h 4532312"/>
                <a:gd name="connsiteX27" fmla="*/ 4002985 w 9105253"/>
                <a:gd name="connsiteY27" fmla="*/ 2474478 h 4532312"/>
                <a:gd name="connsiteX28" fmla="*/ 2659960 w 9105253"/>
                <a:gd name="connsiteY28" fmla="*/ 2341128 h 4532312"/>
                <a:gd name="connsiteX29" fmla="*/ 907360 w 9105253"/>
                <a:gd name="connsiteY29" fmla="*/ 2226828 h 4532312"/>
                <a:gd name="connsiteX30" fmla="*/ 35823 w 9105253"/>
                <a:gd name="connsiteY30" fmla="*/ 2698315 h 4532312"/>
                <a:gd name="connsiteX31" fmla="*/ 31060 w 9105253"/>
                <a:gd name="connsiteY31" fmla="*/ 2464953 h 4532312"/>
                <a:gd name="connsiteX32" fmla="*/ 602560 w 9105253"/>
                <a:gd name="connsiteY32" fmla="*/ 2064903 h 4532312"/>
                <a:gd name="connsiteX33" fmla="*/ 7248 w 9105253"/>
                <a:gd name="connsiteY33" fmla="*/ 1879166 h 4532312"/>
                <a:gd name="connsiteX34" fmla="*/ 35822 w 9105253"/>
                <a:gd name="connsiteY34" fmla="*/ 1662471 h 4532312"/>
                <a:gd name="connsiteX35" fmla="*/ 288235 w 9105253"/>
                <a:gd name="connsiteY35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4774510 w 9105253"/>
                <a:gd name="connsiteY21" fmla="*/ 2322078 h 4532312"/>
                <a:gd name="connsiteX22" fmla="*/ 4155385 w 9105253"/>
                <a:gd name="connsiteY22" fmla="*/ 2817378 h 4532312"/>
                <a:gd name="connsiteX23" fmla="*/ 3193360 w 9105253"/>
                <a:gd name="connsiteY23" fmla="*/ 3693678 h 4532312"/>
                <a:gd name="connsiteX24" fmla="*/ 3014766 w 9105253"/>
                <a:gd name="connsiteY24" fmla="*/ 3874655 h 4532312"/>
                <a:gd name="connsiteX25" fmla="*/ 2612335 w 9105253"/>
                <a:gd name="connsiteY25" fmla="*/ 3862746 h 4532312"/>
                <a:gd name="connsiteX26" fmla="*/ 2859986 w 9105253"/>
                <a:gd name="connsiteY26" fmla="*/ 3607953 h 4532312"/>
                <a:gd name="connsiteX27" fmla="*/ 3669610 w 9105253"/>
                <a:gd name="connsiteY27" fmla="*/ 2865003 h 4532312"/>
                <a:gd name="connsiteX28" fmla="*/ 4002985 w 9105253"/>
                <a:gd name="connsiteY28" fmla="*/ 2474478 h 4532312"/>
                <a:gd name="connsiteX29" fmla="*/ 2659960 w 9105253"/>
                <a:gd name="connsiteY29" fmla="*/ 2341128 h 4532312"/>
                <a:gd name="connsiteX30" fmla="*/ 907360 w 9105253"/>
                <a:gd name="connsiteY30" fmla="*/ 2226828 h 4532312"/>
                <a:gd name="connsiteX31" fmla="*/ 35823 w 9105253"/>
                <a:gd name="connsiteY31" fmla="*/ 2698315 h 4532312"/>
                <a:gd name="connsiteX32" fmla="*/ 31060 w 9105253"/>
                <a:gd name="connsiteY32" fmla="*/ 2464953 h 4532312"/>
                <a:gd name="connsiteX33" fmla="*/ 602560 w 9105253"/>
                <a:gd name="connsiteY33" fmla="*/ 2064903 h 4532312"/>
                <a:gd name="connsiteX34" fmla="*/ 7248 w 9105253"/>
                <a:gd name="connsiteY34" fmla="*/ 1879166 h 4532312"/>
                <a:gd name="connsiteX35" fmla="*/ 35822 w 9105253"/>
                <a:gd name="connsiteY35" fmla="*/ 1662471 h 4532312"/>
                <a:gd name="connsiteX36" fmla="*/ 288235 w 9105253"/>
                <a:gd name="connsiteY36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3193360 w 9105253"/>
                <a:gd name="connsiteY23" fmla="*/ 3693678 h 4532312"/>
                <a:gd name="connsiteX24" fmla="*/ 3014766 w 9105253"/>
                <a:gd name="connsiteY24" fmla="*/ 3874655 h 4532312"/>
                <a:gd name="connsiteX25" fmla="*/ 2612335 w 9105253"/>
                <a:gd name="connsiteY25" fmla="*/ 3862746 h 4532312"/>
                <a:gd name="connsiteX26" fmla="*/ 2859986 w 9105253"/>
                <a:gd name="connsiteY26" fmla="*/ 3607953 h 4532312"/>
                <a:gd name="connsiteX27" fmla="*/ 3669610 w 9105253"/>
                <a:gd name="connsiteY27" fmla="*/ 2865003 h 4532312"/>
                <a:gd name="connsiteX28" fmla="*/ 4002985 w 9105253"/>
                <a:gd name="connsiteY28" fmla="*/ 2474478 h 4532312"/>
                <a:gd name="connsiteX29" fmla="*/ 2659960 w 9105253"/>
                <a:gd name="connsiteY29" fmla="*/ 2341128 h 4532312"/>
                <a:gd name="connsiteX30" fmla="*/ 907360 w 9105253"/>
                <a:gd name="connsiteY30" fmla="*/ 2226828 h 4532312"/>
                <a:gd name="connsiteX31" fmla="*/ 35823 w 9105253"/>
                <a:gd name="connsiteY31" fmla="*/ 2698315 h 4532312"/>
                <a:gd name="connsiteX32" fmla="*/ 31060 w 9105253"/>
                <a:gd name="connsiteY32" fmla="*/ 2464953 h 4532312"/>
                <a:gd name="connsiteX33" fmla="*/ 602560 w 9105253"/>
                <a:gd name="connsiteY33" fmla="*/ 2064903 h 4532312"/>
                <a:gd name="connsiteX34" fmla="*/ 7248 w 9105253"/>
                <a:gd name="connsiteY34" fmla="*/ 1879166 h 4532312"/>
                <a:gd name="connsiteX35" fmla="*/ 35822 w 9105253"/>
                <a:gd name="connsiteY35" fmla="*/ 1662471 h 4532312"/>
                <a:gd name="connsiteX36" fmla="*/ 288235 w 9105253"/>
                <a:gd name="connsiteY36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3193360 w 9105253"/>
                <a:gd name="connsiteY23" fmla="*/ 3693678 h 4532312"/>
                <a:gd name="connsiteX24" fmla="*/ 3014766 w 9105253"/>
                <a:gd name="connsiteY24" fmla="*/ 3874655 h 4532312"/>
                <a:gd name="connsiteX25" fmla="*/ 2612335 w 9105253"/>
                <a:gd name="connsiteY25" fmla="*/ 3862746 h 4532312"/>
                <a:gd name="connsiteX26" fmla="*/ 2859986 w 9105253"/>
                <a:gd name="connsiteY26" fmla="*/ 3607953 h 4532312"/>
                <a:gd name="connsiteX27" fmla="*/ 3669610 w 9105253"/>
                <a:gd name="connsiteY27" fmla="*/ 2865003 h 4532312"/>
                <a:gd name="connsiteX28" fmla="*/ 4688297 w 9105253"/>
                <a:gd name="connsiteY28" fmla="*/ 2312495 h 4532312"/>
                <a:gd name="connsiteX29" fmla="*/ 2659960 w 9105253"/>
                <a:gd name="connsiteY29" fmla="*/ 2341128 h 4532312"/>
                <a:gd name="connsiteX30" fmla="*/ 907360 w 9105253"/>
                <a:gd name="connsiteY30" fmla="*/ 2226828 h 4532312"/>
                <a:gd name="connsiteX31" fmla="*/ 35823 w 9105253"/>
                <a:gd name="connsiteY31" fmla="*/ 2698315 h 4532312"/>
                <a:gd name="connsiteX32" fmla="*/ 31060 w 9105253"/>
                <a:gd name="connsiteY32" fmla="*/ 2464953 h 4532312"/>
                <a:gd name="connsiteX33" fmla="*/ 602560 w 9105253"/>
                <a:gd name="connsiteY33" fmla="*/ 2064903 h 4532312"/>
                <a:gd name="connsiteX34" fmla="*/ 7248 w 9105253"/>
                <a:gd name="connsiteY34" fmla="*/ 1879166 h 4532312"/>
                <a:gd name="connsiteX35" fmla="*/ 35822 w 9105253"/>
                <a:gd name="connsiteY35" fmla="*/ 1662471 h 4532312"/>
                <a:gd name="connsiteX36" fmla="*/ 288235 w 9105253"/>
                <a:gd name="connsiteY36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3193360 w 9105253"/>
                <a:gd name="connsiteY23" fmla="*/ 3693678 h 4532312"/>
                <a:gd name="connsiteX24" fmla="*/ 3014766 w 9105253"/>
                <a:gd name="connsiteY24" fmla="*/ 3874655 h 4532312"/>
                <a:gd name="connsiteX25" fmla="*/ 643618 w 9105253"/>
                <a:gd name="connsiteY25" fmla="*/ 4074570 h 4532312"/>
                <a:gd name="connsiteX26" fmla="*/ 2859986 w 9105253"/>
                <a:gd name="connsiteY26" fmla="*/ 3607953 h 4532312"/>
                <a:gd name="connsiteX27" fmla="*/ 3669610 w 9105253"/>
                <a:gd name="connsiteY27" fmla="*/ 2865003 h 4532312"/>
                <a:gd name="connsiteX28" fmla="*/ 4688297 w 9105253"/>
                <a:gd name="connsiteY28" fmla="*/ 2312495 h 4532312"/>
                <a:gd name="connsiteX29" fmla="*/ 2659960 w 9105253"/>
                <a:gd name="connsiteY29" fmla="*/ 2341128 h 4532312"/>
                <a:gd name="connsiteX30" fmla="*/ 907360 w 9105253"/>
                <a:gd name="connsiteY30" fmla="*/ 2226828 h 4532312"/>
                <a:gd name="connsiteX31" fmla="*/ 35823 w 9105253"/>
                <a:gd name="connsiteY31" fmla="*/ 2698315 h 4532312"/>
                <a:gd name="connsiteX32" fmla="*/ 31060 w 9105253"/>
                <a:gd name="connsiteY32" fmla="*/ 2464953 h 4532312"/>
                <a:gd name="connsiteX33" fmla="*/ 602560 w 9105253"/>
                <a:gd name="connsiteY33" fmla="*/ 2064903 h 4532312"/>
                <a:gd name="connsiteX34" fmla="*/ 7248 w 9105253"/>
                <a:gd name="connsiteY34" fmla="*/ 1879166 h 4532312"/>
                <a:gd name="connsiteX35" fmla="*/ 35822 w 9105253"/>
                <a:gd name="connsiteY35" fmla="*/ 1662471 h 4532312"/>
                <a:gd name="connsiteX36" fmla="*/ 288235 w 9105253"/>
                <a:gd name="connsiteY36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3193360 w 9105253"/>
                <a:gd name="connsiteY23" fmla="*/ 3693678 h 4532312"/>
                <a:gd name="connsiteX24" fmla="*/ 1220492 w 9105253"/>
                <a:gd name="connsiteY24" fmla="*/ 4211081 h 4532312"/>
                <a:gd name="connsiteX25" fmla="*/ 643618 w 9105253"/>
                <a:gd name="connsiteY25" fmla="*/ 4074570 h 4532312"/>
                <a:gd name="connsiteX26" fmla="*/ 2859986 w 9105253"/>
                <a:gd name="connsiteY26" fmla="*/ 3607953 h 4532312"/>
                <a:gd name="connsiteX27" fmla="*/ 3669610 w 9105253"/>
                <a:gd name="connsiteY27" fmla="*/ 2865003 h 4532312"/>
                <a:gd name="connsiteX28" fmla="*/ 4688297 w 9105253"/>
                <a:gd name="connsiteY28" fmla="*/ 2312495 h 4532312"/>
                <a:gd name="connsiteX29" fmla="*/ 2659960 w 9105253"/>
                <a:gd name="connsiteY29" fmla="*/ 2341128 h 4532312"/>
                <a:gd name="connsiteX30" fmla="*/ 907360 w 9105253"/>
                <a:gd name="connsiteY30" fmla="*/ 2226828 h 4532312"/>
                <a:gd name="connsiteX31" fmla="*/ 35823 w 9105253"/>
                <a:gd name="connsiteY31" fmla="*/ 2698315 h 4532312"/>
                <a:gd name="connsiteX32" fmla="*/ 31060 w 9105253"/>
                <a:gd name="connsiteY32" fmla="*/ 2464953 h 4532312"/>
                <a:gd name="connsiteX33" fmla="*/ 602560 w 9105253"/>
                <a:gd name="connsiteY33" fmla="*/ 2064903 h 4532312"/>
                <a:gd name="connsiteX34" fmla="*/ 7248 w 9105253"/>
                <a:gd name="connsiteY34" fmla="*/ 1879166 h 4532312"/>
                <a:gd name="connsiteX35" fmla="*/ 35822 w 9105253"/>
                <a:gd name="connsiteY35" fmla="*/ 1662471 h 4532312"/>
                <a:gd name="connsiteX36" fmla="*/ 288235 w 9105253"/>
                <a:gd name="connsiteY36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3193360 w 9105253"/>
                <a:gd name="connsiteY23" fmla="*/ 3693678 h 4532312"/>
                <a:gd name="connsiteX24" fmla="*/ 1220492 w 9105253"/>
                <a:gd name="connsiteY24" fmla="*/ 4211081 h 4532312"/>
                <a:gd name="connsiteX25" fmla="*/ 357034 w 9105253"/>
                <a:gd name="connsiteY25" fmla="*/ 4012268 h 4532312"/>
                <a:gd name="connsiteX26" fmla="*/ 2859986 w 9105253"/>
                <a:gd name="connsiteY26" fmla="*/ 3607953 h 4532312"/>
                <a:gd name="connsiteX27" fmla="*/ 3669610 w 9105253"/>
                <a:gd name="connsiteY27" fmla="*/ 2865003 h 4532312"/>
                <a:gd name="connsiteX28" fmla="*/ 4688297 w 9105253"/>
                <a:gd name="connsiteY28" fmla="*/ 2312495 h 4532312"/>
                <a:gd name="connsiteX29" fmla="*/ 2659960 w 9105253"/>
                <a:gd name="connsiteY29" fmla="*/ 2341128 h 4532312"/>
                <a:gd name="connsiteX30" fmla="*/ 907360 w 9105253"/>
                <a:gd name="connsiteY30" fmla="*/ 2226828 h 4532312"/>
                <a:gd name="connsiteX31" fmla="*/ 35823 w 9105253"/>
                <a:gd name="connsiteY31" fmla="*/ 2698315 h 4532312"/>
                <a:gd name="connsiteX32" fmla="*/ 31060 w 9105253"/>
                <a:gd name="connsiteY32" fmla="*/ 2464953 h 4532312"/>
                <a:gd name="connsiteX33" fmla="*/ 602560 w 9105253"/>
                <a:gd name="connsiteY33" fmla="*/ 2064903 h 4532312"/>
                <a:gd name="connsiteX34" fmla="*/ 7248 w 9105253"/>
                <a:gd name="connsiteY34" fmla="*/ 1879166 h 4532312"/>
                <a:gd name="connsiteX35" fmla="*/ 35822 w 9105253"/>
                <a:gd name="connsiteY35" fmla="*/ 1662471 h 4532312"/>
                <a:gd name="connsiteX36" fmla="*/ 288235 w 9105253"/>
                <a:gd name="connsiteY36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3193360 w 9105253"/>
                <a:gd name="connsiteY23" fmla="*/ 3693678 h 4532312"/>
                <a:gd name="connsiteX24" fmla="*/ 323356 w 9105253"/>
                <a:gd name="connsiteY24" fmla="*/ 4285842 h 4532312"/>
                <a:gd name="connsiteX25" fmla="*/ 357034 w 9105253"/>
                <a:gd name="connsiteY25" fmla="*/ 4012268 h 4532312"/>
                <a:gd name="connsiteX26" fmla="*/ 2859986 w 9105253"/>
                <a:gd name="connsiteY26" fmla="*/ 3607953 h 4532312"/>
                <a:gd name="connsiteX27" fmla="*/ 3669610 w 9105253"/>
                <a:gd name="connsiteY27" fmla="*/ 2865003 h 4532312"/>
                <a:gd name="connsiteX28" fmla="*/ 4688297 w 9105253"/>
                <a:gd name="connsiteY28" fmla="*/ 2312495 h 4532312"/>
                <a:gd name="connsiteX29" fmla="*/ 2659960 w 9105253"/>
                <a:gd name="connsiteY29" fmla="*/ 2341128 h 4532312"/>
                <a:gd name="connsiteX30" fmla="*/ 907360 w 9105253"/>
                <a:gd name="connsiteY30" fmla="*/ 2226828 h 4532312"/>
                <a:gd name="connsiteX31" fmla="*/ 35823 w 9105253"/>
                <a:gd name="connsiteY31" fmla="*/ 2698315 h 4532312"/>
                <a:gd name="connsiteX32" fmla="*/ 31060 w 9105253"/>
                <a:gd name="connsiteY32" fmla="*/ 2464953 h 4532312"/>
                <a:gd name="connsiteX33" fmla="*/ 602560 w 9105253"/>
                <a:gd name="connsiteY33" fmla="*/ 2064903 h 4532312"/>
                <a:gd name="connsiteX34" fmla="*/ 7248 w 9105253"/>
                <a:gd name="connsiteY34" fmla="*/ 1879166 h 4532312"/>
                <a:gd name="connsiteX35" fmla="*/ 35822 w 9105253"/>
                <a:gd name="connsiteY35" fmla="*/ 1662471 h 4532312"/>
                <a:gd name="connsiteX36" fmla="*/ 288235 w 9105253"/>
                <a:gd name="connsiteY36" fmla="*/ 1741053 h 4532312"/>
                <a:gd name="connsiteX0" fmla="*/ 340361 w 9157379"/>
                <a:gd name="connsiteY0" fmla="*/ 1741053 h 4532312"/>
                <a:gd name="connsiteX1" fmla="*/ 1130796 w 9157379"/>
                <a:gd name="connsiteY1" fmla="*/ 1885096 h 4532312"/>
                <a:gd name="connsiteX2" fmla="*/ 1300758 w 9157379"/>
                <a:gd name="connsiteY2" fmla="*/ 1956481 h 4532312"/>
                <a:gd name="connsiteX3" fmla="*/ 1797508 w 9157379"/>
                <a:gd name="connsiteY3" fmla="*/ 1977124 h 4532312"/>
                <a:gd name="connsiteX4" fmla="*/ 2001005 w 9157379"/>
                <a:gd name="connsiteY4" fmla="*/ 1932686 h 4532312"/>
                <a:gd name="connsiteX5" fmla="*/ 3521711 w 9157379"/>
                <a:gd name="connsiteY5" fmla="*/ 1941078 h 4532312"/>
                <a:gd name="connsiteX6" fmla="*/ 5969636 w 9157379"/>
                <a:gd name="connsiteY6" fmla="*/ 1750578 h 4532312"/>
                <a:gd name="connsiteX7" fmla="*/ 7712711 w 9157379"/>
                <a:gd name="connsiteY7" fmla="*/ 1207653 h 4532312"/>
                <a:gd name="connsiteX8" fmla="*/ 8522336 w 9157379"/>
                <a:gd name="connsiteY8" fmla="*/ 293253 h 4532312"/>
                <a:gd name="connsiteX9" fmla="*/ 9046211 w 9157379"/>
                <a:gd name="connsiteY9" fmla="*/ 17028 h 4532312"/>
                <a:gd name="connsiteX10" fmla="*/ 9131936 w 9157379"/>
                <a:gd name="connsiteY10" fmla="*/ 702828 h 4532312"/>
                <a:gd name="connsiteX11" fmla="*/ 9131936 w 9157379"/>
                <a:gd name="connsiteY11" fmla="*/ 2798328 h 4532312"/>
                <a:gd name="connsiteX12" fmla="*/ 9131936 w 9157379"/>
                <a:gd name="connsiteY12" fmla="*/ 3484128 h 4532312"/>
                <a:gd name="connsiteX13" fmla="*/ 9068197 w 9157379"/>
                <a:gd name="connsiteY13" fmla="*/ 4400199 h 4532312"/>
                <a:gd name="connsiteX14" fmla="*/ 8168415 w 9157379"/>
                <a:gd name="connsiteY14" fmla="*/ 4506470 h 4532312"/>
                <a:gd name="connsiteX15" fmla="*/ 6869301 w 9157379"/>
                <a:gd name="connsiteY15" fmla="*/ 4321783 h 4532312"/>
                <a:gd name="connsiteX16" fmla="*/ 7303136 w 9157379"/>
                <a:gd name="connsiteY16" fmla="*/ 2541153 h 4532312"/>
                <a:gd name="connsiteX17" fmla="*/ 7312661 w 9157379"/>
                <a:gd name="connsiteY17" fmla="*/ 2312553 h 4532312"/>
                <a:gd name="connsiteX18" fmla="*/ 6893561 w 9157379"/>
                <a:gd name="connsiteY18" fmla="*/ 2198253 h 4532312"/>
                <a:gd name="connsiteX19" fmla="*/ 6473445 w 9157379"/>
                <a:gd name="connsiteY19" fmla="*/ 2222708 h 4532312"/>
                <a:gd name="connsiteX20" fmla="*/ 5693411 w 9157379"/>
                <a:gd name="connsiteY20" fmla="*/ 2274453 h 4532312"/>
                <a:gd name="connsiteX21" fmla="*/ 5972977 w 9157379"/>
                <a:gd name="connsiteY21" fmla="*/ 2247316 h 4532312"/>
                <a:gd name="connsiteX22" fmla="*/ 4207511 w 9157379"/>
                <a:gd name="connsiteY22" fmla="*/ 2817378 h 4532312"/>
                <a:gd name="connsiteX23" fmla="*/ 3245486 w 9157379"/>
                <a:gd name="connsiteY23" fmla="*/ 3693678 h 4532312"/>
                <a:gd name="connsiteX24" fmla="*/ 375482 w 9157379"/>
                <a:gd name="connsiteY24" fmla="*/ 4285842 h 4532312"/>
                <a:gd name="connsiteX25" fmla="*/ 309478 w 9157379"/>
                <a:gd name="connsiteY25" fmla="*/ 4024728 h 4532312"/>
                <a:gd name="connsiteX26" fmla="*/ 2912112 w 9157379"/>
                <a:gd name="connsiteY26" fmla="*/ 3607953 h 4532312"/>
                <a:gd name="connsiteX27" fmla="*/ 3721736 w 9157379"/>
                <a:gd name="connsiteY27" fmla="*/ 2865003 h 4532312"/>
                <a:gd name="connsiteX28" fmla="*/ 4740423 w 9157379"/>
                <a:gd name="connsiteY28" fmla="*/ 2312495 h 4532312"/>
                <a:gd name="connsiteX29" fmla="*/ 2712086 w 9157379"/>
                <a:gd name="connsiteY29" fmla="*/ 2341128 h 4532312"/>
                <a:gd name="connsiteX30" fmla="*/ 959486 w 9157379"/>
                <a:gd name="connsiteY30" fmla="*/ 2226828 h 4532312"/>
                <a:gd name="connsiteX31" fmla="*/ 87949 w 9157379"/>
                <a:gd name="connsiteY31" fmla="*/ 2698315 h 4532312"/>
                <a:gd name="connsiteX32" fmla="*/ 83186 w 9157379"/>
                <a:gd name="connsiteY32" fmla="*/ 2464953 h 4532312"/>
                <a:gd name="connsiteX33" fmla="*/ 654686 w 9157379"/>
                <a:gd name="connsiteY33" fmla="*/ 2064903 h 4532312"/>
                <a:gd name="connsiteX34" fmla="*/ 59374 w 9157379"/>
                <a:gd name="connsiteY34" fmla="*/ 1879166 h 4532312"/>
                <a:gd name="connsiteX35" fmla="*/ 87948 w 9157379"/>
                <a:gd name="connsiteY35" fmla="*/ 1662471 h 4532312"/>
                <a:gd name="connsiteX36" fmla="*/ 340361 w 9157379"/>
                <a:gd name="connsiteY36" fmla="*/ 1741053 h 4532312"/>
                <a:gd name="connsiteX0" fmla="*/ 298401 w 9115419"/>
                <a:gd name="connsiteY0" fmla="*/ 1741053 h 4532312"/>
                <a:gd name="connsiteX1" fmla="*/ 1088836 w 9115419"/>
                <a:gd name="connsiteY1" fmla="*/ 1885096 h 4532312"/>
                <a:gd name="connsiteX2" fmla="*/ 1258798 w 9115419"/>
                <a:gd name="connsiteY2" fmla="*/ 1956481 h 4532312"/>
                <a:gd name="connsiteX3" fmla="*/ 1755548 w 9115419"/>
                <a:gd name="connsiteY3" fmla="*/ 1977124 h 4532312"/>
                <a:gd name="connsiteX4" fmla="*/ 1959045 w 9115419"/>
                <a:gd name="connsiteY4" fmla="*/ 1932686 h 4532312"/>
                <a:gd name="connsiteX5" fmla="*/ 3479751 w 9115419"/>
                <a:gd name="connsiteY5" fmla="*/ 1941078 h 4532312"/>
                <a:gd name="connsiteX6" fmla="*/ 5927676 w 9115419"/>
                <a:gd name="connsiteY6" fmla="*/ 1750578 h 4532312"/>
                <a:gd name="connsiteX7" fmla="*/ 7670751 w 9115419"/>
                <a:gd name="connsiteY7" fmla="*/ 1207653 h 4532312"/>
                <a:gd name="connsiteX8" fmla="*/ 8480376 w 9115419"/>
                <a:gd name="connsiteY8" fmla="*/ 293253 h 4532312"/>
                <a:gd name="connsiteX9" fmla="*/ 9004251 w 9115419"/>
                <a:gd name="connsiteY9" fmla="*/ 17028 h 4532312"/>
                <a:gd name="connsiteX10" fmla="*/ 9089976 w 9115419"/>
                <a:gd name="connsiteY10" fmla="*/ 702828 h 4532312"/>
                <a:gd name="connsiteX11" fmla="*/ 9089976 w 9115419"/>
                <a:gd name="connsiteY11" fmla="*/ 2798328 h 4532312"/>
                <a:gd name="connsiteX12" fmla="*/ 9089976 w 9115419"/>
                <a:gd name="connsiteY12" fmla="*/ 3484128 h 4532312"/>
                <a:gd name="connsiteX13" fmla="*/ 9026237 w 9115419"/>
                <a:gd name="connsiteY13" fmla="*/ 4400199 h 4532312"/>
                <a:gd name="connsiteX14" fmla="*/ 8126455 w 9115419"/>
                <a:gd name="connsiteY14" fmla="*/ 4506470 h 4532312"/>
                <a:gd name="connsiteX15" fmla="*/ 6827341 w 9115419"/>
                <a:gd name="connsiteY15" fmla="*/ 4321783 h 4532312"/>
                <a:gd name="connsiteX16" fmla="*/ 7261176 w 9115419"/>
                <a:gd name="connsiteY16" fmla="*/ 2541153 h 4532312"/>
                <a:gd name="connsiteX17" fmla="*/ 7270701 w 9115419"/>
                <a:gd name="connsiteY17" fmla="*/ 2312553 h 4532312"/>
                <a:gd name="connsiteX18" fmla="*/ 6851601 w 9115419"/>
                <a:gd name="connsiteY18" fmla="*/ 2198253 h 4532312"/>
                <a:gd name="connsiteX19" fmla="*/ 6431485 w 9115419"/>
                <a:gd name="connsiteY19" fmla="*/ 2222708 h 4532312"/>
                <a:gd name="connsiteX20" fmla="*/ 5651451 w 9115419"/>
                <a:gd name="connsiteY20" fmla="*/ 2274453 h 4532312"/>
                <a:gd name="connsiteX21" fmla="*/ 5931017 w 9115419"/>
                <a:gd name="connsiteY21" fmla="*/ 2247316 h 4532312"/>
                <a:gd name="connsiteX22" fmla="*/ 4165551 w 9115419"/>
                <a:gd name="connsiteY22" fmla="*/ 2817378 h 4532312"/>
                <a:gd name="connsiteX23" fmla="*/ 3203526 w 9115419"/>
                <a:gd name="connsiteY23" fmla="*/ 3693678 h 4532312"/>
                <a:gd name="connsiteX24" fmla="*/ 333522 w 9115419"/>
                <a:gd name="connsiteY24" fmla="*/ 4285842 h 4532312"/>
                <a:gd name="connsiteX25" fmla="*/ 342279 w 9115419"/>
                <a:gd name="connsiteY25" fmla="*/ 4087030 h 4532312"/>
                <a:gd name="connsiteX26" fmla="*/ 2870152 w 9115419"/>
                <a:gd name="connsiteY26" fmla="*/ 3607953 h 4532312"/>
                <a:gd name="connsiteX27" fmla="*/ 3679776 w 9115419"/>
                <a:gd name="connsiteY27" fmla="*/ 2865003 h 4532312"/>
                <a:gd name="connsiteX28" fmla="*/ 4698463 w 9115419"/>
                <a:gd name="connsiteY28" fmla="*/ 2312495 h 4532312"/>
                <a:gd name="connsiteX29" fmla="*/ 2670126 w 9115419"/>
                <a:gd name="connsiteY29" fmla="*/ 2341128 h 4532312"/>
                <a:gd name="connsiteX30" fmla="*/ 917526 w 9115419"/>
                <a:gd name="connsiteY30" fmla="*/ 2226828 h 4532312"/>
                <a:gd name="connsiteX31" fmla="*/ 45989 w 9115419"/>
                <a:gd name="connsiteY31" fmla="*/ 2698315 h 4532312"/>
                <a:gd name="connsiteX32" fmla="*/ 41226 w 9115419"/>
                <a:gd name="connsiteY32" fmla="*/ 2464953 h 4532312"/>
                <a:gd name="connsiteX33" fmla="*/ 612726 w 9115419"/>
                <a:gd name="connsiteY33" fmla="*/ 2064903 h 4532312"/>
                <a:gd name="connsiteX34" fmla="*/ 17414 w 9115419"/>
                <a:gd name="connsiteY34" fmla="*/ 1879166 h 4532312"/>
                <a:gd name="connsiteX35" fmla="*/ 45988 w 9115419"/>
                <a:gd name="connsiteY35" fmla="*/ 1662471 h 4532312"/>
                <a:gd name="connsiteX36" fmla="*/ 298401 w 9115419"/>
                <a:gd name="connsiteY36" fmla="*/ 1741053 h 4532312"/>
                <a:gd name="connsiteX0" fmla="*/ 293939 w 9110957"/>
                <a:gd name="connsiteY0" fmla="*/ 1741053 h 4532312"/>
                <a:gd name="connsiteX1" fmla="*/ 1084374 w 9110957"/>
                <a:gd name="connsiteY1" fmla="*/ 1885096 h 4532312"/>
                <a:gd name="connsiteX2" fmla="*/ 1254336 w 9110957"/>
                <a:gd name="connsiteY2" fmla="*/ 1956481 h 4532312"/>
                <a:gd name="connsiteX3" fmla="*/ 1751086 w 9110957"/>
                <a:gd name="connsiteY3" fmla="*/ 1977124 h 4532312"/>
                <a:gd name="connsiteX4" fmla="*/ 1954583 w 9110957"/>
                <a:gd name="connsiteY4" fmla="*/ 1932686 h 4532312"/>
                <a:gd name="connsiteX5" fmla="*/ 3475289 w 9110957"/>
                <a:gd name="connsiteY5" fmla="*/ 1941078 h 4532312"/>
                <a:gd name="connsiteX6" fmla="*/ 5923214 w 9110957"/>
                <a:gd name="connsiteY6" fmla="*/ 1750578 h 4532312"/>
                <a:gd name="connsiteX7" fmla="*/ 7666289 w 9110957"/>
                <a:gd name="connsiteY7" fmla="*/ 1207653 h 4532312"/>
                <a:gd name="connsiteX8" fmla="*/ 8475914 w 9110957"/>
                <a:gd name="connsiteY8" fmla="*/ 293253 h 4532312"/>
                <a:gd name="connsiteX9" fmla="*/ 8999789 w 9110957"/>
                <a:gd name="connsiteY9" fmla="*/ 17028 h 4532312"/>
                <a:gd name="connsiteX10" fmla="*/ 9085514 w 9110957"/>
                <a:gd name="connsiteY10" fmla="*/ 702828 h 4532312"/>
                <a:gd name="connsiteX11" fmla="*/ 9085514 w 9110957"/>
                <a:gd name="connsiteY11" fmla="*/ 2798328 h 4532312"/>
                <a:gd name="connsiteX12" fmla="*/ 9085514 w 9110957"/>
                <a:gd name="connsiteY12" fmla="*/ 3484128 h 4532312"/>
                <a:gd name="connsiteX13" fmla="*/ 9021775 w 9110957"/>
                <a:gd name="connsiteY13" fmla="*/ 4400199 h 4532312"/>
                <a:gd name="connsiteX14" fmla="*/ 8121993 w 9110957"/>
                <a:gd name="connsiteY14" fmla="*/ 4506470 h 4532312"/>
                <a:gd name="connsiteX15" fmla="*/ 6822879 w 9110957"/>
                <a:gd name="connsiteY15" fmla="*/ 4321783 h 4532312"/>
                <a:gd name="connsiteX16" fmla="*/ 7256714 w 9110957"/>
                <a:gd name="connsiteY16" fmla="*/ 2541153 h 4532312"/>
                <a:gd name="connsiteX17" fmla="*/ 7266239 w 9110957"/>
                <a:gd name="connsiteY17" fmla="*/ 2312553 h 4532312"/>
                <a:gd name="connsiteX18" fmla="*/ 6847139 w 9110957"/>
                <a:gd name="connsiteY18" fmla="*/ 2198253 h 4532312"/>
                <a:gd name="connsiteX19" fmla="*/ 6427023 w 9110957"/>
                <a:gd name="connsiteY19" fmla="*/ 2222708 h 4532312"/>
                <a:gd name="connsiteX20" fmla="*/ 5646989 w 9110957"/>
                <a:gd name="connsiteY20" fmla="*/ 2274453 h 4532312"/>
                <a:gd name="connsiteX21" fmla="*/ 5926555 w 9110957"/>
                <a:gd name="connsiteY21" fmla="*/ 2247316 h 4532312"/>
                <a:gd name="connsiteX22" fmla="*/ 4161089 w 9110957"/>
                <a:gd name="connsiteY22" fmla="*/ 2817378 h 4532312"/>
                <a:gd name="connsiteX23" fmla="*/ 3199064 w 9110957"/>
                <a:gd name="connsiteY23" fmla="*/ 3693678 h 4532312"/>
                <a:gd name="connsiteX24" fmla="*/ 329060 w 9110957"/>
                <a:gd name="connsiteY24" fmla="*/ 4285842 h 4532312"/>
                <a:gd name="connsiteX25" fmla="*/ 337817 w 9110957"/>
                <a:gd name="connsiteY25" fmla="*/ 4087030 h 4532312"/>
                <a:gd name="connsiteX26" fmla="*/ 2790929 w 9110957"/>
                <a:gd name="connsiteY26" fmla="*/ 3283986 h 4532312"/>
                <a:gd name="connsiteX27" fmla="*/ 3675314 w 9110957"/>
                <a:gd name="connsiteY27" fmla="*/ 2865003 h 4532312"/>
                <a:gd name="connsiteX28" fmla="*/ 4694001 w 9110957"/>
                <a:gd name="connsiteY28" fmla="*/ 2312495 h 4532312"/>
                <a:gd name="connsiteX29" fmla="*/ 2665664 w 9110957"/>
                <a:gd name="connsiteY29" fmla="*/ 2341128 h 4532312"/>
                <a:gd name="connsiteX30" fmla="*/ 913064 w 9110957"/>
                <a:gd name="connsiteY30" fmla="*/ 2226828 h 4532312"/>
                <a:gd name="connsiteX31" fmla="*/ 41527 w 9110957"/>
                <a:gd name="connsiteY31" fmla="*/ 2698315 h 4532312"/>
                <a:gd name="connsiteX32" fmla="*/ 36764 w 9110957"/>
                <a:gd name="connsiteY32" fmla="*/ 2464953 h 4532312"/>
                <a:gd name="connsiteX33" fmla="*/ 608264 w 9110957"/>
                <a:gd name="connsiteY33" fmla="*/ 2064903 h 4532312"/>
                <a:gd name="connsiteX34" fmla="*/ 12952 w 9110957"/>
                <a:gd name="connsiteY34" fmla="*/ 1879166 h 4532312"/>
                <a:gd name="connsiteX35" fmla="*/ 41526 w 9110957"/>
                <a:gd name="connsiteY35" fmla="*/ 1662471 h 4532312"/>
                <a:gd name="connsiteX36" fmla="*/ 293939 w 9110957"/>
                <a:gd name="connsiteY36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32113 w 9105253"/>
                <a:gd name="connsiteY25" fmla="*/ 4087030 h 4532312"/>
                <a:gd name="connsiteX26" fmla="*/ 2785225 w 9105253"/>
                <a:gd name="connsiteY26" fmla="*/ 3283986 h 4532312"/>
                <a:gd name="connsiteX27" fmla="*/ 3669610 w 9105253"/>
                <a:gd name="connsiteY27" fmla="*/ 2865003 h 4532312"/>
                <a:gd name="connsiteX28" fmla="*/ 4688297 w 9105253"/>
                <a:gd name="connsiteY28" fmla="*/ 2312495 h 4532312"/>
                <a:gd name="connsiteX29" fmla="*/ 2659960 w 9105253"/>
                <a:gd name="connsiteY29" fmla="*/ 2341128 h 4532312"/>
                <a:gd name="connsiteX30" fmla="*/ 907360 w 9105253"/>
                <a:gd name="connsiteY30" fmla="*/ 2226828 h 4532312"/>
                <a:gd name="connsiteX31" fmla="*/ 35823 w 9105253"/>
                <a:gd name="connsiteY31" fmla="*/ 2698315 h 4532312"/>
                <a:gd name="connsiteX32" fmla="*/ 31060 w 9105253"/>
                <a:gd name="connsiteY32" fmla="*/ 2464953 h 4532312"/>
                <a:gd name="connsiteX33" fmla="*/ 602560 w 9105253"/>
                <a:gd name="connsiteY33" fmla="*/ 2064903 h 4532312"/>
                <a:gd name="connsiteX34" fmla="*/ 7248 w 9105253"/>
                <a:gd name="connsiteY34" fmla="*/ 1879166 h 4532312"/>
                <a:gd name="connsiteX35" fmla="*/ 35822 w 9105253"/>
                <a:gd name="connsiteY35" fmla="*/ 1662471 h 4532312"/>
                <a:gd name="connsiteX36" fmla="*/ 288235 w 9105253"/>
                <a:gd name="connsiteY36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79061 w 9105253"/>
                <a:gd name="connsiteY25" fmla="*/ 4216345 h 4532312"/>
                <a:gd name="connsiteX26" fmla="*/ 332113 w 9105253"/>
                <a:gd name="connsiteY26" fmla="*/ 4087030 h 4532312"/>
                <a:gd name="connsiteX27" fmla="*/ 2785225 w 9105253"/>
                <a:gd name="connsiteY27" fmla="*/ 3283986 h 4532312"/>
                <a:gd name="connsiteX28" fmla="*/ 3669610 w 9105253"/>
                <a:gd name="connsiteY28" fmla="*/ 2865003 h 4532312"/>
                <a:gd name="connsiteX29" fmla="*/ 4688297 w 9105253"/>
                <a:gd name="connsiteY29" fmla="*/ 2312495 h 4532312"/>
                <a:gd name="connsiteX30" fmla="*/ 2659960 w 9105253"/>
                <a:gd name="connsiteY30" fmla="*/ 2341128 h 4532312"/>
                <a:gd name="connsiteX31" fmla="*/ 907360 w 9105253"/>
                <a:gd name="connsiteY31" fmla="*/ 2226828 h 4532312"/>
                <a:gd name="connsiteX32" fmla="*/ 35823 w 9105253"/>
                <a:gd name="connsiteY32" fmla="*/ 2698315 h 4532312"/>
                <a:gd name="connsiteX33" fmla="*/ 31060 w 9105253"/>
                <a:gd name="connsiteY33" fmla="*/ 2464953 h 4532312"/>
                <a:gd name="connsiteX34" fmla="*/ 602560 w 9105253"/>
                <a:gd name="connsiteY34" fmla="*/ 2064903 h 4532312"/>
                <a:gd name="connsiteX35" fmla="*/ 7248 w 9105253"/>
                <a:gd name="connsiteY35" fmla="*/ 1879166 h 4532312"/>
                <a:gd name="connsiteX36" fmla="*/ 35822 w 9105253"/>
                <a:gd name="connsiteY36" fmla="*/ 1662471 h 4532312"/>
                <a:gd name="connsiteX37" fmla="*/ 288235 w 9105253"/>
                <a:gd name="connsiteY37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79061 w 9105253"/>
                <a:gd name="connsiteY25" fmla="*/ 4216345 h 4532312"/>
                <a:gd name="connsiteX26" fmla="*/ 332113 w 9105253"/>
                <a:gd name="connsiteY26" fmla="*/ 4087030 h 4532312"/>
                <a:gd name="connsiteX27" fmla="*/ 2785225 w 9105253"/>
                <a:gd name="connsiteY27" fmla="*/ 3283986 h 4532312"/>
                <a:gd name="connsiteX28" fmla="*/ 3669610 w 9105253"/>
                <a:gd name="connsiteY28" fmla="*/ 2865003 h 4532312"/>
                <a:gd name="connsiteX29" fmla="*/ 4688297 w 9105253"/>
                <a:gd name="connsiteY29" fmla="*/ 2312495 h 4532312"/>
                <a:gd name="connsiteX30" fmla="*/ 2659960 w 9105253"/>
                <a:gd name="connsiteY30" fmla="*/ 2341128 h 4532312"/>
                <a:gd name="connsiteX31" fmla="*/ 907360 w 9105253"/>
                <a:gd name="connsiteY31" fmla="*/ 2226828 h 4532312"/>
                <a:gd name="connsiteX32" fmla="*/ 35823 w 9105253"/>
                <a:gd name="connsiteY32" fmla="*/ 2698315 h 4532312"/>
                <a:gd name="connsiteX33" fmla="*/ 31060 w 9105253"/>
                <a:gd name="connsiteY33" fmla="*/ 2464953 h 4532312"/>
                <a:gd name="connsiteX34" fmla="*/ 602560 w 9105253"/>
                <a:gd name="connsiteY34" fmla="*/ 2064903 h 4532312"/>
                <a:gd name="connsiteX35" fmla="*/ 7248 w 9105253"/>
                <a:gd name="connsiteY35" fmla="*/ 1879166 h 4532312"/>
                <a:gd name="connsiteX36" fmla="*/ 35822 w 9105253"/>
                <a:gd name="connsiteY36" fmla="*/ 1662471 h 4532312"/>
                <a:gd name="connsiteX37" fmla="*/ 288235 w 9105253"/>
                <a:gd name="connsiteY37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79061 w 9105253"/>
                <a:gd name="connsiteY25" fmla="*/ 4216345 h 4532312"/>
                <a:gd name="connsiteX26" fmla="*/ 332113 w 9105253"/>
                <a:gd name="connsiteY26" fmla="*/ 4087030 h 4532312"/>
                <a:gd name="connsiteX27" fmla="*/ 2785225 w 9105253"/>
                <a:gd name="connsiteY27" fmla="*/ 3283986 h 4532312"/>
                <a:gd name="connsiteX28" fmla="*/ 3669610 w 9105253"/>
                <a:gd name="connsiteY28" fmla="*/ 2865003 h 4532312"/>
                <a:gd name="connsiteX29" fmla="*/ 4688297 w 9105253"/>
                <a:gd name="connsiteY29" fmla="*/ 2312495 h 4532312"/>
                <a:gd name="connsiteX30" fmla="*/ 2659960 w 9105253"/>
                <a:gd name="connsiteY30" fmla="*/ 2341128 h 4532312"/>
                <a:gd name="connsiteX31" fmla="*/ 907360 w 9105253"/>
                <a:gd name="connsiteY31" fmla="*/ 2226828 h 4532312"/>
                <a:gd name="connsiteX32" fmla="*/ 35823 w 9105253"/>
                <a:gd name="connsiteY32" fmla="*/ 2698315 h 4532312"/>
                <a:gd name="connsiteX33" fmla="*/ 31060 w 9105253"/>
                <a:gd name="connsiteY33" fmla="*/ 2464953 h 4532312"/>
                <a:gd name="connsiteX34" fmla="*/ 602560 w 9105253"/>
                <a:gd name="connsiteY34" fmla="*/ 2064903 h 4532312"/>
                <a:gd name="connsiteX35" fmla="*/ 7248 w 9105253"/>
                <a:gd name="connsiteY35" fmla="*/ 1879166 h 4532312"/>
                <a:gd name="connsiteX36" fmla="*/ 35822 w 9105253"/>
                <a:gd name="connsiteY36" fmla="*/ 1662471 h 4532312"/>
                <a:gd name="connsiteX37" fmla="*/ 288235 w 9105253"/>
                <a:gd name="connsiteY37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79061 w 9105253"/>
                <a:gd name="connsiteY25" fmla="*/ 4216345 h 4532312"/>
                <a:gd name="connsiteX26" fmla="*/ 332113 w 9105253"/>
                <a:gd name="connsiteY26" fmla="*/ 4087030 h 4532312"/>
                <a:gd name="connsiteX27" fmla="*/ 2785225 w 9105253"/>
                <a:gd name="connsiteY27" fmla="*/ 3283986 h 4532312"/>
                <a:gd name="connsiteX28" fmla="*/ 3669610 w 9105253"/>
                <a:gd name="connsiteY28" fmla="*/ 2865003 h 4532312"/>
                <a:gd name="connsiteX29" fmla="*/ 4688297 w 9105253"/>
                <a:gd name="connsiteY29" fmla="*/ 2312495 h 4532312"/>
                <a:gd name="connsiteX30" fmla="*/ 2659960 w 9105253"/>
                <a:gd name="connsiteY30" fmla="*/ 2341128 h 4532312"/>
                <a:gd name="connsiteX31" fmla="*/ 907360 w 9105253"/>
                <a:gd name="connsiteY31" fmla="*/ 2226828 h 4532312"/>
                <a:gd name="connsiteX32" fmla="*/ 35823 w 9105253"/>
                <a:gd name="connsiteY32" fmla="*/ 2698315 h 4532312"/>
                <a:gd name="connsiteX33" fmla="*/ 31060 w 9105253"/>
                <a:gd name="connsiteY33" fmla="*/ 2464953 h 4532312"/>
                <a:gd name="connsiteX34" fmla="*/ 602560 w 9105253"/>
                <a:gd name="connsiteY34" fmla="*/ 2064903 h 4532312"/>
                <a:gd name="connsiteX35" fmla="*/ 7248 w 9105253"/>
                <a:gd name="connsiteY35" fmla="*/ 1879166 h 4532312"/>
                <a:gd name="connsiteX36" fmla="*/ 35822 w 9105253"/>
                <a:gd name="connsiteY36" fmla="*/ 1662471 h 4532312"/>
                <a:gd name="connsiteX37" fmla="*/ 288235 w 9105253"/>
                <a:gd name="connsiteY37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79061 w 9105253"/>
                <a:gd name="connsiteY26" fmla="*/ 4216345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79061 w 9105253"/>
                <a:gd name="connsiteY26" fmla="*/ 4216345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79061 w 9105253"/>
                <a:gd name="connsiteY26" fmla="*/ 4216345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26364 w 9105253"/>
                <a:gd name="connsiteY26" fmla="*/ 4146710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26364 w 9105253"/>
                <a:gd name="connsiteY26" fmla="*/ 4146710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26364 w 9105253"/>
                <a:gd name="connsiteY26" fmla="*/ 4146710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26364 w 9105253"/>
                <a:gd name="connsiteY26" fmla="*/ 4146710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26364 w 9105253"/>
                <a:gd name="connsiteY26" fmla="*/ 4146710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26364 w 9105253"/>
                <a:gd name="connsiteY26" fmla="*/ 4146710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93273 w 9110291"/>
                <a:gd name="connsiteY0" fmla="*/ 1741053 h 4532312"/>
                <a:gd name="connsiteX1" fmla="*/ 1083708 w 9110291"/>
                <a:gd name="connsiteY1" fmla="*/ 1885096 h 4532312"/>
                <a:gd name="connsiteX2" fmla="*/ 1253670 w 9110291"/>
                <a:gd name="connsiteY2" fmla="*/ 1956481 h 4532312"/>
                <a:gd name="connsiteX3" fmla="*/ 1750420 w 9110291"/>
                <a:gd name="connsiteY3" fmla="*/ 1977124 h 4532312"/>
                <a:gd name="connsiteX4" fmla="*/ 1953917 w 9110291"/>
                <a:gd name="connsiteY4" fmla="*/ 1932686 h 4532312"/>
                <a:gd name="connsiteX5" fmla="*/ 3474623 w 9110291"/>
                <a:gd name="connsiteY5" fmla="*/ 1941078 h 4532312"/>
                <a:gd name="connsiteX6" fmla="*/ 5922548 w 9110291"/>
                <a:gd name="connsiteY6" fmla="*/ 1750578 h 4532312"/>
                <a:gd name="connsiteX7" fmla="*/ 7665623 w 9110291"/>
                <a:gd name="connsiteY7" fmla="*/ 1207653 h 4532312"/>
                <a:gd name="connsiteX8" fmla="*/ 8475248 w 9110291"/>
                <a:gd name="connsiteY8" fmla="*/ 293253 h 4532312"/>
                <a:gd name="connsiteX9" fmla="*/ 8999123 w 9110291"/>
                <a:gd name="connsiteY9" fmla="*/ 17028 h 4532312"/>
                <a:gd name="connsiteX10" fmla="*/ 9084848 w 9110291"/>
                <a:gd name="connsiteY10" fmla="*/ 702828 h 4532312"/>
                <a:gd name="connsiteX11" fmla="*/ 9084848 w 9110291"/>
                <a:gd name="connsiteY11" fmla="*/ 2798328 h 4532312"/>
                <a:gd name="connsiteX12" fmla="*/ 9084848 w 9110291"/>
                <a:gd name="connsiteY12" fmla="*/ 3484128 h 4532312"/>
                <a:gd name="connsiteX13" fmla="*/ 9021109 w 9110291"/>
                <a:gd name="connsiteY13" fmla="*/ 4400199 h 4532312"/>
                <a:gd name="connsiteX14" fmla="*/ 8121327 w 9110291"/>
                <a:gd name="connsiteY14" fmla="*/ 4506470 h 4532312"/>
                <a:gd name="connsiteX15" fmla="*/ 6822213 w 9110291"/>
                <a:gd name="connsiteY15" fmla="*/ 4321783 h 4532312"/>
                <a:gd name="connsiteX16" fmla="*/ 7256048 w 9110291"/>
                <a:gd name="connsiteY16" fmla="*/ 2541153 h 4532312"/>
                <a:gd name="connsiteX17" fmla="*/ 7265573 w 9110291"/>
                <a:gd name="connsiteY17" fmla="*/ 2312553 h 4532312"/>
                <a:gd name="connsiteX18" fmla="*/ 6846473 w 9110291"/>
                <a:gd name="connsiteY18" fmla="*/ 2198253 h 4532312"/>
                <a:gd name="connsiteX19" fmla="*/ 6426357 w 9110291"/>
                <a:gd name="connsiteY19" fmla="*/ 2222708 h 4532312"/>
                <a:gd name="connsiteX20" fmla="*/ 5646323 w 9110291"/>
                <a:gd name="connsiteY20" fmla="*/ 2274453 h 4532312"/>
                <a:gd name="connsiteX21" fmla="*/ 5925889 w 9110291"/>
                <a:gd name="connsiteY21" fmla="*/ 2247316 h 4532312"/>
                <a:gd name="connsiteX22" fmla="*/ 4160423 w 9110291"/>
                <a:gd name="connsiteY22" fmla="*/ 2817378 h 4532312"/>
                <a:gd name="connsiteX23" fmla="*/ 2899352 w 9110291"/>
                <a:gd name="connsiteY23" fmla="*/ 3469394 h 4532312"/>
                <a:gd name="connsiteX24" fmla="*/ 328394 w 9110291"/>
                <a:gd name="connsiteY24" fmla="*/ 4285842 h 4532312"/>
                <a:gd name="connsiteX25" fmla="*/ 35232 w 9110291"/>
                <a:gd name="connsiteY25" fmla="*/ 4337183 h 4532312"/>
                <a:gd name="connsiteX26" fmla="*/ 31402 w 9110291"/>
                <a:gd name="connsiteY26" fmla="*/ 4146710 h 4532312"/>
                <a:gd name="connsiteX27" fmla="*/ 337151 w 9110291"/>
                <a:gd name="connsiteY27" fmla="*/ 4087030 h 4532312"/>
                <a:gd name="connsiteX28" fmla="*/ 2790263 w 9110291"/>
                <a:gd name="connsiteY28" fmla="*/ 3283986 h 4532312"/>
                <a:gd name="connsiteX29" fmla="*/ 3674648 w 9110291"/>
                <a:gd name="connsiteY29" fmla="*/ 2865003 h 4532312"/>
                <a:gd name="connsiteX30" fmla="*/ 4693335 w 9110291"/>
                <a:gd name="connsiteY30" fmla="*/ 2312495 h 4532312"/>
                <a:gd name="connsiteX31" fmla="*/ 2664998 w 9110291"/>
                <a:gd name="connsiteY31" fmla="*/ 2341128 h 4532312"/>
                <a:gd name="connsiteX32" fmla="*/ 912398 w 9110291"/>
                <a:gd name="connsiteY32" fmla="*/ 2226828 h 4532312"/>
                <a:gd name="connsiteX33" fmla="*/ 40861 w 9110291"/>
                <a:gd name="connsiteY33" fmla="*/ 2698315 h 4532312"/>
                <a:gd name="connsiteX34" fmla="*/ 36098 w 9110291"/>
                <a:gd name="connsiteY34" fmla="*/ 2464953 h 4532312"/>
                <a:gd name="connsiteX35" fmla="*/ 607598 w 9110291"/>
                <a:gd name="connsiteY35" fmla="*/ 2064903 h 4532312"/>
                <a:gd name="connsiteX36" fmla="*/ 12286 w 9110291"/>
                <a:gd name="connsiteY36" fmla="*/ 1879166 h 4532312"/>
                <a:gd name="connsiteX37" fmla="*/ 40860 w 9110291"/>
                <a:gd name="connsiteY37" fmla="*/ 1662471 h 4532312"/>
                <a:gd name="connsiteX38" fmla="*/ 293273 w 9110291"/>
                <a:gd name="connsiteY38" fmla="*/ 1741053 h 4532312"/>
                <a:gd name="connsiteX0" fmla="*/ 290146 w 9107164"/>
                <a:gd name="connsiteY0" fmla="*/ 1741053 h 4532312"/>
                <a:gd name="connsiteX1" fmla="*/ 1080581 w 9107164"/>
                <a:gd name="connsiteY1" fmla="*/ 1885096 h 4532312"/>
                <a:gd name="connsiteX2" fmla="*/ 1250543 w 9107164"/>
                <a:gd name="connsiteY2" fmla="*/ 1956481 h 4532312"/>
                <a:gd name="connsiteX3" fmla="*/ 1747293 w 9107164"/>
                <a:gd name="connsiteY3" fmla="*/ 1977124 h 4532312"/>
                <a:gd name="connsiteX4" fmla="*/ 1950790 w 9107164"/>
                <a:gd name="connsiteY4" fmla="*/ 1932686 h 4532312"/>
                <a:gd name="connsiteX5" fmla="*/ 3471496 w 9107164"/>
                <a:gd name="connsiteY5" fmla="*/ 1941078 h 4532312"/>
                <a:gd name="connsiteX6" fmla="*/ 5919421 w 9107164"/>
                <a:gd name="connsiteY6" fmla="*/ 1750578 h 4532312"/>
                <a:gd name="connsiteX7" fmla="*/ 7662496 w 9107164"/>
                <a:gd name="connsiteY7" fmla="*/ 1207653 h 4532312"/>
                <a:gd name="connsiteX8" fmla="*/ 8472121 w 9107164"/>
                <a:gd name="connsiteY8" fmla="*/ 293253 h 4532312"/>
                <a:gd name="connsiteX9" fmla="*/ 8995996 w 9107164"/>
                <a:gd name="connsiteY9" fmla="*/ 17028 h 4532312"/>
                <a:gd name="connsiteX10" fmla="*/ 9081721 w 9107164"/>
                <a:gd name="connsiteY10" fmla="*/ 702828 h 4532312"/>
                <a:gd name="connsiteX11" fmla="*/ 9081721 w 9107164"/>
                <a:gd name="connsiteY11" fmla="*/ 2798328 h 4532312"/>
                <a:gd name="connsiteX12" fmla="*/ 9081721 w 9107164"/>
                <a:gd name="connsiteY12" fmla="*/ 3484128 h 4532312"/>
                <a:gd name="connsiteX13" fmla="*/ 9017982 w 9107164"/>
                <a:gd name="connsiteY13" fmla="*/ 4400199 h 4532312"/>
                <a:gd name="connsiteX14" fmla="*/ 8118200 w 9107164"/>
                <a:gd name="connsiteY14" fmla="*/ 4506470 h 4532312"/>
                <a:gd name="connsiteX15" fmla="*/ 6819086 w 9107164"/>
                <a:gd name="connsiteY15" fmla="*/ 4321783 h 4532312"/>
                <a:gd name="connsiteX16" fmla="*/ 7252921 w 9107164"/>
                <a:gd name="connsiteY16" fmla="*/ 2541153 h 4532312"/>
                <a:gd name="connsiteX17" fmla="*/ 7262446 w 9107164"/>
                <a:gd name="connsiteY17" fmla="*/ 2312553 h 4532312"/>
                <a:gd name="connsiteX18" fmla="*/ 6843346 w 9107164"/>
                <a:gd name="connsiteY18" fmla="*/ 2198253 h 4532312"/>
                <a:gd name="connsiteX19" fmla="*/ 6423230 w 9107164"/>
                <a:gd name="connsiteY19" fmla="*/ 2222708 h 4532312"/>
                <a:gd name="connsiteX20" fmla="*/ 5643196 w 9107164"/>
                <a:gd name="connsiteY20" fmla="*/ 2274453 h 4532312"/>
                <a:gd name="connsiteX21" fmla="*/ 5922762 w 9107164"/>
                <a:gd name="connsiteY21" fmla="*/ 2247316 h 4532312"/>
                <a:gd name="connsiteX22" fmla="*/ 4157296 w 9107164"/>
                <a:gd name="connsiteY22" fmla="*/ 2817378 h 4532312"/>
                <a:gd name="connsiteX23" fmla="*/ 2896225 w 9107164"/>
                <a:gd name="connsiteY23" fmla="*/ 3469394 h 4532312"/>
                <a:gd name="connsiteX24" fmla="*/ 325267 w 9107164"/>
                <a:gd name="connsiteY24" fmla="*/ 4285842 h 4532312"/>
                <a:gd name="connsiteX25" fmla="*/ 32105 w 9107164"/>
                <a:gd name="connsiteY25" fmla="*/ 4337183 h 4532312"/>
                <a:gd name="connsiteX26" fmla="*/ 28275 w 9107164"/>
                <a:gd name="connsiteY26" fmla="*/ 4146710 h 4532312"/>
                <a:gd name="connsiteX27" fmla="*/ 334024 w 9107164"/>
                <a:gd name="connsiteY27" fmla="*/ 4087030 h 4532312"/>
                <a:gd name="connsiteX28" fmla="*/ 2787136 w 9107164"/>
                <a:gd name="connsiteY28" fmla="*/ 3283986 h 4532312"/>
                <a:gd name="connsiteX29" fmla="*/ 3671521 w 9107164"/>
                <a:gd name="connsiteY29" fmla="*/ 2865003 h 4532312"/>
                <a:gd name="connsiteX30" fmla="*/ 4690208 w 9107164"/>
                <a:gd name="connsiteY30" fmla="*/ 2312495 h 4532312"/>
                <a:gd name="connsiteX31" fmla="*/ 2661871 w 9107164"/>
                <a:gd name="connsiteY31" fmla="*/ 2341128 h 4532312"/>
                <a:gd name="connsiteX32" fmla="*/ 909271 w 9107164"/>
                <a:gd name="connsiteY32" fmla="*/ 2226828 h 4532312"/>
                <a:gd name="connsiteX33" fmla="*/ 37734 w 9107164"/>
                <a:gd name="connsiteY33" fmla="*/ 2698315 h 4532312"/>
                <a:gd name="connsiteX34" fmla="*/ 32971 w 9107164"/>
                <a:gd name="connsiteY34" fmla="*/ 2464953 h 4532312"/>
                <a:gd name="connsiteX35" fmla="*/ 604471 w 9107164"/>
                <a:gd name="connsiteY35" fmla="*/ 2064903 h 4532312"/>
                <a:gd name="connsiteX36" fmla="*/ 9159 w 9107164"/>
                <a:gd name="connsiteY36" fmla="*/ 1879166 h 4532312"/>
                <a:gd name="connsiteX37" fmla="*/ 37733 w 9107164"/>
                <a:gd name="connsiteY37" fmla="*/ 1662471 h 4532312"/>
                <a:gd name="connsiteX38" fmla="*/ 290146 w 9107164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527843 w 9105253"/>
                <a:gd name="connsiteY27" fmla="*/ 4017395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527843 w 9105253"/>
                <a:gd name="connsiteY27" fmla="*/ 4017395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6059875 w 9105253"/>
                <a:gd name="connsiteY20" fmla="*/ 2313808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527843 w 9105253"/>
                <a:gd name="connsiteY27" fmla="*/ 4017395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6059875 w 9105253"/>
                <a:gd name="connsiteY20" fmla="*/ 2313808 h 4532312"/>
                <a:gd name="connsiteX21" fmla="*/ 5255401 w 9105253"/>
                <a:gd name="connsiteY21" fmla="*/ 2451244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527843 w 9105253"/>
                <a:gd name="connsiteY27" fmla="*/ 4017395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941812 w 9105253"/>
                <a:gd name="connsiteY20" fmla="*/ 2288765 h 4532312"/>
                <a:gd name="connsiteX21" fmla="*/ 5255401 w 9105253"/>
                <a:gd name="connsiteY21" fmla="*/ 2451244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527843 w 9105253"/>
                <a:gd name="connsiteY27" fmla="*/ 4017395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941812 w 9105253"/>
                <a:gd name="connsiteY20" fmla="*/ 2288765 h 4532312"/>
                <a:gd name="connsiteX21" fmla="*/ 5255401 w 9105253"/>
                <a:gd name="connsiteY21" fmla="*/ 2451244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527843 w 9105253"/>
                <a:gd name="connsiteY27" fmla="*/ 4017395 h 4532312"/>
                <a:gd name="connsiteX28" fmla="*/ 2072374 w 9105253"/>
                <a:gd name="connsiteY28" fmla="*/ 3233444 h 4532312"/>
                <a:gd name="connsiteX29" fmla="*/ 2785225 w 9105253"/>
                <a:gd name="connsiteY29" fmla="*/ 3283986 h 4532312"/>
                <a:gd name="connsiteX30" fmla="*/ 3669610 w 9105253"/>
                <a:gd name="connsiteY30" fmla="*/ 2865003 h 4532312"/>
                <a:gd name="connsiteX31" fmla="*/ 4688297 w 9105253"/>
                <a:gd name="connsiteY31" fmla="*/ 2312495 h 4532312"/>
                <a:gd name="connsiteX32" fmla="*/ 2659960 w 9105253"/>
                <a:gd name="connsiteY32" fmla="*/ 2341128 h 4532312"/>
                <a:gd name="connsiteX33" fmla="*/ 907360 w 9105253"/>
                <a:gd name="connsiteY33" fmla="*/ 2226828 h 4532312"/>
                <a:gd name="connsiteX34" fmla="*/ 35823 w 9105253"/>
                <a:gd name="connsiteY34" fmla="*/ 2698315 h 4532312"/>
                <a:gd name="connsiteX35" fmla="*/ 31060 w 9105253"/>
                <a:gd name="connsiteY35" fmla="*/ 2464953 h 4532312"/>
                <a:gd name="connsiteX36" fmla="*/ 602560 w 9105253"/>
                <a:gd name="connsiteY36" fmla="*/ 2064903 h 4532312"/>
                <a:gd name="connsiteX37" fmla="*/ 7248 w 9105253"/>
                <a:gd name="connsiteY37" fmla="*/ 1879166 h 4532312"/>
                <a:gd name="connsiteX38" fmla="*/ 35822 w 9105253"/>
                <a:gd name="connsiteY38" fmla="*/ 1662471 h 4532312"/>
                <a:gd name="connsiteX39" fmla="*/ 288235 w 9105253"/>
                <a:gd name="connsiteY39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941812 w 9105253"/>
                <a:gd name="connsiteY20" fmla="*/ 2288765 h 4532312"/>
                <a:gd name="connsiteX21" fmla="*/ 5255401 w 9105253"/>
                <a:gd name="connsiteY21" fmla="*/ 2451244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527843 w 9105253"/>
                <a:gd name="connsiteY27" fmla="*/ 4017395 h 4532312"/>
                <a:gd name="connsiteX28" fmla="*/ 2382100 w 9105253"/>
                <a:gd name="connsiteY28" fmla="*/ 3458698 h 4532312"/>
                <a:gd name="connsiteX29" fmla="*/ 2072374 w 9105253"/>
                <a:gd name="connsiteY29" fmla="*/ 3233444 h 4532312"/>
                <a:gd name="connsiteX30" fmla="*/ 2785225 w 9105253"/>
                <a:gd name="connsiteY30" fmla="*/ 3283986 h 4532312"/>
                <a:gd name="connsiteX31" fmla="*/ 3669610 w 9105253"/>
                <a:gd name="connsiteY31" fmla="*/ 2865003 h 4532312"/>
                <a:gd name="connsiteX32" fmla="*/ 4688297 w 9105253"/>
                <a:gd name="connsiteY32" fmla="*/ 2312495 h 4532312"/>
                <a:gd name="connsiteX33" fmla="*/ 2659960 w 9105253"/>
                <a:gd name="connsiteY33" fmla="*/ 2341128 h 4532312"/>
                <a:gd name="connsiteX34" fmla="*/ 907360 w 9105253"/>
                <a:gd name="connsiteY34" fmla="*/ 2226828 h 4532312"/>
                <a:gd name="connsiteX35" fmla="*/ 35823 w 9105253"/>
                <a:gd name="connsiteY35" fmla="*/ 2698315 h 4532312"/>
                <a:gd name="connsiteX36" fmla="*/ 31060 w 9105253"/>
                <a:gd name="connsiteY36" fmla="*/ 2464953 h 4532312"/>
                <a:gd name="connsiteX37" fmla="*/ 602560 w 9105253"/>
                <a:gd name="connsiteY37" fmla="*/ 2064903 h 4532312"/>
                <a:gd name="connsiteX38" fmla="*/ 7248 w 9105253"/>
                <a:gd name="connsiteY38" fmla="*/ 1879166 h 4532312"/>
                <a:gd name="connsiteX39" fmla="*/ 35822 w 9105253"/>
                <a:gd name="connsiteY39" fmla="*/ 1662471 h 4532312"/>
                <a:gd name="connsiteX40" fmla="*/ 288235 w 9105253"/>
                <a:gd name="connsiteY40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941812 w 9105253"/>
                <a:gd name="connsiteY20" fmla="*/ 2288765 h 4532312"/>
                <a:gd name="connsiteX21" fmla="*/ 5255401 w 9105253"/>
                <a:gd name="connsiteY21" fmla="*/ 2451244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527843 w 9105253"/>
                <a:gd name="connsiteY27" fmla="*/ 4017395 h 4532312"/>
                <a:gd name="connsiteX28" fmla="*/ 2382100 w 9105253"/>
                <a:gd name="connsiteY28" fmla="*/ 3458698 h 4532312"/>
                <a:gd name="connsiteX29" fmla="*/ 1246439 w 9105253"/>
                <a:gd name="connsiteY29" fmla="*/ 3083274 h 4532312"/>
                <a:gd name="connsiteX30" fmla="*/ 2785225 w 9105253"/>
                <a:gd name="connsiteY30" fmla="*/ 3283986 h 4532312"/>
                <a:gd name="connsiteX31" fmla="*/ 3669610 w 9105253"/>
                <a:gd name="connsiteY31" fmla="*/ 2865003 h 4532312"/>
                <a:gd name="connsiteX32" fmla="*/ 4688297 w 9105253"/>
                <a:gd name="connsiteY32" fmla="*/ 2312495 h 4532312"/>
                <a:gd name="connsiteX33" fmla="*/ 2659960 w 9105253"/>
                <a:gd name="connsiteY33" fmla="*/ 2341128 h 4532312"/>
                <a:gd name="connsiteX34" fmla="*/ 907360 w 9105253"/>
                <a:gd name="connsiteY34" fmla="*/ 2226828 h 4532312"/>
                <a:gd name="connsiteX35" fmla="*/ 35823 w 9105253"/>
                <a:gd name="connsiteY35" fmla="*/ 2698315 h 4532312"/>
                <a:gd name="connsiteX36" fmla="*/ 31060 w 9105253"/>
                <a:gd name="connsiteY36" fmla="*/ 2464953 h 4532312"/>
                <a:gd name="connsiteX37" fmla="*/ 602560 w 9105253"/>
                <a:gd name="connsiteY37" fmla="*/ 2064903 h 4532312"/>
                <a:gd name="connsiteX38" fmla="*/ 7248 w 9105253"/>
                <a:gd name="connsiteY38" fmla="*/ 1879166 h 4532312"/>
                <a:gd name="connsiteX39" fmla="*/ 35822 w 9105253"/>
                <a:gd name="connsiteY39" fmla="*/ 1662471 h 4532312"/>
                <a:gd name="connsiteX40" fmla="*/ 288235 w 9105253"/>
                <a:gd name="connsiteY40" fmla="*/ 1741053 h 4532312"/>
                <a:gd name="connsiteX0" fmla="*/ 288235 w 9111454"/>
                <a:gd name="connsiteY0" fmla="*/ 1741053 h 4726936"/>
                <a:gd name="connsiteX1" fmla="*/ 1078670 w 9111454"/>
                <a:gd name="connsiteY1" fmla="*/ 1885096 h 4726936"/>
                <a:gd name="connsiteX2" fmla="*/ 1248632 w 9111454"/>
                <a:gd name="connsiteY2" fmla="*/ 1956481 h 4726936"/>
                <a:gd name="connsiteX3" fmla="*/ 1745382 w 9111454"/>
                <a:gd name="connsiteY3" fmla="*/ 1977124 h 4726936"/>
                <a:gd name="connsiteX4" fmla="*/ 1948879 w 9111454"/>
                <a:gd name="connsiteY4" fmla="*/ 1932686 h 4726936"/>
                <a:gd name="connsiteX5" fmla="*/ 3469585 w 9111454"/>
                <a:gd name="connsiteY5" fmla="*/ 1941078 h 4726936"/>
                <a:gd name="connsiteX6" fmla="*/ 5917510 w 9111454"/>
                <a:gd name="connsiteY6" fmla="*/ 1750578 h 4726936"/>
                <a:gd name="connsiteX7" fmla="*/ 7660585 w 9111454"/>
                <a:gd name="connsiteY7" fmla="*/ 1207653 h 4726936"/>
                <a:gd name="connsiteX8" fmla="*/ 8470210 w 9111454"/>
                <a:gd name="connsiteY8" fmla="*/ 293253 h 4726936"/>
                <a:gd name="connsiteX9" fmla="*/ 8994085 w 9111454"/>
                <a:gd name="connsiteY9" fmla="*/ 17028 h 4726936"/>
                <a:gd name="connsiteX10" fmla="*/ 9079810 w 9111454"/>
                <a:gd name="connsiteY10" fmla="*/ 702828 h 4726936"/>
                <a:gd name="connsiteX11" fmla="*/ 9079810 w 9111454"/>
                <a:gd name="connsiteY11" fmla="*/ 2798328 h 4726936"/>
                <a:gd name="connsiteX12" fmla="*/ 9079810 w 9111454"/>
                <a:gd name="connsiteY12" fmla="*/ 3484128 h 4726936"/>
                <a:gd name="connsiteX13" fmla="*/ 9025456 w 9111454"/>
                <a:gd name="connsiteY13" fmla="*/ 4672382 h 4726936"/>
                <a:gd name="connsiteX14" fmla="*/ 8116289 w 9111454"/>
                <a:gd name="connsiteY14" fmla="*/ 4506470 h 4726936"/>
                <a:gd name="connsiteX15" fmla="*/ 6817175 w 9111454"/>
                <a:gd name="connsiteY15" fmla="*/ 4321783 h 4726936"/>
                <a:gd name="connsiteX16" fmla="*/ 7251010 w 9111454"/>
                <a:gd name="connsiteY16" fmla="*/ 2541153 h 4726936"/>
                <a:gd name="connsiteX17" fmla="*/ 7260535 w 9111454"/>
                <a:gd name="connsiteY17" fmla="*/ 2312553 h 4726936"/>
                <a:gd name="connsiteX18" fmla="*/ 6841435 w 9111454"/>
                <a:gd name="connsiteY18" fmla="*/ 2198253 h 4726936"/>
                <a:gd name="connsiteX19" fmla="*/ 6421319 w 9111454"/>
                <a:gd name="connsiteY19" fmla="*/ 2222708 h 4726936"/>
                <a:gd name="connsiteX20" fmla="*/ 5941812 w 9111454"/>
                <a:gd name="connsiteY20" fmla="*/ 2288765 h 4726936"/>
                <a:gd name="connsiteX21" fmla="*/ 5255401 w 9111454"/>
                <a:gd name="connsiteY21" fmla="*/ 2451244 h 4726936"/>
                <a:gd name="connsiteX22" fmla="*/ 4155385 w 9111454"/>
                <a:gd name="connsiteY22" fmla="*/ 2817378 h 4726936"/>
                <a:gd name="connsiteX23" fmla="*/ 2894314 w 9111454"/>
                <a:gd name="connsiteY23" fmla="*/ 3469394 h 4726936"/>
                <a:gd name="connsiteX24" fmla="*/ 323356 w 9111454"/>
                <a:gd name="connsiteY24" fmla="*/ 4285842 h 4726936"/>
                <a:gd name="connsiteX25" fmla="*/ 30194 w 9111454"/>
                <a:gd name="connsiteY25" fmla="*/ 4337183 h 4726936"/>
                <a:gd name="connsiteX26" fmla="*/ 26364 w 9111454"/>
                <a:gd name="connsiteY26" fmla="*/ 4146710 h 4726936"/>
                <a:gd name="connsiteX27" fmla="*/ 527843 w 9111454"/>
                <a:gd name="connsiteY27" fmla="*/ 4017395 h 4726936"/>
                <a:gd name="connsiteX28" fmla="*/ 2382100 w 9111454"/>
                <a:gd name="connsiteY28" fmla="*/ 3458698 h 4726936"/>
                <a:gd name="connsiteX29" fmla="*/ 1246439 w 9111454"/>
                <a:gd name="connsiteY29" fmla="*/ 3083274 h 4726936"/>
                <a:gd name="connsiteX30" fmla="*/ 2785225 w 9111454"/>
                <a:gd name="connsiteY30" fmla="*/ 3283986 h 4726936"/>
                <a:gd name="connsiteX31" fmla="*/ 3669610 w 9111454"/>
                <a:gd name="connsiteY31" fmla="*/ 2865003 h 4726936"/>
                <a:gd name="connsiteX32" fmla="*/ 4688297 w 9111454"/>
                <a:gd name="connsiteY32" fmla="*/ 2312495 h 4726936"/>
                <a:gd name="connsiteX33" fmla="*/ 2659960 w 9111454"/>
                <a:gd name="connsiteY33" fmla="*/ 2341128 h 4726936"/>
                <a:gd name="connsiteX34" fmla="*/ 907360 w 9111454"/>
                <a:gd name="connsiteY34" fmla="*/ 2226828 h 4726936"/>
                <a:gd name="connsiteX35" fmla="*/ 35823 w 9111454"/>
                <a:gd name="connsiteY35" fmla="*/ 2698315 h 4726936"/>
                <a:gd name="connsiteX36" fmla="*/ 31060 w 9111454"/>
                <a:gd name="connsiteY36" fmla="*/ 2464953 h 4726936"/>
                <a:gd name="connsiteX37" fmla="*/ 602560 w 9111454"/>
                <a:gd name="connsiteY37" fmla="*/ 2064903 h 4726936"/>
                <a:gd name="connsiteX38" fmla="*/ 7248 w 9111454"/>
                <a:gd name="connsiteY38" fmla="*/ 1879166 h 4726936"/>
                <a:gd name="connsiteX39" fmla="*/ 35822 w 9111454"/>
                <a:gd name="connsiteY39" fmla="*/ 1662471 h 4726936"/>
                <a:gd name="connsiteX40" fmla="*/ 288235 w 9111454"/>
                <a:gd name="connsiteY40" fmla="*/ 1741053 h 4726936"/>
                <a:gd name="connsiteX0" fmla="*/ 288235 w 9119478"/>
                <a:gd name="connsiteY0" fmla="*/ 1741053 h 4797448"/>
                <a:gd name="connsiteX1" fmla="*/ 1078670 w 9119478"/>
                <a:gd name="connsiteY1" fmla="*/ 1885096 h 4797448"/>
                <a:gd name="connsiteX2" fmla="*/ 1248632 w 9119478"/>
                <a:gd name="connsiteY2" fmla="*/ 1956481 h 4797448"/>
                <a:gd name="connsiteX3" fmla="*/ 1745382 w 9119478"/>
                <a:gd name="connsiteY3" fmla="*/ 1977124 h 4797448"/>
                <a:gd name="connsiteX4" fmla="*/ 1948879 w 9119478"/>
                <a:gd name="connsiteY4" fmla="*/ 1932686 h 4797448"/>
                <a:gd name="connsiteX5" fmla="*/ 3469585 w 9119478"/>
                <a:gd name="connsiteY5" fmla="*/ 1941078 h 4797448"/>
                <a:gd name="connsiteX6" fmla="*/ 5917510 w 9119478"/>
                <a:gd name="connsiteY6" fmla="*/ 1750578 h 4797448"/>
                <a:gd name="connsiteX7" fmla="*/ 7660585 w 9119478"/>
                <a:gd name="connsiteY7" fmla="*/ 1207653 h 4797448"/>
                <a:gd name="connsiteX8" fmla="*/ 8470210 w 9119478"/>
                <a:gd name="connsiteY8" fmla="*/ 293253 h 4797448"/>
                <a:gd name="connsiteX9" fmla="*/ 8994085 w 9119478"/>
                <a:gd name="connsiteY9" fmla="*/ 17028 h 4797448"/>
                <a:gd name="connsiteX10" fmla="*/ 9079810 w 9119478"/>
                <a:gd name="connsiteY10" fmla="*/ 702828 h 4797448"/>
                <a:gd name="connsiteX11" fmla="*/ 9079810 w 9119478"/>
                <a:gd name="connsiteY11" fmla="*/ 2798328 h 4797448"/>
                <a:gd name="connsiteX12" fmla="*/ 9079810 w 9119478"/>
                <a:gd name="connsiteY12" fmla="*/ 3484128 h 4797448"/>
                <a:gd name="connsiteX13" fmla="*/ 9025456 w 9119478"/>
                <a:gd name="connsiteY13" fmla="*/ 4672382 h 4797448"/>
                <a:gd name="connsiteX14" fmla="*/ 8003662 w 9119478"/>
                <a:gd name="connsiteY14" fmla="*/ 4722339 h 4797448"/>
                <a:gd name="connsiteX15" fmla="*/ 6817175 w 9119478"/>
                <a:gd name="connsiteY15" fmla="*/ 4321783 h 4797448"/>
                <a:gd name="connsiteX16" fmla="*/ 7251010 w 9119478"/>
                <a:gd name="connsiteY16" fmla="*/ 2541153 h 4797448"/>
                <a:gd name="connsiteX17" fmla="*/ 7260535 w 9119478"/>
                <a:gd name="connsiteY17" fmla="*/ 2312553 h 4797448"/>
                <a:gd name="connsiteX18" fmla="*/ 6841435 w 9119478"/>
                <a:gd name="connsiteY18" fmla="*/ 2198253 h 4797448"/>
                <a:gd name="connsiteX19" fmla="*/ 6421319 w 9119478"/>
                <a:gd name="connsiteY19" fmla="*/ 2222708 h 4797448"/>
                <a:gd name="connsiteX20" fmla="*/ 5941812 w 9119478"/>
                <a:gd name="connsiteY20" fmla="*/ 2288765 h 4797448"/>
                <a:gd name="connsiteX21" fmla="*/ 5255401 w 9119478"/>
                <a:gd name="connsiteY21" fmla="*/ 2451244 h 4797448"/>
                <a:gd name="connsiteX22" fmla="*/ 4155385 w 9119478"/>
                <a:gd name="connsiteY22" fmla="*/ 2817378 h 4797448"/>
                <a:gd name="connsiteX23" fmla="*/ 2894314 w 9119478"/>
                <a:gd name="connsiteY23" fmla="*/ 3469394 h 4797448"/>
                <a:gd name="connsiteX24" fmla="*/ 323356 w 9119478"/>
                <a:gd name="connsiteY24" fmla="*/ 4285842 h 4797448"/>
                <a:gd name="connsiteX25" fmla="*/ 30194 w 9119478"/>
                <a:gd name="connsiteY25" fmla="*/ 4337183 h 4797448"/>
                <a:gd name="connsiteX26" fmla="*/ 26364 w 9119478"/>
                <a:gd name="connsiteY26" fmla="*/ 4146710 h 4797448"/>
                <a:gd name="connsiteX27" fmla="*/ 527843 w 9119478"/>
                <a:gd name="connsiteY27" fmla="*/ 4017395 h 4797448"/>
                <a:gd name="connsiteX28" fmla="*/ 2382100 w 9119478"/>
                <a:gd name="connsiteY28" fmla="*/ 3458698 h 4797448"/>
                <a:gd name="connsiteX29" fmla="*/ 1246439 w 9119478"/>
                <a:gd name="connsiteY29" fmla="*/ 3083274 h 4797448"/>
                <a:gd name="connsiteX30" fmla="*/ 2785225 w 9119478"/>
                <a:gd name="connsiteY30" fmla="*/ 3283986 h 4797448"/>
                <a:gd name="connsiteX31" fmla="*/ 3669610 w 9119478"/>
                <a:gd name="connsiteY31" fmla="*/ 2865003 h 4797448"/>
                <a:gd name="connsiteX32" fmla="*/ 4688297 w 9119478"/>
                <a:gd name="connsiteY32" fmla="*/ 2312495 h 4797448"/>
                <a:gd name="connsiteX33" fmla="*/ 2659960 w 9119478"/>
                <a:gd name="connsiteY33" fmla="*/ 2341128 h 4797448"/>
                <a:gd name="connsiteX34" fmla="*/ 907360 w 9119478"/>
                <a:gd name="connsiteY34" fmla="*/ 2226828 h 4797448"/>
                <a:gd name="connsiteX35" fmla="*/ 35823 w 9119478"/>
                <a:gd name="connsiteY35" fmla="*/ 2698315 h 4797448"/>
                <a:gd name="connsiteX36" fmla="*/ 31060 w 9119478"/>
                <a:gd name="connsiteY36" fmla="*/ 2464953 h 4797448"/>
                <a:gd name="connsiteX37" fmla="*/ 602560 w 9119478"/>
                <a:gd name="connsiteY37" fmla="*/ 2064903 h 4797448"/>
                <a:gd name="connsiteX38" fmla="*/ 7248 w 9119478"/>
                <a:gd name="connsiteY38" fmla="*/ 1879166 h 4797448"/>
                <a:gd name="connsiteX39" fmla="*/ 35822 w 9119478"/>
                <a:gd name="connsiteY39" fmla="*/ 1662471 h 4797448"/>
                <a:gd name="connsiteX40" fmla="*/ 288235 w 9119478"/>
                <a:gd name="connsiteY40" fmla="*/ 1741053 h 4797448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323356 w 9119478"/>
                <a:gd name="connsiteY24" fmla="*/ 4285842 h 4790205"/>
                <a:gd name="connsiteX25" fmla="*/ 30194 w 9119478"/>
                <a:gd name="connsiteY25" fmla="*/ 4337183 h 4790205"/>
                <a:gd name="connsiteX26" fmla="*/ 26364 w 9119478"/>
                <a:gd name="connsiteY26" fmla="*/ 4146710 h 4790205"/>
                <a:gd name="connsiteX27" fmla="*/ 527843 w 9119478"/>
                <a:gd name="connsiteY27" fmla="*/ 4017395 h 4790205"/>
                <a:gd name="connsiteX28" fmla="*/ 2382100 w 9119478"/>
                <a:gd name="connsiteY28" fmla="*/ 3458698 h 4790205"/>
                <a:gd name="connsiteX29" fmla="*/ 1246439 w 9119478"/>
                <a:gd name="connsiteY29" fmla="*/ 3083274 h 4790205"/>
                <a:gd name="connsiteX30" fmla="*/ 2785225 w 9119478"/>
                <a:gd name="connsiteY30" fmla="*/ 3283986 h 4790205"/>
                <a:gd name="connsiteX31" fmla="*/ 3669610 w 9119478"/>
                <a:gd name="connsiteY31" fmla="*/ 2865003 h 4790205"/>
                <a:gd name="connsiteX32" fmla="*/ 4688297 w 9119478"/>
                <a:gd name="connsiteY32" fmla="*/ 2312495 h 4790205"/>
                <a:gd name="connsiteX33" fmla="*/ 2659960 w 9119478"/>
                <a:gd name="connsiteY33" fmla="*/ 2341128 h 4790205"/>
                <a:gd name="connsiteX34" fmla="*/ 907360 w 9119478"/>
                <a:gd name="connsiteY34" fmla="*/ 2226828 h 4790205"/>
                <a:gd name="connsiteX35" fmla="*/ 35823 w 9119478"/>
                <a:gd name="connsiteY35" fmla="*/ 2698315 h 4790205"/>
                <a:gd name="connsiteX36" fmla="*/ 31060 w 9119478"/>
                <a:gd name="connsiteY36" fmla="*/ 2464953 h 4790205"/>
                <a:gd name="connsiteX37" fmla="*/ 602560 w 9119478"/>
                <a:gd name="connsiteY37" fmla="*/ 2064903 h 4790205"/>
                <a:gd name="connsiteX38" fmla="*/ 7248 w 9119478"/>
                <a:gd name="connsiteY38" fmla="*/ 1879166 h 4790205"/>
                <a:gd name="connsiteX39" fmla="*/ 35822 w 9119478"/>
                <a:gd name="connsiteY39" fmla="*/ 1662471 h 4790205"/>
                <a:gd name="connsiteX40" fmla="*/ 288235 w 9119478"/>
                <a:gd name="connsiteY40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150730 w 9119478"/>
                <a:gd name="connsiteY24" fmla="*/ 3703277 h 4790205"/>
                <a:gd name="connsiteX25" fmla="*/ 323356 w 9119478"/>
                <a:gd name="connsiteY25" fmla="*/ 4285842 h 4790205"/>
                <a:gd name="connsiteX26" fmla="*/ 30194 w 9119478"/>
                <a:gd name="connsiteY26" fmla="*/ 4337183 h 4790205"/>
                <a:gd name="connsiteX27" fmla="*/ 26364 w 9119478"/>
                <a:gd name="connsiteY27" fmla="*/ 4146710 h 4790205"/>
                <a:gd name="connsiteX28" fmla="*/ 527843 w 9119478"/>
                <a:gd name="connsiteY28" fmla="*/ 4017395 h 4790205"/>
                <a:gd name="connsiteX29" fmla="*/ 2382100 w 9119478"/>
                <a:gd name="connsiteY29" fmla="*/ 3458698 h 4790205"/>
                <a:gd name="connsiteX30" fmla="*/ 1246439 w 9119478"/>
                <a:gd name="connsiteY30" fmla="*/ 3083274 h 4790205"/>
                <a:gd name="connsiteX31" fmla="*/ 2785225 w 9119478"/>
                <a:gd name="connsiteY31" fmla="*/ 3283986 h 4790205"/>
                <a:gd name="connsiteX32" fmla="*/ 3669610 w 9119478"/>
                <a:gd name="connsiteY32" fmla="*/ 2865003 h 4790205"/>
                <a:gd name="connsiteX33" fmla="*/ 4688297 w 9119478"/>
                <a:gd name="connsiteY33" fmla="*/ 2312495 h 4790205"/>
                <a:gd name="connsiteX34" fmla="*/ 2659960 w 9119478"/>
                <a:gd name="connsiteY34" fmla="*/ 2341128 h 4790205"/>
                <a:gd name="connsiteX35" fmla="*/ 907360 w 9119478"/>
                <a:gd name="connsiteY35" fmla="*/ 2226828 h 4790205"/>
                <a:gd name="connsiteX36" fmla="*/ 35823 w 9119478"/>
                <a:gd name="connsiteY36" fmla="*/ 2698315 h 4790205"/>
                <a:gd name="connsiteX37" fmla="*/ 31060 w 9119478"/>
                <a:gd name="connsiteY37" fmla="*/ 2464953 h 4790205"/>
                <a:gd name="connsiteX38" fmla="*/ 602560 w 9119478"/>
                <a:gd name="connsiteY38" fmla="*/ 2064903 h 4790205"/>
                <a:gd name="connsiteX39" fmla="*/ 7248 w 9119478"/>
                <a:gd name="connsiteY39" fmla="*/ 1879166 h 4790205"/>
                <a:gd name="connsiteX40" fmla="*/ 35822 w 9119478"/>
                <a:gd name="connsiteY40" fmla="*/ 1662471 h 4790205"/>
                <a:gd name="connsiteX41" fmla="*/ 288235 w 9119478"/>
                <a:gd name="connsiteY41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150730 w 9119478"/>
                <a:gd name="connsiteY24" fmla="*/ 3703277 h 4790205"/>
                <a:gd name="connsiteX25" fmla="*/ 1794288 w 9119478"/>
                <a:gd name="connsiteY25" fmla="*/ 3830811 h 4790205"/>
                <a:gd name="connsiteX26" fmla="*/ 323356 w 9119478"/>
                <a:gd name="connsiteY26" fmla="*/ 4285842 h 4790205"/>
                <a:gd name="connsiteX27" fmla="*/ 30194 w 9119478"/>
                <a:gd name="connsiteY27" fmla="*/ 4337183 h 4790205"/>
                <a:gd name="connsiteX28" fmla="*/ 26364 w 9119478"/>
                <a:gd name="connsiteY28" fmla="*/ 4146710 h 4790205"/>
                <a:gd name="connsiteX29" fmla="*/ 527843 w 9119478"/>
                <a:gd name="connsiteY29" fmla="*/ 4017395 h 4790205"/>
                <a:gd name="connsiteX30" fmla="*/ 2382100 w 9119478"/>
                <a:gd name="connsiteY30" fmla="*/ 3458698 h 4790205"/>
                <a:gd name="connsiteX31" fmla="*/ 1246439 w 9119478"/>
                <a:gd name="connsiteY31" fmla="*/ 3083274 h 4790205"/>
                <a:gd name="connsiteX32" fmla="*/ 2785225 w 9119478"/>
                <a:gd name="connsiteY32" fmla="*/ 3283986 h 4790205"/>
                <a:gd name="connsiteX33" fmla="*/ 3669610 w 9119478"/>
                <a:gd name="connsiteY33" fmla="*/ 2865003 h 4790205"/>
                <a:gd name="connsiteX34" fmla="*/ 4688297 w 9119478"/>
                <a:gd name="connsiteY34" fmla="*/ 2312495 h 4790205"/>
                <a:gd name="connsiteX35" fmla="*/ 2659960 w 9119478"/>
                <a:gd name="connsiteY35" fmla="*/ 2341128 h 4790205"/>
                <a:gd name="connsiteX36" fmla="*/ 907360 w 9119478"/>
                <a:gd name="connsiteY36" fmla="*/ 2226828 h 4790205"/>
                <a:gd name="connsiteX37" fmla="*/ 35823 w 9119478"/>
                <a:gd name="connsiteY37" fmla="*/ 2698315 h 4790205"/>
                <a:gd name="connsiteX38" fmla="*/ 31060 w 9119478"/>
                <a:gd name="connsiteY38" fmla="*/ 2464953 h 4790205"/>
                <a:gd name="connsiteX39" fmla="*/ 602560 w 9119478"/>
                <a:gd name="connsiteY39" fmla="*/ 2064903 h 4790205"/>
                <a:gd name="connsiteX40" fmla="*/ 7248 w 9119478"/>
                <a:gd name="connsiteY40" fmla="*/ 1879166 h 4790205"/>
                <a:gd name="connsiteX41" fmla="*/ 35822 w 9119478"/>
                <a:gd name="connsiteY41" fmla="*/ 1662471 h 4790205"/>
                <a:gd name="connsiteX42" fmla="*/ 288235 w 9119478"/>
                <a:gd name="connsiteY42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140919 w 9119478"/>
                <a:gd name="connsiteY24" fmla="*/ 3680387 h 4790205"/>
                <a:gd name="connsiteX25" fmla="*/ 1794288 w 9119478"/>
                <a:gd name="connsiteY25" fmla="*/ 3830811 h 4790205"/>
                <a:gd name="connsiteX26" fmla="*/ 323356 w 9119478"/>
                <a:gd name="connsiteY26" fmla="*/ 4285842 h 4790205"/>
                <a:gd name="connsiteX27" fmla="*/ 30194 w 9119478"/>
                <a:gd name="connsiteY27" fmla="*/ 4337183 h 4790205"/>
                <a:gd name="connsiteX28" fmla="*/ 26364 w 9119478"/>
                <a:gd name="connsiteY28" fmla="*/ 4146710 h 4790205"/>
                <a:gd name="connsiteX29" fmla="*/ 527843 w 9119478"/>
                <a:gd name="connsiteY29" fmla="*/ 4017395 h 4790205"/>
                <a:gd name="connsiteX30" fmla="*/ 2382100 w 9119478"/>
                <a:gd name="connsiteY30" fmla="*/ 3458698 h 4790205"/>
                <a:gd name="connsiteX31" fmla="*/ 1246439 w 9119478"/>
                <a:gd name="connsiteY31" fmla="*/ 3083274 h 4790205"/>
                <a:gd name="connsiteX32" fmla="*/ 2785225 w 9119478"/>
                <a:gd name="connsiteY32" fmla="*/ 3283986 h 4790205"/>
                <a:gd name="connsiteX33" fmla="*/ 3669610 w 9119478"/>
                <a:gd name="connsiteY33" fmla="*/ 2865003 h 4790205"/>
                <a:gd name="connsiteX34" fmla="*/ 4688297 w 9119478"/>
                <a:gd name="connsiteY34" fmla="*/ 2312495 h 4790205"/>
                <a:gd name="connsiteX35" fmla="*/ 2659960 w 9119478"/>
                <a:gd name="connsiteY35" fmla="*/ 2341128 h 4790205"/>
                <a:gd name="connsiteX36" fmla="*/ 907360 w 9119478"/>
                <a:gd name="connsiteY36" fmla="*/ 2226828 h 4790205"/>
                <a:gd name="connsiteX37" fmla="*/ 35823 w 9119478"/>
                <a:gd name="connsiteY37" fmla="*/ 2698315 h 4790205"/>
                <a:gd name="connsiteX38" fmla="*/ 31060 w 9119478"/>
                <a:gd name="connsiteY38" fmla="*/ 2464953 h 4790205"/>
                <a:gd name="connsiteX39" fmla="*/ 602560 w 9119478"/>
                <a:gd name="connsiteY39" fmla="*/ 2064903 h 4790205"/>
                <a:gd name="connsiteX40" fmla="*/ 7248 w 9119478"/>
                <a:gd name="connsiteY40" fmla="*/ 1879166 h 4790205"/>
                <a:gd name="connsiteX41" fmla="*/ 35822 w 9119478"/>
                <a:gd name="connsiteY41" fmla="*/ 1662471 h 4790205"/>
                <a:gd name="connsiteX42" fmla="*/ 288235 w 9119478"/>
                <a:gd name="connsiteY42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490820 w 9119478"/>
                <a:gd name="connsiteY24" fmla="*/ 3575743 h 4790205"/>
                <a:gd name="connsiteX25" fmla="*/ 2140919 w 9119478"/>
                <a:gd name="connsiteY25" fmla="*/ 3680387 h 4790205"/>
                <a:gd name="connsiteX26" fmla="*/ 1794288 w 9119478"/>
                <a:gd name="connsiteY26" fmla="*/ 3830811 h 4790205"/>
                <a:gd name="connsiteX27" fmla="*/ 323356 w 9119478"/>
                <a:gd name="connsiteY27" fmla="*/ 4285842 h 4790205"/>
                <a:gd name="connsiteX28" fmla="*/ 30194 w 9119478"/>
                <a:gd name="connsiteY28" fmla="*/ 4337183 h 4790205"/>
                <a:gd name="connsiteX29" fmla="*/ 26364 w 9119478"/>
                <a:gd name="connsiteY29" fmla="*/ 4146710 h 4790205"/>
                <a:gd name="connsiteX30" fmla="*/ 527843 w 9119478"/>
                <a:gd name="connsiteY30" fmla="*/ 4017395 h 4790205"/>
                <a:gd name="connsiteX31" fmla="*/ 2382100 w 9119478"/>
                <a:gd name="connsiteY31" fmla="*/ 3458698 h 4790205"/>
                <a:gd name="connsiteX32" fmla="*/ 1246439 w 9119478"/>
                <a:gd name="connsiteY32" fmla="*/ 3083274 h 4790205"/>
                <a:gd name="connsiteX33" fmla="*/ 2785225 w 9119478"/>
                <a:gd name="connsiteY33" fmla="*/ 3283986 h 4790205"/>
                <a:gd name="connsiteX34" fmla="*/ 3669610 w 9119478"/>
                <a:gd name="connsiteY34" fmla="*/ 2865003 h 4790205"/>
                <a:gd name="connsiteX35" fmla="*/ 4688297 w 9119478"/>
                <a:gd name="connsiteY35" fmla="*/ 2312495 h 4790205"/>
                <a:gd name="connsiteX36" fmla="*/ 2659960 w 9119478"/>
                <a:gd name="connsiteY36" fmla="*/ 2341128 h 4790205"/>
                <a:gd name="connsiteX37" fmla="*/ 907360 w 9119478"/>
                <a:gd name="connsiteY37" fmla="*/ 2226828 h 4790205"/>
                <a:gd name="connsiteX38" fmla="*/ 35823 w 9119478"/>
                <a:gd name="connsiteY38" fmla="*/ 2698315 h 4790205"/>
                <a:gd name="connsiteX39" fmla="*/ 31060 w 9119478"/>
                <a:gd name="connsiteY39" fmla="*/ 2464953 h 4790205"/>
                <a:gd name="connsiteX40" fmla="*/ 602560 w 9119478"/>
                <a:gd name="connsiteY40" fmla="*/ 2064903 h 4790205"/>
                <a:gd name="connsiteX41" fmla="*/ 7248 w 9119478"/>
                <a:gd name="connsiteY41" fmla="*/ 1879166 h 4790205"/>
                <a:gd name="connsiteX42" fmla="*/ 35822 w 9119478"/>
                <a:gd name="connsiteY42" fmla="*/ 1662471 h 4790205"/>
                <a:gd name="connsiteX43" fmla="*/ 288235 w 9119478"/>
                <a:gd name="connsiteY43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490820 w 9119478"/>
                <a:gd name="connsiteY24" fmla="*/ 3575743 h 4790205"/>
                <a:gd name="connsiteX25" fmla="*/ 2140919 w 9119478"/>
                <a:gd name="connsiteY25" fmla="*/ 3680387 h 4790205"/>
                <a:gd name="connsiteX26" fmla="*/ 1915281 w 9119478"/>
                <a:gd name="connsiteY26" fmla="*/ 3758869 h 4790205"/>
                <a:gd name="connsiteX27" fmla="*/ 1794288 w 9119478"/>
                <a:gd name="connsiteY27" fmla="*/ 3830811 h 4790205"/>
                <a:gd name="connsiteX28" fmla="*/ 323356 w 9119478"/>
                <a:gd name="connsiteY28" fmla="*/ 4285842 h 4790205"/>
                <a:gd name="connsiteX29" fmla="*/ 30194 w 9119478"/>
                <a:gd name="connsiteY29" fmla="*/ 4337183 h 4790205"/>
                <a:gd name="connsiteX30" fmla="*/ 26364 w 9119478"/>
                <a:gd name="connsiteY30" fmla="*/ 4146710 h 4790205"/>
                <a:gd name="connsiteX31" fmla="*/ 527843 w 9119478"/>
                <a:gd name="connsiteY31" fmla="*/ 4017395 h 4790205"/>
                <a:gd name="connsiteX32" fmla="*/ 2382100 w 9119478"/>
                <a:gd name="connsiteY32" fmla="*/ 3458698 h 4790205"/>
                <a:gd name="connsiteX33" fmla="*/ 1246439 w 9119478"/>
                <a:gd name="connsiteY33" fmla="*/ 3083274 h 4790205"/>
                <a:gd name="connsiteX34" fmla="*/ 2785225 w 9119478"/>
                <a:gd name="connsiteY34" fmla="*/ 3283986 h 4790205"/>
                <a:gd name="connsiteX35" fmla="*/ 3669610 w 9119478"/>
                <a:gd name="connsiteY35" fmla="*/ 2865003 h 4790205"/>
                <a:gd name="connsiteX36" fmla="*/ 4688297 w 9119478"/>
                <a:gd name="connsiteY36" fmla="*/ 2312495 h 4790205"/>
                <a:gd name="connsiteX37" fmla="*/ 2659960 w 9119478"/>
                <a:gd name="connsiteY37" fmla="*/ 2341128 h 4790205"/>
                <a:gd name="connsiteX38" fmla="*/ 907360 w 9119478"/>
                <a:gd name="connsiteY38" fmla="*/ 2226828 h 4790205"/>
                <a:gd name="connsiteX39" fmla="*/ 35823 w 9119478"/>
                <a:gd name="connsiteY39" fmla="*/ 2698315 h 4790205"/>
                <a:gd name="connsiteX40" fmla="*/ 31060 w 9119478"/>
                <a:gd name="connsiteY40" fmla="*/ 2464953 h 4790205"/>
                <a:gd name="connsiteX41" fmla="*/ 602560 w 9119478"/>
                <a:gd name="connsiteY41" fmla="*/ 2064903 h 4790205"/>
                <a:gd name="connsiteX42" fmla="*/ 7248 w 9119478"/>
                <a:gd name="connsiteY42" fmla="*/ 1879166 h 4790205"/>
                <a:gd name="connsiteX43" fmla="*/ 35822 w 9119478"/>
                <a:gd name="connsiteY43" fmla="*/ 1662471 h 4790205"/>
                <a:gd name="connsiteX44" fmla="*/ 288235 w 9119478"/>
                <a:gd name="connsiteY44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490820 w 9119478"/>
                <a:gd name="connsiteY24" fmla="*/ 3575743 h 4790205"/>
                <a:gd name="connsiteX25" fmla="*/ 2140919 w 9119478"/>
                <a:gd name="connsiteY25" fmla="*/ 3680387 h 4790205"/>
                <a:gd name="connsiteX26" fmla="*/ 1915281 w 9119478"/>
                <a:gd name="connsiteY26" fmla="*/ 3758869 h 4790205"/>
                <a:gd name="connsiteX27" fmla="*/ 1562111 w 9119478"/>
                <a:gd name="connsiteY27" fmla="*/ 3912563 h 4790205"/>
                <a:gd name="connsiteX28" fmla="*/ 323356 w 9119478"/>
                <a:gd name="connsiteY28" fmla="*/ 4285842 h 4790205"/>
                <a:gd name="connsiteX29" fmla="*/ 30194 w 9119478"/>
                <a:gd name="connsiteY29" fmla="*/ 4337183 h 4790205"/>
                <a:gd name="connsiteX30" fmla="*/ 26364 w 9119478"/>
                <a:gd name="connsiteY30" fmla="*/ 4146710 h 4790205"/>
                <a:gd name="connsiteX31" fmla="*/ 527843 w 9119478"/>
                <a:gd name="connsiteY31" fmla="*/ 4017395 h 4790205"/>
                <a:gd name="connsiteX32" fmla="*/ 2382100 w 9119478"/>
                <a:gd name="connsiteY32" fmla="*/ 3458698 h 4790205"/>
                <a:gd name="connsiteX33" fmla="*/ 1246439 w 9119478"/>
                <a:gd name="connsiteY33" fmla="*/ 3083274 h 4790205"/>
                <a:gd name="connsiteX34" fmla="*/ 2785225 w 9119478"/>
                <a:gd name="connsiteY34" fmla="*/ 3283986 h 4790205"/>
                <a:gd name="connsiteX35" fmla="*/ 3669610 w 9119478"/>
                <a:gd name="connsiteY35" fmla="*/ 2865003 h 4790205"/>
                <a:gd name="connsiteX36" fmla="*/ 4688297 w 9119478"/>
                <a:gd name="connsiteY36" fmla="*/ 2312495 h 4790205"/>
                <a:gd name="connsiteX37" fmla="*/ 2659960 w 9119478"/>
                <a:gd name="connsiteY37" fmla="*/ 2341128 h 4790205"/>
                <a:gd name="connsiteX38" fmla="*/ 907360 w 9119478"/>
                <a:gd name="connsiteY38" fmla="*/ 2226828 h 4790205"/>
                <a:gd name="connsiteX39" fmla="*/ 35823 w 9119478"/>
                <a:gd name="connsiteY39" fmla="*/ 2698315 h 4790205"/>
                <a:gd name="connsiteX40" fmla="*/ 31060 w 9119478"/>
                <a:gd name="connsiteY40" fmla="*/ 2464953 h 4790205"/>
                <a:gd name="connsiteX41" fmla="*/ 602560 w 9119478"/>
                <a:gd name="connsiteY41" fmla="*/ 2064903 h 4790205"/>
                <a:gd name="connsiteX42" fmla="*/ 7248 w 9119478"/>
                <a:gd name="connsiteY42" fmla="*/ 1879166 h 4790205"/>
                <a:gd name="connsiteX43" fmla="*/ 35822 w 9119478"/>
                <a:gd name="connsiteY43" fmla="*/ 1662471 h 4790205"/>
                <a:gd name="connsiteX44" fmla="*/ 288235 w 9119478"/>
                <a:gd name="connsiteY44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490820 w 9119478"/>
                <a:gd name="connsiteY24" fmla="*/ 3575743 h 4790205"/>
                <a:gd name="connsiteX25" fmla="*/ 2154000 w 9119478"/>
                <a:gd name="connsiteY25" fmla="*/ 3667307 h 4790205"/>
                <a:gd name="connsiteX26" fmla="*/ 1915281 w 9119478"/>
                <a:gd name="connsiteY26" fmla="*/ 3758869 h 4790205"/>
                <a:gd name="connsiteX27" fmla="*/ 1562111 w 9119478"/>
                <a:gd name="connsiteY27" fmla="*/ 3912563 h 4790205"/>
                <a:gd name="connsiteX28" fmla="*/ 323356 w 9119478"/>
                <a:gd name="connsiteY28" fmla="*/ 4285842 h 4790205"/>
                <a:gd name="connsiteX29" fmla="*/ 30194 w 9119478"/>
                <a:gd name="connsiteY29" fmla="*/ 4337183 h 4790205"/>
                <a:gd name="connsiteX30" fmla="*/ 26364 w 9119478"/>
                <a:gd name="connsiteY30" fmla="*/ 4146710 h 4790205"/>
                <a:gd name="connsiteX31" fmla="*/ 527843 w 9119478"/>
                <a:gd name="connsiteY31" fmla="*/ 4017395 h 4790205"/>
                <a:gd name="connsiteX32" fmla="*/ 2382100 w 9119478"/>
                <a:gd name="connsiteY32" fmla="*/ 3458698 h 4790205"/>
                <a:gd name="connsiteX33" fmla="*/ 1246439 w 9119478"/>
                <a:gd name="connsiteY33" fmla="*/ 3083274 h 4790205"/>
                <a:gd name="connsiteX34" fmla="*/ 2785225 w 9119478"/>
                <a:gd name="connsiteY34" fmla="*/ 3283986 h 4790205"/>
                <a:gd name="connsiteX35" fmla="*/ 3669610 w 9119478"/>
                <a:gd name="connsiteY35" fmla="*/ 2865003 h 4790205"/>
                <a:gd name="connsiteX36" fmla="*/ 4688297 w 9119478"/>
                <a:gd name="connsiteY36" fmla="*/ 2312495 h 4790205"/>
                <a:gd name="connsiteX37" fmla="*/ 2659960 w 9119478"/>
                <a:gd name="connsiteY37" fmla="*/ 2341128 h 4790205"/>
                <a:gd name="connsiteX38" fmla="*/ 907360 w 9119478"/>
                <a:gd name="connsiteY38" fmla="*/ 2226828 h 4790205"/>
                <a:gd name="connsiteX39" fmla="*/ 35823 w 9119478"/>
                <a:gd name="connsiteY39" fmla="*/ 2698315 h 4790205"/>
                <a:gd name="connsiteX40" fmla="*/ 31060 w 9119478"/>
                <a:gd name="connsiteY40" fmla="*/ 2464953 h 4790205"/>
                <a:gd name="connsiteX41" fmla="*/ 602560 w 9119478"/>
                <a:gd name="connsiteY41" fmla="*/ 2064903 h 4790205"/>
                <a:gd name="connsiteX42" fmla="*/ 7248 w 9119478"/>
                <a:gd name="connsiteY42" fmla="*/ 1879166 h 4790205"/>
                <a:gd name="connsiteX43" fmla="*/ 35822 w 9119478"/>
                <a:gd name="connsiteY43" fmla="*/ 1662471 h 4790205"/>
                <a:gd name="connsiteX44" fmla="*/ 288235 w 9119478"/>
                <a:gd name="connsiteY44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471200 w 9119478"/>
                <a:gd name="connsiteY24" fmla="*/ 3572474 h 4790205"/>
                <a:gd name="connsiteX25" fmla="*/ 2154000 w 9119478"/>
                <a:gd name="connsiteY25" fmla="*/ 3667307 h 4790205"/>
                <a:gd name="connsiteX26" fmla="*/ 1915281 w 9119478"/>
                <a:gd name="connsiteY26" fmla="*/ 3758869 h 4790205"/>
                <a:gd name="connsiteX27" fmla="*/ 1562111 w 9119478"/>
                <a:gd name="connsiteY27" fmla="*/ 3912563 h 4790205"/>
                <a:gd name="connsiteX28" fmla="*/ 323356 w 9119478"/>
                <a:gd name="connsiteY28" fmla="*/ 4285842 h 4790205"/>
                <a:gd name="connsiteX29" fmla="*/ 30194 w 9119478"/>
                <a:gd name="connsiteY29" fmla="*/ 4337183 h 4790205"/>
                <a:gd name="connsiteX30" fmla="*/ 26364 w 9119478"/>
                <a:gd name="connsiteY30" fmla="*/ 4146710 h 4790205"/>
                <a:gd name="connsiteX31" fmla="*/ 527843 w 9119478"/>
                <a:gd name="connsiteY31" fmla="*/ 4017395 h 4790205"/>
                <a:gd name="connsiteX32" fmla="*/ 2382100 w 9119478"/>
                <a:gd name="connsiteY32" fmla="*/ 3458698 h 4790205"/>
                <a:gd name="connsiteX33" fmla="*/ 1246439 w 9119478"/>
                <a:gd name="connsiteY33" fmla="*/ 3083274 h 4790205"/>
                <a:gd name="connsiteX34" fmla="*/ 2785225 w 9119478"/>
                <a:gd name="connsiteY34" fmla="*/ 3283986 h 4790205"/>
                <a:gd name="connsiteX35" fmla="*/ 3669610 w 9119478"/>
                <a:gd name="connsiteY35" fmla="*/ 2865003 h 4790205"/>
                <a:gd name="connsiteX36" fmla="*/ 4688297 w 9119478"/>
                <a:gd name="connsiteY36" fmla="*/ 2312495 h 4790205"/>
                <a:gd name="connsiteX37" fmla="*/ 2659960 w 9119478"/>
                <a:gd name="connsiteY37" fmla="*/ 2341128 h 4790205"/>
                <a:gd name="connsiteX38" fmla="*/ 907360 w 9119478"/>
                <a:gd name="connsiteY38" fmla="*/ 2226828 h 4790205"/>
                <a:gd name="connsiteX39" fmla="*/ 35823 w 9119478"/>
                <a:gd name="connsiteY39" fmla="*/ 2698315 h 4790205"/>
                <a:gd name="connsiteX40" fmla="*/ 31060 w 9119478"/>
                <a:gd name="connsiteY40" fmla="*/ 2464953 h 4790205"/>
                <a:gd name="connsiteX41" fmla="*/ 602560 w 9119478"/>
                <a:gd name="connsiteY41" fmla="*/ 2064903 h 4790205"/>
                <a:gd name="connsiteX42" fmla="*/ 7248 w 9119478"/>
                <a:gd name="connsiteY42" fmla="*/ 1879166 h 4790205"/>
                <a:gd name="connsiteX43" fmla="*/ 35822 w 9119478"/>
                <a:gd name="connsiteY43" fmla="*/ 1662471 h 4790205"/>
                <a:gd name="connsiteX44" fmla="*/ 288235 w 9119478"/>
                <a:gd name="connsiteY44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611814 w 9119478"/>
                <a:gd name="connsiteY24" fmla="*/ 3572473 h 4790205"/>
                <a:gd name="connsiteX25" fmla="*/ 2471200 w 9119478"/>
                <a:gd name="connsiteY25" fmla="*/ 3572474 h 4790205"/>
                <a:gd name="connsiteX26" fmla="*/ 2154000 w 9119478"/>
                <a:gd name="connsiteY26" fmla="*/ 3667307 h 4790205"/>
                <a:gd name="connsiteX27" fmla="*/ 1915281 w 9119478"/>
                <a:gd name="connsiteY27" fmla="*/ 3758869 h 4790205"/>
                <a:gd name="connsiteX28" fmla="*/ 1562111 w 9119478"/>
                <a:gd name="connsiteY28" fmla="*/ 3912563 h 4790205"/>
                <a:gd name="connsiteX29" fmla="*/ 323356 w 9119478"/>
                <a:gd name="connsiteY29" fmla="*/ 4285842 h 4790205"/>
                <a:gd name="connsiteX30" fmla="*/ 30194 w 9119478"/>
                <a:gd name="connsiteY30" fmla="*/ 4337183 h 4790205"/>
                <a:gd name="connsiteX31" fmla="*/ 26364 w 9119478"/>
                <a:gd name="connsiteY31" fmla="*/ 4146710 h 4790205"/>
                <a:gd name="connsiteX32" fmla="*/ 527843 w 9119478"/>
                <a:gd name="connsiteY32" fmla="*/ 4017395 h 4790205"/>
                <a:gd name="connsiteX33" fmla="*/ 2382100 w 9119478"/>
                <a:gd name="connsiteY33" fmla="*/ 3458698 h 4790205"/>
                <a:gd name="connsiteX34" fmla="*/ 1246439 w 9119478"/>
                <a:gd name="connsiteY34" fmla="*/ 3083274 h 4790205"/>
                <a:gd name="connsiteX35" fmla="*/ 2785225 w 9119478"/>
                <a:gd name="connsiteY35" fmla="*/ 3283986 h 4790205"/>
                <a:gd name="connsiteX36" fmla="*/ 3669610 w 9119478"/>
                <a:gd name="connsiteY36" fmla="*/ 2865003 h 4790205"/>
                <a:gd name="connsiteX37" fmla="*/ 4688297 w 9119478"/>
                <a:gd name="connsiteY37" fmla="*/ 2312495 h 4790205"/>
                <a:gd name="connsiteX38" fmla="*/ 2659960 w 9119478"/>
                <a:gd name="connsiteY38" fmla="*/ 2341128 h 4790205"/>
                <a:gd name="connsiteX39" fmla="*/ 907360 w 9119478"/>
                <a:gd name="connsiteY39" fmla="*/ 2226828 h 4790205"/>
                <a:gd name="connsiteX40" fmla="*/ 35823 w 9119478"/>
                <a:gd name="connsiteY40" fmla="*/ 2698315 h 4790205"/>
                <a:gd name="connsiteX41" fmla="*/ 31060 w 9119478"/>
                <a:gd name="connsiteY41" fmla="*/ 2464953 h 4790205"/>
                <a:gd name="connsiteX42" fmla="*/ 602560 w 9119478"/>
                <a:gd name="connsiteY42" fmla="*/ 2064903 h 4790205"/>
                <a:gd name="connsiteX43" fmla="*/ 7248 w 9119478"/>
                <a:gd name="connsiteY43" fmla="*/ 1879166 h 4790205"/>
                <a:gd name="connsiteX44" fmla="*/ 35822 w 9119478"/>
                <a:gd name="connsiteY44" fmla="*/ 1662471 h 4790205"/>
                <a:gd name="connsiteX45" fmla="*/ 288235 w 9119478"/>
                <a:gd name="connsiteY45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611814 w 9119478"/>
                <a:gd name="connsiteY24" fmla="*/ 3572473 h 4790205"/>
                <a:gd name="connsiteX25" fmla="*/ 2471200 w 9119478"/>
                <a:gd name="connsiteY25" fmla="*/ 3572474 h 4790205"/>
                <a:gd name="connsiteX26" fmla="*/ 2154000 w 9119478"/>
                <a:gd name="connsiteY26" fmla="*/ 3667307 h 4790205"/>
                <a:gd name="connsiteX27" fmla="*/ 1954523 w 9119478"/>
                <a:gd name="connsiteY27" fmla="*/ 3778489 h 4790205"/>
                <a:gd name="connsiteX28" fmla="*/ 1562111 w 9119478"/>
                <a:gd name="connsiteY28" fmla="*/ 3912563 h 4790205"/>
                <a:gd name="connsiteX29" fmla="*/ 323356 w 9119478"/>
                <a:gd name="connsiteY29" fmla="*/ 4285842 h 4790205"/>
                <a:gd name="connsiteX30" fmla="*/ 30194 w 9119478"/>
                <a:gd name="connsiteY30" fmla="*/ 4337183 h 4790205"/>
                <a:gd name="connsiteX31" fmla="*/ 26364 w 9119478"/>
                <a:gd name="connsiteY31" fmla="*/ 4146710 h 4790205"/>
                <a:gd name="connsiteX32" fmla="*/ 527843 w 9119478"/>
                <a:gd name="connsiteY32" fmla="*/ 4017395 h 4790205"/>
                <a:gd name="connsiteX33" fmla="*/ 2382100 w 9119478"/>
                <a:gd name="connsiteY33" fmla="*/ 3458698 h 4790205"/>
                <a:gd name="connsiteX34" fmla="*/ 1246439 w 9119478"/>
                <a:gd name="connsiteY34" fmla="*/ 3083274 h 4790205"/>
                <a:gd name="connsiteX35" fmla="*/ 2785225 w 9119478"/>
                <a:gd name="connsiteY35" fmla="*/ 3283986 h 4790205"/>
                <a:gd name="connsiteX36" fmla="*/ 3669610 w 9119478"/>
                <a:gd name="connsiteY36" fmla="*/ 2865003 h 4790205"/>
                <a:gd name="connsiteX37" fmla="*/ 4688297 w 9119478"/>
                <a:gd name="connsiteY37" fmla="*/ 2312495 h 4790205"/>
                <a:gd name="connsiteX38" fmla="*/ 2659960 w 9119478"/>
                <a:gd name="connsiteY38" fmla="*/ 2341128 h 4790205"/>
                <a:gd name="connsiteX39" fmla="*/ 907360 w 9119478"/>
                <a:gd name="connsiteY39" fmla="*/ 2226828 h 4790205"/>
                <a:gd name="connsiteX40" fmla="*/ 35823 w 9119478"/>
                <a:gd name="connsiteY40" fmla="*/ 2698315 h 4790205"/>
                <a:gd name="connsiteX41" fmla="*/ 31060 w 9119478"/>
                <a:gd name="connsiteY41" fmla="*/ 2464953 h 4790205"/>
                <a:gd name="connsiteX42" fmla="*/ 602560 w 9119478"/>
                <a:gd name="connsiteY42" fmla="*/ 2064903 h 4790205"/>
                <a:gd name="connsiteX43" fmla="*/ 7248 w 9119478"/>
                <a:gd name="connsiteY43" fmla="*/ 1879166 h 4790205"/>
                <a:gd name="connsiteX44" fmla="*/ 35822 w 9119478"/>
                <a:gd name="connsiteY44" fmla="*/ 1662471 h 4790205"/>
                <a:gd name="connsiteX45" fmla="*/ 288235 w 9119478"/>
                <a:gd name="connsiteY45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611814 w 9119478"/>
                <a:gd name="connsiteY24" fmla="*/ 3572473 h 4790205"/>
                <a:gd name="connsiteX25" fmla="*/ 2471200 w 9119478"/>
                <a:gd name="connsiteY25" fmla="*/ 3572474 h 4790205"/>
                <a:gd name="connsiteX26" fmla="*/ 2154000 w 9119478"/>
                <a:gd name="connsiteY26" fmla="*/ 3667307 h 4790205"/>
                <a:gd name="connsiteX27" fmla="*/ 1892391 w 9119478"/>
                <a:gd name="connsiteY27" fmla="*/ 3794840 h 4790205"/>
                <a:gd name="connsiteX28" fmla="*/ 1562111 w 9119478"/>
                <a:gd name="connsiteY28" fmla="*/ 3912563 h 4790205"/>
                <a:gd name="connsiteX29" fmla="*/ 323356 w 9119478"/>
                <a:gd name="connsiteY29" fmla="*/ 4285842 h 4790205"/>
                <a:gd name="connsiteX30" fmla="*/ 30194 w 9119478"/>
                <a:gd name="connsiteY30" fmla="*/ 4337183 h 4790205"/>
                <a:gd name="connsiteX31" fmla="*/ 26364 w 9119478"/>
                <a:gd name="connsiteY31" fmla="*/ 4146710 h 4790205"/>
                <a:gd name="connsiteX32" fmla="*/ 527843 w 9119478"/>
                <a:gd name="connsiteY32" fmla="*/ 4017395 h 4790205"/>
                <a:gd name="connsiteX33" fmla="*/ 2382100 w 9119478"/>
                <a:gd name="connsiteY33" fmla="*/ 3458698 h 4790205"/>
                <a:gd name="connsiteX34" fmla="*/ 1246439 w 9119478"/>
                <a:gd name="connsiteY34" fmla="*/ 3083274 h 4790205"/>
                <a:gd name="connsiteX35" fmla="*/ 2785225 w 9119478"/>
                <a:gd name="connsiteY35" fmla="*/ 3283986 h 4790205"/>
                <a:gd name="connsiteX36" fmla="*/ 3669610 w 9119478"/>
                <a:gd name="connsiteY36" fmla="*/ 2865003 h 4790205"/>
                <a:gd name="connsiteX37" fmla="*/ 4688297 w 9119478"/>
                <a:gd name="connsiteY37" fmla="*/ 2312495 h 4790205"/>
                <a:gd name="connsiteX38" fmla="*/ 2659960 w 9119478"/>
                <a:gd name="connsiteY38" fmla="*/ 2341128 h 4790205"/>
                <a:gd name="connsiteX39" fmla="*/ 907360 w 9119478"/>
                <a:gd name="connsiteY39" fmla="*/ 2226828 h 4790205"/>
                <a:gd name="connsiteX40" fmla="*/ 35823 w 9119478"/>
                <a:gd name="connsiteY40" fmla="*/ 2698315 h 4790205"/>
                <a:gd name="connsiteX41" fmla="*/ 31060 w 9119478"/>
                <a:gd name="connsiteY41" fmla="*/ 2464953 h 4790205"/>
                <a:gd name="connsiteX42" fmla="*/ 602560 w 9119478"/>
                <a:gd name="connsiteY42" fmla="*/ 2064903 h 4790205"/>
                <a:gd name="connsiteX43" fmla="*/ 7248 w 9119478"/>
                <a:gd name="connsiteY43" fmla="*/ 1879166 h 4790205"/>
                <a:gd name="connsiteX44" fmla="*/ 35822 w 9119478"/>
                <a:gd name="connsiteY44" fmla="*/ 1662471 h 4790205"/>
                <a:gd name="connsiteX45" fmla="*/ 288235 w 9119478"/>
                <a:gd name="connsiteY45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611814 w 9119478"/>
                <a:gd name="connsiteY24" fmla="*/ 3572473 h 4790205"/>
                <a:gd name="connsiteX25" fmla="*/ 2471200 w 9119478"/>
                <a:gd name="connsiteY25" fmla="*/ 3572474 h 4790205"/>
                <a:gd name="connsiteX26" fmla="*/ 2108219 w 9119478"/>
                <a:gd name="connsiteY26" fmla="*/ 3693468 h 4790205"/>
                <a:gd name="connsiteX27" fmla="*/ 1892391 w 9119478"/>
                <a:gd name="connsiteY27" fmla="*/ 3794840 h 4790205"/>
                <a:gd name="connsiteX28" fmla="*/ 1562111 w 9119478"/>
                <a:gd name="connsiteY28" fmla="*/ 3912563 h 4790205"/>
                <a:gd name="connsiteX29" fmla="*/ 323356 w 9119478"/>
                <a:gd name="connsiteY29" fmla="*/ 4285842 h 4790205"/>
                <a:gd name="connsiteX30" fmla="*/ 30194 w 9119478"/>
                <a:gd name="connsiteY30" fmla="*/ 4337183 h 4790205"/>
                <a:gd name="connsiteX31" fmla="*/ 26364 w 9119478"/>
                <a:gd name="connsiteY31" fmla="*/ 4146710 h 4790205"/>
                <a:gd name="connsiteX32" fmla="*/ 527843 w 9119478"/>
                <a:gd name="connsiteY32" fmla="*/ 4017395 h 4790205"/>
                <a:gd name="connsiteX33" fmla="*/ 2382100 w 9119478"/>
                <a:gd name="connsiteY33" fmla="*/ 3458698 h 4790205"/>
                <a:gd name="connsiteX34" fmla="*/ 1246439 w 9119478"/>
                <a:gd name="connsiteY34" fmla="*/ 3083274 h 4790205"/>
                <a:gd name="connsiteX35" fmla="*/ 2785225 w 9119478"/>
                <a:gd name="connsiteY35" fmla="*/ 3283986 h 4790205"/>
                <a:gd name="connsiteX36" fmla="*/ 3669610 w 9119478"/>
                <a:gd name="connsiteY36" fmla="*/ 2865003 h 4790205"/>
                <a:gd name="connsiteX37" fmla="*/ 4688297 w 9119478"/>
                <a:gd name="connsiteY37" fmla="*/ 2312495 h 4790205"/>
                <a:gd name="connsiteX38" fmla="*/ 2659960 w 9119478"/>
                <a:gd name="connsiteY38" fmla="*/ 2341128 h 4790205"/>
                <a:gd name="connsiteX39" fmla="*/ 907360 w 9119478"/>
                <a:gd name="connsiteY39" fmla="*/ 2226828 h 4790205"/>
                <a:gd name="connsiteX40" fmla="*/ 35823 w 9119478"/>
                <a:gd name="connsiteY40" fmla="*/ 2698315 h 4790205"/>
                <a:gd name="connsiteX41" fmla="*/ 31060 w 9119478"/>
                <a:gd name="connsiteY41" fmla="*/ 2464953 h 4790205"/>
                <a:gd name="connsiteX42" fmla="*/ 602560 w 9119478"/>
                <a:gd name="connsiteY42" fmla="*/ 2064903 h 4790205"/>
                <a:gd name="connsiteX43" fmla="*/ 7248 w 9119478"/>
                <a:gd name="connsiteY43" fmla="*/ 1879166 h 4790205"/>
                <a:gd name="connsiteX44" fmla="*/ 35822 w 9119478"/>
                <a:gd name="connsiteY44" fmla="*/ 1662471 h 4790205"/>
                <a:gd name="connsiteX45" fmla="*/ 288235 w 9119478"/>
                <a:gd name="connsiteY45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611814 w 9119478"/>
                <a:gd name="connsiteY24" fmla="*/ 3572473 h 4790205"/>
                <a:gd name="connsiteX25" fmla="*/ 2425418 w 9119478"/>
                <a:gd name="connsiteY25" fmla="*/ 3592095 h 4790205"/>
                <a:gd name="connsiteX26" fmla="*/ 2108219 w 9119478"/>
                <a:gd name="connsiteY26" fmla="*/ 3693468 h 4790205"/>
                <a:gd name="connsiteX27" fmla="*/ 1892391 w 9119478"/>
                <a:gd name="connsiteY27" fmla="*/ 3794840 h 4790205"/>
                <a:gd name="connsiteX28" fmla="*/ 1562111 w 9119478"/>
                <a:gd name="connsiteY28" fmla="*/ 3912563 h 4790205"/>
                <a:gd name="connsiteX29" fmla="*/ 323356 w 9119478"/>
                <a:gd name="connsiteY29" fmla="*/ 4285842 h 4790205"/>
                <a:gd name="connsiteX30" fmla="*/ 30194 w 9119478"/>
                <a:gd name="connsiteY30" fmla="*/ 4337183 h 4790205"/>
                <a:gd name="connsiteX31" fmla="*/ 26364 w 9119478"/>
                <a:gd name="connsiteY31" fmla="*/ 4146710 h 4790205"/>
                <a:gd name="connsiteX32" fmla="*/ 527843 w 9119478"/>
                <a:gd name="connsiteY32" fmla="*/ 4017395 h 4790205"/>
                <a:gd name="connsiteX33" fmla="*/ 2382100 w 9119478"/>
                <a:gd name="connsiteY33" fmla="*/ 3458698 h 4790205"/>
                <a:gd name="connsiteX34" fmla="*/ 1246439 w 9119478"/>
                <a:gd name="connsiteY34" fmla="*/ 3083274 h 4790205"/>
                <a:gd name="connsiteX35" fmla="*/ 2785225 w 9119478"/>
                <a:gd name="connsiteY35" fmla="*/ 3283986 h 4790205"/>
                <a:gd name="connsiteX36" fmla="*/ 3669610 w 9119478"/>
                <a:gd name="connsiteY36" fmla="*/ 2865003 h 4790205"/>
                <a:gd name="connsiteX37" fmla="*/ 4688297 w 9119478"/>
                <a:gd name="connsiteY37" fmla="*/ 2312495 h 4790205"/>
                <a:gd name="connsiteX38" fmla="*/ 2659960 w 9119478"/>
                <a:gd name="connsiteY38" fmla="*/ 2341128 h 4790205"/>
                <a:gd name="connsiteX39" fmla="*/ 907360 w 9119478"/>
                <a:gd name="connsiteY39" fmla="*/ 2226828 h 4790205"/>
                <a:gd name="connsiteX40" fmla="*/ 35823 w 9119478"/>
                <a:gd name="connsiteY40" fmla="*/ 2698315 h 4790205"/>
                <a:gd name="connsiteX41" fmla="*/ 31060 w 9119478"/>
                <a:gd name="connsiteY41" fmla="*/ 2464953 h 4790205"/>
                <a:gd name="connsiteX42" fmla="*/ 602560 w 9119478"/>
                <a:gd name="connsiteY42" fmla="*/ 2064903 h 4790205"/>
                <a:gd name="connsiteX43" fmla="*/ 7248 w 9119478"/>
                <a:gd name="connsiteY43" fmla="*/ 1879166 h 4790205"/>
                <a:gd name="connsiteX44" fmla="*/ 35822 w 9119478"/>
                <a:gd name="connsiteY44" fmla="*/ 1662471 h 4790205"/>
                <a:gd name="connsiteX45" fmla="*/ 288235 w 9119478"/>
                <a:gd name="connsiteY45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660866 w 9119478"/>
                <a:gd name="connsiteY24" fmla="*/ 3575743 h 4790205"/>
                <a:gd name="connsiteX25" fmla="*/ 2425418 w 9119478"/>
                <a:gd name="connsiteY25" fmla="*/ 3592095 h 4790205"/>
                <a:gd name="connsiteX26" fmla="*/ 2108219 w 9119478"/>
                <a:gd name="connsiteY26" fmla="*/ 3693468 h 4790205"/>
                <a:gd name="connsiteX27" fmla="*/ 1892391 w 9119478"/>
                <a:gd name="connsiteY27" fmla="*/ 3794840 h 4790205"/>
                <a:gd name="connsiteX28" fmla="*/ 1562111 w 9119478"/>
                <a:gd name="connsiteY28" fmla="*/ 3912563 h 4790205"/>
                <a:gd name="connsiteX29" fmla="*/ 323356 w 9119478"/>
                <a:gd name="connsiteY29" fmla="*/ 4285842 h 4790205"/>
                <a:gd name="connsiteX30" fmla="*/ 30194 w 9119478"/>
                <a:gd name="connsiteY30" fmla="*/ 4337183 h 4790205"/>
                <a:gd name="connsiteX31" fmla="*/ 26364 w 9119478"/>
                <a:gd name="connsiteY31" fmla="*/ 4146710 h 4790205"/>
                <a:gd name="connsiteX32" fmla="*/ 527843 w 9119478"/>
                <a:gd name="connsiteY32" fmla="*/ 4017395 h 4790205"/>
                <a:gd name="connsiteX33" fmla="*/ 2382100 w 9119478"/>
                <a:gd name="connsiteY33" fmla="*/ 3458698 h 4790205"/>
                <a:gd name="connsiteX34" fmla="*/ 1246439 w 9119478"/>
                <a:gd name="connsiteY34" fmla="*/ 3083274 h 4790205"/>
                <a:gd name="connsiteX35" fmla="*/ 2785225 w 9119478"/>
                <a:gd name="connsiteY35" fmla="*/ 3283986 h 4790205"/>
                <a:gd name="connsiteX36" fmla="*/ 3669610 w 9119478"/>
                <a:gd name="connsiteY36" fmla="*/ 2865003 h 4790205"/>
                <a:gd name="connsiteX37" fmla="*/ 4688297 w 9119478"/>
                <a:gd name="connsiteY37" fmla="*/ 2312495 h 4790205"/>
                <a:gd name="connsiteX38" fmla="*/ 2659960 w 9119478"/>
                <a:gd name="connsiteY38" fmla="*/ 2341128 h 4790205"/>
                <a:gd name="connsiteX39" fmla="*/ 907360 w 9119478"/>
                <a:gd name="connsiteY39" fmla="*/ 2226828 h 4790205"/>
                <a:gd name="connsiteX40" fmla="*/ 35823 w 9119478"/>
                <a:gd name="connsiteY40" fmla="*/ 2698315 h 4790205"/>
                <a:gd name="connsiteX41" fmla="*/ 31060 w 9119478"/>
                <a:gd name="connsiteY41" fmla="*/ 2464953 h 4790205"/>
                <a:gd name="connsiteX42" fmla="*/ 602560 w 9119478"/>
                <a:gd name="connsiteY42" fmla="*/ 2064903 h 4790205"/>
                <a:gd name="connsiteX43" fmla="*/ 7248 w 9119478"/>
                <a:gd name="connsiteY43" fmla="*/ 1879166 h 4790205"/>
                <a:gd name="connsiteX44" fmla="*/ 35822 w 9119478"/>
                <a:gd name="connsiteY44" fmla="*/ 1662471 h 4790205"/>
                <a:gd name="connsiteX45" fmla="*/ 288235 w 9119478"/>
                <a:gd name="connsiteY45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644515 w 9119478"/>
                <a:gd name="connsiteY24" fmla="*/ 3575743 h 4790205"/>
                <a:gd name="connsiteX25" fmla="*/ 2425418 w 9119478"/>
                <a:gd name="connsiteY25" fmla="*/ 3592095 h 4790205"/>
                <a:gd name="connsiteX26" fmla="*/ 2108219 w 9119478"/>
                <a:gd name="connsiteY26" fmla="*/ 3693468 h 4790205"/>
                <a:gd name="connsiteX27" fmla="*/ 1892391 w 9119478"/>
                <a:gd name="connsiteY27" fmla="*/ 3794840 h 4790205"/>
                <a:gd name="connsiteX28" fmla="*/ 1562111 w 9119478"/>
                <a:gd name="connsiteY28" fmla="*/ 3912563 h 4790205"/>
                <a:gd name="connsiteX29" fmla="*/ 323356 w 9119478"/>
                <a:gd name="connsiteY29" fmla="*/ 4285842 h 4790205"/>
                <a:gd name="connsiteX30" fmla="*/ 30194 w 9119478"/>
                <a:gd name="connsiteY30" fmla="*/ 4337183 h 4790205"/>
                <a:gd name="connsiteX31" fmla="*/ 26364 w 9119478"/>
                <a:gd name="connsiteY31" fmla="*/ 4146710 h 4790205"/>
                <a:gd name="connsiteX32" fmla="*/ 527843 w 9119478"/>
                <a:gd name="connsiteY32" fmla="*/ 4017395 h 4790205"/>
                <a:gd name="connsiteX33" fmla="*/ 2382100 w 9119478"/>
                <a:gd name="connsiteY33" fmla="*/ 3458698 h 4790205"/>
                <a:gd name="connsiteX34" fmla="*/ 1246439 w 9119478"/>
                <a:gd name="connsiteY34" fmla="*/ 3083274 h 4790205"/>
                <a:gd name="connsiteX35" fmla="*/ 2785225 w 9119478"/>
                <a:gd name="connsiteY35" fmla="*/ 3283986 h 4790205"/>
                <a:gd name="connsiteX36" fmla="*/ 3669610 w 9119478"/>
                <a:gd name="connsiteY36" fmla="*/ 2865003 h 4790205"/>
                <a:gd name="connsiteX37" fmla="*/ 4688297 w 9119478"/>
                <a:gd name="connsiteY37" fmla="*/ 2312495 h 4790205"/>
                <a:gd name="connsiteX38" fmla="*/ 2659960 w 9119478"/>
                <a:gd name="connsiteY38" fmla="*/ 2341128 h 4790205"/>
                <a:gd name="connsiteX39" fmla="*/ 907360 w 9119478"/>
                <a:gd name="connsiteY39" fmla="*/ 2226828 h 4790205"/>
                <a:gd name="connsiteX40" fmla="*/ 35823 w 9119478"/>
                <a:gd name="connsiteY40" fmla="*/ 2698315 h 4790205"/>
                <a:gd name="connsiteX41" fmla="*/ 31060 w 9119478"/>
                <a:gd name="connsiteY41" fmla="*/ 2464953 h 4790205"/>
                <a:gd name="connsiteX42" fmla="*/ 602560 w 9119478"/>
                <a:gd name="connsiteY42" fmla="*/ 2064903 h 4790205"/>
                <a:gd name="connsiteX43" fmla="*/ 7248 w 9119478"/>
                <a:gd name="connsiteY43" fmla="*/ 1879166 h 4790205"/>
                <a:gd name="connsiteX44" fmla="*/ 35822 w 9119478"/>
                <a:gd name="connsiteY44" fmla="*/ 1662471 h 4790205"/>
                <a:gd name="connsiteX45" fmla="*/ 288235 w 9119478"/>
                <a:gd name="connsiteY45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644515 w 9119478"/>
                <a:gd name="connsiteY24" fmla="*/ 3575743 h 4790205"/>
                <a:gd name="connsiteX25" fmla="*/ 2461389 w 9119478"/>
                <a:gd name="connsiteY25" fmla="*/ 3575745 h 4790205"/>
                <a:gd name="connsiteX26" fmla="*/ 2108219 w 9119478"/>
                <a:gd name="connsiteY26" fmla="*/ 3693468 h 4790205"/>
                <a:gd name="connsiteX27" fmla="*/ 1892391 w 9119478"/>
                <a:gd name="connsiteY27" fmla="*/ 3794840 h 4790205"/>
                <a:gd name="connsiteX28" fmla="*/ 1562111 w 9119478"/>
                <a:gd name="connsiteY28" fmla="*/ 3912563 h 4790205"/>
                <a:gd name="connsiteX29" fmla="*/ 323356 w 9119478"/>
                <a:gd name="connsiteY29" fmla="*/ 4285842 h 4790205"/>
                <a:gd name="connsiteX30" fmla="*/ 30194 w 9119478"/>
                <a:gd name="connsiteY30" fmla="*/ 4337183 h 4790205"/>
                <a:gd name="connsiteX31" fmla="*/ 26364 w 9119478"/>
                <a:gd name="connsiteY31" fmla="*/ 4146710 h 4790205"/>
                <a:gd name="connsiteX32" fmla="*/ 527843 w 9119478"/>
                <a:gd name="connsiteY32" fmla="*/ 4017395 h 4790205"/>
                <a:gd name="connsiteX33" fmla="*/ 2382100 w 9119478"/>
                <a:gd name="connsiteY33" fmla="*/ 3458698 h 4790205"/>
                <a:gd name="connsiteX34" fmla="*/ 1246439 w 9119478"/>
                <a:gd name="connsiteY34" fmla="*/ 3083274 h 4790205"/>
                <a:gd name="connsiteX35" fmla="*/ 2785225 w 9119478"/>
                <a:gd name="connsiteY35" fmla="*/ 3283986 h 4790205"/>
                <a:gd name="connsiteX36" fmla="*/ 3669610 w 9119478"/>
                <a:gd name="connsiteY36" fmla="*/ 2865003 h 4790205"/>
                <a:gd name="connsiteX37" fmla="*/ 4688297 w 9119478"/>
                <a:gd name="connsiteY37" fmla="*/ 2312495 h 4790205"/>
                <a:gd name="connsiteX38" fmla="*/ 2659960 w 9119478"/>
                <a:gd name="connsiteY38" fmla="*/ 2341128 h 4790205"/>
                <a:gd name="connsiteX39" fmla="*/ 907360 w 9119478"/>
                <a:gd name="connsiteY39" fmla="*/ 2226828 h 4790205"/>
                <a:gd name="connsiteX40" fmla="*/ 35823 w 9119478"/>
                <a:gd name="connsiteY40" fmla="*/ 2698315 h 4790205"/>
                <a:gd name="connsiteX41" fmla="*/ 31060 w 9119478"/>
                <a:gd name="connsiteY41" fmla="*/ 2464953 h 4790205"/>
                <a:gd name="connsiteX42" fmla="*/ 602560 w 9119478"/>
                <a:gd name="connsiteY42" fmla="*/ 2064903 h 4790205"/>
                <a:gd name="connsiteX43" fmla="*/ 7248 w 9119478"/>
                <a:gd name="connsiteY43" fmla="*/ 1879166 h 4790205"/>
                <a:gd name="connsiteX44" fmla="*/ 35822 w 9119478"/>
                <a:gd name="connsiteY44" fmla="*/ 1662471 h 4790205"/>
                <a:gd name="connsiteX45" fmla="*/ 288235 w 9119478"/>
                <a:gd name="connsiteY45" fmla="*/ 1741053 h 4790205"/>
                <a:gd name="connsiteX0" fmla="*/ 288235 w 9119478"/>
                <a:gd name="connsiteY0" fmla="*/ 1741053 h 4802813"/>
                <a:gd name="connsiteX1" fmla="*/ 1078670 w 9119478"/>
                <a:gd name="connsiteY1" fmla="*/ 1885096 h 4802813"/>
                <a:gd name="connsiteX2" fmla="*/ 1248632 w 9119478"/>
                <a:gd name="connsiteY2" fmla="*/ 1956481 h 4802813"/>
                <a:gd name="connsiteX3" fmla="*/ 1745382 w 9119478"/>
                <a:gd name="connsiteY3" fmla="*/ 1977124 h 4802813"/>
                <a:gd name="connsiteX4" fmla="*/ 1948879 w 9119478"/>
                <a:gd name="connsiteY4" fmla="*/ 1932686 h 4802813"/>
                <a:gd name="connsiteX5" fmla="*/ 3469585 w 9119478"/>
                <a:gd name="connsiteY5" fmla="*/ 1941078 h 4802813"/>
                <a:gd name="connsiteX6" fmla="*/ 5917510 w 9119478"/>
                <a:gd name="connsiteY6" fmla="*/ 1750578 h 4802813"/>
                <a:gd name="connsiteX7" fmla="*/ 7660585 w 9119478"/>
                <a:gd name="connsiteY7" fmla="*/ 1207653 h 4802813"/>
                <a:gd name="connsiteX8" fmla="*/ 8470210 w 9119478"/>
                <a:gd name="connsiteY8" fmla="*/ 293253 h 4802813"/>
                <a:gd name="connsiteX9" fmla="*/ 8994085 w 9119478"/>
                <a:gd name="connsiteY9" fmla="*/ 17028 h 4802813"/>
                <a:gd name="connsiteX10" fmla="*/ 9079810 w 9119478"/>
                <a:gd name="connsiteY10" fmla="*/ 702828 h 4802813"/>
                <a:gd name="connsiteX11" fmla="*/ 9079810 w 9119478"/>
                <a:gd name="connsiteY11" fmla="*/ 2798328 h 4802813"/>
                <a:gd name="connsiteX12" fmla="*/ 9079810 w 9119478"/>
                <a:gd name="connsiteY12" fmla="*/ 3484128 h 4802813"/>
                <a:gd name="connsiteX13" fmla="*/ 9025456 w 9119478"/>
                <a:gd name="connsiteY13" fmla="*/ 4672382 h 4802813"/>
                <a:gd name="connsiteX14" fmla="*/ 8003662 w 9119478"/>
                <a:gd name="connsiteY14" fmla="*/ 4722339 h 4802813"/>
                <a:gd name="connsiteX15" fmla="*/ 7337106 w 9119478"/>
                <a:gd name="connsiteY15" fmla="*/ 4228897 h 4802813"/>
                <a:gd name="connsiteX16" fmla="*/ 7251010 w 9119478"/>
                <a:gd name="connsiteY16" fmla="*/ 2541153 h 4802813"/>
                <a:gd name="connsiteX17" fmla="*/ 7260535 w 9119478"/>
                <a:gd name="connsiteY17" fmla="*/ 2312553 h 4802813"/>
                <a:gd name="connsiteX18" fmla="*/ 6841435 w 9119478"/>
                <a:gd name="connsiteY18" fmla="*/ 2198253 h 4802813"/>
                <a:gd name="connsiteX19" fmla="*/ 6421319 w 9119478"/>
                <a:gd name="connsiteY19" fmla="*/ 2222708 h 4802813"/>
                <a:gd name="connsiteX20" fmla="*/ 5941812 w 9119478"/>
                <a:gd name="connsiteY20" fmla="*/ 2288765 h 4802813"/>
                <a:gd name="connsiteX21" fmla="*/ 5255401 w 9119478"/>
                <a:gd name="connsiteY21" fmla="*/ 2451244 h 4802813"/>
                <a:gd name="connsiteX22" fmla="*/ 4155385 w 9119478"/>
                <a:gd name="connsiteY22" fmla="*/ 2817378 h 4802813"/>
                <a:gd name="connsiteX23" fmla="*/ 2894314 w 9119478"/>
                <a:gd name="connsiteY23" fmla="*/ 3469394 h 4802813"/>
                <a:gd name="connsiteX24" fmla="*/ 2644515 w 9119478"/>
                <a:gd name="connsiteY24" fmla="*/ 3575743 h 4802813"/>
                <a:gd name="connsiteX25" fmla="*/ 2461389 w 9119478"/>
                <a:gd name="connsiteY25" fmla="*/ 3575745 h 4802813"/>
                <a:gd name="connsiteX26" fmla="*/ 2108219 w 9119478"/>
                <a:gd name="connsiteY26" fmla="*/ 3693468 h 4802813"/>
                <a:gd name="connsiteX27" fmla="*/ 1892391 w 9119478"/>
                <a:gd name="connsiteY27" fmla="*/ 3794840 h 4802813"/>
                <a:gd name="connsiteX28" fmla="*/ 1562111 w 9119478"/>
                <a:gd name="connsiteY28" fmla="*/ 3912563 h 4802813"/>
                <a:gd name="connsiteX29" fmla="*/ 323356 w 9119478"/>
                <a:gd name="connsiteY29" fmla="*/ 4285842 h 4802813"/>
                <a:gd name="connsiteX30" fmla="*/ 30194 w 9119478"/>
                <a:gd name="connsiteY30" fmla="*/ 4337183 h 4802813"/>
                <a:gd name="connsiteX31" fmla="*/ 26364 w 9119478"/>
                <a:gd name="connsiteY31" fmla="*/ 4146710 h 4802813"/>
                <a:gd name="connsiteX32" fmla="*/ 527843 w 9119478"/>
                <a:gd name="connsiteY32" fmla="*/ 4017395 h 4802813"/>
                <a:gd name="connsiteX33" fmla="*/ 2382100 w 9119478"/>
                <a:gd name="connsiteY33" fmla="*/ 3458698 h 4802813"/>
                <a:gd name="connsiteX34" fmla="*/ 1246439 w 9119478"/>
                <a:gd name="connsiteY34" fmla="*/ 3083274 h 4802813"/>
                <a:gd name="connsiteX35" fmla="*/ 2785225 w 9119478"/>
                <a:gd name="connsiteY35" fmla="*/ 3283986 h 4802813"/>
                <a:gd name="connsiteX36" fmla="*/ 3669610 w 9119478"/>
                <a:gd name="connsiteY36" fmla="*/ 2865003 h 4802813"/>
                <a:gd name="connsiteX37" fmla="*/ 4688297 w 9119478"/>
                <a:gd name="connsiteY37" fmla="*/ 2312495 h 4802813"/>
                <a:gd name="connsiteX38" fmla="*/ 2659960 w 9119478"/>
                <a:gd name="connsiteY38" fmla="*/ 2341128 h 4802813"/>
                <a:gd name="connsiteX39" fmla="*/ 907360 w 9119478"/>
                <a:gd name="connsiteY39" fmla="*/ 2226828 h 4802813"/>
                <a:gd name="connsiteX40" fmla="*/ 35823 w 9119478"/>
                <a:gd name="connsiteY40" fmla="*/ 2698315 h 4802813"/>
                <a:gd name="connsiteX41" fmla="*/ 31060 w 9119478"/>
                <a:gd name="connsiteY41" fmla="*/ 2464953 h 4802813"/>
                <a:gd name="connsiteX42" fmla="*/ 602560 w 9119478"/>
                <a:gd name="connsiteY42" fmla="*/ 2064903 h 4802813"/>
                <a:gd name="connsiteX43" fmla="*/ 7248 w 9119478"/>
                <a:gd name="connsiteY43" fmla="*/ 1879166 h 4802813"/>
                <a:gd name="connsiteX44" fmla="*/ 35822 w 9119478"/>
                <a:gd name="connsiteY44" fmla="*/ 1662471 h 4802813"/>
                <a:gd name="connsiteX45" fmla="*/ 288235 w 9119478"/>
                <a:gd name="connsiteY45" fmla="*/ 1741053 h 4802813"/>
                <a:gd name="connsiteX0" fmla="*/ 288235 w 9107093"/>
                <a:gd name="connsiteY0" fmla="*/ 1741053 h 4875370"/>
                <a:gd name="connsiteX1" fmla="*/ 1078670 w 9107093"/>
                <a:gd name="connsiteY1" fmla="*/ 1885096 h 4875370"/>
                <a:gd name="connsiteX2" fmla="*/ 1248632 w 9107093"/>
                <a:gd name="connsiteY2" fmla="*/ 1956481 h 4875370"/>
                <a:gd name="connsiteX3" fmla="*/ 1745382 w 9107093"/>
                <a:gd name="connsiteY3" fmla="*/ 1977124 h 4875370"/>
                <a:gd name="connsiteX4" fmla="*/ 1948879 w 9107093"/>
                <a:gd name="connsiteY4" fmla="*/ 1932686 h 4875370"/>
                <a:gd name="connsiteX5" fmla="*/ 3469585 w 9107093"/>
                <a:gd name="connsiteY5" fmla="*/ 1941078 h 4875370"/>
                <a:gd name="connsiteX6" fmla="*/ 5917510 w 9107093"/>
                <a:gd name="connsiteY6" fmla="*/ 1750578 h 4875370"/>
                <a:gd name="connsiteX7" fmla="*/ 7660585 w 9107093"/>
                <a:gd name="connsiteY7" fmla="*/ 1207653 h 4875370"/>
                <a:gd name="connsiteX8" fmla="*/ 8470210 w 9107093"/>
                <a:gd name="connsiteY8" fmla="*/ 293253 h 4875370"/>
                <a:gd name="connsiteX9" fmla="*/ 8994085 w 9107093"/>
                <a:gd name="connsiteY9" fmla="*/ 17028 h 4875370"/>
                <a:gd name="connsiteX10" fmla="*/ 9079810 w 9107093"/>
                <a:gd name="connsiteY10" fmla="*/ 702828 h 4875370"/>
                <a:gd name="connsiteX11" fmla="*/ 9079810 w 9107093"/>
                <a:gd name="connsiteY11" fmla="*/ 2798328 h 4875370"/>
                <a:gd name="connsiteX12" fmla="*/ 9079810 w 9107093"/>
                <a:gd name="connsiteY12" fmla="*/ 3484128 h 4875370"/>
                <a:gd name="connsiteX13" fmla="*/ 9025456 w 9107093"/>
                <a:gd name="connsiteY13" fmla="*/ 4672382 h 4875370"/>
                <a:gd name="connsiteX14" fmla="*/ 8178105 w 9107093"/>
                <a:gd name="connsiteY14" fmla="*/ 4834481 h 4875370"/>
                <a:gd name="connsiteX15" fmla="*/ 7337106 w 9107093"/>
                <a:gd name="connsiteY15" fmla="*/ 4228897 h 4875370"/>
                <a:gd name="connsiteX16" fmla="*/ 7251010 w 9107093"/>
                <a:gd name="connsiteY16" fmla="*/ 2541153 h 4875370"/>
                <a:gd name="connsiteX17" fmla="*/ 7260535 w 9107093"/>
                <a:gd name="connsiteY17" fmla="*/ 2312553 h 4875370"/>
                <a:gd name="connsiteX18" fmla="*/ 6841435 w 9107093"/>
                <a:gd name="connsiteY18" fmla="*/ 2198253 h 4875370"/>
                <a:gd name="connsiteX19" fmla="*/ 6421319 w 9107093"/>
                <a:gd name="connsiteY19" fmla="*/ 2222708 h 4875370"/>
                <a:gd name="connsiteX20" fmla="*/ 5941812 w 9107093"/>
                <a:gd name="connsiteY20" fmla="*/ 2288765 h 4875370"/>
                <a:gd name="connsiteX21" fmla="*/ 5255401 w 9107093"/>
                <a:gd name="connsiteY21" fmla="*/ 2451244 h 4875370"/>
                <a:gd name="connsiteX22" fmla="*/ 4155385 w 9107093"/>
                <a:gd name="connsiteY22" fmla="*/ 2817378 h 4875370"/>
                <a:gd name="connsiteX23" fmla="*/ 2894314 w 9107093"/>
                <a:gd name="connsiteY23" fmla="*/ 3469394 h 4875370"/>
                <a:gd name="connsiteX24" fmla="*/ 2644515 w 9107093"/>
                <a:gd name="connsiteY24" fmla="*/ 3575743 h 4875370"/>
                <a:gd name="connsiteX25" fmla="*/ 2461389 w 9107093"/>
                <a:gd name="connsiteY25" fmla="*/ 3575745 h 4875370"/>
                <a:gd name="connsiteX26" fmla="*/ 2108219 w 9107093"/>
                <a:gd name="connsiteY26" fmla="*/ 3693468 h 4875370"/>
                <a:gd name="connsiteX27" fmla="*/ 1892391 w 9107093"/>
                <a:gd name="connsiteY27" fmla="*/ 3794840 h 4875370"/>
                <a:gd name="connsiteX28" fmla="*/ 1562111 w 9107093"/>
                <a:gd name="connsiteY28" fmla="*/ 3912563 h 4875370"/>
                <a:gd name="connsiteX29" fmla="*/ 323356 w 9107093"/>
                <a:gd name="connsiteY29" fmla="*/ 4285842 h 4875370"/>
                <a:gd name="connsiteX30" fmla="*/ 30194 w 9107093"/>
                <a:gd name="connsiteY30" fmla="*/ 4337183 h 4875370"/>
                <a:gd name="connsiteX31" fmla="*/ 26364 w 9107093"/>
                <a:gd name="connsiteY31" fmla="*/ 4146710 h 4875370"/>
                <a:gd name="connsiteX32" fmla="*/ 527843 w 9107093"/>
                <a:gd name="connsiteY32" fmla="*/ 4017395 h 4875370"/>
                <a:gd name="connsiteX33" fmla="*/ 2382100 w 9107093"/>
                <a:gd name="connsiteY33" fmla="*/ 3458698 h 4875370"/>
                <a:gd name="connsiteX34" fmla="*/ 1246439 w 9107093"/>
                <a:gd name="connsiteY34" fmla="*/ 3083274 h 4875370"/>
                <a:gd name="connsiteX35" fmla="*/ 2785225 w 9107093"/>
                <a:gd name="connsiteY35" fmla="*/ 3283986 h 4875370"/>
                <a:gd name="connsiteX36" fmla="*/ 3669610 w 9107093"/>
                <a:gd name="connsiteY36" fmla="*/ 2865003 h 4875370"/>
                <a:gd name="connsiteX37" fmla="*/ 4688297 w 9107093"/>
                <a:gd name="connsiteY37" fmla="*/ 2312495 h 4875370"/>
                <a:gd name="connsiteX38" fmla="*/ 2659960 w 9107093"/>
                <a:gd name="connsiteY38" fmla="*/ 2341128 h 4875370"/>
                <a:gd name="connsiteX39" fmla="*/ 907360 w 9107093"/>
                <a:gd name="connsiteY39" fmla="*/ 2226828 h 4875370"/>
                <a:gd name="connsiteX40" fmla="*/ 35823 w 9107093"/>
                <a:gd name="connsiteY40" fmla="*/ 2698315 h 4875370"/>
                <a:gd name="connsiteX41" fmla="*/ 31060 w 9107093"/>
                <a:gd name="connsiteY41" fmla="*/ 2464953 h 4875370"/>
                <a:gd name="connsiteX42" fmla="*/ 602560 w 9107093"/>
                <a:gd name="connsiteY42" fmla="*/ 2064903 h 4875370"/>
                <a:gd name="connsiteX43" fmla="*/ 7248 w 9107093"/>
                <a:gd name="connsiteY43" fmla="*/ 1879166 h 4875370"/>
                <a:gd name="connsiteX44" fmla="*/ 35822 w 9107093"/>
                <a:gd name="connsiteY44" fmla="*/ 1662471 h 4875370"/>
                <a:gd name="connsiteX45" fmla="*/ 288235 w 9107093"/>
                <a:gd name="connsiteY45" fmla="*/ 1741053 h 4875370"/>
                <a:gd name="connsiteX0" fmla="*/ 288235 w 9087187"/>
                <a:gd name="connsiteY0" fmla="*/ 1741053 h 5074725"/>
                <a:gd name="connsiteX1" fmla="*/ 1078670 w 9087187"/>
                <a:gd name="connsiteY1" fmla="*/ 1885096 h 5074725"/>
                <a:gd name="connsiteX2" fmla="*/ 1248632 w 9087187"/>
                <a:gd name="connsiteY2" fmla="*/ 1956481 h 5074725"/>
                <a:gd name="connsiteX3" fmla="*/ 1745382 w 9087187"/>
                <a:gd name="connsiteY3" fmla="*/ 1977124 h 5074725"/>
                <a:gd name="connsiteX4" fmla="*/ 1948879 w 9087187"/>
                <a:gd name="connsiteY4" fmla="*/ 1932686 h 5074725"/>
                <a:gd name="connsiteX5" fmla="*/ 3469585 w 9087187"/>
                <a:gd name="connsiteY5" fmla="*/ 1941078 h 5074725"/>
                <a:gd name="connsiteX6" fmla="*/ 5917510 w 9087187"/>
                <a:gd name="connsiteY6" fmla="*/ 1750578 h 5074725"/>
                <a:gd name="connsiteX7" fmla="*/ 7660585 w 9087187"/>
                <a:gd name="connsiteY7" fmla="*/ 1207653 h 5074725"/>
                <a:gd name="connsiteX8" fmla="*/ 8470210 w 9087187"/>
                <a:gd name="connsiteY8" fmla="*/ 293253 h 5074725"/>
                <a:gd name="connsiteX9" fmla="*/ 8994085 w 9087187"/>
                <a:gd name="connsiteY9" fmla="*/ 17028 h 5074725"/>
                <a:gd name="connsiteX10" fmla="*/ 9079810 w 9087187"/>
                <a:gd name="connsiteY10" fmla="*/ 702828 h 5074725"/>
                <a:gd name="connsiteX11" fmla="*/ 9079810 w 9087187"/>
                <a:gd name="connsiteY11" fmla="*/ 2798328 h 5074725"/>
                <a:gd name="connsiteX12" fmla="*/ 9079810 w 9087187"/>
                <a:gd name="connsiteY12" fmla="*/ 3484128 h 5074725"/>
                <a:gd name="connsiteX13" fmla="*/ 8975616 w 9087187"/>
                <a:gd name="connsiteY13" fmla="*/ 4983888 h 5074725"/>
                <a:gd name="connsiteX14" fmla="*/ 8178105 w 9087187"/>
                <a:gd name="connsiteY14" fmla="*/ 4834481 h 5074725"/>
                <a:gd name="connsiteX15" fmla="*/ 7337106 w 9087187"/>
                <a:gd name="connsiteY15" fmla="*/ 4228897 h 5074725"/>
                <a:gd name="connsiteX16" fmla="*/ 7251010 w 9087187"/>
                <a:gd name="connsiteY16" fmla="*/ 2541153 h 5074725"/>
                <a:gd name="connsiteX17" fmla="*/ 7260535 w 9087187"/>
                <a:gd name="connsiteY17" fmla="*/ 2312553 h 5074725"/>
                <a:gd name="connsiteX18" fmla="*/ 6841435 w 9087187"/>
                <a:gd name="connsiteY18" fmla="*/ 2198253 h 5074725"/>
                <a:gd name="connsiteX19" fmla="*/ 6421319 w 9087187"/>
                <a:gd name="connsiteY19" fmla="*/ 2222708 h 5074725"/>
                <a:gd name="connsiteX20" fmla="*/ 5941812 w 9087187"/>
                <a:gd name="connsiteY20" fmla="*/ 2288765 h 5074725"/>
                <a:gd name="connsiteX21" fmla="*/ 5255401 w 9087187"/>
                <a:gd name="connsiteY21" fmla="*/ 2451244 h 5074725"/>
                <a:gd name="connsiteX22" fmla="*/ 4155385 w 9087187"/>
                <a:gd name="connsiteY22" fmla="*/ 2817378 h 5074725"/>
                <a:gd name="connsiteX23" fmla="*/ 2894314 w 9087187"/>
                <a:gd name="connsiteY23" fmla="*/ 3469394 h 5074725"/>
                <a:gd name="connsiteX24" fmla="*/ 2644515 w 9087187"/>
                <a:gd name="connsiteY24" fmla="*/ 3575743 h 5074725"/>
                <a:gd name="connsiteX25" fmla="*/ 2461389 w 9087187"/>
                <a:gd name="connsiteY25" fmla="*/ 3575745 h 5074725"/>
                <a:gd name="connsiteX26" fmla="*/ 2108219 w 9087187"/>
                <a:gd name="connsiteY26" fmla="*/ 3693468 h 5074725"/>
                <a:gd name="connsiteX27" fmla="*/ 1892391 w 9087187"/>
                <a:gd name="connsiteY27" fmla="*/ 3794840 h 5074725"/>
                <a:gd name="connsiteX28" fmla="*/ 1562111 w 9087187"/>
                <a:gd name="connsiteY28" fmla="*/ 3912563 h 5074725"/>
                <a:gd name="connsiteX29" fmla="*/ 323356 w 9087187"/>
                <a:gd name="connsiteY29" fmla="*/ 4285842 h 5074725"/>
                <a:gd name="connsiteX30" fmla="*/ 30194 w 9087187"/>
                <a:gd name="connsiteY30" fmla="*/ 4337183 h 5074725"/>
                <a:gd name="connsiteX31" fmla="*/ 26364 w 9087187"/>
                <a:gd name="connsiteY31" fmla="*/ 4146710 h 5074725"/>
                <a:gd name="connsiteX32" fmla="*/ 527843 w 9087187"/>
                <a:gd name="connsiteY32" fmla="*/ 4017395 h 5074725"/>
                <a:gd name="connsiteX33" fmla="*/ 2382100 w 9087187"/>
                <a:gd name="connsiteY33" fmla="*/ 3458698 h 5074725"/>
                <a:gd name="connsiteX34" fmla="*/ 1246439 w 9087187"/>
                <a:gd name="connsiteY34" fmla="*/ 3083274 h 5074725"/>
                <a:gd name="connsiteX35" fmla="*/ 2785225 w 9087187"/>
                <a:gd name="connsiteY35" fmla="*/ 3283986 h 5074725"/>
                <a:gd name="connsiteX36" fmla="*/ 3669610 w 9087187"/>
                <a:gd name="connsiteY36" fmla="*/ 2865003 h 5074725"/>
                <a:gd name="connsiteX37" fmla="*/ 4688297 w 9087187"/>
                <a:gd name="connsiteY37" fmla="*/ 2312495 h 5074725"/>
                <a:gd name="connsiteX38" fmla="*/ 2659960 w 9087187"/>
                <a:gd name="connsiteY38" fmla="*/ 2341128 h 5074725"/>
                <a:gd name="connsiteX39" fmla="*/ 907360 w 9087187"/>
                <a:gd name="connsiteY39" fmla="*/ 2226828 h 5074725"/>
                <a:gd name="connsiteX40" fmla="*/ 35823 w 9087187"/>
                <a:gd name="connsiteY40" fmla="*/ 2698315 h 5074725"/>
                <a:gd name="connsiteX41" fmla="*/ 31060 w 9087187"/>
                <a:gd name="connsiteY41" fmla="*/ 2464953 h 5074725"/>
                <a:gd name="connsiteX42" fmla="*/ 602560 w 9087187"/>
                <a:gd name="connsiteY42" fmla="*/ 2064903 h 5074725"/>
                <a:gd name="connsiteX43" fmla="*/ 7248 w 9087187"/>
                <a:gd name="connsiteY43" fmla="*/ 1879166 h 5074725"/>
                <a:gd name="connsiteX44" fmla="*/ 35822 w 9087187"/>
                <a:gd name="connsiteY44" fmla="*/ 1662471 h 5074725"/>
                <a:gd name="connsiteX45" fmla="*/ 288235 w 9087187"/>
                <a:gd name="connsiteY45" fmla="*/ 1741053 h 5074725"/>
                <a:gd name="connsiteX0" fmla="*/ 288235 w 9087187"/>
                <a:gd name="connsiteY0" fmla="*/ 1741053 h 5015361"/>
                <a:gd name="connsiteX1" fmla="*/ 1078670 w 9087187"/>
                <a:gd name="connsiteY1" fmla="*/ 1885096 h 5015361"/>
                <a:gd name="connsiteX2" fmla="*/ 1248632 w 9087187"/>
                <a:gd name="connsiteY2" fmla="*/ 1956481 h 5015361"/>
                <a:gd name="connsiteX3" fmla="*/ 1745382 w 9087187"/>
                <a:gd name="connsiteY3" fmla="*/ 1977124 h 5015361"/>
                <a:gd name="connsiteX4" fmla="*/ 1948879 w 9087187"/>
                <a:gd name="connsiteY4" fmla="*/ 1932686 h 5015361"/>
                <a:gd name="connsiteX5" fmla="*/ 3469585 w 9087187"/>
                <a:gd name="connsiteY5" fmla="*/ 1941078 h 5015361"/>
                <a:gd name="connsiteX6" fmla="*/ 5917510 w 9087187"/>
                <a:gd name="connsiteY6" fmla="*/ 1750578 h 5015361"/>
                <a:gd name="connsiteX7" fmla="*/ 7660585 w 9087187"/>
                <a:gd name="connsiteY7" fmla="*/ 1207653 h 5015361"/>
                <a:gd name="connsiteX8" fmla="*/ 8470210 w 9087187"/>
                <a:gd name="connsiteY8" fmla="*/ 293253 h 5015361"/>
                <a:gd name="connsiteX9" fmla="*/ 8994085 w 9087187"/>
                <a:gd name="connsiteY9" fmla="*/ 17028 h 5015361"/>
                <a:gd name="connsiteX10" fmla="*/ 9079810 w 9087187"/>
                <a:gd name="connsiteY10" fmla="*/ 702828 h 5015361"/>
                <a:gd name="connsiteX11" fmla="*/ 9079810 w 9087187"/>
                <a:gd name="connsiteY11" fmla="*/ 2798328 h 5015361"/>
                <a:gd name="connsiteX12" fmla="*/ 9079810 w 9087187"/>
                <a:gd name="connsiteY12" fmla="*/ 3484128 h 5015361"/>
                <a:gd name="connsiteX13" fmla="*/ 8975616 w 9087187"/>
                <a:gd name="connsiteY13" fmla="*/ 4983888 h 5015361"/>
                <a:gd name="connsiteX14" fmla="*/ 8178105 w 9087187"/>
                <a:gd name="connsiteY14" fmla="*/ 4834481 h 5015361"/>
                <a:gd name="connsiteX15" fmla="*/ 7337106 w 9087187"/>
                <a:gd name="connsiteY15" fmla="*/ 4228897 h 5015361"/>
                <a:gd name="connsiteX16" fmla="*/ 7251010 w 9087187"/>
                <a:gd name="connsiteY16" fmla="*/ 2541153 h 5015361"/>
                <a:gd name="connsiteX17" fmla="*/ 7260535 w 9087187"/>
                <a:gd name="connsiteY17" fmla="*/ 2312553 h 5015361"/>
                <a:gd name="connsiteX18" fmla="*/ 6841435 w 9087187"/>
                <a:gd name="connsiteY18" fmla="*/ 2198253 h 5015361"/>
                <a:gd name="connsiteX19" fmla="*/ 6421319 w 9087187"/>
                <a:gd name="connsiteY19" fmla="*/ 2222708 h 5015361"/>
                <a:gd name="connsiteX20" fmla="*/ 5941812 w 9087187"/>
                <a:gd name="connsiteY20" fmla="*/ 2288765 h 5015361"/>
                <a:gd name="connsiteX21" fmla="*/ 5255401 w 9087187"/>
                <a:gd name="connsiteY21" fmla="*/ 2451244 h 5015361"/>
                <a:gd name="connsiteX22" fmla="*/ 4155385 w 9087187"/>
                <a:gd name="connsiteY22" fmla="*/ 2817378 h 5015361"/>
                <a:gd name="connsiteX23" fmla="*/ 2894314 w 9087187"/>
                <a:gd name="connsiteY23" fmla="*/ 3469394 h 5015361"/>
                <a:gd name="connsiteX24" fmla="*/ 2644515 w 9087187"/>
                <a:gd name="connsiteY24" fmla="*/ 3575743 h 5015361"/>
                <a:gd name="connsiteX25" fmla="*/ 2461389 w 9087187"/>
                <a:gd name="connsiteY25" fmla="*/ 3575745 h 5015361"/>
                <a:gd name="connsiteX26" fmla="*/ 2108219 w 9087187"/>
                <a:gd name="connsiteY26" fmla="*/ 3693468 h 5015361"/>
                <a:gd name="connsiteX27" fmla="*/ 1892391 w 9087187"/>
                <a:gd name="connsiteY27" fmla="*/ 3794840 h 5015361"/>
                <a:gd name="connsiteX28" fmla="*/ 1562111 w 9087187"/>
                <a:gd name="connsiteY28" fmla="*/ 3912563 h 5015361"/>
                <a:gd name="connsiteX29" fmla="*/ 323356 w 9087187"/>
                <a:gd name="connsiteY29" fmla="*/ 4285842 h 5015361"/>
                <a:gd name="connsiteX30" fmla="*/ 30194 w 9087187"/>
                <a:gd name="connsiteY30" fmla="*/ 4337183 h 5015361"/>
                <a:gd name="connsiteX31" fmla="*/ 26364 w 9087187"/>
                <a:gd name="connsiteY31" fmla="*/ 4146710 h 5015361"/>
                <a:gd name="connsiteX32" fmla="*/ 527843 w 9087187"/>
                <a:gd name="connsiteY32" fmla="*/ 4017395 h 5015361"/>
                <a:gd name="connsiteX33" fmla="*/ 2382100 w 9087187"/>
                <a:gd name="connsiteY33" fmla="*/ 3458698 h 5015361"/>
                <a:gd name="connsiteX34" fmla="*/ 1246439 w 9087187"/>
                <a:gd name="connsiteY34" fmla="*/ 3083274 h 5015361"/>
                <a:gd name="connsiteX35" fmla="*/ 2785225 w 9087187"/>
                <a:gd name="connsiteY35" fmla="*/ 3283986 h 5015361"/>
                <a:gd name="connsiteX36" fmla="*/ 3669610 w 9087187"/>
                <a:gd name="connsiteY36" fmla="*/ 2865003 h 5015361"/>
                <a:gd name="connsiteX37" fmla="*/ 4688297 w 9087187"/>
                <a:gd name="connsiteY37" fmla="*/ 2312495 h 5015361"/>
                <a:gd name="connsiteX38" fmla="*/ 2659960 w 9087187"/>
                <a:gd name="connsiteY38" fmla="*/ 2341128 h 5015361"/>
                <a:gd name="connsiteX39" fmla="*/ 907360 w 9087187"/>
                <a:gd name="connsiteY39" fmla="*/ 2226828 h 5015361"/>
                <a:gd name="connsiteX40" fmla="*/ 35823 w 9087187"/>
                <a:gd name="connsiteY40" fmla="*/ 2698315 h 5015361"/>
                <a:gd name="connsiteX41" fmla="*/ 31060 w 9087187"/>
                <a:gd name="connsiteY41" fmla="*/ 2464953 h 5015361"/>
                <a:gd name="connsiteX42" fmla="*/ 602560 w 9087187"/>
                <a:gd name="connsiteY42" fmla="*/ 2064903 h 5015361"/>
                <a:gd name="connsiteX43" fmla="*/ 7248 w 9087187"/>
                <a:gd name="connsiteY43" fmla="*/ 1879166 h 5015361"/>
                <a:gd name="connsiteX44" fmla="*/ 35822 w 9087187"/>
                <a:gd name="connsiteY44" fmla="*/ 1662471 h 5015361"/>
                <a:gd name="connsiteX45" fmla="*/ 288235 w 9087187"/>
                <a:gd name="connsiteY45" fmla="*/ 1741053 h 5015361"/>
                <a:gd name="connsiteX0" fmla="*/ 288235 w 9087187"/>
                <a:gd name="connsiteY0" fmla="*/ 1741053 h 5019507"/>
                <a:gd name="connsiteX1" fmla="*/ 1078670 w 9087187"/>
                <a:gd name="connsiteY1" fmla="*/ 1885096 h 5019507"/>
                <a:gd name="connsiteX2" fmla="*/ 1248632 w 9087187"/>
                <a:gd name="connsiteY2" fmla="*/ 1956481 h 5019507"/>
                <a:gd name="connsiteX3" fmla="*/ 1745382 w 9087187"/>
                <a:gd name="connsiteY3" fmla="*/ 1977124 h 5019507"/>
                <a:gd name="connsiteX4" fmla="*/ 1948879 w 9087187"/>
                <a:gd name="connsiteY4" fmla="*/ 1932686 h 5019507"/>
                <a:gd name="connsiteX5" fmla="*/ 3469585 w 9087187"/>
                <a:gd name="connsiteY5" fmla="*/ 1941078 h 5019507"/>
                <a:gd name="connsiteX6" fmla="*/ 5917510 w 9087187"/>
                <a:gd name="connsiteY6" fmla="*/ 1750578 h 5019507"/>
                <a:gd name="connsiteX7" fmla="*/ 7660585 w 9087187"/>
                <a:gd name="connsiteY7" fmla="*/ 1207653 h 5019507"/>
                <a:gd name="connsiteX8" fmla="*/ 8470210 w 9087187"/>
                <a:gd name="connsiteY8" fmla="*/ 293253 h 5019507"/>
                <a:gd name="connsiteX9" fmla="*/ 8994085 w 9087187"/>
                <a:gd name="connsiteY9" fmla="*/ 17028 h 5019507"/>
                <a:gd name="connsiteX10" fmla="*/ 9079810 w 9087187"/>
                <a:gd name="connsiteY10" fmla="*/ 702828 h 5019507"/>
                <a:gd name="connsiteX11" fmla="*/ 9079810 w 9087187"/>
                <a:gd name="connsiteY11" fmla="*/ 2798328 h 5019507"/>
                <a:gd name="connsiteX12" fmla="*/ 9079810 w 9087187"/>
                <a:gd name="connsiteY12" fmla="*/ 3484128 h 5019507"/>
                <a:gd name="connsiteX13" fmla="*/ 8975616 w 9087187"/>
                <a:gd name="connsiteY13" fmla="*/ 4983888 h 5019507"/>
                <a:gd name="connsiteX14" fmla="*/ 8178105 w 9087187"/>
                <a:gd name="connsiteY14" fmla="*/ 4834481 h 5019507"/>
                <a:gd name="connsiteX15" fmla="*/ 7424327 w 9087187"/>
                <a:gd name="connsiteY15" fmla="*/ 4066914 h 5019507"/>
                <a:gd name="connsiteX16" fmla="*/ 7251010 w 9087187"/>
                <a:gd name="connsiteY16" fmla="*/ 2541153 h 5019507"/>
                <a:gd name="connsiteX17" fmla="*/ 7260535 w 9087187"/>
                <a:gd name="connsiteY17" fmla="*/ 2312553 h 5019507"/>
                <a:gd name="connsiteX18" fmla="*/ 6841435 w 9087187"/>
                <a:gd name="connsiteY18" fmla="*/ 2198253 h 5019507"/>
                <a:gd name="connsiteX19" fmla="*/ 6421319 w 9087187"/>
                <a:gd name="connsiteY19" fmla="*/ 2222708 h 5019507"/>
                <a:gd name="connsiteX20" fmla="*/ 5941812 w 9087187"/>
                <a:gd name="connsiteY20" fmla="*/ 2288765 h 5019507"/>
                <a:gd name="connsiteX21" fmla="*/ 5255401 w 9087187"/>
                <a:gd name="connsiteY21" fmla="*/ 2451244 h 5019507"/>
                <a:gd name="connsiteX22" fmla="*/ 4155385 w 9087187"/>
                <a:gd name="connsiteY22" fmla="*/ 2817378 h 5019507"/>
                <a:gd name="connsiteX23" fmla="*/ 2894314 w 9087187"/>
                <a:gd name="connsiteY23" fmla="*/ 3469394 h 5019507"/>
                <a:gd name="connsiteX24" fmla="*/ 2644515 w 9087187"/>
                <a:gd name="connsiteY24" fmla="*/ 3575743 h 5019507"/>
                <a:gd name="connsiteX25" fmla="*/ 2461389 w 9087187"/>
                <a:gd name="connsiteY25" fmla="*/ 3575745 h 5019507"/>
                <a:gd name="connsiteX26" fmla="*/ 2108219 w 9087187"/>
                <a:gd name="connsiteY26" fmla="*/ 3693468 h 5019507"/>
                <a:gd name="connsiteX27" fmla="*/ 1892391 w 9087187"/>
                <a:gd name="connsiteY27" fmla="*/ 3794840 h 5019507"/>
                <a:gd name="connsiteX28" fmla="*/ 1562111 w 9087187"/>
                <a:gd name="connsiteY28" fmla="*/ 3912563 h 5019507"/>
                <a:gd name="connsiteX29" fmla="*/ 323356 w 9087187"/>
                <a:gd name="connsiteY29" fmla="*/ 4285842 h 5019507"/>
                <a:gd name="connsiteX30" fmla="*/ 30194 w 9087187"/>
                <a:gd name="connsiteY30" fmla="*/ 4337183 h 5019507"/>
                <a:gd name="connsiteX31" fmla="*/ 26364 w 9087187"/>
                <a:gd name="connsiteY31" fmla="*/ 4146710 h 5019507"/>
                <a:gd name="connsiteX32" fmla="*/ 527843 w 9087187"/>
                <a:gd name="connsiteY32" fmla="*/ 4017395 h 5019507"/>
                <a:gd name="connsiteX33" fmla="*/ 2382100 w 9087187"/>
                <a:gd name="connsiteY33" fmla="*/ 3458698 h 5019507"/>
                <a:gd name="connsiteX34" fmla="*/ 1246439 w 9087187"/>
                <a:gd name="connsiteY34" fmla="*/ 3083274 h 5019507"/>
                <a:gd name="connsiteX35" fmla="*/ 2785225 w 9087187"/>
                <a:gd name="connsiteY35" fmla="*/ 3283986 h 5019507"/>
                <a:gd name="connsiteX36" fmla="*/ 3669610 w 9087187"/>
                <a:gd name="connsiteY36" fmla="*/ 2865003 h 5019507"/>
                <a:gd name="connsiteX37" fmla="*/ 4688297 w 9087187"/>
                <a:gd name="connsiteY37" fmla="*/ 2312495 h 5019507"/>
                <a:gd name="connsiteX38" fmla="*/ 2659960 w 9087187"/>
                <a:gd name="connsiteY38" fmla="*/ 2341128 h 5019507"/>
                <a:gd name="connsiteX39" fmla="*/ 907360 w 9087187"/>
                <a:gd name="connsiteY39" fmla="*/ 2226828 h 5019507"/>
                <a:gd name="connsiteX40" fmla="*/ 35823 w 9087187"/>
                <a:gd name="connsiteY40" fmla="*/ 2698315 h 5019507"/>
                <a:gd name="connsiteX41" fmla="*/ 31060 w 9087187"/>
                <a:gd name="connsiteY41" fmla="*/ 2464953 h 5019507"/>
                <a:gd name="connsiteX42" fmla="*/ 602560 w 9087187"/>
                <a:gd name="connsiteY42" fmla="*/ 2064903 h 5019507"/>
                <a:gd name="connsiteX43" fmla="*/ 7248 w 9087187"/>
                <a:gd name="connsiteY43" fmla="*/ 1879166 h 5019507"/>
                <a:gd name="connsiteX44" fmla="*/ 35822 w 9087187"/>
                <a:gd name="connsiteY44" fmla="*/ 1662471 h 5019507"/>
                <a:gd name="connsiteX45" fmla="*/ 288235 w 9087187"/>
                <a:gd name="connsiteY45" fmla="*/ 1741053 h 5019507"/>
                <a:gd name="connsiteX0" fmla="*/ 288235 w 9087187"/>
                <a:gd name="connsiteY0" fmla="*/ 1741053 h 5036937"/>
                <a:gd name="connsiteX1" fmla="*/ 1078670 w 9087187"/>
                <a:gd name="connsiteY1" fmla="*/ 1885096 h 5036937"/>
                <a:gd name="connsiteX2" fmla="*/ 1248632 w 9087187"/>
                <a:gd name="connsiteY2" fmla="*/ 1956481 h 5036937"/>
                <a:gd name="connsiteX3" fmla="*/ 1745382 w 9087187"/>
                <a:gd name="connsiteY3" fmla="*/ 1977124 h 5036937"/>
                <a:gd name="connsiteX4" fmla="*/ 1948879 w 9087187"/>
                <a:gd name="connsiteY4" fmla="*/ 1932686 h 5036937"/>
                <a:gd name="connsiteX5" fmla="*/ 3469585 w 9087187"/>
                <a:gd name="connsiteY5" fmla="*/ 1941078 h 5036937"/>
                <a:gd name="connsiteX6" fmla="*/ 5917510 w 9087187"/>
                <a:gd name="connsiteY6" fmla="*/ 1750578 h 5036937"/>
                <a:gd name="connsiteX7" fmla="*/ 7660585 w 9087187"/>
                <a:gd name="connsiteY7" fmla="*/ 1207653 h 5036937"/>
                <a:gd name="connsiteX8" fmla="*/ 8470210 w 9087187"/>
                <a:gd name="connsiteY8" fmla="*/ 293253 h 5036937"/>
                <a:gd name="connsiteX9" fmla="*/ 8994085 w 9087187"/>
                <a:gd name="connsiteY9" fmla="*/ 17028 h 5036937"/>
                <a:gd name="connsiteX10" fmla="*/ 9079810 w 9087187"/>
                <a:gd name="connsiteY10" fmla="*/ 702828 h 5036937"/>
                <a:gd name="connsiteX11" fmla="*/ 9079810 w 9087187"/>
                <a:gd name="connsiteY11" fmla="*/ 2798328 h 5036937"/>
                <a:gd name="connsiteX12" fmla="*/ 9079810 w 9087187"/>
                <a:gd name="connsiteY12" fmla="*/ 3484128 h 5036937"/>
                <a:gd name="connsiteX13" fmla="*/ 8975616 w 9087187"/>
                <a:gd name="connsiteY13" fmla="*/ 4983888 h 5036937"/>
                <a:gd name="connsiteX14" fmla="*/ 8178105 w 9087187"/>
                <a:gd name="connsiteY14" fmla="*/ 4834481 h 5036937"/>
                <a:gd name="connsiteX15" fmla="*/ 7474168 w 9087187"/>
                <a:gd name="connsiteY15" fmla="*/ 3580964 h 5036937"/>
                <a:gd name="connsiteX16" fmla="*/ 7251010 w 9087187"/>
                <a:gd name="connsiteY16" fmla="*/ 2541153 h 5036937"/>
                <a:gd name="connsiteX17" fmla="*/ 7260535 w 9087187"/>
                <a:gd name="connsiteY17" fmla="*/ 2312553 h 5036937"/>
                <a:gd name="connsiteX18" fmla="*/ 6841435 w 9087187"/>
                <a:gd name="connsiteY18" fmla="*/ 2198253 h 5036937"/>
                <a:gd name="connsiteX19" fmla="*/ 6421319 w 9087187"/>
                <a:gd name="connsiteY19" fmla="*/ 2222708 h 5036937"/>
                <a:gd name="connsiteX20" fmla="*/ 5941812 w 9087187"/>
                <a:gd name="connsiteY20" fmla="*/ 2288765 h 5036937"/>
                <a:gd name="connsiteX21" fmla="*/ 5255401 w 9087187"/>
                <a:gd name="connsiteY21" fmla="*/ 2451244 h 5036937"/>
                <a:gd name="connsiteX22" fmla="*/ 4155385 w 9087187"/>
                <a:gd name="connsiteY22" fmla="*/ 2817378 h 5036937"/>
                <a:gd name="connsiteX23" fmla="*/ 2894314 w 9087187"/>
                <a:gd name="connsiteY23" fmla="*/ 3469394 h 5036937"/>
                <a:gd name="connsiteX24" fmla="*/ 2644515 w 9087187"/>
                <a:gd name="connsiteY24" fmla="*/ 3575743 h 5036937"/>
                <a:gd name="connsiteX25" fmla="*/ 2461389 w 9087187"/>
                <a:gd name="connsiteY25" fmla="*/ 3575745 h 5036937"/>
                <a:gd name="connsiteX26" fmla="*/ 2108219 w 9087187"/>
                <a:gd name="connsiteY26" fmla="*/ 3693468 h 5036937"/>
                <a:gd name="connsiteX27" fmla="*/ 1892391 w 9087187"/>
                <a:gd name="connsiteY27" fmla="*/ 3794840 h 5036937"/>
                <a:gd name="connsiteX28" fmla="*/ 1562111 w 9087187"/>
                <a:gd name="connsiteY28" fmla="*/ 3912563 h 5036937"/>
                <a:gd name="connsiteX29" fmla="*/ 323356 w 9087187"/>
                <a:gd name="connsiteY29" fmla="*/ 4285842 h 5036937"/>
                <a:gd name="connsiteX30" fmla="*/ 30194 w 9087187"/>
                <a:gd name="connsiteY30" fmla="*/ 4337183 h 5036937"/>
                <a:gd name="connsiteX31" fmla="*/ 26364 w 9087187"/>
                <a:gd name="connsiteY31" fmla="*/ 4146710 h 5036937"/>
                <a:gd name="connsiteX32" fmla="*/ 527843 w 9087187"/>
                <a:gd name="connsiteY32" fmla="*/ 4017395 h 5036937"/>
                <a:gd name="connsiteX33" fmla="*/ 2382100 w 9087187"/>
                <a:gd name="connsiteY33" fmla="*/ 3458698 h 5036937"/>
                <a:gd name="connsiteX34" fmla="*/ 1246439 w 9087187"/>
                <a:gd name="connsiteY34" fmla="*/ 3083274 h 5036937"/>
                <a:gd name="connsiteX35" fmla="*/ 2785225 w 9087187"/>
                <a:gd name="connsiteY35" fmla="*/ 3283986 h 5036937"/>
                <a:gd name="connsiteX36" fmla="*/ 3669610 w 9087187"/>
                <a:gd name="connsiteY36" fmla="*/ 2865003 h 5036937"/>
                <a:gd name="connsiteX37" fmla="*/ 4688297 w 9087187"/>
                <a:gd name="connsiteY37" fmla="*/ 2312495 h 5036937"/>
                <a:gd name="connsiteX38" fmla="*/ 2659960 w 9087187"/>
                <a:gd name="connsiteY38" fmla="*/ 2341128 h 5036937"/>
                <a:gd name="connsiteX39" fmla="*/ 907360 w 9087187"/>
                <a:gd name="connsiteY39" fmla="*/ 2226828 h 5036937"/>
                <a:gd name="connsiteX40" fmla="*/ 35823 w 9087187"/>
                <a:gd name="connsiteY40" fmla="*/ 2698315 h 5036937"/>
                <a:gd name="connsiteX41" fmla="*/ 31060 w 9087187"/>
                <a:gd name="connsiteY41" fmla="*/ 2464953 h 5036937"/>
                <a:gd name="connsiteX42" fmla="*/ 602560 w 9087187"/>
                <a:gd name="connsiteY42" fmla="*/ 2064903 h 5036937"/>
                <a:gd name="connsiteX43" fmla="*/ 7248 w 9087187"/>
                <a:gd name="connsiteY43" fmla="*/ 1879166 h 5036937"/>
                <a:gd name="connsiteX44" fmla="*/ 35822 w 9087187"/>
                <a:gd name="connsiteY44" fmla="*/ 1662471 h 5036937"/>
                <a:gd name="connsiteX45" fmla="*/ 288235 w 9087187"/>
                <a:gd name="connsiteY45" fmla="*/ 1741053 h 5036937"/>
                <a:gd name="connsiteX0" fmla="*/ 288235 w 9087187"/>
                <a:gd name="connsiteY0" fmla="*/ 1741053 h 5046611"/>
                <a:gd name="connsiteX1" fmla="*/ 1078670 w 9087187"/>
                <a:gd name="connsiteY1" fmla="*/ 1885096 h 5046611"/>
                <a:gd name="connsiteX2" fmla="*/ 1248632 w 9087187"/>
                <a:gd name="connsiteY2" fmla="*/ 1956481 h 5046611"/>
                <a:gd name="connsiteX3" fmla="*/ 1745382 w 9087187"/>
                <a:gd name="connsiteY3" fmla="*/ 1977124 h 5046611"/>
                <a:gd name="connsiteX4" fmla="*/ 1948879 w 9087187"/>
                <a:gd name="connsiteY4" fmla="*/ 1932686 h 5046611"/>
                <a:gd name="connsiteX5" fmla="*/ 3469585 w 9087187"/>
                <a:gd name="connsiteY5" fmla="*/ 1941078 h 5046611"/>
                <a:gd name="connsiteX6" fmla="*/ 5917510 w 9087187"/>
                <a:gd name="connsiteY6" fmla="*/ 1750578 h 5046611"/>
                <a:gd name="connsiteX7" fmla="*/ 7660585 w 9087187"/>
                <a:gd name="connsiteY7" fmla="*/ 1207653 h 5046611"/>
                <a:gd name="connsiteX8" fmla="*/ 8470210 w 9087187"/>
                <a:gd name="connsiteY8" fmla="*/ 293253 h 5046611"/>
                <a:gd name="connsiteX9" fmla="*/ 8994085 w 9087187"/>
                <a:gd name="connsiteY9" fmla="*/ 17028 h 5046611"/>
                <a:gd name="connsiteX10" fmla="*/ 9079810 w 9087187"/>
                <a:gd name="connsiteY10" fmla="*/ 702828 h 5046611"/>
                <a:gd name="connsiteX11" fmla="*/ 9079810 w 9087187"/>
                <a:gd name="connsiteY11" fmla="*/ 2798328 h 5046611"/>
                <a:gd name="connsiteX12" fmla="*/ 9079810 w 9087187"/>
                <a:gd name="connsiteY12" fmla="*/ 3484128 h 5046611"/>
                <a:gd name="connsiteX13" fmla="*/ 8975616 w 9087187"/>
                <a:gd name="connsiteY13" fmla="*/ 4983888 h 5046611"/>
                <a:gd name="connsiteX14" fmla="*/ 8277787 w 9087187"/>
                <a:gd name="connsiteY14" fmla="*/ 4647577 h 5046611"/>
                <a:gd name="connsiteX15" fmla="*/ 7474168 w 9087187"/>
                <a:gd name="connsiteY15" fmla="*/ 3580964 h 5046611"/>
                <a:gd name="connsiteX16" fmla="*/ 7251010 w 9087187"/>
                <a:gd name="connsiteY16" fmla="*/ 2541153 h 5046611"/>
                <a:gd name="connsiteX17" fmla="*/ 7260535 w 9087187"/>
                <a:gd name="connsiteY17" fmla="*/ 2312553 h 5046611"/>
                <a:gd name="connsiteX18" fmla="*/ 6841435 w 9087187"/>
                <a:gd name="connsiteY18" fmla="*/ 2198253 h 5046611"/>
                <a:gd name="connsiteX19" fmla="*/ 6421319 w 9087187"/>
                <a:gd name="connsiteY19" fmla="*/ 2222708 h 5046611"/>
                <a:gd name="connsiteX20" fmla="*/ 5941812 w 9087187"/>
                <a:gd name="connsiteY20" fmla="*/ 2288765 h 5046611"/>
                <a:gd name="connsiteX21" fmla="*/ 5255401 w 9087187"/>
                <a:gd name="connsiteY21" fmla="*/ 2451244 h 5046611"/>
                <a:gd name="connsiteX22" fmla="*/ 4155385 w 9087187"/>
                <a:gd name="connsiteY22" fmla="*/ 2817378 h 5046611"/>
                <a:gd name="connsiteX23" fmla="*/ 2894314 w 9087187"/>
                <a:gd name="connsiteY23" fmla="*/ 3469394 h 5046611"/>
                <a:gd name="connsiteX24" fmla="*/ 2644515 w 9087187"/>
                <a:gd name="connsiteY24" fmla="*/ 3575743 h 5046611"/>
                <a:gd name="connsiteX25" fmla="*/ 2461389 w 9087187"/>
                <a:gd name="connsiteY25" fmla="*/ 3575745 h 5046611"/>
                <a:gd name="connsiteX26" fmla="*/ 2108219 w 9087187"/>
                <a:gd name="connsiteY26" fmla="*/ 3693468 h 5046611"/>
                <a:gd name="connsiteX27" fmla="*/ 1892391 w 9087187"/>
                <a:gd name="connsiteY27" fmla="*/ 3794840 h 5046611"/>
                <a:gd name="connsiteX28" fmla="*/ 1562111 w 9087187"/>
                <a:gd name="connsiteY28" fmla="*/ 3912563 h 5046611"/>
                <a:gd name="connsiteX29" fmla="*/ 323356 w 9087187"/>
                <a:gd name="connsiteY29" fmla="*/ 4285842 h 5046611"/>
                <a:gd name="connsiteX30" fmla="*/ 30194 w 9087187"/>
                <a:gd name="connsiteY30" fmla="*/ 4337183 h 5046611"/>
                <a:gd name="connsiteX31" fmla="*/ 26364 w 9087187"/>
                <a:gd name="connsiteY31" fmla="*/ 4146710 h 5046611"/>
                <a:gd name="connsiteX32" fmla="*/ 527843 w 9087187"/>
                <a:gd name="connsiteY32" fmla="*/ 4017395 h 5046611"/>
                <a:gd name="connsiteX33" fmla="*/ 2382100 w 9087187"/>
                <a:gd name="connsiteY33" fmla="*/ 3458698 h 5046611"/>
                <a:gd name="connsiteX34" fmla="*/ 1246439 w 9087187"/>
                <a:gd name="connsiteY34" fmla="*/ 3083274 h 5046611"/>
                <a:gd name="connsiteX35" fmla="*/ 2785225 w 9087187"/>
                <a:gd name="connsiteY35" fmla="*/ 3283986 h 5046611"/>
                <a:gd name="connsiteX36" fmla="*/ 3669610 w 9087187"/>
                <a:gd name="connsiteY36" fmla="*/ 2865003 h 5046611"/>
                <a:gd name="connsiteX37" fmla="*/ 4688297 w 9087187"/>
                <a:gd name="connsiteY37" fmla="*/ 2312495 h 5046611"/>
                <a:gd name="connsiteX38" fmla="*/ 2659960 w 9087187"/>
                <a:gd name="connsiteY38" fmla="*/ 2341128 h 5046611"/>
                <a:gd name="connsiteX39" fmla="*/ 907360 w 9087187"/>
                <a:gd name="connsiteY39" fmla="*/ 2226828 h 5046611"/>
                <a:gd name="connsiteX40" fmla="*/ 35823 w 9087187"/>
                <a:gd name="connsiteY40" fmla="*/ 2698315 h 5046611"/>
                <a:gd name="connsiteX41" fmla="*/ 31060 w 9087187"/>
                <a:gd name="connsiteY41" fmla="*/ 2464953 h 5046611"/>
                <a:gd name="connsiteX42" fmla="*/ 602560 w 9087187"/>
                <a:gd name="connsiteY42" fmla="*/ 2064903 h 5046611"/>
                <a:gd name="connsiteX43" fmla="*/ 7248 w 9087187"/>
                <a:gd name="connsiteY43" fmla="*/ 1879166 h 5046611"/>
                <a:gd name="connsiteX44" fmla="*/ 35822 w 9087187"/>
                <a:gd name="connsiteY44" fmla="*/ 1662471 h 5046611"/>
                <a:gd name="connsiteX45" fmla="*/ 288235 w 9087187"/>
                <a:gd name="connsiteY45" fmla="*/ 1741053 h 5046611"/>
                <a:gd name="connsiteX0" fmla="*/ 288235 w 9087187"/>
                <a:gd name="connsiteY0" fmla="*/ 1741053 h 5046611"/>
                <a:gd name="connsiteX1" fmla="*/ 1078670 w 9087187"/>
                <a:gd name="connsiteY1" fmla="*/ 1885096 h 5046611"/>
                <a:gd name="connsiteX2" fmla="*/ 1248632 w 9087187"/>
                <a:gd name="connsiteY2" fmla="*/ 1956481 h 5046611"/>
                <a:gd name="connsiteX3" fmla="*/ 1745382 w 9087187"/>
                <a:gd name="connsiteY3" fmla="*/ 1977124 h 5046611"/>
                <a:gd name="connsiteX4" fmla="*/ 1948879 w 9087187"/>
                <a:gd name="connsiteY4" fmla="*/ 1932686 h 5046611"/>
                <a:gd name="connsiteX5" fmla="*/ 3469585 w 9087187"/>
                <a:gd name="connsiteY5" fmla="*/ 1941078 h 5046611"/>
                <a:gd name="connsiteX6" fmla="*/ 5917510 w 9087187"/>
                <a:gd name="connsiteY6" fmla="*/ 1750578 h 5046611"/>
                <a:gd name="connsiteX7" fmla="*/ 7660585 w 9087187"/>
                <a:gd name="connsiteY7" fmla="*/ 1207653 h 5046611"/>
                <a:gd name="connsiteX8" fmla="*/ 8470210 w 9087187"/>
                <a:gd name="connsiteY8" fmla="*/ 293253 h 5046611"/>
                <a:gd name="connsiteX9" fmla="*/ 8994085 w 9087187"/>
                <a:gd name="connsiteY9" fmla="*/ 17028 h 5046611"/>
                <a:gd name="connsiteX10" fmla="*/ 9079810 w 9087187"/>
                <a:gd name="connsiteY10" fmla="*/ 702828 h 5046611"/>
                <a:gd name="connsiteX11" fmla="*/ 9079810 w 9087187"/>
                <a:gd name="connsiteY11" fmla="*/ 2798328 h 5046611"/>
                <a:gd name="connsiteX12" fmla="*/ 9079810 w 9087187"/>
                <a:gd name="connsiteY12" fmla="*/ 3484128 h 5046611"/>
                <a:gd name="connsiteX13" fmla="*/ 8975616 w 9087187"/>
                <a:gd name="connsiteY13" fmla="*/ 4983888 h 5046611"/>
                <a:gd name="connsiteX14" fmla="*/ 8277787 w 9087187"/>
                <a:gd name="connsiteY14" fmla="*/ 4647577 h 5046611"/>
                <a:gd name="connsiteX15" fmla="*/ 7561389 w 9087187"/>
                <a:gd name="connsiteY15" fmla="*/ 3580964 h 5046611"/>
                <a:gd name="connsiteX16" fmla="*/ 7251010 w 9087187"/>
                <a:gd name="connsiteY16" fmla="*/ 2541153 h 5046611"/>
                <a:gd name="connsiteX17" fmla="*/ 7260535 w 9087187"/>
                <a:gd name="connsiteY17" fmla="*/ 2312553 h 5046611"/>
                <a:gd name="connsiteX18" fmla="*/ 6841435 w 9087187"/>
                <a:gd name="connsiteY18" fmla="*/ 2198253 h 5046611"/>
                <a:gd name="connsiteX19" fmla="*/ 6421319 w 9087187"/>
                <a:gd name="connsiteY19" fmla="*/ 2222708 h 5046611"/>
                <a:gd name="connsiteX20" fmla="*/ 5941812 w 9087187"/>
                <a:gd name="connsiteY20" fmla="*/ 2288765 h 5046611"/>
                <a:gd name="connsiteX21" fmla="*/ 5255401 w 9087187"/>
                <a:gd name="connsiteY21" fmla="*/ 2451244 h 5046611"/>
                <a:gd name="connsiteX22" fmla="*/ 4155385 w 9087187"/>
                <a:gd name="connsiteY22" fmla="*/ 2817378 h 5046611"/>
                <a:gd name="connsiteX23" fmla="*/ 2894314 w 9087187"/>
                <a:gd name="connsiteY23" fmla="*/ 3469394 h 5046611"/>
                <a:gd name="connsiteX24" fmla="*/ 2644515 w 9087187"/>
                <a:gd name="connsiteY24" fmla="*/ 3575743 h 5046611"/>
                <a:gd name="connsiteX25" fmla="*/ 2461389 w 9087187"/>
                <a:gd name="connsiteY25" fmla="*/ 3575745 h 5046611"/>
                <a:gd name="connsiteX26" fmla="*/ 2108219 w 9087187"/>
                <a:gd name="connsiteY26" fmla="*/ 3693468 h 5046611"/>
                <a:gd name="connsiteX27" fmla="*/ 1892391 w 9087187"/>
                <a:gd name="connsiteY27" fmla="*/ 3794840 h 5046611"/>
                <a:gd name="connsiteX28" fmla="*/ 1562111 w 9087187"/>
                <a:gd name="connsiteY28" fmla="*/ 3912563 h 5046611"/>
                <a:gd name="connsiteX29" fmla="*/ 323356 w 9087187"/>
                <a:gd name="connsiteY29" fmla="*/ 4285842 h 5046611"/>
                <a:gd name="connsiteX30" fmla="*/ 30194 w 9087187"/>
                <a:gd name="connsiteY30" fmla="*/ 4337183 h 5046611"/>
                <a:gd name="connsiteX31" fmla="*/ 26364 w 9087187"/>
                <a:gd name="connsiteY31" fmla="*/ 4146710 h 5046611"/>
                <a:gd name="connsiteX32" fmla="*/ 527843 w 9087187"/>
                <a:gd name="connsiteY32" fmla="*/ 4017395 h 5046611"/>
                <a:gd name="connsiteX33" fmla="*/ 2382100 w 9087187"/>
                <a:gd name="connsiteY33" fmla="*/ 3458698 h 5046611"/>
                <a:gd name="connsiteX34" fmla="*/ 1246439 w 9087187"/>
                <a:gd name="connsiteY34" fmla="*/ 3083274 h 5046611"/>
                <a:gd name="connsiteX35" fmla="*/ 2785225 w 9087187"/>
                <a:gd name="connsiteY35" fmla="*/ 3283986 h 5046611"/>
                <a:gd name="connsiteX36" fmla="*/ 3669610 w 9087187"/>
                <a:gd name="connsiteY36" fmla="*/ 2865003 h 5046611"/>
                <a:gd name="connsiteX37" fmla="*/ 4688297 w 9087187"/>
                <a:gd name="connsiteY37" fmla="*/ 2312495 h 5046611"/>
                <a:gd name="connsiteX38" fmla="*/ 2659960 w 9087187"/>
                <a:gd name="connsiteY38" fmla="*/ 2341128 h 5046611"/>
                <a:gd name="connsiteX39" fmla="*/ 907360 w 9087187"/>
                <a:gd name="connsiteY39" fmla="*/ 2226828 h 5046611"/>
                <a:gd name="connsiteX40" fmla="*/ 35823 w 9087187"/>
                <a:gd name="connsiteY40" fmla="*/ 2698315 h 5046611"/>
                <a:gd name="connsiteX41" fmla="*/ 31060 w 9087187"/>
                <a:gd name="connsiteY41" fmla="*/ 2464953 h 5046611"/>
                <a:gd name="connsiteX42" fmla="*/ 602560 w 9087187"/>
                <a:gd name="connsiteY42" fmla="*/ 2064903 h 5046611"/>
                <a:gd name="connsiteX43" fmla="*/ 7248 w 9087187"/>
                <a:gd name="connsiteY43" fmla="*/ 1879166 h 5046611"/>
                <a:gd name="connsiteX44" fmla="*/ 35822 w 9087187"/>
                <a:gd name="connsiteY44" fmla="*/ 1662471 h 5046611"/>
                <a:gd name="connsiteX45" fmla="*/ 288235 w 9087187"/>
                <a:gd name="connsiteY45" fmla="*/ 1741053 h 5046611"/>
                <a:gd name="connsiteX0" fmla="*/ 288235 w 9087187"/>
                <a:gd name="connsiteY0" fmla="*/ 1741053 h 5046611"/>
                <a:gd name="connsiteX1" fmla="*/ 1078670 w 9087187"/>
                <a:gd name="connsiteY1" fmla="*/ 1885096 h 5046611"/>
                <a:gd name="connsiteX2" fmla="*/ 1248632 w 9087187"/>
                <a:gd name="connsiteY2" fmla="*/ 1956481 h 5046611"/>
                <a:gd name="connsiteX3" fmla="*/ 1745382 w 9087187"/>
                <a:gd name="connsiteY3" fmla="*/ 1977124 h 5046611"/>
                <a:gd name="connsiteX4" fmla="*/ 1948879 w 9087187"/>
                <a:gd name="connsiteY4" fmla="*/ 1932686 h 5046611"/>
                <a:gd name="connsiteX5" fmla="*/ 3469585 w 9087187"/>
                <a:gd name="connsiteY5" fmla="*/ 1941078 h 5046611"/>
                <a:gd name="connsiteX6" fmla="*/ 5917510 w 9087187"/>
                <a:gd name="connsiteY6" fmla="*/ 1750578 h 5046611"/>
                <a:gd name="connsiteX7" fmla="*/ 7660585 w 9087187"/>
                <a:gd name="connsiteY7" fmla="*/ 1207653 h 5046611"/>
                <a:gd name="connsiteX8" fmla="*/ 8470210 w 9087187"/>
                <a:gd name="connsiteY8" fmla="*/ 293253 h 5046611"/>
                <a:gd name="connsiteX9" fmla="*/ 8994085 w 9087187"/>
                <a:gd name="connsiteY9" fmla="*/ 17028 h 5046611"/>
                <a:gd name="connsiteX10" fmla="*/ 9079810 w 9087187"/>
                <a:gd name="connsiteY10" fmla="*/ 702828 h 5046611"/>
                <a:gd name="connsiteX11" fmla="*/ 9079810 w 9087187"/>
                <a:gd name="connsiteY11" fmla="*/ 2798328 h 5046611"/>
                <a:gd name="connsiteX12" fmla="*/ 9079810 w 9087187"/>
                <a:gd name="connsiteY12" fmla="*/ 3484128 h 5046611"/>
                <a:gd name="connsiteX13" fmla="*/ 8975616 w 9087187"/>
                <a:gd name="connsiteY13" fmla="*/ 4983888 h 5046611"/>
                <a:gd name="connsiteX14" fmla="*/ 8277787 w 9087187"/>
                <a:gd name="connsiteY14" fmla="*/ 4647577 h 5046611"/>
                <a:gd name="connsiteX15" fmla="*/ 7561389 w 9087187"/>
                <a:gd name="connsiteY15" fmla="*/ 3580964 h 5046611"/>
                <a:gd name="connsiteX16" fmla="*/ 7288390 w 9087187"/>
                <a:gd name="connsiteY16" fmla="*/ 2578535 h 5046611"/>
                <a:gd name="connsiteX17" fmla="*/ 7260535 w 9087187"/>
                <a:gd name="connsiteY17" fmla="*/ 2312553 h 5046611"/>
                <a:gd name="connsiteX18" fmla="*/ 6841435 w 9087187"/>
                <a:gd name="connsiteY18" fmla="*/ 2198253 h 5046611"/>
                <a:gd name="connsiteX19" fmla="*/ 6421319 w 9087187"/>
                <a:gd name="connsiteY19" fmla="*/ 2222708 h 5046611"/>
                <a:gd name="connsiteX20" fmla="*/ 5941812 w 9087187"/>
                <a:gd name="connsiteY20" fmla="*/ 2288765 h 5046611"/>
                <a:gd name="connsiteX21" fmla="*/ 5255401 w 9087187"/>
                <a:gd name="connsiteY21" fmla="*/ 2451244 h 5046611"/>
                <a:gd name="connsiteX22" fmla="*/ 4155385 w 9087187"/>
                <a:gd name="connsiteY22" fmla="*/ 2817378 h 5046611"/>
                <a:gd name="connsiteX23" fmla="*/ 2894314 w 9087187"/>
                <a:gd name="connsiteY23" fmla="*/ 3469394 h 5046611"/>
                <a:gd name="connsiteX24" fmla="*/ 2644515 w 9087187"/>
                <a:gd name="connsiteY24" fmla="*/ 3575743 h 5046611"/>
                <a:gd name="connsiteX25" fmla="*/ 2461389 w 9087187"/>
                <a:gd name="connsiteY25" fmla="*/ 3575745 h 5046611"/>
                <a:gd name="connsiteX26" fmla="*/ 2108219 w 9087187"/>
                <a:gd name="connsiteY26" fmla="*/ 3693468 h 5046611"/>
                <a:gd name="connsiteX27" fmla="*/ 1892391 w 9087187"/>
                <a:gd name="connsiteY27" fmla="*/ 3794840 h 5046611"/>
                <a:gd name="connsiteX28" fmla="*/ 1562111 w 9087187"/>
                <a:gd name="connsiteY28" fmla="*/ 3912563 h 5046611"/>
                <a:gd name="connsiteX29" fmla="*/ 323356 w 9087187"/>
                <a:gd name="connsiteY29" fmla="*/ 4285842 h 5046611"/>
                <a:gd name="connsiteX30" fmla="*/ 30194 w 9087187"/>
                <a:gd name="connsiteY30" fmla="*/ 4337183 h 5046611"/>
                <a:gd name="connsiteX31" fmla="*/ 26364 w 9087187"/>
                <a:gd name="connsiteY31" fmla="*/ 4146710 h 5046611"/>
                <a:gd name="connsiteX32" fmla="*/ 527843 w 9087187"/>
                <a:gd name="connsiteY32" fmla="*/ 4017395 h 5046611"/>
                <a:gd name="connsiteX33" fmla="*/ 2382100 w 9087187"/>
                <a:gd name="connsiteY33" fmla="*/ 3458698 h 5046611"/>
                <a:gd name="connsiteX34" fmla="*/ 1246439 w 9087187"/>
                <a:gd name="connsiteY34" fmla="*/ 3083274 h 5046611"/>
                <a:gd name="connsiteX35" fmla="*/ 2785225 w 9087187"/>
                <a:gd name="connsiteY35" fmla="*/ 3283986 h 5046611"/>
                <a:gd name="connsiteX36" fmla="*/ 3669610 w 9087187"/>
                <a:gd name="connsiteY36" fmla="*/ 2865003 h 5046611"/>
                <a:gd name="connsiteX37" fmla="*/ 4688297 w 9087187"/>
                <a:gd name="connsiteY37" fmla="*/ 2312495 h 5046611"/>
                <a:gd name="connsiteX38" fmla="*/ 2659960 w 9087187"/>
                <a:gd name="connsiteY38" fmla="*/ 2341128 h 5046611"/>
                <a:gd name="connsiteX39" fmla="*/ 907360 w 9087187"/>
                <a:gd name="connsiteY39" fmla="*/ 2226828 h 5046611"/>
                <a:gd name="connsiteX40" fmla="*/ 35823 w 9087187"/>
                <a:gd name="connsiteY40" fmla="*/ 2698315 h 5046611"/>
                <a:gd name="connsiteX41" fmla="*/ 31060 w 9087187"/>
                <a:gd name="connsiteY41" fmla="*/ 2464953 h 5046611"/>
                <a:gd name="connsiteX42" fmla="*/ 602560 w 9087187"/>
                <a:gd name="connsiteY42" fmla="*/ 2064903 h 5046611"/>
                <a:gd name="connsiteX43" fmla="*/ 7248 w 9087187"/>
                <a:gd name="connsiteY43" fmla="*/ 1879166 h 5046611"/>
                <a:gd name="connsiteX44" fmla="*/ 35822 w 9087187"/>
                <a:gd name="connsiteY44" fmla="*/ 1662471 h 5046611"/>
                <a:gd name="connsiteX45" fmla="*/ 288235 w 9087187"/>
                <a:gd name="connsiteY45" fmla="*/ 1741053 h 5046611"/>
                <a:gd name="connsiteX0" fmla="*/ 288235 w 9933904"/>
                <a:gd name="connsiteY0" fmla="*/ 1728365 h 5033923"/>
                <a:gd name="connsiteX1" fmla="*/ 1078670 w 9933904"/>
                <a:gd name="connsiteY1" fmla="*/ 1872408 h 5033923"/>
                <a:gd name="connsiteX2" fmla="*/ 1248632 w 9933904"/>
                <a:gd name="connsiteY2" fmla="*/ 1943793 h 5033923"/>
                <a:gd name="connsiteX3" fmla="*/ 1745382 w 9933904"/>
                <a:gd name="connsiteY3" fmla="*/ 1964436 h 5033923"/>
                <a:gd name="connsiteX4" fmla="*/ 1948879 w 9933904"/>
                <a:gd name="connsiteY4" fmla="*/ 1919998 h 5033923"/>
                <a:gd name="connsiteX5" fmla="*/ 3469585 w 9933904"/>
                <a:gd name="connsiteY5" fmla="*/ 1928390 h 5033923"/>
                <a:gd name="connsiteX6" fmla="*/ 5917510 w 9933904"/>
                <a:gd name="connsiteY6" fmla="*/ 1737890 h 5033923"/>
                <a:gd name="connsiteX7" fmla="*/ 7660585 w 9933904"/>
                <a:gd name="connsiteY7" fmla="*/ 1194965 h 5033923"/>
                <a:gd name="connsiteX8" fmla="*/ 8470210 w 9933904"/>
                <a:gd name="connsiteY8" fmla="*/ 280565 h 5033923"/>
                <a:gd name="connsiteX9" fmla="*/ 8994085 w 9933904"/>
                <a:gd name="connsiteY9" fmla="*/ 4340 h 5033923"/>
                <a:gd name="connsiteX10" fmla="*/ 9933902 w 9933904"/>
                <a:gd name="connsiteY10" fmla="*/ 446114 h 5033923"/>
                <a:gd name="connsiteX11" fmla="*/ 9079810 w 9933904"/>
                <a:gd name="connsiteY11" fmla="*/ 2785640 h 5033923"/>
                <a:gd name="connsiteX12" fmla="*/ 9079810 w 9933904"/>
                <a:gd name="connsiteY12" fmla="*/ 3471440 h 5033923"/>
                <a:gd name="connsiteX13" fmla="*/ 8975616 w 9933904"/>
                <a:gd name="connsiteY13" fmla="*/ 4971200 h 5033923"/>
                <a:gd name="connsiteX14" fmla="*/ 8277787 w 9933904"/>
                <a:gd name="connsiteY14" fmla="*/ 4634889 h 5033923"/>
                <a:gd name="connsiteX15" fmla="*/ 7561389 w 9933904"/>
                <a:gd name="connsiteY15" fmla="*/ 3568276 h 5033923"/>
                <a:gd name="connsiteX16" fmla="*/ 7288390 w 9933904"/>
                <a:gd name="connsiteY16" fmla="*/ 2565847 h 5033923"/>
                <a:gd name="connsiteX17" fmla="*/ 7260535 w 9933904"/>
                <a:gd name="connsiteY17" fmla="*/ 2299865 h 5033923"/>
                <a:gd name="connsiteX18" fmla="*/ 6841435 w 9933904"/>
                <a:gd name="connsiteY18" fmla="*/ 2185565 h 5033923"/>
                <a:gd name="connsiteX19" fmla="*/ 6421319 w 9933904"/>
                <a:gd name="connsiteY19" fmla="*/ 2210020 h 5033923"/>
                <a:gd name="connsiteX20" fmla="*/ 5941812 w 9933904"/>
                <a:gd name="connsiteY20" fmla="*/ 2276077 h 5033923"/>
                <a:gd name="connsiteX21" fmla="*/ 5255401 w 9933904"/>
                <a:gd name="connsiteY21" fmla="*/ 2438556 h 5033923"/>
                <a:gd name="connsiteX22" fmla="*/ 4155385 w 9933904"/>
                <a:gd name="connsiteY22" fmla="*/ 2804690 h 5033923"/>
                <a:gd name="connsiteX23" fmla="*/ 2894314 w 9933904"/>
                <a:gd name="connsiteY23" fmla="*/ 3456706 h 5033923"/>
                <a:gd name="connsiteX24" fmla="*/ 2644515 w 9933904"/>
                <a:gd name="connsiteY24" fmla="*/ 3563055 h 5033923"/>
                <a:gd name="connsiteX25" fmla="*/ 2461389 w 9933904"/>
                <a:gd name="connsiteY25" fmla="*/ 3563057 h 5033923"/>
                <a:gd name="connsiteX26" fmla="*/ 2108219 w 9933904"/>
                <a:gd name="connsiteY26" fmla="*/ 3680780 h 5033923"/>
                <a:gd name="connsiteX27" fmla="*/ 1892391 w 9933904"/>
                <a:gd name="connsiteY27" fmla="*/ 3782152 h 5033923"/>
                <a:gd name="connsiteX28" fmla="*/ 1562111 w 9933904"/>
                <a:gd name="connsiteY28" fmla="*/ 3899875 h 5033923"/>
                <a:gd name="connsiteX29" fmla="*/ 323356 w 9933904"/>
                <a:gd name="connsiteY29" fmla="*/ 4273154 h 5033923"/>
                <a:gd name="connsiteX30" fmla="*/ 30194 w 9933904"/>
                <a:gd name="connsiteY30" fmla="*/ 4324495 h 5033923"/>
                <a:gd name="connsiteX31" fmla="*/ 26364 w 9933904"/>
                <a:gd name="connsiteY31" fmla="*/ 4134022 h 5033923"/>
                <a:gd name="connsiteX32" fmla="*/ 527843 w 9933904"/>
                <a:gd name="connsiteY32" fmla="*/ 4004707 h 5033923"/>
                <a:gd name="connsiteX33" fmla="*/ 2382100 w 9933904"/>
                <a:gd name="connsiteY33" fmla="*/ 3446010 h 5033923"/>
                <a:gd name="connsiteX34" fmla="*/ 1246439 w 9933904"/>
                <a:gd name="connsiteY34" fmla="*/ 3070586 h 5033923"/>
                <a:gd name="connsiteX35" fmla="*/ 2785225 w 9933904"/>
                <a:gd name="connsiteY35" fmla="*/ 3271298 h 5033923"/>
                <a:gd name="connsiteX36" fmla="*/ 3669610 w 9933904"/>
                <a:gd name="connsiteY36" fmla="*/ 2852315 h 5033923"/>
                <a:gd name="connsiteX37" fmla="*/ 4688297 w 9933904"/>
                <a:gd name="connsiteY37" fmla="*/ 2299807 h 5033923"/>
                <a:gd name="connsiteX38" fmla="*/ 2659960 w 9933904"/>
                <a:gd name="connsiteY38" fmla="*/ 2328440 h 5033923"/>
                <a:gd name="connsiteX39" fmla="*/ 907360 w 9933904"/>
                <a:gd name="connsiteY39" fmla="*/ 2214140 h 5033923"/>
                <a:gd name="connsiteX40" fmla="*/ 35823 w 9933904"/>
                <a:gd name="connsiteY40" fmla="*/ 2685627 h 5033923"/>
                <a:gd name="connsiteX41" fmla="*/ 31060 w 9933904"/>
                <a:gd name="connsiteY41" fmla="*/ 2452265 h 5033923"/>
                <a:gd name="connsiteX42" fmla="*/ 602560 w 9933904"/>
                <a:gd name="connsiteY42" fmla="*/ 2052215 h 5033923"/>
                <a:gd name="connsiteX43" fmla="*/ 7248 w 9933904"/>
                <a:gd name="connsiteY43" fmla="*/ 1866478 h 5033923"/>
                <a:gd name="connsiteX44" fmla="*/ 35822 w 9933904"/>
                <a:gd name="connsiteY44" fmla="*/ 1649783 h 5033923"/>
                <a:gd name="connsiteX45" fmla="*/ 288235 w 9933904"/>
                <a:gd name="connsiteY45" fmla="*/ 1728365 h 5033923"/>
                <a:gd name="connsiteX0" fmla="*/ 288235 w 10562742"/>
                <a:gd name="connsiteY0" fmla="*/ 1728365 h 5033923"/>
                <a:gd name="connsiteX1" fmla="*/ 1078670 w 10562742"/>
                <a:gd name="connsiteY1" fmla="*/ 1872408 h 5033923"/>
                <a:gd name="connsiteX2" fmla="*/ 1248632 w 10562742"/>
                <a:gd name="connsiteY2" fmla="*/ 1943793 h 5033923"/>
                <a:gd name="connsiteX3" fmla="*/ 1745382 w 10562742"/>
                <a:gd name="connsiteY3" fmla="*/ 1964436 h 5033923"/>
                <a:gd name="connsiteX4" fmla="*/ 1948879 w 10562742"/>
                <a:gd name="connsiteY4" fmla="*/ 1919998 h 5033923"/>
                <a:gd name="connsiteX5" fmla="*/ 3469585 w 10562742"/>
                <a:gd name="connsiteY5" fmla="*/ 1928390 h 5033923"/>
                <a:gd name="connsiteX6" fmla="*/ 5917510 w 10562742"/>
                <a:gd name="connsiteY6" fmla="*/ 1737890 h 5033923"/>
                <a:gd name="connsiteX7" fmla="*/ 7660585 w 10562742"/>
                <a:gd name="connsiteY7" fmla="*/ 1194965 h 5033923"/>
                <a:gd name="connsiteX8" fmla="*/ 8470210 w 10562742"/>
                <a:gd name="connsiteY8" fmla="*/ 280565 h 5033923"/>
                <a:gd name="connsiteX9" fmla="*/ 8994085 w 10562742"/>
                <a:gd name="connsiteY9" fmla="*/ 4340 h 5033923"/>
                <a:gd name="connsiteX10" fmla="*/ 9933902 w 10562742"/>
                <a:gd name="connsiteY10" fmla="*/ 446114 h 5033923"/>
                <a:gd name="connsiteX11" fmla="*/ 10562739 w 10562742"/>
                <a:gd name="connsiteY11" fmla="*/ 2785640 h 5033923"/>
                <a:gd name="connsiteX12" fmla="*/ 9079810 w 10562742"/>
                <a:gd name="connsiteY12" fmla="*/ 3471440 h 5033923"/>
                <a:gd name="connsiteX13" fmla="*/ 8975616 w 10562742"/>
                <a:gd name="connsiteY13" fmla="*/ 4971200 h 5033923"/>
                <a:gd name="connsiteX14" fmla="*/ 8277787 w 10562742"/>
                <a:gd name="connsiteY14" fmla="*/ 4634889 h 5033923"/>
                <a:gd name="connsiteX15" fmla="*/ 7561389 w 10562742"/>
                <a:gd name="connsiteY15" fmla="*/ 3568276 h 5033923"/>
                <a:gd name="connsiteX16" fmla="*/ 7288390 w 10562742"/>
                <a:gd name="connsiteY16" fmla="*/ 2565847 h 5033923"/>
                <a:gd name="connsiteX17" fmla="*/ 7260535 w 10562742"/>
                <a:gd name="connsiteY17" fmla="*/ 2299865 h 5033923"/>
                <a:gd name="connsiteX18" fmla="*/ 6841435 w 10562742"/>
                <a:gd name="connsiteY18" fmla="*/ 2185565 h 5033923"/>
                <a:gd name="connsiteX19" fmla="*/ 6421319 w 10562742"/>
                <a:gd name="connsiteY19" fmla="*/ 2210020 h 5033923"/>
                <a:gd name="connsiteX20" fmla="*/ 5941812 w 10562742"/>
                <a:gd name="connsiteY20" fmla="*/ 2276077 h 5033923"/>
                <a:gd name="connsiteX21" fmla="*/ 5255401 w 10562742"/>
                <a:gd name="connsiteY21" fmla="*/ 2438556 h 5033923"/>
                <a:gd name="connsiteX22" fmla="*/ 4155385 w 10562742"/>
                <a:gd name="connsiteY22" fmla="*/ 2804690 h 5033923"/>
                <a:gd name="connsiteX23" fmla="*/ 2894314 w 10562742"/>
                <a:gd name="connsiteY23" fmla="*/ 3456706 h 5033923"/>
                <a:gd name="connsiteX24" fmla="*/ 2644515 w 10562742"/>
                <a:gd name="connsiteY24" fmla="*/ 3563055 h 5033923"/>
                <a:gd name="connsiteX25" fmla="*/ 2461389 w 10562742"/>
                <a:gd name="connsiteY25" fmla="*/ 3563057 h 5033923"/>
                <a:gd name="connsiteX26" fmla="*/ 2108219 w 10562742"/>
                <a:gd name="connsiteY26" fmla="*/ 3680780 h 5033923"/>
                <a:gd name="connsiteX27" fmla="*/ 1892391 w 10562742"/>
                <a:gd name="connsiteY27" fmla="*/ 3782152 h 5033923"/>
                <a:gd name="connsiteX28" fmla="*/ 1562111 w 10562742"/>
                <a:gd name="connsiteY28" fmla="*/ 3899875 h 5033923"/>
                <a:gd name="connsiteX29" fmla="*/ 323356 w 10562742"/>
                <a:gd name="connsiteY29" fmla="*/ 4273154 h 5033923"/>
                <a:gd name="connsiteX30" fmla="*/ 30194 w 10562742"/>
                <a:gd name="connsiteY30" fmla="*/ 4324495 h 5033923"/>
                <a:gd name="connsiteX31" fmla="*/ 26364 w 10562742"/>
                <a:gd name="connsiteY31" fmla="*/ 4134022 h 5033923"/>
                <a:gd name="connsiteX32" fmla="*/ 527843 w 10562742"/>
                <a:gd name="connsiteY32" fmla="*/ 4004707 h 5033923"/>
                <a:gd name="connsiteX33" fmla="*/ 2382100 w 10562742"/>
                <a:gd name="connsiteY33" fmla="*/ 3446010 h 5033923"/>
                <a:gd name="connsiteX34" fmla="*/ 1246439 w 10562742"/>
                <a:gd name="connsiteY34" fmla="*/ 3070586 h 5033923"/>
                <a:gd name="connsiteX35" fmla="*/ 2785225 w 10562742"/>
                <a:gd name="connsiteY35" fmla="*/ 3271298 h 5033923"/>
                <a:gd name="connsiteX36" fmla="*/ 3669610 w 10562742"/>
                <a:gd name="connsiteY36" fmla="*/ 2852315 h 5033923"/>
                <a:gd name="connsiteX37" fmla="*/ 4688297 w 10562742"/>
                <a:gd name="connsiteY37" fmla="*/ 2299807 h 5033923"/>
                <a:gd name="connsiteX38" fmla="*/ 2659960 w 10562742"/>
                <a:gd name="connsiteY38" fmla="*/ 2328440 h 5033923"/>
                <a:gd name="connsiteX39" fmla="*/ 907360 w 10562742"/>
                <a:gd name="connsiteY39" fmla="*/ 2214140 h 5033923"/>
                <a:gd name="connsiteX40" fmla="*/ 35823 w 10562742"/>
                <a:gd name="connsiteY40" fmla="*/ 2685627 h 5033923"/>
                <a:gd name="connsiteX41" fmla="*/ 31060 w 10562742"/>
                <a:gd name="connsiteY41" fmla="*/ 2452265 h 5033923"/>
                <a:gd name="connsiteX42" fmla="*/ 602560 w 10562742"/>
                <a:gd name="connsiteY42" fmla="*/ 2052215 h 5033923"/>
                <a:gd name="connsiteX43" fmla="*/ 7248 w 10562742"/>
                <a:gd name="connsiteY43" fmla="*/ 1866478 h 5033923"/>
                <a:gd name="connsiteX44" fmla="*/ 35822 w 10562742"/>
                <a:gd name="connsiteY44" fmla="*/ 1649783 h 5033923"/>
                <a:gd name="connsiteX45" fmla="*/ 288235 w 10562742"/>
                <a:gd name="connsiteY45" fmla="*/ 1728365 h 5033923"/>
                <a:gd name="connsiteX0" fmla="*/ 288235 w 10563179"/>
                <a:gd name="connsiteY0" fmla="*/ 1728365 h 4976343"/>
                <a:gd name="connsiteX1" fmla="*/ 1078670 w 10563179"/>
                <a:gd name="connsiteY1" fmla="*/ 1872408 h 4976343"/>
                <a:gd name="connsiteX2" fmla="*/ 1248632 w 10563179"/>
                <a:gd name="connsiteY2" fmla="*/ 1943793 h 4976343"/>
                <a:gd name="connsiteX3" fmla="*/ 1745382 w 10563179"/>
                <a:gd name="connsiteY3" fmla="*/ 1964436 h 4976343"/>
                <a:gd name="connsiteX4" fmla="*/ 1948879 w 10563179"/>
                <a:gd name="connsiteY4" fmla="*/ 1919998 h 4976343"/>
                <a:gd name="connsiteX5" fmla="*/ 3469585 w 10563179"/>
                <a:gd name="connsiteY5" fmla="*/ 1928390 h 4976343"/>
                <a:gd name="connsiteX6" fmla="*/ 5917510 w 10563179"/>
                <a:gd name="connsiteY6" fmla="*/ 1737890 h 4976343"/>
                <a:gd name="connsiteX7" fmla="*/ 7660585 w 10563179"/>
                <a:gd name="connsiteY7" fmla="*/ 1194965 h 4976343"/>
                <a:gd name="connsiteX8" fmla="*/ 8470210 w 10563179"/>
                <a:gd name="connsiteY8" fmla="*/ 280565 h 4976343"/>
                <a:gd name="connsiteX9" fmla="*/ 8994085 w 10563179"/>
                <a:gd name="connsiteY9" fmla="*/ 4340 h 4976343"/>
                <a:gd name="connsiteX10" fmla="*/ 9933902 w 10563179"/>
                <a:gd name="connsiteY10" fmla="*/ 446114 h 4976343"/>
                <a:gd name="connsiteX11" fmla="*/ 10562739 w 10563179"/>
                <a:gd name="connsiteY11" fmla="*/ 2785640 h 4976343"/>
                <a:gd name="connsiteX12" fmla="*/ 10328098 w 10563179"/>
                <a:gd name="connsiteY12" fmla="*/ 4663415 h 4976343"/>
                <a:gd name="connsiteX13" fmla="*/ 8975616 w 10563179"/>
                <a:gd name="connsiteY13" fmla="*/ 4971200 h 4976343"/>
                <a:gd name="connsiteX14" fmla="*/ 8277787 w 10563179"/>
                <a:gd name="connsiteY14" fmla="*/ 4634889 h 4976343"/>
                <a:gd name="connsiteX15" fmla="*/ 7561389 w 10563179"/>
                <a:gd name="connsiteY15" fmla="*/ 3568276 h 4976343"/>
                <a:gd name="connsiteX16" fmla="*/ 7288390 w 10563179"/>
                <a:gd name="connsiteY16" fmla="*/ 2565847 h 4976343"/>
                <a:gd name="connsiteX17" fmla="*/ 7260535 w 10563179"/>
                <a:gd name="connsiteY17" fmla="*/ 2299865 h 4976343"/>
                <a:gd name="connsiteX18" fmla="*/ 6841435 w 10563179"/>
                <a:gd name="connsiteY18" fmla="*/ 2185565 h 4976343"/>
                <a:gd name="connsiteX19" fmla="*/ 6421319 w 10563179"/>
                <a:gd name="connsiteY19" fmla="*/ 2210020 h 4976343"/>
                <a:gd name="connsiteX20" fmla="*/ 5941812 w 10563179"/>
                <a:gd name="connsiteY20" fmla="*/ 2276077 h 4976343"/>
                <a:gd name="connsiteX21" fmla="*/ 5255401 w 10563179"/>
                <a:gd name="connsiteY21" fmla="*/ 2438556 h 4976343"/>
                <a:gd name="connsiteX22" fmla="*/ 4155385 w 10563179"/>
                <a:gd name="connsiteY22" fmla="*/ 2804690 h 4976343"/>
                <a:gd name="connsiteX23" fmla="*/ 2894314 w 10563179"/>
                <a:gd name="connsiteY23" fmla="*/ 3456706 h 4976343"/>
                <a:gd name="connsiteX24" fmla="*/ 2644515 w 10563179"/>
                <a:gd name="connsiteY24" fmla="*/ 3563055 h 4976343"/>
                <a:gd name="connsiteX25" fmla="*/ 2461389 w 10563179"/>
                <a:gd name="connsiteY25" fmla="*/ 3563057 h 4976343"/>
                <a:gd name="connsiteX26" fmla="*/ 2108219 w 10563179"/>
                <a:gd name="connsiteY26" fmla="*/ 3680780 h 4976343"/>
                <a:gd name="connsiteX27" fmla="*/ 1892391 w 10563179"/>
                <a:gd name="connsiteY27" fmla="*/ 3782152 h 4976343"/>
                <a:gd name="connsiteX28" fmla="*/ 1562111 w 10563179"/>
                <a:gd name="connsiteY28" fmla="*/ 3899875 h 4976343"/>
                <a:gd name="connsiteX29" fmla="*/ 323356 w 10563179"/>
                <a:gd name="connsiteY29" fmla="*/ 4273154 h 4976343"/>
                <a:gd name="connsiteX30" fmla="*/ 30194 w 10563179"/>
                <a:gd name="connsiteY30" fmla="*/ 4324495 h 4976343"/>
                <a:gd name="connsiteX31" fmla="*/ 26364 w 10563179"/>
                <a:gd name="connsiteY31" fmla="*/ 4134022 h 4976343"/>
                <a:gd name="connsiteX32" fmla="*/ 527843 w 10563179"/>
                <a:gd name="connsiteY32" fmla="*/ 4004707 h 4976343"/>
                <a:gd name="connsiteX33" fmla="*/ 2382100 w 10563179"/>
                <a:gd name="connsiteY33" fmla="*/ 3446010 h 4976343"/>
                <a:gd name="connsiteX34" fmla="*/ 1246439 w 10563179"/>
                <a:gd name="connsiteY34" fmla="*/ 3070586 h 4976343"/>
                <a:gd name="connsiteX35" fmla="*/ 2785225 w 10563179"/>
                <a:gd name="connsiteY35" fmla="*/ 3271298 h 4976343"/>
                <a:gd name="connsiteX36" fmla="*/ 3669610 w 10563179"/>
                <a:gd name="connsiteY36" fmla="*/ 2852315 h 4976343"/>
                <a:gd name="connsiteX37" fmla="*/ 4688297 w 10563179"/>
                <a:gd name="connsiteY37" fmla="*/ 2299807 h 4976343"/>
                <a:gd name="connsiteX38" fmla="*/ 2659960 w 10563179"/>
                <a:gd name="connsiteY38" fmla="*/ 2328440 h 4976343"/>
                <a:gd name="connsiteX39" fmla="*/ 907360 w 10563179"/>
                <a:gd name="connsiteY39" fmla="*/ 2214140 h 4976343"/>
                <a:gd name="connsiteX40" fmla="*/ 35823 w 10563179"/>
                <a:gd name="connsiteY40" fmla="*/ 2685627 h 4976343"/>
                <a:gd name="connsiteX41" fmla="*/ 31060 w 10563179"/>
                <a:gd name="connsiteY41" fmla="*/ 2452265 h 4976343"/>
                <a:gd name="connsiteX42" fmla="*/ 602560 w 10563179"/>
                <a:gd name="connsiteY42" fmla="*/ 2052215 h 4976343"/>
                <a:gd name="connsiteX43" fmla="*/ 7248 w 10563179"/>
                <a:gd name="connsiteY43" fmla="*/ 1866478 h 4976343"/>
                <a:gd name="connsiteX44" fmla="*/ 35822 w 10563179"/>
                <a:gd name="connsiteY44" fmla="*/ 1649783 h 4976343"/>
                <a:gd name="connsiteX45" fmla="*/ 288235 w 10563179"/>
                <a:gd name="connsiteY45" fmla="*/ 1728365 h 4976343"/>
                <a:gd name="connsiteX0" fmla="*/ 288235 w 10563179"/>
                <a:gd name="connsiteY0" fmla="*/ 1735738 h 4983716"/>
                <a:gd name="connsiteX1" fmla="*/ 1078670 w 10563179"/>
                <a:gd name="connsiteY1" fmla="*/ 1879781 h 4983716"/>
                <a:gd name="connsiteX2" fmla="*/ 1248632 w 10563179"/>
                <a:gd name="connsiteY2" fmla="*/ 1951166 h 4983716"/>
                <a:gd name="connsiteX3" fmla="*/ 1745382 w 10563179"/>
                <a:gd name="connsiteY3" fmla="*/ 1971809 h 4983716"/>
                <a:gd name="connsiteX4" fmla="*/ 1948879 w 10563179"/>
                <a:gd name="connsiteY4" fmla="*/ 1927371 h 4983716"/>
                <a:gd name="connsiteX5" fmla="*/ 3469585 w 10563179"/>
                <a:gd name="connsiteY5" fmla="*/ 1935763 h 4983716"/>
                <a:gd name="connsiteX6" fmla="*/ 5917510 w 10563179"/>
                <a:gd name="connsiteY6" fmla="*/ 1745263 h 4983716"/>
                <a:gd name="connsiteX7" fmla="*/ 7660585 w 10563179"/>
                <a:gd name="connsiteY7" fmla="*/ 1202338 h 4983716"/>
                <a:gd name="connsiteX8" fmla="*/ 8470210 w 10563179"/>
                <a:gd name="connsiteY8" fmla="*/ 287938 h 4983716"/>
                <a:gd name="connsiteX9" fmla="*/ 8994085 w 10563179"/>
                <a:gd name="connsiteY9" fmla="*/ 11713 h 4983716"/>
                <a:gd name="connsiteX10" fmla="*/ 10543967 w 10563179"/>
                <a:gd name="connsiteY10" fmla="*/ 603657 h 4983716"/>
                <a:gd name="connsiteX11" fmla="*/ 10562739 w 10563179"/>
                <a:gd name="connsiteY11" fmla="*/ 2793013 h 4983716"/>
                <a:gd name="connsiteX12" fmla="*/ 10328098 w 10563179"/>
                <a:gd name="connsiteY12" fmla="*/ 4670788 h 4983716"/>
                <a:gd name="connsiteX13" fmla="*/ 8975616 w 10563179"/>
                <a:gd name="connsiteY13" fmla="*/ 4978573 h 4983716"/>
                <a:gd name="connsiteX14" fmla="*/ 8277787 w 10563179"/>
                <a:gd name="connsiteY14" fmla="*/ 4642262 h 4983716"/>
                <a:gd name="connsiteX15" fmla="*/ 7561389 w 10563179"/>
                <a:gd name="connsiteY15" fmla="*/ 3575649 h 4983716"/>
                <a:gd name="connsiteX16" fmla="*/ 7288390 w 10563179"/>
                <a:gd name="connsiteY16" fmla="*/ 2573220 h 4983716"/>
                <a:gd name="connsiteX17" fmla="*/ 7260535 w 10563179"/>
                <a:gd name="connsiteY17" fmla="*/ 2307238 h 4983716"/>
                <a:gd name="connsiteX18" fmla="*/ 6841435 w 10563179"/>
                <a:gd name="connsiteY18" fmla="*/ 2192938 h 4983716"/>
                <a:gd name="connsiteX19" fmla="*/ 6421319 w 10563179"/>
                <a:gd name="connsiteY19" fmla="*/ 2217393 h 4983716"/>
                <a:gd name="connsiteX20" fmla="*/ 5941812 w 10563179"/>
                <a:gd name="connsiteY20" fmla="*/ 2283450 h 4983716"/>
                <a:gd name="connsiteX21" fmla="*/ 5255401 w 10563179"/>
                <a:gd name="connsiteY21" fmla="*/ 2445929 h 4983716"/>
                <a:gd name="connsiteX22" fmla="*/ 4155385 w 10563179"/>
                <a:gd name="connsiteY22" fmla="*/ 2812063 h 4983716"/>
                <a:gd name="connsiteX23" fmla="*/ 2894314 w 10563179"/>
                <a:gd name="connsiteY23" fmla="*/ 3464079 h 4983716"/>
                <a:gd name="connsiteX24" fmla="*/ 2644515 w 10563179"/>
                <a:gd name="connsiteY24" fmla="*/ 3570428 h 4983716"/>
                <a:gd name="connsiteX25" fmla="*/ 2461389 w 10563179"/>
                <a:gd name="connsiteY25" fmla="*/ 3570430 h 4983716"/>
                <a:gd name="connsiteX26" fmla="*/ 2108219 w 10563179"/>
                <a:gd name="connsiteY26" fmla="*/ 3688153 h 4983716"/>
                <a:gd name="connsiteX27" fmla="*/ 1892391 w 10563179"/>
                <a:gd name="connsiteY27" fmla="*/ 3789525 h 4983716"/>
                <a:gd name="connsiteX28" fmla="*/ 1562111 w 10563179"/>
                <a:gd name="connsiteY28" fmla="*/ 3907248 h 4983716"/>
                <a:gd name="connsiteX29" fmla="*/ 323356 w 10563179"/>
                <a:gd name="connsiteY29" fmla="*/ 4280527 h 4983716"/>
                <a:gd name="connsiteX30" fmla="*/ 30194 w 10563179"/>
                <a:gd name="connsiteY30" fmla="*/ 4331868 h 4983716"/>
                <a:gd name="connsiteX31" fmla="*/ 26364 w 10563179"/>
                <a:gd name="connsiteY31" fmla="*/ 4141395 h 4983716"/>
                <a:gd name="connsiteX32" fmla="*/ 527843 w 10563179"/>
                <a:gd name="connsiteY32" fmla="*/ 4012080 h 4983716"/>
                <a:gd name="connsiteX33" fmla="*/ 2382100 w 10563179"/>
                <a:gd name="connsiteY33" fmla="*/ 3453383 h 4983716"/>
                <a:gd name="connsiteX34" fmla="*/ 1246439 w 10563179"/>
                <a:gd name="connsiteY34" fmla="*/ 3077959 h 4983716"/>
                <a:gd name="connsiteX35" fmla="*/ 2785225 w 10563179"/>
                <a:gd name="connsiteY35" fmla="*/ 3278671 h 4983716"/>
                <a:gd name="connsiteX36" fmla="*/ 3669610 w 10563179"/>
                <a:gd name="connsiteY36" fmla="*/ 2859688 h 4983716"/>
                <a:gd name="connsiteX37" fmla="*/ 4688297 w 10563179"/>
                <a:gd name="connsiteY37" fmla="*/ 2307180 h 4983716"/>
                <a:gd name="connsiteX38" fmla="*/ 2659960 w 10563179"/>
                <a:gd name="connsiteY38" fmla="*/ 2335813 h 4983716"/>
                <a:gd name="connsiteX39" fmla="*/ 907360 w 10563179"/>
                <a:gd name="connsiteY39" fmla="*/ 2221513 h 4983716"/>
                <a:gd name="connsiteX40" fmla="*/ 35823 w 10563179"/>
                <a:gd name="connsiteY40" fmla="*/ 2693000 h 4983716"/>
                <a:gd name="connsiteX41" fmla="*/ 31060 w 10563179"/>
                <a:gd name="connsiteY41" fmla="*/ 2459638 h 4983716"/>
                <a:gd name="connsiteX42" fmla="*/ 602560 w 10563179"/>
                <a:gd name="connsiteY42" fmla="*/ 2059588 h 4983716"/>
                <a:gd name="connsiteX43" fmla="*/ 7248 w 10563179"/>
                <a:gd name="connsiteY43" fmla="*/ 1873851 h 4983716"/>
                <a:gd name="connsiteX44" fmla="*/ 35822 w 10563179"/>
                <a:gd name="connsiteY44" fmla="*/ 1657156 h 4983716"/>
                <a:gd name="connsiteX45" fmla="*/ 288235 w 10563179"/>
                <a:gd name="connsiteY45" fmla="*/ 1735738 h 4983716"/>
                <a:gd name="connsiteX0" fmla="*/ 288235 w 11097722"/>
                <a:gd name="connsiteY0" fmla="*/ 1735738 h 4986635"/>
                <a:gd name="connsiteX1" fmla="*/ 1078670 w 11097722"/>
                <a:gd name="connsiteY1" fmla="*/ 1879781 h 4986635"/>
                <a:gd name="connsiteX2" fmla="*/ 1248632 w 11097722"/>
                <a:gd name="connsiteY2" fmla="*/ 1951166 h 4986635"/>
                <a:gd name="connsiteX3" fmla="*/ 1745382 w 11097722"/>
                <a:gd name="connsiteY3" fmla="*/ 1971809 h 4986635"/>
                <a:gd name="connsiteX4" fmla="*/ 1948879 w 11097722"/>
                <a:gd name="connsiteY4" fmla="*/ 1927371 h 4986635"/>
                <a:gd name="connsiteX5" fmla="*/ 3469585 w 11097722"/>
                <a:gd name="connsiteY5" fmla="*/ 1935763 h 4986635"/>
                <a:gd name="connsiteX6" fmla="*/ 5917510 w 11097722"/>
                <a:gd name="connsiteY6" fmla="*/ 1745263 h 4986635"/>
                <a:gd name="connsiteX7" fmla="*/ 7660585 w 11097722"/>
                <a:gd name="connsiteY7" fmla="*/ 1202338 h 4986635"/>
                <a:gd name="connsiteX8" fmla="*/ 8470210 w 11097722"/>
                <a:gd name="connsiteY8" fmla="*/ 287938 h 4986635"/>
                <a:gd name="connsiteX9" fmla="*/ 8994085 w 11097722"/>
                <a:gd name="connsiteY9" fmla="*/ 11713 h 4986635"/>
                <a:gd name="connsiteX10" fmla="*/ 10543967 w 11097722"/>
                <a:gd name="connsiteY10" fmla="*/ 603657 h 4986635"/>
                <a:gd name="connsiteX11" fmla="*/ 11097719 w 11097722"/>
                <a:gd name="connsiteY11" fmla="*/ 2680386 h 4986635"/>
                <a:gd name="connsiteX12" fmla="*/ 10328098 w 11097722"/>
                <a:gd name="connsiteY12" fmla="*/ 4670788 h 4986635"/>
                <a:gd name="connsiteX13" fmla="*/ 8975616 w 11097722"/>
                <a:gd name="connsiteY13" fmla="*/ 4978573 h 4986635"/>
                <a:gd name="connsiteX14" fmla="*/ 8277787 w 11097722"/>
                <a:gd name="connsiteY14" fmla="*/ 4642262 h 4986635"/>
                <a:gd name="connsiteX15" fmla="*/ 7561389 w 11097722"/>
                <a:gd name="connsiteY15" fmla="*/ 3575649 h 4986635"/>
                <a:gd name="connsiteX16" fmla="*/ 7288390 w 11097722"/>
                <a:gd name="connsiteY16" fmla="*/ 2573220 h 4986635"/>
                <a:gd name="connsiteX17" fmla="*/ 7260535 w 11097722"/>
                <a:gd name="connsiteY17" fmla="*/ 2307238 h 4986635"/>
                <a:gd name="connsiteX18" fmla="*/ 6841435 w 11097722"/>
                <a:gd name="connsiteY18" fmla="*/ 2192938 h 4986635"/>
                <a:gd name="connsiteX19" fmla="*/ 6421319 w 11097722"/>
                <a:gd name="connsiteY19" fmla="*/ 2217393 h 4986635"/>
                <a:gd name="connsiteX20" fmla="*/ 5941812 w 11097722"/>
                <a:gd name="connsiteY20" fmla="*/ 2283450 h 4986635"/>
                <a:gd name="connsiteX21" fmla="*/ 5255401 w 11097722"/>
                <a:gd name="connsiteY21" fmla="*/ 2445929 h 4986635"/>
                <a:gd name="connsiteX22" fmla="*/ 4155385 w 11097722"/>
                <a:gd name="connsiteY22" fmla="*/ 2812063 h 4986635"/>
                <a:gd name="connsiteX23" fmla="*/ 2894314 w 11097722"/>
                <a:gd name="connsiteY23" fmla="*/ 3464079 h 4986635"/>
                <a:gd name="connsiteX24" fmla="*/ 2644515 w 11097722"/>
                <a:gd name="connsiteY24" fmla="*/ 3570428 h 4986635"/>
                <a:gd name="connsiteX25" fmla="*/ 2461389 w 11097722"/>
                <a:gd name="connsiteY25" fmla="*/ 3570430 h 4986635"/>
                <a:gd name="connsiteX26" fmla="*/ 2108219 w 11097722"/>
                <a:gd name="connsiteY26" fmla="*/ 3688153 h 4986635"/>
                <a:gd name="connsiteX27" fmla="*/ 1892391 w 11097722"/>
                <a:gd name="connsiteY27" fmla="*/ 3789525 h 4986635"/>
                <a:gd name="connsiteX28" fmla="*/ 1562111 w 11097722"/>
                <a:gd name="connsiteY28" fmla="*/ 3907248 h 4986635"/>
                <a:gd name="connsiteX29" fmla="*/ 323356 w 11097722"/>
                <a:gd name="connsiteY29" fmla="*/ 4280527 h 4986635"/>
                <a:gd name="connsiteX30" fmla="*/ 30194 w 11097722"/>
                <a:gd name="connsiteY30" fmla="*/ 4331868 h 4986635"/>
                <a:gd name="connsiteX31" fmla="*/ 26364 w 11097722"/>
                <a:gd name="connsiteY31" fmla="*/ 4141395 h 4986635"/>
                <a:gd name="connsiteX32" fmla="*/ 527843 w 11097722"/>
                <a:gd name="connsiteY32" fmla="*/ 4012080 h 4986635"/>
                <a:gd name="connsiteX33" fmla="*/ 2382100 w 11097722"/>
                <a:gd name="connsiteY33" fmla="*/ 3453383 h 4986635"/>
                <a:gd name="connsiteX34" fmla="*/ 1246439 w 11097722"/>
                <a:gd name="connsiteY34" fmla="*/ 3077959 h 4986635"/>
                <a:gd name="connsiteX35" fmla="*/ 2785225 w 11097722"/>
                <a:gd name="connsiteY35" fmla="*/ 3278671 h 4986635"/>
                <a:gd name="connsiteX36" fmla="*/ 3669610 w 11097722"/>
                <a:gd name="connsiteY36" fmla="*/ 2859688 h 4986635"/>
                <a:gd name="connsiteX37" fmla="*/ 4688297 w 11097722"/>
                <a:gd name="connsiteY37" fmla="*/ 2307180 h 4986635"/>
                <a:gd name="connsiteX38" fmla="*/ 2659960 w 11097722"/>
                <a:gd name="connsiteY38" fmla="*/ 2335813 h 4986635"/>
                <a:gd name="connsiteX39" fmla="*/ 907360 w 11097722"/>
                <a:gd name="connsiteY39" fmla="*/ 2221513 h 4986635"/>
                <a:gd name="connsiteX40" fmla="*/ 35823 w 11097722"/>
                <a:gd name="connsiteY40" fmla="*/ 2693000 h 4986635"/>
                <a:gd name="connsiteX41" fmla="*/ 31060 w 11097722"/>
                <a:gd name="connsiteY41" fmla="*/ 2459638 h 4986635"/>
                <a:gd name="connsiteX42" fmla="*/ 602560 w 11097722"/>
                <a:gd name="connsiteY42" fmla="*/ 2059588 h 4986635"/>
                <a:gd name="connsiteX43" fmla="*/ 7248 w 11097722"/>
                <a:gd name="connsiteY43" fmla="*/ 1873851 h 4986635"/>
                <a:gd name="connsiteX44" fmla="*/ 35822 w 11097722"/>
                <a:gd name="connsiteY44" fmla="*/ 1657156 h 4986635"/>
                <a:gd name="connsiteX45" fmla="*/ 288235 w 11097722"/>
                <a:gd name="connsiteY45" fmla="*/ 1735738 h 4986635"/>
                <a:gd name="connsiteX0" fmla="*/ 288235 w 11097726"/>
                <a:gd name="connsiteY0" fmla="*/ 1735738 h 4986635"/>
                <a:gd name="connsiteX1" fmla="*/ 1078670 w 11097726"/>
                <a:gd name="connsiteY1" fmla="*/ 1879781 h 4986635"/>
                <a:gd name="connsiteX2" fmla="*/ 1248632 w 11097726"/>
                <a:gd name="connsiteY2" fmla="*/ 1951166 h 4986635"/>
                <a:gd name="connsiteX3" fmla="*/ 1745382 w 11097726"/>
                <a:gd name="connsiteY3" fmla="*/ 1971809 h 4986635"/>
                <a:gd name="connsiteX4" fmla="*/ 1948879 w 11097726"/>
                <a:gd name="connsiteY4" fmla="*/ 1927371 h 4986635"/>
                <a:gd name="connsiteX5" fmla="*/ 3469585 w 11097726"/>
                <a:gd name="connsiteY5" fmla="*/ 1935763 h 4986635"/>
                <a:gd name="connsiteX6" fmla="*/ 5917510 w 11097726"/>
                <a:gd name="connsiteY6" fmla="*/ 1745263 h 4986635"/>
                <a:gd name="connsiteX7" fmla="*/ 7660585 w 11097726"/>
                <a:gd name="connsiteY7" fmla="*/ 1202338 h 4986635"/>
                <a:gd name="connsiteX8" fmla="*/ 8470210 w 11097726"/>
                <a:gd name="connsiteY8" fmla="*/ 287938 h 4986635"/>
                <a:gd name="connsiteX9" fmla="*/ 8994085 w 11097726"/>
                <a:gd name="connsiteY9" fmla="*/ 11713 h 4986635"/>
                <a:gd name="connsiteX10" fmla="*/ 10543967 w 11097726"/>
                <a:gd name="connsiteY10" fmla="*/ 603657 h 4986635"/>
                <a:gd name="connsiteX11" fmla="*/ 11097719 w 11097726"/>
                <a:gd name="connsiteY11" fmla="*/ 2680386 h 4986635"/>
                <a:gd name="connsiteX12" fmla="*/ 10328098 w 11097726"/>
                <a:gd name="connsiteY12" fmla="*/ 4670788 h 4986635"/>
                <a:gd name="connsiteX13" fmla="*/ 8975616 w 11097726"/>
                <a:gd name="connsiteY13" fmla="*/ 4978573 h 4986635"/>
                <a:gd name="connsiteX14" fmla="*/ 8277787 w 11097726"/>
                <a:gd name="connsiteY14" fmla="*/ 4642262 h 4986635"/>
                <a:gd name="connsiteX15" fmla="*/ 7561389 w 11097726"/>
                <a:gd name="connsiteY15" fmla="*/ 3575649 h 4986635"/>
                <a:gd name="connsiteX16" fmla="*/ 7288390 w 11097726"/>
                <a:gd name="connsiteY16" fmla="*/ 2573220 h 4986635"/>
                <a:gd name="connsiteX17" fmla="*/ 7260535 w 11097726"/>
                <a:gd name="connsiteY17" fmla="*/ 2307238 h 4986635"/>
                <a:gd name="connsiteX18" fmla="*/ 6841435 w 11097726"/>
                <a:gd name="connsiteY18" fmla="*/ 2192938 h 4986635"/>
                <a:gd name="connsiteX19" fmla="*/ 6421319 w 11097726"/>
                <a:gd name="connsiteY19" fmla="*/ 2217393 h 4986635"/>
                <a:gd name="connsiteX20" fmla="*/ 5941812 w 11097726"/>
                <a:gd name="connsiteY20" fmla="*/ 2283450 h 4986635"/>
                <a:gd name="connsiteX21" fmla="*/ 5255401 w 11097726"/>
                <a:gd name="connsiteY21" fmla="*/ 2445929 h 4986635"/>
                <a:gd name="connsiteX22" fmla="*/ 4155385 w 11097726"/>
                <a:gd name="connsiteY22" fmla="*/ 2812063 h 4986635"/>
                <a:gd name="connsiteX23" fmla="*/ 2894314 w 11097726"/>
                <a:gd name="connsiteY23" fmla="*/ 3464079 h 4986635"/>
                <a:gd name="connsiteX24" fmla="*/ 2644515 w 11097726"/>
                <a:gd name="connsiteY24" fmla="*/ 3570428 h 4986635"/>
                <a:gd name="connsiteX25" fmla="*/ 2461389 w 11097726"/>
                <a:gd name="connsiteY25" fmla="*/ 3570430 h 4986635"/>
                <a:gd name="connsiteX26" fmla="*/ 2108219 w 11097726"/>
                <a:gd name="connsiteY26" fmla="*/ 3688153 h 4986635"/>
                <a:gd name="connsiteX27" fmla="*/ 1892391 w 11097726"/>
                <a:gd name="connsiteY27" fmla="*/ 3789525 h 4986635"/>
                <a:gd name="connsiteX28" fmla="*/ 1562111 w 11097726"/>
                <a:gd name="connsiteY28" fmla="*/ 3907248 h 4986635"/>
                <a:gd name="connsiteX29" fmla="*/ 323356 w 11097726"/>
                <a:gd name="connsiteY29" fmla="*/ 4280527 h 4986635"/>
                <a:gd name="connsiteX30" fmla="*/ 30194 w 11097726"/>
                <a:gd name="connsiteY30" fmla="*/ 4331868 h 4986635"/>
                <a:gd name="connsiteX31" fmla="*/ 26364 w 11097726"/>
                <a:gd name="connsiteY31" fmla="*/ 4141395 h 4986635"/>
                <a:gd name="connsiteX32" fmla="*/ 527843 w 11097726"/>
                <a:gd name="connsiteY32" fmla="*/ 4012080 h 4986635"/>
                <a:gd name="connsiteX33" fmla="*/ 2382100 w 11097726"/>
                <a:gd name="connsiteY33" fmla="*/ 3453383 h 4986635"/>
                <a:gd name="connsiteX34" fmla="*/ 1246439 w 11097726"/>
                <a:gd name="connsiteY34" fmla="*/ 3077959 h 4986635"/>
                <a:gd name="connsiteX35" fmla="*/ 2785225 w 11097726"/>
                <a:gd name="connsiteY35" fmla="*/ 3278671 h 4986635"/>
                <a:gd name="connsiteX36" fmla="*/ 3669610 w 11097726"/>
                <a:gd name="connsiteY36" fmla="*/ 2859688 h 4986635"/>
                <a:gd name="connsiteX37" fmla="*/ 4688297 w 11097726"/>
                <a:gd name="connsiteY37" fmla="*/ 2307180 h 4986635"/>
                <a:gd name="connsiteX38" fmla="*/ 2659960 w 11097726"/>
                <a:gd name="connsiteY38" fmla="*/ 2335813 h 4986635"/>
                <a:gd name="connsiteX39" fmla="*/ 907360 w 11097726"/>
                <a:gd name="connsiteY39" fmla="*/ 2221513 h 4986635"/>
                <a:gd name="connsiteX40" fmla="*/ 35823 w 11097726"/>
                <a:gd name="connsiteY40" fmla="*/ 2693000 h 4986635"/>
                <a:gd name="connsiteX41" fmla="*/ 31060 w 11097726"/>
                <a:gd name="connsiteY41" fmla="*/ 2459638 h 4986635"/>
                <a:gd name="connsiteX42" fmla="*/ 602560 w 11097726"/>
                <a:gd name="connsiteY42" fmla="*/ 2059588 h 4986635"/>
                <a:gd name="connsiteX43" fmla="*/ 7248 w 11097726"/>
                <a:gd name="connsiteY43" fmla="*/ 1873851 h 4986635"/>
                <a:gd name="connsiteX44" fmla="*/ 35822 w 11097726"/>
                <a:gd name="connsiteY44" fmla="*/ 1657156 h 4986635"/>
                <a:gd name="connsiteX45" fmla="*/ 288235 w 11097726"/>
                <a:gd name="connsiteY45" fmla="*/ 1735738 h 4986635"/>
                <a:gd name="connsiteX0" fmla="*/ 288235 w 11097726"/>
                <a:gd name="connsiteY0" fmla="*/ 1735738 h 4986635"/>
                <a:gd name="connsiteX1" fmla="*/ 1078670 w 11097726"/>
                <a:gd name="connsiteY1" fmla="*/ 1879781 h 4986635"/>
                <a:gd name="connsiteX2" fmla="*/ 1248632 w 11097726"/>
                <a:gd name="connsiteY2" fmla="*/ 1951166 h 4986635"/>
                <a:gd name="connsiteX3" fmla="*/ 1745382 w 11097726"/>
                <a:gd name="connsiteY3" fmla="*/ 1971809 h 4986635"/>
                <a:gd name="connsiteX4" fmla="*/ 1948879 w 11097726"/>
                <a:gd name="connsiteY4" fmla="*/ 1927371 h 4986635"/>
                <a:gd name="connsiteX5" fmla="*/ 3469585 w 11097726"/>
                <a:gd name="connsiteY5" fmla="*/ 1935763 h 4986635"/>
                <a:gd name="connsiteX6" fmla="*/ 5917510 w 11097726"/>
                <a:gd name="connsiteY6" fmla="*/ 1745263 h 4986635"/>
                <a:gd name="connsiteX7" fmla="*/ 7660585 w 11097726"/>
                <a:gd name="connsiteY7" fmla="*/ 1202338 h 4986635"/>
                <a:gd name="connsiteX8" fmla="*/ 8470210 w 11097726"/>
                <a:gd name="connsiteY8" fmla="*/ 287938 h 4986635"/>
                <a:gd name="connsiteX9" fmla="*/ 8994085 w 11097726"/>
                <a:gd name="connsiteY9" fmla="*/ 11713 h 4986635"/>
                <a:gd name="connsiteX10" fmla="*/ 10543967 w 11097726"/>
                <a:gd name="connsiteY10" fmla="*/ 603657 h 4986635"/>
                <a:gd name="connsiteX11" fmla="*/ 11097719 w 11097726"/>
                <a:gd name="connsiteY11" fmla="*/ 2680386 h 4986635"/>
                <a:gd name="connsiteX12" fmla="*/ 10328098 w 11097726"/>
                <a:gd name="connsiteY12" fmla="*/ 4670788 h 4986635"/>
                <a:gd name="connsiteX13" fmla="*/ 8975616 w 11097726"/>
                <a:gd name="connsiteY13" fmla="*/ 4978573 h 4986635"/>
                <a:gd name="connsiteX14" fmla="*/ 8277787 w 11097726"/>
                <a:gd name="connsiteY14" fmla="*/ 4642262 h 4986635"/>
                <a:gd name="connsiteX15" fmla="*/ 7561389 w 11097726"/>
                <a:gd name="connsiteY15" fmla="*/ 3575649 h 4986635"/>
                <a:gd name="connsiteX16" fmla="*/ 7288390 w 11097726"/>
                <a:gd name="connsiteY16" fmla="*/ 2573220 h 4986635"/>
                <a:gd name="connsiteX17" fmla="*/ 7260535 w 11097726"/>
                <a:gd name="connsiteY17" fmla="*/ 2307238 h 4986635"/>
                <a:gd name="connsiteX18" fmla="*/ 6841435 w 11097726"/>
                <a:gd name="connsiteY18" fmla="*/ 2192938 h 4986635"/>
                <a:gd name="connsiteX19" fmla="*/ 6421319 w 11097726"/>
                <a:gd name="connsiteY19" fmla="*/ 2217393 h 4986635"/>
                <a:gd name="connsiteX20" fmla="*/ 5941812 w 11097726"/>
                <a:gd name="connsiteY20" fmla="*/ 2283450 h 4986635"/>
                <a:gd name="connsiteX21" fmla="*/ 5255401 w 11097726"/>
                <a:gd name="connsiteY21" fmla="*/ 2445929 h 4986635"/>
                <a:gd name="connsiteX22" fmla="*/ 4155385 w 11097726"/>
                <a:gd name="connsiteY22" fmla="*/ 2812063 h 4986635"/>
                <a:gd name="connsiteX23" fmla="*/ 2894314 w 11097726"/>
                <a:gd name="connsiteY23" fmla="*/ 3464079 h 4986635"/>
                <a:gd name="connsiteX24" fmla="*/ 2644515 w 11097726"/>
                <a:gd name="connsiteY24" fmla="*/ 3570428 h 4986635"/>
                <a:gd name="connsiteX25" fmla="*/ 2461389 w 11097726"/>
                <a:gd name="connsiteY25" fmla="*/ 3570430 h 4986635"/>
                <a:gd name="connsiteX26" fmla="*/ 2108219 w 11097726"/>
                <a:gd name="connsiteY26" fmla="*/ 3688153 h 4986635"/>
                <a:gd name="connsiteX27" fmla="*/ 1892391 w 11097726"/>
                <a:gd name="connsiteY27" fmla="*/ 3789525 h 4986635"/>
                <a:gd name="connsiteX28" fmla="*/ 1562111 w 11097726"/>
                <a:gd name="connsiteY28" fmla="*/ 3907248 h 4986635"/>
                <a:gd name="connsiteX29" fmla="*/ 323356 w 11097726"/>
                <a:gd name="connsiteY29" fmla="*/ 4280527 h 4986635"/>
                <a:gd name="connsiteX30" fmla="*/ 30194 w 11097726"/>
                <a:gd name="connsiteY30" fmla="*/ 4331868 h 4986635"/>
                <a:gd name="connsiteX31" fmla="*/ 26364 w 11097726"/>
                <a:gd name="connsiteY31" fmla="*/ 4141395 h 4986635"/>
                <a:gd name="connsiteX32" fmla="*/ 527843 w 11097726"/>
                <a:gd name="connsiteY32" fmla="*/ 4012080 h 4986635"/>
                <a:gd name="connsiteX33" fmla="*/ 2382100 w 11097726"/>
                <a:gd name="connsiteY33" fmla="*/ 3453383 h 4986635"/>
                <a:gd name="connsiteX34" fmla="*/ 1246439 w 11097726"/>
                <a:gd name="connsiteY34" fmla="*/ 3077959 h 4986635"/>
                <a:gd name="connsiteX35" fmla="*/ 2785225 w 11097726"/>
                <a:gd name="connsiteY35" fmla="*/ 3278671 h 4986635"/>
                <a:gd name="connsiteX36" fmla="*/ 3669610 w 11097726"/>
                <a:gd name="connsiteY36" fmla="*/ 2859688 h 4986635"/>
                <a:gd name="connsiteX37" fmla="*/ 4688297 w 11097726"/>
                <a:gd name="connsiteY37" fmla="*/ 2307180 h 4986635"/>
                <a:gd name="connsiteX38" fmla="*/ 2659960 w 11097726"/>
                <a:gd name="connsiteY38" fmla="*/ 2335813 h 4986635"/>
                <a:gd name="connsiteX39" fmla="*/ 907360 w 11097726"/>
                <a:gd name="connsiteY39" fmla="*/ 2221513 h 4986635"/>
                <a:gd name="connsiteX40" fmla="*/ 35823 w 11097726"/>
                <a:gd name="connsiteY40" fmla="*/ 2693000 h 4986635"/>
                <a:gd name="connsiteX41" fmla="*/ 31060 w 11097726"/>
                <a:gd name="connsiteY41" fmla="*/ 2459638 h 4986635"/>
                <a:gd name="connsiteX42" fmla="*/ 602560 w 11097726"/>
                <a:gd name="connsiteY42" fmla="*/ 2059588 h 4986635"/>
                <a:gd name="connsiteX43" fmla="*/ 7248 w 11097726"/>
                <a:gd name="connsiteY43" fmla="*/ 1873851 h 4986635"/>
                <a:gd name="connsiteX44" fmla="*/ 35822 w 11097726"/>
                <a:gd name="connsiteY44" fmla="*/ 1657156 h 4986635"/>
                <a:gd name="connsiteX45" fmla="*/ 288235 w 11097726"/>
                <a:gd name="connsiteY45" fmla="*/ 1735738 h 4986635"/>
                <a:gd name="connsiteX0" fmla="*/ 288235 w 11097733"/>
                <a:gd name="connsiteY0" fmla="*/ 1735738 h 4986635"/>
                <a:gd name="connsiteX1" fmla="*/ 1078670 w 11097733"/>
                <a:gd name="connsiteY1" fmla="*/ 1879781 h 4986635"/>
                <a:gd name="connsiteX2" fmla="*/ 1248632 w 11097733"/>
                <a:gd name="connsiteY2" fmla="*/ 1951166 h 4986635"/>
                <a:gd name="connsiteX3" fmla="*/ 1745382 w 11097733"/>
                <a:gd name="connsiteY3" fmla="*/ 1971809 h 4986635"/>
                <a:gd name="connsiteX4" fmla="*/ 1948879 w 11097733"/>
                <a:gd name="connsiteY4" fmla="*/ 1927371 h 4986635"/>
                <a:gd name="connsiteX5" fmla="*/ 3469585 w 11097733"/>
                <a:gd name="connsiteY5" fmla="*/ 1935763 h 4986635"/>
                <a:gd name="connsiteX6" fmla="*/ 5917510 w 11097733"/>
                <a:gd name="connsiteY6" fmla="*/ 1745263 h 4986635"/>
                <a:gd name="connsiteX7" fmla="*/ 7660585 w 11097733"/>
                <a:gd name="connsiteY7" fmla="*/ 1202338 h 4986635"/>
                <a:gd name="connsiteX8" fmla="*/ 8470210 w 11097733"/>
                <a:gd name="connsiteY8" fmla="*/ 287938 h 4986635"/>
                <a:gd name="connsiteX9" fmla="*/ 8994085 w 11097733"/>
                <a:gd name="connsiteY9" fmla="*/ 11713 h 4986635"/>
                <a:gd name="connsiteX10" fmla="*/ 10665981 w 11097733"/>
                <a:gd name="connsiteY10" fmla="*/ 603657 h 4986635"/>
                <a:gd name="connsiteX11" fmla="*/ 11097719 w 11097733"/>
                <a:gd name="connsiteY11" fmla="*/ 2680386 h 4986635"/>
                <a:gd name="connsiteX12" fmla="*/ 10328098 w 11097733"/>
                <a:gd name="connsiteY12" fmla="*/ 4670788 h 4986635"/>
                <a:gd name="connsiteX13" fmla="*/ 8975616 w 11097733"/>
                <a:gd name="connsiteY13" fmla="*/ 4978573 h 4986635"/>
                <a:gd name="connsiteX14" fmla="*/ 8277787 w 11097733"/>
                <a:gd name="connsiteY14" fmla="*/ 4642262 h 4986635"/>
                <a:gd name="connsiteX15" fmla="*/ 7561389 w 11097733"/>
                <a:gd name="connsiteY15" fmla="*/ 3575649 h 4986635"/>
                <a:gd name="connsiteX16" fmla="*/ 7288390 w 11097733"/>
                <a:gd name="connsiteY16" fmla="*/ 2573220 h 4986635"/>
                <a:gd name="connsiteX17" fmla="*/ 7260535 w 11097733"/>
                <a:gd name="connsiteY17" fmla="*/ 2307238 h 4986635"/>
                <a:gd name="connsiteX18" fmla="*/ 6841435 w 11097733"/>
                <a:gd name="connsiteY18" fmla="*/ 2192938 h 4986635"/>
                <a:gd name="connsiteX19" fmla="*/ 6421319 w 11097733"/>
                <a:gd name="connsiteY19" fmla="*/ 2217393 h 4986635"/>
                <a:gd name="connsiteX20" fmla="*/ 5941812 w 11097733"/>
                <a:gd name="connsiteY20" fmla="*/ 2283450 h 4986635"/>
                <a:gd name="connsiteX21" fmla="*/ 5255401 w 11097733"/>
                <a:gd name="connsiteY21" fmla="*/ 2445929 h 4986635"/>
                <a:gd name="connsiteX22" fmla="*/ 4155385 w 11097733"/>
                <a:gd name="connsiteY22" fmla="*/ 2812063 h 4986635"/>
                <a:gd name="connsiteX23" fmla="*/ 2894314 w 11097733"/>
                <a:gd name="connsiteY23" fmla="*/ 3464079 h 4986635"/>
                <a:gd name="connsiteX24" fmla="*/ 2644515 w 11097733"/>
                <a:gd name="connsiteY24" fmla="*/ 3570428 h 4986635"/>
                <a:gd name="connsiteX25" fmla="*/ 2461389 w 11097733"/>
                <a:gd name="connsiteY25" fmla="*/ 3570430 h 4986635"/>
                <a:gd name="connsiteX26" fmla="*/ 2108219 w 11097733"/>
                <a:gd name="connsiteY26" fmla="*/ 3688153 h 4986635"/>
                <a:gd name="connsiteX27" fmla="*/ 1892391 w 11097733"/>
                <a:gd name="connsiteY27" fmla="*/ 3789525 h 4986635"/>
                <a:gd name="connsiteX28" fmla="*/ 1562111 w 11097733"/>
                <a:gd name="connsiteY28" fmla="*/ 3907248 h 4986635"/>
                <a:gd name="connsiteX29" fmla="*/ 323356 w 11097733"/>
                <a:gd name="connsiteY29" fmla="*/ 4280527 h 4986635"/>
                <a:gd name="connsiteX30" fmla="*/ 30194 w 11097733"/>
                <a:gd name="connsiteY30" fmla="*/ 4331868 h 4986635"/>
                <a:gd name="connsiteX31" fmla="*/ 26364 w 11097733"/>
                <a:gd name="connsiteY31" fmla="*/ 4141395 h 4986635"/>
                <a:gd name="connsiteX32" fmla="*/ 527843 w 11097733"/>
                <a:gd name="connsiteY32" fmla="*/ 4012080 h 4986635"/>
                <a:gd name="connsiteX33" fmla="*/ 2382100 w 11097733"/>
                <a:gd name="connsiteY33" fmla="*/ 3453383 h 4986635"/>
                <a:gd name="connsiteX34" fmla="*/ 1246439 w 11097733"/>
                <a:gd name="connsiteY34" fmla="*/ 3077959 h 4986635"/>
                <a:gd name="connsiteX35" fmla="*/ 2785225 w 11097733"/>
                <a:gd name="connsiteY35" fmla="*/ 3278671 h 4986635"/>
                <a:gd name="connsiteX36" fmla="*/ 3669610 w 11097733"/>
                <a:gd name="connsiteY36" fmla="*/ 2859688 h 4986635"/>
                <a:gd name="connsiteX37" fmla="*/ 4688297 w 11097733"/>
                <a:gd name="connsiteY37" fmla="*/ 2307180 h 4986635"/>
                <a:gd name="connsiteX38" fmla="*/ 2659960 w 11097733"/>
                <a:gd name="connsiteY38" fmla="*/ 2335813 h 4986635"/>
                <a:gd name="connsiteX39" fmla="*/ 907360 w 11097733"/>
                <a:gd name="connsiteY39" fmla="*/ 2221513 h 4986635"/>
                <a:gd name="connsiteX40" fmla="*/ 35823 w 11097733"/>
                <a:gd name="connsiteY40" fmla="*/ 2693000 h 4986635"/>
                <a:gd name="connsiteX41" fmla="*/ 31060 w 11097733"/>
                <a:gd name="connsiteY41" fmla="*/ 2459638 h 4986635"/>
                <a:gd name="connsiteX42" fmla="*/ 602560 w 11097733"/>
                <a:gd name="connsiteY42" fmla="*/ 2059588 h 4986635"/>
                <a:gd name="connsiteX43" fmla="*/ 7248 w 11097733"/>
                <a:gd name="connsiteY43" fmla="*/ 1873851 h 4986635"/>
                <a:gd name="connsiteX44" fmla="*/ 35822 w 11097733"/>
                <a:gd name="connsiteY44" fmla="*/ 1657156 h 4986635"/>
                <a:gd name="connsiteX45" fmla="*/ 288235 w 11097733"/>
                <a:gd name="connsiteY45" fmla="*/ 1735738 h 4986635"/>
                <a:gd name="connsiteX0" fmla="*/ 288235 w 11097733"/>
                <a:gd name="connsiteY0" fmla="*/ 1735738 h 4979084"/>
                <a:gd name="connsiteX1" fmla="*/ 1078670 w 11097733"/>
                <a:gd name="connsiteY1" fmla="*/ 1879781 h 4979084"/>
                <a:gd name="connsiteX2" fmla="*/ 1248632 w 11097733"/>
                <a:gd name="connsiteY2" fmla="*/ 1951166 h 4979084"/>
                <a:gd name="connsiteX3" fmla="*/ 1745382 w 11097733"/>
                <a:gd name="connsiteY3" fmla="*/ 1971809 h 4979084"/>
                <a:gd name="connsiteX4" fmla="*/ 1948879 w 11097733"/>
                <a:gd name="connsiteY4" fmla="*/ 1927371 h 4979084"/>
                <a:gd name="connsiteX5" fmla="*/ 3469585 w 11097733"/>
                <a:gd name="connsiteY5" fmla="*/ 1935763 h 4979084"/>
                <a:gd name="connsiteX6" fmla="*/ 5917510 w 11097733"/>
                <a:gd name="connsiteY6" fmla="*/ 1745263 h 4979084"/>
                <a:gd name="connsiteX7" fmla="*/ 7660585 w 11097733"/>
                <a:gd name="connsiteY7" fmla="*/ 1202338 h 4979084"/>
                <a:gd name="connsiteX8" fmla="*/ 8470210 w 11097733"/>
                <a:gd name="connsiteY8" fmla="*/ 287938 h 4979084"/>
                <a:gd name="connsiteX9" fmla="*/ 8994085 w 11097733"/>
                <a:gd name="connsiteY9" fmla="*/ 11713 h 4979084"/>
                <a:gd name="connsiteX10" fmla="*/ 10665981 w 11097733"/>
                <a:gd name="connsiteY10" fmla="*/ 603657 h 4979084"/>
                <a:gd name="connsiteX11" fmla="*/ 11097719 w 11097733"/>
                <a:gd name="connsiteY11" fmla="*/ 2680386 h 4979084"/>
                <a:gd name="connsiteX12" fmla="*/ 10450112 w 11097733"/>
                <a:gd name="connsiteY12" fmla="*/ 4633246 h 4979084"/>
                <a:gd name="connsiteX13" fmla="*/ 8975616 w 11097733"/>
                <a:gd name="connsiteY13" fmla="*/ 4978573 h 4979084"/>
                <a:gd name="connsiteX14" fmla="*/ 8277787 w 11097733"/>
                <a:gd name="connsiteY14" fmla="*/ 4642262 h 4979084"/>
                <a:gd name="connsiteX15" fmla="*/ 7561389 w 11097733"/>
                <a:gd name="connsiteY15" fmla="*/ 3575649 h 4979084"/>
                <a:gd name="connsiteX16" fmla="*/ 7288390 w 11097733"/>
                <a:gd name="connsiteY16" fmla="*/ 2573220 h 4979084"/>
                <a:gd name="connsiteX17" fmla="*/ 7260535 w 11097733"/>
                <a:gd name="connsiteY17" fmla="*/ 2307238 h 4979084"/>
                <a:gd name="connsiteX18" fmla="*/ 6841435 w 11097733"/>
                <a:gd name="connsiteY18" fmla="*/ 2192938 h 4979084"/>
                <a:gd name="connsiteX19" fmla="*/ 6421319 w 11097733"/>
                <a:gd name="connsiteY19" fmla="*/ 2217393 h 4979084"/>
                <a:gd name="connsiteX20" fmla="*/ 5941812 w 11097733"/>
                <a:gd name="connsiteY20" fmla="*/ 2283450 h 4979084"/>
                <a:gd name="connsiteX21" fmla="*/ 5255401 w 11097733"/>
                <a:gd name="connsiteY21" fmla="*/ 2445929 h 4979084"/>
                <a:gd name="connsiteX22" fmla="*/ 4155385 w 11097733"/>
                <a:gd name="connsiteY22" fmla="*/ 2812063 h 4979084"/>
                <a:gd name="connsiteX23" fmla="*/ 2894314 w 11097733"/>
                <a:gd name="connsiteY23" fmla="*/ 3464079 h 4979084"/>
                <a:gd name="connsiteX24" fmla="*/ 2644515 w 11097733"/>
                <a:gd name="connsiteY24" fmla="*/ 3570428 h 4979084"/>
                <a:gd name="connsiteX25" fmla="*/ 2461389 w 11097733"/>
                <a:gd name="connsiteY25" fmla="*/ 3570430 h 4979084"/>
                <a:gd name="connsiteX26" fmla="*/ 2108219 w 11097733"/>
                <a:gd name="connsiteY26" fmla="*/ 3688153 h 4979084"/>
                <a:gd name="connsiteX27" fmla="*/ 1892391 w 11097733"/>
                <a:gd name="connsiteY27" fmla="*/ 3789525 h 4979084"/>
                <a:gd name="connsiteX28" fmla="*/ 1562111 w 11097733"/>
                <a:gd name="connsiteY28" fmla="*/ 3907248 h 4979084"/>
                <a:gd name="connsiteX29" fmla="*/ 323356 w 11097733"/>
                <a:gd name="connsiteY29" fmla="*/ 4280527 h 4979084"/>
                <a:gd name="connsiteX30" fmla="*/ 30194 w 11097733"/>
                <a:gd name="connsiteY30" fmla="*/ 4331868 h 4979084"/>
                <a:gd name="connsiteX31" fmla="*/ 26364 w 11097733"/>
                <a:gd name="connsiteY31" fmla="*/ 4141395 h 4979084"/>
                <a:gd name="connsiteX32" fmla="*/ 527843 w 11097733"/>
                <a:gd name="connsiteY32" fmla="*/ 4012080 h 4979084"/>
                <a:gd name="connsiteX33" fmla="*/ 2382100 w 11097733"/>
                <a:gd name="connsiteY33" fmla="*/ 3453383 h 4979084"/>
                <a:gd name="connsiteX34" fmla="*/ 1246439 w 11097733"/>
                <a:gd name="connsiteY34" fmla="*/ 3077959 h 4979084"/>
                <a:gd name="connsiteX35" fmla="*/ 2785225 w 11097733"/>
                <a:gd name="connsiteY35" fmla="*/ 3278671 h 4979084"/>
                <a:gd name="connsiteX36" fmla="*/ 3669610 w 11097733"/>
                <a:gd name="connsiteY36" fmla="*/ 2859688 h 4979084"/>
                <a:gd name="connsiteX37" fmla="*/ 4688297 w 11097733"/>
                <a:gd name="connsiteY37" fmla="*/ 2307180 h 4979084"/>
                <a:gd name="connsiteX38" fmla="*/ 2659960 w 11097733"/>
                <a:gd name="connsiteY38" fmla="*/ 2335813 h 4979084"/>
                <a:gd name="connsiteX39" fmla="*/ 907360 w 11097733"/>
                <a:gd name="connsiteY39" fmla="*/ 2221513 h 4979084"/>
                <a:gd name="connsiteX40" fmla="*/ 35823 w 11097733"/>
                <a:gd name="connsiteY40" fmla="*/ 2693000 h 4979084"/>
                <a:gd name="connsiteX41" fmla="*/ 31060 w 11097733"/>
                <a:gd name="connsiteY41" fmla="*/ 2459638 h 4979084"/>
                <a:gd name="connsiteX42" fmla="*/ 602560 w 11097733"/>
                <a:gd name="connsiteY42" fmla="*/ 2059588 h 4979084"/>
                <a:gd name="connsiteX43" fmla="*/ 7248 w 11097733"/>
                <a:gd name="connsiteY43" fmla="*/ 1873851 h 4979084"/>
                <a:gd name="connsiteX44" fmla="*/ 35822 w 11097733"/>
                <a:gd name="connsiteY44" fmla="*/ 1657156 h 4979084"/>
                <a:gd name="connsiteX45" fmla="*/ 288235 w 11097733"/>
                <a:gd name="connsiteY45" fmla="*/ 1735738 h 4979084"/>
                <a:gd name="connsiteX0" fmla="*/ 288235 w 11097733"/>
                <a:gd name="connsiteY0" fmla="*/ 1649592 h 4892938"/>
                <a:gd name="connsiteX1" fmla="*/ 1078670 w 11097733"/>
                <a:gd name="connsiteY1" fmla="*/ 1793635 h 4892938"/>
                <a:gd name="connsiteX2" fmla="*/ 1248632 w 11097733"/>
                <a:gd name="connsiteY2" fmla="*/ 1865020 h 4892938"/>
                <a:gd name="connsiteX3" fmla="*/ 1745382 w 11097733"/>
                <a:gd name="connsiteY3" fmla="*/ 1885663 h 4892938"/>
                <a:gd name="connsiteX4" fmla="*/ 1948879 w 11097733"/>
                <a:gd name="connsiteY4" fmla="*/ 1841225 h 4892938"/>
                <a:gd name="connsiteX5" fmla="*/ 3469585 w 11097733"/>
                <a:gd name="connsiteY5" fmla="*/ 1849617 h 4892938"/>
                <a:gd name="connsiteX6" fmla="*/ 5917510 w 11097733"/>
                <a:gd name="connsiteY6" fmla="*/ 1659117 h 4892938"/>
                <a:gd name="connsiteX7" fmla="*/ 7660585 w 11097733"/>
                <a:gd name="connsiteY7" fmla="*/ 1116192 h 4892938"/>
                <a:gd name="connsiteX8" fmla="*/ 8470210 w 11097733"/>
                <a:gd name="connsiteY8" fmla="*/ 201792 h 4892938"/>
                <a:gd name="connsiteX9" fmla="*/ 9275654 w 11097733"/>
                <a:gd name="connsiteY9" fmla="*/ 19423 h 4892938"/>
                <a:gd name="connsiteX10" fmla="*/ 10665981 w 11097733"/>
                <a:gd name="connsiteY10" fmla="*/ 517511 h 4892938"/>
                <a:gd name="connsiteX11" fmla="*/ 11097719 w 11097733"/>
                <a:gd name="connsiteY11" fmla="*/ 2594240 h 4892938"/>
                <a:gd name="connsiteX12" fmla="*/ 10450112 w 11097733"/>
                <a:gd name="connsiteY12" fmla="*/ 4547100 h 4892938"/>
                <a:gd name="connsiteX13" fmla="*/ 8975616 w 11097733"/>
                <a:gd name="connsiteY13" fmla="*/ 4892427 h 4892938"/>
                <a:gd name="connsiteX14" fmla="*/ 8277787 w 11097733"/>
                <a:gd name="connsiteY14" fmla="*/ 4556116 h 4892938"/>
                <a:gd name="connsiteX15" fmla="*/ 7561389 w 11097733"/>
                <a:gd name="connsiteY15" fmla="*/ 3489503 h 4892938"/>
                <a:gd name="connsiteX16" fmla="*/ 7288390 w 11097733"/>
                <a:gd name="connsiteY16" fmla="*/ 2487074 h 4892938"/>
                <a:gd name="connsiteX17" fmla="*/ 7260535 w 11097733"/>
                <a:gd name="connsiteY17" fmla="*/ 2221092 h 4892938"/>
                <a:gd name="connsiteX18" fmla="*/ 6841435 w 11097733"/>
                <a:gd name="connsiteY18" fmla="*/ 2106792 h 4892938"/>
                <a:gd name="connsiteX19" fmla="*/ 6421319 w 11097733"/>
                <a:gd name="connsiteY19" fmla="*/ 2131247 h 4892938"/>
                <a:gd name="connsiteX20" fmla="*/ 5941812 w 11097733"/>
                <a:gd name="connsiteY20" fmla="*/ 2197304 h 4892938"/>
                <a:gd name="connsiteX21" fmla="*/ 5255401 w 11097733"/>
                <a:gd name="connsiteY21" fmla="*/ 2359783 h 4892938"/>
                <a:gd name="connsiteX22" fmla="*/ 4155385 w 11097733"/>
                <a:gd name="connsiteY22" fmla="*/ 2725917 h 4892938"/>
                <a:gd name="connsiteX23" fmla="*/ 2894314 w 11097733"/>
                <a:gd name="connsiteY23" fmla="*/ 3377933 h 4892938"/>
                <a:gd name="connsiteX24" fmla="*/ 2644515 w 11097733"/>
                <a:gd name="connsiteY24" fmla="*/ 3484282 h 4892938"/>
                <a:gd name="connsiteX25" fmla="*/ 2461389 w 11097733"/>
                <a:gd name="connsiteY25" fmla="*/ 3484284 h 4892938"/>
                <a:gd name="connsiteX26" fmla="*/ 2108219 w 11097733"/>
                <a:gd name="connsiteY26" fmla="*/ 3602007 h 4892938"/>
                <a:gd name="connsiteX27" fmla="*/ 1892391 w 11097733"/>
                <a:gd name="connsiteY27" fmla="*/ 3703379 h 4892938"/>
                <a:gd name="connsiteX28" fmla="*/ 1562111 w 11097733"/>
                <a:gd name="connsiteY28" fmla="*/ 3821102 h 4892938"/>
                <a:gd name="connsiteX29" fmla="*/ 323356 w 11097733"/>
                <a:gd name="connsiteY29" fmla="*/ 4194381 h 4892938"/>
                <a:gd name="connsiteX30" fmla="*/ 30194 w 11097733"/>
                <a:gd name="connsiteY30" fmla="*/ 4245722 h 4892938"/>
                <a:gd name="connsiteX31" fmla="*/ 26364 w 11097733"/>
                <a:gd name="connsiteY31" fmla="*/ 4055249 h 4892938"/>
                <a:gd name="connsiteX32" fmla="*/ 527843 w 11097733"/>
                <a:gd name="connsiteY32" fmla="*/ 3925934 h 4892938"/>
                <a:gd name="connsiteX33" fmla="*/ 2382100 w 11097733"/>
                <a:gd name="connsiteY33" fmla="*/ 3367237 h 4892938"/>
                <a:gd name="connsiteX34" fmla="*/ 1246439 w 11097733"/>
                <a:gd name="connsiteY34" fmla="*/ 2991813 h 4892938"/>
                <a:gd name="connsiteX35" fmla="*/ 2785225 w 11097733"/>
                <a:gd name="connsiteY35" fmla="*/ 3192525 h 4892938"/>
                <a:gd name="connsiteX36" fmla="*/ 3669610 w 11097733"/>
                <a:gd name="connsiteY36" fmla="*/ 2773542 h 4892938"/>
                <a:gd name="connsiteX37" fmla="*/ 4688297 w 11097733"/>
                <a:gd name="connsiteY37" fmla="*/ 2221034 h 4892938"/>
                <a:gd name="connsiteX38" fmla="*/ 2659960 w 11097733"/>
                <a:gd name="connsiteY38" fmla="*/ 2249667 h 4892938"/>
                <a:gd name="connsiteX39" fmla="*/ 907360 w 11097733"/>
                <a:gd name="connsiteY39" fmla="*/ 2135367 h 4892938"/>
                <a:gd name="connsiteX40" fmla="*/ 35823 w 11097733"/>
                <a:gd name="connsiteY40" fmla="*/ 2606854 h 4892938"/>
                <a:gd name="connsiteX41" fmla="*/ 31060 w 11097733"/>
                <a:gd name="connsiteY41" fmla="*/ 2373492 h 4892938"/>
                <a:gd name="connsiteX42" fmla="*/ 602560 w 11097733"/>
                <a:gd name="connsiteY42" fmla="*/ 1973442 h 4892938"/>
                <a:gd name="connsiteX43" fmla="*/ 7248 w 11097733"/>
                <a:gd name="connsiteY43" fmla="*/ 1787705 h 4892938"/>
                <a:gd name="connsiteX44" fmla="*/ 35822 w 11097733"/>
                <a:gd name="connsiteY44" fmla="*/ 1571010 h 4892938"/>
                <a:gd name="connsiteX45" fmla="*/ 288235 w 11097733"/>
                <a:gd name="connsiteY45" fmla="*/ 1649592 h 4892938"/>
                <a:gd name="connsiteX0" fmla="*/ 288235 w 11097733"/>
                <a:gd name="connsiteY0" fmla="*/ 1649592 h 6716822"/>
                <a:gd name="connsiteX1" fmla="*/ 1078670 w 11097733"/>
                <a:gd name="connsiteY1" fmla="*/ 1793635 h 6716822"/>
                <a:gd name="connsiteX2" fmla="*/ 1248632 w 11097733"/>
                <a:gd name="connsiteY2" fmla="*/ 1865020 h 6716822"/>
                <a:gd name="connsiteX3" fmla="*/ 1745382 w 11097733"/>
                <a:gd name="connsiteY3" fmla="*/ 1885663 h 6716822"/>
                <a:gd name="connsiteX4" fmla="*/ 1948879 w 11097733"/>
                <a:gd name="connsiteY4" fmla="*/ 1841225 h 6716822"/>
                <a:gd name="connsiteX5" fmla="*/ 3469585 w 11097733"/>
                <a:gd name="connsiteY5" fmla="*/ 1849617 h 6716822"/>
                <a:gd name="connsiteX6" fmla="*/ 5917510 w 11097733"/>
                <a:gd name="connsiteY6" fmla="*/ 1659117 h 6716822"/>
                <a:gd name="connsiteX7" fmla="*/ 7660585 w 11097733"/>
                <a:gd name="connsiteY7" fmla="*/ 1116192 h 6716822"/>
                <a:gd name="connsiteX8" fmla="*/ 8470210 w 11097733"/>
                <a:gd name="connsiteY8" fmla="*/ 201792 h 6716822"/>
                <a:gd name="connsiteX9" fmla="*/ 9275654 w 11097733"/>
                <a:gd name="connsiteY9" fmla="*/ 19423 h 6716822"/>
                <a:gd name="connsiteX10" fmla="*/ 10665981 w 11097733"/>
                <a:gd name="connsiteY10" fmla="*/ 517511 h 6716822"/>
                <a:gd name="connsiteX11" fmla="*/ 11097719 w 11097733"/>
                <a:gd name="connsiteY11" fmla="*/ 2594240 h 6716822"/>
                <a:gd name="connsiteX12" fmla="*/ 10450112 w 11097733"/>
                <a:gd name="connsiteY12" fmla="*/ 4547100 h 6716822"/>
                <a:gd name="connsiteX13" fmla="*/ 10341110 w 11097733"/>
                <a:gd name="connsiteY13" fmla="*/ 6715231 h 6716822"/>
                <a:gd name="connsiteX14" fmla="*/ 8975616 w 11097733"/>
                <a:gd name="connsiteY14" fmla="*/ 4892427 h 6716822"/>
                <a:gd name="connsiteX15" fmla="*/ 8277787 w 11097733"/>
                <a:gd name="connsiteY15" fmla="*/ 4556116 h 6716822"/>
                <a:gd name="connsiteX16" fmla="*/ 7561389 w 11097733"/>
                <a:gd name="connsiteY16" fmla="*/ 3489503 h 6716822"/>
                <a:gd name="connsiteX17" fmla="*/ 7288390 w 11097733"/>
                <a:gd name="connsiteY17" fmla="*/ 2487074 h 6716822"/>
                <a:gd name="connsiteX18" fmla="*/ 7260535 w 11097733"/>
                <a:gd name="connsiteY18" fmla="*/ 2221092 h 6716822"/>
                <a:gd name="connsiteX19" fmla="*/ 6841435 w 11097733"/>
                <a:gd name="connsiteY19" fmla="*/ 2106792 h 6716822"/>
                <a:gd name="connsiteX20" fmla="*/ 6421319 w 11097733"/>
                <a:gd name="connsiteY20" fmla="*/ 2131247 h 6716822"/>
                <a:gd name="connsiteX21" fmla="*/ 5941812 w 11097733"/>
                <a:gd name="connsiteY21" fmla="*/ 2197304 h 6716822"/>
                <a:gd name="connsiteX22" fmla="*/ 5255401 w 11097733"/>
                <a:gd name="connsiteY22" fmla="*/ 2359783 h 6716822"/>
                <a:gd name="connsiteX23" fmla="*/ 4155385 w 11097733"/>
                <a:gd name="connsiteY23" fmla="*/ 2725917 h 6716822"/>
                <a:gd name="connsiteX24" fmla="*/ 2894314 w 11097733"/>
                <a:gd name="connsiteY24" fmla="*/ 3377933 h 6716822"/>
                <a:gd name="connsiteX25" fmla="*/ 2644515 w 11097733"/>
                <a:gd name="connsiteY25" fmla="*/ 3484282 h 6716822"/>
                <a:gd name="connsiteX26" fmla="*/ 2461389 w 11097733"/>
                <a:gd name="connsiteY26" fmla="*/ 3484284 h 6716822"/>
                <a:gd name="connsiteX27" fmla="*/ 2108219 w 11097733"/>
                <a:gd name="connsiteY27" fmla="*/ 3602007 h 6716822"/>
                <a:gd name="connsiteX28" fmla="*/ 1892391 w 11097733"/>
                <a:gd name="connsiteY28" fmla="*/ 3703379 h 6716822"/>
                <a:gd name="connsiteX29" fmla="*/ 1562111 w 11097733"/>
                <a:gd name="connsiteY29" fmla="*/ 3821102 h 6716822"/>
                <a:gd name="connsiteX30" fmla="*/ 323356 w 11097733"/>
                <a:gd name="connsiteY30" fmla="*/ 4194381 h 6716822"/>
                <a:gd name="connsiteX31" fmla="*/ 30194 w 11097733"/>
                <a:gd name="connsiteY31" fmla="*/ 4245722 h 6716822"/>
                <a:gd name="connsiteX32" fmla="*/ 26364 w 11097733"/>
                <a:gd name="connsiteY32" fmla="*/ 4055249 h 6716822"/>
                <a:gd name="connsiteX33" fmla="*/ 527843 w 11097733"/>
                <a:gd name="connsiteY33" fmla="*/ 3925934 h 6716822"/>
                <a:gd name="connsiteX34" fmla="*/ 2382100 w 11097733"/>
                <a:gd name="connsiteY34" fmla="*/ 3367237 h 6716822"/>
                <a:gd name="connsiteX35" fmla="*/ 1246439 w 11097733"/>
                <a:gd name="connsiteY35" fmla="*/ 2991813 h 6716822"/>
                <a:gd name="connsiteX36" fmla="*/ 2785225 w 11097733"/>
                <a:gd name="connsiteY36" fmla="*/ 3192525 h 6716822"/>
                <a:gd name="connsiteX37" fmla="*/ 3669610 w 11097733"/>
                <a:gd name="connsiteY37" fmla="*/ 2773542 h 6716822"/>
                <a:gd name="connsiteX38" fmla="*/ 4688297 w 11097733"/>
                <a:gd name="connsiteY38" fmla="*/ 2221034 h 6716822"/>
                <a:gd name="connsiteX39" fmla="*/ 2659960 w 11097733"/>
                <a:gd name="connsiteY39" fmla="*/ 2249667 h 6716822"/>
                <a:gd name="connsiteX40" fmla="*/ 907360 w 11097733"/>
                <a:gd name="connsiteY40" fmla="*/ 2135367 h 6716822"/>
                <a:gd name="connsiteX41" fmla="*/ 35823 w 11097733"/>
                <a:gd name="connsiteY41" fmla="*/ 2606854 h 6716822"/>
                <a:gd name="connsiteX42" fmla="*/ 31060 w 11097733"/>
                <a:gd name="connsiteY42" fmla="*/ 2373492 h 6716822"/>
                <a:gd name="connsiteX43" fmla="*/ 602560 w 11097733"/>
                <a:gd name="connsiteY43" fmla="*/ 1973442 h 6716822"/>
                <a:gd name="connsiteX44" fmla="*/ 7248 w 11097733"/>
                <a:gd name="connsiteY44" fmla="*/ 1787705 h 6716822"/>
                <a:gd name="connsiteX45" fmla="*/ 35822 w 11097733"/>
                <a:gd name="connsiteY45" fmla="*/ 1571010 h 6716822"/>
                <a:gd name="connsiteX46" fmla="*/ 288235 w 11097733"/>
                <a:gd name="connsiteY46" fmla="*/ 1649592 h 6716822"/>
                <a:gd name="connsiteX0" fmla="*/ 288235 w 11097733"/>
                <a:gd name="connsiteY0" fmla="*/ 1649592 h 6787379"/>
                <a:gd name="connsiteX1" fmla="*/ 1078670 w 11097733"/>
                <a:gd name="connsiteY1" fmla="*/ 1793635 h 6787379"/>
                <a:gd name="connsiteX2" fmla="*/ 1248632 w 11097733"/>
                <a:gd name="connsiteY2" fmla="*/ 1865020 h 6787379"/>
                <a:gd name="connsiteX3" fmla="*/ 1745382 w 11097733"/>
                <a:gd name="connsiteY3" fmla="*/ 1885663 h 6787379"/>
                <a:gd name="connsiteX4" fmla="*/ 1948879 w 11097733"/>
                <a:gd name="connsiteY4" fmla="*/ 1841225 h 6787379"/>
                <a:gd name="connsiteX5" fmla="*/ 3469585 w 11097733"/>
                <a:gd name="connsiteY5" fmla="*/ 1849617 h 6787379"/>
                <a:gd name="connsiteX6" fmla="*/ 5917510 w 11097733"/>
                <a:gd name="connsiteY6" fmla="*/ 1659117 h 6787379"/>
                <a:gd name="connsiteX7" fmla="*/ 7660585 w 11097733"/>
                <a:gd name="connsiteY7" fmla="*/ 1116192 h 6787379"/>
                <a:gd name="connsiteX8" fmla="*/ 8470210 w 11097733"/>
                <a:gd name="connsiteY8" fmla="*/ 201792 h 6787379"/>
                <a:gd name="connsiteX9" fmla="*/ 9275654 w 11097733"/>
                <a:gd name="connsiteY9" fmla="*/ 19423 h 6787379"/>
                <a:gd name="connsiteX10" fmla="*/ 10665981 w 11097733"/>
                <a:gd name="connsiteY10" fmla="*/ 517511 h 6787379"/>
                <a:gd name="connsiteX11" fmla="*/ 11097719 w 11097733"/>
                <a:gd name="connsiteY11" fmla="*/ 2594240 h 6787379"/>
                <a:gd name="connsiteX12" fmla="*/ 10450112 w 11097733"/>
                <a:gd name="connsiteY12" fmla="*/ 4547100 h 6787379"/>
                <a:gd name="connsiteX13" fmla="*/ 10754078 w 11097733"/>
                <a:gd name="connsiteY13" fmla="*/ 6161478 h 6787379"/>
                <a:gd name="connsiteX14" fmla="*/ 10341110 w 11097733"/>
                <a:gd name="connsiteY14" fmla="*/ 6715231 h 6787379"/>
                <a:gd name="connsiteX15" fmla="*/ 8975616 w 11097733"/>
                <a:gd name="connsiteY15" fmla="*/ 4892427 h 6787379"/>
                <a:gd name="connsiteX16" fmla="*/ 8277787 w 11097733"/>
                <a:gd name="connsiteY16" fmla="*/ 4556116 h 6787379"/>
                <a:gd name="connsiteX17" fmla="*/ 7561389 w 11097733"/>
                <a:gd name="connsiteY17" fmla="*/ 3489503 h 6787379"/>
                <a:gd name="connsiteX18" fmla="*/ 7288390 w 11097733"/>
                <a:gd name="connsiteY18" fmla="*/ 2487074 h 6787379"/>
                <a:gd name="connsiteX19" fmla="*/ 7260535 w 11097733"/>
                <a:gd name="connsiteY19" fmla="*/ 2221092 h 6787379"/>
                <a:gd name="connsiteX20" fmla="*/ 6841435 w 11097733"/>
                <a:gd name="connsiteY20" fmla="*/ 2106792 h 6787379"/>
                <a:gd name="connsiteX21" fmla="*/ 6421319 w 11097733"/>
                <a:gd name="connsiteY21" fmla="*/ 2131247 h 6787379"/>
                <a:gd name="connsiteX22" fmla="*/ 5941812 w 11097733"/>
                <a:gd name="connsiteY22" fmla="*/ 2197304 h 6787379"/>
                <a:gd name="connsiteX23" fmla="*/ 5255401 w 11097733"/>
                <a:gd name="connsiteY23" fmla="*/ 2359783 h 6787379"/>
                <a:gd name="connsiteX24" fmla="*/ 4155385 w 11097733"/>
                <a:gd name="connsiteY24" fmla="*/ 2725917 h 6787379"/>
                <a:gd name="connsiteX25" fmla="*/ 2894314 w 11097733"/>
                <a:gd name="connsiteY25" fmla="*/ 3377933 h 6787379"/>
                <a:gd name="connsiteX26" fmla="*/ 2644515 w 11097733"/>
                <a:gd name="connsiteY26" fmla="*/ 3484282 h 6787379"/>
                <a:gd name="connsiteX27" fmla="*/ 2461389 w 11097733"/>
                <a:gd name="connsiteY27" fmla="*/ 3484284 h 6787379"/>
                <a:gd name="connsiteX28" fmla="*/ 2108219 w 11097733"/>
                <a:gd name="connsiteY28" fmla="*/ 3602007 h 6787379"/>
                <a:gd name="connsiteX29" fmla="*/ 1892391 w 11097733"/>
                <a:gd name="connsiteY29" fmla="*/ 3703379 h 6787379"/>
                <a:gd name="connsiteX30" fmla="*/ 1562111 w 11097733"/>
                <a:gd name="connsiteY30" fmla="*/ 3821102 h 6787379"/>
                <a:gd name="connsiteX31" fmla="*/ 323356 w 11097733"/>
                <a:gd name="connsiteY31" fmla="*/ 4194381 h 6787379"/>
                <a:gd name="connsiteX32" fmla="*/ 30194 w 11097733"/>
                <a:gd name="connsiteY32" fmla="*/ 4245722 h 6787379"/>
                <a:gd name="connsiteX33" fmla="*/ 26364 w 11097733"/>
                <a:gd name="connsiteY33" fmla="*/ 4055249 h 6787379"/>
                <a:gd name="connsiteX34" fmla="*/ 527843 w 11097733"/>
                <a:gd name="connsiteY34" fmla="*/ 3925934 h 6787379"/>
                <a:gd name="connsiteX35" fmla="*/ 2382100 w 11097733"/>
                <a:gd name="connsiteY35" fmla="*/ 3367237 h 6787379"/>
                <a:gd name="connsiteX36" fmla="*/ 1246439 w 11097733"/>
                <a:gd name="connsiteY36" fmla="*/ 2991813 h 6787379"/>
                <a:gd name="connsiteX37" fmla="*/ 2785225 w 11097733"/>
                <a:gd name="connsiteY37" fmla="*/ 3192525 h 6787379"/>
                <a:gd name="connsiteX38" fmla="*/ 3669610 w 11097733"/>
                <a:gd name="connsiteY38" fmla="*/ 2773542 h 6787379"/>
                <a:gd name="connsiteX39" fmla="*/ 4688297 w 11097733"/>
                <a:gd name="connsiteY39" fmla="*/ 2221034 h 6787379"/>
                <a:gd name="connsiteX40" fmla="*/ 2659960 w 11097733"/>
                <a:gd name="connsiteY40" fmla="*/ 2249667 h 6787379"/>
                <a:gd name="connsiteX41" fmla="*/ 907360 w 11097733"/>
                <a:gd name="connsiteY41" fmla="*/ 2135367 h 6787379"/>
                <a:gd name="connsiteX42" fmla="*/ 35823 w 11097733"/>
                <a:gd name="connsiteY42" fmla="*/ 2606854 h 6787379"/>
                <a:gd name="connsiteX43" fmla="*/ 31060 w 11097733"/>
                <a:gd name="connsiteY43" fmla="*/ 2373492 h 6787379"/>
                <a:gd name="connsiteX44" fmla="*/ 602560 w 11097733"/>
                <a:gd name="connsiteY44" fmla="*/ 1973442 h 6787379"/>
                <a:gd name="connsiteX45" fmla="*/ 7248 w 11097733"/>
                <a:gd name="connsiteY45" fmla="*/ 1787705 h 6787379"/>
                <a:gd name="connsiteX46" fmla="*/ 35822 w 11097733"/>
                <a:gd name="connsiteY46" fmla="*/ 1571010 h 6787379"/>
                <a:gd name="connsiteX47" fmla="*/ 288235 w 11097733"/>
                <a:gd name="connsiteY47" fmla="*/ 1649592 h 6787379"/>
                <a:gd name="connsiteX0" fmla="*/ 288235 w 11097733"/>
                <a:gd name="connsiteY0" fmla="*/ 1649592 h 6787379"/>
                <a:gd name="connsiteX1" fmla="*/ 1078670 w 11097733"/>
                <a:gd name="connsiteY1" fmla="*/ 1793635 h 6787379"/>
                <a:gd name="connsiteX2" fmla="*/ 1248632 w 11097733"/>
                <a:gd name="connsiteY2" fmla="*/ 1865020 h 6787379"/>
                <a:gd name="connsiteX3" fmla="*/ 1745382 w 11097733"/>
                <a:gd name="connsiteY3" fmla="*/ 1885663 h 6787379"/>
                <a:gd name="connsiteX4" fmla="*/ 1948879 w 11097733"/>
                <a:gd name="connsiteY4" fmla="*/ 1841225 h 6787379"/>
                <a:gd name="connsiteX5" fmla="*/ 3469585 w 11097733"/>
                <a:gd name="connsiteY5" fmla="*/ 1849617 h 6787379"/>
                <a:gd name="connsiteX6" fmla="*/ 5917510 w 11097733"/>
                <a:gd name="connsiteY6" fmla="*/ 1659117 h 6787379"/>
                <a:gd name="connsiteX7" fmla="*/ 7660585 w 11097733"/>
                <a:gd name="connsiteY7" fmla="*/ 1116192 h 6787379"/>
                <a:gd name="connsiteX8" fmla="*/ 8470210 w 11097733"/>
                <a:gd name="connsiteY8" fmla="*/ 201792 h 6787379"/>
                <a:gd name="connsiteX9" fmla="*/ 9275654 w 11097733"/>
                <a:gd name="connsiteY9" fmla="*/ 19423 h 6787379"/>
                <a:gd name="connsiteX10" fmla="*/ 10665981 w 11097733"/>
                <a:gd name="connsiteY10" fmla="*/ 517511 h 6787379"/>
                <a:gd name="connsiteX11" fmla="*/ 11097719 w 11097733"/>
                <a:gd name="connsiteY11" fmla="*/ 2594240 h 6787379"/>
                <a:gd name="connsiteX12" fmla="*/ 10450112 w 11097733"/>
                <a:gd name="connsiteY12" fmla="*/ 4547100 h 6787379"/>
                <a:gd name="connsiteX13" fmla="*/ 10754078 w 11097733"/>
                <a:gd name="connsiteY13" fmla="*/ 6161478 h 6787379"/>
                <a:gd name="connsiteX14" fmla="*/ 10341110 w 11097733"/>
                <a:gd name="connsiteY14" fmla="*/ 6715231 h 6787379"/>
                <a:gd name="connsiteX15" fmla="*/ 9463669 w 11097733"/>
                <a:gd name="connsiteY15" fmla="*/ 4911198 h 6787379"/>
                <a:gd name="connsiteX16" fmla="*/ 8277787 w 11097733"/>
                <a:gd name="connsiteY16" fmla="*/ 4556116 h 6787379"/>
                <a:gd name="connsiteX17" fmla="*/ 7561389 w 11097733"/>
                <a:gd name="connsiteY17" fmla="*/ 3489503 h 6787379"/>
                <a:gd name="connsiteX18" fmla="*/ 7288390 w 11097733"/>
                <a:gd name="connsiteY18" fmla="*/ 2487074 h 6787379"/>
                <a:gd name="connsiteX19" fmla="*/ 7260535 w 11097733"/>
                <a:gd name="connsiteY19" fmla="*/ 2221092 h 6787379"/>
                <a:gd name="connsiteX20" fmla="*/ 6841435 w 11097733"/>
                <a:gd name="connsiteY20" fmla="*/ 2106792 h 6787379"/>
                <a:gd name="connsiteX21" fmla="*/ 6421319 w 11097733"/>
                <a:gd name="connsiteY21" fmla="*/ 2131247 h 6787379"/>
                <a:gd name="connsiteX22" fmla="*/ 5941812 w 11097733"/>
                <a:gd name="connsiteY22" fmla="*/ 2197304 h 6787379"/>
                <a:gd name="connsiteX23" fmla="*/ 5255401 w 11097733"/>
                <a:gd name="connsiteY23" fmla="*/ 2359783 h 6787379"/>
                <a:gd name="connsiteX24" fmla="*/ 4155385 w 11097733"/>
                <a:gd name="connsiteY24" fmla="*/ 2725917 h 6787379"/>
                <a:gd name="connsiteX25" fmla="*/ 2894314 w 11097733"/>
                <a:gd name="connsiteY25" fmla="*/ 3377933 h 6787379"/>
                <a:gd name="connsiteX26" fmla="*/ 2644515 w 11097733"/>
                <a:gd name="connsiteY26" fmla="*/ 3484282 h 6787379"/>
                <a:gd name="connsiteX27" fmla="*/ 2461389 w 11097733"/>
                <a:gd name="connsiteY27" fmla="*/ 3484284 h 6787379"/>
                <a:gd name="connsiteX28" fmla="*/ 2108219 w 11097733"/>
                <a:gd name="connsiteY28" fmla="*/ 3602007 h 6787379"/>
                <a:gd name="connsiteX29" fmla="*/ 1892391 w 11097733"/>
                <a:gd name="connsiteY29" fmla="*/ 3703379 h 6787379"/>
                <a:gd name="connsiteX30" fmla="*/ 1562111 w 11097733"/>
                <a:gd name="connsiteY30" fmla="*/ 3821102 h 6787379"/>
                <a:gd name="connsiteX31" fmla="*/ 323356 w 11097733"/>
                <a:gd name="connsiteY31" fmla="*/ 4194381 h 6787379"/>
                <a:gd name="connsiteX32" fmla="*/ 30194 w 11097733"/>
                <a:gd name="connsiteY32" fmla="*/ 4245722 h 6787379"/>
                <a:gd name="connsiteX33" fmla="*/ 26364 w 11097733"/>
                <a:gd name="connsiteY33" fmla="*/ 4055249 h 6787379"/>
                <a:gd name="connsiteX34" fmla="*/ 527843 w 11097733"/>
                <a:gd name="connsiteY34" fmla="*/ 3925934 h 6787379"/>
                <a:gd name="connsiteX35" fmla="*/ 2382100 w 11097733"/>
                <a:gd name="connsiteY35" fmla="*/ 3367237 h 6787379"/>
                <a:gd name="connsiteX36" fmla="*/ 1246439 w 11097733"/>
                <a:gd name="connsiteY36" fmla="*/ 2991813 h 6787379"/>
                <a:gd name="connsiteX37" fmla="*/ 2785225 w 11097733"/>
                <a:gd name="connsiteY37" fmla="*/ 3192525 h 6787379"/>
                <a:gd name="connsiteX38" fmla="*/ 3669610 w 11097733"/>
                <a:gd name="connsiteY38" fmla="*/ 2773542 h 6787379"/>
                <a:gd name="connsiteX39" fmla="*/ 4688297 w 11097733"/>
                <a:gd name="connsiteY39" fmla="*/ 2221034 h 6787379"/>
                <a:gd name="connsiteX40" fmla="*/ 2659960 w 11097733"/>
                <a:gd name="connsiteY40" fmla="*/ 2249667 h 6787379"/>
                <a:gd name="connsiteX41" fmla="*/ 907360 w 11097733"/>
                <a:gd name="connsiteY41" fmla="*/ 2135367 h 6787379"/>
                <a:gd name="connsiteX42" fmla="*/ 35823 w 11097733"/>
                <a:gd name="connsiteY42" fmla="*/ 2606854 h 6787379"/>
                <a:gd name="connsiteX43" fmla="*/ 31060 w 11097733"/>
                <a:gd name="connsiteY43" fmla="*/ 2373492 h 6787379"/>
                <a:gd name="connsiteX44" fmla="*/ 602560 w 11097733"/>
                <a:gd name="connsiteY44" fmla="*/ 1973442 h 6787379"/>
                <a:gd name="connsiteX45" fmla="*/ 7248 w 11097733"/>
                <a:gd name="connsiteY45" fmla="*/ 1787705 h 6787379"/>
                <a:gd name="connsiteX46" fmla="*/ 35822 w 11097733"/>
                <a:gd name="connsiteY46" fmla="*/ 1571010 h 6787379"/>
                <a:gd name="connsiteX47" fmla="*/ 288235 w 11097733"/>
                <a:gd name="connsiteY47" fmla="*/ 1649592 h 6787379"/>
                <a:gd name="connsiteX0" fmla="*/ 288235 w 11097733"/>
                <a:gd name="connsiteY0" fmla="*/ 1649592 h 6743013"/>
                <a:gd name="connsiteX1" fmla="*/ 1078670 w 11097733"/>
                <a:gd name="connsiteY1" fmla="*/ 1793635 h 6743013"/>
                <a:gd name="connsiteX2" fmla="*/ 1248632 w 11097733"/>
                <a:gd name="connsiteY2" fmla="*/ 1865020 h 6743013"/>
                <a:gd name="connsiteX3" fmla="*/ 1745382 w 11097733"/>
                <a:gd name="connsiteY3" fmla="*/ 1885663 h 6743013"/>
                <a:gd name="connsiteX4" fmla="*/ 1948879 w 11097733"/>
                <a:gd name="connsiteY4" fmla="*/ 1841225 h 6743013"/>
                <a:gd name="connsiteX5" fmla="*/ 3469585 w 11097733"/>
                <a:gd name="connsiteY5" fmla="*/ 1849617 h 6743013"/>
                <a:gd name="connsiteX6" fmla="*/ 5917510 w 11097733"/>
                <a:gd name="connsiteY6" fmla="*/ 1659117 h 6743013"/>
                <a:gd name="connsiteX7" fmla="*/ 7660585 w 11097733"/>
                <a:gd name="connsiteY7" fmla="*/ 1116192 h 6743013"/>
                <a:gd name="connsiteX8" fmla="*/ 8470210 w 11097733"/>
                <a:gd name="connsiteY8" fmla="*/ 201792 h 6743013"/>
                <a:gd name="connsiteX9" fmla="*/ 9275654 w 11097733"/>
                <a:gd name="connsiteY9" fmla="*/ 19423 h 6743013"/>
                <a:gd name="connsiteX10" fmla="*/ 10665981 w 11097733"/>
                <a:gd name="connsiteY10" fmla="*/ 517511 h 6743013"/>
                <a:gd name="connsiteX11" fmla="*/ 11097719 w 11097733"/>
                <a:gd name="connsiteY11" fmla="*/ 2594240 h 6743013"/>
                <a:gd name="connsiteX12" fmla="*/ 10450112 w 11097733"/>
                <a:gd name="connsiteY12" fmla="*/ 4547100 h 6743013"/>
                <a:gd name="connsiteX13" fmla="*/ 10754078 w 11097733"/>
                <a:gd name="connsiteY13" fmla="*/ 6161478 h 6743013"/>
                <a:gd name="connsiteX14" fmla="*/ 10341110 w 11097733"/>
                <a:gd name="connsiteY14" fmla="*/ 6715231 h 6743013"/>
                <a:gd name="connsiteX15" fmla="*/ 9881215 w 11097733"/>
                <a:gd name="connsiteY15" fmla="*/ 5401243 h 6743013"/>
                <a:gd name="connsiteX16" fmla="*/ 9463669 w 11097733"/>
                <a:gd name="connsiteY16" fmla="*/ 4911198 h 6743013"/>
                <a:gd name="connsiteX17" fmla="*/ 8277787 w 11097733"/>
                <a:gd name="connsiteY17" fmla="*/ 4556116 h 6743013"/>
                <a:gd name="connsiteX18" fmla="*/ 7561389 w 11097733"/>
                <a:gd name="connsiteY18" fmla="*/ 3489503 h 6743013"/>
                <a:gd name="connsiteX19" fmla="*/ 7288390 w 11097733"/>
                <a:gd name="connsiteY19" fmla="*/ 2487074 h 6743013"/>
                <a:gd name="connsiteX20" fmla="*/ 7260535 w 11097733"/>
                <a:gd name="connsiteY20" fmla="*/ 2221092 h 6743013"/>
                <a:gd name="connsiteX21" fmla="*/ 6841435 w 11097733"/>
                <a:gd name="connsiteY21" fmla="*/ 2106792 h 6743013"/>
                <a:gd name="connsiteX22" fmla="*/ 6421319 w 11097733"/>
                <a:gd name="connsiteY22" fmla="*/ 2131247 h 6743013"/>
                <a:gd name="connsiteX23" fmla="*/ 5941812 w 11097733"/>
                <a:gd name="connsiteY23" fmla="*/ 2197304 h 6743013"/>
                <a:gd name="connsiteX24" fmla="*/ 5255401 w 11097733"/>
                <a:gd name="connsiteY24" fmla="*/ 2359783 h 6743013"/>
                <a:gd name="connsiteX25" fmla="*/ 4155385 w 11097733"/>
                <a:gd name="connsiteY25" fmla="*/ 2725917 h 6743013"/>
                <a:gd name="connsiteX26" fmla="*/ 2894314 w 11097733"/>
                <a:gd name="connsiteY26" fmla="*/ 3377933 h 6743013"/>
                <a:gd name="connsiteX27" fmla="*/ 2644515 w 11097733"/>
                <a:gd name="connsiteY27" fmla="*/ 3484282 h 6743013"/>
                <a:gd name="connsiteX28" fmla="*/ 2461389 w 11097733"/>
                <a:gd name="connsiteY28" fmla="*/ 3484284 h 6743013"/>
                <a:gd name="connsiteX29" fmla="*/ 2108219 w 11097733"/>
                <a:gd name="connsiteY29" fmla="*/ 3602007 h 6743013"/>
                <a:gd name="connsiteX30" fmla="*/ 1892391 w 11097733"/>
                <a:gd name="connsiteY30" fmla="*/ 3703379 h 6743013"/>
                <a:gd name="connsiteX31" fmla="*/ 1562111 w 11097733"/>
                <a:gd name="connsiteY31" fmla="*/ 3821102 h 6743013"/>
                <a:gd name="connsiteX32" fmla="*/ 323356 w 11097733"/>
                <a:gd name="connsiteY32" fmla="*/ 4194381 h 6743013"/>
                <a:gd name="connsiteX33" fmla="*/ 30194 w 11097733"/>
                <a:gd name="connsiteY33" fmla="*/ 4245722 h 6743013"/>
                <a:gd name="connsiteX34" fmla="*/ 26364 w 11097733"/>
                <a:gd name="connsiteY34" fmla="*/ 4055249 h 6743013"/>
                <a:gd name="connsiteX35" fmla="*/ 527843 w 11097733"/>
                <a:gd name="connsiteY35" fmla="*/ 3925934 h 6743013"/>
                <a:gd name="connsiteX36" fmla="*/ 2382100 w 11097733"/>
                <a:gd name="connsiteY36" fmla="*/ 3367237 h 6743013"/>
                <a:gd name="connsiteX37" fmla="*/ 1246439 w 11097733"/>
                <a:gd name="connsiteY37" fmla="*/ 2991813 h 6743013"/>
                <a:gd name="connsiteX38" fmla="*/ 2785225 w 11097733"/>
                <a:gd name="connsiteY38" fmla="*/ 3192525 h 6743013"/>
                <a:gd name="connsiteX39" fmla="*/ 3669610 w 11097733"/>
                <a:gd name="connsiteY39" fmla="*/ 2773542 h 6743013"/>
                <a:gd name="connsiteX40" fmla="*/ 4688297 w 11097733"/>
                <a:gd name="connsiteY40" fmla="*/ 2221034 h 6743013"/>
                <a:gd name="connsiteX41" fmla="*/ 2659960 w 11097733"/>
                <a:gd name="connsiteY41" fmla="*/ 2249667 h 6743013"/>
                <a:gd name="connsiteX42" fmla="*/ 907360 w 11097733"/>
                <a:gd name="connsiteY42" fmla="*/ 2135367 h 6743013"/>
                <a:gd name="connsiteX43" fmla="*/ 35823 w 11097733"/>
                <a:gd name="connsiteY43" fmla="*/ 2606854 h 6743013"/>
                <a:gd name="connsiteX44" fmla="*/ 31060 w 11097733"/>
                <a:gd name="connsiteY44" fmla="*/ 2373492 h 6743013"/>
                <a:gd name="connsiteX45" fmla="*/ 602560 w 11097733"/>
                <a:gd name="connsiteY45" fmla="*/ 1973442 h 6743013"/>
                <a:gd name="connsiteX46" fmla="*/ 7248 w 11097733"/>
                <a:gd name="connsiteY46" fmla="*/ 1787705 h 6743013"/>
                <a:gd name="connsiteX47" fmla="*/ 35822 w 11097733"/>
                <a:gd name="connsiteY47" fmla="*/ 1571010 h 6743013"/>
                <a:gd name="connsiteX48" fmla="*/ 288235 w 11097733"/>
                <a:gd name="connsiteY48" fmla="*/ 1649592 h 6743013"/>
                <a:gd name="connsiteX0" fmla="*/ 288235 w 11097733"/>
                <a:gd name="connsiteY0" fmla="*/ 1649592 h 6739514"/>
                <a:gd name="connsiteX1" fmla="*/ 1078670 w 11097733"/>
                <a:gd name="connsiteY1" fmla="*/ 1793635 h 6739514"/>
                <a:gd name="connsiteX2" fmla="*/ 1248632 w 11097733"/>
                <a:gd name="connsiteY2" fmla="*/ 1865020 h 6739514"/>
                <a:gd name="connsiteX3" fmla="*/ 1745382 w 11097733"/>
                <a:gd name="connsiteY3" fmla="*/ 1885663 h 6739514"/>
                <a:gd name="connsiteX4" fmla="*/ 1948879 w 11097733"/>
                <a:gd name="connsiteY4" fmla="*/ 1841225 h 6739514"/>
                <a:gd name="connsiteX5" fmla="*/ 3469585 w 11097733"/>
                <a:gd name="connsiteY5" fmla="*/ 1849617 h 6739514"/>
                <a:gd name="connsiteX6" fmla="*/ 5917510 w 11097733"/>
                <a:gd name="connsiteY6" fmla="*/ 1659117 h 6739514"/>
                <a:gd name="connsiteX7" fmla="*/ 7660585 w 11097733"/>
                <a:gd name="connsiteY7" fmla="*/ 1116192 h 6739514"/>
                <a:gd name="connsiteX8" fmla="*/ 8470210 w 11097733"/>
                <a:gd name="connsiteY8" fmla="*/ 201792 h 6739514"/>
                <a:gd name="connsiteX9" fmla="*/ 9275654 w 11097733"/>
                <a:gd name="connsiteY9" fmla="*/ 19423 h 6739514"/>
                <a:gd name="connsiteX10" fmla="*/ 10665981 w 11097733"/>
                <a:gd name="connsiteY10" fmla="*/ 517511 h 6739514"/>
                <a:gd name="connsiteX11" fmla="*/ 11097719 w 11097733"/>
                <a:gd name="connsiteY11" fmla="*/ 2594240 h 6739514"/>
                <a:gd name="connsiteX12" fmla="*/ 10450112 w 11097733"/>
                <a:gd name="connsiteY12" fmla="*/ 4547100 h 6739514"/>
                <a:gd name="connsiteX13" fmla="*/ 10444352 w 11097733"/>
                <a:gd name="connsiteY13" fmla="*/ 4978889 h 6739514"/>
                <a:gd name="connsiteX14" fmla="*/ 10754078 w 11097733"/>
                <a:gd name="connsiteY14" fmla="*/ 6161478 h 6739514"/>
                <a:gd name="connsiteX15" fmla="*/ 10341110 w 11097733"/>
                <a:gd name="connsiteY15" fmla="*/ 6715231 h 6739514"/>
                <a:gd name="connsiteX16" fmla="*/ 9881215 w 11097733"/>
                <a:gd name="connsiteY16" fmla="*/ 5401243 h 6739514"/>
                <a:gd name="connsiteX17" fmla="*/ 9463669 w 11097733"/>
                <a:gd name="connsiteY17" fmla="*/ 4911198 h 6739514"/>
                <a:gd name="connsiteX18" fmla="*/ 8277787 w 11097733"/>
                <a:gd name="connsiteY18" fmla="*/ 4556116 h 6739514"/>
                <a:gd name="connsiteX19" fmla="*/ 7561389 w 11097733"/>
                <a:gd name="connsiteY19" fmla="*/ 3489503 h 6739514"/>
                <a:gd name="connsiteX20" fmla="*/ 7288390 w 11097733"/>
                <a:gd name="connsiteY20" fmla="*/ 2487074 h 6739514"/>
                <a:gd name="connsiteX21" fmla="*/ 7260535 w 11097733"/>
                <a:gd name="connsiteY21" fmla="*/ 2221092 h 6739514"/>
                <a:gd name="connsiteX22" fmla="*/ 6841435 w 11097733"/>
                <a:gd name="connsiteY22" fmla="*/ 2106792 h 6739514"/>
                <a:gd name="connsiteX23" fmla="*/ 6421319 w 11097733"/>
                <a:gd name="connsiteY23" fmla="*/ 2131247 h 6739514"/>
                <a:gd name="connsiteX24" fmla="*/ 5941812 w 11097733"/>
                <a:gd name="connsiteY24" fmla="*/ 2197304 h 6739514"/>
                <a:gd name="connsiteX25" fmla="*/ 5255401 w 11097733"/>
                <a:gd name="connsiteY25" fmla="*/ 2359783 h 6739514"/>
                <a:gd name="connsiteX26" fmla="*/ 4155385 w 11097733"/>
                <a:gd name="connsiteY26" fmla="*/ 2725917 h 6739514"/>
                <a:gd name="connsiteX27" fmla="*/ 2894314 w 11097733"/>
                <a:gd name="connsiteY27" fmla="*/ 3377933 h 6739514"/>
                <a:gd name="connsiteX28" fmla="*/ 2644515 w 11097733"/>
                <a:gd name="connsiteY28" fmla="*/ 3484282 h 6739514"/>
                <a:gd name="connsiteX29" fmla="*/ 2461389 w 11097733"/>
                <a:gd name="connsiteY29" fmla="*/ 3484284 h 6739514"/>
                <a:gd name="connsiteX30" fmla="*/ 2108219 w 11097733"/>
                <a:gd name="connsiteY30" fmla="*/ 3602007 h 6739514"/>
                <a:gd name="connsiteX31" fmla="*/ 1892391 w 11097733"/>
                <a:gd name="connsiteY31" fmla="*/ 3703379 h 6739514"/>
                <a:gd name="connsiteX32" fmla="*/ 1562111 w 11097733"/>
                <a:gd name="connsiteY32" fmla="*/ 3821102 h 6739514"/>
                <a:gd name="connsiteX33" fmla="*/ 323356 w 11097733"/>
                <a:gd name="connsiteY33" fmla="*/ 4194381 h 6739514"/>
                <a:gd name="connsiteX34" fmla="*/ 30194 w 11097733"/>
                <a:gd name="connsiteY34" fmla="*/ 4245722 h 6739514"/>
                <a:gd name="connsiteX35" fmla="*/ 26364 w 11097733"/>
                <a:gd name="connsiteY35" fmla="*/ 4055249 h 6739514"/>
                <a:gd name="connsiteX36" fmla="*/ 527843 w 11097733"/>
                <a:gd name="connsiteY36" fmla="*/ 3925934 h 6739514"/>
                <a:gd name="connsiteX37" fmla="*/ 2382100 w 11097733"/>
                <a:gd name="connsiteY37" fmla="*/ 3367237 h 6739514"/>
                <a:gd name="connsiteX38" fmla="*/ 1246439 w 11097733"/>
                <a:gd name="connsiteY38" fmla="*/ 2991813 h 6739514"/>
                <a:gd name="connsiteX39" fmla="*/ 2785225 w 11097733"/>
                <a:gd name="connsiteY39" fmla="*/ 3192525 h 6739514"/>
                <a:gd name="connsiteX40" fmla="*/ 3669610 w 11097733"/>
                <a:gd name="connsiteY40" fmla="*/ 2773542 h 6739514"/>
                <a:gd name="connsiteX41" fmla="*/ 4688297 w 11097733"/>
                <a:gd name="connsiteY41" fmla="*/ 2221034 h 6739514"/>
                <a:gd name="connsiteX42" fmla="*/ 2659960 w 11097733"/>
                <a:gd name="connsiteY42" fmla="*/ 2249667 h 6739514"/>
                <a:gd name="connsiteX43" fmla="*/ 907360 w 11097733"/>
                <a:gd name="connsiteY43" fmla="*/ 2135367 h 6739514"/>
                <a:gd name="connsiteX44" fmla="*/ 35823 w 11097733"/>
                <a:gd name="connsiteY44" fmla="*/ 2606854 h 6739514"/>
                <a:gd name="connsiteX45" fmla="*/ 31060 w 11097733"/>
                <a:gd name="connsiteY45" fmla="*/ 2373492 h 6739514"/>
                <a:gd name="connsiteX46" fmla="*/ 602560 w 11097733"/>
                <a:gd name="connsiteY46" fmla="*/ 1973442 h 6739514"/>
                <a:gd name="connsiteX47" fmla="*/ 7248 w 11097733"/>
                <a:gd name="connsiteY47" fmla="*/ 1787705 h 6739514"/>
                <a:gd name="connsiteX48" fmla="*/ 35822 w 11097733"/>
                <a:gd name="connsiteY48" fmla="*/ 1571010 h 6739514"/>
                <a:gd name="connsiteX49" fmla="*/ 288235 w 11097733"/>
                <a:gd name="connsiteY49" fmla="*/ 1649592 h 6739514"/>
                <a:gd name="connsiteX0" fmla="*/ 288235 w 11097733"/>
                <a:gd name="connsiteY0" fmla="*/ 1649592 h 6838727"/>
                <a:gd name="connsiteX1" fmla="*/ 1078670 w 11097733"/>
                <a:gd name="connsiteY1" fmla="*/ 1793635 h 6838727"/>
                <a:gd name="connsiteX2" fmla="*/ 1248632 w 11097733"/>
                <a:gd name="connsiteY2" fmla="*/ 1865020 h 6838727"/>
                <a:gd name="connsiteX3" fmla="*/ 1745382 w 11097733"/>
                <a:gd name="connsiteY3" fmla="*/ 1885663 h 6838727"/>
                <a:gd name="connsiteX4" fmla="*/ 1948879 w 11097733"/>
                <a:gd name="connsiteY4" fmla="*/ 1841225 h 6838727"/>
                <a:gd name="connsiteX5" fmla="*/ 3469585 w 11097733"/>
                <a:gd name="connsiteY5" fmla="*/ 1849617 h 6838727"/>
                <a:gd name="connsiteX6" fmla="*/ 5917510 w 11097733"/>
                <a:gd name="connsiteY6" fmla="*/ 1659117 h 6838727"/>
                <a:gd name="connsiteX7" fmla="*/ 7660585 w 11097733"/>
                <a:gd name="connsiteY7" fmla="*/ 1116192 h 6838727"/>
                <a:gd name="connsiteX8" fmla="*/ 8470210 w 11097733"/>
                <a:gd name="connsiteY8" fmla="*/ 201792 h 6838727"/>
                <a:gd name="connsiteX9" fmla="*/ 9275654 w 11097733"/>
                <a:gd name="connsiteY9" fmla="*/ 19423 h 6838727"/>
                <a:gd name="connsiteX10" fmla="*/ 10665981 w 11097733"/>
                <a:gd name="connsiteY10" fmla="*/ 517511 h 6838727"/>
                <a:gd name="connsiteX11" fmla="*/ 11097719 w 11097733"/>
                <a:gd name="connsiteY11" fmla="*/ 2594240 h 6838727"/>
                <a:gd name="connsiteX12" fmla="*/ 10450112 w 11097733"/>
                <a:gd name="connsiteY12" fmla="*/ 4547100 h 6838727"/>
                <a:gd name="connsiteX13" fmla="*/ 10444352 w 11097733"/>
                <a:gd name="connsiteY13" fmla="*/ 4978889 h 6838727"/>
                <a:gd name="connsiteX14" fmla="*/ 10754078 w 11097733"/>
                <a:gd name="connsiteY14" fmla="*/ 6161478 h 6838727"/>
                <a:gd name="connsiteX15" fmla="*/ 10791621 w 11097733"/>
                <a:gd name="connsiteY15" fmla="*/ 6780931 h 6838727"/>
                <a:gd name="connsiteX16" fmla="*/ 10341110 w 11097733"/>
                <a:gd name="connsiteY16" fmla="*/ 6715231 h 6838727"/>
                <a:gd name="connsiteX17" fmla="*/ 9881215 w 11097733"/>
                <a:gd name="connsiteY17" fmla="*/ 5401243 h 6838727"/>
                <a:gd name="connsiteX18" fmla="*/ 9463669 w 11097733"/>
                <a:gd name="connsiteY18" fmla="*/ 4911198 h 6838727"/>
                <a:gd name="connsiteX19" fmla="*/ 8277787 w 11097733"/>
                <a:gd name="connsiteY19" fmla="*/ 4556116 h 6838727"/>
                <a:gd name="connsiteX20" fmla="*/ 7561389 w 11097733"/>
                <a:gd name="connsiteY20" fmla="*/ 3489503 h 6838727"/>
                <a:gd name="connsiteX21" fmla="*/ 7288390 w 11097733"/>
                <a:gd name="connsiteY21" fmla="*/ 2487074 h 6838727"/>
                <a:gd name="connsiteX22" fmla="*/ 7260535 w 11097733"/>
                <a:gd name="connsiteY22" fmla="*/ 2221092 h 6838727"/>
                <a:gd name="connsiteX23" fmla="*/ 6841435 w 11097733"/>
                <a:gd name="connsiteY23" fmla="*/ 2106792 h 6838727"/>
                <a:gd name="connsiteX24" fmla="*/ 6421319 w 11097733"/>
                <a:gd name="connsiteY24" fmla="*/ 2131247 h 6838727"/>
                <a:gd name="connsiteX25" fmla="*/ 5941812 w 11097733"/>
                <a:gd name="connsiteY25" fmla="*/ 2197304 h 6838727"/>
                <a:gd name="connsiteX26" fmla="*/ 5255401 w 11097733"/>
                <a:gd name="connsiteY26" fmla="*/ 2359783 h 6838727"/>
                <a:gd name="connsiteX27" fmla="*/ 4155385 w 11097733"/>
                <a:gd name="connsiteY27" fmla="*/ 2725917 h 6838727"/>
                <a:gd name="connsiteX28" fmla="*/ 2894314 w 11097733"/>
                <a:gd name="connsiteY28" fmla="*/ 3377933 h 6838727"/>
                <a:gd name="connsiteX29" fmla="*/ 2644515 w 11097733"/>
                <a:gd name="connsiteY29" fmla="*/ 3484282 h 6838727"/>
                <a:gd name="connsiteX30" fmla="*/ 2461389 w 11097733"/>
                <a:gd name="connsiteY30" fmla="*/ 3484284 h 6838727"/>
                <a:gd name="connsiteX31" fmla="*/ 2108219 w 11097733"/>
                <a:gd name="connsiteY31" fmla="*/ 3602007 h 6838727"/>
                <a:gd name="connsiteX32" fmla="*/ 1892391 w 11097733"/>
                <a:gd name="connsiteY32" fmla="*/ 3703379 h 6838727"/>
                <a:gd name="connsiteX33" fmla="*/ 1562111 w 11097733"/>
                <a:gd name="connsiteY33" fmla="*/ 3821102 h 6838727"/>
                <a:gd name="connsiteX34" fmla="*/ 323356 w 11097733"/>
                <a:gd name="connsiteY34" fmla="*/ 4194381 h 6838727"/>
                <a:gd name="connsiteX35" fmla="*/ 30194 w 11097733"/>
                <a:gd name="connsiteY35" fmla="*/ 4245722 h 6838727"/>
                <a:gd name="connsiteX36" fmla="*/ 26364 w 11097733"/>
                <a:gd name="connsiteY36" fmla="*/ 4055249 h 6838727"/>
                <a:gd name="connsiteX37" fmla="*/ 527843 w 11097733"/>
                <a:gd name="connsiteY37" fmla="*/ 3925934 h 6838727"/>
                <a:gd name="connsiteX38" fmla="*/ 2382100 w 11097733"/>
                <a:gd name="connsiteY38" fmla="*/ 3367237 h 6838727"/>
                <a:gd name="connsiteX39" fmla="*/ 1246439 w 11097733"/>
                <a:gd name="connsiteY39" fmla="*/ 2991813 h 6838727"/>
                <a:gd name="connsiteX40" fmla="*/ 2785225 w 11097733"/>
                <a:gd name="connsiteY40" fmla="*/ 3192525 h 6838727"/>
                <a:gd name="connsiteX41" fmla="*/ 3669610 w 11097733"/>
                <a:gd name="connsiteY41" fmla="*/ 2773542 h 6838727"/>
                <a:gd name="connsiteX42" fmla="*/ 4688297 w 11097733"/>
                <a:gd name="connsiteY42" fmla="*/ 2221034 h 6838727"/>
                <a:gd name="connsiteX43" fmla="*/ 2659960 w 11097733"/>
                <a:gd name="connsiteY43" fmla="*/ 2249667 h 6838727"/>
                <a:gd name="connsiteX44" fmla="*/ 907360 w 11097733"/>
                <a:gd name="connsiteY44" fmla="*/ 2135367 h 6838727"/>
                <a:gd name="connsiteX45" fmla="*/ 35823 w 11097733"/>
                <a:gd name="connsiteY45" fmla="*/ 2606854 h 6838727"/>
                <a:gd name="connsiteX46" fmla="*/ 31060 w 11097733"/>
                <a:gd name="connsiteY46" fmla="*/ 2373492 h 6838727"/>
                <a:gd name="connsiteX47" fmla="*/ 602560 w 11097733"/>
                <a:gd name="connsiteY47" fmla="*/ 1973442 h 6838727"/>
                <a:gd name="connsiteX48" fmla="*/ 7248 w 11097733"/>
                <a:gd name="connsiteY48" fmla="*/ 1787705 h 6838727"/>
                <a:gd name="connsiteX49" fmla="*/ 35822 w 11097733"/>
                <a:gd name="connsiteY49" fmla="*/ 1571010 h 6838727"/>
                <a:gd name="connsiteX50" fmla="*/ 288235 w 11097733"/>
                <a:gd name="connsiteY50" fmla="*/ 1649592 h 6838727"/>
                <a:gd name="connsiteX0" fmla="*/ 288235 w 11097733"/>
                <a:gd name="connsiteY0" fmla="*/ 1649592 h 6888011"/>
                <a:gd name="connsiteX1" fmla="*/ 1078670 w 11097733"/>
                <a:gd name="connsiteY1" fmla="*/ 1793635 h 6888011"/>
                <a:gd name="connsiteX2" fmla="*/ 1248632 w 11097733"/>
                <a:gd name="connsiteY2" fmla="*/ 1865020 h 6888011"/>
                <a:gd name="connsiteX3" fmla="*/ 1745382 w 11097733"/>
                <a:gd name="connsiteY3" fmla="*/ 1885663 h 6888011"/>
                <a:gd name="connsiteX4" fmla="*/ 1948879 w 11097733"/>
                <a:gd name="connsiteY4" fmla="*/ 1841225 h 6888011"/>
                <a:gd name="connsiteX5" fmla="*/ 3469585 w 11097733"/>
                <a:gd name="connsiteY5" fmla="*/ 1849617 h 6888011"/>
                <a:gd name="connsiteX6" fmla="*/ 5917510 w 11097733"/>
                <a:gd name="connsiteY6" fmla="*/ 1659117 h 6888011"/>
                <a:gd name="connsiteX7" fmla="*/ 7660585 w 11097733"/>
                <a:gd name="connsiteY7" fmla="*/ 1116192 h 6888011"/>
                <a:gd name="connsiteX8" fmla="*/ 8470210 w 11097733"/>
                <a:gd name="connsiteY8" fmla="*/ 201792 h 6888011"/>
                <a:gd name="connsiteX9" fmla="*/ 9275654 w 11097733"/>
                <a:gd name="connsiteY9" fmla="*/ 19423 h 6888011"/>
                <a:gd name="connsiteX10" fmla="*/ 10665981 w 11097733"/>
                <a:gd name="connsiteY10" fmla="*/ 517511 h 6888011"/>
                <a:gd name="connsiteX11" fmla="*/ 11097719 w 11097733"/>
                <a:gd name="connsiteY11" fmla="*/ 2594240 h 6888011"/>
                <a:gd name="connsiteX12" fmla="*/ 10450112 w 11097733"/>
                <a:gd name="connsiteY12" fmla="*/ 4547100 h 6888011"/>
                <a:gd name="connsiteX13" fmla="*/ 10444352 w 11097733"/>
                <a:gd name="connsiteY13" fmla="*/ 4978889 h 6888011"/>
                <a:gd name="connsiteX14" fmla="*/ 10754078 w 11097733"/>
                <a:gd name="connsiteY14" fmla="*/ 6161478 h 6888011"/>
                <a:gd name="connsiteX15" fmla="*/ 10791621 w 11097733"/>
                <a:gd name="connsiteY15" fmla="*/ 6780931 h 6888011"/>
                <a:gd name="connsiteX16" fmla="*/ 10416195 w 11097733"/>
                <a:gd name="connsiteY16" fmla="*/ 6884172 h 6888011"/>
                <a:gd name="connsiteX17" fmla="*/ 10341110 w 11097733"/>
                <a:gd name="connsiteY17" fmla="*/ 6715231 h 6888011"/>
                <a:gd name="connsiteX18" fmla="*/ 9881215 w 11097733"/>
                <a:gd name="connsiteY18" fmla="*/ 5401243 h 6888011"/>
                <a:gd name="connsiteX19" fmla="*/ 9463669 w 11097733"/>
                <a:gd name="connsiteY19" fmla="*/ 4911198 h 6888011"/>
                <a:gd name="connsiteX20" fmla="*/ 8277787 w 11097733"/>
                <a:gd name="connsiteY20" fmla="*/ 4556116 h 6888011"/>
                <a:gd name="connsiteX21" fmla="*/ 7561389 w 11097733"/>
                <a:gd name="connsiteY21" fmla="*/ 3489503 h 6888011"/>
                <a:gd name="connsiteX22" fmla="*/ 7288390 w 11097733"/>
                <a:gd name="connsiteY22" fmla="*/ 2487074 h 6888011"/>
                <a:gd name="connsiteX23" fmla="*/ 7260535 w 11097733"/>
                <a:gd name="connsiteY23" fmla="*/ 2221092 h 6888011"/>
                <a:gd name="connsiteX24" fmla="*/ 6841435 w 11097733"/>
                <a:gd name="connsiteY24" fmla="*/ 2106792 h 6888011"/>
                <a:gd name="connsiteX25" fmla="*/ 6421319 w 11097733"/>
                <a:gd name="connsiteY25" fmla="*/ 2131247 h 6888011"/>
                <a:gd name="connsiteX26" fmla="*/ 5941812 w 11097733"/>
                <a:gd name="connsiteY26" fmla="*/ 2197304 h 6888011"/>
                <a:gd name="connsiteX27" fmla="*/ 5255401 w 11097733"/>
                <a:gd name="connsiteY27" fmla="*/ 2359783 h 6888011"/>
                <a:gd name="connsiteX28" fmla="*/ 4155385 w 11097733"/>
                <a:gd name="connsiteY28" fmla="*/ 2725917 h 6888011"/>
                <a:gd name="connsiteX29" fmla="*/ 2894314 w 11097733"/>
                <a:gd name="connsiteY29" fmla="*/ 3377933 h 6888011"/>
                <a:gd name="connsiteX30" fmla="*/ 2644515 w 11097733"/>
                <a:gd name="connsiteY30" fmla="*/ 3484282 h 6888011"/>
                <a:gd name="connsiteX31" fmla="*/ 2461389 w 11097733"/>
                <a:gd name="connsiteY31" fmla="*/ 3484284 h 6888011"/>
                <a:gd name="connsiteX32" fmla="*/ 2108219 w 11097733"/>
                <a:gd name="connsiteY32" fmla="*/ 3602007 h 6888011"/>
                <a:gd name="connsiteX33" fmla="*/ 1892391 w 11097733"/>
                <a:gd name="connsiteY33" fmla="*/ 3703379 h 6888011"/>
                <a:gd name="connsiteX34" fmla="*/ 1562111 w 11097733"/>
                <a:gd name="connsiteY34" fmla="*/ 3821102 h 6888011"/>
                <a:gd name="connsiteX35" fmla="*/ 323356 w 11097733"/>
                <a:gd name="connsiteY35" fmla="*/ 4194381 h 6888011"/>
                <a:gd name="connsiteX36" fmla="*/ 30194 w 11097733"/>
                <a:gd name="connsiteY36" fmla="*/ 4245722 h 6888011"/>
                <a:gd name="connsiteX37" fmla="*/ 26364 w 11097733"/>
                <a:gd name="connsiteY37" fmla="*/ 4055249 h 6888011"/>
                <a:gd name="connsiteX38" fmla="*/ 527843 w 11097733"/>
                <a:gd name="connsiteY38" fmla="*/ 3925934 h 6888011"/>
                <a:gd name="connsiteX39" fmla="*/ 2382100 w 11097733"/>
                <a:gd name="connsiteY39" fmla="*/ 3367237 h 6888011"/>
                <a:gd name="connsiteX40" fmla="*/ 1246439 w 11097733"/>
                <a:gd name="connsiteY40" fmla="*/ 2991813 h 6888011"/>
                <a:gd name="connsiteX41" fmla="*/ 2785225 w 11097733"/>
                <a:gd name="connsiteY41" fmla="*/ 3192525 h 6888011"/>
                <a:gd name="connsiteX42" fmla="*/ 3669610 w 11097733"/>
                <a:gd name="connsiteY42" fmla="*/ 2773542 h 6888011"/>
                <a:gd name="connsiteX43" fmla="*/ 4688297 w 11097733"/>
                <a:gd name="connsiteY43" fmla="*/ 2221034 h 6888011"/>
                <a:gd name="connsiteX44" fmla="*/ 2659960 w 11097733"/>
                <a:gd name="connsiteY44" fmla="*/ 2249667 h 6888011"/>
                <a:gd name="connsiteX45" fmla="*/ 907360 w 11097733"/>
                <a:gd name="connsiteY45" fmla="*/ 2135367 h 6888011"/>
                <a:gd name="connsiteX46" fmla="*/ 35823 w 11097733"/>
                <a:gd name="connsiteY46" fmla="*/ 2606854 h 6888011"/>
                <a:gd name="connsiteX47" fmla="*/ 31060 w 11097733"/>
                <a:gd name="connsiteY47" fmla="*/ 2373492 h 6888011"/>
                <a:gd name="connsiteX48" fmla="*/ 602560 w 11097733"/>
                <a:gd name="connsiteY48" fmla="*/ 1973442 h 6888011"/>
                <a:gd name="connsiteX49" fmla="*/ 7248 w 11097733"/>
                <a:gd name="connsiteY49" fmla="*/ 1787705 h 6888011"/>
                <a:gd name="connsiteX50" fmla="*/ 35822 w 11097733"/>
                <a:gd name="connsiteY50" fmla="*/ 1571010 h 6888011"/>
                <a:gd name="connsiteX51" fmla="*/ 288235 w 11097733"/>
                <a:gd name="connsiteY51" fmla="*/ 1649592 h 6888011"/>
                <a:gd name="connsiteX0" fmla="*/ 288235 w 11097733"/>
                <a:gd name="connsiteY0" fmla="*/ 1649592 h 6888011"/>
                <a:gd name="connsiteX1" fmla="*/ 1078670 w 11097733"/>
                <a:gd name="connsiteY1" fmla="*/ 1793635 h 6888011"/>
                <a:gd name="connsiteX2" fmla="*/ 1248632 w 11097733"/>
                <a:gd name="connsiteY2" fmla="*/ 1865020 h 6888011"/>
                <a:gd name="connsiteX3" fmla="*/ 1745382 w 11097733"/>
                <a:gd name="connsiteY3" fmla="*/ 1885663 h 6888011"/>
                <a:gd name="connsiteX4" fmla="*/ 1948879 w 11097733"/>
                <a:gd name="connsiteY4" fmla="*/ 1841225 h 6888011"/>
                <a:gd name="connsiteX5" fmla="*/ 3469585 w 11097733"/>
                <a:gd name="connsiteY5" fmla="*/ 1849617 h 6888011"/>
                <a:gd name="connsiteX6" fmla="*/ 5917510 w 11097733"/>
                <a:gd name="connsiteY6" fmla="*/ 1659117 h 6888011"/>
                <a:gd name="connsiteX7" fmla="*/ 7660585 w 11097733"/>
                <a:gd name="connsiteY7" fmla="*/ 1116192 h 6888011"/>
                <a:gd name="connsiteX8" fmla="*/ 8470210 w 11097733"/>
                <a:gd name="connsiteY8" fmla="*/ 201792 h 6888011"/>
                <a:gd name="connsiteX9" fmla="*/ 9275654 w 11097733"/>
                <a:gd name="connsiteY9" fmla="*/ 19423 h 6888011"/>
                <a:gd name="connsiteX10" fmla="*/ 10665981 w 11097733"/>
                <a:gd name="connsiteY10" fmla="*/ 517511 h 6888011"/>
                <a:gd name="connsiteX11" fmla="*/ 11097719 w 11097733"/>
                <a:gd name="connsiteY11" fmla="*/ 2594240 h 6888011"/>
                <a:gd name="connsiteX12" fmla="*/ 10534583 w 11097733"/>
                <a:gd name="connsiteY12" fmla="*/ 4528329 h 6888011"/>
                <a:gd name="connsiteX13" fmla="*/ 10444352 w 11097733"/>
                <a:gd name="connsiteY13" fmla="*/ 4978889 h 6888011"/>
                <a:gd name="connsiteX14" fmla="*/ 10754078 w 11097733"/>
                <a:gd name="connsiteY14" fmla="*/ 6161478 h 6888011"/>
                <a:gd name="connsiteX15" fmla="*/ 10791621 w 11097733"/>
                <a:gd name="connsiteY15" fmla="*/ 6780931 h 6888011"/>
                <a:gd name="connsiteX16" fmla="*/ 10416195 w 11097733"/>
                <a:gd name="connsiteY16" fmla="*/ 6884172 h 6888011"/>
                <a:gd name="connsiteX17" fmla="*/ 10341110 w 11097733"/>
                <a:gd name="connsiteY17" fmla="*/ 6715231 h 6888011"/>
                <a:gd name="connsiteX18" fmla="*/ 9881215 w 11097733"/>
                <a:gd name="connsiteY18" fmla="*/ 5401243 h 6888011"/>
                <a:gd name="connsiteX19" fmla="*/ 9463669 w 11097733"/>
                <a:gd name="connsiteY19" fmla="*/ 4911198 h 6888011"/>
                <a:gd name="connsiteX20" fmla="*/ 8277787 w 11097733"/>
                <a:gd name="connsiteY20" fmla="*/ 4556116 h 6888011"/>
                <a:gd name="connsiteX21" fmla="*/ 7561389 w 11097733"/>
                <a:gd name="connsiteY21" fmla="*/ 3489503 h 6888011"/>
                <a:gd name="connsiteX22" fmla="*/ 7288390 w 11097733"/>
                <a:gd name="connsiteY22" fmla="*/ 2487074 h 6888011"/>
                <a:gd name="connsiteX23" fmla="*/ 7260535 w 11097733"/>
                <a:gd name="connsiteY23" fmla="*/ 2221092 h 6888011"/>
                <a:gd name="connsiteX24" fmla="*/ 6841435 w 11097733"/>
                <a:gd name="connsiteY24" fmla="*/ 2106792 h 6888011"/>
                <a:gd name="connsiteX25" fmla="*/ 6421319 w 11097733"/>
                <a:gd name="connsiteY25" fmla="*/ 2131247 h 6888011"/>
                <a:gd name="connsiteX26" fmla="*/ 5941812 w 11097733"/>
                <a:gd name="connsiteY26" fmla="*/ 2197304 h 6888011"/>
                <a:gd name="connsiteX27" fmla="*/ 5255401 w 11097733"/>
                <a:gd name="connsiteY27" fmla="*/ 2359783 h 6888011"/>
                <a:gd name="connsiteX28" fmla="*/ 4155385 w 11097733"/>
                <a:gd name="connsiteY28" fmla="*/ 2725917 h 6888011"/>
                <a:gd name="connsiteX29" fmla="*/ 2894314 w 11097733"/>
                <a:gd name="connsiteY29" fmla="*/ 3377933 h 6888011"/>
                <a:gd name="connsiteX30" fmla="*/ 2644515 w 11097733"/>
                <a:gd name="connsiteY30" fmla="*/ 3484282 h 6888011"/>
                <a:gd name="connsiteX31" fmla="*/ 2461389 w 11097733"/>
                <a:gd name="connsiteY31" fmla="*/ 3484284 h 6888011"/>
                <a:gd name="connsiteX32" fmla="*/ 2108219 w 11097733"/>
                <a:gd name="connsiteY32" fmla="*/ 3602007 h 6888011"/>
                <a:gd name="connsiteX33" fmla="*/ 1892391 w 11097733"/>
                <a:gd name="connsiteY33" fmla="*/ 3703379 h 6888011"/>
                <a:gd name="connsiteX34" fmla="*/ 1562111 w 11097733"/>
                <a:gd name="connsiteY34" fmla="*/ 3821102 h 6888011"/>
                <a:gd name="connsiteX35" fmla="*/ 323356 w 11097733"/>
                <a:gd name="connsiteY35" fmla="*/ 4194381 h 6888011"/>
                <a:gd name="connsiteX36" fmla="*/ 30194 w 11097733"/>
                <a:gd name="connsiteY36" fmla="*/ 4245722 h 6888011"/>
                <a:gd name="connsiteX37" fmla="*/ 26364 w 11097733"/>
                <a:gd name="connsiteY37" fmla="*/ 4055249 h 6888011"/>
                <a:gd name="connsiteX38" fmla="*/ 527843 w 11097733"/>
                <a:gd name="connsiteY38" fmla="*/ 3925934 h 6888011"/>
                <a:gd name="connsiteX39" fmla="*/ 2382100 w 11097733"/>
                <a:gd name="connsiteY39" fmla="*/ 3367237 h 6888011"/>
                <a:gd name="connsiteX40" fmla="*/ 1246439 w 11097733"/>
                <a:gd name="connsiteY40" fmla="*/ 2991813 h 6888011"/>
                <a:gd name="connsiteX41" fmla="*/ 2785225 w 11097733"/>
                <a:gd name="connsiteY41" fmla="*/ 3192525 h 6888011"/>
                <a:gd name="connsiteX42" fmla="*/ 3669610 w 11097733"/>
                <a:gd name="connsiteY42" fmla="*/ 2773542 h 6888011"/>
                <a:gd name="connsiteX43" fmla="*/ 4688297 w 11097733"/>
                <a:gd name="connsiteY43" fmla="*/ 2221034 h 6888011"/>
                <a:gd name="connsiteX44" fmla="*/ 2659960 w 11097733"/>
                <a:gd name="connsiteY44" fmla="*/ 2249667 h 6888011"/>
                <a:gd name="connsiteX45" fmla="*/ 907360 w 11097733"/>
                <a:gd name="connsiteY45" fmla="*/ 2135367 h 6888011"/>
                <a:gd name="connsiteX46" fmla="*/ 35823 w 11097733"/>
                <a:gd name="connsiteY46" fmla="*/ 2606854 h 6888011"/>
                <a:gd name="connsiteX47" fmla="*/ 31060 w 11097733"/>
                <a:gd name="connsiteY47" fmla="*/ 2373492 h 6888011"/>
                <a:gd name="connsiteX48" fmla="*/ 602560 w 11097733"/>
                <a:gd name="connsiteY48" fmla="*/ 1973442 h 6888011"/>
                <a:gd name="connsiteX49" fmla="*/ 7248 w 11097733"/>
                <a:gd name="connsiteY49" fmla="*/ 1787705 h 6888011"/>
                <a:gd name="connsiteX50" fmla="*/ 35822 w 11097733"/>
                <a:gd name="connsiteY50" fmla="*/ 1571010 h 6888011"/>
                <a:gd name="connsiteX51" fmla="*/ 288235 w 11097733"/>
                <a:gd name="connsiteY51" fmla="*/ 1649592 h 6888011"/>
                <a:gd name="connsiteX0" fmla="*/ 288235 w 11097733"/>
                <a:gd name="connsiteY0" fmla="*/ 1649592 h 6888011"/>
                <a:gd name="connsiteX1" fmla="*/ 1078670 w 11097733"/>
                <a:gd name="connsiteY1" fmla="*/ 1793635 h 6888011"/>
                <a:gd name="connsiteX2" fmla="*/ 1248632 w 11097733"/>
                <a:gd name="connsiteY2" fmla="*/ 1865020 h 6888011"/>
                <a:gd name="connsiteX3" fmla="*/ 1745382 w 11097733"/>
                <a:gd name="connsiteY3" fmla="*/ 1885663 h 6888011"/>
                <a:gd name="connsiteX4" fmla="*/ 1948879 w 11097733"/>
                <a:gd name="connsiteY4" fmla="*/ 1841225 h 6888011"/>
                <a:gd name="connsiteX5" fmla="*/ 3469585 w 11097733"/>
                <a:gd name="connsiteY5" fmla="*/ 1849617 h 6888011"/>
                <a:gd name="connsiteX6" fmla="*/ 5917510 w 11097733"/>
                <a:gd name="connsiteY6" fmla="*/ 1659117 h 6888011"/>
                <a:gd name="connsiteX7" fmla="*/ 7660585 w 11097733"/>
                <a:gd name="connsiteY7" fmla="*/ 1116192 h 6888011"/>
                <a:gd name="connsiteX8" fmla="*/ 8470210 w 11097733"/>
                <a:gd name="connsiteY8" fmla="*/ 201792 h 6888011"/>
                <a:gd name="connsiteX9" fmla="*/ 9275654 w 11097733"/>
                <a:gd name="connsiteY9" fmla="*/ 19423 h 6888011"/>
                <a:gd name="connsiteX10" fmla="*/ 10665981 w 11097733"/>
                <a:gd name="connsiteY10" fmla="*/ 517511 h 6888011"/>
                <a:gd name="connsiteX11" fmla="*/ 11097719 w 11097733"/>
                <a:gd name="connsiteY11" fmla="*/ 2594240 h 6888011"/>
                <a:gd name="connsiteX12" fmla="*/ 10534583 w 11097733"/>
                <a:gd name="connsiteY12" fmla="*/ 4528329 h 6888011"/>
                <a:gd name="connsiteX13" fmla="*/ 10547595 w 11097733"/>
                <a:gd name="connsiteY13" fmla="*/ 5053974 h 6888011"/>
                <a:gd name="connsiteX14" fmla="*/ 10754078 w 11097733"/>
                <a:gd name="connsiteY14" fmla="*/ 6161478 h 6888011"/>
                <a:gd name="connsiteX15" fmla="*/ 10791621 w 11097733"/>
                <a:gd name="connsiteY15" fmla="*/ 6780931 h 6888011"/>
                <a:gd name="connsiteX16" fmla="*/ 10416195 w 11097733"/>
                <a:gd name="connsiteY16" fmla="*/ 6884172 h 6888011"/>
                <a:gd name="connsiteX17" fmla="*/ 10341110 w 11097733"/>
                <a:gd name="connsiteY17" fmla="*/ 6715231 h 6888011"/>
                <a:gd name="connsiteX18" fmla="*/ 9881215 w 11097733"/>
                <a:gd name="connsiteY18" fmla="*/ 5401243 h 6888011"/>
                <a:gd name="connsiteX19" fmla="*/ 9463669 w 11097733"/>
                <a:gd name="connsiteY19" fmla="*/ 4911198 h 6888011"/>
                <a:gd name="connsiteX20" fmla="*/ 8277787 w 11097733"/>
                <a:gd name="connsiteY20" fmla="*/ 4556116 h 6888011"/>
                <a:gd name="connsiteX21" fmla="*/ 7561389 w 11097733"/>
                <a:gd name="connsiteY21" fmla="*/ 3489503 h 6888011"/>
                <a:gd name="connsiteX22" fmla="*/ 7288390 w 11097733"/>
                <a:gd name="connsiteY22" fmla="*/ 2487074 h 6888011"/>
                <a:gd name="connsiteX23" fmla="*/ 7260535 w 11097733"/>
                <a:gd name="connsiteY23" fmla="*/ 2221092 h 6888011"/>
                <a:gd name="connsiteX24" fmla="*/ 6841435 w 11097733"/>
                <a:gd name="connsiteY24" fmla="*/ 2106792 h 6888011"/>
                <a:gd name="connsiteX25" fmla="*/ 6421319 w 11097733"/>
                <a:gd name="connsiteY25" fmla="*/ 2131247 h 6888011"/>
                <a:gd name="connsiteX26" fmla="*/ 5941812 w 11097733"/>
                <a:gd name="connsiteY26" fmla="*/ 2197304 h 6888011"/>
                <a:gd name="connsiteX27" fmla="*/ 5255401 w 11097733"/>
                <a:gd name="connsiteY27" fmla="*/ 2359783 h 6888011"/>
                <a:gd name="connsiteX28" fmla="*/ 4155385 w 11097733"/>
                <a:gd name="connsiteY28" fmla="*/ 2725917 h 6888011"/>
                <a:gd name="connsiteX29" fmla="*/ 2894314 w 11097733"/>
                <a:gd name="connsiteY29" fmla="*/ 3377933 h 6888011"/>
                <a:gd name="connsiteX30" fmla="*/ 2644515 w 11097733"/>
                <a:gd name="connsiteY30" fmla="*/ 3484282 h 6888011"/>
                <a:gd name="connsiteX31" fmla="*/ 2461389 w 11097733"/>
                <a:gd name="connsiteY31" fmla="*/ 3484284 h 6888011"/>
                <a:gd name="connsiteX32" fmla="*/ 2108219 w 11097733"/>
                <a:gd name="connsiteY32" fmla="*/ 3602007 h 6888011"/>
                <a:gd name="connsiteX33" fmla="*/ 1892391 w 11097733"/>
                <a:gd name="connsiteY33" fmla="*/ 3703379 h 6888011"/>
                <a:gd name="connsiteX34" fmla="*/ 1562111 w 11097733"/>
                <a:gd name="connsiteY34" fmla="*/ 3821102 h 6888011"/>
                <a:gd name="connsiteX35" fmla="*/ 323356 w 11097733"/>
                <a:gd name="connsiteY35" fmla="*/ 4194381 h 6888011"/>
                <a:gd name="connsiteX36" fmla="*/ 30194 w 11097733"/>
                <a:gd name="connsiteY36" fmla="*/ 4245722 h 6888011"/>
                <a:gd name="connsiteX37" fmla="*/ 26364 w 11097733"/>
                <a:gd name="connsiteY37" fmla="*/ 4055249 h 6888011"/>
                <a:gd name="connsiteX38" fmla="*/ 527843 w 11097733"/>
                <a:gd name="connsiteY38" fmla="*/ 3925934 h 6888011"/>
                <a:gd name="connsiteX39" fmla="*/ 2382100 w 11097733"/>
                <a:gd name="connsiteY39" fmla="*/ 3367237 h 6888011"/>
                <a:gd name="connsiteX40" fmla="*/ 1246439 w 11097733"/>
                <a:gd name="connsiteY40" fmla="*/ 2991813 h 6888011"/>
                <a:gd name="connsiteX41" fmla="*/ 2785225 w 11097733"/>
                <a:gd name="connsiteY41" fmla="*/ 3192525 h 6888011"/>
                <a:gd name="connsiteX42" fmla="*/ 3669610 w 11097733"/>
                <a:gd name="connsiteY42" fmla="*/ 2773542 h 6888011"/>
                <a:gd name="connsiteX43" fmla="*/ 4688297 w 11097733"/>
                <a:gd name="connsiteY43" fmla="*/ 2221034 h 6888011"/>
                <a:gd name="connsiteX44" fmla="*/ 2659960 w 11097733"/>
                <a:gd name="connsiteY44" fmla="*/ 2249667 h 6888011"/>
                <a:gd name="connsiteX45" fmla="*/ 907360 w 11097733"/>
                <a:gd name="connsiteY45" fmla="*/ 2135367 h 6888011"/>
                <a:gd name="connsiteX46" fmla="*/ 35823 w 11097733"/>
                <a:gd name="connsiteY46" fmla="*/ 2606854 h 6888011"/>
                <a:gd name="connsiteX47" fmla="*/ 31060 w 11097733"/>
                <a:gd name="connsiteY47" fmla="*/ 2373492 h 6888011"/>
                <a:gd name="connsiteX48" fmla="*/ 602560 w 11097733"/>
                <a:gd name="connsiteY48" fmla="*/ 1973442 h 6888011"/>
                <a:gd name="connsiteX49" fmla="*/ 7248 w 11097733"/>
                <a:gd name="connsiteY49" fmla="*/ 1787705 h 6888011"/>
                <a:gd name="connsiteX50" fmla="*/ 35822 w 11097733"/>
                <a:gd name="connsiteY50" fmla="*/ 1571010 h 6888011"/>
                <a:gd name="connsiteX51" fmla="*/ 288235 w 11097733"/>
                <a:gd name="connsiteY51" fmla="*/ 1649592 h 6888011"/>
                <a:gd name="connsiteX0" fmla="*/ 288235 w 11174118"/>
                <a:gd name="connsiteY0" fmla="*/ 1649592 h 6888011"/>
                <a:gd name="connsiteX1" fmla="*/ 1078670 w 11174118"/>
                <a:gd name="connsiteY1" fmla="*/ 1793635 h 6888011"/>
                <a:gd name="connsiteX2" fmla="*/ 1248632 w 11174118"/>
                <a:gd name="connsiteY2" fmla="*/ 1865020 h 6888011"/>
                <a:gd name="connsiteX3" fmla="*/ 1745382 w 11174118"/>
                <a:gd name="connsiteY3" fmla="*/ 1885663 h 6888011"/>
                <a:gd name="connsiteX4" fmla="*/ 1948879 w 11174118"/>
                <a:gd name="connsiteY4" fmla="*/ 1841225 h 6888011"/>
                <a:gd name="connsiteX5" fmla="*/ 3469585 w 11174118"/>
                <a:gd name="connsiteY5" fmla="*/ 1849617 h 6888011"/>
                <a:gd name="connsiteX6" fmla="*/ 5917510 w 11174118"/>
                <a:gd name="connsiteY6" fmla="*/ 1659117 h 6888011"/>
                <a:gd name="connsiteX7" fmla="*/ 7660585 w 11174118"/>
                <a:gd name="connsiteY7" fmla="*/ 1116192 h 6888011"/>
                <a:gd name="connsiteX8" fmla="*/ 8470210 w 11174118"/>
                <a:gd name="connsiteY8" fmla="*/ 201792 h 6888011"/>
                <a:gd name="connsiteX9" fmla="*/ 9275654 w 11174118"/>
                <a:gd name="connsiteY9" fmla="*/ 19423 h 6888011"/>
                <a:gd name="connsiteX10" fmla="*/ 10665981 w 11174118"/>
                <a:gd name="connsiteY10" fmla="*/ 517511 h 6888011"/>
                <a:gd name="connsiteX11" fmla="*/ 11097719 w 11174118"/>
                <a:gd name="connsiteY11" fmla="*/ 2594240 h 6888011"/>
                <a:gd name="connsiteX12" fmla="*/ 11138889 w 11174118"/>
                <a:gd name="connsiteY12" fmla="*/ 4059097 h 6888011"/>
                <a:gd name="connsiteX13" fmla="*/ 10534583 w 11174118"/>
                <a:gd name="connsiteY13" fmla="*/ 4528329 h 6888011"/>
                <a:gd name="connsiteX14" fmla="*/ 10547595 w 11174118"/>
                <a:gd name="connsiteY14" fmla="*/ 5053974 h 6888011"/>
                <a:gd name="connsiteX15" fmla="*/ 10754078 w 11174118"/>
                <a:gd name="connsiteY15" fmla="*/ 6161478 h 6888011"/>
                <a:gd name="connsiteX16" fmla="*/ 10791621 w 11174118"/>
                <a:gd name="connsiteY16" fmla="*/ 6780931 h 6888011"/>
                <a:gd name="connsiteX17" fmla="*/ 10416195 w 11174118"/>
                <a:gd name="connsiteY17" fmla="*/ 6884172 h 6888011"/>
                <a:gd name="connsiteX18" fmla="*/ 10341110 w 11174118"/>
                <a:gd name="connsiteY18" fmla="*/ 6715231 h 6888011"/>
                <a:gd name="connsiteX19" fmla="*/ 9881215 w 11174118"/>
                <a:gd name="connsiteY19" fmla="*/ 5401243 h 6888011"/>
                <a:gd name="connsiteX20" fmla="*/ 9463669 w 11174118"/>
                <a:gd name="connsiteY20" fmla="*/ 4911198 h 6888011"/>
                <a:gd name="connsiteX21" fmla="*/ 8277787 w 11174118"/>
                <a:gd name="connsiteY21" fmla="*/ 4556116 h 6888011"/>
                <a:gd name="connsiteX22" fmla="*/ 7561389 w 11174118"/>
                <a:gd name="connsiteY22" fmla="*/ 3489503 h 6888011"/>
                <a:gd name="connsiteX23" fmla="*/ 7288390 w 11174118"/>
                <a:gd name="connsiteY23" fmla="*/ 2487074 h 6888011"/>
                <a:gd name="connsiteX24" fmla="*/ 7260535 w 11174118"/>
                <a:gd name="connsiteY24" fmla="*/ 2221092 h 6888011"/>
                <a:gd name="connsiteX25" fmla="*/ 6841435 w 11174118"/>
                <a:gd name="connsiteY25" fmla="*/ 2106792 h 6888011"/>
                <a:gd name="connsiteX26" fmla="*/ 6421319 w 11174118"/>
                <a:gd name="connsiteY26" fmla="*/ 2131247 h 6888011"/>
                <a:gd name="connsiteX27" fmla="*/ 5941812 w 11174118"/>
                <a:gd name="connsiteY27" fmla="*/ 2197304 h 6888011"/>
                <a:gd name="connsiteX28" fmla="*/ 5255401 w 11174118"/>
                <a:gd name="connsiteY28" fmla="*/ 2359783 h 6888011"/>
                <a:gd name="connsiteX29" fmla="*/ 4155385 w 11174118"/>
                <a:gd name="connsiteY29" fmla="*/ 2725917 h 6888011"/>
                <a:gd name="connsiteX30" fmla="*/ 2894314 w 11174118"/>
                <a:gd name="connsiteY30" fmla="*/ 3377933 h 6888011"/>
                <a:gd name="connsiteX31" fmla="*/ 2644515 w 11174118"/>
                <a:gd name="connsiteY31" fmla="*/ 3484282 h 6888011"/>
                <a:gd name="connsiteX32" fmla="*/ 2461389 w 11174118"/>
                <a:gd name="connsiteY32" fmla="*/ 3484284 h 6888011"/>
                <a:gd name="connsiteX33" fmla="*/ 2108219 w 11174118"/>
                <a:gd name="connsiteY33" fmla="*/ 3602007 h 6888011"/>
                <a:gd name="connsiteX34" fmla="*/ 1892391 w 11174118"/>
                <a:gd name="connsiteY34" fmla="*/ 3703379 h 6888011"/>
                <a:gd name="connsiteX35" fmla="*/ 1562111 w 11174118"/>
                <a:gd name="connsiteY35" fmla="*/ 3821102 h 6888011"/>
                <a:gd name="connsiteX36" fmla="*/ 323356 w 11174118"/>
                <a:gd name="connsiteY36" fmla="*/ 4194381 h 6888011"/>
                <a:gd name="connsiteX37" fmla="*/ 30194 w 11174118"/>
                <a:gd name="connsiteY37" fmla="*/ 4245722 h 6888011"/>
                <a:gd name="connsiteX38" fmla="*/ 26364 w 11174118"/>
                <a:gd name="connsiteY38" fmla="*/ 4055249 h 6888011"/>
                <a:gd name="connsiteX39" fmla="*/ 527843 w 11174118"/>
                <a:gd name="connsiteY39" fmla="*/ 3925934 h 6888011"/>
                <a:gd name="connsiteX40" fmla="*/ 2382100 w 11174118"/>
                <a:gd name="connsiteY40" fmla="*/ 3367237 h 6888011"/>
                <a:gd name="connsiteX41" fmla="*/ 1246439 w 11174118"/>
                <a:gd name="connsiteY41" fmla="*/ 2991813 h 6888011"/>
                <a:gd name="connsiteX42" fmla="*/ 2785225 w 11174118"/>
                <a:gd name="connsiteY42" fmla="*/ 3192525 h 6888011"/>
                <a:gd name="connsiteX43" fmla="*/ 3669610 w 11174118"/>
                <a:gd name="connsiteY43" fmla="*/ 2773542 h 6888011"/>
                <a:gd name="connsiteX44" fmla="*/ 4688297 w 11174118"/>
                <a:gd name="connsiteY44" fmla="*/ 2221034 h 6888011"/>
                <a:gd name="connsiteX45" fmla="*/ 2659960 w 11174118"/>
                <a:gd name="connsiteY45" fmla="*/ 2249667 h 6888011"/>
                <a:gd name="connsiteX46" fmla="*/ 907360 w 11174118"/>
                <a:gd name="connsiteY46" fmla="*/ 2135367 h 6888011"/>
                <a:gd name="connsiteX47" fmla="*/ 35823 w 11174118"/>
                <a:gd name="connsiteY47" fmla="*/ 2606854 h 6888011"/>
                <a:gd name="connsiteX48" fmla="*/ 31060 w 11174118"/>
                <a:gd name="connsiteY48" fmla="*/ 2373492 h 6888011"/>
                <a:gd name="connsiteX49" fmla="*/ 602560 w 11174118"/>
                <a:gd name="connsiteY49" fmla="*/ 1973442 h 6888011"/>
                <a:gd name="connsiteX50" fmla="*/ 7248 w 11174118"/>
                <a:gd name="connsiteY50" fmla="*/ 1787705 h 6888011"/>
                <a:gd name="connsiteX51" fmla="*/ 35822 w 11174118"/>
                <a:gd name="connsiteY51" fmla="*/ 1571010 h 6888011"/>
                <a:gd name="connsiteX52" fmla="*/ 288235 w 11174118"/>
                <a:gd name="connsiteY52" fmla="*/ 1649592 h 6888011"/>
                <a:gd name="connsiteX0" fmla="*/ 288235 w 11260678"/>
                <a:gd name="connsiteY0" fmla="*/ 1637545 h 6875964"/>
                <a:gd name="connsiteX1" fmla="*/ 1078670 w 11260678"/>
                <a:gd name="connsiteY1" fmla="*/ 1781588 h 6875964"/>
                <a:gd name="connsiteX2" fmla="*/ 1248632 w 11260678"/>
                <a:gd name="connsiteY2" fmla="*/ 1852973 h 6875964"/>
                <a:gd name="connsiteX3" fmla="*/ 1745382 w 11260678"/>
                <a:gd name="connsiteY3" fmla="*/ 1873616 h 6875964"/>
                <a:gd name="connsiteX4" fmla="*/ 1948879 w 11260678"/>
                <a:gd name="connsiteY4" fmla="*/ 1829178 h 6875964"/>
                <a:gd name="connsiteX5" fmla="*/ 3469585 w 11260678"/>
                <a:gd name="connsiteY5" fmla="*/ 1837570 h 6875964"/>
                <a:gd name="connsiteX6" fmla="*/ 5917510 w 11260678"/>
                <a:gd name="connsiteY6" fmla="*/ 1647070 h 6875964"/>
                <a:gd name="connsiteX7" fmla="*/ 7660585 w 11260678"/>
                <a:gd name="connsiteY7" fmla="*/ 1104145 h 6875964"/>
                <a:gd name="connsiteX8" fmla="*/ 8470210 w 11260678"/>
                <a:gd name="connsiteY8" fmla="*/ 189745 h 6875964"/>
                <a:gd name="connsiteX9" fmla="*/ 9275654 w 11260678"/>
                <a:gd name="connsiteY9" fmla="*/ 7376 h 6875964"/>
                <a:gd name="connsiteX10" fmla="*/ 11135262 w 11260678"/>
                <a:gd name="connsiteY10" fmla="*/ 327137 h 6875964"/>
                <a:gd name="connsiteX11" fmla="*/ 11097719 w 11260678"/>
                <a:gd name="connsiteY11" fmla="*/ 2582193 h 6875964"/>
                <a:gd name="connsiteX12" fmla="*/ 11138889 w 11260678"/>
                <a:gd name="connsiteY12" fmla="*/ 4047050 h 6875964"/>
                <a:gd name="connsiteX13" fmla="*/ 10534583 w 11260678"/>
                <a:gd name="connsiteY13" fmla="*/ 4516282 h 6875964"/>
                <a:gd name="connsiteX14" fmla="*/ 10547595 w 11260678"/>
                <a:gd name="connsiteY14" fmla="*/ 5041927 h 6875964"/>
                <a:gd name="connsiteX15" fmla="*/ 10754078 w 11260678"/>
                <a:gd name="connsiteY15" fmla="*/ 6149431 h 6875964"/>
                <a:gd name="connsiteX16" fmla="*/ 10791621 w 11260678"/>
                <a:gd name="connsiteY16" fmla="*/ 6768884 h 6875964"/>
                <a:gd name="connsiteX17" fmla="*/ 10416195 w 11260678"/>
                <a:gd name="connsiteY17" fmla="*/ 6872125 h 6875964"/>
                <a:gd name="connsiteX18" fmla="*/ 10341110 w 11260678"/>
                <a:gd name="connsiteY18" fmla="*/ 6703184 h 6875964"/>
                <a:gd name="connsiteX19" fmla="*/ 9881215 w 11260678"/>
                <a:gd name="connsiteY19" fmla="*/ 5389196 h 6875964"/>
                <a:gd name="connsiteX20" fmla="*/ 9463669 w 11260678"/>
                <a:gd name="connsiteY20" fmla="*/ 4899151 h 6875964"/>
                <a:gd name="connsiteX21" fmla="*/ 8277787 w 11260678"/>
                <a:gd name="connsiteY21" fmla="*/ 4544069 h 6875964"/>
                <a:gd name="connsiteX22" fmla="*/ 7561389 w 11260678"/>
                <a:gd name="connsiteY22" fmla="*/ 3477456 h 6875964"/>
                <a:gd name="connsiteX23" fmla="*/ 7288390 w 11260678"/>
                <a:gd name="connsiteY23" fmla="*/ 2475027 h 6875964"/>
                <a:gd name="connsiteX24" fmla="*/ 7260535 w 11260678"/>
                <a:gd name="connsiteY24" fmla="*/ 2209045 h 6875964"/>
                <a:gd name="connsiteX25" fmla="*/ 6841435 w 11260678"/>
                <a:gd name="connsiteY25" fmla="*/ 2094745 h 6875964"/>
                <a:gd name="connsiteX26" fmla="*/ 6421319 w 11260678"/>
                <a:gd name="connsiteY26" fmla="*/ 2119200 h 6875964"/>
                <a:gd name="connsiteX27" fmla="*/ 5941812 w 11260678"/>
                <a:gd name="connsiteY27" fmla="*/ 2185257 h 6875964"/>
                <a:gd name="connsiteX28" fmla="*/ 5255401 w 11260678"/>
                <a:gd name="connsiteY28" fmla="*/ 2347736 h 6875964"/>
                <a:gd name="connsiteX29" fmla="*/ 4155385 w 11260678"/>
                <a:gd name="connsiteY29" fmla="*/ 2713870 h 6875964"/>
                <a:gd name="connsiteX30" fmla="*/ 2894314 w 11260678"/>
                <a:gd name="connsiteY30" fmla="*/ 3365886 h 6875964"/>
                <a:gd name="connsiteX31" fmla="*/ 2644515 w 11260678"/>
                <a:gd name="connsiteY31" fmla="*/ 3472235 h 6875964"/>
                <a:gd name="connsiteX32" fmla="*/ 2461389 w 11260678"/>
                <a:gd name="connsiteY32" fmla="*/ 3472237 h 6875964"/>
                <a:gd name="connsiteX33" fmla="*/ 2108219 w 11260678"/>
                <a:gd name="connsiteY33" fmla="*/ 3589960 h 6875964"/>
                <a:gd name="connsiteX34" fmla="*/ 1892391 w 11260678"/>
                <a:gd name="connsiteY34" fmla="*/ 3691332 h 6875964"/>
                <a:gd name="connsiteX35" fmla="*/ 1562111 w 11260678"/>
                <a:gd name="connsiteY35" fmla="*/ 3809055 h 6875964"/>
                <a:gd name="connsiteX36" fmla="*/ 323356 w 11260678"/>
                <a:gd name="connsiteY36" fmla="*/ 4182334 h 6875964"/>
                <a:gd name="connsiteX37" fmla="*/ 30194 w 11260678"/>
                <a:gd name="connsiteY37" fmla="*/ 4233675 h 6875964"/>
                <a:gd name="connsiteX38" fmla="*/ 26364 w 11260678"/>
                <a:gd name="connsiteY38" fmla="*/ 4043202 h 6875964"/>
                <a:gd name="connsiteX39" fmla="*/ 527843 w 11260678"/>
                <a:gd name="connsiteY39" fmla="*/ 3913887 h 6875964"/>
                <a:gd name="connsiteX40" fmla="*/ 2382100 w 11260678"/>
                <a:gd name="connsiteY40" fmla="*/ 3355190 h 6875964"/>
                <a:gd name="connsiteX41" fmla="*/ 1246439 w 11260678"/>
                <a:gd name="connsiteY41" fmla="*/ 2979766 h 6875964"/>
                <a:gd name="connsiteX42" fmla="*/ 2785225 w 11260678"/>
                <a:gd name="connsiteY42" fmla="*/ 3180478 h 6875964"/>
                <a:gd name="connsiteX43" fmla="*/ 3669610 w 11260678"/>
                <a:gd name="connsiteY43" fmla="*/ 2761495 h 6875964"/>
                <a:gd name="connsiteX44" fmla="*/ 4688297 w 11260678"/>
                <a:gd name="connsiteY44" fmla="*/ 2208987 h 6875964"/>
                <a:gd name="connsiteX45" fmla="*/ 2659960 w 11260678"/>
                <a:gd name="connsiteY45" fmla="*/ 2237620 h 6875964"/>
                <a:gd name="connsiteX46" fmla="*/ 907360 w 11260678"/>
                <a:gd name="connsiteY46" fmla="*/ 2123320 h 6875964"/>
                <a:gd name="connsiteX47" fmla="*/ 35823 w 11260678"/>
                <a:gd name="connsiteY47" fmla="*/ 2594807 h 6875964"/>
                <a:gd name="connsiteX48" fmla="*/ 31060 w 11260678"/>
                <a:gd name="connsiteY48" fmla="*/ 2361445 h 6875964"/>
                <a:gd name="connsiteX49" fmla="*/ 602560 w 11260678"/>
                <a:gd name="connsiteY49" fmla="*/ 1961395 h 6875964"/>
                <a:gd name="connsiteX50" fmla="*/ 7248 w 11260678"/>
                <a:gd name="connsiteY50" fmla="*/ 1775658 h 6875964"/>
                <a:gd name="connsiteX51" fmla="*/ 35822 w 11260678"/>
                <a:gd name="connsiteY51" fmla="*/ 1558963 h 6875964"/>
                <a:gd name="connsiteX52" fmla="*/ 288235 w 11260678"/>
                <a:gd name="connsiteY52" fmla="*/ 1637545 h 6875964"/>
                <a:gd name="connsiteX0" fmla="*/ 288235 w 11299489"/>
                <a:gd name="connsiteY0" fmla="*/ 1637545 h 6875964"/>
                <a:gd name="connsiteX1" fmla="*/ 1078670 w 11299489"/>
                <a:gd name="connsiteY1" fmla="*/ 1781588 h 6875964"/>
                <a:gd name="connsiteX2" fmla="*/ 1248632 w 11299489"/>
                <a:gd name="connsiteY2" fmla="*/ 1852973 h 6875964"/>
                <a:gd name="connsiteX3" fmla="*/ 1745382 w 11299489"/>
                <a:gd name="connsiteY3" fmla="*/ 1873616 h 6875964"/>
                <a:gd name="connsiteX4" fmla="*/ 1948879 w 11299489"/>
                <a:gd name="connsiteY4" fmla="*/ 1829178 h 6875964"/>
                <a:gd name="connsiteX5" fmla="*/ 3469585 w 11299489"/>
                <a:gd name="connsiteY5" fmla="*/ 1837570 h 6875964"/>
                <a:gd name="connsiteX6" fmla="*/ 5917510 w 11299489"/>
                <a:gd name="connsiteY6" fmla="*/ 1647070 h 6875964"/>
                <a:gd name="connsiteX7" fmla="*/ 7660585 w 11299489"/>
                <a:gd name="connsiteY7" fmla="*/ 1104145 h 6875964"/>
                <a:gd name="connsiteX8" fmla="*/ 8470210 w 11299489"/>
                <a:gd name="connsiteY8" fmla="*/ 189745 h 6875964"/>
                <a:gd name="connsiteX9" fmla="*/ 9275654 w 11299489"/>
                <a:gd name="connsiteY9" fmla="*/ 7376 h 6875964"/>
                <a:gd name="connsiteX10" fmla="*/ 11135262 w 11299489"/>
                <a:gd name="connsiteY10" fmla="*/ 327137 h 6875964"/>
                <a:gd name="connsiteX11" fmla="*/ 11229119 w 11299489"/>
                <a:gd name="connsiteY11" fmla="*/ 2629121 h 6875964"/>
                <a:gd name="connsiteX12" fmla="*/ 11138889 w 11299489"/>
                <a:gd name="connsiteY12" fmla="*/ 4047050 h 6875964"/>
                <a:gd name="connsiteX13" fmla="*/ 10534583 w 11299489"/>
                <a:gd name="connsiteY13" fmla="*/ 4516282 h 6875964"/>
                <a:gd name="connsiteX14" fmla="*/ 10547595 w 11299489"/>
                <a:gd name="connsiteY14" fmla="*/ 5041927 h 6875964"/>
                <a:gd name="connsiteX15" fmla="*/ 10754078 w 11299489"/>
                <a:gd name="connsiteY15" fmla="*/ 6149431 h 6875964"/>
                <a:gd name="connsiteX16" fmla="*/ 10791621 w 11299489"/>
                <a:gd name="connsiteY16" fmla="*/ 6768884 h 6875964"/>
                <a:gd name="connsiteX17" fmla="*/ 10416195 w 11299489"/>
                <a:gd name="connsiteY17" fmla="*/ 6872125 h 6875964"/>
                <a:gd name="connsiteX18" fmla="*/ 10341110 w 11299489"/>
                <a:gd name="connsiteY18" fmla="*/ 6703184 h 6875964"/>
                <a:gd name="connsiteX19" fmla="*/ 9881215 w 11299489"/>
                <a:gd name="connsiteY19" fmla="*/ 5389196 h 6875964"/>
                <a:gd name="connsiteX20" fmla="*/ 9463669 w 11299489"/>
                <a:gd name="connsiteY20" fmla="*/ 4899151 h 6875964"/>
                <a:gd name="connsiteX21" fmla="*/ 8277787 w 11299489"/>
                <a:gd name="connsiteY21" fmla="*/ 4544069 h 6875964"/>
                <a:gd name="connsiteX22" fmla="*/ 7561389 w 11299489"/>
                <a:gd name="connsiteY22" fmla="*/ 3477456 h 6875964"/>
                <a:gd name="connsiteX23" fmla="*/ 7288390 w 11299489"/>
                <a:gd name="connsiteY23" fmla="*/ 2475027 h 6875964"/>
                <a:gd name="connsiteX24" fmla="*/ 7260535 w 11299489"/>
                <a:gd name="connsiteY24" fmla="*/ 2209045 h 6875964"/>
                <a:gd name="connsiteX25" fmla="*/ 6841435 w 11299489"/>
                <a:gd name="connsiteY25" fmla="*/ 2094745 h 6875964"/>
                <a:gd name="connsiteX26" fmla="*/ 6421319 w 11299489"/>
                <a:gd name="connsiteY26" fmla="*/ 2119200 h 6875964"/>
                <a:gd name="connsiteX27" fmla="*/ 5941812 w 11299489"/>
                <a:gd name="connsiteY27" fmla="*/ 2185257 h 6875964"/>
                <a:gd name="connsiteX28" fmla="*/ 5255401 w 11299489"/>
                <a:gd name="connsiteY28" fmla="*/ 2347736 h 6875964"/>
                <a:gd name="connsiteX29" fmla="*/ 4155385 w 11299489"/>
                <a:gd name="connsiteY29" fmla="*/ 2713870 h 6875964"/>
                <a:gd name="connsiteX30" fmla="*/ 2894314 w 11299489"/>
                <a:gd name="connsiteY30" fmla="*/ 3365886 h 6875964"/>
                <a:gd name="connsiteX31" fmla="*/ 2644515 w 11299489"/>
                <a:gd name="connsiteY31" fmla="*/ 3472235 h 6875964"/>
                <a:gd name="connsiteX32" fmla="*/ 2461389 w 11299489"/>
                <a:gd name="connsiteY32" fmla="*/ 3472237 h 6875964"/>
                <a:gd name="connsiteX33" fmla="*/ 2108219 w 11299489"/>
                <a:gd name="connsiteY33" fmla="*/ 3589960 h 6875964"/>
                <a:gd name="connsiteX34" fmla="*/ 1892391 w 11299489"/>
                <a:gd name="connsiteY34" fmla="*/ 3691332 h 6875964"/>
                <a:gd name="connsiteX35" fmla="*/ 1562111 w 11299489"/>
                <a:gd name="connsiteY35" fmla="*/ 3809055 h 6875964"/>
                <a:gd name="connsiteX36" fmla="*/ 323356 w 11299489"/>
                <a:gd name="connsiteY36" fmla="*/ 4182334 h 6875964"/>
                <a:gd name="connsiteX37" fmla="*/ 30194 w 11299489"/>
                <a:gd name="connsiteY37" fmla="*/ 4233675 h 6875964"/>
                <a:gd name="connsiteX38" fmla="*/ 26364 w 11299489"/>
                <a:gd name="connsiteY38" fmla="*/ 4043202 h 6875964"/>
                <a:gd name="connsiteX39" fmla="*/ 527843 w 11299489"/>
                <a:gd name="connsiteY39" fmla="*/ 3913887 h 6875964"/>
                <a:gd name="connsiteX40" fmla="*/ 2382100 w 11299489"/>
                <a:gd name="connsiteY40" fmla="*/ 3355190 h 6875964"/>
                <a:gd name="connsiteX41" fmla="*/ 1246439 w 11299489"/>
                <a:gd name="connsiteY41" fmla="*/ 2979766 h 6875964"/>
                <a:gd name="connsiteX42" fmla="*/ 2785225 w 11299489"/>
                <a:gd name="connsiteY42" fmla="*/ 3180478 h 6875964"/>
                <a:gd name="connsiteX43" fmla="*/ 3669610 w 11299489"/>
                <a:gd name="connsiteY43" fmla="*/ 2761495 h 6875964"/>
                <a:gd name="connsiteX44" fmla="*/ 4688297 w 11299489"/>
                <a:gd name="connsiteY44" fmla="*/ 2208987 h 6875964"/>
                <a:gd name="connsiteX45" fmla="*/ 2659960 w 11299489"/>
                <a:gd name="connsiteY45" fmla="*/ 2237620 h 6875964"/>
                <a:gd name="connsiteX46" fmla="*/ 907360 w 11299489"/>
                <a:gd name="connsiteY46" fmla="*/ 2123320 h 6875964"/>
                <a:gd name="connsiteX47" fmla="*/ 35823 w 11299489"/>
                <a:gd name="connsiteY47" fmla="*/ 2594807 h 6875964"/>
                <a:gd name="connsiteX48" fmla="*/ 31060 w 11299489"/>
                <a:gd name="connsiteY48" fmla="*/ 2361445 h 6875964"/>
                <a:gd name="connsiteX49" fmla="*/ 602560 w 11299489"/>
                <a:gd name="connsiteY49" fmla="*/ 1961395 h 6875964"/>
                <a:gd name="connsiteX50" fmla="*/ 7248 w 11299489"/>
                <a:gd name="connsiteY50" fmla="*/ 1775658 h 6875964"/>
                <a:gd name="connsiteX51" fmla="*/ 35822 w 11299489"/>
                <a:gd name="connsiteY51" fmla="*/ 1558963 h 6875964"/>
                <a:gd name="connsiteX52" fmla="*/ 288235 w 11299489"/>
                <a:gd name="connsiteY52" fmla="*/ 1637545 h 6875964"/>
                <a:gd name="connsiteX0" fmla="*/ 288235 w 11299489"/>
                <a:gd name="connsiteY0" fmla="*/ 1637545 h 6875964"/>
                <a:gd name="connsiteX1" fmla="*/ 1078670 w 11299489"/>
                <a:gd name="connsiteY1" fmla="*/ 1781588 h 6875964"/>
                <a:gd name="connsiteX2" fmla="*/ 1248632 w 11299489"/>
                <a:gd name="connsiteY2" fmla="*/ 1852973 h 6875964"/>
                <a:gd name="connsiteX3" fmla="*/ 1745382 w 11299489"/>
                <a:gd name="connsiteY3" fmla="*/ 1873616 h 6875964"/>
                <a:gd name="connsiteX4" fmla="*/ 1948879 w 11299489"/>
                <a:gd name="connsiteY4" fmla="*/ 1829178 h 6875964"/>
                <a:gd name="connsiteX5" fmla="*/ 3469585 w 11299489"/>
                <a:gd name="connsiteY5" fmla="*/ 1837570 h 6875964"/>
                <a:gd name="connsiteX6" fmla="*/ 5917510 w 11299489"/>
                <a:gd name="connsiteY6" fmla="*/ 1647070 h 6875964"/>
                <a:gd name="connsiteX7" fmla="*/ 7660585 w 11299489"/>
                <a:gd name="connsiteY7" fmla="*/ 1104145 h 6875964"/>
                <a:gd name="connsiteX8" fmla="*/ 8470210 w 11299489"/>
                <a:gd name="connsiteY8" fmla="*/ 189745 h 6875964"/>
                <a:gd name="connsiteX9" fmla="*/ 9275654 w 11299489"/>
                <a:gd name="connsiteY9" fmla="*/ 7376 h 6875964"/>
                <a:gd name="connsiteX10" fmla="*/ 11135262 w 11299489"/>
                <a:gd name="connsiteY10" fmla="*/ 327137 h 6875964"/>
                <a:gd name="connsiteX11" fmla="*/ 11229119 w 11299489"/>
                <a:gd name="connsiteY11" fmla="*/ 2629121 h 6875964"/>
                <a:gd name="connsiteX12" fmla="*/ 11185817 w 11299489"/>
                <a:gd name="connsiteY12" fmla="*/ 4065822 h 6875964"/>
                <a:gd name="connsiteX13" fmla="*/ 10534583 w 11299489"/>
                <a:gd name="connsiteY13" fmla="*/ 4516282 h 6875964"/>
                <a:gd name="connsiteX14" fmla="*/ 10547595 w 11299489"/>
                <a:gd name="connsiteY14" fmla="*/ 5041927 h 6875964"/>
                <a:gd name="connsiteX15" fmla="*/ 10754078 w 11299489"/>
                <a:gd name="connsiteY15" fmla="*/ 6149431 h 6875964"/>
                <a:gd name="connsiteX16" fmla="*/ 10791621 w 11299489"/>
                <a:gd name="connsiteY16" fmla="*/ 6768884 h 6875964"/>
                <a:gd name="connsiteX17" fmla="*/ 10416195 w 11299489"/>
                <a:gd name="connsiteY17" fmla="*/ 6872125 h 6875964"/>
                <a:gd name="connsiteX18" fmla="*/ 10341110 w 11299489"/>
                <a:gd name="connsiteY18" fmla="*/ 6703184 h 6875964"/>
                <a:gd name="connsiteX19" fmla="*/ 9881215 w 11299489"/>
                <a:gd name="connsiteY19" fmla="*/ 5389196 h 6875964"/>
                <a:gd name="connsiteX20" fmla="*/ 9463669 w 11299489"/>
                <a:gd name="connsiteY20" fmla="*/ 4899151 h 6875964"/>
                <a:gd name="connsiteX21" fmla="*/ 8277787 w 11299489"/>
                <a:gd name="connsiteY21" fmla="*/ 4544069 h 6875964"/>
                <a:gd name="connsiteX22" fmla="*/ 7561389 w 11299489"/>
                <a:gd name="connsiteY22" fmla="*/ 3477456 h 6875964"/>
                <a:gd name="connsiteX23" fmla="*/ 7288390 w 11299489"/>
                <a:gd name="connsiteY23" fmla="*/ 2475027 h 6875964"/>
                <a:gd name="connsiteX24" fmla="*/ 7260535 w 11299489"/>
                <a:gd name="connsiteY24" fmla="*/ 2209045 h 6875964"/>
                <a:gd name="connsiteX25" fmla="*/ 6841435 w 11299489"/>
                <a:gd name="connsiteY25" fmla="*/ 2094745 h 6875964"/>
                <a:gd name="connsiteX26" fmla="*/ 6421319 w 11299489"/>
                <a:gd name="connsiteY26" fmla="*/ 2119200 h 6875964"/>
                <a:gd name="connsiteX27" fmla="*/ 5941812 w 11299489"/>
                <a:gd name="connsiteY27" fmla="*/ 2185257 h 6875964"/>
                <a:gd name="connsiteX28" fmla="*/ 5255401 w 11299489"/>
                <a:gd name="connsiteY28" fmla="*/ 2347736 h 6875964"/>
                <a:gd name="connsiteX29" fmla="*/ 4155385 w 11299489"/>
                <a:gd name="connsiteY29" fmla="*/ 2713870 h 6875964"/>
                <a:gd name="connsiteX30" fmla="*/ 2894314 w 11299489"/>
                <a:gd name="connsiteY30" fmla="*/ 3365886 h 6875964"/>
                <a:gd name="connsiteX31" fmla="*/ 2644515 w 11299489"/>
                <a:gd name="connsiteY31" fmla="*/ 3472235 h 6875964"/>
                <a:gd name="connsiteX32" fmla="*/ 2461389 w 11299489"/>
                <a:gd name="connsiteY32" fmla="*/ 3472237 h 6875964"/>
                <a:gd name="connsiteX33" fmla="*/ 2108219 w 11299489"/>
                <a:gd name="connsiteY33" fmla="*/ 3589960 h 6875964"/>
                <a:gd name="connsiteX34" fmla="*/ 1892391 w 11299489"/>
                <a:gd name="connsiteY34" fmla="*/ 3691332 h 6875964"/>
                <a:gd name="connsiteX35" fmla="*/ 1562111 w 11299489"/>
                <a:gd name="connsiteY35" fmla="*/ 3809055 h 6875964"/>
                <a:gd name="connsiteX36" fmla="*/ 323356 w 11299489"/>
                <a:gd name="connsiteY36" fmla="*/ 4182334 h 6875964"/>
                <a:gd name="connsiteX37" fmla="*/ 30194 w 11299489"/>
                <a:gd name="connsiteY37" fmla="*/ 4233675 h 6875964"/>
                <a:gd name="connsiteX38" fmla="*/ 26364 w 11299489"/>
                <a:gd name="connsiteY38" fmla="*/ 4043202 h 6875964"/>
                <a:gd name="connsiteX39" fmla="*/ 527843 w 11299489"/>
                <a:gd name="connsiteY39" fmla="*/ 3913887 h 6875964"/>
                <a:gd name="connsiteX40" fmla="*/ 2382100 w 11299489"/>
                <a:gd name="connsiteY40" fmla="*/ 3355190 h 6875964"/>
                <a:gd name="connsiteX41" fmla="*/ 1246439 w 11299489"/>
                <a:gd name="connsiteY41" fmla="*/ 2979766 h 6875964"/>
                <a:gd name="connsiteX42" fmla="*/ 2785225 w 11299489"/>
                <a:gd name="connsiteY42" fmla="*/ 3180478 h 6875964"/>
                <a:gd name="connsiteX43" fmla="*/ 3669610 w 11299489"/>
                <a:gd name="connsiteY43" fmla="*/ 2761495 h 6875964"/>
                <a:gd name="connsiteX44" fmla="*/ 4688297 w 11299489"/>
                <a:gd name="connsiteY44" fmla="*/ 2208987 h 6875964"/>
                <a:gd name="connsiteX45" fmla="*/ 2659960 w 11299489"/>
                <a:gd name="connsiteY45" fmla="*/ 2237620 h 6875964"/>
                <a:gd name="connsiteX46" fmla="*/ 907360 w 11299489"/>
                <a:gd name="connsiteY46" fmla="*/ 2123320 h 6875964"/>
                <a:gd name="connsiteX47" fmla="*/ 35823 w 11299489"/>
                <a:gd name="connsiteY47" fmla="*/ 2594807 h 6875964"/>
                <a:gd name="connsiteX48" fmla="*/ 31060 w 11299489"/>
                <a:gd name="connsiteY48" fmla="*/ 2361445 h 6875964"/>
                <a:gd name="connsiteX49" fmla="*/ 602560 w 11299489"/>
                <a:gd name="connsiteY49" fmla="*/ 1961395 h 6875964"/>
                <a:gd name="connsiteX50" fmla="*/ 7248 w 11299489"/>
                <a:gd name="connsiteY50" fmla="*/ 1775658 h 6875964"/>
                <a:gd name="connsiteX51" fmla="*/ 35822 w 11299489"/>
                <a:gd name="connsiteY51" fmla="*/ 1558963 h 6875964"/>
                <a:gd name="connsiteX52" fmla="*/ 288235 w 11299489"/>
                <a:gd name="connsiteY52" fmla="*/ 1637545 h 6875964"/>
                <a:gd name="connsiteX0" fmla="*/ 288235 w 11319579"/>
                <a:gd name="connsiteY0" fmla="*/ 1637545 h 6875964"/>
                <a:gd name="connsiteX1" fmla="*/ 1078670 w 11319579"/>
                <a:gd name="connsiteY1" fmla="*/ 1781588 h 6875964"/>
                <a:gd name="connsiteX2" fmla="*/ 1248632 w 11319579"/>
                <a:gd name="connsiteY2" fmla="*/ 1852973 h 6875964"/>
                <a:gd name="connsiteX3" fmla="*/ 1745382 w 11319579"/>
                <a:gd name="connsiteY3" fmla="*/ 1873616 h 6875964"/>
                <a:gd name="connsiteX4" fmla="*/ 1948879 w 11319579"/>
                <a:gd name="connsiteY4" fmla="*/ 1829178 h 6875964"/>
                <a:gd name="connsiteX5" fmla="*/ 3469585 w 11319579"/>
                <a:gd name="connsiteY5" fmla="*/ 1837570 h 6875964"/>
                <a:gd name="connsiteX6" fmla="*/ 5917510 w 11319579"/>
                <a:gd name="connsiteY6" fmla="*/ 1647070 h 6875964"/>
                <a:gd name="connsiteX7" fmla="*/ 7660585 w 11319579"/>
                <a:gd name="connsiteY7" fmla="*/ 1104145 h 6875964"/>
                <a:gd name="connsiteX8" fmla="*/ 8470210 w 11319579"/>
                <a:gd name="connsiteY8" fmla="*/ 189745 h 6875964"/>
                <a:gd name="connsiteX9" fmla="*/ 9275654 w 11319579"/>
                <a:gd name="connsiteY9" fmla="*/ 7376 h 6875964"/>
                <a:gd name="connsiteX10" fmla="*/ 11135262 w 11319579"/>
                <a:gd name="connsiteY10" fmla="*/ 327137 h 6875964"/>
                <a:gd name="connsiteX11" fmla="*/ 11276047 w 11319579"/>
                <a:gd name="connsiteY11" fmla="*/ 2685435 h 6875964"/>
                <a:gd name="connsiteX12" fmla="*/ 11185817 w 11319579"/>
                <a:gd name="connsiteY12" fmla="*/ 4065822 h 6875964"/>
                <a:gd name="connsiteX13" fmla="*/ 10534583 w 11319579"/>
                <a:gd name="connsiteY13" fmla="*/ 4516282 h 6875964"/>
                <a:gd name="connsiteX14" fmla="*/ 10547595 w 11319579"/>
                <a:gd name="connsiteY14" fmla="*/ 5041927 h 6875964"/>
                <a:gd name="connsiteX15" fmla="*/ 10754078 w 11319579"/>
                <a:gd name="connsiteY15" fmla="*/ 6149431 h 6875964"/>
                <a:gd name="connsiteX16" fmla="*/ 10791621 w 11319579"/>
                <a:gd name="connsiteY16" fmla="*/ 6768884 h 6875964"/>
                <a:gd name="connsiteX17" fmla="*/ 10416195 w 11319579"/>
                <a:gd name="connsiteY17" fmla="*/ 6872125 h 6875964"/>
                <a:gd name="connsiteX18" fmla="*/ 10341110 w 11319579"/>
                <a:gd name="connsiteY18" fmla="*/ 6703184 h 6875964"/>
                <a:gd name="connsiteX19" fmla="*/ 9881215 w 11319579"/>
                <a:gd name="connsiteY19" fmla="*/ 5389196 h 6875964"/>
                <a:gd name="connsiteX20" fmla="*/ 9463669 w 11319579"/>
                <a:gd name="connsiteY20" fmla="*/ 4899151 h 6875964"/>
                <a:gd name="connsiteX21" fmla="*/ 8277787 w 11319579"/>
                <a:gd name="connsiteY21" fmla="*/ 4544069 h 6875964"/>
                <a:gd name="connsiteX22" fmla="*/ 7561389 w 11319579"/>
                <a:gd name="connsiteY22" fmla="*/ 3477456 h 6875964"/>
                <a:gd name="connsiteX23" fmla="*/ 7288390 w 11319579"/>
                <a:gd name="connsiteY23" fmla="*/ 2475027 h 6875964"/>
                <a:gd name="connsiteX24" fmla="*/ 7260535 w 11319579"/>
                <a:gd name="connsiteY24" fmla="*/ 2209045 h 6875964"/>
                <a:gd name="connsiteX25" fmla="*/ 6841435 w 11319579"/>
                <a:gd name="connsiteY25" fmla="*/ 2094745 h 6875964"/>
                <a:gd name="connsiteX26" fmla="*/ 6421319 w 11319579"/>
                <a:gd name="connsiteY26" fmla="*/ 2119200 h 6875964"/>
                <a:gd name="connsiteX27" fmla="*/ 5941812 w 11319579"/>
                <a:gd name="connsiteY27" fmla="*/ 2185257 h 6875964"/>
                <a:gd name="connsiteX28" fmla="*/ 5255401 w 11319579"/>
                <a:gd name="connsiteY28" fmla="*/ 2347736 h 6875964"/>
                <a:gd name="connsiteX29" fmla="*/ 4155385 w 11319579"/>
                <a:gd name="connsiteY29" fmla="*/ 2713870 h 6875964"/>
                <a:gd name="connsiteX30" fmla="*/ 2894314 w 11319579"/>
                <a:gd name="connsiteY30" fmla="*/ 3365886 h 6875964"/>
                <a:gd name="connsiteX31" fmla="*/ 2644515 w 11319579"/>
                <a:gd name="connsiteY31" fmla="*/ 3472235 h 6875964"/>
                <a:gd name="connsiteX32" fmla="*/ 2461389 w 11319579"/>
                <a:gd name="connsiteY32" fmla="*/ 3472237 h 6875964"/>
                <a:gd name="connsiteX33" fmla="*/ 2108219 w 11319579"/>
                <a:gd name="connsiteY33" fmla="*/ 3589960 h 6875964"/>
                <a:gd name="connsiteX34" fmla="*/ 1892391 w 11319579"/>
                <a:gd name="connsiteY34" fmla="*/ 3691332 h 6875964"/>
                <a:gd name="connsiteX35" fmla="*/ 1562111 w 11319579"/>
                <a:gd name="connsiteY35" fmla="*/ 3809055 h 6875964"/>
                <a:gd name="connsiteX36" fmla="*/ 323356 w 11319579"/>
                <a:gd name="connsiteY36" fmla="*/ 4182334 h 6875964"/>
                <a:gd name="connsiteX37" fmla="*/ 30194 w 11319579"/>
                <a:gd name="connsiteY37" fmla="*/ 4233675 h 6875964"/>
                <a:gd name="connsiteX38" fmla="*/ 26364 w 11319579"/>
                <a:gd name="connsiteY38" fmla="*/ 4043202 h 6875964"/>
                <a:gd name="connsiteX39" fmla="*/ 527843 w 11319579"/>
                <a:gd name="connsiteY39" fmla="*/ 3913887 h 6875964"/>
                <a:gd name="connsiteX40" fmla="*/ 2382100 w 11319579"/>
                <a:gd name="connsiteY40" fmla="*/ 3355190 h 6875964"/>
                <a:gd name="connsiteX41" fmla="*/ 1246439 w 11319579"/>
                <a:gd name="connsiteY41" fmla="*/ 2979766 h 6875964"/>
                <a:gd name="connsiteX42" fmla="*/ 2785225 w 11319579"/>
                <a:gd name="connsiteY42" fmla="*/ 3180478 h 6875964"/>
                <a:gd name="connsiteX43" fmla="*/ 3669610 w 11319579"/>
                <a:gd name="connsiteY43" fmla="*/ 2761495 h 6875964"/>
                <a:gd name="connsiteX44" fmla="*/ 4688297 w 11319579"/>
                <a:gd name="connsiteY44" fmla="*/ 2208987 h 6875964"/>
                <a:gd name="connsiteX45" fmla="*/ 2659960 w 11319579"/>
                <a:gd name="connsiteY45" fmla="*/ 2237620 h 6875964"/>
                <a:gd name="connsiteX46" fmla="*/ 907360 w 11319579"/>
                <a:gd name="connsiteY46" fmla="*/ 2123320 h 6875964"/>
                <a:gd name="connsiteX47" fmla="*/ 35823 w 11319579"/>
                <a:gd name="connsiteY47" fmla="*/ 2594807 h 6875964"/>
                <a:gd name="connsiteX48" fmla="*/ 31060 w 11319579"/>
                <a:gd name="connsiteY48" fmla="*/ 2361445 h 6875964"/>
                <a:gd name="connsiteX49" fmla="*/ 602560 w 11319579"/>
                <a:gd name="connsiteY49" fmla="*/ 1961395 h 6875964"/>
                <a:gd name="connsiteX50" fmla="*/ 7248 w 11319579"/>
                <a:gd name="connsiteY50" fmla="*/ 1775658 h 6875964"/>
                <a:gd name="connsiteX51" fmla="*/ 35822 w 11319579"/>
                <a:gd name="connsiteY51" fmla="*/ 1558963 h 6875964"/>
                <a:gd name="connsiteX52" fmla="*/ 288235 w 11319579"/>
                <a:gd name="connsiteY52" fmla="*/ 1637545 h 6875964"/>
                <a:gd name="connsiteX0" fmla="*/ 288235 w 11329322"/>
                <a:gd name="connsiteY0" fmla="*/ 1637545 h 6875964"/>
                <a:gd name="connsiteX1" fmla="*/ 1078670 w 11329322"/>
                <a:gd name="connsiteY1" fmla="*/ 1781588 h 6875964"/>
                <a:gd name="connsiteX2" fmla="*/ 1248632 w 11329322"/>
                <a:gd name="connsiteY2" fmla="*/ 1852973 h 6875964"/>
                <a:gd name="connsiteX3" fmla="*/ 1745382 w 11329322"/>
                <a:gd name="connsiteY3" fmla="*/ 1873616 h 6875964"/>
                <a:gd name="connsiteX4" fmla="*/ 1948879 w 11329322"/>
                <a:gd name="connsiteY4" fmla="*/ 1829178 h 6875964"/>
                <a:gd name="connsiteX5" fmla="*/ 3469585 w 11329322"/>
                <a:gd name="connsiteY5" fmla="*/ 1837570 h 6875964"/>
                <a:gd name="connsiteX6" fmla="*/ 5917510 w 11329322"/>
                <a:gd name="connsiteY6" fmla="*/ 1647070 h 6875964"/>
                <a:gd name="connsiteX7" fmla="*/ 7660585 w 11329322"/>
                <a:gd name="connsiteY7" fmla="*/ 1104145 h 6875964"/>
                <a:gd name="connsiteX8" fmla="*/ 8470210 w 11329322"/>
                <a:gd name="connsiteY8" fmla="*/ 189745 h 6875964"/>
                <a:gd name="connsiteX9" fmla="*/ 9275654 w 11329322"/>
                <a:gd name="connsiteY9" fmla="*/ 7376 h 6875964"/>
                <a:gd name="connsiteX10" fmla="*/ 11135262 w 11329322"/>
                <a:gd name="connsiteY10" fmla="*/ 327137 h 6875964"/>
                <a:gd name="connsiteX11" fmla="*/ 11298444 w 11329322"/>
                <a:gd name="connsiteY11" fmla="*/ 555594 h 6875964"/>
                <a:gd name="connsiteX12" fmla="*/ 11276047 w 11329322"/>
                <a:gd name="connsiteY12" fmla="*/ 2685435 h 6875964"/>
                <a:gd name="connsiteX13" fmla="*/ 11185817 w 11329322"/>
                <a:gd name="connsiteY13" fmla="*/ 4065822 h 6875964"/>
                <a:gd name="connsiteX14" fmla="*/ 10534583 w 11329322"/>
                <a:gd name="connsiteY14" fmla="*/ 4516282 h 6875964"/>
                <a:gd name="connsiteX15" fmla="*/ 10547595 w 11329322"/>
                <a:gd name="connsiteY15" fmla="*/ 5041927 h 6875964"/>
                <a:gd name="connsiteX16" fmla="*/ 10754078 w 11329322"/>
                <a:gd name="connsiteY16" fmla="*/ 6149431 h 6875964"/>
                <a:gd name="connsiteX17" fmla="*/ 10791621 w 11329322"/>
                <a:gd name="connsiteY17" fmla="*/ 6768884 h 6875964"/>
                <a:gd name="connsiteX18" fmla="*/ 10416195 w 11329322"/>
                <a:gd name="connsiteY18" fmla="*/ 6872125 h 6875964"/>
                <a:gd name="connsiteX19" fmla="*/ 10341110 w 11329322"/>
                <a:gd name="connsiteY19" fmla="*/ 6703184 h 6875964"/>
                <a:gd name="connsiteX20" fmla="*/ 9881215 w 11329322"/>
                <a:gd name="connsiteY20" fmla="*/ 5389196 h 6875964"/>
                <a:gd name="connsiteX21" fmla="*/ 9463669 w 11329322"/>
                <a:gd name="connsiteY21" fmla="*/ 4899151 h 6875964"/>
                <a:gd name="connsiteX22" fmla="*/ 8277787 w 11329322"/>
                <a:gd name="connsiteY22" fmla="*/ 4544069 h 6875964"/>
                <a:gd name="connsiteX23" fmla="*/ 7561389 w 11329322"/>
                <a:gd name="connsiteY23" fmla="*/ 3477456 h 6875964"/>
                <a:gd name="connsiteX24" fmla="*/ 7288390 w 11329322"/>
                <a:gd name="connsiteY24" fmla="*/ 2475027 h 6875964"/>
                <a:gd name="connsiteX25" fmla="*/ 7260535 w 11329322"/>
                <a:gd name="connsiteY25" fmla="*/ 2209045 h 6875964"/>
                <a:gd name="connsiteX26" fmla="*/ 6841435 w 11329322"/>
                <a:gd name="connsiteY26" fmla="*/ 2094745 h 6875964"/>
                <a:gd name="connsiteX27" fmla="*/ 6421319 w 11329322"/>
                <a:gd name="connsiteY27" fmla="*/ 2119200 h 6875964"/>
                <a:gd name="connsiteX28" fmla="*/ 5941812 w 11329322"/>
                <a:gd name="connsiteY28" fmla="*/ 2185257 h 6875964"/>
                <a:gd name="connsiteX29" fmla="*/ 5255401 w 11329322"/>
                <a:gd name="connsiteY29" fmla="*/ 2347736 h 6875964"/>
                <a:gd name="connsiteX30" fmla="*/ 4155385 w 11329322"/>
                <a:gd name="connsiteY30" fmla="*/ 2713870 h 6875964"/>
                <a:gd name="connsiteX31" fmla="*/ 2894314 w 11329322"/>
                <a:gd name="connsiteY31" fmla="*/ 3365886 h 6875964"/>
                <a:gd name="connsiteX32" fmla="*/ 2644515 w 11329322"/>
                <a:gd name="connsiteY32" fmla="*/ 3472235 h 6875964"/>
                <a:gd name="connsiteX33" fmla="*/ 2461389 w 11329322"/>
                <a:gd name="connsiteY33" fmla="*/ 3472237 h 6875964"/>
                <a:gd name="connsiteX34" fmla="*/ 2108219 w 11329322"/>
                <a:gd name="connsiteY34" fmla="*/ 3589960 h 6875964"/>
                <a:gd name="connsiteX35" fmla="*/ 1892391 w 11329322"/>
                <a:gd name="connsiteY35" fmla="*/ 3691332 h 6875964"/>
                <a:gd name="connsiteX36" fmla="*/ 1562111 w 11329322"/>
                <a:gd name="connsiteY36" fmla="*/ 3809055 h 6875964"/>
                <a:gd name="connsiteX37" fmla="*/ 323356 w 11329322"/>
                <a:gd name="connsiteY37" fmla="*/ 4182334 h 6875964"/>
                <a:gd name="connsiteX38" fmla="*/ 30194 w 11329322"/>
                <a:gd name="connsiteY38" fmla="*/ 4233675 h 6875964"/>
                <a:gd name="connsiteX39" fmla="*/ 26364 w 11329322"/>
                <a:gd name="connsiteY39" fmla="*/ 4043202 h 6875964"/>
                <a:gd name="connsiteX40" fmla="*/ 527843 w 11329322"/>
                <a:gd name="connsiteY40" fmla="*/ 3913887 h 6875964"/>
                <a:gd name="connsiteX41" fmla="*/ 2382100 w 11329322"/>
                <a:gd name="connsiteY41" fmla="*/ 3355190 h 6875964"/>
                <a:gd name="connsiteX42" fmla="*/ 1246439 w 11329322"/>
                <a:gd name="connsiteY42" fmla="*/ 2979766 h 6875964"/>
                <a:gd name="connsiteX43" fmla="*/ 2785225 w 11329322"/>
                <a:gd name="connsiteY43" fmla="*/ 3180478 h 6875964"/>
                <a:gd name="connsiteX44" fmla="*/ 3669610 w 11329322"/>
                <a:gd name="connsiteY44" fmla="*/ 2761495 h 6875964"/>
                <a:gd name="connsiteX45" fmla="*/ 4688297 w 11329322"/>
                <a:gd name="connsiteY45" fmla="*/ 2208987 h 6875964"/>
                <a:gd name="connsiteX46" fmla="*/ 2659960 w 11329322"/>
                <a:gd name="connsiteY46" fmla="*/ 2237620 h 6875964"/>
                <a:gd name="connsiteX47" fmla="*/ 907360 w 11329322"/>
                <a:gd name="connsiteY47" fmla="*/ 2123320 h 6875964"/>
                <a:gd name="connsiteX48" fmla="*/ 35823 w 11329322"/>
                <a:gd name="connsiteY48" fmla="*/ 2594807 h 6875964"/>
                <a:gd name="connsiteX49" fmla="*/ 31060 w 11329322"/>
                <a:gd name="connsiteY49" fmla="*/ 2361445 h 6875964"/>
                <a:gd name="connsiteX50" fmla="*/ 602560 w 11329322"/>
                <a:gd name="connsiteY50" fmla="*/ 1961395 h 6875964"/>
                <a:gd name="connsiteX51" fmla="*/ 7248 w 11329322"/>
                <a:gd name="connsiteY51" fmla="*/ 1775658 h 6875964"/>
                <a:gd name="connsiteX52" fmla="*/ 35822 w 11329322"/>
                <a:gd name="connsiteY52" fmla="*/ 1558963 h 6875964"/>
                <a:gd name="connsiteX53" fmla="*/ 288235 w 11329322"/>
                <a:gd name="connsiteY53" fmla="*/ 1637545 h 6875964"/>
                <a:gd name="connsiteX0" fmla="*/ 288235 w 11305622"/>
                <a:gd name="connsiteY0" fmla="*/ 1648087 h 6886506"/>
                <a:gd name="connsiteX1" fmla="*/ 1078670 w 11305622"/>
                <a:gd name="connsiteY1" fmla="*/ 1792130 h 6886506"/>
                <a:gd name="connsiteX2" fmla="*/ 1248632 w 11305622"/>
                <a:gd name="connsiteY2" fmla="*/ 1863515 h 6886506"/>
                <a:gd name="connsiteX3" fmla="*/ 1745382 w 11305622"/>
                <a:gd name="connsiteY3" fmla="*/ 1884158 h 6886506"/>
                <a:gd name="connsiteX4" fmla="*/ 1948879 w 11305622"/>
                <a:gd name="connsiteY4" fmla="*/ 1839720 h 6886506"/>
                <a:gd name="connsiteX5" fmla="*/ 3469585 w 11305622"/>
                <a:gd name="connsiteY5" fmla="*/ 1848112 h 6886506"/>
                <a:gd name="connsiteX6" fmla="*/ 5917510 w 11305622"/>
                <a:gd name="connsiteY6" fmla="*/ 1657612 h 6886506"/>
                <a:gd name="connsiteX7" fmla="*/ 7660585 w 11305622"/>
                <a:gd name="connsiteY7" fmla="*/ 1114687 h 6886506"/>
                <a:gd name="connsiteX8" fmla="*/ 8470210 w 11305622"/>
                <a:gd name="connsiteY8" fmla="*/ 200287 h 6886506"/>
                <a:gd name="connsiteX9" fmla="*/ 9275654 w 11305622"/>
                <a:gd name="connsiteY9" fmla="*/ 17918 h 6886506"/>
                <a:gd name="connsiteX10" fmla="*/ 11041405 w 11305622"/>
                <a:gd name="connsiteY10" fmla="*/ 56109 h 6886506"/>
                <a:gd name="connsiteX11" fmla="*/ 11298444 w 11305622"/>
                <a:gd name="connsiteY11" fmla="*/ 566136 h 6886506"/>
                <a:gd name="connsiteX12" fmla="*/ 11276047 w 11305622"/>
                <a:gd name="connsiteY12" fmla="*/ 2695977 h 6886506"/>
                <a:gd name="connsiteX13" fmla="*/ 11185817 w 11305622"/>
                <a:gd name="connsiteY13" fmla="*/ 4076364 h 6886506"/>
                <a:gd name="connsiteX14" fmla="*/ 10534583 w 11305622"/>
                <a:gd name="connsiteY14" fmla="*/ 4526824 h 6886506"/>
                <a:gd name="connsiteX15" fmla="*/ 10547595 w 11305622"/>
                <a:gd name="connsiteY15" fmla="*/ 5052469 h 6886506"/>
                <a:gd name="connsiteX16" fmla="*/ 10754078 w 11305622"/>
                <a:gd name="connsiteY16" fmla="*/ 6159973 h 6886506"/>
                <a:gd name="connsiteX17" fmla="*/ 10791621 w 11305622"/>
                <a:gd name="connsiteY17" fmla="*/ 6779426 h 6886506"/>
                <a:gd name="connsiteX18" fmla="*/ 10416195 w 11305622"/>
                <a:gd name="connsiteY18" fmla="*/ 6882667 h 6886506"/>
                <a:gd name="connsiteX19" fmla="*/ 10341110 w 11305622"/>
                <a:gd name="connsiteY19" fmla="*/ 6713726 h 6886506"/>
                <a:gd name="connsiteX20" fmla="*/ 9881215 w 11305622"/>
                <a:gd name="connsiteY20" fmla="*/ 5399738 h 6886506"/>
                <a:gd name="connsiteX21" fmla="*/ 9463669 w 11305622"/>
                <a:gd name="connsiteY21" fmla="*/ 4909693 h 6886506"/>
                <a:gd name="connsiteX22" fmla="*/ 8277787 w 11305622"/>
                <a:gd name="connsiteY22" fmla="*/ 4554611 h 6886506"/>
                <a:gd name="connsiteX23" fmla="*/ 7561389 w 11305622"/>
                <a:gd name="connsiteY23" fmla="*/ 3487998 h 6886506"/>
                <a:gd name="connsiteX24" fmla="*/ 7288390 w 11305622"/>
                <a:gd name="connsiteY24" fmla="*/ 2485569 h 6886506"/>
                <a:gd name="connsiteX25" fmla="*/ 7260535 w 11305622"/>
                <a:gd name="connsiteY25" fmla="*/ 2219587 h 6886506"/>
                <a:gd name="connsiteX26" fmla="*/ 6841435 w 11305622"/>
                <a:gd name="connsiteY26" fmla="*/ 2105287 h 6886506"/>
                <a:gd name="connsiteX27" fmla="*/ 6421319 w 11305622"/>
                <a:gd name="connsiteY27" fmla="*/ 2129742 h 6886506"/>
                <a:gd name="connsiteX28" fmla="*/ 5941812 w 11305622"/>
                <a:gd name="connsiteY28" fmla="*/ 2195799 h 6886506"/>
                <a:gd name="connsiteX29" fmla="*/ 5255401 w 11305622"/>
                <a:gd name="connsiteY29" fmla="*/ 2358278 h 6886506"/>
                <a:gd name="connsiteX30" fmla="*/ 4155385 w 11305622"/>
                <a:gd name="connsiteY30" fmla="*/ 2724412 h 6886506"/>
                <a:gd name="connsiteX31" fmla="*/ 2894314 w 11305622"/>
                <a:gd name="connsiteY31" fmla="*/ 3376428 h 6886506"/>
                <a:gd name="connsiteX32" fmla="*/ 2644515 w 11305622"/>
                <a:gd name="connsiteY32" fmla="*/ 3482777 h 6886506"/>
                <a:gd name="connsiteX33" fmla="*/ 2461389 w 11305622"/>
                <a:gd name="connsiteY33" fmla="*/ 3482779 h 6886506"/>
                <a:gd name="connsiteX34" fmla="*/ 2108219 w 11305622"/>
                <a:gd name="connsiteY34" fmla="*/ 3600502 h 6886506"/>
                <a:gd name="connsiteX35" fmla="*/ 1892391 w 11305622"/>
                <a:gd name="connsiteY35" fmla="*/ 3701874 h 6886506"/>
                <a:gd name="connsiteX36" fmla="*/ 1562111 w 11305622"/>
                <a:gd name="connsiteY36" fmla="*/ 3819597 h 6886506"/>
                <a:gd name="connsiteX37" fmla="*/ 323356 w 11305622"/>
                <a:gd name="connsiteY37" fmla="*/ 4192876 h 6886506"/>
                <a:gd name="connsiteX38" fmla="*/ 30194 w 11305622"/>
                <a:gd name="connsiteY38" fmla="*/ 4244217 h 6886506"/>
                <a:gd name="connsiteX39" fmla="*/ 26364 w 11305622"/>
                <a:gd name="connsiteY39" fmla="*/ 4053744 h 6886506"/>
                <a:gd name="connsiteX40" fmla="*/ 527843 w 11305622"/>
                <a:gd name="connsiteY40" fmla="*/ 3924429 h 6886506"/>
                <a:gd name="connsiteX41" fmla="*/ 2382100 w 11305622"/>
                <a:gd name="connsiteY41" fmla="*/ 3365732 h 6886506"/>
                <a:gd name="connsiteX42" fmla="*/ 1246439 w 11305622"/>
                <a:gd name="connsiteY42" fmla="*/ 2990308 h 6886506"/>
                <a:gd name="connsiteX43" fmla="*/ 2785225 w 11305622"/>
                <a:gd name="connsiteY43" fmla="*/ 3191020 h 6886506"/>
                <a:gd name="connsiteX44" fmla="*/ 3669610 w 11305622"/>
                <a:gd name="connsiteY44" fmla="*/ 2772037 h 6886506"/>
                <a:gd name="connsiteX45" fmla="*/ 4688297 w 11305622"/>
                <a:gd name="connsiteY45" fmla="*/ 2219529 h 6886506"/>
                <a:gd name="connsiteX46" fmla="*/ 2659960 w 11305622"/>
                <a:gd name="connsiteY46" fmla="*/ 2248162 h 6886506"/>
                <a:gd name="connsiteX47" fmla="*/ 907360 w 11305622"/>
                <a:gd name="connsiteY47" fmla="*/ 2133862 h 6886506"/>
                <a:gd name="connsiteX48" fmla="*/ 35823 w 11305622"/>
                <a:gd name="connsiteY48" fmla="*/ 2605349 h 6886506"/>
                <a:gd name="connsiteX49" fmla="*/ 31060 w 11305622"/>
                <a:gd name="connsiteY49" fmla="*/ 2371987 h 6886506"/>
                <a:gd name="connsiteX50" fmla="*/ 602560 w 11305622"/>
                <a:gd name="connsiteY50" fmla="*/ 1971937 h 6886506"/>
                <a:gd name="connsiteX51" fmla="*/ 7248 w 11305622"/>
                <a:gd name="connsiteY51" fmla="*/ 1786200 h 6886506"/>
                <a:gd name="connsiteX52" fmla="*/ 35822 w 11305622"/>
                <a:gd name="connsiteY52" fmla="*/ 1569505 h 6886506"/>
                <a:gd name="connsiteX53" fmla="*/ 288235 w 11305622"/>
                <a:gd name="connsiteY53" fmla="*/ 1648087 h 6886506"/>
                <a:gd name="connsiteX0" fmla="*/ 288235 w 11305622"/>
                <a:gd name="connsiteY0" fmla="*/ 1648087 h 6886506"/>
                <a:gd name="connsiteX1" fmla="*/ 1078670 w 11305622"/>
                <a:gd name="connsiteY1" fmla="*/ 1792130 h 6886506"/>
                <a:gd name="connsiteX2" fmla="*/ 1248632 w 11305622"/>
                <a:gd name="connsiteY2" fmla="*/ 1863515 h 6886506"/>
                <a:gd name="connsiteX3" fmla="*/ 1745382 w 11305622"/>
                <a:gd name="connsiteY3" fmla="*/ 1884158 h 6886506"/>
                <a:gd name="connsiteX4" fmla="*/ 1948879 w 11305622"/>
                <a:gd name="connsiteY4" fmla="*/ 1839720 h 6886506"/>
                <a:gd name="connsiteX5" fmla="*/ 3469585 w 11305622"/>
                <a:gd name="connsiteY5" fmla="*/ 1848112 h 6886506"/>
                <a:gd name="connsiteX6" fmla="*/ 5917510 w 11305622"/>
                <a:gd name="connsiteY6" fmla="*/ 1657612 h 6886506"/>
                <a:gd name="connsiteX7" fmla="*/ 7660585 w 11305622"/>
                <a:gd name="connsiteY7" fmla="*/ 1114687 h 6886506"/>
                <a:gd name="connsiteX8" fmla="*/ 8470210 w 11305622"/>
                <a:gd name="connsiteY8" fmla="*/ 200287 h 6886506"/>
                <a:gd name="connsiteX9" fmla="*/ 9275654 w 11305622"/>
                <a:gd name="connsiteY9" fmla="*/ 17918 h 6886506"/>
                <a:gd name="connsiteX10" fmla="*/ 11041405 w 11305622"/>
                <a:gd name="connsiteY10" fmla="*/ 56109 h 6886506"/>
                <a:gd name="connsiteX11" fmla="*/ 11298444 w 11305622"/>
                <a:gd name="connsiteY11" fmla="*/ 566136 h 6886506"/>
                <a:gd name="connsiteX12" fmla="*/ 11276047 w 11305622"/>
                <a:gd name="connsiteY12" fmla="*/ 2695977 h 6886506"/>
                <a:gd name="connsiteX13" fmla="*/ 11185817 w 11305622"/>
                <a:gd name="connsiteY13" fmla="*/ 4076364 h 6886506"/>
                <a:gd name="connsiteX14" fmla="*/ 10534583 w 11305622"/>
                <a:gd name="connsiteY14" fmla="*/ 4526824 h 6886506"/>
                <a:gd name="connsiteX15" fmla="*/ 10547595 w 11305622"/>
                <a:gd name="connsiteY15" fmla="*/ 5052469 h 6886506"/>
                <a:gd name="connsiteX16" fmla="*/ 10754078 w 11305622"/>
                <a:gd name="connsiteY16" fmla="*/ 6159973 h 6886506"/>
                <a:gd name="connsiteX17" fmla="*/ 10791621 w 11305622"/>
                <a:gd name="connsiteY17" fmla="*/ 6779426 h 6886506"/>
                <a:gd name="connsiteX18" fmla="*/ 10416195 w 11305622"/>
                <a:gd name="connsiteY18" fmla="*/ 6882667 h 6886506"/>
                <a:gd name="connsiteX19" fmla="*/ 10341110 w 11305622"/>
                <a:gd name="connsiteY19" fmla="*/ 6713726 h 6886506"/>
                <a:gd name="connsiteX20" fmla="*/ 9881215 w 11305622"/>
                <a:gd name="connsiteY20" fmla="*/ 5399738 h 6886506"/>
                <a:gd name="connsiteX21" fmla="*/ 9463669 w 11305622"/>
                <a:gd name="connsiteY21" fmla="*/ 4909693 h 6886506"/>
                <a:gd name="connsiteX22" fmla="*/ 8277787 w 11305622"/>
                <a:gd name="connsiteY22" fmla="*/ 4554611 h 6886506"/>
                <a:gd name="connsiteX23" fmla="*/ 7561389 w 11305622"/>
                <a:gd name="connsiteY23" fmla="*/ 3487998 h 6886506"/>
                <a:gd name="connsiteX24" fmla="*/ 7288390 w 11305622"/>
                <a:gd name="connsiteY24" fmla="*/ 2485569 h 6886506"/>
                <a:gd name="connsiteX25" fmla="*/ 7260535 w 11305622"/>
                <a:gd name="connsiteY25" fmla="*/ 2219587 h 6886506"/>
                <a:gd name="connsiteX26" fmla="*/ 6916520 w 11305622"/>
                <a:gd name="connsiteY26" fmla="*/ 2030202 h 6886506"/>
                <a:gd name="connsiteX27" fmla="*/ 6421319 w 11305622"/>
                <a:gd name="connsiteY27" fmla="*/ 2129742 h 6886506"/>
                <a:gd name="connsiteX28" fmla="*/ 5941812 w 11305622"/>
                <a:gd name="connsiteY28" fmla="*/ 2195799 h 6886506"/>
                <a:gd name="connsiteX29" fmla="*/ 5255401 w 11305622"/>
                <a:gd name="connsiteY29" fmla="*/ 2358278 h 6886506"/>
                <a:gd name="connsiteX30" fmla="*/ 4155385 w 11305622"/>
                <a:gd name="connsiteY30" fmla="*/ 2724412 h 6886506"/>
                <a:gd name="connsiteX31" fmla="*/ 2894314 w 11305622"/>
                <a:gd name="connsiteY31" fmla="*/ 3376428 h 6886506"/>
                <a:gd name="connsiteX32" fmla="*/ 2644515 w 11305622"/>
                <a:gd name="connsiteY32" fmla="*/ 3482777 h 6886506"/>
                <a:gd name="connsiteX33" fmla="*/ 2461389 w 11305622"/>
                <a:gd name="connsiteY33" fmla="*/ 3482779 h 6886506"/>
                <a:gd name="connsiteX34" fmla="*/ 2108219 w 11305622"/>
                <a:gd name="connsiteY34" fmla="*/ 3600502 h 6886506"/>
                <a:gd name="connsiteX35" fmla="*/ 1892391 w 11305622"/>
                <a:gd name="connsiteY35" fmla="*/ 3701874 h 6886506"/>
                <a:gd name="connsiteX36" fmla="*/ 1562111 w 11305622"/>
                <a:gd name="connsiteY36" fmla="*/ 3819597 h 6886506"/>
                <a:gd name="connsiteX37" fmla="*/ 323356 w 11305622"/>
                <a:gd name="connsiteY37" fmla="*/ 4192876 h 6886506"/>
                <a:gd name="connsiteX38" fmla="*/ 30194 w 11305622"/>
                <a:gd name="connsiteY38" fmla="*/ 4244217 h 6886506"/>
                <a:gd name="connsiteX39" fmla="*/ 26364 w 11305622"/>
                <a:gd name="connsiteY39" fmla="*/ 4053744 h 6886506"/>
                <a:gd name="connsiteX40" fmla="*/ 527843 w 11305622"/>
                <a:gd name="connsiteY40" fmla="*/ 3924429 h 6886506"/>
                <a:gd name="connsiteX41" fmla="*/ 2382100 w 11305622"/>
                <a:gd name="connsiteY41" fmla="*/ 3365732 h 6886506"/>
                <a:gd name="connsiteX42" fmla="*/ 1246439 w 11305622"/>
                <a:gd name="connsiteY42" fmla="*/ 2990308 h 6886506"/>
                <a:gd name="connsiteX43" fmla="*/ 2785225 w 11305622"/>
                <a:gd name="connsiteY43" fmla="*/ 3191020 h 6886506"/>
                <a:gd name="connsiteX44" fmla="*/ 3669610 w 11305622"/>
                <a:gd name="connsiteY44" fmla="*/ 2772037 h 6886506"/>
                <a:gd name="connsiteX45" fmla="*/ 4688297 w 11305622"/>
                <a:gd name="connsiteY45" fmla="*/ 2219529 h 6886506"/>
                <a:gd name="connsiteX46" fmla="*/ 2659960 w 11305622"/>
                <a:gd name="connsiteY46" fmla="*/ 2248162 h 6886506"/>
                <a:gd name="connsiteX47" fmla="*/ 907360 w 11305622"/>
                <a:gd name="connsiteY47" fmla="*/ 2133862 h 6886506"/>
                <a:gd name="connsiteX48" fmla="*/ 35823 w 11305622"/>
                <a:gd name="connsiteY48" fmla="*/ 2605349 h 6886506"/>
                <a:gd name="connsiteX49" fmla="*/ 31060 w 11305622"/>
                <a:gd name="connsiteY49" fmla="*/ 2371987 h 6886506"/>
                <a:gd name="connsiteX50" fmla="*/ 602560 w 11305622"/>
                <a:gd name="connsiteY50" fmla="*/ 1971937 h 6886506"/>
                <a:gd name="connsiteX51" fmla="*/ 7248 w 11305622"/>
                <a:gd name="connsiteY51" fmla="*/ 1786200 h 6886506"/>
                <a:gd name="connsiteX52" fmla="*/ 35822 w 11305622"/>
                <a:gd name="connsiteY52" fmla="*/ 1569505 h 6886506"/>
                <a:gd name="connsiteX53" fmla="*/ 288235 w 11305622"/>
                <a:gd name="connsiteY53" fmla="*/ 1648087 h 6886506"/>
                <a:gd name="connsiteX0" fmla="*/ 288235 w 11305622"/>
                <a:gd name="connsiteY0" fmla="*/ 1648087 h 6886506"/>
                <a:gd name="connsiteX1" fmla="*/ 1078670 w 11305622"/>
                <a:gd name="connsiteY1" fmla="*/ 1792130 h 6886506"/>
                <a:gd name="connsiteX2" fmla="*/ 1248632 w 11305622"/>
                <a:gd name="connsiteY2" fmla="*/ 1863515 h 6886506"/>
                <a:gd name="connsiteX3" fmla="*/ 1745382 w 11305622"/>
                <a:gd name="connsiteY3" fmla="*/ 1884158 h 6886506"/>
                <a:gd name="connsiteX4" fmla="*/ 1948879 w 11305622"/>
                <a:gd name="connsiteY4" fmla="*/ 1839720 h 6886506"/>
                <a:gd name="connsiteX5" fmla="*/ 3469585 w 11305622"/>
                <a:gd name="connsiteY5" fmla="*/ 1848112 h 6886506"/>
                <a:gd name="connsiteX6" fmla="*/ 5917510 w 11305622"/>
                <a:gd name="connsiteY6" fmla="*/ 1657612 h 6886506"/>
                <a:gd name="connsiteX7" fmla="*/ 7660585 w 11305622"/>
                <a:gd name="connsiteY7" fmla="*/ 1114687 h 6886506"/>
                <a:gd name="connsiteX8" fmla="*/ 8470210 w 11305622"/>
                <a:gd name="connsiteY8" fmla="*/ 200287 h 6886506"/>
                <a:gd name="connsiteX9" fmla="*/ 9275654 w 11305622"/>
                <a:gd name="connsiteY9" fmla="*/ 17918 h 6886506"/>
                <a:gd name="connsiteX10" fmla="*/ 11041405 w 11305622"/>
                <a:gd name="connsiteY10" fmla="*/ 56109 h 6886506"/>
                <a:gd name="connsiteX11" fmla="*/ 11298444 w 11305622"/>
                <a:gd name="connsiteY11" fmla="*/ 566136 h 6886506"/>
                <a:gd name="connsiteX12" fmla="*/ 11276047 w 11305622"/>
                <a:gd name="connsiteY12" fmla="*/ 2695977 h 6886506"/>
                <a:gd name="connsiteX13" fmla="*/ 11185817 w 11305622"/>
                <a:gd name="connsiteY13" fmla="*/ 4076364 h 6886506"/>
                <a:gd name="connsiteX14" fmla="*/ 10534583 w 11305622"/>
                <a:gd name="connsiteY14" fmla="*/ 4526824 h 6886506"/>
                <a:gd name="connsiteX15" fmla="*/ 10547595 w 11305622"/>
                <a:gd name="connsiteY15" fmla="*/ 5052469 h 6886506"/>
                <a:gd name="connsiteX16" fmla="*/ 10754078 w 11305622"/>
                <a:gd name="connsiteY16" fmla="*/ 6159973 h 6886506"/>
                <a:gd name="connsiteX17" fmla="*/ 10791621 w 11305622"/>
                <a:gd name="connsiteY17" fmla="*/ 6779426 h 6886506"/>
                <a:gd name="connsiteX18" fmla="*/ 10416195 w 11305622"/>
                <a:gd name="connsiteY18" fmla="*/ 6882667 h 6886506"/>
                <a:gd name="connsiteX19" fmla="*/ 10341110 w 11305622"/>
                <a:gd name="connsiteY19" fmla="*/ 6713726 h 6886506"/>
                <a:gd name="connsiteX20" fmla="*/ 9881215 w 11305622"/>
                <a:gd name="connsiteY20" fmla="*/ 5399738 h 6886506"/>
                <a:gd name="connsiteX21" fmla="*/ 9463669 w 11305622"/>
                <a:gd name="connsiteY21" fmla="*/ 4909693 h 6886506"/>
                <a:gd name="connsiteX22" fmla="*/ 8277787 w 11305622"/>
                <a:gd name="connsiteY22" fmla="*/ 4554611 h 6886506"/>
                <a:gd name="connsiteX23" fmla="*/ 7561389 w 11305622"/>
                <a:gd name="connsiteY23" fmla="*/ 3487998 h 6886506"/>
                <a:gd name="connsiteX24" fmla="*/ 7288390 w 11305622"/>
                <a:gd name="connsiteY24" fmla="*/ 2485569 h 6886506"/>
                <a:gd name="connsiteX25" fmla="*/ 7269922 w 11305622"/>
                <a:gd name="connsiteY25" fmla="*/ 2031874 h 6886506"/>
                <a:gd name="connsiteX26" fmla="*/ 6916520 w 11305622"/>
                <a:gd name="connsiteY26" fmla="*/ 2030202 h 6886506"/>
                <a:gd name="connsiteX27" fmla="*/ 6421319 w 11305622"/>
                <a:gd name="connsiteY27" fmla="*/ 2129742 h 6886506"/>
                <a:gd name="connsiteX28" fmla="*/ 5941812 w 11305622"/>
                <a:gd name="connsiteY28" fmla="*/ 2195799 h 6886506"/>
                <a:gd name="connsiteX29" fmla="*/ 5255401 w 11305622"/>
                <a:gd name="connsiteY29" fmla="*/ 2358278 h 6886506"/>
                <a:gd name="connsiteX30" fmla="*/ 4155385 w 11305622"/>
                <a:gd name="connsiteY30" fmla="*/ 2724412 h 6886506"/>
                <a:gd name="connsiteX31" fmla="*/ 2894314 w 11305622"/>
                <a:gd name="connsiteY31" fmla="*/ 3376428 h 6886506"/>
                <a:gd name="connsiteX32" fmla="*/ 2644515 w 11305622"/>
                <a:gd name="connsiteY32" fmla="*/ 3482777 h 6886506"/>
                <a:gd name="connsiteX33" fmla="*/ 2461389 w 11305622"/>
                <a:gd name="connsiteY33" fmla="*/ 3482779 h 6886506"/>
                <a:gd name="connsiteX34" fmla="*/ 2108219 w 11305622"/>
                <a:gd name="connsiteY34" fmla="*/ 3600502 h 6886506"/>
                <a:gd name="connsiteX35" fmla="*/ 1892391 w 11305622"/>
                <a:gd name="connsiteY35" fmla="*/ 3701874 h 6886506"/>
                <a:gd name="connsiteX36" fmla="*/ 1562111 w 11305622"/>
                <a:gd name="connsiteY36" fmla="*/ 3819597 h 6886506"/>
                <a:gd name="connsiteX37" fmla="*/ 323356 w 11305622"/>
                <a:gd name="connsiteY37" fmla="*/ 4192876 h 6886506"/>
                <a:gd name="connsiteX38" fmla="*/ 30194 w 11305622"/>
                <a:gd name="connsiteY38" fmla="*/ 4244217 h 6886506"/>
                <a:gd name="connsiteX39" fmla="*/ 26364 w 11305622"/>
                <a:gd name="connsiteY39" fmla="*/ 4053744 h 6886506"/>
                <a:gd name="connsiteX40" fmla="*/ 527843 w 11305622"/>
                <a:gd name="connsiteY40" fmla="*/ 3924429 h 6886506"/>
                <a:gd name="connsiteX41" fmla="*/ 2382100 w 11305622"/>
                <a:gd name="connsiteY41" fmla="*/ 3365732 h 6886506"/>
                <a:gd name="connsiteX42" fmla="*/ 1246439 w 11305622"/>
                <a:gd name="connsiteY42" fmla="*/ 2990308 h 6886506"/>
                <a:gd name="connsiteX43" fmla="*/ 2785225 w 11305622"/>
                <a:gd name="connsiteY43" fmla="*/ 3191020 h 6886506"/>
                <a:gd name="connsiteX44" fmla="*/ 3669610 w 11305622"/>
                <a:gd name="connsiteY44" fmla="*/ 2772037 h 6886506"/>
                <a:gd name="connsiteX45" fmla="*/ 4688297 w 11305622"/>
                <a:gd name="connsiteY45" fmla="*/ 2219529 h 6886506"/>
                <a:gd name="connsiteX46" fmla="*/ 2659960 w 11305622"/>
                <a:gd name="connsiteY46" fmla="*/ 2248162 h 6886506"/>
                <a:gd name="connsiteX47" fmla="*/ 907360 w 11305622"/>
                <a:gd name="connsiteY47" fmla="*/ 2133862 h 6886506"/>
                <a:gd name="connsiteX48" fmla="*/ 35823 w 11305622"/>
                <a:gd name="connsiteY48" fmla="*/ 2605349 h 6886506"/>
                <a:gd name="connsiteX49" fmla="*/ 31060 w 11305622"/>
                <a:gd name="connsiteY49" fmla="*/ 2371987 h 6886506"/>
                <a:gd name="connsiteX50" fmla="*/ 602560 w 11305622"/>
                <a:gd name="connsiteY50" fmla="*/ 1971937 h 6886506"/>
                <a:gd name="connsiteX51" fmla="*/ 7248 w 11305622"/>
                <a:gd name="connsiteY51" fmla="*/ 1786200 h 6886506"/>
                <a:gd name="connsiteX52" fmla="*/ 35822 w 11305622"/>
                <a:gd name="connsiteY52" fmla="*/ 1569505 h 6886506"/>
                <a:gd name="connsiteX53" fmla="*/ 288235 w 11305622"/>
                <a:gd name="connsiteY53" fmla="*/ 1648087 h 6886506"/>
                <a:gd name="connsiteX0" fmla="*/ 288235 w 11305622"/>
                <a:gd name="connsiteY0" fmla="*/ 1648087 h 6886506"/>
                <a:gd name="connsiteX1" fmla="*/ 1078670 w 11305622"/>
                <a:gd name="connsiteY1" fmla="*/ 1792130 h 6886506"/>
                <a:gd name="connsiteX2" fmla="*/ 1248632 w 11305622"/>
                <a:gd name="connsiteY2" fmla="*/ 1863515 h 6886506"/>
                <a:gd name="connsiteX3" fmla="*/ 1745382 w 11305622"/>
                <a:gd name="connsiteY3" fmla="*/ 1884158 h 6886506"/>
                <a:gd name="connsiteX4" fmla="*/ 1948879 w 11305622"/>
                <a:gd name="connsiteY4" fmla="*/ 1839720 h 6886506"/>
                <a:gd name="connsiteX5" fmla="*/ 3469585 w 11305622"/>
                <a:gd name="connsiteY5" fmla="*/ 1848112 h 6886506"/>
                <a:gd name="connsiteX6" fmla="*/ 5917510 w 11305622"/>
                <a:gd name="connsiteY6" fmla="*/ 1657612 h 6886506"/>
                <a:gd name="connsiteX7" fmla="*/ 7623043 w 11305622"/>
                <a:gd name="connsiteY7" fmla="*/ 1236700 h 6886506"/>
                <a:gd name="connsiteX8" fmla="*/ 8470210 w 11305622"/>
                <a:gd name="connsiteY8" fmla="*/ 200287 h 6886506"/>
                <a:gd name="connsiteX9" fmla="*/ 9275654 w 11305622"/>
                <a:gd name="connsiteY9" fmla="*/ 17918 h 6886506"/>
                <a:gd name="connsiteX10" fmla="*/ 11041405 w 11305622"/>
                <a:gd name="connsiteY10" fmla="*/ 56109 h 6886506"/>
                <a:gd name="connsiteX11" fmla="*/ 11298444 w 11305622"/>
                <a:gd name="connsiteY11" fmla="*/ 566136 h 6886506"/>
                <a:gd name="connsiteX12" fmla="*/ 11276047 w 11305622"/>
                <a:gd name="connsiteY12" fmla="*/ 2695977 h 6886506"/>
                <a:gd name="connsiteX13" fmla="*/ 11185817 w 11305622"/>
                <a:gd name="connsiteY13" fmla="*/ 4076364 h 6886506"/>
                <a:gd name="connsiteX14" fmla="*/ 10534583 w 11305622"/>
                <a:gd name="connsiteY14" fmla="*/ 4526824 h 6886506"/>
                <a:gd name="connsiteX15" fmla="*/ 10547595 w 11305622"/>
                <a:gd name="connsiteY15" fmla="*/ 5052469 h 6886506"/>
                <a:gd name="connsiteX16" fmla="*/ 10754078 w 11305622"/>
                <a:gd name="connsiteY16" fmla="*/ 6159973 h 6886506"/>
                <a:gd name="connsiteX17" fmla="*/ 10791621 w 11305622"/>
                <a:gd name="connsiteY17" fmla="*/ 6779426 h 6886506"/>
                <a:gd name="connsiteX18" fmla="*/ 10416195 w 11305622"/>
                <a:gd name="connsiteY18" fmla="*/ 6882667 h 6886506"/>
                <a:gd name="connsiteX19" fmla="*/ 10341110 w 11305622"/>
                <a:gd name="connsiteY19" fmla="*/ 6713726 h 6886506"/>
                <a:gd name="connsiteX20" fmla="*/ 9881215 w 11305622"/>
                <a:gd name="connsiteY20" fmla="*/ 5399738 h 6886506"/>
                <a:gd name="connsiteX21" fmla="*/ 9463669 w 11305622"/>
                <a:gd name="connsiteY21" fmla="*/ 4909693 h 6886506"/>
                <a:gd name="connsiteX22" fmla="*/ 8277787 w 11305622"/>
                <a:gd name="connsiteY22" fmla="*/ 4554611 h 6886506"/>
                <a:gd name="connsiteX23" fmla="*/ 7561389 w 11305622"/>
                <a:gd name="connsiteY23" fmla="*/ 3487998 h 6886506"/>
                <a:gd name="connsiteX24" fmla="*/ 7288390 w 11305622"/>
                <a:gd name="connsiteY24" fmla="*/ 2485569 h 6886506"/>
                <a:gd name="connsiteX25" fmla="*/ 7269922 w 11305622"/>
                <a:gd name="connsiteY25" fmla="*/ 2031874 h 6886506"/>
                <a:gd name="connsiteX26" fmla="*/ 6916520 w 11305622"/>
                <a:gd name="connsiteY26" fmla="*/ 2030202 h 6886506"/>
                <a:gd name="connsiteX27" fmla="*/ 6421319 w 11305622"/>
                <a:gd name="connsiteY27" fmla="*/ 2129742 h 6886506"/>
                <a:gd name="connsiteX28" fmla="*/ 5941812 w 11305622"/>
                <a:gd name="connsiteY28" fmla="*/ 2195799 h 6886506"/>
                <a:gd name="connsiteX29" fmla="*/ 5255401 w 11305622"/>
                <a:gd name="connsiteY29" fmla="*/ 2358278 h 6886506"/>
                <a:gd name="connsiteX30" fmla="*/ 4155385 w 11305622"/>
                <a:gd name="connsiteY30" fmla="*/ 2724412 h 6886506"/>
                <a:gd name="connsiteX31" fmla="*/ 2894314 w 11305622"/>
                <a:gd name="connsiteY31" fmla="*/ 3376428 h 6886506"/>
                <a:gd name="connsiteX32" fmla="*/ 2644515 w 11305622"/>
                <a:gd name="connsiteY32" fmla="*/ 3482777 h 6886506"/>
                <a:gd name="connsiteX33" fmla="*/ 2461389 w 11305622"/>
                <a:gd name="connsiteY33" fmla="*/ 3482779 h 6886506"/>
                <a:gd name="connsiteX34" fmla="*/ 2108219 w 11305622"/>
                <a:gd name="connsiteY34" fmla="*/ 3600502 h 6886506"/>
                <a:gd name="connsiteX35" fmla="*/ 1892391 w 11305622"/>
                <a:gd name="connsiteY35" fmla="*/ 3701874 h 6886506"/>
                <a:gd name="connsiteX36" fmla="*/ 1562111 w 11305622"/>
                <a:gd name="connsiteY36" fmla="*/ 3819597 h 6886506"/>
                <a:gd name="connsiteX37" fmla="*/ 323356 w 11305622"/>
                <a:gd name="connsiteY37" fmla="*/ 4192876 h 6886506"/>
                <a:gd name="connsiteX38" fmla="*/ 30194 w 11305622"/>
                <a:gd name="connsiteY38" fmla="*/ 4244217 h 6886506"/>
                <a:gd name="connsiteX39" fmla="*/ 26364 w 11305622"/>
                <a:gd name="connsiteY39" fmla="*/ 4053744 h 6886506"/>
                <a:gd name="connsiteX40" fmla="*/ 527843 w 11305622"/>
                <a:gd name="connsiteY40" fmla="*/ 3924429 h 6886506"/>
                <a:gd name="connsiteX41" fmla="*/ 2382100 w 11305622"/>
                <a:gd name="connsiteY41" fmla="*/ 3365732 h 6886506"/>
                <a:gd name="connsiteX42" fmla="*/ 1246439 w 11305622"/>
                <a:gd name="connsiteY42" fmla="*/ 2990308 h 6886506"/>
                <a:gd name="connsiteX43" fmla="*/ 2785225 w 11305622"/>
                <a:gd name="connsiteY43" fmla="*/ 3191020 h 6886506"/>
                <a:gd name="connsiteX44" fmla="*/ 3669610 w 11305622"/>
                <a:gd name="connsiteY44" fmla="*/ 2772037 h 6886506"/>
                <a:gd name="connsiteX45" fmla="*/ 4688297 w 11305622"/>
                <a:gd name="connsiteY45" fmla="*/ 2219529 h 6886506"/>
                <a:gd name="connsiteX46" fmla="*/ 2659960 w 11305622"/>
                <a:gd name="connsiteY46" fmla="*/ 2248162 h 6886506"/>
                <a:gd name="connsiteX47" fmla="*/ 907360 w 11305622"/>
                <a:gd name="connsiteY47" fmla="*/ 2133862 h 6886506"/>
                <a:gd name="connsiteX48" fmla="*/ 35823 w 11305622"/>
                <a:gd name="connsiteY48" fmla="*/ 2605349 h 6886506"/>
                <a:gd name="connsiteX49" fmla="*/ 31060 w 11305622"/>
                <a:gd name="connsiteY49" fmla="*/ 2371987 h 6886506"/>
                <a:gd name="connsiteX50" fmla="*/ 602560 w 11305622"/>
                <a:gd name="connsiteY50" fmla="*/ 1971937 h 6886506"/>
                <a:gd name="connsiteX51" fmla="*/ 7248 w 11305622"/>
                <a:gd name="connsiteY51" fmla="*/ 1786200 h 6886506"/>
                <a:gd name="connsiteX52" fmla="*/ 35822 w 11305622"/>
                <a:gd name="connsiteY52" fmla="*/ 1569505 h 6886506"/>
                <a:gd name="connsiteX53" fmla="*/ 288235 w 11305622"/>
                <a:gd name="connsiteY53" fmla="*/ 1648087 h 6886506"/>
                <a:gd name="connsiteX0" fmla="*/ 288235 w 11305622"/>
                <a:gd name="connsiteY0" fmla="*/ 1648087 h 6886506"/>
                <a:gd name="connsiteX1" fmla="*/ 1078670 w 11305622"/>
                <a:gd name="connsiteY1" fmla="*/ 1792130 h 6886506"/>
                <a:gd name="connsiteX2" fmla="*/ 1248632 w 11305622"/>
                <a:gd name="connsiteY2" fmla="*/ 1863515 h 6886506"/>
                <a:gd name="connsiteX3" fmla="*/ 1745382 w 11305622"/>
                <a:gd name="connsiteY3" fmla="*/ 1884158 h 6886506"/>
                <a:gd name="connsiteX4" fmla="*/ 1948879 w 11305622"/>
                <a:gd name="connsiteY4" fmla="*/ 1839720 h 6886506"/>
                <a:gd name="connsiteX5" fmla="*/ 3469585 w 11305622"/>
                <a:gd name="connsiteY5" fmla="*/ 1848112 h 6886506"/>
                <a:gd name="connsiteX6" fmla="*/ 5917510 w 11305622"/>
                <a:gd name="connsiteY6" fmla="*/ 1657612 h 6886506"/>
                <a:gd name="connsiteX7" fmla="*/ 7623043 w 11305622"/>
                <a:gd name="connsiteY7" fmla="*/ 1236700 h 6886506"/>
                <a:gd name="connsiteX8" fmla="*/ 8470210 w 11305622"/>
                <a:gd name="connsiteY8" fmla="*/ 200287 h 6886506"/>
                <a:gd name="connsiteX9" fmla="*/ 9275654 w 11305622"/>
                <a:gd name="connsiteY9" fmla="*/ 17918 h 6886506"/>
                <a:gd name="connsiteX10" fmla="*/ 11041405 w 11305622"/>
                <a:gd name="connsiteY10" fmla="*/ 56109 h 6886506"/>
                <a:gd name="connsiteX11" fmla="*/ 11298444 w 11305622"/>
                <a:gd name="connsiteY11" fmla="*/ 566136 h 6886506"/>
                <a:gd name="connsiteX12" fmla="*/ 11276047 w 11305622"/>
                <a:gd name="connsiteY12" fmla="*/ 2695977 h 6886506"/>
                <a:gd name="connsiteX13" fmla="*/ 11185817 w 11305622"/>
                <a:gd name="connsiteY13" fmla="*/ 4076364 h 6886506"/>
                <a:gd name="connsiteX14" fmla="*/ 10534583 w 11305622"/>
                <a:gd name="connsiteY14" fmla="*/ 4526824 h 6886506"/>
                <a:gd name="connsiteX15" fmla="*/ 10744694 w 11305622"/>
                <a:gd name="connsiteY15" fmla="*/ 5099397 h 6886506"/>
                <a:gd name="connsiteX16" fmla="*/ 10754078 w 11305622"/>
                <a:gd name="connsiteY16" fmla="*/ 6159973 h 6886506"/>
                <a:gd name="connsiteX17" fmla="*/ 10791621 w 11305622"/>
                <a:gd name="connsiteY17" fmla="*/ 6779426 h 6886506"/>
                <a:gd name="connsiteX18" fmla="*/ 10416195 w 11305622"/>
                <a:gd name="connsiteY18" fmla="*/ 6882667 h 6886506"/>
                <a:gd name="connsiteX19" fmla="*/ 10341110 w 11305622"/>
                <a:gd name="connsiteY19" fmla="*/ 6713726 h 6886506"/>
                <a:gd name="connsiteX20" fmla="*/ 9881215 w 11305622"/>
                <a:gd name="connsiteY20" fmla="*/ 5399738 h 6886506"/>
                <a:gd name="connsiteX21" fmla="*/ 9463669 w 11305622"/>
                <a:gd name="connsiteY21" fmla="*/ 4909693 h 6886506"/>
                <a:gd name="connsiteX22" fmla="*/ 8277787 w 11305622"/>
                <a:gd name="connsiteY22" fmla="*/ 4554611 h 6886506"/>
                <a:gd name="connsiteX23" fmla="*/ 7561389 w 11305622"/>
                <a:gd name="connsiteY23" fmla="*/ 3487998 h 6886506"/>
                <a:gd name="connsiteX24" fmla="*/ 7288390 w 11305622"/>
                <a:gd name="connsiteY24" fmla="*/ 2485569 h 6886506"/>
                <a:gd name="connsiteX25" fmla="*/ 7269922 w 11305622"/>
                <a:gd name="connsiteY25" fmla="*/ 2031874 h 6886506"/>
                <a:gd name="connsiteX26" fmla="*/ 6916520 w 11305622"/>
                <a:gd name="connsiteY26" fmla="*/ 2030202 h 6886506"/>
                <a:gd name="connsiteX27" fmla="*/ 6421319 w 11305622"/>
                <a:gd name="connsiteY27" fmla="*/ 2129742 h 6886506"/>
                <a:gd name="connsiteX28" fmla="*/ 5941812 w 11305622"/>
                <a:gd name="connsiteY28" fmla="*/ 2195799 h 6886506"/>
                <a:gd name="connsiteX29" fmla="*/ 5255401 w 11305622"/>
                <a:gd name="connsiteY29" fmla="*/ 2358278 h 6886506"/>
                <a:gd name="connsiteX30" fmla="*/ 4155385 w 11305622"/>
                <a:gd name="connsiteY30" fmla="*/ 2724412 h 6886506"/>
                <a:gd name="connsiteX31" fmla="*/ 2894314 w 11305622"/>
                <a:gd name="connsiteY31" fmla="*/ 3376428 h 6886506"/>
                <a:gd name="connsiteX32" fmla="*/ 2644515 w 11305622"/>
                <a:gd name="connsiteY32" fmla="*/ 3482777 h 6886506"/>
                <a:gd name="connsiteX33" fmla="*/ 2461389 w 11305622"/>
                <a:gd name="connsiteY33" fmla="*/ 3482779 h 6886506"/>
                <a:gd name="connsiteX34" fmla="*/ 2108219 w 11305622"/>
                <a:gd name="connsiteY34" fmla="*/ 3600502 h 6886506"/>
                <a:gd name="connsiteX35" fmla="*/ 1892391 w 11305622"/>
                <a:gd name="connsiteY35" fmla="*/ 3701874 h 6886506"/>
                <a:gd name="connsiteX36" fmla="*/ 1562111 w 11305622"/>
                <a:gd name="connsiteY36" fmla="*/ 3819597 h 6886506"/>
                <a:gd name="connsiteX37" fmla="*/ 323356 w 11305622"/>
                <a:gd name="connsiteY37" fmla="*/ 4192876 h 6886506"/>
                <a:gd name="connsiteX38" fmla="*/ 30194 w 11305622"/>
                <a:gd name="connsiteY38" fmla="*/ 4244217 h 6886506"/>
                <a:gd name="connsiteX39" fmla="*/ 26364 w 11305622"/>
                <a:gd name="connsiteY39" fmla="*/ 4053744 h 6886506"/>
                <a:gd name="connsiteX40" fmla="*/ 527843 w 11305622"/>
                <a:gd name="connsiteY40" fmla="*/ 3924429 h 6886506"/>
                <a:gd name="connsiteX41" fmla="*/ 2382100 w 11305622"/>
                <a:gd name="connsiteY41" fmla="*/ 3365732 h 6886506"/>
                <a:gd name="connsiteX42" fmla="*/ 1246439 w 11305622"/>
                <a:gd name="connsiteY42" fmla="*/ 2990308 h 6886506"/>
                <a:gd name="connsiteX43" fmla="*/ 2785225 w 11305622"/>
                <a:gd name="connsiteY43" fmla="*/ 3191020 h 6886506"/>
                <a:gd name="connsiteX44" fmla="*/ 3669610 w 11305622"/>
                <a:gd name="connsiteY44" fmla="*/ 2772037 h 6886506"/>
                <a:gd name="connsiteX45" fmla="*/ 4688297 w 11305622"/>
                <a:gd name="connsiteY45" fmla="*/ 2219529 h 6886506"/>
                <a:gd name="connsiteX46" fmla="*/ 2659960 w 11305622"/>
                <a:gd name="connsiteY46" fmla="*/ 2248162 h 6886506"/>
                <a:gd name="connsiteX47" fmla="*/ 907360 w 11305622"/>
                <a:gd name="connsiteY47" fmla="*/ 2133862 h 6886506"/>
                <a:gd name="connsiteX48" fmla="*/ 35823 w 11305622"/>
                <a:gd name="connsiteY48" fmla="*/ 2605349 h 6886506"/>
                <a:gd name="connsiteX49" fmla="*/ 31060 w 11305622"/>
                <a:gd name="connsiteY49" fmla="*/ 2371987 h 6886506"/>
                <a:gd name="connsiteX50" fmla="*/ 602560 w 11305622"/>
                <a:gd name="connsiteY50" fmla="*/ 1971937 h 6886506"/>
                <a:gd name="connsiteX51" fmla="*/ 7248 w 11305622"/>
                <a:gd name="connsiteY51" fmla="*/ 1786200 h 6886506"/>
                <a:gd name="connsiteX52" fmla="*/ 35822 w 11305622"/>
                <a:gd name="connsiteY52" fmla="*/ 1569505 h 6886506"/>
                <a:gd name="connsiteX53" fmla="*/ 288235 w 11305622"/>
                <a:gd name="connsiteY53" fmla="*/ 1648087 h 6886506"/>
                <a:gd name="connsiteX0" fmla="*/ 288235 w 11305622"/>
                <a:gd name="connsiteY0" fmla="*/ 1648087 h 6886506"/>
                <a:gd name="connsiteX1" fmla="*/ 1078670 w 11305622"/>
                <a:gd name="connsiteY1" fmla="*/ 1792130 h 6886506"/>
                <a:gd name="connsiteX2" fmla="*/ 1248632 w 11305622"/>
                <a:gd name="connsiteY2" fmla="*/ 1863515 h 6886506"/>
                <a:gd name="connsiteX3" fmla="*/ 1745382 w 11305622"/>
                <a:gd name="connsiteY3" fmla="*/ 1884158 h 6886506"/>
                <a:gd name="connsiteX4" fmla="*/ 1948879 w 11305622"/>
                <a:gd name="connsiteY4" fmla="*/ 1839720 h 6886506"/>
                <a:gd name="connsiteX5" fmla="*/ 3469585 w 11305622"/>
                <a:gd name="connsiteY5" fmla="*/ 1848112 h 6886506"/>
                <a:gd name="connsiteX6" fmla="*/ 5917510 w 11305622"/>
                <a:gd name="connsiteY6" fmla="*/ 1657612 h 6886506"/>
                <a:gd name="connsiteX7" fmla="*/ 7623043 w 11305622"/>
                <a:gd name="connsiteY7" fmla="*/ 1236700 h 6886506"/>
                <a:gd name="connsiteX8" fmla="*/ 8470210 w 11305622"/>
                <a:gd name="connsiteY8" fmla="*/ 200287 h 6886506"/>
                <a:gd name="connsiteX9" fmla="*/ 9275654 w 11305622"/>
                <a:gd name="connsiteY9" fmla="*/ 17918 h 6886506"/>
                <a:gd name="connsiteX10" fmla="*/ 11041405 w 11305622"/>
                <a:gd name="connsiteY10" fmla="*/ 56109 h 6886506"/>
                <a:gd name="connsiteX11" fmla="*/ 11298444 w 11305622"/>
                <a:gd name="connsiteY11" fmla="*/ 566136 h 6886506"/>
                <a:gd name="connsiteX12" fmla="*/ 11276047 w 11305622"/>
                <a:gd name="connsiteY12" fmla="*/ 2695977 h 6886506"/>
                <a:gd name="connsiteX13" fmla="*/ 11185817 w 11305622"/>
                <a:gd name="connsiteY13" fmla="*/ 4076364 h 6886506"/>
                <a:gd name="connsiteX14" fmla="*/ 10759838 w 11305622"/>
                <a:gd name="connsiteY14" fmla="*/ 4517439 h 6886506"/>
                <a:gd name="connsiteX15" fmla="*/ 10744694 w 11305622"/>
                <a:gd name="connsiteY15" fmla="*/ 5099397 h 6886506"/>
                <a:gd name="connsiteX16" fmla="*/ 10754078 w 11305622"/>
                <a:gd name="connsiteY16" fmla="*/ 6159973 h 6886506"/>
                <a:gd name="connsiteX17" fmla="*/ 10791621 w 11305622"/>
                <a:gd name="connsiteY17" fmla="*/ 6779426 h 6886506"/>
                <a:gd name="connsiteX18" fmla="*/ 10416195 w 11305622"/>
                <a:gd name="connsiteY18" fmla="*/ 6882667 h 6886506"/>
                <a:gd name="connsiteX19" fmla="*/ 10341110 w 11305622"/>
                <a:gd name="connsiteY19" fmla="*/ 6713726 h 6886506"/>
                <a:gd name="connsiteX20" fmla="*/ 9881215 w 11305622"/>
                <a:gd name="connsiteY20" fmla="*/ 5399738 h 6886506"/>
                <a:gd name="connsiteX21" fmla="*/ 9463669 w 11305622"/>
                <a:gd name="connsiteY21" fmla="*/ 4909693 h 6886506"/>
                <a:gd name="connsiteX22" fmla="*/ 8277787 w 11305622"/>
                <a:gd name="connsiteY22" fmla="*/ 4554611 h 6886506"/>
                <a:gd name="connsiteX23" fmla="*/ 7561389 w 11305622"/>
                <a:gd name="connsiteY23" fmla="*/ 3487998 h 6886506"/>
                <a:gd name="connsiteX24" fmla="*/ 7288390 w 11305622"/>
                <a:gd name="connsiteY24" fmla="*/ 2485569 h 6886506"/>
                <a:gd name="connsiteX25" fmla="*/ 7269922 w 11305622"/>
                <a:gd name="connsiteY25" fmla="*/ 2031874 h 6886506"/>
                <a:gd name="connsiteX26" fmla="*/ 6916520 w 11305622"/>
                <a:gd name="connsiteY26" fmla="*/ 2030202 h 6886506"/>
                <a:gd name="connsiteX27" fmla="*/ 6421319 w 11305622"/>
                <a:gd name="connsiteY27" fmla="*/ 2129742 h 6886506"/>
                <a:gd name="connsiteX28" fmla="*/ 5941812 w 11305622"/>
                <a:gd name="connsiteY28" fmla="*/ 2195799 h 6886506"/>
                <a:gd name="connsiteX29" fmla="*/ 5255401 w 11305622"/>
                <a:gd name="connsiteY29" fmla="*/ 2358278 h 6886506"/>
                <a:gd name="connsiteX30" fmla="*/ 4155385 w 11305622"/>
                <a:gd name="connsiteY30" fmla="*/ 2724412 h 6886506"/>
                <a:gd name="connsiteX31" fmla="*/ 2894314 w 11305622"/>
                <a:gd name="connsiteY31" fmla="*/ 3376428 h 6886506"/>
                <a:gd name="connsiteX32" fmla="*/ 2644515 w 11305622"/>
                <a:gd name="connsiteY32" fmla="*/ 3482777 h 6886506"/>
                <a:gd name="connsiteX33" fmla="*/ 2461389 w 11305622"/>
                <a:gd name="connsiteY33" fmla="*/ 3482779 h 6886506"/>
                <a:gd name="connsiteX34" fmla="*/ 2108219 w 11305622"/>
                <a:gd name="connsiteY34" fmla="*/ 3600502 h 6886506"/>
                <a:gd name="connsiteX35" fmla="*/ 1892391 w 11305622"/>
                <a:gd name="connsiteY35" fmla="*/ 3701874 h 6886506"/>
                <a:gd name="connsiteX36" fmla="*/ 1562111 w 11305622"/>
                <a:gd name="connsiteY36" fmla="*/ 3819597 h 6886506"/>
                <a:gd name="connsiteX37" fmla="*/ 323356 w 11305622"/>
                <a:gd name="connsiteY37" fmla="*/ 4192876 h 6886506"/>
                <a:gd name="connsiteX38" fmla="*/ 30194 w 11305622"/>
                <a:gd name="connsiteY38" fmla="*/ 4244217 h 6886506"/>
                <a:gd name="connsiteX39" fmla="*/ 26364 w 11305622"/>
                <a:gd name="connsiteY39" fmla="*/ 4053744 h 6886506"/>
                <a:gd name="connsiteX40" fmla="*/ 527843 w 11305622"/>
                <a:gd name="connsiteY40" fmla="*/ 3924429 h 6886506"/>
                <a:gd name="connsiteX41" fmla="*/ 2382100 w 11305622"/>
                <a:gd name="connsiteY41" fmla="*/ 3365732 h 6886506"/>
                <a:gd name="connsiteX42" fmla="*/ 1246439 w 11305622"/>
                <a:gd name="connsiteY42" fmla="*/ 2990308 h 6886506"/>
                <a:gd name="connsiteX43" fmla="*/ 2785225 w 11305622"/>
                <a:gd name="connsiteY43" fmla="*/ 3191020 h 6886506"/>
                <a:gd name="connsiteX44" fmla="*/ 3669610 w 11305622"/>
                <a:gd name="connsiteY44" fmla="*/ 2772037 h 6886506"/>
                <a:gd name="connsiteX45" fmla="*/ 4688297 w 11305622"/>
                <a:gd name="connsiteY45" fmla="*/ 2219529 h 6886506"/>
                <a:gd name="connsiteX46" fmla="*/ 2659960 w 11305622"/>
                <a:gd name="connsiteY46" fmla="*/ 2248162 h 6886506"/>
                <a:gd name="connsiteX47" fmla="*/ 907360 w 11305622"/>
                <a:gd name="connsiteY47" fmla="*/ 2133862 h 6886506"/>
                <a:gd name="connsiteX48" fmla="*/ 35823 w 11305622"/>
                <a:gd name="connsiteY48" fmla="*/ 2605349 h 6886506"/>
                <a:gd name="connsiteX49" fmla="*/ 31060 w 11305622"/>
                <a:gd name="connsiteY49" fmla="*/ 2371987 h 6886506"/>
                <a:gd name="connsiteX50" fmla="*/ 602560 w 11305622"/>
                <a:gd name="connsiteY50" fmla="*/ 1971937 h 6886506"/>
                <a:gd name="connsiteX51" fmla="*/ 7248 w 11305622"/>
                <a:gd name="connsiteY51" fmla="*/ 1786200 h 6886506"/>
                <a:gd name="connsiteX52" fmla="*/ 35822 w 11305622"/>
                <a:gd name="connsiteY52" fmla="*/ 1569505 h 6886506"/>
                <a:gd name="connsiteX53" fmla="*/ 288235 w 11305622"/>
                <a:gd name="connsiteY53" fmla="*/ 1648087 h 6886506"/>
                <a:gd name="connsiteX0" fmla="*/ 288235 w 11305622"/>
                <a:gd name="connsiteY0" fmla="*/ 1648087 h 6886506"/>
                <a:gd name="connsiteX1" fmla="*/ 1078670 w 11305622"/>
                <a:gd name="connsiteY1" fmla="*/ 1792130 h 6886506"/>
                <a:gd name="connsiteX2" fmla="*/ 1248632 w 11305622"/>
                <a:gd name="connsiteY2" fmla="*/ 1863515 h 6886506"/>
                <a:gd name="connsiteX3" fmla="*/ 1745382 w 11305622"/>
                <a:gd name="connsiteY3" fmla="*/ 1884158 h 6886506"/>
                <a:gd name="connsiteX4" fmla="*/ 1948879 w 11305622"/>
                <a:gd name="connsiteY4" fmla="*/ 1839720 h 6886506"/>
                <a:gd name="connsiteX5" fmla="*/ 3469585 w 11305622"/>
                <a:gd name="connsiteY5" fmla="*/ 1848112 h 6886506"/>
                <a:gd name="connsiteX6" fmla="*/ 5917510 w 11305622"/>
                <a:gd name="connsiteY6" fmla="*/ 1657612 h 6886506"/>
                <a:gd name="connsiteX7" fmla="*/ 7623043 w 11305622"/>
                <a:gd name="connsiteY7" fmla="*/ 1236700 h 6886506"/>
                <a:gd name="connsiteX8" fmla="*/ 8470210 w 11305622"/>
                <a:gd name="connsiteY8" fmla="*/ 200287 h 6886506"/>
                <a:gd name="connsiteX9" fmla="*/ 9275654 w 11305622"/>
                <a:gd name="connsiteY9" fmla="*/ 17918 h 6886506"/>
                <a:gd name="connsiteX10" fmla="*/ 11041405 w 11305622"/>
                <a:gd name="connsiteY10" fmla="*/ 56109 h 6886506"/>
                <a:gd name="connsiteX11" fmla="*/ 11298444 w 11305622"/>
                <a:gd name="connsiteY11" fmla="*/ 566136 h 6886506"/>
                <a:gd name="connsiteX12" fmla="*/ 11276047 w 11305622"/>
                <a:gd name="connsiteY12" fmla="*/ 2695977 h 6886506"/>
                <a:gd name="connsiteX13" fmla="*/ 11185817 w 11305622"/>
                <a:gd name="connsiteY13" fmla="*/ 4076364 h 6886506"/>
                <a:gd name="connsiteX14" fmla="*/ 10759838 w 11305622"/>
                <a:gd name="connsiteY14" fmla="*/ 4517439 h 6886506"/>
                <a:gd name="connsiteX15" fmla="*/ 10744694 w 11305622"/>
                <a:gd name="connsiteY15" fmla="*/ 5099397 h 6886506"/>
                <a:gd name="connsiteX16" fmla="*/ 10904249 w 11305622"/>
                <a:gd name="connsiteY16" fmla="*/ 6159973 h 6886506"/>
                <a:gd name="connsiteX17" fmla="*/ 10791621 w 11305622"/>
                <a:gd name="connsiteY17" fmla="*/ 6779426 h 6886506"/>
                <a:gd name="connsiteX18" fmla="*/ 10416195 w 11305622"/>
                <a:gd name="connsiteY18" fmla="*/ 6882667 h 6886506"/>
                <a:gd name="connsiteX19" fmla="*/ 10341110 w 11305622"/>
                <a:gd name="connsiteY19" fmla="*/ 6713726 h 6886506"/>
                <a:gd name="connsiteX20" fmla="*/ 9881215 w 11305622"/>
                <a:gd name="connsiteY20" fmla="*/ 5399738 h 6886506"/>
                <a:gd name="connsiteX21" fmla="*/ 9463669 w 11305622"/>
                <a:gd name="connsiteY21" fmla="*/ 4909693 h 6886506"/>
                <a:gd name="connsiteX22" fmla="*/ 8277787 w 11305622"/>
                <a:gd name="connsiteY22" fmla="*/ 4554611 h 6886506"/>
                <a:gd name="connsiteX23" fmla="*/ 7561389 w 11305622"/>
                <a:gd name="connsiteY23" fmla="*/ 3487998 h 6886506"/>
                <a:gd name="connsiteX24" fmla="*/ 7288390 w 11305622"/>
                <a:gd name="connsiteY24" fmla="*/ 2485569 h 6886506"/>
                <a:gd name="connsiteX25" fmla="*/ 7269922 w 11305622"/>
                <a:gd name="connsiteY25" fmla="*/ 2031874 h 6886506"/>
                <a:gd name="connsiteX26" fmla="*/ 6916520 w 11305622"/>
                <a:gd name="connsiteY26" fmla="*/ 2030202 h 6886506"/>
                <a:gd name="connsiteX27" fmla="*/ 6421319 w 11305622"/>
                <a:gd name="connsiteY27" fmla="*/ 2129742 h 6886506"/>
                <a:gd name="connsiteX28" fmla="*/ 5941812 w 11305622"/>
                <a:gd name="connsiteY28" fmla="*/ 2195799 h 6886506"/>
                <a:gd name="connsiteX29" fmla="*/ 5255401 w 11305622"/>
                <a:gd name="connsiteY29" fmla="*/ 2358278 h 6886506"/>
                <a:gd name="connsiteX30" fmla="*/ 4155385 w 11305622"/>
                <a:gd name="connsiteY30" fmla="*/ 2724412 h 6886506"/>
                <a:gd name="connsiteX31" fmla="*/ 2894314 w 11305622"/>
                <a:gd name="connsiteY31" fmla="*/ 3376428 h 6886506"/>
                <a:gd name="connsiteX32" fmla="*/ 2644515 w 11305622"/>
                <a:gd name="connsiteY32" fmla="*/ 3482777 h 6886506"/>
                <a:gd name="connsiteX33" fmla="*/ 2461389 w 11305622"/>
                <a:gd name="connsiteY33" fmla="*/ 3482779 h 6886506"/>
                <a:gd name="connsiteX34" fmla="*/ 2108219 w 11305622"/>
                <a:gd name="connsiteY34" fmla="*/ 3600502 h 6886506"/>
                <a:gd name="connsiteX35" fmla="*/ 1892391 w 11305622"/>
                <a:gd name="connsiteY35" fmla="*/ 3701874 h 6886506"/>
                <a:gd name="connsiteX36" fmla="*/ 1562111 w 11305622"/>
                <a:gd name="connsiteY36" fmla="*/ 3819597 h 6886506"/>
                <a:gd name="connsiteX37" fmla="*/ 323356 w 11305622"/>
                <a:gd name="connsiteY37" fmla="*/ 4192876 h 6886506"/>
                <a:gd name="connsiteX38" fmla="*/ 30194 w 11305622"/>
                <a:gd name="connsiteY38" fmla="*/ 4244217 h 6886506"/>
                <a:gd name="connsiteX39" fmla="*/ 26364 w 11305622"/>
                <a:gd name="connsiteY39" fmla="*/ 4053744 h 6886506"/>
                <a:gd name="connsiteX40" fmla="*/ 527843 w 11305622"/>
                <a:gd name="connsiteY40" fmla="*/ 3924429 h 6886506"/>
                <a:gd name="connsiteX41" fmla="*/ 2382100 w 11305622"/>
                <a:gd name="connsiteY41" fmla="*/ 3365732 h 6886506"/>
                <a:gd name="connsiteX42" fmla="*/ 1246439 w 11305622"/>
                <a:gd name="connsiteY42" fmla="*/ 2990308 h 6886506"/>
                <a:gd name="connsiteX43" fmla="*/ 2785225 w 11305622"/>
                <a:gd name="connsiteY43" fmla="*/ 3191020 h 6886506"/>
                <a:gd name="connsiteX44" fmla="*/ 3669610 w 11305622"/>
                <a:gd name="connsiteY44" fmla="*/ 2772037 h 6886506"/>
                <a:gd name="connsiteX45" fmla="*/ 4688297 w 11305622"/>
                <a:gd name="connsiteY45" fmla="*/ 2219529 h 6886506"/>
                <a:gd name="connsiteX46" fmla="*/ 2659960 w 11305622"/>
                <a:gd name="connsiteY46" fmla="*/ 2248162 h 6886506"/>
                <a:gd name="connsiteX47" fmla="*/ 907360 w 11305622"/>
                <a:gd name="connsiteY47" fmla="*/ 2133862 h 6886506"/>
                <a:gd name="connsiteX48" fmla="*/ 35823 w 11305622"/>
                <a:gd name="connsiteY48" fmla="*/ 2605349 h 6886506"/>
                <a:gd name="connsiteX49" fmla="*/ 31060 w 11305622"/>
                <a:gd name="connsiteY49" fmla="*/ 2371987 h 6886506"/>
                <a:gd name="connsiteX50" fmla="*/ 602560 w 11305622"/>
                <a:gd name="connsiteY50" fmla="*/ 1971937 h 6886506"/>
                <a:gd name="connsiteX51" fmla="*/ 7248 w 11305622"/>
                <a:gd name="connsiteY51" fmla="*/ 1786200 h 6886506"/>
                <a:gd name="connsiteX52" fmla="*/ 35822 w 11305622"/>
                <a:gd name="connsiteY52" fmla="*/ 1569505 h 6886506"/>
                <a:gd name="connsiteX53" fmla="*/ 288235 w 11305622"/>
                <a:gd name="connsiteY53" fmla="*/ 1648087 h 6886506"/>
                <a:gd name="connsiteX0" fmla="*/ 288235 w 11305622"/>
                <a:gd name="connsiteY0" fmla="*/ 1648087 h 6886506"/>
                <a:gd name="connsiteX1" fmla="*/ 1078670 w 11305622"/>
                <a:gd name="connsiteY1" fmla="*/ 1792130 h 6886506"/>
                <a:gd name="connsiteX2" fmla="*/ 1248632 w 11305622"/>
                <a:gd name="connsiteY2" fmla="*/ 1863515 h 6886506"/>
                <a:gd name="connsiteX3" fmla="*/ 1745382 w 11305622"/>
                <a:gd name="connsiteY3" fmla="*/ 1884158 h 6886506"/>
                <a:gd name="connsiteX4" fmla="*/ 1948879 w 11305622"/>
                <a:gd name="connsiteY4" fmla="*/ 1839720 h 6886506"/>
                <a:gd name="connsiteX5" fmla="*/ 3469585 w 11305622"/>
                <a:gd name="connsiteY5" fmla="*/ 1848112 h 6886506"/>
                <a:gd name="connsiteX6" fmla="*/ 5917510 w 11305622"/>
                <a:gd name="connsiteY6" fmla="*/ 1657612 h 6886506"/>
                <a:gd name="connsiteX7" fmla="*/ 7623043 w 11305622"/>
                <a:gd name="connsiteY7" fmla="*/ 1236700 h 6886506"/>
                <a:gd name="connsiteX8" fmla="*/ 8470210 w 11305622"/>
                <a:gd name="connsiteY8" fmla="*/ 200287 h 6886506"/>
                <a:gd name="connsiteX9" fmla="*/ 9275654 w 11305622"/>
                <a:gd name="connsiteY9" fmla="*/ 17918 h 6886506"/>
                <a:gd name="connsiteX10" fmla="*/ 11041405 w 11305622"/>
                <a:gd name="connsiteY10" fmla="*/ 56109 h 6886506"/>
                <a:gd name="connsiteX11" fmla="*/ 11298444 w 11305622"/>
                <a:gd name="connsiteY11" fmla="*/ 566136 h 6886506"/>
                <a:gd name="connsiteX12" fmla="*/ 11276047 w 11305622"/>
                <a:gd name="connsiteY12" fmla="*/ 2695977 h 6886506"/>
                <a:gd name="connsiteX13" fmla="*/ 11185817 w 11305622"/>
                <a:gd name="connsiteY13" fmla="*/ 4076364 h 6886506"/>
                <a:gd name="connsiteX14" fmla="*/ 10759838 w 11305622"/>
                <a:gd name="connsiteY14" fmla="*/ 4517439 h 6886506"/>
                <a:gd name="connsiteX15" fmla="*/ 10744694 w 11305622"/>
                <a:gd name="connsiteY15" fmla="*/ 5099397 h 6886506"/>
                <a:gd name="connsiteX16" fmla="*/ 10904249 w 11305622"/>
                <a:gd name="connsiteY16" fmla="*/ 6159973 h 6886506"/>
                <a:gd name="connsiteX17" fmla="*/ 10969949 w 11305622"/>
                <a:gd name="connsiteY17" fmla="*/ 6779426 h 6886506"/>
                <a:gd name="connsiteX18" fmla="*/ 10416195 w 11305622"/>
                <a:gd name="connsiteY18" fmla="*/ 6882667 h 6886506"/>
                <a:gd name="connsiteX19" fmla="*/ 10341110 w 11305622"/>
                <a:gd name="connsiteY19" fmla="*/ 6713726 h 6886506"/>
                <a:gd name="connsiteX20" fmla="*/ 9881215 w 11305622"/>
                <a:gd name="connsiteY20" fmla="*/ 5399738 h 6886506"/>
                <a:gd name="connsiteX21" fmla="*/ 9463669 w 11305622"/>
                <a:gd name="connsiteY21" fmla="*/ 4909693 h 6886506"/>
                <a:gd name="connsiteX22" fmla="*/ 8277787 w 11305622"/>
                <a:gd name="connsiteY22" fmla="*/ 4554611 h 6886506"/>
                <a:gd name="connsiteX23" fmla="*/ 7561389 w 11305622"/>
                <a:gd name="connsiteY23" fmla="*/ 3487998 h 6886506"/>
                <a:gd name="connsiteX24" fmla="*/ 7288390 w 11305622"/>
                <a:gd name="connsiteY24" fmla="*/ 2485569 h 6886506"/>
                <a:gd name="connsiteX25" fmla="*/ 7269922 w 11305622"/>
                <a:gd name="connsiteY25" fmla="*/ 2031874 h 6886506"/>
                <a:gd name="connsiteX26" fmla="*/ 6916520 w 11305622"/>
                <a:gd name="connsiteY26" fmla="*/ 2030202 h 6886506"/>
                <a:gd name="connsiteX27" fmla="*/ 6421319 w 11305622"/>
                <a:gd name="connsiteY27" fmla="*/ 2129742 h 6886506"/>
                <a:gd name="connsiteX28" fmla="*/ 5941812 w 11305622"/>
                <a:gd name="connsiteY28" fmla="*/ 2195799 h 6886506"/>
                <a:gd name="connsiteX29" fmla="*/ 5255401 w 11305622"/>
                <a:gd name="connsiteY29" fmla="*/ 2358278 h 6886506"/>
                <a:gd name="connsiteX30" fmla="*/ 4155385 w 11305622"/>
                <a:gd name="connsiteY30" fmla="*/ 2724412 h 6886506"/>
                <a:gd name="connsiteX31" fmla="*/ 2894314 w 11305622"/>
                <a:gd name="connsiteY31" fmla="*/ 3376428 h 6886506"/>
                <a:gd name="connsiteX32" fmla="*/ 2644515 w 11305622"/>
                <a:gd name="connsiteY32" fmla="*/ 3482777 h 6886506"/>
                <a:gd name="connsiteX33" fmla="*/ 2461389 w 11305622"/>
                <a:gd name="connsiteY33" fmla="*/ 3482779 h 6886506"/>
                <a:gd name="connsiteX34" fmla="*/ 2108219 w 11305622"/>
                <a:gd name="connsiteY34" fmla="*/ 3600502 h 6886506"/>
                <a:gd name="connsiteX35" fmla="*/ 1892391 w 11305622"/>
                <a:gd name="connsiteY35" fmla="*/ 3701874 h 6886506"/>
                <a:gd name="connsiteX36" fmla="*/ 1562111 w 11305622"/>
                <a:gd name="connsiteY36" fmla="*/ 3819597 h 6886506"/>
                <a:gd name="connsiteX37" fmla="*/ 323356 w 11305622"/>
                <a:gd name="connsiteY37" fmla="*/ 4192876 h 6886506"/>
                <a:gd name="connsiteX38" fmla="*/ 30194 w 11305622"/>
                <a:gd name="connsiteY38" fmla="*/ 4244217 h 6886506"/>
                <a:gd name="connsiteX39" fmla="*/ 26364 w 11305622"/>
                <a:gd name="connsiteY39" fmla="*/ 4053744 h 6886506"/>
                <a:gd name="connsiteX40" fmla="*/ 527843 w 11305622"/>
                <a:gd name="connsiteY40" fmla="*/ 3924429 h 6886506"/>
                <a:gd name="connsiteX41" fmla="*/ 2382100 w 11305622"/>
                <a:gd name="connsiteY41" fmla="*/ 3365732 h 6886506"/>
                <a:gd name="connsiteX42" fmla="*/ 1246439 w 11305622"/>
                <a:gd name="connsiteY42" fmla="*/ 2990308 h 6886506"/>
                <a:gd name="connsiteX43" fmla="*/ 2785225 w 11305622"/>
                <a:gd name="connsiteY43" fmla="*/ 3191020 h 6886506"/>
                <a:gd name="connsiteX44" fmla="*/ 3669610 w 11305622"/>
                <a:gd name="connsiteY44" fmla="*/ 2772037 h 6886506"/>
                <a:gd name="connsiteX45" fmla="*/ 4688297 w 11305622"/>
                <a:gd name="connsiteY45" fmla="*/ 2219529 h 6886506"/>
                <a:gd name="connsiteX46" fmla="*/ 2659960 w 11305622"/>
                <a:gd name="connsiteY46" fmla="*/ 2248162 h 6886506"/>
                <a:gd name="connsiteX47" fmla="*/ 907360 w 11305622"/>
                <a:gd name="connsiteY47" fmla="*/ 2133862 h 6886506"/>
                <a:gd name="connsiteX48" fmla="*/ 35823 w 11305622"/>
                <a:gd name="connsiteY48" fmla="*/ 2605349 h 6886506"/>
                <a:gd name="connsiteX49" fmla="*/ 31060 w 11305622"/>
                <a:gd name="connsiteY49" fmla="*/ 2371987 h 6886506"/>
                <a:gd name="connsiteX50" fmla="*/ 602560 w 11305622"/>
                <a:gd name="connsiteY50" fmla="*/ 1971937 h 6886506"/>
                <a:gd name="connsiteX51" fmla="*/ 7248 w 11305622"/>
                <a:gd name="connsiteY51" fmla="*/ 1786200 h 6886506"/>
                <a:gd name="connsiteX52" fmla="*/ 35822 w 11305622"/>
                <a:gd name="connsiteY52" fmla="*/ 1569505 h 6886506"/>
                <a:gd name="connsiteX53" fmla="*/ 288235 w 11305622"/>
                <a:gd name="connsiteY53" fmla="*/ 1648087 h 6886506"/>
                <a:gd name="connsiteX0" fmla="*/ 288235 w 11305622"/>
                <a:gd name="connsiteY0" fmla="*/ 1656922 h 6895341"/>
                <a:gd name="connsiteX1" fmla="*/ 1078670 w 11305622"/>
                <a:gd name="connsiteY1" fmla="*/ 1800965 h 6895341"/>
                <a:gd name="connsiteX2" fmla="*/ 1248632 w 11305622"/>
                <a:gd name="connsiteY2" fmla="*/ 1872350 h 6895341"/>
                <a:gd name="connsiteX3" fmla="*/ 1745382 w 11305622"/>
                <a:gd name="connsiteY3" fmla="*/ 1892993 h 6895341"/>
                <a:gd name="connsiteX4" fmla="*/ 1948879 w 11305622"/>
                <a:gd name="connsiteY4" fmla="*/ 1848555 h 6895341"/>
                <a:gd name="connsiteX5" fmla="*/ 3469585 w 11305622"/>
                <a:gd name="connsiteY5" fmla="*/ 1856947 h 6895341"/>
                <a:gd name="connsiteX6" fmla="*/ 5917510 w 11305622"/>
                <a:gd name="connsiteY6" fmla="*/ 1666447 h 6895341"/>
                <a:gd name="connsiteX7" fmla="*/ 7623043 w 11305622"/>
                <a:gd name="connsiteY7" fmla="*/ 1245535 h 6895341"/>
                <a:gd name="connsiteX8" fmla="*/ 7412794 w 11305622"/>
                <a:gd name="connsiteY8" fmla="*/ 49375 h 6895341"/>
                <a:gd name="connsiteX9" fmla="*/ 8470210 w 11305622"/>
                <a:gd name="connsiteY9" fmla="*/ 209122 h 6895341"/>
                <a:gd name="connsiteX10" fmla="*/ 9275654 w 11305622"/>
                <a:gd name="connsiteY10" fmla="*/ 26753 h 6895341"/>
                <a:gd name="connsiteX11" fmla="*/ 11041405 w 11305622"/>
                <a:gd name="connsiteY11" fmla="*/ 64944 h 6895341"/>
                <a:gd name="connsiteX12" fmla="*/ 11298444 w 11305622"/>
                <a:gd name="connsiteY12" fmla="*/ 574971 h 6895341"/>
                <a:gd name="connsiteX13" fmla="*/ 11276047 w 11305622"/>
                <a:gd name="connsiteY13" fmla="*/ 2704812 h 6895341"/>
                <a:gd name="connsiteX14" fmla="*/ 11185817 w 11305622"/>
                <a:gd name="connsiteY14" fmla="*/ 4085199 h 6895341"/>
                <a:gd name="connsiteX15" fmla="*/ 10759838 w 11305622"/>
                <a:gd name="connsiteY15" fmla="*/ 4526274 h 6895341"/>
                <a:gd name="connsiteX16" fmla="*/ 10744694 w 11305622"/>
                <a:gd name="connsiteY16" fmla="*/ 5108232 h 6895341"/>
                <a:gd name="connsiteX17" fmla="*/ 10904249 w 11305622"/>
                <a:gd name="connsiteY17" fmla="*/ 6168808 h 6895341"/>
                <a:gd name="connsiteX18" fmla="*/ 10969949 w 11305622"/>
                <a:gd name="connsiteY18" fmla="*/ 6788261 h 6895341"/>
                <a:gd name="connsiteX19" fmla="*/ 10416195 w 11305622"/>
                <a:gd name="connsiteY19" fmla="*/ 6891502 h 6895341"/>
                <a:gd name="connsiteX20" fmla="*/ 10341110 w 11305622"/>
                <a:gd name="connsiteY20" fmla="*/ 6722561 h 6895341"/>
                <a:gd name="connsiteX21" fmla="*/ 9881215 w 11305622"/>
                <a:gd name="connsiteY21" fmla="*/ 5408573 h 6895341"/>
                <a:gd name="connsiteX22" fmla="*/ 9463669 w 11305622"/>
                <a:gd name="connsiteY22" fmla="*/ 4918528 h 6895341"/>
                <a:gd name="connsiteX23" fmla="*/ 8277787 w 11305622"/>
                <a:gd name="connsiteY23" fmla="*/ 4563446 h 6895341"/>
                <a:gd name="connsiteX24" fmla="*/ 7561389 w 11305622"/>
                <a:gd name="connsiteY24" fmla="*/ 3496833 h 6895341"/>
                <a:gd name="connsiteX25" fmla="*/ 7288390 w 11305622"/>
                <a:gd name="connsiteY25" fmla="*/ 2494404 h 6895341"/>
                <a:gd name="connsiteX26" fmla="*/ 7269922 w 11305622"/>
                <a:gd name="connsiteY26" fmla="*/ 2040709 h 6895341"/>
                <a:gd name="connsiteX27" fmla="*/ 6916520 w 11305622"/>
                <a:gd name="connsiteY27" fmla="*/ 2039037 h 6895341"/>
                <a:gd name="connsiteX28" fmla="*/ 6421319 w 11305622"/>
                <a:gd name="connsiteY28" fmla="*/ 2138577 h 6895341"/>
                <a:gd name="connsiteX29" fmla="*/ 5941812 w 11305622"/>
                <a:gd name="connsiteY29" fmla="*/ 2204634 h 6895341"/>
                <a:gd name="connsiteX30" fmla="*/ 5255401 w 11305622"/>
                <a:gd name="connsiteY30" fmla="*/ 2367113 h 6895341"/>
                <a:gd name="connsiteX31" fmla="*/ 4155385 w 11305622"/>
                <a:gd name="connsiteY31" fmla="*/ 2733247 h 6895341"/>
                <a:gd name="connsiteX32" fmla="*/ 2894314 w 11305622"/>
                <a:gd name="connsiteY32" fmla="*/ 3385263 h 6895341"/>
                <a:gd name="connsiteX33" fmla="*/ 2644515 w 11305622"/>
                <a:gd name="connsiteY33" fmla="*/ 3491612 h 6895341"/>
                <a:gd name="connsiteX34" fmla="*/ 2461389 w 11305622"/>
                <a:gd name="connsiteY34" fmla="*/ 3491614 h 6895341"/>
                <a:gd name="connsiteX35" fmla="*/ 2108219 w 11305622"/>
                <a:gd name="connsiteY35" fmla="*/ 3609337 h 6895341"/>
                <a:gd name="connsiteX36" fmla="*/ 1892391 w 11305622"/>
                <a:gd name="connsiteY36" fmla="*/ 3710709 h 6895341"/>
                <a:gd name="connsiteX37" fmla="*/ 1562111 w 11305622"/>
                <a:gd name="connsiteY37" fmla="*/ 3828432 h 6895341"/>
                <a:gd name="connsiteX38" fmla="*/ 323356 w 11305622"/>
                <a:gd name="connsiteY38" fmla="*/ 4201711 h 6895341"/>
                <a:gd name="connsiteX39" fmla="*/ 30194 w 11305622"/>
                <a:gd name="connsiteY39" fmla="*/ 4253052 h 6895341"/>
                <a:gd name="connsiteX40" fmla="*/ 26364 w 11305622"/>
                <a:gd name="connsiteY40" fmla="*/ 4062579 h 6895341"/>
                <a:gd name="connsiteX41" fmla="*/ 527843 w 11305622"/>
                <a:gd name="connsiteY41" fmla="*/ 3933264 h 6895341"/>
                <a:gd name="connsiteX42" fmla="*/ 2382100 w 11305622"/>
                <a:gd name="connsiteY42" fmla="*/ 3374567 h 6895341"/>
                <a:gd name="connsiteX43" fmla="*/ 1246439 w 11305622"/>
                <a:gd name="connsiteY43" fmla="*/ 2999143 h 6895341"/>
                <a:gd name="connsiteX44" fmla="*/ 2785225 w 11305622"/>
                <a:gd name="connsiteY44" fmla="*/ 3199855 h 6895341"/>
                <a:gd name="connsiteX45" fmla="*/ 3669610 w 11305622"/>
                <a:gd name="connsiteY45" fmla="*/ 2780872 h 6895341"/>
                <a:gd name="connsiteX46" fmla="*/ 4688297 w 11305622"/>
                <a:gd name="connsiteY46" fmla="*/ 2228364 h 6895341"/>
                <a:gd name="connsiteX47" fmla="*/ 2659960 w 11305622"/>
                <a:gd name="connsiteY47" fmla="*/ 2256997 h 6895341"/>
                <a:gd name="connsiteX48" fmla="*/ 907360 w 11305622"/>
                <a:gd name="connsiteY48" fmla="*/ 2142697 h 6895341"/>
                <a:gd name="connsiteX49" fmla="*/ 35823 w 11305622"/>
                <a:gd name="connsiteY49" fmla="*/ 2614184 h 6895341"/>
                <a:gd name="connsiteX50" fmla="*/ 31060 w 11305622"/>
                <a:gd name="connsiteY50" fmla="*/ 2380822 h 6895341"/>
                <a:gd name="connsiteX51" fmla="*/ 602560 w 11305622"/>
                <a:gd name="connsiteY51" fmla="*/ 1980772 h 6895341"/>
                <a:gd name="connsiteX52" fmla="*/ 7248 w 11305622"/>
                <a:gd name="connsiteY52" fmla="*/ 1795035 h 6895341"/>
                <a:gd name="connsiteX53" fmla="*/ 35822 w 11305622"/>
                <a:gd name="connsiteY53" fmla="*/ 1578340 h 6895341"/>
                <a:gd name="connsiteX54" fmla="*/ 288235 w 11305622"/>
                <a:gd name="connsiteY54" fmla="*/ 1656922 h 6895341"/>
                <a:gd name="connsiteX0" fmla="*/ 288235 w 11305622"/>
                <a:gd name="connsiteY0" fmla="*/ 1648088 h 6886507"/>
                <a:gd name="connsiteX1" fmla="*/ 1078670 w 11305622"/>
                <a:gd name="connsiteY1" fmla="*/ 1792131 h 6886507"/>
                <a:gd name="connsiteX2" fmla="*/ 1248632 w 11305622"/>
                <a:gd name="connsiteY2" fmla="*/ 1863516 h 6886507"/>
                <a:gd name="connsiteX3" fmla="*/ 1745382 w 11305622"/>
                <a:gd name="connsiteY3" fmla="*/ 1884159 h 6886507"/>
                <a:gd name="connsiteX4" fmla="*/ 1948879 w 11305622"/>
                <a:gd name="connsiteY4" fmla="*/ 1839721 h 6886507"/>
                <a:gd name="connsiteX5" fmla="*/ 3469585 w 11305622"/>
                <a:gd name="connsiteY5" fmla="*/ 1848113 h 6886507"/>
                <a:gd name="connsiteX6" fmla="*/ 5917510 w 11305622"/>
                <a:gd name="connsiteY6" fmla="*/ 1657613 h 6886507"/>
                <a:gd name="connsiteX7" fmla="*/ 7623043 w 11305622"/>
                <a:gd name="connsiteY7" fmla="*/ 1236701 h 6886507"/>
                <a:gd name="connsiteX8" fmla="*/ 8257501 w 11305622"/>
                <a:gd name="connsiteY8" fmla="*/ 575524 h 6886507"/>
                <a:gd name="connsiteX9" fmla="*/ 7412794 w 11305622"/>
                <a:gd name="connsiteY9" fmla="*/ 40541 h 6886507"/>
                <a:gd name="connsiteX10" fmla="*/ 8470210 w 11305622"/>
                <a:gd name="connsiteY10" fmla="*/ 200288 h 6886507"/>
                <a:gd name="connsiteX11" fmla="*/ 9275654 w 11305622"/>
                <a:gd name="connsiteY11" fmla="*/ 17919 h 6886507"/>
                <a:gd name="connsiteX12" fmla="*/ 11041405 w 11305622"/>
                <a:gd name="connsiteY12" fmla="*/ 56110 h 6886507"/>
                <a:gd name="connsiteX13" fmla="*/ 11298444 w 11305622"/>
                <a:gd name="connsiteY13" fmla="*/ 566137 h 6886507"/>
                <a:gd name="connsiteX14" fmla="*/ 11276047 w 11305622"/>
                <a:gd name="connsiteY14" fmla="*/ 2695978 h 6886507"/>
                <a:gd name="connsiteX15" fmla="*/ 11185817 w 11305622"/>
                <a:gd name="connsiteY15" fmla="*/ 4076365 h 6886507"/>
                <a:gd name="connsiteX16" fmla="*/ 10759838 w 11305622"/>
                <a:gd name="connsiteY16" fmla="*/ 4517440 h 6886507"/>
                <a:gd name="connsiteX17" fmla="*/ 10744694 w 11305622"/>
                <a:gd name="connsiteY17" fmla="*/ 5099398 h 6886507"/>
                <a:gd name="connsiteX18" fmla="*/ 10904249 w 11305622"/>
                <a:gd name="connsiteY18" fmla="*/ 6159974 h 6886507"/>
                <a:gd name="connsiteX19" fmla="*/ 10969949 w 11305622"/>
                <a:gd name="connsiteY19" fmla="*/ 6779427 h 6886507"/>
                <a:gd name="connsiteX20" fmla="*/ 10416195 w 11305622"/>
                <a:gd name="connsiteY20" fmla="*/ 6882668 h 6886507"/>
                <a:gd name="connsiteX21" fmla="*/ 10341110 w 11305622"/>
                <a:gd name="connsiteY21" fmla="*/ 6713727 h 6886507"/>
                <a:gd name="connsiteX22" fmla="*/ 9881215 w 11305622"/>
                <a:gd name="connsiteY22" fmla="*/ 5399739 h 6886507"/>
                <a:gd name="connsiteX23" fmla="*/ 9463669 w 11305622"/>
                <a:gd name="connsiteY23" fmla="*/ 4909694 h 6886507"/>
                <a:gd name="connsiteX24" fmla="*/ 8277787 w 11305622"/>
                <a:gd name="connsiteY24" fmla="*/ 4554612 h 6886507"/>
                <a:gd name="connsiteX25" fmla="*/ 7561389 w 11305622"/>
                <a:gd name="connsiteY25" fmla="*/ 3487999 h 6886507"/>
                <a:gd name="connsiteX26" fmla="*/ 7288390 w 11305622"/>
                <a:gd name="connsiteY26" fmla="*/ 2485570 h 6886507"/>
                <a:gd name="connsiteX27" fmla="*/ 7269922 w 11305622"/>
                <a:gd name="connsiteY27" fmla="*/ 2031875 h 6886507"/>
                <a:gd name="connsiteX28" fmla="*/ 6916520 w 11305622"/>
                <a:gd name="connsiteY28" fmla="*/ 2030203 h 6886507"/>
                <a:gd name="connsiteX29" fmla="*/ 6421319 w 11305622"/>
                <a:gd name="connsiteY29" fmla="*/ 2129743 h 6886507"/>
                <a:gd name="connsiteX30" fmla="*/ 5941812 w 11305622"/>
                <a:gd name="connsiteY30" fmla="*/ 2195800 h 6886507"/>
                <a:gd name="connsiteX31" fmla="*/ 5255401 w 11305622"/>
                <a:gd name="connsiteY31" fmla="*/ 2358279 h 6886507"/>
                <a:gd name="connsiteX32" fmla="*/ 4155385 w 11305622"/>
                <a:gd name="connsiteY32" fmla="*/ 2724413 h 6886507"/>
                <a:gd name="connsiteX33" fmla="*/ 2894314 w 11305622"/>
                <a:gd name="connsiteY33" fmla="*/ 3376429 h 6886507"/>
                <a:gd name="connsiteX34" fmla="*/ 2644515 w 11305622"/>
                <a:gd name="connsiteY34" fmla="*/ 3482778 h 6886507"/>
                <a:gd name="connsiteX35" fmla="*/ 2461389 w 11305622"/>
                <a:gd name="connsiteY35" fmla="*/ 3482780 h 6886507"/>
                <a:gd name="connsiteX36" fmla="*/ 2108219 w 11305622"/>
                <a:gd name="connsiteY36" fmla="*/ 3600503 h 6886507"/>
                <a:gd name="connsiteX37" fmla="*/ 1892391 w 11305622"/>
                <a:gd name="connsiteY37" fmla="*/ 3701875 h 6886507"/>
                <a:gd name="connsiteX38" fmla="*/ 1562111 w 11305622"/>
                <a:gd name="connsiteY38" fmla="*/ 3819598 h 6886507"/>
                <a:gd name="connsiteX39" fmla="*/ 323356 w 11305622"/>
                <a:gd name="connsiteY39" fmla="*/ 4192877 h 6886507"/>
                <a:gd name="connsiteX40" fmla="*/ 30194 w 11305622"/>
                <a:gd name="connsiteY40" fmla="*/ 4244218 h 6886507"/>
                <a:gd name="connsiteX41" fmla="*/ 26364 w 11305622"/>
                <a:gd name="connsiteY41" fmla="*/ 4053745 h 6886507"/>
                <a:gd name="connsiteX42" fmla="*/ 527843 w 11305622"/>
                <a:gd name="connsiteY42" fmla="*/ 3924430 h 6886507"/>
                <a:gd name="connsiteX43" fmla="*/ 2382100 w 11305622"/>
                <a:gd name="connsiteY43" fmla="*/ 3365733 h 6886507"/>
                <a:gd name="connsiteX44" fmla="*/ 1246439 w 11305622"/>
                <a:gd name="connsiteY44" fmla="*/ 2990309 h 6886507"/>
                <a:gd name="connsiteX45" fmla="*/ 2785225 w 11305622"/>
                <a:gd name="connsiteY45" fmla="*/ 3191021 h 6886507"/>
                <a:gd name="connsiteX46" fmla="*/ 3669610 w 11305622"/>
                <a:gd name="connsiteY46" fmla="*/ 2772038 h 6886507"/>
                <a:gd name="connsiteX47" fmla="*/ 4688297 w 11305622"/>
                <a:gd name="connsiteY47" fmla="*/ 2219530 h 6886507"/>
                <a:gd name="connsiteX48" fmla="*/ 2659960 w 11305622"/>
                <a:gd name="connsiteY48" fmla="*/ 2248163 h 6886507"/>
                <a:gd name="connsiteX49" fmla="*/ 907360 w 11305622"/>
                <a:gd name="connsiteY49" fmla="*/ 2133863 h 6886507"/>
                <a:gd name="connsiteX50" fmla="*/ 35823 w 11305622"/>
                <a:gd name="connsiteY50" fmla="*/ 2605350 h 6886507"/>
                <a:gd name="connsiteX51" fmla="*/ 31060 w 11305622"/>
                <a:gd name="connsiteY51" fmla="*/ 2371988 h 6886507"/>
                <a:gd name="connsiteX52" fmla="*/ 602560 w 11305622"/>
                <a:gd name="connsiteY52" fmla="*/ 1971938 h 6886507"/>
                <a:gd name="connsiteX53" fmla="*/ 7248 w 11305622"/>
                <a:gd name="connsiteY53" fmla="*/ 1786201 h 6886507"/>
                <a:gd name="connsiteX54" fmla="*/ 35822 w 11305622"/>
                <a:gd name="connsiteY54" fmla="*/ 1569506 h 6886507"/>
                <a:gd name="connsiteX55" fmla="*/ 288235 w 11305622"/>
                <a:gd name="connsiteY55" fmla="*/ 1648088 h 6886507"/>
                <a:gd name="connsiteX0" fmla="*/ 288235 w 11305622"/>
                <a:gd name="connsiteY0" fmla="*/ 2273984 h 7512403"/>
                <a:gd name="connsiteX1" fmla="*/ 1078670 w 11305622"/>
                <a:gd name="connsiteY1" fmla="*/ 2418027 h 7512403"/>
                <a:gd name="connsiteX2" fmla="*/ 1248632 w 11305622"/>
                <a:gd name="connsiteY2" fmla="*/ 2489412 h 7512403"/>
                <a:gd name="connsiteX3" fmla="*/ 1745382 w 11305622"/>
                <a:gd name="connsiteY3" fmla="*/ 2510055 h 7512403"/>
                <a:gd name="connsiteX4" fmla="*/ 1948879 w 11305622"/>
                <a:gd name="connsiteY4" fmla="*/ 2465617 h 7512403"/>
                <a:gd name="connsiteX5" fmla="*/ 3469585 w 11305622"/>
                <a:gd name="connsiteY5" fmla="*/ 2474009 h 7512403"/>
                <a:gd name="connsiteX6" fmla="*/ 5917510 w 11305622"/>
                <a:gd name="connsiteY6" fmla="*/ 2283509 h 7512403"/>
                <a:gd name="connsiteX7" fmla="*/ 7623043 w 11305622"/>
                <a:gd name="connsiteY7" fmla="*/ 1862597 h 7512403"/>
                <a:gd name="connsiteX8" fmla="*/ 8257501 w 11305622"/>
                <a:gd name="connsiteY8" fmla="*/ 1201420 h 7512403"/>
                <a:gd name="connsiteX9" fmla="*/ 7412794 w 11305622"/>
                <a:gd name="connsiteY9" fmla="*/ 666437 h 7512403"/>
                <a:gd name="connsiteX10" fmla="*/ 8470210 w 11305622"/>
                <a:gd name="connsiteY10" fmla="*/ 826184 h 7512403"/>
                <a:gd name="connsiteX11" fmla="*/ 9275654 w 11305622"/>
                <a:gd name="connsiteY11" fmla="*/ 643815 h 7512403"/>
                <a:gd name="connsiteX12" fmla="*/ 10434967 w 11305622"/>
                <a:gd name="connsiteY12" fmla="*/ 58 h 7512403"/>
                <a:gd name="connsiteX13" fmla="*/ 11041405 w 11305622"/>
                <a:gd name="connsiteY13" fmla="*/ 682006 h 7512403"/>
                <a:gd name="connsiteX14" fmla="*/ 11298444 w 11305622"/>
                <a:gd name="connsiteY14" fmla="*/ 1192033 h 7512403"/>
                <a:gd name="connsiteX15" fmla="*/ 11276047 w 11305622"/>
                <a:gd name="connsiteY15" fmla="*/ 3321874 h 7512403"/>
                <a:gd name="connsiteX16" fmla="*/ 11185817 w 11305622"/>
                <a:gd name="connsiteY16" fmla="*/ 4702261 h 7512403"/>
                <a:gd name="connsiteX17" fmla="*/ 10759838 w 11305622"/>
                <a:gd name="connsiteY17" fmla="*/ 5143336 h 7512403"/>
                <a:gd name="connsiteX18" fmla="*/ 10744694 w 11305622"/>
                <a:gd name="connsiteY18" fmla="*/ 5725294 h 7512403"/>
                <a:gd name="connsiteX19" fmla="*/ 10904249 w 11305622"/>
                <a:gd name="connsiteY19" fmla="*/ 6785870 h 7512403"/>
                <a:gd name="connsiteX20" fmla="*/ 10969949 w 11305622"/>
                <a:gd name="connsiteY20" fmla="*/ 7405323 h 7512403"/>
                <a:gd name="connsiteX21" fmla="*/ 10416195 w 11305622"/>
                <a:gd name="connsiteY21" fmla="*/ 7508564 h 7512403"/>
                <a:gd name="connsiteX22" fmla="*/ 10341110 w 11305622"/>
                <a:gd name="connsiteY22" fmla="*/ 7339623 h 7512403"/>
                <a:gd name="connsiteX23" fmla="*/ 9881215 w 11305622"/>
                <a:gd name="connsiteY23" fmla="*/ 6025635 h 7512403"/>
                <a:gd name="connsiteX24" fmla="*/ 9463669 w 11305622"/>
                <a:gd name="connsiteY24" fmla="*/ 5535590 h 7512403"/>
                <a:gd name="connsiteX25" fmla="*/ 8277787 w 11305622"/>
                <a:gd name="connsiteY25" fmla="*/ 5180508 h 7512403"/>
                <a:gd name="connsiteX26" fmla="*/ 7561389 w 11305622"/>
                <a:gd name="connsiteY26" fmla="*/ 4113895 h 7512403"/>
                <a:gd name="connsiteX27" fmla="*/ 7288390 w 11305622"/>
                <a:gd name="connsiteY27" fmla="*/ 3111466 h 7512403"/>
                <a:gd name="connsiteX28" fmla="*/ 7269922 w 11305622"/>
                <a:gd name="connsiteY28" fmla="*/ 2657771 h 7512403"/>
                <a:gd name="connsiteX29" fmla="*/ 6916520 w 11305622"/>
                <a:gd name="connsiteY29" fmla="*/ 2656099 h 7512403"/>
                <a:gd name="connsiteX30" fmla="*/ 6421319 w 11305622"/>
                <a:gd name="connsiteY30" fmla="*/ 2755639 h 7512403"/>
                <a:gd name="connsiteX31" fmla="*/ 5941812 w 11305622"/>
                <a:gd name="connsiteY31" fmla="*/ 2821696 h 7512403"/>
                <a:gd name="connsiteX32" fmla="*/ 5255401 w 11305622"/>
                <a:gd name="connsiteY32" fmla="*/ 2984175 h 7512403"/>
                <a:gd name="connsiteX33" fmla="*/ 4155385 w 11305622"/>
                <a:gd name="connsiteY33" fmla="*/ 3350309 h 7512403"/>
                <a:gd name="connsiteX34" fmla="*/ 2894314 w 11305622"/>
                <a:gd name="connsiteY34" fmla="*/ 4002325 h 7512403"/>
                <a:gd name="connsiteX35" fmla="*/ 2644515 w 11305622"/>
                <a:gd name="connsiteY35" fmla="*/ 4108674 h 7512403"/>
                <a:gd name="connsiteX36" fmla="*/ 2461389 w 11305622"/>
                <a:gd name="connsiteY36" fmla="*/ 4108676 h 7512403"/>
                <a:gd name="connsiteX37" fmla="*/ 2108219 w 11305622"/>
                <a:gd name="connsiteY37" fmla="*/ 4226399 h 7512403"/>
                <a:gd name="connsiteX38" fmla="*/ 1892391 w 11305622"/>
                <a:gd name="connsiteY38" fmla="*/ 4327771 h 7512403"/>
                <a:gd name="connsiteX39" fmla="*/ 1562111 w 11305622"/>
                <a:gd name="connsiteY39" fmla="*/ 4445494 h 7512403"/>
                <a:gd name="connsiteX40" fmla="*/ 323356 w 11305622"/>
                <a:gd name="connsiteY40" fmla="*/ 4818773 h 7512403"/>
                <a:gd name="connsiteX41" fmla="*/ 30194 w 11305622"/>
                <a:gd name="connsiteY41" fmla="*/ 4870114 h 7512403"/>
                <a:gd name="connsiteX42" fmla="*/ 26364 w 11305622"/>
                <a:gd name="connsiteY42" fmla="*/ 4679641 h 7512403"/>
                <a:gd name="connsiteX43" fmla="*/ 527843 w 11305622"/>
                <a:gd name="connsiteY43" fmla="*/ 4550326 h 7512403"/>
                <a:gd name="connsiteX44" fmla="*/ 2382100 w 11305622"/>
                <a:gd name="connsiteY44" fmla="*/ 3991629 h 7512403"/>
                <a:gd name="connsiteX45" fmla="*/ 1246439 w 11305622"/>
                <a:gd name="connsiteY45" fmla="*/ 3616205 h 7512403"/>
                <a:gd name="connsiteX46" fmla="*/ 2785225 w 11305622"/>
                <a:gd name="connsiteY46" fmla="*/ 3816917 h 7512403"/>
                <a:gd name="connsiteX47" fmla="*/ 3669610 w 11305622"/>
                <a:gd name="connsiteY47" fmla="*/ 3397934 h 7512403"/>
                <a:gd name="connsiteX48" fmla="*/ 4688297 w 11305622"/>
                <a:gd name="connsiteY48" fmla="*/ 2845426 h 7512403"/>
                <a:gd name="connsiteX49" fmla="*/ 2659960 w 11305622"/>
                <a:gd name="connsiteY49" fmla="*/ 2874059 h 7512403"/>
                <a:gd name="connsiteX50" fmla="*/ 907360 w 11305622"/>
                <a:gd name="connsiteY50" fmla="*/ 2759759 h 7512403"/>
                <a:gd name="connsiteX51" fmla="*/ 35823 w 11305622"/>
                <a:gd name="connsiteY51" fmla="*/ 3231246 h 7512403"/>
                <a:gd name="connsiteX52" fmla="*/ 31060 w 11305622"/>
                <a:gd name="connsiteY52" fmla="*/ 2997884 h 7512403"/>
                <a:gd name="connsiteX53" fmla="*/ 602560 w 11305622"/>
                <a:gd name="connsiteY53" fmla="*/ 2597834 h 7512403"/>
                <a:gd name="connsiteX54" fmla="*/ 7248 w 11305622"/>
                <a:gd name="connsiteY54" fmla="*/ 2412097 h 7512403"/>
                <a:gd name="connsiteX55" fmla="*/ 35822 w 11305622"/>
                <a:gd name="connsiteY55" fmla="*/ 2195402 h 7512403"/>
                <a:gd name="connsiteX56" fmla="*/ 288235 w 11305622"/>
                <a:gd name="connsiteY56" fmla="*/ 2273984 h 7512403"/>
                <a:gd name="connsiteX0" fmla="*/ 288235 w 11305622"/>
                <a:gd name="connsiteY0" fmla="*/ 2278257 h 7516676"/>
                <a:gd name="connsiteX1" fmla="*/ 1078670 w 11305622"/>
                <a:gd name="connsiteY1" fmla="*/ 2422300 h 7516676"/>
                <a:gd name="connsiteX2" fmla="*/ 1248632 w 11305622"/>
                <a:gd name="connsiteY2" fmla="*/ 2493685 h 7516676"/>
                <a:gd name="connsiteX3" fmla="*/ 1745382 w 11305622"/>
                <a:gd name="connsiteY3" fmla="*/ 2514328 h 7516676"/>
                <a:gd name="connsiteX4" fmla="*/ 1948879 w 11305622"/>
                <a:gd name="connsiteY4" fmla="*/ 2469890 h 7516676"/>
                <a:gd name="connsiteX5" fmla="*/ 3469585 w 11305622"/>
                <a:gd name="connsiteY5" fmla="*/ 2478282 h 7516676"/>
                <a:gd name="connsiteX6" fmla="*/ 5917510 w 11305622"/>
                <a:gd name="connsiteY6" fmla="*/ 2287782 h 7516676"/>
                <a:gd name="connsiteX7" fmla="*/ 7623043 w 11305622"/>
                <a:gd name="connsiteY7" fmla="*/ 1866870 h 7516676"/>
                <a:gd name="connsiteX8" fmla="*/ 8257501 w 11305622"/>
                <a:gd name="connsiteY8" fmla="*/ 1205693 h 7516676"/>
                <a:gd name="connsiteX9" fmla="*/ 7412794 w 11305622"/>
                <a:gd name="connsiteY9" fmla="*/ 670710 h 7516676"/>
                <a:gd name="connsiteX10" fmla="*/ 8470210 w 11305622"/>
                <a:gd name="connsiteY10" fmla="*/ 830457 h 7516676"/>
                <a:gd name="connsiteX11" fmla="*/ 9275654 w 11305622"/>
                <a:gd name="connsiteY11" fmla="*/ 648088 h 7516676"/>
                <a:gd name="connsiteX12" fmla="*/ 10369267 w 11305622"/>
                <a:gd name="connsiteY12" fmla="*/ 736411 h 7516676"/>
                <a:gd name="connsiteX13" fmla="*/ 10434967 w 11305622"/>
                <a:gd name="connsiteY13" fmla="*/ 4331 h 7516676"/>
                <a:gd name="connsiteX14" fmla="*/ 11041405 w 11305622"/>
                <a:gd name="connsiteY14" fmla="*/ 686279 h 7516676"/>
                <a:gd name="connsiteX15" fmla="*/ 11298444 w 11305622"/>
                <a:gd name="connsiteY15" fmla="*/ 1196306 h 7516676"/>
                <a:gd name="connsiteX16" fmla="*/ 11276047 w 11305622"/>
                <a:gd name="connsiteY16" fmla="*/ 3326147 h 7516676"/>
                <a:gd name="connsiteX17" fmla="*/ 11185817 w 11305622"/>
                <a:gd name="connsiteY17" fmla="*/ 4706534 h 7516676"/>
                <a:gd name="connsiteX18" fmla="*/ 10759838 w 11305622"/>
                <a:gd name="connsiteY18" fmla="*/ 5147609 h 7516676"/>
                <a:gd name="connsiteX19" fmla="*/ 10744694 w 11305622"/>
                <a:gd name="connsiteY19" fmla="*/ 5729567 h 7516676"/>
                <a:gd name="connsiteX20" fmla="*/ 10904249 w 11305622"/>
                <a:gd name="connsiteY20" fmla="*/ 6790143 h 7516676"/>
                <a:gd name="connsiteX21" fmla="*/ 10969949 w 11305622"/>
                <a:gd name="connsiteY21" fmla="*/ 7409596 h 7516676"/>
                <a:gd name="connsiteX22" fmla="*/ 10416195 w 11305622"/>
                <a:gd name="connsiteY22" fmla="*/ 7512837 h 7516676"/>
                <a:gd name="connsiteX23" fmla="*/ 10341110 w 11305622"/>
                <a:gd name="connsiteY23" fmla="*/ 7343896 h 7516676"/>
                <a:gd name="connsiteX24" fmla="*/ 9881215 w 11305622"/>
                <a:gd name="connsiteY24" fmla="*/ 6029908 h 7516676"/>
                <a:gd name="connsiteX25" fmla="*/ 9463669 w 11305622"/>
                <a:gd name="connsiteY25" fmla="*/ 5539863 h 7516676"/>
                <a:gd name="connsiteX26" fmla="*/ 8277787 w 11305622"/>
                <a:gd name="connsiteY26" fmla="*/ 5184781 h 7516676"/>
                <a:gd name="connsiteX27" fmla="*/ 7561389 w 11305622"/>
                <a:gd name="connsiteY27" fmla="*/ 4118168 h 7516676"/>
                <a:gd name="connsiteX28" fmla="*/ 7288390 w 11305622"/>
                <a:gd name="connsiteY28" fmla="*/ 3115739 h 7516676"/>
                <a:gd name="connsiteX29" fmla="*/ 7269922 w 11305622"/>
                <a:gd name="connsiteY29" fmla="*/ 2662044 h 7516676"/>
                <a:gd name="connsiteX30" fmla="*/ 6916520 w 11305622"/>
                <a:gd name="connsiteY30" fmla="*/ 2660372 h 7516676"/>
                <a:gd name="connsiteX31" fmla="*/ 6421319 w 11305622"/>
                <a:gd name="connsiteY31" fmla="*/ 2759912 h 7516676"/>
                <a:gd name="connsiteX32" fmla="*/ 5941812 w 11305622"/>
                <a:gd name="connsiteY32" fmla="*/ 2825969 h 7516676"/>
                <a:gd name="connsiteX33" fmla="*/ 5255401 w 11305622"/>
                <a:gd name="connsiteY33" fmla="*/ 2988448 h 7516676"/>
                <a:gd name="connsiteX34" fmla="*/ 4155385 w 11305622"/>
                <a:gd name="connsiteY34" fmla="*/ 3354582 h 7516676"/>
                <a:gd name="connsiteX35" fmla="*/ 2894314 w 11305622"/>
                <a:gd name="connsiteY35" fmla="*/ 4006598 h 7516676"/>
                <a:gd name="connsiteX36" fmla="*/ 2644515 w 11305622"/>
                <a:gd name="connsiteY36" fmla="*/ 4112947 h 7516676"/>
                <a:gd name="connsiteX37" fmla="*/ 2461389 w 11305622"/>
                <a:gd name="connsiteY37" fmla="*/ 4112949 h 7516676"/>
                <a:gd name="connsiteX38" fmla="*/ 2108219 w 11305622"/>
                <a:gd name="connsiteY38" fmla="*/ 4230672 h 7516676"/>
                <a:gd name="connsiteX39" fmla="*/ 1892391 w 11305622"/>
                <a:gd name="connsiteY39" fmla="*/ 4332044 h 7516676"/>
                <a:gd name="connsiteX40" fmla="*/ 1562111 w 11305622"/>
                <a:gd name="connsiteY40" fmla="*/ 4449767 h 7516676"/>
                <a:gd name="connsiteX41" fmla="*/ 323356 w 11305622"/>
                <a:gd name="connsiteY41" fmla="*/ 4823046 h 7516676"/>
                <a:gd name="connsiteX42" fmla="*/ 30194 w 11305622"/>
                <a:gd name="connsiteY42" fmla="*/ 4874387 h 7516676"/>
                <a:gd name="connsiteX43" fmla="*/ 26364 w 11305622"/>
                <a:gd name="connsiteY43" fmla="*/ 4683914 h 7516676"/>
                <a:gd name="connsiteX44" fmla="*/ 527843 w 11305622"/>
                <a:gd name="connsiteY44" fmla="*/ 4554599 h 7516676"/>
                <a:gd name="connsiteX45" fmla="*/ 2382100 w 11305622"/>
                <a:gd name="connsiteY45" fmla="*/ 3995902 h 7516676"/>
                <a:gd name="connsiteX46" fmla="*/ 1246439 w 11305622"/>
                <a:gd name="connsiteY46" fmla="*/ 3620478 h 7516676"/>
                <a:gd name="connsiteX47" fmla="*/ 2785225 w 11305622"/>
                <a:gd name="connsiteY47" fmla="*/ 3821190 h 7516676"/>
                <a:gd name="connsiteX48" fmla="*/ 3669610 w 11305622"/>
                <a:gd name="connsiteY48" fmla="*/ 3402207 h 7516676"/>
                <a:gd name="connsiteX49" fmla="*/ 4688297 w 11305622"/>
                <a:gd name="connsiteY49" fmla="*/ 2849699 h 7516676"/>
                <a:gd name="connsiteX50" fmla="*/ 2659960 w 11305622"/>
                <a:gd name="connsiteY50" fmla="*/ 2878332 h 7516676"/>
                <a:gd name="connsiteX51" fmla="*/ 907360 w 11305622"/>
                <a:gd name="connsiteY51" fmla="*/ 2764032 h 7516676"/>
                <a:gd name="connsiteX52" fmla="*/ 35823 w 11305622"/>
                <a:gd name="connsiteY52" fmla="*/ 3235519 h 7516676"/>
                <a:gd name="connsiteX53" fmla="*/ 31060 w 11305622"/>
                <a:gd name="connsiteY53" fmla="*/ 3002157 h 7516676"/>
                <a:gd name="connsiteX54" fmla="*/ 602560 w 11305622"/>
                <a:gd name="connsiteY54" fmla="*/ 2602107 h 7516676"/>
                <a:gd name="connsiteX55" fmla="*/ 7248 w 11305622"/>
                <a:gd name="connsiteY55" fmla="*/ 2416370 h 7516676"/>
                <a:gd name="connsiteX56" fmla="*/ 35822 w 11305622"/>
                <a:gd name="connsiteY56" fmla="*/ 2199675 h 7516676"/>
                <a:gd name="connsiteX57" fmla="*/ 288235 w 11305622"/>
                <a:gd name="connsiteY57" fmla="*/ 2278257 h 7516676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7412794 w 11305622"/>
                <a:gd name="connsiteY9" fmla="*/ 666998 h 7512964"/>
                <a:gd name="connsiteX10" fmla="*/ 8470210 w 11305622"/>
                <a:gd name="connsiteY10" fmla="*/ 826745 h 7512964"/>
                <a:gd name="connsiteX11" fmla="*/ 9275654 w 11305622"/>
                <a:gd name="connsiteY11" fmla="*/ 644376 h 7512964"/>
                <a:gd name="connsiteX12" fmla="*/ 10369267 w 11305622"/>
                <a:gd name="connsiteY12" fmla="*/ 732699 h 7512964"/>
                <a:gd name="connsiteX13" fmla="*/ 10434967 w 11305622"/>
                <a:gd name="connsiteY13" fmla="*/ 619 h 7512964"/>
                <a:gd name="connsiteX14" fmla="*/ 10707150 w 11305622"/>
                <a:gd name="connsiteY14" fmla="*/ 742084 h 7512964"/>
                <a:gd name="connsiteX15" fmla="*/ 11041405 w 11305622"/>
                <a:gd name="connsiteY15" fmla="*/ 682567 h 7512964"/>
                <a:gd name="connsiteX16" fmla="*/ 11298444 w 11305622"/>
                <a:gd name="connsiteY16" fmla="*/ 1192594 h 7512964"/>
                <a:gd name="connsiteX17" fmla="*/ 11276047 w 11305622"/>
                <a:gd name="connsiteY17" fmla="*/ 3322435 h 7512964"/>
                <a:gd name="connsiteX18" fmla="*/ 11185817 w 11305622"/>
                <a:gd name="connsiteY18" fmla="*/ 4702822 h 7512964"/>
                <a:gd name="connsiteX19" fmla="*/ 10759838 w 11305622"/>
                <a:gd name="connsiteY19" fmla="*/ 5143897 h 7512964"/>
                <a:gd name="connsiteX20" fmla="*/ 10744694 w 11305622"/>
                <a:gd name="connsiteY20" fmla="*/ 5725855 h 7512964"/>
                <a:gd name="connsiteX21" fmla="*/ 10904249 w 11305622"/>
                <a:gd name="connsiteY21" fmla="*/ 6786431 h 7512964"/>
                <a:gd name="connsiteX22" fmla="*/ 10969949 w 11305622"/>
                <a:gd name="connsiteY22" fmla="*/ 7405884 h 7512964"/>
                <a:gd name="connsiteX23" fmla="*/ 10416195 w 11305622"/>
                <a:gd name="connsiteY23" fmla="*/ 7509125 h 7512964"/>
                <a:gd name="connsiteX24" fmla="*/ 10341110 w 11305622"/>
                <a:gd name="connsiteY24" fmla="*/ 7340184 h 7512964"/>
                <a:gd name="connsiteX25" fmla="*/ 9881215 w 11305622"/>
                <a:gd name="connsiteY25" fmla="*/ 6026196 h 7512964"/>
                <a:gd name="connsiteX26" fmla="*/ 9463669 w 11305622"/>
                <a:gd name="connsiteY26" fmla="*/ 5536151 h 7512964"/>
                <a:gd name="connsiteX27" fmla="*/ 8277787 w 11305622"/>
                <a:gd name="connsiteY27" fmla="*/ 5181069 h 7512964"/>
                <a:gd name="connsiteX28" fmla="*/ 7561389 w 11305622"/>
                <a:gd name="connsiteY28" fmla="*/ 4114456 h 7512964"/>
                <a:gd name="connsiteX29" fmla="*/ 7288390 w 11305622"/>
                <a:gd name="connsiteY29" fmla="*/ 3112027 h 7512964"/>
                <a:gd name="connsiteX30" fmla="*/ 7269922 w 11305622"/>
                <a:gd name="connsiteY30" fmla="*/ 2658332 h 7512964"/>
                <a:gd name="connsiteX31" fmla="*/ 6916520 w 11305622"/>
                <a:gd name="connsiteY31" fmla="*/ 2656660 h 7512964"/>
                <a:gd name="connsiteX32" fmla="*/ 6421319 w 11305622"/>
                <a:gd name="connsiteY32" fmla="*/ 2756200 h 7512964"/>
                <a:gd name="connsiteX33" fmla="*/ 5941812 w 11305622"/>
                <a:gd name="connsiteY33" fmla="*/ 2822257 h 7512964"/>
                <a:gd name="connsiteX34" fmla="*/ 5255401 w 11305622"/>
                <a:gd name="connsiteY34" fmla="*/ 2984736 h 7512964"/>
                <a:gd name="connsiteX35" fmla="*/ 4155385 w 11305622"/>
                <a:gd name="connsiteY35" fmla="*/ 3350870 h 7512964"/>
                <a:gd name="connsiteX36" fmla="*/ 2894314 w 11305622"/>
                <a:gd name="connsiteY36" fmla="*/ 4002886 h 7512964"/>
                <a:gd name="connsiteX37" fmla="*/ 2644515 w 11305622"/>
                <a:gd name="connsiteY37" fmla="*/ 4109235 h 7512964"/>
                <a:gd name="connsiteX38" fmla="*/ 2461389 w 11305622"/>
                <a:gd name="connsiteY38" fmla="*/ 4109237 h 7512964"/>
                <a:gd name="connsiteX39" fmla="*/ 2108219 w 11305622"/>
                <a:gd name="connsiteY39" fmla="*/ 4226960 h 7512964"/>
                <a:gd name="connsiteX40" fmla="*/ 1892391 w 11305622"/>
                <a:gd name="connsiteY40" fmla="*/ 4328332 h 7512964"/>
                <a:gd name="connsiteX41" fmla="*/ 1562111 w 11305622"/>
                <a:gd name="connsiteY41" fmla="*/ 4446055 h 7512964"/>
                <a:gd name="connsiteX42" fmla="*/ 323356 w 11305622"/>
                <a:gd name="connsiteY42" fmla="*/ 4819334 h 7512964"/>
                <a:gd name="connsiteX43" fmla="*/ 30194 w 11305622"/>
                <a:gd name="connsiteY43" fmla="*/ 4870675 h 7512964"/>
                <a:gd name="connsiteX44" fmla="*/ 26364 w 11305622"/>
                <a:gd name="connsiteY44" fmla="*/ 4680202 h 7512964"/>
                <a:gd name="connsiteX45" fmla="*/ 527843 w 11305622"/>
                <a:gd name="connsiteY45" fmla="*/ 4550887 h 7512964"/>
                <a:gd name="connsiteX46" fmla="*/ 2382100 w 11305622"/>
                <a:gd name="connsiteY46" fmla="*/ 3992190 h 7512964"/>
                <a:gd name="connsiteX47" fmla="*/ 1246439 w 11305622"/>
                <a:gd name="connsiteY47" fmla="*/ 3616766 h 7512964"/>
                <a:gd name="connsiteX48" fmla="*/ 2785225 w 11305622"/>
                <a:gd name="connsiteY48" fmla="*/ 3817478 h 7512964"/>
                <a:gd name="connsiteX49" fmla="*/ 3669610 w 11305622"/>
                <a:gd name="connsiteY49" fmla="*/ 3398495 h 7512964"/>
                <a:gd name="connsiteX50" fmla="*/ 4688297 w 11305622"/>
                <a:gd name="connsiteY50" fmla="*/ 2845987 h 7512964"/>
                <a:gd name="connsiteX51" fmla="*/ 2659960 w 11305622"/>
                <a:gd name="connsiteY51" fmla="*/ 2874620 h 7512964"/>
                <a:gd name="connsiteX52" fmla="*/ 907360 w 11305622"/>
                <a:gd name="connsiteY52" fmla="*/ 2760320 h 7512964"/>
                <a:gd name="connsiteX53" fmla="*/ 35823 w 11305622"/>
                <a:gd name="connsiteY53" fmla="*/ 3231807 h 7512964"/>
                <a:gd name="connsiteX54" fmla="*/ 31060 w 11305622"/>
                <a:gd name="connsiteY54" fmla="*/ 2998445 h 7512964"/>
                <a:gd name="connsiteX55" fmla="*/ 602560 w 11305622"/>
                <a:gd name="connsiteY55" fmla="*/ 2598395 h 7512964"/>
                <a:gd name="connsiteX56" fmla="*/ 7248 w 11305622"/>
                <a:gd name="connsiteY56" fmla="*/ 2412658 h 7512964"/>
                <a:gd name="connsiteX57" fmla="*/ 35822 w 11305622"/>
                <a:gd name="connsiteY57" fmla="*/ 2195963 h 7512964"/>
                <a:gd name="connsiteX58" fmla="*/ 288235 w 11305622"/>
                <a:gd name="connsiteY58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7412794 w 11305622"/>
                <a:gd name="connsiteY9" fmla="*/ 666998 h 7512964"/>
                <a:gd name="connsiteX10" fmla="*/ 8470210 w 11305622"/>
                <a:gd name="connsiteY10" fmla="*/ 826745 h 7512964"/>
                <a:gd name="connsiteX11" fmla="*/ 9275654 w 11305622"/>
                <a:gd name="connsiteY11" fmla="*/ 644376 h 7512964"/>
                <a:gd name="connsiteX12" fmla="*/ 10369267 w 11305622"/>
                <a:gd name="connsiteY12" fmla="*/ 732699 h 7512964"/>
                <a:gd name="connsiteX13" fmla="*/ 10434967 w 11305622"/>
                <a:gd name="connsiteY13" fmla="*/ 619 h 7512964"/>
                <a:gd name="connsiteX14" fmla="*/ 10707150 w 11305622"/>
                <a:gd name="connsiteY14" fmla="*/ 742084 h 7512964"/>
                <a:gd name="connsiteX15" fmla="*/ 11163418 w 11305622"/>
                <a:gd name="connsiteY15" fmla="*/ 673182 h 7512964"/>
                <a:gd name="connsiteX16" fmla="*/ 11298444 w 11305622"/>
                <a:gd name="connsiteY16" fmla="*/ 1192594 h 7512964"/>
                <a:gd name="connsiteX17" fmla="*/ 11276047 w 11305622"/>
                <a:gd name="connsiteY17" fmla="*/ 3322435 h 7512964"/>
                <a:gd name="connsiteX18" fmla="*/ 11185817 w 11305622"/>
                <a:gd name="connsiteY18" fmla="*/ 4702822 h 7512964"/>
                <a:gd name="connsiteX19" fmla="*/ 10759838 w 11305622"/>
                <a:gd name="connsiteY19" fmla="*/ 5143897 h 7512964"/>
                <a:gd name="connsiteX20" fmla="*/ 10744694 w 11305622"/>
                <a:gd name="connsiteY20" fmla="*/ 5725855 h 7512964"/>
                <a:gd name="connsiteX21" fmla="*/ 10904249 w 11305622"/>
                <a:gd name="connsiteY21" fmla="*/ 6786431 h 7512964"/>
                <a:gd name="connsiteX22" fmla="*/ 10969949 w 11305622"/>
                <a:gd name="connsiteY22" fmla="*/ 7405884 h 7512964"/>
                <a:gd name="connsiteX23" fmla="*/ 10416195 w 11305622"/>
                <a:gd name="connsiteY23" fmla="*/ 7509125 h 7512964"/>
                <a:gd name="connsiteX24" fmla="*/ 10341110 w 11305622"/>
                <a:gd name="connsiteY24" fmla="*/ 7340184 h 7512964"/>
                <a:gd name="connsiteX25" fmla="*/ 9881215 w 11305622"/>
                <a:gd name="connsiteY25" fmla="*/ 6026196 h 7512964"/>
                <a:gd name="connsiteX26" fmla="*/ 9463669 w 11305622"/>
                <a:gd name="connsiteY26" fmla="*/ 5536151 h 7512964"/>
                <a:gd name="connsiteX27" fmla="*/ 8277787 w 11305622"/>
                <a:gd name="connsiteY27" fmla="*/ 5181069 h 7512964"/>
                <a:gd name="connsiteX28" fmla="*/ 7561389 w 11305622"/>
                <a:gd name="connsiteY28" fmla="*/ 4114456 h 7512964"/>
                <a:gd name="connsiteX29" fmla="*/ 7288390 w 11305622"/>
                <a:gd name="connsiteY29" fmla="*/ 3112027 h 7512964"/>
                <a:gd name="connsiteX30" fmla="*/ 7269922 w 11305622"/>
                <a:gd name="connsiteY30" fmla="*/ 2658332 h 7512964"/>
                <a:gd name="connsiteX31" fmla="*/ 6916520 w 11305622"/>
                <a:gd name="connsiteY31" fmla="*/ 2656660 h 7512964"/>
                <a:gd name="connsiteX32" fmla="*/ 6421319 w 11305622"/>
                <a:gd name="connsiteY32" fmla="*/ 2756200 h 7512964"/>
                <a:gd name="connsiteX33" fmla="*/ 5941812 w 11305622"/>
                <a:gd name="connsiteY33" fmla="*/ 2822257 h 7512964"/>
                <a:gd name="connsiteX34" fmla="*/ 5255401 w 11305622"/>
                <a:gd name="connsiteY34" fmla="*/ 2984736 h 7512964"/>
                <a:gd name="connsiteX35" fmla="*/ 4155385 w 11305622"/>
                <a:gd name="connsiteY35" fmla="*/ 3350870 h 7512964"/>
                <a:gd name="connsiteX36" fmla="*/ 2894314 w 11305622"/>
                <a:gd name="connsiteY36" fmla="*/ 4002886 h 7512964"/>
                <a:gd name="connsiteX37" fmla="*/ 2644515 w 11305622"/>
                <a:gd name="connsiteY37" fmla="*/ 4109235 h 7512964"/>
                <a:gd name="connsiteX38" fmla="*/ 2461389 w 11305622"/>
                <a:gd name="connsiteY38" fmla="*/ 4109237 h 7512964"/>
                <a:gd name="connsiteX39" fmla="*/ 2108219 w 11305622"/>
                <a:gd name="connsiteY39" fmla="*/ 4226960 h 7512964"/>
                <a:gd name="connsiteX40" fmla="*/ 1892391 w 11305622"/>
                <a:gd name="connsiteY40" fmla="*/ 4328332 h 7512964"/>
                <a:gd name="connsiteX41" fmla="*/ 1562111 w 11305622"/>
                <a:gd name="connsiteY41" fmla="*/ 4446055 h 7512964"/>
                <a:gd name="connsiteX42" fmla="*/ 323356 w 11305622"/>
                <a:gd name="connsiteY42" fmla="*/ 4819334 h 7512964"/>
                <a:gd name="connsiteX43" fmla="*/ 30194 w 11305622"/>
                <a:gd name="connsiteY43" fmla="*/ 4870675 h 7512964"/>
                <a:gd name="connsiteX44" fmla="*/ 26364 w 11305622"/>
                <a:gd name="connsiteY44" fmla="*/ 4680202 h 7512964"/>
                <a:gd name="connsiteX45" fmla="*/ 527843 w 11305622"/>
                <a:gd name="connsiteY45" fmla="*/ 4550887 h 7512964"/>
                <a:gd name="connsiteX46" fmla="*/ 2382100 w 11305622"/>
                <a:gd name="connsiteY46" fmla="*/ 3992190 h 7512964"/>
                <a:gd name="connsiteX47" fmla="*/ 1246439 w 11305622"/>
                <a:gd name="connsiteY47" fmla="*/ 3616766 h 7512964"/>
                <a:gd name="connsiteX48" fmla="*/ 2785225 w 11305622"/>
                <a:gd name="connsiteY48" fmla="*/ 3817478 h 7512964"/>
                <a:gd name="connsiteX49" fmla="*/ 3669610 w 11305622"/>
                <a:gd name="connsiteY49" fmla="*/ 3398495 h 7512964"/>
                <a:gd name="connsiteX50" fmla="*/ 4688297 w 11305622"/>
                <a:gd name="connsiteY50" fmla="*/ 2845987 h 7512964"/>
                <a:gd name="connsiteX51" fmla="*/ 2659960 w 11305622"/>
                <a:gd name="connsiteY51" fmla="*/ 2874620 h 7512964"/>
                <a:gd name="connsiteX52" fmla="*/ 907360 w 11305622"/>
                <a:gd name="connsiteY52" fmla="*/ 2760320 h 7512964"/>
                <a:gd name="connsiteX53" fmla="*/ 35823 w 11305622"/>
                <a:gd name="connsiteY53" fmla="*/ 3231807 h 7512964"/>
                <a:gd name="connsiteX54" fmla="*/ 31060 w 11305622"/>
                <a:gd name="connsiteY54" fmla="*/ 2998445 h 7512964"/>
                <a:gd name="connsiteX55" fmla="*/ 602560 w 11305622"/>
                <a:gd name="connsiteY55" fmla="*/ 2598395 h 7512964"/>
                <a:gd name="connsiteX56" fmla="*/ 7248 w 11305622"/>
                <a:gd name="connsiteY56" fmla="*/ 2412658 h 7512964"/>
                <a:gd name="connsiteX57" fmla="*/ 35822 w 11305622"/>
                <a:gd name="connsiteY57" fmla="*/ 2195963 h 7512964"/>
                <a:gd name="connsiteX58" fmla="*/ 288235 w 11305622"/>
                <a:gd name="connsiteY58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5939251 w 11305622"/>
                <a:gd name="connsiteY9" fmla="*/ 601299 h 7512964"/>
                <a:gd name="connsiteX10" fmla="*/ 8470210 w 11305622"/>
                <a:gd name="connsiteY10" fmla="*/ 826745 h 7512964"/>
                <a:gd name="connsiteX11" fmla="*/ 9275654 w 11305622"/>
                <a:gd name="connsiteY11" fmla="*/ 644376 h 7512964"/>
                <a:gd name="connsiteX12" fmla="*/ 10369267 w 11305622"/>
                <a:gd name="connsiteY12" fmla="*/ 732699 h 7512964"/>
                <a:gd name="connsiteX13" fmla="*/ 10434967 w 11305622"/>
                <a:gd name="connsiteY13" fmla="*/ 619 h 7512964"/>
                <a:gd name="connsiteX14" fmla="*/ 10707150 w 11305622"/>
                <a:gd name="connsiteY14" fmla="*/ 742084 h 7512964"/>
                <a:gd name="connsiteX15" fmla="*/ 11163418 w 11305622"/>
                <a:gd name="connsiteY15" fmla="*/ 673182 h 7512964"/>
                <a:gd name="connsiteX16" fmla="*/ 11298444 w 11305622"/>
                <a:gd name="connsiteY16" fmla="*/ 1192594 h 7512964"/>
                <a:gd name="connsiteX17" fmla="*/ 11276047 w 11305622"/>
                <a:gd name="connsiteY17" fmla="*/ 3322435 h 7512964"/>
                <a:gd name="connsiteX18" fmla="*/ 11185817 w 11305622"/>
                <a:gd name="connsiteY18" fmla="*/ 4702822 h 7512964"/>
                <a:gd name="connsiteX19" fmla="*/ 10759838 w 11305622"/>
                <a:gd name="connsiteY19" fmla="*/ 5143897 h 7512964"/>
                <a:gd name="connsiteX20" fmla="*/ 10744694 w 11305622"/>
                <a:gd name="connsiteY20" fmla="*/ 5725855 h 7512964"/>
                <a:gd name="connsiteX21" fmla="*/ 10904249 w 11305622"/>
                <a:gd name="connsiteY21" fmla="*/ 6786431 h 7512964"/>
                <a:gd name="connsiteX22" fmla="*/ 10969949 w 11305622"/>
                <a:gd name="connsiteY22" fmla="*/ 7405884 h 7512964"/>
                <a:gd name="connsiteX23" fmla="*/ 10416195 w 11305622"/>
                <a:gd name="connsiteY23" fmla="*/ 7509125 h 7512964"/>
                <a:gd name="connsiteX24" fmla="*/ 10341110 w 11305622"/>
                <a:gd name="connsiteY24" fmla="*/ 7340184 h 7512964"/>
                <a:gd name="connsiteX25" fmla="*/ 9881215 w 11305622"/>
                <a:gd name="connsiteY25" fmla="*/ 6026196 h 7512964"/>
                <a:gd name="connsiteX26" fmla="*/ 9463669 w 11305622"/>
                <a:gd name="connsiteY26" fmla="*/ 5536151 h 7512964"/>
                <a:gd name="connsiteX27" fmla="*/ 8277787 w 11305622"/>
                <a:gd name="connsiteY27" fmla="*/ 5181069 h 7512964"/>
                <a:gd name="connsiteX28" fmla="*/ 7561389 w 11305622"/>
                <a:gd name="connsiteY28" fmla="*/ 4114456 h 7512964"/>
                <a:gd name="connsiteX29" fmla="*/ 7288390 w 11305622"/>
                <a:gd name="connsiteY29" fmla="*/ 3112027 h 7512964"/>
                <a:gd name="connsiteX30" fmla="*/ 7269922 w 11305622"/>
                <a:gd name="connsiteY30" fmla="*/ 2658332 h 7512964"/>
                <a:gd name="connsiteX31" fmla="*/ 6916520 w 11305622"/>
                <a:gd name="connsiteY31" fmla="*/ 2656660 h 7512964"/>
                <a:gd name="connsiteX32" fmla="*/ 6421319 w 11305622"/>
                <a:gd name="connsiteY32" fmla="*/ 2756200 h 7512964"/>
                <a:gd name="connsiteX33" fmla="*/ 5941812 w 11305622"/>
                <a:gd name="connsiteY33" fmla="*/ 2822257 h 7512964"/>
                <a:gd name="connsiteX34" fmla="*/ 5255401 w 11305622"/>
                <a:gd name="connsiteY34" fmla="*/ 2984736 h 7512964"/>
                <a:gd name="connsiteX35" fmla="*/ 4155385 w 11305622"/>
                <a:gd name="connsiteY35" fmla="*/ 3350870 h 7512964"/>
                <a:gd name="connsiteX36" fmla="*/ 2894314 w 11305622"/>
                <a:gd name="connsiteY36" fmla="*/ 4002886 h 7512964"/>
                <a:gd name="connsiteX37" fmla="*/ 2644515 w 11305622"/>
                <a:gd name="connsiteY37" fmla="*/ 4109235 h 7512964"/>
                <a:gd name="connsiteX38" fmla="*/ 2461389 w 11305622"/>
                <a:gd name="connsiteY38" fmla="*/ 4109237 h 7512964"/>
                <a:gd name="connsiteX39" fmla="*/ 2108219 w 11305622"/>
                <a:gd name="connsiteY39" fmla="*/ 4226960 h 7512964"/>
                <a:gd name="connsiteX40" fmla="*/ 1892391 w 11305622"/>
                <a:gd name="connsiteY40" fmla="*/ 4328332 h 7512964"/>
                <a:gd name="connsiteX41" fmla="*/ 1562111 w 11305622"/>
                <a:gd name="connsiteY41" fmla="*/ 4446055 h 7512964"/>
                <a:gd name="connsiteX42" fmla="*/ 323356 w 11305622"/>
                <a:gd name="connsiteY42" fmla="*/ 4819334 h 7512964"/>
                <a:gd name="connsiteX43" fmla="*/ 30194 w 11305622"/>
                <a:gd name="connsiteY43" fmla="*/ 4870675 h 7512964"/>
                <a:gd name="connsiteX44" fmla="*/ 26364 w 11305622"/>
                <a:gd name="connsiteY44" fmla="*/ 4680202 h 7512964"/>
                <a:gd name="connsiteX45" fmla="*/ 527843 w 11305622"/>
                <a:gd name="connsiteY45" fmla="*/ 4550887 h 7512964"/>
                <a:gd name="connsiteX46" fmla="*/ 2382100 w 11305622"/>
                <a:gd name="connsiteY46" fmla="*/ 3992190 h 7512964"/>
                <a:gd name="connsiteX47" fmla="*/ 1246439 w 11305622"/>
                <a:gd name="connsiteY47" fmla="*/ 3616766 h 7512964"/>
                <a:gd name="connsiteX48" fmla="*/ 2785225 w 11305622"/>
                <a:gd name="connsiteY48" fmla="*/ 3817478 h 7512964"/>
                <a:gd name="connsiteX49" fmla="*/ 3669610 w 11305622"/>
                <a:gd name="connsiteY49" fmla="*/ 3398495 h 7512964"/>
                <a:gd name="connsiteX50" fmla="*/ 4688297 w 11305622"/>
                <a:gd name="connsiteY50" fmla="*/ 2845987 h 7512964"/>
                <a:gd name="connsiteX51" fmla="*/ 2659960 w 11305622"/>
                <a:gd name="connsiteY51" fmla="*/ 2874620 h 7512964"/>
                <a:gd name="connsiteX52" fmla="*/ 907360 w 11305622"/>
                <a:gd name="connsiteY52" fmla="*/ 2760320 h 7512964"/>
                <a:gd name="connsiteX53" fmla="*/ 35823 w 11305622"/>
                <a:gd name="connsiteY53" fmla="*/ 3231807 h 7512964"/>
                <a:gd name="connsiteX54" fmla="*/ 31060 w 11305622"/>
                <a:gd name="connsiteY54" fmla="*/ 2998445 h 7512964"/>
                <a:gd name="connsiteX55" fmla="*/ 602560 w 11305622"/>
                <a:gd name="connsiteY55" fmla="*/ 2598395 h 7512964"/>
                <a:gd name="connsiteX56" fmla="*/ 7248 w 11305622"/>
                <a:gd name="connsiteY56" fmla="*/ 2412658 h 7512964"/>
                <a:gd name="connsiteX57" fmla="*/ 35822 w 11305622"/>
                <a:gd name="connsiteY57" fmla="*/ 2195963 h 7512964"/>
                <a:gd name="connsiteX58" fmla="*/ 288235 w 11305622"/>
                <a:gd name="connsiteY58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5939251 w 11305622"/>
                <a:gd name="connsiteY9" fmla="*/ 601299 h 7512964"/>
                <a:gd name="connsiteX10" fmla="*/ 7159382 w 11305622"/>
                <a:gd name="connsiteY10" fmla="*/ 638841 h 7512964"/>
                <a:gd name="connsiteX11" fmla="*/ 8470210 w 11305622"/>
                <a:gd name="connsiteY11" fmla="*/ 826745 h 7512964"/>
                <a:gd name="connsiteX12" fmla="*/ 9275654 w 11305622"/>
                <a:gd name="connsiteY12" fmla="*/ 644376 h 7512964"/>
                <a:gd name="connsiteX13" fmla="*/ 10369267 w 11305622"/>
                <a:gd name="connsiteY13" fmla="*/ 732699 h 7512964"/>
                <a:gd name="connsiteX14" fmla="*/ 10434967 w 11305622"/>
                <a:gd name="connsiteY14" fmla="*/ 619 h 7512964"/>
                <a:gd name="connsiteX15" fmla="*/ 10707150 w 11305622"/>
                <a:gd name="connsiteY15" fmla="*/ 742084 h 7512964"/>
                <a:gd name="connsiteX16" fmla="*/ 11163418 w 11305622"/>
                <a:gd name="connsiteY16" fmla="*/ 673182 h 7512964"/>
                <a:gd name="connsiteX17" fmla="*/ 11298444 w 11305622"/>
                <a:gd name="connsiteY17" fmla="*/ 1192594 h 7512964"/>
                <a:gd name="connsiteX18" fmla="*/ 11276047 w 11305622"/>
                <a:gd name="connsiteY18" fmla="*/ 3322435 h 7512964"/>
                <a:gd name="connsiteX19" fmla="*/ 11185817 w 11305622"/>
                <a:gd name="connsiteY19" fmla="*/ 4702822 h 7512964"/>
                <a:gd name="connsiteX20" fmla="*/ 10759838 w 11305622"/>
                <a:gd name="connsiteY20" fmla="*/ 5143897 h 7512964"/>
                <a:gd name="connsiteX21" fmla="*/ 10744694 w 11305622"/>
                <a:gd name="connsiteY21" fmla="*/ 5725855 h 7512964"/>
                <a:gd name="connsiteX22" fmla="*/ 10904249 w 11305622"/>
                <a:gd name="connsiteY22" fmla="*/ 6786431 h 7512964"/>
                <a:gd name="connsiteX23" fmla="*/ 10969949 w 11305622"/>
                <a:gd name="connsiteY23" fmla="*/ 7405884 h 7512964"/>
                <a:gd name="connsiteX24" fmla="*/ 10416195 w 11305622"/>
                <a:gd name="connsiteY24" fmla="*/ 7509125 h 7512964"/>
                <a:gd name="connsiteX25" fmla="*/ 10341110 w 11305622"/>
                <a:gd name="connsiteY25" fmla="*/ 7340184 h 7512964"/>
                <a:gd name="connsiteX26" fmla="*/ 9881215 w 11305622"/>
                <a:gd name="connsiteY26" fmla="*/ 6026196 h 7512964"/>
                <a:gd name="connsiteX27" fmla="*/ 9463669 w 11305622"/>
                <a:gd name="connsiteY27" fmla="*/ 5536151 h 7512964"/>
                <a:gd name="connsiteX28" fmla="*/ 8277787 w 11305622"/>
                <a:gd name="connsiteY28" fmla="*/ 5181069 h 7512964"/>
                <a:gd name="connsiteX29" fmla="*/ 7561389 w 11305622"/>
                <a:gd name="connsiteY29" fmla="*/ 4114456 h 7512964"/>
                <a:gd name="connsiteX30" fmla="*/ 7288390 w 11305622"/>
                <a:gd name="connsiteY30" fmla="*/ 3112027 h 7512964"/>
                <a:gd name="connsiteX31" fmla="*/ 7269922 w 11305622"/>
                <a:gd name="connsiteY31" fmla="*/ 2658332 h 7512964"/>
                <a:gd name="connsiteX32" fmla="*/ 6916520 w 11305622"/>
                <a:gd name="connsiteY32" fmla="*/ 2656660 h 7512964"/>
                <a:gd name="connsiteX33" fmla="*/ 6421319 w 11305622"/>
                <a:gd name="connsiteY33" fmla="*/ 2756200 h 7512964"/>
                <a:gd name="connsiteX34" fmla="*/ 5941812 w 11305622"/>
                <a:gd name="connsiteY34" fmla="*/ 2822257 h 7512964"/>
                <a:gd name="connsiteX35" fmla="*/ 5255401 w 11305622"/>
                <a:gd name="connsiteY35" fmla="*/ 2984736 h 7512964"/>
                <a:gd name="connsiteX36" fmla="*/ 4155385 w 11305622"/>
                <a:gd name="connsiteY36" fmla="*/ 3350870 h 7512964"/>
                <a:gd name="connsiteX37" fmla="*/ 2894314 w 11305622"/>
                <a:gd name="connsiteY37" fmla="*/ 4002886 h 7512964"/>
                <a:gd name="connsiteX38" fmla="*/ 2644515 w 11305622"/>
                <a:gd name="connsiteY38" fmla="*/ 4109235 h 7512964"/>
                <a:gd name="connsiteX39" fmla="*/ 2461389 w 11305622"/>
                <a:gd name="connsiteY39" fmla="*/ 4109237 h 7512964"/>
                <a:gd name="connsiteX40" fmla="*/ 2108219 w 11305622"/>
                <a:gd name="connsiteY40" fmla="*/ 4226960 h 7512964"/>
                <a:gd name="connsiteX41" fmla="*/ 1892391 w 11305622"/>
                <a:gd name="connsiteY41" fmla="*/ 4328332 h 7512964"/>
                <a:gd name="connsiteX42" fmla="*/ 1562111 w 11305622"/>
                <a:gd name="connsiteY42" fmla="*/ 4446055 h 7512964"/>
                <a:gd name="connsiteX43" fmla="*/ 323356 w 11305622"/>
                <a:gd name="connsiteY43" fmla="*/ 4819334 h 7512964"/>
                <a:gd name="connsiteX44" fmla="*/ 30194 w 11305622"/>
                <a:gd name="connsiteY44" fmla="*/ 4870675 h 7512964"/>
                <a:gd name="connsiteX45" fmla="*/ 26364 w 11305622"/>
                <a:gd name="connsiteY45" fmla="*/ 4680202 h 7512964"/>
                <a:gd name="connsiteX46" fmla="*/ 527843 w 11305622"/>
                <a:gd name="connsiteY46" fmla="*/ 4550887 h 7512964"/>
                <a:gd name="connsiteX47" fmla="*/ 2382100 w 11305622"/>
                <a:gd name="connsiteY47" fmla="*/ 3992190 h 7512964"/>
                <a:gd name="connsiteX48" fmla="*/ 1246439 w 11305622"/>
                <a:gd name="connsiteY48" fmla="*/ 3616766 h 7512964"/>
                <a:gd name="connsiteX49" fmla="*/ 2785225 w 11305622"/>
                <a:gd name="connsiteY49" fmla="*/ 3817478 h 7512964"/>
                <a:gd name="connsiteX50" fmla="*/ 3669610 w 11305622"/>
                <a:gd name="connsiteY50" fmla="*/ 3398495 h 7512964"/>
                <a:gd name="connsiteX51" fmla="*/ 4688297 w 11305622"/>
                <a:gd name="connsiteY51" fmla="*/ 2845987 h 7512964"/>
                <a:gd name="connsiteX52" fmla="*/ 2659960 w 11305622"/>
                <a:gd name="connsiteY52" fmla="*/ 2874620 h 7512964"/>
                <a:gd name="connsiteX53" fmla="*/ 907360 w 11305622"/>
                <a:gd name="connsiteY53" fmla="*/ 2760320 h 7512964"/>
                <a:gd name="connsiteX54" fmla="*/ 35823 w 11305622"/>
                <a:gd name="connsiteY54" fmla="*/ 3231807 h 7512964"/>
                <a:gd name="connsiteX55" fmla="*/ 31060 w 11305622"/>
                <a:gd name="connsiteY55" fmla="*/ 2998445 h 7512964"/>
                <a:gd name="connsiteX56" fmla="*/ 602560 w 11305622"/>
                <a:gd name="connsiteY56" fmla="*/ 2598395 h 7512964"/>
                <a:gd name="connsiteX57" fmla="*/ 7248 w 11305622"/>
                <a:gd name="connsiteY57" fmla="*/ 2412658 h 7512964"/>
                <a:gd name="connsiteX58" fmla="*/ 35822 w 11305622"/>
                <a:gd name="connsiteY58" fmla="*/ 2195963 h 7512964"/>
                <a:gd name="connsiteX59" fmla="*/ 288235 w 11305622"/>
                <a:gd name="connsiteY59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5939251 w 11305622"/>
                <a:gd name="connsiteY9" fmla="*/ 601299 h 7512964"/>
                <a:gd name="connsiteX10" fmla="*/ 7140611 w 11305622"/>
                <a:gd name="connsiteY10" fmla="*/ 460513 h 7512964"/>
                <a:gd name="connsiteX11" fmla="*/ 8470210 w 11305622"/>
                <a:gd name="connsiteY11" fmla="*/ 826745 h 7512964"/>
                <a:gd name="connsiteX12" fmla="*/ 9275654 w 11305622"/>
                <a:gd name="connsiteY12" fmla="*/ 644376 h 7512964"/>
                <a:gd name="connsiteX13" fmla="*/ 10369267 w 11305622"/>
                <a:gd name="connsiteY13" fmla="*/ 732699 h 7512964"/>
                <a:gd name="connsiteX14" fmla="*/ 10434967 w 11305622"/>
                <a:gd name="connsiteY14" fmla="*/ 619 h 7512964"/>
                <a:gd name="connsiteX15" fmla="*/ 10707150 w 11305622"/>
                <a:gd name="connsiteY15" fmla="*/ 742084 h 7512964"/>
                <a:gd name="connsiteX16" fmla="*/ 11163418 w 11305622"/>
                <a:gd name="connsiteY16" fmla="*/ 673182 h 7512964"/>
                <a:gd name="connsiteX17" fmla="*/ 11298444 w 11305622"/>
                <a:gd name="connsiteY17" fmla="*/ 1192594 h 7512964"/>
                <a:gd name="connsiteX18" fmla="*/ 11276047 w 11305622"/>
                <a:gd name="connsiteY18" fmla="*/ 3322435 h 7512964"/>
                <a:gd name="connsiteX19" fmla="*/ 11185817 w 11305622"/>
                <a:gd name="connsiteY19" fmla="*/ 4702822 h 7512964"/>
                <a:gd name="connsiteX20" fmla="*/ 10759838 w 11305622"/>
                <a:gd name="connsiteY20" fmla="*/ 5143897 h 7512964"/>
                <a:gd name="connsiteX21" fmla="*/ 10744694 w 11305622"/>
                <a:gd name="connsiteY21" fmla="*/ 5725855 h 7512964"/>
                <a:gd name="connsiteX22" fmla="*/ 10904249 w 11305622"/>
                <a:gd name="connsiteY22" fmla="*/ 6786431 h 7512964"/>
                <a:gd name="connsiteX23" fmla="*/ 10969949 w 11305622"/>
                <a:gd name="connsiteY23" fmla="*/ 7405884 h 7512964"/>
                <a:gd name="connsiteX24" fmla="*/ 10416195 w 11305622"/>
                <a:gd name="connsiteY24" fmla="*/ 7509125 h 7512964"/>
                <a:gd name="connsiteX25" fmla="*/ 10341110 w 11305622"/>
                <a:gd name="connsiteY25" fmla="*/ 7340184 h 7512964"/>
                <a:gd name="connsiteX26" fmla="*/ 9881215 w 11305622"/>
                <a:gd name="connsiteY26" fmla="*/ 6026196 h 7512964"/>
                <a:gd name="connsiteX27" fmla="*/ 9463669 w 11305622"/>
                <a:gd name="connsiteY27" fmla="*/ 5536151 h 7512964"/>
                <a:gd name="connsiteX28" fmla="*/ 8277787 w 11305622"/>
                <a:gd name="connsiteY28" fmla="*/ 5181069 h 7512964"/>
                <a:gd name="connsiteX29" fmla="*/ 7561389 w 11305622"/>
                <a:gd name="connsiteY29" fmla="*/ 4114456 h 7512964"/>
                <a:gd name="connsiteX30" fmla="*/ 7288390 w 11305622"/>
                <a:gd name="connsiteY30" fmla="*/ 3112027 h 7512964"/>
                <a:gd name="connsiteX31" fmla="*/ 7269922 w 11305622"/>
                <a:gd name="connsiteY31" fmla="*/ 2658332 h 7512964"/>
                <a:gd name="connsiteX32" fmla="*/ 6916520 w 11305622"/>
                <a:gd name="connsiteY32" fmla="*/ 2656660 h 7512964"/>
                <a:gd name="connsiteX33" fmla="*/ 6421319 w 11305622"/>
                <a:gd name="connsiteY33" fmla="*/ 2756200 h 7512964"/>
                <a:gd name="connsiteX34" fmla="*/ 5941812 w 11305622"/>
                <a:gd name="connsiteY34" fmla="*/ 2822257 h 7512964"/>
                <a:gd name="connsiteX35" fmla="*/ 5255401 w 11305622"/>
                <a:gd name="connsiteY35" fmla="*/ 2984736 h 7512964"/>
                <a:gd name="connsiteX36" fmla="*/ 4155385 w 11305622"/>
                <a:gd name="connsiteY36" fmla="*/ 3350870 h 7512964"/>
                <a:gd name="connsiteX37" fmla="*/ 2894314 w 11305622"/>
                <a:gd name="connsiteY37" fmla="*/ 4002886 h 7512964"/>
                <a:gd name="connsiteX38" fmla="*/ 2644515 w 11305622"/>
                <a:gd name="connsiteY38" fmla="*/ 4109235 h 7512964"/>
                <a:gd name="connsiteX39" fmla="*/ 2461389 w 11305622"/>
                <a:gd name="connsiteY39" fmla="*/ 4109237 h 7512964"/>
                <a:gd name="connsiteX40" fmla="*/ 2108219 w 11305622"/>
                <a:gd name="connsiteY40" fmla="*/ 4226960 h 7512964"/>
                <a:gd name="connsiteX41" fmla="*/ 1892391 w 11305622"/>
                <a:gd name="connsiteY41" fmla="*/ 4328332 h 7512964"/>
                <a:gd name="connsiteX42" fmla="*/ 1562111 w 11305622"/>
                <a:gd name="connsiteY42" fmla="*/ 4446055 h 7512964"/>
                <a:gd name="connsiteX43" fmla="*/ 323356 w 11305622"/>
                <a:gd name="connsiteY43" fmla="*/ 4819334 h 7512964"/>
                <a:gd name="connsiteX44" fmla="*/ 30194 w 11305622"/>
                <a:gd name="connsiteY44" fmla="*/ 4870675 h 7512964"/>
                <a:gd name="connsiteX45" fmla="*/ 26364 w 11305622"/>
                <a:gd name="connsiteY45" fmla="*/ 4680202 h 7512964"/>
                <a:gd name="connsiteX46" fmla="*/ 527843 w 11305622"/>
                <a:gd name="connsiteY46" fmla="*/ 4550887 h 7512964"/>
                <a:gd name="connsiteX47" fmla="*/ 2382100 w 11305622"/>
                <a:gd name="connsiteY47" fmla="*/ 3992190 h 7512964"/>
                <a:gd name="connsiteX48" fmla="*/ 1246439 w 11305622"/>
                <a:gd name="connsiteY48" fmla="*/ 3616766 h 7512964"/>
                <a:gd name="connsiteX49" fmla="*/ 2785225 w 11305622"/>
                <a:gd name="connsiteY49" fmla="*/ 3817478 h 7512964"/>
                <a:gd name="connsiteX50" fmla="*/ 3669610 w 11305622"/>
                <a:gd name="connsiteY50" fmla="*/ 3398495 h 7512964"/>
                <a:gd name="connsiteX51" fmla="*/ 4688297 w 11305622"/>
                <a:gd name="connsiteY51" fmla="*/ 2845987 h 7512964"/>
                <a:gd name="connsiteX52" fmla="*/ 2659960 w 11305622"/>
                <a:gd name="connsiteY52" fmla="*/ 2874620 h 7512964"/>
                <a:gd name="connsiteX53" fmla="*/ 907360 w 11305622"/>
                <a:gd name="connsiteY53" fmla="*/ 2760320 h 7512964"/>
                <a:gd name="connsiteX54" fmla="*/ 35823 w 11305622"/>
                <a:gd name="connsiteY54" fmla="*/ 3231807 h 7512964"/>
                <a:gd name="connsiteX55" fmla="*/ 31060 w 11305622"/>
                <a:gd name="connsiteY55" fmla="*/ 2998445 h 7512964"/>
                <a:gd name="connsiteX56" fmla="*/ 602560 w 11305622"/>
                <a:gd name="connsiteY56" fmla="*/ 2598395 h 7512964"/>
                <a:gd name="connsiteX57" fmla="*/ 7248 w 11305622"/>
                <a:gd name="connsiteY57" fmla="*/ 2412658 h 7512964"/>
                <a:gd name="connsiteX58" fmla="*/ 35822 w 11305622"/>
                <a:gd name="connsiteY58" fmla="*/ 2195963 h 7512964"/>
                <a:gd name="connsiteX59" fmla="*/ 288235 w 11305622"/>
                <a:gd name="connsiteY59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5939251 w 11305622"/>
                <a:gd name="connsiteY9" fmla="*/ 601299 h 7512964"/>
                <a:gd name="connsiteX10" fmla="*/ 7553579 w 11305622"/>
                <a:gd name="connsiteY10" fmla="*/ 789011 h 7512964"/>
                <a:gd name="connsiteX11" fmla="*/ 7140611 w 11305622"/>
                <a:gd name="connsiteY11" fmla="*/ 460513 h 7512964"/>
                <a:gd name="connsiteX12" fmla="*/ 8470210 w 11305622"/>
                <a:gd name="connsiteY12" fmla="*/ 826745 h 7512964"/>
                <a:gd name="connsiteX13" fmla="*/ 9275654 w 11305622"/>
                <a:gd name="connsiteY13" fmla="*/ 644376 h 7512964"/>
                <a:gd name="connsiteX14" fmla="*/ 10369267 w 11305622"/>
                <a:gd name="connsiteY14" fmla="*/ 732699 h 7512964"/>
                <a:gd name="connsiteX15" fmla="*/ 10434967 w 11305622"/>
                <a:gd name="connsiteY15" fmla="*/ 619 h 7512964"/>
                <a:gd name="connsiteX16" fmla="*/ 10707150 w 11305622"/>
                <a:gd name="connsiteY16" fmla="*/ 742084 h 7512964"/>
                <a:gd name="connsiteX17" fmla="*/ 11163418 w 11305622"/>
                <a:gd name="connsiteY17" fmla="*/ 673182 h 7512964"/>
                <a:gd name="connsiteX18" fmla="*/ 11298444 w 11305622"/>
                <a:gd name="connsiteY18" fmla="*/ 1192594 h 7512964"/>
                <a:gd name="connsiteX19" fmla="*/ 11276047 w 11305622"/>
                <a:gd name="connsiteY19" fmla="*/ 3322435 h 7512964"/>
                <a:gd name="connsiteX20" fmla="*/ 11185817 w 11305622"/>
                <a:gd name="connsiteY20" fmla="*/ 4702822 h 7512964"/>
                <a:gd name="connsiteX21" fmla="*/ 10759838 w 11305622"/>
                <a:gd name="connsiteY21" fmla="*/ 5143897 h 7512964"/>
                <a:gd name="connsiteX22" fmla="*/ 10744694 w 11305622"/>
                <a:gd name="connsiteY22" fmla="*/ 5725855 h 7512964"/>
                <a:gd name="connsiteX23" fmla="*/ 10904249 w 11305622"/>
                <a:gd name="connsiteY23" fmla="*/ 6786431 h 7512964"/>
                <a:gd name="connsiteX24" fmla="*/ 10969949 w 11305622"/>
                <a:gd name="connsiteY24" fmla="*/ 7405884 h 7512964"/>
                <a:gd name="connsiteX25" fmla="*/ 10416195 w 11305622"/>
                <a:gd name="connsiteY25" fmla="*/ 7509125 h 7512964"/>
                <a:gd name="connsiteX26" fmla="*/ 10341110 w 11305622"/>
                <a:gd name="connsiteY26" fmla="*/ 7340184 h 7512964"/>
                <a:gd name="connsiteX27" fmla="*/ 9881215 w 11305622"/>
                <a:gd name="connsiteY27" fmla="*/ 6026196 h 7512964"/>
                <a:gd name="connsiteX28" fmla="*/ 9463669 w 11305622"/>
                <a:gd name="connsiteY28" fmla="*/ 5536151 h 7512964"/>
                <a:gd name="connsiteX29" fmla="*/ 8277787 w 11305622"/>
                <a:gd name="connsiteY29" fmla="*/ 5181069 h 7512964"/>
                <a:gd name="connsiteX30" fmla="*/ 7561389 w 11305622"/>
                <a:gd name="connsiteY30" fmla="*/ 4114456 h 7512964"/>
                <a:gd name="connsiteX31" fmla="*/ 7288390 w 11305622"/>
                <a:gd name="connsiteY31" fmla="*/ 3112027 h 7512964"/>
                <a:gd name="connsiteX32" fmla="*/ 7269922 w 11305622"/>
                <a:gd name="connsiteY32" fmla="*/ 2658332 h 7512964"/>
                <a:gd name="connsiteX33" fmla="*/ 6916520 w 11305622"/>
                <a:gd name="connsiteY33" fmla="*/ 2656660 h 7512964"/>
                <a:gd name="connsiteX34" fmla="*/ 6421319 w 11305622"/>
                <a:gd name="connsiteY34" fmla="*/ 2756200 h 7512964"/>
                <a:gd name="connsiteX35" fmla="*/ 5941812 w 11305622"/>
                <a:gd name="connsiteY35" fmla="*/ 2822257 h 7512964"/>
                <a:gd name="connsiteX36" fmla="*/ 5255401 w 11305622"/>
                <a:gd name="connsiteY36" fmla="*/ 2984736 h 7512964"/>
                <a:gd name="connsiteX37" fmla="*/ 4155385 w 11305622"/>
                <a:gd name="connsiteY37" fmla="*/ 3350870 h 7512964"/>
                <a:gd name="connsiteX38" fmla="*/ 2894314 w 11305622"/>
                <a:gd name="connsiteY38" fmla="*/ 4002886 h 7512964"/>
                <a:gd name="connsiteX39" fmla="*/ 2644515 w 11305622"/>
                <a:gd name="connsiteY39" fmla="*/ 4109235 h 7512964"/>
                <a:gd name="connsiteX40" fmla="*/ 2461389 w 11305622"/>
                <a:gd name="connsiteY40" fmla="*/ 4109237 h 7512964"/>
                <a:gd name="connsiteX41" fmla="*/ 2108219 w 11305622"/>
                <a:gd name="connsiteY41" fmla="*/ 4226960 h 7512964"/>
                <a:gd name="connsiteX42" fmla="*/ 1892391 w 11305622"/>
                <a:gd name="connsiteY42" fmla="*/ 4328332 h 7512964"/>
                <a:gd name="connsiteX43" fmla="*/ 1562111 w 11305622"/>
                <a:gd name="connsiteY43" fmla="*/ 4446055 h 7512964"/>
                <a:gd name="connsiteX44" fmla="*/ 323356 w 11305622"/>
                <a:gd name="connsiteY44" fmla="*/ 4819334 h 7512964"/>
                <a:gd name="connsiteX45" fmla="*/ 30194 w 11305622"/>
                <a:gd name="connsiteY45" fmla="*/ 4870675 h 7512964"/>
                <a:gd name="connsiteX46" fmla="*/ 26364 w 11305622"/>
                <a:gd name="connsiteY46" fmla="*/ 4680202 h 7512964"/>
                <a:gd name="connsiteX47" fmla="*/ 527843 w 11305622"/>
                <a:gd name="connsiteY47" fmla="*/ 4550887 h 7512964"/>
                <a:gd name="connsiteX48" fmla="*/ 2382100 w 11305622"/>
                <a:gd name="connsiteY48" fmla="*/ 3992190 h 7512964"/>
                <a:gd name="connsiteX49" fmla="*/ 1246439 w 11305622"/>
                <a:gd name="connsiteY49" fmla="*/ 3616766 h 7512964"/>
                <a:gd name="connsiteX50" fmla="*/ 2785225 w 11305622"/>
                <a:gd name="connsiteY50" fmla="*/ 3817478 h 7512964"/>
                <a:gd name="connsiteX51" fmla="*/ 3669610 w 11305622"/>
                <a:gd name="connsiteY51" fmla="*/ 3398495 h 7512964"/>
                <a:gd name="connsiteX52" fmla="*/ 4688297 w 11305622"/>
                <a:gd name="connsiteY52" fmla="*/ 2845987 h 7512964"/>
                <a:gd name="connsiteX53" fmla="*/ 2659960 w 11305622"/>
                <a:gd name="connsiteY53" fmla="*/ 2874620 h 7512964"/>
                <a:gd name="connsiteX54" fmla="*/ 907360 w 11305622"/>
                <a:gd name="connsiteY54" fmla="*/ 2760320 h 7512964"/>
                <a:gd name="connsiteX55" fmla="*/ 35823 w 11305622"/>
                <a:gd name="connsiteY55" fmla="*/ 3231807 h 7512964"/>
                <a:gd name="connsiteX56" fmla="*/ 31060 w 11305622"/>
                <a:gd name="connsiteY56" fmla="*/ 2998445 h 7512964"/>
                <a:gd name="connsiteX57" fmla="*/ 602560 w 11305622"/>
                <a:gd name="connsiteY57" fmla="*/ 2598395 h 7512964"/>
                <a:gd name="connsiteX58" fmla="*/ 7248 w 11305622"/>
                <a:gd name="connsiteY58" fmla="*/ 2412658 h 7512964"/>
                <a:gd name="connsiteX59" fmla="*/ 35822 w 11305622"/>
                <a:gd name="connsiteY59" fmla="*/ 2195963 h 7512964"/>
                <a:gd name="connsiteX60" fmla="*/ 288235 w 11305622"/>
                <a:gd name="connsiteY60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5939251 w 11305622"/>
                <a:gd name="connsiteY9" fmla="*/ 601299 h 7512964"/>
                <a:gd name="connsiteX10" fmla="*/ 7553579 w 11305622"/>
                <a:gd name="connsiteY10" fmla="*/ 789011 h 7512964"/>
                <a:gd name="connsiteX11" fmla="*/ 7234467 w 11305622"/>
                <a:gd name="connsiteY11" fmla="*/ 357272 h 7512964"/>
                <a:gd name="connsiteX12" fmla="*/ 8470210 w 11305622"/>
                <a:gd name="connsiteY12" fmla="*/ 826745 h 7512964"/>
                <a:gd name="connsiteX13" fmla="*/ 9275654 w 11305622"/>
                <a:gd name="connsiteY13" fmla="*/ 644376 h 7512964"/>
                <a:gd name="connsiteX14" fmla="*/ 10369267 w 11305622"/>
                <a:gd name="connsiteY14" fmla="*/ 732699 h 7512964"/>
                <a:gd name="connsiteX15" fmla="*/ 10434967 w 11305622"/>
                <a:gd name="connsiteY15" fmla="*/ 619 h 7512964"/>
                <a:gd name="connsiteX16" fmla="*/ 10707150 w 11305622"/>
                <a:gd name="connsiteY16" fmla="*/ 742084 h 7512964"/>
                <a:gd name="connsiteX17" fmla="*/ 11163418 w 11305622"/>
                <a:gd name="connsiteY17" fmla="*/ 673182 h 7512964"/>
                <a:gd name="connsiteX18" fmla="*/ 11298444 w 11305622"/>
                <a:gd name="connsiteY18" fmla="*/ 1192594 h 7512964"/>
                <a:gd name="connsiteX19" fmla="*/ 11276047 w 11305622"/>
                <a:gd name="connsiteY19" fmla="*/ 3322435 h 7512964"/>
                <a:gd name="connsiteX20" fmla="*/ 11185817 w 11305622"/>
                <a:gd name="connsiteY20" fmla="*/ 4702822 h 7512964"/>
                <a:gd name="connsiteX21" fmla="*/ 10759838 w 11305622"/>
                <a:gd name="connsiteY21" fmla="*/ 5143897 h 7512964"/>
                <a:gd name="connsiteX22" fmla="*/ 10744694 w 11305622"/>
                <a:gd name="connsiteY22" fmla="*/ 5725855 h 7512964"/>
                <a:gd name="connsiteX23" fmla="*/ 10904249 w 11305622"/>
                <a:gd name="connsiteY23" fmla="*/ 6786431 h 7512964"/>
                <a:gd name="connsiteX24" fmla="*/ 10969949 w 11305622"/>
                <a:gd name="connsiteY24" fmla="*/ 7405884 h 7512964"/>
                <a:gd name="connsiteX25" fmla="*/ 10416195 w 11305622"/>
                <a:gd name="connsiteY25" fmla="*/ 7509125 h 7512964"/>
                <a:gd name="connsiteX26" fmla="*/ 10341110 w 11305622"/>
                <a:gd name="connsiteY26" fmla="*/ 7340184 h 7512964"/>
                <a:gd name="connsiteX27" fmla="*/ 9881215 w 11305622"/>
                <a:gd name="connsiteY27" fmla="*/ 6026196 h 7512964"/>
                <a:gd name="connsiteX28" fmla="*/ 9463669 w 11305622"/>
                <a:gd name="connsiteY28" fmla="*/ 5536151 h 7512964"/>
                <a:gd name="connsiteX29" fmla="*/ 8277787 w 11305622"/>
                <a:gd name="connsiteY29" fmla="*/ 5181069 h 7512964"/>
                <a:gd name="connsiteX30" fmla="*/ 7561389 w 11305622"/>
                <a:gd name="connsiteY30" fmla="*/ 4114456 h 7512964"/>
                <a:gd name="connsiteX31" fmla="*/ 7288390 w 11305622"/>
                <a:gd name="connsiteY31" fmla="*/ 3112027 h 7512964"/>
                <a:gd name="connsiteX32" fmla="*/ 7269922 w 11305622"/>
                <a:gd name="connsiteY32" fmla="*/ 2658332 h 7512964"/>
                <a:gd name="connsiteX33" fmla="*/ 6916520 w 11305622"/>
                <a:gd name="connsiteY33" fmla="*/ 2656660 h 7512964"/>
                <a:gd name="connsiteX34" fmla="*/ 6421319 w 11305622"/>
                <a:gd name="connsiteY34" fmla="*/ 2756200 h 7512964"/>
                <a:gd name="connsiteX35" fmla="*/ 5941812 w 11305622"/>
                <a:gd name="connsiteY35" fmla="*/ 2822257 h 7512964"/>
                <a:gd name="connsiteX36" fmla="*/ 5255401 w 11305622"/>
                <a:gd name="connsiteY36" fmla="*/ 2984736 h 7512964"/>
                <a:gd name="connsiteX37" fmla="*/ 4155385 w 11305622"/>
                <a:gd name="connsiteY37" fmla="*/ 3350870 h 7512964"/>
                <a:gd name="connsiteX38" fmla="*/ 2894314 w 11305622"/>
                <a:gd name="connsiteY38" fmla="*/ 4002886 h 7512964"/>
                <a:gd name="connsiteX39" fmla="*/ 2644515 w 11305622"/>
                <a:gd name="connsiteY39" fmla="*/ 4109235 h 7512964"/>
                <a:gd name="connsiteX40" fmla="*/ 2461389 w 11305622"/>
                <a:gd name="connsiteY40" fmla="*/ 4109237 h 7512964"/>
                <a:gd name="connsiteX41" fmla="*/ 2108219 w 11305622"/>
                <a:gd name="connsiteY41" fmla="*/ 4226960 h 7512964"/>
                <a:gd name="connsiteX42" fmla="*/ 1892391 w 11305622"/>
                <a:gd name="connsiteY42" fmla="*/ 4328332 h 7512964"/>
                <a:gd name="connsiteX43" fmla="*/ 1562111 w 11305622"/>
                <a:gd name="connsiteY43" fmla="*/ 4446055 h 7512964"/>
                <a:gd name="connsiteX44" fmla="*/ 323356 w 11305622"/>
                <a:gd name="connsiteY44" fmla="*/ 4819334 h 7512964"/>
                <a:gd name="connsiteX45" fmla="*/ 30194 w 11305622"/>
                <a:gd name="connsiteY45" fmla="*/ 4870675 h 7512964"/>
                <a:gd name="connsiteX46" fmla="*/ 26364 w 11305622"/>
                <a:gd name="connsiteY46" fmla="*/ 4680202 h 7512964"/>
                <a:gd name="connsiteX47" fmla="*/ 527843 w 11305622"/>
                <a:gd name="connsiteY47" fmla="*/ 4550887 h 7512964"/>
                <a:gd name="connsiteX48" fmla="*/ 2382100 w 11305622"/>
                <a:gd name="connsiteY48" fmla="*/ 3992190 h 7512964"/>
                <a:gd name="connsiteX49" fmla="*/ 1246439 w 11305622"/>
                <a:gd name="connsiteY49" fmla="*/ 3616766 h 7512964"/>
                <a:gd name="connsiteX50" fmla="*/ 2785225 w 11305622"/>
                <a:gd name="connsiteY50" fmla="*/ 3817478 h 7512964"/>
                <a:gd name="connsiteX51" fmla="*/ 3669610 w 11305622"/>
                <a:gd name="connsiteY51" fmla="*/ 3398495 h 7512964"/>
                <a:gd name="connsiteX52" fmla="*/ 4688297 w 11305622"/>
                <a:gd name="connsiteY52" fmla="*/ 2845987 h 7512964"/>
                <a:gd name="connsiteX53" fmla="*/ 2659960 w 11305622"/>
                <a:gd name="connsiteY53" fmla="*/ 2874620 h 7512964"/>
                <a:gd name="connsiteX54" fmla="*/ 907360 w 11305622"/>
                <a:gd name="connsiteY54" fmla="*/ 2760320 h 7512964"/>
                <a:gd name="connsiteX55" fmla="*/ 35823 w 11305622"/>
                <a:gd name="connsiteY55" fmla="*/ 3231807 h 7512964"/>
                <a:gd name="connsiteX56" fmla="*/ 31060 w 11305622"/>
                <a:gd name="connsiteY56" fmla="*/ 2998445 h 7512964"/>
                <a:gd name="connsiteX57" fmla="*/ 602560 w 11305622"/>
                <a:gd name="connsiteY57" fmla="*/ 2598395 h 7512964"/>
                <a:gd name="connsiteX58" fmla="*/ 7248 w 11305622"/>
                <a:gd name="connsiteY58" fmla="*/ 2412658 h 7512964"/>
                <a:gd name="connsiteX59" fmla="*/ 35822 w 11305622"/>
                <a:gd name="connsiteY59" fmla="*/ 2195963 h 7512964"/>
                <a:gd name="connsiteX60" fmla="*/ 288235 w 11305622"/>
                <a:gd name="connsiteY60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5939251 w 11305622"/>
                <a:gd name="connsiteY9" fmla="*/ 601299 h 7512964"/>
                <a:gd name="connsiteX10" fmla="*/ 7553579 w 11305622"/>
                <a:gd name="connsiteY10" fmla="*/ 789011 h 7512964"/>
                <a:gd name="connsiteX11" fmla="*/ 7234467 w 11305622"/>
                <a:gd name="connsiteY11" fmla="*/ 357272 h 7512964"/>
                <a:gd name="connsiteX12" fmla="*/ 7835148 w 11305622"/>
                <a:gd name="connsiteY12" fmla="*/ 704541 h 7512964"/>
                <a:gd name="connsiteX13" fmla="*/ 8470210 w 11305622"/>
                <a:gd name="connsiteY13" fmla="*/ 826745 h 7512964"/>
                <a:gd name="connsiteX14" fmla="*/ 9275654 w 11305622"/>
                <a:gd name="connsiteY14" fmla="*/ 644376 h 7512964"/>
                <a:gd name="connsiteX15" fmla="*/ 10369267 w 11305622"/>
                <a:gd name="connsiteY15" fmla="*/ 732699 h 7512964"/>
                <a:gd name="connsiteX16" fmla="*/ 10434967 w 11305622"/>
                <a:gd name="connsiteY16" fmla="*/ 619 h 7512964"/>
                <a:gd name="connsiteX17" fmla="*/ 10707150 w 11305622"/>
                <a:gd name="connsiteY17" fmla="*/ 742084 h 7512964"/>
                <a:gd name="connsiteX18" fmla="*/ 11163418 w 11305622"/>
                <a:gd name="connsiteY18" fmla="*/ 673182 h 7512964"/>
                <a:gd name="connsiteX19" fmla="*/ 11298444 w 11305622"/>
                <a:gd name="connsiteY19" fmla="*/ 1192594 h 7512964"/>
                <a:gd name="connsiteX20" fmla="*/ 11276047 w 11305622"/>
                <a:gd name="connsiteY20" fmla="*/ 3322435 h 7512964"/>
                <a:gd name="connsiteX21" fmla="*/ 11185817 w 11305622"/>
                <a:gd name="connsiteY21" fmla="*/ 4702822 h 7512964"/>
                <a:gd name="connsiteX22" fmla="*/ 10759838 w 11305622"/>
                <a:gd name="connsiteY22" fmla="*/ 5143897 h 7512964"/>
                <a:gd name="connsiteX23" fmla="*/ 10744694 w 11305622"/>
                <a:gd name="connsiteY23" fmla="*/ 5725855 h 7512964"/>
                <a:gd name="connsiteX24" fmla="*/ 10904249 w 11305622"/>
                <a:gd name="connsiteY24" fmla="*/ 6786431 h 7512964"/>
                <a:gd name="connsiteX25" fmla="*/ 10969949 w 11305622"/>
                <a:gd name="connsiteY25" fmla="*/ 7405884 h 7512964"/>
                <a:gd name="connsiteX26" fmla="*/ 10416195 w 11305622"/>
                <a:gd name="connsiteY26" fmla="*/ 7509125 h 7512964"/>
                <a:gd name="connsiteX27" fmla="*/ 10341110 w 11305622"/>
                <a:gd name="connsiteY27" fmla="*/ 7340184 h 7512964"/>
                <a:gd name="connsiteX28" fmla="*/ 9881215 w 11305622"/>
                <a:gd name="connsiteY28" fmla="*/ 6026196 h 7512964"/>
                <a:gd name="connsiteX29" fmla="*/ 9463669 w 11305622"/>
                <a:gd name="connsiteY29" fmla="*/ 5536151 h 7512964"/>
                <a:gd name="connsiteX30" fmla="*/ 8277787 w 11305622"/>
                <a:gd name="connsiteY30" fmla="*/ 5181069 h 7512964"/>
                <a:gd name="connsiteX31" fmla="*/ 7561389 w 11305622"/>
                <a:gd name="connsiteY31" fmla="*/ 4114456 h 7512964"/>
                <a:gd name="connsiteX32" fmla="*/ 7288390 w 11305622"/>
                <a:gd name="connsiteY32" fmla="*/ 3112027 h 7512964"/>
                <a:gd name="connsiteX33" fmla="*/ 7269922 w 11305622"/>
                <a:gd name="connsiteY33" fmla="*/ 2658332 h 7512964"/>
                <a:gd name="connsiteX34" fmla="*/ 6916520 w 11305622"/>
                <a:gd name="connsiteY34" fmla="*/ 2656660 h 7512964"/>
                <a:gd name="connsiteX35" fmla="*/ 6421319 w 11305622"/>
                <a:gd name="connsiteY35" fmla="*/ 2756200 h 7512964"/>
                <a:gd name="connsiteX36" fmla="*/ 5941812 w 11305622"/>
                <a:gd name="connsiteY36" fmla="*/ 2822257 h 7512964"/>
                <a:gd name="connsiteX37" fmla="*/ 5255401 w 11305622"/>
                <a:gd name="connsiteY37" fmla="*/ 2984736 h 7512964"/>
                <a:gd name="connsiteX38" fmla="*/ 4155385 w 11305622"/>
                <a:gd name="connsiteY38" fmla="*/ 3350870 h 7512964"/>
                <a:gd name="connsiteX39" fmla="*/ 2894314 w 11305622"/>
                <a:gd name="connsiteY39" fmla="*/ 4002886 h 7512964"/>
                <a:gd name="connsiteX40" fmla="*/ 2644515 w 11305622"/>
                <a:gd name="connsiteY40" fmla="*/ 4109235 h 7512964"/>
                <a:gd name="connsiteX41" fmla="*/ 2461389 w 11305622"/>
                <a:gd name="connsiteY41" fmla="*/ 4109237 h 7512964"/>
                <a:gd name="connsiteX42" fmla="*/ 2108219 w 11305622"/>
                <a:gd name="connsiteY42" fmla="*/ 4226960 h 7512964"/>
                <a:gd name="connsiteX43" fmla="*/ 1892391 w 11305622"/>
                <a:gd name="connsiteY43" fmla="*/ 4328332 h 7512964"/>
                <a:gd name="connsiteX44" fmla="*/ 1562111 w 11305622"/>
                <a:gd name="connsiteY44" fmla="*/ 4446055 h 7512964"/>
                <a:gd name="connsiteX45" fmla="*/ 323356 w 11305622"/>
                <a:gd name="connsiteY45" fmla="*/ 4819334 h 7512964"/>
                <a:gd name="connsiteX46" fmla="*/ 30194 w 11305622"/>
                <a:gd name="connsiteY46" fmla="*/ 4870675 h 7512964"/>
                <a:gd name="connsiteX47" fmla="*/ 26364 w 11305622"/>
                <a:gd name="connsiteY47" fmla="*/ 4680202 h 7512964"/>
                <a:gd name="connsiteX48" fmla="*/ 527843 w 11305622"/>
                <a:gd name="connsiteY48" fmla="*/ 4550887 h 7512964"/>
                <a:gd name="connsiteX49" fmla="*/ 2382100 w 11305622"/>
                <a:gd name="connsiteY49" fmla="*/ 3992190 h 7512964"/>
                <a:gd name="connsiteX50" fmla="*/ 1246439 w 11305622"/>
                <a:gd name="connsiteY50" fmla="*/ 3616766 h 7512964"/>
                <a:gd name="connsiteX51" fmla="*/ 2785225 w 11305622"/>
                <a:gd name="connsiteY51" fmla="*/ 3817478 h 7512964"/>
                <a:gd name="connsiteX52" fmla="*/ 3669610 w 11305622"/>
                <a:gd name="connsiteY52" fmla="*/ 3398495 h 7512964"/>
                <a:gd name="connsiteX53" fmla="*/ 4688297 w 11305622"/>
                <a:gd name="connsiteY53" fmla="*/ 2845987 h 7512964"/>
                <a:gd name="connsiteX54" fmla="*/ 2659960 w 11305622"/>
                <a:gd name="connsiteY54" fmla="*/ 2874620 h 7512964"/>
                <a:gd name="connsiteX55" fmla="*/ 907360 w 11305622"/>
                <a:gd name="connsiteY55" fmla="*/ 2760320 h 7512964"/>
                <a:gd name="connsiteX56" fmla="*/ 35823 w 11305622"/>
                <a:gd name="connsiteY56" fmla="*/ 3231807 h 7512964"/>
                <a:gd name="connsiteX57" fmla="*/ 31060 w 11305622"/>
                <a:gd name="connsiteY57" fmla="*/ 2998445 h 7512964"/>
                <a:gd name="connsiteX58" fmla="*/ 602560 w 11305622"/>
                <a:gd name="connsiteY58" fmla="*/ 2598395 h 7512964"/>
                <a:gd name="connsiteX59" fmla="*/ 7248 w 11305622"/>
                <a:gd name="connsiteY59" fmla="*/ 2412658 h 7512964"/>
                <a:gd name="connsiteX60" fmla="*/ 35822 w 11305622"/>
                <a:gd name="connsiteY60" fmla="*/ 2195963 h 7512964"/>
                <a:gd name="connsiteX61" fmla="*/ 288235 w 11305622"/>
                <a:gd name="connsiteY61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5939251 w 11305622"/>
                <a:gd name="connsiteY9" fmla="*/ 601299 h 7512964"/>
                <a:gd name="connsiteX10" fmla="*/ 7553579 w 11305622"/>
                <a:gd name="connsiteY10" fmla="*/ 789011 h 7512964"/>
                <a:gd name="connsiteX11" fmla="*/ 7234467 w 11305622"/>
                <a:gd name="connsiteY11" fmla="*/ 357272 h 7512964"/>
                <a:gd name="connsiteX12" fmla="*/ 7835148 w 11305622"/>
                <a:gd name="connsiteY12" fmla="*/ 704541 h 7512964"/>
                <a:gd name="connsiteX13" fmla="*/ 8470210 w 11305622"/>
                <a:gd name="connsiteY13" fmla="*/ 826745 h 7512964"/>
                <a:gd name="connsiteX14" fmla="*/ 9275654 w 11305622"/>
                <a:gd name="connsiteY14" fmla="*/ 644376 h 7512964"/>
                <a:gd name="connsiteX15" fmla="*/ 10369267 w 11305622"/>
                <a:gd name="connsiteY15" fmla="*/ 732699 h 7512964"/>
                <a:gd name="connsiteX16" fmla="*/ 10434967 w 11305622"/>
                <a:gd name="connsiteY16" fmla="*/ 619 h 7512964"/>
                <a:gd name="connsiteX17" fmla="*/ 10707150 w 11305622"/>
                <a:gd name="connsiteY17" fmla="*/ 742084 h 7512964"/>
                <a:gd name="connsiteX18" fmla="*/ 11163418 w 11305622"/>
                <a:gd name="connsiteY18" fmla="*/ 673182 h 7512964"/>
                <a:gd name="connsiteX19" fmla="*/ 11298444 w 11305622"/>
                <a:gd name="connsiteY19" fmla="*/ 1192594 h 7512964"/>
                <a:gd name="connsiteX20" fmla="*/ 11276047 w 11305622"/>
                <a:gd name="connsiteY20" fmla="*/ 3322435 h 7512964"/>
                <a:gd name="connsiteX21" fmla="*/ 11185817 w 11305622"/>
                <a:gd name="connsiteY21" fmla="*/ 4702822 h 7512964"/>
                <a:gd name="connsiteX22" fmla="*/ 10759838 w 11305622"/>
                <a:gd name="connsiteY22" fmla="*/ 5143897 h 7512964"/>
                <a:gd name="connsiteX23" fmla="*/ 10744694 w 11305622"/>
                <a:gd name="connsiteY23" fmla="*/ 5725855 h 7512964"/>
                <a:gd name="connsiteX24" fmla="*/ 10904249 w 11305622"/>
                <a:gd name="connsiteY24" fmla="*/ 6786431 h 7512964"/>
                <a:gd name="connsiteX25" fmla="*/ 10969949 w 11305622"/>
                <a:gd name="connsiteY25" fmla="*/ 7405884 h 7512964"/>
                <a:gd name="connsiteX26" fmla="*/ 10416195 w 11305622"/>
                <a:gd name="connsiteY26" fmla="*/ 7509125 h 7512964"/>
                <a:gd name="connsiteX27" fmla="*/ 10341110 w 11305622"/>
                <a:gd name="connsiteY27" fmla="*/ 7340184 h 7512964"/>
                <a:gd name="connsiteX28" fmla="*/ 9881215 w 11305622"/>
                <a:gd name="connsiteY28" fmla="*/ 6026196 h 7512964"/>
                <a:gd name="connsiteX29" fmla="*/ 9463669 w 11305622"/>
                <a:gd name="connsiteY29" fmla="*/ 5536151 h 7512964"/>
                <a:gd name="connsiteX30" fmla="*/ 8277787 w 11305622"/>
                <a:gd name="connsiteY30" fmla="*/ 5181069 h 7512964"/>
                <a:gd name="connsiteX31" fmla="*/ 7825762 w 11305622"/>
                <a:gd name="connsiteY31" fmla="*/ 6786431 h 7512964"/>
                <a:gd name="connsiteX32" fmla="*/ 7561389 w 11305622"/>
                <a:gd name="connsiteY32" fmla="*/ 4114456 h 7512964"/>
                <a:gd name="connsiteX33" fmla="*/ 7288390 w 11305622"/>
                <a:gd name="connsiteY33" fmla="*/ 3112027 h 7512964"/>
                <a:gd name="connsiteX34" fmla="*/ 7269922 w 11305622"/>
                <a:gd name="connsiteY34" fmla="*/ 2658332 h 7512964"/>
                <a:gd name="connsiteX35" fmla="*/ 6916520 w 11305622"/>
                <a:gd name="connsiteY35" fmla="*/ 2656660 h 7512964"/>
                <a:gd name="connsiteX36" fmla="*/ 6421319 w 11305622"/>
                <a:gd name="connsiteY36" fmla="*/ 2756200 h 7512964"/>
                <a:gd name="connsiteX37" fmla="*/ 5941812 w 11305622"/>
                <a:gd name="connsiteY37" fmla="*/ 2822257 h 7512964"/>
                <a:gd name="connsiteX38" fmla="*/ 5255401 w 11305622"/>
                <a:gd name="connsiteY38" fmla="*/ 2984736 h 7512964"/>
                <a:gd name="connsiteX39" fmla="*/ 4155385 w 11305622"/>
                <a:gd name="connsiteY39" fmla="*/ 3350870 h 7512964"/>
                <a:gd name="connsiteX40" fmla="*/ 2894314 w 11305622"/>
                <a:gd name="connsiteY40" fmla="*/ 4002886 h 7512964"/>
                <a:gd name="connsiteX41" fmla="*/ 2644515 w 11305622"/>
                <a:gd name="connsiteY41" fmla="*/ 4109235 h 7512964"/>
                <a:gd name="connsiteX42" fmla="*/ 2461389 w 11305622"/>
                <a:gd name="connsiteY42" fmla="*/ 4109237 h 7512964"/>
                <a:gd name="connsiteX43" fmla="*/ 2108219 w 11305622"/>
                <a:gd name="connsiteY43" fmla="*/ 4226960 h 7512964"/>
                <a:gd name="connsiteX44" fmla="*/ 1892391 w 11305622"/>
                <a:gd name="connsiteY44" fmla="*/ 4328332 h 7512964"/>
                <a:gd name="connsiteX45" fmla="*/ 1562111 w 11305622"/>
                <a:gd name="connsiteY45" fmla="*/ 4446055 h 7512964"/>
                <a:gd name="connsiteX46" fmla="*/ 323356 w 11305622"/>
                <a:gd name="connsiteY46" fmla="*/ 4819334 h 7512964"/>
                <a:gd name="connsiteX47" fmla="*/ 30194 w 11305622"/>
                <a:gd name="connsiteY47" fmla="*/ 4870675 h 7512964"/>
                <a:gd name="connsiteX48" fmla="*/ 26364 w 11305622"/>
                <a:gd name="connsiteY48" fmla="*/ 4680202 h 7512964"/>
                <a:gd name="connsiteX49" fmla="*/ 527843 w 11305622"/>
                <a:gd name="connsiteY49" fmla="*/ 4550887 h 7512964"/>
                <a:gd name="connsiteX50" fmla="*/ 2382100 w 11305622"/>
                <a:gd name="connsiteY50" fmla="*/ 3992190 h 7512964"/>
                <a:gd name="connsiteX51" fmla="*/ 1246439 w 11305622"/>
                <a:gd name="connsiteY51" fmla="*/ 3616766 h 7512964"/>
                <a:gd name="connsiteX52" fmla="*/ 2785225 w 11305622"/>
                <a:gd name="connsiteY52" fmla="*/ 3817478 h 7512964"/>
                <a:gd name="connsiteX53" fmla="*/ 3669610 w 11305622"/>
                <a:gd name="connsiteY53" fmla="*/ 3398495 h 7512964"/>
                <a:gd name="connsiteX54" fmla="*/ 4688297 w 11305622"/>
                <a:gd name="connsiteY54" fmla="*/ 2845987 h 7512964"/>
                <a:gd name="connsiteX55" fmla="*/ 2659960 w 11305622"/>
                <a:gd name="connsiteY55" fmla="*/ 2874620 h 7512964"/>
                <a:gd name="connsiteX56" fmla="*/ 907360 w 11305622"/>
                <a:gd name="connsiteY56" fmla="*/ 2760320 h 7512964"/>
                <a:gd name="connsiteX57" fmla="*/ 35823 w 11305622"/>
                <a:gd name="connsiteY57" fmla="*/ 3231807 h 7512964"/>
                <a:gd name="connsiteX58" fmla="*/ 31060 w 11305622"/>
                <a:gd name="connsiteY58" fmla="*/ 2998445 h 7512964"/>
                <a:gd name="connsiteX59" fmla="*/ 602560 w 11305622"/>
                <a:gd name="connsiteY59" fmla="*/ 2598395 h 7512964"/>
                <a:gd name="connsiteX60" fmla="*/ 7248 w 11305622"/>
                <a:gd name="connsiteY60" fmla="*/ 2412658 h 7512964"/>
                <a:gd name="connsiteX61" fmla="*/ 35822 w 11305622"/>
                <a:gd name="connsiteY61" fmla="*/ 2195963 h 7512964"/>
                <a:gd name="connsiteX62" fmla="*/ 288235 w 11305622"/>
                <a:gd name="connsiteY62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5939251 w 11305622"/>
                <a:gd name="connsiteY9" fmla="*/ 601299 h 7512964"/>
                <a:gd name="connsiteX10" fmla="*/ 7553579 w 11305622"/>
                <a:gd name="connsiteY10" fmla="*/ 789011 h 7512964"/>
                <a:gd name="connsiteX11" fmla="*/ 7234467 w 11305622"/>
                <a:gd name="connsiteY11" fmla="*/ 357272 h 7512964"/>
                <a:gd name="connsiteX12" fmla="*/ 7835148 w 11305622"/>
                <a:gd name="connsiteY12" fmla="*/ 704541 h 7512964"/>
                <a:gd name="connsiteX13" fmla="*/ 8470210 w 11305622"/>
                <a:gd name="connsiteY13" fmla="*/ 826745 h 7512964"/>
                <a:gd name="connsiteX14" fmla="*/ 9275654 w 11305622"/>
                <a:gd name="connsiteY14" fmla="*/ 644376 h 7512964"/>
                <a:gd name="connsiteX15" fmla="*/ 10369267 w 11305622"/>
                <a:gd name="connsiteY15" fmla="*/ 732699 h 7512964"/>
                <a:gd name="connsiteX16" fmla="*/ 10434967 w 11305622"/>
                <a:gd name="connsiteY16" fmla="*/ 619 h 7512964"/>
                <a:gd name="connsiteX17" fmla="*/ 10707150 w 11305622"/>
                <a:gd name="connsiteY17" fmla="*/ 742084 h 7512964"/>
                <a:gd name="connsiteX18" fmla="*/ 11163418 w 11305622"/>
                <a:gd name="connsiteY18" fmla="*/ 673182 h 7512964"/>
                <a:gd name="connsiteX19" fmla="*/ 11298444 w 11305622"/>
                <a:gd name="connsiteY19" fmla="*/ 1192594 h 7512964"/>
                <a:gd name="connsiteX20" fmla="*/ 11276047 w 11305622"/>
                <a:gd name="connsiteY20" fmla="*/ 3322435 h 7512964"/>
                <a:gd name="connsiteX21" fmla="*/ 11185817 w 11305622"/>
                <a:gd name="connsiteY21" fmla="*/ 4702822 h 7512964"/>
                <a:gd name="connsiteX22" fmla="*/ 10759838 w 11305622"/>
                <a:gd name="connsiteY22" fmla="*/ 5143897 h 7512964"/>
                <a:gd name="connsiteX23" fmla="*/ 10744694 w 11305622"/>
                <a:gd name="connsiteY23" fmla="*/ 5725855 h 7512964"/>
                <a:gd name="connsiteX24" fmla="*/ 10904249 w 11305622"/>
                <a:gd name="connsiteY24" fmla="*/ 6786431 h 7512964"/>
                <a:gd name="connsiteX25" fmla="*/ 10969949 w 11305622"/>
                <a:gd name="connsiteY25" fmla="*/ 7405884 h 7512964"/>
                <a:gd name="connsiteX26" fmla="*/ 10416195 w 11305622"/>
                <a:gd name="connsiteY26" fmla="*/ 7509125 h 7512964"/>
                <a:gd name="connsiteX27" fmla="*/ 10341110 w 11305622"/>
                <a:gd name="connsiteY27" fmla="*/ 7340184 h 7512964"/>
                <a:gd name="connsiteX28" fmla="*/ 9881215 w 11305622"/>
                <a:gd name="connsiteY28" fmla="*/ 6026196 h 7512964"/>
                <a:gd name="connsiteX29" fmla="*/ 9463669 w 11305622"/>
                <a:gd name="connsiteY29" fmla="*/ 5536151 h 7512964"/>
                <a:gd name="connsiteX30" fmla="*/ 8277787 w 11305622"/>
                <a:gd name="connsiteY30" fmla="*/ 5181069 h 7512964"/>
                <a:gd name="connsiteX31" fmla="*/ 7825762 w 11305622"/>
                <a:gd name="connsiteY31" fmla="*/ 6786431 h 7512964"/>
                <a:gd name="connsiteX32" fmla="*/ 7882075 w 11305622"/>
                <a:gd name="connsiteY32" fmla="*/ 5021932 h 7512964"/>
                <a:gd name="connsiteX33" fmla="*/ 7561389 w 11305622"/>
                <a:gd name="connsiteY33" fmla="*/ 4114456 h 7512964"/>
                <a:gd name="connsiteX34" fmla="*/ 7288390 w 11305622"/>
                <a:gd name="connsiteY34" fmla="*/ 3112027 h 7512964"/>
                <a:gd name="connsiteX35" fmla="*/ 7269922 w 11305622"/>
                <a:gd name="connsiteY35" fmla="*/ 2658332 h 7512964"/>
                <a:gd name="connsiteX36" fmla="*/ 6916520 w 11305622"/>
                <a:gd name="connsiteY36" fmla="*/ 2656660 h 7512964"/>
                <a:gd name="connsiteX37" fmla="*/ 6421319 w 11305622"/>
                <a:gd name="connsiteY37" fmla="*/ 2756200 h 7512964"/>
                <a:gd name="connsiteX38" fmla="*/ 5941812 w 11305622"/>
                <a:gd name="connsiteY38" fmla="*/ 2822257 h 7512964"/>
                <a:gd name="connsiteX39" fmla="*/ 5255401 w 11305622"/>
                <a:gd name="connsiteY39" fmla="*/ 2984736 h 7512964"/>
                <a:gd name="connsiteX40" fmla="*/ 4155385 w 11305622"/>
                <a:gd name="connsiteY40" fmla="*/ 3350870 h 7512964"/>
                <a:gd name="connsiteX41" fmla="*/ 2894314 w 11305622"/>
                <a:gd name="connsiteY41" fmla="*/ 4002886 h 7512964"/>
                <a:gd name="connsiteX42" fmla="*/ 2644515 w 11305622"/>
                <a:gd name="connsiteY42" fmla="*/ 4109235 h 7512964"/>
                <a:gd name="connsiteX43" fmla="*/ 2461389 w 11305622"/>
                <a:gd name="connsiteY43" fmla="*/ 4109237 h 7512964"/>
                <a:gd name="connsiteX44" fmla="*/ 2108219 w 11305622"/>
                <a:gd name="connsiteY44" fmla="*/ 4226960 h 7512964"/>
                <a:gd name="connsiteX45" fmla="*/ 1892391 w 11305622"/>
                <a:gd name="connsiteY45" fmla="*/ 4328332 h 7512964"/>
                <a:gd name="connsiteX46" fmla="*/ 1562111 w 11305622"/>
                <a:gd name="connsiteY46" fmla="*/ 4446055 h 7512964"/>
                <a:gd name="connsiteX47" fmla="*/ 323356 w 11305622"/>
                <a:gd name="connsiteY47" fmla="*/ 4819334 h 7512964"/>
                <a:gd name="connsiteX48" fmla="*/ 30194 w 11305622"/>
                <a:gd name="connsiteY48" fmla="*/ 4870675 h 7512964"/>
                <a:gd name="connsiteX49" fmla="*/ 26364 w 11305622"/>
                <a:gd name="connsiteY49" fmla="*/ 4680202 h 7512964"/>
                <a:gd name="connsiteX50" fmla="*/ 527843 w 11305622"/>
                <a:gd name="connsiteY50" fmla="*/ 4550887 h 7512964"/>
                <a:gd name="connsiteX51" fmla="*/ 2382100 w 11305622"/>
                <a:gd name="connsiteY51" fmla="*/ 3992190 h 7512964"/>
                <a:gd name="connsiteX52" fmla="*/ 1246439 w 11305622"/>
                <a:gd name="connsiteY52" fmla="*/ 3616766 h 7512964"/>
                <a:gd name="connsiteX53" fmla="*/ 2785225 w 11305622"/>
                <a:gd name="connsiteY53" fmla="*/ 3817478 h 7512964"/>
                <a:gd name="connsiteX54" fmla="*/ 3669610 w 11305622"/>
                <a:gd name="connsiteY54" fmla="*/ 3398495 h 7512964"/>
                <a:gd name="connsiteX55" fmla="*/ 4688297 w 11305622"/>
                <a:gd name="connsiteY55" fmla="*/ 2845987 h 7512964"/>
                <a:gd name="connsiteX56" fmla="*/ 2659960 w 11305622"/>
                <a:gd name="connsiteY56" fmla="*/ 2874620 h 7512964"/>
                <a:gd name="connsiteX57" fmla="*/ 907360 w 11305622"/>
                <a:gd name="connsiteY57" fmla="*/ 2760320 h 7512964"/>
                <a:gd name="connsiteX58" fmla="*/ 35823 w 11305622"/>
                <a:gd name="connsiteY58" fmla="*/ 3231807 h 7512964"/>
                <a:gd name="connsiteX59" fmla="*/ 31060 w 11305622"/>
                <a:gd name="connsiteY59" fmla="*/ 2998445 h 7512964"/>
                <a:gd name="connsiteX60" fmla="*/ 602560 w 11305622"/>
                <a:gd name="connsiteY60" fmla="*/ 2598395 h 7512964"/>
                <a:gd name="connsiteX61" fmla="*/ 7248 w 11305622"/>
                <a:gd name="connsiteY61" fmla="*/ 2412658 h 7512964"/>
                <a:gd name="connsiteX62" fmla="*/ 35822 w 11305622"/>
                <a:gd name="connsiteY62" fmla="*/ 2195963 h 7512964"/>
                <a:gd name="connsiteX63" fmla="*/ 288235 w 11305622"/>
                <a:gd name="connsiteY63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5939251 w 11305622"/>
                <a:gd name="connsiteY9" fmla="*/ 601299 h 7512964"/>
                <a:gd name="connsiteX10" fmla="*/ 7553579 w 11305622"/>
                <a:gd name="connsiteY10" fmla="*/ 789011 h 7512964"/>
                <a:gd name="connsiteX11" fmla="*/ 7234467 w 11305622"/>
                <a:gd name="connsiteY11" fmla="*/ 357272 h 7512964"/>
                <a:gd name="connsiteX12" fmla="*/ 7835148 w 11305622"/>
                <a:gd name="connsiteY12" fmla="*/ 704541 h 7512964"/>
                <a:gd name="connsiteX13" fmla="*/ 8470210 w 11305622"/>
                <a:gd name="connsiteY13" fmla="*/ 826745 h 7512964"/>
                <a:gd name="connsiteX14" fmla="*/ 9275654 w 11305622"/>
                <a:gd name="connsiteY14" fmla="*/ 644376 h 7512964"/>
                <a:gd name="connsiteX15" fmla="*/ 10369267 w 11305622"/>
                <a:gd name="connsiteY15" fmla="*/ 732699 h 7512964"/>
                <a:gd name="connsiteX16" fmla="*/ 10434967 w 11305622"/>
                <a:gd name="connsiteY16" fmla="*/ 619 h 7512964"/>
                <a:gd name="connsiteX17" fmla="*/ 10707150 w 11305622"/>
                <a:gd name="connsiteY17" fmla="*/ 742084 h 7512964"/>
                <a:gd name="connsiteX18" fmla="*/ 11163418 w 11305622"/>
                <a:gd name="connsiteY18" fmla="*/ 673182 h 7512964"/>
                <a:gd name="connsiteX19" fmla="*/ 11298444 w 11305622"/>
                <a:gd name="connsiteY19" fmla="*/ 1192594 h 7512964"/>
                <a:gd name="connsiteX20" fmla="*/ 11276047 w 11305622"/>
                <a:gd name="connsiteY20" fmla="*/ 3322435 h 7512964"/>
                <a:gd name="connsiteX21" fmla="*/ 11185817 w 11305622"/>
                <a:gd name="connsiteY21" fmla="*/ 4702822 h 7512964"/>
                <a:gd name="connsiteX22" fmla="*/ 10759838 w 11305622"/>
                <a:gd name="connsiteY22" fmla="*/ 5143897 h 7512964"/>
                <a:gd name="connsiteX23" fmla="*/ 10744694 w 11305622"/>
                <a:gd name="connsiteY23" fmla="*/ 5725855 h 7512964"/>
                <a:gd name="connsiteX24" fmla="*/ 10904249 w 11305622"/>
                <a:gd name="connsiteY24" fmla="*/ 6786431 h 7512964"/>
                <a:gd name="connsiteX25" fmla="*/ 10969949 w 11305622"/>
                <a:gd name="connsiteY25" fmla="*/ 7405884 h 7512964"/>
                <a:gd name="connsiteX26" fmla="*/ 10416195 w 11305622"/>
                <a:gd name="connsiteY26" fmla="*/ 7509125 h 7512964"/>
                <a:gd name="connsiteX27" fmla="*/ 10341110 w 11305622"/>
                <a:gd name="connsiteY27" fmla="*/ 7340184 h 7512964"/>
                <a:gd name="connsiteX28" fmla="*/ 9881215 w 11305622"/>
                <a:gd name="connsiteY28" fmla="*/ 6026196 h 7512964"/>
                <a:gd name="connsiteX29" fmla="*/ 9463669 w 11305622"/>
                <a:gd name="connsiteY29" fmla="*/ 5536151 h 7512964"/>
                <a:gd name="connsiteX30" fmla="*/ 8277787 w 11305622"/>
                <a:gd name="connsiteY30" fmla="*/ 5181069 h 7512964"/>
                <a:gd name="connsiteX31" fmla="*/ 8285658 w 11305622"/>
                <a:gd name="connsiteY31" fmla="*/ 6758274 h 7512964"/>
                <a:gd name="connsiteX32" fmla="*/ 7825762 w 11305622"/>
                <a:gd name="connsiteY32" fmla="*/ 6786431 h 7512964"/>
                <a:gd name="connsiteX33" fmla="*/ 7882075 w 11305622"/>
                <a:gd name="connsiteY33" fmla="*/ 5021932 h 7512964"/>
                <a:gd name="connsiteX34" fmla="*/ 7561389 w 11305622"/>
                <a:gd name="connsiteY34" fmla="*/ 4114456 h 7512964"/>
                <a:gd name="connsiteX35" fmla="*/ 7288390 w 11305622"/>
                <a:gd name="connsiteY35" fmla="*/ 3112027 h 7512964"/>
                <a:gd name="connsiteX36" fmla="*/ 7269922 w 11305622"/>
                <a:gd name="connsiteY36" fmla="*/ 2658332 h 7512964"/>
                <a:gd name="connsiteX37" fmla="*/ 6916520 w 11305622"/>
                <a:gd name="connsiteY37" fmla="*/ 2656660 h 7512964"/>
                <a:gd name="connsiteX38" fmla="*/ 6421319 w 11305622"/>
                <a:gd name="connsiteY38" fmla="*/ 2756200 h 7512964"/>
                <a:gd name="connsiteX39" fmla="*/ 5941812 w 11305622"/>
                <a:gd name="connsiteY39" fmla="*/ 2822257 h 7512964"/>
                <a:gd name="connsiteX40" fmla="*/ 5255401 w 11305622"/>
                <a:gd name="connsiteY40" fmla="*/ 2984736 h 7512964"/>
                <a:gd name="connsiteX41" fmla="*/ 4155385 w 11305622"/>
                <a:gd name="connsiteY41" fmla="*/ 3350870 h 7512964"/>
                <a:gd name="connsiteX42" fmla="*/ 2894314 w 11305622"/>
                <a:gd name="connsiteY42" fmla="*/ 4002886 h 7512964"/>
                <a:gd name="connsiteX43" fmla="*/ 2644515 w 11305622"/>
                <a:gd name="connsiteY43" fmla="*/ 4109235 h 7512964"/>
                <a:gd name="connsiteX44" fmla="*/ 2461389 w 11305622"/>
                <a:gd name="connsiteY44" fmla="*/ 4109237 h 7512964"/>
                <a:gd name="connsiteX45" fmla="*/ 2108219 w 11305622"/>
                <a:gd name="connsiteY45" fmla="*/ 4226960 h 7512964"/>
                <a:gd name="connsiteX46" fmla="*/ 1892391 w 11305622"/>
                <a:gd name="connsiteY46" fmla="*/ 4328332 h 7512964"/>
                <a:gd name="connsiteX47" fmla="*/ 1562111 w 11305622"/>
                <a:gd name="connsiteY47" fmla="*/ 4446055 h 7512964"/>
                <a:gd name="connsiteX48" fmla="*/ 323356 w 11305622"/>
                <a:gd name="connsiteY48" fmla="*/ 4819334 h 7512964"/>
                <a:gd name="connsiteX49" fmla="*/ 30194 w 11305622"/>
                <a:gd name="connsiteY49" fmla="*/ 4870675 h 7512964"/>
                <a:gd name="connsiteX50" fmla="*/ 26364 w 11305622"/>
                <a:gd name="connsiteY50" fmla="*/ 4680202 h 7512964"/>
                <a:gd name="connsiteX51" fmla="*/ 527843 w 11305622"/>
                <a:gd name="connsiteY51" fmla="*/ 4550887 h 7512964"/>
                <a:gd name="connsiteX52" fmla="*/ 2382100 w 11305622"/>
                <a:gd name="connsiteY52" fmla="*/ 3992190 h 7512964"/>
                <a:gd name="connsiteX53" fmla="*/ 1246439 w 11305622"/>
                <a:gd name="connsiteY53" fmla="*/ 3616766 h 7512964"/>
                <a:gd name="connsiteX54" fmla="*/ 2785225 w 11305622"/>
                <a:gd name="connsiteY54" fmla="*/ 3817478 h 7512964"/>
                <a:gd name="connsiteX55" fmla="*/ 3669610 w 11305622"/>
                <a:gd name="connsiteY55" fmla="*/ 3398495 h 7512964"/>
                <a:gd name="connsiteX56" fmla="*/ 4688297 w 11305622"/>
                <a:gd name="connsiteY56" fmla="*/ 2845987 h 7512964"/>
                <a:gd name="connsiteX57" fmla="*/ 2659960 w 11305622"/>
                <a:gd name="connsiteY57" fmla="*/ 2874620 h 7512964"/>
                <a:gd name="connsiteX58" fmla="*/ 907360 w 11305622"/>
                <a:gd name="connsiteY58" fmla="*/ 2760320 h 7512964"/>
                <a:gd name="connsiteX59" fmla="*/ 35823 w 11305622"/>
                <a:gd name="connsiteY59" fmla="*/ 3231807 h 7512964"/>
                <a:gd name="connsiteX60" fmla="*/ 31060 w 11305622"/>
                <a:gd name="connsiteY60" fmla="*/ 2998445 h 7512964"/>
                <a:gd name="connsiteX61" fmla="*/ 602560 w 11305622"/>
                <a:gd name="connsiteY61" fmla="*/ 2598395 h 7512964"/>
                <a:gd name="connsiteX62" fmla="*/ 7248 w 11305622"/>
                <a:gd name="connsiteY62" fmla="*/ 2412658 h 7512964"/>
                <a:gd name="connsiteX63" fmla="*/ 35822 w 11305622"/>
                <a:gd name="connsiteY63" fmla="*/ 2195963 h 7512964"/>
                <a:gd name="connsiteX64" fmla="*/ 288235 w 11305622"/>
                <a:gd name="connsiteY64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5939251 w 11305622"/>
                <a:gd name="connsiteY9" fmla="*/ 601299 h 7512964"/>
                <a:gd name="connsiteX10" fmla="*/ 7553579 w 11305622"/>
                <a:gd name="connsiteY10" fmla="*/ 789011 h 7512964"/>
                <a:gd name="connsiteX11" fmla="*/ 7234467 w 11305622"/>
                <a:gd name="connsiteY11" fmla="*/ 357272 h 7512964"/>
                <a:gd name="connsiteX12" fmla="*/ 7835148 w 11305622"/>
                <a:gd name="connsiteY12" fmla="*/ 704541 h 7512964"/>
                <a:gd name="connsiteX13" fmla="*/ 8470210 w 11305622"/>
                <a:gd name="connsiteY13" fmla="*/ 826745 h 7512964"/>
                <a:gd name="connsiteX14" fmla="*/ 9275654 w 11305622"/>
                <a:gd name="connsiteY14" fmla="*/ 644376 h 7512964"/>
                <a:gd name="connsiteX15" fmla="*/ 10369267 w 11305622"/>
                <a:gd name="connsiteY15" fmla="*/ 732699 h 7512964"/>
                <a:gd name="connsiteX16" fmla="*/ 10434967 w 11305622"/>
                <a:gd name="connsiteY16" fmla="*/ 619 h 7512964"/>
                <a:gd name="connsiteX17" fmla="*/ 10707150 w 11305622"/>
                <a:gd name="connsiteY17" fmla="*/ 742084 h 7512964"/>
                <a:gd name="connsiteX18" fmla="*/ 11163418 w 11305622"/>
                <a:gd name="connsiteY18" fmla="*/ 673182 h 7512964"/>
                <a:gd name="connsiteX19" fmla="*/ 11298444 w 11305622"/>
                <a:gd name="connsiteY19" fmla="*/ 1192594 h 7512964"/>
                <a:gd name="connsiteX20" fmla="*/ 11276047 w 11305622"/>
                <a:gd name="connsiteY20" fmla="*/ 3322435 h 7512964"/>
                <a:gd name="connsiteX21" fmla="*/ 11185817 w 11305622"/>
                <a:gd name="connsiteY21" fmla="*/ 4702822 h 7512964"/>
                <a:gd name="connsiteX22" fmla="*/ 10759838 w 11305622"/>
                <a:gd name="connsiteY22" fmla="*/ 5143897 h 7512964"/>
                <a:gd name="connsiteX23" fmla="*/ 10744694 w 11305622"/>
                <a:gd name="connsiteY23" fmla="*/ 5725855 h 7512964"/>
                <a:gd name="connsiteX24" fmla="*/ 10904249 w 11305622"/>
                <a:gd name="connsiteY24" fmla="*/ 6786431 h 7512964"/>
                <a:gd name="connsiteX25" fmla="*/ 10969949 w 11305622"/>
                <a:gd name="connsiteY25" fmla="*/ 7405884 h 7512964"/>
                <a:gd name="connsiteX26" fmla="*/ 10416195 w 11305622"/>
                <a:gd name="connsiteY26" fmla="*/ 7509125 h 7512964"/>
                <a:gd name="connsiteX27" fmla="*/ 10341110 w 11305622"/>
                <a:gd name="connsiteY27" fmla="*/ 7340184 h 7512964"/>
                <a:gd name="connsiteX28" fmla="*/ 9881215 w 11305622"/>
                <a:gd name="connsiteY28" fmla="*/ 6026196 h 7512964"/>
                <a:gd name="connsiteX29" fmla="*/ 9463669 w 11305622"/>
                <a:gd name="connsiteY29" fmla="*/ 5536151 h 7512964"/>
                <a:gd name="connsiteX30" fmla="*/ 8277787 w 11305622"/>
                <a:gd name="connsiteY30" fmla="*/ 5181069 h 7512964"/>
                <a:gd name="connsiteX31" fmla="*/ 8285658 w 11305622"/>
                <a:gd name="connsiteY31" fmla="*/ 6758274 h 7512964"/>
                <a:gd name="connsiteX32" fmla="*/ 8097945 w 11305622"/>
                <a:gd name="connsiteY32" fmla="*/ 6120051 h 7512964"/>
                <a:gd name="connsiteX33" fmla="*/ 7825762 w 11305622"/>
                <a:gd name="connsiteY33" fmla="*/ 6786431 h 7512964"/>
                <a:gd name="connsiteX34" fmla="*/ 7882075 w 11305622"/>
                <a:gd name="connsiteY34" fmla="*/ 5021932 h 7512964"/>
                <a:gd name="connsiteX35" fmla="*/ 7561389 w 11305622"/>
                <a:gd name="connsiteY35" fmla="*/ 4114456 h 7512964"/>
                <a:gd name="connsiteX36" fmla="*/ 7288390 w 11305622"/>
                <a:gd name="connsiteY36" fmla="*/ 3112027 h 7512964"/>
                <a:gd name="connsiteX37" fmla="*/ 7269922 w 11305622"/>
                <a:gd name="connsiteY37" fmla="*/ 2658332 h 7512964"/>
                <a:gd name="connsiteX38" fmla="*/ 6916520 w 11305622"/>
                <a:gd name="connsiteY38" fmla="*/ 2656660 h 7512964"/>
                <a:gd name="connsiteX39" fmla="*/ 6421319 w 11305622"/>
                <a:gd name="connsiteY39" fmla="*/ 2756200 h 7512964"/>
                <a:gd name="connsiteX40" fmla="*/ 5941812 w 11305622"/>
                <a:gd name="connsiteY40" fmla="*/ 2822257 h 7512964"/>
                <a:gd name="connsiteX41" fmla="*/ 5255401 w 11305622"/>
                <a:gd name="connsiteY41" fmla="*/ 2984736 h 7512964"/>
                <a:gd name="connsiteX42" fmla="*/ 4155385 w 11305622"/>
                <a:gd name="connsiteY42" fmla="*/ 3350870 h 7512964"/>
                <a:gd name="connsiteX43" fmla="*/ 2894314 w 11305622"/>
                <a:gd name="connsiteY43" fmla="*/ 4002886 h 7512964"/>
                <a:gd name="connsiteX44" fmla="*/ 2644515 w 11305622"/>
                <a:gd name="connsiteY44" fmla="*/ 4109235 h 7512964"/>
                <a:gd name="connsiteX45" fmla="*/ 2461389 w 11305622"/>
                <a:gd name="connsiteY45" fmla="*/ 4109237 h 7512964"/>
                <a:gd name="connsiteX46" fmla="*/ 2108219 w 11305622"/>
                <a:gd name="connsiteY46" fmla="*/ 4226960 h 7512964"/>
                <a:gd name="connsiteX47" fmla="*/ 1892391 w 11305622"/>
                <a:gd name="connsiteY47" fmla="*/ 4328332 h 7512964"/>
                <a:gd name="connsiteX48" fmla="*/ 1562111 w 11305622"/>
                <a:gd name="connsiteY48" fmla="*/ 4446055 h 7512964"/>
                <a:gd name="connsiteX49" fmla="*/ 323356 w 11305622"/>
                <a:gd name="connsiteY49" fmla="*/ 4819334 h 7512964"/>
                <a:gd name="connsiteX50" fmla="*/ 30194 w 11305622"/>
                <a:gd name="connsiteY50" fmla="*/ 4870675 h 7512964"/>
                <a:gd name="connsiteX51" fmla="*/ 26364 w 11305622"/>
                <a:gd name="connsiteY51" fmla="*/ 4680202 h 7512964"/>
                <a:gd name="connsiteX52" fmla="*/ 527843 w 11305622"/>
                <a:gd name="connsiteY52" fmla="*/ 4550887 h 7512964"/>
                <a:gd name="connsiteX53" fmla="*/ 2382100 w 11305622"/>
                <a:gd name="connsiteY53" fmla="*/ 3992190 h 7512964"/>
                <a:gd name="connsiteX54" fmla="*/ 1246439 w 11305622"/>
                <a:gd name="connsiteY54" fmla="*/ 3616766 h 7512964"/>
                <a:gd name="connsiteX55" fmla="*/ 2785225 w 11305622"/>
                <a:gd name="connsiteY55" fmla="*/ 3817478 h 7512964"/>
                <a:gd name="connsiteX56" fmla="*/ 3669610 w 11305622"/>
                <a:gd name="connsiteY56" fmla="*/ 3398495 h 7512964"/>
                <a:gd name="connsiteX57" fmla="*/ 4688297 w 11305622"/>
                <a:gd name="connsiteY57" fmla="*/ 2845987 h 7512964"/>
                <a:gd name="connsiteX58" fmla="*/ 2659960 w 11305622"/>
                <a:gd name="connsiteY58" fmla="*/ 2874620 h 7512964"/>
                <a:gd name="connsiteX59" fmla="*/ 907360 w 11305622"/>
                <a:gd name="connsiteY59" fmla="*/ 2760320 h 7512964"/>
                <a:gd name="connsiteX60" fmla="*/ 35823 w 11305622"/>
                <a:gd name="connsiteY60" fmla="*/ 3231807 h 7512964"/>
                <a:gd name="connsiteX61" fmla="*/ 31060 w 11305622"/>
                <a:gd name="connsiteY61" fmla="*/ 2998445 h 7512964"/>
                <a:gd name="connsiteX62" fmla="*/ 602560 w 11305622"/>
                <a:gd name="connsiteY62" fmla="*/ 2598395 h 7512964"/>
                <a:gd name="connsiteX63" fmla="*/ 7248 w 11305622"/>
                <a:gd name="connsiteY63" fmla="*/ 2412658 h 7512964"/>
                <a:gd name="connsiteX64" fmla="*/ 35822 w 11305622"/>
                <a:gd name="connsiteY64" fmla="*/ 2195963 h 7512964"/>
                <a:gd name="connsiteX65" fmla="*/ 288235 w 11305622"/>
                <a:gd name="connsiteY65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5939251 w 11305622"/>
                <a:gd name="connsiteY9" fmla="*/ 601299 h 7512964"/>
                <a:gd name="connsiteX10" fmla="*/ 7553579 w 11305622"/>
                <a:gd name="connsiteY10" fmla="*/ 789011 h 7512964"/>
                <a:gd name="connsiteX11" fmla="*/ 7234467 w 11305622"/>
                <a:gd name="connsiteY11" fmla="*/ 357272 h 7512964"/>
                <a:gd name="connsiteX12" fmla="*/ 7835148 w 11305622"/>
                <a:gd name="connsiteY12" fmla="*/ 704541 h 7512964"/>
                <a:gd name="connsiteX13" fmla="*/ 8470210 w 11305622"/>
                <a:gd name="connsiteY13" fmla="*/ 826745 h 7512964"/>
                <a:gd name="connsiteX14" fmla="*/ 9275654 w 11305622"/>
                <a:gd name="connsiteY14" fmla="*/ 644376 h 7512964"/>
                <a:gd name="connsiteX15" fmla="*/ 10369267 w 11305622"/>
                <a:gd name="connsiteY15" fmla="*/ 732699 h 7512964"/>
                <a:gd name="connsiteX16" fmla="*/ 10434967 w 11305622"/>
                <a:gd name="connsiteY16" fmla="*/ 619 h 7512964"/>
                <a:gd name="connsiteX17" fmla="*/ 10707150 w 11305622"/>
                <a:gd name="connsiteY17" fmla="*/ 742084 h 7512964"/>
                <a:gd name="connsiteX18" fmla="*/ 11163418 w 11305622"/>
                <a:gd name="connsiteY18" fmla="*/ 673182 h 7512964"/>
                <a:gd name="connsiteX19" fmla="*/ 11298444 w 11305622"/>
                <a:gd name="connsiteY19" fmla="*/ 1192594 h 7512964"/>
                <a:gd name="connsiteX20" fmla="*/ 11276047 w 11305622"/>
                <a:gd name="connsiteY20" fmla="*/ 3322435 h 7512964"/>
                <a:gd name="connsiteX21" fmla="*/ 11185817 w 11305622"/>
                <a:gd name="connsiteY21" fmla="*/ 4702822 h 7512964"/>
                <a:gd name="connsiteX22" fmla="*/ 10759838 w 11305622"/>
                <a:gd name="connsiteY22" fmla="*/ 5143897 h 7512964"/>
                <a:gd name="connsiteX23" fmla="*/ 10744694 w 11305622"/>
                <a:gd name="connsiteY23" fmla="*/ 5725855 h 7512964"/>
                <a:gd name="connsiteX24" fmla="*/ 10904249 w 11305622"/>
                <a:gd name="connsiteY24" fmla="*/ 6786431 h 7512964"/>
                <a:gd name="connsiteX25" fmla="*/ 10969949 w 11305622"/>
                <a:gd name="connsiteY25" fmla="*/ 7405884 h 7512964"/>
                <a:gd name="connsiteX26" fmla="*/ 10416195 w 11305622"/>
                <a:gd name="connsiteY26" fmla="*/ 7509125 h 7512964"/>
                <a:gd name="connsiteX27" fmla="*/ 10341110 w 11305622"/>
                <a:gd name="connsiteY27" fmla="*/ 7340184 h 7512964"/>
                <a:gd name="connsiteX28" fmla="*/ 9881215 w 11305622"/>
                <a:gd name="connsiteY28" fmla="*/ 6026196 h 7512964"/>
                <a:gd name="connsiteX29" fmla="*/ 9463669 w 11305622"/>
                <a:gd name="connsiteY29" fmla="*/ 5536151 h 7512964"/>
                <a:gd name="connsiteX30" fmla="*/ 8277787 w 11305622"/>
                <a:gd name="connsiteY30" fmla="*/ 5181069 h 7512964"/>
                <a:gd name="connsiteX31" fmla="*/ 8285658 w 11305622"/>
                <a:gd name="connsiteY31" fmla="*/ 6758274 h 7512964"/>
                <a:gd name="connsiteX32" fmla="*/ 8097945 w 11305622"/>
                <a:gd name="connsiteY32" fmla="*/ 6120051 h 7512964"/>
                <a:gd name="connsiteX33" fmla="*/ 7647436 w 11305622"/>
                <a:gd name="connsiteY33" fmla="*/ 7068000 h 7512964"/>
                <a:gd name="connsiteX34" fmla="*/ 7882075 w 11305622"/>
                <a:gd name="connsiteY34" fmla="*/ 5021932 h 7512964"/>
                <a:gd name="connsiteX35" fmla="*/ 7561389 w 11305622"/>
                <a:gd name="connsiteY35" fmla="*/ 4114456 h 7512964"/>
                <a:gd name="connsiteX36" fmla="*/ 7288390 w 11305622"/>
                <a:gd name="connsiteY36" fmla="*/ 3112027 h 7512964"/>
                <a:gd name="connsiteX37" fmla="*/ 7269922 w 11305622"/>
                <a:gd name="connsiteY37" fmla="*/ 2658332 h 7512964"/>
                <a:gd name="connsiteX38" fmla="*/ 6916520 w 11305622"/>
                <a:gd name="connsiteY38" fmla="*/ 2656660 h 7512964"/>
                <a:gd name="connsiteX39" fmla="*/ 6421319 w 11305622"/>
                <a:gd name="connsiteY39" fmla="*/ 2756200 h 7512964"/>
                <a:gd name="connsiteX40" fmla="*/ 5941812 w 11305622"/>
                <a:gd name="connsiteY40" fmla="*/ 2822257 h 7512964"/>
                <a:gd name="connsiteX41" fmla="*/ 5255401 w 11305622"/>
                <a:gd name="connsiteY41" fmla="*/ 2984736 h 7512964"/>
                <a:gd name="connsiteX42" fmla="*/ 4155385 w 11305622"/>
                <a:gd name="connsiteY42" fmla="*/ 3350870 h 7512964"/>
                <a:gd name="connsiteX43" fmla="*/ 2894314 w 11305622"/>
                <a:gd name="connsiteY43" fmla="*/ 4002886 h 7512964"/>
                <a:gd name="connsiteX44" fmla="*/ 2644515 w 11305622"/>
                <a:gd name="connsiteY44" fmla="*/ 4109235 h 7512964"/>
                <a:gd name="connsiteX45" fmla="*/ 2461389 w 11305622"/>
                <a:gd name="connsiteY45" fmla="*/ 4109237 h 7512964"/>
                <a:gd name="connsiteX46" fmla="*/ 2108219 w 11305622"/>
                <a:gd name="connsiteY46" fmla="*/ 4226960 h 7512964"/>
                <a:gd name="connsiteX47" fmla="*/ 1892391 w 11305622"/>
                <a:gd name="connsiteY47" fmla="*/ 4328332 h 7512964"/>
                <a:gd name="connsiteX48" fmla="*/ 1562111 w 11305622"/>
                <a:gd name="connsiteY48" fmla="*/ 4446055 h 7512964"/>
                <a:gd name="connsiteX49" fmla="*/ 323356 w 11305622"/>
                <a:gd name="connsiteY49" fmla="*/ 4819334 h 7512964"/>
                <a:gd name="connsiteX50" fmla="*/ 30194 w 11305622"/>
                <a:gd name="connsiteY50" fmla="*/ 4870675 h 7512964"/>
                <a:gd name="connsiteX51" fmla="*/ 26364 w 11305622"/>
                <a:gd name="connsiteY51" fmla="*/ 4680202 h 7512964"/>
                <a:gd name="connsiteX52" fmla="*/ 527843 w 11305622"/>
                <a:gd name="connsiteY52" fmla="*/ 4550887 h 7512964"/>
                <a:gd name="connsiteX53" fmla="*/ 2382100 w 11305622"/>
                <a:gd name="connsiteY53" fmla="*/ 3992190 h 7512964"/>
                <a:gd name="connsiteX54" fmla="*/ 1246439 w 11305622"/>
                <a:gd name="connsiteY54" fmla="*/ 3616766 h 7512964"/>
                <a:gd name="connsiteX55" fmla="*/ 2785225 w 11305622"/>
                <a:gd name="connsiteY55" fmla="*/ 3817478 h 7512964"/>
                <a:gd name="connsiteX56" fmla="*/ 3669610 w 11305622"/>
                <a:gd name="connsiteY56" fmla="*/ 3398495 h 7512964"/>
                <a:gd name="connsiteX57" fmla="*/ 4688297 w 11305622"/>
                <a:gd name="connsiteY57" fmla="*/ 2845987 h 7512964"/>
                <a:gd name="connsiteX58" fmla="*/ 2659960 w 11305622"/>
                <a:gd name="connsiteY58" fmla="*/ 2874620 h 7512964"/>
                <a:gd name="connsiteX59" fmla="*/ 907360 w 11305622"/>
                <a:gd name="connsiteY59" fmla="*/ 2760320 h 7512964"/>
                <a:gd name="connsiteX60" fmla="*/ 35823 w 11305622"/>
                <a:gd name="connsiteY60" fmla="*/ 3231807 h 7512964"/>
                <a:gd name="connsiteX61" fmla="*/ 31060 w 11305622"/>
                <a:gd name="connsiteY61" fmla="*/ 2998445 h 7512964"/>
                <a:gd name="connsiteX62" fmla="*/ 602560 w 11305622"/>
                <a:gd name="connsiteY62" fmla="*/ 2598395 h 7512964"/>
                <a:gd name="connsiteX63" fmla="*/ 7248 w 11305622"/>
                <a:gd name="connsiteY63" fmla="*/ 2412658 h 7512964"/>
                <a:gd name="connsiteX64" fmla="*/ 35822 w 11305622"/>
                <a:gd name="connsiteY64" fmla="*/ 2195963 h 7512964"/>
                <a:gd name="connsiteX65" fmla="*/ 288235 w 11305622"/>
                <a:gd name="connsiteY65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5939251 w 11305622"/>
                <a:gd name="connsiteY9" fmla="*/ 601299 h 7512964"/>
                <a:gd name="connsiteX10" fmla="*/ 7553579 w 11305622"/>
                <a:gd name="connsiteY10" fmla="*/ 789011 h 7512964"/>
                <a:gd name="connsiteX11" fmla="*/ 7234467 w 11305622"/>
                <a:gd name="connsiteY11" fmla="*/ 357272 h 7512964"/>
                <a:gd name="connsiteX12" fmla="*/ 7835148 w 11305622"/>
                <a:gd name="connsiteY12" fmla="*/ 704541 h 7512964"/>
                <a:gd name="connsiteX13" fmla="*/ 8470210 w 11305622"/>
                <a:gd name="connsiteY13" fmla="*/ 826745 h 7512964"/>
                <a:gd name="connsiteX14" fmla="*/ 9275654 w 11305622"/>
                <a:gd name="connsiteY14" fmla="*/ 644376 h 7512964"/>
                <a:gd name="connsiteX15" fmla="*/ 10369267 w 11305622"/>
                <a:gd name="connsiteY15" fmla="*/ 732699 h 7512964"/>
                <a:gd name="connsiteX16" fmla="*/ 10434967 w 11305622"/>
                <a:gd name="connsiteY16" fmla="*/ 619 h 7512964"/>
                <a:gd name="connsiteX17" fmla="*/ 10707150 w 11305622"/>
                <a:gd name="connsiteY17" fmla="*/ 742084 h 7512964"/>
                <a:gd name="connsiteX18" fmla="*/ 11163418 w 11305622"/>
                <a:gd name="connsiteY18" fmla="*/ 673182 h 7512964"/>
                <a:gd name="connsiteX19" fmla="*/ 11298444 w 11305622"/>
                <a:gd name="connsiteY19" fmla="*/ 1192594 h 7512964"/>
                <a:gd name="connsiteX20" fmla="*/ 11276047 w 11305622"/>
                <a:gd name="connsiteY20" fmla="*/ 3322435 h 7512964"/>
                <a:gd name="connsiteX21" fmla="*/ 11185817 w 11305622"/>
                <a:gd name="connsiteY21" fmla="*/ 4702822 h 7512964"/>
                <a:gd name="connsiteX22" fmla="*/ 10759838 w 11305622"/>
                <a:gd name="connsiteY22" fmla="*/ 5143897 h 7512964"/>
                <a:gd name="connsiteX23" fmla="*/ 10744694 w 11305622"/>
                <a:gd name="connsiteY23" fmla="*/ 5725855 h 7512964"/>
                <a:gd name="connsiteX24" fmla="*/ 10904249 w 11305622"/>
                <a:gd name="connsiteY24" fmla="*/ 6786431 h 7512964"/>
                <a:gd name="connsiteX25" fmla="*/ 10969949 w 11305622"/>
                <a:gd name="connsiteY25" fmla="*/ 7405884 h 7512964"/>
                <a:gd name="connsiteX26" fmla="*/ 10416195 w 11305622"/>
                <a:gd name="connsiteY26" fmla="*/ 7509125 h 7512964"/>
                <a:gd name="connsiteX27" fmla="*/ 10341110 w 11305622"/>
                <a:gd name="connsiteY27" fmla="*/ 7340184 h 7512964"/>
                <a:gd name="connsiteX28" fmla="*/ 9881215 w 11305622"/>
                <a:gd name="connsiteY28" fmla="*/ 6026196 h 7512964"/>
                <a:gd name="connsiteX29" fmla="*/ 9463669 w 11305622"/>
                <a:gd name="connsiteY29" fmla="*/ 5536151 h 7512964"/>
                <a:gd name="connsiteX30" fmla="*/ 8277787 w 11305622"/>
                <a:gd name="connsiteY30" fmla="*/ 5181069 h 7512964"/>
                <a:gd name="connsiteX31" fmla="*/ 8285658 w 11305622"/>
                <a:gd name="connsiteY31" fmla="*/ 6758274 h 7512964"/>
                <a:gd name="connsiteX32" fmla="*/ 8097945 w 11305622"/>
                <a:gd name="connsiteY32" fmla="*/ 6120051 h 7512964"/>
                <a:gd name="connsiteX33" fmla="*/ 7647436 w 11305622"/>
                <a:gd name="connsiteY33" fmla="*/ 7068000 h 7512964"/>
                <a:gd name="connsiteX34" fmla="*/ 8022860 w 11305622"/>
                <a:gd name="connsiteY34" fmla="*/ 5847867 h 7512964"/>
                <a:gd name="connsiteX35" fmla="*/ 7882075 w 11305622"/>
                <a:gd name="connsiteY35" fmla="*/ 5021932 h 7512964"/>
                <a:gd name="connsiteX36" fmla="*/ 7561389 w 11305622"/>
                <a:gd name="connsiteY36" fmla="*/ 4114456 h 7512964"/>
                <a:gd name="connsiteX37" fmla="*/ 7288390 w 11305622"/>
                <a:gd name="connsiteY37" fmla="*/ 3112027 h 7512964"/>
                <a:gd name="connsiteX38" fmla="*/ 7269922 w 11305622"/>
                <a:gd name="connsiteY38" fmla="*/ 2658332 h 7512964"/>
                <a:gd name="connsiteX39" fmla="*/ 6916520 w 11305622"/>
                <a:gd name="connsiteY39" fmla="*/ 2656660 h 7512964"/>
                <a:gd name="connsiteX40" fmla="*/ 6421319 w 11305622"/>
                <a:gd name="connsiteY40" fmla="*/ 2756200 h 7512964"/>
                <a:gd name="connsiteX41" fmla="*/ 5941812 w 11305622"/>
                <a:gd name="connsiteY41" fmla="*/ 2822257 h 7512964"/>
                <a:gd name="connsiteX42" fmla="*/ 5255401 w 11305622"/>
                <a:gd name="connsiteY42" fmla="*/ 2984736 h 7512964"/>
                <a:gd name="connsiteX43" fmla="*/ 4155385 w 11305622"/>
                <a:gd name="connsiteY43" fmla="*/ 3350870 h 7512964"/>
                <a:gd name="connsiteX44" fmla="*/ 2894314 w 11305622"/>
                <a:gd name="connsiteY44" fmla="*/ 4002886 h 7512964"/>
                <a:gd name="connsiteX45" fmla="*/ 2644515 w 11305622"/>
                <a:gd name="connsiteY45" fmla="*/ 4109235 h 7512964"/>
                <a:gd name="connsiteX46" fmla="*/ 2461389 w 11305622"/>
                <a:gd name="connsiteY46" fmla="*/ 4109237 h 7512964"/>
                <a:gd name="connsiteX47" fmla="*/ 2108219 w 11305622"/>
                <a:gd name="connsiteY47" fmla="*/ 4226960 h 7512964"/>
                <a:gd name="connsiteX48" fmla="*/ 1892391 w 11305622"/>
                <a:gd name="connsiteY48" fmla="*/ 4328332 h 7512964"/>
                <a:gd name="connsiteX49" fmla="*/ 1562111 w 11305622"/>
                <a:gd name="connsiteY49" fmla="*/ 4446055 h 7512964"/>
                <a:gd name="connsiteX50" fmla="*/ 323356 w 11305622"/>
                <a:gd name="connsiteY50" fmla="*/ 4819334 h 7512964"/>
                <a:gd name="connsiteX51" fmla="*/ 30194 w 11305622"/>
                <a:gd name="connsiteY51" fmla="*/ 4870675 h 7512964"/>
                <a:gd name="connsiteX52" fmla="*/ 26364 w 11305622"/>
                <a:gd name="connsiteY52" fmla="*/ 4680202 h 7512964"/>
                <a:gd name="connsiteX53" fmla="*/ 527843 w 11305622"/>
                <a:gd name="connsiteY53" fmla="*/ 4550887 h 7512964"/>
                <a:gd name="connsiteX54" fmla="*/ 2382100 w 11305622"/>
                <a:gd name="connsiteY54" fmla="*/ 3992190 h 7512964"/>
                <a:gd name="connsiteX55" fmla="*/ 1246439 w 11305622"/>
                <a:gd name="connsiteY55" fmla="*/ 3616766 h 7512964"/>
                <a:gd name="connsiteX56" fmla="*/ 2785225 w 11305622"/>
                <a:gd name="connsiteY56" fmla="*/ 3817478 h 7512964"/>
                <a:gd name="connsiteX57" fmla="*/ 3669610 w 11305622"/>
                <a:gd name="connsiteY57" fmla="*/ 3398495 h 7512964"/>
                <a:gd name="connsiteX58" fmla="*/ 4688297 w 11305622"/>
                <a:gd name="connsiteY58" fmla="*/ 2845987 h 7512964"/>
                <a:gd name="connsiteX59" fmla="*/ 2659960 w 11305622"/>
                <a:gd name="connsiteY59" fmla="*/ 2874620 h 7512964"/>
                <a:gd name="connsiteX60" fmla="*/ 907360 w 11305622"/>
                <a:gd name="connsiteY60" fmla="*/ 2760320 h 7512964"/>
                <a:gd name="connsiteX61" fmla="*/ 35823 w 11305622"/>
                <a:gd name="connsiteY61" fmla="*/ 3231807 h 7512964"/>
                <a:gd name="connsiteX62" fmla="*/ 31060 w 11305622"/>
                <a:gd name="connsiteY62" fmla="*/ 2998445 h 7512964"/>
                <a:gd name="connsiteX63" fmla="*/ 602560 w 11305622"/>
                <a:gd name="connsiteY63" fmla="*/ 2598395 h 7512964"/>
                <a:gd name="connsiteX64" fmla="*/ 7248 w 11305622"/>
                <a:gd name="connsiteY64" fmla="*/ 2412658 h 7512964"/>
                <a:gd name="connsiteX65" fmla="*/ 35822 w 11305622"/>
                <a:gd name="connsiteY65" fmla="*/ 2195963 h 7512964"/>
                <a:gd name="connsiteX66" fmla="*/ 288235 w 11305622"/>
                <a:gd name="connsiteY66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5939251 w 11305622"/>
                <a:gd name="connsiteY9" fmla="*/ 601299 h 7512964"/>
                <a:gd name="connsiteX10" fmla="*/ 7553579 w 11305622"/>
                <a:gd name="connsiteY10" fmla="*/ 789011 h 7512964"/>
                <a:gd name="connsiteX11" fmla="*/ 7234467 w 11305622"/>
                <a:gd name="connsiteY11" fmla="*/ 357272 h 7512964"/>
                <a:gd name="connsiteX12" fmla="*/ 7835148 w 11305622"/>
                <a:gd name="connsiteY12" fmla="*/ 704541 h 7512964"/>
                <a:gd name="connsiteX13" fmla="*/ 8470210 w 11305622"/>
                <a:gd name="connsiteY13" fmla="*/ 826745 h 7512964"/>
                <a:gd name="connsiteX14" fmla="*/ 9275654 w 11305622"/>
                <a:gd name="connsiteY14" fmla="*/ 644376 h 7512964"/>
                <a:gd name="connsiteX15" fmla="*/ 10369267 w 11305622"/>
                <a:gd name="connsiteY15" fmla="*/ 732699 h 7512964"/>
                <a:gd name="connsiteX16" fmla="*/ 10434967 w 11305622"/>
                <a:gd name="connsiteY16" fmla="*/ 619 h 7512964"/>
                <a:gd name="connsiteX17" fmla="*/ 10707150 w 11305622"/>
                <a:gd name="connsiteY17" fmla="*/ 742084 h 7512964"/>
                <a:gd name="connsiteX18" fmla="*/ 11163418 w 11305622"/>
                <a:gd name="connsiteY18" fmla="*/ 673182 h 7512964"/>
                <a:gd name="connsiteX19" fmla="*/ 11298444 w 11305622"/>
                <a:gd name="connsiteY19" fmla="*/ 1192594 h 7512964"/>
                <a:gd name="connsiteX20" fmla="*/ 11276047 w 11305622"/>
                <a:gd name="connsiteY20" fmla="*/ 3322435 h 7512964"/>
                <a:gd name="connsiteX21" fmla="*/ 11185817 w 11305622"/>
                <a:gd name="connsiteY21" fmla="*/ 4702822 h 7512964"/>
                <a:gd name="connsiteX22" fmla="*/ 10759838 w 11305622"/>
                <a:gd name="connsiteY22" fmla="*/ 5143897 h 7512964"/>
                <a:gd name="connsiteX23" fmla="*/ 10744694 w 11305622"/>
                <a:gd name="connsiteY23" fmla="*/ 5725855 h 7512964"/>
                <a:gd name="connsiteX24" fmla="*/ 10904249 w 11305622"/>
                <a:gd name="connsiteY24" fmla="*/ 6786431 h 7512964"/>
                <a:gd name="connsiteX25" fmla="*/ 10969949 w 11305622"/>
                <a:gd name="connsiteY25" fmla="*/ 7405884 h 7512964"/>
                <a:gd name="connsiteX26" fmla="*/ 10416195 w 11305622"/>
                <a:gd name="connsiteY26" fmla="*/ 7509125 h 7512964"/>
                <a:gd name="connsiteX27" fmla="*/ 10341110 w 11305622"/>
                <a:gd name="connsiteY27" fmla="*/ 7340184 h 7512964"/>
                <a:gd name="connsiteX28" fmla="*/ 9881215 w 11305622"/>
                <a:gd name="connsiteY28" fmla="*/ 6026196 h 7512964"/>
                <a:gd name="connsiteX29" fmla="*/ 9463669 w 11305622"/>
                <a:gd name="connsiteY29" fmla="*/ 5536151 h 7512964"/>
                <a:gd name="connsiteX30" fmla="*/ 8277787 w 11305622"/>
                <a:gd name="connsiteY30" fmla="*/ 5181069 h 7512964"/>
                <a:gd name="connsiteX31" fmla="*/ 8285658 w 11305622"/>
                <a:gd name="connsiteY31" fmla="*/ 6758274 h 7512964"/>
                <a:gd name="connsiteX32" fmla="*/ 8097945 w 11305622"/>
                <a:gd name="connsiteY32" fmla="*/ 6120051 h 7512964"/>
                <a:gd name="connsiteX33" fmla="*/ 7525423 w 11305622"/>
                <a:gd name="connsiteY33" fmla="*/ 7208785 h 7512964"/>
                <a:gd name="connsiteX34" fmla="*/ 8022860 w 11305622"/>
                <a:gd name="connsiteY34" fmla="*/ 5847867 h 7512964"/>
                <a:gd name="connsiteX35" fmla="*/ 7882075 w 11305622"/>
                <a:gd name="connsiteY35" fmla="*/ 5021932 h 7512964"/>
                <a:gd name="connsiteX36" fmla="*/ 7561389 w 11305622"/>
                <a:gd name="connsiteY36" fmla="*/ 4114456 h 7512964"/>
                <a:gd name="connsiteX37" fmla="*/ 7288390 w 11305622"/>
                <a:gd name="connsiteY37" fmla="*/ 3112027 h 7512964"/>
                <a:gd name="connsiteX38" fmla="*/ 7269922 w 11305622"/>
                <a:gd name="connsiteY38" fmla="*/ 2658332 h 7512964"/>
                <a:gd name="connsiteX39" fmla="*/ 6916520 w 11305622"/>
                <a:gd name="connsiteY39" fmla="*/ 2656660 h 7512964"/>
                <a:gd name="connsiteX40" fmla="*/ 6421319 w 11305622"/>
                <a:gd name="connsiteY40" fmla="*/ 2756200 h 7512964"/>
                <a:gd name="connsiteX41" fmla="*/ 5941812 w 11305622"/>
                <a:gd name="connsiteY41" fmla="*/ 2822257 h 7512964"/>
                <a:gd name="connsiteX42" fmla="*/ 5255401 w 11305622"/>
                <a:gd name="connsiteY42" fmla="*/ 2984736 h 7512964"/>
                <a:gd name="connsiteX43" fmla="*/ 4155385 w 11305622"/>
                <a:gd name="connsiteY43" fmla="*/ 3350870 h 7512964"/>
                <a:gd name="connsiteX44" fmla="*/ 2894314 w 11305622"/>
                <a:gd name="connsiteY44" fmla="*/ 4002886 h 7512964"/>
                <a:gd name="connsiteX45" fmla="*/ 2644515 w 11305622"/>
                <a:gd name="connsiteY45" fmla="*/ 4109235 h 7512964"/>
                <a:gd name="connsiteX46" fmla="*/ 2461389 w 11305622"/>
                <a:gd name="connsiteY46" fmla="*/ 4109237 h 7512964"/>
                <a:gd name="connsiteX47" fmla="*/ 2108219 w 11305622"/>
                <a:gd name="connsiteY47" fmla="*/ 4226960 h 7512964"/>
                <a:gd name="connsiteX48" fmla="*/ 1892391 w 11305622"/>
                <a:gd name="connsiteY48" fmla="*/ 4328332 h 7512964"/>
                <a:gd name="connsiteX49" fmla="*/ 1562111 w 11305622"/>
                <a:gd name="connsiteY49" fmla="*/ 4446055 h 7512964"/>
                <a:gd name="connsiteX50" fmla="*/ 323356 w 11305622"/>
                <a:gd name="connsiteY50" fmla="*/ 4819334 h 7512964"/>
                <a:gd name="connsiteX51" fmla="*/ 30194 w 11305622"/>
                <a:gd name="connsiteY51" fmla="*/ 4870675 h 7512964"/>
                <a:gd name="connsiteX52" fmla="*/ 26364 w 11305622"/>
                <a:gd name="connsiteY52" fmla="*/ 4680202 h 7512964"/>
                <a:gd name="connsiteX53" fmla="*/ 527843 w 11305622"/>
                <a:gd name="connsiteY53" fmla="*/ 4550887 h 7512964"/>
                <a:gd name="connsiteX54" fmla="*/ 2382100 w 11305622"/>
                <a:gd name="connsiteY54" fmla="*/ 3992190 h 7512964"/>
                <a:gd name="connsiteX55" fmla="*/ 1246439 w 11305622"/>
                <a:gd name="connsiteY55" fmla="*/ 3616766 h 7512964"/>
                <a:gd name="connsiteX56" fmla="*/ 2785225 w 11305622"/>
                <a:gd name="connsiteY56" fmla="*/ 3817478 h 7512964"/>
                <a:gd name="connsiteX57" fmla="*/ 3669610 w 11305622"/>
                <a:gd name="connsiteY57" fmla="*/ 3398495 h 7512964"/>
                <a:gd name="connsiteX58" fmla="*/ 4688297 w 11305622"/>
                <a:gd name="connsiteY58" fmla="*/ 2845987 h 7512964"/>
                <a:gd name="connsiteX59" fmla="*/ 2659960 w 11305622"/>
                <a:gd name="connsiteY59" fmla="*/ 2874620 h 7512964"/>
                <a:gd name="connsiteX60" fmla="*/ 907360 w 11305622"/>
                <a:gd name="connsiteY60" fmla="*/ 2760320 h 7512964"/>
                <a:gd name="connsiteX61" fmla="*/ 35823 w 11305622"/>
                <a:gd name="connsiteY61" fmla="*/ 3231807 h 7512964"/>
                <a:gd name="connsiteX62" fmla="*/ 31060 w 11305622"/>
                <a:gd name="connsiteY62" fmla="*/ 2998445 h 7512964"/>
                <a:gd name="connsiteX63" fmla="*/ 602560 w 11305622"/>
                <a:gd name="connsiteY63" fmla="*/ 2598395 h 7512964"/>
                <a:gd name="connsiteX64" fmla="*/ 7248 w 11305622"/>
                <a:gd name="connsiteY64" fmla="*/ 2412658 h 7512964"/>
                <a:gd name="connsiteX65" fmla="*/ 35822 w 11305622"/>
                <a:gd name="connsiteY65" fmla="*/ 2195963 h 7512964"/>
                <a:gd name="connsiteX66" fmla="*/ 288235 w 11305622"/>
                <a:gd name="connsiteY66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5939251 w 11305622"/>
                <a:gd name="connsiteY9" fmla="*/ 601299 h 7512964"/>
                <a:gd name="connsiteX10" fmla="*/ 7553579 w 11305622"/>
                <a:gd name="connsiteY10" fmla="*/ 789011 h 7512964"/>
                <a:gd name="connsiteX11" fmla="*/ 7234467 w 11305622"/>
                <a:gd name="connsiteY11" fmla="*/ 357272 h 7512964"/>
                <a:gd name="connsiteX12" fmla="*/ 7835148 w 11305622"/>
                <a:gd name="connsiteY12" fmla="*/ 704541 h 7512964"/>
                <a:gd name="connsiteX13" fmla="*/ 8470210 w 11305622"/>
                <a:gd name="connsiteY13" fmla="*/ 826745 h 7512964"/>
                <a:gd name="connsiteX14" fmla="*/ 9275654 w 11305622"/>
                <a:gd name="connsiteY14" fmla="*/ 644376 h 7512964"/>
                <a:gd name="connsiteX15" fmla="*/ 10369267 w 11305622"/>
                <a:gd name="connsiteY15" fmla="*/ 732699 h 7512964"/>
                <a:gd name="connsiteX16" fmla="*/ 10434967 w 11305622"/>
                <a:gd name="connsiteY16" fmla="*/ 619 h 7512964"/>
                <a:gd name="connsiteX17" fmla="*/ 10707150 w 11305622"/>
                <a:gd name="connsiteY17" fmla="*/ 742084 h 7512964"/>
                <a:gd name="connsiteX18" fmla="*/ 11163418 w 11305622"/>
                <a:gd name="connsiteY18" fmla="*/ 673182 h 7512964"/>
                <a:gd name="connsiteX19" fmla="*/ 11298444 w 11305622"/>
                <a:gd name="connsiteY19" fmla="*/ 1192594 h 7512964"/>
                <a:gd name="connsiteX20" fmla="*/ 11276047 w 11305622"/>
                <a:gd name="connsiteY20" fmla="*/ 3322435 h 7512964"/>
                <a:gd name="connsiteX21" fmla="*/ 11185817 w 11305622"/>
                <a:gd name="connsiteY21" fmla="*/ 4702822 h 7512964"/>
                <a:gd name="connsiteX22" fmla="*/ 10759838 w 11305622"/>
                <a:gd name="connsiteY22" fmla="*/ 5143897 h 7512964"/>
                <a:gd name="connsiteX23" fmla="*/ 10744694 w 11305622"/>
                <a:gd name="connsiteY23" fmla="*/ 5725855 h 7512964"/>
                <a:gd name="connsiteX24" fmla="*/ 10904249 w 11305622"/>
                <a:gd name="connsiteY24" fmla="*/ 6786431 h 7512964"/>
                <a:gd name="connsiteX25" fmla="*/ 10969949 w 11305622"/>
                <a:gd name="connsiteY25" fmla="*/ 7405884 h 7512964"/>
                <a:gd name="connsiteX26" fmla="*/ 10416195 w 11305622"/>
                <a:gd name="connsiteY26" fmla="*/ 7509125 h 7512964"/>
                <a:gd name="connsiteX27" fmla="*/ 10341110 w 11305622"/>
                <a:gd name="connsiteY27" fmla="*/ 7340184 h 7512964"/>
                <a:gd name="connsiteX28" fmla="*/ 9881215 w 11305622"/>
                <a:gd name="connsiteY28" fmla="*/ 6026196 h 7512964"/>
                <a:gd name="connsiteX29" fmla="*/ 9463669 w 11305622"/>
                <a:gd name="connsiteY29" fmla="*/ 5536151 h 7512964"/>
                <a:gd name="connsiteX30" fmla="*/ 8277787 w 11305622"/>
                <a:gd name="connsiteY30" fmla="*/ 5181069 h 7512964"/>
                <a:gd name="connsiteX31" fmla="*/ 8276273 w 11305622"/>
                <a:gd name="connsiteY31" fmla="*/ 6870902 h 7512964"/>
                <a:gd name="connsiteX32" fmla="*/ 8097945 w 11305622"/>
                <a:gd name="connsiteY32" fmla="*/ 6120051 h 7512964"/>
                <a:gd name="connsiteX33" fmla="*/ 7525423 w 11305622"/>
                <a:gd name="connsiteY33" fmla="*/ 7208785 h 7512964"/>
                <a:gd name="connsiteX34" fmla="*/ 8022860 w 11305622"/>
                <a:gd name="connsiteY34" fmla="*/ 5847867 h 7512964"/>
                <a:gd name="connsiteX35" fmla="*/ 7882075 w 11305622"/>
                <a:gd name="connsiteY35" fmla="*/ 5021932 h 7512964"/>
                <a:gd name="connsiteX36" fmla="*/ 7561389 w 11305622"/>
                <a:gd name="connsiteY36" fmla="*/ 4114456 h 7512964"/>
                <a:gd name="connsiteX37" fmla="*/ 7288390 w 11305622"/>
                <a:gd name="connsiteY37" fmla="*/ 3112027 h 7512964"/>
                <a:gd name="connsiteX38" fmla="*/ 7269922 w 11305622"/>
                <a:gd name="connsiteY38" fmla="*/ 2658332 h 7512964"/>
                <a:gd name="connsiteX39" fmla="*/ 6916520 w 11305622"/>
                <a:gd name="connsiteY39" fmla="*/ 2656660 h 7512964"/>
                <a:gd name="connsiteX40" fmla="*/ 6421319 w 11305622"/>
                <a:gd name="connsiteY40" fmla="*/ 2756200 h 7512964"/>
                <a:gd name="connsiteX41" fmla="*/ 5941812 w 11305622"/>
                <a:gd name="connsiteY41" fmla="*/ 2822257 h 7512964"/>
                <a:gd name="connsiteX42" fmla="*/ 5255401 w 11305622"/>
                <a:gd name="connsiteY42" fmla="*/ 2984736 h 7512964"/>
                <a:gd name="connsiteX43" fmla="*/ 4155385 w 11305622"/>
                <a:gd name="connsiteY43" fmla="*/ 3350870 h 7512964"/>
                <a:gd name="connsiteX44" fmla="*/ 2894314 w 11305622"/>
                <a:gd name="connsiteY44" fmla="*/ 4002886 h 7512964"/>
                <a:gd name="connsiteX45" fmla="*/ 2644515 w 11305622"/>
                <a:gd name="connsiteY45" fmla="*/ 4109235 h 7512964"/>
                <a:gd name="connsiteX46" fmla="*/ 2461389 w 11305622"/>
                <a:gd name="connsiteY46" fmla="*/ 4109237 h 7512964"/>
                <a:gd name="connsiteX47" fmla="*/ 2108219 w 11305622"/>
                <a:gd name="connsiteY47" fmla="*/ 4226960 h 7512964"/>
                <a:gd name="connsiteX48" fmla="*/ 1892391 w 11305622"/>
                <a:gd name="connsiteY48" fmla="*/ 4328332 h 7512964"/>
                <a:gd name="connsiteX49" fmla="*/ 1562111 w 11305622"/>
                <a:gd name="connsiteY49" fmla="*/ 4446055 h 7512964"/>
                <a:gd name="connsiteX50" fmla="*/ 323356 w 11305622"/>
                <a:gd name="connsiteY50" fmla="*/ 4819334 h 7512964"/>
                <a:gd name="connsiteX51" fmla="*/ 30194 w 11305622"/>
                <a:gd name="connsiteY51" fmla="*/ 4870675 h 7512964"/>
                <a:gd name="connsiteX52" fmla="*/ 26364 w 11305622"/>
                <a:gd name="connsiteY52" fmla="*/ 4680202 h 7512964"/>
                <a:gd name="connsiteX53" fmla="*/ 527843 w 11305622"/>
                <a:gd name="connsiteY53" fmla="*/ 4550887 h 7512964"/>
                <a:gd name="connsiteX54" fmla="*/ 2382100 w 11305622"/>
                <a:gd name="connsiteY54" fmla="*/ 3992190 h 7512964"/>
                <a:gd name="connsiteX55" fmla="*/ 1246439 w 11305622"/>
                <a:gd name="connsiteY55" fmla="*/ 3616766 h 7512964"/>
                <a:gd name="connsiteX56" fmla="*/ 2785225 w 11305622"/>
                <a:gd name="connsiteY56" fmla="*/ 3817478 h 7512964"/>
                <a:gd name="connsiteX57" fmla="*/ 3669610 w 11305622"/>
                <a:gd name="connsiteY57" fmla="*/ 3398495 h 7512964"/>
                <a:gd name="connsiteX58" fmla="*/ 4688297 w 11305622"/>
                <a:gd name="connsiteY58" fmla="*/ 2845987 h 7512964"/>
                <a:gd name="connsiteX59" fmla="*/ 2659960 w 11305622"/>
                <a:gd name="connsiteY59" fmla="*/ 2874620 h 7512964"/>
                <a:gd name="connsiteX60" fmla="*/ 907360 w 11305622"/>
                <a:gd name="connsiteY60" fmla="*/ 2760320 h 7512964"/>
                <a:gd name="connsiteX61" fmla="*/ 35823 w 11305622"/>
                <a:gd name="connsiteY61" fmla="*/ 3231807 h 7512964"/>
                <a:gd name="connsiteX62" fmla="*/ 31060 w 11305622"/>
                <a:gd name="connsiteY62" fmla="*/ 2998445 h 7512964"/>
                <a:gd name="connsiteX63" fmla="*/ 602560 w 11305622"/>
                <a:gd name="connsiteY63" fmla="*/ 2598395 h 7512964"/>
                <a:gd name="connsiteX64" fmla="*/ 7248 w 11305622"/>
                <a:gd name="connsiteY64" fmla="*/ 2412658 h 7512964"/>
                <a:gd name="connsiteX65" fmla="*/ 35822 w 11305622"/>
                <a:gd name="connsiteY65" fmla="*/ 2195963 h 7512964"/>
                <a:gd name="connsiteX66" fmla="*/ 288235 w 11305622"/>
                <a:gd name="connsiteY66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4578335 w 11305622"/>
                <a:gd name="connsiteY9" fmla="*/ 385430 h 7512964"/>
                <a:gd name="connsiteX10" fmla="*/ 7553579 w 11305622"/>
                <a:gd name="connsiteY10" fmla="*/ 789011 h 7512964"/>
                <a:gd name="connsiteX11" fmla="*/ 7234467 w 11305622"/>
                <a:gd name="connsiteY11" fmla="*/ 357272 h 7512964"/>
                <a:gd name="connsiteX12" fmla="*/ 7835148 w 11305622"/>
                <a:gd name="connsiteY12" fmla="*/ 704541 h 7512964"/>
                <a:gd name="connsiteX13" fmla="*/ 8470210 w 11305622"/>
                <a:gd name="connsiteY13" fmla="*/ 826745 h 7512964"/>
                <a:gd name="connsiteX14" fmla="*/ 9275654 w 11305622"/>
                <a:gd name="connsiteY14" fmla="*/ 644376 h 7512964"/>
                <a:gd name="connsiteX15" fmla="*/ 10369267 w 11305622"/>
                <a:gd name="connsiteY15" fmla="*/ 732699 h 7512964"/>
                <a:gd name="connsiteX16" fmla="*/ 10434967 w 11305622"/>
                <a:gd name="connsiteY16" fmla="*/ 619 h 7512964"/>
                <a:gd name="connsiteX17" fmla="*/ 10707150 w 11305622"/>
                <a:gd name="connsiteY17" fmla="*/ 742084 h 7512964"/>
                <a:gd name="connsiteX18" fmla="*/ 11163418 w 11305622"/>
                <a:gd name="connsiteY18" fmla="*/ 673182 h 7512964"/>
                <a:gd name="connsiteX19" fmla="*/ 11298444 w 11305622"/>
                <a:gd name="connsiteY19" fmla="*/ 1192594 h 7512964"/>
                <a:gd name="connsiteX20" fmla="*/ 11276047 w 11305622"/>
                <a:gd name="connsiteY20" fmla="*/ 3322435 h 7512964"/>
                <a:gd name="connsiteX21" fmla="*/ 11185817 w 11305622"/>
                <a:gd name="connsiteY21" fmla="*/ 4702822 h 7512964"/>
                <a:gd name="connsiteX22" fmla="*/ 10759838 w 11305622"/>
                <a:gd name="connsiteY22" fmla="*/ 5143897 h 7512964"/>
                <a:gd name="connsiteX23" fmla="*/ 10744694 w 11305622"/>
                <a:gd name="connsiteY23" fmla="*/ 5725855 h 7512964"/>
                <a:gd name="connsiteX24" fmla="*/ 10904249 w 11305622"/>
                <a:gd name="connsiteY24" fmla="*/ 6786431 h 7512964"/>
                <a:gd name="connsiteX25" fmla="*/ 10969949 w 11305622"/>
                <a:gd name="connsiteY25" fmla="*/ 7405884 h 7512964"/>
                <a:gd name="connsiteX26" fmla="*/ 10416195 w 11305622"/>
                <a:gd name="connsiteY26" fmla="*/ 7509125 h 7512964"/>
                <a:gd name="connsiteX27" fmla="*/ 10341110 w 11305622"/>
                <a:gd name="connsiteY27" fmla="*/ 7340184 h 7512964"/>
                <a:gd name="connsiteX28" fmla="*/ 9881215 w 11305622"/>
                <a:gd name="connsiteY28" fmla="*/ 6026196 h 7512964"/>
                <a:gd name="connsiteX29" fmla="*/ 9463669 w 11305622"/>
                <a:gd name="connsiteY29" fmla="*/ 5536151 h 7512964"/>
                <a:gd name="connsiteX30" fmla="*/ 8277787 w 11305622"/>
                <a:gd name="connsiteY30" fmla="*/ 5181069 h 7512964"/>
                <a:gd name="connsiteX31" fmla="*/ 8276273 w 11305622"/>
                <a:gd name="connsiteY31" fmla="*/ 6870902 h 7512964"/>
                <a:gd name="connsiteX32" fmla="*/ 8097945 w 11305622"/>
                <a:gd name="connsiteY32" fmla="*/ 6120051 h 7512964"/>
                <a:gd name="connsiteX33" fmla="*/ 7525423 w 11305622"/>
                <a:gd name="connsiteY33" fmla="*/ 7208785 h 7512964"/>
                <a:gd name="connsiteX34" fmla="*/ 8022860 w 11305622"/>
                <a:gd name="connsiteY34" fmla="*/ 5847867 h 7512964"/>
                <a:gd name="connsiteX35" fmla="*/ 7882075 w 11305622"/>
                <a:gd name="connsiteY35" fmla="*/ 5021932 h 7512964"/>
                <a:gd name="connsiteX36" fmla="*/ 7561389 w 11305622"/>
                <a:gd name="connsiteY36" fmla="*/ 4114456 h 7512964"/>
                <a:gd name="connsiteX37" fmla="*/ 7288390 w 11305622"/>
                <a:gd name="connsiteY37" fmla="*/ 3112027 h 7512964"/>
                <a:gd name="connsiteX38" fmla="*/ 7269922 w 11305622"/>
                <a:gd name="connsiteY38" fmla="*/ 2658332 h 7512964"/>
                <a:gd name="connsiteX39" fmla="*/ 6916520 w 11305622"/>
                <a:gd name="connsiteY39" fmla="*/ 2656660 h 7512964"/>
                <a:gd name="connsiteX40" fmla="*/ 6421319 w 11305622"/>
                <a:gd name="connsiteY40" fmla="*/ 2756200 h 7512964"/>
                <a:gd name="connsiteX41" fmla="*/ 5941812 w 11305622"/>
                <a:gd name="connsiteY41" fmla="*/ 2822257 h 7512964"/>
                <a:gd name="connsiteX42" fmla="*/ 5255401 w 11305622"/>
                <a:gd name="connsiteY42" fmla="*/ 2984736 h 7512964"/>
                <a:gd name="connsiteX43" fmla="*/ 4155385 w 11305622"/>
                <a:gd name="connsiteY43" fmla="*/ 3350870 h 7512964"/>
                <a:gd name="connsiteX44" fmla="*/ 2894314 w 11305622"/>
                <a:gd name="connsiteY44" fmla="*/ 4002886 h 7512964"/>
                <a:gd name="connsiteX45" fmla="*/ 2644515 w 11305622"/>
                <a:gd name="connsiteY45" fmla="*/ 4109235 h 7512964"/>
                <a:gd name="connsiteX46" fmla="*/ 2461389 w 11305622"/>
                <a:gd name="connsiteY46" fmla="*/ 4109237 h 7512964"/>
                <a:gd name="connsiteX47" fmla="*/ 2108219 w 11305622"/>
                <a:gd name="connsiteY47" fmla="*/ 4226960 h 7512964"/>
                <a:gd name="connsiteX48" fmla="*/ 1892391 w 11305622"/>
                <a:gd name="connsiteY48" fmla="*/ 4328332 h 7512964"/>
                <a:gd name="connsiteX49" fmla="*/ 1562111 w 11305622"/>
                <a:gd name="connsiteY49" fmla="*/ 4446055 h 7512964"/>
                <a:gd name="connsiteX50" fmla="*/ 323356 w 11305622"/>
                <a:gd name="connsiteY50" fmla="*/ 4819334 h 7512964"/>
                <a:gd name="connsiteX51" fmla="*/ 30194 w 11305622"/>
                <a:gd name="connsiteY51" fmla="*/ 4870675 h 7512964"/>
                <a:gd name="connsiteX52" fmla="*/ 26364 w 11305622"/>
                <a:gd name="connsiteY52" fmla="*/ 4680202 h 7512964"/>
                <a:gd name="connsiteX53" fmla="*/ 527843 w 11305622"/>
                <a:gd name="connsiteY53" fmla="*/ 4550887 h 7512964"/>
                <a:gd name="connsiteX54" fmla="*/ 2382100 w 11305622"/>
                <a:gd name="connsiteY54" fmla="*/ 3992190 h 7512964"/>
                <a:gd name="connsiteX55" fmla="*/ 1246439 w 11305622"/>
                <a:gd name="connsiteY55" fmla="*/ 3616766 h 7512964"/>
                <a:gd name="connsiteX56" fmla="*/ 2785225 w 11305622"/>
                <a:gd name="connsiteY56" fmla="*/ 3817478 h 7512964"/>
                <a:gd name="connsiteX57" fmla="*/ 3669610 w 11305622"/>
                <a:gd name="connsiteY57" fmla="*/ 3398495 h 7512964"/>
                <a:gd name="connsiteX58" fmla="*/ 4688297 w 11305622"/>
                <a:gd name="connsiteY58" fmla="*/ 2845987 h 7512964"/>
                <a:gd name="connsiteX59" fmla="*/ 2659960 w 11305622"/>
                <a:gd name="connsiteY59" fmla="*/ 2874620 h 7512964"/>
                <a:gd name="connsiteX60" fmla="*/ 907360 w 11305622"/>
                <a:gd name="connsiteY60" fmla="*/ 2760320 h 7512964"/>
                <a:gd name="connsiteX61" fmla="*/ 35823 w 11305622"/>
                <a:gd name="connsiteY61" fmla="*/ 3231807 h 7512964"/>
                <a:gd name="connsiteX62" fmla="*/ 31060 w 11305622"/>
                <a:gd name="connsiteY62" fmla="*/ 2998445 h 7512964"/>
                <a:gd name="connsiteX63" fmla="*/ 602560 w 11305622"/>
                <a:gd name="connsiteY63" fmla="*/ 2598395 h 7512964"/>
                <a:gd name="connsiteX64" fmla="*/ 7248 w 11305622"/>
                <a:gd name="connsiteY64" fmla="*/ 2412658 h 7512964"/>
                <a:gd name="connsiteX65" fmla="*/ 35822 w 11305622"/>
                <a:gd name="connsiteY65" fmla="*/ 2195963 h 7512964"/>
                <a:gd name="connsiteX66" fmla="*/ 288235 w 11305622"/>
                <a:gd name="connsiteY66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4578335 w 11305622"/>
                <a:gd name="connsiteY9" fmla="*/ 385430 h 7512964"/>
                <a:gd name="connsiteX10" fmla="*/ 7553579 w 11305622"/>
                <a:gd name="connsiteY10" fmla="*/ 789011 h 7512964"/>
                <a:gd name="connsiteX11" fmla="*/ 7187539 w 11305622"/>
                <a:gd name="connsiteY11" fmla="*/ 85089 h 7512964"/>
                <a:gd name="connsiteX12" fmla="*/ 7835148 w 11305622"/>
                <a:gd name="connsiteY12" fmla="*/ 704541 h 7512964"/>
                <a:gd name="connsiteX13" fmla="*/ 8470210 w 11305622"/>
                <a:gd name="connsiteY13" fmla="*/ 826745 h 7512964"/>
                <a:gd name="connsiteX14" fmla="*/ 9275654 w 11305622"/>
                <a:gd name="connsiteY14" fmla="*/ 644376 h 7512964"/>
                <a:gd name="connsiteX15" fmla="*/ 10369267 w 11305622"/>
                <a:gd name="connsiteY15" fmla="*/ 732699 h 7512964"/>
                <a:gd name="connsiteX16" fmla="*/ 10434967 w 11305622"/>
                <a:gd name="connsiteY16" fmla="*/ 619 h 7512964"/>
                <a:gd name="connsiteX17" fmla="*/ 10707150 w 11305622"/>
                <a:gd name="connsiteY17" fmla="*/ 742084 h 7512964"/>
                <a:gd name="connsiteX18" fmla="*/ 11163418 w 11305622"/>
                <a:gd name="connsiteY18" fmla="*/ 673182 h 7512964"/>
                <a:gd name="connsiteX19" fmla="*/ 11298444 w 11305622"/>
                <a:gd name="connsiteY19" fmla="*/ 1192594 h 7512964"/>
                <a:gd name="connsiteX20" fmla="*/ 11276047 w 11305622"/>
                <a:gd name="connsiteY20" fmla="*/ 3322435 h 7512964"/>
                <a:gd name="connsiteX21" fmla="*/ 11185817 w 11305622"/>
                <a:gd name="connsiteY21" fmla="*/ 4702822 h 7512964"/>
                <a:gd name="connsiteX22" fmla="*/ 10759838 w 11305622"/>
                <a:gd name="connsiteY22" fmla="*/ 5143897 h 7512964"/>
                <a:gd name="connsiteX23" fmla="*/ 10744694 w 11305622"/>
                <a:gd name="connsiteY23" fmla="*/ 5725855 h 7512964"/>
                <a:gd name="connsiteX24" fmla="*/ 10904249 w 11305622"/>
                <a:gd name="connsiteY24" fmla="*/ 6786431 h 7512964"/>
                <a:gd name="connsiteX25" fmla="*/ 10969949 w 11305622"/>
                <a:gd name="connsiteY25" fmla="*/ 7405884 h 7512964"/>
                <a:gd name="connsiteX26" fmla="*/ 10416195 w 11305622"/>
                <a:gd name="connsiteY26" fmla="*/ 7509125 h 7512964"/>
                <a:gd name="connsiteX27" fmla="*/ 10341110 w 11305622"/>
                <a:gd name="connsiteY27" fmla="*/ 7340184 h 7512964"/>
                <a:gd name="connsiteX28" fmla="*/ 9881215 w 11305622"/>
                <a:gd name="connsiteY28" fmla="*/ 6026196 h 7512964"/>
                <a:gd name="connsiteX29" fmla="*/ 9463669 w 11305622"/>
                <a:gd name="connsiteY29" fmla="*/ 5536151 h 7512964"/>
                <a:gd name="connsiteX30" fmla="*/ 8277787 w 11305622"/>
                <a:gd name="connsiteY30" fmla="*/ 5181069 h 7512964"/>
                <a:gd name="connsiteX31" fmla="*/ 8276273 w 11305622"/>
                <a:gd name="connsiteY31" fmla="*/ 6870902 h 7512964"/>
                <a:gd name="connsiteX32" fmla="*/ 8097945 w 11305622"/>
                <a:gd name="connsiteY32" fmla="*/ 6120051 h 7512964"/>
                <a:gd name="connsiteX33" fmla="*/ 7525423 w 11305622"/>
                <a:gd name="connsiteY33" fmla="*/ 7208785 h 7512964"/>
                <a:gd name="connsiteX34" fmla="*/ 8022860 w 11305622"/>
                <a:gd name="connsiteY34" fmla="*/ 5847867 h 7512964"/>
                <a:gd name="connsiteX35" fmla="*/ 7882075 w 11305622"/>
                <a:gd name="connsiteY35" fmla="*/ 5021932 h 7512964"/>
                <a:gd name="connsiteX36" fmla="*/ 7561389 w 11305622"/>
                <a:gd name="connsiteY36" fmla="*/ 4114456 h 7512964"/>
                <a:gd name="connsiteX37" fmla="*/ 7288390 w 11305622"/>
                <a:gd name="connsiteY37" fmla="*/ 3112027 h 7512964"/>
                <a:gd name="connsiteX38" fmla="*/ 7269922 w 11305622"/>
                <a:gd name="connsiteY38" fmla="*/ 2658332 h 7512964"/>
                <a:gd name="connsiteX39" fmla="*/ 6916520 w 11305622"/>
                <a:gd name="connsiteY39" fmla="*/ 2656660 h 7512964"/>
                <a:gd name="connsiteX40" fmla="*/ 6421319 w 11305622"/>
                <a:gd name="connsiteY40" fmla="*/ 2756200 h 7512964"/>
                <a:gd name="connsiteX41" fmla="*/ 5941812 w 11305622"/>
                <a:gd name="connsiteY41" fmla="*/ 2822257 h 7512964"/>
                <a:gd name="connsiteX42" fmla="*/ 5255401 w 11305622"/>
                <a:gd name="connsiteY42" fmla="*/ 2984736 h 7512964"/>
                <a:gd name="connsiteX43" fmla="*/ 4155385 w 11305622"/>
                <a:gd name="connsiteY43" fmla="*/ 3350870 h 7512964"/>
                <a:gd name="connsiteX44" fmla="*/ 2894314 w 11305622"/>
                <a:gd name="connsiteY44" fmla="*/ 4002886 h 7512964"/>
                <a:gd name="connsiteX45" fmla="*/ 2644515 w 11305622"/>
                <a:gd name="connsiteY45" fmla="*/ 4109235 h 7512964"/>
                <a:gd name="connsiteX46" fmla="*/ 2461389 w 11305622"/>
                <a:gd name="connsiteY46" fmla="*/ 4109237 h 7512964"/>
                <a:gd name="connsiteX47" fmla="*/ 2108219 w 11305622"/>
                <a:gd name="connsiteY47" fmla="*/ 4226960 h 7512964"/>
                <a:gd name="connsiteX48" fmla="*/ 1892391 w 11305622"/>
                <a:gd name="connsiteY48" fmla="*/ 4328332 h 7512964"/>
                <a:gd name="connsiteX49" fmla="*/ 1562111 w 11305622"/>
                <a:gd name="connsiteY49" fmla="*/ 4446055 h 7512964"/>
                <a:gd name="connsiteX50" fmla="*/ 323356 w 11305622"/>
                <a:gd name="connsiteY50" fmla="*/ 4819334 h 7512964"/>
                <a:gd name="connsiteX51" fmla="*/ 30194 w 11305622"/>
                <a:gd name="connsiteY51" fmla="*/ 4870675 h 7512964"/>
                <a:gd name="connsiteX52" fmla="*/ 26364 w 11305622"/>
                <a:gd name="connsiteY52" fmla="*/ 4680202 h 7512964"/>
                <a:gd name="connsiteX53" fmla="*/ 527843 w 11305622"/>
                <a:gd name="connsiteY53" fmla="*/ 4550887 h 7512964"/>
                <a:gd name="connsiteX54" fmla="*/ 2382100 w 11305622"/>
                <a:gd name="connsiteY54" fmla="*/ 3992190 h 7512964"/>
                <a:gd name="connsiteX55" fmla="*/ 1246439 w 11305622"/>
                <a:gd name="connsiteY55" fmla="*/ 3616766 h 7512964"/>
                <a:gd name="connsiteX56" fmla="*/ 2785225 w 11305622"/>
                <a:gd name="connsiteY56" fmla="*/ 3817478 h 7512964"/>
                <a:gd name="connsiteX57" fmla="*/ 3669610 w 11305622"/>
                <a:gd name="connsiteY57" fmla="*/ 3398495 h 7512964"/>
                <a:gd name="connsiteX58" fmla="*/ 4688297 w 11305622"/>
                <a:gd name="connsiteY58" fmla="*/ 2845987 h 7512964"/>
                <a:gd name="connsiteX59" fmla="*/ 2659960 w 11305622"/>
                <a:gd name="connsiteY59" fmla="*/ 2874620 h 7512964"/>
                <a:gd name="connsiteX60" fmla="*/ 907360 w 11305622"/>
                <a:gd name="connsiteY60" fmla="*/ 2760320 h 7512964"/>
                <a:gd name="connsiteX61" fmla="*/ 35823 w 11305622"/>
                <a:gd name="connsiteY61" fmla="*/ 3231807 h 7512964"/>
                <a:gd name="connsiteX62" fmla="*/ 31060 w 11305622"/>
                <a:gd name="connsiteY62" fmla="*/ 2998445 h 7512964"/>
                <a:gd name="connsiteX63" fmla="*/ 602560 w 11305622"/>
                <a:gd name="connsiteY63" fmla="*/ 2598395 h 7512964"/>
                <a:gd name="connsiteX64" fmla="*/ 7248 w 11305622"/>
                <a:gd name="connsiteY64" fmla="*/ 2412658 h 7512964"/>
                <a:gd name="connsiteX65" fmla="*/ 35822 w 11305622"/>
                <a:gd name="connsiteY65" fmla="*/ 2195963 h 7512964"/>
                <a:gd name="connsiteX66" fmla="*/ 288235 w 11305622"/>
                <a:gd name="connsiteY66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4578335 w 11305622"/>
                <a:gd name="connsiteY9" fmla="*/ 385430 h 7512964"/>
                <a:gd name="connsiteX10" fmla="*/ 7553579 w 11305622"/>
                <a:gd name="connsiteY10" fmla="*/ 789011 h 7512964"/>
                <a:gd name="connsiteX11" fmla="*/ 7243853 w 11305622"/>
                <a:gd name="connsiteY11" fmla="*/ 376043 h 7512964"/>
                <a:gd name="connsiteX12" fmla="*/ 7187539 w 11305622"/>
                <a:gd name="connsiteY12" fmla="*/ 85089 h 7512964"/>
                <a:gd name="connsiteX13" fmla="*/ 7835148 w 11305622"/>
                <a:gd name="connsiteY13" fmla="*/ 704541 h 7512964"/>
                <a:gd name="connsiteX14" fmla="*/ 8470210 w 11305622"/>
                <a:gd name="connsiteY14" fmla="*/ 826745 h 7512964"/>
                <a:gd name="connsiteX15" fmla="*/ 9275654 w 11305622"/>
                <a:gd name="connsiteY15" fmla="*/ 644376 h 7512964"/>
                <a:gd name="connsiteX16" fmla="*/ 10369267 w 11305622"/>
                <a:gd name="connsiteY16" fmla="*/ 732699 h 7512964"/>
                <a:gd name="connsiteX17" fmla="*/ 10434967 w 11305622"/>
                <a:gd name="connsiteY17" fmla="*/ 619 h 7512964"/>
                <a:gd name="connsiteX18" fmla="*/ 10707150 w 11305622"/>
                <a:gd name="connsiteY18" fmla="*/ 742084 h 7512964"/>
                <a:gd name="connsiteX19" fmla="*/ 11163418 w 11305622"/>
                <a:gd name="connsiteY19" fmla="*/ 673182 h 7512964"/>
                <a:gd name="connsiteX20" fmla="*/ 11298444 w 11305622"/>
                <a:gd name="connsiteY20" fmla="*/ 1192594 h 7512964"/>
                <a:gd name="connsiteX21" fmla="*/ 11276047 w 11305622"/>
                <a:gd name="connsiteY21" fmla="*/ 3322435 h 7512964"/>
                <a:gd name="connsiteX22" fmla="*/ 11185817 w 11305622"/>
                <a:gd name="connsiteY22" fmla="*/ 4702822 h 7512964"/>
                <a:gd name="connsiteX23" fmla="*/ 10759838 w 11305622"/>
                <a:gd name="connsiteY23" fmla="*/ 5143897 h 7512964"/>
                <a:gd name="connsiteX24" fmla="*/ 10744694 w 11305622"/>
                <a:gd name="connsiteY24" fmla="*/ 5725855 h 7512964"/>
                <a:gd name="connsiteX25" fmla="*/ 10904249 w 11305622"/>
                <a:gd name="connsiteY25" fmla="*/ 6786431 h 7512964"/>
                <a:gd name="connsiteX26" fmla="*/ 10969949 w 11305622"/>
                <a:gd name="connsiteY26" fmla="*/ 7405884 h 7512964"/>
                <a:gd name="connsiteX27" fmla="*/ 10416195 w 11305622"/>
                <a:gd name="connsiteY27" fmla="*/ 7509125 h 7512964"/>
                <a:gd name="connsiteX28" fmla="*/ 10341110 w 11305622"/>
                <a:gd name="connsiteY28" fmla="*/ 7340184 h 7512964"/>
                <a:gd name="connsiteX29" fmla="*/ 9881215 w 11305622"/>
                <a:gd name="connsiteY29" fmla="*/ 6026196 h 7512964"/>
                <a:gd name="connsiteX30" fmla="*/ 9463669 w 11305622"/>
                <a:gd name="connsiteY30" fmla="*/ 5536151 h 7512964"/>
                <a:gd name="connsiteX31" fmla="*/ 8277787 w 11305622"/>
                <a:gd name="connsiteY31" fmla="*/ 5181069 h 7512964"/>
                <a:gd name="connsiteX32" fmla="*/ 8276273 w 11305622"/>
                <a:gd name="connsiteY32" fmla="*/ 6870902 h 7512964"/>
                <a:gd name="connsiteX33" fmla="*/ 8097945 w 11305622"/>
                <a:gd name="connsiteY33" fmla="*/ 6120051 h 7512964"/>
                <a:gd name="connsiteX34" fmla="*/ 7525423 w 11305622"/>
                <a:gd name="connsiteY34" fmla="*/ 7208785 h 7512964"/>
                <a:gd name="connsiteX35" fmla="*/ 8022860 w 11305622"/>
                <a:gd name="connsiteY35" fmla="*/ 5847867 h 7512964"/>
                <a:gd name="connsiteX36" fmla="*/ 7882075 w 11305622"/>
                <a:gd name="connsiteY36" fmla="*/ 5021932 h 7512964"/>
                <a:gd name="connsiteX37" fmla="*/ 7561389 w 11305622"/>
                <a:gd name="connsiteY37" fmla="*/ 4114456 h 7512964"/>
                <a:gd name="connsiteX38" fmla="*/ 7288390 w 11305622"/>
                <a:gd name="connsiteY38" fmla="*/ 3112027 h 7512964"/>
                <a:gd name="connsiteX39" fmla="*/ 7269922 w 11305622"/>
                <a:gd name="connsiteY39" fmla="*/ 2658332 h 7512964"/>
                <a:gd name="connsiteX40" fmla="*/ 6916520 w 11305622"/>
                <a:gd name="connsiteY40" fmla="*/ 2656660 h 7512964"/>
                <a:gd name="connsiteX41" fmla="*/ 6421319 w 11305622"/>
                <a:gd name="connsiteY41" fmla="*/ 2756200 h 7512964"/>
                <a:gd name="connsiteX42" fmla="*/ 5941812 w 11305622"/>
                <a:gd name="connsiteY42" fmla="*/ 2822257 h 7512964"/>
                <a:gd name="connsiteX43" fmla="*/ 5255401 w 11305622"/>
                <a:gd name="connsiteY43" fmla="*/ 2984736 h 7512964"/>
                <a:gd name="connsiteX44" fmla="*/ 4155385 w 11305622"/>
                <a:gd name="connsiteY44" fmla="*/ 3350870 h 7512964"/>
                <a:gd name="connsiteX45" fmla="*/ 2894314 w 11305622"/>
                <a:gd name="connsiteY45" fmla="*/ 4002886 h 7512964"/>
                <a:gd name="connsiteX46" fmla="*/ 2644515 w 11305622"/>
                <a:gd name="connsiteY46" fmla="*/ 4109235 h 7512964"/>
                <a:gd name="connsiteX47" fmla="*/ 2461389 w 11305622"/>
                <a:gd name="connsiteY47" fmla="*/ 4109237 h 7512964"/>
                <a:gd name="connsiteX48" fmla="*/ 2108219 w 11305622"/>
                <a:gd name="connsiteY48" fmla="*/ 4226960 h 7512964"/>
                <a:gd name="connsiteX49" fmla="*/ 1892391 w 11305622"/>
                <a:gd name="connsiteY49" fmla="*/ 4328332 h 7512964"/>
                <a:gd name="connsiteX50" fmla="*/ 1562111 w 11305622"/>
                <a:gd name="connsiteY50" fmla="*/ 4446055 h 7512964"/>
                <a:gd name="connsiteX51" fmla="*/ 323356 w 11305622"/>
                <a:gd name="connsiteY51" fmla="*/ 4819334 h 7512964"/>
                <a:gd name="connsiteX52" fmla="*/ 30194 w 11305622"/>
                <a:gd name="connsiteY52" fmla="*/ 4870675 h 7512964"/>
                <a:gd name="connsiteX53" fmla="*/ 26364 w 11305622"/>
                <a:gd name="connsiteY53" fmla="*/ 4680202 h 7512964"/>
                <a:gd name="connsiteX54" fmla="*/ 527843 w 11305622"/>
                <a:gd name="connsiteY54" fmla="*/ 4550887 h 7512964"/>
                <a:gd name="connsiteX55" fmla="*/ 2382100 w 11305622"/>
                <a:gd name="connsiteY55" fmla="*/ 3992190 h 7512964"/>
                <a:gd name="connsiteX56" fmla="*/ 1246439 w 11305622"/>
                <a:gd name="connsiteY56" fmla="*/ 3616766 h 7512964"/>
                <a:gd name="connsiteX57" fmla="*/ 2785225 w 11305622"/>
                <a:gd name="connsiteY57" fmla="*/ 3817478 h 7512964"/>
                <a:gd name="connsiteX58" fmla="*/ 3669610 w 11305622"/>
                <a:gd name="connsiteY58" fmla="*/ 3398495 h 7512964"/>
                <a:gd name="connsiteX59" fmla="*/ 4688297 w 11305622"/>
                <a:gd name="connsiteY59" fmla="*/ 2845987 h 7512964"/>
                <a:gd name="connsiteX60" fmla="*/ 2659960 w 11305622"/>
                <a:gd name="connsiteY60" fmla="*/ 2874620 h 7512964"/>
                <a:gd name="connsiteX61" fmla="*/ 907360 w 11305622"/>
                <a:gd name="connsiteY61" fmla="*/ 2760320 h 7512964"/>
                <a:gd name="connsiteX62" fmla="*/ 35823 w 11305622"/>
                <a:gd name="connsiteY62" fmla="*/ 3231807 h 7512964"/>
                <a:gd name="connsiteX63" fmla="*/ 31060 w 11305622"/>
                <a:gd name="connsiteY63" fmla="*/ 2998445 h 7512964"/>
                <a:gd name="connsiteX64" fmla="*/ 602560 w 11305622"/>
                <a:gd name="connsiteY64" fmla="*/ 2598395 h 7512964"/>
                <a:gd name="connsiteX65" fmla="*/ 7248 w 11305622"/>
                <a:gd name="connsiteY65" fmla="*/ 2412658 h 7512964"/>
                <a:gd name="connsiteX66" fmla="*/ 35822 w 11305622"/>
                <a:gd name="connsiteY66" fmla="*/ 2195963 h 7512964"/>
                <a:gd name="connsiteX67" fmla="*/ 288235 w 11305622"/>
                <a:gd name="connsiteY67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4578335 w 11305622"/>
                <a:gd name="connsiteY9" fmla="*/ 385430 h 7512964"/>
                <a:gd name="connsiteX10" fmla="*/ 7553579 w 11305622"/>
                <a:gd name="connsiteY10" fmla="*/ 789011 h 7512964"/>
                <a:gd name="connsiteX11" fmla="*/ 7243853 w 11305622"/>
                <a:gd name="connsiteY11" fmla="*/ 376043 h 7512964"/>
                <a:gd name="connsiteX12" fmla="*/ 7187539 w 11305622"/>
                <a:gd name="connsiteY12" fmla="*/ 85089 h 7512964"/>
                <a:gd name="connsiteX13" fmla="*/ 7337710 w 11305622"/>
                <a:gd name="connsiteY13" fmla="*/ 338501 h 7512964"/>
                <a:gd name="connsiteX14" fmla="*/ 7835148 w 11305622"/>
                <a:gd name="connsiteY14" fmla="*/ 704541 h 7512964"/>
                <a:gd name="connsiteX15" fmla="*/ 8470210 w 11305622"/>
                <a:gd name="connsiteY15" fmla="*/ 826745 h 7512964"/>
                <a:gd name="connsiteX16" fmla="*/ 9275654 w 11305622"/>
                <a:gd name="connsiteY16" fmla="*/ 644376 h 7512964"/>
                <a:gd name="connsiteX17" fmla="*/ 10369267 w 11305622"/>
                <a:gd name="connsiteY17" fmla="*/ 732699 h 7512964"/>
                <a:gd name="connsiteX18" fmla="*/ 10434967 w 11305622"/>
                <a:gd name="connsiteY18" fmla="*/ 619 h 7512964"/>
                <a:gd name="connsiteX19" fmla="*/ 10707150 w 11305622"/>
                <a:gd name="connsiteY19" fmla="*/ 742084 h 7512964"/>
                <a:gd name="connsiteX20" fmla="*/ 11163418 w 11305622"/>
                <a:gd name="connsiteY20" fmla="*/ 673182 h 7512964"/>
                <a:gd name="connsiteX21" fmla="*/ 11298444 w 11305622"/>
                <a:gd name="connsiteY21" fmla="*/ 1192594 h 7512964"/>
                <a:gd name="connsiteX22" fmla="*/ 11276047 w 11305622"/>
                <a:gd name="connsiteY22" fmla="*/ 3322435 h 7512964"/>
                <a:gd name="connsiteX23" fmla="*/ 11185817 w 11305622"/>
                <a:gd name="connsiteY23" fmla="*/ 4702822 h 7512964"/>
                <a:gd name="connsiteX24" fmla="*/ 10759838 w 11305622"/>
                <a:gd name="connsiteY24" fmla="*/ 5143897 h 7512964"/>
                <a:gd name="connsiteX25" fmla="*/ 10744694 w 11305622"/>
                <a:gd name="connsiteY25" fmla="*/ 5725855 h 7512964"/>
                <a:gd name="connsiteX26" fmla="*/ 10904249 w 11305622"/>
                <a:gd name="connsiteY26" fmla="*/ 6786431 h 7512964"/>
                <a:gd name="connsiteX27" fmla="*/ 10969949 w 11305622"/>
                <a:gd name="connsiteY27" fmla="*/ 7405884 h 7512964"/>
                <a:gd name="connsiteX28" fmla="*/ 10416195 w 11305622"/>
                <a:gd name="connsiteY28" fmla="*/ 7509125 h 7512964"/>
                <a:gd name="connsiteX29" fmla="*/ 10341110 w 11305622"/>
                <a:gd name="connsiteY29" fmla="*/ 7340184 h 7512964"/>
                <a:gd name="connsiteX30" fmla="*/ 9881215 w 11305622"/>
                <a:gd name="connsiteY30" fmla="*/ 6026196 h 7512964"/>
                <a:gd name="connsiteX31" fmla="*/ 9463669 w 11305622"/>
                <a:gd name="connsiteY31" fmla="*/ 5536151 h 7512964"/>
                <a:gd name="connsiteX32" fmla="*/ 8277787 w 11305622"/>
                <a:gd name="connsiteY32" fmla="*/ 5181069 h 7512964"/>
                <a:gd name="connsiteX33" fmla="*/ 8276273 w 11305622"/>
                <a:gd name="connsiteY33" fmla="*/ 6870902 h 7512964"/>
                <a:gd name="connsiteX34" fmla="*/ 8097945 w 11305622"/>
                <a:gd name="connsiteY34" fmla="*/ 6120051 h 7512964"/>
                <a:gd name="connsiteX35" fmla="*/ 7525423 w 11305622"/>
                <a:gd name="connsiteY35" fmla="*/ 7208785 h 7512964"/>
                <a:gd name="connsiteX36" fmla="*/ 8022860 w 11305622"/>
                <a:gd name="connsiteY36" fmla="*/ 5847867 h 7512964"/>
                <a:gd name="connsiteX37" fmla="*/ 7882075 w 11305622"/>
                <a:gd name="connsiteY37" fmla="*/ 5021932 h 7512964"/>
                <a:gd name="connsiteX38" fmla="*/ 7561389 w 11305622"/>
                <a:gd name="connsiteY38" fmla="*/ 4114456 h 7512964"/>
                <a:gd name="connsiteX39" fmla="*/ 7288390 w 11305622"/>
                <a:gd name="connsiteY39" fmla="*/ 3112027 h 7512964"/>
                <a:gd name="connsiteX40" fmla="*/ 7269922 w 11305622"/>
                <a:gd name="connsiteY40" fmla="*/ 2658332 h 7512964"/>
                <a:gd name="connsiteX41" fmla="*/ 6916520 w 11305622"/>
                <a:gd name="connsiteY41" fmla="*/ 2656660 h 7512964"/>
                <a:gd name="connsiteX42" fmla="*/ 6421319 w 11305622"/>
                <a:gd name="connsiteY42" fmla="*/ 2756200 h 7512964"/>
                <a:gd name="connsiteX43" fmla="*/ 5941812 w 11305622"/>
                <a:gd name="connsiteY43" fmla="*/ 2822257 h 7512964"/>
                <a:gd name="connsiteX44" fmla="*/ 5255401 w 11305622"/>
                <a:gd name="connsiteY44" fmla="*/ 2984736 h 7512964"/>
                <a:gd name="connsiteX45" fmla="*/ 4155385 w 11305622"/>
                <a:gd name="connsiteY45" fmla="*/ 3350870 h 7512964"/>
                <a:gd name="connsiteX46" fmla="*/ 2894314 w 11305622"/>
                <a:gd name="connsiteY46" fmla="*/ 4002886 h 7512964"/>
                <a:gd name="connsiteX47" fmla="*/ 2644515 w 11305622"/>
                <a:gd name="connsiteY47" fmla="*/ 4109235 h 7512964"/>
                <a:gd name="connsiteX48" fmla="*/ 2461389 w 11305622"/>
                <a:gd name="connsiteY48" fmla="*/ 4109237 h 7512964"/>
                <a:gd name="connsiteX49" fmla="*/ 2108219 w 11305622"/>
                <a:gd name="connsiteY49" fmla="*/ 4226960 h 7512964"/>
                <a:gd name="connsiteX50" fmla="*/ 1892391 w 11305622"/>
                <a:gd name="connsiteY50" fmla="*/ 4328332 h 7512964"/>
                <a:gd name="connsiteX51" fmla="*/ 1562111 w 11305622"/>
                <a:gd name="connsiteY51" fmla="*/ 4446055 h 7512964"/>
                <a:gd name="connsiteX52" fmla="*/ 323356 w 11305622"/>
                <a:gd name="connsiteY52" fmla="*/ 4819334 h 7512964"/>
                <a:gd name="connsiteX53" fmla="*/ 30194 w 11305622"/>
                <a:gd name="connsiteY53" fmla="*/ 4870675 h 7512964"/>
                <a:gd name="connsiteX54" fmla="*/ 26364 w 11305622"/>
                <a:gd name="connsiteY54" fmla="*/ 4680202 h 7512964"/>
                <a:gd name="connsiteX55" fmla="*/ 527843 w 11305622"/>
                <a:gd name="connsiteY55" fmla="*/ 4550887 h 7512964"/>
                <a:gd name="connsiteX56" fmla="*/ 2382100 w 11305622"/>
                <a:gd name="connsiteY56" fmla="*/ 3992190 h 7512964"/>
                <a:gd name="connsiteX57" fmla="*/ 1246439 w 11305622"/>
                <a:gd name="connsiteY57" fmla="*/ 3616766 h 7512964"/>
                <a:gd name="connsiteX58" fmla="*/ 2785225 w 11305622"/>
                <a:gd name="connsiteY58" fmla="*/ 3817478 h 7512964"/>
                <a:gd name="connsiteX59" fmla="*/ 3669610 w 11305622"/>
                <a:gd name="connsiteY59" fmla="*/ 3398495 h 7512964"/>
                <a:gd name="connsiteX60" fmla="*/ 4688297 w 11305622"/>
                <a:gd name="connsiteY60" fmla="*/ 2845987 h 7512964"/>
                <a:gd name="connsiteX61" fmla="*/ 2659960 w 11305622"/>
                <a:gd name="connsiteY61" fmla="*/ 2874620 h 7512964"/>
                <a:gd name="connsiteX62" fmla="*/ 907360 w 11305622"/>
                <a:gd name="connsiteY62" fmla="*/ 2760320 h 7512964"/>
                <a:gd name="connsiteX63" fmla="*/ 35823 w 11305622"/>
                <a:gd name="connsiteY63" fmla="*/ 3231807 h 7512964"/>
                <a:gd name="connsiteX64" fmla="*/ 31060 w 11305622"/>
                <a:gd name="connsiteY64" fmla="*/ 2998445 h 7512964"/>
                <a:gd name="connsiteX65" fmla="*/ 602560 w 11305622"/>
                <a:gd name="connsiteY65" fmla="*/ 2598395 h 7512964"/>
                <a:gd name="connsiteX66" fmla="*/ 7248 w 11305622"/>
                <a:gd name="connsiteY66" fmla="*/ 2412658 h 7512964"/>
                <a:gd name="connsiteX67" fmla="*/ 35822 w 11305622"/>
                <a:gd name="connsiteY67" fmla="*/ 2195963 h 7512964"/>
                <a:gd name="connsiteX68" fmla="*/ 288235 w 11305622"/>
                <a:gd name="connsiteY68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4578335 w 11305622"/>
                <a:gd name="connsiteY9" fmla="*/ 385430 h 7512964"/>
                <a:gd name="connsiteX10" fmla="*/ 7553579 w 11305622"/>
                <a:gd name="connsiteY10" fmla="*/ 789011 h 7512964"/>
                <a:gd name="connsiteX11" fmla="*/ 7243853 w 11305622"/>
                <a:gd name="connsiteY11" fmla="*/ 376043 h 7512964"/>
                <a:gd name="connsiteX12" fmla="*/ 7131225 w 11305622"/>
                <a:gd name="connsiteY12" fmla="*/ 85089 h 7512964"/>
                <a:gd name="connsiteX13" fmla="*/ 7337710 w 11305622"/>
                <a:gd name="connsiteY13" fmla="*/ 338501 h 7512964"/>
                <a:gd name="connsiteX14" fmla="*/ 7835148 w 11305622"/>
                <a:gd name="connsiteY14" fmla="*/ 704541 h 7512964"/>
                <a:gd name="connsiteX15" fmla="*/ 8470210 w 11305622"/>
                <a:gd name="connsiteY15" fmla="*/ 826745 h 7512964"/>
                <a:gd name="connsiteX16" fmla="*/ 9275654 w 11305622"/>
                <a:gd name="connsiteY16" fmla="*/ 644376 h 7512964"/>
                <a:gd name="connsiteX17" fmla="*/ 10369267 w 11305622"/>
                <a:gd name="connsiteY17" fmla="*/ 732699 h 7512964"/>
                <a:gd name="connsiteX18" fmla="*/ 10434967 w 11305622"/>
                <a:gd name="connsiteY18" fmla="*/ 619 h 7512964"/>
                <a:gd name="connsiteX19" fmla="*/ 10707150 w 11305622"/>
                <a:gd name="connsiteY19" fmla="*/ 742084 h 7512964"/>
                <a:gd name="connsiteX20" fmla="*/ 11163418 w 11305622"/>
                <a:gd name="connsiteY20" fmla="*/ 673182 h 7512964"/>
                <a:gd name="connsiteX21" fmla="*/ 11298444 w 11305622"/>
                <a:gd name="connsiteY21" fmla="*/ 1192594 h 7512964"/>
                <a:gd name="connsiteX22" fmla="*/ 11276047 w 11305622"/>
                <a:gd name="connsiteY22" fmla="*/ 3322435 h 7512964"/>
                <a:gd name="connsiteX23" fmla="*/ 11185817 w 11305622"/>
                <a:gd name="connsiteY23" fmla="*/ 4702822 h 7512964"/>
                <a:gd name="connsiteX24" fmla="*/ 10759838 w 11305622"/>
                <a:gd name="connsiteY24" fmla="*/ 5143897 h 7512964"/>
                <a:gd name="connsiteX25" fmla="*/ 10744694 w 11305622"/>
                <a:gd name="connsiteY25" fmla="*/ 5725855 h 7512964"/>
                <a:gd name="connsiteX26" fmla="*/ 10904249 w 11305622"/>
                <a:gd name="connsiteY26" fmla="*/ 6786431 h 7512964"/>
                <a:gd name="connsiteX27" fmla="*/ 10969949 w 11305622"/>
                <a:gd name="connsiteY27" fmla="*/ 7405884 h 7512964"/>
                <a:gd name="connsiteX28" fmla="*/ 10416195 w 11305622"/>
                <a:gd name="connsiteY28" fmla="*/ 7509125 h 7512964"/>
                <a:gd name="connsiteX29" fmla="*/ 10341110 w 11305622"/>
                <a:gd name="connsiteY29" fmla="*/ 7340184 h 7512964"/>
                <a:gd name="connsiteX30" fmla="*/ 9881215 w 11305622"/>
                <a:gd name="connsiteY30" fmla="*/ 6026196 h 7512964"/>
                <a:gd name="connsiteX31" fmla="*/ 9463669 w 11305622"/>
                <a:gd name="connsiteY31" fmla="*/ 5536151 h 7512964"/>
                <a:gd name="connsiteX32" fmla="*/ 8277787 w 11305622"/>
                <a:gd name="connsiteY32" fmla="*/ 5181069 h 7512964"/>
                <a:gd name="connsiteX33" fmla="*/ 8276273 w 11305622"/>
                <a:gd name="connsiteY33" fmla="*/ 6870902 h 7512964"/>
                <a:gd name="connsiteX34" fmla="*/ 8097945 w 11305622"/>
                <a:gd name="connsiteY34" fmla="*/ 6120051 h 7512964"/>
                <a:gd name="connsiteX35" fmla="*/ 7525423 w 11305622"/>
                <a:gd name="connsiteY35" fmla="*/ 7208785 h 7512964"/>
                <a:gd name="connsiteX36" fmla="*/ 8022860 w 11305622"/>
                <a:gd name="connsiteY36" fmla="*/ 5847867 h 7512964"/>
                <a:gd name="connsiteX37" fmla="*/ 7882075 w 11305622"/>
                <a:gd name="connsiteY37" fmla="*/ 5021932 h 7512964"/>
                <a:gd name="connsiteX38" fmla="*/ 7561389 w 11305622"/>
                <a:gd name="connsiteY38" fmla="*/ 4114456 h 7512964"/>
                <a:gd name="connsiteX39" fmla="*/ 7288390 w 11305622"/>
                <a:gd name="connsiteY39" fmla="*/ 3112027 h 7512964"/>
                <a:gd name="connsiteX40" fmla="*/ 7269922 w 11305622"/>
                <a:gd name="connsiteY40" fmla="*/ 2658332 h 7512964"/>
                <a:gd name="connsiteX41" fmla="*/ 6916520 w 11305622"/>
                <a:gd name="connsiteY41" fmla="*/ 2656660 h 7512964"/>
                <a:gd name="connsiteX42" fmla="*/ 6421319 w 11305622"/>
                <a:gd name="connsiteY42" fmla="*/ 2756200 h 7512964"/>
                <a:gd name="connsiteX43" fmla="*/ 5941812 w 11305622"/>
                <a:gd name="connsiteY43" fmla="*/ 2822257 h 7512964"/>
                <a:gd name="connsiteX44" fmla="*/ 5255401 w 11305622"/>
                <a:gd name="connsiteY44" fmla="*/ 2984736 h 7512964"/>
                <a:gd name="connsiteX45" fmla="*/ 4155385 w 11305622"/>
                <a:gd name="connsiteY45" fmla="*/ 3350870 h 7512964"/>
                <a:gd name="connsiteX46" fmla="*/ 2894314 w 11305622"/>
                <a:gd name="connsiteY46" fmla="*/ 4002886 h 7512964"/>
                <a:gd name="connsiteX47" fmla="*/ 2644515 w 11305622"/>
                <a:gd name="connsiteY47" fmla="*/ 4109235 h 7512964"/>
                <a:gd name="connsiteX48" fmla="*/ 2461389 w 11305622"/>
                <a:gd name="connsiteY48" fmla="*/ 4109237 h 7512964"/>
                <a:gd name="connsiteX49" fmla="*/ 2108219 w 11305622"/>
                <a:gd name="connsiteY49" fmla="*/ 4226960 h 7512964"/>
                <a:gd name="connsiteX50" fmla="*/ 1892391 w 11305622"/>
                <a:gd name="connsiteY50" fmla="*/ 4328332 h 7512964"/>
                <a:gd name="connsiteX51" fmla="*/ 1562111 w 11305622"/>
                <a:gd name="connsiteY51" fmla="*/ 4446055 h 7512964"/>
                <a:gd name="connsiteX52" fmla="*/ 323356 w 11305622"/>
                <a:gd name="connsiteY52" fmla="*/ 4819334 h 7512964"/>
                <a:gd name="connsiteX53" fmla="*/ 30194 w 11305622"/>
                <a:gd name="connsiteY53" fmla="*/ 4870675 h 7512964"/>
                <a:gd name="connsiteX54" fmla="*/ 26364 w 11305622"/>
                <a:gd name="connsiteY54" fmla="*/ 4680202 h 7512964"/>
                <a:gd name="connsiteX55" fmla="*/ 527843 w 11305622"/>
                <a:gd name="connsiteY55" fmla="*/ 4550887 h 7512964"/>
                <a:gd name="connsiteX56" fmla="*/ 2382100 w 11305622"/>
                <a:gd name="connsiteY56" fmla="*/ 3992190 h 7512964"/>
                <a:gd name="connsiteX57" fmla="*/ 1246439 w 11305622"/>
                <a:gd name="connsiteY57" fmla="*/ 3616766 h 7512964"/>
                <a:gd name="connsiteX58" fmla="*/ 2785225 w 11305622"/>
                <a:gd name="connsiteY58" fmla="*/ 3817478 h 7512964"/>
                <a:gd name="connsiteX59" fmla="*/ 3669610 w 11305622"/>
                <a:gd name="connsiteY59" fmla="*/ 3398495 h 7512964"/>
                <a:gd name="connsiteX60" fmla="*/ 4688297 w 11305622"/>
                <a:gd name="connsiteY60" fmla="*/ 2845987 h 7512964"/>
                <a:gd name="connsiteX61" fmla="*/ 2659960 w 11305622"/>
                <a:gd name="connsiteY61" fmla="*/ 2874620 h 7512964"/>
                <a:gd name="connsiteX62" fmla="*/ 907360 w 11305622"/>
                <a:gd name="connsiteY62" fmla="*/ 2760320 h 7512964"/>
                <a:gd name="connsiteX63" fmla="*/ 35823 w 11305622"/>
                <a:gd name="connsiteY63" fmla="*/ 3231807 h 7512964"/>
                <a:gd name="connsiteX64" fmla="*/ 31060 w 11305622"/>
                <a:gd name="connsiteY64" fmla="*/ 2998445 h 7512964"/>
                <a:gd name="connsiteX65" fmla="*/ 602560 w 11305622"/>
                <a:gd name="connsiteY65" fmla="*/ 2598395 h 7512964"/>
                <a:gd name="connsiteX66" fmla="*/ 7248 w 11305622"/>
                <a:gd name="connsiteY66" fmla="*/ 2412658 h 7512964"/>
                <a:gd name="connsiteX67" fmla="*/ 35822 w 11305622"/>
                <a:gd name="connsiteY67" fmla="*/ 2195963 h 7512964"/>
                <a:gd name="connsiteX68" fmla="*/ 288235 w 11305622"/>
                <a:gd name="connsiteY68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4578335 w 11305622"/>
                <a:gd name="connsiteY9" fmla="*/ 385430 h 7512964"/>
                <a:gd name="connsiteX10" fmla="*/ 6108192 w 11305622"/>
                <a:gd name="connsiteY10" fmla="*/ 441743 h 7512964"/>
                <a:gd name="connsiteX11" fmla="*/ 7553579 w 11305622"/>
                <a:gd name="connsiteY11" fmla="*/ 789011 h 7512964"/>
                <a:gd name="connsiteX12" fmla="*/ 7243853 w 11305622"/>
                <a:gd name="connsiteY12" fmla="*/ 376043 h 7512964"/>
                <a:gd name="connsiteX13" fmla="*/ 7131225 w 11305622"/>
                <a:gd name="connsiteY13" fmla="*/ 85089 h 7512964"/>
                <a:gd name="connsiteX14" fmla="*/ 7337710 w 11305622"/>
                <a:gd name="connsiteY14" fmla="*/ 338501 h 7512964"/>
                <a:gd name="connsiteX15" fmla="*/ 7835148 w 11305622"/>
                <a:gd name="connsiteY15" fmla="*/ 704541 h 7512964"/>
                <a:gd name="connsiteX16" fmla="*/ 8470210 w 11305622"/>
                <a:gd name="connsiteY16" fmla="*/ 826745 h 7512964"/>
                <a:gd name="connsiteX17" fmla="*/ 9275654 w 11305622"/>
                <a:gd name="connsiteY17" fmla="*/ 644376 h 7512964"/>
                <a:gd name="connsiteX18" fmla="*/ 10369267 w 11305622"/>
                <a:gd name="connsiteY18" fmla="*/ 732699 h 7512964"/>
                <a:gd name="connsiteX19" fmla="*/ 10434967 w 11305622"/>
                <a:gd name="connsiteY19" fmla="*/ 619 h 7512964"/>
                <a:gd name="connsiteX20" fmla="*/ 10707150 w 11305622"/>
                <a:gd name="connsiteY20" fmla="*/ 742084 h 7512964"/>
                <a:gd name="connsiteX21" fmla="*/ 11163418 w 11305622"/>
                <a:gd name="connsiteY21" fmla="*/ 673182 h 7512964"/>
                <a:gd name="connsiteX22" fmla="*/ 11298444 w 11305622"/>
                <a:gd name="connsiteY22" fmla="*/ 1192594 h 7512964"/>
                <a:gd name="connsiteX23" fmla="*/ 11276047 w 11305622"/>
                <a:gd name="connsiteY23" fmla="*/ 3322435 h 7512964"/>
                <a:gd name="connsiteX24" fmla="*/ 11185817 w 11305622"/>
                <a:gd name="connsiteY24" fmla="*/ 4702822 h 7512964"/>
                <a:gd name="connsiteX25" fmla="*/ 10759838 w 11305622"/>
                <a:gd name="connsiteY25" fmla="*/ 5143897 h 7512964"/>
                <a:gd name="connsiteX26" fmla="*/ 10744694 w 11305622"/>
                <a:gd name="connsiteY26" fmla="*/ 5725855 h 7512964"/>
                <a:gd name="connsiteX27" fmla="*/ 10904249 w 11305622"/>
                <a:gd name="connsiteY27" fmla="*/ 6786431 h 7512964"/>
                <a:gd name="connsiteX28" fmla="*/ 10969949 w 11305622"/>
                <a:gd name="connsiteY28" fmla="*/ 7405884 h 7512964"/>
                <a:gd name="connsiteX29" fmla="*/ 10416195 w 11305622"/>
                <a:gd name="connsiteY29" fmla="*/ 7509125 h 7512964"/>
                <a:gd name="connsiteX30" fmla="*/ 10341110 w 11305622"/>
                <a:gd name="connsiteY30" fmla="*/ 7340184 h 7512964"/>
                <a:gd name="connsiteX31" fmla="*/ 9881215 w 11305622"/>
                <a:gd name="connsiteY31" fmla="*/ 6026196 h 7512964"/>
                <a:gd name="connsiteX32" fmla="*/ 9463669 w 11305622"/>
                <a:gd name="connsiteY32" fmla="*/ 5536151 h 7512964"/>
                <a:gd name="connsiteX33" fmla="*/ 8277787 w 11305622"/>
                <a:gd name="connsiteY33" fmla="*/ 5181069 h 7512964"/>
                <a:gd name="connsiteX34" fmla="*/ 8276273 w 11305622"/>
                <a:gd name="connsiteY34" fmla="*/ 6870902 h 7512964"/>
                <a:gd name="connsiteX35" fmla="*/ 8097945 w 11305622"/>
                <a:gd name="connsiteY35" fmla="*/ 6120051 h 7512964"/>
                <a:gd name="connsiteX36" fmla="*/ 7525423 w 11305622"/>
                <a:gd name="connsiteY36" fmla="*/ 7208785 h 7512964"/>
                <a:gd name="connsiteX37" fmla="*/ 8022860 w 11305622"/>
                <a:gd name="connsiteY37" fmla="*/ 5847867 h 7512964"/>
                <a:gd name="connsiteX38" fmla="*/ 7882075 w 11305622"/>
                <a:gd name="connsiteY38" fmla="*/ 5021932 h 7512964"/>
                <a:gd name="connsiteX39" fmla="*/ 7561389 w 11305622"/>
                <a:gd name="connsiteY39" fmla="*/ 4114456 h 7512964"/>
                <a:gd name="connsiteX40" fmla="*/ 7288390 w 11305622"/>
                <a:gd name="connsiteY40" fmla="*/ 3112027 h 7512964"/>
                <a:gd name="connsiteX41" fmla="*/ 7269922 w 11305622"/>
                <a:gd name="connsiteY41" fmla="*/ 2658332 h 7512964"/>
                <a:gd name="connsiteX42" fmla="*/ 6916520 w 11305622"/>
                <a:gd name="connsiteY42" fmla="*/ 2656660 h 7512964"/>
                <a:gd name="connsiteX43" fmla="*/ 6421319 w 11305622"/>
                <a:gd name="connsiteY43" fmla="*/ 2756200 h 7512964"/>
                <a:gd name="connsiteX44" fmla="*/ 5941812 w 11305622"/>
                <a:gd name="connsiteY44" fmla="*/ 2822257 h 7512964"/>
                <a:gd name="connsiteX45" fmla="*/ 5255401 w 11305622"/>
                <a:gd name="connsiteY45" fmla="*/ 2984736 h 7512964"/>
                <a:gd name="connsiteX46" fmla="*/ 4155385 w 11305622"/>
                <a:gd name="connsiteY46" fmla="*/ 3350870 h 7512964"/>
                <a:gd name="connsiteX47" fmla="*/ 2894314 w 11305622"/>
                <a:gd name="connsiteY47" fmla="*/ 4002886 h 7512964"/>
                <a:gd name="connsiteX48" fmla="*/ 2644515 w 11305622"/>
                <a:gd name="connsiteY48" fmla="*/ 4109235 h 7512964"/>
                <a:gd name="connsiteX49" fmla="*/ 2461389 w 11305622"/>
                <a:gd name="connsiteY49" fmla="*/ 4109237 h 7512964"/>
                <a:gd name="connsiteX50" fmla="*/ 2108219 w 11305622"/>
                <a:gd name="connsiteY50" fmla="*/ 4226960 h 7512964"/>
                <a:gd name="connsiteX51" fmla="*/ 1892391 w 11305622"/>
                <a:gd name="connsiteY51" fmla="*/ 4328332 h 7512964"/>
                <a:gd name="connsiteX52" fmla="*/ 1562111 w 11305622"/>
                <a:gd name="connsiteY52" fmla="*/ 4446055 h 7512964"/>
                <a:gd name="connsiteX53" fmla="*/ 323356 w 11305622"/>
                <a:gd name="connsiteY53" fmla="*/ 4819334 h 7512964"/>
                <a:gd name="connsiteX54" fmla="*/ 30194 w 11305622"/>
                <a:gd name="connsiteY54" fmla="*/ 4870675 h 7512964"/>
                <a:gd name="connsiteX55" fmla="*/ 26364 w 11305622"/>
                <a:gd name="connsiteY55" fmla="*/ 4680202 h 7512964"/>
                <a:gd name="connsiteX56" fmla="*/ 527843 w 11305622"/>
                <a:gd name="connsiteY56" fmla="*/ 4550887 h 7512964"/>
                <a:gd name="connsiteX57" fmla="*/ 2382100 w 11305622"/>
                <a:gd name="connsiteY57" fmla="*/ 3992190 h 7512964"/>
                <a:gd name="connsiteX58" fmla="*/ 1246439 w 11305622"/>
                <a:gd name="connsiteY58" fmla="*/ 3616766 h 7512964"/>
                <a:gd name="connsiteX59" fmla="*/ 2785225 w 11305622"/>
                <a:gd name="connsiteY59" fmla="*/ 3817478 h 7512964"/>
                <a:gd name="connsiteX60" fmla="*/ 3669610 w 11305622"/>
                <a:gd name="connsiteY60" fmla="*/ 3398495 h 7512964"/>
                <a:gd name="connsiteX61" fmla="*/ 4688297 w 11305622"/>
                <a:gd name="connsiteY61" fmla="*/ 2845987 h 7512964"/>
                <a:gd name="connsiteX62" fmla="*/ 2659960 w 11305622"/>
                <a:gd name="connsiteY62" fmla="*/ 2874620 h 7512964"/>
                <a:gd name="connsiteX63" fmla="*/ 907360 w 11305622"/>
                <a:gd name="connsiteY63" fmla="*/ 2760320 h 7512964"/>
                <a:gd name="connsiteX64" fmla="*/ 35823 w 11305622"/>
                <a:gd name="connsiteY64" fmla="*/ 3231807 h 7512964"/>
                <a:gd name="connsiteX65" fmla="*/ 31060 w 11305622"/>
                <a:gd name="connsiteY65" fmla="*/ 2998445 h 7512964"/>
                <a:gd name="connsiteX66" fmla="*/ 602560 w 11305622"/>
                <a:gd name="connsiteY66" fmla="*/ 2598395 h 7512964"/>
                <a:gd name="connsiteX67" fmla="*/ 7248 w 11305622"/>
                <a:gd name="connsiteY67" fmla="*/ 2412658 h 7512964"/>
                <a:gd name="connsiteX68" fmla="*/ 35822 w 11305622"/>
                <a:gd name="connsiteY68" fmla="*/ 2195963 h 7512964"/>
                <a:gd name="connsiteX69" fmla="*/ 288235 w 11305622"/>
                <a:gd name="connsiteY69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6108192 w 11305622"/>
                <a:gd name="connsiteY9" fmla="*/ 582527 h 7512964"/>
                <a:gd name="connsiteX10" fmla="*/ 4578335 w 11305622"/>
                <a:gd name="connsiteY10" fmla="*/ 385430 h 7512964"/>
                <a:gd name="connsiteX11" fmla="*/ 6108192 w 11305622"/>
                <a:gd name="connsiteY11" fmla="*/ 441743 h 7512964"/>
                <a:gd name="connsiteX12" fmla="*/ 7553579 w 11305622"/>
                <a:gd name="connsiteY12" fmla="*/ 789011 h 7512964"/>
                <a:gd name="connsiteX13" fmla="*/ 7243853 w 11305622"/>
                <a:gd name="connsiteY13" fmla="*/ 376043 h 7512964"/>
                <a:gd name="connsiteX14" fmla="*/ 7131225 w 11305622"/>
                <a:gd name="connsiteY14" fmla="*/ 85089 h 7512964"/>
                <a:gd name="connsiteX15" fmla="*/ 7337710 w 11305622"/>
                <a:gd name="connsiteY15" fmla="*/ 338501 h 7512964"/>
                <a:gd name="connsiteX16" fmla="*/ 7835148 w 11305622"/>
                <a:gd name="connsiteY16" fmla="*/ 704541 h 7512964"/>
                <a:gd name="connsiteX17" fmla="*/ 8470210 w 11305622"/>
                <a:gd name="connsiteY17" fmla="*/ 826745 h 7512964"/>
                <a:gd name="connsiteX18" fmla="*/ 9275654 w 11305622"/>
                <a:gd name="connsiteY18" fmla="*/ 644376 h 7512964"/>
                <a:gd name="connsiteX19" fmla="*/ 10369267 w 11305622"/>
                <a:gd name="connsiteY19" fmla="*/ 732699 h 7512964"/>
                <a:gd name="connsiteX20" fmla="*/ 10434967 w 11305622"/>
                <a:gd name="connsiteY20" fmla="*/ 619 h 7512964"/>
                <a:gd name="connsiteX21" fmla="*/ 10707150 w 11305622"/>
                <a:gd name="connsiteY21" fmla="*/ 742084 h 7512964"/>
                <a:gd name="connsiteX22" fmla="*/ 11163418 w 11305622"/>
                <a:gd name="connsiteY22" fmla="*/ 673182 h 7512964"/>
                <a:gd name="connsiteX23" fmla="*/ 11298444 w 11305622"/>
                <a:gd name="connsiteY23" fmla="*/ 1192594 h 7512964"/>
                <a:gd name="connsiteX24" fmla="*/ 11276047 w 11305622"/>
                <a:gd name="connsiteY24" fmla="*/ 3322435 h 7512964"/>
                <a:gd name="connsiteX25" fmla="*/ 11185817 w 11305622"/>
                <a:gd name="connsiteY25" fmla="*/ 4702822 h 7512964"/>
                <a:gd name="connsiteX26" fmla="*/ 10759838 w 11305622"/>
                <a:gd name="connsiteY26" fmla="*/ 5143897 h 7512964"/>
                <a:gd name="connsiteX27" fmla="*/ 10744694 w 11305622"/>
                <a:gd name="connsiteY27" fmla="*/ 5725855 h 7512964"/>
                <a:gd name="connsiteX28" fmla="*/ 10904249 w 11305622"/>
                <a:gd name="connsiteY28" fmla="*/ 6786431 h 7512964"/>
                <a:gd name="connsiteX29" fmla="*/ 10969949 w 11305622"/>
                <a:gd name="connsiteY29" fmla="*/ 7405884 h 7512964"/>
                <a:gd name="connsiteX30" fmla="*/ 10416195 w 11305622"/>
                <a:gd name="connsiteY30" fmla="*/ 7509125 h 7512964"/>
                <a:gd name="connsiteX31" fmla="*/ 10341110 w 11305622"/>
                <a:gd name="connsiteY31" fmla="*/ 7340184 h 7512964"/>
                <a:gd name="connsiteX32" fmla="*/ 9881215 w 11305622"/>
                <a:gd name="connsiteY32" fmla="*/ 6026196 h 7512964"/>
                <a:gd name="connsiteX33" fmla="*/ 9463669 w 11305622"/>
                <a:gd name="connsiteY33" fmla="*/ 5536151 h 7512964"/>
                <a:gd name="connsiteX34" fmla="*/ 8277787 w 11305622"/>
                <a:gd name="connsiteY34" fmla="*/ 5181069 h 7512964"/>
                <a:gd name="connsiteX35" fmla="*/ 8276273 w 11305622"/>
                <a:gd name="connsiteY35" fmla="*/ 6870902 h 7512964"/>
                <a:gd name="connsiteX36" fmla="*/ 8097945 w 11305622"/>
                <a:gd name="connsiteY36" fmla="*/ 6120051 h 7512964"/>
                <a:gd name="connsiteX37" fmla="*/ 7525423 w 11305622"/>
                <a:gd name="connsiteY37" fmla="*/ 7208785 h 7512964"/>
                <a:gd name="connsiteX38" fmla="*/ 8022860 w 11305622"/>
                <a:gd name="connsiteY38" fmla="*/ 5847867 h 7512964"/>
                <a:gd name="connsiteX39" fmla="*/ 7882075 w 11305622"/>
                <a:gd name="connsiteY39" fmla="*/ 5021932 h 7512964"/>
                <a:gd name="connsiteX40" fmla="*/ 7561389 w 11305622"/>
                <a:gd name="connsiteY40" fmla="*/ 4114456 h 7512964"/>
                <a:gd name="connsiteX41" fmla="*/ 7288390 w 11305622"/>
                <a:gd name="connsiteY41" fmla="*/ 3112027 h 7512964"/>
                <a:gd name="connsiteX42" fmla="*/ 7269922 w 11305622"/>
                <a:gd name="connsiteY42" fmla="*/ 2658332 h 7512964"/>
                <a:gd name="connsiteX43" fmla="*/ 6916520 w 11305622"/>
                <a:gd name="connsiteY43" fmla="*/ 2656660 h 7512964"/>
                <a:gd name="connsiteX44" fmla="*/ 6421319 w 11305622"/>
                <a:gd name="connsiteY44" fmla="*/ 2756200 h 7512964"/>
                <a:gd name="connsiteX45" fmla="*/ 5941812 w 11305622"/>
                <a:gd name="connsiteY45" fmla="*/ 2822257 h 7512964"/>
                <a:gd name="connsiteX46" fmla="*/ 5255401 w 11305622"/>
                <a:gd name="connsiteY46" fmla="*/ 2984736 h 7512964"/>
                <a:gd name="connsiteX47" fmla="*/ 4155385 w 11305622"/>
                <a:gd name="connsiteY47" fmla="*/ 3350870 h 7512964"/>
                <a:gd name="connsiteX48" fmla="*/ 2894314 w 11305622"/>
                <a:gd name="connsiteY48" fmla="*/ 4002886 h 7512964"/>
                <a:gd name="connsiteX49" fmla="*/ 2644515 w 11305622"/>
                <a:gd name="connsiteY49" fmla="*/ 4109235 h 7512964"/>
                <a:gd name="connsiteX50" fmla="*/ 2461389 w 11305622"/>
                <a:gd name="connsiteY50" fmla="*/ 4109237 h 7512964"/>
                <a:gd name="connsiteX51" fmla="*/ 2108219 w 11305622"/>
                <a:gd name="connsiteY51" fmla="*/ 4226960 h 7512964"/>
                <a:gd name="connsiteX52" fmla="*/ 1892391 w 11305622"/>
                <a:gd name="connsiteY52" fmla="*/ 4328332 h 7512964"/>
                <a:gd name="connsiteX53" fmla="*/ 1562111 w 11305622"/>
                <a:gd name="connsiteY53" fmla="*/ 4446055 h 7512964"/>
                <a:gd name="connsiteX54" fmla="*/ 323356 w 11305622"/>
                <a:gd name="connsiteY54" fmla="*/ 4819334 h 7512964"/>
                <a:gd name="connsiteX55" fmla="*/ 30194 w 11305622"/>
                <a:gd name="connsiteY55" fmla="*/ 4870675 h 7512964"/>
                <a:gd name="connsiteX56" fmla="*/ 26364 w 11305622"/>
                <a:gd name="connsiteY56" fmla="*/ 4680202 h 7512964"/>
                <a:gd name="connsiteX57" fmla="*/ 527843 w 11305622"/>
                <a:gd name="connsiteY57" fmla="*/ 4550887 h 7512964"/>
                <a:gd name="connsiteX58" fmla="*/ 2382100 w 11305622"/>
                <a:gd name="connsiteY58" fmla="*/ 3992190 h 7512964"/>
                <a:gd name="connsiteX59" fmla="*/ 1246439 w 11305622"/>
                <a:gd name="connsiteY59" fmla="*/ 3616766 h 7512964"/>
                <a:gd name="connsiteX60" fmla="*/ 2785225 w 11305622"/>
                <a:gd name="connsiteY60" fmla="*/ 3817478 h 7512964"/>
                <a:gd name="connsiteX61" fmla="*/ 3669610 w 11305622"/>
                <a:gd name="connsiteY61" fmla="*/ 3398495 h 7512964"/>
                <a:gd name="connsiteX62" fmla="*/ 4688297 w 11305622"/>
                <a:gd name="connsiteY62" fmla="*/ 2845987 h 7512964"/>
                <a:gd name="connsiteX63" fmla="*/ 2659960 w 11305622"/>
                <a:gd name="connsiteY63" fmla="*/ 2874620 h 7512964"/>
                <a:gd name="connsiteX64" fmla="*/ 907360 w 11305622"/>
                <a:gd name="connsiteY64" fmla="*/ 2760320 h 7512964"/>
                <a:gd name="connsiteX65" fmla="*/ 35823 w 11305622"/>
                <a:gd name="connsiteY65" fmla="*/ 3231807 h 7512964"/>
                <a:gd name="connsiteX66" fmla="*/ 31060 w 11305622"/>
                <a:gd name="connsiteY66" fmla="*/ 2998445 h 7512964"/>
                <a:gd name="connsiteX67" fmla="*/ 602560 w 11305622"/>
                <a:gd name="connsiteY67" fmla="*/ 2598395 h 7512964"/>
                <a:gd name="connsiteX68" fmla="*/ 7248 w 11305622"/>
                <a:gd name="connsiteY68" fmla="*/ 2412658 h 7512964"/>
                <a:gd name="connsiteX69" fmla="*/ 35822 w 11305622"/>
                <a:gd name="connsiteY69" fmla="*/ 2195963 h 7512964"/>
                <a:gd name="connsiteX70" fmla="*/ 288235 w 11305622"/>
                <a:gd name="connsiteY70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6108192 w 11305622"/>
                <a:gd name="connsiteY9" fmla="*/ 582527 h 7512964"/>
                <a:gd name="connsiteX10" fmla="*/ 4578335 w 11305622"/>
                <a:gd name="connsiteY10" fmla="*/ 385430 h 7512964"/>
                <a:gd name="connsiteX11" fmla="*/ 6108192 w 11305622"/>
                <a:gd name="connsiteY11" fmla="*/ 441743 h 7512964"/>
                <a:gd name="connsiteX12" fmla="*/ 7553579 w 11305622"/>
                <a:gd name="connsiteY12" fmla="*/ 789011 h 7512964"/>
                <a:gd name="connsiteX13" fmla="*/ 7243853 w 11305622"/>
                <a:gd name="connsiteY13" fmla="*/ 376043 h 7512964"/>
                <a:gd name="connsiteX14" fmla="*/ 7131225 w 11305622"/>
                <a:gd name="connsiteY14" fmla="*/ 85089 h 7512964"/>
                <a:gd name="connsiteX15" fmla="*/ 7337710 w 11305622"/>
                <a:gd name="connsiteY15" fmla="*/ 338501 h 7512964"/>
                <a:gd name="connsiteX16" fmla="*/ 7853919 w 11305622"/>
                <a:gd name="connsiteY16" fmla="*/ 648227 h 7512964"/>
                <a:gd name="connsiteX17" fmla="*/ 8470210 w 11305622"/>
                <a:gd name="connsiteY17" fmla="*/ 826745 h 7512964"/>
                <a:gd name="connsiteX18" fmla="*/ 9275654 w 11305622"/>
                <a:gd name="connsiteY18" fmla="*/ 644376 h 7512964"/>
                <a:gd name="connsiteX19" fmla="*/ 10369267 w 11305622"/>
                <a:gd name="connsiteY19" fmla="*/ 732699 h 7512964"/>
                <a:gd name="connsiteX20" fmla="*/ 10434967 w 11305622"/>
                <a:gd name="connsiteY20" fmla="*/ 619 h 7512964"/>
                <a:gd name="connsiteX21" fmla="*/ 10707150 w 11305622"/>
                <a:gd name="connsiteY21" fmla="*/ 742084 h 7512964"/>
                <a:gd name="connsiteX22" fmla="*/ 11163418 w 11305622"/>
                <a:gd name="connsiteY22" fmla="*/ 673182 h 7512964"/>
                <a:gd name="connsiteX23" fmla="*/ 11298444 w 11305622"/>
                <a:gd name="connsiteY23" fmla="*/ 1192594 h 7512964"/>
                <a:gd name="connsiteX24" fmla="*/ 11276047 w 11305622"/>
                <a:gd name="connsiteY24" fmla="*/ 3322435 h 7512964"/>
                <a:gd name="connsiteX25" fmla="*/ 11185817 w 11305622"/>
                <a:gd name="connsiteY25" fmla="*/ 4702822 h 7512964"/>
                <a:gd name="connsiteX26" fmla="*/ 10759838 w 11305622"/>
                <a:gd name="connsiteY26" fmla="*/ 5143897 h 7512964"/>
                <a:gd name="connsiteX27" fmla="*/ 10744694 w 11305622"/>
                <a:gd name="connsiteY27" fmla="*/ 5725855 h 7512964"/>
                <a:gd name="connsiteX28" fmla="*/ 10904249 w 11305622"/>
                <a:gd name="connsiteY28" fmla="*/ 6786431 h 7512964"/>
                <a:gd name="connsiteX29" fmla="*/ 10969949 w 11305622"/>
                <a:gd name="connsiteY29" fmla="*/ 7405884 h 7512964"/>
                <a:gd name="connsiteX30" fmla="*/ 10416195 w 11305622"/>
                <a:gd name="connsiteY30" fmla="*/ 7509125 h 7512964"/>
                <a:gd name="connsiteX31" fmla="*/ 10341110 w 11305622"/>
                <a:gd name="connsiteY31" fmla="*/ 7340184 h 7512964"/>
                <a:gd name="connsiteX32" fmla="*/ 9881215 w 11305622"/>
                <a:gd name="connsiteY32" fmla="*/ 6026196 h 7512964"/>
                <a:gd name="connsiteX33" fmla="*/ 9463669 w 11305622"/>
                <a:gd name="connsiteY33" fmla="*/ 5536151 h 7512964"/>
                <a:gd name="connsiteX34" fmla="*/ 8277787 w 11305622"/>
                <a:gd name="connsiteY34" fmla="*/ 5181069 h 7512964"/>
                <a:gd name="connsiteX35" fmla="*/ 8276273 w 11305622"/>
                <a:gd name="connsiteY35" fmla="*/ 6870902 h 7512964"/>
                <a:gd name="connsiteX36" fmla="*/ 8097945 w 11305622"/>
                <a:gd name="connsiteY36" fmla="*/ 6120051 h 7512964"/>
                <a:gd name="connsiteX37" fmla="*/ 7525423 w 11305622"/>
                <a:gd name="connsiteY37" fmla="*/ 7208785 h 7512964"/>
                <a:gd name="connsiteX38" fmla="*/ 8022860 w 11305622"/>
                <a:gd name="connsiteY38" fmla="*/ 5847867 h 7512964"/>
                <a:gd name="connsiteX39" fmla="*/ 7882075 w 11305622"/>
                <a:gd name="connsiteY39" fmla="*/ 5021932 h 7512964"/>
                <a:gd name="connsiteX40" fmla="*/ 7561389 w 11305622"/>
                <a:gd name="connsiteY40" fmla="*/ 4114456 h 7512964"/>
                <a:gd name="connsiteX41" fmla="*/ 7288390 w 11305622"/>
                <a:gd name="connsiteY41" fmla="*/ 3112027 h 7512964"/>
                <a:gd name="connsiteX42" fmla="*/ 7269922 w 11305622"/>
                <a:gd name="connsiteY42" fmla="*/ 2658332 h 7512964"/>
                <a:gd name="connsiteX43" fmla="*/ 6916520 w 11305622"/>
                <a:gd name="connsiteY43" fmla="*/ 2656660 h 7512964"/>
                <a:gd name="connsiteX44" fmla="*/ 6421319 w 11305622"/>
                <a:gd name="connsiteY44" fmla="*/ 2756200 h 7512964"/>
                <a:gd name="connsiteX45" fmla="*/ 5941812 w 11305622"/>
                <a:gd name="connsiteY45" fmla="*/ 2822257 h 7512964"/>
                <a:gd name="connsiteX46" fmla="*/ 5255401 w 11305622"/>
                <a:gd name="connsiteY46" fmla="*/ 2984736 h 7512964"/>
                <a:gd name="connsiteX47" fmla="*/ 4155385 w 11305622"/>
                <a:gd name="connsiteY47" fmla="*/ 3350870 h 7512964"/>
                <a:gd name="connsiteX48" fmla="*/ 2894314 w 11305622"/>
                <a:gd name="connsiteY48" fmla="*/ 4002886 h 7512964"/>
                <a:gd name="connsiteX49" fmla="*/ 2644515 w 11305622"/>
                <a:gd name="connsiteY49" fmla="*/ 4109235 h 7512964"/>
                <a:gd name="connsiteX50" fmla="*/ 2461389 w 11305622"/>
                <a:gd name="connsiteY50" fmla="*/ 4109237 h 7512964"/>
                <a:gd name="connsiteX51" fmla="*/ 2108219 w 11305622"/>
                <a:gd name="connsiteY51" fmla="*/ 4226960 h 7512964"/>
                <a:gd name="connsiteX52" fmla="*/ 1892391 w 11305622"/>
                <a:gd name="connsiteY52" fmla="*/ 4328332 h 7512964"/>
                <a:gd name="connsiteX53" fmla="*/ 1562111 w 11305622"/>
                <a:gd name="connsiteY53" fmla="*/ 4446055 h 7512964"/>
                <a:gd name="connsiteX54" fmla="*/ 323356 w 11305622"/>
                <a:gd name="connsiteY54" fmla="*/ 4819334 h 7512964"/>
                <a:gd name="connsiteX55" fmla="*/ 30194 w 11305622"/>
                <a:gd name="connsiteY55" fmla="*/ 4870675 h 7512964"/>
                <a:gd name="connsiteX56" fmla="*/ 26364 w 11305622"/>
                <a:gd name="connsiteY56" fmla="*/ 4680202 h 7512964"/>
                <a:gd name="connsiteX57" fmla="*/ 527843 w 11305622"/>
                <a:gd name="connsiteY57" fmla="*/ 4550887 h 7512964"/>
                <a:gd name="connsiteX58" fmla="*/ 2382100 w 11305622"/>
                <a:gd name="connsiteY58" fmla="*/ 3992190 h 7512964"/>
                <a:gd name="connsiteX59" fmla="*/ 1246439 w 11305622"/>
                <a:gd name="connsiteY59" fmla="*/ 3616766 h 7512964"/>
                <a:gd name="connsiteX60" fmla="*/ 2785225 w 11305622"/>
                <a:gd name="connsiteY60" fmla="*/ 3817478 h 7512964"/>
                <a:gd name="connsiteX61" fmla="*/ 3669610 w 11305622"/>
                <a:gd name="connsiteY61" fmla="*/ 3398495 h 7512964"/>
                <a:gd name="connsiteX62" fmla="*/ 4688297 w 11305622"/>
                <a:gd name="connsiteY62" fmla="*/ 2845987 h 7512964"/>
                <a:gd name="connsiteX63" fmla="*/ 2659960 w 11305622"/>
                <a:gd name="connsiteY63" fmla="*/ 2874620 h 7512964"/>
                <a:gd name="connsiteX64" fmla="*/ 907360 w 11305622"/>
                <a:gd name="connsiteY64" fmla="*/ 2760320 h 7512964"/>
                <a:gd name="connsiteX65" fmla="*/ 35823 w 11305622"/>
                <a:gd name="connsiteY65" fmla="*/ 3231807 h 7512964"/>
                <a:gd name="connsiteX66" fmla="*/ 31060 w 11305622"/>
                <a:gd name="connsiteY66" fmla="*/ 2998445 h 7512964"/>
                <a:gd name="connsiteX67" fmla="*/ 602560 w 11305622"/>
                <a:gd name="connsiteY67" fmla="*/ 2598395 h 7512964"/>
                <a:gd name="connsiteX68" fmla="*/ 7248 w 11305622"/>
                <a:gd name="connsiteY68" fmla="*/ 2412658 h 7512964"/>
                <a:gd name="connsiteX69" fmla="*/ 35822 w 11305622"/>
                <a:gd name="connsiteY69" fmla="*/ 2195963 h 7512964"/>
                <a:gd name="connsiteX70" fmla="*/ 288235 w 11305622"/>
                <a:gd name="connsiteY70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6108192 w 11305622"/>
                <a:gd name="connsiteY9" fmla="*/ 582527 h 7512964"/>
                <a:gd name="connsiteX10" fmla="*/ 4578335 w 11305622"/>
                <a:gd name="connsiteY10" fmla="*/ 385430 h 7512964"/>
                <a:gd name="connsiteX11" fmla="*/ 6108192 w 11305622"/>
                <a:gd name="connsiteY11" fmla="*/ 441743 h 7512964"/>
                <a:gd name="connsiteX12" fmla="*/ 7525422 w 11305622"/>
                <a:gd name="connsiteY12" fmla="*/ 713926 h 7512964"/>
                <a:gd name="connsiteX13" fmla="*/ 7243853 w 11305622"/>
                <a:gd name="connsiteY13" fmla="*/ 376043 h 7512964"/>
                <a:gd name="connsiteX14" fmla="*/ 7131225 w 11305622"/>
                <a:gd name="connsiteY14" fmla="*/ 85089 h 7512964"/>
                <a:gd name="connsiteX15" fmla="*/ 7337710 w 11305622"/>
                <a:gd name="connsiteY15" fmla="*/ 338501 h 7512964"/>
                <a:gd name="connsiteX16" fmla="*/ 7853919 w 11305622"/>
                <a:gd name="connsiteY16" fmla="*/ 648227 h 7512964"/>
                <a:gd name="connsiteX17" fmla="*/ 8470210 w 11305622"/>
                <a:gd name="connsiteY17" fmla="*/ 826745 h 7512964"/>
                <a:gd name="connsiteX18" fmla="*/ 9275654 w 11305622"/>
                <a:gd name="connsiteY18" fmla="*/ 644376 h 7512964"/>
                <a:gd name="connsiteX19" fmla="*/ 10369267 w 11305622"/>
                <a:gd name="connsiteY19" fmla="*/ 732699 h 7512964"/>
                <a:gd name="connsiteX20" fmla="*/ 10434967 w 11305622"/>
                <a:gd name="connsiteY20" fmla="*/ 619 h 7512964"/>
                <a:gd name="connsiteX21" fmla="*/ 10707150 w 11305622"/>
                <a:gd name="connsiteY21" fmla="*/ 742084 h 7512964"/>
                <a:gd name="connsiteX22" fmla="*/ 11163418 w 11305622"/>
                <a:gd name="connsiteY22" fmla="*/ 673182 h 7512964"/>
                <a:gd name="connsiteX23" fmla="*/ 11298444 w 11305622"/>
                <a:gd name="connsiteY23" fmla="*/ 1192594 h 7512964"/>
                <a:gd name="connsiteX24" fmla="*/ 11276047 w 11305622"/>
                <a:gd name="connsiteY24" fmla="*/ 3322435 h 7512964"/>
                <a:gd name="connsiteX25" fmla="*/ 11185817 w 11305622"/>
                <a:gd name="connsiteY25" fmla="*/ 4702822 h 7512964"/>
                <a:gd name="connsiteX26" fmla="*/ 10759838 w 11305622"/>
                <a:gd name="connsiteY26" fmla="*/ 5143897 h 7512964"/>
                <a:gd name="connsiteX27" fmla="*/ 10744694 w 11305622"/>
                <a:gd name="connsiteY27" fmla="*/ 5725855 h 7512964"/>
                <a:gd name="connsiteX28" fmla="*/ 10904249 w 11305622"/>
                <a:gd name="connsiteY28" fmla="*/ 6786431 h 7512964"/>
                <a:gd name="connsiteX29" fmla="*/ 10969949 w 11305622"/>
                <a:gd name="connsiteY29" fmla="*/ 7405884 h 7512964"/>
                <a:gd name="connsiteX30" fmla="*/ 10416195 w 11305622"/>
                <a:gd name="connsiteY30" fmla="*/ 7509125 h 7512964"/>
                <a:gd name="connsiteX31" fmla="*/ 10341110 w 11305622"/>
                <a:gd name="connsiteY31" fmla="*/ 7340184 h 7512964"/>
                <a:gd name="connsiteX32" fmla="*/ 9881215 w 11305622"/>
                <a:gd name="connsiteY32" fmla="*/ 6026196 h 7512964"/>
                <a:gd name="connsiteX33" fmla="*/ 9463669 w 11305622"/>
                <a:gd name="connsiteY33" fmla="*/ 5536151 h 7512964"/>
                <a:gd name="connsiteX34" fmla="*/ 8277787 w 11305622"/>
                <a:gd name="connsiteY34" fmla="*/ 5181069 h 7512964"/>
                <a:gd name="connsiteX35" fmla="*/ 8276273 w 11305622"/>
                <a:gd name="connsiteY35" fmla="*/ 6870902 h 7512964"/>
                <a:gd name="connsiteX36" fmla="*/ 8097945 w 11305622"/>
                <a:gd name="connsiteY36" fmla="*/ 6120051 h 7512964"/>
                <a:gd name="connsiteX37" fmla="*/ 7525423 w 11305622"/>
                <a:gd name="connsiteY37" fmla="*/ 7208785 h 7512964"/>
                <a:gd name="connsiteX38" fmla="*/ 8022860 w 11305622"/>
                <a:gd name="connsiteY38" fmla="*/ 5847867 h 7512964"/>
                <a:gd name="connsiteX39" fmla="*/ 7882075 w 11305622"/>
                <a:gd name="connsiteY39" fmla="*/ 5021932 h 7512964"/>
                <a:gd name="connsiteX40" fmla="*/ 7561389 w 11305622"/>
                <a:gd name="connsiteY40" fmla="*/ 4114456 h 7512964"/>
                <a:gd name="connsiteX41" fmla="*/ 7288390 w 11305622"/>
                <a:gd name="connsiteY41" fmla="*/ 3112027 h 7512964"/>
                <a:gd name="connsiteX42" fmla="*/ 7269922 w 11305622"/>
                <a:gd name="connsiteY42" fmla="*/ 2658332 h 7512964"/>
                <a:gd name="connsiteX43" fmla="*/ 6916520 w 11305622"/>
                <a:gd name="connsiteY43" fmla="*/ 2656660 h 7512964"/>
                <a:gd name="connsiteX44" fmla="*/ 6421319 w 11305622"/>
                <a:gd name="connsiteY44" fmla="*/ 2756200 h 7512964"/>
                <a:gd name="connsiteX45" fmla="*/ 5941812 w 11305622"/>
                <a:gd name="connsiteY45" fmla="*/ 2822257 h 7512964"/>
                <a:gd name="connsiteX46" fmla="*/ 5255401 w 11305622"/>
                <a:gd name="connsiteY46" fmla="*/ 2984736 h 7512964"/>
                <a:gd name="connsiteX47" fmla="*/ 4155385 w 11305622"/>
                <a:gd name="connsiteY47" fmla="*/ 3350870 h 7512964"/>
                <a:gd name="connsiteX48" fmla="*/ 2894314 w 11305622"/>
                <a:gd name="connsiteY48" fmla="*/ 4002886 h 7512964"/>
                <a:gd name="connsiteX49" fmla="*/ 2644515 w 11305622"/>
                <a:gd name="connsiteY49" fmla="*/ 4109235 h 7512964"/>
                <a:gd name="connsiteX50" fmla="*/ 2461389 w 11305622"/>
                <a:gd name="connsiteY50" fmla="*/ 4109237 h 7512964"/>
                <a:gd name="connsiteX51" fmla="*/ 2108219 w 11305622"/>
                <a:gd name="connsiteY51" fmla="*/ 4226960 h 7512964"/>
                <a:gd name="connsiteX52" fmla="*/ 1892391 w 11305622"/>
                <a:gd name="connsiteY52" fmla="*/ 4328332 h 7512964"/>
                <a:gd name="connsiteX53" fmla="*/ 1562111 w 11305622"/>
                <a:gd name="connsiteY53" fmla="*/ 4446055 h 7512964"/>
                <a:gd name="connsiteX54" fmla="*/ 323356 w 11305622"/>
                <a:gd name="connsiteY54" fmla="*/ 4819334 h 7512964"/>
                <a:gd name="connsiteX55" fmla="*/ 30194 w 11305622"/>
                <a:gd name="connsiteY55" fmla="*/ 4870675 h 7512964"/>
                <a:gd name="connsiteX56" fmla="*/ 26364 w 11305622"/>
                <a:gd name="connsiteY56" fmla="*/ 4680202 h 7512964"/>
                <a:gd name="connsiteX57" fmla="*/ 527843 w 11305622"/>
                <a:gd name="connsiteY57" fmla="*/ 4550887 h 7512964"/>
                <a:gd name="connsiteX58" fmla="*/ 2382100 w 11305622"/>
                <a:gd name="connsiteY58" fmla="*/ 3992190 h 7512964"/>
                <a:gd name="connsiteX59" fmla="*/ 1246439 w 11305622"/>
                <a:gd name="connsiteY59" fmla="*/ 3616766 h 7512964"/>
                <a:gd name="connsiteX60" fmla="*/ 2785225 w 11305622"/>
                <a:gd name="connsiteY60" fmla="*/ 3817478 h 7512964"/>
                <a:gd name="connsiteX61" fmla="*/ 3669610 w 11305622"/>
                <a:gd name="connsiteY61" fmla="*/ 3398495 h 7512964"/>
                <a:gd name="connsiteX62" fmla="*/ 4688297 w 11305622"/>
                <a:gd name="connsiteY62" fmla="*/ 2845987 h 7512964"/>
                <a:gd name="connsiteX63" fmla="*/ 2659960 w 11305622"/>
                <a:gd name="connsiteY63" fmla="*/ 2874620 h 7512964"/>
                <a:gd name="connsiteX64" fmla="*/ 907360 w 11305622"/>
                <a:gd name="connsiteY64" fmla="*/ 2760320 h 7512964"/>
                <a:gd name="connsiteX65" fmla="*/ 35823 w 11305622"/>
                <a:gd name="connsiteY65" fmla="*/ 3231807 h 7512964"/>
                <a:gd name="connsiteX66" fmla="*/ 31060 w 11305622"/>
                <a:gd name="connsiteY66" fmla="*/ 2998445 h 7512964"/>
                <a:gd name="connsiteX67" fmla="*/ 602560 w 11305622"/>
                <a:gd name="connsiteY67" fmla="*/ 2598395 h 7512964"/>
                <a:gd name="connsiteX68" fmla="*/ 7248 w 11305622"/>
                <a:gd name="connsiteY68" fmla="*/ 2412658 h 7512964"/>
                <a:gd name="connsiteX69" fmla="*/ 35822 w 11305622"/>
                <a:gd name="connsiteY69" fmla="*/ 2195963 h 7512964"/>
                <a:gd name="connsiteX70" fmla="*/ 288235 w 11305622"/>
                <a:gd name="connsiteY70" fmla="*/ 2274545 h 751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05622" h="7512964">
                  <a:moveTo>
                    <a:pt x="288235" y="2274545"/>
                  </a:moveTo>
                  <a:cubicBezTo>
                    <a:pt x="462043" y="2311649"/>
                    <a:pt x="875470" y="2382075"/>
                    <a:pt x="1078670" y="2418588"/>
                  </a:cubicBezTo>
                  <a:cubicBezTo>
                    <a:pt x="1239869" y="2473756"/>
                    <a:pt x="1172072" y="2470669"/>
                    <a:pt x="1248632" y="2489973"/>
                  </a:cubicBezTo>
                  <a:cubicBezTo>
                    <a:pt x="1314994" y="2512676"/>
                    <a:pt x="1628674" y="2514582"/>
                    <a:pt x="1745382" y="2510616"/>
                  </a:cubicBezTo>
                  <a:cubicBezTo>
                    <a:pt x="1862090" y="2506650"/>
                    <a:pt x="1858669" y="2494281"/>
                    <a:pt x="1948879" y="2466178"/>
                  </a:cubicBezTo>
                  <a:cubicBezTo>
                    <a:pt x="2266839" y="2458471"/>
                    <a:pt x="2808146" y="2504921"/>
                    <a:pt x="3469585" y="2474570"/>
                  </a:cubicBezTo>
                  <a:cubicBezTo>
                    <a:pt x="4131024" y="2444219"/>
                    <a:pt x="5225267" y="2385972"/>
                    <a:pt x="5917510" y="2284070"/>
                  </a:cubicBezTo>
                  <a:cubicBezTo>
                    <a:pt x="6609753" y="2182168"/>
                    <a:pt x="7233045" y="2043506"/>
                    <a:pt x="7623043" y="1863158"/>
                  </a:cubicBezTo>
                  <a:cubicBezTo>
                    <a:pt x="8013041" y="1682810"/>
                    <a:pt x="8509976" y="1401341"/>
                    <a:pt x="8257501" y="1201981"/>
                  </a:cubicBezTo>
                  <a:cubicBezTo>
                    <a:pt x="8005026" y="1002621"/>
                    <a:pt x="6721386" y="718619"/>
                    <a:pt x="6108192" y="582527"/>
                  </a:cubicBezTo>
                  <a:cubicBezTo>
                    <a:pt x="5494998" y="446435"/>
                    <a:pt x="4578335" y="422972"/>
                    <a:pt x="4578335" y="385430"/>
                  </a:cubicBezTo>
                  <a:cubicBezTo>
                    <a:pt x="4578335" y="347888"/>
                    <a:pt x="5612318" y="374480"/>
                    <a:pt x="6108192" y="441743"/>
                  </a:cubicBezTo>
                  <a:cubicBezTo>
                    <a:pt x="6604066" y="509007"/>
                    <a:pt x="7329888" y="745211"/>
                    <a:pt x="7525422" y="713926"/>
                  </a:cubicBezTo>
                  <a:cubicBezTo>
                    <a:pt x="7720956" y="682641"/>
                    <a:pt x="7304860" y="493363"/>
                    <a:pt x="7243853" y="376043"/>
                  </a:cubicBezTo>
                  <a:cubicBezTo>
                    <a:pt x="7182846" y="258723"/>
                    <a:pt x="7103068" y="97603"/>
                    <a:pt x="7131225" y="85089"/>
                  </a:cubicBezTo>
                  <a:cubicBezTo>
                    <a:pt x="7159382" y="72575"/>
                    <a:pt x="7229775" y="235259"/>
                    <a:pt x="7337710" y="338501"/>
                  </a:cubicBezTo>
                  <a:cubicBezTo>
                    <a:pt x="7445645" y="441743"/>
                    <a:pt x="7677683" y="560596"/>
                    <a:pt x="7853919" y="648227"/>
                  </a:cubicBezTo>
                  <a:cubicBezTo>
                    <a:pt x="8030155" y="735858"/>
                    <a:pt x="8233254" y="827387"/>
                    <a:pt x="8470210" y="826745"/>
                  </a:cubicBezTo>
                  <a:cubicBezTo>
                    <a:pt x="8707166" y="826103"/>
                    <a:pt x="8959144" y="660050"/>
                    <a:pt x="9275654" y="644376"/>
                  </a:cubicBezTo>
                  <a:cubicBezTo>
                    <a:pt x="9592164" y="628702"/>
                    <a:pt x="10176048" y="839992"/>
                    <a:pt x="10369267" y="732699"/>
                  </a:cubicBezTo>
                  <a:cubicBezTo>
                    <a:pt x="10562486" y="625406"/>
                    <a:pt x="10337982" y="24083"/>
                    <a:pt x="10434967" y="619"/>
                  </a:cubicBezTo>
                  <a:cubicBezTo>
                    <a:pt x="10531952" y="-22845"/>
                    <a:pt x="10606077" y="628426"/>
                    <a:pt x="10707150" y="742084"/>
                  </a:cubicBezTo>
                  <a:cubicBezTo>
                    <a:pt x="10808223" y="855742"/>
                    <a:pt x="11105540" y="573069"/>
                    <a:pt x="11163418" y="673182"/>
                  </a:cubicBezTo>
                  <a:cubicBezTo>
                    <a:pt x="11221296" y="773295"/>
                    <a:pt x="11274980" y="799544"/>
                    <a:pt x="11298444" y="1192594"/>
                  </a:cubicBezTo>
                  <a:cubicBezTo>
                    <a:pt x="11321908" y="1585644"/>
                    <a:pt x="11280740" y="2718626"/>
                    <a:pt x="11276047" y="3322435"/>
                  </a:cubicBezTo>
                  <a:cubicBezTo>
                    <a:pt x="11289165" y="3881414"/>
                    <a:pt x="11279673" y="4380474"/>
                    <a:pt x="11185817" y="4702822"/>
                  </a:cubicBezTo>
                  <a:cubicBezTo>
                    <a:pt x="11091961" y="5025170"/>
                    <a:pt x="10833358" y="4973392"/>
                    <a:pt x="10759838" y="5143897"/>
                  </a:cubicBezTo>
                  <a:cubicBezTo>
                    <a:pt x="10686318" y="5314402"/>
                    <a:pt x="10694033" y="5456792"/>
                    <a:pt x="10744694" y="5725855"/>
                  </a:cubicBezTo>
                  <a:cubicBezTo>
                    <a:pt x="10795355" y="5994918"/>
                    <a:pt x="10855757" y="6573690"/>
                    <a:pt x="10904249" y="6786431"/>
                  </a:cubicBezTo>
                  <a:cubicBezTo>
                    <a:pt x="10952742" y="6999172"/>
                    <a:pt x="11020006" y="7297949"/>
                    <a:pt x="10969949" y="7405884"/>
                  </a:cubicBezTo>
                  <a:cubicBezTo>
                    <a:pt x="10919892" y="7513819"/>
                    <a:pt x="10491280" y="7520075"/>
                    <a:pt x="10416195" y="7509125"/>
                  </a:cubicBezTo>
                  <a:cubicBezTo>
                    <a:pt x="10341110" y="7498175"/>
                    <a:pt x="10436530" y="7574825"/>
                    <a:pt x="10341110" y="7340184"/>
                  </a:cubicBezTo>
                  <a:cubicBezTo>
                    <a:pt x="10245690" y="7105543"/>
                    <a:pt x="10027455" y="6326868"/>
                    <a:pt x="9881215" y="6026196"/>
                  </a:cubicBezTo>
                  <a:cubicBezTo>
                    <a:pt x="9734975" y="5725524"/>
                    <a:pt x="9730907" y="5677006"/>
                    <a:pt x="9463669" y="5536151"/>
                  </a:cubicBezTo>
                  <a:cubicBezTo>
                    <a:pt x="9196431" y="5395296"/>
                    <a:pt x="8475686" y="4958611"/>
                    <a:pt x="8277787" y="5181069"/>
                  </a:cubicBezTo>
                  <a:cubicBezTo>
                    <a:pt x="8079888" y="5403528"/>
                    <a:pt x="8312504" y="6584571"/>
                    <a:pt x="8276273" y="6870902"/>
                  </a:cubicBezTo>
                  <a:cubicBezTo>
                    <a:pt x="8240042" y="7157233"/>
                    <a:pt x="8174594" y="6115358"/>
                    <a:pt x="8097945" y="6120051"/>
                  </a:cubicBezTo>
                  <a:cubicBezTo>
                    <a:pt x="8021296" y="6124744"/>
                    <a:pt x="7575480" y="7240070"/>
                    <a:pt x="7525423" y="7208785"/>
                  </a:cubicBezTo>
                  <a:cubicBezTo>
                    <a:pt x="7475366" y="7177500"/>
                    <a:pt x="7983754" y="6188878"/>
                    <a:pt x="8022860" y="5847867"/>
                  </a:cubicBezTo>
                  <a:cubicBezTo>
                    <a:pt x="8061967" y="5506856"/>
                    <a:pt x="7921444" y="5324912"/>
                    <a:pt x="7882075" y="5021932"/>
                  </a:cubicBezTo>
                  <a:cubicBezTo>
                    <a:pt x="7842706" y="4718952"/>
                    <a:pt x="7660336" y="4432773"/>
                    <a:pt x="7561389" y="4114456"/>
                  </a:cubicBezTo>
                  <a:cubicBezTo>
                    <a:pt x="7462442" y="3796139"/>
                    <a:pt x="7336968" y="3354714"/>
                    <a:pt x="7288390" y="3112027"/>
                  </a:cubicBezTo>
                  <a:cubicBezTo>
                    <a:pt x="7239812" y="2869340"/>
                    <a:pt x="7331900" y="2734226"/>
                    <a:pt x="7269922" y="2658332"/>
                  </a:cubicBezTo>
                  <a:cubicBezTo>
                    <a:pt x="7207944" y="2582438"/>
                    <a:pt x="7057954" y="2640349"/>
                    <a:pt x="6916520" y="2656660"/>
                  </a:cubicBezTo>
                  <a:cubicBezTo>
                    <a:pt x="6775086" y="2672971"/>
                    <a:pt x="6621344" y="2743500"/>
                    <a:pt x="6421319" y="2756200"/>
                  </a:cubicBezTo>
                  <a:cubicBezTo>
                    <a:pt x="6300838" y="2786567"/>
                    <a:pt x="6136132" y="2784168"/>
                    <a:pt x="5941812" y="2822257"/>
                  </a:cubicBezTo>
                  <a:cubicBezTo>
                    <a:pt x="5747492" y="2860346"/>
                    <a:pt x="5553139" y="2896634"/>
                    <a:pt x="5255401" y="2984736"/>
                  </a:cubicBezTo>
                  <a:cubicBezTo>
                    <a:pt x="4957663" y="3072838"/>
                    <a:pt x="4548900" y="3181178"/>
                    <a:pt x="4155385" y="3350870"/>
                  </a:cubicBezTo>
                  <a:cubicBezTo>
                    <a:pt x="3761871" y="3520562"/>
                    <a:pt x="3146126" y="3876492"/>
                    <a:pt x="2894314" y="4002886"/>
                  </a:cubicBezTo>
                  <a:cubicBezTo>
                    <a:pt x="2642502" y="4129280"/>
                    <a:pt x="2715034" y="4092055"/>
                    <a:pt x="2644515" y="4109235"/>
                  </a:cubicBezTo>
                  <a:cubicBezTo>
                    <a:pt x="2573996" y="4126415"/>
                    <a:pt x="2537146" y="4091796"/>
                    <a:pt x="2461389" y="4109237"/>
                  </a:cubicBezTo>
                  <a:cubicBezTo>
                    <a:pt x="2385632" y="4126678"/>
                    <a:pt x="2200872" y="4194804"/>
                    <a:pt x="2108219" y="4226960"/>
                  </a:cubicBezTo>
                  <a:cubicBezTo>
                    <a:pt x="2015566" y="4259116"/>
                    <a:pt x="1950163" y="4303261"/>
                    <a:pt x="1892391" y="4328332"/>
                  </a:cubicBezTo>
                  <a:cubicBezTo>
                    <a:pt x="1834619" y="4353403"/>
                    <a:pt x="1830702" y="4359861"/>
                    <a:pt x="1562111" y="4446055"/>
                  </a:cubicBezTo>
                  <a:lnTo>
                    <a:pt x="323356" y="4819334"/>
                  </a:lnTo>
                  <a:cubicBezTo>
                    <a:pt x="68037" y="4890104"/>
                    <a:pt x="37034" y="4901077"/>
                    <a:pt x="30194" y="4870675"/>
                  </a:cubicBezTo>
                  <a:cubicBezTo>
                    <a:pt x="15827" y="4830862"/>
                    <a:pt x="5216" y="4730049"/>
                    <a:pt x="26364" y="4680202"/>
                  </a:cubicBezTo>
                  <a:cubicBezTo>
                    <a:pt x="93695" y="4662123"/>
                    <a:pt x="135220" y="4665556"/>
                    <a:pt x="527843" y="4550887"/>
                  </a:cubicBezTo>
                  <a:cubicBezTo>
                    <a:pt x="920466" y="4436218"/>
                    <a:pt x="2124678" y="4122848"/>
                    <a:pt x="2382100" y="3992190"/>
                  </a:cubicBezTo>
                  <a:cubicBezTo>
                    <a:pt x="2639522" y="3861532"/>
                    <a:pt x="1049417" y="3644320"/>
                    <a:pt x="1246439" y="3616766"/>
                  </a:cubicBezTo>
                  <a:cubicBezTo>
                    <a:pt x="1443461" y="3589212"/>
                    <a:pt x="2381363" y="3853857"/>
                    <a:pt x="2785225" y="3817478"/>
                  </a:cubicBezTo>
                  <a:cubicBezTo>
                    <a:pt x="3189087" y="3781099"/>
                    <a:pt x="3352431" y="3560410"/>
                    <a:pt x="3669610" y="3398495"/>
                  </a:cubicBezTo>
                  <a:cubicBezTo>
                    <a:pt x="3986789" y="3236580"/>
                    <a:pt x="4856572" y="2933300"/>
                    <a:pt x="4688297" y="2845987"/>
                  </a:cubicBezTo>
                  <a:cubicBezTo>
                    <a:pt x="4520022" y="2758675"/>
                    <a:pt x="3290116" y="2888898"/>
                    <a:pt x="2659960" y="2874620"/>
                  </a:cubicBezTo>
                  <a:cubicBezTo>
                    <a:pt x="2029804" y="2860342"/>
                    <a:pt x="1344716" y="2700789"/>
                    <a:pt x="907360" y="2760320"/>
                  </a:cubicBezTo>
                  <a:cubicBezTo>
                    <a:pt x="470004" y="2819851"/>
                    <a:pt x="67573" y="3230220"/>
                    <a:pt x="35823" y="3231807"/>
                  </a:cubicBezTo>
                  <a:cubicBezTo>
                    <a:pt x="4073" y="3233394"/>
                    <a:pt x="19948" y="3025432"/>
                    <a:pt x="31060" y="2998445"/>
                  </a:cubicBezTo>
                  <a:cubicBezTo>
                    <a:pt x="42172" y="2971458"/>
                    <a:pt x="606529" y="2696026"/>
                    <a:pt x="602560" y="2598395"/>
                  </a:cubicBezTo>
                  <a:cubicBezTo>
                    <a:pt x="598591" y="2500764"/>
                    <a:pt x="24710" y="2379320"/>
                    <a:pt x="7248" y="2412658"/>
                  </a:cubicBezTo>
                  <a:cubicBezTo>
                    <a:pt x="-10214" y="2398371"/>
                    <a:pt x="5660" y="2211839"/>
                    <a:pt x="35822" y="2195963"/>
                  </a:cubicBezTo>
                  <a:cubicBezTo>
                    <a:pt x="65984" y="2180087"/>
                    <a:pt x="114427" y="2237441"/>
                    <a:pt x="288235" y="2274545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  <p:sp>
          <p:nvSpPr>
            <p:cNvPr id="76" name="TextovéPole 75"/>
            <p:cNvSpPr txBox="1">
              <a:spLocks/>
            </p:cNvSpPr>
            <p:nvPr/>
          </p:nvSpPr>
          <p:spPr>
            <a:xfrm>
              <a:off x="3682364" y="4263676"/>
              <a:ext cx="2387127" cy="528605"/>
            </a:xfrm>
            <a:prstGeom prst="rect">
              <a:avLst/>
            </a:prstGeom>
            <a:noFill/>
          </p:spPr>
          <p:txBody>
            <a:bodyPr wrap="square" lIns="91433" tIns="45718" rIns="91433" bIns="45718" rtlCol="0">
              <a:spAutoFit/>
            </a:bodyPr>
            <a:lstStyle/>
            <a:p>
              <a:r>
                <a:rPr lang="cs-CZ" sz="1600" dirty="0">
                  <a:solidFill>
                    <a:schemeClr val="bg1"/>
                  </a:solidFill>
                </a:rPr>
                <a:t>dendrit</a:t>
              </a:r>
            </a:p>
          </p:txBody>
        </p:sp>
        <p:sp>
          <p:nvSpPr>
            <p:cNvPr id="77" name="TextovéPole 76"/>
            <p:cNvSpPr txBox="1">
              <a:spLocks/>
            </p:cNvSpPr>
            <p:nvPr/>
          </p:nvSpPr>
          <p:spPr>
            <a:xfrm>
              <a:off x="11106950" y="3890877"/>
              <a:ext cx="1931578" cy="916194"/>
            </a:xfrm>
            <a:prstGeom prst="rect">
              <a:avLst/>
            </a:prstGeom>
            <a:noFill/>
          </p:spPr>
          <p:txBody>
            <a:bodyPr wrap="square" lIns="91433" tIns="45718" rIns="91433" bIns="45718" rtlCol="0">
              <a:spAutoFit/>
            </a:bodyPr>
            <a:lstStyle/>
            <a:p>
              <a:r>
                <a:rPr lang="cs-CZ" sz="1600" dirty="0">
                  <a:solidFill>
                    <a:schemeClr val="bg1"/>
                  </a:solidFill>
                </a:rPr>
                <a:t>tělo neuronu</a:t>
              </a:r>
            </a:p>
          </p:txBody>
        </p:sp>
        <p:sp>
          <p:nvSpPr>
            <p:cNvPr id="78" name="Volný tvar 77"/>
            <p:cNvSpPr/>
            <p:nvPr/>
          </p:nvSpPr>
          <p:spPr>
            <a:xfrm rot="171859">
              <a:off x="1609404" y="2707201"/>
              <a:ext cx="845504" cy="1544765"/>
            </a:xfrm>
            <a:custGeom>
              <a:avLst/>
              <a:gdLst>
                <a:gd name="connsiteX0" fmla="*/ 214436 w 627154"/>
                <a:gd name="connsiteY0" fmla="*/ 19061 h 582586"/>
                <a:gd name="connsiteX1" fmla="*/ 214436 w 627154"/>
                <a:gd name="connsiteY1" fmla="*/ 327405 h 582586"/>
                <a:gd name="connsiteX2" fmla="*/ 86845 w 627154"/>
                <a:gd name="connsiteY2" fmla="*/ 444363 h 582586"/>
                <a:gd name="connsiteX3" fmla="*/ 23050 w 627154"/>
                <a:gd name="connsiteY3" fmla="*/ 465628 h 582586"/>
                <a:gd name="connsiteX4" fmla="*/ 23050 w 627154"/>
                <a:gd name="connsiteY4" fmla="*/ 561321 h 582586"/>
                <a:gd name="connsiteX5" fmla="*/ 299496 w 627154"/>
                <a:gd name="connsiteY5" fmla="*/ 582586 h 582586"/>
                <a:gd name="connsiteX6" fmla="*/ 586575 w 627154"/>
                <a:gd name="connsiteY6" fmla="*/ 561321 h 582586"/>
                <a:gd name="connsiteX7" fmla="*/ 618473 w 627154"/>
                <a:gd name="connsiteY7" fmla="*/ 540056 h 582586"/>
                <a:gd name="connsiteX8" fmla="*/ 522780 w 627154"/>
                <a:gd name="connsiteY8" fmla="*/ 454996 h 582586"/>
                <a:gd name="connsiteX9" fmla="*/ 352659 w 627154"/>
                <a:gd name="connsiteY9" fmla="*/ 338038 h 582586"/>
                <a:gd name="connsiteX10" fmla="*/ 310129 w 627154"/>
                <a:gd name="connsiteY10" fmla="*/ 61591 h 582586"/>
                <a:gd name="connsiteX11" fmla="*/ 214436 w 627154"/>
                <a:gd name="connsiteY11" fmla="*/ 19061 h 582586"/>
                <a:gd name="connsiteX0" fmla="*/ 214436 w 625293"/>
                <a:gd name="connsiteY0" fmla="*/ 19061 h 582586"/>
                <a:gd name="connsiteX1" fmla="*/ 214436 w 625293"/>
                <a:gd name="connsiteY1" fmla="*/ 327405 h 582586"/>
                <a:gd name="connsiteX2" fmla="*/ 86845 w 625293"/>
                <a:gd name="connsiteY2" fmla="*/ 444363 h 582586"/>
                <a:gd name="connsiteX3" fmla="*/ 23050 w 625293"/>
                <a:gd name="connsiteY3" fmla="*/ 465628 h 582586"/>
                <a:gd name="connsiteX4" fmla="*/ 23050 w 625293"/>
                <a:gd name="connsiteY4" fmla="*/ 561321 h 582586"/>
                <a:gd name="connsiteX5" fmla="*/ 299496 w 625293"/>
                <a:gd name="connsiteY5" fmla="*/ 582586 h 582586"/>
                <a:gd name="connsiteX6" fmla="*/ 586575 w 625293"/>
                <a:gd name="connsiteY6" fmla="*/ 561321 h 582586"/>
                <a:gd name="connsiteX7" fmla="*/ 618473 w 625293"/>
                <a:gd name="connsiteY7" fmla="*/ 540056 h 582586"/>
                <a:gd name="connsiteX8" fmla="*/ 548974 w 625293"/>
                <a:gd name="connsiteY8" fmla="*/ 433565 h 582586"/>
                <a:gd name="connsiteX9" fmla="*/ 352659 w 625293"/>
                <a:gd name="connsiteY9" fmla="*/ 338038 h 582586"/>
                <a:gd name="connsiteX10" fmla="*/ 310129 w 625293"/>
                <a:gd name="connsiteY10" fmla="*/ 61591 h 582586"/>
                <a:gd name="connsiteX11" fmla="*/ 214436 w 625293"/>
                <a:gd name="connsiteY11" fmla="*/ 19061 h 582586"/>
                <a:gd name="connsiteX0" fmla="*/ 214436 w 623733"/>
                <a:gd name="connsiteY0" fmla="*/ 19061 h 582586"/>
                <a:gd name="connsiteX1" fmla="*/ 214436 w 623733"/>
                <a:gd name="connsiteY1" fmla="*/ 327405 h 582586"/>
                <a:gd name="connsiteX2" fmla="*/ 86845 w 623733"/>
                <a:gd name="connsiteY2" fmla="*/ 444363 h 582586"/>
                <a:gd name="connsiteX3" fmla="*/ 23050 w 623733"/>
                <a:gd name="connsiteY3" fmla="*/ 465628 h 582586"/>
                <a:gd name="connsiteX4" fmla="*/ 23050 w 623733"/>
                <a:gd name="connsiteY4" fmla="*/ 561321 h 582586"/>
                <a:gd name="connsiteX5" fmla="*/ 299496 w 623733"/>
                <a:gd name="connsiteY5" fmla="*/ 582586 h 582586"/>
                <a:gd name="connsiteX6" fmla="*/ 586575 w 623733"/>
                <a:gd name="connsiteY6" fmla="*/ 561321 h 582586"/>
                <a:gd name="connsiteX7" fmla="*/ 616091 w 623733"/>
                <a:gd name="connsiteY7" fmla="*/ 509100 h 582586"/>
                <a:gd name="connsiteX8" fmla="*/ 548974 w 623733"/>
                <a:gd name="connsiteY8" fmla="*/ 433565 h 582586"/>
                <a:gd name="connsiteX9" fmla="*/ 352659 w 623733"/>
                <a:gd name="connsiteY9" fmla="*/ 338038 h 582586"/>
                <a:gd name="connsiteX10" fmla="*/ 310129 w 623733"/>
                <a:gd name="connsiteY10" fmla="*/ 61591 h 582586"/>
                <a:gd name="connsiteX11" fmla="*/ 214436 w 623733"/>
                <a:gd name="connsiteY11" fmla="*/ 19061 h 582586"/>
                <a:gd name="connsiteX0" fmla="*/ 215398 w 624695"/>
                <a:gd name="connsiteY0" fmla="*/ 19061 h 582586"/>
                <a:gd name="connsiteX1" fmla="*/ 215398 w 624695"/>
                <a:gd name="connsiteY1" fmla="*/ 327405 h 582586"/>
                <a:gd name="connsiteX2" fmla="*/ 109239 w 624695"/>
                <a:gd name="connsiteY2" fmla="*/ 437219 h 582586"/>
                <a:gd name="connsiteX3" fmla="*/ 24012 w 624695"/>
                <a:gd name="connsiteY3" fmla="*/ 465628 h 582586"/>
                <a:gd name="connsiteX4" fmla="*/ 24012 w 624695"/>
                <a:gd name="connsiteY4" fmla="*/ 561321 h 582586"/>
                <a:gd name="connsiteX5" fmla="*/ 300458 w 624695"/>
                <a:gd name="connsiteY5" fmla="*/ 582586 h 582586"/>
                <a:gd name="connsiteX6" fmla="*/ 587537 w 624695"/>
                <a:gd name="connsiteY6" fmla="*/ 561321 h 582586"/>
                <a:gd name="connsiteX7" fmla="*/ 617053 w 624695"/>
                <a:gd name="connsiteY7" fmla="*/ 509100 h 582586"/>
                <a:gd name="connsiteX8" fmla="*/ 549936 w 624695"/>
                <a:gd name="connsiteY8" fmla="*/ 433565 h 582586"/>
                <a:gd name="connsiteX9" fmla="*/ 353621 w 624695"/>
                <a:gd name="connsiteY9" fmla="*/ 338038 h 582586"/>
                <a:gd name="connsiteX10" fmla="*/ 311091 w 624695"/>
                <a:gd name="connsiteY10" fmla="*/ 61591 h 582586"/>
                <a:gd name="connsiteX11" fmla="*/ 215398 w 624695"/>
                <a:gd name="connsiteY11" fmla="*/ 19061 h 582586"/>
                <a:gd name="connsiteX0" fmla="*/ 213545 w 622842"/>
                <a:gd name="connsiteY0" fmla="*/ 19061 h 582586"/>
                <a:gd name="connsiteX1" fmla="*/ 213545 w 622842"/>
                <a:gd name="connsiteY1" fmla="*/ 327405 h 582586"/>
                <a:gd name="connsiteX2" fmla="*/ 107386 w 622842"/>
                <a:gd name="connsiteY2" fmla="*/ 437219 h 582586"/>
                <a:gd name="connsiteX3" fmla="*/ 26921 w 622842"/>
                <a:gd name="connsiteY3" fmla="*/ 479916 h 582586"/>
                <a:gd name="connsiteX4" fmla="*/ 22159 w 622842"/>
                <a:gd name="connsiteY4" fmla="*/ 561321 h 582586"/>
                <a:gd name="connsiteX5" fmla="*/ 298605 w 622842"/>
                <a:gd name="connsiteY5" fmla="*/ 582586 h 582586"/>
                <a:gd name="connsiteX6" fmla="*/ 585684 w 622842"/>
                <a:gd name="connsiteY6" fmla="*/ 561321 h 582586"/>
                <a:gd name="connsiteX7" fmla="*/ 615200 w 622842"/>
                <a:gd name="connsiteY7" fmla="*/ 509100 h 582586"/>
                <a:gd name="connsiteX8" fmla="*/ 548083 w 622842"/>
                <a:gd name="connsiteY8" fmla="*/ 433565 h 582586"/>
                <a:gd name="connsiteX9" fmla="*/ 351768 w 622842"/>
                <a:gd name="connsiteY9" fmla="*/ 338038 h 582586"/>
                <a:gd name="connsiteX10" fmla="*/ 309238 w 622842"/>
                <a:gd name="connsiteY10" fmla="*/ 61591 h 582586"/>
                <a:gd name="connsiteX11" fmla="*/ 213545 w 622842"/>
                <a:gd name="connsiteY11" fmla="*/ 19061 h 582586"/>
                <a:gd name="connsiteX0" fmla="*/ 213545 w 622842"/>
                <a:gd name="connsiteY0" fmla="*/ 27533 h 591058"/>
                <a:gd name="connsiteX1" fmla="*/ 213545 w 622842"/>
                <a:gd name="connsiteY1" fmla="*/ 335877 h 591058"/>
                <a:gd name="connsiteX2" fmla="*/ 107386 w 622842"/>
                <a:gd name="connsiteY2" fmla="*/ 445691 h 591058"/>
                <a:gd name="connsiteX3" fmla="*/ 26921 w 622842"/>
                <a:gd name="connsiteY3" fmla="*/ 488388 h 591058"/>
                <a:gd name="connsiteX4" fmla="*/ 22159 w 622842"/>
                <a:gd name="connsiteY4" fmla="*/ 569793 h 591058"/>
                <a:gd name="connsiteX5" fmla="*/ 298605 w 622842"/>
                <a:gd name="connsiteY5" fmla="*/ 591058 h 591058"/>
                <a:gd name="connsiteX6" fmla="*/ 585684 w 622842"/>
                <a:gd name="connsiteY6" fmla="*/ 569793 h 591058"/>
                <a:gd name="connsiteX7" fmla="*/ 615200 w 622842"/>
                <a:gd name="connsiteY7" fmla="*/ 517572 h 591058"/>
                <a:gd name="connsiteX8" fmla="*/ 548083 w 622842"/>
                <a:gd name="connsiteY8" fmla="*/ 442037 h 591058"/>
                <a:gd name="connsiteX9" fmla="*/ 351768 w 622842"/>
                <a:gd name="connsiteY9" fmla="*/ 346510 h 591058"/>
                <a:gd name="connsiteX10" fmla="*/ 311619 w 622842"/>
                <a:gd name="connsiteY10" fmla="*/ 46251 h 591058"/>
                <a:gd name="connsiteX11" fmla="*/ 213545 w 622842"/>
                <a:gd name="connsiteY11" fmla="*/ 27533 h 591058"/>
                <a:gd name="connsiteX0" fmla="*/ 213545 w 622842"/>
                <a:gd name="connsiteY0" fmla="*/ 16552 h 580077"/>
                <a:gd name="connsiteX1" fmla="*/ 213545 w 622842"/>
                <a:gd name="connsiteY1" fmla="*/ 324896 h 580077"/>
                <a:gd name="connsiteX2" fmla="*/ 107386 w 622842"/>
                <a:gd name="connsiteY2" fmla="*/ 434710 h 580077"/>
                <a:gd name="connsiteX3" fmla="*/ 26921 w 622842"/>
                <a:gd name="connsiteY3" fmla="*/ 477407 h 580077"/>
                <a:gd name="connsiteX4" fmla="*/ 22159 w 622842"/>
                <a:gd name="connsiteY4" fmla="*/ 558812 h 580077"/>
                <a:gd name="connsiteX5" fmla="*/ 298605 w 622842"/>
                <a:gd name="connsiteY5" fmla="*/ 580077 h 580077"/>
                <a:gd name="connsiteX6" fmla="*/ 585684 w 622842"/>
                <a:gd name="connsiteY6" fmla="*/ 558812 h 580077"/>
                <a:gd name="connsiteX7" fmla="*/ 615200 w 622842"/>
                <a:gd name="connsiteY7" fmla="*/ 506591 h 580077"/>
                <a:gd name="connsiteX8" fmla="*/ 548083 w 622842"/>
                <a:gd name="connsiteY8" fmla="*/ 431056 h 580077"/>
                <a:gd name="connsiteX9" fmla="*/ 351768 w 622842"/>
                <a:gd name="connsiteY9" fmla="*/ 335529 h 580077"/>
                <a:gd name="connsiteX10" fmla="*/ 311619 w 622842"/>
                <a:gd name="connsiteY10" fmla="*/ 35270 h 580077"/>
                <a:gd name="connsiteX11" fmla="*/ 213545 w 622842"/>
                <a:gd name="connsiteY11" fmla="*/ 16552 h 580077"/>
                <a:gd name="connsiteX0" fmla="*/ 213545 w 622842"/>
                <a:gd name="connsiteY0" fmla="*/ 18793 h 582318"/>
                <a:gd name="connsiteX1" fmla="*/ 213545 w 622842"/>
                <a:gd name="connsiteY1" fmla="*/ 327137 h 582318"/>
                <a:gd name="connsiteX2" fmla="*/ 107386 w 622842"/>
                <a:gd name="connsiteY2" fmla="*/ 436951 h 582318"/>
                <a:gd name="connsiteX3" fmla="*/ 26921 w 622842"/>
                <a:gd name="connsiteY3" fmla="*/ 479648 h 582318"/>
                <a:gd name="connsiteX4" fmla="*/ 22159 w 622842"/>
                <a:gd name="connsiteY4" fmla="*/ 561053 h 582318"/>
                <a:gd name="connsiteX5" fmla="*/ 298605 w 622842"/>
                <a:gd name="connsiteY5" fmla="*/ 582318 h 582318"/>
                <a:gd name="connsiteX6" fmla="*/ 585684 w 622842"/>
                <a:gd name="connsiteY6" fmla="*/ 561053 h 582318"/>
                <a:gd name="connsiteX7" fmla="*/ 615200 w 622842"/>
                <a:gd name="connsiteY7" fmla="*/ 508832 h 582318"/>
                <a:gd name="connsiteX8" fmla="*/ 548083 w 622842"/>
                <a:gd name="connsiteY8" fmla="*/ 433297 h 582318"/>
                <a:gd name="connsiteX9" fmla="*/ 351768 w 622842"/>
                <a:gd name="connsiteY9" fmla="*/ 337770 h 582318"/>
                <a:gd name="connsiteX10" fmla="*/ 311619 w 622842"/>
                <a:gd name="connsiteY10" fmla="*/ 37511 h 582318"/>
                <a:gd name="connsiteX11" fmla="*/ 213545 w 622842"/>
                <a:gd name="connsiteY11" fmla="*/ 18793 h 582318"/>
                <a:gd name="connsiteX0" fmla="*/ 206401 w 622842"/>
                <a:gd name="connsiteY0" fmla="*/ 35975 h 582831"/>
                <a:gd name="connsiteX1" fmla="*/ 213545 w 622842"/>
                <a:gd name="connsiteY1" fmla="*/ 327650 h 582831"/>
                <a:gd name="connsiteX2" fmla="*/ 107386 w 622842"/>
                <a:gd name="connsiteY2" fmla="*/ 437464 h 582831"/>
                <a:gd name="connsiteX3" fmla="*/ 26921 w 622842"/>
                <a:gd name="connsiteY3" fmla="*/ 480161 h 582831"/>
                <a:gd name="connsiteX4" fmla="*/ 22159 w 622842"/>
                <a:gd name="connsiteY4" fmla="*/ 561566 h 582831"/>
                <a:gd name="connsiteX5" fmla="*/ 298605 w 622842"/>
                <a:gd name="connsiteY5" fmla="*/ 582831 h 582831"/>
                <a:gd name="connsiteX6" fmla="*/ 585684 w 622842"/>
                <a:gd name="connsiteY6" fmla="*/ 561566 h 582831"/>
                <a:gd name="connsiteX7" fmla="*/ 615200 w 622842"/>
                <a:gd name="connsiteY7" fmla="*/ 509345 h 582831"/>
                <a:gd name="connsiteX8" fmla="*/ 548083 w 622842"/>
                <a:gd name="connsiteY8" fmla="*/ 433810 h 582831"/>
                <a:gd name="connsiteX9" fmla="*/ 351768 w 622842"/>
                <a:gd name="connsiteY9" fmla="*/ 338283 h 582831"/>
                <a:gd name="connsiteX10" fmla="*/ 311619 w 622842"/>
                <a:gd name="connsiteY10" fmla="*/ 38024 h 582831"/>
                <a:gd name="connsiteX11" fmla="*/ 206401 w 622842"/>
                <a:gd name="connsiteY11" fmla="*/ 35975 h 582831"/>
                <a:gd name="connsiteX0" fmla="*/ 206401 w 622842"/>
                <a:gd name="connsiteY0" fmla="*/ 21605 h 568461"/>
                <a:gd name="connsiteX1" fmla="*/ 213545 w 622842"/>
                <a:gd name="connsiteY1" fmla="*/ 313280 h 568461"/>
                <a:gd name="connsiteX2" fmla="*/ 107386 w 622842"/>
                <a:gd name="connsiteY2" fmla="*/ 423094 h 568461"/>
                <a:gd name="connsiteX3" fmla="*/ 26921 w 622842"/>
                <a:gd name="connsiteY3" fmla="*/ 465791 h 568461"/>
                <a:gd name="connsiteX4" fmla="*/ 22159 w 622842"/>
                <a:gd name="connsiteY4" fmla="*/ 547196 h 568461"/>
                <a:gd name="connsiteX5" fmla="*/ 298605 w 622842"/>
                <a:gd name="connsiteY5" fmla="*/ 568461 h 568461"/>
                <a:gd name="connsiteX6" fmla="*/ 585684 w 622842"/>
                <a:gd name="connsiteY6" fmla="*/ 547196 h 568461"/>
                <a:gd name="connsiteX7" fmla="*/ 615200 w 622842"/>
                <a:gd name="connsiteY7" fmla="*/ 494975 h 568461"/>
                <a:gd name="connsiteX8" fmla="*/ 548083 w 622842"/>
                <a:gd name="connsiteY8" fmla="*/ 419440 h 568461"/>
                <a:gd name="connsiteX9" fmla="*/ 351768 w 622842"/>
                <a:gd name="connsiteY9" fmla="*/ 323913 h 568461"/>
                <a:gd name="connsiteX10" fmla="*/ 311619 w 622842"/>
                <a:gd name="connsiteY10" fmla="*/ 23654 h 568461"/>
                <a:gd name="connsiteX11" fmla="*/ 206401 w 622842"/>
                <a:gd name="connsiteY11" fmla="*/ 21605 h 568461"/>
                <a:gd name="connsiteX0" fmla="*/ 206401 w 622842"/>
                <a:gd name="connsiteY0" fmla="*/ 7945 h 554801"/>
                <a:gd name="connsiteX1" fmla="*/ 213545 w 622842"/>
                <a:gd name="connsiteY1" fmla="*/ 299620 h 554801"/>
                <a:gd name="connsiteX2" fmla="*/ 107386 w 622842"/>
                <a:gd name="connsiteY2" fmla="*/ 409434 h 554801"/>
                <a:gd name="connsiteX3" fmla="*/ 26921 w 622842"/>
                <a:gd name="connsiteY3" fmla="*/ 452131 h 554801"/>
                <a:gd name="connsiteX4" fmla="*/ 22159 w 622842"/>
                <a:gd name="connsiteY4" fmla="*/ 533536 h 554801"/>
                <a:gd name="connsiteX5" fmla="*/ 298605 w 622842"/>
                <a:gd name="connsiteY5" fmla="*/ 554801 h 554801"/>
                <a:gd name="connsiteX6" fmla="*/ 585684 w 622842"/>
                <a:gd name="connsiteY6" fmla="*/ 533536 h 554801"/>
                <a:gd name="connsiteX7" fmla="*/ 615200 w 622842"/>
                <a:gd name="connsiteY7" fmla="*/ 481315 h 554801"/>
                <a:gd name="connsiteX8" fmla="*/ 548083 w 622842"/>
                <a:gd name="connsiteY8" fmla="*/ 405780 h 554801"/>
                <a:gd name="connsiteX9" fmla="*/ 351768 w 622842"/>
                <a:gd name="connsiteY9" fmla="*/ 310253 h 554801"/>
                <a:gd name="connsiteX10" fmla="*/ 311619 w 622842"/>
                <a:gd name="connsiteY10" fmla="*/ 9994 h 554801"/>
                <a:gd name="connsiteX11" fmla="*/ 206401 w 622842"/>
                <a:gd name="connsiteY11" fmla="*/ 7945 h 554801"/>
                <a:gd name="connsiteX0" fmla="*/ 206401 w 622842"/>
                <a:gd name="connsiteY0" fmla="*/ 1197321 h 1744177"/>
                <a:gd name="connsiteX1" fmla="*/ 213545 w 622842"/>
                <a:gd name="connsiteY1" fmla="*/ 1488996 h 1744177"/>
                <a:gd name="connsiteX2" fmla="*/ 107386 w 622842"/>
                <a:gd name="connsiteY2" fmla="*/ 1598810 h 1744177"/>
                <a:gd name="connsiteX3" fmla="*/ 26921 w 622842"/>
                <a:gd name="connsiteY3" fmla="*/ 1641507 h 1744177"/>
                <a:gd name="connsiteX4" fmla="*/ 22159 w 622842"/>
                <a:gd name="connsiteY4" fmla="*/ 1722912 h 1744177"/>
                <a:gd name="connsiteX5" fmla="*/ 298605 w 622842"/>
                <a:gd name="connsiteY5" fmla="*/ 1744177 h 1744177"/>
                <a:gd name="connsiteX6" fmla="*/ 585684 w 622842"/>
                <a:gd name="connsiteY6" fmla="*/ 1722912 h 1744177"/>
                <a:gd name="connsiteX7" fmla="*/ 615200 w 622842"/>
                <a:gd name="connsiteY7" fmla="*/ 1670691 h 1744177"/>
                <a:gd name="connsiteX8" fmla="*/ 548083 w 622842"/>
                <a:gd name="connsiteY8" fmla="*/ 1595156 h 1744177"/>
                <a:gd name="connsiteX9" fmla="*/ 351768 w 622842"/>
                <a:gd name="connsiteY9" fmla="*/ 1499629 h 1744177"/>
                <a:gd name="connsiteX10" fmla="*/ 273243 w 622842"/>
                <a:gd name="connsiteY10" fmla="*/ 288 h 1744177"/>
                <a:gd name="connsiteX11" fmla="*/ 206401 w 622842"/>
                <a:gd name="connsiteY11" fmla="*/ 1197321 h 1744177"/>
                <a:gd name="connsiteX0" fmla="*/ 234310 w 622842"/>
                <a:gd name="connsiteY0" fmla="*/ 1160447 h 1746298"/>
                <a:gd name="connsiteX1" fmla="*/ 213545 w 622842"/>
                <a:gd name="connsiteY1" fmla="*/ 1491117 h 1746298"/>
                <a:gd name="connsiteX2" fmla="*/ 107386 w 622842"/>
                <a:gd name="connsiteY2" fmla="*/ 1600931 h 1746298"/>
                <a:gd name="connsiteX3" fmla="*/ 26921 w 622842"/>
                <a:gd name="connsiteY3" fmla="*/ 1643628 h 1746298"/>
                <a:gd name="connsiteX4" fmla="*/ 22159 w 622842"/>
                <a:gd name="connsiteY4" fmla="*/ 1725033 h 1746298"/>
                <a:gd name="connsiteX5" fmla="*/ 298605 w 622842"/>
                <a:gd name="connsiteY5" fmla="*/ 1746298 h 1746298"/>
                <a:gd name="connsiteX6" fmla="*/ 585684 w 622842"/>
                <a:gd name="connsiteY6" fmla="*/ 1725033 h 1746298"/>
                <a:gd name="connsiteX7" fmla="*/ 615200 w 622842"/>
                <a:gd name="connsiteY7" fmla="*/ 1672812 h 1746298"/>
                <a:gd name="connsiteX8" fmla="*/ 548083 w 622842"/>
                <a:gd name="connsiteY8" fmla="*/ 1597277 h 1746298"/>
                <a:gd name="connsiteX9" fmla="*/ 351768 w 622842"/>
                <a:gd name="connsiteY9" fmla="*/ 1501750 h 1746298"/>
                <a:gd name="connsiteX10" fmla="*/ 273243 w 622842"/>
                <a:gd name="connsiteY10" fmla="*/ 2409 h 1746298"/>
                <a:gd name="connsiteX11" fmla="*/ 234310 w 622842"/>
                <a:gd name="connsiteY11" fmla="*/ 1160447 h 1746298"/>
                <a:gd name="connsiteX0" fmla="*/ 234310 w 622842"/>
                <a:gd name="connsiteY0" fmla="*/ 1315626 h 1901477"/>
                <a:gd name="connsiteX1" fmla="*/ 213545 w 622842"/>
                <a:gd name="connsiteY1" fmla="*/ 1646296 h 1901477"/>
                <a:gd name="connsiteX2" fmla="*/ 107386 w 622842"/>
                <a:gd name="connsiteY2" fmla="*/ 1756110 h 1901477"/>
                <a:gd name="connsiteX3" fmla="*/ 26921 w 622842"/>
                <a:gd name="connsiteY3" fmla="*/ 1798807 h 1901477"/>
                <a:gd name="connsiteX4" fmla="*/ 22159 w 622842"/>
                <a:gd name="connsiteY4" fmla="*/ 1880212 h 1901477"/>
                <a:gd name="connsiteX5" fmla="*/ 298605 w 622842"/>
                <a:gd name="connsiteY5" fmla="*/ 1901477 h 1901477"/>
                <a:gd name="connsiteX6" fmla="*/ 585684 w 622842"/>
                <a:gd name="connsiteY6" fmla="*/ 1880212 h 1901477"/>
                <a:gd name="connsiteX7" fmla="*/ 615200 w 622842"/>
                <a:gd name="connsiteY7" fmla="*/ 1827991 h 1901477"/>
                <a:gd name="connsiteX8" fmla="*/ 548083 w 622842"/>
                <a:gd name="connsiteY8" fmla="*/ 1752456 h 1901477"/>
                <a:gd name="connsiteX9" fmla="*/ 351768 w 622842"/>
                <a:gd name="connsiteY9" fmla="*/ 1656929 h 1901477"/>
                <a:gd name="connsiteX10" fmla="*/ 273243 w 622842"/>
                <a:gd name="connsiteY10" fmla="*/ 157588 h 1901477"/>
                <a:gd name="connsiteX11" fmla="*/ 147355 w 622842"/>
                <a:gd name="connsiteY11" fmla="*/ 175730 h 1901477"/>
                <a:gd name="connsiteX12" fmla="*/ 234310 w 622842"/>
                <a:gd name="connsiteY12" fmla="*/ 1315626 h 1901477"/>
                <a:gd name="connsiteX0" fmla="*/ 234310 w 622842"/>
                <a:gd name="connsiteY0" fmla="*/ 1270233 h 1856084"/>
                <a:gd name="connsiteX1" fmla="*/ 213545 w 622842"/>
                <a:gd name="connsiteY1" fmla="*/ 1600903 h 1856084"/>
                <a:gd name="connsiteX2" fmla="*/ 107386 w 622842"/>
                <a:gd name="connsiteY2" fmla="*/ 1710717 h 1856084"/>
                <a:gd name="connsiteX3" fmla="*/ 26921 w 622842"/>
                <a:gd name="connsiteY3" fmla="*/ 1753414 h 1856084"/>
                <a:gd name="connsiteX4" fmla="*/ 22159 w 622842"/>
                <a:gd name="connsiteY4" fmla="*/ 1834819 h 1856084"/>
                <a:gd name="connsiteX5" fmla="*/ 298605 w 622842"/>
                <a:gd name="connsiteY5" fmla="*/ 1856084 h 1856084"/>
                <a:gd name="connsiteX6" fmla="*/ 585684 w 622842"/>
                <a:gd name="connsiteY6" fmla="*/ 1834819 h 1856084"/>
                <a:gd name="connsiteX7" fmla="*/ 615200 w 622842"/>
                <a:gd name="connsiteY7" fmla="*/ 1782598 h 1856084"/>
                <a:gd name="connsiteX8" fmla="*/ 548083 w 622842"/>
                <a:gd name="connsiteY8" fmla="*/ 1707063 h 1856084"/>
                <a:gd name="connsiteX9" fmla="*/ 351768 w 622842"/>
                <a:gd name="connsiteY9" fmla="*/ 1611536 h 1856084"/>
                <a:gd name="connsiteX10" fmla="*/ 273243 w 622842"/>
                <a:gd name="connsiteY10" fmla="*/ 112195 h 1856084"/>
                <a:gd name="connsiteX11" fmla="*/ 224107 w 622842"/>
                <a:gd name="connsiteY11" fmla="*/ 110841 h 1856084"/>
                <a:gd name="connsiteX12" fmla="*/ 147355 w 622842"/>
                <a:gd name="connsiteY12" fmla="*/ 130337 h 1856084"/>
                <a:gd name="connsiteX13" fmla="*/ 234310 w 622842"/>
                <a:gd name="connsiteY13" fmla="*/ 1270233 h 1856084"/>
                <a:gd name="connsiteX0" fmla="*/ 234310 w 622842"/>
                <a:gd name="connsiteY0" fmla="*/ 1270232 h 1856083"/>
                <a:gd name="connsiteX1" fmla="*/ 213545 w 622842"/>
                <a:gd name="connsiteY1" fmla="*/ 1600902 h 1856083"/>
                <a:gd name="connsiteX2" fmla="*/ 107386 w 622842"/>
                <a:gd name="connsiteY2" fmla="*/ 1710716 h 1856083"/>
                <a:gd name="connsiteX3" fmla="*/ 26921 w 622842"/>
                <a:gd name="connsiteY3" fmla="*/ 1753413 h 1856083"/>
                <a:gd name="connsiteX4" fmla="*/ 22159 w 622842"/>
                <a:gd name="connsiteY4" fmla="*/ 1834818 h 1856083"/>
                <a:gd name="connsiteX5" fmla="*/ 298605 w 622842"/>
                <a:gd name="connsiteY5" fmla="*/ 1856083 h 1856083"/>
                <a:gd name="connsiteX6" fmla="*/ 585684 w 622842"/>
                <a:gd name="connsiteY6" fmla="*/ 1834818 h 1856083"/>
                <a:gd name="connsiteX7" fmla="*/ 615200 w 622842"/>
                <a:gd name="connsiteY7" fmla="*/ 1782597 h 1856083"/>
                <a:gd name="connsiteX8" fmla="*/ 548083 w 622842"/>
                <a:gd name="connsiteY8" fmla="*/ 1707062 h 1856083"/>
                <a:gd name="connsiteX9" fmla="*/ 351768 w 622842"/>
                <a:gd name="connsiteY9" fmla="*/ 1611535 h 1856083"/>
                <a:gd name="connsiteX10" fmla="*/ 273243 w 622842"/>
                <a:gd name="connsiteY10" fmla="*/ 112194 h 1856083"/>
                <a:gd name="connsiteX11" fmla="*/ 224107 w 622842"/>
                <a:gd name="connsiteY11" fmla="*/ 110840 h 1856083"/>
                <a:gd name="connsiteX12" fmla="*/ 147355 w 622842"/>
                <a:gd name="connsiteY12" fmla="*/ 130336 h 1856083"/>
                <a:gd name="connsiteX13" fmla="*/ 234310 w 622842"/>
                <a:gd name="connsiteY13" fmla="*/ 1270232 h 1856083"/>
                <a:gd name="connsiteX0" fmla="*/ 234310 w 622842"/>
                <a:gd name="connsiteY0" fmla="*/ 1270232 h 1856083"/>
                <a:gd name="connsiteX1" fmla="*/ 213545 w 622842"/>
                <a:gd name="connsiteY1" fmla="*/ 1600902 h 1856083"/>
                <a:gd name="connsiteX2" fmla="*/ 107386 w 622842"/>
                <a:gd name="connsiteY2" fmla="*/ 1710716 h 1856083"/>
                <a:gd name="connsiteX3" fmla="*/ 26921 w 622842"/>
                <a:gd name="connsiteY3" fmla="*/ 1753413 h 1856083"/>
                <a:gd name="connsiteX4" fmla="*/ 22159 w 622842"/>
                <a:gd name="connsiteY4" fmla="*/ 1834818 h 1856083"/>
                <a:gd name="connsiteX5" fmla="*/ 298605 w 622842"/>
                <a:gd name="connsiteY5" fmla="*/ 1856083 h 1856083"/>
                <a:gd name="connsiteX6" fmla="*/ 585684 w 622842"/>
                <a:gd name="connsiteY6" fmla="*/ 1834818 h 1856083"/>
                <a:gd name="connsiteX7" fmla="*/ 615200 w 622842"/>
                <a:gd name="connsiteY7" fmla="*/ 1782597 h 1856083"/>
                <a:gd name="connsiteX8" fmla="*/ 548083 w 622842"/>
                <a:gd name="connsiteY8" fmla="*/ 1707062 h 1856083"/>
                <a:gd name="connsiteX9" fmla="*/ 351768 w 622842"/>
                <a:gd name="connsiteY9" fmla="*/ 1611535 h 1856083"/>
                <a:gd name="connsiteX10" fmla="*/ 273243 w 622842"/>
                <a:gd name="connsiteY10" fmla="*/ 112194 h 1856083"/>
                <a:gd name="connsiteX11" fmla="*/ 224107 w 622842"/>
                <a:gd name="connsiteY11" fmla="*/ 110840 h 1856083"/>
                <a:gd name="connsiteX12" fmla="*/ 147355 w 622842"/>
                <a:gd name="connsiteY12" fmla="*/ 130336 h 1856083"/>
                <a:gd name="connsiteX13" fmla="*/ 234310 w 622842"/>
                <a:gd name="connsiteY13" fmla="*/ 1270232 h 1856083"/>
                <a:gd name="connsiteX0" fmla="*/ 234310 w 622842"/>
                <a:gd name="connsiteY0" fmla="*/ 1179280 h 1765131"/>
                <a:gd name="connsiteX1" fmla="*/ 213545 w 622842"/>
                <a:gd name="connsiteY1" fmla="*/ 1509950 h 1765131"/>
                <a:gd name="connsiteX2" fmla="*/ 107386 w 622842"/>
                <a:gd name="connsiteY2" fmla="*/ 1619764 h 1765131"/>
                <a:gd name="connsiteX3" fmla="*/ 26921 w 622842"/>
                <a:gd name="connsiteY3" fmla="*/ 1662461 h 1765131"/>
                <a:gd name="connsiteX4" fmla="*/ 22159 w 622842"/>
                <a:gd name="connsiteY4" fmla="*/ 1743866 h 1765131"/>
                <a:gd name="connsiteX5" fmla="*/ 298605 w 622842"/>
                <a:gd name="connsiteY5" fmla="*/ 1765131 h 1765131"/>
                <a:gd name="connsiteX6" fmla="*/ 585684 w 622842"/>
                <a:gd name="connsiteY6" fmla="*/ 1743866 h 1765131"/>
                <a:gd name="connsiteX7" fmla="*/ 615200 w 622842"/>
                <a:gd name="connsiteY7" fmla="*/ 1691645 h 1765131"/>
                <a:gd name="connsiteX8" fmla="*/ 548083 w 622842"/>
                <a:gd name="connsiteY8" fmla="*/ 1616110 h 1765131"/>
                <a:gd name="connsiteX9" fmla="*/ 351768 w 622842"/>
                <a:gd name="connsiteY9" fmla="*/ 1520583 h 1765131"/>
                <a:gd name="connsiteX10" fmla="*/ 273243 w 622842"/>
                <a:gd name="connsiteY10" fmla="*/ 21242 h 1765131"/>
                <a:gd name="connsiteX11" fmla="*/ 224107 w 622842"/>
                <a:gd name="connsiteY11" fmla="*/ 19888 h 1765131"/>
                <a:gd name="connsiteX12" fmla="*/ 147355 w 622842"/>
                <a:gd name="connsiteY12" fmla="*/ 39384 h 1765131"/>
                <a:gd name="connsiteX13" fmla="*/ 234310 w 622842"/>
                <a:gd name="connsiteY13" fmla="*/ 1179280 h 1765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2842" h="1765131">
                  <a:moveTo>
                    <a:pt x="234310" y="1179280"/>
                  </a:moveTo>
                  <a:cubicBezTo>
                    <a:pt x="245342" y="1424374"/>
                    <a:pt x="234699" y="1436536"/>
                    <a:pt x="213545" y="1509950"/>
                  </a:cubicBezTo>
                  <a:cubicBezTo>
                    <a:pt x="192391" y="1583364"/>
                    <a:pt x="138490" y="1594346"/>
                    <a:pt x="107386" y="1619764"/>
                  </a:cubicBezTo>
                  <a:cubicBezTo>
                    <a:pt x="76282" y="1645182"/>
                    <a:pt x="41125" y="1641777"/>
                    <a:pt x="26921" y="1662461"/>
                  </a:cubicBezTo>
                  <a:cubicBezTo>
                    <a:pt x="12717" y="1683145"/>
                    <a:pt x="-23122" y="1726754"/>
                    <a:pt x="22159" y="1743866"/>
                  </a:cubicBezTo>
                  <a:cubicBezTo>
                    <a:pt x="67440" y="1760978"/>
                    <a:pt x="204684" y="1765131"/>
                    <a:pt x="298605" y="1765131"/>
                  </a:cubicBezTo>
                  <a:cubicBezTo>
                    <a:pt x="392526" y="1765131"/>
                    <a:pt x="532918" y="1756114"/>
                    <a:pt x="585684" y="1743866"/>
                  </a:cubicBezTo>
                  <a:cubicBezTo>
                    <a:pt x="638450" y="1731618"/>
                    <a:pt x="621467" y="1712938"/>
                    <a:pt x="615200" y="1691645"/>
                  </a:cubicBezTo>
                  <a:cubicBezTo>
                    <a:pt x="608933" y="1670352"/>
                    <a:pt x="591988" y="1644620"/>
                    <a:pt x="548083" y="1616110"/>
                  </a:cubicBezTo>
                  <a:cubicBezTo>
                    <a:pt x="504178" y="1587600"/>
                    <a:pt x="387210" y="1586150"/>
                    <a:pt x="351768" y="1520583"/>
                  </a:cubicBezTo>
                  <a:cubicBezTo>
                    <a:pt x="316326" y="1455016"/>
                    <a:pt x="284054" y="66635"/>
                    <a:pt x="273243" y="21242"/>
                  </a:cubicBezTo>
                  <a:cubicBezTo>
                    <a:pt x="262432" y="-24151"/>
                    <a:pt x="245088" y="16864"/>
                    <a:pt x="224107" y="19888"/>
                  </a:cubicBezTo>
                  <a:cubicBezTo>
                    <a:pt x="203126" y="22912"/>
                    <a:pt x="119489" y="-4368"/>
                    <a:pt x="147355" y="39384"/>
                  </a:cubicBezTo>
                  <a:cubicBezTo>
                    <a:pt x="161799" y="235640"/>
                    <a:pt x="223278" y="934186"/>
                    <a:pt x="234310" y="117928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sz="1600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79" name="Volný tvar 78"/>
            <p:cNvSpPr/>
            <p:nvPr/>
          </p:nvSpPr>
          <p:spPr>
            <a:xfrm rot="171859">
              <a:off x="1609384" y="2684484"/>
              <a:ext cx="859307" cy="1570084"/>
            </a:xfrm>
            <a:custGeom>
              <a:avLst/>
              <a:gdLst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65492 w 633009"/>
                <a:gd name="connsiteY3" fmla="*/ 402431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50056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140807 w 633009"/>
                <a:gd name="connsiteY0" fmla="*/ 0 h 1794064"/>
                <a:gd name="connsiteX1" fmla="*/ 222654 w 633009"/>
                <a:gd name="connsiteY1" fmla="*/ 1488558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332192 w 633009"/>
                <a:gd name="connsiteY16" fmla="*/ 1257577 h 1794064"/>
                <a:gd name="connsiteX0" fmla="*/ 140807 w 633009"/>
                <a:gd name="connsiteY0" fmla="*/ 0 h 1794064"/>
                <a:gd name="connsiteX1" fmla="*/ 222654 w 633009"/>
                <a:gd name="connsiteY1" fmla="*/ 1488558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9630 w 633009"/>
                <a:gd name="connsiteY1" fmla="*/ 1257839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9630 w 633009"/>
                <a:gd name="connsiteY1" fmla="*/ 1257839 h 1794064"/>
                <a:gd name="connsiteX2" fmla="*/ 190787 w 633009"/>
                <a:gd name="connsiteY2" fmla="*/ 1558284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9630 w 633009"/>
                <a:gd name="connsiteY1" fmla="*/ 1257839 h 1794064"/>
                <a:gd name="connsiteX2" fmla="*/ 190787 w 633009"/>
                <a:gd name="connsiteY2" fmla="*/ 1558284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190787 w 633009"/>
                <a:gd name="connsiteY2" fmla="*/ 1558284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203059 w 633009"/>
                <a:gd name="connsiteY2" fmla="*/ 1539712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203059 w 633009"/>
                <a:gd name="connsiteY2" fmla="*/ 1539712 h 1794064"/>
                <a:gd name="connsiteX3" fmla="*/ 125816 w 633009"/>
                <a:gd name="connsiteY3" fmla="*/ 1620762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203059 w 633009"/>
                <a:gd name="connsiteY2" fmla="*/ 1539712 h 1794064"/>
                <a:gd name="connsiteX3" fmla="*/ 125816 w 633009"/>
                <a:gd name="connsiteY3" fmla="*/ 1620762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203059 w 633009"/>
                <a:gd name="connsiteY2" fmla="*/ 1539712 h 1794064"/>
                <a:gd name="connsiteX3" fmla="*/ 125816 w 633009"/>
                <a:gd name="connsiteY3" fmla="*/ 1620762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203059 w 633009"/>
                <a:gd name="connsiteY2" fmla="*/ 1539712 h 1794064"/>
                <a:gd name="connsiteX3" fmla="*/ 121715 w 633009"/>
                <a:gd name="connsiteY3" fmla="*/ 1628582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3009" h="1794064">
                  <a:moveTo>
                    <a:pt x="140807" y="0"/>
                  </a:moveTo>
                  <a:cubicBezTo>
                    <a:pt x="152118" y="86915"/>
                    <a:pt x="215075" y="906139"/>
                    <a:pt x="225450" y="1162758"/>
                  </a:cubicBezTo>
                  <a:cubicBezTo>
                    <a:pt x="235825" y="1419377"/>
                    <a:pt x="220348" y="1462075"/>
                    <a:pt x="203059" y="1539712"/>
                  </a:cubicBezTo>
                  <a:cubicBezTo>
                    <a:pt x="185770" y="1617349"/>
                    <a:pt x="154361" y="1606443"/>
                    <a:pt x="121715" y="1628582"/>
                  </a:cubicBezTo>
                  <a:cubicBezTo>
                    <a:pt x="89069" y="1650721"/>
                    <a:pt x="58590" y="1671042"/>
                    <a:pt x="39298" y="1688583"/>
                  </a:cubicBezTo>
                  <a:cubicBezTo>
                    <a:pt x="20006" y="1706124"/>
                    <a:pt x="9930" y="1719143"/>
                    <a:pt x="5961" y="1733827"/>
                  </a:cubicBezTo>
                  <a:cubicBezTo>
                    <a:pt x="1992" y="1748511"/>
                    <a:pt x="-9120" y="1767164"/>
                    <a:pt x="15486" y="1776689"/>
                  </a:cubicBezTo>
                  <a:cubicBezTo>
                    <a:pt x="40092" y="1786214"/>
                    <a:pt x="82161" y="1788596"/>
                    <a:pt x="153598" y="1790977"/>
                  </a:cubicBezTo>
                  <a:cubicBezTo>
                    <a:pt x="225035" y="1793358"/>
                    <a:pt x="367117" y="1796533"/>
                    <a:pt x="444111" y="1790977"/>
                  </a:cubicBezTo>
                  <a:cubicBezTo>
                    <a:pt x="521105" y="1785421"/>
                    <a:pt x="585796" y="1771530"/>
                    <a:pt x="615561" y="1757639"/>
                  </a:cubicBezTo>
                  <a:cubicBezTo>
                    <a:pt x="645326" y="1743748"/>
                    <a:pt x="629451" y="1722714"/>
                    <a:pt x="622704" y="1707633"/>
                  </a:cubicBezTo>
                  <a:cubicBezTo>
                    <a:pt x="615957" y="1692552"/>
                    <a:pt x="600479" y="1683027"/>
                    <a:pt x="575079" y="1667152"/>
                  </a:cubicBezTo>
                  <a:cubicBezTo>
                    <a:pt x="549679" y="1651277"/>
                    <a:pt x="507213" y="1629846"/>
                    <a:pt x="470304" y="1612383"/>
                  </a:cubicBezTo>
                  <a:cubicBezTo>
                    <a:pt x="433395" y="1594920"/>
                    <a:pt x="375451" y="1587380"/>
                    <a:pt x="353623" y="1562377"/>
                  </a:cubicBezTo>
                  <a:cubicBezTo>
                    <a:pt x="331795" y="1537374"/>
                    <a:pt x="341717" y="1505227"/>
                    <a:pt x="339336" y="1462364"/>
                  </a:cubicBezTo>
                  <a:cubicBezTo>
                    <a:pt x="336955" y="1419502"/>
                    <a:pt x="348667" y="1547846"/>
                    <a:pt x="339336" y="1305202"/>
                  </a:cubicBezTo>
                  <a:cubicBezTo>
                    <a:pt x="330005" y="1062558"/>
                    <a:pt x="286327" y="13247"/>
                    <a:pt x="283351" y="650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sz="1600"/>
            </a:p>
          </p:txBody>
        </p:sp>
        <p:sp>
          <p:nvSpPr>
            <p:cNvPr id="80" name="Šipka doprava 79"/>
            <p:cNvSpPr/>
            <p:nvPr/>
          </p:nvSpPr>
          <p:spPr>
            <a:xfrm rot="5400000">
              <a:off x="1742465" y="2838965"/>
              <a:ext cx="403945" cy="286588"/>
            </a:xfrm>
            <a:prstGeom prst="rightArrow">
              <a:avLst>
                <a:gd name="adj1" fmla="val 35909"/>
                <a:gd name="adj2" fmla="val 50000"/>
              </a:avLst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  <p:sp>
          <p:nvSpPr>
            <p:cNvPr id="81" name="TextovéPole 80"/>
            <p:cNvSpPr txBox="1"/>
            <p:nvPr/>
          </p:nvSpPr>
          <p:spPr>
            <a:xfrm>
              <a:off x="2279045" y="2229186"/>
              <a:ext cx="1803028" cy="1301963"/>
            </a:xfrm>
            <a:prstGeom prst="rect">
              <a:avLst/>
            </a:prstGeom>
            <a:noFill/>
          </p:spPr>
          <p:txBody>
            <a:bodyPr wrap="square" lIns="91433" tIns="45718" rIns="91433" bIns="45718" rtlCol="0">
              <a:spAutoFit/>
            </a:bodyPr>
            <a:lstStyle/>
            <a:p>
              <a:r>
                <a:rPr lang="cs-CZ" sz="1600" dirty="0"/>
                <a:t>příchozí akční potenciály</a:t>
              </a:r>
            </a:p>
          </p:txBody>
        </p:sp>
        <p:sp>
          <p:nvSpPr>
            <p:cNvPr id="82" name="TextovéPole 81"/>
            <p:cNvSpPr txBox="1"/>
            <p:nvPr/>
          </p:nvSpPr>
          <p:spPr>
            <a:xfrm>
              <a:off x="2136270" y="4808202"/>
              <a:ext cx="1786028" cy="916194"/>
            </a:xfrm>
            <a:prstGeom prst="rect">
              <a:avLst/>
            </a:prstGeom>
            <a:noFill/>
          </p:spPr>
          <p:txBody>
            <a:bodyPr wrap="square" lIns="91433" tIns="45718" rIns="91433" bIns="45718" rtlCol="0">
              <a:spAutoFit/>
            </a:bodyPr>
            <a:lstStyle/>
            <a:p>
              <a:r>
                <a:rPr lang="cs-CZ" sz="1600" dirty="0"/>
                <a:t>excitační synapse</a:t>
              </a:r>
            </a:p>
          </p:txBody>
        </p:sp>
        <p:sp>
          <p:nvSpPr>
            <p:cNvPr id="83" name="Plus 82"/>
            <p:cNvSpPr/>
            <p:nvPr/>
          </p:nvSpPr>
          <p:spPr>
            <a:xfrm flipH="1">
              <a:off x="2087732" y="3676984"/>
              <a:ext cx="318848" cy="318848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  <p:cxnSp>
          <p:nvCxnSpPr>
            <p:cNvPr id="84" name="Přímá spojnice se šipkou 83"/>
            <p:cNvCxnSpPr>
              <a:cxnSpLocks/>
            </p:cNvCxnSpPr>
            <p:nvPr/>
          </p:nvCxnSpPr>
          <p:spPr>
            <a:xfrm flipV="1">
              <a:off x="6324537" y="4342508"/>
              <a:ext cx="1602663" cy="8823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Přímá spojnice se šipkou 84"/>
            <p:cNvCxnSpPr>
              <a:cxnSpLocks/>
            </p:cNvCxnSpPr>
            <p:nvPr/>
          </p:nvCxnSpPr>
          <p:spPr>
            <a:xfrm flipV="1">
              <a:off x="6300884" y="4430738"/>
              <a:ext cx="1103904" cy="88856"/>
            </a:xfrm>
            <a:prstGeom prst="straightConnector1">
              <a:avLst/>
            </a:prstGeom>
            <a:ln w="57150">
              <a:solidFill>
                <a:schemeClr val="bg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" name="Volný tvar 85"/>
            <p:cNvSpPr/>
            <p:nvPr/>
          </p:nvSpPr>
          <p:spPr>
            <a:xfrm rot="9629623">
              <a:off x="2609028" y="6474987"/>
              <a:ext cx="789988" cy="998892"/>
            </a:xfrm>
            <a:custGeom>
              <a:avLst/>
              <a:gdLst>
                <a:gd name="connsiteX0" fmla="*/ 214436 w 627154"/>
                <a:gd name="connsiteY0" fmla="*/ 19061 h 582586"/>
                <a:gd name="connsiteX1" fmla="*/ 214436 w 627154"/>
                <a:gd name="connsiteY1" fmla="*/ 327405 h 582586"/>
                <a:gd name="connsiteX2" fmla="*/ 86845 w 627154"/>
                <a:gd name="connsiteY2" fmla="*/ 444363 h 582586"/>
                <a:gd name="connsiteX3" fmla="*/ 23050 w 627154"/>
                <a:gd name="connsiteY3" fmla="*/ 465628 h 582586"/>
                <a:gd name="connsiteX4" fmla="*/ 23050 w 627154"/>
                <a:gd name="connsiteY4" fmla="*/ 561321 h 582586"/>
                <a:gd name="connsiteX5" fmla="*/ 299496 w 627154"/>
                <a:gd name="connsiteY5" fmla="*/ 582586 h 582586"/>
                <a:gd name="connsiteX6" fmla="*/ 586575 w 627154"/>
                <a:gd name="connsiteY6" fmla="*/ 561321 h 582586"/>
                <a:gd name="connsiteX7" fmla="*/ 618473 w 627154"/>
                <a:gd name="connsiteY7" fmla="*/ 540056 h 582586"/>
                <a:gd name="connsiteX8" fmla="*/ 522780 w 627154"/>
                <a:gd name="connsiteY8" fmla="*/ 454996 h 582586"/>
                <a:gd name="connsiteX9" fmla="*/ 352659 w 627154"/>
                <a:gd name="connsiteY9" fmla="*/ 338038 h 582586"/>
                <a:gd name="connsiteX10" fmla="*/ 310129 w 627154"/>
                <a:gd name="connsiteY10" fmla="*/ 61591 h 582586"/>
                <a:gd name="connsiteX11" fmla="*/ 214436 w 627154"/>
                <a:gd name="connsiteY11" fmla="*/ 19061 h 582586"/>
                <a:gd name="connsiteX0" fmla="*/ 214436 w 625293"/>
                <a:gd name="connsiteY0" fmla="*/ 19061 h 582586"/>
                <a:gd name="connsiteX1" fmla="*/ 214436 w 625293"/>
                <a:gd name="connsiteY1" fmla="*/ 327405 h 582586"/>
                <a:gd name="connsiteX2" fmla="*/ 86845 w 625293"/>
                <a:gd name="connsiteY2" fmla="*/ 444363 h 582586"/>
                <a:gd name="connsiteX3" fmla="*/ 23050 w 625293"/>
                <a:gd name="connsiteY3" fmla="*/ 465628 h 582586"/>
                <a:gd name="connsiteX4" fmla="*/ 23050 w 625293"/>
                <a:gd name="connsiteY4" fmla="*/ 561321 h 582586"/>
                <a:gd name="connsiteX5" fmla="*/ 299496 w 625293"/>
                <a:gd name="connsiteY5" fmla="*/ 582586 h 582586"/>
                <a:gd name="connsiteX6" fmla="*/ 586575 w 625293"/>
                <a:gd name="connsiteY6" fmla="*/ 561321 h 582586"/>
                <a:gd name="connsiteX7" fmla="*/ 618473 w 625293"/>
                <a:gd name="connsiteY7" fmla="*/ 540056 h 582586"/>
                <a:gd name="connsiteX8" fmla="*/ 548974 w 625293"/>
                <a:gd name="connsiteY8" fmla="*/ 433565 h 582586"/>
                <a:gd name="connsiteX9" fmla="*/ 352659 w 625293"/>
                <a:gd name="connsiteY9" fmla="*/ 338038 h 582586"/>
                <a:gd name="connsiteX10" fmla="*/ 310129 w 625293"/>
                <a:gd name="connsiteY10" fmla="*/ 61591 h 582586"/>
                <a:gd name="connsiteX11" fmla="*/ 214436 w 625293"/>
                <a:gd name="connsiteY11" fmla="*/ 19061 h 582586"/>
                <a:gd name="connsiteX0" fmla="*/ 214436 w 623733"/>
                <a:gd name="connsiteY0" fmla="*/ 19061 h 582586"/>
                <a:gd name="connsiteX1" fmla="*/ 214436 w 623733"/>
                <a:gd name="connsiteY1" fmla="*/ 327405 h 582586"/>
                <a:gd name="connsiteX2" fmla="*/ 86845 w 623733"/>
                <a:gd name="connsiteY2" fmla="*/ 444363 h 582586"/>
                <a:gd name="connsiteX3" fmla="*/ 23050 w 623733"/>
                <a:gd name="connsiteY3" fmla="*/ 465628 h 582586"/>
                <a:gd name="connsiteX4" fmla="*/ 23050 w 623733"/>
                <a:gd name="connsiteY4" fmla="*/ 561321 h 582586"/>
                <a:gd name="connsiteX5" fmla="*/ 299496 w 623733"/>
                <a:gd name="connsiteY5" fmla="*/ 582586 h 582586"/>
                <a:gd name="connsiteX6" fmla="*/ 586575 w 623733"/>
                <a:gd name="connsiteY6" fmla="*/ 561321 h 582586"/>
                <a:gd name="connsiteX7" fmla="*/ 616091 w 623733"/>
                <a:gd name="connsiteY7" fmla="*/ 509100 h 582586"/>
                <a:gd name="connsiteX8" fmla="*/ 548974 w 623733"/>
                <a:gd name="connsiteY8" fmla="*/ 433565 h 582586"/>
                <a:gd name="connsiteX9" fmla="*/ 352659 w 623733"/>
                <a:gd name="connsiteY9" fmla="*/ 338038 h 582586"/>
                <a:gd name="connsiteX10" fmla="*/ 310129 w 623733"/>
                <a:gd name="connsiteY10" fmla="*/ 61591 h 582586"/>
                <a:gd name="connsiteX11" fmla="*/ 214436 w 623733"/>
                <a:gd name="connsiteY11" fmla="*/ 19061 h 582586"/>
                <a:gd name="connsiteX0" fmla="*/ 215398 w 624695"/>
                <a:gd name="connsiteY0" fmla="*/ 19061 h 582586"/>
                <a:gd name="connsiteX1" fmla="*/ 215398 w 624695"/>
                <a:gd name="connsiteY1" fmla="*/ 327405 h 582586"/>
                <a:gd name="connsiteX2" fmla="*/ 109239 w 624695"/>
                <a:gd name="connsiteY2" fmla="*/ 437219 h 582586"/>
                <a:gd name="connsiteX3" fmla="*/ 24012 w 624695"/>
                <a:gd name="connsiteY3" fmla="*/ 465628 h 582586"/>
                <a:gd name="connsiteX4" fmla="*/ 24012 w 624695"/>
                <a:gd name="connsiteY4" fmla="*/ 561321 h 582586"/>
                <a:gd name="connsiteX5" fmla="*/ 300458 w 624695"/>
                <a:gd name="connsiteY5" fmla="*/ 582586 h 582586"/>
                <a:gd name="connsiteX6" fmla="*/ 587537 w 624695"/>
                <a:gd name="connsiteY6" fmla="*/ 561321 h 582586"/>
                <a:gd name="connsiteX7" fmla="*/ 617053 w 624695"/>
                <a:gd name="connsiteY7" fmla="*/ 509100 h 582586"/>
                <a:gd name="connsiteX8" fmla="*/ 549936 w 624695"/>
                <a:gd name="connsiteY8" fmla="*/ 433565 h 582586"/>
                <a:gd name="connsiteX9" fmla="*/ 353621 w 624695"/>
                <a:gd name="connsiteY9" fmla="*/ 338038 h 582586"/>
                <a:gd name="connsiteX10" fmla="*/ 311091 w 624695"/>
                <a:gd name="connsiteY10" fmla="*/ 61591 h 582586"/>
                <a:gd name="connsiteX11" fmla="*/ 215398 w 624695"/>
                <a:gd name="connsiteY11" fmla="*/ 19061 h 582586"/>
                <a:gd name="connsiteX0" fmla="*/ 213545 w 622842"/>
                <a:gd name="connsiteY0" fmla="*/ 19061 h 582586"/>
                <a:gd name="connsiteX1" fmla="*/ 213545 w 622842"/>
                <a:gd name="connsiteY1" fmla="*/ 327405 h 582586"/>
                <a:gd name="connsiteX2" fmla="*/ 107386 w 622842"/>
                <a:gd name="connsiteY2" fmla="*/ 437219 h 582586"/>
                <a:gd name="connsiteX3" fmla="*/ 26921 w 622842"/>
                <a:gd name="connsiteY3" fmla="*/ 479916 h 582586"/>
                <a:gd name="connsiteX4" fmla="*/ 22159 w 622842"/>
                <a:gd name="connsiteY4" fmla="*/ 561321 h 582586"/>
                <a:gd name="connsiteX5" fmla="*/ 298605 w 622842"/>
                <a:gd name="connsiteY5" fmla="*/ 582586 h 582586"/>
                <a:gd name="connsiteX6" fmla="*/ 585684 w 622842"/>
                <a:gd name="connsiteY6" fmla="*/ 561321 h 582586"/>
                <a:gd name="connsiteX7" fmla="*/ 615200 w 622842"/>
                <a:gd name="connsiteY7" fmla="*/ 509100 h 582586"/>
                <a:gd name="connsiteX8" fmla="*/ 548083 w 622842"/>
                <a:gd name="connsiteY8" fmla="*/ 433565 h 582586"/>
                <a:gd name="connsiteX9" fmla="*/ 351768 w 622842"/>
                <a:gd name="connsiteY9" fmla="*/ 338038 h 582586"/>
                <a:gd name="connsiteX10" fmla="*/ 309238 w 622842"/>
                <a:gd name="connsiteY10" fmla="*/ 61591 h 582586"/>
                <a:gd name="connsiteX11" fmla="*/ 213545 w 622842"/>
                <a:gd name="connsiteY11" fmla="*/ 19061 h 582586"/>
                <a:gd name="connsiteX0" fmla="*/ 213545 w 622842"/>
                <a:gd name="connsiteY0" fmla="*/ 27533 h 591058"/>
                <a:gd name="connsiteX1" fmla="*/ 213545 w 622842"/>
                <a:gd name="connsiteY1" fmla="*/ 335877 h 591058"/>
                <a:gd name="connsiteX2" fmla="*/ 107386 w 622842"/>
                <a:gd name="connsiteY2" fmla="*/ 445691 h 591058"/>
                <a:gd name="connsiteX3" fmla="*/ 26921 w 622842"/>
                <a:gd name="connsiteY3" fmla="*/ 488388 h 591058"/>
                <a:gd name="connsiteX4" fmla="*/ 22159 w 622842"/>
                <a:gd name="connsiteY4" fmla="*/ 569793 h 591058"/>
                <a:gd name="connsiteX5" fmla="*/ 298605 w 622842"/>
                <a:gd name="connsiteY5" fmla="*/ 591058 h 591058"/>
                <a:gd name="connsiteX6" fmla="*/ 585684 w 622842"/>
                <a:gd name="connsiteY6" fmla="*/ 569793 h 591058"/>
                <a:gd name="connsiteX7" fmla="*/ 615200 w 622842"/>
                <a:gd name="connsiteY7" fmla="*/ 517572 h 591058"/>
                <a:gd name="connsiteX8" fmla="*/ 548083 w 622842"/>
                <a:gd name="connsiteY8" fmla="*/ 442037 h 591058"/>
                <a:gd name="connsiteX9" fmla="*/ 351768 w 622842"/>
                <a:gd name="connsiteY9" fmla="*/ 346510 h 591058"/>
                <a:gd name="connsiteX10" fmla="*/ 311619 w 622842"/>
                <a:gd name="connsiteY10" fmla="*/ 46251 h 591058"/>
                <a:gd name="connsiteX11" fmla="*/ 213545 w 622842"/>
                <a:gd name="connsiteY11" fmla="*/ 27533 h 591058"/>
                <a:gd name="connsiteX0" fmla="*/ 213545 w 622842"/>
                <a:gd name="connsiteY0" fmla="*/ 16552 h 580077"/>
                <a:gd name="connsiteX1" fmla="*/ 213545 w 622842"/>
                <a:gd name="connsiteY1" fmla="*/ 324896 h 580077"/>
                <a:gd name="connsiteX2" fmla="*/ 107386 w 622842"/>
                <a:gd name="connsiteY2" fmla="*/ 434710 h 580077"/>
                <a:gd name="connsiteX3" fmla="*/ 26921 w 622842"/>
                <a:gd name="connsiteY3" fmla="*/ 477407 h 580077"/>
                <a:gd name="connsiteX4" fmla="*/ 22159 w 622842"/>
                <a:gd name="connsiteY4" fmla="*/ 558812 h 580077"/>
                <a:gd name="connsiteX5" fmla="*/ 298605 w 622842"/>
                <a:gd name="connsiteY5" fmla="*/ 580077 h 580077"/>
                <a:gd name="connsiteX6" fmla="*/ 585684 w 622842"/>
                <a:gd name="connsiteY6" fmla="*/ 558812 h 580077"/>
                <a:gd name="connsiteX7" fmla="*/ 615200 w 622842"/>
                <a:gd name="connsiteY7" fmla="*/ 506591 h 580077"/>
                <a:gd name="connsiteX8" fmla="*/ 548083 w 622842"/>
                <a:gd name="connsiteY8" fmla="*/ 431056 h 580077"/>
                <a:gd name="connsiteX9" fmla="*/ 351768 w 622842"/>
                <a:gd name="connsiteY9" fmla="*/ 335529 h 580077"/>
                <a:gd name="connsiteX10" fmla="*/ 311619 w 622842"/>
                <a:gd name="connsiteY10" fmla="*/ 35270 h 580077"/>
                <a:gd name="connsiteX11" fmla="*/ 213545 w 622842"/>
                <a:gd name="connsiteY11" fmla="*/ 16552 h 580077"/>
                <a:gd name="connsiteX0" fmla="*/ 213545 w 622842"/>
                <a:gd name="connsiteY0" fmla="*/ 18793 h 582318"/>
                <a:gd name="connsiteX1" fmla="*/ 213545 w 622842"/>
                <a:gd name="connsiteY1" fmla="*/ 327137 h 582318"/>
                <a:gd name="connsiteX2" fmla="*/ 107386 w 622842"/>
                <a:gd name="connsiteY2" fmla="*/ 436951 h 582318"/>
                <a:gd name="connsiteX3" fmla="*/ 26921 w 622842"/>
                <a:gd name="connsiteY3" fmla="*/ 479648 h 582318"/>
                <a:gd name="connsiteX4" fmla="*/ 22159 w 622842"/>
                <a:gd name="connsiteY4" fmla="*/ 561053 h 582318"/>
                <a:gd name="connsiteX5" fmla="*/ 298605 w 622842"/>
                <a:gd name="connsiteY5" fmla="*/ 582318 h 582318"/>
                <a:gd name="connsiteX6" fmla="*/ 585684 w 622842"/>
                <a:gd name="connsiteY6" fmla="*/ 561053 h 582318"/>
                <a:gd name="connsiteX7" fmla="*/ 615200 w 622842"/>
                <a:gd name="connsiteY7" fmla="*/ 508832 h 582318"/>
                <a:gd name="connsiteX8" fmla="*/ 548083 w 622842"/>
                <a:gd name="connsiteY8" fmla="*/ 433297 h 582318"/>
                <a:gd name="connsiteX9" fmla="*/ 351768 w 622842"/>
                <a:gd name="connsiteY9" fmla="*/ 337770 h 582318"/>
                <a:gd name="connsiteX10" fmla="*/ 311619 w 622842"/>
                <a:gd name="connsiteY10" fmla="*/ 37511 h 582318"/>
                <a:gd name="connsiteX11" fmla="*/ 213545 w 622842"/>
                <a:gd name="connsiteY11" fmla="*/ 18793 h 582318"/>
                <a:gd name="connsiteX0" fmla="*/ 206401 w 622842"/>
                <a:gd name="connsiteY0" fmla="*/ 35975 h 582831"/>
                <a:gd name="connsiteX1" fmla="*/ 213545 w 622842"/>
                <a:gd name="connsiteY1" fmla="*/ 327650 h 582831"/>
                <a:gd name="connsiteX2" fmla="*/ 107386 w 622842"/>
                <a:gd name="connsiteY2" fmla="*/ 437464 h 582831"/>
                <a:gd name="connsiteX3" fmla="*/ 26921 w 622842"/>
                <a:gd name="connsiteY3" fmla="*/ 480161 h 582831"/>
                <a:gd name="connsiteX4" fmla="*/ 22159 w 622842"/>
                <a:gd name="connsiteY4" fmla="*/ 561566 h 582831"/>
                <a:gd name="connsiteX5" fmla="*/ 298605 w 622842"/>
                <a:gd name="connsiteY5" fmla="*/ 582831 h 582831"/>
                <a:gd name="connsiteX6" fmla="*/ 585684 w 622842"/>
                <a:gd name="connsiteY6" fmla="*/ 561566 h 582831"/>
                <a:gd name="connsiteX7" fmla="*/ 615200 w 622842"/>
                <a:gd name="connsiteY7" fmla="*/ 509345 h 582831"/>
                <a:gd name="connsiteX8" fmla="*/ 548083 w 622842"/>
                <a:gd name="connsiteY8" fmla="*/ 433810 h 582831"/>
                <a:gd name="connsiteX9" fmla="*/ 351768 w 622842"/>
                <a:gd name="connsiteY9" fmla="*/ 338283 h 582831"/>
                <a:gd name="connsiteX10" fmla="*/ 311619 w 622842"/>
                <a:gd name="connsiteY10" fmla="*/ 38024 h 582831"/>
                <a:gd name="connsiteX11" fmla="*/ 206401 w 622842"/>
                <a:gd name="connsiteY11" fmla="*/ 35975 h 582831"/>
                <a:gd name="connsiteX0" fmla="*/ 206401 w 622842"/>
                <a:gd name="connsiteY0" fmla="*/ 21605 h 568461"/>
                <a:gd name="connsiteX1" fmla="*/ 213545 w 622842"/>
                <a:gd name="connsiteY1" fmla="*/ 313280 h 568461"/>
                <a:gd name="connsiteX2" fmla="*/ 107386 w 622842"/>
                <a:gd name="connsiteY2" fmla="*/ 423094 h 568461"/>
                <a:gd name="connsiteX3" fmla="*/ 26921 w 622842"/>
                <a:gd name="connsiteY3" fmla="*/ 465791 h 568461"/>
                <a:gd name="connsiteX4" fmla="*/ 22159 w 622842"/>
                <a:gd name="connsiteY4" fmla="*/ 547196 h 568461"/>
                <a:gd name="connsiteX5" fmla="*/ 298605 w 622842"/>
                <a:gd name="connsiteY5" fmla="*/ 568461 h 568461"/>
                <a:gd name="connsiteX6" fmla="*/ 585684 w 622842"/>
                <a:gd name="connsiteY6" fmla="*/ 547196 h 568461"/>
                <a:gd name="connsiteX7" fmla="*/ 615200 w 622842"/>
                <a:gd name="connsiteY7" fmla="*/ 494975 h 568461"/>
                <a:gd name="connsiteX8" fmla="*/ 548083 w 622842"/>
                <a:gd name="connsiteY8" fmla="*/ 419440 h 568461"/>
                <a:gd name="connsiteX9" fmla="*/ 351768 w 622842"/>
                <a:gd name="connsiteY9" fmla="*/ 323913 h 568461"/>
                <a:gd name="connsiteX10" fmla="*/ 311619 w 622842"/>
                <a:gd name="connsiteY10" fmla="*/ 23654 h 568461"/>
                <a:gd name="connsiteX11" fmla="*/ 206401 w 622842"/>
                <a:gd name="connsiteY11" fmla="*/ 21605 h 568461"/>
                <a:gd name="connsiteX0" fmla="*/ 206401 w 622842"/>
                <a:gd name="connsiteY0" fmla="*/ 7945 h 554801"/>
                <a:gd name="connsiteX1" fmla="*/ 213545 w 622842"/>
                <a:gd name="connsiteY1" fmla="*/ 299620 h 554801"/>
                <a:gd name="connsiteX2" fmla="*/ 107386 w 622842"/>
                <a:gd name="connsiteY2" fmla="*/ 409434 h 554801"/>
                <a:gd name="connsiteX3" fmla="*/ 26921 w 622842"/>
                <a:gd name="connsiteY3" fmla="*/ 452131 h 554801"/>
                <a:gd name="connsiteX4" fmla="*/ 22159 w 622842"/>
                <a:gd name="connsiteY4" fmla="*/ 533536 h 554801"/>
                <a:gd name="connsiteX5" fmla="*/ 298605 w 622842"/>
                <a:gd name="connsiteY5" fmla="*/ 554801 h 554801"/>
                <a:gd name="connsiteX6" fmla="*/ 585684 w 622842"/>
                <a:gd name="connsiteY6" fmla="*/ 533536 h 554801"/>
                <a:gd name="connsiteX7" fmla="*/ 615200 w 622842"/>
                <a:gd name="connsiteY7" fmla="*/ 481315 h 554801"/>
                <a:gd name="connsiteX8" fmla="*/ 548083 w 622842"/>
                <a:gd name="connsiteY8" fmla="*/ 405780 h 554801"/>
                <a:gd name="connsiteX9" fmla="*/ 351768 w 622842"/>
                <a:gd name="connsiteY9" fmla="*/ 310253 h 554801"/>
                <a:gd name="connsiteX10" fmla="*/ 311619 w 622842"/>
                <a:gd name="connsiteY10" fmla="*/ 9994 h 554801"/>
                <a:gd name="connsiteX11" fmla="*/ 206401 w 622842"/>
                <a:gd name="connsiteY11" fmla="*/ 7945 h 554801"/>
                <a:gd name="connsiteX0" fmla="*/ 206401 w 622842"/>
                <a:gd name="connsiteY0" fmla="*/ 1197321 h 1744177"/>
                <a:gd name="connsiteX1" fmla="*/ 213545 w 622842"/>
                <a:gd name="connsiteY1" fmla="*/ 1488996 h 1744177"/>
                <a:gd name="connsiteX2" fmla="*/ 107386 w 622842"/>
                <a:gd name="connsiteY2" fmla="*/ 1598810 h 1744177"/>
                <a:gd name="connsiteX3" fmla="*/ 26921 w 622842"/>
                <a:gd name="connsiteY3" fmla="*/ 1641507 h 1744177"/>
                <a:gd name="connsiteX4" fmla="*/ 22159 w 622842"/>
                <a:gd name="connsiteY4" fmla="*/ 1722912 h 1744177"/>
                <a:gd name="connsiteX5" fmla="*/ 298605 w 622842"/>
                <a:gd name="connsiteY5" fmla="*/ 1744177 h 1744177"/>
                <a:gd name="connsiteX6" fmla="*/ 585684 w 622842"/>
                <a:gd name="connsiteY6" fmla="*/ 1722912 h 1744177"/>
                <a:gd name="connsiteX7" fmla="*/ 615200 w 622842"/>
                <a:gd name="connsiteY7" fmla="*/ 1670691 h 1744177"/>
                <a:gd name="connsiteX8" fmla="*/ 548083 w 622842"/>
                <a:gd name="connsiteY8" fmla="*/ 1595156 h 1744177"/>
                <a:gd name="connsiteX9" fmla="*/ 351768 w 622842"/>
                <a:gd name="connsiteY9" fmla="*/ 1499629 h 1744177"/>
                <a:gd name="connsiteX10" fmla="*/ 273243 w 622842"/>
                <a:gd name="connsiteY10" fmla="*/ 288 h 1744177"/>
                <a:gd name="connsiteX11" fmla="*/ 206401 w 622842"/>
                <a:gd name="connsiteY11" fmla="*/ 1197321 h 1744177"/>
                <a:gd name="connsiteX0" fmla="*/ 234310 w 622842"/>
                <a:gd name="connsiteY0" fmla="*/ 1160447 h 1746298"/>
                <a:gd name="connsiteX1" fmla="*/ 213545 w 622842"/>
                <a:gd name="connsiteY1" fmla="*/ 1491117 h 1746298"/>
                <a:gd name="connsiteX2" fmla="*/ 107386 w 622842"/>
                <a:gd name="connsiteY2" fmla="*/ 1600931 h 1746298"/>
                <a:gd name="connsiteX3" fmla="*/ 26921 w 622842"/>
                <a:gd name="connsiteY3" fmla="*/ 1643628 h 1746298"/>
                <a:gd name="connsiteX4" fmla="*/ 22159 w 622842"/>
                <a:gd name="connsiteY4" fmla="*/ 1725033 h 1746298"/>
                <a:gd name="connsiteX5" fmla="*/ 298605 w 622842"/>
                <a:gd name="connsiteY5" fmla="*/ 1746298 h 1746298"/>
                <a:gd name="connsiteX6" fmla="*/ 585684 w 622842"/>
                <a:gd name="connsiteY6" fmla="*/ 1725033 h 1746298"/>
                <a:gd name="connsiteX7" fmla="*/ 615200 w 622842"/>
                <a:gd name="connsiteY7" fmla="*/ 1672812 h 1746298"/>
                <a:gd name="connsiteX8" fmla="*/ 548083 w 622842"/>
                <a:gd name="connsiteY8" fmla="*/ 1597277 h 1746298"/>
                <a:gd name="connsiteX9" fmla="*/ 351768 w 622842"/>
                <a:gd name="connsiteY9" fmla="*/ 1501750 h 1746298"/>
                <a:gd name="connsiteX10" fmla="*/ 273243 w 622842"/>
                <a:gd name="connsiteY10" fmla="*/ 2409 h 1746298"/>
                <a:gd name="connsiteX11" fmla="*/ 234310 w 622842"/>
                <a:gd name="connsiteY11" fmla="*/ 1160447 h 1746298"/>
                <a:gd name="connsiteX0" fmla="*/ 234310 w 622842"/>
                <a:gd name="connsiteY0" fmla="*/ 1315626 h 1901477"/>
                <a:gd name="connsiteX1" fmla="*/ 213545 w 622842"/>
                <a:gd name="connsiteY1" fmla="*/ 1646296 h 1901477"/>
                <a:gd name="connsiteX2" fmla="*/ 107386 w 622842"/>
                <a:gd name="connsiteY2" fmla="*/ 1756110 h 1901477"/>
                <a:gd name="connsiteX3" fmla="*/ 26921 w 622842"/>
                <a:gd name="connsiteY3" fmla="*/ 1798807 h 1901477"/>
                <a:gd name="connsiteX4" fmla="*/ 22159 w 622842"/>
                <a:gd name="connsiteY4" fmla="*/ 1880212 h 1901477"/>
                <a:gd name="connsiteX5" fmla="*/ 298605 w 622842"/>
                <a:gd name="connsiteY5" fmla="*/ 1901477 h 1901477"/>
                <a:gd name="connsiteX6" fmla="*/ 585684 w 622842"/>
                <a:gd name="connsiteY6" fmla="*/ 1880212 h 1901477"/>
                <a:gd name="connsiteX7" fmla="*/ 615200 w 622842"/>
                <a:gd name="connsiteY7" fmla="*/ 1827991 h 1901477"/>
                <a:gd name="connsiteX8" fmla="*/ 548083 w 622842"/>
                <a:gd name="connsiteY8" fmla="*/ 1752456 h 1901477"/>
                <a:gd name="connsiteX9" fmla="*/ 351768 w 622842"/>
                <a:gd name="connsiteY9" fmla="*/ 1656929 h 1901477"/>
                <a:gd name="connsiteX10" fmla="*/ 273243 w 622842"/>
                <a:gd name="connsiteY10" fmla="*/ 157588 h 1901477"/>
                <a:gd name="connsiteX11" fmla="*/ 147355 w 622842"/>
                <a:gd name="connsiteY11" fmla="*/ 175730 h 1901477"/>
                <a:gd name="connsiteX12" fmla="*/ 234310 w 622842"/>
                <a:gd name="connsiteY12" fmla="*/ 1315626 h 1901477"/>
                <a:gd name="connsiteX0" fmla="*/ 234310 w 622842"/>
                <a:gd name="connsiteY0" fmla="*/ 1270233 h 1856084"/>
                <a:gd name="connsiteX1" fmla="*/ 213545 w 622842"/>
                <a:gd name="connsiteY1" fmla="*/ 1600903 h 1856084"/>
                <a:gd name="connsiteX2" fmla="*/ 107386 w 622842"/>
                <a:gd name="connsiteY2" fmla="*/ 1710717 h 1856084"/>
                <a:gd name="connsiteX3" fmla="*/ 26921 w 622842"/>
                <a:gd name="connsiteY3" fmla="*/ 1753414 h 1856084"/>
                <a:gd name="connsiteX4" fmla="*/ 22159 w 622842"/>
                <a:gd name="connsiteY4" fmla="*/ 1834819 h 1856084"/>
                <a:gd name="connsiteX5" fmla="*/ 298605 w 622842"/>
                <a:gd name="connsiteY5" fmla="*/ 1856084 h 1856084"/>
                <a:gd name="connsiteX6" fmla="*/ 585684 w 622842"/>
                <a:gd name="connsiteY6" fmla="*/ 1834819 h 1856084"/>
                <a:gd name="connsiteX7" fmla="*/ 615200 w 622842"/>
                <a:gd name="connsiteY7" fmla="*/ 1782598 h 1856084"/>
                <a:gd name="connsiteX8" fmla="*/ 548083 w 622842"/>
                <a:gd name="connsiteY8" fmla="*/ 1707063 h 1856084"/>
                <a:gd name="connsiteX9" fmla="*/ 351768 w 622842"/>
                <a:gd name="connsiteY9" fmla="*/ 1611536 h 1856084"/>
                <a:gd name="connsiteX10" fmla="*/ 273243 w 622842"/>
                <a:gd name="connsiteY10" fmla="*/ 112195 h 1856084"/>
                <a:gd name="connsiteX11" fmla="*/ 224107 w 622842"/>
                <a:gd name="connsiteY11" fmla="*/ 110841 h 1856084"/>
                <a:gd name="connsiteX12" fmla="*/ 147355 w 622842"/>
                <a:gd name="connsiteY12" fmla="*/ 130337 h 1856084"/>
                <a:gd name="connsiteX13" fmla="*/ 234310 w 622842"/>
                <a:gd name="connsiteY13" fmla="*/ 1270233 h 1856084"/>
                <a:gd name="connsiteX0" fmla="*/ 234310 w 622842"/>
                <a:gd name="connsiteY0" fmla="*/ 1270232 h 1856083"/>
                <a:gd name="connsiteX1" fmla="*/ 213545 w 622842"/>
                <a:gd name="connsiteY1" fmla="*/ 1600902 h 1856083"/>
                <a:gd name="connsiteX2" fmla="*/ 107386 w 622842"/>
                <a:gd name="connsiteY2" fmla="*/ 1710716 h 1856083"/>
                <a:gd name="connsiteX3" fmla="*/ 26921 w 622842"/>
                <a:gd name="connsiteY3" fmla="*/ 1753413 h 1856083"/>
                <a:gd name="connsiteX4" fmla="*/ 22159 w 622842"/>
                <a:gd name="connsiteY4" fmla="*/ 1834818 h 1856083"/>
                <a:gd name="connsiteX5" fmla="*/ 298605 w 622842"/>
                <a:gd name="connsiteY5" fmla="*/ 1856083 h 1856083"/>
                <a:gd name="connsiteX6" fmla="*/ 585684 w 622842"/>
                <a:gd name="connsiteY6" fmla="*/ 1834818 h 1856083"/>
                <a:gd name="connsiteX7" fmla="*/ 615200 w 622842"/>
                <a:gd name="connsiteY7" fmla="*/ 1782597 h 1856083"/>
                <a:gd name="connsiteX8" fmla="*/ 548083 w 622842"/>
                <a:gd name="connsiteY8" fmla="*/ 1707062 h 1856083"/>
                <a:gd name="connsiteX9" fmla="*/ 351768 w 622842"/>
                <a:gd name="connsiteY9" fmla="*/ 1611535 h 1856083"/>
                <a:gd name="connsiteX10" fmla="*/ 273243 w 622842"/>
                <a:gd name="connsiteY10" fmla="*/ 112194 h 1856083"/>
                <a:gd name="connsiteX11" fmla="*/ 224107 w 622842"/>
                <a:gd name="connsiteY11" fmla="*/ 110840 h 1856083"/>
                <a:gd name="connsiteX12" fmla="*/ 147355 w 622842"/>
                <a:gd name="connsiteY12" fmla="*/ 130336 h 1856083"/>
                <a:gd name="connsiteX13" fmla="*/ 234310 w 622842"/>
                <a:gd name="connsiteY13" fmla="*/ 1270232 h 1856083"/>
                <a:gd name="connsiteX0" fmla="*/ 234310 w 622842"/>
                <a:gd name="connsiteY0" fmla="*/ 1270232 h 1856083"/>
                <a:gd name="connsiteX1" fmla="*/ 213545 w 622842"/>
                <a:gd name="connsiteY1" fmla="*/ 1600902 h 1856083"/>
                <a:gd name="connsiteX2" fmla="*/ 107386 w 622842"/>
                <a:gd name="connsiteY2" fmla="*/ 1710716 h 1856083"/>
                <a:gd name="connsiteX3" fmla="*/ 26921 w 622842"/>
                <a:gd name="connsiteY3" fmla="*/ 1753413 h 1856083"/>
                <a:gd name="connsiteX4" fmla="*/ 22159 w 622842"/>
                <a:gd name="connsiteY4" fmla="*/ 1834818 h 1856083"/>
                <a:gd name="connsiteX5" fmla="*/ 298605 w 622842"/>
                <a:gd name="connsiteY5" fmla="*/ 1856083 h 1856083"/>
                <a:gd name="connsiteX6" fmla="*/ 585684 w 622842"/>
                <a:gd name="connsiteY6" fmla="*/ 1834818 h 1856083"/>
                <a:gd name="connsiteX7" fmla="*/ 615200 w 622842"/>
                <a:gd name="connsiteY7" fmla="*/ 1782597 h 1856083"/>
                <a:gd name="connsiteX8" fmla="*/ 548083 w 622842"/>
                <a:gd name="connsiteY8" fmla="*/ 1707062 h 1856083"/>
                <a:gd name="connsiteX9" fmla="*/ 351768 w 622842"/>
                <a:gd name="connsiteY9" fmla="*/ 1611535 h 1856083"/>
                <a:gd name="connsiteX10" fmla="*/ 273243 w 622842"/>
                <a:gd name="connsiteY10" fmla="*/ 112194 h 1856083"/>
                <a:gd name="connsiteX11" fmla="*/ 224107 w 622842"/>
                <a:gd name="connsiteY11" fmla="*/ 110840 h 1856083"/>
                <a:gd name="connsiteX12" fmla="*/ 147355 w 622842"/>
                <a:gd name="connsiteY12" fmla="*/ 130336 h 1856083"/>
                <a:gd name="connsiteX13" fmla="*/ 234310 w 622842"/>
                <a:gd name="connsiteY13" fmla="*/ 1270232 h 1856083"/>
                <a:gd name="connsiteX0" fmla="*/ 234310 w 622842"/>
                <a:gd name="connsiteY0" fmla="*/ 1179280 h 1765131"/>
                <a:gd name="connsiteX1" fmla="*/ 213545 w 622842"/>
                <a:gd name="connsiteY1" fmla="*/ 1509950 h 1765131"/>
                <a:gd name="connsiteX2" fmla="*/ 107386 w 622842"/>
                <a:gd name="connsiteY2" fmla="*/ 1619764 h 1765131"/>
                <a:gd name="connsiteX3" fmla="*/ 26921 w 622842"/>
                <a:gd name="connsiteY3" fmla="*/ 1662461 h 1765131"/>
                <a:gd name="connsiteX4" fmla="*/ 22159 w 622842"/>
                <a:gd name="connsiteY4" fmla="*/ 1743866 h 1765131"/>
                <a:gd name="connsiteX5" fmla="*/ 298605 w 622842"/>
                <a:gd name="connsiteY5" fmla="*/ 1765131 h 1765131"/>
                <a:gd name="connsiteX6" fmla="*/ 585684 w 622842"/>
                <a:gd name="connsiteY6" fmla="*/ 1743866 h 1765131"/>
                <a:gd name="connsiteX7" fmla="*/ 615200 w 622842"/>
                <a:gd name="connsiteY7" fmla="*/ 1691645 h 1765131"/>
                <a:gd name="connsiteX8" fmla="*/ 548083 w 622842"/>
                <a:gd name="connsiteY8" fmla="*/ 1616110 h 1765131"/>
                <a:gd name="connsiteX9" fmla="*/ 351768 w 622842"/>
                <a:gd name="connsiteY9" fmla="*/ 1520583 h 1765131"/>
                <a:gd name="connsiteX10" fmla="*/ 273243 w 622842"/>
                <a:gd name="connsiteY10" fmla="*/ 21242 h 1765131"/>
                <a:gd name="connsiteX11" fmla="*/ 224107 w 622842"/>
                <a:gd name="connsiteY11" fmla="*/ 19888 h 1765131"/>
                <a:gd name="connsiteX12" fmla="*/ 147355 w 622842"/>
                <a:gd name="connsiteY12" fmla="*/ 39384 h 1765131"/>
                <a:gd name="connsiteX13" fmla="*/ 234310 w 622842"/>
                <a:gd name="connsiteY13" fmla="*/ 1179280 h 1765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2842" h="1765131">
                  <a:moveTo>
                    <a:pt x="234310" y="1179280"/>
                  </a:moveTo>
                  <a:cubicBezTo>
                    <a:pt x="245342" y="1424374"/>
                    <a:pt x="234699" y="1436536"/>
                    <a:pt x="213545" y="1509950"/>
                  </a:cubicBezTo>
                  <a:cubicBezTo>
                    <a:pt x="192391" y="1583364"/>
                    <a:pt x="138490" y="1594346"/>
                    <a:pt x="107386" y="1619764"/>
                  </a:cubicBezTo>
                  <a:cubicBezTo>
                    <a:pt x="76282" y="1645182"/>
                    <a:pt x="41125" y="1641777"/>
                    <a:pt x="26921" y="1662461"/>
                  </a:cubicBezTo>
                  <a:cubicBezTo>
                    <a:pt x="12717" y="1683145"/>
                    <a:pt x="-23122" y="1726754"/>
                    <a:pt x="22159" y="1743866"/>
                  </a:cubicBezTo>
                  <a:cubicBezTo>
                    <a:pt x="67440" y="1760978"/>
                    <a:pt x="204684" y="1765131"/>
                    <a:pt x="298605" y="1765131"/>
                  </a:cubicBezTo>
                  <a:cubicBezTo>
                    <a:pt x="392526" y="1765131"/>
                    <a:pt x="532918" y="1756114"/>
                    <a:pt x="585684" y="1743866"/>
                  </a:cubicBezTo>
                  <a:cubicBezTo>
                    <a:pt x="638450" y="1731618"/>
                    <a:pt x="621467" y="1712938"/>
                    <a:pt x="615200" y="1691645"/>
                  </a:cubicBezTo>
                  <a:cubicBezTo>
                    <a:pt x="608933" y="1670352"/>
                    <a:pt x="591988" y="1644620"/>
                    <a:pt x="548083" y="1616110"/>
                  </a:cubicBezTo>
                  <a:cubicBezTo>
                    <a:pt x="504178" y="1587600"/>
                    <a:pt x="387210" y="1586150"/>
                    <a:pt x="351768" y="1520583"/>
                  </a:cubicBezTo>
                  <a:cubicBezTo>
                    <a:pt x="316326" y="1455016"/>
                    <a:pt x="284054" y="66635"/>
                    <a:pt x="273243" y="21242"/>
                  </a:cubicBezTo>
                  <a:cubicBezTo>
                    <a:pt x="262432" y="-24151"/>
                    <a:pt x="245088" y="16864"/>
                    <a:pt x="224107" y="19888"/>
                  </a:cubicBezTo>
                  <a:cubicBezTo>
                    <a:pt x="203126" y="22912"/>
                    <a:pt x="119489" y="-4368"/>
                    <a:pt x="147355" y="39384"/>
                  </a:cubicBezTo>
                  <a:cubicBezTo>
                    <a:pt x="161799" y="235640"/>
                    <a:pt x="223278" y="934186"/>
                    <a:pt x="234310" y="1179280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sz="1600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87" name="Volný tvar 86"/>
            <p:cNvSpPr/>
            <p:nvPr/>
          </p:nvSpPr>
          <p:spPr>
            <a:xfrm rot="9629623">
              <a:off x="2599109" y="6475262"/>
              <a:ext cx="802885" cy="1015264"/>
            </a:xfrm>
            <a:custGeom>
              <a:avLst/>
              <a:gdLst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65492 w 633009"/>
                <a:gd name="connsiteY3" fmla="*/ 402431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50056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140807 w 633009"/>
                <a:gd name="connsiteY0" fmla="*/ 0 h 1794064"/>
                <a:gd name="connsiteX1" fmla="*/ 222654 w 633009"/>
                <a:gd name="connsiteY1" fmla="*/ 1488558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332192 w 633009"/>
                <a:gd name="connsiteY16" fmla="*/ 1257577 h 1794064"/>
                <a:gd name="connsiteX0" fmla="*/ 140807 w 633009"/>
                <a:gd name="connsiteY0" fmla="*/ 0 h 1794064"/>
                <a:gd name="connsiteX1" fmla="*/ 222654 w 633009"/>
                <a:gd name="connsiteY1" fmla="*/ 1488558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9630 w 633009"/>
                <a:gd name="connsiteY1" fmla="*/ 1257839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9630 w 633009"/>
                <a:gd name="connsiteY1" fmla="*/ 1257839 h 1794064"/>
                <a:gd name="connsiteX2" fmla="*/ 190787 w 633009"/>
                <a:gd name="connsiteY2" fmla="*/ 1558284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9630 w 633009"/>
                <a:gd name="connsiteY1" fmla="*/ 1257839 h 1794064"/>
                <a:gd name="connsiteX2" fmla="*/ 190787 w 633009"/>
                <a:gd name="connsiteY2" fmla="*/ 1558284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190787 w 633009"/>
                <a:gd name="connsiteY2" fmla="*/ 1558284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203059 w 633009"/>
                <a:gd name="connsiteY2" fmla="*/ 1539712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203059 w 633009"/>
                <a:gd name="connsiteY2" fmla="*/ 1539712 h 1794064"/>
                <a:gd name="connsiteX3" fmla="*/ 125816 w 633009"/>
                <a:gd name="connsiteY3" fmla="*/ 1620762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203059 w 633009"/>
                <a:gd name="connsiteY2" fmla="*/ 1539712 h 1794064"/>
                <a:gd name="connsiteX3" fmla="*/ 125816 w 633009"/>
                <a:gd name="connsiteY3" fmla="*/ 1620762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203059 w 633009"/>
                <a:gd name="connsiteY2" fmla="*/ 1539712 h 1794064"/>
                <a:gd name="connsiteX3" fmla="*/ 125816 w 633009"/>
                <a:gd name="connsiteY3" fmla="*/ 1620762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203059 w 633009"/>
                <a:gd name="connsiteY2" fmla="*/ 1539712 h 1794064"/>
                <a:gd name="connsiteX3" fmla="*/ 121715 w 633009"/>
                <a:gd name="connsiteY3" fmla="*/ 1628582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3009" h="1794064">
                  <a:moveTo>
                    <a:pt x="140807" y="0"/>
                  </a:moveTo>
                  <a:cubicBezTo>
                    <a:pt x="152118" y="86915"/>
                    <a:pt x="215075" y="906139"/>
                    <a:pt x="225450" y="1162758"/>
                  </a:cubicBezTo>
                  <a:cubicBezTo>
                    <a:pt x="235825" y="1419377"/>
                    <a:pt x="220348" y="1462075"/>
                    <a:pt x="203059" y="1539712"/>
                  </a:cubicBezTo>
                  <a:cubicBezTo>
                    <a:pt x="185770" y="1617349"/>
                    <a:pt x="154361" y="1606443"/>
                    <a:pt x="121715" y="1628582"/>
                  </a:cubicBezTo>
                  <a:cubicBezTo>
                    <a:pt x="89069" y="1650721"/>
                    <a:pt x="58590" y="1671042"/>
                    <a:pt x="39298" y="1688583"/>
                  </a:cubicBezTo>
                  <a:cubicBezTo>
                    <a:pt x="20006" y="1706124"/>
                    <a:pt x="9930" y="1719143"/>
                    <a:pt x="5961" y="1733827"/>
                  </a:cubicBezTo>
                  <a:cubicBezTo>
                    <a:pt x="1992" y="1748511"/>
                    <a:pt x="-9120" y="1767164"/>
                    <a:pt x="15486" y="1776689"/>
                  </a:cubicBezTo>
                  <a:cubicBezTo>
                    <a:pt x="40092" y="1786214"/>
                    <a:pt x="82161" y="1788596"/>
                    <a:pt x="153598" y="1790977"/>
                  </a:cubicBezTo>
                  <a:cubicBezTo>
                    <a:pt x="225035" y="1793358"/>
                    <a:pt x="367117" y="1796533"/>
                    <a:pt x="444111" y="1790977"/>
                  </a:cubicBezTo>
                  <a:cubicBezTo>
                    <a:pt x="521105" y="1785421"/>
                    <a:pt x="585796" y="1771530"/>
                    <a:pt x="615561" y="1757639"/>
                  </a:cubicBezTo>
                  <a:cubicBezTo>
                    <a:pt x="645326" y="1743748"/>
                    <a:pt x="629451" y="1722714"/>
                    <a:pt x="622704" y="1707633"/>
                  </a:cubicBezTo>
                  <a:cubicBezTo>
                    <a:pt x="615957" y="1692552"/>
                    <a:pt x="600479" y="1683027"/>
                    <a:pt x="575079" y="1667152"/>
                  </a:cubicBezTo>
                  <a:cubicBezTo>
                    <a:pt x="549679" y="1651277"/>
                    <a:pt x="507213" y="1629846"/>
                    <a:pt x="470304" y="1612383"/>
                  </a:cubicBezTo>
                  <a:cubicBezTo>
                    <a:pt x="433395" y="1594920"/>
                    <a:pt x="375451" y="1587380"/>
                    <a:pt x="353623" y="1562377"/>
                  </a:cubicBezTo>
                  <a:cubicBezTo>
                    <a:pt x="331795" y="1537374"/>
                    <a:pt x="341717" y="1505227"/>
                    <a:pt x="339336" y="1462364"/>
                  </a:cubicBezTo>
                  <a:cubicBezTo>
                    <a:pt x="336955" y="1419502"/>
                    <a:pt x="348667" y="1547846"/>
                    <a:pt x="339336" y="1305202"/>
                  </a:cubicBezTo>
                  <a:cubicBezTo>
                    <a:pt x="330005" y="1062558"/>
                    <a:pt x="286327" y="13247"/>
                    <a:pt x="283351" y="6500"/>
                  </a:cubicBez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sz="1600"/>
            </a:p>
          </p:txBody>
        </p:sp>
        <p:sp>
          <p:nvSpPr>
            <p:cNvPr id="88" name="Šipka doprava 87"/>
            <p:cNvSpPr/>
            <p:nvPr/>
          </p:nvSpPr>
          <p:spPr>
            <a:xfrm rot="14659623">
              <a:off x="3111325" y="7265180"/>
              <a:ext cx="400097" cy="321927"/>
            </a:xfrm>
            <a:prstGeom prst="rightArrow">
              <a:avLst>
                <a:gd name="adj1" fmla="val 35909"/>
                <a:gd name="adj2" fmla="val 50000"/>
              </a:avLst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  <p:sp>
          <p:nvSpPr>
            <p:cNvPr id="89" name="Plus 88"/>
            <p:cNvSpPr/>
            <p:nvPr/>
          </p:nvSpPr>
          <p:spPr>
            <a:xfrm flipH="1">
              <a:off x="3245441" y="6488958"/>
              <a:ext cx="318848" cy="318848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  <p:sp>
          <p:nvSpPr>
            <p:cNvPr id="90" name="Šipka doprava 89"/>
            <p:cNvSpPr/>
            <p:nvPr/>
          </p:nvSpPr>
          <p:spPr>
            <a:xfrm rot="14659623">
              <a:off x="3312726" y="7690355"/>
              <a:ext cx="400097" cy="321927"/>
            </a:xfrm>
            <a:prstGeom prst="rightArrow">
              <a:avLst>
                <a:gd name="adj1" fmla="val 35909"/>
                <a:gd name="adj2" fmla="val 50000"/>
              </a:avLst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  <p:sp>
          <p:nvSpPr>
            <p:cNvPr id="91" name="Šipka doprava 90"/>
            <p:cNvSpPr/>
            <p:nvPr/>
          </p:nvSpPr>
          <p:spPr>
            <a:xfrm rot="5400000">
              <a:off x="1742464" y="2417329"/>
              <a:ext cx="403945" cy="286588"/>
            </a:xfrm>
            <a:prstGeom prst="rightArrow">
              <a:avLst>
                <a:gd name="adj1" fmla="val 35909"/>
                <a:gd name="adj2" fmla="val 50000"/>
              </a:avLst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  <p:sp>
          <p:nvSpPr>
            <p:cNvPr id="92" name="Šipka doprava 91"/>
            <p:cNvSpPr/>
            <p:nvPr/>
          </p:nvSpPr>
          <p:spPr>
            <a:xfrm rot="14659623">
              <a:off x="2879582" y="6776735"/>
              <a:ext cx="400097" cy="321927"/>
            </a:xfrm>
            <a:prstGeom prst="rightArrow">
              <a:avLst>
                <a:gd name="adj1" fmla="val 35909"/>
                <a:gd name="adj2" fmla="val 50000"/>
              </a:avLst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  <p:sp>
          <p:nvSpPr>
            <p:cNvPr id="93" name="Volný tvar 92"/>
            <p:cNvSpPr/>
            <p:nvPr/>
          </p:nvSpPr>
          <p:spPr>
            <a:xfrm rot="9629623">
              <a:off x="660538" y="4782420"/>
              <a:ext cx="789988" cy="998892"/>
            </a:xfrm>
            <a:custGeom>
              <a:avLst/>
              <a:gdLst>
                <a:gd name="connsiteX0" fmla="*/ 214436 w 627154"/>
                <a:gd name="connsiteY0" fmla="*/ 19061 h 582586"/>
                <a:gd name="connsiteX1" fmla="*/ 214436 w 627154"/>
                <a:gd name="connsiteY1" fmla="*/ 327405 h 582586"/>
                <a:gd name="connsiteX2" fmla="*/ 86845 w 627154"/>
                <a:gd name="connsiteY2" fmla="*/ 444363 h 582586"/>
                <a:gd name="connsiteX3" fmla="*/ 23050 w 627154"/>
                <a:gd name="connsiteY3" fmla="*/ 465628 h 582586"/>
                <a:gd name="connsiteX4" fmla="*/ 23050 w 627154"/>
                <a:gd name="connsiteY4" fmla="*/ 561321 h 582586"/>
                <a:gd name="connsiteX5" fmla="*/ 299496 w 627154"/>
                <a:gd name="connsiteY5" fmla="*/ 582586 h 582586"/>
                <a:gd name="connsiteX6" fmla="*/ 586575 w 627154"/>
                <a:gd name="connsiteY6" fmla="*/ 561321 h 582586"/>
                <a:gd name="connsiteX7" fmla="*/ 618473 w 627154"/>
                <a:gd name="connsiteY7" fmla="*/ 540056 h 582586"/>
                <a:gd name="connsiteX8" fmla="*/ 522780 w 627154"/>
                <a:gd name="connsiteY8" fmla="*/ 454996 h 582586"/>
                <a:gd name="connsiteX9" fmla="*/ 352659 w 627154"/>
                <a:gd name="connsiteY9" fmla="*/ 338038 h 582586"/>
                <a:gd name="connsiteX10" fmla="*/ 310129 w 627154"/>
                <a:gd name="connsiteY10" fmla="*/ 61591 h 582586"/>
                <a:gd name="connsiteX11" fmla="*/ 214436 w 627154"/>
                <a:gd name="connsiteY11" fmla="*/ 19061 h 582586"/>
                <a:gd name="connsiteX0" fmla="*/ 214436 w 625293"/>
                <a:gd name="connsiteY0" fmla="*/ 19061 h 582586"/>
                <a:gd name="connsiteX1" fmla="*/ 214436 w 625293"/>
                <a:gd name="connsiteY1" fmla="*/ 327405 h 582586"/>
                <a:gd name="connsiteX2" fmla="*/ 86845 w 625293"/>
                <a:gd name="connsiteY2" fmla="*/ 444363 h 582586"/>
                <a:gd name="connsiteX3" fmla="*/ 23050 w 625293"/>
                <a:gd name="connsiteY3" fmla="*/ 465628 h 582586"/>
                <a:gd name="connsiteX4" fmla="*/ 23050 w 625293"/>
                <a:gd name="connsiteY4" fmla="*/ 561321 h 582586"/>
                <a:gd name="connsiteX5" fmla="*/ 299496 w 625293"/>
                <a:gd name="connsiteY5" fmla="*/ 582586 h 582586"/>
                <a:gd name="connsiteX6" fmla="*/ 586575 w 625293"/>
                <a:gd name="connsiteY6" fmla="*/ 561321 h 582586"/>
                <a:gd name="connsiteX7" fmla="*/ 618473 w 625293"/>
                <a:gd name="connsiteY7" fmla="*/ 540056 h 582586"/>
                <a:gd name="connsiteX8" fmla="*/ 548974 w 625293"/>
                <a:gd name="connsiteY8" fmla="*/ 433565 h 582586"/>
                <a:gd name="connsiteX9" fmla="*/ 352659 w 625293"/>
                <a:gd name="connsiteY9" fmla="*/ 338038 h 582586"/>
                <a:gd name="connsiteX10" fmla="*/ 310129 w 625293"/>
                <a:gd name="connsiteY10" fmla="*/ 61591 h 582586"/>
                <a:gd name="connsiteX11" fmla="*/ 214436 w 625293"/>
                <a:gd name="connsiteY11" fmla="*/ 19061 h 582586"/>
                <a:gd name="connsiteX0" fmla="*/ 214436 w 623733"/>
                <a:gd name="connsiteY0" fmla="*/ 19061 h 582586"/>
                <a:gd name="connsiteX1" fmla="*/ 214436 w 623733"/>
                <a:gd name="connsiteY1" fmla="*/ 327405 h 582586"/>
                <a:gd name="connsiteX2" fmla="*/ 86845 w 623733"/>
                <a:gd name="connsiteY2" fmla="*/ 444363 h 582586"/>
                <a:gd name="connsiteX3" fmla="*/ 23050 w 623733"/>
                <a:gd name="connsiteY3" fmla="*/ 465628 h 582586"/>
                <a:gd name="connsiteX4" fmla="*/ 23050 w 623733"/>
                <a:gd name="connsiteY4" fmla="*/ 561321 h 582586"/>
                <a:gd name="connsiteX5" fmla="*/ 299496 w 623733"/>
                <a:gd name="connsiteY5" fmla="*/ 582586 h 582586"/>
                <a:gd name="connsiteX6" fmla="*/ 586575 w 623733"/>
                <a:gd name="connsiteY6" fmla="*/ 561321 h 582586"/>
                <a:gd name="connsiteX7" fmla="*/ 616091 w 623733"/>
                <a:gd name="connsiteY7" fmla="*/ 509100 h 582586"/>
                <a:gd name="connsiteX8" fmla="*/ 548974 w 623733"/>
                <a:gd name="connsiteY8" fmla="*/ 433565 h 582586"/>
                <a:gd name="connsiteX9" fmla="*/ 352659 w 623733"/>
                <a:gd name="connsiteY9" fmla="*/ 338038 h 582586"/>
                <a:gd name="connsiteX10" fmla="*/ 310129 w 623733"/>
                <a:gd name="connsiteY10" fmla="*/ 61591 h 582586"/>
                <a:gd name="connsiteX11" fmla="*/ 214436 w 623733"/>
                <a:gd name="connsiteY11" fmla="*/ 19061 h 582586"/>
                <a:gd name="connsiteX0" fmla="*/ 215398 w 624695"/>
                <a:gd name="connsiteY0" fmla="*/ 19061 h 582586"/>
                <a:gd name="connsiteX1" fmla="*/ 215398 w 624695"/>
                <a:gd name="connsiteY1" fmla="*/ 327405 h 582586"/>
                <a:gd name="connsiteX2" fmla="*/ 109239 w 624695"/>
                <a:gd name="connsiteY2" fmla="*/ 437219 h 582586"/>
                <a:gd name="connsiteX3" fmla="*/ 24012 w 624695"/>
                <a:gd name="connsiteY3" fmla="*/ 465628 h 582586"/>
                <a:gd name="connsiteX4" fmla="*/ 24012 w 624695"/>
                <a:gd name="connsiteY4" fmla="*/ 561321 h 582586"/>
                <a:gd name="connsiteX5" fmla="*/ 300458 w 624695"/>
                <a:gd name="connsiteY5" fmla="*/ 582586 h 582586"/>
                <a:gd name="connsiteX6" fmla="*/ 587537 w 624695"/>
                <a:gd name="connsiteY6" fmla="*/ 561321 h 582586"/>
                <a:gd name="connsiteX7" fmla="*/ 617053 w 624695"/>
                <a:gd name="connsiteY7" fmla="*/ 509100 h 582586"/>
                <a:gd name="connsiteX8" fmla="*/ 549936 w 624695"/>
                <a:gd name="connsiteY8" fmla="*/ 433565 h 582586"/>
                <a:gd name="connsiteX9" fmla="*/ 353621 w 624695"/>
                <a:gd name="connsiteY9" fmla="*/ 338038 h 582586"/>
                <a:gd name="connsiteX10" fmla="*/ 311091 w 624695"/>
                <a:gd name="connsiteY10" fmla="*/ 61591 h 582586"/>
                <a:gd name="connsiteX11" fmla="*/ 215398 w 624695"/>
                <a:gd name="connsiteY11" fmla="*/ 19061 h 582586"/>
                <a:gd name="connsiteX0" fmla="*/ 213545 w 622842"/>
                <a:gd name="connsiteY0" fmla="*/ 19061 h 582586"/>
                <a:gd name="connsiteX1" fmla="*/ 213545 w 622842"/>
                <a:gd name="connsiteY1" fmla="*/ 327405 h 582586"/>
                <a:gd name="connsiteX2" fmla="*/ 107386 w 622842"/>
                <a:gd name="connsiteY2" fmla="*/ 437219 h 582586"/>
                <a:gd name="connsiteX3" fmla="*/ 26921 w 622842"/>
                <a:gd name="connsiteY3" fmla="*/ 479916 h 582586"/>
                <a:gd name="connsiteX4" fmla="*/ 22159 w 622842"/>
                <a:gd name="connsiteY4" fmla="*/ 561321 h 582586"/>
                <a:gd name="connsiteX5" fmla="*/ 298605 w 622842"/>
                <a:gd name="connsiteY5" fmla="*/ 582586 h 582586"/>
                <a:gd name="connsiteX6" fmla="*/ 585684 w 622842"/>
                <a:gd name="connsiteY6" fmla="*/ 561321 h 582586"/>
                <a:gd name="connsiteX7" fmla="*/ 615200 w 622842"/>
                <a:gd name="connsiteY7" fmla="*/ 509100 h 582586"/>
                <a:gd name="connsiteX8" fmla="*/ 548083 w 622842"/>
                <a:gd name="connsiteY8" fmla="*/ 433565 h 582586"/>
                <a:gd name="connsiteX9" fmla="*/ 351768 w 622842"/>
                <a:gd name="connsiteY9" fmla="*/ 338038 h 582586"/>
                <a:gd name="connsiteX10" fmla="*/ 309238 w 622842"/>
                <a:gd name="connsiteY10" fmla="*/ 61591 h 582586"/>
                <a:gd name="connsiteX11" fmla="*/ 213545 w 622842"/>
                <a:gd name="connsiteY11" fmla="*/ 19061 h 582586"/>
                <a:gd name="connsiteX0" fmla="*/ 213545 w 622842"/>
                <a:gd name="connsiteY0" fmla="*/ 27533 h 591058"/>
                <a:gd name="connsiteX1" fmla="*/ 213545 w 622842"/>
                <a:gd name="connsiteY1" fmla="*/ 335877 h 591058"/>
                <a:gd name="connsiteX2" fmla="*/ 107386 w 622842"/>
                <a:gd name="connsiteY2" fmla="*/ 445691 h 591058"/>
                <a:gd name="connsiteX3" fmla="*/ 26921 w 622842"/>
                <a:gd name="connsiteY3" fmla="*/ 488388 h 591058"/>
                <a:gd name="connsiteX4" fmla="*/ 22159 w 622842"/>
                <a:gd name="connsiteY4" fmla="*/ 569793 h 591058"/>
                <a:gd name="connsiteX5" fmla="*/ 298605 w 622842"/>
                <a:gd name="connsiteY5" fmla="*/ 591058 h 591058"/>
                <a:gd name="connsiteX6" fmla="*/ 585684 w 622842"/>
                <a:gd name="connsiteY6" fmla="*/ 569793 h 591058"/>
                <a:gd name="connsiteX7" fmla="*/ 615200 w 622842"/>
                <a:gd name="connsiteY7" fmla="*/ 517572 h 591058"/>
                <a:gd name="connsiteX8" fmla="*/ 548083 w 622842"/>
                <a:gd name="connsiteY8" fmla="*/ 442037 h 591058"/>
                <a:gd name="connsiteX9" fmla="*/ 351768 w 622842"/>
                <a:gd name="connsiteY9" fmla="*/ 346510 h 591058"/>
                <a:gd name="connsiteX10" fmla="*/ 311619 w 622842"/>
                <a:gd name="connsiteY10" fmla="*/ 46251 h 591058"/>
                <a:gd name="connsiteX11" fmla="*/ 213545 w 622842"/>
                <a:gd name="connsiteY11" fmla="*/ 27533 h 591058"/>
                <a:gd name="connsiteX0" fmla="*/ 213545 w 622842"/>
                <a:gd name="connsiteY0" fmla="*/ 16552 h 580077"/>
                <a:gd name="connsiteX1" fmla="*/ 213545 w 622842"/>
                <a:gd name="connsiteY1" fmla="*/ 324896 h 580077"/>
                <a:gd name="connsiteX2" fmla="*/ 107386 w 622842"/>
                <a:gd name="connsiteY2" fmla="*/ 434710 h 580077"/>
                <a:gd name="connsiteX3" fmla="*/ 26921 w 622842"/>
                <a:gd name="connsiteY3" fmla="*/ 477407 h 580077"/>
                <a:gd name="connsiteX4" fmla="*/ 22159 w 622842"/>
                <a:gd name="connsiteY4" fmla="*/ 558812 h 580077"/>
                <a:gd name="connsiteX5" fmla="*/ 298605 w 622842"/>
                <a:gd name="connsiteY5" fmla="*/ 580077 h 580077"/>
                <a:gd name="connsiteX6" fmla="*/ 585684 w 622842"/>
                <a:gd name="connsiteY6" fmla="*/ 558812 h 580077"/>
                <a:gd name="connsiteX7" fmla="*/ 615200 w 622842"/>
                <a:gd name="connsiteY7" fmla="*/ 506591 h 580077"/>
                <a:gd name="connsiteX8" fmla="*/ 548083 w 622842"/>
                <a:gd name="connsiteY8" fmla="*/ 431056 h 580077"/>
                <a:gd name="connsiteX9" fmla="*/ 351768 w 622842"/>
                <a:gd name="connsiteY9" fmla="*/ 335529 h 580077"/>
                <a:gd name="connsiteX10" fmla="*/ 311619 w 622842"/>
                <a:gd name="connsiteY10" fmla="*/ 35270 h 580077"/>
                <a:gd name="connsiteX11" fmla="*/ 213545 w 622842"/>
                <a:gd name="connsiteY11" fmla="*/ 16552 h 580077"/>
                <a:gd name="connsiteX0" fmla="*/ 213545 w 622842"/>
                <a:gd name="connsiteY0" fmla="*/ 18793 h 582318"/>
                <a:gd name="connsiteX1" fmla="*/ 213545 w 622842"/>
                <a:gd name="connsiteY1" fmla="*/ 327137 h 582318"/>
                <a:gd name="connsiteX2" fmla="*/ 107386 w 622842"/>
                <a:gd name="connsiteY2" fmla="*/ 436951 h 582318"/>
                <a:gd name="connsiteX3" fmla="*/ 26921 w 622842"/>
                <a:gd name="connsiteY3" fmla="*/ 479648 h 582318"/>
                <a:gd name="connsiteX4" fmla="*/ 22159 w 622842"/>
                <a:gd name="connsiteY4" fmla="*/ 561053 h 582318"/>
                <a:gd name="connsiteX5" fmla="*/ 298605 w 622842"/>
                <a:gd name="connsiteY5" fmla="*/ 582318 h 582318"/>
                <a:gd name="connsiteX6" fmla="*/ 585684 w 622842"/>
                <a:gd name="connsiteY6" fmla="*/ 561053 h 582318"/>
                <a:gd name="connsiteX7" fmla="*/ 615200 w 622842"/>
                <a:gd name="connsiteY7" fmla="*/ 508832 h 582318"/>
                <a:gd name="connsiteX8" fmla="*/ 548083 w 622842"/>
                <a:gd name="connsiteY8" fmla="*/ 433297 h 582318"/>
                <a:gd name="connsiteX9" fmla="*/ 351768 w 622842"/>
                <a:gd name="connsiteY9" fmla="*/ 337770 h 582318"/>
                <a:gd name="connsiteX10" fmla="*/ 311619 w 622842"/>
                <a:gd name="connsiteY10" fmla="*/ 37511 h 582318"/>
                <a:gd name="connsiteX11" fmla="*/ 213545 w 622842"/>
                <a:gd name="connsiteY11" fmla="*/ 18793 h 582318"/>
                <a:gd name="connsiteX0" fmla="*/ 206401 w 622842"/>
                <a:gd name="connsiteY0" fmla="*/ 35975 h 582831"/>
                <a:gd name="connsiteX1" fmla="*/ 213545 w 622842"/>
                <a:gd name="connsiteY1" fmla="*/ 327650 h 582831"/>
                <a:gd name="connsiteX2" fmla="*/ 107386 w 622842"/>
                <a:gd name="connsiteY2" fmla="*/ 437464 h 582831"/>
                <a:gd name="connsiteX3" fmla="*/ 26921 w 622842"/>
                <a:gd name="connsiteY3" fmla="*/ 480161 h 582831"/>
                <a:gd name="connsiteX4" fmla="*/ 22159 w 622842"/>
                <a:gd name="connsiteY4" fmla="*/ 561566 h 582831"/>
                <a:gd name="connsiteX5" fmla="*/ 298605 w 622842"/>
                <a:gd name="connsiteY5" fmla="*/ 582831 h 582831"/>
                <a:gd name="connsiteX6" fmla="*/ 585684 w 622842"/>
                <a:gd name="connsiteY6" fmla="*/ 561566 h 582831"/>
                <a:gd name="connsiteX7" fmla="*/ 615200 w 622842"/>
                <a:gd name="connsiteY7" fmla="*/ 509345 h 582831"/>
                <a:gd name="connsiteX8" fmla="*/ 548083 w 622842"/>
                <a:gd name="connsiteY8" fmla="*/ 433810 h 582831"/>
                <a:gd name="connsiteX9" fmla="*/ 351768 w 622842"/>
                <a:gd name="connsiteY9" fmla="*/ 338283 h 582831"/>
                <a:gd name="connsiteX10" fmla="*/ 311619 w 622842"/>
                <a:gd name="connsiteY10" fmla="*/ 38024 h 582831"/>
                <a:gd name="connsiteX11" fmla="*/ 206401 w 622842"/>
                <a:gd name="connsiteY11" fmla="*/ 35975 h 582831"/>
                <a:gd name="connsiteX0" fmla="*/ 206401 w 622842"/>
                <a:gd name="connsiteY0" fmla="*/ 21605 h 568461"/>
                <a:gd name="connsiteX1" fmla="*/ 213545 w 622842"/>
                <a:gd name="connsiteY1" fmla="*/ 313280 h 568461"/>
                <a:gd name="connsiteX2" fmla="*/ 107386 w 622842"/>
                <a:gd name="connsiteY2" fmla="*/ 423094 h 568461"/>
                <a:gd name="connsiteX3" fmla="*/ 26921 w 622842"/>
                <a:gd name="connsiteY3" fmla="*/ 465791 h 568461"/>
                <a:gd name="connsiteX4" fmla="*/ 22159 w 622842"/>
                <a:gd name="connsiteY4" fmla="*/ 547196 h 568461"/>
                <a:gd name="connsiteX5" fmla="*/ 298605 w 622842"/>
                <a:gd name="connsiteY5" fmla="*/ 568461 h 568461"/>
                <a:gd name="connsiteX6" fmla="*/ 585684 w 622842"/>
                <a:gd name="connsiteY6" fmla="*/ 547196 h 568461"/>
                <a:gd name="connsiteX7" fmla="*/ 615200 w 622842"/>
                <a:gd name="connsiteY7" fmla="*/ 494975 h 568461"/>
                <a:gd name="connsiteX8" fmla="*/ 548083 w 622842"/>
                <a:gd name="connsiteY8" fmla="*/ 419440 h 568461"/>
                <a:gd name="connsiteX9" fmla="*/ 351768 w 622842"/>
                <a:gd name="connsiteY9" fmla="*/ 323913 h 568461"/>
                <a:gd name="connsiteX10" fmla="*/ 311619 w 622842"/>
                <a:gd name="connsiteY10" fmla="*/ 23654 h 568461"/>
                <a:gd name="connsiteX11" fmla="*/ 206401 w 622842"/>
                <a:gd name="connsiteY11" fmla="*/ 21605 h 568461"/>
                <a:gd name="connsiteX0" fmla="*/ 206401 w 622842"/>
                <a:gd name="connsiteY0" fmla="*/ 7945 h 554801"/>
                <a:gd name="connsiteX1" fmla="*/ 213545 w 622842"/>
                <a:gd name="connsiteY1" fmla="*/ 299620 h 554801"/>
                <a:gd name="connsiteX2" fmla="*/ 107386 w 622842"/>
                <a:gd name="connsiteY2" fmla="*/ 409434 h 554801"/>
                <a:gd name="connsiteX3" fmla="*/ 26921 w 622842"/>
                <a:gd name="connsiteY3" fmla="*/ 452131 h 554801"/>
                <a:gd name="connsiteX4" fmla="*/ 22159 w 622842"/>
                <a:gd name="connsiteY4" fmla="*/ 533536 h 554801"/>
                <a:gd name="connsiteX5" fmla="*/ 298605 w 622842"/>
                <a:gd name="connsiteY5" fmla="*/ 554801 h 554801"/>
                <a:gd name="connsiteX6" fmla="*/ 585684 w 622842"/>
                <a:gd name="connsiteY6" fmla="*/ 533536 h 554801"/>
                <a:gd name="connsiteX7" fmla="*/ 615200 w 622842"/>
                <a:gd name="connsiteY7" fmla="*/ 481315 h 554801"/>
                <a:gd name="connsiteX8" fmla="*/ 548083 w 622842"/>
                <a:gd name="connsiteY8" fmla="*/ 405780 h 554801"/>
                <a:gd name="connsiteX9" fmla="*/ 351768 w 622842"/>
                <a:gd name="connsiteY9" fmla="*/ 310253 h 554801"/>
                <a:gd name="connsiteX10" fmla="*/ 311619 w 622842"/>
                <a:gd name="connsiteY10" fmla="*/ 9994 h 554801"/>
                <a:gd name="connsiteX11" fmla="*/ 206401 w 622842"/>
                <a:gd name="connsiteY11" fmla="*/ 7945 h 554801"/>
                <a:gd name="connsiteX0" fmla="*/ 206401 w 622842"/>
                <a:gd name="connsiteY0" fmla="*/ 1197321 h 1744177"/>
                <a:gd name="connsiteX1" fmla="*/ 213545 w 622842"/>
                <a:gd name="connsiteY1" fmla="*/ 1488996 h 1744177"/>
                <a:gd name="connsiteX2" fmla="*/ 107386 w 622842"/>
                <a:gd name="connsiteY2" fmla="*/ 1598810 h 1744177"/>
                <a:gd name="connsiteX3" fmla="*/ 26921 w 622842"/>
                <a:gd name="connsiteY3" fmla="*/ 1641507 h 1744177"/>
                <a:gd name="connsiteX4" fmla="*/ 22159 w 622842"/>
                <a:gd name="connsiteY4" fmla="*/ 1722912 h 1744177"/>
                <a:gd name="connsiteX5" fmla="*/ 298605 w 622842"/>
                <a:gd name="connsiteY5" fmla="*/ 1744177 h 1744177"/>
                <a:gd name="connsiteX6" fmla="*/ 585684 w 622842"/>
                <a:gd name="connsiteY6" fmla="*/ 1722912 h 1744177"/>
                <a:gd name="connsiteX7" fmla="*/ 615200 w 622842"/>
                <a:gd name="connsiteY7" fmla="*/ 1670691 h 1744177"/>
                <a:gd name="connsiteX8" fmla="*/ 548083 w 622842"/>
                <a:gd name="connsiteY8" fmla="*/ 1595156 h 1744177"/>
                <a:gd name="connsiteX9" fmla="*/ 351768 w 622842"/>
                <a:gd name="connsiteY9" fmla="*/ 1499629 h 1744177"/>
                <a:gd name="connsiteX10" fmla="*/ 273243 w 622842"/>
                <a:gd name="connsiteY10" fmla="*/ 288 h 1744177"/>
                <a:gd name="connsiteX11" fmla="*/ 206401 w 622842"/>
                <a:gd name="connsiteY11" fmla="*/ 1197321 h 1744177"/>
                <a:gd name="connsiteX0" fmla="*/ 234310 w 622842"/>
                <a:gd name="connsiteY0" fmla="*/ 1160447 h 1746298"/>
                <a:gd name="connsiteX1" fmla="*/ 213545 w 622842"/>
                <a:gd name="connsiteY1" fmla="*/ 1491117 h 1746298"/>
                <a:gd name="connsiteX2" fmla="*/ 107386 w 622842"/>
                <a:gd name="connsiteY2" fmla="*/ 1600931 h 1746298"/>
                <a:gd name="connsiteX3" fmla="*/ 26921 w 622842"/>
                <a:gd name="connsiteY3" fmla="*/ 1643628 h 1746298"/>
                <a:gd name="connsiteX4" fmla="*/ 22159 w 622842"/>
                <a:gd name="connsiteY4" fmla="*/ 1725033 h 1746298"/>
                <a:gd name="connsiteX5" fmla="*/ 298605 w 622842"/>
                <a:gd name="connsiteY5" fmla="*/ 1746298 h 1746298"/>
                <a:gd name="connsiteX6" fmla="*/ 585684 w 622842"/>
                <a:gd name="connsiteY6" fmla="*/ 1725033 h 1746298"/>
                <a:gd name="connsiteX7" fmla="*/ 615200 w 622842"/>
                <a:gd name="connsiteY7" fmla="*/ 1672812 h 1746298"/>
                <a:gd name="connsiteX8" fmla="*/ 548083 w 622842"/>
                <a:gd name="connsiteY8" fmla="*/ 1597277 h 1746298"/>
                <a:gd name="connsiteX9" fmla="*/ 351768 w 622842"/>
                <a:gd name="connsiteY9" fmla="*/ 1501750 h 1746298"/>
                <a:gd name="connsiteX10" fmla="*/ 273243 w 622842"/>
                <a:gd name="connsiteY10" fmla="*/ 2409 h 1746298"/>
                <a:gd name="connsiteX11" fmla="*/ 234310 w 622842"/>
                <a:gd name="connsiteY11" fmla="*/ 1160447 h 1746298"/>
                <a:gd name="connsiteX0" fmla="*/ 234310 w 622842"/>
                <a:gd name="connsiteY0" fmla="*/ 1315626 h 1901477"/>
                <a:gd name="connsiteX1" fmla="*/ 213545 w 622842"/>
                <a:gd name="connsiteY1" fmla="*/ 1646296 h 1901477"/>
                <a:gd name="connsiteX2" fmla="*/ 107386 w 622842"/>
                <a:gd name="connsiteY2" fmla="*/ 1756110 h 1901477"/>
                <a:gd name="connsiteX3" fmla="*/ 26921 w 622842"/>
                <a:gd name="connsiteY3" fmla="*/ 1798807 h 1901477"/>
                <a:gd name="connsiteX4" fmla="*/ 22159 w 622842"/>
                <a:gd name="connsiteY4" fmla="*/ 1880212 h 1901477"/>
                <a:gd name="connsiteX5" fmla="*/ 298605 w 622842"/>
                <a:gd name="connsiteY5" fmla="*/ 1901477 h 1901477"/>
                <a:gd name="connsiteX6" fmla="*/ 585684 w 622842"/>
                <a:gd name="connsiteY6" fmla="*/ 1880212 h 1901477"/>
                <a:gd name="connsiteX7" fmla="*/ 615200 w 622842"/>
                <a:gd name="connsiteY7" fmla="*/ 1827991 h 1901477"/>
                <a:gd name="connsiteX8" fmla="*/ 548083 w 622842"/>
                <a:gd name="connsiteY8" fmla="*/ 1752456 h 1901477"/>
                <a:gd name="connsiteX9" fmla="*/ 351768 w 622842"/>
                <a:gd name="connsiteY9" fmla="*/ 1656929 h 1901477"/>
                <a:gd name="connsiteX10" fmla="*/ 273243 w 622842"/>
                <a:gd name="connsiteY10" fmla="*/ 157588 h 1901477"/>
                <a:gd name="connsiteX11" fmla="*/ 147355 w 622842"/>
                <a:gd name="connsiteY11" fmla="*/ 175730 h 1901477"/>
                <a:gd name="connsiteX12" fmla="*/ 234310 w 622842"/>
                <a:gd name="connsiteY12" fmla="*/ 1315626 h 1901477"/>
                <a:gd name="connsiteX0" fmla="*/ 234310 w 622842"/>
                <a:gd name="connsiteY0" fmla="*/ 1270233 h 1856084"/>
                <a:gd name="connsiteX1" fmla="*/ 213545 w 622842"/>
                <a:gd name="connsiteY1" fmla="*/ 1600903 h 1856084"/>
                <a:gd name="connsiteX2" fmla="*/ 107386 w 622842"/>
                <a:gd name="connsiteY2" fmla="*/ 1710717 h 1856084"/>
                <a:gd name="connsiteX3" fmla="*/ 26921 w 622842"/>
                <a:gd name="connsiteY3" fmla="*/ 1753414 h 1856084"/>
                <a:gd name="connsiteX4" fmla="*/ 22159 w 622842"/>
                <a:gd name="connsiteY4" fmla="*/ 1834819 h 1856084"/>
                <a:gd name="connsiteX5" fmla="*/ 298605 w 622842"/>
                <a:gd name="connsiteY5" fmla="*/ 1856084 h 1856084"/>
                <a:gd name="connsiteX6" fmla="*/ 585684 w 622842"/>
                <a:gd name="connsiteY6" fmla="*/ 1834819 h 1856084"/>
                <a:gd name="connsiteX7" fmla="*/ 615200 w 622842"/>
                <a:gd name="connsiteY7" fmla="*/ 1782598 h 1856084"/>
                <a:gd name="connsiteX8" fmla="*/ 548083 w 622842"/>
                <a:gd name="connsiteY8" fmla="*/ 1707063 h 1856084"/>
                <a:gd name="connsiteX9" fmla="*/ 351768 w 622842"/>
                <a:gd name="connsiteY9" fmla="*/ 1611536 h 1856084"/>
                <a:gd name="connsiteX10" fmla="*/ 273243 w 622842"/>
                <a:gd name="connsiteY10" fmla="*/ 112195 h 1856084"/>
                <a:gd name="connsiteX11" fmla="*/ 224107 w 622842"/>
                <a:gd name="connsiteY11" fmla="*/ 110841 h 1856084"/>
                <a:gd name="connsiteX12" fmla="*/ 147355 w 622842"/>
                <a:gd name="connsiteY12" fmla="*/ 130337 h 1856084"/>
                <a:gd name="connsiteX13" fmla="*/ 234310 w 622842"/>
                <a:gd name="connsiteY13" fmla="*/ 1270233 h 1856084"/>
                <a:gd name="connsiteX0" fmla="*/ 234310 w 622842"/>
                <a:gd name="connsiteY0" fmla="*/ 1270232 h 1856083"/>
                <a:gd name="connsiteX1" fmla="*/ 213545 w 622842"/>
                <a:gd name="connsiteY1" fmla="*/ 1600902 h 1856083"/>
                <a:gd name="connsiteX2" fmla="*/ 107386 w 622842"/>
                <a:gd name="connsiteY2" fmla="*/ 1710716 h 1856083"/>
                <a:gd name="connsiteX3" fmla="*/ 26921 w 622842"/>
                <a:gd name="connsiteY3" fmla="*/ 1753413 h 1856083"/>
                <a:gd name="connsiteX4" fmla="*/ 22159 w 622842"/>
                <a:gd name="connsiteY4" fmla="*/ 1834818 h 1856083"/>
                <a:gd name="connsiteX5" fmla="*/ 298605 w 622842"/>
                <a:gd name="connsiteY5" fmla="*/ 1856083 h 1856083"/>
                <a:gd name="connsiteX6" fmla="*/ 585684 w 622842"/>
                <a:gd name="connsiteY6" fmla="*/ 1834818 h 1856083"/>
                <a:gd name="connsiteX7" fmla="*/ 615200 w 622842"/>
                <a:gd name="connsiteY7" fmla="*/ 1782597 h 1856083"/>
                <a:gd name="connsiteX8" fmla="*/ 548083 w 622842"/>
                <a:gd name="connsiteY8" fmla="*/ 1707062 h 1856083"/>
                <a:gd name="connsiteX9" fmla="*/ 351768 w 622842"/>
                <a:gd name="connsiteY9" fmla="*/ 1611535 h 1856083"/>
                <a:gd name="connsiteX10" fmla="*/ 273243 w 622842"/>
                <a:gd name="connsiteY10" fmla="*/ 112194 h 1856083"/>
                <a:gd name="connsiteX11" fmla="*/ 224107 w 622842"/>
                <a:gd name="connsiteY11" fmla="*/ 110840 h 1856083"/>
                <a:gd name="connsiteX12" fmla="*/ 147355 w 622842"/>
                <a:gd name="connsiteY12" fmla="*/ 130336 h 1856083"/>
                <a:gd name="connsiteX13" fmla="*/ 234310 w 622842"/>
                <a:gd name="connsiteY13" fmla="*/ 1270232 h 1856083"/>
                <a:gd name="connsiteX0" fmla="*/ 234310 w 622842"/>
                <a:gd name="connsiteY0" fmla="*/ 1270232 h 1856083"/>
                <a:gd name="connsiteX1" fmla="*/ 213545 w 622842"/>
                <a:gd name="connsiteY1" fmla="*/ 1600902 h 1856083"/>
                <a:gd name="connsiteX2" fmla="*/ 107386 w 622842"/>
                <a:gd name="connsiteY2" fmla="*/ 1710716 h 1856083"/>
                <a:gd name="connsiteX3" fmla="*/ 26921 w 622842"/>
                <a:gd name="connsiteY3" fmla="*/ 1753413 h 1856083"/>
                <a:gd name="connsiteX4" fmla="*/ 22159 w 622842"/>
                <a:gd name="connsiteY4" fmla="*/ 1834818 h 1856083"/>
                <a:gd name="connsiteX5" fmla="*/ 298605 w 622842"/>
                <a:gd name="connsiteY5" fmla="*/ 1856083 h 1856083"/>
                <a:gd name="connsiteX6" fmla="*/ 585684 w 622842"/>
                <a:gd name="connsiteY6" fmla="*/ 1834818 h 1856083"/>
                <a:gd name="connsiteX7" fmla="*/ 615200 w 622842"/>
                <a:gd name="connsiteY7" fmla="*/ 1782597 h 1856083"/>
                <a:gd name="connsiteX8" fmla="*/ 548083 w 622842"/>
                <a:gd name="connsiteY8" fmla="*/ 1707062 h 1856083"/>
                <a:gd name="connsiteX9" fmla="*/ 351768 w 622842"/>
                <a:gd name="connsiteY9" fmla="*/ 1611535 h 1856083"/>
                <a:gd name="connsiteX10" fmla="*/ 273243 w 622842"/>
                <a:gd name="connsiteY10" fmla="*/ 112194 h 1856083"/>
                <a:gd name="connsiteX11" fmla="*/ 224107 w 622842"/>
                <a:gd name="connsiteY11" fmla="*/ 110840 h 1856083"/>
                <a:gd name="connsiteX12" fmla="*/ 147355 w 622842"/>
                <a:gd name="connsiteY12" fmla="*/ 130336 h 1856083"/>
                <a:gd name="connsiteX13" fmla="*/ 234310 w 622842"/>
                <a:gd name="connsiteY13" fmla="*/ 1270232 h 1856083"/>
                <a:gd name="connsiteX0" fmla="*/ 234310 w 622842"/>
                <a:gd name="connsiteY0" fmla="*/ 1179280 h 1765131"/>
                <a:gd name="connsiteX1" fmla="*/ 213545 w 622842"/>
                <a:gd name="connsiteY1" fmla="*/ 1509950 h 1765131"/>
                <a:gd name="connsiteX2" fmla="*/ 107386 w 622842"/>
                <a:gd name="connsiteY2" fmla="*/ 1619764 h 1765131"/>
                <a:gd name="connsiteX3" fmla="*/ 26921 w 622842"/>
                <a:gd name="connsiteY3" fmla="*/ 1662461 h 1765131"/>
                <a:gd name="connsiteX4" fmla="*/ 22159 w 622842"/>
                <a:gd name="connsiteY4" fmla="*/ 1743866 h 1765131"/>
                <a:gd name="connsiteX5" fmla="*/ 298605 w 622842"/>
                <a:gd name="connsiteY5" fmla="*/ 1765131 h 1765131"/>
                <a:gd name="connsiteX6" fmla="*/ 585684 w 622842"/>
                <a:gd name="connsiteY6" fmla="*/ 1743866 h 1765131"/>
                <a:gd name="connsiteX7" fmla="*/ 615200 w 622842"/>
                <a:gd name="connsiteY7" fmla="*/ 1691645 h 1765131"/>
                <a:gd name="connsiteX8" fmla="*/ 548083 w 622842"/>
                <a:gd name="connsiteY8" fmla="*/ 1616110 h 1765131"/>
                <a:gd name="connsiteX9" fmla="*/ 351768 w 622842"/>
                <a:gd name="connsiteY9" fmla="*/ 1520583 h 1765131"/>
                <a:gd name="connsiteX10" fmla="*/ 273243 w 622842"/>
                <a:gd name="connsiteY10" fmla="*/ 21242 h 1765131"/>
                <a:gd name="connsiteX11" fmla="*/ 224107 w 622842"/>
                <a:gd name="connsiteY11" fmla="*/ 19888 h 1765131"/>
                <a:gd name="connsiteX12" fmla="*/ 147355 w 622842"/>
                <a:gd name="connsiteY12" fmla="*/ 39384 h 1765131"/>
                <a:gd name="connsiteX13" fmla="*/ 234310 w 622842"/>
                <a:gd name="connsiteY13" fmla="*/ 1179280 h 1765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2842" h="1765131">
                  <a:moveTo>
                    <a:pt x="234310" y="1179280"/>
                  </a:moveTo>
                  <a:cubicBezTo>
                    <a:pt x="245342" y="1424374"/>
                    <a:pt x="234699" y="1436536"/>
                    <a:pt x="213545" y="1509950"/>
                  </a:cubicBezTo>
                  <a:cubicBezTo>
                    <a:pt x="192391" y="1583364"/>
                    <a:pt x="138490" y="1594346"/>
                    <a:pt x="107386" y="1619764"/>
                  </a:cubicBezTo>
                  <a:cubicBezTo>
                    <a:pt x="76282" y="1645182"/>
                    <a:pt x="41125" y="1641777"/>
                    <a:pt x="26921" y="1662461"/>
                  </a:cubicBezTo>
                  <a:cubicBezTo>
                    <a:pt x="12717" y="1683145"/>
                    <a:pt x="-23122" y="1726754"/>
                    <a:pt x="22159" y="1743866"/>
                  </a:cubicBezTo>
                  <a:cubicBezTo>
                    <a:pt x="67440" y="1760978"/>
                    <a:pt x="204684" y="1765131"/>
                    <a:pt x="298605" y="1765131"/>
                  </a:cubicBezTo>
                  <a:cubicBezTo>
                    <a:pt x="392526" y="1765131"/>
                    <a:pt x="532918" y="1756114"/>
                    <a:pt x="585684" y="1743866"/>
                  </a:cubicBezTo>
                  <a:cubicBezTo>
                    <a:pt x="638450" y="1731618"/>
                    <a:pt x="621467" y="1712938"/>
                    <a:pt x="615200" y="1691645"/>
                  </a:cubicBezTo>
                  <a:cubicBezTo>
                    <a:pt x="608933" y="1670352"/>
                    <a:pt x="591988" y="1644620"/>
                    <a:pt x="548083" y="1616110"/>
                  </a:cubicBezTo>
                  <a:cubicBezTo>
                    <a:pt x="504178" y="1587600"/>
                    <a:pt x="387210" y="1586150"/>
                    <a:pt x="351768" y="1520583"/>
                  </a:cubicBezTo>
                  <a:cubicBezTo>
                    <a:pt x="316326" y="1455016"/>
                    <a:pt x="284054" y="66635"/>
                    <a:pt x="273243" y="21242"/>
                  </a:cubicBezTo>
                  <a:cubicBezTo>
                    <a:pt x="262432" y="-24151"/>
                    <a:pt x="245088" y="16864"/>
                    <a:pt x="224107" y="19888"/>
                  </a:cubicBezTo>
                  <a:cubicBezTo>
                    <a:pt x="203126" y="22912"/>
                    <a:pt x="119489" y="-4368"/>
                    <a:pt x="147355" y="39384"/>
                  </a:cubicBezTo>
                  <a:cubicBezTo>
                    <a:pt x="161799" y="235640"/>
                    <a:pt x="223278" y="934186"/>
                    <a:pt x="234310" y="1179280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sz="1600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94" name="Volný tvar 93"/>
            <p:cNvSpPr/>
            <p:nvPr/>
          </p:nvSpPr>
          <p:spPr>
            <a:xfrm rot="9629623">
              <a:off x="650619" y="4782695"/>
              <a:ext cx="802885" cy="1015264"/>
            </a:xfrm>
            <a:custGeom>
              <a:avLst/>
              <a:gdLst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65492 w 633009"/>
                <a:gd name="connsiteY3" fmla="*/ 402431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50056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140807 w 633009"/>
                <a:gd name="connsiteY0" fmla="*/ 0 h 1794064"/>
                <a:gd name="connsiteX1" fmla="*/ 222654 w 633009"/>
                <a:gd name="connsiteY1" fmla="*/ 1488558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332192 w 633009"/>
                <a:gd name="connsiteY16" fmla="*/ 1257577 h 1794064"/>
                <a:gd name="connsiteX0" fmla="*/ 140807 w 633009"/>
                <a:gd name="connsiteY0" fmla="*/ 0 h 1794064"/>
                <a:gd name="connsiteX1" fmla="*/ 222654 w 633009"/>
                <a:gd name="connsiteY1" fmla="*/ 1488558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9630 w 633009"/>
                <a:gd name="connsiteY1" fmla="*/ 1257839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9630 w 633009"/>
                <a:gd name="connsiteY1" fmla="*/ 1257839 h 1794064"/>
                <a:gd name="connsiteX2" fmla="*/ 190787 w 633009"/>
                <a:gd name="connsiteY2" fmla="*/ 1558284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9630 w 633009"/>
                <a:gd name="connsiteY1" fmla="*/ 1257839 h 1794064"/>
                <a:gd name="connsiteX2" fmla="*/ 190787 w 633009"/>
                <a:gd name="connsiteY2" fmla="*/ 1558284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190787 w 633009"/>
                <a:gd name="connsiteY2" fmla="*/ 1558284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203059 w 633009"/>
                <a:gd name="connsiteY2" fmla="*/ 1539712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203059 w 633009"/>
                <a:gd name="connsiteY2" fmla="*/ 1539712 h 1794064"/>
                <a:gd name="connsiteX3" fmla="*/ 125816 w 633009"/>
                <a:gd name="connsiteY3" fmla="*/ 1620762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203059 w 633009"/>
                <a:gd name="connsiteY2" fmla="*/ 1539712 h 1794064"/>
                <a:gd name="connsiteX3" fmla="*/ 125816 w 633009"/>
                <a:gd name="connsiteY3" fmla="*/ 1620762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203059 w 633009"/>
                <a:gd name="connsiteY2" fmla="*/ 1539712 h 1794064"/>
                <a:gd name="connsiteX3" fmla="*/ 125816 w 633009"/>
                <a:gd name="connsiteY3" fmla="*/ 1620762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203059 w 633009"/>
                <a:gd name="connsiteY2" fmla="*/ 1539712 h 1794064"/>
                <a:gd name="connsiteX3" fmla="*/ 121715 w 633009"/>
                <a:gd name="connsiteY3" fmla="*/ 1628582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3009" h="1794064">
                  <a:moveTo>
                    <a:pt x="140807" y="0"/>
                  </a:moveTo>
                  <a:cubicBezTo>
                    <a:pt x="152118" y="86915"/>
                    <a:pt x="215075" y="906139"/>
                    <a:pt x="225450" y="1162758"/>
                  </a:cubicBezTo>
                  <a:cubicBezTo>
                    <a:pt x="235825" y="1419377"/>
                    <a:pt x="220348" y="1462075"/>
                    <a:pt x="203059" y="1539712"/>
                  </a:cubicBezTo>
                  <a:cubicBezTo>
                    <a:pt x="185770" y="1617349"/>
                    <a:pt x="154361" y="1606443"/>
                    <a:pt x="121715" y="1628582"/>
                  </a:cubicBezTo>
                  <a:cubicBezTo>
                    <a:pt x="89069" y="1650721"/>
                    <a:pt x="58590" y="1671042"/>
                    <a:pt x="39298" y="1688583"/>
                  </a:cubicBezTo>
                  <a:cubicBezTo>
                    <a:pt x="20006" y="1706124"/>
                    <a:pt x="9930" y="1719143"/>
                    <a:pt x="5961" y="1733827"/>
                  </a:cubicBezTo>
                  <a:cubicBezTo>
                    <a:pt x="1992" y="1748511"/>
                    <a:pt x="-9120" y="1767164"/>
                    <a:pt x="15486" y="1776689"/>
                  </a:cubicBezTo>
                  <a:cubicBezTo>
                    <a:pt x="40092" y="1786214"/>
                    <a:pt x="82161" y="1788596"/>
                    <a:pt x="153598" y="1790977"/>
                  </a:cubicBezTo>
                  <a:cubicBezTo>
                    <a:pt x="225035" y="1793358"/>
                    <a:pt x="367117" y="1796533"/>
                    <a:pt x="444111" y="1790977"/>
                  </a:cubicBezTo>
                  <a:cubicBezTo>
                    <a:pt x="521105" y="1785421"/>
                    <a:pt x="585796" y="1771530"/>
                    <a:pt x="615561" y="1757639"/>
                  </a:cubicBezTo>
                  <a:cubicBezTo>
                    <a:pt x="645326" y="1743748"/>
                    <a:pt x="629451" y="1722714"/>
                    <a:pt x="622704" y="1707633"/>
                  </a:cubicBezTo>
                  <a:cubicBezTo>
                    <a:pt x="615957" y="1692552"/>
                    <a:pt x="600479" y="1683027"/>
                    <a:pt x="575079" y="1667152"/>
                  </a:cubicBezTo>
                  <a:cubicBezTo>
                    <a:pt x="549679" y="1651277"/>
                    <a:pt x="507213" y="1629846"/>
                    <a:pt x="470304" y="1612383"/>
                  </a:cubicBezTo>
                  <a:cubicBezTo>
                    <a:pt x="433395" y="1594920"/>
                    <a:pt x="375451" y="1587380"/>
                    <a:pt x="353623" y="1562377"/>
                  </a:cubicBezTo>
                  <a:cubicBezTo>
                    <a:pt x="331795" y="1537374"/>
                    <a:pt x="341717" y="1505227"/>
                    <a:pt x="339336" y="1462364"/>
                  </a:cubicBezTo>
                  <a:cubicBezTo>
                    <a:pt x="336955" y="1419502"/>
                    <a:pt x="348667" y="1547846"/>
                    <a:pt x="339336" y="1305202"/>
                  </a:cubicBezTo>
                  <a:cubicBezTo>
                    <a:pt x="330005" y="1062558"/>
                    <a:pt x="286327" y="13247"/>
                    <a:pt x="283351" y="6500"/>
                  </a:cubicBez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sz="1600"/>
            </a:p>
          </p:txBody>
        </p:sp>
        <p:sp>
          <p:nvSpPr>
            <p:cNvPr id="95" name="Šipka doprava 94"/>
            <p:cNvSpPr/>
            <p:nvPr/>
          </p:nvSpPr>
          <p:spPr>
            <a:xfrm rot="14659623">
              <a:off x="1162835" y="5572613"/>
              <a:ext cx="400097" cy="321927"/>
            </a:xfrm>
            <a:prstGeom prst="rightArrow">
              <a:avLst>
                <a:gd name="adj1" fmla="val 35909"/>
                <a:gd name="adj2" fmla="val 50000"/>
              </a:avLst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  <p:sp>
          <p:nvSpPr>
            <p:cNvPr id="96" name="Plus 95"/>
            <p:cNvSpPr/>
            <p:nvPr/>
          </p:nvSpPr>
          <p:spPr>
            <a:xfrm flipH="1">
              <a:off x="1296951" y="4796391"/>
              <a:ext cx="318848" cy="318848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  <p:sp>
          <p:nvSpPr>
            <p:cNvPr id="97" name="Šipka doprava 96"/>
            <p:cNvSpPr/>
            <p:nvPr/>
          </p:nvSpPr>
          <p:spPr>
            <a:xfrm rot="14659623">
              <a:off x="1364236" y="5997788"/>
              <a:ext cx="400097" cy="321927"/>
            </a:xfrm>
            <a:prstGeom prst="rightArrow">
              <a:avLst>
                <a:gd name="adj1" fmla="val 35909"/>
                <a:gd name="adj2" fmla="val 50000"/>
              </a:avLst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  <p:sp>
          <p:nvSpPr>
            <p:cNvPr id="98" name="Šipka doprava 97"/>
            <p:cNvSpPr/>
            <p:nvPr/>
          </p:nvSpPr>
          <p:spPr>
            <a:xfrm rot="14659623">
              <a:off x="931092" y="5084168"/>
              <a:ext cx="400097" cy="321927"/>
            </a:xfrm>
            <a:prstGeom prst="rightArrow">
              <a:avLst>
                <a:gd name="adj1" fmla="val 35909"/>
                <a:gd name="adj2" fmla="val 50000"/>
              </a:avLst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  <p:grpSp>
          <p:nvGrpSpPr>
            <p:cNvPr id="99" name="Skupina 98"/>
            <p:cNvGrpSpPr/>
            <p:nvPr/>
          </p:nvGrpSpPr>
          <p:grpSpPr>
            <a:xfrm rot="318719">
              <a:off x="755753" y="7109246"/>
              <a:ext cx="965180" cy="1151205"/>
              <a:chOff x="803019" y="7590732"/>
              <a:chExt cx="965180" cy="1151205"/>
            </a:xfrm>
          </p:grpSpPr>
          <p:sp>
            <p:nvSpPr>
              <p:cNvPr id="146" name="Volný tvar 145"/>
              <p:cNvSpPr/>
              <p:nvPr/>
            </p:nvSpPr>
            <p:spPr>
              <a:xfrm rot="9629623">
                <a:off x="812938" y="7590732"/>
                <a:ext cx="789988" cy="998892"/>
              </a:xfrm>
              <a:custGeom>
                <a:avLst/>
                <a:gdLst>
                  <a:gd name="connsiteX0" fmla="*/ 214436 w 627154"/>
                  <a:gd name="connsiteY0" fmla="*/ 19061 h 582586"/>
                  <a:gd name="connsiteX1" fmla="*/ 214436 w 627154"/>
                  <a:gd name="connsiteY1" fmla="*/ 327405 h 582586"/>
                  <a:gd name="connsiteX2" fmla="*/ 86845 w 627154"/>
                  <a:gd name="connsiteY2" fmla="*/ 444363 h 582586"/>
                  <a:gd name="connsiteX3" fmla="*/ 23050 w 627154"/>
                  <a:gd name="connsiteY3" fmla="*/ 465628 h 582586"/>
                  <a:gd name="connsiteX4" fmla="*/ 23050 w 627154"/>
                  <a:gd name="connsiteY4" fmla="*/ 561321 h 582586"/>
                  <a:gd name="connsiteX5" fmla="*/ 299496 w 627154"/>
                  <a:gd name="connsiteY5" fmla="*/ 582586 h 582586"/>
                  <a:gd name="connsiteX6" fmla="*/ 586575 w 627154"/>
                  <a:gd name="connsiteY6" fmla="*/ 561321 h 582586"/>
                  <a:gd name="connsiteX7" fmla="*/ 618473 w 627154"/>
                  <a:gd name="connsiteY7" fmla="*/ 540056 h 582586"/>
                  <a:gd name="connsiteX8" fmla="*/ 522780 w 627154"/>
                  <a:gd name="connsiteY8" fmla="*/ 454996 h 582586"/>
                  <a:gd name="connsiteX9" fmla="*/ 352659 w 627154"/>
                  <a:gd name="connsiteY9" fmla="*/ 338038 h 582586"/>
                  <a:gd name="connsiteX10" fmla="*/ 310129 w 627154"/>
                  <a:gd name="connsiteY10" fmla="*/ 61591 h 582586"/>
                  <a:gd name="connsiteX11" fmla="*/ 214436 w 627154"/>
                  <a:gd name="connsiteY11" fmla="*/ 19061 h 582586"/>
                  <a:gd name="connsiteX0" fmla="*/ 214436 w 625293"/>
                  <a:gd name="connsiteY0" fmla="*/ 19061 h 582586"/>
                  <a:gd name="connsiteX1" fmla="*/ 214436 w 625293"/>
                  <a:gd name="connsiteY1" fmla="*/ 327405 h 582586"/>
                  <a:gd name="connsiteX2" fmla="*/ 86845 w 625293"/>
                  <a:gd name="connsiteY2" fmla="*/ 444363 h 582586"/>
                  <a:gd name="connsiteX3" fmla="*/ 23050 w 625293"/>
                  <a:gd name="connsiteY3" fmla="*/ 465628 h 582586"/>
                  <a:gd name="connsiteX4" fmla="*/ 23050 w 625293"/>
                  <a:gd name="connsiteY4" fmla="*/ 561321 h 582586"/>
                  <a:gd name="connsiteX5" fmla="*/ 299496 w 625293"/>
                  <a:gd name="connsiteY5" fmla="*/ 582586 h 582586"/>
                  <a:gd name="connsiteX6" fmla="*/ 586575 w 625293"/>
                  <a:gd name="connsiteY6" fmla="*/ 561321 h 582586"/>
                  <a:gd name="connsiteX7" fmla="*/ 618473 w 625293"/>
                  <a:gd name="connsiteY7" fmla="*/ 540056 h 582586"/>
                  <a:gd name="connsiteX8" fmla="*/ 548974 w 625293"/>
                  <a:gd name="connsiteY8" fmla="*/ 433565 h 582586"/>
                  <a:gd name="connsiteX9" fmla="*/ 352659 w 625293"/>
                  <a:gd name="connsiteY9" fmla="*/ 338038 h 582586"/>
                  <a:gd name="connsiteX10" fmla="*/ 310129 w 625293"/>
                  <a:gd name="connsiteY10" fmla="*/ 61591 h 582586"/>
                  <a:gd name="connsiteX11" fmla="*/ 214436 w 625293"/>
                  <a:gd name="connsiteY11" fmla="*/ 19061 h 582586"/>
                  <a:gd name="connsiteX0" fmla="*/ 214436 w 623733"/>
                  <a:gd name="connsiteY0" fmla="*/ 19061 h 582586"/>
                  <a:gd name="connsiteX1" fmla="*/ 214436 w 623733"/>
                  <a:gd name="connsiteY1" fmla="*/ 327405 h 582586"/>
                  <a:gd name="connsiteX2" fmla="*/ 86845 w 623733"/>
                  <a:gd name="connsiteY2" fmla="*/ 444363 h 582586"/>
                  <a:gd name="connsiteX3" fmla="*/ 23050 w 623733"/>
                  <a:gd name="connsiteY3" fmla="*/ 465628 h 582586"/>
                  <a:gd name="connsiteX4" fmla="*/ 23050 w 623733"/>
                  <a:gd name="connsiteY4" fmla="*/ 561321 h 582586"/>
                  <a:gd name="connsiteX5" fmla="*/ 299496 w 623733"/>
                  <a:gd name="connsiteY5" fmla="*/ 582586 h 582586"/>
                  <a:gd name="connsiteX6" fmla="*/ 586575 w 623733"/>
                  <a:gd name="connsiteY6" fmla="*/ 561321 h 582586"/>
                  <a:gd name="connsiteX7" fmla="*/ 616091 w 623733"/>
                  <a:gd name="connsiteY7" fmla="*/ 509100 h 582586"/>
                  <a:gd name="connsiteX8" fmla="*/ 548974 w 623733"/>
                  <a:gd name="connsiteY8" fmla="*/ 433565 h 582586"/>
                  <a:gd name="connsiteX9" fmla="*/ 352659 w 623733"/>
                  <a:gd name="connsiteY9" fmla="*/ 338038 h 582586"/>
                  <a:gd name="connsiteX10" fmla="*/ 310129 w 623733"/>
                  <a:gd name="connsiteY10" fmla="*/ 61591 h 582586"/>
                  <a:gd name="connsiteX11" fmla="*/ 214436 w 623733"/>
                  <a:gd name="connsiteY11" fmla="*/ 19061 h 582586"/>
                  <a:gd name="connsiteX0" fmla="*/ 215398 w 624695"/>
                  <a:gd name="connsiteY0" fmla="*/ 19061 h 582586"/>
                  <a:gd name="connsiteX1" fmla="*/ 215398 w 624695"/>
                  <a:gd name="connsiteY1" fmla="*/ 327405 h 582586"/>
                  <a:gd name="connsiteX2" fmla="*/ 109239 w 624695"/>
                  <a:gd name="connsiteY2" fmla="*/ 437219 h 582586"/>
                  <a:gd name="connsiteX3" fmla="*/ 24012 w 624695"/>
                  <a:gd name="connsiteY3" fmla="*/ 465628 h 582586"/>
                  <a:gd name="connsiteX4" fmla="*/ 24012 w 624695"/>
                  <a:gd name="connsiteY4" fmla="*/ 561321 h 582586"/>
                  <a:gd name="connsiteX5" fmla="*/ 300458 w 624695"/>
                  <a:gd name="connsiteY5" fmla="*/ 582586 h 582586"/>
                  <a:gd name="connsiteX6" fmla="*/ 587537 w 624695"/>
                  <a:gd name="connsiteY6" fmla="*/ 561321 h 582586"/>
                  <a:gd name="connsiteX7" fmla="*/ 617053 w 624695"/>
                  <a:gd name="connsiteY7" fmla="*/ 509100 h 582586"/>
                  <a:gd name="connsiteX8" fmla="*/ 549936 w 624695"/>
                  <a:gd name="connsiteY8" fmla="*/ 433565 h 582586"/>
                  <a:gd name="connsiteX9" fmla="*/ 353621 w 624695"/>
                  <a:gd name="connsiteY9" fmla="*/ 338038 h 582586"/>
                  <a:gd name="connsiteX10" fmla="*/ 311091 w 624695"/>
                  <a:gd name="connsiteY10" fmla="*/ 61591 h 582586"/>
                  <a:gd name="connsiteX11" fmla="*/ 215398 w 624695"/>
                  <a:gd name="connsiteY11" fmla="*/ 19061 h 582586"/>
                  <a:gd name="connsiteX0" fmla="*/ 213545 w 622842"/>
                  <a:gd name="connsiteY0" fmla="*/ 19061 h 582586"/>
                  <a:gd name="connsiteX1" fmla="*/ 213545 w 622842"/>
                  <a:gd name="connsiteY1" fmla="*/ 327405 h 582586"/>
                  <a:gd name="connsiteX2" fmla="*/ 107386 w 622842"/>
                  <a:gd name="connsiteY2" fmla="*/ 437219 h 582586"/>
                  <a:gd name="connsiteX3" fmla="*/ 26921 w 622842"/>
                  <a:gd name="connsiteY3" fmla="*/ 479916 h 582586"/>
                  <a:gd name="connsiteX4" fmla="*/ 22159 w 622842"/>
                  <a:gd name="connsiteY4" fmla="*/ 561321 h 582586"/>
                  <a:gd name="connsiteX5" fmla="*/ 298605 w 622842"/>
                  <a:gd name="connsiteY5" fmla="*/ 582586 h 582586"/>
                  <a:gd name="connsiteX6" fmla="*/ 585684 w 622842"/>
                  <a:gd name="connsiteY6" fmla="*/ 561321 h 582586"/>
                  <a:gd name="connsiteX7" fmla="*/ 615200 w 622842"/>
                  <a:gd name="connsiteY7" fmla="*/ 509100 h 582586"/>
                  <a:gd name="connsiteX8" fmla="*/ 548083 w 622842"/>
                  <a:gd name="connsiteY8" fmla="*/ 433565 h 582586"/>
                  <a:gd name="connsiteX9" fmla="*/ 351768 w 622842"/>
                  <a:gd name="connsiteY9" fmla="*/ 338038 h 582586"/>
                  <a:gd name="connsiteX10" fmla="*/ 309238 w 622842"/>
                  <a:gd name="connsiteY10" fmla="*/ 61591 h 582586"/>
                  <a:gd name="connsiteX11" fmla="*/ 213545 w 622842"/>
                  <a:gd name="connsiteY11" fmla="*/ 19061 h 582586"/>
                  <a:gd name="connsiteX0" fmla="*/ 213545 w 622842"/>
                  <a:gd name="connsiteY0" fmla="*/ 27533 h 591058"/>
                  <a:gd name="connsiteX1" fmla="*/ 213545 w 622842"/>
                  <a:gd name="connsiteY1" fmla="*/ 335877 h 591058"/>
                  <a:gd name="connsiteX2" fmla="*/ 107386 w 622842"/>
                  <a:gd name="connsiteY2" fmla="*/ 445691 h 591058"/>
                  <a:gd name="connsiteX3" fmla="*/ 26921 w 622842"/>
                  <a:gd name="connsiteY3" fmla="*/ 488388 h 591058"/>
                  <a:gd name="connsiteX4" fmla="*/ 22159 w 622842"/>
                  <a:gd name="connsiteY4" fmla="*/ 569793 h 591058"/>
                  <a:gd name="connsiteX5" fmla="*/ 298605 w 622842"/>
                  <a:gd name="connsiteY5" fmla="*/ 591058 h 591058"/>
                  <a:gd name="connsiteX6" fmla="*/ 585684 w 622842"/>
                  <a:gd name="connsiteY6" fmla="*/ 569793 h 591058"/>
                  <a:gd name="connsiteX7" fmla="*/ 615200 w 622842"/>
                  <a:gd name="connsiteY7" fmla="*/ 517572 h 591058"/>
                  <a:gd name="connsiteX8" fmla="*/ 548083 w 622842"/>
                  <a:gd name="connsiteY8" fmla="*/ 442037 h 591058"/>
                  <a:gd name="connsiteX9" fmla="*/ 351768 w 622842"/>
                  <a:gd name="connsiteY9" fmla="*/ 346510 h 591058"/>
                  <a:gd name="connsiteX10" fmla="*/ 311619 w 622842"/>
                  <a:gd name="connsiteY10" fmla="*/ 46251 h 591058"/>
                  <a:gd name="connsiteX11" fmla="*/ 213545 w 622842"/>
                  <a:gd name="connsiteY11" fmla="*/ 27533 h 591058"/>
                  <a:gd name="connsiteX0" fmla="*/ 213545 w 622842"/>
                  <a:gd name="connsiteY0" fmla="*/ 16552 h 580077"/>
                  <a:gd name="connsiteX1" fmla="*/ 213545 w 622842"/>
                  <a:gd name="connsiteY1" fmla="*/ 324896 h 580077"/>
                  <a:gd name="connsiteX2" fmla="*/ 107386 w 622842"/>
                  <a:gd name="connsiteY2" fmla="*/ 434710 h 580077"/>
                  <a:gd name="connsiteX3" fmla="*/ 26921 w 622842"/>
                  <a:gd name="connsiteY3" fmla="*/ 477407 h 580077"/>
                  <a:gd name="connsiteX4" fmla="*/ 22159 w 622842"/>
                  <a:gd name="connsiteY4" fmla="*/ 558812 h 580077"/>
                  <a:gd name="connsiteX5" fmla="*/ 298605 w 622842"/>
                  <a:gd name="connsiteY5" fmla="*/ 580077 h 580077"/>
                  <a:gd name="connsiteX6" fmla="*/ 585684 w 622842"/>
                  <a:gd name="connsiteY6" fmla="*/ 558812 h 580077"/>
                  <a:gd name="connsiteX7" fmla="*/ 615200 w 622842"/>
                  <a:gd name="connsiteY7" fmla="*/ 506591 h 580077"/>
                  <a:gd name="connsiteX8" fmla="*/ 548083 w 622842"/>
                  <a:gd name="connsiteY8" fmla="*/ 431056 h 580077"/>
                  <a:gd name="connsiteX9" fmla="*/ 351768 w 622842"/>
                  <a:gd name="connsiteY9" fmla="*/ 335529 h 580077"/>
                  <a:gd name="connsiteX10" fmla="*/ 311619 w 622842"/>
                  <a:gd name="connsiteY10" fmla="*/ 35270 h 580077"/>
                  <a:gd name="connsiteX11" fmla="*/ 213545 w 622842"/>
                  <a:gd name="connsiteY11" fmla="*/ 16552 h 580077"/>
                  <a:gd name="connsiteX0" fmla="*/ 213545 w 622842"/>
                  <a:gd name="connsiteY0" fmla="*/ 18793 h 582318"/>
                  <a:gd name="connsiteX1" fmla="*/ 213545 w 622842"/>
                  <a:gd name="connsiteY1" fmla="*/ 327137 h 582318"/>
                  <a:gd name="connsiteX2" fmla="*/ 107386 w 622842"/>
                  <a:gd name="connsiteY2" fmla="*/ 436951 h 582318"/>
                  <a:gd name="connsiteX3" fmla="*/ 26921 w 622842"/>
                  <a:gd name="connsiteY3" fmla="*/ 479648 h 582318"/>
                  <a:gd name="connsiteX4" fmla="*/ 22159 w 622842"/>
                  <a:gd name="connsiteY4" fmla="*/ 561053 h 582318"/>
                  <a:gd name="connsiteX5" fmla="*/ 298605 w 622842"/>
                  <a:gd name="connsiteY5" fmla="*/ 582318 h 582318"/>
                  <a:gd name="connsiteX6" fmla="*/ 585684 w 622842"/>
                  <a:gd name="connsiteY6" fmla="*/ 561053 h 582318"/>
                  <a:gd name="connsiteX7" fmla="*/ 615200 w 622842"/>
                  <a:gd name="connsiteY7" fmla="*/ 508832 h 582318"/>
                  <a:gd name="connsiteX8" fmla="*/ 548083 w 622842"/>
                  <a:gd name="connsiteY8" fmla="*/ 433297 h 582318"/>
                  <a:gd name="connsiteX9" fmla="*/ 351768 w 622842"/>
                  <a:gd name="connsiteY9" fmla="*/ 337770 h 582318"/>
                  <a:gd name="connsiteX10" fmla="*/ 311619 w 622842"/>
                  <a:gd name="connsiteY10" fmla="*/ 37511 h 582318"/>
                  <a:gd name="connsiteX11" fmla="*/ 213545 w 622842"/>
                  <a:gd name="connsiteY11" fmla="*/ 18793 h 582318"/>
                  <a:gd name="connsiteX0" fmla="*/ 206401 w 622842"/>
                  <a:gd name="connsiteY0" fmla="*/ 35975 h 582831"/>
                  <a:gd name="connsiteX1" fmla="*/ 213545 w 622842"/>
                  <a:gd name="connsiteY1" fmla="*/ 327650 h 582831"/>
                  <a:gd name="connsiteX2" fmla="*/ 107386 w 622842"/>
                  <a:gd name="connsiteY2" fmla="*/ 437464 h 582831"/>
                  <a:gd name="connsiteX3" fmla="*/ 26921 w 622842"/>
                  <a:gd name="connsiteY3" fmla="*/ 480161 h 582831"/>
                  <a:gd name="connsiteX4" fmla="*/ 22159 w 622842"/>
                  <a:gd name="connsiteY4" fmla="*/ 561566 h 582831"/>
                  <a:gd name="connsiteX5" fmla="*/ 298605 w 622842"/>
                  <a:gd name="connsiteY5" fmla="*/ 582831 h 582831"/>
                  <a:gd name="connsiteX6" fmla="*/ 585684 w 622842"/>
                  <a:gd name="connsiteY6" fmla="*/ 561566 h 582831"/>
                  <a:gd name="connsiteX7" fmla="*/ 615200 w 622842"/>
                  <a:gd name="connsiteY7" fmla="*/ 509345 h 582831"/>
                  <a:gd name="connsiteX8" fmla="*/ 548083 w 622842"/>
                  <a:gd name="connsiteY8" fmla="*/ 433810 h 582831"/>
                  <a:gd name="connsiteX9" fmla="*/ 351768 w 622842"/>
                  <a:gd name="connsiteY9" fmla="*/ 338283 h 582831"/>
                  <a:gd name="connsiteX10" fmla="*/ 311619 w 622842"/>
                  <a:gd name="connsiteY10" fmla="*/ 38024 h 582831"/>
                  <a:gd name="connsiteX11" fmla="*/ 206401 w 622842"/>
                  <a:gd name="connsiteY11" fmla="*/ 35975 h 582831"/>
                  <a:gd name="connsiteX0" fmla="*/ 206401 w 622842"/>
                  <a:gd name="connsiteY0" fmla="*/ 21605 h 568461"/>
                  <a:gd name="connsiteX1" fmla="*/ 213545 w 622842"/>
                  <a:gd name="connsiteY1" fmla="*/ 313280 h 568461"/>
                  <a:gd name="connsiteX2" fmla="*/ 107386 w 622842"/>
                  <a:gd name="connsiteY2" fmla="*/ 423094 h 568461"/>
                  <a:gd name="connsiteX3" fmla="*/ 26921 w 622842"/>
                  <a:gd name="connsiteY3" fmla="*/ 465791 h 568461"/>
                  <a:gd name="connsiteX4" fmla="*/ 22159 w 622842"/>
                  <a:gd name="connsiteY4" fmla="*/ 547196 h 568461"/>
                  <a:gd name="connsiteX5" fmla="*/ 298605 w 622842"/>
                  <a:gd name="connsiteY5" fmla="*/ 568461 h 568461"/>
                  <a:gd name="connsiteX6" fmla="*/ 585684 w 622842"/>
                  <a:gd name="connsiteY6" fmla="*/ 547196 h 568461"/>
                  <a:gd name="connsiteX7" fmla="*/ 615200 w 622842"/>
                  <a:gd name="connsiteY7" fmla="*/ 494975 h 568461"/>
                  <a:gd name="connsiteX8" fmla="*/ 548083 w 622842"/>
                  <a:gd name="connsiteY8" fmla="*/ 419440 h 568461"/>
                  <a:gd name="connsiteX9" fmla="*/ 351768 w 622842"/>
                  <a:gd name="connsiteY9" fmla="*/ 323913 h 568461"/>
                  <a:gd name="connsiteX10" fmla="*/ 311619 w 622842"/>
                  <a:gd name="connsiteY10" fmla="*/ 23654 h 568461"/>
                  <a:gd name="connsiteX11" fmla="*/ 206401 w 622842"/>
                  <a:gd name="connsiteY11" fmla="*/ 21605 h 568461"/>
                  <a:gd name="connsiteX0" fmla="*/ 206401 w 622842"/>
                  <a:gd name="connsiteY0" fmla="*/ 7945 h 554801"/>
                  <a:gd name="connsiteX1" fmla="*/ 213545 w 622842"/>
                  <a:gd name="connsiteY1" fmla="*/ 299620 h 554801"/>
                  <a:gd name="connsiteX2" fmla="*/ 107386 w 622842"/>
                  <a:gd name="connsiteY2" fmla="*/ 409434 h 554801"/>
                  <a:gd name="connsiteX3" fmla="*/ 26921 w 622842"/>
                  <a:gd name="connsiteY3" fmla="*/ 452131 h 554801"/>
                  <a:gd name="connsiteX4" fmla="*/ 22159 w 622842"/>
                  <a:gd name="connsiteY4" fmla="*/ 533536 h 554801"/>
                  <a:gd name="connsiteX5" fmla="*/ 298605 w 622842"/>
                  <a:gd name="connsiteY5" fmla="*/ 554801 h 554801"/>
                  <a:gd name="connsiteX6" fmla="*/ 585684 w 622842"/>
                  <a:gd name="connsiteY6" fmla="*/ 533536 h 554801"/>
                  <a:gd name="connsiteX7" fmla="*/ 615200 w 622842"/>
                  <a:gd name="connsiteY7" fmla="*/ 481315 h 554801"/>
                  <a:gd name="connsiteX8" fmla="*/ 548083 w 622842"/>
                  <a:gd name="connsiteY8" fmla="*/ 405780 h 554801"/>
                  <a:gd name="connsiteX9" fmla="*/ 351768 w 622842"/>
                  <a:gd name="connsiteY9" fmla="*/ 310253 h 554801"/>
                  <a:gd name="connsiteX10" fmla="*/ 311619 w 622842"/>
                  <a:gd name="connsiteY10" fmla="*/ 9994 h 554801"/>
                  <a:gd name="connsiteX11" fmla="*/ 206401 w 622842"/>
                  <a:gd name="connsiteY11" fmla="*/ 7945 h 554801"/>
                  <a:gd name="connsiteX0" fmla="*/ 206401 w 622842"/>
                  <a:gd name="connsiteY0" fmla="*/ 1197321 h 1744177"/>
                  <a:gd name="connsiteX1" fmla="*/ 213545 w 622842"/>
                  <a:gd name="connsiteY1" fmla="*/ 1488996 h 1744177"/>
                  <a:gd name="connsiteX2" fmla="*/ 107386 w 622842"/>
                  <a:gd name="connsiteY2" fmla="*/ 1598810 h 1744177"/>
                  <a:gd name="connsiteX3" fmla="*/ 26921 w 622842"/>
                  <a:gd name="connsiteY3" fmla="*/ 1641507 h 1744177"/>
                  <a:gd name="connsiteX4" fmla="*/ 22159 w 622842"/>
                  <a:gd name="connsiteY4" fmla="*/ 1722912 h 1744177"/>
                  <a:gd name="connsiteX5" fmla="*/ 298605 w 622842"/>
                  <a:gd name="connsiteY5" fmla="*/ 1744177 h 1744177"/>
                  <a:gd name="connsiteX6" fmla="*/ 585684 w 622842"/>
                  <a:gd name="connsiteY6" fmla="*/ 1722912 h 1744177"/>
                  <a:gd name="connsiteX7" fmla="*/ 615200 w 622842"/>
                  <a:gd name="connsiteY7" fmla="*/ 1670691 h 1744177"/>
                  <a:gd name="connsiteX8" fmla="*/ 548083 w 622842"/>
                  <a:gd name="connsiteY8" fmla="*/ 1595156 h 1744177"/>
                  <a:gd name="connsiteX9" fmla="*/ 351768 w 622842"/>
                  <a:gd name="connsiteY9" fmla="*/ 1499629 h 1744177"/>
                  <a:gd name="connsiteX10" fmla="*/ 273243 w 622842"/>
                  <a:gd name="connsiteY10" fmla="*/ 288 h 1744177"/>
                  <a:gd name="connsiteX11" fmla="*/ 206401 w 622842"/>
                  <a:gd name="connsiteY11" fmla="*/ 1197321 h 1744177"/>
                  <a:gd name="connsiteX0" fmla="*/ 234310 w 622842"/>
                  <a:gd name="connsiteY0" fmla="*/ 1160447 h 1746298"/>
                  <a:gd name="connsiteX1" fmla="*/ 213545 w 622842"/>
                  <a:gd name="connsiteY1" fmla="*/ 1491117 h 1746298"/>
                  <a:gd name="connsiteX2" fmla="*/ 107386 w 622842"/>
                  <a:gd name="connsiteY2" fmla="*/ 1600931 h 1746298"/>
                  <a:gd name="connsiteX3" fmla="*/ 26921 w 622842"/>
                  <a:gd name="connsiteY3" fmla="*/ 1643628 h 1746298"/>
                  <a:gd name="connsiteX4" fmla="*/ 22159 w 622842"/>
                  <a:gd name="connsiteY4" fmla="*/ 1725033 h 1746298"/>
                  <a:gd name="connsiteX5" fmla="*/ 298605 w 622842"/>
                  <a:gd name="connsiteY5" fmla="*/ 1746298 h 1746298"/>
                  <a:gd name="connsiteX6" fmla="*/ 585684 w 622842"/>
                  <a:gd name="connsiteY6" fmla="*/ 1725033 h 1746298"/>
                  <a:gd name="connsiteX7" fmla="*/ 615200 w 622842"/>
                  <a:gd name="connsiteY7" fmla="*/ 1672812 h 1746298"/>
                  <a:gd name="connsiteX8" fmla="*/ 548083 w 622842"/>
                  <a:gd name="connsiteY8" fmla="*/ 1597277 h 1746298"/>
                  <a:gd name="connsiteX9" fmla="*/ 351768 w 622842"/>
                  <a:gd name="connsiteY9" fmla="*/ 1501750 h 1746298"/>
                  <a:gd name="connsiteX10" fmla="*/ 273243 w 622842"/>
                  <a:gd name="connsiteY10" fmla="*/ 2409 h 1746298"/>
                  <a:gd name="connsiteX11" fmla="*/ 234310 w 622842"/>
                  <a:gd name="connsiteY11" fmla="*/ 1160447 h 1746298"/>
                  <a:gd name="connsiteX0" fmla="*/ 234310 w 622842"/>
                  <a:gd name="connsiteY0" fmla="*/ 1315626 h 1901477"/>
                  <a:gd name="connsiteX1" fmla="*/ 213545 w 622842"/>
                  <a:gd name="connsiteY1" fmla="*/ 1646296 h 1901477"/>
                  <a:gd name="connsiteX2" fmla="*/ 107386 w 622842"/>
                  <a:gd name="connsiteY2" fmla="*/ 1756110 h 1901477"/>
                  <a:gd name="connsiteX3" fmla="*/ 26921 w 622842"/>
                  <a:gd name="connsiteY3" fmla="*/ 1798807 h 1901477"/>
                  <a:gd name="connsiteX4" fmla="*/ 22159 w 622842"/>
                  <a:gd name="connsiteY4" fmla="*/ 1880212 h 1901477"/>
                  <a:gd name="connsiteX5" fmla="*/ 298605 w 622842"/>
                  <a:gd name="connsiteY5" fmla="*/ 1901477 h 1901477"/>
                  <a:gd name="connsiteX6" fmla="*/ 585684 w 622842"/>
                  <a:gd name="connsiteY6" fmla="*/ 1880212 h 1901477"/>
                  <a:gd name="connsiteX7" fmla="*/ 615200 w 622842"/>
                  <a:gd name="connsiteY7" fmla="*/ 1827991 h 1901477"/>
                  <a:gd name="connsiteX8" fmla="*/ 548083 w 622842"/>
                  <a:gd name="connsiteY8" fmla="*/ 1752456 h 1901477"/>
                  <a:gd name="connsiteX9" fmla="*/ 351768 w 622842"/>
                  <a:gd name="connsiteY9" fmla="*/ 1656929 h 1901477"/>
                  <a:gd name="connsiteX10" fmla="*/ 273243 w 622842"/>
                  <a:gd name="connsiteY10" fmla="*/ 157588 h 1901477"/>
                  <a:gd name="connsiteX11" fmla="*/ 147355 w 622842"/>
                  <a:gd name="connsiteY11" fmla="*/ 175730 h 1901477"/>
                  <a:gd name="connsiteX12" fmla="*/ 234310 w 622842"/>
                  <a:gd name="connsiteY12" fmla="*/ 1315626 h 1901477"/>
                  <a:gd name="connsiteX0" fmla="*/ 234310 w 622842"/>
                  <a:gd name="connsiteY0" fmla="*/ 1270233 h 1856084"/>
                  <a:gd name="connsiteX1" fmla="*/ 213545 w 622842"/>
                  <a:gd name="connsiteY1" fmla="*/ 1600903 h 1856084"/>
                  <a:gd name="connsiteX2" fmla="*/ 107386 w 622842"/>
                  <a:gd name="connsiteY2" fmla="*/ 1710717 h 1856084"/>
                  <a:gd name="connsiteX3" fmla="*/ 26921 w 622842"/>
                  <a:gd name="connsiteY3" fmla="*/ 1753414 h 1856084"/>
                  <a:gd name="connsiteX4" fmla="*/ 22159 w 622842"/>
                  <a:gd name="connsiteY4" fmla="*/ 1834819 h 1856084"/>
                  <a:gd name="connsiteX5" fmla="*/ 298605 w 622842"/>
                  <a:gd name="connsiteY5" fmla="*/ 1856084 h 1856084"/>
                  <a:gd name="connsiteX6" fmla="*/ 585684 w 622842"/>
                  <a:gd name="connsiteY6" fmla="*/ 1834819 h 1856084"/>
                  <a:gd name="connsiteX7" fmla="*/ 615200 w 622842"/>
                  <a:gd name="connsiteY7" fmla="*/ 1782598 h 1856084"/>
                  <a:gd name="connsiteX8" fmla="*/ 548083 w 622842"/>
                  <a:gd name="connsiteY8" fmla="*/ 1707063 h 1856084"/>
                  <a:gd name="connsiteX9" fmla="*/ 351768 w 622842"/>
                  <a:gd name="connsiteY9" fmla="*/ 1611536 h 1856084"/>
                  <a:gd name="connsiteX10" fmla="*/ 273243 w 622842"/>
                  <a:gd name="connsiteY10" fmla="*/ 112195 h 1856084"/>
                  <a:gd name="connsiteX11" fmla="*/ 224107 w 622842"/>
                  <a:gd name="connsiteY11" fmla="*/ 110841 h 1856084"/>
                  <a:gd name="connsiteX12" fmla="*/ 147355 w 622842"/>
                  <a:gd name="connsiteY12" fmla="*/ 130337 h 1856084"/>
                  <a:gd name="connsiteX13" fmla="*/ 234310 w 622842"/>
                  <a:gd name="connsiteY13" fmla="*/ 1270233 h 1856084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179280 h 1765131"/>
                  <a:gd name="connsiteX1" fmla="*/ 213545 w 622842"/>
                  <a:gd name="connsiteY1" fmla="*/ 1509950 h 1765131"/>
                  <a:gd name="connsiteX2" fmla="*/ 107386 w 622842"/>
                  <a:gd name="connsiteY2" fmla="*/ 1619764 h 1765131"/>
                  <a:gd name="connsiteX3" fmla="*/ 26921 w 622842"/>
                  <a:gd name="connsiteY3" fmla="*/ 1662461 h 1765131"/>
                  <a:gd name="connsiteX4" fmla="*/ 22159 w 622842"/>
                  <a:gd name="connsiteY4" fmla="*/ 1743866 h 1765131"/>
                  <a:gd name="connsiteX5" fmla="*/ 298605 w 622842"/>
                  <a:gd name="connsiteY5" fmla="*/ 1765131 h 1765131"/>
                  <a:gd name="connsiteX6" fmla="*/ 585684 w 622842"/>
                  <a:gd name="connsiteY6" fmla="*/ 1743866 h 1765131"/>
                  <a:gd name="connsiteX7" fmla="*/ 615200 w 622842"/>
                  <a:gd name="connsiteY7" fmla="*/ 1691645 h 1765131"/>
                  <a:gd name="connsiteX8" fmla="*/ 548083 w 622842"/>
                  <a:gd name="connsiteY8" fmla="*/ 1616110 h 1765131"/>
                  <a:gd name="connsiteX9" fmla="*/ 351768 w 622842"/>
                  <a:gd name="connsiteY9" fmla="*/ 1520583 h 1765131"/>
                  <a:gd name="connsiteX10" fmla="*/ 273243 w 622842"/>
                  <a:gd name="connsiteY10" fmla="*/ 21242 h 1765131"/>
                  <a:gd name="connsiteX11" fmla="*/ 224107 w 622842"/>
                  <a:gd name="connsiteY11" fmla="*/ 19888 h 1765131"/>
                  <a:gd name="connsiteX12" fmla="*/ 147355 w 622842"/>
                  <a:gd name="connsiteY12" fmla="*/ 39384 h 1765131"/>
                  <a:gd name="connsiteX13" fmla="*/ 234310 w 622842"/>
                  <a:gd name="connsiteY13" fmla="*/ 1179280 h 1765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2842" h="1765131">
                    <a:moveTo>
                      <a:pt x="234310" y="1179280"/>
                    </a:moveTo>
                    <a:cubicBezTo>
                      <a:pt x="245342" y="1424374"/>
                      <a:pt x="234699" y="1436536"/>
                      <a:pt x="213545" y="1509950"/>
                    </a:cubicBezTo>
                    <a:cubicBezTo>
                      <a:pt x="192391" y="1583364"/>
                      <a:pt x="138490" y="1594346"/>
                      <a:pt x="107386" y="1619764"/>
                    </a:cubicBezTo>
                    <a:cubicBezTo>
                      <a:pt x="76282" y="1645182"/>
                      <a:pt x="41125" y="1641777"/>
                      <a:pt x="26921" y="1662461"/>
                    </a:cubicBezTo>
                    <a:cubicBezTo>
                      <a:pt x="12717" y="1683145"/>
                      <a:pt x="-23122" y="1726754"/>
                      <a:pt x="22159" y="1743866"/>
                    </a:cubicBezTo>
                    <a:cubicBezTo>
                      <a:pt x="67440" y="1760978"/>
                      <a:pt x="204684" y="1765131"/>
                      <a:pt x="298605" y="1765131"/>
                    </a:cubicBezTo>
                    <a:cubicBezTo>
                      <a:pt x="392526" y="1765131"/>
                      <a:pt x="532918" y="1756114"/>
                      <a:pt x="585684" y="1743866"/>
                    </a:cubicBezTo>
                    <a:cubicBezTo>
                      <a:pt x="638450" y="1731618"/>
                      <a:pt x="621467" y="1712938"/>
                      <a:pt x="615200" y="1691645"/>
                    </a:cubicBezTo>
                    <a:cubicBezTo>
                      <a:pt x="608933" y="1670352"/>
                      <a:pt x="591988" y="1644620"/>
                      <a:pt x="548083" y="1616110"/>
                    </a:cubicBezTo>
                    <a:cubicBezTo>
                      <a:pt x="504178" y="1587600"/>
                      <a:pt x="387210" y="1586150"/>
                      <a:pt x="351768" y="1520583"/>
                    </a:cubicBezTo>
                    <a:cubicBezTo>
                      <a:pt x="316326" y="1455016"/>
                      <a:pt x="284054" y="66635"/>
                      <a:pt x="273243" y="21242"/>
                    </a:cubicBezTo>
                    <a:cubicBezTo>
                      <a:pt x="262432" y="-24151"/>
                      <a:pt x="245088" y="16864"/>
                      <a:pt x="224107" y="19888"/>
                    </a:cubicBezTo>
                    <a:cubicBezTo>
                      <a:pt x="203126" y="22912"/>
                      <a:pt x="119489" y="-4368"/>
                      <a:pt x="147355" y="39384"/>
                    </a:cubicBezTo>
                    <a:cubicBezTo>
                      <a:pt x="161799" y="235640"/>
                      <a:pt x="223278" y="934186"/>
                      <a:pt x="234310" y="1179280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600">
                  <a:solidFill>
                    <a:schemeClr val="accent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147" name="Volný tvar 146"/>
              <p:cNvSpPr/>
              <p:nvPr/>
            </p:nvSpPr>
            <p:spPr>
              <a:xfrm rot="9629623">
                <a:off x="803019" y="7591007"/>
                <a:ext cx="802885" cy="1015264"/>
              </a:xfrm>
              <a:custGeom>
                <a:avLst/>
                <a:gdLst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65492 w 633009"/>
                  <a:gd name="connsiteY3" fmla="*/ 402431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50056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332192 w 633009"/>
                  <a:gd name="connsiteY16" fmla="*/ 1257577 h 1794064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90787 w 633009"/>
                  <a:gd name="connsiteY2" fmla="*/ 1558284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90787 w 633009"/>
                  <a:gd name="connsiteY2" fmla="*/ 1558284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190787 w 633009"/>
                  <a:gd name="connsiteY2" fmla="*/ 1558284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5816 w 633009"/>
                  <a:gd name="connsiteY3" fmla="*/ 162076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5816 w 633009"/>
                  <a:gd name="connsiteY3" fmla="*/ 162076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5816 w 633009"/>
                  <a:gd name="connsiteY3" fmla="*/ 162076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1715 w 633009"/>
                  <a:gd name="connsiteY3" fmla="*/ 162858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3009" h="1794064">
                    <a:moveTo>
                      <a:pt x="140807" y="0"/>
                    </a:moveTo>
                    <a:cubicBezTo>
                      <a:pt x="152118" y="86915"/>
                      <a:pt x="215075" y="906139"/>
                      <a:pt x="225450" y="1162758"/>
                    </a:cubicBezTo>
                    <a:cubicBezTo>
                      <a:pt x="235825" y="1419377"/>
                      <a:pt x="220348" y="1462075"/>
                      <a:pt x="203059" y="1539712"/>
                    </a:cubicBezTo>
                    <a:cubicBezTo>
                      <a:pt x="185770" y="1617349"/>
                      <a:pt x="154361" y="1606443"/>
                      <a:pt x="121715" y="1628582"/>
                    </a:cubicBezTo>
                    <a:cubicBezTo>
                      <a:pt x="89069" y="1650721"/>
                      <a:pt x="58590" y="1671042"/>
                      <a:pt x="39298" y="1688583"/>
                    </a:cubicBezTo>
                    <a:cubicBezTo>
                      <a:pt x="20006" y="1706124"/>
                      <a:pt x="9930" y="1719143"/>
                      <a:pt x="5961" y="1733827"/>
                    </a:cubicBezTo>
                    <a:cubicBezTo>
                      <a:pt x="1992" y="1748511"/>
                      <a:pt x="-9120" y="1767164"/>
                      <a:pt x="15486" y="1776689"/>
                    </a:cubicBezTo>
                    <a:cubicBezTo>
                      <a:pt x="40092" y="1786214"/>
                      <a:pt x="82161" y="1788596"/>
                      <a:pt x="153598" y="1790977"/>
                    </a:cubicBezTo>
                    <a:cubicBezTo>
                      <a:pt x="225035" y="1793358"/>
                      <a:pt x="367117" y="1796533"/>
                      <a:pt x="444111" y="1790977"/>
                    </a:cubicBezTo>
                    <a:cubicBezTo>
                      <a:pt x="521105" y="1785421"/>
                      <a:pt x="585796" y="1771530"/>
                      <a:pt x="615561" y="1757639"/>
                    </a:cubicBezTo>
                    <a:cubicBezTo>
                      <a:pt x="645326" y="1743748"/>
                      <a:pt x="629451" y="1722714"/>
                      <a:pt x="622704" y="1707633"/>
                    </a:cubicBezTo>
                    <a:cubicBezTo>
                      <a:pt x="615957" y="1692552"/>
                      <a:pt x="600479" y="1683027"/>
                      <a:pt x="575079" y="1667152"/>
                    </a:cubicBezTo>
                    <a:cubicBezTo>
                      <a:pt x="549679" y="1651277"/>
                      <a:pt x="507213" y="1629846"/>
                      <a:pt x="470304" y="1612383"/>
                    </a:cubicBezTo>
                    <a:cubicBezTo>
                      <a:pt x="433395" y="1594920"/>
                      <a:pt x="375451" y="1587380"/>
                      <a:pt x="353623" y="1562377"/>
                    </a:cubicBezTo>
                    <a:cubicBezTo>
                      <a:pt x="331795" y="1537374"/>
                      <a:pt x="341717" y="1505227"/>
                      <a:pt x="339336" y="1462364"/>
                    </a:cubicBezTo>
                    <a:cubicBezTo>
                      <a:pt x="336955" y="1419502"/>
                      <a:pt x="348667" y="1547846"/>
                      <a:pt x="339336" y="1305202"/>
                    </a:cubicBezTo>
                    <a:cubicBezTo>
                      <a:pt x="330005" y="1062558"/>
                      <a:pt x="286327" y="13247"/>
                      <a:pt x="283351" y="6500"/>
                    </a:cubicBezTo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600"/>
              </a:p>
            </p:txBody>
          </p:sp>
          <p:sp>
            <p:nvSpPr>
              <p:cNvPr id="148" name="Šipka doprava 147"/>
              <p:cNvSpPr/>
              <p:nvPr/>
            </p:nvSpPr>
            <p:spPr>
              <a:xfrm rot="14659623">
                <a:off x="1315235" y="8380925"/>
                <a:ext cx="400097" cy="321927"/>
              </a:xfrm>
              <a:prstGeom prst="rightArrow">
                <a:avLst>
                  <a:gd name="adj1" fmla="val 35909"/>
                  <a:gd name="adj2" fmla="val 50000"/>
                </a:avLst>
              </a:prstGeom>
              <a:solidFill>
                <a:srgbClr val="FFFF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33" tIns="45718" rIns="91433" bIns="45718" rtlCol="0" anchor="ctr"/>
              <a:lstStyle/>
              <a:p>
                <a:pPr algn="ctr"/>
                <a:endParaRPr lang="cs-CZ" sz="1600"/>
              </a:p>
            </p:txBody>
          </p:sp>
          <p:sp>
            <p:nvSpPr>
              <p:cNvPr id="149" name="Plus 148"/>
              <p:cNvSpPr/>
              <p:nvPr/>
            </p:nvSpPr>
            <p:spPr>
              <a:xfrm flipH="1">
                <a:off x="1449351" y="7604703"/>
                <a:ext cx="318848" cy="318848"/>
              </a:xfrm>
              <a:prstGeom prst="mathPlus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33" tIns="45718" rIns="91433" bIns="45718" rtlCol="0" anchor="ctr"/>
              <a:lstStyle/>
              <a:p>
                <a:pPr algn="ctr"/>
                <a:endParaRPr lang="cs-CZ" sz="1600"/>
              </a:p>
            </p:txBody>
          </p:sp>
          <p:sp>
            <p:nvSpPr>
              <p:cNvPr id="150" name="Šipka doprava 149"/>
              <p:cNvSpPr/>
              <p:nvPr/>
            </p:nvSpPr>
            <p:spPr>
              <a:xfrm rot="14659623">
                <a:off x="1059844" y="7894679"/>
                <a:ext cx="400097" cy="321927"/>
              </a:xfrm>
              <a:prstGeom prst="rightArrow">
                <a:avLst>
                  <a:gd name="adj1" fmla="val 35909"/>
                  <a:gd name="adj2" fmla="val 50000"/>
                </a:avLst>
              </a:prstGeom>
              <a:solidFill>
                <a:srgbClr val="FFFF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33" tIns="45718" rIns="91433" bIns="45718" rtlCol="0" anchor="ctr"/>
              <a:lstStyle/>
              <a:p>
                <a:pPr algn="ctr"/>
                <a:endParaRPr lang="cs-CZ" sz="1600"/>
              </a:p>
            </p:txBody>
          </p:sp>
        </p:grpSp>
        <p:grpSp>
          <p:nvGrpSpPr>
            <p:cNvPr id="100" name="Skupina 99"/>
            <p:cNvGrpSpPr/>
            <p:nvPr/>
          </p:nvGrpSpPr>
          <p:grpSpPr>
            <a:xfrm rot="21358728">
              <a:off x="3926636" y="2304331"/>
              <a:ext cx="859307" cy="1895918"/>
              <a:chOff x="3926636" y="2304331"/>
              <a:chExt cx="859307" cy="1895918"/>
            </a:xfrm>
          </p:grpSpPr>
          <p:sp>
            <p:nvSpPr>
              <p:cNvPr id="141" name="Volný tvar 140"/>
              <p:cNvSpPr/>
              <p:nvPr/>
            </p:nvSpPr>
            <p:spPr>
              <a:xfrm rot="171859">
                <a:off x="3926656" y="2652882"/>
                <a:ext cx="845504" cy="1544765"/>
              </a:xfrm>
              <a:custGeom>
                <a:avLst/>
                <a:gdLst>
                  <a:gd name="connsiteX0" fmla="*/ 214436 w 627154"/>
                  <a:gd name="connsiteY0" fmla="*/ 19061 h 582586"/>
                  <a:gd name="connsiteX1" fmla="*/ 214436 w 627154"/>
                  <a:gd name="connsiteY1" fmla="*/ 327405 h 582586"/>
                  <a:gd name="connsiteX2" fmla="*/ 86845 w 627154"/>
                  <a:gd name="connsiteY2" fmla="*/ 444363 h 582586"/>
                  <a:gd name="connsiteX3" fmla="*/ 23050 w 627154"/>
                  <a:gd name="connsiteY3" fmla="*/ 465628 h 582586"/>
                  <a:gd name="connsiteX4" fmla="*/ 23050 w 627154"/>
                  <a:gd name="connsiteY4" fmla="*/ 561321 h 582586"/>
                  <a:gd name="connsiteX5" fmla="*/ 299496 w 627154"/>
                  <a:gd name="connsiteY5" fmla="*/ 582586 h 582586"/>
                  <a:gd name="connsiteX6" fmla="*/ 586575 w 627154"/>
                  <a:gd name="connsiteY6" fmla="*/ 561321 h 582586"/>
                  <a:gd name="connsiteX7" fmla="*/ 618473 w 627154"/>
                  <a:gd name="connsiteY7" fmla="*/ 540056 h 582586"/>
                  <a:gd name="connsiteX8" fmla="*/ 522780 w 627154"/>
                  <a:gd name="connsiteY8" fmla="*/ 454996 h 582586"/>
                  <a:gd name="connsiteX9" fmla="*/ 352659 w 627154"/>
                  <a:gd name="connsiteY9" fmla="*/ 338038 h 582586"/>
                  <a:gd name="connsiteX10" fmla="*/ 310129 w 627154"/>
                  <a:gd name="connsiteY10" fmla="*/ 61591 h 582586"/>
                  <a:gd name="connsiteX11" fmla="*/ 214436 w 627154"/>
                  <a:gd name="connsiteY11" fmla="*/ 19061 h 582586"/>
                  <a:gd name="connsiteX0" fmla="*/ 214436 w 625293"/>
                  <a:gd name="connsiteY0" fmla="*/ 19061 h 582586"/>
                  <a:gd name="connsiteX1" fmla="*/ 214436 w 625293"/>
                  <a:gd name="connsiteY1" fmla="*/ 327405 h 582586"/>
                  <a:gd name="connsiteX2" fmla="*/ 86845 w 625293"/>
                  <a:gd name="connsiteY2" fmla="*/ 444363 h 582586"/>
                  <a:gd name="connsiteX3" fmla="*/ 23050 w 625293"/>
                  <a:gd name="connsiteY3" fmla="*/ 465628 h 582586"/>
                  <a:gd name="connsiteX4" fmla="*/ 23050 w 625293"/>
                  <a:gd name="connsiteY4" fmla="*/ 561321 h 582586"/>
                  <a:gd name="connsiteX5" fmla="*/ 299496 w 625293"/>
                  <a:gd name="connsiteY5" fmla="*/ 582586 h 582586"/>
                  <a:gd name="connsiteX6" fmla="*/ 586575 w 625293"/>
                  <a:gd name="connsiteY6" fmla="*/ 561321 h 582586"/>
                  <a:gd name="connsiteX7" fmla="*/ 618473 w 625293"/>
                  <a:gd name="connsiteY7" fmla="*/ 540056 h 582586"/>
                  <a:gd name="connsiteX8" fmla="*/ 548974 w 625293"/>
                  <a:gd name="connsiteY8" fmla="*/ 433565 h 582586"/>
                  <a:gd name="connsiteX9" fmla="*/ 352659 w 625293"/>
                  <a:gd name="connsiteY9" fmla="*/ 338038 h 582586"/>
                  <a:gd name="connsiteX10" fmla="*/ 310129 w 625293"/>
                  <a:gd name="connsiteY10" fmla="*/ 61591 h 582586"/>
                  <a:gd name="connsiteX11" fmla="*/ 214436 w 625293"/>
                  <a:gd name="connsiteY11" fmla="*/ 19061 h 582586"/>
                  <a:gd name="connsiteX0" fmla="*/ 214436 w 623733"/>
                  <a:gd name="connsiteY0" fmla="*/ 19061 h 582586"/>
                  <a:gd name="connsiteX1" fmla="*/ 214436 w 623733"/>
                  <a:gd name="connsiteY1" fmla="*/ 327405 h 582586"/>
                  <a:gd name="connsiteX2" fmla="*/ 86845 w 623733"/>
                  <a:gd name="connsiteY2" fmla="*/ 444363 h 582586"/>
                  <a:gd name="connsiteX3" fmla="*/ 23050 w 623733"/>
                  <a:gd name="connsiteY3" fmla="*/ 465628 h 582586"/>
                  <a:gd name="connsiteX4" fmla="*/ 23050 w 623733"/>
                  <a:gd name="connsiteY4" fmla="*/ 561321 h 582586"/>
                  <a:gd name="connsiteX5" fmla="*/ 299496 w 623733"/>
                  <a:gd name="connsiteY5" fmla="*/ 582586 h 582586"/>
                  <a:gd name="connsiteX6" fmla="*/ 586575 w 623733"/>
                  <a:gd name="connsiteY6" fmla="*/ 561321 h 582586"/>
                  <a:gd name="connsiteX7" fmla="*/ 616091 w 623733"/>
                  <a:gd name="connsiteY7" fmla="*/ 509100 h 582586"/>
                  <a:gd name="connsiteX8" fmla="*/ 548974 w 623733"/>
                  <a:gd name="connsiteY8" fmla="*/ 433565 h 582586"/>
                  <a:gd name="connsiteX9" fmla="*/ 352659 w 623733"/>
                  <a:gd name="connsiteY9" fmla="*/ 338038 h 582586"/>
                  <a:gd name="connsiteX10" fmla="*/ 310129 w 623733"/>
                  <a:gd name="connsiteY10" fmla="*/ 61591 h 582586"/>
                  <a:gd name="connsiteX11" fmla="*/ 214436 w 623733"/>
                  <a:gd name="connsiteY11" fmla="*/ 19061 h 582586"/>
                  <a:gd name="connsiteX0" fmla="*/ 215398 w 624695"/>
                  <a:gd name="connsiteY0" fmla="*/ 19061 h 582586"/>
                  <a:gd name="connsiteX1" fmla="*/ 215398 w 624695"/>
                  <a:gd name="connsiteY1" fmla="*/ 327405 h 582586"/>
                  <a:gd name="connsiteX2" fmla="*/ 109239 w 624695"/>
                  <a:gd name="connsiteY2" fmla="*/ 437219 h 582586"/>
                  <a:gd name="connsiteX3" fmla="*/ 24012 w 624695"/>
                  <a:gd name="connsiteY3" fmla="*/ 465628 h 582586"/>
                  <a:gd name="connsiteX4" fmla="*/ 24012 w 624695"/>
                  <a:gd name="connsiteY4" fmla="*/ 561321 h 582586"/>
                  <a:gd name="connsiteX5" fmla="*/ 300458 w 624695"/>
                  <a:gd name="connsiteY5" fmla="*/ 582586 h 582586"/>
                  <a:gd name="connsiteX6" fmla="*/ 587537 w 624695"/>
                  <a:gd name="connsiteY6" fmla="*/ 561321 h 582586"/>
                  <a:gd name="connsiteX7" fmla="*/ 617053 w 624695"/>
                  <a:gd name="connsiteY7" fmla="*/ 509100 h 582586"/>
                  <a:gd name="connsiteX8" fmla="*/ 549936 w 624695"/>
                  <a:gd name="connsiteY8" fmla="*/ 433565 h 582586"/>
                  <a:gd name="connsiteX9" fmla="*/ 353621 w 624695"/>
                  <a:gd name="connsiteY9" fmla="*/ 338038 h 582586"/>
                  <a:gd name="connsiteX10" fmla="*/ 311091 w 624695"/>
                  <a:gd name="connsiteY10" fmla="*/ 61591 h 582586"/>
                  <a:gd name="connsiteX11" fmla="*/ 215398 w 624695"/>
                  <a:gd name="connsiteY11" fmla="*/ 19061 h 582586"/>
                  <a:gd name="connsiteX0" fmla="*/ 213545 w 622842"/>
                  <a:gd name="connsiteY0" fmla="*/ 19061 h 582586"/>
                  <a:gd name="connsiteX1" fmla="*/ 213545 w 622842"/>
                  <a:gd name="connsiteY1" fmla="*/ 327405 h 582586"/>
                  <a:gd name="connsiteX2" fmla="*/ 107386 w 622842"/>
                  <a:gd name="connsiteY2" fmla="*/ 437219 h 582586"/>
                  <a:gd name="connsiteX3" fmla="*/ 26921 w 622842"/>
                  <a:gd name="connsiteY3" fmla="*/ 479916 h 582586"/>
                  <a:gd name="connsiteX4" fmla="*/ 22159 w 622842"/>
                  <a:gd name="connsiteY4" fmla="*/ 561321 h 582586"/>
                  <a:gd name="connsiteX5" fmla="*/ 298605 w 622842"/>
                  <a:gd name="connsiteY5" fmla="*/ 582586 h 582586"/>
                  <a:gd name="connsiteX6" fmla="*/ 585684 w 622842"/>
                  <a:gd name="connsiteY6" fmla="*/ 561321 h 582586"/>
                  <a:gd name="connsiteX7" fmla="*/ 615200 w 622842"/>
                  <a:gd name="connsiteY7" fmla="*/ 509100 h 582586"/>
                  <a:gd name="connsiteX8" fmla="*/ 548083 w 622842"/>
                  <a:gd name="connsiteY8" fmla="*/ 433565 h 582586"/>
                  <a:gd name="connsiteX9" fmla="*/ 351768 w 622842"/>
                  <a:gd name="connsiteY9" fmla="*/ 338038 h 582586"/>
                  <a:gd name="connsiteX10" fmla="*/ 309238 w 622842"/>
                  <a:gd name="connsiteY10" fmla="*/ 61591 h 582586"/>
                  <a:gd name="connsiteX11" fmla="*/ 213545 w 622842"/>
                  <a:gd name="connsiteY11" fmla="*/ 19061 h 582586"/>
                  <a:gd name="connsiteX0" fmla="*/ 213545 w 622842"/>
                  <a:gd name="connsiteY0" fmla="*/ 27533 h 591058"/>
                  <a:gd name="connsiteX1" fmla="*/ 213545 w 622842"/>
                  <a:gd name="connsiteY1" fmla="*/ 335877 h 591058"/>
                  <a:gd name="connsiteX2" fmla="*/ 107386 w 622842"/>
                  <a:gd name="connsiteY2" fmla="*/ 445691 h 591058"/>
                  <a:gd name="connsiteX3" fmla="*/ 26921 w 622842"/>
                  <a:gd name="connsiteY3" fmla="*/ 488388 h 591058"/>
                  <a:gd name="connsiteX4" fmla="*/ 22159 w 622842"/>
                  <a:gd name="connsiteY4" fmla="*/ 569793 h 591058"/>
                  <a:gd name="connsiteX5" fmla="*/ 298605 w 622842"/>
                  <a:gd name="connsiteY5" fmla="*/ 591058 h 591058"/>
                  <a:gd name="connsiteX6" fmla="*/ 585684 w 622842"/>
                  <a:gd name="connsiteY6" fmla="*/ 569793 h 591058"/>
                  <a:gd name="connsiteX7" fmla="*/ 615200 w 622842"/>
                  <a:gd name="connsiteY7" fmla="*/ 517572 h 591058"/>
                  <a:gd name="connsiteX8" fmla="*/ 548083 w 622842"/>
                  <a:gd name="connsiteY8" fmla="*/ 442037 h 591058"/>
                  <a:gd name="connsiteX9" fmla="*/ 351768 w 622842"/>
                  <a:gd name="connsiteY9" fmla="*/ 346510 h 591058"/>
                  <a:gd name="connsiteX10" fmla="*/ 311619 w 622842"/>
                  <a:gd name="connsiteY10" fmla="*/ 46251 h 591058"/>
                  <a:gd name="connsiteX11" fmla="*/ 213545 w 622842"/>
                  <a:gd name="connsiteY11" fmla="*/ 27533 h 591058"/>
                  <a:gd name="connsiteX0" fmla="*/ 213545 w 622842"/>
                  <a:gd name="connsiteY0" fmla="*/ 16552 h 580077"/>
                  <a:gd name="connsiteX1" fmla="*/ 213545 w 622842"/>
                  <a:gd name="connsiteY1" fmla="*/ 324896 h 580077"/>
                  <a:gd name="connsiteX2" fmla="*/ 107386 w 622842"/>
                  <a:gd name="connsiteY2" fmla="*/ 434710 h 580077"/>
                  <a:gd name="connsiteX3" fmla="*/ 26921 w 622842"/>
                  <a:gd name="connsiteY3" fmla="*/ 477407 h 580077"/>
                  <a:gd name="connsiteX4" fmla="*/ 22159 w 622842"/>
                  <a:gd name="connsiteY4" fmla="*/ 558812 h 580077"/>
                  <a:gd name="connsiteX5" fmla="*/ 298605 w 622842"/>
                  <a:gd name="connsiteY5" fmla="*/ 580077 h 580077"/>
                  <a:gd name="connsiteX6" fmla="*/ 585684 w 622842"/>
                  <a:gd name="connsiteY6" fmla="*/ 558812 h 580077"/>
                  <a:gd name="connsiteX7" fmla="*/ 615200 w 622842"/>
                  <a:gd name="connsiteY7" fmla="*/ 506591 h 580077"/>
                  <a:gd name="connsiteX8" fmla="*/ 548083 w 622842"/>
                  <a:gd name="connsiteY8" fmla="*/ 431056 h 580077"/>
                  <a:gd name="connsiteX9" fmla="*/ 351768 w 622842"/>
                  <a:gd name="connsiteY9" fmla="*/ 335529 h 580077"/>
                  <a:gd name="connsiteX10" fmla="*/ 311619 w 622842"/>
                  <a:gd name="connsiteY10" fmla="*/ 35270 h 580077"/>
                  <a:gd name="connsiteX11" fmla="*/ 213545 w 622842"/>
                  <a:gd name="connsiteY11" fmla="*/ 16552 h 580077"/>
                  <a:gd name="connsiteX0" fmla="*/ 213545 w 622842"/>
                  <a:gd name="connsiteY0" fmla="*/ 18793 h 582318"/>
                  <a:gd name="connsiteX1" fmla="*/ 213545 w 622842"/>
                  <a:gd name="connsiteY1" fmla="*/ 327137 h 582318"/>
                  <a:gd name="connsiteX2" fmla="*/ 107386 w 622842"/>
                  <a:gd name="connsiteY2" fmla="*/ 436951 h 582318"/>
                  <a:gd name="connsiteX3" fmla="*/ 26921 w 622842"/>
                  <a:gd name="connsiteY3" fmla="*/ 479648 h 582318"/>
                  <a:gd name="connsiteX4" fmla="*/ 22159 w 622842"/>
                  <a:gd name="connsiteY4" fmla="*/ 561053 h 582318"/>
                  <a:gd name="connsiteX5" fmla="*/ 298605 w 622842"/>
                  <a:gd name="connsiteY5" fmla="*/ 582318 h 582318"/>
                  <a:gd name="connsiteX6" fmla="*/ 585684 w 622842"/>
                  <a:gd name="connsiteY6" fmla="*/ 561053 h 582318"/>
                  <a:gd name="connsiteX7" fmla="*/ 615200 w 622842"/>
                  <a:gd name="connsiteY7" fmla="*/ 508832 h 582318"/>
                  <a:gd name="connsiteX8" fmla="*/ 548083 w 622842"/>
                  <a:gd name="connsiteY8" fmla="*/ 433297 h 582318"/>
                  <a:gd name="connsiteX9" fmla="*/ 351768 w 622842"/>
                  <a:gd name="connsiteY9" fmla="*/ 337770 h 582318"/>
                  <a:gd name="connsiteX10" fmla="*/ 311619 w 622842"/>
                  <a:gd name="connsiteY10" fmla="*/ 37511 h 582318"/>
                  <a:gd name="connsiteX11" fmla="*/ 213545 w 622842"/>
                  <a:gd name="connsiteY11" fmla="*/ 18793 h 582318"/>
                  <a:gd name="connsiteX0" fmla="*/ 206401 w 622842"/>
                  <a:gd name="connsiteY0" fmla="*/ 35975 h 582831"/>
                  <a:gd name="connsiteX1" fmla="*/ 213545 w 622842"/>
                  <a:gd name="connsiteY1" fmla="*/ 327650 h 582831"/>
                  <a:gd name="connsiteX2" fmla="*/ 107386 w 622842"/>
                  <a:gd name="connsiteY2" fmla="*/ 437464 h 582831"/>
                  <a:gd name="connsiteX3" fmla="*/ 26921 w 622842"/>
                  <a:gd name="connsiteY3" fmla="*/ 480161 h 582831"/>
                  <a:gd name="connsiteX4" fmla="*/ 22159 w 622842"/>
                  <a:gd name="connsiteY4" fmla="*/ 561566 h 582831"/>
                  <a:gd name="connsiteX5" fmla="*/ 298605 w 622842"/>
                  <a:gd name="connsiteY5" fmla="*/ 582831 h 582831"/>
                  <a:gd name="connsiteX6" fmla="*/ 585684 w 622842"/>
                  <a:gd name="connsiteY6" fmla="*/ 561566 h 582831"/>
                  <a:gd name="connsiteX7" fmla="*/ 615200 w 622842"/>
                  <a:gd name="connsiteY7" fmla="*/ 509345 h 582831"/>
                  <a:gd name="connsiteX8" fmla="*/ 548083 w 622842"/>
                  <a:gd name="connsiteY8" fmla="*/ 433810 h 582831"/>
                  <a:gd name="connsiteX9" fmla="*/ 351768 w 622842"/>
                  <a:gd name="connsiteY9" fmla="*/ 338283 h 582831"/>
                  <a:gd name="connsiteX10" fmla="*/ 311619 w 622842"/>
                  <a:gd name="connsiteY10" fmla="*/ 38024 h 582831"/>
                  <a:gd name="connsiteX11" fmla="*/ 206401 w 622842"/>
                  <a:gd name="connsiteY11" fmla="*/ 35975 h 582831"/>
                  <a:gd name="connsiteX0" fmla="*/ 206401 w 622842"/>
                  <a:gd name="connsiteY0" fmla="*/ 21605 h 568461"/>
                  <a:gd name="connsiteX1" fmla="*/ 213545 w 622842"/>
                  <a:gd name="connsiteY1" fmla="*/ 313280 h 568461"/>
                  <a:gd name="connsiteX2" fmla="*/ 107386 w 622842"/>
                  <a:gd name="connsiteY2" fmla="*/ 423094 h 568461"/>
                  <a:gd name="connsiteX3" fmla="*/ 26921 w 622842"/>
                  <a:gd name="connsiteY3" fmla="*/ 465791 h 568461"/>
                  <a:gd name="connsiteX4" fmla="*/ 22159 w 622842"/>
                  <a:gd name="connsiteY4" fmla="*/ 547196 h 568461"/>
                  <a:gd name="connsiteX5" fmla="*/ 298605 w 622842"/>
                  <a:gd name="connsiteY5" fmla="*/ 568461 h 568461"/>
                  <a:gd name="connsiteX6" fmla="*/ 585684 w 622842"/>
                  <a:gd name="connsiteY6" fmla="*/ 547196 h 568461"/>
                  <a:gd name="connsiteX7" fmla="*/ 615200 w 622842"/>
                  <a:gd name="connsiteY7" fmla="*/ 494975 h 568461"/>
                  <a:gd name="connsiteX8" fmla="*/ 548083 w 622842"/>
                  <a:gd name="connsiteY8" fmla="*/ 419440 h 568461"/>
                  <a:gd name="connsiteX9" fmla="*/ 351768 w 622842"/>
                  <a:gd name="connsiteY9" fmla="*/ 323913 h 568461"/>
                  <a:gd name="connsiteX10" fmla="*/ 311619 w 622842"/>
                  <a:gd name="connsiteY10" fmla="*/ 23654 h 568461"/>
                  <a:gd name="connsiteX11" fmla="*/ 206401 w 622842"/>
                  <a:gd name="connsiteY11" fmla="*/ 21605 h 568461"/>
                  <a:gd name="connsiteX0" fmla="*/ 206401 w 622842"/>
                  <a:gd name="connsiteY0" fmla="*/ 7945 h 554801"/>
                  <a:gd name="connsiteX1" fmla="*/ 213545 w 622842"/>
                  <a:gd name="connsiteY1" fmla="*/ 299620 h 554801"/>
                  <a:gd name="connsiteX2" fmla="*/ 107386 w 622842"/>
                  <a:gd name="connsiteY2" fmla="*/ 409434 h 554801"/>
                  <a:gd name="connsiteX3" fmla="*/ 26921 w 622842"/>
                  <a:gd name="connsiteY3" fmla="*/ 452131 h 554801"/>
                  <a:gd name="connsiteX4" fmla="*/ 22159 w 622842"/>
                  <a:gd name="connsiteY4" fmla="*/ 533536 h 554801"/>
                  <a:gd name="connsiteX5" fmla="*/ 298605 w 622842"/>
                  <a:gd name="connsiteY5" fmla="*/ 554801 h 554801"/>
                  <a:gd name="connsiteX6" fmla="*/ 585684 w 622842"/>
                  <a:gd name="connsiteY6" fmla="*/ 533536 h 554801"/>
                  <a:gd name="connsiteX7" fmla="*/ 615200 w 622842"/>
                  <a:gd name="connsiteY7" fmla="*/ 481315 h 554801"/>
                  <a:gd name="connsiteX8" fmla="*/ 548083 w 622842"/>
                  <a:gd name="connsiteY8" fmla="*/ 405780 h 554801"/>
                  <a:gd name="connsiteX9" fmla="*/ 351768 w 622842"/>
                  <a:gd name="connsiteY9" fmla="*/ 310253 h 554801"/>
                  <a:gd name="connsiteX10" fmla="*/ 311619 w 622842"/>
                  <a:gd name="connsiteY10" fmla="*/ 9994 h 554801"/>
                  <a:gd name="connsiteX11" fmla="*/ 206401 w 622842"/>
                  <a:gd name="connsiteY11" fmla="*/ 7945 h 554801"/>
                  <a:gd name="connsiteX0" fmla="*/ 206401 w 622842"/>
                  <a:gd name="connsiteY0" fmla="*/ 1197321 h 1744177"/>
                  <a:gd name="connsiteX1" fmla="*/ 213545 w 622842"/>
                  <a:gd name="connsiteY1" fmla="*/ 1488996 h 1744177"/>
                  <a:gd name="connsiteX2" fmla="*/ 107386 w 622842"/>
                  <a:gd name="connsiteY2" fmla="*/ 1598810 h 1744177"/>
                  <a:gd name="connsiteX3" fmla="*/ 26921 w 622842"/>
                  <a:gd name="connsiteY3" fmla="*/ 1641507 h 1744177"/>
                  <a:gd name="connsiteX4" fmla="*/ 22159 w 622842"/>
                  <a:gd name="connsiteY4" fmla="*/ 1722912 h 1744177"/>
                  <a:gd name="connsiteX5" fmla="*/ 298605 w 622842"/>
                  <a:gd name="connsiteY5" fmla="*/ 1744177 h 1744177"/>
                  <a:gd name="connsiteX6" fmla="*/ 585684 w 622842"/>
                  <a:gd name="connsiteY6" fmla="*/ 1722912 h 1744177"/>
                  <a:gd name="connsiteX7" fmla="*/ 615200 w 622842"/>
                  <a:gd name="connsiteY7" fmla="*/ 1670691 h 1744177"/>
                  <a:gd name="connsiteX8" fmla="*/ 548083 w 622842"/>
                  <a:gd name="connsiteY8" fmla="*/ 1595156 h 1744177"/>
                  <a:gd name="connsiteX9" fmla="*/ 351768 w 622842"/>
                  <a:gd name="connsiteY9" fmla="*/ 1499629 h 1744177"/>
                  <a:gd name="connsiteX10" fmla="*/ 273243 w 622842"/>
                  <a:gd name="connsiteY10" fmla="*/ 288 h 1744177"/>
                  <a:gd name="connsiteX11" fmla="*/ 206401 w 622842"/>
                  <a:gd name="connsiteY11" fmla="*/ 1197321 h 1744177"/>
                  <a:gd name="connsiteX0" fmla="*/ 234310 w 622842"/>
                  <a:gd name="connsiteY0" fmla="*/ 1160447 h 1746298"/>
                  <a:gd name="connsiteX1" fmla="*/ 213545 w 622842"/>
                  <a:gd name="connsiteY1" fmla="*/ 1491117 h 1746298"/>
                  <a:gd name="connsiteX2" fmla="*/ 107386 w 622842"/>
                  <a:gd name="connsiteY2" fmla="*/ 1600931 h 1746298"/>
                  <a:gd name="connsiteX3" fmla="*/ 26921 w 622842"/>
                  <a:gd name="connsiteY3" fmla="*/ 1643628 h 1746298"/>
                  <a:gd name="connsiteX4" fmla="*/ 22159 w 622842"/>
                  <a:gd name="connsiteY4" fmla="*/ 1725033 h 1746298"/>
                  <a:gd name="connsiteX5" fmla="*/ 298605 w 622842"/>
                  <a:gd name="connsiteY5" fmla="*/ 1746298 h 1746298"/>
                  <a:gd name="connsiteX6" fmla="*/ 585684 w 622842"/>
                  <a:gd name="connsiteY6" fmla="*/ 1725033 h 1746298"/>
                  <a:gd name="connsiteX7" fmla="*/ 615200 w 622842"/>
                  <a:gd name="connsiteY7" fmla="*/ 1672812 h 1746298"/>
                  <a:gd name="connsiteX8" fmla="*/ 548083 w 622842"/>
                  <a:gd name="connsiteY8" fmla="*/ 1597277 h 1746298"/>
                  <a:gd name="connsiteX9" fmla="*/ 351768 w 622842"/>
                  <a:gd name="connsiteY9" fmla="*/ 1501750 h 1746298"/>
                  <a:gd name="connsiteX10" fmla="*/ 273243 w 622842"/>
                  <a:gd name="connsiteY10" fmla="*/ 2409 h 1746298"/>
                  <a:gd name="connsiteX11" fmla="*/ 234310 w 622842"/>
                  <a:gd name="connsiteY11" fmla="*/ 1160447 h 1746298"/>
                  <a:gd name="connsiteX0" fmla="*/ 234310 w 622842"/>
                  <a:gd name="connsiteY0" fmla="*/ 1315626 h 1901477"/>
                  <a:gd name="connsiteX1" fmla="*/ 213545 w 622842"/>
                  <a:gd name="connsiteY1" fmla="*/ 1646296 h 1901477"/>
                  <a:gd name="connsiteX2" fmla="*/ 107386 w 622842"/>
                  <a:gd name="connsiteY2" fmla="*/ 1756110 h 1901477"/>
                  <a:gd name="connsiteX3" fmla="*/ 26921 w 622842"/>
                  <a:gd name="connsiteY3" fmla="*/ 1798807 h 1901477"/>
                  <a:gd name="connsiteX4" fmla="*/ 22159 w 622842"/>
                  <a:gd name="connsiteY4" fmla="*/ 1880212 h 1901477"/>
                  <a:gd name="connsiteX5" fmla="*/ 298605 w 622842"/>
                  <a:gd name="connsiteY5" fmla="*/ 1901477 h 1901477"/>
                  <a:gd name="connsiteX6" fmla="*/ 585684 w 622842"/>
                  <a:gd name="connsiteY6" fmla="*/ 1880212 h 1901477"/>
                  <a:gd name="connsiteX7" fmla="*/ 615200 w 622842"/>
                  <a:gd name="connsiteY7" fmla="*/ 1827991 h 1901477"/>
                  <a:gd name="connsiteX8" fmla="*/ 548083 w 622842"/>
                  <a:gd name="connsiteY8" fmla="*/ 1752456 h 1901477"/>
                  <a:gd name="connsiteX9" fmla="*/ 351768 w 622842"/>
                  <a:gd name="connsiteY9" fmla="*/ 1656929 h 1901477"/>
                  <a:gd name="connsiteX10" fmla="*/ 273243 w 622842"/>
                  <a:gd name="connsiteY10" fmla="*/ 157588 h 1901477"/>
                  <a:gd name="connsiteX11" fmla="*/ 147355 w 622842"/>
                  <a:gd name="connsiteY11" fmla="*/ 175730 h 1901477"/>
                  <a:gd name="connsiteX12" fmla="*/ 234310 w 622842"/>
                  <a:gd name="connsiteY12" fmla="*/ 1315626 h 1901477"/>
                  <a:gd name="connsiteX0" fmla="*/ 234310 w 622842"/>
                  <a:gd name="connsiteY0" fmla="*/ 1270233 h 1856084"/>
                  <a:gd name="connsiteX1" fmla="*/ 213545 w 622842"/>
                  <a:gd name="connsiteY1" fmla="*/ 1600903 h 1856084"/>
                  <a:gd name="connsiteX2" fmla="*/ 107386 w 622842"/>
                  <a:gd name="connsiteY2" fmla="*/ 1710717 h 1856084"/>
                  <a:gd name="connsiteX3" fmla="*/ 26921 w 622842"/>
                  <a:gd name="connsiteY3" fmla="*/ 1753414 h 1856084"/>
                  <a:gd name="connsiteX4" fmla="*/ 22159 w 622842"/>
                  <a:gd name="connsiteY4" fmla="*/ 1834819 h 1856084"/>
                  <a:gd name="connsiteX5" fmla="*/ 298605 w 622842"/>
                  <a:gd name="connsiteY5" fmla="*/ 1856084 h 1856084"/>
                  <a:gd name="connsiteX6" fmla="*/ 585684 w 622842"/>
                  <a:gd name="connsiteY6" fmla="*/ 1834819 h 1856084"/>
                  <a:gd name="connsiteX7" fmla="*/ 615200 w 622842"/>
                  <a:gd name="connsiteY7" fmla="*/ 1782598 h 1856084"/>
                  <a:gd name="connsiteX8" fmla="*/ 548083 w 622842"/>
                  <a:gd name="connsiteY8" fmla="*/ 1707063 h 1856084"/>
                  <a:gd name="connsiteX9" fmla="*/ 351768 w 622842"/>
                  <a:gd name="connsiteY9" fmla="*/ 1611536 h 1856084"/>
                  <a:gd name="connsiteX10" fmla="*/ 273243 w 622842"/>
                  <a:gd name="connsiteY10" fmla="*/ 112195 h 1856084"/>
                  <a:gd name="connsiteX11" fmla="*/ 224107 w 622842"/>
                  <a:gd name="connsiteY11" fmla="*/ 110841 h 1856084"/>
                  <a:gd name="connsiteX12" fmla="*/ 147355 w 622842"/>
                  <a:gd name="connsiteY12" fmla="*/ 130337 h 1856084"/>
                  <a:gd name="connsiteX13" fmla="*/ 234310 w 622842"/>
                  <a:gd name="connsiteY13" fmla="*/ 1270233 h 1856084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179280 h 1765131"/>
                  <a:gd name="connsiteX1" fmla="*/ 213545 w 622842"/>
                  <a:gd name="connsiteY1" fmla="*/ 1509950 h 1765131"/>
                  <a:gd name="connsiteX2" fmla="*/ 107386 w 622842"/>
                  <a:gd name="connsiteY2" fmla="*/ 1619764 h 1765131"/>
                  <a:gd name="connsiteX3" fmla="*/ 26921 w 622842"/>
                  <a:gd name="connsiteY3" fmla="*/ 1662461 h 1765131"/>
                  <a:gd name="connsiteX4" fmla="*/ 22159 w 622842"/>
                  <a:gd name="connsiteY4" fmla="*/ 1743866 h 1765131"/>
                  <a:gd name="connsiteX5" fmla="*/ 298605 w 622842"/>
                  <a:gd name="connsiteY5" fmla="*/ 1765131 h 1765131"/>
                  <a:gd name="connsiteX6" fmla="*/ 585684 w 622842"/>
                  <a:gd name="connsiteY6" fmla="*/ 1743866 h 1765131"/>
                  <a:gd name="connsiteX7" fmla="*/ 615200 w 622842"/>
                  <a:gd name="connsiteY7" fmla="*/ 1691645 h 1765131"/>
                  <a:gd name="connsiteX8" fmla="*/ 548083 w 622842"/>
                  <a:gd name="connsiteY8" fmla="*/ 1616110 h 1765131"/>
                  <a:gd name="connsiteX9" fmla="*/ 351768 w 622842"/>
                  <a:gd name="connsiteY9" fmla="*/ 1520583 h 1765131"/>
                  <a:gd name="connsiteX10" fmla="*/ 273243 w 622842"/>
                  <a:gd name="connsiteY10" fmla="*/ 21242 h 1765131"/>
                  <a:gd name="connsiteX11" fmla="*/ 224107 w 622842"/>
                  <a:gd name="connsiteY11" fmla="*/ 19888 h 1765131"/>
                  <a:gd name="connsiteX12" fmla="*/ 147355 w 622842"/>
                  <a:gd name="connsiteY12" fmla="*/ 39384 h 1765131"/>
                  <a:gd name="connsiteX13" fmla="*/ 234310 w 622842"/>
                  <a:gd name="connsiteY13" fmla="*/ 1179280 h 1765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2842" h="1765131">
                    <a:moveTo>
                      <a:pt x="234310" y="1179280"/>
                    </a:moveTo>
                    <a:cubicBezTo>
                      <a:pt x="245342" y="1424374"/>
                      <a:pt x="234699" y="1436536"/>
                      <a:pt x="213545" y="1509950"/>
                    </a:cubicBezTo>
                    <a:cubicBezTo>
                      <a:pt x="192391" y="1583364"/>
                      <a:pt x="138490" y="1594346"/>
                      <a:pt x="107386" y="1619764"/>
                    </a:cubicBezTo>
                    <a:cubicBezTo>
                      <a:pt x="76282" y="1645182"/>
                      <a:pt x="41125" y="1641777"/>
                      <a:pt x="26921" y="1662461"/>
                    </a:cubicBezTo>
                    <a:cubicBezTo>
                      <a:pt x="12717" y="1683145"/>
                      <a:pt x="-23122" y="1726754"/>
                      <a:pt x="22159" y="1743866"/>
                    </a:cubicBezTo>
                    <a:cubicBezTo>
                      <a:pt x="67440" y="1760978"/>
                      <a:pt x="204684" y="1765131"/>
                      <a:pt x="298605" y="1765131"/>
                    </a:cubicBezTo>
                    <a:cubicBezTo>
                      <a:pt x="392526" y="1765131"/>
                      <a:pt x="532918" y="1756114"/>
                      <a:pt x="585684" y="1743866"/>
                    </a:cubicBezTo>
                    <a:cubicBezTo>
                      <a:pt x="638450" y="1731618"/>
                      <a:pt x="621467" y="1712938"/>
                      <a:pt x="615200" y="1691645"/>
                    </a:cubicBezTo>
                    <a:cubicBezTo>
                      <a:pt x="608933" y="1670352"/>
                      <a:pt x="591988" y="1644620"/>
                      <a:pt x="548083" y="1616110"/>
                    </a:cubicBezTo>
                    <a:cubicBezTo>
                      <a:pt x="504178" y="1587600"/>
                      <a:pt x="387210" y="1586150"/>
                      <a:pt x="351768" y="1520583"/>
                    </a:cubicBezTo>
                    <a:cubicBezTo>
                      <a:pt x="316326" y="1455016"/>
                      <a:pt x="284054" y="66635"/>
                      <a:pt x="273243" y="21242"/>
                    </a:cubicBezTo>
                    <a:cubicBezTo>
                      <a:pt x="262432" y="-24151"/>
                      <a:pt x="245088" y="16864"/>
                      <a:pt x="224107" y="19888"/>
                    </a:cubicBezTo>
                    <a:cubicBezTo>
                      <a:pt x="203126" y="22912"/>
                      <a:pt x="119489" y="-4368"/>
                      <a:pt x="147355" y="39384"/>
                    </a:cubicBezTo>
                    <a:cubicBezTo>
                      <a:pt x="161799" y="235640"/>
                      <a:pt x="223278" y="934186"/>
                      <a:pt x="234310" y="1179280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600">
                  <a:solidFill>
                    <a:schemeClr val="accent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142" name="Volný tvar 141"/>
              <p:cNvSpPr/>
              <p:nvPr/>
            </p:nvSpPr>
            <p:spPr>
              <a:xfrm rot="171859">
                <a:off x="3926636" y="2630165"/>
                <a:ext cx="859307" cy="1570084"/>
              </a:xfrm>
              <a:custGeom>
                <a:avLst/>
                <a:gdLst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65492 w 633009"/>
                  <a:gd name="connsiteY3" fmla="*/ 402431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50056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332192 w 633009"/>
                  <a:gd name="connsiteY16" fmla="*/ 1257577 h 1794064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90787 w 633009"/>
                  <a:gd name="connsiteY2" fmla="*/ 1558284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90787 w 633009"/>
                  <a:gd name="connsiteY2" fmla="*/ 1558284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190787 w 633009"/>
                  <a:gd name="connsiteY2" fmla="*/ 1558284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5816 w 633009"/>
                  <a:gd name="connsiteY3" fmla="*/ 162076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5816 w 633009"/>
                  <a:gd name="connsiteY3" fmla="*/ 162076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5816 w 633009"/>
                  <a:gd name="connsiteY3" fmla="*/ 162076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1715 w 633009"/>
                  <a:gd name="connsiteY3" fmla="*/ 162858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3009" h="1794064">
                    <a:moveTo>
                      <a:pt x="140807" y="0"/>
                    </a:moveTo>
                    <a:cubicBezTo>
                      <a:pt x="152118" y="86915"/>
                      <a:pt x="215075" y="906139"/>
                      <a:pt x="225450" y="1162758"/>
                    </a:cubicBezTo>
                    <a:cubicBezTo>
                      <a:pt x="235825" y="1419377"/>
                      <a:pt x="220348" y="1462075"/>
                      <a:pt x="203059" y="1539712"/>
                    </a:cubicBezTo>
                    <a:cubicBezTo>
                      <a:pt x="185770" y="1617349"/>
                      <a:pt x="154361" y="1606443"/>
                      <a:pt x="121715" y="1628582"/>
                    </a:cubicBezTo>
                    <a:cubicBezTo>
                      <a:pt x="89069" y="1650721"/>
                      <a:pt x="58590" y="1671042"/>
                      <a:pt x="39298" y="1688583"/>
                    </a:cubicBezTo>
                    <a:cubicBezTo>
                      <a:pt x="20006" y="1706124"/>
                      <a:pt x="9930" y="1719143"/>
                      <a:pt x="5961" y="1733827"/>
                    </a:cubicBezTo>
                    <a:cubicBezTo>
                      <a:pt x="1992" y="1748511"/>
                      <a:pt x="-9120" y="1767164"/>
                      <a:pt x="15486" y="1776689"/>
                    </a:cubicBezTo>
                    <a:cubicBezTo>
                      <a:pt x="40092" y="1786214"/>
                      <a:pt x="82161" y="1788596"/>
                      <a:pt x="153598" y="1790977"/>
                    </a:cubicBezTo>
                    <a:cubicBezTo>
                      <a:pt x="225035" y="1793358"/>
                      <a:pt x="367117" y="1796533"/>
                      <a:pt x="444111" y="1790977"/>
                    </a:cubicBezTo>
                    <a:cubicBezTo>
                      <a:pt x="521105" y="1785421"/>
                      <a:pt x="585796" y="1771530"/>
                      <a:pt x="615561" y="1757639"/>
                    </a:cubicBezTo>
                    <a:cubicBezTo>
                      <a:pt x="645326" y="1743748"/>
                      <a:pt x="629451" y="1722714"/>
                      <a:pt x="622704" y="1707633"/>
                    </a:cubicBezTo>
                    <a:cubicBezTo>
                      <a:pt x="615957" y="1692552"/>
                      <a:pt x="600479" y="1683027"/>
                      <a:pt x="575079" y="1667152"/>
                    </a:cubicBezTo>
                    <a:cubicBezTo>
                      <a:pt x="549679" y="1651277"/>
                      <a:pt x="507213" y="1629846"/>
                      <a:pt x="470304" y="1612383"/>
                    </a:cubicBezTo>
                    <a:cubicBezTo>
                      <a:pt x="433395" y="1594920"/>
                      <a:pt x="375451" y="1587380"/>
                      <a:pt x="353623" y="1562377"/>
                    </a:cubicBezTo>
                    <a:cubicBezTo>
                      <a:pt x="331795" y="1537374"/>
                      <a:pt x="341717" y="1505227"/>
                      <a:pt x="339336" y="1462364"/>
                    </a:cubicBezTo>
                    <a:cubicBezTo>
                      <a:pt x="336955" y="1419502"/>
                      <a:pt x="348667" y="1547846"/>
                      <a:pt x="339336" y="1305202"/>
                    </a:cubicBezTo>
                    <a:cubicBezTo>
                      <a:pt x="330005" y="1062558"/>
                      <a:pt x="286327" y="13247"/>
                      <a:pt x="283351" y="650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600"/>
              </a:p>
            </p:txBody>
          </p:sp>
          <p:sp>
            <p:nvSpPr>
              <p:cNvPr id="143" name="Šipka doprava 142"/>
              <p:cNvSpPr/>
              <p:nvPr/>
            </p:nvSpPr>
            <p:spPr>
              <a:xfrm rot="5400000">
                <a:off x="4059717" y="2784646"/>
                <a:ext cx="403945" cy="286588"/>
              </a:xfrm>
              <a:prstGeom prst="rightArrow">
                <a:avLst>
                  <a:gd name="adj1" fmla="val 35909"/>
                  <a:gd name="adj2" fmla="val 50000"/>
                </a:avLst>
              </a:prstGeom>
              <a:solidFill>
                <a:srgbClr val="FFFF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33" tIns="45718" rIns="91433" bIns="45718" rtlCol="0" anchor="ctr"/>
              <a:lstStyle/>
              <a:p>
                <a:pPr algn="ctr"/>
                <a:endParaRPr lang="cs-CZ" sz="1600"/>
              </a:p>
            </p:txBody>
          </p:sp>
          <p:sp>
            <p:nvSpPr>
              <p:cNvPr id="144" name="Plus 143"/>
              <p:cNvSpPr/>
              <p:nvPr/>
            </p:nvSpPr>
            <p:spPr>
              <a:xfrm flipH="1">
                <a:off x="4404984" y="3622665"/>
                <a:ext cx="318848" cy="318848"/>
              </a:xfrm>
              <a:prstGeom prst="mathPlus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33" tIns="45718" rIns="91433" bIns="45718" rtlCol="0" anchor="ctr"/>
              <a:lstStyle/>
              <a:p>
                <a:pPr algn="ctr"/>
                <a:endParaRPr lang="cs-CZ" sz="1600"/>
              </a:p>
            </p:txBody>
          </p:sp>
          <p:sp>
            <p:nvSpPr>
              <p:cNvPr id="145" name="Šipka doprava 144"/>
              <p:cNvSpPr/>
              <p:nvPr/>
            </p:nvSpPr>
            <p:spPr>
              <a:xfrm rot="5400000">
                <a:off x="4059716" y="2363010"/>
                <a:ext cx="403945" cy="286588"/>
              </a:xfrm>
              <a:prstGeom prst="rightArrow">
                <a:avLst>
                  <a:gd name="adj1" fmla="val 35909"/>
                  <a:gd name="adj2" fmla="val 50000"/>
                </a:avLst>
              </a:prstGeom>
              <a:solidFill>
                <a:srgbClr val="FFFF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33" tIns="45718" rIns="91433" bIns="45718" rtlCol="0" anchor="ctr"/>
              <a:lstStyle/>
              <a:p>
                <a:pPr algn="ctr"/>
                <a:endParaRPr lang="cs-CZ" sz="1600"/>
              </a:p>
            </p:txBody>
          </p:sp>
        </p:grpSp>
        <p:sp>
          <p:nvSpPr>
            <p:cNvPr id="101" name="Šipka doprava 100"/>
            <p:cNvSpPr/>
            <p:nvPr/>
          </p:nvSpPr>
          <p:spPr>
            <a:xfrm rot="5158728">
              <a:off x="4090124" y="3224257"/>
              <a:ext cx="403945" cy="286588"/>
            </a:xfrm>
            <a:prstGeom prst="rightArrow">
              <a:avLst>
                <a:gd name="adj1" fmla="val 35909"/>
                <a:gd name="adj2" fmla="val 50000"/>
              </a:avLst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  <p:grpSp>
          <p:nvGrpSpPr>
            <p:cNvPr id="102" name="Skupina 101"/>
            <p:cNvGrpSpPr/>
            <p:nvPr/>
          </p:nvGrpSpPr>
          <p:grpSpPr>
            <a:xfrm>
              <a:off x="3905127" y="5840324"/>
              <a:ext cx="5600029" cy="4851462"/>
              <a:chOff x="11321951" y="2160315"/>
              <a:chExt cx="5600029" cy="4851462"/>
            </a:xfrm>
          </p:grpSpPr>
          <p:sp>
            <p:nvSpPr>
              <p:cNvPr id="120" name="Volný tvar 119"/>
              <p:cNvSpPr/>
              <p:nvPr/>
            </p:nvSpPr>
            <p:spPr>
              <a:xfrm>
                <a:off x="12565615" y="4775757"/>
                <a:ext cx="3649933" cy="1042134"/>
              </a:xfrm>
              <a:custGeom>
                <a:avLst/>
                <a:gdLst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44310"/>
                  <a:gd name="connsiteX1" fmla="*/ 404037 w 2796363"/>
                  <a:gd name="connsiteY1" fmla="*/ 998136 h 1044310"/>
                  <a:gd name="connsiteX2" fmla="*/ 584791 w 2796363"/>
                  <a:gd name="connsiteY2" fmla="*/ 768040 h 1044310"/>
                  <a:gd name="connsiteX3" fmla="*/ 744279 w 2796363"/>
                  <a:gd name="connsiteY3" fmla="*/ 108821 h 1044310"/>
                  <a:gd name="connsiteX4" fmla="*/ 967563 w 2796363"/>
                  <a:gd name="connsiteY4" fmla="*/ 34393 h 1044310"/>
                  <a:gd name="connsiteX5" fmla="*/ 1329070 w 2796363"/>
                  <a:gd name="connsiteY5" fmla="*/ 459696 h 1044310"/>
                  <a:gd name="connsiteX6" fmla="*/ 1860698 w 2796363"/>
                  <a:gd name="connsiteY6" fmla="*/ 853100 h 1044310"/>
                  <a:gd name="connsiteX7" fmla="*/ 2317898 w 2796363"/>
                  <a:gd name="connsiteY7" fmla="*/ 980691 h 1044310"/>
                  <a:gd name="connsiteX8" fmla="*/ 2796363 w 2796363"/>
                  <a:gd name="connsiteY8" fmla="*/ 991324 h 1044310"/>
                  <a:gd name="connsiteX0" fmla="*/ 0 w 2782075"/>
                  <a:gd name="connsiteY0" fmla="*/ 983848 h 1015359"/>
                  <a:gd name="connsiteX1" fmla="*/ 389749 w 2782075"/>
                  <a:gd name="connsiteY1" fmla="*/ 998136 h 1015359"/>
                  <a:gd name="connsiteX2" fmla="*/ 570503 w 2782075"/>
                  <a:gd name="connsiteY2" fmla="*/ 768040 h 1015359"/>
                  <a:gd name="connsiteX3" fmla="*/ 729991 w 2782075"/>
                  <a:gd name="connsiteY3" fmla="*/ 108821 h 1015359"/>
                  <a:gd name="connsiteX4" fmla="*/ 953275 w 2782075"/>
                  <a:gd name="connsiteY4" fmla="*/ 34393 h 1015359"/>
                  <a:gd name="connsiteX5" fmla="*/ 1314782 w 2782075"/>
                  <a:gd name="connsiteY5" fmla="*/ 459696 h 1015359"/>
                  <a:gd name="connsiteX6" fmla="*/ 1846410 w 2782075"/>
                  <a:gd name="connsiteY6" fmla="*/ 853100 h 1015359"/>
                  <a:gd name="connsiteX7" fmla="*/ 2303610 w 2782075"/>
                  <a:gd name="connsiteY7" fmla="*/ 980691 h 1015359"/>
                  <a:gd name="connsiteX8" fmla="*/ 2782075 w 2782075"/>
                  <a:gd name="connsiteY8" fmla="*/ 991324 h 1015359"/>
                  <a:gd name="connsiteX0" fmla="*/ 0 w 2782075"/>
                  <a:gd name="connsiteY0" fmla="*/ 983848 h 997036"/>
                  <a:gd name="connsiteX1" fmla="*/ 408799 w 2782075"/>
                  <a:gd name="connsiteY1" fmla="*/ 962418 h 997036"/>
                  <a:gd name="connsiteX2" fmla="*/ 570503 w 2782075"/>
                  <a:gd name="connsiteY2" fmla="*/ 768040 h 997036"/>
                  <a:gd name="connsiteX3" fmla="*/ 729991 w 2782075"/>
                  <a:gd name="connsiteY3" fmla="*/ 108821 h 997036"/>
                  <a:gd name="connsiteX4" fmla="*/ 953275 w 2782075"/>
                  <a:gd name="connsiteY4" fmla="*/ 34393 h 997036"/>
                  <a:gd name="connsiteX5" fmla="*/ 1314782 w 2782075"/>
                  <a:gd name="connsiteY5" fmla="*/ 459696 h 997036"/>
                  <a:gd name="connsiteX6" fmla="*/ 1846410 w 2782075"/>
                  <a:gd name="connsiteY6" fmla="*/ 853100 h 997036"/>
                  <a:gd name="connsiteX7" fmla="*/ 2303610 w 2782075"/>
                  <a:gd name="connsiteY7" fmla="*/ 980691 h 997036"/>
                  <a:gd name="connsiteX8" fmla="*/ 2782075 w 2782075"/>
                  <a:gd name="connsiteY8" fmla="*/ 991324 h 997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82075" h="997036">
                    <a:moveTo>
                      <a:pt x="0" y="983848"/>
                    </a:moveTo>
                    <a:cubicBezTo>
                      <a:pt x="153286" y="1005999"/>
                      <a:pt x="313715" y="998386"/>
                      <a:pt x="408799" y="962418"/>
                    </a:cubicBezTo>
                    <a:cubicBezTo>
                      <a:pt x="503883" y="926450"/>
                      <a:pt x="516971" y="910306"/>
                      <a:pt x="570503" y="768040"/>
                    </a:cubicBezTo>
                    <a:cubicBezTo>
                      <a:pt x="624035" y="625774"/>
                      <a:pt x="666196" y="231095"/>
                      <a:pt x="729991" y="108821"/>
                    </a:cubicBezTo>
                    <a:cubicBezTo>
                      <a:pt x="793786" y="-13453"/>
                      <a:pt x="855810" y="-24086"/>
                      <a:pt x="953275" y="34393"/>
                    </a:cubicBezTo>
                    <a:cubicBezTo>
                      <a:pt x="1050740" y="92872"/>
                      <a:pt x="1165926" y="323245"/>
                      <a:pt x="1314782" y="459696"/>
                    </a:cubicBezTo>
                    <a:cubicBezTo>
                      <a:pt x="1463638" y="596147"/>
                      <a:pt x="1628442" y="745003"/>
                      <a:pt x="1846410" y="853100"/>
                    </a:cubicBezTo>
                    <a:cubicBezTo>
                      <a:pt x="2064378" y="961197"/>
                      <a:pt x="2147666" y="957654"/>
                      <a:pt x="2303610" y="980691"/>
                    </a:cubicBezTo>
                    <a:cubicBezTo>
                      <a:pt x="2459554" y="1003728"/>
                      <a:pt x="2620814" y="997526"/>
                      <a:pt x="2782075" y="991324"/>
                    </a:cubicBezTo>
                  </a:path>
                </a:pathLst>
              </a:custGeom>
              <a:noFill/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400"/>
              </a:p>
            </p:txBody>
          </p:sp>
          <p:sp>
            <p:nvSpPr>
              <p:cNvPr id="121" name="Volný tvar 120"/>
              <p:cNvSpPr/>
              <p:nvPr/>
            </p:nvSpPr>
            <p:spPr>
              <a:xfrm>
                <a:off x="12594862" y="4963341"/>
                <a:ext cx="3649933" cy="898699"/>
              </a:xfrm>
              <a:custGeom>
                <a:avLst/>
                <a:gdLst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44310"/>
                  <a:gd name="connsiteX1" fmla="*/ 404037 w 2796363"/>
                  <a:gd name="connsiteY1" fmla="*/ 998136 h 1044310"/>
                  <a:gd name="connsiteX2" fmla="*/ 584791 w 2796363"/>
                  <a:gd name="connsiteY2" fmla="*/ 768040 h 1044310"/>
                  <a:gd name="connsiteX3" fmla="*/ 744279 w 2796363"/>
                  <a:gd name="connsiteY3" fmla="*/ 108821 h 1044310"/>
                  <a:gd name="connsiteX4" fmla="*/ 967563 w 2796363"/>
                  <a:gd name="connsiteY4" fmla="*/ 34393 h 1044310"/>
                  <a:gd name="connsiteX5" fmla="*/ 1329070 w 2796363"/>
                  <a:gd name="connsiteY5" fmla="*/ 459696 h 1044310"/>
                  <a:gd name="connsiteX6" fmla="*/ 1860698 w 2796363"/>
                  <a:gd name="connsiteY6" fmla="*/ 853100 h 1044310"/>
                  <a:gd name="connsiteX7" fmla="*/ 2317898 w 2796363"/>
                  <a:gd name="connsiteY7" fmla="*/ 980691 h 1044310"/>
                  <a:gd name="connsiteX8" fmla="*/ 2796363 w 2796363"/>
                  <a:gd name="connsiteY8" fmla="*/ 991324 h 1044310"/>
                  <a:gd name="connsiteX0" fmla="*/ 0 w 2782075"/>
                  <a:gd name="connsiteY0" fmla="*/ 983848 h 1015359"/>
                  <a:gd name="connsiteX1" fmla="*/ 389749 w 2782075"/>
                  <a:gd name="connsiteY1" fmla="*/ 998136 h 1015359"/>
                  <a:gd name="connsiteX2" fmla="*/ 570503 w 2782075"/>
                  <a:gd name="connsiteY2" fmla="*/ 768040 h 1015359"/>
                  <a:gd name="connsiteX3" fmla="*/ 729991 w 2782075"/>
                  <a:gd name="connsiteY3" fmla="*/ 108821 h 1015359"/>
                  <a:gd name="connsiteX4" fmla="*/ 953275 w 2782075"/>
                  <a:gd name="connsiteY4" fmla="*/ 34393 h 1015359"/>
                  <a:gd name="connsiteX5" fmla="*/ 1314782 w 2782075"/>
                  <a:gd name="connsiteY5" fmla="*/ 459696 h 1015359"/>
                  <a:gd name="connsiteX6" fmla="*/ 1846410 w 2782075"/>
                  <a:gd name="connsiteY6" fmla="*/ 853100 h 1015359"/>
                  <a:gd name="connsiteX7" fmla="*/ 2303610 w 2782075"/>
                  <a:gd name="connsiteY7" fmla="*/ 980691 h 1015359"/>
                  <a:gd name="connsiteX8" fmla="*/ 2782075 w 2782075"/>
                  <a:gd name="connsiteY8" fmla="*/ 991324 h 1015359"/>
                  <a:gd name="connsiteX0" fmla="*/ 0 w 2782075"/>
                  <a:gd name="connsiteY0" fmla="*/ 983848 h 997036"/>
                  <a:gd name="connsiteX1" fmla="*/ 408799 w 2782075"/>
                  <a:gd name="connsiteY1" fmla="*/ 962418 h 997036"/>
                  <a:gd name="connsiteX2" fmla="*/ 570503 w 2782075"/>
                  <a:gd name="connsiteY2" fmla="*/ 768040 h 997036"/>
                  <a:gd name="connsiteX3" fmla="*/ 729991 w 2782075"/>
                  <a:gd name="connsiteY3" fmla="*/ 108821 h 997036"/>
                  <a:gd name="connsiteX4" fmla="*/ 953275 w 2782075"/>
                  <a:gd name="connsiteY4" fmla="*/ 34393 h 997036"/>
                  <a:gd name="connsiteX5" fmla="*/ 1314782 w 2782075"/>
                  <a:gd name="connsiteY5" fmla="*/ 459696 h 997036"/>
                  <a:gd name="connsiteX6" fmla="*/ 1846410 w 2782075"/>
                  <a:gd name="connsiteY6" fmla="*/ 853100 h 997036"/>
                  <a:gd name="connsiteX7" fmla="*/ 2303610 w 2782075"/>
                  <a:gd name="connsiteY7" fmla="*/ 980691 h 997036"/>
                  <a:gd name="connsiteX8" fmla="*/ 2782075 w 2782075"/>
                  <a:gd name="connsiteY8" fmla="*/ 991324 h 997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82075" h="997036">
                    <a:moveTo>
                      <a:pt x="0" y="983848"/>
                    </a:moveTo>
                    <a:cubicBezTo>
                      <a:pt x="153286" y="1005999"/>
                      <a:pt x="313715" y="998386"/>
                      <a:pt x="408799" y="962418"/>
                    </a:cubicBezTo>
                    <a:cubicBezTo>
                      <a:pt x="503883" y="926450"/>
                      <a:pt x="516971" y="910306"/>
                      <a:pt x="570503" y="768040"/>
                    </a:cubicBezTo>
                    <a:cubicBezTo>
                      <a:pt x="624035" y="625774"/>
                      <a:pt x="666196" y="231095"/>
                      <a:pt x="729991" y="108821"/>
                    </a:cubicBezTo>
                    <a:cubicBezTo>
                      <a:pt x="793786" y="-13453"/>
                      <a:pt x="855810" y="-24086"/>
                      <a:pt x="953275" y="34393"/>
                    </a:cubicBezTo>
                    <a:cubicBezTo>
                      <a:pt x="1050740" y="92872"/>
                      <a:pt x="1165926" y="323245"/>
                      <a:pt x="1314782" y="459696"/>
                    </a:cubicBezTo>
                    <a:cubicBezTo>
                      <a:pt x="1463638" y="596147"/>
                      <a:pt x="1628442" y="745003"/>
                      <a:pt x="1846410" y="853100"/>
                    </a:cubicBezTo>
                    <a:cubicBezTo>
                      <a:pt x="2064378" y="961197"/>
                      <a:pt x="2147666" y="957654"/>
                      <a:pt x="2303610" y="980691"/>
                    </a:cubicBezTo>
                    <a:cubicBezTo>
                      <a:pt x="2459554" y="1003728"/>
                      <a:pt x="2620814" y="997526"/>
                      <a:pt x="2782075" y="991324"/>
                    </a:cubicBezTo>
                  </a:path>
                </a:pathLst>
              </a:custGeom>
              <a:noFill/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400"/>
              </a:p>
            </p:txBody>
          </p:sp>
          <p:sp>
            <p:nvSpPr>
              <p:cNvPr id="122" name="Volný tvar 121"/>
              <p:cNvSpPr/>
              <p:nvPr/>
            </p:nvSpPr>
            <p:spPr>
              <a:xfrm>
                <a:off x="12563023" y="4413687"/>
                <a:ext cx="3649933" cy="1428984"/>
              </a:xfrm>
              <a:custGeom>
                <a:avLst/>
                <a:gdLst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44310"/>
                  <a:gd name="connsiteX1" fmla="*/ 404037 w 2796363"/>
                  <a:gd name="connsiteY1" fmla="*/ 998136 h 1044310"/>
                  <a:gd name="connsiteX2" fmla="*/ 584791 w 2796363"/>
                  <a:gd name="connsiteY2" fmla="*/ 768040 h 1044310"/>
                  <a:gd name="connsiteX3" fmla="*/ 744279 w 2796363"/>
                  <a:gd name="connsiteY3" fmla="*/ 108821 h 1044310"/>
                  <a:gd name="connsiteX4" fmla="*/ 967563 w 2796363"/>
                  <a:gd name="connsiteY4" fmla="*/ 34393 h 1044310"/>
                  <a:gd name="connsiteX5" fmla="*/ 1329070 w 2796363"/>
                  <a:gd name="connsiteY5" fmla="*/ 459696 h 1044310"/>
                  <a:gd name="connsiteX6" fmla="*/ 1860698 w 2796363"/>
                  <a:gd name="connsiteY6" fmla="*/ 853100 h 1044310"/>
                  <a:gd name="connsiteX7" fmla="*/ 2317898 w 2796363"/>
                  <a:gd name="connsiteY7" fmla="*/ 980691 h 1044310"/>
                  <a:gd name="connsiteX8" fmla="*/ 2796363 w 2796363"/>
                  <a:gd name="connsiteY8" fmla="*/ 991324 h 1044310"/>
                  <a:gd name="connsiteX0" fmla="*/ 0 w 2782075"/>
                  <a:gd name="connsiteY0" fmla="*/ 983848 h 1015359"/>
                  <a:gd name="connsiteX1" fmla="*/ 389749 w 2782075"/>
                  <a:gd name="connsiteY1" fmla="*/ 998136 h 1015359"/>
                  <a:gd name="connsiteX2" fmla="*/ 570503 w 2782075"/>
                  <a:gd name="connsiteY2" fmla="*/ 768040 h 1015359"/>
                  <a:gd name="connsiteX3" fmla="*/ 729991 w 2782075"/>
                  <a:gd name="connsiteY3" fmla="*/ 108821 h 1015359"/>
                  <a:gd name="connsiteX4" fmla="*/ 953275 w 2782075"/>
                  <a:gd name="connsiteY4" fmla="*/ 34393 h 1015359"/>
                  <a:gd name="connsiteX5" fmla="*/ 1314782 w 2782075"/>
                  <a:gd name="connsiteY5" fmla="*/ 459696 h 1015359"/>
                  <a:gd name="connsiteX6" fmla="*/ 1846410 w 2782075"/>
                  <a:gd name="connsiteY6" fmla="*/ 853100 h 1015359"/>
                  <a:gd name="connsiteX7" fmla="*/ 2303610 w 2782075"/>
                  <a:gd name="connsiteY7" fmla="*/ 980691 h 1015359"/>
                  <a:gd name="connsiteX8" fmla="*/ 2782075 w 2782075"/>
                  <a:gd name="connsiteY8" fmla="*/ 991324 h 1015359"/>
                  <a:gd name="connsiteX0" fmla="*/ 0 w 2782075"/>
                  <a:gd name="connsiteY0" fmla="*/ 983848 h 997036"/>
                  <a:gd name="connsiteX1" fmla="*/ 408799 w 2782075"/>
                  <a:gd name="connsiteY1" fmla="*/ 962418 h 997036"/>
                  <a:gd name="connsiteX2" fmla="*/ 570503 w 2782075"/>
                  <a:gd name="connsiteY2" fmla="*/ 768040 h 997036"/>
                  <a:gd name="connsiteX3" fmla="*/ 729991 w 2782075"/>
                  <a:gd name="connsiteY3" fmla="*/ 108821 h 997036"/>
                  <a:gd name="connsiteX4" fmla="*/ 953275 w 2782075"/>
                  <a:gd name="connsiteY4" fmla="*/ 34393 h 997036"/>
                  <a:gd name="connsiteX5" fmla="*/ 1314782 w 2782075"/>
                  <a:gd name="connsiteY5" fmla="*/ 459696 h 997036"/>
                  <a:gd name="connsiteX6" fmla="*/ 1846410 w 2782075"/>
                  <a:gd name="connsiteY6" fmla="*/ 853100 h 997036"/>
                  <a:gd name="connsiteX7" fmla="*/ 2303610 w 2782075"/>
                  <a:gd name="connsiteY7" fmla="*/ 980691 h 997036"/>
                  <a:gd name="connsiteX8" fmla="*/ 2782075 w 2782075"/>
                  <a:gd name="connsiteY8" fmla="*/ 991324 h 997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82075" h="997036">
                    <a:moveTo>
                      <a:pt x="0" y="983848"/>
                    </a:moveTo>
                    <a:cubicBezTo>
                      <a:pt x="153286" y="1005999"/>
                      <a:pt x="313715" y="998386"/>
                      <a:pt x="408799" y="962418"/>
                    </a:cubicBezTo>
                    <a:cubicBezTo>
                      <a:pt x="503883" y="926450"/>
                      <a:pt x="516971" y="910306"/>
                      <a:pt x="570503" y="768040"/>
                    </a:cubicBezTo>
                    <a:cubicBezTo>
                      <a:pt x="624035" y="625774"/>
                      <a:pt x="666196" y="231095"/>
                      <a:pt x="729991" y="108821"/>
                    </a:cubicBezTo>
                    <a:cubicBezTo>
                      <a:pt x="793786" y="-13453"/>
                      <a:pt x="855810" y="-24086"/>
                      <a:pt x="953275" y="34393"/>
                    </a:cubicBezTo>
                    <a:cubicBezTo>
                      <a:pt x="1050740" y="92872"/>
                      <a:pt x="1165926" y="323245"/>
                      <a:pt x="1314782" y="459696"/>
                    </a:cubicBezTo>
                    <a:cubicBezTo>
                      <a:pt x="1463638" y="596147"/>
                      <a:pt x="1628442" y="745003"/>
                      <a:pt x="1846410" y="853100"/>
                    </a:cubicBezTo>
                    <a:cubicBezTo>
                      <a:pt x="2064378" y="961197"/>
                      <a:pt x="2147666" y="957654"/>
                      <a:pt x="2303610" y="980691"/>
                    </a:cubicBezTo>
                    <a:cubicBezTo>
                      <a:pt x="2459554" y="1003728"/>
                      <a:pt x="2620814" y="997526"/>
                      <a:pt x="2782075" y="991324"/>
                    </a:cubicBezTo>
                  </a:path>
                </a:pathLst>
              </a:custGeom>
              <a:noFill/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400"/>
              </a:p>
            </p:txBody>
          </p:sp>
          <p:sp>
            <p:nvSpPr>
              <p:cNvPr id="123" name="Volný tvar 122"/>
              <p:cNvSpPr/>
              <p:nvPr/>
            </p:nvSpPr>
            <p:spPr>
              <a:xfrm>
                <a:off x="12547944" y="3820616"/>
                <a:ext cx="3649933" cy="1975287"/>
              </a:xfrm>
              <a:custGeom>
                <a:avLst/>
                <a:gdLst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44310"/>
                  <a:gd name="connsiteX1" fmla="*/ 404037 w 2796363"/>
                  <a:gd name="connsiteY1" fmla="*/ 998136 h 1044310"/>
                  <a:gd name="connsiteX2" fmla="*/ 584791 w 2796363"/>
                  <a:gd name="connsiteY2" fmla="*/ 768040 h 1044310"/>
                  <a:gd name="connsiteX3" fmla="*/ 744279 w 2796363"/>
                  <a:gd name="connsiteY3" fmla="*/ 108821 h 1044310"/>
                  <a:gd name="connsiteX4" fmla="*/ 967563 w 2796363"/>
                  <a:gd name="connsiteY4" fmla="*/ 34393 h 1044310"/>
                  <a:gd name="connsiteX5" fmla="*/ 1329070 w 2796363"/>
                  <a:gd name="connsiteY5" fmla="*/ 459696 h 1044310"/>
                  <a:gd name="connsiteX6" fmla="*/ 1860698 w 2796363"/>
                  <a:gd name="connsiteY6" fmla="*/ 853100 h 1044310"/>
                  <a:gd name="connsiteX7" fmla="*/ 2317898 w 2796363"/>
                  <a:gd name="connsiteY7" fmla="*/ 980691 h 1044310"/>
                  <a:gd name="connsiteX8" fmla="*/ 2796363 w 2796363"/>
                  <a:gd name="connsiteY8" fmla="*/ 991324 h 1044310"/>
                  <a:gd name="connsiteX0" fmla="*/ 0 w 2782075"/>
                  <a:gd name="connsiteY0" fmla="*/ 983848 h 1015359"/>
                  <a:gd name="connsiteX1" fmla="*/ 389749 w 2782075"/>
                  <a:gd name="connsiteY1" fmla="*/ 998136 h 1015359"/>
                  <a:gd name="connsiteX2" fmla="*/ 570503 w 2782075"/>
                  <a:gd name="connsiteY2" fmla="*/ 768040 h 1015359"/>
                  <a:gd name="connsiteX3" fmla="*/ 729991 w 2782075"/>
                  <a:gd name="connsiteY3" fmla="*/ 108821 h 1015359"/>
                  <a:gd name="connsiteX4" fmla="*/ 953275 w 2782075"/>
                  <a:gd name="connsiteY4" fmla="*/ 34393 h 1015359"/>
                  <a:gd name="connsiteX5" fmla="*/ 1314782 w 2782075"/>
                  <a:gd name="connsiteY5" fmla="*/ 459696 h 1015359"/>
                  <a:gd name="connsiteX6" fmla="*/ 1846410 w 2782075"/>
                  <a:gd name="connsiteY6" fmla="*/ 853100 h 1015359"/>
                  <a:gd name="connsiteX7" fmla="*/ 2303610 w 2782075"/>
                  <a:gd name="connsiteY7" fmla="*/ 980691 h 1015359"/>
                  <a:gd name="connsiteX8" fmla="*/ 2782075 w 2782075"/>
                  <a:gd name="connsiteY8" fmla="*/ 991324 h 1015359"/>
                  <a:gd name="connsiteX0" fmla="*/ 0 w 2782075"/>
                  <a:gd name="connsiteY0" fmla="*/ 983848 h 997036"/>
                  <a:gd name="connsiteX1" fmla="*/ 408799 w 2782075"/>
                  <a:gd name="connsiteY1" fmla="*/ 962418 h 997036"/>
                  <a:gd name="connsiteX2" fmla="*/ 570503 w 2782075"/>
                  <a:gd name="connsiteY2" fmla="*/ 768040 h 997036"/>
                  <a:gd name="connsiteX3" fmla="*/ 729991 w 2782075"/>
                  <a:gd name="connsiteY3" fmla="*/ 108821 h 997036"/>
                  <a:gd name="connsiteX4" fmla="*/ 953275 w 2782075"/>
                  <a:gd name="connsiteY4" fmla="*/ 34393 h 997036"/>
                  <a:gd name="connsiteX5" fmla="*/ 1314782 w 2782075"/>
                  <a:gd name="connsiteY5" fmla="*/ 459696 h 997036"/>
                  <a:gd name="connsiteX6" fmla="*/ 1846410 w 2782075"/>
                  <a:gd name="connsiteY6" fmla="*/ 853100 h 997036"/>
                  <a:gd name="connsiteX7" fmla="*/ 2303610 w 2782075"/>
                  <a:gd name="connsiteY7" fmla="*/ 980691 h 997036"/>
                  <a:gd name="connsiteX8" fmla="*/ 2782075 w 2782075"/>
                  <a:gd name="connsiteY8" fmla="*/ 991324 h 997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82075" h="997036">
                    <a:moveTo>
                      <a:pt x="0" y="983848"/>
                    </a:moveTo>
                    <a:cubicBezTo>
                      <a:pt x="153286" y="1005999"/>
                      <a:pt x="313715" y="998386"/>
                      <a:pt x="408799" y="962418"/>
                    </a:cubicBezTo>
                    <a:cubicBezTo>
                      <a:pt x="503883" y="926450"/>
                      <a:pt x="516971" y="910306"/>
                      <a:pt x="570503" y="768040"/>
                    </a:cubicBezTo>
                    <a:cubicBezTo>
                      <a:pt x="624035" y="625774"/>
                      <a:pt x="666196" y="231095"/>
                      <a:pt x="729991" y="108821"/>
                    </a:cubicBezTo>
                    <a:cubicBezTo>
                      <a:pt x="793786" y="-13453"/>
                      <a:pt x="855810" y="-24086"/>
                      <a:pt x="953275" y="34393"/>
                    </a:cubicBezTo>
                    <a:cubicBezTo>
                      <a:pt x="1050740" y="92872"/>
                      <a:pt x="1165926" y="323245"/>
                      <a:pt x="1314782" y="459696"/>
                    </a:cubicBezTo>
                    <a:cubicBezTo>
                      <a:pt x="1463638" y="596147"/>
                      <a:pt x="1628442" y="745003"/>
                      <a:pt x="1846410" y="853100"/>
                    </a:cubicBezTo>
                    <a:cubicBezTo>
                      <a:pt x="2064378" y="961197"/>
                      <a:pt x="2147666" y="957654"/>
                      <a:pt x="2303610" y="980691"/>
                    </a:cubicBezTo>
                    <a:cubicBezTo>
                      <a:pt x="2459554" y="1003728"/>
                      <a:pt x="2620814" y="997526"/>
                      <a:pt x="2782075" y="991324"/>
                    </a:cubicBezTo>
                  </a:path>
                </a:pathLst>
              </a:custGeom>
              <a:noFill/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400"/>
              </a:p>
            </p:txBody>
          </p:sp>
          <p:sp>
            <p:nvSpPr>
              <p:cNvPr id="124" name="Volný tvar 123"/>
              <p:cNvSpPr/>
              <p:nvPr/>
            </p:nvSpPr>
            <p:spPr>
              <a:xfrm>
                <a:off x="12544608" y="2160315"/>
                <a:ext cx="1090586" cy="3648220"/>
              </a:xfrm>
              <a:custGeom>
                <a:avLst/>
                <a:gdLst>
                  <a:gd name="connsiteX0" fmla="*/ 0 w 831273"/>
                  <a:gd name="connsiteY0" fmla="*/ 2945081 h 2946102"/>
                  <a:gd name="connsiteX1" fmla="*/ 368135 w 831273"/>
                  <a:gd name="connsiteY1" fmla="*/ 2921330 h 2946102"/>
                  <a:gd name="connsiteX2" fmla="*/ 546265 w 831273"/>
                  <a:gd name="connsiteY2" fmla="*/ 2778826 h 2946102"/>
                  <a:gd name="connsiteX3" fmla="*/ 617517 w 831273"/>
                  <a:gd name="connsiteY3" fmla="*/ 1781299 h 2946102"/>
                  <a:gd name="connsiteX4" fmla="*/ 748146 w 831273"/>
                  <a:gd name="connsiteY4" fmla="*/ 783771 h 2946102"/>
                  <a:gd name="connsiteX5" fmla="*/ 831273 w 831273"/>
                  <a:gd name="connsiteY5" fmla="*/ 0 h 2946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1273" h="2946102">
                    <a:moveTo>
                      <a:pt x="0" y="2945081"/>
                    </a:moveTo>
                    <a:cubicBezTo>
                      <a:pt x="138545" y="2947060"/>
                      <a:pt x="277091" y="2949039"/>
                      <a:pt x="368135" y="2921330"/>
                    </a:cubicBezTo>
                    <a:cubicBezTo>
                      <a:pt x="459179" y="2893621"/>
                      <a:pt x="504701" y="2968831"/>
                      <a:pt x="546265" y="2778826"/>
                    </a:cubicBezTo>
                    <a:cubicBezTo>
                      <a:pt x="587829" y="2588821"/>
                      <a:pt x="583870" y="2113808"/>
                      <a:pt x="617517" y="1781299"/>
                    </a:cubicBezTo>
                    <a:cubicBezTo>
                      <a:pt x="651164" y="1448790"/>
                      <a:pt x="712520" y="1080654"/>
                      <a:pt x="748146" y="783771"/>
                    </a:cubicBezTo>
                    <a:cubicBezTo>
                      <a:pt x="783772" y="486888"/>
                      <a:pt x="807522" y="243444"/>
                      <a:pt x="831273" y="0"/>
                    </a:cubicBezTo>
                  </a:path>
                </a:pathLst>
              </a:custGeom>
              <a:noFill/>
              <a:ln w="571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600"/>
              </a:p>
            </p:txBody>
          </p:sp>
          <p:sp>
            <p:nvSpPr>
              <p:cNvPr id="125" name="TextovéPole 124"/>
              <p:cNvSpPr txBox="1"/>
              <p:nvPr/>
            </p:nvSpPr>
            <p:spPr>
              <a:xfrm>
                <a:off x="11321951" y="3242658"/>
                <a:ext cx="1619523" cy="5113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800"/>
                  </a:lnSpc>
                </a:pPr>
                <a:r>
                  <a:rPr lang="cs-CZ" sz="1600" dirty="0"/>
                  <a:t> </a:t>
                </a:r>
                <a:r>
                  <a:rPr lang="cs-CZ" b="1" dirty="0"/>
                  <a:t>práh</a:t>
                </a:r>
                <a:r>
                  <a:rPr lang="cs-CZ" dirty="0"/>
                  <a:t> -55</a:t>
                </a:r>
                <a:endParaRPr lang="cs-CZ" sz="3200" b="1" dirty="0"/>
              </a:p>
            </p:txBody>
          </p:sp>
          <p:sp>
            <p:nvSpPr>
              <p:cNvPr id="126" name="TextovéPole 125"/>
              <p:cNvSpPr txBox="1"/>
              <p:nvPr/>
            </p:nvSpPr>
            <p:spPr>
              <a:xfrm>
                <a:off x="14516688" y="3744741"/>
                <a:ext cx="2098405" cy="91620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sz="1600" dirty="0"/>
                  <a:t>zvyšující se souhrnný PSP</a:t>
                </a:r>
              </a:p>
            </p:txBody>
          </p:sp>
          <p:sp>
            <p:nvSpPr>
              <p:cNvPr id="127" name="Volný tvar 126"/>
              <p:cNvSpPr/>
              <p:nvPr/>
            </p:nvSpPr>
            <p:spPr>
              <a:xfrm flipV="1">
                <a:off x="12607371" y="5868444"/>
                <a:ext cx="3649933" cy="444545"/>
              </a:xfrm>
              <a:custGeom>
                <a:avLst/>
                <a:gdLst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44310"/>
                  <a:gd name="connsiteX1" fmla="*/ 404037 w 2796363"/>
                  <a:gd name="connsiteY1" fmla="*/ 998136 h 1044310"/>
                  <a:gd name="connsiteX2" fmla="*/ 584791 w 2796363"/>
                  <a:gd name="connsiteY2" fmla="*/ 768040 h 1044310"/>
                  <a:gd name="connsiteX3" fmla="*/ 744279 w 2796363"/>
                  <a:gd name="connsiteY3" fmla="*/ 108821 h 1044310"/>
                  <a:gd name="connsiteX4" fmla="*/ 967563 w 2796363"/>
                  <a:gd name="connsiteY4" fmla="*/ 34393 h 1044310"/>
                  <a:gd name="connsiteX5" fmla="*/ 1329070 w 2796363"/>
                  <a:gd name="connsiteY5" fmla="*/ 459696 h 1044310"/>
                  <a:gd name="connsiteX6" fmla="*/ 1860698 w 2796363"/>
                  <a:gd name="connsiteY6" fmla="*/ 853100 h 1044310"/>
                  <a:gd name="connsiteX7" fmla="*/ 2317898 w 2796363"/>
                  <a:gd name="connsiteY7" fmla="*/ 980691 h 1044310"/>
                  <a:gd name="connsiteX8" fmla="*/ 2796363 w 2796363"/>
                  <a:gd name="connsiteY8" fmla="*/ 991324 h 1044310"/>
                  <a:gd name="connsiteX0" fmla="*/ 0 w 2782075"/>
                  <a:gd name="connsiteY0" fmla="*/ 983848 h 1015359"/>
                  <a:gd name="connsiteX1" fmla="*/ 389749 w 2782075"/>
                  <a:gd name="connsiteY1" fmla="*/ 998136 h 1015359"/>
                  <a:gd name="connsiteX2" fmla="*/ 570503 w 2782075"/>
                  <a:gd name="connsiteY2" fmla="*/ 768040 h 1015359"/>
                  <a:gd name="connsiteX3" fmla="*/ 729991 w 2782075"/>
                  <a:gd name="connsiteY3" fmla="*/ 108821 h 1015359"/>
                  <a:gd name="connsiteX4" fmla="*/ 953275 w 2782075"/>
                  <a:gd name="connsiteY4" fmla="*/ 34393 h 1015359"/>
                  <a:gd name="connsiteX5" fmla="*/ 1314782 w 2782075"/>
                  <a:gd name="connsiteY5" fmla="*/ 459696 h 1015359"/>
                  <a:gd name="connsiteX6" fmla="*/ 1846410 w 2782075"/>
                  <a:gd name="connsiteY6" fmla="*/ 853100 h 1015359"/>
                  <a:gd name="connsiteX7" fmla="*/ 2303610 w 2782075"/>
                  <a:gd name="connsiteY7" fmla="*/ 980691 h 1015359"/>
                  <a:gd name="connsiteX8" fmla="*/ 2782075 w 2782075"/>
                  <a:gd name="connsiteY8" fmla="*/ 991324 h 1015359"/>
                  <a:gd name="connsiteX0" fmla="*/ 0 w 2782075"/>
                  <a:gd name="connsiteY0" fmla="*/ 983848 h 997036"/>
                  <a:gd name="connsiteX1" fmla="*/ 408799 w 2782075"/>
                  <a:gd name="connsiteY1" fmla="*/ 962418 h 997036"/>
                  <a:gd name="connsiteX2" fmla="*/ 570503 w 2782075"/>
                  <a:gd name="connsiteY2" fmla="*/ 768040 h 997036"/>
                  <a:gd name="connsiteX3" fmla="*/ 729991 w 2782075"/>
                  <a:gd name="connsiteY3" fmla="*/ 108821 h 997036"/>
                  <a:gd name="connsiteX4" fmla="*/ 953275 w 2782075"/>
                  <a:gd name="connsiteY4" fmla="*/ 34393 h 997036"/>
                  <a:gd name="connsiteX5" fmla="*/ 1314782 w 2782075"/>
                  <a:gd name="connsiteY5" fmla="*/ 459696 h 997036"/>
                  <a:gd name="connsiteX6" fmla="*/ 1846410 w 2782075"/>
                  <a:gd name="connsiteY6" fmla="*/ 853100 h 997036"/>
                  <a:gd name="connsiteX7" fmla="*/ 2303610 w 2782075"/>
                  <a:gd name="connsiteY7" fmla="*/ 980691 h 997036"/>
                  <a:gd name="connsiteX8" fmla="*/ 2782075 w 2782075"/>
                  <a:gd name="connsiteY8" fmla="*/ 991324 h 997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82075" h="997036">
                    <a:moveTo>
                      <a:pt x="0" y="983848"/>
                    </a:moveTo>
                    <a:cubicBezTo>
                      <a:pt x="153286" y="1005999"/>
                      <a:pt x="313715" y="998386"/>
                      <a:pt x="408799" y="962418"/>
                    </a:cubicBezTo>
                    <a:cubicBezTo>
                      <a:pt x="503883" y="926450"/>
                      <a:pt x="516971" y="910306"/>
                      <a:pt x="570503" y="768040"/>
                    </a:cubicBezTo>
                    <a:cubicBezTo>
                      <a:pt x="624035" y="625774"/>
                      <a:pt x="666196" y="231095"/>
                      <a:pt x="729991" y="108821"/>
                    </a:cubicBezTo>
                    <a:cubicBezTo>
                      <a:pt x="793786" y="-13453"/>
                      <a:pt x="855810" y="-24086"/>
                      <a:pt x="953275" y="34393"/>
                    </a:cubicBezTo>
                    <a:cubicBezTo>
                      <a:pt x="1050740" y="92872"/>
                      <a:pt x="1165926" y="323245"/>
                      <a:pt x="1314782" y="459696"/>
                    </a:cubicBezTo>
                    <a:cubicBezTo>
                      <a:pt x="1463638" y="596147"/>
                      <a:pt x="1628442" y="745003"/>
                      <a:pt x="1846410" y="853100"/>
                    </a:cubicBezTo>
                    <a:cubicBezTo>
                      <a:pt x="2064378" y="961197"/>
                      <a:pt x="2147666" y="957654"/>
                      <a:pt x="2303610" y="980691"/>
                    </a:cubicBezTo>
                    <a:cubicBezTo>
                      <a:pt x="2459554" y="1003728"/>
                      <a:pt x="2620814" y="997526"/>
                      <a:pt x="2782075" y="991324"/>
                    </a:cubicBezTo>
                  </a:path>
                </a:pathLst>
              </a:custGeom>
              <a:noFill/>
              <a:ln w="28575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400"/>
              </a:p>
            </p:txBody>
          </p:sp>
          <p:sp>
            <p:nvSpPr>
              <p:cNvPr id="128" name="TextovéPole 127"/>
              <p:cNvSpPr txBox="1"/>
              <p:nvPr/>
            </p:nvSpPr>
            <p:spPr>
              <a:xfrm>
                <a:off x="13451711" y="5822086"/>
                <a:ext cx="1180568" cy="5304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sz="1600" dirty="0"/>
                  <a:t>IPSP</a:t>
                </a:r>
              </a:p>
            </p:txBody>
          </p:sp>
          <p:sp>
            <p:nvSpPr>
              <p:cNvPr id="129" name="TextovéPole 128"/>
              <p:cNvSpPr txBox="1"/>
              <p:nvPr/>
            </p:nvSpPr>
            <p:spPr>
              <a:xfrm>
                <a:off x="13574532" y="2757334"/>
                <a:ext cx="2380742" cy="5304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sz="1600" dirty="0"/>
                  <a:t>akční potenciál</a:t>
                </a:r>
              </a:p>
            </p:txBody>
          </p:sp>
          <p:sp>
            <p:nvSpPr>
              <p:cNvPr id="130" name="TextovéPole 129"/>
              <p:cNvSpPr txBox="1"/>
              <p:nvPr/>
            </p:nvSpPr>
            <p:spPr>
              <a:xfrm>
                <a:off x="15315978" y="6428035"/>
                <a:ext cx="1606002" cy="57865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dirty="0"/>
                  <a:t>čas (</a:t>
                </a:r>
                <a:r>
                  <a:rPr lang="cs-CZ" dirty="0" err="1"/>
                  <a:t>ms</a:t>
                </a:r>
                <a:r>
                  <a:rPr lang="cs-CZ" dirty="0"/>
                  <a:t>)</a:t>
                </a:r>
              </a:p>
            </p:txBody>
          </p:sp>
          <p:cxnSp>
            <p:nvCxnSpPr>
              <p:cNvPr id="131" name="Přímá spojnice 130"/>
              <p:cNvCxnSpPr/>
              <p:nvPr/>
            </p:nvCxnSpPr>
            <p:spPr>
              <a:xfrm>
                <a:off x="12544608" y="3214686"/>
                <a:ext cx="3336" cy="3265485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2" name="Přímá spojnice 131"/>
              <p:cNvCxnSpPr/>
              <p:nvPr/>
            </p:nvCxnSpPr>
            <p:spPr>
              <a:xfrm flipH="1">
                <a:off x="12560440" y="6470795"/>
                <a:ext cx="3684355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3" name="TextovéPole 132"/>
              <p:cNvSpPr txBox="1"/>
              <p:nvPr/>
            </p:nvSpPr>
            <p:spPr>
              <a:xfrm>
                <a:off x="11339376" y="2423275"/>
                <a:ext cx="1653753" cy="101264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dirty="0"/>
                  <a:t>napětí (</a:t>
                </a:r>
                <a:r>
                  <a:rPr lang="cs-CZ" dirty="0" err="1"/>
                  <a:t>mV</a:t>
                </a:r>
                <a:r>
                  <a:rPr lang="cs-CZ" dirty="0"/>
                  <a:t>)</a:t>
                </a:r>
              </a:p>
            </p:txBody>
          </p:sp>
          <p:sp>
            <p:nvSpPr>
              <p:cNvPr id="134" name="TextovéPole 133"/>
              <p:cNvSpPr txBox="1"/>
              <p:nvPr/>
            </p:nvSpPr>
            <p:spPr>
              <a:xfrm>
                <a:off x="11926242" y="5836016"/>
                <a:ext cx="1120968" cy="57865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dirty="0"/>
                  <a:t>-90</a:t>
                </a:r>
              </a:p>
            </p:txBody>
          </p:sp>
          <p:sp>
            <p:nvSpPr>
              <p:cNvPr id="135" name="TextovéPole 134"/>
              <p:cNvSpPr txBox="1"/>
              <p:nvPr/>
            </p:nvSpPr>
            <p:spPr>
              <a:xfrm>
                <a:off x="12790216" y="6433124"/>
                <a:ext cx="750590" cy="57865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dirty="0"/>
                  <a:t>0</a:t>
                </a:r>
              </a:p>
            </p:txBody>
          </p:sp>
          <p:sp>
            <p:nvSpPr>
              <p:cNvPr id="136" name="TextovéPole 135"/>
              <p:cNvSpPr txBox="1"/>
              <p:nvPr/>
            </p:nvSpPr>
            <p:spPr>
              <a:xfrm>
                <a:off x="13466758" y="6433124"/>
                <a:ext cx="750590" cy="57865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dirty="0"/>
                  <a:t>2</a:t>
                </a:r>
              </a:p>
            </p:txBody>
          </p:sp>
          <p:sp>
            <p:nvSpPr>
              <p:cNvPr id="137" name="TextovéPole 136"/>
              <p:cNvSpPr txBox="1"/>
              <p:nvPr/>
            </p:nvSpPr>
            <p:spPr>
              <a:xfrm>
                <a:off x="14143302" y="6433124"/>
                <a:ext cx="750590" cy="57865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dirty="0"/>
                  <a:t>4</a:t>
                </a:r>
              </a:p>
            </p:txBody>
          </p:sp>
          <p:sp>
            <p:nvSpPr>
              <p:cNvPr id="138" name="TextovéPole 137"/>
              <p:cNvSpPr txBox="1"/>
              <p:nvPr/>
            </p:nvSpPr>
            <p:spPr>
              <a:xfrm>
                <a:off x="14819843" y="6433124"/>
                <a:ext cx="750590" cy="57865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dirty="0"/>
                  <a:t>6</a:t>
                </a:r>
              </a:p>
            </p:txBody>
          </p:sp>
          <p:sp>
            <p:nvSpPr>
              <p:cNvPr id="139" name="TextovéPole 138"/>
              <p:cNvSpPr txBox="1"/>
              <p:nvPr/>
            </p:nvSpPr>
            <p:spPr>
              <a:xfrm>
                <a:off x="11926242" y="4625741"/>
                <a:ext cx="1120968" cy="57865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dirty="0"/>
                  <a:t>-70</a:t>
                </a:r>
              </a:p>
            </p:txBody>
          </p:sp>
          <p:cxnSp>
            <p:nvCxnSpPr>
              <p:cNvPr id="140" name="Přímá spojnice 139"/>
              <p:cNvCxnSpPr/>
              <p:nvPr/>
            </p:nvCxnSpPr>
            <p:spPr>
              <a:xfrm flipH="1">
                <a:off x="12579283" y="3436862"/>
                <a:ext cx="3447795" cy="0"/>
              </a:xfrm>
              <a:prstGeom prst="line">
                <a:avLst/>
              </a:prstGeom>
              <a:ln w="19050">
                <a:solidFill>
                  <a:srgbClr val="0000FF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3" name="TextovéPole 102"/>
            <p:cNvSpPr txBox="1"/>
            <p:nvPr/>
          </p:nvSpPr>
          <p:spPr>
            <a:xfrm>
              <a:off x="6401174" y="2775931"/>
              <a:ext cx="1430306" cy="916194"/>
            </a:xfrm>
            <a:prstGeom prst="rect">
              <a:avLst/>
            </a:prstGeom>
            <a:noFill/>
          </p:spPr>
          <p:txBody>
            <a:bodyPr wrap="square" lIns="91433" tIns="45718" rIns="91433" bIns="45718" rtlCol="0">
              <a:spAutoFit/>
            </a:bodyPr>
            <a:lstStyle/>
            <a:p>
              <a:r>
                <a:rPr lang="cs-CZ" sz="1600" dirty="0"/>
                <a:t>inhibiční synapse</a:t>
              </a:r>
            </a:p>
          </p:txBody>
        </p:sp>
        <p:grpSp>
          <p:nvGrpSpPr>
            <p:cNvPr id="104" name="Skupina 103"/>
            <p:cNvGrpSpPr/>
            <p:nvPr/>
          </p:nvGrpSpPr>
          <p:grpSpPr>
            <a:xfrm rot="10387023">
              <a:off x="5543640" y="2898990"/>
              <a:ext cx="1067338" cy="1203160"/>
              <a:chOff x="5773522" y="1255044"/>
              <a:chExt cx="1067338" cy="1203160"/>
            </a:xfrm>
          </p:grpSpPr>
          <p:sp>
            <p:nvSpPr>
              <p:cNvPr id="117" name="Minus 116"/>
              <p:cNvSpPr/>
              <p:nvPr/>
            </p:nvSpPr>
            <p:spPr>
              <a:xfrm flipH="1">
                <a:off x="6522012" y="1394785"/>
                <a:ext cx="318848" cy="227748"/>
              </a:xfrm>
              <a:prstGeom prst="mathMinus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33" tIns="45718" rIns="91433" bIns="45718" rtlCol="0" anchor="ctr"/>
              <a:lstStyle/>
              <a:p>
                <a:pPr algn="ctr"/>
                <a:endParaRPr lang="cs-CZ" sz="1600"/>
              </a:p>
            </p:txBody>
          </p:sp>
          <p:sp>
            <p:nvSpPr>
              <p:cNvPr id="118" name="Volný tvar 117"/>
              <p:cNvSpPr/>
              <p:nvPr/>
            </p:nvSpPr>
            <p:spPr>
              <a:xfrm rot="11078610">
                <a:off x="5773522" y="1255044"/>
                <a:ext cx="802885" cy="1015264"/>
              </a:xfrm>
              <a:custGeom>
                <a:avLst/>
                <a:gdLst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65492 w 633009"/>
                  <a:gd name="connsiteY3" fmla="*/ 402431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50056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332192 w 633009"/>
                  <a:gd name="connsiteY16" fmla="*/ 1257577 h 1794064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90787 w 633009"/>
                  <a:gd name="connsiteY2" fmla="*/ 1558284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90787 w 633009"/>
                  <a:gd name="connsiteY2" fmla="*/ 1558284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190787 w 633009"/>
                  <a:gd name="connsiteY2" fmla="*/ 1558284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5816 w 633009"/>
                  <a:gd name="connsiteY3" fmla="*/ 162076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5816 w 633009"/>
                  <a:gd name="connsiteY3" fmla="*/ 162076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5816 w 633009"/>
                  <a:gd name="connsiteY3" fmla="*/ 162076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1715 w 633009"/>
                  <a:gd name="connsiteY3" fmla="*/ 162858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3009" h="1794064">
                    <a:moveTo>
                      <a:pt x="140807" y="0"/>
                    </a:moveTo>
                    <a:cubicBezTo>
                      <a:pt x="152118" y="86915"/>
                      <a:pt x="215075" y="906139"/>
                      <a:pt x="225450" y="1162758"/>
                    </a:cubicBezTo>
                    <a:cubicBezTo>
                      <a:pt x="235825" y="1419377"/>
                      <a:pt x="220348" y="1462075"/>
                      <a:pt x="203059" y="1539712"/>
                    </a:cubicBezTo>
                    <a:cubicBezTo>
                      <a:pt x="185770" y="1617349"/>
                      <a:pt x="154361" y="1606443"/>
                      <a:pt x="121715" y="1628582"/>
                    </a:cubicBezTo>
                    <a:cubicBezTo>
                      <a:pt x="89069" y="1650721"/>
                      <a:pt x="58590" y="1671042"/>
                      <a:pt x="39298" y="1688583"/>
                    </a:cubicBezTo>
                    <a:cubicBezTo>
                      <a:pt x="20006" y="1706124"/>
                      <a:pt x="9930" y="1719143"/>
                      <a:pt x="5961" y="1733827"/>
                    </a:cubicBezTo>
                    <a:cubicBezTo>
                      <a:pt x="1992" y="1748511"/>
                      <a:pt x="-9120" y="1767164"/>
                      <a:pt x="15486" y="1776689"/>
                    </a:cubicBezTo>
                    <a:cubicBezTo>
                      <a:pt x="40092" y="1786214"/>
                      <a:pt x="82161" y="1788596"/>
                      <a:pt x="153598" y="1790977"/>
                    </a:cubicBezTo>
                    <a:cubicBezTo>
                      <a:pt x="225035" y="1793358"/>
                      <a:pt x="367117" y="1796533"/>
                      <a:pt x="444111" y="1790977"/>
                    </a:cubicBezTo>
                    <a:cubicBezTo>
                      <a:pt x="521105" y="1785421"/>
                      <a:pt x="585796" y="1771530"/>
                      <a:pt x="615561" y="1757639"/>
                    </a:cubicBezTo>
                    <a:cubicBezTo>
                      <a:pt x="645326" y="1743748"/>
                      <a:pt x="629451" y="1722714"/>
                      <a:pt x="622704" y="1707633"/>
                    </a:cubicBezTo>
                    <a:cubicBezTo>
                      <a:pt x="615957" y="1692552"/>
                      <a:pt x="600479" y="1683027"/>
                      <a:pt x="575079" y="1667152"/>
                    </a:cubicBezTo>
                    <a:cubicBezTo>
                      <a:pt x="549679" y="1651277"/>
                      <a:pt x="507213" y="1629846"/>
                      <a:pt x="470304" y="1612383"/>
                    </a:cubicBezTo>
                    <a:cubicBezTo>
                      <a:pt x="433395" y="1594920"/>
                      <a:pt x="375451" y="1587380"/>
                      <a:pt x="353623" y="1562377"/>
                    </a:cubicBezTo>
                    <a:cubicBezTo>
                      <a:pt x="331795" y="1537374"/>
                      <a:pt x="341717" y="1505227"/>
                      <a:pt x="339336" y="1462364"/>
                    </a:cubicBezTo>
                    <a:cubicBezTo>
                      <a:pt x="336955" y="1419502"/>
                      <a:pt x="348667" y="1547846"/>
                      <a:pt x="339336" y="1305202"/>
                    </a:cubicBezTo>
                    <a:cubicBezTo>
                      <a:pt x="330005" y="1062558"/>
                      <a:pt x="286327" y="13247"/>
                      <a:pt x="283351" y="6500"/>
                    </a:cubicBezTo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600"/>
              </a:p>
            </p:txBody>
          </p:sp>
          <p:sp>
            <p:nvSpPr>
              <p:cNvPr id="119" name="Šipka doprava 118"/>
              <p:cNvSpPr/>
              <p:nvPr/>
            </p:nvSpPr>
            <p:spPr>
              <a:xfrm rot="16200000">
                <a:off x="6099207" y="2156226"/>
                <a:ext cx="293778" cy="310177"/>
              </a:xfrm>
              <a:prstGeom prst="rightArrow">
                <a:avLst>
                  <a:gd name="adj1" fmla="val 35909"/>
                  <a:gd name="adj2" fmla="val 50000"/>
                </a:avLst>
              </a:prstGeom>
              <a:solidFill>
                <a:srgbClr val="FFFF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33" tIns="45718" rIns="91433" bIns="45718" rtlCol="0" anchor="ctr"/>
              <a:lstStyle/>
              <a:p>
                <a:pPr algn="ctr"/>
                <a:endParaRPr lang="cs-CZ" sz="1600"/>
              </a:p>
            </p:txBody>
          </p:sp>
        </p:grpSp>
        <p:cxnSp>
          <p:nvCxnSpPr>
            <p:cNvPr id="105" name="Přímá spojnice se šipkou 104"/>
            <p:cNvCxnSpPr>
              <a:cxnSpLocks/>
            </p:cNvCxnSpPr>
            <p:nvPr/>
          </p:nvCxnSpPr>
          <p:spPr>
            <a:xfrm>
              <a:off x="9727208" y="4475166"/>
              <a:ext cx="275976" cy="887398"/>
            </a:xfrm>
            <a:prstGeom prst="straightConnector1">
              <a:avLst/>
            </a:prstGeom>
            <a:ln w="57150">
              <a:solidFill>
                <a:schemeClr val="bg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Přímá spojnice se šipkou 105"/>
            <p:cNvCxnSpPr>
              <a:cxnSpLocks/>
            </p:cNvCxnSpPr>
            <p:nvPr/>
          </p:nvCxnSpPr>
          <p:spPr>
            <a:xfrm>
              <a:off x="10369252" y="6400157"/>
              <a:ext cx="551952" cy="637362"/>
            </a:xfrm>
            <a:prstGeom prst="straightConnector1">
              <a:avLst/>
            </a:prstGeom>
            <a:ln w="57150">
              <a:solidFill>
                <a:schemeClr val="bg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Přímá spojnice se šipkou 106"/>
            <p:cNvCxnSpPr>
              <a:cxnSpLocks/>
            </p:cNvCxnSpPr>
            <p:nvPr/>
          </p:nvCxnSpPr>
          <p:spPr>
            <a:xfrm>
              <a:off x="11560824" y="7140788"/>
              <a:ext cx="576190" cy="454649"/>
            </a:xfrm>
            <a:prstGeom prst="straightConnector1">
              <a:avLst/>
            </a:prstGeom>
            <a:ln w="57150">
              <a:solidFill>
                <a:schemeClr val="bg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" name="Šipka doprava 107"/>
            <p:cNvSpPr/>
            <p:nvPr/>
          </p:nvSpPr>
          <p:spPr>
            <a:xfrm rot="4607288">
              <a:off x="12719848" y="9693832"/>
              <a:ext cx="1616871" cy="1084651"/>
            </a:xfrm>
            <a:prstGeom prst="rightArrow">
              <a:avLst>
                <a:gd name="adj1" fmla="val 35909"/>
                <a:gd name="adj2" fmla="val 50000"/>
              </a:avLst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  <p:sp>
          <p:nvSpPr>
            <p:cNvPr id="109" name="TextovéPole 108"/>
            <p:cNvSpPr txBox="1">
              <a:spLocks/>
            </p:cNvSpPr>
            <p:nvPr/>
          </p:nvSpPr>
          <p:spPr>
            <a:xfrm>
              <a:off x="12169571" y="7487786"/>
              <a:ext cx="1571663" cy="1301963"/>
            </a:xfrm>
            <a:prstGeom prst="rect">
              <a:avLst/>
            </a:prstGeom>
            <a:noFill/>
          </p:spPr>
          <p:txBody>
            <a:bodyPr wrap="square" lIns="91433" tIns="45718" rIns="91433" bIns="45718" rtlCol="0">
              <a:spAutoFit/>
            </a:bodyPr>
            <a:lstStyle/>
            <a:p>
              <a:pPr algn="ctr"/>
              <a:r>
                <a:rPr lang="cs-CZ" sz="1600" dirty="0">
                  <a:solidFill>
                    <a:schemeClr val="bg1"/>
                  </a:solidFill>
                </a:rPr>
                <a:t>iniciální segment axonu</a:t>
              </a:r>
            </a:p>
          </p:txBody>
        </p:sp>
        <p:sp>
          <p:nvSpPr>
            <p:cNvPr id="110" name="TextovéPole 109"/>
            <p:cNvSpPr txBox="1"/>
            <p:nvPr/>
          </p:nvSpPr>
          <p:spPr>
            <a:xfrm>
              <a:off x="11235501" y="9200261"/>
              <a:ext cx="1803028" cy="1301963"/>
            </a:xfrm>
            <a:prstGeom prst="rect">
              <a:avLst/>
            </a:prstGeom>
            <a:noFill/>
          </p:spPr>
          <p:txBody>
            <a:bodyPr wrap="square" lIns="91433" tIns="45718" rIns="91433" bIns="45718" rtlCol="0">
              <a:spAutoFit/>
            </a:bodyPr>
            <a:lstStyle/>
            <a:p>
              <a:r>
                <a:rPr lang="cs-CZ" sz="1600" dirty="0"/>
                <a:t>vzniklý akční potenciál</a:t>
              </a:r>
            </a:p>
          </p:txBody>
        </p:sp>
        <p:sp>
          <p:nvSpPr>
            <p:cNvPr id="111" name="Volný tvar 110"/>
            <p:cNvSpPr/>
            <p:nvPr/>
          </p:nvSpPr>
          <p:spPr>
            <a:xfrm>
              <a:off x="5157012" y="8808188"/>
              <a:ext cx="3649933" cy="760133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sz="1400"/>
            </a:p>
          </p:txBody>
        </p:sp>
        <p:sp>
          <p:nvSpPr>
            <p:cNvPr id="112" name="Volný tvar 111"/>
            <p:cNvSpPr/>
            <p:nvPr/>
          </p:nvSpPr>
          <p:spPr>
            <a:xfrm>
              <a:off x="5153144" y="8755630"/>
              <a:ext cx="3649933" cy="760133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sz="1400"/>
            </a:p>
          </p:txBody>
        </p:sp>
        <p:sp>
          <p:nvSpPr>
            <p:cNvPr id="113" name="Volný tvar 112"/>
            <p:cNvSpPr/>
            <p:nvPr/>
          </p:nvSpPr>
          <p:spPr>
            <a:xfrm>
              <a:off x="5151752" y="8708332"/>
              <a:ext cx="3649933" cy="760133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sz="1400"/>
            </a:p>
          </p:txBody>
        </p:sp>
        <p:sp>
          <p:nvSpPr>
            <p:cNvPr id="114" name="Volný tvar 113"/>
            <p:cNvSpPr/>
            <p:nvPr/>
          </p:nvSpPr>
          <p:spPr>
            <a:xfrm>
              <a:off x="5151752" y="8676800"/>
              <a:ext cx="3649933" cy="760133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sz="1400"/>
            </a:p>
          </p:txBody>
        </p:sp>
        <p:sp>
          <p:nvSpPr>
            <p:cNvPr id="115" name="Volný tvar 114"/>
            <p:cNvSpPr/>
            <p:nvPr/>
          </p:nvSpPr>
          <p:spPr>
            <a:xfrm>
              <a:off x="5167518" y="8809712"/>
              <a:ext cx="3649933" cy="737583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sz="1400"/>
            </a:p>
          </p:txBody>
        </p:sp>
        <p:sp>
          <p:nvSpPr>
            <p:cNvPr id="116" name="Volný tvar 115"/>
            <p:cNvSpPr/>
            <p:nvPr/>
          </p:nvSpPr>
          <p:spPr>
            <a:xfrm>
              <a:off x="5151752" y="8872776"/>
              <a:ext cx="3649933" cy="658753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sz="1400"/>
            </a:p>
          </p:txBody>
        </p:sp>
      </p:grpSp>
    </p:spTree>
    <p:extLst>
      <p:ext uri="{BB962C8B-B14F-4D97-AF65-F5344CB8AC3E}">
        <p14:creationId xmlns:p14="http://schemas.microsoft.com/office/powerpoint/2010/main" val="1362594422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Skupina 73"/>
          <p:cNvGrpSpPr/>
          <p:nvPr/>
        </p:nvGrpSpPr>
        <p:grpSpPr>
          <a:xfrm>
            <a:off x="539552" y="3022962"/>
            <a:ext cx="4422538" cy="3070334"/>
            <a:chOff x="1881537" y="2663743"/>
            <a:chExt cx="4422538" cy="3070334"/>
          </a:xfrm>
        </p:grpSpPr>
        <p:grpSp>
          <p:nvGrpSpPr>
            <p:cNvPr id="28" name="Skupina 27"/>
            <p:cNvGrpSpPr/>
            <p:nvPr/>
          </p:nvGrpSpPr>
          <p:grpSpPr>
            <a:xfrm rot="2498701">
              <a:off x="2349679" y="2694351"/>
              <a:ext cx="1510420" cy="540000"/>
              <a:chOff x="3551575" y="4509118"/>
              <a:chExt cx="2883269" cy="576064"/>
            </a:xfrm>
          </p:grpSpPr>
          <p:grpSp>
            <p:nvGrpSpPr>
              <p:cNvPr id="44" name="Skupina 43"/>
              <p:cNvGrpSpPr/>
              <p:nvPr/>
            </p:nvGrpSpPr>
            <p:grpSpPr>
              <a:xfrm rot="16473118">
                <a:off x="4987526" y="3594224"/>
                <a:ext cx="440001" cy="2454635"/>
                <a:chOff x="6219153" y="-250638"/>
                <a:chExt cx="644636" cy="1877420"/>
              </a:xfrm>
            </p:grpSpPr>
            <p:sp>
              <p:nvSpPr>
                <p:cNvPr id="46" name="Volný tvar 45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47" name="Volný tvar 46"/>
                <p:cNvSpPr/>
                <p:nvPr/>
              </p:nvSpPr>
              <p:spPr>
                <a:xfrm rot="217609">
                  <a:off x="6229831" y="-250638"/>
                  <a:ext cx="633958" cy="1794059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31618 w 633009"/>
                    <a:gd name="connsiteY12" fmla="*/ 1634088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958"/>
                    <a:gd name="connsiteY0" fmla="*/ 0 h 1794064"/>
                    <a:gd name="connsiteX1" fmla="*/ 229630 w 633958"/>
                    <a:gd name="connsiteY1" fmla="*/ 1257839 h 1794064"/>
                    <a:gd name="connsiteX2" fmla="*/ 203349 w 633958"/>
                    <a:gd name="connsiteY2" fmla="*/ 1555747 h 1794064"/>
                    <a:gd name="connsiteX3" fmla="*/ 161340 w 633958"/>
                    <a:gd name="connsiteY3" fmla="*/ 1641593 h 1794064"/>
                    <a:gd name="connsiteX4" fmla="*/ 39298 w 633958"/>
                    <a:gd name="connsiteY4" fmla="*/ 1688583 h 1794064"/>
                    <a:gd name="connsiteX5" fmla="*/ 5961 w 633958"/>
                    <a:gd name="connsiteY5" fmla="*/ 1733827 h 1794064"/>
                    <a:gd name="connsiteX6" fmla="*/ 15486 w 633958"/>
                    <a:gd name="connsiteY6" fmla="*/ 1776689 h 1794064"/>
                    <a:gd name="connsiteX7" fmla="*/ 153598 w 633958"/>
                    <a:gd name="connsiteY7" fmla="*/ 1790977 h 1794064"/>
                    <a:gd name="connsiteX8" fmla="*/ 444111 w 633958"/>
                    <a:gd name="connsiteY8" fmla="*/ 1790977 h 1794064"/>
                    <a:gd name="connsiteX9" fmla="*/ 615561 w 633958"/>
                    <a:gd name="connsiteY9" fmla="*/ 1757639 h 1794064"/>
                    <a:gd name="connsiteX10" fmla="*/ 622704 w 633958"/>
                    <a:gd name="connsiteY10" fmla="*/ 1707633 h 1794064"/>
                    <a:gd name="connsiteX11" fmla="*/ 558245 w 633958"/>
                    <a:gd name="connsiteY11" fmla="*/ 1671507 h 1794064"/>
                    <a:gd name="connsiteX12" fmla="*/ 431618 w 633958"/>
                    <a:gd name="connsiteY12" fmla="*/ 1634088 h 1794064"/>
                    <a:gd name="connsiteX13" fmla="*/ 353623 w 633958"/>
                    <a:gd name="connsiteY13" fmla="*/ 1562377 h 1794064"/>
                    <a:gd name="connsiteX14" fmla="*/ 339336 w 633958"/>
                    <a:gd name="connsiteY14" fmla="*/ 1462364 h 1794064"/>
                    <a:gd name="connsiteX15" fmla="*/ 339336 w 633958"/>
                    <a:gd name="connsiteY15" fmla="*/ 1305202 h 1794064"/>
                    <a:gd name="connsiteX16" fmla="*/ 283351 w 633958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958" h="1794064">
                      <a:moveTo>
                        <a:pt x="140807" y="0"/>
                      </a:moveTo>
                      <a:cubicBezTo>
                        <a:pt x="152118" y="86915"/>
                        <a:pt x="219206" y="998548"/>
                        <a:pt x="229630" y="1257839"/>
                      </a:cubicBezTo>
                      <a:cubicBezTo>
                        <a:pt x="240054" y="1517130"/>
                        <a:pt x="214731" y="1491788"/>
                        <a:pt x="203349" y="1555747"/>
                      </a:cubicBezTo>
                      <a:cubicBezTo>
                        <a:pt x="191967" y="1619706"/>
                        <a:pt x="188682" y="1619454"/>
                        <a:pt x="161340" y="1641593"/>
                      </a:cubicBezTo>
                      <a:cubicBezTo>
                        <a:pt x="133998" y="1663732"/>
                        <a:pt x="65194" y="1673211"/>
                        <a:pt x="39298" y="1688583"/>
                      </a:cubicBezTo>
                      <a:cubicBezTo>
                        <a:pt x="13402" y="1703955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32257" y="1721988"/>
                        <a:pt x="622704" y="1707633"/>
                      </a:cubicBezTo>
                      <a:cubicBezTo>
                        <a:pt x="613151" y="1693278"/>
                        <a:pt x="590093" y="1683764"/>
                        <a:pt x="558245" y="1671507"/>
                      </a:cubicBezTo>
                      <a:cubicBezTo>
                        <a:pt x="526397" y="1659250"/>
                        <a:pt x="465722" y="1652276"/>
                        <a:pt x="431618" y="1634088"/>
                      </a:cubicBezTo>
                      <a:cubicBezTo>
                        <a:pt x="397514" y="1615900"/>
                        <a:pt x="369003" y="1590998"/>
                        <a:pt x="353623" y="1562377"/>
                      </a:cubicBezTo>
                      <a:cubicBezTo>
                        <a:pt x="338243" y="1533756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sp>
            <p:nvSpPr>
              <p:cNvPr id="45" name="Ovál 44"/>
              <p:cNvSpPr/>
              <p:nvPr/>
            </p:nvSpPr>
            <p:spPr>
              <a:xfrm>
                <a:off x="3551575" y="4509118"/>
                <a:ext cx="1030816" cy="576064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grpSp>
          <p:nvGrpSpPr>
            <p:cNvPr id="29" name="Skupina 28"/>
            <p:cNvGrpSpPr/>
            <p:nvPr/>
          </p:nvGrpSpPr>
          <p:grpSpPr>
            <a:xfrm rot="20963234">
              <a:off x="1881537" y="3590964"/>
              <a:ext cx="1509946" cy="540000"/>
              <a:chOff x="3551578" y="4509120"/>
              <a:chExt cx="2886294" cy="540000"/>
            </a:xfrm>
          </p:grpSpPr>
          <p:grpSp>
            <p:nvGrpSpPr>
              <p:cNvPr id="40" name="Skupina 39"/>
              <p:cNvGrpSpPr/>
              <p:nvPr/>
            </p:nvGrpSpPr>
            <p:grpSpPr>
              <a:xfrm rot="16473118">
                <a:off x="5048690" y="3657309"/>
                <a:ext cx="432713" cy="2345650"/>
                <a:chOff x="6218627" y="-164582"/>
                <a:chExt cx="633958" cy="1794063"/>
              </a:xfrm>
            </p:grpSpPr>
            <p:sp>
              <p:nvSpPr>
                <p:cNvPr id="42" name="Volný tvar 41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43" name="Volný tvar 42"/>
                <p:cNvSpPr/>
                <p:nvPr/>
              </p:nvSpPr>
              <p:spPr>
                <a:xfrm>
                  <a:off x="6218627" y="-164582"/>
                  <a:ext cx="633958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31618 w 633009"/>
                    <a:gd name="connsiteY12" fmla="*/ 1634088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958"/>
                    <a:gd name="connsiteY0" fmla="*/ 0 h 1794064"/>
                    <a:gd name="connsiteX1" fmla="*/ 229630 w 633958"/>
                    <a:gd name="connsiteY1" fmla="*/ 1257839 h 1794064"/>
                    <a:gd name="connsiteX2" fmla="*/ 203349 w 633958"/>
                    <a:gd name="connsiteY2" fmla="*/ 1555747 h 1794064"/>
                    <a:gd name="connsiteX3" fmla="*/ 161340 w 633958"/>
                    <a:gd name="connsiteY3" fmla="*/ 1641593 h 1794064"/>
                    <a:gd name="connsiteX4" fmla="*/ 39298 w 633958"/>
                    <a:gd name="connsiteY4" fmla="*/ 1688583 h 1794064"/>
                    <a:gd name="connsiteX5" fmla="*/ 5961 w 633958"/>
                    <a:gd name="connsiteY5" fmla="*/ 1733827 h 1794064"/>
                    <a:gd name="connsiteX6" fmla="*/ 15486 w 633958"/>
                    <a:gd name="connsiteY6" fmla="*/ 1776689 h 1794064"/>
                    <a:gd name="connsiteX7" fmla="*/ 153598 w 633958"/>
                    <a:gd name="connsiteY7" fmla="*/ 1790977 h 1794064"/>
                    <a:gd name="connsiteX8" fmla="*/ 444111 w 633958"/>
                    <a:gd name="connsiteY8" fmla="*/ 1790977 h 1794064"/>
                    <a:gd name="connsiteX9" fmla="*/ 615561 w 633958"/>
                    <a:gd name="connsiteY9" fmla="*/ 1757639 h 1794064"/>
                    <a:gd name="connsiteX10" fmla="*/ 622704 w 633958"/>
                    <a:gd name="connsiteY10" fmla="*/ 1707633 h 1794064"/>
                    <a:gd name="connsiteX11" fmla="*/ 558245 w 633958"/>
                    <a:gd name="connsiteY11" fmla="*/ 1671507 h 1794064"/>
                    <a:gd name="connsiteX12" fmla="*/ 431618 w 633958"/>
                    <a:gd name="connsiteY12" fmla="*/ 1634088 h 1794064"/>
                    <a:gd name="connsiteX13" fmla="*/ 353623 w 633958"/>
                    <a:gd name="connsiteY13" fmla="*/ 1562377 h 1794064"/>
                    <a:gd name="connsiteX14" fmla="*/ 339336 w 633958"/>
                    <a:gd name="connsiteY14" fmla="*/ 1462364 h 1794064"/>
                    <a:gd name="connsiteX15" fmla="*/ 339336 w 633958"/>
                    <a:gd name="connsiteY15" fmla="*/ 1305202 h 1794064"/>
                    <a:gd name="connsiteX16" fmla="*/ 283351 w 633958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958" h="1794064">
                      <a:moveTo>
                        <a:pt x="140807" y="0"/>
                      </a:moveTo>
                      <a:cubicBezTo>
                        <a:pt x="152118" y="86915"/>
                        <a:pt x="219206" y="998548"/>
                        <a:pt x="229630" y="1257839"/>
                      </a:cubicBezTo>
                      <a:cubicBezTo>
                        <a:pt x="240054" y="1517130"/>
                        <a:pt x="214731" y="1491788"/>
                        <a:pt x="203349" y="1555747"/>
                      </a:cubicBezTo>
                      <a:cubicBezTo>
                        <a:pt x="191967" y="1619706"/>
                        <a:pt x="188682" y="1619454"/>
                        <a:pt x="161340" y="1641593"/>
                      </a:cubicBezTo>
                      <a:cubicBezTo>
                        <a:pt x="133998" y="1663732"/>
                        <a:pt x="65194" y="1673211"/>
                        <a:pt x="39298" y="1688583"/>
                      </a:cubicBezTo>
                      <a:cubicBezTo>
                        <a:pt x="13402" y="1703955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32257" y="1721988"/>
                        <a:pt x="622704" y="1707633"/>
                      </a:cubicBezTo>
                      <a:cubicBezTo>
                        <a:pt x="613151" y="1693278"/>
                        <a:pt x="590093" y="1683764"/>
                        <a:pt x="558245" y="1671507"/>
                      </a:cubicBezTo>
                      <a:cubicBezTo>
                        <a:pt x="526397" y="1659250"/>
                        <a:pt x="465722" y="1652276"/>
                        <a:pt x="431618" y="1634088"/>
                      </a:cubicBezTo>
                      <a:cubicBezTo>
                        <a:pt x="397514" y="1615900"/>
                        <a:pt x="369003" y="1590998"/>
                        <a:pt x="353623" y="1562377"/>
                      </a:cubicBezTo>
                      <a:cubicBezTo>
                        <a:pt x="338243" y="1533756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sp>
            <p:nvSpPr>
              <p:cNvPr id="41" name="Ovál 40"/>
              <p:cNvSpPr/>
              <p:nvPr/>
            </p:nvSpPr>
            <p:spPr>
              <a:xfrm>
                <a:off x="3551578" y="4509120"/>
                <a:ext cx="1032222" cy="54000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grpSp>
          <p:nvGrpSpPr>
            <p:cNvPr id="30" name="Skupina 29"/>
            <p:cNvGrpSpPr/>
            <p:nvPr/>
          </p:nvGrpSpPr>
          <p:grpSpPr>
            <a:xfrm rot="18337678">
              <a:off x="2054178" y="4533300"/>
              <a:ext cx="1861554" cy="540000"/>
              <a:chOff x="3551582" y="4509119"/>
              <a:chExt cx="2886290" cy="540000"/>
            </a:xfrm>
          </p:grpSpPr>
          <p:grpSp>
            <p:nvGrpSpPr>
              <p:cNvPr id="36" name="Skupina 35"/>
              <p:cNvGrpSpPr/>
              <p:nvPr/>
            </p:nvGrpSpPr>
            <p:grpSpPr>
              <a:xfrm rot="16473118">
                <a:off x="5048690" y="3657309"/>
                <a:ext cx="432713" cy="2345650"/>
                <a:chOff x="6218627" y="-164582"/>
                <a:chExt cx="633958" cy="1794063"/>
              </a:xfrm>
            </p:grpSpPr>
            <p:sp>
              <p:nvSpPr>
                <p:cNvPr id="38" name="Volný tvar 37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39" name="Volný tvar 38"/>
                <p:cNvSpPr/>
                <p:nvPr/>
              </p:nvSpPr>
              <p:spPr>
                <a:xfrm>
                  <a:off x="6218627" y="-164582"/>
                  <a:ext cx="633958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31618 w 633009"/>
                    <a:gd name="connsiteY12" fmla="*/ 1634088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958"/>
                    <a:gd name="connsiteY0" fmla="*/ 0 h 1794064"/>
                    <a:gd name="connsiteX1" fmla="*/ 229630 w 633958"/>
                    <a:gd name="connsiteY1" fmla="*/ 1257839 h 1794064"/>
                    <a:gd name="connsiteX2" fmla="*/ 203349 w 633958"/>
                    <a:gd name="connsiteY2" fmla="*/ 1555747 h 1794064"/>
                    <a:gd name="connsiteX3" fmla="*/ 161340 w 633958"/>
                    <a:gd name="connsiteY3" fmla="*/ 1641593 h 1794064"/>
                    <a:gd name="connsiteX4" fmla="*/ 39298 w 633958"/>
                    <a:gd name="connsiteY4" fmla="*/ 1688583 h 1794064"/>
                    <a:gd name="connsiteX5" fmla="*/ 5961 w 633958"/>
                    <a:gd name="connsiteY5" fmla="*/ 1733827 h 1794064"/>
                    <a:gd name="connsiteX6" fmla="*/ 15486 w 633958"/>
                    <a:gd name="connsiteY6" fmla="*/ 1776689 h 1794064"/>
                    <a:gd name="connsiteX7" fmla="*/ 153598 w 633958"/>
                    <a:gd name="connsiteY7" fmla="*/ 1790977 h 1794064"/>
                    <a:gd name="connsiteX8" fmla="*/ 444111 w 633958"/>
                    <a:gd name="connsiteY8" fmla="*/ 1790977 h 1794064"/>
                    <a:gd name="connsiteX9" fmla="*/ 615561 w 633958"/>
                    <a:gd name="connsiteY9" fmla="*/ 1757639 h 1794064"/>
                    <a:gd name="connsiteX10" fmla="*/ 622704 w 633958"/>
                    <a:gd name="connsiteY10" fmla="*/ 1707633 h 1794064"/>
                    <a:gd name="connsiteX11" fmla="*/ 558245 w 633958"/>
                    <a:gd name="connsiteY11" fmla="*/ 1671507 h 1794064"/>
                    <a:gd name="connsiteX12" fmla="*/ 431618 w 633958"/>
                    <a:gd name="connsiteY12" fmla="*/ 1634088 h 1794064"/>
                    <a:gd name="connsiteX13" fmla="*/ 353623 w 633958"/>
                    <a:gd name="connsiteY13" fmla="*/ 1562377 h 1794064"/>
                    <a:gd name="connsiteX14" fmla="*/ 339336 w 633958"/>
                    <a:gd name="connsiteY14" fmla="*/ 1462364 h 1794064"/>
                    <a:gd name="connsiteX15" fmla="*/ 339336 w 633958"/>
                    <a:gd name="connsiteY15" fmla="*/ 1305202 h 1794064"/>
                    <a:gd name="connsiteX16" fmla="*/ 283351 w 633958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958" h="1794064">
                      <a:moveTo>
                        <a:pt x="140807" y="0"/>
                      </a:moveTo>
                      <a:cubicBezTo>
                        <a:pt x="152118" y="86915"/>
                        <a:pt x="219206" y="998548"/>
                        <a:pt x="229630" y="1257839"/>
                      </a:cubicBezTo>
                      <a:cubicBezTo>
                        <a:pt x="240054" y="1517130"/>
                        <a:pt x="214731" y="1491788"/>
                        <a:pt x="203349" y="1555747"/>
                      </a:cubicBezTo>
                      <a:cubicBezTo>
                        <a:pt x="191967" y="1619706"/>
                        <a:pt x="188682" y="1619454"/>
                        <a:pt x="161340" y="1641593"/>
                      </a:cubicBezTo>
                      <a:cubicBezTo>
                        <a:pt x="133998" y="1663732"/>
                        <a:pt x="65194" y="1673211"/>
                        <a:pt x="39298" y="1688583"/>
                      </a:cubicBezTo>
                      <a:cubicBezTo>
                        <a:pt x="13402" y="1703955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32257" y="1721988"/>
                        <a:pt x="622704" y="1707633"/>
                      </a:cubicBezTo>
                      <a:cubicBezTo>
                        <a:pt x="613151" y="1693278"/>
                        <a:pt x="590093" y="1683764"/>
                        <a:pt x="558245" y="1671507"/>
                      </a:cubicBezTo>
                      <a:cubicBezTo>
                        <a:pt x="526397" y="1659250"/>
                        <a:pt x="465722" y="1652276"/>
                        <a:pt x="431618" y="1634088"/>
                      </a:cubicBezTo>
                      <a:cubicBezTo>
                        <a:pt x="397514" y="1615900"/>
                        <a:pt x="369003" y="1590998"/>
                        <a:pt x="353623" y="1562377"/>
                      </a:cubicBezTo>
                      <a:cubicBezTo>
                        <a:pt x="338243" y="1533756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sp>
            <p:nvSpPr>
              <p:cNvPr id="37" name="Ovál 36"/>
              <p:cNvSpPr/>
              <p:nvPr/>
            </p:nvSpPr>
            <p:spPr>
              <a:xfrm>
                <a:off x="3551582" y="4509119"/>
                <a:ext cx="837256" cy="540000"/>
              </a:xfrm>
              <a:prstGeom prst="ellipse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grpSp>
          <p:nvGrpSpPr>
            <p:cNvPr id="31" name="Skupina 30"/>
            <p:cNvGrpSpPr/>
            <p:nvPr/>
          </p:nvGrpSpPr>
          <p:grpSpPr>
            <a:xfrm>
              <a:off x="3417784" y="3494668"/>
              <a:ext cx="2886291" cy="576064"/>
              <a:chOff x="3551581" y="4509120"/>
              <a:chExt cx="2886291" cy="576064"/>
            </a:xfrm>
          </p:grpSpPr>
          <p:grpSp>
            <p:nvGrpSpPr>
              <p:cNvPr id="32" name="Skupina 31"/>
              <p:cNvGrpSpPr/>
              <p:nvPr/>
            </p:nvGrpSpPr>
            <p:grpSpPr>
              <a:xfrm rot="16473118">
                <a:off x="5048690" y="3657309"/>
                <a:ext cx="432713" cy="2345650"/>
                <a:chOff x="6218627" y="-164582"/>
                <a:chExt cx="633958" cy="1794063"/>
              </a:xfrm>
            </p:grpSpPr>
            <p:sp>
              <p:nvSpPr>
                <p:cNvPr id="34" name="Volný tvar 33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tx2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35" name="Volný tvar 34"/>
                <p:cNvSpPr/>
                <p:nvPr/>
              </p:nvSpPr>
              <p:spPr>
                <a:xfrm>
                  <a:off x="6218627" y="-164582"/>
                  <a:ext cx="633958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31618 w 633009"/>
                    <a:gd name="connsiteY12" fmla="*/ 1634088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958"/>
                    <a:gd name="connsiteY0" fmla="*/ 0 h 1794064"/>
                    <a:gd name="connsiteX1" fmla="*/ 229630 w 633958"/>
                    <a:gd name="connsiteY1" fmla="*/ 1257839 h 1794064"/>
                    <a:gd name="connsiteX2" fmla="*/ 203349 w 633958"/>
                    <a:gd name="connsiteY2" fmla="*/ 1555747 h 1794064"/>
                    <a:gd name="connsiteX3" fmla="*/ 161340 w 633958"/>
                    <a:gd name="connsiteY3" fmla="*/ 1641593 h 1794064"/>
                    <a:gd name="connsiteX4" fmla="*/ 39298 w 633958"/>
                    <a:gd name="connsiteY4" fmla="*/ 1688583 h 1794064"/>
                    <a:gd name="connsiteX5" fmla="*/ 5961 w 633958"/>
                    <a:gd name="connsiteY5" fmla="*/ 1733827 h 1794064"/>
                    <a:gd name="connsiteX6" fmla="*/ 15486 w 633958"/>
                    <a:gd name="connsiteY6" fmla="*/ 1776689 h 1794064"/>
                    <a:gd name="connsiteX7" fmla="*/ 153598 w 633958"/>
                    <a:gd name="connsiteY7" fmla="*/ 1790977 h 1794064"/>
                    <a:gd name="connsiteX8" fmla="*/ 444111 w 633958"/>
                    <a:gd name="connsiteY8" fmla="*/ 1790977 h 1794064"/>
                    <a:gd name="connsiteX9" fmla="*/ 615561 w 633958"/>
                    <a:gd name="connsiteY9" fmla="*/ 1757639 h 1794064"/>
                    <a:gd name="connsiteX10" fmla="*/ 622704 w 633958"/>
                    <a:gd name="connsiteY10" fmla="*/ 1707633 h 1794064"/>
                    <a:gd name="connsiteX11" fmla="*/ 558245 w 633958"/>
                    <a:gd name="connsiteY11" fmla="*/ 1671507 h 1794064"/>
                    <a:gd name="connsiteX12" fmla="*/ 431618 w 633958"/>
                    <a:gd name="connsiteY12" fmla="*/ 1634088 h 1794064"/>
                    <a:gd name="connsiteX13" fmla="*/ 353623 w 633958"/>
                    <a:gd name="connsiteY13" fmla="*/ 1562377 h 1794064"/>
                    <a:gd name="connsiteX14" fmla="*/ 339336 w 633958"/>
                    <a:gd name="connsiteY14" fmla="*/ 1462364 h 1794064"/>
                    <a:gd name="connsiteX15" fmla="*/ 339336 w 633958"/>
                    <a:gd name="connsiteY15" fmla="*/ 1305202 h 1794064"/>
                    <a:gd name="connsiteX16" fmla="*/ 283351 w 633958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958" h="1794064">
                      <a:moveTo>
                        <a:pt x="140807" y="0"/>
                      </a:moveTo>
                      <a:cubicBezTo>
                        <a:pt x="152118" y="86915"/>
                        <a:pt x="219206" y="998548"/>
                        <a:pt x="229630" y="1257839"/>
                      </a:cubicBezTo>
                      <a:cubicBezTo>
                        <a:pt x="240054" y="1517130"/>
                        <a:pt x="214731" y="1491788"/>
                        <a:pt x="203349" y="1555747"/>
                      </a:cubicBezTo>
                      <a:cubicBezTo>
                        <a:pt x="191967" y="1619706"/>
                        <a:pt x="188682" y="1619454"/>
                        <a:pt x="161340" y="1641593"/>
                      </a:cubicBezTo>
                      <a:cubicBezTo>
                        <a:pt x="133998" y="1663732"/>
                        <a:pt x="65194" y="1673211"/>
                        <a:pt x="39298" y="1688583"/>
                      </a:cubicBezTo>
                      <a:cubicBezTo>
                        <a:pt x="13402" y="1703955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32257" y="1721988"/>
                        <a:pt x="622704" y="1707633"/>
                      </a:cubicBezTo>
                      <a:cubicBezTo>
                        <a:pt x="613151" y="1693278"/>
                        <a:pt x="590093" y="1683764"/>
                        <a:pt x="558245" y="1671507"/>
                      </a:cubicBezTo>
                      <a:cubicBezTo>
                        <a:pt x="526397" y="1659250"/>
                        <a:pt x="465722" y="1652276"/>
                        <a:pt x="431618" y="1634088"/>
                      </a:cubicBezTo>
                      <a:cubicBezTo>
                        <a:pt x="397514" y="1615900"/>
                        <a:pt x="369003" y="1590998"/>
                        <a:pt x="353623" y="1562377"/>
                      </a:cubicBezTo>
                      <a:cubicBezTo>
                        <a:pt x="338243" y="1533756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sp>
            <p:nvSpPr>
              <p:cNvPr id="33" name="Ovál 32"/>
              <p:cNvSpPr/>
              <p:nvPr/>
            </p:nvSpPr>
            <p:spPr>
              <a:xfrm>
                <a:off x="3551581" y="4509120"/>
                <a:ext cx="576064" cy="576064"/>
              </a:xfrm>
              <a:prstGeom prst="ellipse">
                <a:avLst/>
              </a:prstGeom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sp>
          <p:nvSpPr>
            <p:cNvPr id="48" name="TextovéPole 47"/>
            <p:cNvSpPr txBox="1"/>
            <p:nvPr/>
          </p:nvSpPr>
          <p:spPr>
            <a:xfrm>
              <a:off x="3255886" y="2663743"/>
              <a:ext cx="89986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EPSP</a:t>
              </a:r>
            </a:p>
          </p:txBody>
        </p:sp>
        <p:sp>
          <p:nvSpPr>
            <p:cNvPr id="49" name="TextovéPole 48"/>
            <p:cNvSpPr txBox="1"/>
            <p:nvPr/>
          </p:nvSpPr>
          <p:spPr>
            <a:xfrm>
              <a:off x="2387725" y="3413368"/>
              <a:ext cx="89986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EPSP</a:t>
              </a:r>
            </a:p>
          </p:txBody>
        </p:sp>
        <p:sp>
          <p:nvSpPr>
            <p:cNvPr id="50" name="TextovéPole 49"/>
            <p:cNvSpPr txBox="1"/>
            <p:nvPr/>
          </p:nvSpPr>
          <p:spPr>
            <a:xfrm>
              <a:off x="2456652" y="4506639"/>
              <a:ext cx="89986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IPSP</a:t>
              </a:r>
            </a:p>
          </p:txBody>
        </p:sp>
        <p:sp>
          <p:nvSpPr>
            <p:cNvPr id="51" name="Minus 50"/>
            <p:cNvSpPr/>
            <p:nvPr/>
          </p:nvSpPr>
          <p:spPr>
            <a:xfrm flipH="1">
              <a:off x="3505397" y="4357586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2" name="Plus 51"/>
            <p:cNvSpPr/>
            <p:nvPr/>
          </p:nvSpPr>
          <p:spPr>
            <a:xfrm flipH="1">
              <a:off x="3461927" y="3066576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4" name="Plus 53"/>
            <p:cNvSpPr/>
            <p:nvPr/>
          </p:nvSpPr>
          <p:spPr>
            <a:xfrm flipH="1">
              <a:off x="2997486" y="3520212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69" name="TextovéPole 68"/>
          <p:cNvSpPr txBox="1"/>
          <p:nvPr/>
        </p:nvSpPr>
        <p:spPr>
          <a:xfrm>
            <a:off x="323528" y="779540"/>
            <a:ext cx="454010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Všechny EPSP a IPSP, které ve stejný čas přišly na neuron se sčítají</a:t>
            </a:r>
          </a:p>
          <a:p>
            <a:r>
              <a:rPr lang="cs-CZ"/>
              <a:t>Pokud </a:t>
            </a:r>
            <a:r>
              <a:rPr lang="cs-CZ" dirty="0"/>
              <a:t>součet všech PSP překročí prahovou hodnotu (kolem -55mV), vzniká akční potenciál </a:t>
            </a:r>
          </a:p>
        </p:txBody>
      </p:sp>
      <p:sp>
        <p:nvSpPr>
          <p:cNvPr id="60" name="Volný tvar 59"/>
          <p:cNvSpPr/>
          <p:nvPr/>
        </p:nvSpPr>
        <p:spPr>
          <a:xfrm>
            <a:off x="6024009" y="2688151"/>
            <a:ext cx="2782075" cy="841570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600"/>
          </a:p>
        </p:txBody>
      </p:sp>
      <p:sp>
        <p:nvSpPr>
          <p:cNvPr id="72" name="Volný tvar 71"/>
          <p:cNvSpPr/>
          <p:nvPr/>
        </p:nvSpPr>
        <p:spPr>
          <a:xfrm>
            <a:off x="6046302" y="2839634"/>
            <a:ext cx="2782075" cy="725740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600"/>
          </a:p>
        </p:txBody>
      </p:sp>
      <p:sp>
        <p:nvSpPr>
          <p:cNvPr id="77" name="Volný tvar 76"/>
          <p:cNvSpPr/>
          <p:nvPr/>
        </p:nvSpPr>
        <p:spPr>
          <a:xfrm>
            <a:off x="6022034" y="2395763"/>
            <a:ext cx="2782075" cy="1153969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600"/>
          </a:p>
        </p:txBody>
      </p:sp>
      <p:sp>
        <p:nvSpPr>
          <p:cNvPr id="78" name="Volný tvar 77"/>
          <p:cNvSpPr/>
          <p:nvPr/>
        </p:nvSpPr>
        <p:spPr>
          <a:xfrm>
            <a:off x="6010540" y="1916832"/>
            <a:ext cx="2782075" cy="1595133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600"/>
          </a:p>
        </p:txBody>
      </p:sp>
      <p:sp>
        <p:nvSpPr>
          <p:cNvPr id="79" name="Volný tvar 78"/>
          <p:cNvSpPr/>
          <p:nvPr/>
        </p:nvSpPr>
        <p:spPr>
          <a:xfrm>
            <a:off x="6007997" y="576064"/>
            <a:ext cx="831273" cy="2946102"/>
          </a:xfrm>
          <a:custGeom>
            <a:avLst/>
            <a:gdLst>
              <a:gd name="connsiteX0" fmla="*/ 0 w 831273"/>
              <a:gd name="connsiteY0" fmla="*/ 2945081 h 2946102"/>
              <a:gd name="connsiteX1" fmla="*/ 368135 w 831273"/>
              <a:gd name="connsiteY1" fmla="*/ 2921330 h 2946102"/>
              <a:gd name="connsiteX2" fmla="*/ 546265 w 831273"/>
              <a:gd name="connsiteY2" fmla="*/ 2778826 h 2946102"/>
              <a:gd name="connsiteX3" fmla="*/ 617517 w 831273"/>
              <a:gd name="connsiteY3" fmla="*/ 1781299 h 2946102"/>
              <a:gd name="connsiteX4" fmla="*/ 748146 w 831273"/>
              <a:gd name="connsiteY4" fmla="*/ 783771 h 2946102"/>
              <a:gd name="connsiteX5" fmla="*/ 831273 w 831273"/>
              <a:gd name="connsiteY5" fmla="*/ 0 h 2946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1273" h="2946102">
                <a:moveTo>
                  <a:pt x="0" y="2945081"/>
                </a:moveTo>
                <a:cubicBezTo>
                  <a:pt x="138545" y="2947060"/>
                  <a:pt x="277091" y="2949039"/>
                  <a:pt x="368135" y="2921330"/>
                </a:cubicBezTo>
                <a:cubicBezTo>
                  <a:pt x="459179" y="2893621"/>
                  <a:pt x="504701" y="2968831"/>
                  <a:pt x="546265" y="2778826"/>
                </a:cubicBezTo>
                <a:cubicBezTo>
                  <a:pt x="587829" y="2588821"/>
                  <a:pt x="583870" y="2113808"/>
                  <a:pt x="617517" y="1781299"/>
                </a:cubicBezTo>
                <a:cubicBezTo>
                  <a:pt x="651164" y="1448790"/>
                  <a:pt x="712520" y="1080654"/>
                  <a:pt x="748146" y="783771"/>
                </a:cubicBezTo>
                <a:cubicBezTo>
                  <a:pt x="783772" y="486888"/>
                  <a:pt x="807522" y="243444"/>
                  <a:pt x="831273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1" name="TextovéPole 80"/>
          <p:cNvSpPr txBox="1"/>
          <p:nvPr/>
        </p:nvSpPr>
        <p:spPr>
          <a:xfrm>
            <a:off x="5076056" y="1450105"/>
            <a:ext cx="1234442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sz="1400" dirty="0"/>
              <a:t> </a:t>
            </a:r>
            <a:r>
              <a:rPr lang="cs-CZ" sz="1600" b="1" dirty="0"/>
              <a:t>práh</a:t>
            </a:r>
            <a:r>
              <a:rPr lang="cs-CZ" sz="1600" dirty="0"/>
              <a:t> -55</a:t>
            </a:r>
            <a:endParaRPr lang="cs-CZ" b="1" dirty="0"/>
          </a:p>
        </p:txBody>
      </p:sp>
      <p:sp>
        <p:nvSpPr>
          <p:cNvPr id="68" name="TextovéPole 67"/>
          <p:cNvSpPr txBox="1"/>
          <p:nvPr/>
        </p:nvSpPr>
        <p:spPr>
          <a:xfrm>
            <a:off x="7446874" y="2089952"/>
            <a:ext cx="138665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Souhrnný PSP</a:t>
            </a:r>
          </a:p>
        </p:txBody>
      </p:sp>
      <p:grpSp>
        <p:nvGrpSpPr>
          <p:cNvPr id="98" name="Skupina 97"/>
          <p:cNvGrpSpPr/>
          <p:nvPr/>
        </p:nvGrpSpPr>
        <p:grpSpPr>
          <a:xfrm>
            <a:off x="6055837" y="3533108"/>
            <a:ext cx="2782075" cy="396427"/>
            <a:chOff x="6055837" y="3533108"/>
            <a:chExt cx="2782075" cy="396427"/>
          </a:xfrm>
        </p:grpSpPr>
        <p:sp>
          <p:nvSpPr>
            <p:cNvPr id="76" name="Volný tvar 75"/>
            <p:cNvSpPr/>
            <p:nvPr/>
          </p:nvSpPr>
          <p:spPr>
            <a:xfrm flipV="1">
              <a:off x="6055837" y="3570545"/>
              <a:ext cx="2782075" cy="358990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28575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sz="1600"/>
            </a:p>
          </p:txBody>
        </p:sp>
        <p:sp>
          <p:nvSpPr>
            <p:cNvPr id="82" name="TextovéPole 81"/>
            <p:cNvSpPr txBox="1"/>
            <p:nvPr/>
          </p:nvSpPr>
          <p:spPr>
            <a:xfrm>
              <a:off x="6699415" y="3533108"/>
              <a:ext cx="89986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IPSP</a:t>
              </a:r>
            </a:p>
          </p:txBody>
        </p:sp>
      </p:grpSp>
      <p:sp>
        <p:nvSpPr>
          <p:cNvPr id="83" name="TextovéPole 82"/>
          <p:cNvSpPr txBox="1"/>
          <p:nvPr/>
        </p:nvSpPr>
        <p:spPr>
          <a:xfrm>
            <a:off x="6793032" y="1058184"/>
            <a:ext cx="181466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Akční potenciál</a:t>
            </a:r>
          </a:p>
        </p:txBody>
      </p:sp>
      <p:grpSp>
        <p:nvGrpSpPr>
          <p:cNvPr id="97" name="Skupina 96"/>
          <p:cNvGrpSpPr/>
          <p:nvPr/>
        </p:nvGrpSpPr>
        <p:grpSpPr>
          <a:xfrm>
            <a:off x="2906170" y="775571"/>
            <a:ext cx="6438375" cy="3589533"/>
            <a:chOff x="2906170" y="775571"/>
            <a:chExt cx="6438375" cy="3589533"/>
          </a:xfrm>
        </p:grpSpPr>
        <p:sp>
          <p:nvSpPr>
            <p:cNvPr id="56" name="TextovéPole 55"/>
            <p:cNvSpPr txBox="1"/>
            <p:nvPr/>
          </p:nvSpPr>
          <p:spPr>
            <a:xfrm>
              <a:off x="8120409" y="4022440"/>
              <a:ext cx="122413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1600" dirty="0"/>
                <a:t>čas (</a:t>
              </a:r>
              <a:r>
                <a:rPr lang="cs-CZ" sz="1600" dirty="0" err="1"/>
                <a:t>ms</a:t>
              </a:r>
              <a:r>
                <a:rPr lang="cs-CZ" sz="1600" dirty="0"/>
                <a:t>)</a:t>
              </a:r>
            </a:p>
          </p:txBody>
        </p:sp>
        <p:cxnSp>
          <p:nvCxnSpPr>
            <p:cNvPr id="58" name="Přímá spojnice 57"/>
            <p:cNvCxnSpPr/>
            <p:nvPr/>
          </p:nvCxnSpPr>
          <p:spPr>
            <a:xfrm>
              <a:off x="6007997" y="1427516"/>
              <a:ext cx="2543" cy="2637026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Přímá spojnice 58"/>
            <p:cNvCxnSpPr/>
            <p:nvPr/>
          </p:nvCxnSpPr>
          <p:spPr>
            <a:xfrm flipH="1">
              <a:off x="6020065" y="4056971"/>
              <a:ext cx="2808312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" name="TextovéPole 60"/>
            <p:cNvSpPr txBox="1"/>
            <p:nvPr/>
          </p:nvSpPr>
          <p:spPr>
            <a:xfrm>
              <a:off x="5522494" y="775571"/>
              <a:ext cx="85443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1600" dirty="0"/>
                <a:t>napětí (</a:t>
              </a:r>
              <a:r>
                <a:rPr lang="cs-CZ" sz="1600" dirty="0" err="1"/>
                <a:t>mV</a:t>
              </a:r>
              <a:r>
                <a:rPr lang="cs-CZ" sz="1600" dirty="0"/>
                <a:t>)</a:t>
              </a:r>
            </a:p>
          </p:txBody>
        </p:sp>
        <p:sp>
          <p:nvSpPr>
            <p:cNvPr id="62" name="TextovéPole 61"/>
            <p:cNvSpPr txBox="1"/>
            <p:nvPr/>
          </p:nvSpPr>
          <p:spPr>
            <a:xfrm>
              <a:off x="5536662" y="3544358"/>
              <a:ext cx="85443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1600" dirty="0"/>
                <a:t>-90</a:t>
              </a:r>
            </a:p>
          </p:txBody>
        </p:sp>
        <p:sp>
          <p:nvSpPr>
            <p:cNvPr id="63" name="TextovéPole 62"/>
            <p:cNvSpPr txBox="1"/>
            <p:nvPr/>
          </p:nvSpPr>
          <p:spPr>
            <a:xfrm>
              <a:off x="6195206" y="4026550"/>
              <a:ext cx="57212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sz="1600" dirty="0"/>
                <a:t>0</a:t>
              </a:r>
            </a:p>
          </p:txBody>
        </p:sp>
        <p:sp>
          <p:nvSpPr>
            <p:cNvPr id="64" name="TextovéPole 63"/>
            <p:cNvSpPr txBox="1"/>
            <p:nvPr/>
          </p:nvSpPr>
          <p:spPr>
            <a:xfrm>
              <a:off x="6710885" y="4026550"/>
              <a:ext cx="57212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sz="1600" dirty="0"/>
                <a:t>2</a:t>
              </a:r>
            </a:p>
          </p:txBody>
        </p:sp>
        <p:sp>
          <p:nvSpPr>
            <p:cNvPr id="65" name="TextovéPole 64"/>
            <p:cNvSpPr txBox="1"/>
            <p:nvPr/>
          </p:nvSpPr>
          <p:spPr>
            <a:xfrm>
              <a:off x="7226564" y="4026550"/>
              <a:ext cx="57212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sz="1600" dirty="0"/>
                <a:t>4</a:t>
              </a:r>
            </a:p>
          </p:txBody>
        </p:sp>
        <p:sp>
          <p:nvSpPr>
            <p:cNvPr id="66" name="TextovéPole 65"/>
            <p:cNvSpPr txBox="1"/>
            <p:nvPr/>
          </p:nvSpPr>
          <p:spPr>
            <a:xfrm>
              <a:off x="7742242" y="4026550"/>
              <a:ext cx="57212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sz="1600" dirty="0"/>
                <a:t>6</a:t>
              </a:r>
            </a:p>
          </p:txBody>
        </p:sp>
        <p:sp>
          <p:nvSpPr>
            <p:cNvPr id="67" name="TextovéPole 66"/>
            <p:cNvSpPr txBox="1"/>
            <p:nvPr/>
          </p:nvSpPr>
          <p:spPr>
            <a:xfrm>
              <a:off x="5536662" y="2567006"/>
              <a:ext cx="85443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1600" dirty="0"/>
                <a:t>-70</a:t>
              </a:r>
            </a:p>
          </p:txBody>
        </p:sp>
        <p:cxnSp>
          <p:nvCxnSpPr>
            <p:cNvPr id="80" name="Přímá spojnice 79"/>
            <p:cNvCxnSpPr/>
            <p:nvPr/>
          </p:nvCxnSpPr>
          <p:spPr>
            <a:xfrm flipH="1">
              <a:off x="6034427" y="1606933"/>
              <a:ext cx="26280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Přímá spojnice 84"/>
            <p:cNvCxnSpPr/>
            <p:nvPr/>
          </p:nvCxnSpPr>
          <p:spPr>
            <a:xfrm flipV="1">
              <a:off x="2906170" y="3108936"/>
              <a:ext cx="3043540" cy="967366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7" name="TextovéPole 86"/>
          <p:cNvSpPr txBox="1"/>
          <p:nvPr/>
        </p:nvSpPr>
        <p:spPr>
          <a:xfrm>
            <a:off x="2637185" y="2952745"/>
            <a:ext cx="154366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Iniciální segment axonu</a:t>
            </a:r>
          </a:p>
        </p:txBody>
      </p:sp>
      <p:cxnSp>
        <p:nvCxnSpPr>
          <p:cNvPr id="88" name="Přímá spojnice 87"/>
          <p:cNvCxnSpPr/>
          <p:nvPr/>
        </p:nvCxnSpPr>
        <p:spPr>
          <a:xfrm flipV="1">
            <a:off x="2813761" y="3853887"/>
            <a:ext cx="0" cy="18299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TextovéPole 89"/>
          <p:cNvSpPr txBox="1"/>
          <p:nvPr/>
        </p:nvSpPr>
        <p:spPr>
          <a:xfrm>
            <a:off x="3263102" y="4653136"/>
            <a:ext cx="5585470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/>
              <a:t>EPSP</a:t>
            </a:r>
            <a:r>
              <a:rPr lang="cs-CZ" dirty="0"/>
              <a:t> – má různou amplitudu, která je ale menší než amplituda akčního potenciálu, šíří se s dekrementem</a:t>
            </a:r>
          </a:p>
          <a:p>
            <a:r>
              <a:rPr lang="cs-CZ" b="1" dirty="0"/>
              <a:t>Akční potenciál </a:t>
            </a:r>
            <a:r>
              <a:rPr lang="cs-CZ" dirty="0"/>
              <a:t>– vzniká jen po překročení prahu, má konstantní amplitudu, šíří se bez dekrementu</a:t>
            </a:r>
          </a:p>
          <a:p>
            <a:endParaRPr lang="cs-CZ" dirty="0"/>
          </a:p>
          <a:p>
            <a:r>
              <a:rPr lang="cs-CZ" dirty="0"/>
              <a:t>Depolarizace membrány nemusí vést k AP</a:t>
            </a:r>
          </a:p>
          <a:p>
            <a:r>
              <a:rPr lang="cs-CZ" dirty="0"/>
              <a:t>Pokud depolarizace nepřekročí práh, AP nevzniká</a:t>
            </a:r>
          </a:p>
        </p:txBody>
      </p:sp>
      <p:sp>
        <p:nvSpPr>
          <p:cNvPr id="93" name="TextovéPole 92"/>
          <p:cNvSpPr txBox="1"/>
          <p:nvPr/>
        </p:nvSpPr>
        <p:spPr>
          <a:xfrm>
            <a:off x="367862" y="260648"/>
            <a:ext cx="846566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Sčítání postsynaptických potenciálů</a:t>
            </a:r>
          </a:p>
        </p:txBody>
      </p:sp>
    </p:spTree>
    <p:extLst>
      <p:ext uri="{BB962C8B-B14F-4D97-AF65-F5344CB8AC3E}">
        <p14:creationId xmlns:p14="http://schemas.microsoft.com/office/powerpoint/2010/main" val="18309147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 animBg="1"/>
      <p:bldP spid="72" grpId="0" animBg="1"/>
      <p:bldP spid="77" grpId="0" animBg="1"/>
      <p:bldP spid="78" grpId="0" animBg="1"/>
      <p:bldP spid="79" grpId="0" animBg="1"/>
      <p:bldP spid="81" grpId="0"/>
      <p:bldP spid="68" grpId="0"/>
      <p:bldP spid="83" grpId="0"/>
      <p:bldP spid="87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Skupina 73"/>
          <p:cNvGrpSpPr/>
          <p:nvPr/>
        </p:nvGrpSpPr>
        <p:grpSpPr>
          <a:xfrm>
            <a:off x="899593" y="3053570"/>
            <a:ext cx="4422538" cy="3039726"/>
            <a:chOff x="1881537" y="2694351"/>
            <a:chExt cx="4422538" cy="3039726"/>
          </a:xfrm>
        </p:grpSpPr>
        <p:grpSp>
          <p:nvGrpSpPr>
            <p:cNvPr id="28" name="Skupina 27"/>
            <p:cNvGrpSpPr/>
            <p:nvPr/>
          </p:nvGrpSpPr>
          <p:grpSpPr>
            <a:xfrm rot="2498701">
              <a:off x="2349679" y="2694351"/>
              <a:ext cx="1510420" cy="540000"/>
              <a:chOff x="3551575" y="4509118"/>
              <a:chExt cx="2883269" cy="576064"/>
            </a:xfrm>
          </p:grpSpPr>
          <p:grpSp>
            <p:nvGrpSpPr>
              <p:cNvPr id="44" name="Skupina 43"/>
              <p:cNvGrpSpPr/>
              <p:nvPr/>
            </p:nvGrpSpPr>
            <p:grpSpPr>
              <a:xfrm rot="16473118">
                <a:off x="4987526" y="3594224"/>
                <a:ext cx="440001" cy="2454635"/>
                <a:chOff x="6219153" y="-250638"/>
                <a:chExt cx="644636" cy="1877420"/>
              </a:xfrm>
            </p:grpSpPr>
            <p:sp>
              <p:nvSpPr>
                <p:cNvPr id="46" name="Volný tvar 45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47" name="Volný tvar 46"/>
                <p:cNvSpPr/>
                <p:nvPr/>
              </p:nvSpPr>
              <p:spPr>
                <a:xfrm rot="217609">
                  <a:off x="6229831" y="-250638"/>
                  <a:ext cx="633958" cy="1794059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31618 w 633009"/>
                    <a:gd name="connsiteY12" fmla="*/ 1634088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958"/>
                    <a:gd name="connsiteY0" fmla="*/ 0 h 1794064"/>
                    <a:gd name="connsiteX1" fmla="*/ 229630 w 633958"/>
                    <a:gd name="connsiteY1" fmla="*/ 1257839 h 1794064"/>
                    <a:gd name="connsiteX2" fmla="*/ 203349 w 633958"/>
                    <a:gd name="connsiteY2" fmla="*/ 1555747 h 1794064"/>
                    <a:gd name="connsiteX3" fmla="*/ 161340 w 633958"/>
                    <a:gd name="connsiteY3" fmla="*/ 1641593 h 1794064"/>
                    <a:gd name="connsiteX4" fmla="*/ 39298 w 633958"/>
                    <a:gd name="connsiteY4" fmla="*/ 1688583 h 1794064"/>
                    <a:gd name="connsiteX5" fmla="*/ 5961 w 633958"/>
                    <a:gd name="connsiteY5" fmla="*/ 1733827 h 1794064"/>
                    <a:gd name="connsiteX6" fmla="*/ 15486 w 633958"/>
                    <a:gd name="connsiteY6" fmla="*/ 1776689 h 1794064"/>
                    <a:gd name="connsiteX7" fmla="*/ 153598 w 633958"/>
                    <a:gd name="connsiteY7" fmla="*/ 1790977 h 1794064"/>
                    <a:gd name="connsiteX8" fmla="*/ 444111 w 633958"/>
                    <a:gd name="connsiteY8" fmla="*/ 1790977 h 1794064"/>
                    <a:gd name="connsiteX9" fmla="*/ 615561 w 633958"/>
                    <a:gd name="connsiteY9" fmla="*/ 1757639 h 1794064"/>
                    <a:gd name="connsiteX10" fmla="*/ 622704 w 633958"/>
                    <a:gd name="connsiteY10" fmla="*/ 1707633 h 1794064"/>
                    <a:gd name="connsiteX11" fmla="*/ 558245 w 633958"/>
                    <a:gd name="connsiteY11" fmla="*/ 1671507 h 1794064"/>
                    <a:gd name="connsiteX12" fmla="*/ 431618 w 633958"/>
                    <a:gd name="connsiteY12" fmla="*/ 1634088 h 1794064"/>
                    <a:gd name="connsiteX13" fmla="*/ 353623 w 633958"/>
                    <a:gd name="connsiteY13" fmla="*/ 1562377 h 1794064"/>
                    <a:gd name="connsiteX14" fmla="*/ 339336 w 633958"/>
                    <a:gd name="connsiteY14" fmla="*/ 1462364 h 1794064"/>
                    <a:gd name="connsiteX15" fmla="*/ 339336 w 633958"/>
                    <a:gd name="connsiteY15" fmla="*/ 1305202 h 1794064"/>
                    <a:gd name="connsiteX16" fmla="*/ 283351 w 633958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958" h="1794064">
                      <a:moveTo>
                        <a:pt x="140807" y="0"/>
                      </a:moveTo>
                      <a:cubicBezTo>
                        <a:pt x="152118" y="86915"/>
                        <a:pt x="219206" y="998548"/>
                        <a:pt x="229630" y="1257839"/>
                      </a:cubicBezTo>
                      <a:cubicBezTo>
                        <a:pt x="240054" y="1517130"/>
                        <a:pt x="214731" y="1491788"/>
                        <a:pt x="203349" y="1555747"/>
                      </a:cubicBezTo>
                      <a:cubicBezTo>
                        <a:pt x="191967" y="1619706"/>
                        <a:pt x="188682" y="1619454"/>
                        <a:pt x="161340" y="1641593"/>
                      </a:cubicBezTo>
                      <a:cubicBezTo>
                        <a:pt x="133998" y="1663732"/>
                        <a:pt x="65194" y="1673211"/>
                        <a:pt x="39298" y="1688583"/>
                      </a:cubicBezTo>
                      <a:cubicBezTo>
                        <a:pt x="13402" y="1703955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32257" y="1721988"/>
                        <a:pt x="622704" y="1707633"/>
                      </a:cubicBezTo>
                      <a:cubicBezTo>
                        <a:pt x="613151" y="1693278"/>
                        <a:pt x="590093" y="1683764"/>
                        <a:pt x="558245" y="1671507"/>
                      </a:cubicBezTo>
                      <a:cubicBezTo>
                        <a:pt x="526397" y="1659250"/>
                        <a:pt x="465722" y="1652276"/>
                        <a:pt x="431618" y="1634088"/>
                      </a:cubicBezTo>
                      <a:cubicBezTo>
                        <a:pt x="397514" y="1615900"/>
                        <a:pt x="369003" y="1590998"/>
                        <a:pt x="353623" y="1562377"/>
                      </a:cubicBezTo>
                      <a:cubicBezTo>
                        <a:pt x="338243" y="1533756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sp>
            <p:nvSpPr>
              <p:cNvPr id="45" name="Ovál 44"/>
              <p:cNvSpPr/>
              <p:nvPr/>
            </p:nvSpPr>
            <p:spPr>
              <a:xfrm>
                <a:off x="3551575" y="4509118"/>
                <a:ext cx="1030816" cy="576064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grpSp>
          <p:nvGrpSpPr>
            <p:cNvPr id="29" name="Skupina 28"/>
            <p:cNvGrpSpPr/>
            <p:nvPr/>
          </p:nvGrpSpPr>
          <p:grpSpPr>
            <a:xfrm rot="20963234">
              <a:off x="1881537" y="3590964"/>
              <a:ext cx="1509946" cy="540000"/>
              <a:chOff x="3551578" y="4509120"/>
              <a:chExt cx="2886294" cy="540000"/>
            </a:xfrm>
          </p:grpSpPr>
          <p:grpSp>
            <p:nvGrpSpPr>
              <p:cNvPr id="40" name="Skupina 39"/>
              <p:cNvGrpSpPr/>
              <p:nvPr/>
            </p:nvGrpSpPr>
            <p:grpSpPr>
              <a:xfrm rot="16473118">
                <a:off x="5048690" y="3657309"/>
                <a:ext cx="432713" cy="2345650"/>
                <a:chOff x="6218627" y="-164582"/>
                <a:chExt cx="633958" cy="1794063"/>
              </a:xfrm>
            </p:grpSpPr>
            <p:sp>
              <p:nvSpPr>
                <p:cNvPr id="42" name="Volný tvar 41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43" name="Volný tvar 42"/>
                <p:cNvSpPr/>
                <p:nvPr/>
              </p:nvSpPr>
              <p:spPr>
                <a:xfrm>
                  <a:off x="6218627" y="-164582"/>
                  <a:ext cx="633958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31618 w 633009"/>
                    <a:gd name="connsiteY12" fmla="*/ 1634088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958"/>
                    <a:gd name="connsiteY0" fmla="*/ 0 h 1794064"/>
                    <a:gd name="connsiteX1" fmla="*/ 229630 w 633958"/>
                    <a:gd name="connsiteY1" fmla="*/ 1257839 h 1794064"/>
                    <a:gd name="connsiteX2" fmla="*/ 203349 w 633958"/>
                    <a:gd name="connsiteY2" fmla="*/ 1555747 h 1794064"/>
                    <a:gd name="connsiteX3" fmla="*/ 161340 w 633958"/>
                    <a:gd name="connsiteY3" fmla="*/ 1641593 h 1794064"/>
                    <a:gd name="connsiteX4" fmla="*/ 39298 w 633958"/>
                    <a:gd name="connsiteY4" fmla="*/ 1688583 h 1794064"/>
                    <a:gd name="connsiteX5" fmla="*/ 5961 w 633958"/>
                    <a:gd name="connsiteY5" fmla="*/ 1733827 h 1794064"/>
                    <a:gd name="connsiteX6" fmla="*/ 15486 w 633958"/>
                    <a:gd name="connsiteY6" fmla="*/ 1776689 h 1794064"/>
                    <a:gd name="connsiteX7" fmla="*/ 153598 w 633958"/>
                    <a:gd name="connsiteY7" fmla="*/ 1790977 h 1794064"/>
                    <a:gd name="connsiteX8" fmla="*/ 444111 w 633958"/>
                    <a:gd name="connsiteY8" fmla="*/ 1790977 h 1794064"/>
                    <a:gd name="connsiteX9" fmla="*/ 615561 w 633958"/>
                    <a:gd name="connsiteY9" fmla="*/ 1757639 h 1794064"/>
                    <a:gd name="connsiteX10" fmla="*/ 622704 w 633958"/>
                    <a:gd name="connsiteY10" fmla="*/ 1707633 h 1794064"/>
                    <a:gd name="connsiteX11" fmla="*/ 558245 w 633958"/>
                    <a:gd name="connsiteY11" fmla="*/ 1671507 h 1794064"/>
                    <a:gd name="connsiteX12" fmla="*/ 431618 w 633958"/>
                    <a:gd name="connsiteY12" fmla="*/ 1634088 h 1794064"/>
                    <a:gd name="connsiteX13" fmla="*/ 353623 w 633958"/>
                    <a:gd name="connsiteY13" fmla="*/ 1562377 h 1794064"/>
                    <a:gd name="connsiteX14" fmla="*/ 339336 w 633958"/>
                    <a:gd name="connsiteY14" fmla="*/ 1462364 h 1794064"/>
                    <a:gd name="connsiteX15" fmla="*/ 339336 w 633958"/>
                    <a:gd name="connsiteY15" fmla="*/ 1305202 h 1794064"/>
                    <a:gd name="connsiteX16" fmla="*/ 283351 w 633958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958" h="1794064">
                      <a:moveTo>
                        <a:pt x="140807" y="0"/>
                      </a:moveTo>
                      <a:cubicBezTo>
                        <a:pt x="152118" y="86915"/>
                        <a:pt x="219206" y="998548"/>
                        <a:pt x="229630" y="1257839"/>
                      </a:cubicBezTo>
                      <a:cubicBezTo>
                        <a:pt x="240054" y="1517130"/>
                        <a:pt x="214731" y="1491788"/>
                        <a:pt x="203349" y="1555747"/>
                      </a:cubicBezTo>
                      <a:cubicBezTo>
                        <a:pt x="191967" y="1619706"/>
                        <a:pt x="188682" y="1619454"/>
                        <a:pt x="161340" y="1641593"/>
                      </a:cubicBezTo>
                      <a:cubicBezTo>
                        <a:pt x="133998" y="1663732"/>
                        <a:pt x="65194" y="1673211"/>
                        <a:pt x="39298" y="1688583"/>
                      </a:cubicBezTo>
                      <a:cubicBezTo>
                        <a:pt x="13402" y="1703955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32257" y="1721988"/>
                        <a:pt x="622704" y="1707633"/>
                      </a:cubicBezTo>
                      <a:cubicBezTo>
                        <a:pt x="613151" y="1693278"/>
                        <a:pt x="590093" y="1683764"/>
                        <a:pt x="558245" y="1671507"/>
                      </a:cubicBezTo>
                      <a:cubicBezTo>
                        <a:pt x="526397" y="1659250"/>
                        <a:pt x="465722" y="1652276"/>
                        <a:pt x="431618" y="1634088"/>
                      </a:cubicBezTo>
                      <a:cubicBezTo>
                        <a:pt x="397514" y="1615900"/>
                        <a:pt x="369003" y="1590998"/>
                        <a:pt x="353623" y="1562377"/>
                      </a:cubicBezTo>
                      <a:cubicBezTo>
                        <a:pt x="338243" y="1533756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sp>
            <p:nvSpPr>
              <p:cNvPr id="41" name="Ovál 40"/>
              <p:cNvSpPr/>
              <p:nvPr/>
            </p:nvSpPr>
            <p:spPr>
              <a:xfrm>
                <a:off x="3551578" y="4509120"/>
                <a:ext cx="1032222" cy="54000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grpSp>
          <p:nvGrpSpPr>
            <p:cNvPr id="30" name="Skupina 29"/>
            <p:cNvGrpSpPr/>
            <p:nvPr/>
          </p:nvGrpSpPr>
          <p:grpSpPr>
            <a:xfrm rot="18337678">
              <a:off x="2054178" y="4533300"/>
              <a:ext cx="1861554" cy="540000"/>
              <a:chOff x="3551582" y="4509119"/>
              <a:chExt cx="2886290" cy="540000"/>
            </a:xfrm>
          </p:grpSpPr>
          <p:grpSp>
            <p:nvGrpSpPr>
              <p:cNvPr id="36" name="Skupina 35"/>
              <p:cNvGrpSpPr/>
              <p:nvPr/>
            </p:nvGrpSpPr>
            <p:grpSpPr>
              <a:xfrm rot="16473118">
                <a:off x="5048690" y="3657309"/>
                <a:ext cx="432713" cy="2345650"/>
                <a:chOff x="6218627" y="-164582"/>
                <a:chExt cx="633958" cy="1794063"/>
              </a:xfrm>
            </p:grpSpPr>
            <p:sp>
              <p:nvSpPr>
                <p:cNvPr id="38" name="Volný tvar 37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39" name="Volný tvar 38"/>
                <p:cNvSpPr/>
                <p:nvPr/>
              </p:nvSpPr>
              <p:spPr>
                <a:xfrm>
                  <a:off x="6218627" y="-164582"/>
                  <a:ext cx="633958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31618 w 633009"/>
                    <a:gd name="connsiteY12" fmla="*/ 1634088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958"/>
                    <a:gd name="connsiteY0" fmla="*/ 0 h 1794064"/>
                    <a:gd name="connsiteX1" fmla="*/ 229630 w 633958"/>
                    <a:gd name="connsiteY1" fmla="*/ 1257839 h 1794064"/>
                    <a:gd name="connsiteX2" fmla="*/ 203349 w 633958"/>
                    <a:gd name="connsiteY2" fmla="*/ 1555747 h 1794064"/>
                    <a:gd name="connsiteX3" fmla="*/ 161340 w 633958"/>
                    <a:gd name="connsiteY3" fmla="*/ 1641593 h 1794064"/>
                    <a:gd name="connsiteX4" fmla="*/ 39298 w 633958"/>
                    <a:gd name="connsiteY4" fmla="*/ 1688583 h 1794064"/>
                    <a:gd name="connsiteX5" fmla="*/ 5961 w 633958"/>
                    <a:gd name="connsiteY5" fmla="*/ 1733827 h 1794064"/>
                    <a:gd name="connsiteX6" fmla="*/ 15486 w 633958"/>
                    <a:gd name="connsiteY6" fmla="*/ 1776689 h 1794064"/>
                    <a:gd name="connsiteX7" fmla="*/ 153598 w 633958"/>
                    <a:gd name="connsiteY7" fmla="*/ 1790977 h 1794064"/>
                    <a:gd name="connsiteX8" fmla="*/ 444111 w 633958"/>
                    <a:gd name="connsiteY8" fmla="*/ 1790977 h 1794064"/>
                    <a:gd name="connsiteX9" fmla="*/ 615561 w 633958"/>
                    <a:gd name="connsiteY9" fmla="*/ 1757639 h 1794064"/>
                    <a:gd name="connsiteX10" fmla="*/ 622704 w 633958"/>
                    <a:gd name="connsiteY10" fmla="*/ 1707633 h 1794064"/>
                    <a:gd name="connsiteX11" fmla="*/ 558245 w 633958"/>
                    <a:gd name="connsiteY11" fmla="*/ 1671507 h 1794064"/>
                    <a:gd name="connsiteX12" fmla="*/ 431618 w 633958"/>
                    <a:gd name="connsiteY12" fmla="*/ 1634088 h 1794064"/>
                    <a:gd name="connsiteX13" fmla="*/ 353623 w 633958"/>
                    <a:gd name="connsiteY13" fmla="*/ 1562377 h 1794064"/>
                    <a:gd name="connsiteX14" fmla="*/ 339336 w 633958"/>
                    <a:gd name="connsiteY14" fmla="*/ 1462364 h 1794064"/>
                    <a:gd name="connsiteX15" fmla="*/ 339336 w 633958"/>
                    <a:gd name="connsiteY15" fmla="*/ 1305202 h 1794064"/>
                    <a:gd name="connsiteX16" fmla="*/ 283351 w 633958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958" h="1794064">
                      <a:moveTo>
                        <a:pt x="140807" y="0"/>
                      </a:moveTo>
                      <a:cubicBezTo>
                        <a:pt x="152118" y="86915"/>
                        <a:pt x="219206" y="998548"/>
                        <a:pt x="229630" y="1257839"/>
                      </a:cubicBezTo>
                      <a:cubicBezTo>
                        <a:pt x="240054" y="1517130"/>
                        <a:pt x="214731" y="1491788"/>
                        <a:pt x="203349" y="1555747"/>
                      </a:cubicBezTo>
                      <a:cubicBezTo>
                        <a:pt x="191967" y="1619706"/>
                        <a:pt x="188682" y="1619454"/>
                        <a:pt x="161340" y="1641593"/>
                      </a:cubicBezTo>
                      <a:cubicBezTo>
                        <a:pt x="133998" y="1663732"/>
                        <a:pt x="65194" y="1673211"/>
                        <a:pt x="39298" y="1688583"/>
                      </a:cubicBezTo>
                      <a:cubicBezTo>
                        <a:pt x="13402" y="1703955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32257" y="1721988"/>
                        <a:pt x="622704" y="1707633"/>
                      </a:cubicBezTo>
                      <a:cubicBezTo>
                        <a:pt x="613151" y="1693278"/>
                        <a:pt x="590093" y="1683764"/>
                        <a:pt x="558245" y="1671507"/>
                      </a:cubicBezTo>
                      <a:cubicBezTo>
                        <a:pt x="526397" y="1659250"/>
                        <a:pt x="465722" y="1652276"/>
                        <a:pt x="431618" y="1634088"/>
                      </a:cubicBezTo>
                      <a:cubicBezTo>
                        <a:pt x="397514" y="1615900"/>
                        <a:pt x="369003" y="1590998"/>
                        <a:pt x="353623" y="1562377"/>
                      </a:cubicBezTo>
                      <a:cubicBezTo>
                        <a:pt x="338243" y="1533756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sp>
            <p:nvSpPr>
              <p:cNvPr id="37" name="Ovál 36"/>
              <p:cNvSpPr/>
              <p:nvPr/>
            </p:nvSpPr>
            <p:spPr>
              <a:xfrm>
                <a:off x="3551582" y="4509119"/>
                <a:ext cx="837256" cy="54000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grpSp>
          <p:nvGrpSpPr>
            <p:cNvPr id="31" name="Skupina 30"/>
            <p:cNvGrpSpPr/>
            <p:nvPr/>
          </p:nvGrpSpPr>
          <p:grpSpPr>
            <a:xfrm>
              <a:off x="3417784" y="3494668"/>
              <a:ext cx="2886291" cy="576064"/>
              <a:chOff x="3551581" y="4509120"/>
              <a:chExt cx="2886291" cy="576064"/>
            </a:xfrm>
          </p:grpSpPr>
          <p:grpSp>
            <p:nvGrpSpPr>
              <p:cNvPr id="32" name="Skupina 31"/>
              <p:cNvGrpSpPr/>
              <p:nvPr/>
            </p:nvGrpSpPr>
            <p:grpSpPr>
              <a:xfrm rot="16473118">
                <a:off x="5048690" y="3657309"/>
                <a:ext cx="432713" cy="2345650"/>
                <a:chOff x="6218627" y="-164582"/>
                <a:chExt cx="633958" cy="1794063"/>
              </a:xfrm>
            </p:grpSpPr>
            <p:sp>
              <p:nvSpPr>
                <p:cNvPr id="34" name="Volný tvar 33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tx2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35" name="Volný tvar 34"/>
                <p:cNvSpPr/>
                <p:nvPr/>
              </p:nvSpPr>
              <p:spPr>
                <a:xfrm>
                  <a:off x="6218627" y="-164582"/>
                  <a:ext cx="633958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31618 w 633009"/>
                    <a:gd name="connsiteY12" fmla="*/ 1634088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958"/>
                    <a:gd name="connsiteY0" fmla="*/ 0 h 1794064"/>
                    <a:gd name="connsiteX1" fmla="*/ 229630 w 633958"/>
                    <a:gd name="connsiteY1" fmla="*/ 1257839 h 1794064"/>
                    <a:gd name="connsiteX2" fmla="*/ 203349 w 633958"/>
                    <a:gd name="connsiteY2" fmla="*/ 1555747 h 1794064"/>
                    <a:gd name="connsiteX3" fmla="*/ 161340 w 633958"/>
                    <a:gd name="connsiteY3" fmla="*/ 1641593 h 1794064"/>
                    <a:gd name="connsiteX4" fmla="*/ 39298 w 633958"/>
                    <a:gd name="connsiteY4" fmla="*/ 1688583 h 1794064"/>
                    <a:gd name="connsiteX5" fmla="*/ 5961 w 633958"/>
                    <a:gd name="connsiteY5" fmla="*/ 1733827 h 1794064"/>
                    <a:gd name="connsiteX6" fmla="*/ 15486 w 633958"/>
                    <a:gd name="connsiteY6" fmla="*/ 1776689 h 1794064"/>
                    <a:gd name="connsiteX7" fmla="*/ 153598 w 633958"/>
                    <a:gd name="connsiteY7" fmla="*/ 1790977 h 1794064"/>
                    <a:gd name="connsiteX8" fmla="*/ 444111 w 633958"/>
                    <a:gd name="connsiteY8" fmla="*/ 1790977 h 1794064"/>
                    <a:gd name="connsiteX9" fmla="*/ 615561 w 633958"/>
                    <a:gd name="connsiteY9" fmla="*/ 1757639 h 1794064"/>
                    <a:gd name="connsiteX10" fmla="*/ 622704 w 633958"/>
                    <a:gd name="connsiteY10" fmla="*/ 1707633 h 1794064"/>
                    <a:gd name="connsiteX11" fmla="*/ 558245 w 633958"/>
                    <a:gd name="connsiteY11" fmla="*/ 1671507 h 1794064"/>
                    <a:gd name="connsiteX12" fmla="*/ 431618 w 633958"/>
                    <a:gd name="connsiteY12" fmla="*/ 1634088 h 1794064"/>
                    <a:gd name="connsiteX13" fmla="*/ 353623 w 633958"/>
                    <a:gd name="connsiteY13" fmla="*/ 1562377 h 1794064"/>
                    <a:gd name="connsiteX14" fmla="*/ 339336 w 633958"/>
                    <a:gd name="connsiteY14" fmla="*/ 1462364 h 1794064"/>
                    <a:gd name="connsiteX15" fmla="*/ 339336 w 633958"/>
                    <a:gd name="connsiteY15" fmla="*/ 1305202 h 1794064"/>
                    <a:gd name="connsiteX16" fmla="*/ 283351 w 633958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958" h="1794064">
                      <a:moveTo>
                        <a:pt x="140807" y="0"/>
                      </a:moveTo>
                      <a:cubicBezTo>
                        <a:pt x="152118" y="86915"/>
                        <a:pt x="219206" y="998548"/>
                        <a:pt x="229630" y="1257839"/>
                      </a:cubicBezTo>
                      <a:cubicBezTo>
                        <a:pt x="240054" y="1517130"/>
                        <a:pt x="214731" y="1491788"/>
                        <a:pt x="203349" y="1555747"/>
                      </a:cubicBezTo>
                      <a:cubicBezTo>
                        <a:pt x="191967" y="1619706"/>
                        <a:pt x="188682" y="1619454"/>
                        <a:pt x="161340" y="1641593"/>
                      </a:cubicBezTo>
                      <a:cubicBezTo>
                        <a:pt x="133998" y="1663732"/>
                        <a:pt x="65194" y="1673211"/>
                        <a:pt x="39298" y="1688583"/>
                      </a:cubicBezTo>
                      <a:cubicBezTo>
                        <a:pt x="13402" y="1703955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32257" y="1721988"/>
                        <a:pt x="622704" y="1707633"/>
                      </a:cubicBezTo>
                      <a:cubicBezTo>
                        <a:pt x="613151" y="1693278"/>
                        <a:pt x="590093" y="1683764"/>
                        <a:pt x="558245" y="1671507"/>
                      </a:cubicBezTo>
                      <a:cubicBezTo>
                        <a:pt x="526397" y="1659250"/>
                        <a:pt x="465722" y="1652276"/>
                        <a:pt x="431618" y="1634088"/>
                      </a:cubicBezTo>
                      <a:cubicBezTo>
                        <a:pt x="397514" y="1615900"/>
                        <a:pt x="369003" y="1590998"/>
                        <a:pt x="353623" y="1562377"/>
                      </a:cubicBezTo>
                      <a:cubicBezTo>
                        <a:pt x="338243" y="1533756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sp>
            <p:nvSpPr>
              <p:cNvPr id="33" name="Ovál 32"/>
              <p:cNvSpPr/>
              <p:nvPr/>
            </p:nvSpPr>
            <p:spPr>
              <a:xfrm>
                <a:off x="3551581" y="4509120"/>
                <a:ext cx="576064" cy="576064"/>
              </a:xfrm>
              <a:prstGeom prst="ellipse">
                <a:avLst/>
              </a:prstGeom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sp>
          <p:nvSpPr>
            <p:cNvPr id="52" name="Plus 51"/>
            <p:cNvSpPr/>
            <p:nvPr/>
          </p:nvSpPr>
          <p:spPr>
            <a:xfrm flipH="1">
              <a:off x="3461927" y="3066576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4" name="Plus 53"/>
            <p:cNvSpPr/>
            <p:nvPr/>
          </p:nvSpPr>
          <p:spPr>
            <a:xfrm flipH="1">
              <a:off x="2997486" y="3520212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</p:grpSp>
      <p:grpSp>
        <p:nvGrpSpPr>
          <p:cNvPr id="2" name="Skupina 1"/>
          <p:cNvGrpSpPr/>
          <p:nvPr/>
        </p:nvGrpSpPr>
        <p:grpSpPr>
          <a:xfrm>
            <a:off x="5076056" y="432048"/>
            <a:ext cx="4268489" cy="3789040"/>
            <a:chOff x="5076056" y="432048"/>
            <a:chExt cx="4268489" cy="3789040"/>
          </a:xfrm>
        </p:grpSpPr>
        <p:sp>
          <p:nvSpPr>
            <p:cNvPr id="56" name="TextovéPole 55"/>
            <p:cNvSpPr txBox="1"/>
            <p:nvPr/>
          </p:nvSpPr>
          <p:spPr>
            <a:xfrm>
              <a:off x="8120409" y="3878424"/>
              <a:ext cx="122413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1600" dirty="0"/>
                <a:t>čas (</a:t>
              </a:r>
              <a:r>
                <a:rPr lang="cs-CZ" sz="1600" dirty="0" err="1"/>
                <a:t>ms</a:t>
              </a:r>
              <a:r>
                <a:rPr lang="cs-CZ" sz="1600" dirty="0"/>
                <a:t>)</a:t>
              </a:r>
            </a:p>
          </p:txBody>
        </p:sp>
        <p:cxnSp>
          <p:nvCxnSpPr>
            <p:cNvPr id="58" name="Přímá spojnice 57"/>
            <p:cNvCxnSpPr/>
            <p:nvPr/>
          </p:nvCxnSpPr>
          <p:spPr>
            <a:xfrm>
              <a:off x="6007997" y="1283500"/>
              <a:ext cx="2543" cy="2637026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Přímá spojnice 58"/>
            <p:cNvCxnSpPr/>
            <p:nvPr/>
          </p:nvCxnSpPr>
          <p:spPr>
            <a:xfrm flipH="1">
              <a:off x="6020065" y="3912955"/>
              <a:ext cx="2808312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" name="Volný tvar 59"/>
            <p:cNvSpPr/>
            <p:nvPr/>
          </p:nvSpPr>
          <p:spPr>
            <a:xfrm>
              <a:off x="6024009" y="2544135"/>
              <a:ext cx="2782075" cy="841570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sz="1600"/>
            </a:p>
          </p:txBody>
        </p:sp>
        <p:sp>
          <p:nvSpPr>
            <p:cNvPr id="61" name="TextovéPole 60"/>
            <p:cNvSpPr txBox="1"/>
            <p:nvPr/>
          </p:nvSpPr>
          <p:spPr>
            <a:xfrm>
              <a:off x="5522494" y="631555"/>
              <a:ext cx="85443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1600" dirty="0"/>
                <a:t>napětí (</a:t>
              </a:r>
              <a:r>
                <a:rPr lang="cs-CZ" sz="1600" dirty="0" err="1"/>
                <a:t>mV</a:t>
              </a:r>
              <a:r>
                <a:rPr lang="cs-CZ" sz="1600" dirty="0"/>
                <a:t>)</a:t>
              </a:r>
            </a:p>
          </p:txBody>
        </p:sp>
        <p:sp>
          <p:nvSpPr>
            <p:cNvPr id="62" name="TextovéPole 61"/>
            <p:cNvSpPr txBox="1"/>
            <p:nvPr/>
          </p:nvSpPr>
          <p:spPr>
            <a:xfrm>
              <a:off x="5536662" y="3400342"/>
              <a:ext cx="85443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1600" dirty="0"/>
                <a:t>-90</a:t>
              </a:r>
            </a:p>
          </p:txBody>
        </p:sp>
        <p:sp>
          <p:nvSpPr>
            <p:cNvPr id="63" name="TextovéPole 62"/>
            <p:cNvSpPr txBox="1"/>
            <p:nvPr/>
          </p:nvSpPr>
          <p:spPr>
            <a:xfrm>
              <a:off x="6195206" y="3882534"/>
              <a:ext cx="57212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sz="1600" dirty="0"/>
                <a:t>0</a:t>
              </a:r>
            </a:p>
          </p:txBody>
        </p:sp>
        <p:sp>
          <p:nvSpPr>
            <p:cNvPr id="64" name="TextovéPole 63"/>
            <p:cNvSpPr txBox="1"/>
            <p:nvPr/>
          </p:nvSpPr>
          <p:spPr>
            <a:xfrm>
              <a:off x="6710885" y="3882534"/>
              <a:ext cx="57212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sz="1600" dirty="0"/>
                <a:t>2</a:t>
              </a:r>
            </a:p>
          </p:txBody>
        </p:sp>
        <p:sp>
          <p:nvSpPr>
            <p:cNvPr id="65" name="TextovéPole 64"/>
            <p:cNvSpPr txBox="1"/>
            <p:nvPr/>
          </p:nvSpPr>
          <p:spPr>
            <a:xfrm>
              <a:off x="7226564" y="3882534"/>
              <a:ext cx="57212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sz="1600" dirty="0"/>
                <a:t>4</a:t>
              </a:r>
            </a:p>
          </p:txBody>
        </p:sp>
        <p:sp>
          <p:nvSpPr>
            <p:cNvPr id="66" name="TextovéPole 65"/>
            <p:cNvSpPr txBox="1"/>
            <p:nvPr/>
          </p:nvSpPr>
          <p:spPr>
            <a:xfrm>
              <a:off x="7742242" y="3882534"/>
              <a:ext cx="57212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sz="1600" dirty="0"/>
                <a:t>6</a:t>
              </a:r>
            </a:p>
          </p:txBody>
        </p:sp>
        <p:sp>
          <p:nvSpPr>
            <p:cNvPr id="67" name="TextovéPole 66"/>
            <p:cNvSpPr txBox="1"/>
            <p:nvPr/>
          </p:nvSpPr>
          <p:spPr>
            <a:xfrm>
              <a:off x="5536662" y="2422990"/>
              <a:ext cx="85443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1600" dirty="0"/>
                <a:t>-70</a:t>
              </a:r>
            </a:p>
          </p:txBody>
        </p:sp>
        <p:sp>
          <p:nvSpPr>
            <p:cNvPr id="68" name="TextovéPole 67"/>
            <p:cNvSpPr txBox="1"/>
            <p:nvPr/>
          </p:nvSpPr>
          <p:spPr>
            <a:xfrm>
              <a:off x="7446875" y="2407601"/>
              <a:ext cx="89986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EPSP</a:t>
              </a:r>
            </a:p>
          </p:txBody>
        </p:sp>
        <p:sp>
          <p:nvSpPr>
            <p:cNvPr id="72" name="Volný tvar 71"/>
            <p:cNvSpPr/>
            <p:nvPr/>
          </p:nvSpPr>
          <p:spPr>
            <a:xfrm>
              <a:off x="6046302" y="2695618"/>
              <a:ext cx="2782075" cy="725740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sz="1600"/>
            </a:p>
          </p:txBody>
        </p:sp>
        <p:sp>
          <p:nvSpPr>
            <p:cNvPr id="77" name="Volný tvar 76"/>
            <p:cNvSpPr/>
            <p:nvPr/>
          </p:nvSpPr>
          <p:spPr>
            <a:xfrm>
              <a:off x="6022034" y="2251747"/>
              <a:ext cx="2782075" cy="1153969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sz="1600"/>
            </a:p>
          </p:txBody>
        </p:sp>
        <p:sp>
          <p:nvSpPr>
            <p:cNvPr id="78" name="Volný tvar 77"/>
            <p:cNvSpPr/>
            <p:nvPr/>
          </p:nvSpPr>
          <p:spPr>
            <a:xfrm>
              <a:off x="6010540" y="1772816"/>
              <a:ext cx="2782075" cy="1595133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sz="1600"/>
            </a:p>
          </p:txBody>
        </p:sp>
        <p:sp>
          <p:nvSpPr>
            <p:cNvPr id="79" name="Volný tvar 78"/>
            <p:cNvSpPr/>
            <p:nvPr/>
          </p:nvSpPr>
          <p:spPr>
            <a:xfrm>
              <a:off x="6007997" y="432048"/>
              <a:ext cx="831273" cy="2946102"/>
            </a:xfrm>
            <a:custGeom>
              <a:avLst/>
              <a:gdLst>
                <a:gd name="connsiteX0" fmla="*/ 0 w 831273"/>
                <a:gd name="connsiteY0" fmla="*/ 2945081 h 2946102"/>
                <a:gd name="connsiteX1" fmla="*/ 368135 w 831273"/>
                <a:gd name="connsiteY1" fmla="*/ 2921330 h 2946102"/>
                <a:gd name="connsiteX2" fmla="*/ 546265 w 831273"/>
                <a:gd name="connsiteY2" fmla="*/ 2778826 h 2946102"/>
                <a:gd name="connsiteX3" fmla="*/ 617517 w 831273"/>
                <a:gd name="connsiteY3" fmla="*/ 1781299 h 2946102"/>
                <a:gd name="connsiteX4" fmla="*/ 748146 w 831273"/>
                <a:gd name="connsiteY4" fmla="*/ 783771 h 2946102"/>
                <a:gd name="connsiteX5" fmla="*/ 831273 w 831273"/>
                <a:gd name="connsiteY5" fmla="*/ 0 h 294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1273" h="2946102">
                  <a:moveTo>
                    <a:pt x="0" y="2945081"/>
                  </a:moveTo>
                  <a:cubicBezTo>
                    <a:pt x="138545" y="2947060"/>
                    <a:pt x="277091" y="2949039"/>
                    <a:pt x="368135" y="2921330"/>
                  </a:cubicBezTo>
                  <a:cubicBezTo>
                    <a:pt x="459179" y="2893621"/>
                    <a:pt x="504701" y="2968831"/>
                    <a:pt x="546265" y="2778826"/>
                  </a:cubicBezTo>
                  <a:cubicBezTo>
                    <a:pt x="587829" y="2588821"/>
                    <a:pt x="583870" y="2113808"/>
                    <a:pt x="617517" y="1781299"/>
                  </a:cubicBezTo>
                  <a:cubicBezTo>
                    <a:pt x="651164" y="1448790"/>
                    <a:pt x="712520" y="1080654"/>
                    <a:pt x="748146" y="783771"/>
                  </a:cubicBezTo>
                  <a:cubicBezTo>
                    <a:pt x="783772" y="486888"/>
                    <a:pt x="807522" y="243444"/>
                    <a:pt x="831273" y="0"/>
                  </a:cubicBez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80" name="Přímá spojnice 79"/>
            <p:cNvCxnSpPr/>
            <p:nvPr/>
          </p:nvCxnSpPr>
          <p:spPr>
            <a:xfrm flipH="1">
              <a:off x="6034427" y="1462917"/>
              <a:ext cx="26280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1" name="TextovéPole 80"/>
            <p:cNvSpPr txBox="1"/>
            <p:nvPr/>
          </p:nvSpPr>
          <p:spPr>
            <a:xfrm>
              <a:off x="5076056" y="1306089"/>
              <a:ext cx="123444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sz="1400" dirty="0"/>
                <a:t> </a:t>
              </a:r>
              <a:r>
                <a:rPr lang="cs-CZ" sz="1600" b="1" dirty="0"/>
                <a:t>práh</a:t>
              </a:r>
              <a:r>
                <a:rPr lang="cs-CZ" sz="1600" dirty="0"/>
                <a:t> -55</a:t>
              </a:r>
              <a:endParaRPr lang="cs-CZ" b="1" dirty="0"/>
            </a:p>
          </p:txBody>
        </p:sp>
        <p:sp>
          <p:nvSpPr>
            <p:cNvPr id="83" name="TextovéPole 82"/>
            <p:cNvSpPr txBox="1"/>
            <p:nvPr/>
          </p:nvSpPr>
          <p:spPr>
            <a:xfrm>
              <a:off x="6793032" y="914168"/>
              <a:ext cx="181466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Akční potenciál</a:t>
              </a:r>
            </a:p>
          </p:txBody>
        </p:sp>
      </p:grpSp>
      <p:sp>
        <p:nvSpPr>
          <p:cNvPr id="93" name="TextovéPole 92"/>
          <p:cNvSpPr txBox="1"/>
          <p:nvPr/>
        </p:nvSpPr>
        <p:spPr>
          <a:xfrm>
            <a:off x="389128" y="292547"/>
            <a:ext cx="846566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Prostorová sumace</a:t>
            </a:r>
          </a:p>
        </p:txBody>
      </p:sp>
      <p:sp>
        <p:nvSpPr>
          <p:cNvPr id="57" name="TextovéPole 56"/>
          <p:cNvSpPr txBox="1"/>
          <p:nvPr/>
        </p:nvSpPr>
        <p:spPr>
          <a:xfrm>
            <a:off x="304949" y="1172651"/>
            <a:ext cx="465203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Čím více je na neuronu excitačních synapsí, na které ve stejný čas přišel AP, tím více vzniklo EPSP a tím snadněji je dosaženo prahu pro vznik AP na postsynaptickém neuronu</a:t>
            </a:r>
          </a:p>
        </p:txBody>
      </p:sp>
      <p:sp>
        <p:nvSpPr>
          <p:cNvPr id="70" name="Plus 69"/>
          <p:cNvSpPr/>
          <p:nvPr/>
        </p:nvSpPr>
        <p:spPr>
          <a:xfrm flipH="1">
            <a:off x="2167942" y="4509120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cxnSp>
        <p:nvCxnSpPr>
          <p:cNvPr id="71" name="Přímá spojnice 70"/>
          <p:cNvCxnSpPr/>
          <p:nvPr/>
        </p:nvCxnSpPr>
        <p:spPr>
          <a:xfrm flipV="1">
            <a:off x="3266211" y="2792018"/>
            <a:ext cx="2889965" cy="128428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TextovéPole 72"/>
          <p:cNvSpPr txBox="1"/>
          <p:nvPr/>
        </p:nvSpPr>
        <p:spPr>
          <a:xfrm>
            <a:off x="2997226" y="2952745"/>
            <a:ext cx="154366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Iniciální segment axonu</a:t>
            </a:r>
          </a:p>
        </p:txBody>
      </p:sp>
      <p:cxnSp>
        <p:nvCxnSpPr>
          <p:cNvPr id="75" name="Přímá spojnice 74"/>
          <p:cNvCxnSpPr/>
          <p:nvPr/>
        </p:nvCxnSpPr>
        <p:spPr>
          <a:xfrm flipV="1">
            <a:off x="3173802" y="3853887"/>
            <a:ext cx="0" cy="18299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Volný tvar 83"/>
          <p:cNvSpPr/>
          <p:nvPr/>
        </p:nvSpPr>
        <p:spPr>
          <a:xfrm flipH="1">
            <a:off x="2041716" y="2570382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6" name="Volný tvar 85"/>
          <p:cNvSpPr/>
          <p:nvPr/>
        </p:nvSpPr>
        <p:spPr>
          <a:xfrm flipH="1">
            <a:off x="1485458" y="3514466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9" name="Volný tvar 88"/>
          <p:cNvSpPr/>
          <p:nvPr/>
        </p:nvSpPr>
        <p:spPr>
          <a:xfrm flipH="1">
            <a:off x="1670322" y="4639081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1" name="Volný tvar 90"/>
          <p:cNvSpPr/>
          <p:nvPr/>
        </p:nvSpPr>
        <p:spPr>
          <a:xfrm flipH="1">
            <a:off x="3266211" y="4333813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2" name="TextovéPole 91"/>
          <p:cNvSpPr txBox="1"/>
          <p:nvPr/>
        </p:nvSpPr>
        <p:spPr>
          <a:xfrm>
            <a:off x="134602" y="3486591"/>
            <a:ext cx="15226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Přicházející AP</a:t>
            </a:r>
          </a:p>
        </p:txBody>
      </p:sp>
      <p:sp>
        <p:nvSpPr>
          <p:cNvPr id="94" name="TextovéPole 93"/>
          <p:cNvSpPr txBox="1"/>
          <p:nvPr/>
        </p:nvSpPr>
        <p:spPr>
          <a:xfrm>
            <a:off x="3531485" y="4439943"/>
            <a:ext cx="15226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Vzniklé AP</a:t>
            </a:r>
          </a:p>
        </p:txBody>
      </p:sp>
    </p:spTree>
    <p:extLst>
      <p:ext uri="{BB962C8B-B14F-4D97-AF65-F5344CB8AC3E}">
        <p14:creationId xmlns:p14="http://schemas.microsoft.com/office/powerpoint/2010/main" val="21158947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73" grpId="0"/>
      <p:bldP spid="84" grpId="0" animBg="1"/>
      <p:bldP spid="86" grpId="0" animBg="1"/>
      <p:bldP spid="89" grpId="0" animBg="1"/>
      <p:bldP spid="91" grpId="0" animBg="1"/>
      <p:bldP spid="92" grpId="0"/>
      <p:bldP spid="94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TextovéPole 46"/>
          <p:cNvSpPr txBox="1"/>
          <p:nvPr/>
        </p:nvSpPr>
        <p:spPr>
          <a:xfrm>
            <a:off x="372616" y="306425"/>
            <a:ext cx="21602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EEG</a:t>
            </a:r>
          </a:p>
        </p:txBody>
      </p:sp>
      <p:pic>
        <p:nvPicPr>
          <p:cNvPr id="1026" name="Picture 2" descr="Electrocardiography (ECG) and electroencephalography (EEG). One cycle... |  Download Scientific Diagram">
            <a:extLst>
              <a:ext uri="{FF2B5EF4-FFF2-40B4-BE49-F238E27FC236}">
                <a16:creationId xmlns:a16="http://schemas.microsoft.com/office/drawing/2014/main" id="{D28268C1-088C-4606-B285-45B6EDE7509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561"/>
          <a:stretch/>
        </p:blipFill>
        <p:spPr bwMode="auto">
          <a:xfrm>
            <a:off x="4716016" y="2420888"/>
            <a:ext cx="4253866" cy="33585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EEG | Electroencephalography Test | Brain Cells Electrical Response">
            <a:extLst>
              <a:ext uri="{FF2B5EF4-FFF2-40B4-BE49-F238E27FC236}">
                <a16:creationId xmlns:a16="http://schemas.microsoft.com/office/drawing/2014/main" id="{23664C77-AE58-4932-B46F-F71BD81C5C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1156" y="2636912"/>
            <a:ext cx="4343400" cy="28013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4" name="TextovéPole 53">
            <a:extLst>
              <a:ext uri="{FF2B5EF4-FFF2-40B4-BE49-F238E27FC236}">
                <a16:creationId xmlns:a16="http://schemas.microsoft.com/office/drawing/2014/main" id="{99A2BF5B-A74E-47C9-AE0B-750AAEC4CC85}"/>
              </a:ext>
            </a:extLst>
          </p:cNvPr>
          <p:cNvSpPr txBox="1"/>
          <p:nvPr/>
        </p:nvSpPr>
        <p:spPr>
          <a:xfrm>
            <a:off x="452304" y="980728"/>
            <a:ext cx="8656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/>
              <a:t>Vzniká součtem Excitačních postsynaptických potenciálů, ne AP (trvají příliš krátce)</a:t>
            </a:r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23096391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Skupina 1"/>
          <p:cNvGrpSpPr/>
          <p:nvPr/>
        </p:nvGrpSpPr>
        <p:grpSpPr>
          <a:xfrm>
            <a:off x="520282" y="2195988"/>
            <a:ext cx="5783793" cy="4477423"/>
            <a:chOff x="520282" y="2195988"/>
            <a:chExt cx="5783793" cy="4477423"/>
          </a:xfrm>
        </p:grpSpPr>
        <p:grpSp>
          <p:nvGrpSpPr>
            <p:cNvPr id="17" name="Skupina 16"/>
            <p:cNvGrpSpPr/>
            <p:nvPr/>
          </p:nvGrpSpPr>
          <p:grpSpPr>
            <a:xfrm rot="2498701">
              <a:off x="1094445" y="2195988"/>
              <a:ext cx="2886291" cy="576064"/>
              <a:chOff x="3551581" y="4509120"/>
              <a:chExt cx="2886291" cy="576064"/>
            </a:xfrm>
          </p:grpSpPr>
          <p:grpSp>
            <p:nvGrpSpPr>
              <p:cNvPr id="12" name="Skupina 11"/>
              <p:cNvGrpSpPr/>
              <p:nvPr/>
            </p:nvGrpSpPr>
            <p:grpSpPr>
              <a:xfrm rot="16473118">
                <a:off x="5048690" y="3657309"/>
                <a:ext cx="432713" cy="2345650"/>
                <a:chOff x="6218627" y="-164582"/>
                <a:chExt cx="633958" cy="1794063"/>
              </a:xfrm>
            </p:grpSpPr>
            <p:sp>
              <p:nvSpPr>
                <p:cNvPr id="13" name="Volný tvar 12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14" name="Volný tvar 13"/>
                <p:cNvSpPr/>
                <p:nvPr/>
              </p:nvSpPr>
              <p:spPr>
                <a:xfrm>
                  <a:off x="6218627" y="-164582"/>
                  <a:ext cx="633958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31618 w 633009"/>
                    <a:gd name="connsiteY12" fmla="*/ 1634088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958"/>
                    <a:gd name="connsiteY0" fmla="*/ 0 h 1794064"/>
                    <a:gd name="connsiteX1" fmla="*/ 229630 w 633958"/>
                    <a:gd name="connsiteY1" fmla="*/ 1257839 h 1794064"/>
                    <a:gd name="connsiteX2" fmla="*/ 203349 w 633958"/>
                    <a:gd name="connsiteY2" fmla="*/ 1555747 h 1794064"/>
                    <a:gd name="connsiteX3" fmla="*/ 161340 w 633958"/>
                    <a:gd name="connsiteY3" fmla="*/ 1641593 h 1794064"/>
                    <a:gd name="connsiteX4" fmla="*/ 39298 w 633958"/>
                    <a:gd name="connsiteY4" fmla="*/ 1688583 h 1794064"/>
                    <a:gd name="connsiteX5" fmla="*/ 5961 w 633958"/>
                    <a:gd name="connsiteY5" fmla="*/ 1733827 h 1794064"/>
                    <a:gd name="connsiteX6" fmla="*/ 15486 w 633958"/>
                    <a:gd name="connsiteY6" fmla="*/ 1776689 h 1794064"/>
                    <a:gd name="connsiteX7" fmla="*/ 153598 w 633958"/>
                    <a:gd name="connsiteY7" fmla="*/ 1790977 h 1794064"/>
                    <a:gd name="connsiteX8" fmla="*/ 444111 w 633958"/>
                    <a:gd name="connsiteY8" fmla="*/ 1790977 h 1794064"/>
                    <a:gd name="connsiteX9" fmla="*/ 615561 w 633958"/>
                    <a:gd name="connsiteY9" fmla="*/ 1757639 h 1794064"/>
                    <a:gd name="connsiteX10" fmla="*/ 622704 w 633958"/>
                    <a:gd name="connsiteY10" fmla="*/ 1707633 h 1794064"/>
                    <a:gd name="connsiteX11" fmla="*/ 558245 w 633958"/>
                    <a:gd name="connsiteY11" fmla="*/ 1671507 h 1794064"/>
                    <a:gd name="connsiteX12" fmla="*/ 431618 w 633958"/>
                    <a:gd name="connsiteY12" fmla="*/ 1634088 h 1794064"/>
                    <a:gd name="connsiteX13" fmla="*/ 353623 w 633958"/>
                    <a:gd name="connsiteY13" fmla="*/ 1562377 h 1794064"/>
                    <a:gd name="connsiteX14" fmla="*/ 339336 w 633958"/>
                    <a:gd name="connsiteY14" fmla="*/ 1462364 h 1794064"/>
                    <a:gd name="connsiteX15" fmla="*/ 339336 w 633958"/>
                    <a:gd name="connsiteY15" fmla="*/ 1305202 h 1794064"/>
                    <a:gd name="connsiteX16" fmla="*/ 283351 w 633958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958" h="1794064">
                      <a:moveTo>
                        <a:pt x="140807" y="0"/>
                      </a:moveTo>
                      <a:cubicBezTo>
                        <a:pt x="152118" y="86915"/>
                        <a:pt x="219206" y="998548"/>
                        <a:pt x="229630" y="1257839"/>
                      </a:cubicBezTo>
                      <a:cubicBezTo>
                        <a:pt x="240054" y="1517130"/>
                        <a:pt x="214731" y="1491788"/>
                        <a:pt x="203349" y="1555747"/>
                      </a:cubicBezTo>
                      <a:cubicBezTo>
                        <a:pt x="191967" y="1619706"/>
                        <a:pt x="188682" y="1619454"/>
                        <a:pt x="161340" y="1641593"/>
                      </a:cubicBezTo>
                      <a:cubicBezTo>
                        <a:pt x="133998" y="1663732"/>
                        <a:pt x="65194" y="1673211"/>
                        <a:pt x="39298" y="1688583"/>
                      </a:cubicBezTo>
                      <a:cubicBezTo>
                        <a:pt x="13402" y="1703955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32257" y="1721988"/>
                        <a:pt x="622704" y="1707633"/>
                      </a:cubicBezTo>
                      <a:cubicBezTo>
                        <a:pt x="613151" y="1693278"/>
                        <a:pt x="590093" y="1683764"/>
                        <a:pt x="558245" y="1671507"/>
                      </a:cubicBezTo>
                      <a:cubicBezTo>
                        <a:pt x="526397" y="1659250"/>
                        <a:pt x="465722" y="1652276"/>
                        <a:pt x="431618" y="1634088"/>
                      </a:cubicBezTo>
                      <a:cubicBezTo>
                        <a:pt x="397514" y="1615900"/>
                        <a:pt x="369003" y="1590998"/>
                        <a:pt x="353623" y="1562377"/>
                      </a:cubicBezTo>
                      <a:cubicBezTo>
                        <a:pt x="338243" y="1533756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sp>
            <p:nvSpPr>
              <p:cNvPr id="15" name="Ovál 14"/>
              <p:cNvSpPr/>
              <p:nvPr/>
            </p:nvSpPr>
            <p:spPr>
              <a:xfrm>
                <a:off x="3551581" y="4509120"/>
                <a:ext cx="576064" cy="576064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grpSp>
          <p:nvGrpSpPr>
            <p:cNvPr id="18" name="Skupina 17"/>
            <p:cNvGrpSpPr/>
            <p:nvPr/>
          </p:nvGrpSpPr>
          <p:grpSpPr>
            <a:xfrm rot="20963234">
              <a:off x="520282" y="3717396"/>
              <a:ext cx="2886291" cy="576064"/>
              <a:chOff x="3551581" y="4509120"/>
              <a:chExt cx="2886291" cy="576064"/>
            </a:xfrm>
          </p:grpSpPr>
          <p:grpSp>
            <p:nvGrpSpPr>
              <p:cNvPr id="19" name="Skupina 18"/>
              <p:cNvGrpSpPr/>
              <p:nvPr/>
            </p:nvGrpSpPr>
            <p:grpSpPr>
              <a:xfrm rot="16473118">
                <a:off x="5048690" y="3657309"/>
                <a:ext cx="432713" cy="2345650"/>
                <a:chOff x="6218627" y="-164582"/>
                <a:chExt cx="633958" cy="1794063"/>
              </a:xfrm>
            </p:grpSpPr>
            <p:sp>
              <p:nvSpPr>
                <p:cNvPr id="21" name="Volný tvar 20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22" name="Volný tvar 21"/>
                <p:cNvSpPr/>
                <p:nvPr/>
              </p:nvSpPr>
              <p:spPr>
                <a:xfrm>
                  <a:off x="6218627" y="-164582"/>
                  <a:ext cx="633958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31618 w 633009"/>
                    <a:gd name="connsiteY12" fmla="*/ 1634088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958"/>
                    <a:gd name="connsiteY0" fmla="*/ 0 h 1794064"/>
                    <a:gd name="connsiteX1" fmla="*/ 229630 w 633958"/>
                    <a:gd name="connsiteY1" fmla="*/ 1257839 h 1794064"/>
                    <a:gd name="connsiteX2" fmla="*/ 203349 w 633958"/>
                    <a:gd name="connsiteY2" fmla="*/ 1555747 h 1794064"/>
                    <a:gd name="connsiteX3" fmla="*/ 161340 w 633958"/>
                    <a:gd name="connsiteY3" fmla="*/ 1641593 h 1794064"/>
                    <a:gd name="connsiteX4" fmla="*/ 39298 w 633958"/>
                    <a:gd name="connsiteY4" fmla="*/ 1688583 h 1794064"/>
                    <a:gd name="connsiteX5" fmla="*/ 5961 w 633958"/>
                    <a:gd name="connsiteY5" fmla="*/ 1733827 h 1794064"/>
                    <a:gd name="connsiteX6" fmla="*/ 15486 w 633958"/>
                    <a:gd name="connsiteY6" fmla="*/ 1776689 h 1794064"/>
                    <a:gd name="connsiteX7" fmla="*/ 153598 w 633958"/>
                    <a:gd name="connsiteY7" fmla="*/ 1790977 h 1794064"/>
                    <a:gd name="connsiteX8" fmla="*/ 444111 w 633958"/>
                    <a:gd name="connsiteY8" fmla="*/ 1790977 h 1794064"/>
                    <a:gd name="connsiteX9" fmla="*/ 615561 w 633958"/>
                    <a:gd name="connsiteY9" fmla="*/ 1757639 h 1794064"/>
                    <a:gd name="connsiteX10" fmla="*/ 622704 w 633958"/>
                    <a:gd name="connsiteY10" fmla="*/ 1707633 h 1794064"/>
                    <a:gd name="connsiteX11" fmla="*/ 558245 w 633958"/>
                    <a:gd name="connsiteY11" fmla="*/ 1671507 h 1794064"/>
                    <a:gd name="connsiteX12" fmla="*/ 431618 w 633958"/>
                    <a:gd name="connsiteY12" fmla="*/ 1634088 h 1794064"/>
                    <a:gd name="connsiteX13" fmla="*/ 353623 w 633958"/>
                    <a:gd name="connsiteY13" fmla="*/ 1562377 h 1794064"/>
                    <a:gd name="connsiteX14" fmla="*/ 339336 w 633958"/>
                    <a:gd name="connsiteY14" fmla="*/ 1462364 h 1794064"/>
                    <a:gd name="connsiteX15" fmla="*/ 339336 w 633958"/>
                    <a:gd name="connsiteY15" fmla="*/ 1305202 h 1794064"/>
                    <a:gd name="connsiteX16" fmla="*/ 283351 w 633958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958" h="1794064">
                      <a:moveTo>
                        <a:pt x="140807" y="0"/>
                      </a:moveTo>
                      <a:cubicBezTo>
                        <a:pt x="152118" y="86915"/>
                        <a:pt x="219206" y="998548"/>
                        <a:pt x="229630" y="1257839"/>
                      </a:cubicBezTo>
                      <a:cubicBezTo>
                        <a:pt x="240054" y="1517130"/>
                        <a:pt x="214731" y="1491788"/>
                        <a:pt x="203349" y="1555747"/>
                      </a:cubicBezTo>
                      <a:cubicBezTo>
                        <a:pt x="191967" y="1619706"/>
                        <a:pt x="188682" y="1619454"/>
                        <a:pt x="161340" y="1641593"/>
                      </a:cubicBezTo>
                      <a:cubicBezTo>
                        <a:pt x="133998" y="1663732"/>
                        <a:pt x="65194" y="1673211"/>
                        <a:pt x="39298" y="1688583"/>
                      </a:cubicBezTo>
                      <a:cubicBezTo>
                        <a:pt x="13402" y="1703955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32257" y="1721988"/>
                        <a:pt x="622704" y="1707633"/>
                      </a:cubicBezTo>
                      <a:cubicBezTo>
                        <a:pt x="613151" y="1693278"/>
                        <a:pt x="590093" y="1683764"/>
                        <a:pt x="558245" y="1671507"/>
                      </a:cubicBezTo>
                      <a:cubicBezTo>
                        <a:pt x="526397" y="1659250"/>
                        <a:pt x="465722" y="1652276"/>
                        <a:pt x="431618" y="1634088"/>
                      </a:cubicBezTo>
                      <a:cubicBezTo>
                        <a:pt x="397514" y="1615900"/>
                        <a:pt x="369003" y="1590998"/>
                        <a:pt x="353623" y="1562377"/>
                      </a:cubicBezTo>
                      <a:cubicBezTo>
                        <a:pt x="338243" y="1533756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sp>
            <p:nvSpPr>
              <p:cNvPr id="20" name="Ovál 19"/>
              <p:cNvSpPr/>
              <p:nvPr/>
            </p:nvSpPr>
            <p:spPr>
              <a:xfrm>
                <a:off x="3551581" y="4509120"/>
                <a:ext cx="576064" cy="576064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grpSp>
          <p:nvGrpSpPr>
            <p:cNvPr id="23" name="Skupina 22"/>
            <p:cNvGrpSpPr/>
            <p:nvPr/>
          </p:nvGrpSpPr>
          <p:grpSpPr>
            <a:xfrm rot="18337678">
              <a:off x="1258004" y="4942234"/>
              <a:ext cx="2886291" cy="576064"/>
              <a:chOff x="3551581" y="4509120"/>
              <a:chExt cx="2886291" cy="576064"/>
            </a:xfrm>
          </p:grpSpPr>
          <p:grpSp>
            <p:nvGrpSpPr>
              <p:cNvPr id="24" name="Skupina 23"/>
              <p:cNvGrpSpPr/>
              <p:nvPr/>
            </p:nvGrpSpPr>
            <p:grpSpPr>
              <a:xfrm rot="16473118">
                <a:off x="5048690" y="3657309"/>
                <a:ext cx="432713" cy="2345650"/>
                <a:chOff x="6218627" y="-164582"/>
                <a:chExt cx="633958" cy="1794063"/>
              </a:xfrm>
            </p:grpSpPr>
            <p:sp>
              <p:nvSpPr>
                <p:cNvPr id="26" name="Volný tvar 25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27" name="Volný tvar 26"/>
                <p:cNvSpPr/>
                <p:nvPr/>
              </p:nvSpPr>
              <p:spPr>
                <a:xfrm>
                  <a:off x="6218627" y="-164582"/>
                  <a:ext cx="633958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31618 w 633009"/>
                    <a:gd name="connsiteY12" fmla="*/ 1634088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958"/>
                    <a:gd name="connsiteY0" fmla="*/ 0 h 1794064"/>
                    <a:gd name="connsiteX1" fmla="*/ 229630 w 633958"/>
                    <a:gd name="connsiteY1" fmla="*/ 1257839 h 1794064"/>
                    <a:gd name="connsiteX2" fmla="*/ 203349 w 633958"/>
                    <a:gd name="connsiteY2" fmla="*/ 1555747 h 1794064"/>
                    <a:gd name="connsiteX3" fmla="*/ 161340 w 633958"/>
                    <a:gd name="connsiteY3" fmla="*/ 1641593 h 1794064"/>
                    <a:gd name="connsiteX4" fmla="*/ 39298 w 633958"/>
                    <a:gd name="connsiteY4" fmla="*/ 1688583 h 1794064"/>
                    <a:gd name="connsiteX5" fmla="*/ 5961 w 633958"/>
                    <a:gd name="connsiteY5" fmla="*/ 1733827 h 1794064"/>
                    <a:gd name="connsiteX6" fmla="*/ 15486 w 633958"/>
                    <a:gd name="connsiteY6" fmla="*/ 1776689 h 1794064"/>
                    <a:gd name="connsiteX7" fmla="*/ 153598 w 633958"/>
                    <a:gd name="connsiteY7" fmla="*/ 1790977 h 1794064"/>
                    <a:gd name="connsiteX8" fmla="*/ 444111 w 633958"/>
                    <a:gd name="connsiteY8" fmla="*/ 1790977 h 1794064"/>
                    <a:gd name="connsiteX9" fmla="*/ 615561 w 633958"/>
                    <a:gd name="connsiteY9" fmla="*/ 1757639 h 1794064"/>
                    <a:gd name="connsiteX10" fmla="*/ 622704 w 633958"/>
                    <a:gd name="connsiteY10" fmla="*/ 1707633 h 1794064"/>
                    <a:gd name="connsiteX11" fmla="*/ 558245 w 633958"/>
                    <a:gd name="connsiteY11" fmla="*/ 1671507 h 1794064"/>
                    <a:gd name="connsiteX12" fmla="*/ 431618 w 633958"/>
                    <a:gd name="connsiteY12" fmla="*/ 1634088 h 1794064"/>
                    <a:gd name="connsiteX13" fmla="*/ 353623 w 633958"/>
                    <a:gd name="connsiteY13" fmla="*/ 1562377 h 1794064"/>
                    <a:gd name="connsiteX14" fmla="*/ 339336 w 633958"/>
                    <a:gd name="connsiteY14" fmla="*/ 1462364 h 1794064"/>
                    <a:gd name="connsiteX15" fmla="*/ 339336 w 633958"/>
                    <a:gd name="connsiteY15" fmla="*/ 1305202 h 1794064"/>
                    <a:gd name="connsiteX16" fmla="*/ 283351 w 633958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958" h="1794064">
                      <a:moveTo>
                        <a:pt x="140807" y="0"/>
                      </a:moveTo>
                      <a:cubicBezTo>
                        <a:pt x="152118" y="86915"/>
                        <a:pt x="219206" y="998548"/>
                        <a:pt x="229630" y="1257839"/>
                      </a:cubicBezTo>
                      <a:cubicBezTo>
                        <a:pt x="240054" y="1517130"/>
                        <a:pt x="214731" y="1491788"/>
                        <a:pt x="203349" y="1555747"/>
                      </a:cubicBezTo>
                      <a:cubicBezTo>
                        <a:pt x="191967" y="1619706"/>
                        <a:pt x="188682" y="1619454"/>
                        <a:pt x="161340" y="1641593"/>
                      </a:cubicBezTo>
                      <a:cubicBezTo>
                        <a:pt x="133998" y="1663732"/>
                        <a:pt x="65194" y="1673211"/>
                        <a:pt x="39298" y="1688583"/>
                      </a:cubicBezTo>
                      <a:cubicBezTo>
                        <a:pt x="13402" y="1703955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32257" y="1721988"/>
                        <a:pt x="622704" y="1707633"/>
                      </a:cubicBezTo>
                      <a:cubicBezTo>
                        <a:pt x="613151" y="1693278"/>
                        <a:pt x="590093" y="1683764"/>
                        <a:pt x="558245" y="1671507"/>
                      </a:cubicBezTo>
                      <a:cubicBezTo>
                        <a:pt x="526397" y="1659250"/>
                        <a:pt x="465722" y="1652276"/>
                        <a:pt x="431618" y="1634088"/>
                      </a:cubicBezTo>
                      <a:cubicBezTo>
                        <a:pt x="397514" y="1615900"/>
                        <a:pt x="369003" y="1590998"/>
                        <a:pt x="353623" y="1562377"/>
                      </a:cubicBezTo>
                      <a:cubicBezTo>
                        <a:pt x="338243" y="1533756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sp>
            <p:nvSpPr>
              <p:cNvPr id="25" name="Ovál 24"/>
              <p:cNvSpPr/>
              <p:nvPr/>
            </p:nvSpPr>
            <p:spPr>
              <a:xfrm>
                <a:off x="3551581" y="4509120"/>
                <a:ext cx="576064" cy="576064"/>
              </a:xfrm>
              <a:prstGeom prst="ellipse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grpSp>
          <p:nvGrpSpPr>
            <p:cNvPr id="33" name="Skupina 32"/>
            <p:cNvGrpSpPr/>
            <p:nvPr/>
          </p:nvGrpSpPr>
          <p:grpSpPr>
            <a:xfrm>
              <a:off x="3417784" y="3494668"/>
              <a:ext cx="2886291" cy="576064"/>
              <a:chOff x="3551581" y="4509120"/>
              <a:chExt cx="2886291" cy="576064"/>
            </a:xfrm>
          </p:grpSpPr>
          <p:grpSp>
            <p:nvGrpSpPr>
              <p:cNvPr id="34" name="Skupina 33"/>
              <p:cNvGrpSpPr/>
              <p:nvPr/>
            </p:nvGrpSpPr>
            <p:grpSpPr>
              <a:xfrm rot="16473118">
                <a:off x="5048690" y="3657309"/>
                <a:ext cx="432713" cy="2345650"/>
                <a:chOff x="6218627" y="-164582"/>
                <a:chExt cx="633958" cy="1794063"/>
              </a:xfrm>
            </p:grpSpPr>
            <p:sp>
              <p:nvSpPr>
                <p:cNvPr id="36" name="Volný tvar 35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tx2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37" name="Volný tvar 36"/>
                <p:cNvSpPr/>
                <p:nvPr/>
              </p:nvSpPr>
              <p:spPr>
                <a:xfrm>
                  <a:off x="6218627" y="-164582"/>
                  <a:ext cx="633958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31618 w 633009"/>
                    <a:gd name="connsiteY12" fmla="*/ 1634088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958"/>
                    <a:gd name="connsiteY0" fmla="*/ 0 h 1794064"/>
                    <a:gd name="connsiteX1" fmla="*/ 229630 w 633958"/>
                    <a:gd name="connsiteY1" fmla="*/ 1257839 h 1794064"/>
                    <a:gd name="connsiteX2" fmla="*/ 203349 w 633958"/>
                    <a:gd name="connsiteY2" fmla="*/ 1555747 h 1794064"/>
                    <a:gd name="connsiteX3" fmla="*/ 161340 w 633958"/>
                    <a:gd name="connsiteY3" fmla="*/ 1641593 h 1794064"/>
                    <a:gd name="connsiteX4" fmla="*/ 39298 w 633958"/>
                    <a:gd name="connsiteY4" fmla="*/ 1688583 h 1794064"/>
                    <a:gd name="connsiteX5" fmla="*/ 5961 w 633958"/>
                    <a:gd name="connsiteY5" fmla="*/ 1733827 h 1794064"/>
                    <a:gd name="connsiteX6" fmla="*/ 15486 w 633958"/>
                    <a:gd name="connsiteY6" fmla="*/ 1776689 h 1794064"/>
                    <a:gd name="connsiteX7" fmla="*/ 153598 w 633958"/>
                    <a:gd name="connsiteY7" fmla="*/ 1790977 h 1794064"/>
                    <a:gd name="connsiteX8" fmla="*/ 444111 w 633958"/>
                    <a:gd name="connsiteY8" fmla="*/ 1790977 h 1794064"/>
                    <a:gd name="connsiteX9" fmla="*/ 615561 w 633958"/>
                    <a:gd name="connsiteY9" fmla="*/ 1757639 h 1794064"/>
                    <a:gd name="connsiteX10" fmla="*/ 622704 w 633958"/>
                    <a:gd name="connsiteY10" fmla="*/ 1707633 h 1794064"/>
                    <a:gd name="connsiteX11" fmla="*/ 558245 w 633958"/>
                    <a:gd name="connsiteY11" fmla="*/ 1671507 h 1794064"/>
                    <a:gd name="connsiteX12" fmla="*/ 431618 w 633958"/>
                    <a:gd name="connsiteY12" fmla="*/ 1634088 h 1794064"/>
                    <a:gd name="connsiteX13" fmla="*/ 353623 w 633958"/>
                    <a:gd name="connsiteY13" fmla="*/ 1562377 h 1794064"/>
                    <a:gd name="connsiteX14" fmla="*/ 339336 w 633958"/>
                    <a:gd name="connsiteY14" fmla="*/ 1462364 h 1794064"/>
                    <a:gd name="connsiteX15" fmla="*/ 339336 w 633958"/>
                    <a:gd name="connsiteY15" fmla="*/ 1305202 h 1794064"/>
                    <a:gd name="connsiteX16" fmla="*/ 283351 w 633958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958" h="1794064">
                      <a:moveTo>
                        <a:pt x="140807" y="0"/>
                      </a:moveTo>
                      <a:cubicBezTo>
                        <a:pt x="152118" y="86915"/>
                        <a:pt x="219206" y="998548"/>
                        <a:pt x="229630" y="1257839"/>
                      </a:cubicBezTo>
                      <a:cubicBezTo>
                        <a:pt x="240054" y="1517130"/>
                        <a:pt x="214731" y="1491788"/>
                        <a:pt x="203349" y="1555747"/>
                      </a:cubicBezTo>
                      <a:cubicBezTo>
                        <a:pt x="191967" y="1619706"/>
                        <a:pt x="188682" y="1619454"/>
                        <a:pt x="161340" y="1641593"/>
                      </a:cubicBezTo>
                      <a:cubicBezTo>
                        <a:pt x="133998" y="1663732"/>
                        <a:pt x="65194" y="1673211"/>
                        <a:pt x="39298" y="1688583"/>
                      </a:cubicBezTo>
                      <a:cubicBezTo>
                        <a:pt x="13402" y="1703955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32257" y="1721988"/>
                        <a:pt x="622704" y="1707633"/>
                      </a:cubicBezTo>
                      <a:cubicBezTo>
                        <a:pt x="613151" y="1693278"/>
                        <a:pt x="590093" y="1683764"/>
                        <a:pt x="558245" y="1671507"/>
                      </a:cubicBezTo>
                      <a:cubicBezTo>
                        <a:pt x="526397" y="1659250"/>
                        <a:pt x="465722" y="1652276"/>
                        <a:pt x="431618" y="1634088"/>
                      </a:cubicBezTo>
                      <a:cubicBezTo>
                        <a:pt x="397514" y="1615900"/>
                        <a:pt x="369003" y="1590998"/>
                        <a:pt x="353623" y="1562377"/>
                      </a:cubicBezTo>
                      <a:cubicBezTo>
                        <a:pt x="338243" y="1533756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sp>
            <p:nvSpPr>
              <p:cNvPr id="35" name="Ovál 34"/>
              <p:cNvSpPr/>
              <p:nvPr/>
            </p:nvSpPr>
            <p:spPr>
              <a:xfrm>
                <a:off x="3551581" y="4509120"/>
                <a:ext cx="576064" cy="576064"/>
              </a:xfrm>
              <a:prstGeom prst="ellipse">
                <a:avLst/>
              </a:prstGeom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</p:grpSp>
      <p:sp>
        <p:nvSpPr>
          <p:cNvPr id="47" name="TextovéPole 46"/>
          <p:cNvSpPr txBox="1"/>
          <p:nvPr/>
        </p:nvSpPr>
        <p:spPr>
          <a:xfrm>
            <a:off x="372616" y="306425"/>
            <a:ext cx="21602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Konvergence</a:t>
            </a:r>
          </a:p>
        </p:txBody>
      </p:sp>
      <p:sp>
        <p:nvSpPr>
          <p:cNvPr id="48" name="TextovéPole 47"/>
          <p:cNvSpPr txBox="1"/>
          <p:nvPr/>
        </p:nvSpPr>
        <p:spPr>
          <a:xfrm>
            <a:off x="2734813" y="826051"/>
            <a:ext cx="2780803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Jeden neuron může mít na sobě synapse několika jiných neuronů</a:t>
            </a:r>
          </a:p>
          <a:p>
            <a:endParaRPr lang="cs-CZ" dirty="0"/>
          </a:p>
          <a:p>
            <a:r>
              <a:rPr lang="cs-CZ" dirty="0"/>
              <a:t>Dochází ke sčítání informací z těchto ostatních neuronů</a:t>
            </a:r>
          </a:p>
        </p:txBody>
      </p:sp>
      <p:grpSp>
        <p:nvGrpSpPr>
          <p:cNvPr id="28" name="Skupina 27"/>
          <p:cNvGrpSpPr/>
          <p:nvPr/>
        </p:nvGrpSpPr>
        <p:grpSpPr>
          <a:xfrm>
            <a:off x="5717001" y="597471"/>
            <a:ext cx="2751898" cy="2674397"/>
            <a:chOff x="5717001" y="597471"/>
            <a:chExt cx="2751898" cy="2674397"/>
          </a:xfrm>
        </p:grpSpPr>
        <p:grpSp>
          <p:nvGrpSpPr>
            <p:cNvPr id="29" name="Skupina 28"/>
            <p:cNvGrpSpPr/>
            <p:nvPr/>
          </p:nvGrpSpPr>
          <p:grpSpPr>
            <a:xfrm>
              <a:off x="5717001" y="597471"/>
              <a:ext cx="2751898" cy="2674397"/>
              <a:chOff x="742509" y="1060383"/>
              <a:chExt cx="2751898" cy="2674397"/>
            </a:xfrm>
          </p:grpSpPr>
          <p:sp>
            <p:nvSpPr>
              <p:cNvPr id="31" name="Volný tvar 30"/>
              <p:cNvSpPr/>
              <p:nvPr/>
            </p:nvSpPr>
            <p:spPr>
              <a:xfrm>
                <a:off x="860599" y="1216406"/>
                <a:ext cx="2633808" cy="2422786"/>
              </a:xfrm>
              <a:custGeom>
                <a:avLst/>
                <a:gdLst>
                  <a:gd name="connsiteX0" fmla="*/ 1219064 w 4199729"/>
                  <a:gd name="connsiteY0" fmla="*/ 1212284 h 4338987"/>
                  <a:gd name="connsiteX1" fmla="*/ 1356224 w 4199729"/>
                  <a:gd name="connsiteY1" fmla="*/ 1578044 h 4338987"/>
                  <a:gd name="connsiteX2" fmla="*/ 1550534 w 4199729"/>
                  <a:gd name="connsiteY2" fmla="*/ 1658054 h 4338987"/>
                  <a:gd name="connsiteX3" fmla="*/ 1904864 w 4199729"/>
                  <a:gd name="connsiteY3" fmla="*/ 1680914 h 4338987"/>
                  <a:gd name="connsiteX4" fmla="*/ 2019164 w 4199729"/>
                  <a:gd name="connsiteY4" fmla="*/ 1543754 h 4338987"/>
                  <a:gd name="connsiteX5" fmla="*/ 2122034 w 4199729"/>
                  <a:gd name="connsiteY5" fmla="*/ 1292294 h 4338987"/>
                  <a:gd name="connsiteX6" fmla="*/ 2122034 w 4199729"/>
                  <a:gd name="connsiteY6" fmla="*/ 1120844 h 4338987"/>
                  <a:gd name="connsiteX7" fmla="*/ 2087744 w 4199729"/>
                  <a:gd name="connsiteY7" fmla="*/ 812234 h 4338987"/>
                  <a:gd name="connsiteX8" fmla="*/ 2076314 w 4199729"/>
                  <a:gd name="connsiteY8" fmla="*/ 777944 h 4338987"/>
                  <a:gd name="connsiteX9" fmla="*/ 2167754 w 4199729"/>
                  <a:gd name="connsiteY9" fmla="*/ 1086554 h 4338987"/>
                  <a:gd name="connsiteX10" fmla="*/ 2213474 w 4199729"/>
                  <a:gd name="connsiteY10" fmla="*/ 1269434 h 4338987"/>
                  <a:gd name="connsiteX11" fmla="*/ 2282054 w 4199729"/>
                  <a:gd name="connsiteY11" fmla="*/ 1303724 h 4338987"/>
                  <a:gd name="connsiteX12" fmla="*/ 2327774 w 4199729"/>
                  <a:gd name="connsiteY12" fmla="*/ 1166564 h 4338987"/>
                  <a:gd name="connsiteX13" fmla="*/ 2464934 w 4199729"/>
                  <a:gd name="connsiteY13" fmla="*/ 880814 h 4338987"/>
                  <a:gd name="connsiteX14" fmla="*/ 2556374 w 4199729"/>
                  <a:gd name="connsiteY14" fmla="*/ 640784 h 4338987"/>
                  <a:gd name="connsiteX15" fmla="*/ 2613524 w 4199729"/>
                  <a:gd name="connsiteY15" fmla="*/ 537914 h 4338987"/>
                  <a:gd name="connsiteX16" fmla="*/ 2556374 w 4199729"/>
                  <a:gd name="connsiteY16" fmla="*/ 789374 h 4338987"/>
                  <a:gd name="connsiteX17" fmla="*/ 2442074 w 4199729"/>
                  <a:gd name="connsiteY17" fmla="*/ 1097984 h 4338987"/>
                  <a:gd name="connsiteX18" fmla="*/ 2373494 w 4199729"/>
                  <a:gd name="connsiteY18" fmla="*/ 1406594 h 4338987"/>
                  <a:gd name="connsiteX19" fmla="*/ 2556374 w 4199729"/>
                  <a:gd name="connsiteY19" fmla="*/ 1578044 h 4338987"/>
                  <a:gd name="connsiteX20" fmla="*/ 2876414 w 4199729"/>
                  <a:gd name="connsiteY20" fmla="*/ 1658054 h 4338987"/>
                  <a:gd name="connsiteX21" fmla="*/ 3185024 w 4199729"/>
                  <a:gd name="connsiteY21" fmla="*/ 1658054 h 4338987"/>
                  <a:gd name="connsiteX22" fmla="*/ 3367904 w 4199729"/>
                  <a:gd name="connsiteY22" fmla="*/ 1566614 h 4338987"/>
                  <a:gd name="connsiteX23" fmla="*/ 3470774 w 4199729"/>
                  <a:gd name="connsiteY23" fmla="*/ 1372304 h 4338987"/>
                  <a:gd name="connsiteX24" fmla="*/ 3459344 w 4199729"/>
                  <a:gd name="connsiteY24" fmla="*/ 1097984 h 4338987"/>
                  <a:gd name="connsiteX25" fmla="*/ 3447914 w 4199729"/>
                  <a:gd name="connsiteY25" fmla="*/ 777944 h 4338987"/>
                  <a:gd name="connsiteX26" fmla="*/ 3756524 w 4199729"/>
                  <a:gd name="connsiteY26" fmla="*/ 572204 h 4338987"/>
                  <a:gd name="connsiteX27" fmla="*/ 3996554 w 4199729"/>
                  <a:gd name="connsiteY27" fmla="*/ 92144 h 4338987"/>
                  <a:gd name="connsiteX28" fmla="*/ 4030844 w 4199729"/>
                  <a:gd name="connsiteY28" fmla="*/ 12134 h 4338987"/>
                  <a:gd name="connsiteX29" fmla="*/ 4007984 w 4199729"/>
                  <a:gd name="connsiteY29" fmla="*/ 252164 h 4338987"/>
                  <a:gd name="connsiteX30" fmla="*/ 3825104 w 4199729"/>
                  <a:gd name="connsiteY30" fmla="*/ 652214 h 4338987"/>
                  <a:gd name="connsiteX31" fmla="*/ 3642224 w 4199729"/>
                  <a:gd name="connsiteY31" fmla="*/ 789374 h 4338987"/>
                  <a:gd name="connsiteX32" fmla="*/ 3527924 w 4199729"/>
                  <a:gd name="connsiteY32" fmla="*/ 892244 h 4338987"/>
                  <a:gd name="connsiteX33" fmla="*/ 3859394 w 4199729"/>
                  <a:gd name="connsiteY33" fmla="*/ 846524 h 4338987"/>
                  <a:gd name="connsiteX34" fmla="*/ 4190864 w 4199729"/>
                  <a:gd name="connsiteY34" fmla="*/ 720794 h 4338987"/>
                  <a:gd name="connsiteX35" fmla="*/ 4076564 w 4199729"/>
                  <a:gd name="connsiteY35" fmla="*/ 892244 h 4338987"/>
                  <a:gd name="connsiteX36" fmla="*/ 3779384 w 4199729"/>
                  <a:gd name="connsiteY36" fmla="*/ 937964 h 4338987"/>
                  <a:gd name="connsiteX37" fmla="*/ 3607934 w 4199729"/>
                  <a:gd name="connsiteY37" fmla="*/ 995114 h 4338987"/>
                  <a:gd name="connsiteX38" fmla="*/ 3653654 w 4199729"/>
                  <a:gd name="connsiteY38" fmla="*/ 1235144 h 4338987"/>
                  <a:gd name="connsiteX39" fmla="*/ 3619364 w 4199729"/>
                  <a:gd name="connsiteY39" fmla="*/ 1532324 h 4338987"/>
                  <a:gd name="connsiteX40" fmla="*/ 3459344 w 4199729"/>
                  <a:gd name="connsiteY40" fmla="*/ 1726634 h 4338987"/>
                  <a:gd name="connsiteX41" fmla="*/ 3276464 w 4199729"/>
                  <a:gd name="connsiteY41" fmla="*/ 2035244 h 4338987"/>
                  <a:gd name="connsiteX42" fmla="*/ 3230744 w 4199729"/>
                  <a:gd name="connsiteY42" fmla="*/ 2309564 h 4338987"/>
                  <a:gd name="connsiteX43" fmla="*/ 3402194 w 4199729"/>
                  <a:gd name="connsiteY43" fmla="*/ 2458154 h 4338987"/>
                  <a:gd name="connsiteX44" fmla="*/ 3756524 w 4199729"/>
                  <a:gd name="connsiteY44" fmla="*/ 2663894 h 4338987"/>
                  <a:gd name="connsiteX45" fmla="*/ 4076564 w 4199729"/>
                  <a:gd name="connsiteY45" fmla="*/ 2778194 h 4338987"/>
                  <a:gd name="connsiteX46" fmla="*/ 4076564 w 4199729"/>
                  <a:gd name="connsiteY46" fmla="*/ 2881064 h 4338987"/>
                  <a:gd name="connsiteX47" fmla="*/ 3767954 w 4199729"/>
                  <a:gd name="connsiteY47" fmla="*/ 2869634 h 4338987"/>
                  <a:gd name="connsiteX48" fmla="*/ 3402194 w 4199729"/>
                  <a:gd name="connsiteY48" fmla="*/ 2732474 h 4338987"/>
                  <a:gd name="connsiteX49" fmla="*/ 3082154 w 4199729"/>
                  <a:gd name="connsiteY49" fmla="*/ 2663894 h 4338987"/>
                  <a:gd name="connsiteX50" fmla="*/ 2956424 w 4199729"/>
                  <a:gd name="connsiteY50" fmla="*/ 2698184 h 4338987"/>
                  <a:gd name="connsiteX51" fmla="*/ 2819264 w 4199729"/>
                  <a:gd name="connsiteY51" fmla="*/ 2823914 h 4338987"/>
                  <a:gd name="connsiteX52" fmla="*/ 2762114 w 4199729"/>
                  <a:gd name="connsiteY52" fmla="*/ 2995364 h 4338987"/>
                  <a:gd name="connsiteX53" fmla="*/ 2967854 w 4199729"/>
                  <a:gd name="connsiteY53" fmla="*/ 3132524 h 4338987"/>
                  <a:gd name="connsiteX54" fmla="*/ 3173594 w 4199729"/>
                  <a:gd name="connsiteY54" fmla="*/ 3269684 h 4338987"/>
                  <a:gd name="connsiteX55" fmla="*/ 3345044 w 4199729"/>
                  <a:gd name="connsiteY55" fmla="*/ 3303974 h 4338987"/>
                  <a:gd name="connsiteX56" fmla="*/ 3265034 w 4199729"/>
                  <a:gd name="connsiteY56" fmla="*/ 3395414 h 4338987"/>
                  <a:gd name="connsiteX57" fmla="*/ 3002144 w 4199729"/>
                  <a:gd name="connsiteY57" fmla="*/ 3303974 h 4338987"/>
                  <a:gd name="connsiteX58" fmla="*/ 2750684 w 4199729"/>
                  <a:gd name="connsiteY58" fmla="*/ 3189674 h 4338987"/>
                  <a:gd name="connsiteX59" fmla="*/ 2636384 w 4199729"/>
                  <a:gd name="connsiteY59" fmla="*/ 3098234 h 4338987"/>
                  <a:gd name="connsiteX60" fmla="*/ 2567804 w 4199729"/>
                  <a:gd name="connsiteY60" fmla="*/ 3109664 h 4338987"/>
                  <a:gd name="connsiteX61" fmla="*/ 2556374 w 4199729"/>
                  <a:gd name="connsiteY61" fmla="*/ 3326834 h 4338987"/>
                  <a:gd name="connsiteX62" fmla="*/ 2670674 w 4199729"/>
                  <a:gd name="connsiteY62" fmla="*/ 3555434 h 4338987"/>
                  <a:gd name="connsiteX63" fmla="*/ 2727824 w 4199729"/>
                  <a:gd name="connsiteY63" fmla="*/ 4024064 h 4338987"/>
                  <a:gd name="connsiteX64" fmla="*/ 2693534 w 4199729"/>
                  <a:gd name="connsiteY64" fmla="*/ 4184084 h 4338987"/>
                  <a:gd name="connsiteX65" fmla="*/ 2533514 w 4199729"/>
                  <a:gd name="connsiteY65" fmla="*/ 4138364 h 4338987"/>
                  <a:gd name="connsiteX66" fmla="*/ 2533514 w 4199729"/>
                  <a:gd name="connsiteY66" fmla="*/ 3909764 h 4338987"/>
                  <a:gd name="connsiteX67" fmla="*/ 2430644 w 4199729"/>
                  <a:gd name="connsiteY67" fmla="*/ 3566864 h 4338987"/>
                  <a:gd name="connsiteX68" fmla="*/ 2304914 w 4199729"/>
                  <a:gd name="connsiteY68" fmla="*/ 3166814 h 4338987"/>
                  <a:gd name="connsiteX69" fmla="*/ 2259194 w 4199729"/>
                  <a:gd name="connsiteY69" fmla="*/ 3063944 h 4338987"/>
                  <a:gd name="connsiteX70" fmla="*/ 2076314 w 4199729"/>
                  <a:gd name="connsiteY70" fmla="*/ 2949644 h 4338987"/>
                  <a:gd name="connsiteX71" fmla="*/ 1847714 w 4199729"/>
                  <a:gd name="connsiteY71" fmla="*/ 3029654 h 4338987"/>
                  <a:gd name="connsiteX72" fmla="*/ 1413374 w 4199729"/>
                  <a:gd name="connsiteY72" fmla="*/ 3361124 h 4338987"/>
                  <a:gd name="connsiteX73" fmla="*/ 1379084 w 4199729"/>
                  <a:gd name="connsiteY73" fmla="*/ 3681164 h 4338987"/>
                  <a:gd name="connsiteX74" fmla="*/ 1379084 w 4199729"/>
                  <a:gd name="connsiteY74" fmla="*/ 3989774 h 4338987"/>
                  <a:gd name="connsiteX75" fmla="*/ 1287644 w 4199729"/>
                  <a:gd name="connsiteY75" fmla="*/ 4309814 h 4338987"/>
                  <a:gd name="connsiteX76" fmla="*/ 1196204 w 4199729"/>
                  <a:gd name="connsiteY76" fmla="*/ 4298384 h 4338987"/>
                  <a:gd name="connsiteX77" fmla="*/ 1184774 w 4199729"/>
                  <a:gd name="connsiteY77" fmla="*/ 4081214 h 4338987"/>
                  <a:gd name="connsiteX78" fmla="*/ 1196204 w 4199729"/>
                  <a:gd name="connsiteY78" fmla="*/ 3909764 h 4338987"/>
                  <a:gd name="connsiteX79" fmla="*/ 967604 w 4199729"/>
                  <a:gd name="connsiteY79" fmla="*/ 3989774 h 4338987"/>
                  <a:gd name="connsiteX80" fmla="*/ 716144 w 4199729"/>
                  <a:gd name="connsiteY80" fmla="*/ 4069784 h 4338987"/>
                  <a:gd name="connsiteX81" fmla="*/ 739004 w 4199729"/>
                  <a:gd name="connsiteY81" fmla="*/ 3955484 h 4338987"/>
                  <a:gd name="connsiteX82" fmla="*/ 1127624 w 4199729"/>
                  <a:gd name="connsiteY82" fmla="*/ 3795464 h 4338987"/>
                  <a:gd name="connsiteX83" fmla="*/ 1276214 w 4199729"/>
                  <a:gd name="connsiteY83" fmla="*/ 3726884 h 4338987"/>
                  <a:gd name="connsiteX84" fmla="*/ 1219064 w 4199729"/>
                  <a:gd name="connsiteY84" fmla="*/ 3372554 h 4338987"/>
                  <a:gd name="connsiteX85" fmla="*/ 1321934 w 4199729"/>
                  <a:gd name="connsiteY85" fmla="*/ 3121094 h 4338987"/>
                  <a:gd name="connsiteX86" fmla="*/ 1390514 w 4199729"/>
                  <a:gd name="connsiteY86" fmla="*/ 3052514 h 4338987"/>
                  <a:gd name="connsiteX87" fmla="*/ 1081904 w 4199729"/>
                  <a:gd name="connsiteY87" fmla="*/ 3029654 h 4338987"/>
                  <a:gd name="connsiteX88" fmla="*/ 727574 w 4199729"/>
                  <a:gd name="connsiteY88" fmla="*/ 2961074 h 4338987"/>
                  <a:gd name="connsiteX89" fmla="*/ 373244 w 4199729"/>
                  <a:gd name="connsiteY89" fmla="*/ 3132524 h 4338987"/>
                  <a:gd name="connsiteX90" fmla="*/ 418964 w 4199729"/>
                  <a:gd name="connsiteY90" fmla="*/ 3029654 h 4338987"/>
                  <a:gd name="connsiteX91" fmla="*/ 624704 w 4199729"/>
                  <a:gd name="connsiteY91" fmla="*/ 2926784 h 4338987"/>
                  <a:gd name="connsiteX92" fmla="*/ 807584 w 4199729"/>
                  <a:gd name="connsiteY92" fmla="*/ 2755334 h 4338987"/>
                  <a:gd name="connsiteX93" fmla="*/ 1150484 w 4199729"/>
                  <a:gd name="connsiteY93" fmla="*/ 2778194 h 4338987"/>
                  <a:gd name="connsiteX94" fmla="*/ 1459094 w 4199729"/>
                  <a:gd name="connsiteY94" fmla="*/ 2823914 h 4338987"/>
                  <a:gd name="connsiteX95" fmla="*/ 1950584 w 4199729"/>
                  <a:gd name="connsiteY95" fmla="*/ 2663894 h 4338987"/>
                  <a:gd name="connsiteX96" fmla="*/ 1699124 w 4199729"/>
                  <a:gd name="connsiteY96" fmla="*/ 2263844 h 4338987"/>
                  <a:gd name="connsiteX97" fmla="*/ 1687694 w 4199729"/>
                  <a:gd name="connsiteY97" fmla="*/ 1966664 h 4338987"/>
                  <a:gd name="connsiteX98" fmla="*/ 1264784 w 4199729"/>
                  <a:gd name="connsiteY98" fmla="*/ 1886654 h 4338987"/>
                  <a:gd name="connsiteX99" fmla="*/ 1093334 w 4199729"/>
                  <a:gd name="connsiteY99" fmla="*/ 1715204 h 4338987"/>
                  <a:gd name="connsiteX100" fmla="*/ 784724 w 4199729"/>
                  <a:gd name="connsiteY100" fmla="*/ 1555184 h 4338987"/>
                  <a:gd name="connsiteX101" fmla="*/ 350384 w 4199729"/>
                  <a:gd name="connsiteY101" fmla="*/ 1726634 h 4338987"/>
                  <a:gd name="connsiteX102" fmla="*/ 121784 w 4199729"/>
                  <a:gd name="connsiteY102" fmla="*/ 1795214 h 4338987"/>
                  <a:gd name="connsiteX103" fmla="*/ 7484 w 4199729"/>
                  <a:gd name="connsiteY103" fmla="*/ 1738064 h 4338987"/>
                  <a:gd name="connsiteX104" fmla="*/ 327524 w 4199729"/>
                  <a:gd name="connsiteY104" fmla="*/ 1635194 h 4338987"/>
                  <a:gd name="connsiteX105" fmla="*/ 624704 w 4199729"/>
                  <a:gd name="connsiteY105" fmla="*/ 1463744 h 4338987"/>
                  <a:gd name="connsiteX106" fmla="*/ 1070474 w 4199729"/>
                  <a:gd name="connsiteY106" fmla="*/ 1612334 h 4338987"/>
                  <a:gd name="connsiteX107" fmla="*/ 1241924 w 4199729"/>
                  <a:gd name="connsiteY107" fmla="*/ 1658054 h 4338987"/>
                  <a:gd name="connsiteX108" fmla="*/ 1184774 w 4199729"/>
                  <a:gd name="connsiteY108" fmla="*/ 1452314 h 4338987"/>
                  <a:gd name="connsiteX109" fmla="*/ 1173344 w 4199729"/>
                  <a:gd name="connsiteY109" fmla="*/ 1177994 h 4338987"/>
                  <a:gd name="connsiteX110" fmla="*/ 1219064 w 4199729"/>
                  <a:gd name="connsiteY110" fmla="*/ 1212284 h 4338987"/>
                  <a:gd name="connsiteX0" fmla="*/ 1219064 w 4199729"/>
                  <a:gd name="connsiteY0" fmla="*/ 1212284 h 4338987"/>
                  <a:gd name="connsiteX1" fmla="*/ 1356224 w 4199729"/>
                  <a:gd name="connsiteY1" fmla="*/ 1578044 h 4338987"/>
                  <a:gd name="connsiteX2" fmla="*/ 1550534 w 4199729"/>
                  <a:gd name="connsiteY2" fmla="*/ 1658054 h 4338987"/>
                  <a:gd name="connsiteX3" fmla="*/ 1904864 w 4199729"/>
                  <a:gd name="connsiteY3" fmla="*/ 1680914 h 4338987"/>
                  <a:gd name="connsiteX4" fmla="*/ 2019164 w 4199729"/>
                  <a:gd name="connsiteY4" fmla="*/ 1543754 h 4338987"/>
                  <a:gd name="connsiteX5" fmla="*/ 2122034 w 4199729"/>
                  <a:gd name="connsiteY5" fmla="*/ 1292294 h 4338987"/>
                  <a:gd name="connsiteX6" fmla="*/ 2122034 w 4199729"/>
                  <a:gd name="connsiteY6" fmla="*/ 1120844 h 4338987"/>
                  <a:gd name="connsiteX7" fmla="*/ 2087744 w 4199729"/>
                  <a:gd name="connsiteY7" fmla="*/ 812234 h 4338987"/>
                  <a:gd name="connsiteX8" fmla="*/ 2076314 w 4199729"/>
                  <a:gd name="connsiteY8" fmla="*/ 777944 h 4338987"/>
                  <a:gd name="connsiteX9" fmla="*/ 2167754 w 4199729"/>
                  <a:gd name="connsiteY9" fmla="*/ 1086554 h 4338987"/>
                  <a:gd name="connsiteX10" fmla="*/ 2213474 w 4199729"/>
                  <a:gd name="connsiteY10" fmla="*/ 1269434 h 4338987"/>
                  <a:gd name="connsiteX11" fmla="*/ 2282054 w 4199729"/>
                  <a:gd name="connsiteY11" fmla="*/ 1303724 h 4338987"/>
                  <a:gd name="connsiteX12" fmla="*/ 2327774 w 4199729"/>
                  <a:gd name="connsiteY12" fmla="*/ 1166564 h 4338987"/>
                  <a:gd name="connsiteX13" fmla="*/ 2464934 w 4199729"/>
                  <a:gd name="connsiteY13" fmla="*/ 880814 h 4338987"/>
                  <a:gd name="connsiteX14" fmla="*/ 2556374 w 4199729"/>
                  <a:gd name="connsiteY14" fmla="*/ 640784 h 4338987"/>
                  <a:gd name="connsiteX15" fmla="*/ 2613524 w 4199729"/>
                  <a:gd name="connsiteY15" fmla="*/ 537914 h 4338987"/>
                  <a:gd name="connsiteX16" fmla="*/ 2556374 w 4199729"/>
                  <a:gd name="connsiteY16" fmla="*/ 789374 h 4338987"/>
                  <a:gd name="connsiteX17" fmla="*/ 2442074 w 4199729"/>
                  <a:gd name="connsiteY17" fmla="*/ 1097984 h 4338987"/>
                  <a:gd name="connsiteX18" fmla="*/ 2373494 w 4199729"/>
                  <a:gd name="connsiteY18" fmla="*/ 1406594 h 4338987"/>
                  <a:gd name="connsiteX19" fmla="*/ 2556374 w 4199729"/>
                  <a:gd name="connsiteY19" fmla="*/ 1578044 h 4338987"/>
                  <a:gd name="connsiteX20" fmla="*/ 2876414 w 4199729"/>
                  <a:gd name="connsiteY20" fmla="*/ 1658054 h 4338987"/>
                  <a:gd name="connsiteX21" fmla="*/ 3185024 w 4199729"/>
                  <a:gd name="connsiteY21" fmla="*/ 1658054 h 4338987"/>
                  <a:gd name="connsiteX22" fmla="*/ 3367904 w 4199729"/>
                  <a:gd name="connsiteY22" fmla="*/ 1566614 h 4338987"/>
                  <a:gd name="connsiteX23" fmla="*/ 3470774 w 4199729"/>
                  <a:gd name="connsiteY23" fmla="*/ 1372304 h 4338987"/>
                  <a:gd name="connsiteX24" fmla="*/ 3459344 w 4199729"/>
                  <a:gd name="connsiteY24" fmla="*/ 1097984 h 4338987"/>
                  <a:gd name="connsiteX25" fmla="*/ 3447914 w 4199729"/>
                  <a:gd name="connsiteY25" fmla="*/ 777944 h 4338987"/>
                  <a:gd name="connsiteX26" fmla="*/ 3756524 w 4199729"/>
                  <a:gd name="connsiteY26" fmla="*/ 572204 h 4338987"/>
                  <a:gd name="connsiteX27" fmla="*/ 3996554 w 4199729"/>
                  <a:gd name="connsiteY27" fmla="*/ 92144 h 4338987"/>
                  <a:gd name="connsiteX28" fmla="*/ 4030844 w 4199729"/>
                  <a:gd name="connsiteY28" fmla="*/ 12134 h 4338987"/>
                  <a:gd name="connsiteX29" fmla="*/ 4007984 w 4199729"/>
                  <a:gd name="connsiteY29" fmla="*/ 252164 h 4338987"/>
                  <a:gd name="connsiteX30" fmla="*/ 3825104 w 4199729"/>
                  <a:gd name="connsiteY30" fmla="*/ 652214 h 4338987"/>
                  <a:gd name="connsiteX31" fmla="*/ 3642224 w 4199729"/>
                  <a:gd name="connsiteY31" fmla="*/ 789374 h 4338987"/>
                  <a:gd name="connsiteX32" fmla="*/ 3527924 w 4199729"/>
                  <a:gd name="connsiteY32" fmla="*/ 892244 h 4338987"/>
                  <a:gd name="connsiteX33" fmla="*/ 3859394 w 4199729"/>
                  <a:gd name="connsiteY33" fmla="*/ 846524 h 4338987"/>
                  <a:gd name="connsiteX34" fmla="*/ 4190864 w 4199729"/>
                  <a:gd name="connsiteY34" fmla="*/ 720794 h 4338987"/>
                  <a:gd name="connsiteX35" fmla="*/ 4076564 w 4199729"/>
                  <a:gd name="connsiteY35" fmla="*/ 892244 h 4338987"/>
                  <a:gd name="connsiteX36" fmla="*/ 3779384 w 4199729"/>
                  <a:gd name="connsiteY36" fmla="*/ 937964 h 4338987"/>
                  <a:gd name="connsiteX37" fmla="*/ 3607934 w 4199729"/>
                  <a:gd name="connsiteY37" fmla="*/ 995114 h 4338987"/>
                  <a:gd name="connsiteX38" fmla="*/ 3653654 w 4199729"/>
                  <a:gd name="connsiteY38" fmla="*/ 1235144 h 4338987"/>
                  <a:gd name="connsiteX39" fmla="*/ 3619364 w 4199729"/>
                  <a:gd name="connsiteY39" fmla="*/ 1532324 h 4338987"/>
                  <a:gd name="connsiteX40" fmla="*/ 3459344 w 4199729"/>
                  <a:gd name="connsiteY40" fmla="*/ 1726634 h 4338987"/>
                  <a:gd name="connsiteX41" fmla="*/ 3276464 w 4199729"/>
                  <a:gd name="connsiteY41" fmla="*/ 2035244 h 4338987"/>
                  <a:gd name="connsiteX42" fmla="*/ 3230744 w 4199729"/>
                  <a:gd name="connsiteY42" fmla="*/ 2309564 h 4338987"/>
                  <a:gd name="connsiteX43" fmla="*/ 3402194 w 4199729"/>
                  <a:gd name="connsiteY43" fmla="*/ 2458154 h 4338987"/>
                  <a:gd name="connsiteX44" fmla="*/ 3756524 w 4199729"/>
                  <a:gd name="connsiteY44" fmla="*/ 2663894 h 4338987"/>
                  <a:gd name="connsiteX45" fmla="*/ 4076564 w 4199729"/>
                  <a:gd name="connsiteY45" fmla="*/ 2778194 h 4338987"/>
                  <a:gd name="connsiteX46" fmla="*/ 4076564 w 4199729"/>
                  <a:gd name="connsiteY46" fmla="*/ 2881064 h 4338987"/>
                  <a:gd name="connsiteX47" fmla="*/ 3767954 w 4199729"/>
                  <a:gd name="connsiteY47" fmla="*/ 2869634 h 4338987"/>
                  <a:gd name="connsiteX48" fmla="*/ 3402194 w 4199729"/>
                  <a:gd name="connsiteY48" fmla="*/ 2732474 h 4338987"/>
                  <a:gd name="connsiteX49" fmla="*/ 3082154 w 4199729"/>
                  <a:gd name="connsiteY49" fmla="*/ 2663894 h 4338987"/>
                  <a:gd name="connsiteX50" fmla="*/ 2956424 w 4199729"/>
                  <a:gd name="connsiteY50" fmla="*/ 2698184 h 4338987"/>
                  <a:gd name="connsiteX51" fmla="*/ 2819264 w 4199729"/>
                  <a:gd name="connsiteY51" fmla="*/ 2823914 h 4338987"/>
                  <a:gd name="connsiteX52" fmla="*/ 2762114 w 4199729"/>
                  <a:gd name="connsiteY52" fmla="*/ 2995364 h 4338987"/>
                  <a:gd name="connsiteX53" fmla="*/ 2967854 w 4199729"/>
                  <a:gd name="connsiteY53" fmla="*/ 3132524 h 4338987"/>
                  <a:gd name="connsiteX54" fmla="*/ 3173594 w 4199729"/>
                  <a:gd name="connsiteY54" fmla="*/ 3269684 h 4338987"/>
                  <a:gd name="connsiteX55" fmla="*/ 3345044 w 4199729"/>
                  <a:gd name="connsiteY55" fmla="*/ 3303974 h 4338987"/>
                  <a:gd name="connsiteX56" fmla="*/ 3265034 w 4199729"/>
                  <a:gd name="connsiteY56" fmla="*/ 3395414 h 4338987"/>
                  <a:gd name="connsiteX57" fmla="*/ 3002144 w 4199729"/>
                  <a:gd name="connsiteY57" fmla="*/ 3303974 h 4338987"/>
                  <a:gd name="connsiteX58" fmla="*/ 2750684 w 4199729"/>
                  <a:gd name="connsiteY58" fmla="*/ 3189674 h 4338987"/>
                  <a:gd name="connsiteX59" fmla="*/ 2636384 w 4199729"/>
                  <a:gd name="connsiteY59" fmla="*/ 3098234 h 4338987"/>
                  <a:gd name="connsiteX60" fmla="*/ 2567804 w 4199729"/>
                  <a:gd name="connsiteY60" fmla="*/ 3109664 h 4338987"/>
                  <a:gd name="connsiteX61" fmla="*/ 2556374 w 4199729"/>
                  <a:gd name="connsiteY61" fmla="*/ 3326834 h 4338987"/>
                  <a:gd name="connsiteX62" fmla="*/ 2670674 w 4199729"/>
                  <a:gd name="connsiteY62" fmla="*/ 3555434 h 4338987"/>
                  <a:gd name="connsiteX63" fmla="*/ 2727824 w 4199729"/>
                  <a:gd name="connsiteY63" fmla="*/ 4024064 h 4338987"/>
                  <a:gd name="connsiteX64" fmla="*/ 2693534 w 4199729"/>
                  <a:gd name="connsiteY64" fmla="*/ 4184084 h 4338987"/>
                  <a:gd name="connsiteX65" fmla="*/ 2533514 w 4199729"/>
                  <a:gd name="connsiteY65" fmla="*/ 4138364 h 4338987"/>
                  <a:gd name="connsiteX66" fmla="*/ 2533514 w 4199729"/>
                  <a:gd name="connsiteY66" fmla="*/ 3909764 h 4338987"/>
                  <a:gd name="connsiteX67" fmla="*/ 2430644 w 4199729"/>
                  <a:gd name="connsiteY67" fmla="*/ 3566864 h 4338987"/>
                  <a:gd name="connsiteX68" fmla="*/ 2304914 w 4199729"/>
                  <a:gd name="connsiteY68" fmla="*/ 3166814 h 4338987"/>
                  <a:gd name="connsiteX69" fmla="*/ 2259194 w 4199729"/>
                  <a:gd name="connsiteY69" fmla="*/ 3063944 h 4338987"/>
                  <a:gd name="connsiteX70" fmla="*/ 2076314 w 4199729"/>
                  <a:gd name="connsiteY70" fmla="*/ 2949644 h 4338987"/>
                  <a:gd name="connsiteX71" fmla="*/ 1847714 w 4199729"/>
                  <a:gd name="connsiteY71" fmla="*/ 3029654 h 4338987"/>
                  <a:gd name="connsiteX72" fmla="*/ 1413374 w 4199729"/>
                  <a:gd name="connsiteY72" fmla="*/ 3361124 h 4338987"/>
                  <a:gd name="connsiteX73" fmla="*/ 1379084 w 4199729"/>
                  <a:gd name="connsiteY73" fmla="*/ 3681164 h 4338987"/>
                  <a:gd name="connsiteX74" fmla="*/ 1379084 w 4199729"/>
                  <a:gd name="connsiteY74" fmla="*/ 3989774 h 4338987"/>
                  <a:gd name="connsiteX75" fmla="*/ 1287644 w 4199729"/>
                  <a:gd name="connsiteY75" fmla="*/ 4309814 h 4338987"/>
                  <a:gd name="connsiteX76" fmla="*/ 1196204 w 4199729"/>
                  <a:gd name="connsiteY76" fmla="*/ 4298384 h 4338987"/>
                  <a:gd name="connsiteX77" fmla="*/ 1184774 w 4199729"/>
                  <a:gd name="connsiteY77" fmla="*/ 4081214 h 4338987"/>
                  <a:gd name="connsiteX78" fmla="*/ 1196204 w 4199729"/>
                  <a:gd name="connsiteY78" fmla="*/ 3909764 h 4338987"/>
                  <a:gd name="connsiteX79" fmla="*/ 967604 w 4199729"/>
                  <a:gd name="connsiteY79" fmla="*/ 3989774 h 4338987"/>
                  <a:gd name="connsiteX80" fmla="*/ 716144 w 4199729"/>
                  <a:gd name="connsiteY80" fmla="*/ 4069784 h 4338987"/>
                  <a:gd name="connsiteX81" fmla="*/ 739004 w 4199729"/>
                  <a:gd name="connsiteY81" fmla="*/ 3955484 h 4338987"/>
                  <a:gd name="connsiteX82" fmla="*/ 1127624 w 4199729"/>
                  <a:gd name="connsiteY82" fmla="*/ 3795464 h 4338987"/>
                  <a:gd name="connsiteX83" fmla="*/ 1276214 w 4199729"/>
                  <a:gd name="connsiteY83" fmla="*/ 3726884 h 4338987"/>
                  <a:gd name="connsiteX84" fmla="*/ 1219064 w 4199729"/>
                  <a:gd name="connsiteY84" fmla="*/ 3372554 h 4338987"/>
                  <a:gd name="connsiteX85" fmla="*/ 1321934 w 4199729"/>
                  <a:gd name="connsiteY85" fmla="*/ 3121094 h 4338987"/>
                  <a:gd name="connsiteX86" fmla="*/ 1390514 w 4199729"/>
                  <a:gd name="connsiteY86" fmla="*/ 3052514 h 4338987"/>
                  <a:gd name="connsiteX87" fmla="*/ 1081904 w 4199729"/>
                  <a:gd name="connsiteY87" fmla="*/ 3029654 h 4338987"/>
                  <a:gd name="connsiteX88" fmla="*/ 727574 w 4199729"/>
                  <a:gd name="connsiteY88" fmla="*/ 2961074 h 4338987"/>
                  <a:gd name="connsiteX89" fmla="*/ 373244 w 4199729"/>
                  <a:gd name="connsiteY89" fmla="*/ 3132524 h 4338987"/>
                  <a:gd name="connsiteX90" fmla="*/ 418964 w 4199729"/>
                  <a:gd name="connsiteY90" fmla="*/ 3029654 h 4338987"/>
                  <a:gd name="connsiteX91" fmla="*/ 624704 w 4199729"/>
                  <a:gd name="connsiteY91" fmla="*/ 2926784 h 4338987"/>
                  <a:gd name="connsiteX92" fmla="*/ 807584 w 4199729"/>
                  <a:gd name="connsiteY92" fmla="*/ 2755334 h 4338987"/>
                  <a:gd name="connsiteX93" fmla="*/ 1150484 w 4199729"/>
                  <a:gd name="connsiteY93" fmla="*/ 2778194 h 4338987"/>
                  <a:gd name="connsiteX94" fmla="*/ 1459094 w 4199729"/>
                  <a:gd name="connsiteY94" fmla="*/ 2823914 h 4338987"/>
                  <a:gd name="connsiteX95" fmla="*/ 1950584 w 4199729"/>
                  <a:gd name="connsiteY95" fmla="*/ 2663894 h 4338987"/>
                  <a:gd name="connsiteX96" fmla="*/ 1699124 w 4199729"/>
                  <a:gd name="connsiteY96" fmla="*/ 2263844 h 4338987"/>
                  <a:gd name="connsiteX97" fmla="*/ 1687694 w 4199729"/>
                  <a:gd name="connsiteY97" fmla="*/ 1966664 h 4338987"/>
                  <a:gd name="connsiteX98" fmla="*/ 1379502 w 4199729"/>
                  <a:gd name="connsiteY98" fmla="*/ 1841930 h 4338987"/>
                  <a:gd name="connsiteX99" fmla="*/ 1093334 w 4199729"/>
                  <a:gd name="connsiteY99" fmla="*/ 1715204 h 4338987"/>
                  <a:gd name="connsiteX100" fmla="*/ 784724 w 4199729"/>
                  <a:gd name="connsiteY100" fmla="*/ 1555184 h 4338987"/>
                  <a:gd name="connsiteX101" fmla="*/ 350384 w 4199729"/>
                  <a:gd name="connsiteY101" fmla="*/ 1726634 h 4338987"/>
                  <a:gd name="connsiteX102" fmla="*/ 121784 w 4199729"/>
                  <a:gd name="connsiteY102" fmla="*/ 1795214 h 4338987"/>
                  <a:gd name="connsiteX103" fmla="*/ 7484 w 4199729"/>
                  <a:gd name="connsiteY103" fmla="*/ 1738064 h 4338987"/>
                  <a:gd name="connsiteX104" fmla="*/ 327524 w 4199729"/>
                  <a:gd name="connsiteY104" fmla="*/ 1635194 h 4338987"/>
                  <a:gd name="connsiteX105" fmla="*/ 624704 w 4199729"/>
                  <a:gd name="connsiteY105" fmla="*/ 1463744 h 4338987"/>
                  <a:gd name="connsiteX106" fmla="*/ 1070474 w 4199729"/>
                  <a:gd name="connsiteY106" fmla="*/ 1612334 h 4338987"/>
                  <a:gd name="connsiteX107" fmla="*/ 1241924 w 4199729"/>
                  <a:gd name="connsiteY107" fmla="*/ 1658054 h 4338987"/>
                  <a:gd name="connsiteX108" fmla="*/ 1184774 w 4199729"/>
                  <a:gd name="connsiteY108" fmla="*/ 1452314 h 4338987"/>
                  <a:gd name="connsiteX109" fmla="*/ 1173344 w 4199729"/>
                  <a:gd name="connsiteY109" fmla="*/ 1177994 h 4338987"/>
                  <a:gd name="connsiteX110" fmla="*/ 1219064 w 4199729"/>
                  <a:gd name="connsiteY110" fmla="*/ 1212284 h 4338987"/>
                  <a:gd name="connsiteX0" fmla="*/ 1219064 w 4199729"/>
                  <a:gd name="connsiteY0" fmla="*/ 1212284 h 4338987"/>
                  <a:gd name="connsiteX1" fmla="*/ 1356224 w 4199729"/>
                  <a:gd name="connsiteY1" fmla="*/ 1578044 h 4338987"/>
                  <a:gd name="connsiteX2" fmla="*/ 1550534 w 4199729"/>
                  <a:gd name="connsiteY2" fmla="*/ 1658054 h 4338987"/>
                  <a:gd name="connsiteX3" fmla="*/ 1904864 w 4199729"/>
                  <a:gd name="connsiteY3" fmla="*/ 1680914 h 4338987"/>
                  <a:gd name="connsiteX4" fmla="*/ 2019164 w 4199729"/>
                  <a:gd name="connsiteY4" fmla="*/ 1543754 h 4338987"/>
                  <a:gd name="connsiteX5" fmla="*/ 2122034 w 4199729"/>
                  <a:gd name="connsiteY5" fmla="*/ 1292294 h 4338987"/>
                  <a:gd name="connsiteX6" fmla="*/ 2122034 w 4199729"/>
                  <a:gd name="connsiteY6" fmla="*/ 1120844 h 4338987"/>
                  <a:gd name="connsiteX7" fmla="*/ 2087744 w 4199729"/>
                  <a:gd name="connsiteY7" fmla="*/ 812234 h 4338987"/>
                  <a:gd name="connsiteX8" fmla="*/ 2076314 w 4199729"/>
                  <a:gd name="connsiteY8" fmla="*/ 777944 h 4338987"/>
                  <a:gd name="connsiteX9" fmla="*/ 2167754 w 4199729"/>
                  <a:gd name="connsiteY9" fmla="*/ 1086554 h 4338987"/>
                  <a:gd name="connsiteX10" fmla="*/ 2213474 w 4199729"/>
                  <a:gd name="connsiteY10" fmla="*/ 1269434 h 4338987"/>
                  <a:gd name="connsiteX11" fmla="*/ 2282054 w 4199729"/>
                  <a:gd name="connsiteY11" fmla="*/ 1303724 h 4338987"/>
                  <a:gd name="connsiteX12" fmla="*/ 2327774 w 4199729"/>
                  <a:gd name="connsiteY12" fmla="*/ 1166564 h 4338987"/>
                  <a:gd name="connsiteX13" fmla="*/ 2464934 w 4199729"/>
                  <a:gd name="connsiteY13" fmla="*/ 880814 h 4338987"/>
                  <a:gd name="connsiteX14" fmla="*/ 2556374 w 4199729"/>
                  <a:gd name="connsiteY14" fmla="*/ 640784 h 4338987"/>
                  <a:gd name="connsiteX15" fmla="*/ 2613524 w 4199729"/>
                  <a:gd name="connsiteY15" fmla="*/ 537914 h 4338987"/>
                  <a:gd name="connsiteX16" fmla="*/ 2556374 w 4199729"/>
                  <a:gd name="connsiteY16" fmla="*/ 789374 h 4338987"/>
                  <a:gd name="connsiteX17" fmla="*/ 2442074 w 4199729"/>
                  <a:gd name="connsiteY17" fmla="*/ 1097984 h 4338987"/>
                  <a:gd name="connsiteX18" fmla="*/ 2373494 w 4199729"/>
                  <a:gd name="connsiteY18" fmla="*/ 1406594 h 4338987"/>
                  <a:gd name="connsiteX19" fmla="*/ 2556374 w 4199729"/>
                  <a:gd name="connsiteY19" fmla="*/ 1578044 h 4338987"/>
                  <a:gd name="connsiteX20" fmla="*/ 2876414 w 4199729"/>
                  <a:gd name="connsiteY20" fmla="*/ 1658054 h 4338987"/>
                  <a:gd name="connsiteX21" fmla="*/ 3185024 w 4199729"/>
                  <a:gd name="connsiteY21" fmla="*/ 1658054 h 4338987"/>
                  <a:gd name="connsiteX22" fmla="*/ 3367904 w 4199729"/>
                  <a:gd name="connsiteY22" fmla="*/ 1566614 h 4338987"/>
                  <a:gd name="connsiteX23" fmla="*/ 3470774 w 4199729"/>
                  <a:gd name="connsiteY23" fmla="*/ 1372304 h 4338987"/>
                  <a:gd name="connsiteX24" fmla="*/ 3459344 w 4199729"/>
                  <a:gd name="connsiteY24" fmla="*/ 1097984 h 4338987"/>
                  <a:gd name="connsiteX25" fmla="*/ 3447914 w 4199729"/>
                  <a:gd name="connsiteY25" fmla="*/ 777944 h 4338987"/>
                  <a:gd name="connsiteX26" fmla="*/ 3756524 w 4199729"/>
                  <a:gd name="connsiteY26" fmla="*/ 572204 h 4338987"/>
                  <a:gd name="connsiteX27" fmla="*/ 3996554 w 4199729"/>
                  <a:gd name="connsiteY27" fmla="*/ 92144 h 4338987"/>
                  <a:gd name="connsiteX28" fmla="*/ 4030844 w 4199729"/>
                  <a:gd name="connsiteY28" fmla="*/ 12134 h 4338987"/>
                  <a:gd name="connsiteX29" fmla="*/ 4007984 w 4199729"/>
                  <a:gd name="connsiteY29" fmla="*/ 252164 h 4338987"/>
                  <a:gd name="connsiteX30" fmla="*/ 3825104 w 4199729"/>
                  <a:gd name="connsiteY30" fmla="*/ 652214 h 4338987"/>
                  <a:gd name="connsiteX31" fmla="*/ 3642224 w 4199729"/>
                  <a:gd name="connsiteY31" fmla="*/ 789374 h 4338987"/>
                  <a:gd name="connsiteX32" fmla="*/ 3527924 w 4199729"/>
                  <a:gd name="connsiteY32" fmla="*/ 892244 h 4338987"/>
                  <a:gd name="connsiteX33" fmla="*/ 3859394 w 4199729"/>
                  <a:gd name="connsiteY33" fmla="*/ 846524 h 4338987"/>
                  <a:gd name="connsiteX34" fmla="*/ 4190864 w 4199729"/>
                  <a:gd name="connsiteY34" fmla="*/ 720794 h 4338987"/>
                  <a:gd name="connsiteX35" fmla="*/ 4076564 w 4199729"/>
                  <a:gd name="connsiteY35" fmla="*/ 892244 h 4338987"/>
                  <a:gd name="connsiteX36" fmla="*/ 3779384 w 4199729"/>
                  <a:gd name="connsiteY36" fmla="*/ 937964 h 4338987"/>
                  <a:gd name="connsiteX37" fmla="*/ 3607934 w 4199729"/>
                  <a:gd name="connsiteY37" fmla="*/ 995114 h 4338987"/>
                  <a:gd name="connsiteX38" fmla="*/ 3653654 w 4199729"/>
                  <a:gd name="connsiteY38" fmla="*/ 1235144 h 4338987"/>
                  <a:gd name="connsiteX39" fmla="*/ 3619364 w 4199729"/>
                  <a:gd name="connsiteY39" fmla="*/ 1532324 h 4338987"/>
                  <a:gd name="connsiteX40" fmla="*/ 3459344 w 4199729"/>
                  <a:gd name="connsiteY40" fmla="*/ 1726634 h 4338987"/>
                  <a:gd name="connsiteX41" fmla="*/ 3276464 w 4199729"/>
                  <a:gd name="connsiteY41" fmla="*/ 2035244 h 4338987"/>
                  <a:gd name="connsiteX42" fmla="*/ 3230744 w 4199729"/>
                  <a:gd name="connsiteY42" fmla="*/ 2309564 h 4338987"/>
                  <a:gd name="connsiteX43" fmla="*/ 3402194 w 4199729"/>
                  <a:gd name="connsiteY43" fmla="*/ 2458154 h 4338987"/>
                  <a:gd name="connsiteX44" fmla="*/ 3756524 w 4199729"/>
                  <a:gd name="connsiteY44" fmla="*/ 2663894 h 4338987"/>
                  <a:gd name="connsiteX45" fmla="*/ 4076564 w 4199729"/>
                  <a:gd name="connsiteY45" fmla="*/ 2778194 h 4338987"/>
                  <a:gd name="connsiteX46" fmla="*/ 4076564 w 4199729"/>
                  <a:gd name="connsiteY46" fmla="*/ 2881064 h 4338987"/>
                  <a:gd name="connsiteX47" fmla="*/ 3767954 w 4199729"/>
                  <a:gd name="connsiteY47" fmla="*/ 2869634 h 4338987"/>
                  <a:gd name="connsiteX48" fmla="*/ 3402194 w 4199729"/>
                  <a:gd name="connsiteY48" fmla="*/ 2732474 h 4338987"/>
                  <a:gd name="connsiteX49" fmla="*/ 3082154 w 4199729"/>
                  <a:gd name="connsiteY49" fmla="*/ 2663894 h 4338987"/>
                  <a:gd name="connsiteX50" fmla="*/ 2956424 w 4199729"/>
                  <a:gd name="connsiteY50" fmla="*/ 2698184 h 4338987"/>
                  <a:gd name="connsiteX51" fmla="*/ 2819264 w 4199729"/>
                  <a:gd name="connsiteY51" fmla="*/ 2823914 h 4338987"/>
                  <a:gd name="connsiteX52" fmla="*/ 2762114 w 4199729"/>
                  <a:gd name="connsiteY52" fmla="*/ 2995364 h 4338987"/>
                  <a:gd name="connsiteX53" fmla="*/ 2967854 w 4199729"/>
                  <a:gd name="connsiteY53" fmla="*/ 3132524 h 4338987"/>
                  <a:gd name="connsiteX54" fmla="*/ 3173594 w 4199729"/>
                  <a:gd name="connsiteY54" fmla="*/ 3269684 h 4338987"/>
                  <a:gd name="connsiteX55" fmla="*/ 3345044 w 4199729"/>
                  <a:gd name="connsiteY55" fmla="*/ 3303974 h 4338987"/>
                  <a:gd name="connsiteX56" fmla="*/ 3265034 w 4199729"/>
                  <a:gd name="connsiteY56" fmla="*/ 3395414 h 4338987"/>
                  <a:gd name="connsiteX57" fmla="*/ 3002144 w 4199729"/>
                  <a:gd name="connsiteY57" fmla="*/ 3303974 h 4338987"/>
                  <a:gd name="connsiteX58" fmla="*/ 2750684 w 4199729"/>
                  <a:gd name="connsiteY58" fmla="*/ 3189674 h 4338987"/>
                  <a:gd name="connsiteX59" fmla="*/ 2636384 w 4199729"/>
                  <a:gd name="connsiteY59" fmla="*/ 3098234 h 4338987"/>
                  <a:gd name="connsiteX60" fmla="*/ 2567804 w 4199729"/>
                  <a:gd name="connsiteY60" fmla="*/ 3109664 h 4338987"/>
                  <a:gd name="connsiteX61" fmla="*/ 2556374 w 4199729"/>
                  <a:gd name="connsiteY61" fmla="*/ 3326834 h 4338987"/>
                  <a:gd name="connsiteX62" fmla="*/ 2670674 w 4199729"/>
                  <a:gd name="connsiteY62" fmla="*/ 3555434 h 4338987"/>
                  <a:gd name="connsiteX63" fmla="*/ 2727824 w 4199729"/>
                  <a:gd name="connsiteY63" fmla="*/ 4024064 h 4338987"/>
                  <a:gd name="connsiteX64" fmla="*/ 2693534 w 4199729"/>
                  <a:gd name="connsiteY64" fmla="*/ 4184084 h 4338987"/>
                  <a:gd name="connsiteX65" fmla="*/ 2533514 w 4199729"/>
                  <a:gd name="connsiteY65" fmla="*/ 4138364 h 4338987"/>
                  <a:gd name="connsiteX66" fmla="*/ 2533514 w 4199729"/>
                  <a:gd name="connsiteY66" fmla="*/ 3909764 h 4338987"/>
                  <a:gd name="connsiteX67" fmla="*/ 2430644 w 4199729"/>
                  <a:gd name="connsiteY67" fmla="*/ 3566864 h 4338987"/>
                  <a:gd name="connsiteX68" fmla="*/ 2304914 w 4199729"/>
                  <a:gd name="connsiteY68" fmla="*/ 3166814 h 4338987"/>
                  <a:gd name="connsiteX69" fmla="*/ 2259194 w 4199729"/>
                  <a:gd name="connsiteY69" fmla="*/ 3063944 h 4338987"/>
                  <a:gd name="connsiteX70" fmla="*/ 2076314 w 4199729"/>
                  <a:gd name="connsiteY70" fmla="*/ 2949644 h 4338987"/>
                  <a:gd name="connsiteX71" fmla="*/ 1847714 w 4199729"/>
                  <a:gd name="connsiteY71" fmla="*/ 3029654 h 4338987"/>
                  <a:gd name="connsiteX72" fmla="*/ 1413374 w 4199729"/>
                  <a:gd name="connsiteY72" fmla="*/ 3361124 h 4338987"/>
                  <a:gd name="connsiteX73" fmla="*/ 1379084 w 4199729"/>
                  <a:gd name="connsiteY73" fmla="*/ 3681164 h 4338987"/>
                  <a:gd name="connsiteX74" fmla="*/ 1379084 w 4199729"/>
                  <a:gd name="connsiteY74" fmla="*/ 3989774 h 4338987"/>
                  <a:gd name="connsiteX75" fmla="*/ 1287644 w 4199729"/>
                  <a:gd name="connsiteY75" fmla="*/ 4309814 h 4338987"/>
                  <a:gd name="connsiteX76" fmla="*/ 1196204 w 4199729"/>
                  <a:gd name="connsiteY76" fmla="*/ 4298384 h 4338987"/>
                  <a:gd name="connsiteX77" fmla="*/ 1184774 w 4199729"/>
                  <a:gd name="connsiteY77" fmla="*/ 4081214 h 4338987"/>
                  <a:gd name="connsiteX78" fmla="*/ 1196204 w 4199729"/>
                  <a:gd name="connsiteY78" fmla="*/ 3909764 h 4338987"/>
                  <a:gd name="connsiteX79" fmla="*/ 967604 w 4199729"/>
                  <a:gd name="connsiteY79" fmla="*/ 3989774 h 4338987"/>
                  <a:gd name="connsiteX80" fmla="*/ 716144 w 4199729"/>
                  <a:gd name="connsiteY80" fmla="*/ 4069784 h 4338987"/>
                  <a:gd name="connsiteX81" fmla="*/ 739004 w 4199729"/>
                  <a:gd name="connsiteY81" fmla="*/ 3955484 h 4338987"/>
                  <a:gd name="connsiteX82" fmla="*/ 1127624 w 4199729"/>
                  <a:gd name="connsiteY82" fmla="*/ 3795464 h 4338987"/>
                  <a:gd name="connsiteX83" fmla="*/ 1276214 w 4199729"/>
                  <a:gd name="connsiteY83" fmla="*/ 3726884 h 4338987"/>
                  <a:gd name="connsiteX84" fmla="*/ 1219064 w 4199729"/>
                  <a:gd name="connsiteY84" fmla="*/ 3372554 h 4338987"/>
                  <a:gd name="connsiteX85" fmla="*/ 1321934 w 4199729"/>
                  <a:gd name="connsiteY85" fmla="*/ 3121094 h 4338987"/>
                  <a:gd name="connsiteX86" fmla="*/ 1390514 w 4199729"/>
                  <a:gd name="connsiteY86" fmla="*/ 3052514 h 4338987"/>
                  <a:gd name="connsiteX87" fmla="*/ 1081904 w 4199729"/>
                  <a:gd name="connsiteY87" fmla="*/ 3029654 h 4338987"/>
                  <a:gd name="connsiteX88" fmla="*/ 727574 w 4199729"/>
                  <a:gd name="connsiteY88" fmla="*/ 2961074 h 4338987"/>
                  <a:gd name="connsiteX89" fmla="*/ 373244 w 4199729"/>
                  <a:gd name="connsiteY89" fmla="*/ 3132524 h 4338987"/>
                  <a:gd name="connsiteX90" fmla="*/ 418964 w 4199729"/>
                  <a:gd name="connsiteY90" fmla="*/ 3029654 h 4338987"/>
                  <a:gd name="connsiteX91" fmla="*/ 624704 w 4199729"/>
                  <a:gd name="connsiteY91" fmla="*/ 2926784 h 4338987"/>
                  <a:gd name="connsiteX92" fmla="*/ 807584 w 4199729"/>
                  <a:gd name="connsiteY92" fmla="*/ 2755334 h 4338987"/>
                  <a:gd name="connsiteX93" fmla="*/ 1150484 w 4199729"/>
                  <a:gd name="connsiteY93" fmla="*/ 2778194 h 4338987"/>
                  <a:gd name="connsiteX94" fmla="*/ 1459094 w 4199729"/>
                  <a:gd name="connsiteY94" fmla="*/ 2823914 h 4338987"/>
                  <a:gd name="connsiteX95" fmla="*/ 1950584 w 4199729"/>
                  <a:gd name="connsiteY95" fmla="*/ 2663894 h 4338987"/>
                  <a:gd name="connsiteX96" fmla="*/ 1699124 w 4199729"/>
                  <a:gd name="connsiteY96" fmla="*/ 2263844 h 4338987"/>
                  <a:gd name="connsiteX97" fmla="*/ 1687694 w 4199729"/>
                  <a:gd name="connsiteY97" fmla="*/ 1966664 h 4338987"/>
                  <a:gd name="connsiteX98" fmla="*/ 1379502 w 4199729"/>
                  <a:gd name="connsiteY98" fmla="*/ 1841930 h 4338987"/>
                  <a:gd name="connsiteX99" fmla="*/ 1093334 w 4199729"/>
                  <a:gd name="connsiteY99" fmla="*/ 1715204 h 4338987"/>
                  <a:gd name="connsiteX100" fmla="*/ 744018 w 4199729"/>
                  <a:gd name="connsiteY100" fmla="*/ 1626741 h 4338987"/>
                  <a:gd name="connsiteX101" fmla="*/ 350384 w 4199729"/>
                  <a:gd name="connsiteY101" fmla="*/ 1726634 h 4338987"/>
                  <a:gd name="connsiteX102" fmla="*/ 121784 w 4199729"/>
                  <a:gd name="connsiteY102" fmla="*/ 1795214 h 4338987"/>
                  <a:gd name="connsiteX103" fmla="*/ 7484 w 4199729"/>
                  <a:gd name="connsiteY103" fmla="*/ 1738064 h 4338987"/>
                  <a:gd name="connsiteX104" fmla="*/ 327524 w 4199729"/>
                  <a:gd name="connsiteY104" fmla="*/ 1635194 h 4338987"/>
                  <a:gd name="connsiteX105" fmla="*/ 624704 w 4199729"/>
                  <a:gd name="connsiteY105" fmla="*/ 1463744 h 4338987"/>
                  <a:gd name="connsiteX106" fmla="*/ 1070474 w 4199729"/>
                  <a:gd name="connsiteY106" fmla="*/ 1612334 h 4338987"/>
                  <a:gd name="connsiteX107" fmla="*/ 1241924 w 4199729"/>
                  <a:gd name="connsiteY107" fmla="*/ 1658054 h 4338987"/>
                  <a:gd name="connsiteX108" fmla="*/ 1184774 w 4199729"/>
                  <a:gd name="connsiteY108" fmla="*/ 1452314 h 4338987"/>
                  <a:gd name="connsiteX109" fmla="*/ 1173344 w 4199729"/>
                  <a:gd name="connsiteY109" fmla="*/ 1177994 h 4338987"/>
                  <a:gd name="connsiteX110" fmla="*/ 1219064 w 4199729"/>
                  <a:gd name="connsiteY110" fmla="*/ 1212284 h 4338987"/>
                  <a:gd name="connsiteX0" fmla="*/ 1219064 w 4199729"/>
                  <a:gd name="connsiteY0" fmla="*/ 1212284 h 4338987"/>
                  <a:gd name="connsiteX1" fmla="*/ 1356224 w 4199729"/>
                  <a:gd name="connsiteY1" fmla="*/ 1578044 h 4338987"/>
                  <a:gd name="connsiteX2" fmla="*/ 1550534 w 4199729"/>
                  <a:gd name="connsiteY2" fmla="*/ 1658054 h 4338987"/>
                  <a:gd name="connsiteX3" fmla="*/ 1904864 w 4199729"/>
                  <a:gd name="connsiteY3" fmla="*/ 1680914 h 4338987"/>
                  <a:gd name="connsiteX4" fmla="*/ 2019164 w 4199729"/>
                  <a:gd name="connsiteY4" fmla="*/ 1543754 h 4338987"/>
                  <a:gd name="connsiteX5" fmla="*/ 2122034 w 4199729"/>
                  <a:gd name="connsiteY5" fmla="*/ 1292294 h 4338987"/>
                  <a:gd name="connsiteX6" fmla="*/ 2122034 w 4199729"/>
                  <a:gd name="connsiteY6" fmla="*/ 1120844 h 4338987"/>
                  <a:gd name="connsiteX7" fmla="*/ 2087744 w 4199729"/>
                  <a:gd name="connsiteY7" fmla="*/ 812234 h 4338987"/>
                  <a:gd name="connsiteX8" fmla="*/ 2076314 w 4199729"/>
                  <a:gd name="connsiteY8" fmla="*/ 777944 h 4338987"/>
                  <a:gd name="connsiteX9" fmla="*/ 2167754 w 4199729"/>
                  <a:gd name="connsiteY9" fmla="*/ 1086554 h 4338987"/>
                  <a:gd name="connsiteX10" fmla="*/ 2213474 w 4199729"/>
                  <a:gd name="connsiteY10" fmla="*/ 1269434 h 4338987"/>
                  <a:gd name="connsiteX11" fmla="*/ 2282054 w 4199729"/>
                  <a:gd name="connsiteY11" fmla="*/ 1303724 h 4338987"/>
                  <a:gd name="connsiteX12" fmla="*/ 2327774 w 4199729"/>
                  <a:gd name="connsiteY12" fmla="*/ 1166564 h 4338987"/>
                  <a:gd name="connsiteX13" fmla="*/ 2464934 w 4199729"/>
                  <a:gd name="connsiteY13" fmla="*/ 880814 h 4338987"/>
                  <a:gd name="connsiteX14" fmla="*/ 2556374 w 4199729"/>
                  <a:gd name="connsiteY14" fmla="*/ 640784 h 4338987"/>
                  <a:gd name="connsiteX15" fmla="*/ 2613524 w 4199729"/>
                  <a:gd name="connsiteY15" fmla="*/ 537914 h 4338987"/>
                  <a:gd name="connsiteX16" fmla="*/ 2556374 w 4199729"/>
                  <a:gd name="connsiteY16" fmla="*/ 789374 h 4338987"/>
                  <a:gd name="connsiteX17" fmla="*/ 2442074 w 4199729"/>
                  <a:gd name="connsiteY17" fmla="*/ 1097984 h 4338987"/>
                  <a:gd name="connsiteX18" fmla="*/ 2373494 w 4199729"/>
                  <a:gd name="connsiteY18" fmla="*/ 1406594 h 4338987"/>
                  <a:gd name="connsiteX19" fmla="*/ 2556374 w 4199729"/>
                  <a:gd name="connsiteY19" fmla="*/ 1578044 h 4338987"/>
                  <a:gd name="connsiteX20" fmla="*/ 2876414 w 4199729"/>
                  <a:gd name="connsiteY20" fmla="*/ 1658054 h 4338987"/>
                  <a:gd name="connsiteX21" fmla="*/ 3185024 w 4199729"/>
                  <a:gd name="connsiteY21" fmla="*/ 1658054 h 4338987"/>
                  <a:gd name="connsiteX22" fmla="*/ 3367904 w 4199729"/>
                  <a:gd name="connsiteY22" fmla="*/ 1566614 h 4338987"/>
                  <a:gd name="connsiteX23" fmla="*/ 3470774 w 4199729"/>
                  <a:gd name="connsiteY23" fmla="*/ 1372304 h 4338987"/>
                  <a:gd name="connsiteX24" fmla="*/ 3459344 w 4199729"/>
                  <a:gd name="connsiteY24" fmla="*/ 1097984 h 4338987"/>
                  <a:gd name="connsiteX25" fmla="*/ 3447914 w 4199729"/>
                  <a:gd name="connsiteY25" fmla="*/ 777944 h 4338987"/>
                  <a:gd name="connsiteX26" fmla="*/ 3756524 w 4199729"/>
                  <a:gd name="connsiteY26" fmla="*/ 572204 h 4338987"/>
                  <a:gd name="connsiteX27" fmla="*/ 3996554 w 4199729"/>
                  <a:gd name="connsiteY27" fmla="*/ 92144 h 4338987"/>
                  <a:gd name="connsiteX28" fmla="*/ 4030844 w 4199729"/>
                  <a:gd name="connsiteY28" fmla="*/ 12134 h 4338987"/>
                  <a:gd name="connsiteX29" fmla="*/ 4007984 w 4199729"/>
                  <a:gd name="connsiteY29" fmla="*/ 252164 h 4338987"/>
                  <a:gd name="connsiteX30" fmla="*/ 3825104 w 4199729"/>
                  <a:gd name="connsiteY30" fmla="*/ 652214 h 4338987"/>
                  <a:gd name="connsiteX31" fmla="*/ 3642224 w 4199729"/>
                  <a:gd name="connsiteY31" fmla="*/ 789374 h 4338987"/>
                  <a:gd name="connsiteX32" fmla="*/ 3527924 w 4199729"/>
                  <a:gd name="connsiteY32" fmla="*/ 892244 h 4338987"/>
                  <a:gd name="connsiteX33" fmla="*/ 3859394 w 4199729"/>
                  <a:gd name="connsiteY33" fmla="*/ 846524 h 4338987"/>
                  <a:gd name="connsiteX34" fmla="*/ 4190864 w 4199729"/>
                  <a:gd name="connsiteY34" fmla="*/ 720794 h 4338987"/>
                  <a:gd name="connsiteX35" fmla="*/ 4076564 w 4199729"/>
                  <a:gd name="connsiteY35" fmla="*/ 892244 h 4338987"/>
                  <a:gd name="connsiteX36" fmla="*/ 3779384 w 4199729"/>
                  <a:gd name="connsiteY36" fmla="*/ 937964 h 4338987"/>
                  <a:gd name="connsiteX37" fmla="*/ 3607934 w 4199729"/>
                  <a:gd name="connsiteY37" fmla="*/ 995114 h 4338987"/>
                  <a:gd name="connsiteX38" fmla="*/ 3653654 w 4199729"/>
                  <a:gd name="connsiteY38" fmla="*/ 1235144 h 4338987"/>
                  <a:gd name="connsiteX39" fmla="*/ 3619364 w 4199729"/>
                  <a:gd name="connsiteY39" fmla="*/ 1532324 h 4338987"/>
                  <a:gd name="connsiteX40" fmla="*/ 3459344 w 4199729"/>
                  <a:gd name="connsiteY40" fmla="*/ 1726634 h 4338987"/>
                  <a:gd name="connsiteX41" fmla="*/ 3276464 w 4199729"/>
                  <a:gd name="connsiteY41" fmla="*/ 2035244 h 4338987"/>
                  <a:gd name="connsiteX42" fmla="*/ 3230744 w 4199729"/>
                  <a:gd name="connsiteY42" fmla="*/ 2309564 h 4338987"/>
                  <a:gd name="connsiteX43" fmla="*/ 3402194 w 4199729"/>
                  <a:gd name="connsiteY43" fmla="*/ 2458154 h 4338987"/>
                  <a:gd name="connsiteX44" fmla="*/ 3756524 w 4199729"/>
                  <a:gd name="connsiteY44" fmla="*/ 2663894 h 4338987"/>
                  <a:gd name="connsiteX45" fmla="*/ 4076564 w 4199729"/>
                  <a:gd name="connsiteY45" fmla="*/ 2778194 h 4338987"/>
                  <a:gd name="connsiteX46" fmla="*/ 4076564 w 4199729"/>
                  <a:gd name="connsiteY46" fmla="*/ 2881064 h 4338987"/>
                  <a:gd name="connsiteX47" fmla="*/ 3767954 w 4199729"/>
                  <a:gd name="connsiteY47" fmla="*/ 2869634 h 4338987"/>
                  <a:gd name="connsiteX48" fmla="*/ 3402194 w 4199729"/>
                  <a:gd name="connsiteY48" fmla="*/ 2732474 h 4338987"/>
                  <a:gd name="connsiteX49" fmla="*/ 3082154 w 4199729"/>
                  <a:gd name="connsiteY49" fmla="*/ 2663894 h 4338987"/>
                  <a:gd name="connsiteX50" fmla="*/ 2956424 w 4199729"/>
                  <a:gd name="connsiteY50" fmla="*/ 2698184 h 4338987"/>
                  <a:gd name="connsiteX51" fmla="*/ 2819264 w 4199729"/>
                  <a:gd name="connsiteY51" fmla="*/ 2823914 h 4338987"/>
                  <a:gd name="connsiteX52" fmla="*/ 2762114 w 4199729"/>
                  <a:gd name="connsiteY52" fmla="*/ 2995364 h 4338987"/>
                  <a:gd name="connsiteX53" fmla="*/ 2967854 w 4199729"/>
                  <a:gd name="connsiteY53" fmla="*/ 3132524 h 4338987"/>
                  <a:gd name="connsiteX54" fmla="*/ 3173594 w 4199729"/>
                  <a:gd name="connsiteY54" fmla="*/ 3269684 h 4338987"/>
                  <a:gd name="connsiteX55" fmla="*/ 3345044 w 4199729"/>
                  <a:gd name="connsiteY55" fmla="*/ 3303974 h 4338987"/>
                  <a:gd name="connsiteX56" fmla="*/ 3265034 w 4199729"/>
                  <a:gd name="connsiteY56" fmla="*/ 3395414 h 4338987"/>
                  <a:gd name="connsiteX57" fmla="*/ 3002144 w 4199729"/>
                  <a:gd name="connsiteY57" fmla="*/ 3303974 h 4338987"/>
                  <a:gd name="connsiteX58" fmla="*/ 2750684 w 4199729"/>
                  <a:gd name="connsiteY58" fmla="*/ 3189674 h 4338987"/>
                  <a:gd name="connsiteX59" fmla="*/ 2636384 w 4199729"/>
                  <a:gd name="connsiteY59" fmla="*/ 3098234 h 4338987"/>
                  <a:gd name="connsiteX60" fmla="*/ 2567804 w 4199729"/>
                  <a:gd name="connsiteY60" fmla="*/ 3109664 h 4338987"/>
                  <a:gd name="connsiteX61" fmla="*/ 2556374 w 4199729"/>
                  <a:gd name="connsiteY61" fmla="*/ 3326834 h 4338987"/>
                  <a:gd name="connsiteX62" fmla="*/ 2670674 w 4199729"/>
                  <a:gd name="connsiteY62" fmla="*/ 3555434 h 4338987"/>
                  <a:gd name="connsiteX63" fmla="*/ 2727824 w 4199729"/>
                  <a:gd name="connsiteY63" fmla="*/ 4024064 h 4338987"/>
                  <a:gd name="connsiteX64" fmla="*/ 2693534 w 4199729"/>
                  <a:gd name="connsiteY64" fmla="*/ 4184084 h 4338987"/>
                  <a:gd name="connsiteX65" fmla="*/ 2533514 w 4199729"/>
                  <a:gd name="connsiteY65" fmla="*/ 4138364 h 4338987"/>
                  <a:gd name="connsiteX66" fmla="*/ 2533514 w 4199729"/>
                  <a:gd name="connsiteY66" fmla="*/ 3909764 h 4338987"/>
                  <a:gd name="connsiteX67" fmla="*/ 2430644 w 4199729"/>
                  <a:gd name="connsiteY67" fmla="*/ 3566864 h 4338987"/>
                  <a:gd name="connsiteX68" fmla="*/ 2304914 w 4199729"/>
                  <a:gd name="connsiteY68" fmla="*/ 3166814 h 4338987"/>
                  <a:gd name="connsiteX69" fmla="*/ 2259194 w 4199729"/>
                  <a:gd name="connsiteY69" fmla="*/ 3063944 h 4338987"/>
                  <a:gd name="connsiteX70" fmla="*/ 2076314 w 4199729"/>
                  <a:gd name="connsiteY70" fmla="*/ 2949644 h 4338987"/>
                  <a:gd name="connsiteX71" fmla="*/ 1847714 w 4199729"/>
                  <a:gd name="connsiteY71" fmla="*/ 3029654 h 4338987"/>
                  <a:gd name="connsiteX72" fmla="*/ 1413374 w 4199729"/>
                  <a:gd name="connsiteY72" fmla="*/ 3361124 h 4338987"/>
                  <a:gd name="connsiteX73" fmla="*/ 1379084 w 4199729"/>
                  <a:gd name="connsiteY73" fmla="*/ 3681164 h 4338987"/>
                  <a:gd name="connsiteX74" fmla="*/ 1379084 w 4199729"/>
                  <a:gd name="connsiteY74" fmla="*/ 3989774 h 4338987"/>
                  <a:gd name="connsiteX75" fmla="*/ 1287644 w 4199729"/>
                  <a:gd name="connsiteY75" fmla="*/ 4309814 h 4338987"/>
                  <a:gd name="connsiteX76" fmla="*/ 1196204 w 4199729"/>
                  <a:gd name="connsiteY76" fmla="*/ 4298384 h 4338987"/>
                  <a:gd name="connsiteX77" fmla="*/ 1184774 w 4199729"/>
                  <a:gd name="connsiteY77" fmla="*/ 4081214 h 4338987"/>
                  <a:gd name="connsiteX78" fmla="*/ 1196204 w 4199729"/>
                  <a:gd name="connsiteY78" fmla="*/ 3909764 h 4338987"/>
                  <a:gd name="connsiteX79" fmla="*/ 967604 w 4199729"/>
                  <a:gd name="connsiteY79" fmla="*/ 3989774 h 4338987"/>
                  <a:gd name="connsiteX80" fmla="*/ 716144 w 4199729"/>
                  <a:gd name="connsiteY80" fmla="*/ 4069784 h 4338987"/>
                  <a:gd name="connsiteX81" fmla="*/ 739004 w 4199729"/>
                  <a:gd name="connsiteY81" fmla="*/ 3955484 h 4338987"/>
                  <a:gd name="connsiteX82" fmla="*/ 1127624 w 4199729"/>
                  <a:gd name="connsiteY82" fmla="*/ 3795464 h 4338987"/>
                  <a:gd name="connsiteX83" fmla="*/ 1276214 w 4199729"/>
                  <a:gd name="connsiteY83" fmla="*/ 3726884 h 4338987"/>
                  <a:gd name="connsiteX84" fmla="*/ 1219064 w 4199729"/>
                  <a:gd name="connsiteY84" fmla="*/ 3372554 h 4338987"/>
                  <a:gd name="connsiteX85" fmla="*/ 1321934 w 4199729"/>
                  <a:gd name="connsiteY85" fmla="*/ 3121094 h 4338987"/>
                  <a:gd name="connsiteX86" fmla="*/ 1390514 w 4199729"/>
                  <a:gd name="connsiteY86" fmla="*/ 3052514 h 4338987"/>
                  <a:gd name="connsiteX87" fmla="*/ 1081904 w 4199729"/>
                  <a:gd name="connsiteY87" fmla="*/ 3029654 h 4338987"/>
                  <a:gd name="connsiteX88" fmla="*/ 727574 w 4199729"/>
                  <a:gd name="connsiteY88" fmla="*/ 2961074 h 4338987"/>
                  <a:gd name="connsiteX89" fmla="*/ 373244 w 4199729"/>
                  <a:gd name="connsiteY89" fmla="*/ 3132524 h 4338987"/>
                  <a:gd name="connsiteX90" fmla="*/ 418964 w 4199729"/>
                  <a:gd name="connsiteY90" fmla="*/ 3029654 h 4338987"/>
                  <a:gd name="connsiteX91" fmla="*/ 624704 w 4199729"/>
                  <a:gd name="connsiteY91" fmla="*/ 2926784 h 4338987"/>
                  <a:gd name="connsiteX92" fmla="*/ 807584 w 4199729"/>
                  <a:gd name="connsiteY92" fmla="*/ 2755334 h 4338987"/>
                  <a:gd name="connsiteX93" fmla="*/ 1150484 w 4199729"/>
                  <a:gd name="connsiteY93" fmla="*/ 2778194 h 4338987"/>
                  <a:gd name="connsiteX94" fmla="*/ 1459094 w 4199729"/>
                  <a:gd name="connsiteY94" fmla="*/ 2823914 h 4338987"/>
                  <a:gd name="connsiteX95" fmla="*/ 1950584 w 4199729"/>
                  <a:gd name="connsiteY95" fmla="*/ 2663894 h 4338987"/>
                  <a:gd name="connsiteX96" fmla="*/ 1699124 w 4199729"/>
                  <a:gd name="connsiteY96" fmla="*/ 2263844 h 4338987"/>
                  <a:gd name="connsiteX97" fmla="*/ 1687694 w 4199729"/>
                  <a:gd name="connsiteY97" fmla="*/ 1966664 h 4338987"/>
                  <a:gd name="connsiteX98" fmla="*/ 1379502 w 4199729"/>
                  <a:gd name="connsiteY98" fmla="*/ 1841930 h 4338987"/>
                  <a:gd name="connsiteX99" fmla="*/ 1093334 w 4199729"/>
                  <a:gd name="connsiteY99" fmla="*/ 1715204 h 4338987"/>
                  <a:gd name="connsiteX100" fmla="*/ 744018 w 4199729"/>
                  <a:gd name="connsiteY100" fmla="*/ 1626741 h 4338987"/>
                  <a:gd name="connsiteX101" fmla="*/ 350384 w 4199729"/>
                  <a:gd name="connsiteY101" fmla="*/ 1726634 h 4338987"/>
                  <a:gd name="connsiteX102" fmla="*/ 121784 w 4199729"/>
                  <a:gd name="connsiteY102" fmla="*/ 1795214 h 4338987"/>
                  <a:gd name="connsiteX103" fmla="*/ 7484 w 4199729"/>
                  <a:gd name="connsiteY103" fmla="*/ 1738064 h 4338987"/>
                  <a:gd name="connsiteX104" fmla="*/ 327524 w 4199729"/>
                  <a:gd name="connsiteY104" fmla="*/ 1635194 h 4338987"/>
                  <a:gd name="connsiteX105" fmla="*/ 650608 w 4199729"/>
                  <a:gd name="connsiteY105" fmla="*/ 1544246 h 4338987"/>
                  <a:gd name="connsiteX106" fmla="*/ 1070474 w 4199729"/>
                  <a:gd name="connsiteY106" fmla="*/ 1612334 h 4338987"/>
                  <a:gd name="connsiteX107" fmla="*/ 1241924 w 4199729"/>
                  <a:gd name="connsiteY107" fmla="*/ 1658054 h 4338987"/>
                  <a:gd name="connsiteX108" fmla="*/ 1184774 w 4199729"/>
                  <a:gd name="connsiteY108" fmla="*/ 1452314 h 4338987"/>
                  <a:gd name="connsiteX109" fmla="*/ 1173344 w 4199729"/>
                  <a:gd name="connsiteY109" fmla="*/ 1177994 h 4338987"/>
                  <a:gd name="connsiteX110" fmla="*/ 1219064 w 4199729"/>
                  <a:gd name="connsiteY110" fmla="*/ 1212284 h 4338987"/>
                  <a:gd name="connsiteX0" fmla="*/ 1220084 w 4200749"/>
                  <a:gd name="connsiteY0" fmla="*/ 1212284 h 4338987"/>
                  <a:gd name="connsiteX1" fmla="*/ 1357244 w 4200749"/>
                  <a:gd name="connsiteY1" fmla="*/ 1578044 h 4338987"/>
                  <a:gd name="connsiteX2" fmla="*/ 1551554 w 4200749"/>
                  <a:gd name="connsiteY2" fmla="*/ 1658054 h 4338987"/>
                  <a:gd name="connsiteX3" fmla="*/ 1905884 w 4200749"/>
                  <a:gd name="connsiteY3" fmla="*/ 1680914 h 4338987"/>
                  <a:gd name="connsiteX4" fmla="*/ 2020184 w 4200749"/>
                  <a:gd name="connsiteY4" fmla="*/ 1543754 h 4338987"/>
                  <a:gd name="connsiteX5" fmla="*/ 2123054 w 4200749"/>
                  <a:gd name="connsiteY5" fmla="*/ 1292294 h 4338987"/>
                  <a:gd name="connsiteX6" fmla="*/ 2123054 w 4200749"/>
                  <a:gd name="connsiteY6" fmla="*/ 1120844 h 4338987"/>
                  <a:gd name="connsiteX7" fmla="*/ 2088764 w 4200749"/>
                  <a:gd name="connsiteY7" fmla="*/ 812234 h 4338987"/>
                  <a:gd name="connsiteX8" fmla="*/ 2077334 w 4200749"/>
                  <a:gd name="connsiteY8" fmla="*/ 777944 h 4338987"/>
                  <a:gd name="connsiteX9" fmla="*/ 2168774 w 4200749"/>
                  <a:gd name="connsiteY9" fmla="*/ 1086554 h 4338987"/>
                  <a:gd name="connsiteX10" fmla="*/ 2214494 w 4200749"/>
                  <a:gd name="connsiteY10" fmla="*/ 1269434 h 4338987"/>
                  <a:gd name="connsiteX11" fmla="*/ 2283074 w 4200749"/>
                  <a:gd name="connsiteY11" fmla="*/ 1303724 h 4338987"/>
                  <a:gd name="connsiteX12" fmla="*/ 2328794 w 4200749"/>
                  <a:gd name="connsiteY12" fmla="*/ 1166564 h 4338987"/>
                  <a:gd name="connsiteX13" fmla="*/ 2465954 w 4200749"/>
                  <a:gd name="connsiteY13" fmla="*/ 880814 h 4338987"/>
                  <a:gd name="connsiteX14" fmla="*/ 2557394 w 4200749"/>
                  <a:gd name="connsiteY14" fmla="*/ 640784 h 4338987"/>
                  <a:gd name="connsiteX15" fmla="*/ 2614544 w 4200749"/>
                  <a:gd name="connsiteY15" fmla="*/ 537914 h 4338987"/>
                  <a:gd name="connsiteX16" fmla="*/ 2557394 w 4200749"/>
                  <a:gd name="connsiteY16" fmla="*/ 789374 h 4338987"/>
                  <a:gd name="connsiteX17" fmla="*/ 2443094 w 4200749"/>
                  <a:gd name="connsiteY17" fmla="*/ 1097984 h 4338987"/>
                  <a:gd name="connsiteX18" fmla="*/ 2374514 w 4200749"/>
                  <a:gd name="connsiteY18" fmla="*/ 1406594 h 4338987"/>
                  <a:gd name="connsiteX19" fmla="*/ 2557394 w 4200749"/>
                  <a:gd name="connsiteY19" fmla="*/ 1578044 h 4338987"/>
                  <a:gd name="connsiteX20" fmla="*/ 2877434 w 4200749"/>
                  <a:gd name="connsiteY20" fmla="*/ 1658054 h 4338987"/>
                  <a:gd name="connsiteX21" fmla="*/ 3186044 w 4200749"/>
                  <a:gd name="connsiteY21" fmla="*/ 1658054 h 4338987"/>
                  <a:gd name="connsiteX22" fmla="*/ 3368924 w 4200749"/>
                  <a:gd name="connsiteY22" fmla="*/ 1566614 h 4338987"/>
                  <a:gd name="connsiteX23" fmla="*/ 3471794 w 4200749"/>
                  <a:gd name="connsiteY23" fmla="*/ 1372304 h 4338987"/>
                  <a:gd name="connsiteX24" fmla="*/ 3460364 w 4200749"/>
                  <a:gd name="connsiteY24" fmla="*/ 1097984 h 4338987"/>
                  <a:gd name="connsiteX25" fmla="*/ 3448934 w 4200749"/>
                  <a:gd name="connsiteY25" fmla="*/ 777944 h 4338987"/>
                  <a:gd name="connsiteX26" fmla="*/ 3757544 w 4200749"/>
                  <a:gd name="connsiteY26" fmla="*/ 572204 h 4338987"/>
                  <a:gd name="connsiteX27" fmla="*/ 3997574 w 4200749"/>
                  <a:gd name="connsiteY27" fmla="*/ 92144 h 4338987"/>
                  <a:gd name="connsiteX28" fmla="*/ 4031864 w 4200749"/>
                  <a:gd name="connsiteY28" fmla="*/ 12134 h 4338987"/>
                  <a:gd name="connsiteX29" fmla="*/ 4009004 w 4200749"/>
                  <a:gd name="connsiteY29" fmla="*/ 252164 h 4338987"/>
                  <a:gd name="connsiteX30" fmla="*/ 3826124 w 4200749"/>
                  <a:gd name="connsiteY30" fmla="*/ 652214 h 4338987"/>
                  <a:gd name="connsiteX31" fmla="*/ 3643244 w 4200749"/>
                  <a:gd name="connsiteY31" fmla="*/ 789374 h 4338987"/>
                  <a:gd name="connsiteX32" fmla="*/ 3528944 w 4200749"/>
                  <a:gd name="connsiteY32" fmla="*/ 892244 h 4338987"/>
                  <a:gd name="connsiteX33" fmla="*/ 3860414 w 4200749"/>
                  <a:gd name="connsiteY33" fmla="*/ 846524 h 4338987"/>
                  <a:gd name="connsiteX34" fmla="*/ 4191884 w 4200749"/>
                  <a:gd name="connsiteY34" fmla="*/ 720794 h 4338987"/>
                  <a:gd name="connsiteX35" fmla="*/ 4077584 w 4200749"/>
                  <a:gd name="connsiteY35" fmla="*/ 892244 h 4338987"/>
                  <a:gd name="connsiteX36" fmla="*/ 3780404 w 4200749"/>
                  <a:gd name="connsiteY36" fmla="*/ 937964 h 4338987"/>
                  <a:gd name="connsiteX37" fmla="*/ 3608954 w 4200749"/>
                  <a:gd name="connsiteY37" fmla="*/ 995114 h 4338987"/>
                  <a:gd name="connsiteX38" fmla="*/ 3654674 w 4200749"/>
                  <a:gd name="connsiteY38" fmla="*/ 1235144 h 4338987"/>
                  <a:gd name="connsiteX39" fmla="*/ 3620384 w 4200749"/>
                  <a:gd name="connsiteY39" fmla="*/ 1532324 h 4338987"/>
                  <a:gd name="connsiteX40" fmla="*/ 3460364 w 4200749"/>
                  <a:gd name="connsiteY40" fmla="*/ 1726634 h 4338987"/>
                  <a:gd name="connsiteX41" fmla="*/ 3277484 w 4200749"/>
                  <a:gd name="connsiteY41" fmla="*/ 2035244 h 4338987"/>
                  <a:gd name="connsiteX42" fmla="*/ 3231764 w 4200749"/>
                  <a:gd name="connsiteY42" fmla="*/ 2309564 h 4338987"/>
                  <a:gd name="connsiteX43" fmla="*/ 3403214 w 4200749"/>
                  <a:gd name="connsiteY43" fmla="*/ 2458154 h 4338987"/>
                  <a:gd name="connsiteX44" fmla="*/ 3757544 w 4200749"/>
                  <a:gd name="connsiteY44" fmla="*/ 2663894 h 4338987"/>
                  <a:gd name="connsiteX45" fmla="*/ 4077584 w 4200749"/>
                  <a:gd name="connsiteY45" fmla="*/ 2778194 h 4338987"/>
                  <a:gd name="connsiteX46" fmla="*/ 4077584 w 4200749"/>
                  <a:gd name="connsiteY46" fmla="*/ 2881064 h 4338987"/>
                  <a:gd name="connsiteX47" fmla="*/ 3768974 w 4200749"/>
                  <a:gd name="connsiteY47" fmla="*/ 2869634 h 4338987"/>
                  <a:gd name="connsiteX48" fmla="*/ 3403214 w 4200749"/>
                  <a:gd name="connsiteY48" fmla="*/ 2732474 h 4338987"/>
                  <a:gd name="connsiteX49" fmla="*/ 3083174 w 4200749"/>
                  <a:gd name="connsiteY49" fmla="*/ 2663894 h 4338987"/>
                  <a:gd name="connsiteX50" fmla="*/ 2957444 w 4200749"/>
                  <a:gd name="connsiteY50" fmla="*/ 2698184 h 4338987"/>
                  <a:gd name="connsiteX51" fmla="*/ 2820284 w 4200749"/>
                  <a:gd name="connsiteY51" fmla="*/ 2823914 h 4338987"/>
                  <a:gd name="connsiteX52" fmla="*/ 2763134 w 4200749"/>
                  <a:gd name="connsiteY52" fmla="*/ 2995364 h 4338987"/>
                  <a:gd name="connsiteX53" fmla="*/ 2968874 w 4200749"/>
                  <a:gd name="connsiteY53" fmla="*/ 3132524 h 4338987"/>
                  <a:gd name="connsiteX54" fmla="*/ 3174614 w 4200749"/>
                  <a:gd name="connsiteY54" fmla="*/ 3269684 h 4338987"/>
                  <a:gd name="connsiteX55" fmla="*/ 3346064 w 4200749"/>
                  <a:gd name="connsiteY55" fmla="*/ 3303974 h 4338987"/>
                  <a:gd name="connsiteX56" fmla="*/ 3266054 w 4200749"/>
                  <a:gd name="connsiteY56" fmla="*/ 3395414 h 4338987"/>
                  <a:gd name="connsiteX57" fmla="*/ 3003164 w 4200749"/>
                  <a:gd name="connsiteY57" fmla="*/ 3303974 h 4338987"/>
                  <a:gd name="connsiteX58" fmla="*/ 2751704 w 4200749"/>
                  <a:gd name="connsiteY58" fmla="*/ 3189674 h 4338987"/>
                  <a:gd name="connsiteX59" fmla="*/ 2637404 w 4200749"/>
                  <a:gd name="connsiteY59" fmla="*/ 3098234 h 4338987"/>
                  <a:gd name="connsiteX60" fmla="*/ 2568824 w 4200749"/>
                  <a:gd name="connsiteY60" fmla="*/ 3109664 h 4338987"/>
                  <a:gd name="connsiteX61" fmla="*/ 2557394 w 4200749"/>
                  <a:gd name="connsiteY61" fmla="*/ 3326834 h 4338987"/>
                  <a:gd name="connsiteX62" fmla="*/ 2671694 w 4200749"/>
                  <a:gd name="connsiteY62" fmla="*/ 3555434 h 4338987"/>
                  <a:gd name="connsiteX63" fmla="*/ 2728844 w 4200749"/>
                  <a:gd name="connsiteY63" fmla="*/ 4024064 h 4338987"/>
                  <a:gd name="connsiteX64" fmla="*/ 2694554 w 4200749"/>
                  <a:gd name="connsiteY64" fmla="*/ 4184084 h 4338987"/>
                  <a:gd name="connsiteX65" fmla="*/ 2534534 w 4200749"/>
                  <a:gd name="connsiteY65" fmla="*/ 4138364 h 4338987"/>
                  <a:gd name="connsiteX66" fmla="*/ 2534534 w 4200749"/>
                  <a:gd name="connsiteY66" fmla="*/ 3909764 h 4338987"/>
                  <a:gd name="connsiteX67" fmla="*/ 2431664 w 4200749"/>
                  <a:gd name="connsiteY67" fmla="*/ 3566864 h 4338987"/>
                  <a:gd name="connsiteX68" fmla="*/ 2305934 w 4200749"/>
                  <a:gd name="connsiteY68" fmla="*/ 3166814 h 4338987"/>
                  <a:gd name="connsiteX69" fmla="*/ 2260214 w 4200749"/>
                  <a:gd name="connsiteY69" fmla="*/ 3063944 h 4338987"/>
                  <a:gd name="connsiteX70" fmla="*/ 2077334 w 4200749"/>
                  <a:gd name="connsiteY70" fmla="*/ 2949644 h 4338987"/>
                  <a:gd name="connsiteX71" fmla="*/ 1848734 w 4200749"/>
                  <a:gd name="connsiteY71" fmla="*/ 3029654 h 4338987"/>
                  <a:gd name="connsiteX72" fmla="*/ 1414394 w 4200749"/>
                  <a:gd name="connsiteY72" fmla="*/ 3361124 h 4338987"/>
                  <a:gd name="connsiteX73" fmla="*/ 1380104 w 4200749"/>
                  <a:gd name="connsiteY73" fmla="*/ 3681164 h 4338987"/>
                  <a:gd name="connsiteX74" fmla="*/ 1380104 w 4200749"/>
                  <a:gd name="connsiteY74" fmla="*/ 3989774 h 4338987"/>
                  <a:gd name="connsiteX75" fmla="*/ 1288664 w 4200749"/>
                  <a:gd name="connsiteY75" fmla="*/ 4309814 h 4338987"/>
                  <a:gd name="connsiteX76" fmla="*/ 1197224 w 4200749"/>
                  <a:gd name="connsiteY76" fmla="*/ 4298384 h 4338987"/>
                  <a:gd name="connsiteX77" fmla="*/ 1185794 w 4200749"/>
                  <a:gd name="connsiteY77" fmla="*/ 4081214 h 4338987"/>
                  <a:gd name="connsiteX78" fmla="*/ 1197224 w 4200749"/>
                  <a:gd name="connsiteY78" fmla="*/ 3909764 h 4338987"/>
                  <a:gd name="connsiteX79" fmla="*/ 968624 w 4200749"/>
                  <a:gd name="connsiteY79" fmla="*/ 3989774 h 4338987"/>
                  <a:gd name="connsiteX80" fmla="*/ 717164 w 4200749"/>
                  <a:gd name="connsiteY80" fmla="*/ 4069784 h 4338987"/>
                  <a:gd name="connsiteX81" fmla="*/ 740024 w 4200749"/>
                  <a:gd name="connsiteY81" fmla="*/ 3955484 h 4338987"/>
                  <a:gd name="connsiteX82" fmla="*/ 1128644 w 4200749"/>
                  <a:gd name="connsiteY82" fmla="*/ 3795464 h 4338987"/>
                  <a:gd name="connsiteX83" fmla="*/ 1277234 w 4200749"/>
                  <a:gd name="connsiteY83" fmla="*/ 3726884 h 4338987"/>
                  <a:gd name="connsiteX84" fmla="*/ 1220084 w 4200749"/>
                  <a:gd name="connsiteY84" fmla="*/ 3372554 h 4338987"/>
                  <a:gd name="connsiteX85" fmla="*/ 1322954 w 4200749"/>
                  <a:gd name="connsiteY85" fmla="*/ 3121094 h 4338987"/>
                  <a:gd name="connsiteX86" fmla="*/ 1391534 w 4200749"/>
                  <a:gd name="connsiteY86" fmla="*/ 3052514 h 4338987"/>
                  <a:gd name="connsiteX87" fmla="*/ 1082924 w 4200749"/>
                  <a:gd name="connsiteY87" fmla="*/ 3029654 h 4338987"/>
                  <a:gd name="connsiteX88" fmla="*/ 728594 w 4200749"/>
                  <a:gd name="connsiteY88" fmla="*/ 2961074 h 4338987"/>
                  <a:gd name="connsiteX89" fmla="*/ 374264 w 4200749"/>
                  <a:gd name="connsiteY89" fmla="*/ 3132524 h 4338987"/>
                  <a:gd name="connsiteX90" fmla="*/ 419984 w 4200749"/>
                  <a:gd name="connsiteY90" fmla="*/ 3029654 h 4338987"/>
                  <a:gd name="connsiteX91" fmla="*/ 625724 w 4200749"/>
                  <a:gd name="connsiteY91" fmla="*/ 2926784 h 4338987"/>
                  <a:gd name="connsiteX92" fmla="*/ 808604 w 4200749"/>
                  <a:gd name="connsiteY92" fmla="*/ 2755334 h 4338987"/>
                  <a:gd name="connsiteX93" fmla="*/ 1151504 w 4200749"/>
                  <a:gd name="connsiteY93" fmla="*/ 2778194 h 4338987"/>
                  <a:gd name="connsiteX94" fmla="*/ 1460114 w 4200749"/>
                  <a:gd name="connsiteY94" fmla="*/ 2823914 h 4338987"/>
                  <a:gd name="connsiteX95" fmla="*/ 1951604 w 4200749"/>
                  <a:gd name="connsiteY95" fmla="*/ 2663894 h 4338987"/>
                  <a:gd name="connsiteX96" fmla="*/ 1700144 w 4200749"/>
                  <a:gd name="connsiteY96" fmla="*/ 2263844 h 4338987"/>
                  <a:gd name="connsiteX97" fmla="*/ 1688714 w 4200749"/>
                  <a:gd name="connsiteY97" fmla="*/ 1966664 h 4338987"/>
                  <a:gd name="connsiteX98" fmla="*/ 1380522 w 4200749"/>
                  <a:gd name="connsiteY98" fmla="*/ 1841930 h 4338987"/>
                  <a:gd name="connsiteX99" fmla="*/ 1094354 w 4200749"/>
                  <a:gd name="connsiteY99" fmla="*/ 1715204 h 4338987"/>
                  <a:gd name="connsiteX100" fmla="*/ 745038 w 4200749"/>
                  <a:gd name="connsiteY100" fmla="*/ 1626741 h 4338987"/>
                  <a:gd name="connsiteX101" fmla="*/ 351404 w 4200749"/>
                  <a:gd name="connsiteY101" fmla="*/ 1726634 h 4338987"/>
                  <a:gd name="connsiteX102" fmla="*/ 122804 w 4200749"/>
                  <a:gd name="connsiteY102" fmla="*/ 1795214 h 4338987"/>
                  <a:gd name="connsiteX103" fmla="*/ 8504 w 4200749"/>
                  <a:gd name="connsiteY103" fmla="*/ 1738064 h 4338987"/>
                  <a:gd name="connsiteX104" fmla="*/ 347047 w 4200749"/>
                  <a:gd name="connsiteY104" fmla="*/ 1644138 h 4338987"/>
                  <a:gd name="connsiteX105" fmla="*/ 651628 w 4200749"/>
                  <a:gd name="connsiteY105" fmla="*/ 1544246 h 4338987"/>
                  <a:gd name="connsiteX106" fmla="*/ 1071494 w 4200749"/>
                  <a:gd name="connsiteY106" fmla="*/ 1612334 h 4338987"/>
                  <a:gd name="connsiteX107" fmla="*/ 1242944 w 4200749"/>
                  <a:gd name="connsiteY107" fmla="*/ 1658054 h 4338987"/>
                  <a:gd name="connsiteX108" fmla="*/ 1185794 w 4200749"/>
                  <a:gd name="connsiteY108" fmla="*/ 1452314 h 4338987"/>
                  <a:gd name="connsiteX109" fmla="*/ 1174364 w 4200749"/>
                  <a:gd name="connsiteY109" fmla="*/ 1177994 h 4338987"/>
                  <a:gd name="connsiteX110" fmla="*/ 1220084 w 4200749"/>
                  <a:gd name="connsiteY110" fmla="*/ 1212284 h 4338987"/>
                  <a:gd name="connsiteX0" fmla="*/ 1221553 w 4202218"/>
                  <a:gd name="connsiteY0" fmla="*/ 1212284 h 4338987"/>
                  <a:gd name="connsiteX1" fmla="*/ 1358713 w 4202218"/>
                  <a:gd name="connsiteY1" fmla="*/ 1578044 h 4338987"/>
                  <a:gd name="connsiteX2" fmla="*/ 1553023 w 4202218"/>
                  <a:gd name="connsiteY2" fmla="*/ 1658054 h 4338987"/>
                  <a:gd name="connsiteX3" fmla="*/ 1907353 w 4202218"/>
                  <a:gd name="connsiteY3" fmla="*/ 1680914 h 4338987"/>
                  <a:gd name="connsiteX4" fmla="*/ 2021653 w 4202218"/>
                  <a:gd name="connsiteY4" fmla="*/ 1543754 h 4338987"/>
                  <a:gd name="connsiteX5" fmla="*/ 2124523 w 4202218"/>
                  <a:gd name="connsiteY5" fmla="*/ 1292294 h 4338987"/>
                  <a:gd name="connsiteX6" fmla="*/ 2124523 w 4202218"/>
                  <a:gd name="connsiteY6" fmla="*/ 1120844 h 4338987"/>
                  <a:gd name="connsiteX7" fmla="*/ 2090233 w 4202218"/>
                  <a:gd name="connsiteY7" fmla="*/ 812234 h 4338987"/>
                  <a:gd name="connsiteX8" fmla="*/ 2078803 w 4202218"/>
                  <a:gd name="connsiteY8" fmla="*/ 777944 h 4338987"/>
                  <a:gd name="connsiteX9" fmla="*/ 2170243 w 4202218"/>
                  <a:gd name="connsiteY9" fmla="*/ 1086554 h 4338987"/>
                  <a:gd name="connsiteX10" fmla="*/ 2215963 w 4202218"/>
                  <a:gd name="connsiteY10" fmla="*/ 1269434 h 4338987"/>
                  <a:gd name="connsiteX11" fmla="*/ 2284543 w 4202218"/>
                  <a:gd name="connsiteY11" fmla="*/ 1303724 h 4338987"/>
                  <a:gd name="connsiteX12" fmla="*/ 2330263 w 4202218"/>
                  <a:gd name="connsiteY12" fmla="*/ 1166564 h 4338987"/>
                  <a:gd name="connsiteX13" fmla="*/ 2467423 w 4202218"/>
                  <a:gd name="connsiteY13" fmla="*/ 880814 h 4338987"/>
                  <a:gd name="connsiteX14" fmla="*/ 2558863 w 4202218"/>
                  <a:gd name="connsiteY14" fmla="*/ 640784 h 4338987"/>
                  <a:gd name="connsiteX15" fmla="*/ 2616013 w 4202218"/>
                  <a:gd name="connsiteY15" fmla="*/ 537914 h 4338987"/>
                  <a:gd name="connsiteX16" fmla="*/ 2558863 w 4202218"/>
                  <a:gd name="connsiteY16" fmla="*/ 789374 h 4338987"/>
                  <a:gd name="connsiteX17" fmla="*/ 2444563 w 4202218"/>
                  <a:gd name="connsiteY17" fmla="*/ 1097984 h 4338987"/>
                  <a:gd name="connsiteX18" fmla="*/ 2375983 w 4202218"/>
                  <a:gd name="connsiteY18" fmla="*/ 1406594 h 4338987"/>
                  <a:gd name="connsiteX19" fmla="*/ 2558863 w 4202218"/>
                  <a:gd name="connsiteY19" fmla="*/ 1578044 h 4338987"/>
                  <a:gd name="connsiteX20" fmla="*/ 2878903 w 4202218"/>
                  <a:gd name="connsiteY20" fmla="*/ 1658054 h 4338987"/>
                  <a:gd name="connsiteX21" fmla="*/ 3187513 w 4202218"/>
                  <a:gd name="connsiteY21" fmla="*/ 1658054 h 4338987"/>
                  <a:gd name="connsiteX22" fmla="*/ 3370393 w 4202218"/>
                  <a:gd name="connsiteY22" fmla="*/ 1566614 h 4338987"/>
                  <a:gd name="connsiteX23" fmla="*/ 3473263 w 4202218"/>
                  <a:gd name="connsiteY23" fmla="*/ 1372304 h 4338987"/>
                  <a:gd name="connsiteX24" fmla="*/ 3461833 w 4202218"/>
                  <a:gd name="connsiteY24" fmla="*/ 1097984 h 4338987"/>
                  <a:gd name="connsiteX25" fmla="*/ 3450403 w 4202218"/>
                  <a:gd name="connsiteY25" fmla="*/ 777944 h 4338987"/>
                  <a:gd name="connsiteX26" fmla="*/ 3759013 w 4202218"/>
                  <a:gd name="connsiteY26" fmla="*/ 572204 h 4338987"/>
                  <a:gd name="connsiteX27" fmla="*/ 3999043 w 4202218"/>
                  <a:gd name="connsiteY27" fmla="*/ 92144 h 4338987"/>
                  <a:gd name="connsiteX28" fmla="*/ 4033333 w 4202218"/>
                  <a:gd name="connsiteY28" fmla="*/ 12134 h 4338987"/>
                  <a:gd name="connsiteX29" fmla="*/ 4010473 w 4202218"/>
                  <a:gd name="connsiteY29" fmla="*/ 252164 h 4338987"/>
                  <a:gd name="connsiteX30" fmla="*/ 3827593 w 4202218"/>
                  <a:gd name="connsiteY30" fmla="*/ 652214 h 4338987"/>
                  <a:gd name="connsiteX31" fmla="*/ 3644713 w 4202218"/>
                  <a:gd name="connsiteY31" fmla="*/ 789374 h 4338987"/>
                  <a:gd name="connsiteX32" fmla="*/ 3530413 w 4202218"/>
                  <a:gd name="connsiteY32" fmla="*/ 892244 h 4338987"/>
                  <a:gd name="connsiteX33" fmla="*/ 3861883 w 4202218"/>
                  <a:gd name="connsiteY33" fmla="*/ 846524 h 4338987"/>
                  <a:gd name="connsiteX34" fmla="*/ 4193353 w 4202218"/>
                  <a:gd name="connsiteY34" fmla="*/ 720794 h 4338987"/>
                  <a:gd name="connsiteX35" fmla="*/ 4079053 w 4202218"/>
                  <a:gd name="connsiteY35" fmla="*/ 892244 h 4338987"/>
                  <a:gd name="connsiteX36" fmla="*/ 3781873 w 4202218"/>
                  <a:gd name="connsiteY36" fmla="*/ 937964 h 4338987"/>
                  <a:gd name="connsiteX37" fmla="*/ 3610423 w 4202218"/>
                  <a:gd name="connsiteY37" fmla="*/ 995114 h 4338987"/>
                  <a:gd name="connsiteX38" fmla="*/ 3656143 w 4202218"/>
                  <a:gd name="connsiteY38" fmla="*/ 1235144 h 4338987"/>
                  <a:gd name="connsiteX39" fmla="*/ 3621853 w 4202218"/>
                  <a:gd name="connsiteY39" fmla="*/ 1532324 h 4338987"/>
                  <a:gd name="connsiteX40" fmla="*/ 3461833 w 4202218"/>
                  <a:gd name="connsiteY40" fmla="*/ 1726634 h 4338987"/>
                  <a:gd name="connsiteX41" fmla="*/ 3278953 w 4202218"/>
                  <a:gd name="connsiteY41" fmla="*/ 2035244 h 4338987"/>
                  <a:gd name="connsiteX42" fmla="*/ 3233233 w 4202218"/>
                  <a:gd name="connsiteY42" fmla="*/ 2309564 h 4338987"/>
                  <a:gd name="connsiteX43" fmla="*/ 3404683 w 4202218"/>
                  <a:gd name="connsiteY43" fmla="*/ 2458154 h 4338987"/>
                  <a:gd name="connsiteX44" fmla="*/ 3759013 w 4202218"/>
                  <a:gd name="connsiteY44" fmla="*/ 2663894 h 4338987"/>
                  <a:gd name="connsiteX45" fmla="*/ 4079053 w 4202218"/>
                  <a:gd name="connsiteY45" fmla="*/ 2778194 h 4338987"/>
                  <a:gd name="connsiteX46" fmla="*/ 4079053 w 4202218"/>
                  <a:gd name="connsiteY46" fmla="*/ 2881064 h 4338987"/>
                  <a:gd name="connsiteX47" fmla="*/ 3770443 w 4202218"/>
                  <a:gd name="connsiteY47" fmla="*/ 2869634 h 4338987"/>
                  <a:gd name="connsiteX48" fmla="*/ 3404683 w 4202218"/>
                  <a:gd name="connsiteY48" fmla="*/ 2732474 h 4338987"/>
                  <a:gd name="connsiteX49" fmla="*/ 3084643 w 4202218"/>
                  <a:gd name="connsiteY49" fmla="*/ 2663894 h 4338987"/>
                  <a:gd name="connsiteX50" fmla="*/ 2958913 w 4202218"/>
                  <a:gd name="connsiteY50" fmla="*/ 2698184 h 4338987"/>
                  <a:gd name="connsiteX51" fmla="*/ 2821753 w 4202218"/>
                  <a:gd name="connsiteY51" fmla="*/ 2823914 h 4338987"/>
                  <a:gd name="connsiteX52" fmla="*/ 2764603 w 4202218"/>
                  <a:gd name="connsiteY52" fmla="*/ 2995364 h 4338987"/>
                  <a:gd name="connsiteX53" fmla="*/ 2970343 w 4202218"/>
                  <a:gd name="connsiteY53" fmla="*/ 3132524 h 4338987"/>
                  <a:gd name="connsiteX54" fmla="*/ 3176083 w 4202218"/>
                  <a:gd name="connsiteY54" fmla="*/ 3269684 h 4338987"/>
                  <a:gd name="connsiteX55" fmla="*/ 3347533 w 4202218"/>
                  <a:gd name="connsiteY55" fmla="*/ 3303974 h 4338987"/>
                  <a:gd name="connsiteX56" fmla="*/ 3267523 w 4202218"/>
                  <a:gd name="connsiteY56" fmla="*/ 3395414 h 4338987"/>
                  <a:gd name="connsiteX57" fmla="*/ 3004633 w 4202218"/>
                  <a:gd name="connsiteY57" fmla="*/ 3303974 h 4338987"/>
                  <a:gd name="connsiteX58" fmla="*/ 2753173 w 4202218"/>
                  <a:gd name="connsiteY58" fmla="*/ 3189674 h 4338987"/>
                  <a:gd name="connsiteX59" fmla="*/ 2638873 w 4202218"/>
                  <a:gd name="connsiteY59" fmla="*/ 3098234 h 4338987"/>
                  <a:gd name="connsiteX60" fmla="*/ 2570293 w 4202218"/>
                  <a:gd name="connsiteY60" fmla="*/ 3109664 h 4338987"/>
                  <a:gd name="connsiteX61" fmla="*/ 2558863 w 4202218"/>
                  <a:gd name="connsiteY61" fmla="*/ 3326834 h 4338987"/>
                  <a:gd name="connsiteX62" fmla="*/ 2673163 w 4202218"/>
                  <a:gd name="connsiteY62" fmla="*/ 3555434 h 4338987"/>
                  <a:gd name="connsiteX63" fmla="*/ 2730313 w 4202218"/>
                  <a:gd name="connsiteY63" fmla="*/ 4024064 h 4338987"/>
                  <a:gd name="connsiteX64" fmla="*/ 2696023 w 4202218"/>
                  <a:gd name="connsiteY64" fmla="*/ 4184084 h 4338987"/>
                  <a:gd name="connsiteX65" fmla="*/ 2536003 w 4202218"/>
                  <a:gd name="connsiteY65" fmla="*/ 4138364 h 4338987"/>
                  <a:gd name="connsiteX66" fmla="*/ 2536003 w 4202218"/>
                  <a:gd name="connsiteY66" fmla="*/ 3909764 h 4338987"/>
                  <a:gd name="connsiteX67" fmla="*/ 2433133 w 4202218"/>
                  <a:gd name="connsiteY67" fmla="*/ 3566864 h 4338987"/>
                  <a:gd name="connsiteX68" fmla="*/ 2307403 w 4202218"/>
                  <a:gd name="connsiteY68" fmla="*/ 3166814 h 4338987"/>
                  <a:gd name="connsiteX69" fmla="*/ 2261683 w 4202218"/>
                  <a:gd name="connsiteY69" fmla="*/ 3063944 h 4338987"/>
                  <a:gd name="connsiteX70" fmla="*/ 2078803 w 4202218"/>
                  <a:gd name="connsiteY70" fmla="*/ 2949644 h 4338987"/>
                  <a:gd name="connsiteX71" fmla="*/ 1850203 w 4202218"/>
                  <a:gd name="connsiteY71" fmla="*/ 3029654 h 4338987"/>
                  <a:gd name="connsiteX72" fmla="*/ 1415863 w 4202218"/>
                  <a:gd name="connsiteY72" fmla="*/ 3361124 h 4338987"/>
                  <a:gd name="connsiteX73" fmla="*/ 1381573 w 4202218"/>
                  <a:gd name="connsiteY73" fmla="*/ 3681164 h 4338987"/>
                  <a:gd name="connsiteX74" fmla="*/ 1381573 w 4202218"/>
                  <a:gd name="connsiteY74" fmla="*/ 3989774 h 4338987"/>
                  <a:gd name="connsiteX75" fmla="*/ 1290133 w 4202218"/>
                  <a:gd name="connsiteY75" fmla="*/ 4309814 h 4338987"/>
                  <a:gd name="connsiteX76" fmla="*/ 1198693 w 4202218"/>
                  <a:gd name="connsiteY76" fmla="*/ 4298384 h 4338987"/>
                  <a:gd name="connsiteX77" fmla="*/ 1187263 w 4202218"/>
                  <a:gd name="connsiteY77" fmla="*/ 4081214 h 4338987"/>
                  <a:gd name="connsiteX78" fmla="*/ 1198693 w 4202218"/>
                  <a:gd name="connsiteY78" fmla="*/ 3909764 h 4338987"/>
                  <a:gd name="connsiteX79" fmla="*/ 970093 w 4202218"/>
                  <a:gd name="connsiteY79" fmla="*/ 3989774 h 4338987"/>
                  <a:gd name="connsiteX80" fmla="*/ 718633 w 4202218"/>
                  <a:gd name="connsiteY80" fmla="*/ 4069784 h 4338987"/>
                  <a:gd name="connsiteX81" fmla="*/ 741493 w 4202218"/>
                  <a:gd name="connsiteY81" fmla="*/ 3955484 h 4338987"/>
                  <a:gd name="connsiteX82" fmla="*/ 1130113 w 4202218"/>
                  <a:gd name="connsiteY82" fmla="*/ 3795464 h 4338987"/>
                  <a:gd name="connsiteX83" fmla="*/ 1278703 w 4202218"/>
                  <a:gd name="connsiteY83" fmla="*/ 3726884 h 4338987"/>
                  <a:gd name="connsiteX84" fmla="*/ 1221553 w 4202218"/>
                  <a:gd name="connsiteY84" fmla="*/ 3372554 h 4338987"/>
                  <a:gd name="connsiteX85" fmla="*/ 1324423 w 4202218"/>
                  <a:gd name="connsiteY85" fmla="*/ 3121094 h 4338987"/>
                  <a:gd name="connsiteX86" fmla="*/ 1393003 w 4202218"/>
                  <a:gd name="connsiteY86" fmla="*/ 3052514 h 4338987"/>
                  <a:gd name="connsiteX87" fmla="*/ 1084393 w 4202218"/>
                  <a:gd name="connsiteY87" fmla="*/ 3029654 h 4338987"/>
                  <a:gd name="connsiteX88" fmla="*/ 730063 w 4202218"/>
                  <a:gd name="connsiteY88" fmla="*/ 2961074 h 4338987"/>
                  <a:gd name="connsiteX89" fmla="*/ 375733 w 4202218"/>
                  <a:gd name="connsiteY89" fmla="*/ 3132524 h 4338987"/>
                  <a:gd name="connsiteX90" fmla="*/ 421453 w 4202218"/>
                  <a:gd name="connsiteY90" fmla="*/ 3029654 h 4338987"/>
                  <a:gd name="connsiteX91" fmla="*/ 627193 w 4202218"/>
                  <a:gd name="connsiteY91" fmla="*/ 2926784 h 4338987"/>
                  <a:gd name="connsiteX92" fmla="*/ 810073 w 4202218"/>
                  <a:gd name="connsiteY92" fmla="*/ 2755334 h 4338987"/>
                  <a:gd name="connsiteX93" fmla="*/ 1152973 w 4202218"/>
                  <a:gd name="connsiteY93" fmla="*/ 2778194 h 4338987"/>
                  <a:gd name="connsiteX94" fmla="*/ 1461583 w 4202218"/>
                  <a:gd name="connsiteY94" fmla="*/ 2823914 h 4338987"/>
                  <a:gd name="connsiteX95" fmla="*/ 1953073 w 4202218"/>
                  <a:gd name="connsiteY95" fmla="*/ 2663894 h 4338987"/>
                  <a:gd name="connsiteX96" fmla="*/ 1701613 w 4202218"/>
                  <a:gd name="connsiteY96" fmla="*/ 2263844 h 4338987"/>
                  <a:gd name="connsiteX97" fmla="*/ 1690183 w 4202218"/>
                  <a:gd name="connsiteY97" fmla="*/ 1966664 h 4338987"/>
                  <a:gd name="connsiteX98" fmla="*/ 1381991 w 4202218"/>
                  <a:gd name="connsiteY98" fmla="*/ 1841930 h 4338987"/>
                  <a:gd name="connsiteX99" fmla="*/ 1095823 w 4202218"/>
                  <a:gd name="connsiteY99" fmla="*/ 1715204 h 4338987"/>
                  <a:gd name="connsiteX100" fmla="*/ 746507 w 4202218"/>
                  <a:gd name="connsiteY100" fmla="*/ 1626741 h 4338987"/>
                  <a:gd name="connsiteX101" fmla="*/ 352873 w 4202218"/>
                  <a:gd name="connsiteY101" fmla="*/ 1726634 h 4338987"/>
                  <a:gd name="connsiteX102" fmla="*/ 113171 w 4202218"/>
                  <a:gd name="connsiteY102" fmla="*/ 1763908 h 4338987"/>
                  <a:gd name="connsiteX103" fmla="*/ 9973 w 4202218"/>
                  <a:gd name="connsiteY103" fmla="*/ 1738064 h 4338987"/>
                  <a:gd name="connsiteX104" fmla="*/ 348516 w 4202218"/>
                  <a:gd name="connsiteY104" fmla="*/ 1644138 h 4338987"/>
                  <a:gd name="connsiteX105" fmla="*/ 653097 w 4202218"/>
                  <a:gd name="connsiteY105" fmla="*/ 1544246 h 4338987"/>
                  <a:gd name="connsiteX106" fmla="*/ 1072963 w 4202218"/>
                  <a:gd name="connsiteY106" fmla="*/ 1612334 h 4338987"/>
                  <a:gd name="connsiteX107" fmla="*/ 1244413 w 4202218"/>
                  <a:gd name="connsiteY107" fmla="*/ 1658054 h 4338987"/>
                  <a:gd name="connsiteX108" fmla="*/ 1187263 w 4202218"/>
                  <a:gd name="connsiteY108" fmla="*/ 1452314 h 4338987"/>
                  <a:gd name="connsiteX109" fmla="*/ 1175833 w 4202218"/>
                  <a:gd name="connsiteY109" fmla="*/ 1177994 h 4338987"/>
                  <a:gd name="connsiteX110" fmla="*/ 1221553 w 4202218"/>
                  <a:gd name="connsiteY110" fmla="*/ 1212284 h 4338987"/>
                  <a:gd name="connsiteX0" fmla="*/ 1221553 w 4202218"/>
                  <a:gd name="connsiteY0" fmla="*/ 1212284 h 4338987"/>
                  <a:gd name="connsiteX1" fmla="*/ 1343911 w 4202218"/>
                  <a:gd name="connsiteY1" fmla="*/ 1560154 h 4338987"/>
                  <a:gd name="connsiteX2" fmla="*/ 1553023 w 4202218"/>
                  <a:gd name="connsiteY2" fmla="*/ 1658054 h 4338987"/>
                  <a:gd name="connsiteX3" fmla="*/ 1907353 w 4202218"/>
                  <a:gd name="connsiteY3" fmla="*/ 1680914 h 4338987"/>
                  <a:gd name="connsiteX4" fmla="*/ 2021653 w 4202218"/>
                  <a:gd name="connsiteY4" fmla="*/ 1543754 h 4338987"/>
                  <a:gd name="connsiteX5" fmla="*/ 2124523 w 4202218"/>
                  <a:gd name="connsiteY5" fmla="*/ 1292294 h 4338987"/>
                  <a:gd name="connsiteX6" fmla="*/ 2124523 w 4202218"/>
                  <a:gd name="connsiteY6" fmla="*/ 1120844 h 4338987"/>
                  <a:gd name="connsiteX7" fmla="*/ 2090233 w 4202218"/>
                  <a:gd name="connsiteY7" fmla="*/ 812234 h 4338987"/>
                  <a:gd name="connsiteX8" fmla="*/ 2078803 w 4202218"/>
                  <a:gd name="connsiteY8" fmla="*/ 777944 h 4338987"/>
                  <a:gd name="connsiteX9" fmla="*/ 2170243 w 4202218"/>
                  <a:gd name="connsiteY9" fmla="*/ 1086554 h 4338987"/>
                  <a:gd name="connsiteX10" fmla="*/ 2215963 w 4202218"/>
                  <a:gd name="connsiteY10" fmla="*/ 1269434 h 4338987"/>
                  <a:gd name="connsiteX11" fmla="*/ 2284543 w 4202218"/>
                  <a:gd name="connsiteY11" fmla="*/ 1303724 h 4338987"/>
                  <a:gd name="connsiteX12" fmla="*/ 2330263 w 4202218"/>
                  <a:gd name="connsiteY12" fmla="*/ 1166564 h 4338987"/>
                  <a:gd name="connsiteX13" fmla="*/ 2467423 w 4202218"/>
                  <a:gd name="connsiteY13" fmla="*/ 880814 h 4338987"/>
                  <a:gd name="connsiteX14" fmla="*/ 2558863 w 4202218"/>
                  <a:gd name="connsiteY14" fmla="*/ 640784 h 4338987"/>
                  <a:gd name="connsiteX15" fmla="*/ 2616013 w 4202218"/>
                  <a:gd name="connsiteY15" fmla="*/ 537914 h 4338987"/>
                  <a:gd name="connsiteX16" fmla="*/ 2558863 w 4202218"/>
                  <a:gd name="connsiteY16" fmla="*/ 789374 h 4338987"/>
                  <a:gd name="connsiteX17" fmla="*/ 2444563 w 4202218"/>
                  <a:gd name="connsiteY17" fmla="*/ 1097984 h 4338987"/>
                  <a:gd name="connsiteX18" fmla="*/ 2375983 w 4202218"/>
                  <a:gd name="connsiteY18" fmla="*/ 1406594 h 4338987"/>
                  <a:gd name="connsiteX19" fmla="*/ 2558863 w 4202218"/>
                  <a:gd name="connsiteY19" fmla="*/ 1578044 h 4338987"/>
                  <a:gd name="connsiteX20" fmla="*/ 2878903 w 4202218"/>
                  <a:gd name="connsiteY20" fmla="*/ 1658054 h 4338987"/>
                  <a:gd name="connsiteX21" fmla="*/ 3187513 w 4202218"/>
                  <a:gd name="connsiteY21" fmla="*/ 1658054 h 4338987"/>
                  <a:gd name="connsiteX22" fmla="*/ 3370393 w 4202218"/>
                  <a:gd name="connsiteY22" fmla="*/ 1566614 h 4338987"/>
                  <a:gd name="connsiteX23" fmla="*/ 3473263 w 4202218"/>
                  <a:gd name="connsiteY23" fmla="*/ 1372304 h 4338987"/>
                  <a:gd name="connsiteX24" fmla="*/ 3461833 w 4202218"/>
                  <a:gd name="connsiteY24" fmla="*/ 1097984 h 4338987"/>
                  <a:gd name="connsiteX25" fmla="*/ 3450403 w 4202218"/>
                  <a:gd name="connsiteY25" fmla="*/ 777944 h 4338987"/>
                  <a:gd name="connsiteX26" fmla="*/ 3759013 w 4202218"/>
                  <a:gd name="connsiteY26" fmla="*/ 572204 h 4338987"/>
                  <a:gd name="connsiteX27" fmla="*/ 3999043 w 4202218"/>
                  <a:gd name="connsiteY27" fmla="*/ 92144 h 4338987"/>
                  <a:gd name="connsiteX28" fmla="*/ 4033333 w 4202218"/>
                  <a:gd name="connsiteY28" fmla="*/ 12134 h 4338987"/>
                  <a:gd name="connsiteX29" fmla="*/ 4010473 w 4202218"/>
                  <a:gd name="connsiteY29" fmla="*/ 252164 h 4338987"/>
                  <a:gd name="connsiteX30" fmla="*/ 3827593 w 4202218"/>
                  <a:gd name="connsiteY30" fmla="*/ 652214 h 4338987"/>
                  <a:gd name="connsiteX31" fmla="*/ 3644713 w 4202218"/>
                  <a:gd name="connsiteY31" fmla="*/ 789374 h 4338987"/>
                  <a:gd name="connsiteX32" fmla="*/ 3530413 w 4202218"/>
                  <a:gd name="connsiteY32" fmla="*/ 892244 h 4338987"/>
                  <a:gd name="connsiteX33" fmla="*/ 3861883 w 4202218"/>
                  <a:gd name="connsiteY33" fmla="*/ 846524 h 4338987"/>
                  <a:gd name="connsiteX34" fmla="*/ 4193353 w 4202218"/>
                  <a:gd name="connsiteY34" fmla="*/ 720794 h 4338987"/>
                  <a:gd name="connsiteX35" fmla="*/ 4079053 w 4202218"/>
                  <a:gd name="connsiteY35" fmla="*/ 892244 h 4338987"/>
                  <a:gd name="connsiteX36" fmla="*/ 3781873 w 4202218"/>
                  <a:gd name="connsiteY36" fmla="*/ 937964 h 4338987"/>
                  <a:gd name="connsiteX37" fmla="*/ 3610423 w 4202218"/>
                  <a:gd name="connsiteY37" fmla="*/ 995114 h 4338987"/>
                  <a:gd name="connsiteX38" fmla="*/ 3656143 w 4202218"/>
                  <a:gd name="connsiteY38" fmla="*/ 1235144 h 4338987"/>
                  <a:gd name="connsiteX39" fmla="*/ 3621853 w 4202218"/>
                  <a:gd name="connsiteY39" fmla="*/ 1532324 h 4338987"/>
                  <a:gd name="connsiteX40" fmla="*/ 3461833 w 4202218"/>
                  <a:gd name="connsiteY40" fmla="*/ 1726634 h 4338987"/>
                  <a:gd name="connsiteX41" fmla="*/ 3278953 w 4202218"/>
                  <a:gd name="connsiteY41" fmla="*/ 2035244 h 4338987"/>
                  <a:gd name="connsiteX42" fmla="*/ 3233233 w 4202218"/>
                  <a:gd name="connsiteY42" fmla="*/ 2309564 h 4338987"/>
                  <a:gd name="connsiteX43" fmla="*/ 3404683 w 4202218"/>
                  <a:gd name="connsiteY43" fmla="*/ 2458154 h 4338987"/>
                  <a:gd name="connsiteX44" fmla="*/ 3759013 w 4202218"/>
                  <a:gd name="connsiteY44" fmla="*/ 2663894 h 4338987"/>
                  <a:gd name="connsiteX45" fmla="*/ 4079053 w 4202218"/>
                  <a:gd name="connsiteY45" fmla="*/ 2778194 h 4338987"/>
                  <a:gd name="connsiteX46" fmla="*/ 4079053 w 4202218"/>
                  <a:gd name="connsiteY46" fmla="*/ 2881064 h 4338987"/>
                  <a:gd name="connsiteX47" fmla="*/ 3770443 w 4202218"/>
                  <a:gd name="connsiteY47" fmla="*/ 2869634 h 4338987"/>
                  <a:gd name="connsiteX48" fmla="*/ 3404683 w 4202218"/>
                  <a:gd name="connsiteY48" fmla="*/ 2732474 h 4338987"/>
                  <a:gd name="connsiteX49" fmla="*/ 3084643 w 4202218"/>
                  <a:gd name="connsiteY49" fmla="*/ 2663894 h 4338987"/>
                  <a:gd name="connsiteX50" fmla="*/ 2958913 w 4202218"/>
                  <a:gd name="connsiteY50" fmla="*/ 2698184 h 4338987"/>
                  <a:gd name="connsiteX51" fmla="*/ 2821753 w 4202218"/>
                  <a:gd name="connsiteY51" fmla="*/ 2823914 h 4338987"/>
                  <a:gd name="connsiteX52" fmla="*/ 2764603 w 4202218"/>
                  <a:gd name="connsiteY52" fmla="*/ 2995364 h 4338987"/>
                  <a:gd name="connsiteX53" fmla="*/ 2970343 w 4202218"/>
                  <a:gd name="connsiteY53" fmla="*/ 3132524 h 4338987"/>
                  <a:gd name="connsiteX54" fmla="*/ 3176083 w 4202218"/>
                  <a:gd name="connsiteY54" fmla="*/ 3269684 h 4338987"/>
                  <a:gd name="connsiteX55" fmla="*/ 3347533 w 4202218"/>
                  <a:gd name="connsiteY55" fmla="*/ 3303974 h 4338987"/>
                  <a:gd name="connsiteX56" fmla="*/ 3267523 w 4202218"/>
                  <a:gd name="connsiteY56" fmla="*/ 3395414 h 4338987"/>
                  <a:gd name="connsiteX57" fmla="*/ 3004633 w 4202218"/>
                  <a:gd name="connsiteY57" fmla="*/ 3303974 h 4338987"/>
                  <a:gd name="connsiteX58" fmla="*/ 2753173 w 4202218"/>
                  <a:gd name="connsiteY58" fmla="*/ 3189674 h 4338987"/>
                  <a:gd name="connsiteX59" fmla="*/ 2638873 w 4202218"/>
                  <a:gd name="connsiteY59" fmla="*/ 3098234 h 4338987"/>
                  <a:gd name="connsiteX60" fmla="*/ 2570293 w 4202218"/>
                  <a:gd name="connsiteY60" fmla="*/ 3109664 h 4338987"/>
                  <a:gd name="connsiteX61" fmla="*/ 2558863 w 4202218"/>
                  <a:gd name="connsiteY61" fmla="*/ 3326834 h 4338987"/>
                  <a:gd name="connsiteX62" fmla="*/ 2673163 w 4202218"/>
                  <a:gd name="connsiteY62" fmla="*/ 3555434 h 4338987"/>
                  <a:gd name="connsiteX63" fmla="*/ 2730313 w 4202218"/>
                  <a:gd name="connsiteY63" fmla="*/ 4024064 h 4338987"/>
                  <a:gd name="connsiteX64" fmla="*/ 2696023 w 4202218"/>
                  <a:gd name="connsiteY64" fmla="*/ 4184084 h 4338987"/>
                  <a:gd name="connsiteX65" fmla="*/ 2536003 w 4202218"/>
                  <a:gd name="connsiteY65" fmla="*/ 4138364 h 4338987"/>
                  <a:gd name="connsiteX66" fmla="*/ 2536003 w 4202218"/>
                  <a:gd name="connsiteY66" fmla="*/ 3909764 h 4338987"/>
                  <a:gd name="connsiteX67" fmla="*/ 2433133 w 4202218"/>
                  <a:gd name="connsiteY67" fmla="*/ 3566864 h 4338987"/>
                  <a:gd name="connsiteX68" fmla="*/ 2307403 w 4202218"/>
                  <a:gd name="connsiteY68" fmla="*/ 3166814 h 4338987"/>
                  <a:gd name="connsiteX69" fmla="*/ 2261683 w 4202218"/>
                  <a:gd name="connsiteY69" fmla="*/ 3063944 h 4338987"/>
                  <a:gd name="connsiteX70" fmla="*/ 2078803 w 4202218"/>
                  <a:gd name="connsiteY70" fmla="*/ 2949644 h 4338987"/>
                  <a:gd name="connsiteX71" fmla="*/ 1850203 w 4202218"/>
                  <a:gd name="connsiteY71" fmla="*/ 3029654 h 4338987"/>
                  <a:gd name="connsiteX72" fmla="*/ 1415863 w 4202218"/>
                  <a:gd name="connsiteY72" fmla="*/ 3361124 h 4338987"/>
                  <a:gd name="connsiteX73" fmla="*/ 1381573 w 4202218"/>
                  <a:gd name="connsiteY73" fmla="*/ 3681164 h 4338987"/>
                  <a:gd name="connsiteX74" fmla="*/ 1381573 w 4202218"/>
                  <a:gd name="connsiteY74" fmla="*/ 3989774 h 4338987"/>
                  <a:gd name="connsiteX75" fmla="*/ 1290133 w 4202218"/>
                  <a:gd name="connsiteY75" fmla="*/ 4309814 h 4338987"/>
                  <a:gd name="connsiteX76" fmla="*/ 1198693 w 4202218"/>
                  <a:gd name="connsiteY76" fmla="*/ 4298384 h 4338987"/>
                  <a:gd name="connsiteX77" fmla="*/ 1187263 w 4202218"/>
                  <a:gd name="connsiteY77" fmla="*/ 4081214 h 4338987"/>
                  <a:gd name="connsiteX78" fmla="*/ 1198693 w 4202218"/>
                  <a:gd name="connsiteY78" fmla="*/ 3909764 h 4338987"/>
                  <a:gd name="connsiteX79" fmla="*/ 970093 w 4202218"/>
                  <a:gd name="connsiteY79" fmla="*/ 3989774 h 4338987"/>
                  <a:gd name="connsiteX80" fmla="*/ 718633 w 4202218"/>
                  <a:gd name="connsiteY80" fmla="*/ 4069784 h 4338987"/>
                  <a:gd name="connsiteX81" fmla="*/ 741493 w 4202218"/>
                  <a:gd name="connsiteY81" fmla="*/ 3955484 h 4338987"/>
                  <a:gd name="connsiteX82" fmla="*/ 1130113 w 4202218"/>
                  <a:gd name="connsiteY82" fmla="*/ 3795464 h 4338987"/>
                  <a:gd name="connsiteX83" fmla="*/ 1278703 w 4202218"/>
                  <a:gd name="connsiteY83" fmla="*/ 3726884 h 4338987"/>
                  <a:gd name="connsiteX84" fmla="*/ 1221553 w 4202218"/>
                  <a:gd name="connsiteY84" fmla="*/ 3372554 h 4338987"/>
                  <a:gd name="connsiteX85" fmla="*/ 1324423 w 4202218"/>
                  <a:gd name="connsiteY85" fmla="*/ 3121094 h 4338987"/>
                  <a:gd name="connsiteX86" fmla="*/ 1393003 w 4202218"/>
                  <a:gd name="connsiteY86" fmla="*/ 3052514 h 4338987"/>
                  <a:gd name="connsiteX87" fmla="*/ 1084393 w 4202218"/>
                  <a:gd name="connsiteY87" fmla="*/ 3029654 h 4338987"/>
                  <a:gd name="connsiteX88" fmla="*/ 730063 w 4202218"/>
                  <a:gd name="connsiteY88" fmla="*/ 2961074 h 4338987"/>
                  <a:gd name="connsiteX89" fmla="*/ 375733 w 4202218"/>
                  <a:gd name="connsiteY89" fmla="*/ 3132524 h 4338987"/>
                  <a:gd name="connsiteX90" fmla="*/ 421453 w 4202218"/>
                  <a:gd name="connsiteY90" fmla="*/ 3029654 h 4338987"/>
                  <a:gd name="connsiteX91" fmla="*/ 627193 w 4202218"/>
                  <a:gd name="connsiteY91" fmla="*/ 2926784 h 4338987"/>
                  <a:gd name="connsiteX92" fmla="*/ 810073 w 4202218"/>
                  <a:gd name="connsiteY92" fmla="*/ 2755334 h 4338987"/>
                  <a:gd name="connsiteX93" fmla="*/ 1152973 w 4202218"/>
                  <a:gd name="connsiteY93" fmla="*/ 2778194 h 4338987"/>
                  <a:gd name="connsiteX94" fmla="*/ 1461583 w 4202218"/>
                  <a:gd name="connsiteY94" fmla="*/ 2823914 h 4338987"/>
                  <a:gd name="connsiteX95" fmla="*/ 1953073 w 4202218"/>
                  <a:gd name="connsiteY95" fmla="*/ 2663894 h 4338987"/>
                  <a:gd name="connsiteX96" fmla="*/ 1701613 w 4202218"/>
                  <a:gd name="connsiteY96" fmla="*/ 2263844 h 4338987"/>
                  <a:gd name="connsiteX97" fmla="*/ 1690183 w 4202218"/>
                  <a:gd name="connsiteY97" fmla="*/ 1966664 h 4338987"/>
                  <a:gd name="connsiteX98" fmla="*/ 1381991 w 4202218"/>
                  <a:gd name="connsiteY98" fmla="*/ 1841930 h 4338987"/>
                  <a:gd name="connsiteX99" fmla="*/ 1095823 w 4202218"/>
                  <a:gd name="connsiteY99" fmla="*/ 1715204 h 4338987"/>
                  <a:gd name="connsiteX100" fmla="*/ 746507 w 4202218"/>
                  <a:gd name="connsiteY100" fmla="*/ 1626741 h 4338987"/>
                  <a:gd name="connsiteX101" fmla="*/ 352873 w 4202218"/>
                  <a:gd name="connsiteY101" fmla="*/ 1726634 h 4338987"/>
                  <a:gd name="connsiteX102" fmla="*/ 113171 w 4202218"/>
                  <a:gd name="connsiteY102" fmla="*/ 1763908 h 4338987"/>
                  <a:gd name="connsiteX103" fmla="*/ 9973 w 4202218"/>
                  <a:gd name="connsiteY103" fmla="*/ 1738064 h 4338987"/>
                  <a:gd name="connsiteX104" fmla="*/ 348516 w 4202218"/>
                  <a:gd name="connsiteY104" fmla="*/ 1644138 h 4338987"/>
                  <a:gd name="connsiteX105" fmla="*/ 653097 w 4202218"/>
                  <a:gd name="connsiteY105" fmla="*/ 1544246 h 4338987"/>
                  <a:gd name="connsiteX106" fmla="*/ 1072963 w 4202218"/>
                  <a:gd name="connsiteY106" fmla="*/ 1612334 h 4338987"/>
                  <a:gd name="connsiteX107" fmla="*/ 1244413 w 4202218"/>
                  <a:gd name="connsiteY107" fmla="*/ 1658054 h 4338987"/>
                  <a:gd name="connsiteX108" fmla="*/ 1187263 w 4202218"/>
                  <a:gd name="connsiteY108" fmla="*/ 1452314 h 4338987"/>
                  <a:gd name="connsiteX109" fmla="*/ 1175833 w 4202218"/>
                  <a:gd name="connsiteY109" fmla="*/ 1177994 h 4338987"/>
                  <a:gd name="connsiteX110" fmla="*/ 1221553 w 4202218"/>
                  <a:gd name="connsiteY110" fmla="*/ 1212284 h 4338987"/>
                  <a:gd name="connsiteX0" fmla="*/ 1221553 w 4202218"/>
                  <a:gd name="connsiteY0" fmla="*/ 1212284 h 4338987"/>
                  <a:gd name="connsiteX1" fmla="*/ 1343911 w 4202218"/>
                  <a:gd name="connsiteY1" fmla="*/ 1560154 h 4338987"/>
                  <a:gd name="connsiteX2" fmla="*/ 1553023 w 4202218"/>
                  <a:gd name="connsiteY2" fmla="*/ 1658054 h 4338987"/>
                  <a:gd name="connsiteX3" fmla="*/ 1907353 w 4202218"/>
                  <a:gd name="connsiteY3" fmla="*/ 1680914 h 4338987"/>
                  <a:gd name="connsiteX4" fmla="*/ 2021653 w 4202218"/>
                  <a:gd name="connsiteY4" fmla="*/ 1543754 h 4338987"/>
                  <a:gd name="connsiteX5" fmla="*/ 2124523 w 4202218"/>
                  <a:gd name="connsiteY5" fmla="*/ 1292294 h 4338987"/>
                  <a:gd name="connsiteX6" fmla="*/ 2124523 w 4202218"/>
                  <a:gd name="connsiteY6" fmla="*/ 1120844 h 4338987"/>
                  <a:gd name="connsiteX7" fmla="*/ 2090233 w 4202218"/>
                  <a:gd name="connsiteY7" fmla="*/ 812234 h 4338987"/>
                  <a:gd name="connsiteX8" fmla="*/ 2078803 w 4202218"/>
                  <a:gd name="connsiteY8" fmla="*/ 777944 h 4338987"/>
                  <a:gd name="connsiteX9" fmla="*/ 2170243 w 4202218"/>
                  <a:gd name="connsiteY9" fmla="*/ 1086554 h 4338987"/>
                  <a:gd name="connsiteX10" fmla="*/ 2215963 w 4202218"/>
                  <a:gd name="connsiteY10" fmla="*/ 1269434 h 4338987"/>
                  <a:gd name="connsiteX11" fmla="*/ 2284543 w 4202218"/>
                  <a:gd name="connsiteY11" fmla="*/ 1303724 h 4338987"/>
                  <a:gd name="connsiteX12" fmla="*/ 2330263 w 4202218"/>
                  <a:gd name="connsiteY12" fmla="*/ 1166564 h 4338987"/>
                  <a:gd name="connsiteX13" fmla="*/ 2467423 w 4202218"/>
                  <a:gd name="connsiteY13" fmla="*/ 880814 h 4338987"/>
                  <a:gd name="connsiteX14" fmla="*/ 2558863 w 4202218"/>
                  <a:gd name="connsiteY14" fmla="*/ 640784 h 4338987"/>
                  <a:gd name="connsiteX15" fmla="*/ 2616013 w 4202218"/>
                  <a:gd name="connsiteY15" fmla="*/ 537914 h 4338987"/>
                  <a:gd name="connsiteX16" fmla="*/ 2558863 w 4202218"/>
                  <a:gd name="connsiteY16" fmla="*/ 789374 h 4338987"/>
                  <a:gd name="connsiteX17" fmla="*/ 2444563 w 4202218"/>
                  <a:gd name="connsiteY17" fmla="*/ 1097984 h 4338987"/>
                  <a:gd name="connsiteX18" fmla="*/ 2375983 w 4202218"/>
                  <a:gd name="connsiteY18" fmla="*/ 1406594 h 4338987"/>
                  <a:gd name="connsiteX19" fmla="*/ 2558863 w 4202218"/>
                  <a:gd name="connsiteY19" fmla="*/ 1578044 h 4338987"/>
                  <a:gd name="connsiteX20" fmla="*/ 2878903 w 4202218"/>
                  <a:gd name="connsiteY20" fmla="*/ 1658054 h 4338987"/>
                  <a:gd name="connsiteX21" fmla="*/ 3187513 w 4202218"/>
                  <a:gd name="connsiteY21" fmla="*/ 1658054 h 4338987"/>
                  <a:gd name="connsiteX22" fmla="*/ 3370393 w 4202218"/>
                  <a:gd name="connsiteY22" fmla="*/ 1566614 h 4338987"/>
                  <a:gd name="connsiteX23" fmla="*/ 3473263 w 4202218"/>
                  <a:gd name="connsiteY23" fmla="*/ 1372304 h 4338987"/>
                  <a:gd name="connsiteX24" fmla="*/ 3461833 w 4202218"/>
                  <a:gd name="connsiteY24" fmla="*/ 1097984 h 4338987"/>
                  <a:gd name="connsiteX25" fmla="*/ 3450403 w 4202218"/>
                  <a:gd name="connsiteY25" fmla="*/ 777944 h 4338987"/>
                  <a:gd name="connsiteX26" fmla="*/ 3759013 w 4202218"/>
                  <a:gd name="connsiteY26" fmla="*/ 572204 h 4338987"/>
                  <a:gd name="connsiteX27" fmla="*/ 3999043 w 4202218"/>
                  <a:gd name="connsiteY27" fmla="*/ 92144 h 4338987"/>
                  <a:gd name="connsiteX28" fmla="*/ 4033333 w 4202218"/>
                  <a:gd name="connsiteY28" fmla="*/ 12134 h 4338987"/>
                  <a:gd name="connsiteX29" fmla="*/ 4010473 w 4202218"/>
                  <a:gd name="connsiteY29" fmla="*/ 252164 h 4338987"/>
                  <a:gd name="connsiteX30" fmla="*/ 3827593 w 4202218"/>
                  <a:gd name="connsiteY30" fmla="*/ 652214 h 4338987"/>
                  <a:gd name="connsiteX31" fmla="*/ 3644713 w 4202218"/>
                  <a:gd name="connsiteY31" fmla="*/ 789374 h 4338987"/>
                  <a:gd name="connsiteX32" fmla="*/ 3530413 w 4202218"/>
                  <a:gd name="connsiteY32" fmla="*/ 892244 h 4338987"/>
                  <a:gd name="connsiteX33" fmla="*/ 3861883 w 4202218"/>
                  <a:gd name="connsiteY33" fmla="*/ 846524 h 4338987"/>
                  <a:gd name="connsiteX34" fmla="*/ 4193353 w 4202218"/>
                  <a:gd name="connsiteY34" fmla="*/ 720794 h 4338987"/>
                  <a:gd name="connsiteX35" fmla="*/ 4079053 w 4202218"/>
                  <a:gd name="connsiteY35" fmla="*/ 892244 h 4338987"/>
                  <a:gd name="connsiteX36" fmla="*/ 3781873 w 4202218"/>
                  <a:gd name="connsiteY36" fmla="*/ 937964 h 4338987"/>
                  <a:gd name="connsiteX37" fmla="*/ 3610423 w 4202218"/>
                  <a:gd name="connsiteY37" fmla="*/ 995114 h 4338987"/>
                  <a:gd name="connsiteX38" fmla="*/ 3656143 w 4202218"/>
                  <a:gd name="connsiteY38" fmla="*/ 1235144 h 4338987"/>
                  <a:gd name="connsiteX39" fmla="*/ 3621853 w 4202218"/>
                  <a:gd name="connsiteY39" fmla="*/ 1532324 h 4338987"/>
                  <a:gd name="connsiteX40" fmla="*/ 3461833 w 4202218"/>
                  <a:gd name="connsiteY40" fmla="*/ 1726634 h 4338987"/>
                  <a:gd name="connsiteX41" fmla="*/ 3278953 w 4202218"/>
                  <a:gd name="connsiteY41" fmla="*/ 2035244 h 4338987"/>
                  <a:gd name="connsiteX42" fmla="*/ 3233233 w 4202218"/>
                  <a:gd name="connsiteY42" fmla="*/ 2309564 h 4338987"/>
                  <a:gd name="connsiteX43" fmla="*/ 3404683 w 4202218"/>
                  <a:gd name="connsiteY43" fmla="*/ 2458154 h 4338987"/>
                  <a:gd name="connsiteX44" fmla="*/ 3759013 w 4202218"/>
                  <a:gd name="connsiteY44" fmla="*/ 2663894 h 4338987"/>
                  <a:gd name="connsiteX45" fmla="*/ 4079053 w 4202218"/>
                  <a:gd name="connsiteY45" fmla="*/ 2778194 h 4338987"/>
                  <a:gd name="connsiteX46" fmla="*/ 4079053 w 4202218"/>
                  <a:gd name="connsiteY46" fmla="*/ 2881064 h 4338987"/>
                  <a:gd name="connsiteX47" fmla="*/ 3770443 w 4202218"/>
                  <a:gd name="connsiteY47" fmla="*/ 2869634 h 4338987"/>
                  <a:gd name="connsiteX48" fmla="*/ 3404683 w 4202218"/>
                  <a:gd name="connsiteY48" fmla="*/ 2732474 h 4338987"/>
                  <a:gd name="connsiteX49" fmla="*/ 3084643 w 4202218"/>
                  <a:gd name="connsiteY49" fmla="*/ 2663894 h 4338987"/>
                  <a:gd name="connsiteX50" fmla="*/ 2958913 w 4202218"/>
                  <a:gd name="connsiteY50" fmla="*/ 2698184 h 4338987"/>
                  <a:gd name="connsiteX51" fmla="*/ 2821753 w 4202218"/>
                  <a:gd name="connsiteY51" fmla="*/ 2823914 h 4338987"/>
                  <a:gd name="connsiteX52" fmla="*/ 2764603 w 4202218"/>
                  <a:gd name="connsiteY52" fmla="*/ 2995364 h 4338987"/>
                  <a:gd name="connsiteX53" fmla="*/ 2970343 w 4202218"/>
                  <a:gd name="connsiteY53" fmla="*/ 3132524 h 4338987"/>
                  <a:gd name="connsiteX54" fmla="*/ 3176083 w 4202218"/>
                  <a:gd name="connsiteY54" fmla="*/ 3269684 h 4338987"/>
                  <a:gd name="connsiteX55" fmla="*/ 3347533 w 4202218"/>
                  <a:gd name="connsiteY55" fmla="*/ 3303974 h 4338987"/>
                  <a:gd name="connsiteX56" fmla="*/ 3267523 w 4202218"/>
                  <a:gd name="connsiteY56" fmla="*/ 3395414 h 4338987"/>
                  <a:gd name="connsiteX57" fmla="*/ 3004633 w 4202218"/>
                  <a:gd name="connsiteY57" fmla="*/ 3303974 h 4338987"/>
                  <a:gd name="connsiteX58" fmla="*/ 2753173 w 4202218"/>
                  <a:gd name="connsiteY58" fmla="*/ 3189674 h 4338987"/>
                  <a:gd name="connsiteX59" fmla="*/ 2638873 w 4202218"/>
                  <a:gd name="connsiteY59" fmla="*/ 3098234 h 4338987"/>
                  <a:gd name="connsiteX60" fmla="*/ 2570293 w 4202218"/>
                  <a:gd name="connsiteY60" fmla="*/ 3109664 h 4338987"/>
                  <a:gd name="connsiteX61" fmla="*/ 2558863 w 4202218"/>
                  <a:gd name="connsiteY61" fmla="*/ 3326834 h 4338987"/>
                  <a:gd name="connsiteX62" fmla="*/ 2673163 w 4202218"/>
                  <a:gd name="connsiteY62" fmla="*/ 3555434 h 4338987"/>
                  <a:gd name="connsiteX63" fmla="*/ 2730313 w 4202218"/>
                  <a:gd name="connsiteY63" fmla="*/ 4024064 h 4338987"/>
                  <a:gd name="connsiteX64" fmla="*/ 2696023 w 4202218"/>
                  <a:gd name="connsiteY64" fmla="*/ 4184084 h 4338987"/>
                  <a:gd name="connsiteX65" fmla="*/ 2536003 w 4202218"/>
                  <a:gd name="connsiteY65" fmla="*/ 4138364 h 4338987"/>
                  <a:gd name="connsiteX66" fmla="*/ 2536003 w 4202218"/>
                  <a:gd name="connsiteY66" fmla="*/ 3909764 h 4338987"/>
                  <a:gd name="connsiteX67" fmla="*/ 2433133 w 4202218"/>
                  <a:gd name="connsiteY67" fmla="*/ 3566864 h 4338987"/>
                  <a:gd name="connsiteX68" fmla="*/ 2307403 w 4202218"/>
                  <a:gd name="connsiteY68" fmla="*/ 3166814 h 4338987"/>
                  <a:gd name="connsiteX69" fmla="*/ 2261683 w 4202218"/>
                  <a:gd name="connsiteY69" fmla="*/ 3063944 h 4338987"/>
                  <a:gd name="connsiteX70" fmla="*/ 2078803 w 4202218"/>
                  <a:gd name="connsiteY70" fmla="*/ 2949644 h 4338987"/>
                  <a:gd name="connsiteX71" fmla="*/ 1850203 w 4202218"/>
                  <a:gd name="connsiteY71" fmla="*/ 3029654 h 4338987"/>
                  <a:gd name="connsiteX72" fmla="*/ 1415863 w 4202218"/>
                  <a:gd name="connsiteY72" fmla="*/ 3361124 h 4338987"/>
                  <a:gd name="connsiteX73" fmla="*/ 1381573 w 4202218"/>
                  <a:gd name="connsiteY73" fmla="*/ 3681164 h 4338987"/>
                  <a:gd name="connsiteX74" fmla="*/ 1381573 w 4202218"/>
                  <a:gd name="connsiteY74" fmla="*/ 3989774 h 4338987"/>
                  <a:gd name="connsiteX75" fmla="*/ 1290133 w 4202218"/>
                  <a:gd name="connsiteY75" fmla="*/ 4309814 h 4338987"/>
                  <a:gd name="connsiteX76" fmla="*/ 1198693 w 4202218"/>
                  <a:gd name="connsiteY76" fmla="*/ 4298384 h 4338987"/>
                  <a:gd name="connsiteX77" fmla="*/ 1187263 w 4202218"/>
                  <a:gd name="connsiteY77" fmla="*/ 4081214 h 4338987"/>
                  <a:gd name="connsiteX78" fmla="*/ 1198693 w 4202218"/>
                  <a:gd name="connsiteY78" fmla="*/ 3909764 h 4338987"/>
                  <a:gd name="connsiteX79" fmla="*/ 970093 w 4202218"/>
                  <a:gd name="connsiteY79" fmla="*/ 3989774 h 4338987"/>
                  <a:gd name="connsiteX80" fmla="*/ 718633 w 4202218"/>
                  <a:gd name="connsiteY80" fmla="*/ 4069784 h 4338987"/>
                  <a:gd name="connsiteX81" fmla="*/ 741493 w 4202218"/>
                  <a:gd name="connsiteY81" fmla="*/ 3955484 h 4338987"/>
                  <a:gd name="connsiteX82" fmla="*/ 1130113 w 4202218"/>
                  <a:gd name="connsiteY82" fmla="*/ 3795464 h 4338987"/>
                  <a:gd name="connsiteX83" fmla="*/ 1278703 w 4202218"/>
                  <a:gd name="connsiteY83" fmla="*/ 3726884 h 4338987"/>
                  <a:gd name="connsiteX84" fmla="*/ 1221553 w 4202218"/>
                  <a:gd name="connsiteY84" fmla="*/ 3372554 h 4338987"/>
                  <a:gd name="connsiteX85" fmla="*/ 1324423 w 4202218"/>
                  <a:gd name="connsiteY85" fmla="*/ 3121094 h 4338987"/>
                  <a:gd name="connsiteX86" fmla="*/ 1393003 w 4202218"/>
                  <a:gd name="connsiteY86" fmla="*/ 3052514 h 4338987"/>
                  <a:gd name="connsiteX87" fmla="*/ 1084393 w 4202218"/>
                  <a:gd name="connsiteY87" fmla="*/ 3029654 h 4338987"/>
                  <a:gd name="connsiteX88" fmla="*/ 730063 w 4202218"/>
                  <a:gd name="connsiteY88" fmla="*/ 2961074 h 4338987"/>
                  <a:gd name="connsiteX89" fmla="*/ 375733 w 4202218"/>
                  <a:gd name="connsiteY89" fmla="*/ 3132524 h 4338987"/>
                  <a:gd name="connsiteX90" fmla="*/ 421453 w 4202218"/>
                  <a:gd name="connsiteY90" fmla="*/ 3029654 h 4338987"/>
                  <a:gd name="connsiteX91" fmla="*/ 627193 w 4202218"/>
                  <a:gd name="connsiteY91" fmla="*/ 2926784 h 4338987"/>
                  <a:gd name="connsiteX92" fmla="*/ 810073 w 4202218"/>
                  <a:gd name="connsiteY92" fmla="*/ 2755334 h 4338987"/>
                  <a:gd name="connsiteX93" fmla="*/ 1152973 w 4202218"/>
                  <a:gd name="connsiteY93" fmla="*/ 2778194 h 4338987"/>
                  <a:gd name="connsiteX94" fmla="*/ 1461583 w 4202218"/>
                  <a:gd name="connsiteY94" fmla="*/ 2823914 h 4338987"/>
                  <a:gd name="connsiteX95" fmla="*/ 1953073 w 4202218"/>
                  <a:gd name="connsiteY95" fmla="*/ 2663894 h 4338987"/>
                  <a:gd name="connsiteX96" fmla="*/ 1701613 w 4202218"/>
                  <a:gd name="connsiteY96" fmla="*/ 2263844 h 4338987"/>
                  <a:gd name="connsiteX97" fmla="*/ 1690183 w 4202218"/>
                  <a:gd name="connsiteY97" fmla="*/ 1966664 h 4338987"/>
                  <a:gd name="connsiteX98" fmla="*/ 1381991 w 4202218"/>
                  <a:gd name="connsiteY98" fmla="*/ 1841930 h 4338987"/>
                  <a:gd name="connsiteX99" fmla="*/ 1095823 w 4202218"/>
                  <a:gd name="connsiteY99" fmla="*/ 1715204 h 4338987"/>
                  <a:gd name="connsiteX100" fmla="*/ 746507 w 4202218"/>
                  <a:gd name="connsiteY100" fmla="*/ 1626741 h 4338987"/>
                  <a:gd name="connsiteX101" fmla="*/ 352873 w 4202218"/>
                  <a:gd name="connsiteY101" fmla="*/ 1726634 h 4338987"/>
                  <a:gd name="connsiteX102" fmla="*/ 113171 w 4202218"/>
                  <a:gd name="connsiteY102" fmla="*/ 1763908 h 4338987"/>
                  <a:gd name="connsiteX103" fmla="*/ 9973 w 4202218"/>
                  <a:gd name="connsiteY103" fmla="*/ 1738064 h 4338987"/>
                  <a:gd name="connsiteX104" fmla="*/ 348516 w 4202218"/>
                  <a:gd name="connsiteY104" fmla="*/ 1644138 h 4338987"/>
                  <a:gd name="connsiteX105" fmla="*/ 653097 w 4202218"/>
                  <a:gd name="connsiteY105" fmla="*/ 1544246 h 4338987"/>
                  <a:gd name="connsiteX106" fmla="*/ 1072963 w 4202218"/>
                  <a:gd name="connsiteY106" fmla="*/ 1612334 h 4338987"/>
                  <a:gd name="connsiteX107" fmla="*/ 1244413 w 4202218"/>
                  <a:gd name="connsiteY107" fmla="*/ 1658054 h 4338987"/>
                  <a:gd name="connsiteX108" fmla="*/ 1187263 w 4202218"/>
                  <a:gd name="connsiteY108" fmla="*/ 1452314 h 4338987"/>
                  <a:gd name="connsiteX109" fmla="*/ 1075917 w 4202218"/>
                  <a:gd name="connsiteY109" fmla="*/ 547397 h 4338987"/>
                  <a:gd name="connsiteX110" fmla="*/ 1221553 w 4202218"/>
                  <a:gd name="connsiteY110" fmla="*/ 1212284 h 4338987"/>
                  <a:gd name="connsiteX0" fmla="*/ 1221553 w 4202218"/>
                  <a:gd name="connsiteY0" fmla="*/ 1212284 h 4338987"/>
                  <a:gd name="connsiteX1" fmla="*/ 1343911 w 4202218"/>
                  <a:gd name="connsiteY1" fmla="*/ 1560154 h 4338987"/>
                  <a:gd name="connsiteX2" fmla="*/ 1553023 w 4202218"/>
                  <a:gd name="connsiteY2" fmla="*/ 1658054 h 4338987"/>
                  <a:gd name="connsiteX3" fmla="*/ 1907353 w 4202218"/>
                  <a:gd name="connsiteY3" fmla="*/ 1680914 h 4338987"/>
                  <a:gd name="connsiteX4" fmla="*/ 2021653 w 4202218"/>
                  <a:gd name="connsiteY4" fmla="*/ 1543754 h 4338987"/>
                  <a:gd name="connsiteX5" fmla="*/ 2124523 w 4202218"/>
                  <a:gd name="connsiteY5" fmla="*/ 1292294 h 4338987"/>
                  <a:gd name="connsiteX6" fmla="*/ 2124523 w 4202218"/>
                  <a:gd name="connsiteY6" fmla="*/ 1120844 h 4338987"/>
                  <a:gd name="connsiteX7" fmla="*/ 2090233 w 4202218"/>
                  <a:gd name="connsiteY7" fmla="*/ 812234 h 4338987"/>
                  <a:gd name="connsiteX8" fmla="*/ 2078803 w 4202218"/>
                  <a:gd name="connsiteY8" fmla="*/ 777944 h 4338987"/>
                  <a:gd name="connsiteX9" fmla="*/ 2170243 w 4202218"/>
                  <a:gd name="connsiteY9" fmla="*/ 1086554 h 4338987"/>
                  <a:gd name="connsiteX10" fmla="*/ 2215963 w 4202218"/>
                  <a:gd name="connsiteY10" fmla="*/ 1269434 h 4338987"/>
                  <a:gd name="connsiteX11" fmla="*/ 2284543 w 4202218"/>
                  <a:gd name="connsiteY11" fmla="*/ 1303724 h 4338987"/>
                  <a:gd name="connsiteX12" fmla="*/ 2330263 w 4202218"/>
                  <a:gd name="connsiteY12" fmla="*/ 1166564 h 4338987"/>
                  <a:gd name="connsiteX13" fmla="*/ 2467423 w 4202218"/>
                  <a:gd name="connsiteY13" fmla="*/ 880814 h 4338987"/>
                  <a:gd name="connsiteX14" fmla="*/ 2558863 w 4202218"/>
                  <a:gd name="connsiteY14" fmla="*/ 640784 h 4338987"/>
                  <a:gd name="connsiteX15" fmla="*/ 2616013 w 4202218"/>
                  <a:gd name="connsiteY15" fmla="*/ 537914 h 4338987"/>
                  <a:gd name="connsiteX16" fmla="*/ 2558863 w 4202218"/>
                  <a:gd name="connsiteY16" fmla="*/ 789374 h 4338987"/>
                  <a:gd name="connsiteX17" fmla="*/ 2444563 w 4202218"/>
                  <a:gd name="connsiteY17" fmla="*/ 1097984 h 4338987"/>
                  <a:gd name="connsiteX18" fmla="*/ 2375983 w 4202218"/>
                  <a:gd name="connsiteY18" fmla="*/ 1406594 h 4338987"/>
                  <a:gd name="connsiteX19" fmla="*/ 2558863 w 4202218"/>
                  <a:gd name="connsiteY19" fmla="*/ 1578044 h 4338987"/>
                  <a:gd name="connsiteX20" fmla="*/ 2878903 w 4202218"/>
                  <a:gd name="connsiteY20" fmla="*/ 1658054 h 4338987"/>
                  <a:gd name="connsiteX21" fmla="*/ 3187513 w 4202218"/>
                  <a:gd name="connsiteY21" fmla="*/ 1658054 h 4338987"/>
                  <a:gd name="connsiteX22" fmla="*/ 3370393 w 4202218"/>
                  <a:gd name="connsiteY22" fmla="*/ 1566614 h 4338987"/>
                  <a:gd name="connsiteX23" fmla="*/ 3473263 w 4202218"/>
                  <a:gd name="connsiteY23" fmla="*/ 1372304 h 4338987"/>
                  <a:gd name="connsiteX24" fmla="*/ 3461833 w 4202218"/>
                  <a:gd name="connsiteY24" fmla="*/ 1097984 h 4338987"/>
                  <a:gd name="connsiteX25" fmla="*/ 3450403 w 4202218"/>
                  <a:gd name="connsiteY25" fmla="*/ 777944 h 4338987"/>
                  <a:gd name="connsiteX26" fmla="*/ 3759013 w 4202218"/>
                  <a:gd name="connsiteY26" fmla="*/ 572204 h 4338987"/>
                  <a:gd name="connsiteX27" fmla="*/ 3999043 w 4202218"/>
                  <a:gd name="connsiteY27" fmla="*/ 92144 h 4338987"/>
                  <a:gd name="connsiteX28" fmla="*/ 4033333 w 4202218"/>
                  <a:gd name="connsiteY28" fmla="*/ 12134 h 4338987"/>
                  <a:gd name="connsiteX29" fmla="*/ 4010473 w 4202218"/>
                  <a:gd name="connsiteY29" fmla="*/ 252164 h 4338987"/>
                  <a:gd name="connsiteX30" fmla="*/ 3827593 w 4202218"/>
                  <a:gd name="connsiteY30" fmla="*/ 652214 h 4338987"/>
                  <a:gd name="connsiteX31" fmla="*/ 3644713 w 4202218"/>
                  <a:gd name="connsiteY31" fmla="*/ 789374 h 4338987"/>
                  <a:gd name="connsiteX32" fmla="*/ 3530413 w 4202218"/>
                  <a:gd name="connsiteY32" fmla="*/ 892244 h 4338987"/>
                  <a:gd name="connsiteX33" fmla="*/ 3861883 w 4202218"/>
                  <a:gd name="connsiteY33" fmla="*/ 846524 h 4338987"/>
                  <a:gd name="connsiteX34" fmla="*/ 4193353 w 4202218"/>
                  <a:gd name="connsiteY34" fmla="*/ 720794 h 4338987"/>
                  <a:gd name="connsiteX35" fmla="*/ 4079053 w 4202218"/>
                  <a:gd name="connsiteY35" fmla="*/ 892244 h 4338987"/>
                  <a:gd name="connsiteX36" fmla="*/ 3781873 w 4202218"/>
                  <a:gd name="connsiteY36" fmla="*/ 937964 h 4338987"/>
                  <a:gd name="connsiteX37" fmla="*/ 3610423 w 4202218"/>
                  <a:gd name="connsiteY37" fmla="*/ 995114 h 4338987"/>
                  <a:gd name="connsiteX38" fmla="*/ 3656143 w 4202218"/>
                  <a:gd name="connsiteY38" fmla="*/ 1235144 h 4338987"/>
                  <a:gd name="connsiteX39" fmla="*/ 3621853 w 4202218"/>
                  <a:gd name="connsiteY39" fmla="*/ 1532324 h 4338987"/>
                  <a:gd name="connsiteX40" fmla="*/ 3461833 w 4202218"/>
                  <a:gd name="connsiteY40" fmla="*/ 1726634 h 4338987"/>
                  <a:gd name="connsiteX41" fmla="*/ 3278953 w 4202218"/>
                  <a:gd name="connsiteY41" fmla="*/ 2035244 h 4338987"/>
                  <a:gd name="connsiteX42" fmla="*/ 3233233 w 4202218"/>
                  <a:gd name="connsiteY42" fmla="*/ 2309564 h 4338987"/>
                  <a:gd name="connsiteX43" fmla="*/ 3404683 w 4202218"/>
                  <a:gd name="connsiteY43" fmla="*/ 2458154 h 4338987"/>
                  <a:gd name="connsiteX44" fmla="*/ 3759013 w 4202218"/>
                  <a:gd name="connsiteY44" fmla="*/ 2663894 h 4338987"/>
                  <a:gd name="connsiteX45" fmla="*/ 4079053 w 4202218"/>
                  <a:gd name="connsiteY45" fmla="*/ 2778194 h 4338987"/>
                  <a:gd name="connsiteX46" fmla="*/ 4079053 w 4202218"/>
                  <a:gd name="connsiteY46" fmla="*/ 2881064 h 4338987"/>
                  <a:gd name="connsiteX47" fmla="*/ 3770443 w 4202218"/>
                  <a:gd name="connsiteY47" fmla="*/ 2869634 h 4338987"/>
                  <a:gd name="connsiteX48" fmla="*/ 3404683 w 4202218"/>
                  <a:gd name="connsiteY48" fmla="*/ 2732474 h 4338987"/>
                  <a:gd name="connsiteX49" fmla="*/ 3084643 w 4202218"/>
                  <a:gd name="connsiteY49" fmla="*/ 2663894 h 4338987"/>
                  <a:gd name="connsiteX50" fmla="*/ 2958913 w 4202218"/>
                  <a:gd name="connsiteY50" fmla="*/ 2698184 h 4338987"/>
                  <a:gd name="connsiteX51" fmla="*/ 2821753 w 4202218"/>
                  <a:gd name="connsiteY51" fmla="*/ 2823914 h 4338987"/>
                  <a:gd name="connsiteX52" fmla="*/ 2764603 w 4202218"/>
                  <a:gd name="connsiteY52" fmla="*/ 2995364 h 4338987"/>
                  <a:gd name="connsiteX53" fmla="*/ 2970343 w 4202218"/>
                  <a:gd name="connsiteY53" fmla="*/ 3132524 h 4338987"/>
                  <a:gd name="connsiteX54" fmla="*/ 3176083 w 4202218"/>
                  <a:gd name="connsiteY54" fmla="*/ 3269684 h 4338987"/>
                  <a:gd name="connsiteX55" fmla="*/ 3347533 w 4202218"/>
                  <a:gd name="connsiteY55" fmla="*/ 3303974 h 4338987"/>
                  <a:gd name="connsiteX56" fmla="*/ 3267523 w 4202218"/>
                  <a:gd name="connsiteY56" fmla="*/ 3395414 h 4338987"/>
                  <a:gd name="connsiteX57" fmla="*/ 3004633 w 4202218"/>
                  <a:gd name="connsiteY57" fmla="*/ 3303974 h 4338987"/>
                  <a:gd name="connsiteX58" fmla="*/ 2753173 w 4202218"/>
                  <a:gd name="connsiteY58" fmla="*/ 3189674 h 4338987"/>
                  <a:gd name="connsiteX59" fmla="*/ 2638873 w 4202218"/>
                  <a:gd name="connsiteY59" fmla="*/ 3098234 h 4338987"/>
                  <a:gd name="connsiteX60" fmla="*/ 2570293 w 4202218"/>
                  <a:gd name="connsiteY60" fmla="*/ 3109664 h 4338987"/>
                  <a:gd name="connsiteX61" fmla="*/ 2558863 w 4202218"/>
                  <a:gd name="connsiteY61" fmla="*/ 3326834 h 4338987"/>
                  <a:gd name="connsiteX62" fmla="*/ 2673163 w 4202218"/>
                  <a:gd name="connsiteY62" fmla="*/ 3555434 h 4338987"/>
                  <a:gd name="connsiteX63" fmla="*/ 2730313 w 4202218"/>
                  <a:gd name="connsiteY63" fmla="*/ 4024064 h 4338987"/>
                  <a:gd name="connsiteX64" fmla="*/ 2696023 w 4202218"/>
                  <a:gd name="connsiteY64" fmla="*/ 4184084 h 4338987"/>
                  <a:gd name="connsiteX65" fmla="*/ 2536003 w 4202218"/>
                  <a:gd name="connsiteY65" fmla="*/ 4138364 h 4338987"/>
                  <a:gd name="connsiteX66" fmla="*/ 2536003 w 4202218"/>
                  <a:gd name="connsiteY66" fmla="*/ 3909764 h 4338987"/>
                  <a:gd name="connsiteX67" fmla="*/ 2433133 w 4202218"/>
                  <a:gd name="connsiteY67" fmla="*/ 3566864 h 4338987"/>
                  <a:gd name="connsiteX68" fmla="*/ 2307403 w 4202218"/>
                  <a:gd name="connsiteY68" fmla="*/ 3166814 h 4338987"/>
                  <a:gd name="connsiteX69" fmla="*/ 2261683 w 4202218"/>
                  <a:gd name="connsiteY69" fmla="*/ 3063944 h 4338987"/>
                  <a:gd name="connsiteX70" fmla="*/ 2078803 w 4202218"/>
                  <a:gd name="connsiteY70" fmla="*/ 2949644 h 4338987"/>
                  <a:gd name="connsiteX71" fmla="*/ 1850203 w 4202218"/>
                  <a:gd name="connsiteY71" fmla="*/ 3029654 h 4338987"/>
                  <a:gd name="connsiteX72" fmla="*/ 1415863 w 4202218"/>
                  <a:gd name="connsiteY72" fmla="*/ 3361124 h 4338987"/>
                  <a:gd name="connsiteX73" fmla="*/ 1381573 w 4202218"/>
                  <a:gd name="connsiteY73" fmla="*/ 3681164 h 4338987"/>
                  <a:gd name="connsiteX74" fmla="*/ 1381573 w 4202218"/>
                  <a:gd name="connsiteY74" fmla="*/ 3989774 h 4338987"/>
                  <a:gd name="connsiteX75" fmla="*/ 1290133 w 4202218"/>
                  <a:gd name="connsiteY75" fmla="*/ 4309814 h 4338987"/>
                  <a:gd name="connsiteX76" fmla="*/ 1198693 w 4202218"/>
                  <a:gd name="connsiteY76" fmla="*/ 4298384 h 4338987"/>
                  <a:gd name="connsiteX77" fmla="*/ 1187263 w 4202218"/>
                  <a:gd name="connsiteY77" fmla="*/ 4081214 h 4338987"/>
                  <a:gd name="connsiteX78" fmla="*/ 1198693 w 4202218"/>
                  <a:gd name="connsiteY78" fmla="*/ 3909764 h 4338987"/>
                  <a:gd name="connsiteX79" fmla="*/ 970093 w 4202218"/>
                  <a:gd name="connsiteY79" fmla="*/ 3989774 h 4338987"/>
                  <a:gd name="connsiteX80" fmla="*/ 718633 w 4202218"/>
                  <a:gd name="connsiteY80" fmla="*/ 4069784 h 4338987"/>
                  <a:gd name="connsiteX81" fmla="*/ 741493 w 4202218"/>
                  <a:gd name="connsiteY81" fmla="*/ 3955484 h 4338987"/>
                  <a:gd name="connsiteX82" fmla="*/ 1130113 w 4202218"/>
                  <a:gd name="connsiteY82" fmla="*/ 3795464 h 4338987"/>
                  <a:gd name="connsiteX83" fmla="*/ 1278703 w 4202218"/>
                  <a:gd name="connsiteY83" fmla="*/ 3726884 h 4338987"/>
                  <a:gd name="connsiteX84" fmla="*/ 1221553 w 4202218"/>
                  <a:gd name="connsiteY84" fmla="*/ 3372554 h 4338987"/>
                  <a:gd name="connsiteX85" fmla="*/ 1324423 w 4202218"/>
                  <a:gd name="connsiteY85" fmla="*/ 3121094 h 4338987"/>
                  <a:gd name="connsiteX86" fmla="*/ 1393003 w 4202218"/>
                  <a:gd name="connsiteY86" fmla="*/ 3052514 h 4338987"/>
                  <a:gd name="connsiteX87" fmla="*/ 1084393 w 4202218"/>
                  <a:gd name="connsiteY87" fmla="*/ 3029654 h 4338987"/>
                  <a:gd name="connsiteX88" fmla="*/ 730063 w 4202218"/>
                  <a:gd name="connsiteY88" fmla="*/ 2961074 h 4338987"/>
                  <a:gd name="connsiteX89" fmla="*/ 375733 w 4202218"/>
                  <a:gd name="connsiteY89" fmla="*/ 3132524 h 4338987"/>
                  <a:gd name="connsiteX90" fmla="*/ 421453 w 4202218"/>
                  <a:gd name="connsiteY90" fmla="*/ 3029654 h 4338987"/>
                  <a:gd name="connsiteX91" fmla="*/ 627193 w 4202218"/>
                  <a:gd name="connsiteY91" fmla="*/ 2926784 h 4338987"/>
                  <a:gd name="connsiteX92" fmla="*/ 810073 w 4202218"/>
                  <a:gd name="connsiteY92" fmla="*/ 2755334 h 4338987"/>
                  <a:gd name="connsiteX93" fmla="*/ 1152973 w 4202218"/>
                  <a:gd name="connsiteY93" fmla="*/ 2778194 h 4338987"/>
                  <a:gd name="connsiteX94" fmla="*/ 1461583 w 4202218"/>
                  <a:gd name="connsiteY94" fmla="*/ 2823914 h 4338987"/>
                  <a:gd name="connsiteX95" fmla="*/ 1953073 w 4202218"/>
                  <a:gd name="connsiteY95" fmla="*/ 2663894 h 4338987"/>
                  <a:gd name="connsiteX96" fmla="*/ 1701613 w 4202218"/>
                  <a:gd name="connsiteY96" fmla="*/ 2263844 h 4338987"/>
                  <a:gd name="connsiteX97" fmla="*/ 1690183 w 4202218"/>
                  <a:gd name="connsiteY97" fmla="*/ 1966664 h 4338987"/>
                  <a:gd name="connsiteX98" fmla="*/ 1381991 w 4202218"/>
                  <a:gd name="connsiteY98" fmla="*/ 1841930 h 4338987"/>
                  <a:gd name="connsiteX99" fmla="*/ 1095823 w 4202218"/>
                  <a:gd name="connsiteY99" fmla="*/ 1715204 h 4338987"/>
                  <a:gd name="connsiteX100" fmla="*/ 746507 w 4202218"/>
                  <a:gd name="connsiteY100" fmla="*/ 1626741 h 4338987"/>
                  <a:gd name="connsiteX101" fmla="*/ 352873 w 4202218"/>
                  <a:gd name="connsiteY101" fmla="*/ 1726634 h 4338987"/>
                  <a:gd name="connsiteX102" fmla="*/ 113171 w 4202218"/>
                  <a:gd name="connsiteY102" fmla="*/ 1763908 h 4338987"/>
                  <a:gd name="connsiteX103" fmla="*/ 9973 w 4202218"/>
                  <a:gd name="connsiteY103" fmla="*/ 1738064 h 4338987"/>
                  <a:gd name="connsiteX104" fmla="*/ 348516 w 4202218"/>
                  <a:gd name="connsiteY104" fmla="*/ 1644138 h 4338987"/>
                  <a:gd name="connsiteX105" fmla="*/ 653097 w 4202218"/>
                  <a:gd name="connsiteY105" fmla="*/ 1544246 h 4338987"/>
                  <a:gd name="connsiteX106" fmla="*/ 1072963 w 4202218"/>
                  <a:gd name="connsiteY106" fmla="*/ 1612334 h 4338987"/>
                  <a:gd name="connsiteX107" fmla="*/ 1244413 w 4202218"/>
                  <a:gd name="connsiteY107" fmla="*/ 1658054 h 4338987"/>
                  <a:gd name="connsiteX108" fmla="*/ 1187263 w 4202218"/>
                  <a:gd name="connsiteY108" fmla="*/ 1452314 h 4338987"/>
                  <a:gd name="connsiteX109" fmla="*/ 876086 w 4202218"/>
                  <a:gd name="connsiteY109" fmla="*/ 100164 h 4338987"/>
                  <a:gd name="connsiteX110" fmla="*/ 1221553 w 4202218"/>
                  <a:gd name="connsiteY110" fmla="*/ 1212284 h 4338987"/>
                  <a:gd name="connsiteX0" fmla="*/ 1221553 w 4202218"/>
                  <a:gd name="connsiteY0" fmla="*/ 1212284 h 4338987"/>
                  <a:gd name="connsiteX1" fmla="*/ 1343911 w 4202218"/>
                  <a:gd name="connsiteY1" fmla="*/ 1560154 h 4338987"/>
                  <a:gd name="connsiteX2" fmla="*/ 1553023 w 4202218"/>
                  <a:gd name="connsiteY2" fmla="*/ 1658054 h 4338987"/>
                  <a:gd name="connsiteX3" fmla="*/ 1907353 w 4202218"/>
                  <a:gd name="connsiteY3" fmla="*/ 1680914 h 4338987"/>
                  <a:gd name="connsiteX4" fmla="*/ 2021653 w 4202218"/>
                  <a:gd name="connsiteY4" fmla="*/ 1543754 h 4338987"/>
                  <a:gd name="connsiteX5" fmla="*/ 2124523 w 4202218"/>
                  <a:gd name="connsiteY5" fmla="*/ 1292294 h 4338987"/>
                  <a:gd name="connsiteX6" fmla="*/ 2124523 w 4202218"/>
                  <a:gd name="connsiteY6" fmla="*/ 1120844 h 4338987"/>
                  <a:gd name="connsiteX7" fmla="*/ 2090233 w 4202218"/>
                  <a:gd name="connsiteY7" fmla="*/ 812234 h 4338987"/>
                  <a:gd name="connsiteX8" fmla="*/ 2078803 w 4202218"/>
                  <a:gd name="connsiteY8" fmla="*/ 777944 h 4338987"/>
                  <a:gd name="connsiteX9" fmla="*/ 2170243 w 4202218"/>
                  <a:gd name="connsiteY9" fmla="*/ 1086554 h 4338987"/>
                  <a:gd name="connsiteX10" fmla="*/ 2215963 w 4202218"/>
                  <a:gd name="connsiteY10" fmla="*/ 1269434 h 4338987"/>
                  <a:gd name="connsiteX11" fmla="*/ 2284543 w 4202218"/>
                  <a:gd name="connsiteY11" fmla="*/ 1303724 h 4338987"/>
                  <a:gd name="connsiteX12" fmla="*/ 2330263 w 4202218"/>
                  <a:gd name="connsiteY12" fmla="*/ 1166564 h 4338987"/>
                  <a:gd name="connsiteX13" fmla="*/ 2467423 w 4202218"/>
                  <a:gd name="connsiteY13" fmla="*/ 880814 h 4338987"/>
                  <a:gd name="connsiteX14" fmla="*/ 2558863 w 4202218"/>
                  <a:gd name="connsiteY14" fmla="*/ 640784 h 4338987"/>
                  <a:gd name="connsiteX15" fmla="*/ 2616013 w 4202218"/>
                  <a:gd name="connsiteY15" fmla="*/ 537914 h 4338987"/>
                  <a:gd name="connsiteX16" fmla="*/ 2558863 w 4202218"/>
                  <a:gd name="connsiteY16" fmla="*/ 789374 h 4338987"/>
                  <a:gd name="connsiteX17" fmla="*/ 2444563 w 4202218"/>
                  <a:gd name="connsiteY17" fmla="*/ 1097984 h 4338987"/>
                  <a:gd name="connsiteX18" fmla="*/ 2375983 w 4202218"/>
                  <a:gd name="connsiteY18" fmla="*/ 1406594 h 4338987"/>
                  <a:gd name="connsiteX19" fmla="*/ 2558863 w 4202218"/>
                  <a:gd name="connsiteY19" fmla="*/ 1578044 h 4338987"/>
                  <a:gd name="connsiteX20" fmla="*/ 2878903 w 4202218"/>
                  <a:gd name="connsiteY20" fmla="*/ 1658054 h 4338987"/>
                  <a:gd name="connsiteX21" fmla="*/ 3187513 w 4202218"/>
                  <a:gd name="connsiteY21" fmla="*/ 1658054 h 4338987"/>
                  <a:gd name="connsiteX22" fmla="*/ 3370393 w 4202218"/>
                  <a:gd name="connsiteY22" fmla="*/ 1566614 h 4338987"/>
                  <a:gd name="connsiteX23" fmla="*/ 3473263 w 4202218"/>
                  <a:gd name="connsiteY23" fmla="*/ 1372304 h 4338987"/>
                  <a:gd name="connsiteX24" fmla="*/ 3461833 w 4202218"/>
                  <a:gd name="connsiteY24" fmla="*/ 1097984 h 4338987"/>
                  <a:gd name="connsiteX25" fmla="*/ 3450403 w 4202218"/>
                  <a:gd name="connsiteY25" fmla="*/ 777944 h 4338987"/>
                  <a:gd name="connsiteX26" fmla="*/ 3759013 w 4202218"/>
                  <a:gd name="connsiteY26" fmla="*/ 572204 h 4338987"/>
                  <a:gd name="connsiteX27" fmla="*/ 3999043 w 4202218"/>
                  <a:gd name="connsiteY27" fmla="*/ 92144 h 4338987"/>
                  <a:gd name="connsiteX28" fmla="*/ 4033333 w 4202218"/>
                  <a:gd name="connsiteY28" fmla="*/ 12134 h 4338987"/>
                  <a:gd name="connsiteX29" fmla="*/ 4010473 w 4202218"/>
                  <a:gd name="connsiteY29" fmla="*/ 252164 h 4338987"/>
                  <a:gd name="connsiteX30" fmla="*/ 3827593 w 4202218"/>
                  <a:gd name="connsiteY30" fmla="*/ 652214 h 4338987"/>
                  <a:gd name="connsiteX31" fmla="*/ 3644713 w 4202218"/>
                  <a:gd name="connsiteY31" fmla="*/ 789374 h 4338987"/>
                  <a:gd name="connsiteX32" fmla="*/ 3530413 w 4202218"/>
                  <a:gd name="connsiteY32" fmla="*/ 892244 h 4338987"/>
                  <a:gd name="connsiteX33" fmla="*/ 3861883 w 4202218"/>
                  <a:gd name="connsiteY33" fmla="*/ 846524 h 4338987"/>
                  <a:gd name="connsiteX34" fmla="*/ 4193353 w 4202218"/>
                  <a:gd name="connsiteY34" fmla="*/ 720794 h 4338987"/>
                  <a:gd name="connsiteX35" fmla="*/ 4079053 w 4202218"/>
                  <a:gd name="connsiteY35" fmla="*/ 892244 h 4338987"/>
                  <a:gd name="connsiteX36" fmla="*/ 3781873 w 4202218"/>
                  <a:gd name="connsiteY36" fmla="*/ 937964 h 4338987"/>
                  <a:gd name="connsiteX37" fmla="*/ 3610423 w 4202218"/>
                  <a:gd name="connsiteY37" fmla="*/ 995114 h 4338987"/>
                  <a:gd name="connsiteX38" fmla="*/ 3656143 w 4202218"/>
                  <a:gd name="connsiteY38" fmla="*/ 1235144 h 4338987"/>
                  <a:gd name="connsiteX39" fmla="*/ 3621853 w 4202218"/>
                  <a:gd name="connsiteY39" fmla="*/ 1532324 h 4338987"/>
                  <a:gd name="connsiteX40" fmla="*/ 3461833 w 4202218"/>
                  <a:gd name="connsiteY40" fmla="*/ 1726634 h 4338987"/>
                  <a:gd name="connsiteX41" fmla="*/ 3278953 w 4202218"/>
                  <a:gd name="connsiteY41" fmla="*/ 2035244 h 4338987"/>
                  <a:gd name="connsiteX42" fmla="*/ 3233233 w 4202218"/>
                  <a:gd name="connsiteY42" fmla="*/ 2309564 h 4338987"/>
                  <a:gd name="connsiteX43" fmla="*/ 3404683 w 4202218"/>
                  <a:gd name="connsiteY43" fmla="*/ 2458154 h 4338987"/>
                  <a:gd name="connsiteX44" fmla="*/ 3759013 w 4202218"/>
                  <a:gd name="connsiteY44" fmla="*/ 2663894 h 4338987"/>
                  <a:gd name="connsiteX45" fmla="*/ 4079053 w 4202218"/>
                  <a:gd name="connsiteY45" fmla="*/ 2778194 h 4338987"/>
                  <a:gd name="connsiteX46" fmla="*/ 4079053 w 4202218"/>
                  <a:gd name="connsiteY46" fmla="*/ 2881064 h 4338987"/>
                  <a:gd name="connsiteX47" fmla="*/ 3770443 w 4202218"/>
                  <a:gd name="connsiteY47" fmla="*/ 2869634 h 4338987"/>
                  <a:gd name="connsiteX48" fmla="*/ 3404683 w 4202218"/>
                  <a:gd name="connsiteY48" fmla="*/ 2732474 h 4338987"/>
                  <a:gd name="connsiteX49" fmla="*/ 3084643 w 4202218"/>
                  <a:gd name="connsiteY49" fmla="*/ 2663894 h 4338987"/>
                  <a:gd name="connsiteX50" fmla="*/ 2958913 w 4202218"/>
                  <a:gd name="connsiteY50" fmla="*/ 2698184 h 4338987"/>
                  <a:gd name="connsiteX51" fmla="*/ 2821753 w 4202218"/>
                  <a:gd name="connsiteY51" fmla="*/ 2823914 h 4338987"/>
                  <a:gd name="connsiteX52" fmla="*/ 2764603 w 4202218"/>
                  <a:gd name="connsiteY52" fmla="*/ 2995364 h 4338987"/>
                  <a:gd name="connsiteX53" fmla="*/ 2970343 w 4202218"/>
                  <a:gd name="connsiteY53" fmla="*/ 3132524 h 4338987"/>
                  <a:gd name="connsiteX54" fmla="*/ 3176083 w 4202218"/>
                  <a:gd name="connsiteY54" fmla="*/ 3269684 h 4338987"/>
                  <a:gd name="connsiteX55" fmla="*/ 3347533 w 4202218"/>
                  <a:gd name="connsiteY55" fmla="*/ 3303974 h 4338987"/>
                  <a:gd name="connsiteX56" fmla="*/ 3267523 w 4202218"/>
                  <a:gd name="connsiteY56" fmla="*/ 3395414 h 4338987"/>
                  <a:gd name="connsiteX57" fmla="*/ 3004633 w 4202218"/>
                  <a:gd name="connsiteY57" fmla="*/ 3303974 h 4338987"/>
                  <a:gd name="connsiteX58" fmla="*/ 2753173 w 4202218"/>
                  <a:gd name="connsiteY58" fmla="*/ 3189674 h 4338987"/>
                  <a:gd name="connsiteX59" fmla="*/ 2638873 w 4202218"/>
                  <a:gd name="connsiteY59" fmla="*/ 3098234 h 4338987"/>
                  <a:gd name="connsiteX60" fmla="*/ 2570293 w 4202218"/>
                  <a:gd name="connsiteY60" fmla="*/ 3109664 h 4338987"/>
                  <a:gd name="connsiteX61" fmla="*/ 2558863 w 4202218"/>
                  <a:gd name="connsiteY61" fmla="*/ 3326834 h 4338987"/>
                  <a:gd name="connsiteX62" fmla="*/ 2673163 w 4202218"/>
                  <a:gd name="connsiteY62" fmla="*/ 3555434 h 4338987"/>
                  <a:gd name="connsiteX63" fmla="*/ 2730313 w 4202218"/>
                  <a:gd name="connsiteY63" fmla="*/ 4024064 h 4338987"/>
                  <a:gd name="connsiteX64" fmla="*/ 2696023 w 4202218"/>
                  <a:gd name="connsiteY64" fmla="*/ 4184084 h 4338987"/>
                  <a:gd name="connsiteX65" fmla="*/ 2536003 w 4202218"/>
                  <a:gd name="connsiteY65" fmla="*/ 4138364 h 4338987"/>
                  <a:gd name="connsiteX66" fmla="*/ 2536003 w 4202218"/>
                  <a:gd name="connsiteY66" fmla="*/ 3909764 h 4338987"/>
                  <a:gd name="connsiteX67" fmla="*/ 2433133 w 4202218"/>
                  <a:gd name="connsiteY67" fmla="*/ 3566864 h 4338987"/>
                  <a:gd name="connsiteX68" fmla="*/ 2307403 w 4202218"/>
                  <a:gd name="connsiteY68" fmla="*/ 3166814 h 4338987"/>
                  <a:gd name="connsiteX69" fmla="*/ 2261683 w 4202218"/>
                  <a:gd name="connsiteY69" fmla="*/ 3063944 h 4338987"/>
                  <a:gd name="connsiteX70" fmla="*/ 2078803 w 4202218"/>
                  <a:gd name="connsiteY70" fmla="*/ 2949644 h 4338987"/>
                  <a:gd name="connsiteX71" fmla="*/ 1850203 w 4202218"/>
                  <a:gd name="connsiteY71" fmla="*/ 3029654 h 4338987"/>
                  <a:gd name="connsiteX72" fmla="*/ 1415863 w 4202218"/>
                  <a:gd name="connsiteY72" fmla="*/ 3361124 h 4338987"/>
                  <a:gd name="connsiteX73" fmla="*/ 1381573 w 4202218"/>
                  <a:gd name="connsiteY73" fmla="*/ 3681164 h 4338987"/>
                  <a:gd name="connsiteX74" fmla="*/ 1381573 w 4202218"/>
                  <a:gd name="connsiteY74" fmla="*/ 3989774 h 4338987"/>
                  <a:gd name="connsiteX75" fmla="*/ 1290133 w 4202218"/>
                  <a:gd name="connsiteY75" fmla="*/ 4309814 h 4338987"/>
                  <a:gd name="connsiteX76" fmla="*/ 1198693 w 4202218"/>
                  <a:gd name="connsiteY76" fmla="*/ 4298384 h 4338987"/>
                  <a:gd name="connsiteX77" fmla="*/ 1187263 w 4202218"/>
                  <a:gd name="connsiteY77" fmla="*/ 4081214 h 4338987"/>
                  <a:gd name="connsiteX78" fmla="*/ 1198693 w 4202218"/>
                  <a:gd name="connsiteY78" fmla="*/ 3909764 h 4338987"/>
                  <a:gd name="connsiteX79" fmla="*/ 970093 w 4202218"/>
                  <a:gd name="connsiteY79" fmla="*/ 3989774 h 4338987"/>
                  <a:gd name="connsiteX80" fmla="*/ 718633 w 4202218"/>
                  <a:gd name="connsiteY80" fmla="*/ 4069784 h 4338987"/>
                  <a:gd name="connsiteX81" fmla="*/ 741493 w 4202218"/>
                  <a:gd name="connsiteY81" fmla="*/ 3955484 h 4338987"/>
                  <a:gd name="connsiteX82" fmla="*/ 1130113 w 4202218"/>
                  <a:gd name="connsiteY82" fmla="*/ 3795464 h 4338987"/>
                  <a:gd name="connsiteX83" fmla="*/ 1278703 w 4202218"/>
                  <a:gd name="connsiteY83" fmla="*/ 3726884 h 4338987"/>
                  <a:gd name="connsiteX84" fmla="*/ 1221553 w 4202218"/>
                  <a:gd name="connsiteY84" fmla="*/ 3372554 h 4338987"/>
                  <a:gd name="connsiteX85" fmla="*/ 1324423 w 4202218"/>
                  <a:gd name="connsiteY85" fmla="*/ 3121094 h 4338987"/>
                  <a:gd name="connsiteX86" fmla="*/ 1393003 w 4202218"/>
                  <a:gd name="connsiteY86" fmla="*/ 3052514 h 4338987"/>
                  <a:gd name="connsiteX87" fmla="*/ 1084393 w 4202218"/>
                  <a:gd name="connsiteY87" fmla="*/ 3029654 h 4338987"/>
                  <a:gd name="connsiteX88" fmla="*/ 730063 w 4202218"/>
                  <a:gd name="connsiteY88" fmla="*/ 2961074 h 4338987"/>
                  <a:gd name="connsiteX89" fmla="*/ 375733 w 4202218"/>
                  <a:gd name="connsiteY89" fmla="*/ 3132524 h 4338987"/>
                  <a:gd name="connsiteX90" fmla="*/ 421453 w 4202218"/>
                  <a:gd name="connsiteY90" fmla="*/ 3029654 h 4338987"/>
                  <a:gd name="connsiteX91" fmla="*/ 627193 w 4202218"/>
                  <a:gd name="connsiteY91" fmla="*/ 2926784 h 4338987"/>
                  <a:gd name="connsiteX92" fmla="*/ 810073 w 4202218"/>
                  <a:gd name="connsiteY92" fmla="*/ 2755334 h 4338987"/>
                  <a:gd name="connsiteX93" fmla="*/ 1152973 w 4202218"/>
                  <a:gd name="connsiteY93" fmla="*/ 2778194 h 4338987"/>
                  <a:gd name="connsiteX94" fmla="*/ 1461583 w 4202218"/>
                  <a:gd name="connsiteY94" fmla="*/ 2823914 h 4338987"/>
                  <a:gd name="connsiteX95" fmla="*/ 1953073 w 4202218"/>
                  <a:gd name="connsiteY95" fmla="*/ 2663894 h 4338987"/>
                  <a:gd name="connsiteX96" fmla="*/ 1701613 w 4202218"/>
                  <a:gd name="connsiteY96" fmla="*/ 2263844 h 4338987"/>
                  <a:gd name="connsiteX97" fmla="*/ 1690183 w 4202218"/>
                  <a:gd name="connsiteY97" fmla="*/ 1966664 h 4338987"/>
                  <a:gd name="connsiteX98" fmla="*/ 1381991 w 4202218"/>
                  <a:gd name="connsiteY98" fmla="*/ 1841930 h 4338987"/>
                  <a:gd name="connsiteX99" fmla="*/ 1095823 w 4202218"/>
                  <a:gd name="connsiteY99" fmla="*/ 1715204 h 4338987"/>
                  <a:gd name="connsiteX100" fmla="*/ 746507 w 4202218"/>
                  <a:gd name="connsiteY100" fmla="*/ 1626741 h 4338987"/>
                  <a:gd name="connsiteX101" fmla="*/ 352873 w 4202218"/>
                  <a:gd name="connsiteY101" fmla="*/ 1726634 h 4338987"/>
                  <a:gd name="connsiteX102" fmla="*/ 113171 w 4202218"/>
                  <a:gd name="connsiteY102" fmla="*/ 1763908 h 4338987"/>
                  <a:gd name="connsiteX103" fmla="*/ 9973 w 4202218"/>
                  <a:gd name="connsiteY103" fmla="*/ 1738064 h 4338987"/>
                  <a:gd name="connsiteX104" fmla="*/ 348516 w 4202218"/>
                  <a:gd name="connsiteY104" fmla="*/ 1644138 h 4338987"/>
                  <a:gd name="connsiteX105" fmla="*/ 653097 w 4202218"/>
                  <a:gd name="connsiteY105" fmla="*/ 1544246 h 4338987"/>
                  <a:gd name="connsiteX106" fmla="*/ 1072963 w 4202218"/>
                  <a:gd name="connsiteY106" fmla="*/ 1612334 h 4338987"/>
                  <a:gd name="connsiteX107" fmla="*/ 1244413 w 4202218"/>
                  <a:gd name="connsiteY107" fmla="*/ 1658054 h 4338987"/>
                  <a:gd name="connsiteX108" fmla="*/ 1187263 w 4202218"/>
                  <a:gd name="connsiteY108" fmla="*/ 1452314 h 4338987"/>
                  <a:gd name="connsiteX109" fmla="*/ 1046313 w 4202218"/>
                  <a:gd name="connsiteY109" fmla="*/ 815735 h 4338987"/>
                  <a:gd name="connsiteX110" fmla="*/ 1221553 w 4202218"/>
                  <a:gd name="connsiteY110" fmla="*/ 1212284 h 4338987"/>
                  <a:gd name="connsiteX0" fmla="*/ 1221553 w 4202218"/>
                  <a:gd name="connsiteY0" fmla="*/ 1212284 h 4338987"/>
                  <a:gd name="connsiteX1" fmla="*/ 1343911 w 4202218"/>
                  <a:gd name="connsiteY1" fmla="*/ 1560154 h 4338987"/>
                  <a:gd name="connsiteX2" fmla="*/ 1553023 w 4202218"/>
                  <a:gd name="connsiteY2" fmla="*/ 1658054 h 4338987"/>
                  <a:gd name="connsiteX3" fmla="*/ 1907353 w 4202218"/>
                  <a:gd name="connsiteY3" fmla="*/ 1680914 h 4338987"/>
                  <a:gd name="connsiteX4" fmla="*/ 2021653 w 4202218"/>
                  <a:gd name="connsiteY4" fmla="*/ 1543754 h 4338987"/>
                  <a:gd name="connsiteX5" fmla="*/ 2124523 w 4202218"/>
                  <a:gd name="connsiteY5" fmla="*/ 1292294 h 4338987"/>
                  <a:gd name="connsiteX6" fmla="*/ 2124523 w 4202218"/>
                  <a:gd name="connsiteY6" fmla="*/ 1120844 h 4338987"/>
                  <a:gd name="connsiteX7" fmla="*/ 2090233 w 4202218"/>
                  <a:gd name="connsiteY7" fmla="*/ 812234 h 4338987"/>
                  <a:gd name="connsiteX8" fmla="*/ 2078803 w 4202218"/>
                  <a:gd name="connsiteY8" fmla="*/ 777944 h 4338987"/>
                  <a:gd name="connsiteX9" fmla="*/ 2170243 w 4202218"/>
                  <a:gd name="connsiteY9" fmla="*/ 1086554 h 4338987"/>
                  <a:gd name="connsiteX10" fmla="*/ 2215963 w 4202218"/>
                  <a:gd name="connsiteY10" fmla="*/ 1269434 h 4338987"/>
                  <a:gd name="connsiteX11" fmla="*/ 2284543 w 4202218"/>
                  <a:gd name="connsiteY11" fmla="*/ 1303724 h 4338987"/>
                  <a:gd name="connsiteX12" fmla="*/ 2330263 w 4202218"/>
                  <a:gd name="connsiteY12" fmla="*/ 1166564 h 4338987"/>
                  <a:gd name="connsiteX13" fmla="*/ 2467423 w 4202218"/>
                  <a:gd name="connsiteY13" fmla="*/ 880814 h 4338987"/>
                  <a:gd name="connsiteX14" fmla="*/ 2558863 w 4202218"/>
                  <a:gd name="connsiteY14" fmla="*/ 640784 h 4338987"/>
                  <a:gd name="connsiteX15" fmla="*/ 2616013 w 4202218"/>
                  <a:gd name="connsiteY15" fmla="*/ 537914 h 4338987"/>
                  <a:gd name="connsiteX16" fmla="*/ 2558863 w 4202218"/>
                  <a:gd name="connsiteY16" fmla="*/ 789374 h 4338987"/>
                  <a:gd name="connsiteX17" fmla="*/ 2444563 w 4202218"/>
                  <a:gd name="connsiteY17" fmla="*/ 1097984 h 4338987"/>
                  <a:gd name="connsiteX18" fmla="*/ 2375983 w 4202218"/>
                  <a:gd name="connsiteY18" fmla="*/ 1406594 h 4338987"/>
                  <a:gd name="connsiteX19" fmla="*/ 2558863 w 4202218"/>
                  <a:gd name="connsiteY19" fmla="*/ 1578044 h 4338987"/>
                  <a:gd name="connsiteX20" fmla="*/ 2878903 w 4202218"/>
                  <a:gd name="connsiteY20" fmla="*/ 1658054 h 4338987"/>
                  <a:gd name="connsiteX21" fmla="*/ 3187513 w 4202218"/>
                  <a:gd name="connsiteY21" fmla="*/ 1658054 h 4338987"/>
                  <a:gd name="connsiteX22" fmla="*/ 3370393 w 4202218"/>
                  <a:gd name="connsiteY22" fmla="*/ 1566614 h 4338987"/>
                  <a:gd name="connsiteX23" fmla="*/ 3473263 w 4202218"/>
                  <a:gd name="connsiteY23" fmla="*/ 1372304 h 4338987"/>
                  <a:gd name="connsiteX24" fmla="*/ 3461833 w 4202218"/>
                  <a:gd name="connsiteY24" fmla="*/ 1097984 h 4338987"/>
                  <a:gd name="connsiteX25" fmla="*/ 3450403 w 4202218"/>
                  <a:gd name="connsiteY25" fmla="*/ 777944 h 4338987"/>
                  <a:gd name="connsiteX26" fmla="*/ 3759013 w 4202218"/>
                  <a:gd name="connsiteY26" fmla="*/ 572204 h 4338987"/>
                  <a:gd name="connsiteX27" fmla="*/ 3999043 w 4202218"/>
                  <a:gd name="connsiteY27" fmla="*/ 92144 h 4338987"/>
                  <a:gd name="connsiteX28" fmla="*/ 4033333 w 4202218"/>
                  <a:gd name="connsiteY28" fmla="*/ 12134 h 4338987"/>
                  <a:gd name="connsiteX29" fmla="*/ 4010473 w 4202218"/>
                  <a:gd name="connsiteY29" fmla="*/ 252164 h 4338987"/>
                  <a:gd name="connsiteX30" fmla="*/ 3827593 w 4202218"/>
                  <a:gd name="connsiteY30" fmla="*/ 652214 h 4338987"/>
                  <a:gd name="connsiteX31" fmla="*/ 3644713 w 4202218"/>
                  <a:gd name="connsiteY31" fmla="*/ 789374 h 4338987"/>
                  <a:gd name="connsiteX32" fmla="*/ 3530413 w 4202218"/>
                  <a:gd name="connsiteY32" fmla="*/ 892244 h 4338987"/>
                  <a:gd name="connsiteX33" fmla="*/ 3861883 w 4202218"/>
                  <a:gd name="connsiteY33" fmla="*/ 846524 h 4338987"/>
                  <a:gd name="connsiteX34" fmla="*/ 4193353 w 4202218"/>
                  <a:gd name="connsiteY34" fmla="*/ 720794 h 4338987"/>
                  <a:gd name="connsiteX35" fmla="*/ 4079053 w 4202218"/>
                  <a:gd name="connsiteY35" fmla="*/ 892244 h 4338987"/>
                  <a:gd name="connsiteX36" fmla="*/ 3781873 w 4202218"/>
                  <a:gd name="connsiteY36" fmla="*/ 937964 h 4338987"/>
                  <a:gd name="connsiteX37" fmla="*/ 3610423 w 4202218"/>
                  <a:gd name="connsiteY37" fmla="*/ 995114 h 4338987"/>
                  <a:gd name="connsiteX38" fmla="*/ 3656143 w 4202218"/>
                  <a:gd name="connsiteY38" fmla="*/ 1235144 h 4338987"/>
                  <a:gd name="connsiteX39" fmla="*/ 3621853 w 4202218"/>
                  <a:gd name="connsiteY39" fmla="*/ 1532324 h 4338987"/>
                  <a:gd name="connsiteX40" fmla="*/ 3461833 w 4202218"/>
                  <a:gd name="connsiteY40" fmla="*/ 1726634 h 4338987"/>
                  <a:gd name="connsiteX41" fmla="*/ 3278953 w 4202218"/>
                  <a:gd name="connsiteY41" fmla="*/ 2035244 h 4338987"/>
                  <a:gd name="connsiteX42" fmla="*/ 3233233 w 4202218"/>
                  <a:gd name="connsiteY42" fmla="*/ 2309564 h 4338987"/>
                  <a:gd name="connsiteX43" fmla="*/ 3404683 w 4202218"/>
                  <a:gd name="connsiteY43" fmla="*/ 2458154 h 4338987"/>
                  <a:gd name="connsiteX44" fmla="*/ 3759013 w 4202218"/>
                  <a:gd name="connsiteY44" fmla="*/ 2663894 h 4338987"/>
                  <a:gd name="connsiteX45" fmla="*/ 4079053 w 4202218"/>
                  <a:gd name="connsiteY45" fmla="*/ 2778194 h 4338987"/>
                  <a:gd name="connsiteX46" fmla="*/ 4079053 w 4202218"/>
                  <a:gd name="connsiteY46" fmla="*/ 2881064 h 4338987"/>
                  <a:gd name="connsiteX47" fmla="*/ 3770443 w 4202218"/>
                  <a:gd name="connsiteY47" fmla="*/ 2869634 h 4338987"/>
                  <a:gd name="connsiteX48" fmla="*/ 3404683 w 4202218"/>
                  <a:gd name="connsiteY48" fmla="*/ 2732474 h 4338987"/>
                  <a:gd name="connsiteX49" fmla="*/ 3084643 w 4202218"/>
                  <a:gd name="connsiteY49" fmla="*/ 2663894 h 4338987"/>
                  <a:gd name="connsiteX50" fmla="*/ 2958913 w 4202218"/>
                  <a:gd name="connsiteY50" fmla="*/ 2698184 h 4338987"/>
                  <a:gd name="connsiteX51" fmla="*/ 2821753 w 4202218"/>
                  <a:gd name="connsiteY51" fmla="*/ 2823914 h 4338987"/>
                  <a:gd name="connsiteX52" fmla="*/ 2764603 w 4202218"/>
                  <a:gd name="connsiteY52" fmla="*/ 2995364 h 4338987"/>
                  <a:gd name="connsiteX53" fmla="*/ 2970343 w 4202218"/>
                  <a:gd name="connsiteY53" fmla="*/ 3132524 h 4338987"/>
                  <a:gd name="connsiteX54" fmla="*/ 3176083 w 4202218"/>
                  <a:gd name="connsiteY54" fmla="*/ 3269684 h 4338987"/>
                  <a:gd name="connsiteX55" fmla="*/ 3347533 w 4202218"/>
                  <a:gd name="connsiteY55" fmla="*/ 3303974 h 4338987"/>
                  <a:gd name="connsiteX56" fmla="*/ 3267523 w 4202218"/>
                  <a:gd name="connsiteY56" fmla="*/ 3395414 h 4338987"/>
                  <a:gd name="connsiteX57" fmla="*/ 3004633 w 4202218"/>
                  <a:gd name="connsiteY57" fmla="*/ 3303974 h 4338987"/>
                  <a:gd name="connsiteX58" fmla="*/ 2753173 w 4202218"/>
                  <a:gd name="connsiteY58" fmla="*/ 3189674 h 4338987"/>
                  <a:gd name="connsiteX59" fmla="*/ 2638873 w 4202218"/>
                  <a:gd name="connsiteY59" fmla="*/ 3098234 h 4338987"/>
                  <a:gd name="connsiteX60" fmla="*/ 2570293 w 4202218"/>
                  <a:gd name="connsiteY60" fmla="*/ 3109664 h 4338987"/>
                  <a:gd name="connsiteX61" fmla="*/ 2558863 w 4202218"/>
                  <a:gd name="connsiteY61" fmla="*/ 3326834 h 4338987"/>
                  <a:gd name="connsiteX62" fmla="*/ 2673163 w 4202218"/>
                  <a:gd name="connsiteY62" fmla="*/ 3555434 h 4338987"/>
                  <a:gd name="connsiteX63" fmla="*/ 2730313 w 4202218"/>
                  <a:gd name="connsiteY63" fmla="*/ 4024064 h 4338987"/>
                  <a:gd name="connsiteX64" fmla="*/ 2696023 w 4202218"/>
                  <a:gd name="connsiteY64" fmla="*/ 4184084 h 4338987"/>
                  <a:gd name="connsiteX65" fmla="*/ 2536003 w 4202218"/>
                  <a:gd name="connsiteY65" fmla="*/ 4138364 h 4338987"/>
                  <a:gd name="connsiteX66" fmla="*/ 2536003 w 4202218"/>
                  <a:gd name="connsiteY66" fmla="*/ 3909764 h 4338987"/>
                  <a:gd name="connsiteX67" fmla="*/ 2433133 w 4202218"/>
                  <a:gd name="connsiteY67" fmla="*/ 3566864 h 4338987"/>
                  <a:gd name="connsiteX68" fmla="*/ 2307403 w 4202218"/>
                  <a:gd name="connsiteY68" fmla="*/ 3166814 h 4338987"/>
                  <a:gd name="connsiteX69" fmla="*/ 2261683 w 4202218"/>
                  <a:gd name="connsiteY69" fmla="*/ 3063944 h 4338987"/>
                  <a:gd name="connsiteX70" fmla="*/ 2078803 w 4202218"/>
                  <a:gd name="connsiteY70" fmla="*/ 2949644 h 4338987"/>
                  <a:gd name="connsiteX71" fmla="*/ 1850203 w 4202218"/>
                  <a:gd name="connsiteY71" fmla="*/ 3029654 h 4338987"/>
                  <a:gd name="connsiteX72" fmla="*/ 1415863 w 4202218"/>
                  <a:gd name="connsiteY72" fmla="*/ 3361124 h 4338987"/>
                  <a:gd name="connsiteX73" fmla="*/ 1381573 w 4202218"/>
                  <a:gd name="connsiteY73" fmla="*/ 3681164 h 4338987"/>
                  <a:gd name="connsiteX74" fmla="*/ 1381573 w 4202218"/>
                  <a:gd name="connsiteY74" fmla="*/ 3989774 h 4338987"/>
                  <a:gd name="connsiteX75" fmla="*/ 1290133 w 4202218"/>
                  <a:gd name="connsiteY75" fmla="*/ 4309814 h 4338987"/>
                  <a:gd name="connsiteX76" fmla="*/ 1198693 w 4202218"/>
                  <a:gd name="connsiteY76" fmla="*/ 4298384 h 4338987"/>
                  <a:gd name="connsiteX77" fmla="*/ 1187263 w 4202218"/>
                  <a:gd name="connsiteY77" fmla="*/ 4081214 h 4338987"/>
                  <a:gd name="connsiteX78" fmla="*/ 1198693 w 4202218"/>
                  <a:gd name="connsiteY78" fmla="*/ 3909764 h 4338987"/>
                  <a:gd name="connsiteX79" fmla="*/ 970093 w 4202218"/>
                  <a:gd name="connsiteY79" fmla="*/ 3989774 h 4338987"/>
                  <a:gd name="connsiteX80" fmla="*/ 718633 w 4202218"/>
                  <a:gd name="connsiteY80" fmla="*/ 4069784 h 4338987"/>
                  <a:gd name="connsiteX81" fmla="*/ 741493 w 4202218"/>
                  <a:gd name="connsiteY81" fmla="*/ 3955484 h 4338987"/>
                  <a:gd name="connsiteX82" fmla="*/ 1130113 w 4202218"/>
                  <a:gd name="connsiteY82" fmla="*/ 3795464 h 4338987"/>
                  <a:gd name="connsiteX83" fmla="*/ 1278703 w 4202218"/>
                  <a:gd name="connsiteY83" fmla="*/ 3726884 h 4338987"/>
                  <a:gd name="connsiteX84" fmla="*/ 1221553 w 4202218"/>
                  <a:gd name="connsiteY84" fmla="*/ 3372554 h 4338987"/>
                  <a:gd name="connsiteX85" fmla="*/ 1324423 w 4202218"/>
                  <a:gd name="connsiteY85" fmla="*/ 3121094 h 4338987"/>
                  <a:gd name="connsiteX86" fmla="*/ 1393003 w 4202218"/>
                  <a:gd name="connsiteY86" fmla="*/ 3052514 h 4338987"/>
                  <a:gd name="connsiteX87" fmla="*/ 1084393 w 4202218"/>
                  <a:gd name="connsiteY87" fmla="*/ 3029654 h 4338987"/>
                  <a:gd name="connsiteX88" fmla="*/ 730063 w 4202218"/>
                  <a:gd name="connsiteY88" fmla="*/ 2961074 h 4338987"/>
                  <a:gd name="connsiteX89" fmla="*/ 375733 w 4202218"/>
                  <a:gd name="connsiteY89" fmla="*/ 3132524 h 4338987"/>
                  <a:gd name="connsiteX90" fmla="*/ 421453 w 4202218"/>
                  <a:gd name="connsiteY90" fmla="*/ 3029654 h 4338987"/>
                  <a:gd name="connsiteX91" fmla="*/ 627193 w 4202218"/>
                  <a:gd name="connsiteY91" fmla="*/ 2926784 h 4338987"/>
                  <a:gd name="connsiteX92" fmla="*/ 810073 w 4202218"/>
                  <a:gd name="connsiteY92" fmla="*/ 2755334 h 4338987"/>
                  <a:gd name="connsiteX93" fmla="*/ 1152973 w 4202218"/>
                  <a:gd name="connsiteY93" fmla="*/ 2778194 h 4338987"/>
                  <a:gd name="connsiteX94" fmla="*/ 1461583 w 4202218"/>
                  <a:gd name="connsiteY94" fmla="*/ 2823914 h 4338987"/>
                  <a:gd name="connsiteX95" fmla="*/ 1953073 w 4202218"/>
                  <a:gd name="connsiteY95" fmla="*/ 2663894 h 4338987"/>
                  <a:gd name="connsiteX96" fmla="*/ 1701613 w 4202218"/>
                  <a:gd name="connsiteY96" fmla="*/ 2263844 h 4338987"/>
                  <a:gd name="connsiteX97" fmla="*/ 1690183 w 4202218"/>
                  <a:gd name="connsiteY97" fmla="*/ 1966664 h 4338987"/>
                  <a:gd name="connsiteX98" fmla="*/ 1381991 w 4202218"/>
                  <a:gd name="connsiteY98" fmla="*/ 1841930 h 4338987"/>
                  <a:gd name="connsiteX99" fmla="*/ 1095823 w 4202218"/>
                  <a:gd name="connsiteY99" fmla="*/ 1715204 h 4338987"/>
                  <a:gd name="connsiteX100" fmla="*/ 746507 w 4202218"/>
                  <a:gd name="connsiteY100" fmla="*/ 1626741 h 4338987"/>
                  <a:gd name="connsiteX101" fmla="*/ 352873 w 4202218"/>
                  <a:gd name="connsiteY101" fmla="*/ 1726634 h 4338987"/>
                  <a:gd name="connsiteX102" fmla="*/ 113171 w 4202218"/>
                  <a:gd name="connsiteY102" fmla="*/ 1763908 h 4338987"/>
                  <a:gd name="connsiteX103" fmla="*/ 9973 w 4202218"/>
                  <a:gd name="connsiteY103" fmla="*/ 1738064 h 4338987"/>
                  <a:gd name="connsiteX104" fmla="*/ 348516 w 4202218"/>
                  <a:gd name="connsiteY104" fmla="*/ 1644138 h 4338987"/>
                  <a:gd name="connsiteX105" fmla="*/ 653097 w 4202218"/>
                  <a:gd name="connsiteY105" fmla="*/ 1544246 h 4338987"/>
                  <a:gd name="connsiteX106" fmla="*/ 1072963 w 4202218"/>
                  <a:gd name="connsiteY106" fmla="*/ 1612334 h 4338987"/>
                  <a:gd name="connsiteX107" fmla="*/ 1244413 w 4202218"/>
                  <a:gd name="connsiteY107" fmla="*/ 1658054 h 4338987"/>
                  <a:gd name="connsiteX108" fmla="*/ 1205766 w 4202218"/>
                  <a:gd name="connsiteY108" fmla="*/ 1452314 h 4338987"/>
                  <a:gd name="connsiteX109" fmla="*/ 1046313 w 4202218"/>
                  <a:gd name="connsiteY109" fmla="*/ 815735 h 4338987"/>
                  <a:gd name="connsiteX110" fmla="*/ 1221553 w 4202218"/>
                  <a:gd name="connsiteY110" fmla="*/ 1212284 h 4338987"/>
                  <a:gd name="connsiteX0" fmla="*/ 1221553 w 4202218"/>
                  <a:gd name="connsiteY0" fmla="*/ 1212284 h 4338987"/>
                  <a:gd name="connsiteX1" fmla="*/ 1343911 w 4202218"/>
                  <a:gd name="connsiteY1" fmla="*/ 1560154 h 4338987"/>
                  <a:gd name="connsiteX2" fmla="*/ 1553023 w 4202218"/>
                  <a:gd name="connsiteY2" fmla="*/ 1658054 h 4338987"/>
                  <a:gd name="connsiteX3" fmla="*/ 1907353 w 4202218"/>
                  <a:gd name="connsiteY3" fmla="*/ 1680914 h 4338987"/>
                  <a:gd name="connsiteX4" fmla="*/ 2021653 w 4202218"/>
                  <a:gd name="connsiteY4" fmla="*/ 1543754 h 4338987"/>
                  <a:gd name="connsiteX5" fmla="*/ 2124523 w 4202218"/>
                  <a:gd name="connsiteY5" fmla="*/ 1292294 h 4338987"/>
                  <a:gd name="connsiteX6" fmla="*/ 2124523 w 4202218"/>
                  <a:gd name="connsiteY6" fmla="*/ 1120844 h 4338987"/>
                  <a:gd name="connsiteX7" fmla="*/ 2068029 w 4202218"/>
                  <a:gd name="connsiteY7" fmla="*/ 825651 h 4338987"/>
                  <a:gd name="connsiteX8" fmla="*/ 2078803 w 4202218"/>
                  <a:gd name="connsiteY8" fmla="*/ 777944 h 4338987"/>
                  <a:gd name="connsiteX9" fmla="*/ 2170243 w 4202218"/>
                  <a:gd name="connsiteY9" fmla="*/ 1086554 h 4338987"/>
                  <a:gd name="connsiteX10" fmla="*/ 2215963 w 4202218"/>
                  <a:gd name="connsiteY10" fmla="*/ 1269434 h 4338987"/>
                  <a:gd name="connsiteX11" fmla="*/ 2284543 w 4202218"/>
                  <a:gd name="connsiteY11" fmla="*/ 1303724 h 4338987"/>
                  <a:gd name="connsiteX12" fmla="*/ 2330263 w 4202218"/>
                  <a:gd name="connsiteY12" fmla="*/ 1166564 h 4338987"/>
                  <a:gd name="connsiteX13" fmla="*/ 2467423 w 4202218"/>
                  <a:gd name="connsiteY13" fmla="*/ 880814 h 4338987"/>
                  <a:gd name="connsiteX14" fmla="*/ 2558863 w 4202218"/>
                  <a:gd name="connsiteY14" fmla="*/ 640784 h 4338987"/>
                  <a:gd name="connsiteX15" fmla="*/ 2616013 w 4202218"/>
                  <a:gd name="connsiteY15" fmla="*/ 537914 h 4338987"/>
                  <a:gd name="connsiteX16" fmla="*/ 2558863 w 4202218"/>
                  <a:gd name="connsiteY16" fmla="*/ 789374 h 4338987"/>
                  <a:gd name="connsiteX17" fmla="*/ 2444563 w 4202218"/>
                  <a:gd name="connsiteY17" fmla="*/ 1097984 h 4338987"/>
                  <a:gd name="connsiteX18" fmla="*/ 2375983 w 4202218"/>
                  <a:gd name="connsiteY18" fmla="*/ 1406594 h 4338987"/>
                  <a:gd name="connsiteX19" fmla="*/ 2558863 w 4202218"/>
                  <a:gd name="connsiteY19" fmla="*/ 1578044 h 4338987"/>
                  <a:gd name="connsiteX20" fmla="*/ 2878903 w 4202218"/>
                  <a:gd name="connsiteY20" fmla="*/ 1658054 h 4338987"/>
                  <a:gd name="connsiteX21" fmla="*/ 3187513 w 4202218"/>
                  <a:gd name="connsiteY21" fmla="*/ 1658054 h 4338987"/>
                  <a:gd name="connsiteX22" fmla="*/ 3370393 w 4202218"/>
                  <a:gd name="connsiteY22" fmla="*/ 1566614 h 4338987"/>
                  <a:gd name="connsiteX23" fmla="*/ 3473263 w 4202218"/>
                  <a:gd name="connsiteY23" fmla="*/ 1372304 h 4338987"/>
                  <a:gd name="connsiteX24" fmla="*/ 3461833 w 4202218"/>
                  <a:gd name="connsiteY24" fmla="*/ 1097984 h 4338987"/>
                  <a:gd name="connsiteX25" fmla="*/ 3450403 w 4202218"/>
                  <a:gd name="connsiteY25" fmla="*/ 777944 h 4338987"/>
                  <a:gd name="connsiteX26" fmla="*/ 3759013 w 4202218"/>
                  <a:gd name="connsiteY26" fmla="*/ 572204 h 4338987"/>
                  <a:gd name="connsiteX27" fmla="*/ 3999043 w 4202218"/>
                  <a:gd name="connsiteY27" fmla="*/ 92144 h 4338987"/>
                  <a:gd name="connsiteX28" fmla="*/ 4033333 w 4202218"/>
                  <a:gd name="connsiteY28" fmla="*/ 12134 h 4338987"/>
                  <a:gd name="connsiteX29" fmla="*/ 4010473 w 4202218"/>
                  <a:gd name="connsiteY29" fmla="*/ 252164 h 4338987"/>
                  <a:gd name="connsiteX30" fmla="*/ 3827593 w 4202218"/>
                  <a:gd name="connsiteY30" fmla="*/ 652214 h 4338987"/>
                  <a:gd name="connsiteX31" fmla="*/ 3644713 w 4202218"/>
                  <a:gd name="connsiteY31" fmla="*/ 789374 h 4338987"/>
                  <a:gd name="connsiteX32" fmla="*/ 3530413 w 4202218"/>
                  <a:gd name="connsiteY32" fmla="*/ 892244 h 4338987"/>
                  <a:gd name="connsiteX33" fmla="*/ 3861883 w 4202218"/>
                  <a:gd name="connsiteY33" fmla="*/ 846524 h 4338987"/>
                  <a:gd name="connsiteX34" fmla="*/ 4193353 w 4202218"/>
                  <a:gd name="connsiteY34" fmla="*/ 720794 h 4338987"/>
                  <a:gd name="connsiteX35" fmla="*/ 4079053 w 4202218"/>
                  <a:gd name="connsiteY35" fmla="*/ 892244 h 4338987"/>
                  <a:gd name="connsiteX36" fmla="*/ 3781873 w 4202218"/>
                  <a:gd name="connsiteY36" fmla="*/ 937964 h 4338987"/>
                  <a:gd name="connsiteX37" fmla="*/ 3610423 w 4202218"/>
                  <a:gd name="connsiteY37" fmla="*/ 995114 h 4338987"/>
                  <a:gd name="connsiteX38" fmla="*/ 3656143 w 4202218"/>
                  <a:gd name="connsiteY38" fmla="*/ 1235144 h 4338987"/>
                  <a:gd name="connsiteX39" fmla="*/ 3621853 w 4202218"/>
                  <a:gd name="connsiteY39" fmla="*/ 1532324 h 4338987"/>
                  <a:gd name="connsiteX40" fmla="*/ 3461833 w 4202218"/>
                  <a:gd name="connsiteY40" fmla="*/ 1726634 h 4338987"/>
                  <a:gd name="connsiteX41" fmla="*/ 3278953 w 4202218"/>
                  <a:gd name="connsiteY41" fmla="*/ 2035244 h 4338987"/>
                  <a:gd name="connsiteX42" fmla="*/ 3233233 w 4202218"/>
                  <a:gd name="connsiteY42" fmla="*/ 2309564 h 4338987"/>
                  <a:gd name="connsiteX43" fmla="*/ 3404683 w 4202218"/>
                  <a:gd name="connsiteY43" fmla="*/ 2458154 h 4338987"/>
                  <a:gd name="connsiteX44" fmla="*/ 3759013 w 4202218"/>
                  <a:gd name="connsiteY44" fmla="*/ 2663894 h 4338987"/>
                  <a:gd name="connsiteX45" fmla="*/ 4079053 w 4202218"/>
                  <a:gd name="connsiteY45" fmla="*/ 2778194 h 4338987"/>
                  <a:gd name="connsiteX46" fmla="*/ 4079053 w 4202218"/>
                  <a:gd name="connsiteY46" fmla="*/ 2881064 h 4338987"/>
                  <a:gd name="connsiteX47" fmla="*/ 3770443 w 4202218"/>
                  <a:gd name="connsiteY47" fmla="*/ 2869634 h 4338987"/>
                  <a:gd name="connsiteX48" fmla="*/ 3404683 w 4202218"/>
                  <a:gd name="connsiteY48" fmla="*/ 2732474 h 4338987"/>
                  <a:gd name="connsiteX49" fmla="*/ 3084643 w 4202218"/>
                  <a:gd name="connsiteY49" fmla="*/ 2663894 h 4338987"/>
                  <a:gd name="connsiteX50" fmla="*/ 2958913 w 4202218"/>
                  <a:gd name="connsiteY50" fmla="*/ 2698184 h 4338987"/>
                  <a:gd name="connsiteX51" fmla="*/ 2821753 w 4202218"/>
                  <a:gd name="connsiteY51" fmla="*/ 2823914 h 4338987"/>
                  <a:gd name="connsiteX52" fmla="*/ 2764603 w 4202218"/>
                  <a:gd name="connsiteY52" fmla="*/ 2995364 h 4338987"/>
                  <a:gd name="connsiteX53" fmla="*/ 2970343 w 4202218"/>
                  <a:gd name="connsiteY53" fmla="*/ 3132524 h 4338987"/>
                  <a:gd name="connsiteX54" fmla="*/ 3176083 w 4202218"/>
                  <a:gd name="connsiteY54" fmla="*/ 3269684 h 4338987"/>
                  <a:gd name="connsiteX55" fmla="*/ 3347533 w 4202218"/>
                  <a:gd name="connsiteY55" fmla="*/ 3303974 h 4338987"/>
                  <a:gd name="connsiteX56" fmla="*/ 3267523 w 4202218"/>
                  <a:gd name="connsiteY56" fmla="*/ 3395414 h 4338987"/>
                  <a:gd name="connsiteX57" fmla="*/ 3004633 w 4202218"/>
                  <a:gd name="connsiteY57" fmla="*/ 3303974 h 4338987"/>
                  <a:gd name="connsiteX58" fmla="*/ 2753173 w 4202218"/>
                  <a:gd name="connsiteY58" fmla="*/ 3189674 h 4338987"/>
                  <a:gd name="connsiteX59" fmla="*/ 2638873 w 4202218"/>
                  <a:gd name="connsiteY59" fmla="*/ 3098234 h 4338987"/>
                  <a:gd name="connsiteX60" fmla="*/ 2570293 w 4202218"/>
                  <a:gd name="connsiteY60" fmla="*/ 3109664 h 4338987"/>
                  <a:gd name="connsiteX61" fmla="*/ 2558863 w 4202218"/>
                  <a:gd name="connsiteY61" fmla="*/ 3326834 h 4338987"/>
                  <a:gd name="connsiteX62" fmla="*/ 2673163 w 4202218"/>
                  <a:gd name="connsiteY62" fmla="*/ 3555434 h 4338987"/>
                  <a:gd name="connsiteX63" fmla="*/ 2730313 w 4202218"/>
                  <a:gd name="connsiteY63" fmla="*/ 4024064 h 4338987"/>
                  <a:gd name="connsiteX64" fmla="*/ 2696023 w 4202218"/>
                  <a:gd name="connsiteY64" fmla="*/ 4184084 h 4338987"/>
                  <a:gd name="connsiteX65" fmla="*/ 2536003 w 4202218"/>
                  <a:gd name="connsiteY65" fmla="*/ 4138364 h 4338987"/>
                  <a:gd name="connsiteX66" fmla="*/ 2536003 w 4202218"/>
                  <a:gd name="connsiteY66" fmla="*/ 3909764 h 4338987"/>
                  <a:gd name="connsiteX67" fmla="*/ 2433133 w 4202218"/>
                  <a:gd name="connsiteY67" fmla="*/ 3566864 h 4338987"/>
                  <a:gd name="connsiteX68" fmla="*/ 2307403 w 4202218"/>
                  <a:gd name="connsiteY68" fmla="*/ 3166814 h 4338987"/>
                  <a:gd name="connsiteX69" fmla="*/ 2261683 w 4202218"/>
                  <a:gd name="connsiteY69" fmla="*/ 3063944 h 4338987"/>
                  <a:gd name="connsiteX70" fmla="*/ 2078803 w 4202218"/>
                  <a:gd name="connsiteY70" fmla="*/ 2949644 h 4338987"/>
                  <a:gd name="connsiteX71" fmla="*/ 1850203 w 4202218"/>
                  <a:gd name="connsiteY71" fmla="*/ 3029654 h 4338987"/>
                  <a:gd name="connsiteX72" fmla="*/ 1415863 w 4202218"/>
                  <a:gd name="connsiteY72" fmla="*/ 3361124 h 4338987"/>
                  <a:gd name="connsiteX73" fmla="*/ 1381573 w 4202218"/>
                  <a:gd name="connsiteY73" fmla="*/ 3681164 h 4338987"/>
                  <a:gd name="connsiteX74" fmla="*/ 1381573 w 4202218"/>
                  <a:gd name="connsiteY74" fmla="*/ 3989774 h 4338987"/>
                  <a:gd name="connsiteX75" fmla="*/ 1290133 w 4202218"/>
                  <a:gd name="connsiteY75" fmla="*/ 4309814 h 4338987"/>
                  <a:gd name="connsiteX76" fmla="*/ 1198693 w 4202218"/>
                  <a:gd name="connsiteY76" fmla="*/ 4298384 h 4338987"/>
                  <a:gd name="connsiteX77" fmla="*/ 1187263 w 4202218"/>
                  <a:gd name="connsiteY77" fmla="*/ 4081214 h 4338987"/>
                  <a:gd name="connsiteX78" fmla="*/ 1198693 w 4202218"/>
                  <a:gd name="connsiteY78" fmla="*/ 3909764 h 4338987"/>
                  <a:gd name="connsiteX79" fmla="*/ 970093 w 4202218"/>
                  <a:gd name="connsiteY79" fmla="*/ 3989774 h 4338987"/>
                  <a:gd name="connsiteX80" fmla="*/ 718633 w 4202218"/>
                  <a:gd name="connsiteY80" fmla="*/ 4069784 h 4338987"/>
                  <a:gd name="connsiteX81" fmla="*/ 741493 w 4202218"/>
                  <a:gd name="connsiteY81" fmla="*/ 3955484 h 4338987"/>
                  <a:gd name="connsiteX82" fmla="*/ 1130113 w 4202218"/>
                  <a:gd name="connsiteY82" fmla="*/ 3795464 h 4338987"/>
                  <a:gd name="connsiteX83" fmla="*/ 1278703 w 4202218"/>
                  <a:gd name="connsiteY83" fmla="*/ 3726884 h 4338987"/>
                  <a:gd name="connsiteX84" fmla="*/ 1221553 w 4202218"/>
                  <a:gd name="connsiteY84" fmla="*/ 3372554 h 4338987"/>
                  <a:gd name="connsiteX85" fmla="*/ 1324423 w 4202218"/>
                  <a:gd name="connsiteY85" fmla="*/ 3121094 h 4338987"/>
                  <a:gd name="connsiteX86" fmla="*/ 1393003 w 4202218"/>
                  <a:gd name="connsiteY86" fmla="*/ 3052514 h 4338987"/>
                  <a:gd name="connsiteX87" fmla="*/ 1084393 w 4202218"/>
                  <a:gd name="connsiteY87" fmla="*/ 3029654 h 4338987"/>
                  <a:gd name="connsiteX88" fmla="*/ 730063 w 4202218"/>
                  <a:gd name="connsiteY88" fmla="*/ 2961074 h 4338987"/>
                  <a:gd name="connsiteX89" fmla="*/ 375733 w 4202218"/>
                  <a:gd name="connsiteY89" fmla="*/ 3132524 h 4338987"/>
                  <a:gd name="connsiteX90" fmla="*/ 421453 w 4202218"/>
                  <a:gd name="connsiteY90" fmla="*/ 3029654 h 4338987"/>
                  <a:gd name="connsiteX91" fmla="*/ 627193 w 4202218"/>
                  <a:gd name="connsiteY91" fmla="*/ 2926784 h 4338987"/>
                  <a:gd name="connsiteX92" fmla="*/ 810073 w 4202218"/>
                  <a:gd name="connsiteY92" fmla="*/ 2755334 h 4338987"/>
                  <a:gd name="connsiteX93" fmla="*/ 1152973 w 4202218"/>
                  <a:gd name="connsiteY93" fmla="*/ 2778194 h 4338987"/>
                  <a:gd name="connsiteX94" fmla="*/ 1461583 w 4202218"/>
                  <a:gd name="connsiteY94" fmla="*/ 2823914 h 4338987"/>
                  <a:gd name="connsiteX95" fmla="*/ 1953073 w 4202218"/>
                  <a:gd name="connsiteY95" fmla="*/ 2663894 h 4338987"/>
                  <a:gd name="connsiteX96" fmla="*/ 1701613 w 4202218"/>
                  <a:gd name="connsiteY96" fmla="*/ 2263844 h 4338987"/>
                  <a:gd name="connsiteX97" fmla="*/ 1690183 w 4202218"/>
                  <a:gd name="connsiteY97" fmla="*/ 1966664 h 4338987"/>
                  <a:gd name="connsiteX98" fmla="*/ 1381991 w 4202218"/>
                  <a:gd name="connsiteY98" fmla="*/ 1841930 h 4338987"/>
                  <a:gd name="connsiteX99" fmla="*/ 1095823 w 4202218"/>
                  <a:gd name="connsiteY99" fmla="*/ 1715204 h 4338987"/>
                  <a:gd name="connsiteX100" fmla="*/ 746507 w 4202218"/>
                  <a:gd name="connsiteY100" fmla="*/ 1626741 h 4338987"/>
                  <a:gd name="connsiteX101" fmla="*/ 352873 w 4202218"/>
                  <a:gd name="connsiteY101" fmla="*/ 1726634 h 4338987"/>
                  <a:gd name="connsiteX102" fmla="*/ 113171 w 4202218"/>
                  <a:gd name="connsiteY102" fmla="*/ 1763908 h 4338987"/>
                  <a:gd name="connsiteX103" fmla="*/ 9973 w 4202218"/>
                  <a:gd name="connsiteY103" fmla="*/ 1738064 h 4338987"/>
                  <a:gd name="connsiteX104" fmla="*/ 348516 w 4202218"/>
                  <a:gd name="connsiteY104" fmla="*/ 1644138 h 4338987"/>
                  <a:gd name="connsiteX105" fmla="*/ 653097 w 4202218"/>
                  <a:gd name="connsiteY105" fmla="*/ 1544246 h 4338987"/>
                  <a:gd name="connsiteX106" fmla="*/ 1072963 w 4202218"/>
                  <a:gd name="connsiteY106" fmla="*/ 1612334 h 4338987"/>
                  <a:gd name="connsiteX107" fmla="*/ 1244413 w 4202218"/>
                  <a:gd name="connsiteY107" fmla="*/ 1658054 h 4338987"/>
                  <a:gd name="connsiteX108" fmla="*/ 1205766 w 4202218"/>
                  <a:gd name="connsiteY108" fmla="*/ 1452314 h 4338987"/>
                  <a:gd name="connsiteX109" fmla="*/ 1046313 w 4202218"/>
                  <a:gd name="connsiteY109" fmla="*/ 815735 h 4338987"/>
                  <a:gd name="connsiteX110" fmla="*/ 1221553 w 4202218"/>
                  <a:gd name="connsiteY110" fmla="*/ 1212284 h 4338987"/>
                  <a:gd name="connsiteX0" fmla="*/ 1221553 w 4202218"/>
                  <a:gd name="connsiteY0" fmla="*/ 1212284 h 4338987"/>
                  <a:gd name="connsiteX1" fmla="*/ 1343911 w 4202218"/>
                  <a:gd name="connsiteY1" fmla="*/ 1560154 h 4338987"/>
                  <a:gd name="connsiteX2" fmla="*/ 1553023 w 4202218"/>
                  <a:gd name="connsiteY2" fmla="*/ 1658054 h 4338987"/>
                  <a:gd name="connsiteX3" fmla="*/ 1907353 w 4202218"/>
                  <a:gd name="connsiteY3" fmla="*/ 1680914 h 4338987"/>
                  <a:gd name="connsiteX4" fmla="*/ 2021653 w 4202218"/>
                  <a:gd name="connsiteY4" fmla="*/ 1543754 h 4338987"/>
                  <a:gd name="connsiteX5" fmla="*/ 2124523 w 4202218"/>
                  <a:gd name="connsiteY5" fmla="*/ 1292294 h 4338987"/>
                  <a:gd name="connsiteX6" fmla="*/ 2124523 w 4202218"/>
                  <a:gd name="connsiteY6" fmla="*/ 1120844 h 4338987"/>
                  <a:gd name="connsiteX7" fmla="*/ 2068029 w 4202218"/>
                  <a:gd name="connsiteY7" fmla="*/ 825651 h 4338987"/>
                  <a:gd name="connsiteX8" fmla="*/ 2078803 w 4202218"/>
                  <a:gd name="connsiteY8" fmla="*/ 777944 h 4338987"/>
                  <a:gd name="connsiteX9" fmla="*/ 2170243 w 4202218"/>
                  <a:gd name="connsiteY9" fmla="*/ 1086554 h 4338987"/>
                  <a:gd name="connsiteX10" fmla="*/ 2215963 w 4202218"/>
                  <a:gd name="connsiteY10" fmla="*/ 1269434 h 4338987"/>
                  <a:gd name="connsiteX11" fmla="*/ 2284543 w 4202218"/>
                  <a:gd name="connsiteY11" fmla="*/ 1303724 h 4338987"/>
                  <a:gd name="connsiteX12" fmla="*/ 2330263 w 4202218"/>
                  <a:gd name="connsiteY12" fmla="*/ 1166564 h 4338987"/>
                  <a:gd name="connsiteX13" fmla="*/ 2467423 w 4202218"/>
                  <a:gd name="connsiteY13" fmla="*/ 880814 h 4338987"/>
                  <a:gd name="connsiteX14" fmla="*/ 2558863 w 4202218"/>
                  <a:gd name="connsiteY14" fmla="*/ 640784 h 4338987"/>
                  <a:gd name="connsiteX15" fmla="*/ 2616013 w 4202218"/>
                  <a:gd name="connsiteY15" fmla="*/ 537914 h 4338987"/>
                  <a:gd name="connsiteX16" fmla="*/ 2558863 w 4202218"/>
                  <a:gd name="connsiteY16" fmla="*/ 789374 h 4338987"/>
                  <a:gd name="connsiteX17" fmla="*/ 2444563 w 4202218"/>
                  <a:gd name="connsiteY17" fmla="*/ 1097984 h 4338987"/>
                  <a:gd name="connsiteX18" fmla="*/ 2375983 w 4202218"/>
                  <a:gd name="connsiteY18" fmla="*/ 1406594 h 4338987"/>
                  <a:gd name="connsiteX19" fmla="*/ 2558863 w 4202218"/>
                  <a:gd name="connsiteY19" fmla="*/ 1578044 h 4338987"/>
                  <a:gd name="connsiteX20" fmla="*/ 2878903 w 4202218"/>
                  <a:gd name="connsiteY20" fmla="*/ 1658054 h 4338987"/>
                  <a:gd name="connsiteX21" fmla="*/ 3187513 w 4202218"/>
                  <a:gd name="connsiteY21" fmla="*/ 1658054 h 4338987"/>
                  <a:gd name="connsiteX22" fmla="*/ 3370393 w 4202218"/>
                  <a:gd name="connsiteY22" fmla="*/ 1566614 h 4338987"/>
                  <a:gd name="connsiteX23" fmla="*/ 3473263 w 4202218"/>
                  <a:gd name="connsiteY23" fmla="*/ 1372304 h 4338987"/>
                  <a:gd name="connsiteX24" fmla="*/ 3461833 w 4202218"/>
                  <a:gd name="connsiteY24" fmla="*/ 1097984 h 4338987"/>
                  <a:gd name="connsiteX25" fmla="*/ 3450403 w 4202218"/>
                  <a:gd name="connsiteY25" fmla="*/ 777944 h 4338987"/>
                  <a:gd name="connsiteX26" fmla="*/ 3759013 w 4202218"/>
                  <a:gd name="connsiteY26" fmla="*/ 572204 h 4338987"/>
                  <a:gd name="connsiteX27" fmla="*/ 3999043 w 4202218"/>
                  <a:gd name="connsiteY27" fmla="*/ 92144 h 4338987"/>
                  <a:gd name="connsiteX28" fmla="*/ 4033333 w 4202218"/>
                  <a:gd name="connsiteY28" fmla="*/ 12134 h 4338987"/>
                  <a:gd name="connsiteX29" fmla="*/ 4010473 w 4202218"/>
                  <a:gd name="connsiteY29" fmla="*/ 252164 h 4338987"/>
                  <a:gd name="connsiteX30" fmla="*/ 3827593 w 4202218"/>
                  <a:gd name="connsiteY30" fmla="*/ 652214 h 4338987"/>
                  <a:gd name="connsiteX31" fmla="*/ 3644713 w 4202218"/>
                  <a:gd name="connsiteY31" fmla="*/ 789374 h 4338987"/>
                  <a:gd name="connsiteX32" fmla="*/ 3530413 w 4202218"/>
                  <a:gd name="connsiteY32" fmla="*/ 892244 h 4338987"/>
                  <a:gd name="connsiteX33" fmla="*/ 3861883 w 4202218"/>
                  <a:gd name="connsiteY33" fmla="*/ 846524 h 4338987"/>
                  <a:gd name="connsiteX34" fmla="*/ 4193353 w 4202218"/>
                  <a:gd name="connsiteY34" fmla="*/ 720794 h 4338987"/>
                  <a:gd name="connsiteX35" fmla="*/ 4079053 w 4202218"/>
                  <a:gd name="connsiteY35" fmla="*/ 892244 h 4338987"/>
                  <a:gd name="connsiteX36" fmla="*/ 3781873 w 4202218"/>
                  <a:gd name="connsiteY36" fmla="*/ 937964 h 4338987"/>
                  <a:gd name="connsiteX37" fmla="*/ 3658531 w 4202218"/>
                  <a:gd name="connsiteY37" fmla="*/ 1093504 h 4338987"/>
                  <a:gd name="connsiteX38" fmla="*/ 3656143 w 4202218"/>
                  <a:gd name="connsiteY38" fmla="*/ 1235144 h 4338987"/>
                  <a:gd name="connsiteX39" fmla="*/ 3621853 w 4202218"/>
                  <a:gd name="connsiteY39" fmla="*/ 1532324 h 4338987"/>
                  <a:gd name="connsiteX40" fmla="*/ 3461833 w 4202218"/>
                  <a:gd name="connsiteY40" fmla="*/ 1726634 h 4338987"/>
                  <a:gd name="connsiteX41" fmla="*/ 3278953 w 4202218"/>
                  <a:gd name="connsiteY41" fmla="*/ 2035244 h 4338987"/>
                  <a:gd name="connsiteX42" fmla="*/ 3233233 w 4202218"/>
                  <a:gd name="connsiteY42" fmla="*/ 2309564 h 4338987"/>
                  <a:gd name="connsiteX43" fmla="*/ 3404683 w 4202218"/>
                  <a:gd name="connsiteY43" fmla="*/ 2458154 h 4338987"/>
                  <a:gd name="connsiteX44" fmla="*/ 3759013 w 4202218"/>
                  <a:gd name="connsiteY44" fmla="*/ 2663894 h 4338987"/>
                  <a:gd name="connsiteX45" fmla="*/ 4079053 w 4202218"/>
                  <a:gd name="connsiteY45" fmla="*/ 2778194 h 4338987"/>
                  <a:gd name="connsiteX46" fmla="*/ 4079053 w 4202218"/>
                  <a:gd name="connsiteY46" fmla="*/ 2881064 h 4338987"/>
                  <a:gd name="connsiteX47" fmla="*/ 3770443 w 4202218"/>
                  <a:gd name="connsiteY47" fmla="*/ 2869634 h 4338987"/>
                  <a:gd name="connsiteX48" fmla="*/ 3404683 w 4202218"/>
                  <a:gd name="connsiteY48" fmla="*/ 2732474 h 4338987"/>
                  <a:gd name="connsiteX49" fmla="*/ 3084643 w 4202218"/>
                  <a:gd name="connsiteY49" fmla="*/ 2663894 h 4338987"/>
                  <a:gd name="connsiteX50" fmla="*/ 2958913 w 4202218"/>
                  <a:gd name="connsiteY50" fmla="*/ 2698184 h 4338987"/>
                  <a:gd name="connsiteX51" fmla="*/ 2821753 w 4202218"/>
                  <a:gd name="connsiteY51" fmla="*/ 2823914 h 4338987"/>
                  <a:gd name="connsiteX52" fmla="*/ 2764603 w 4202218"/>
                  <a:gd name="connsiteY52" fmla="*/ 2995364 h 4338987"/>
                  <a:gd name="connsiteX53" fmla="*/ 2970343 w 4202218"/>
                  <a:gd name="connsiteY53" fmla="*/ 3132524 h 4338987"/>
                  <a:gd name="connsiteX54" fmla="*/ 3176083 w 4202218"/>
                  <a:gd name="connsiteY54" fmla="*/ 3269684 h 4338987"/>
                  <a:gd name="connsiteX55" fmla="*/ 3347533 w 4202218"/>
                  <a:gd name="connsiteY55" fmla="*/ 3303974 h 4338987"/>
                  <a:gd name="connsiteX56" fmla="*/ 3267523 w 4202218"/>
                  <a:gd name="connsiteY56" fmla="*/ 3395414 h 4338987"/>
                  <a:gd name="connsiteX57" fmla="*/ 3004633 w 4202218"/>
                  <a:gd name="connsiteY57" fmla="*/ 3303974 h 4338987"/>
                  <a:gd name="connsiteX58" fmla="*/ 2753173 w 4202218"/>
                  <a:gd name="connsiteY58" fmla="*/ 3189674 h 4338987"/>
                  <a:gd name="connsiteX59" fmla="*/ 2638873 w 4202218"/>
                  <a:gd name="connsiteY59" fmla="*/ 3098234 h 4338987"/>
                  <a:gd name="connsiteX60" fmla="*/ 2570293 w 4202218"/>
                  <a:gd name="connsiteY60" fmla="*/ 3109664 h 4338987"/>
                  <a:gd name="connsiteX61" fmla="*/ 2558863 w 4202218"/>
                  <a:gd name="connsiteY61" fmla="*/ 3326834 h 4338987"/>
                  <a:gd name="connsiteX62" fmla="*/ 2673163 w 4202218"/>
                  <a:gd name="connsiteY62" fmla="*/ 3555434 h 4338987"/>
                  <a:gd name="connsiteX63" fmla="*/ 2730313 w 4202218"/>
                  <a:gd name="connsiteY63" fmla="*/ 4024064 h 4338987"/>
                  <a:gd name="connsiteX64" fmla="*/ 2696023 w 4202218"/>
                  <a:gd name="connsiteY64" fmla="*/ 4184084 h 4338987"/>
                  <a:gd name="connsiteX65" fmla="*/ 2536003 w 4202218"/>
                  <a:gd name="connsiteY65" fmla="*/ 4138364 h 4338987"/>
                  <a:gd name="connsiteX66" fmla="*/ 2536003 w 4202218"/>
                  <a:gd name="connsiteY66" fmla="*/ 3909764 h 4338987"/>
                  <a:gd name="connsiteX67" fmla="*/ 2433133 w 4202218"/>
                  <a:gd name="connsiteY67" fmla="*/ 3566864 h 4338987"/>
                  <a:gd name="connsiteX68" fmla="*/ 2307403 w 4202218"/>
                  <a:gd name="connsiteY68" fmla="*/ 3166814 h 4338987"/>
                  <a:gd name="connsiteX69" fmla="*/ 2261683 w 4202218"/>
                  <a:gd name="connsiteY69" fmla="*/ 3063944 h 4338987"/>
                  <a:gd name="connsiteX70" fmla="*/ 2078803 w 4202218"/>
                  <a:gd name="connsiteY70" fmla="*/ 2949644 h 4338987"/>
                  <a:gd name="connsiteX71" fmla="*/ 1850203 w 4202218"/>
                  <a:gd name="connsiteY71" fmla="*/ 3029654 h 4338987"/>
                  <a:gd name="connsiteX72" fmla="*/ 1415863 w 4202218"/>
                  <a:gd name="connsiteY72" fmla="*/ 3361124 h 4338987"/>
                  <a:gd name="connsiteX73" fmla="*/ 1381573 w 4202218"/>
                  <a:gd name="connsiteY73" fmla="*/ 3681164 h 4338987"/>
                  <a:gd name="connsiteX74" fmla="*/ 1381573 w 4202218"/>
                  <a:gd name="connsiteY74" fmla="*/ 3989774 h 4338987"/>
                  <a:gd name="connsiteX75" fmla="*/ 1290133 w 4202218"/>
                  <a:gd name="connsiteY75" fmla="*/ 4309814 h 4338987"/>
                  <a:gd name="connsiteX76" fmla="*/ 1198693 w 4202218"/>
                  <a:gd name="connsiteY76" fmla="*/ 4298384 h 4338987"/>
                  <a:gd name="connsiteX77" fmla="*/ 1187263 w 4202218"/>
                  <a:gd name="connsiteY77" fmla="*/ 4081214 h 4338987"/>
                  <a:gd name="connsiteX78" fmla="*/ 1198693 w 4202218"/>
                  <a:gd name="connsiteY78" fmla="*/ 3909764 h 4338987"/>
                  <a:gd name="connsiteX79" fmla="*/ 970093 w 4202218"/>
                  <a:gd name="connsiteY79" fmla="*/ 3989774 h 4338987"/>
                  <a:gd name="connsiteX80" fmla="*/ 718633 w 4202218"/>
                  <a:gd name="connsiteY80" fmla="*/ 4069784 h 4338987"/>
                  <a:gd name="connsiteX81" fmla="*/ 741493 w 4202218"/>
                  <a:gd name="connsiteY81" fmla="*/ 3955484 h 4338987"/>
                  <a:gd name="connsiteX82" fmla="*/ 1130113 w 4202218"/>
                  <a:gd name="connsiteY82" fmla="*/ 3795464 h 4338987"/>
                  <a:gd name="connsiteX83" fmla="*/ 1278703 w 4202218"/>
                  <a:gd name="connsiteY83" fmla="*/ 3726884 h 4338987"/>
                  <a:gd name="connsiteX84" fmla="*/ 1221553 w 4202218"/>
                  <a:gd name="connsiteY84" fmla="*/ 3372554 h 4338987"/>
                  <a:gd name="connsiteX85" fmla="*/ 1324423 w 4202218"/>
                  <a:gd name="connsiteY85" fmla="*/ 3121094 h 4338987"/>
                  <a:gd name="connsiteX86" fmla="*/ 1393003 w 4202218"/>
                  <a:gd name="connsiteY86" fmla="*/ 3052514 h 4338987"/>
                  <a:gd name="connsiteX87" fmla="*/ 1084393 w 4202218"/>
                  <a:gd name="connsiteY87" fmla="*/ 3029654 h 4338987"/>
                  <a:gd name="connsiteX88" fmla="*/ 730063 w 4202218"/>
                  <a:gd name="connsiteY88" fmla="*/ 2961074 h 4338987"/>
                  <a:gd name="connsiteX89" fmla="*/ 375733 w 4202218"/>
                  <a:gd name="connsiteY89" fmla="*/ 3132524 h 4338987"/>
                  <a:gd name="connsiteX90" fmla="*/ 421453 w 4202218"/>
                  <a:gd name="connsiteY90" fmla="*/ 3029654 h 4338987"/>
                  <a:gd name="connsiteX91" fmla="*/ 627193 w 4202218"/>
                  <a:gd name="connsiteY91" fmla="*/ 2926784 h 4338987"/>
                  <a:gd name="connsiteX92" fmla="*/ 810073 w 4202218"/>
                  <a:gd name="connsiteY92" fmla="*/ 2755334 h 4338987"/>
                  <a:gd name="connsiteX93" fmla="*/ 1152973 w 4202218"/>
                  <a:gd name="connsiteY93" fmla="*/ 2778194 h 4338987"/>
                  <a:gd name="connsiteX94" fmla="*/ 1461583 w 4202218"/>
                  <a:gd name="connsiteY94" fmla="*/ 2823914 h 4338987"/>
                  <a:gd name="connsiteX95" fmla="*/ 1953073 w 4202218"/>
                  <a:gd name="connsiteY95" fmla="*/ 2663894 h 4338987"/>
                  <a:gd name="connsiteX96" fmla="*/ 1701613 w 4202218"/>
                  <a:gd name="connsiteY96" fmla="*/ 2263844 h 4338987"/>
                  <a:gd name="connsiteX97" fmla="*/ 1690183 w 4202218"/>
                  <a:gd name="connsiteY97" fmla="*/ 1966664 h 4338987"/>
                  <a:gd name="connsiteX98" fmla="*/ 1381991 w 4202218"/>
                  <a:gd name="connsiteY98" fmla="*/ 1841930 h 4338987"/>
                  <a:gd name="connsiteX99" fmla="*/ 1095823 w 4202218"/>
                  <a:gd name="connsiteY99" fmla="*/ 1715204 h 4338987"/>
                  <a:gd name="connsiteX100" fmla="*/ 746507 w 4202218"/>
                  <a:gd name="connsiteY100" fmla="*/ 1626741 h 4338987"/>
                  <a:gd name="connsiteX101" fmla="*/ 352873 w 4202218"/>
                  <a:gd name="connsiteY101" fmla="*/ 1726634 h 4338987"/>
                  <a:gd name="connsiteX102" fmla="*/ 113171 w 4202218"/>
                  <a:gd name="connsiteY102" fmla="*/ 1763908 h 4338987"/>
                  <a:gd name="connsiteX103" fmla="*/ 9973 w 4202218"/>
                  <a:gd name="connsiteY103" fmla="*/ 1738064 h 4338987"/>
                  <a:gd name="connsiteX104" fmla="*/ 348516 w 4202218"/>
                  <a:gd name="connsiteY104" fmla="*/ 1644138 h 4338987"/>
                  <a:gd name="connsiteX105" fmla="*/ 653097 w 4202218"/>
                  <a:gd name="connsiteY105" fmla="*/ 1544246 h 4338987"/>
                  <a:gd name="connsiteX106" fmla="*/ 1072963 w 4202218"/>
                  <a:gd name="connsiteY106" fmla="*/ 1612334 h 4338987"/>
                  <a:gd name="connsiteX107" fmla="*/ 1244413 w 4202218"/>
                  <a:gd name="connsiteY107" fmla="*/ 1658054 h 4338987"/>
                  <a:gd name="connsiteX108" fmla="*/ 1205766 w 4202218"/>
                  <a:gd name="connsiteY108" fmla="*/ 1452314 h 4338987"/>
                  <a:gd name="connsiteX109" fmla="*/ 1046313 w 4202218"/>
                  <a:gd name="connsiteY109" fmla="*/ 815735 h 4338987"/>
                  <a:gd name="connsiteX110" fmla="*/ 1221553 w 4202218"/>
                  <a:gd name="connsiteY110" fmla="*/ 1212284 h 4338987"/>
                  <a:gd name="connsiteX0" fmla="*/ 1221553 w 4202218"/>
                  <a:gd name="connsiteY0" fmla="*/ 1212284 h 4338987"/>
                  <a:gd name="connsiteX1" fmla="*/ 1343911 w 4202218"/>
                  <a:gd name="connsiteY1" fmla="*/ 1560154 h 4338987"/>
                  <a:gd name="connsiteX2" fmla="*/ 1553023 w 4202218"/>
                  <a:gd name="connsiteY2" fmla="*/ 1658054 h 4338987"/>
                  <a:gd name="connsiteX3" fmla="*/ 1907353 w 4202218"/>
                  <a:gd name="connsiteY3" fmla="*/ 1680914 h 4338987"/>
                  <a:gd name="connsiteX4" fmla="*/ 2021653 w 4202218"/>
                  <a:gd name="connsiteY4" fmla="*/ 1543754 h 4338987"/>
                  <a:gd name="connsiteX5" fmla="*/ 2124523 w 4202218"/>
                  <a:gd name="connsiteY5" fmla="*/ 1292294 h 4338987"/>
                  <a:gd name="connsiteX6" fmla="*/ 2124523 w 4202218"/>
                  <a:gd name="connsiteY6" fmla="*/ 1120844 h 4338987"/>
                  <a:gd name="connsiteX7" fmla="*/ 2068029 w 4202218"/>
                  <a:gd name="connsiteY7" fmla="*/ 825651 h 4338987"/>
                  <a:gd name="connsiteX8" fmla="*/ 2078803 w 4202218"/>
                  <a:gd name="connsiteY8" fmla="*/ 777944 h 4338987"/>
                  <a:gd name="connsiteX9" fmla="*/ 2170243 w 4202218"/>
                  <a:gd name="connsiteY9" fmla="*/ 1086554 h 4338987"/>
                  <a:gd name="connsiteX10" fmla="*/ 2215963 w 4202218"/>
                  <a:gd name="connsiteY10" fmla="*/ 1269434 h 4338987"/>
                  <a:gd name="connsiteX11" fmla="*/ 2284543 w 4202218"/>
                  <a:gd name="connsiteY11" fmla="*/ 1303724 h 4338987"/>
                  <a:gd name="connsiteX12" fmla="*/ 2330263 w 4202218"/>
                  <a:gd name="connsiteY12" fmla="*/ 1166564 h 4338987"/>
                  <a:gd name="connsiteX13" fmla="*/ 2467423 w 4202218"/>
                  <a:gd name="connsiteY13" fmla="*/ 880814 h 4338987"/>
                  <a:gd name="connsiteX14" fmla="*/ 2558863 w 4202218"/>
                  <a:gd name="connsiteY14" fmla="*/ 640784 h 4338987"/>
                  <a:gd name="connsiteX15" fmla="*/ 2616013 w 4202218"/>
                  <a:gd name="connsiteY15" fmla="*/ 537914 h 4338987"/>
                  <a:gd name="connsiteX16" fmla="*/ 2558863 w 4202218"/>
                  <a:gd name="connsiteY16" fmla="*/ 789374 h 4338987"/>
                  <a:gd name="connsiteX17" fmla="*/ 2444563 w 4202218"/>
                  <a:gd name="connsiteY17" fmla="*/ 1097984 h 4338987"/>
                  <a:gd name="connsiteX18" fmla="*/ 2375983 w 4202218"/>
                  <a:gd name="connsiteY18" fmla="*/ 1406594 h 4338987"/>
                  <a:gd name="connsiteX19" fmla="*/ 2558863 w 4202218"/>
                  <a:gd name="connsiteY19" fmla="*/ 1578044 h 4338987"/>
                  <a:gd name="connsiteX20" fmla="*/ 2878903 w 4202218"/>
                  <a:gd name="connsiteY20" fmla="*/ 1658054 h 4338987"/>
                  <a:gd name="connsiteX21" fmla="*/ 3187513 w 4202218"/>
                  <a:gd name="connsiteY21" fmla="*/ 1658054 h 4338987"/>
                  <a:gd name="connsiteX22" fmla="*/ 3370393 w 4202218"/>
                  <a:gd name="connsiteY22" fmla="*/ 1566614 h 4338987"/>
                  <a:gd name="connsiteX23" fmla="*/ 3473263 w 4202218"/>
                  <a:gd name="connsiteY23" fmla="*/ 1372304 h 4338987"/>
                  <a:gd name="connsiteX24" fmla="*/ 3461833 w 4202218"/>
                  <a:gd name="connsiteY24" fmla="*/ 1097984 h 4338987"/>
                  <a:gd name="connsiteX25" fmla="*/ 3450403 w 4202218"/>
                  <a:gd name="connsiteY25" fmla="*/ 777944 h 4338987"/>
                  <a:gd name="connsiteX26" fmla="*/ 3759013 w 4202218"/>
                  <a:gd name="connsiteY26" fmla="*/ 572204 h 4338987"/>
                  <a:gd name="connsiteX27" fmla="*/ 3999043 w 4202218"/>
                  <a:gd name="connsiteY27" fmla="*/ 92144 h 4338987"/>
                  <a:gd name="connsiteX28" fmla="*/ 4033333 w 4202218"/>
                  <a:gd name="connsiteY28" fmla="*/ 12134 h 4338987"/>
                  <a:gd name="connsiteX29" fmla="*/ 4010473 w 4202218"/>
                  <a:gd name="connsiteY29" fmla="*/ 252164 h 4338987"/>
                  <a:gd name="connsiteX30" fmla="*/ 3827593 w 4202218"/>
                  <a:gd name="connsiteY30" fmla="*/ 652214 h 4338987"/>
                  <a:gd name="connsiteX31" fmla="*/ 3644713 w 4202218"/>
                  <a:gd name="connsiteY31" fmla="*/ 789374 h 4338987"/>
                  <a:gd name="connsiteX32" fmla="*/ 3563719 w 4202218"/>
                  <a:gd name="connsiteY32" fmla="*/ 977218 h 4338987"/>
                  <a:gd name="connsiteX33" fmla="*/ 3861883 w 4202218"/>
                  <a:gd name="connsiteY33" fmla="*/ 846524 h 4338987"/>
                  <a:gd name="connsiteX34" fmla="*/ 4193353 w 4202218"/>
                  <a:gd name="connsiteY34" fmla="*/ 720794 h 4338987"/>
                  <a:gd name="connsiteX35" fmla="*/ 4079053 w 4202218"/>
                  <a:gd name="connsiteY35" fmla="*/ 892244 h 4338987"/>
                  <a:gd name="connsiteX36" fmla="*/ 3781873 w 4202218"/>
                  <a:gd name="connsiteY36" fmla="*/ 937964 h 4338987"/>
                  <a:gd name="connsiteX37" fmla="*/ 3658531 w 4202218"/>
                  <a:gd name="connsiteY37" fmla="*/ 1093504 h 4338987"/>
                  <a:gd name="connsiteX38" fmla="*/ 3656143 w 4202218"/>
                  <a:gd name="connsiteY38" fmla="*/ 1235144 h 4338987"/>
                  <a:gd name="connsiteX39" fmla="*/ 3621853 w 4202218"/>
                  <a:gd name="connsiteY39" fmla="*/ 1532324 h 4338987"/>
                  <a:gd name="connsiteX40" fmla="*/ 3461833 w 4202218"/>
                  <a:gd name="connsiteY40" fmla="*/ 1726634 h 4338987"/>
                  <a:gd name="connsiteX41" fmla="*/ 3278953 w 4202218"/>
                  <a:gd name="connsiteY41" fmla="*/ 2035244 h 4338987"/>
                  <a:gd name="connsiteX42" fmla="*/ 3233233 w 4202218"/>
                  <a:gd name="connsiteY42" fmla="*/ 2309564 h 4338987"/>
                  <a:gd name="connsiteX43" fmla="*/ 3404683 w 4202218"/>
                  <a:gd name="connsiteY43" fmla="*/ 2458154 h 4338987"/>
                  <a:gd name="connsiteX44" fmla="*/ 3759013 w 4202218"/>
                  <a:gd name="connsiteY44" fmla="*/ 2663894 h 4338987"/>
                  <a:gd name="connsiteX45" fmla="*/ 4079053 w 4202218"/>
                  <a:gd name="connsiteY45" fmla="*/ 2778194 h 4338987"/>
                  <a:gd name="connsiteX46" fmla="*/ 4079053 w 4202218"/>
                  <a:gd name="connsiteY46" fmla="*/ 2881064 h 4338987"/>
                  <a:gd name="connsiteX47" fmla="*/ 3770443 w 4202218"/>
                  <a:gd name="connsiteY47" fmla="*/ 2869634 h 4338987"/>
                  <a:gd name="connsiteX48" fmla="*/ 3404683 w 4202218"/>
                  <a:gd name="connsiteY48" fmla="*/ 2732474 h 4338987"/>
                  <a:gd name="connsiteX49" fmla="*/ 3084643 w 4202218"/>
                  <a:gd name="connsiteY49" fmla="*/ 2663894 h 4338987"/>
                  <a:gd name="connsiteX50" fmla="*/ 2958913 w 4202218"/>
                  <a:gd name="connsiteY50" fmla="*/ 2698184 h 4338987"/>
                  <a:gd name="connsiteX51" fmla="*/ 2821753 w 4202218"/>
                  <a:gd name="connsiteY51" fmla="*/ 2823914 h 4338987"/>
                  <a:gd name="connsiteX52" fmla="*/ 2764603 w 4202218"/>
                  <a:gd name="connsiteY52" fmla="*/ 2995364 h 4338987"/>
                  <a:gd name="connsiteX53" fmla="*/ 2970343 w 4202218"/>
                  <a:gd name="connsiteY53" fmla="*/ 3132524 h 4338987"/>
                  <a:gd name="connsiteX54" fmla="*/ 3176083 w 4202218"/>
                  <a:gd name="connsiteY54" fmla="*/ 3269684 h 4338987"/>
                  <a:gd name="connsiteX55" fmla="*/ 3347533 w 4202218"/>
                  <a:gd name="connsiteY55" fmla="*/ 3303974 h 4338987"/>
                  <a:gd name="connsiteX56" fmla="*/ 3267523 w 4202218"/>
                  <a:gd name="connsiteY56" fmla="*/ 3395414 h 4338987"/>
                  <a:gd name="connsiteX57" fmla="*/ 3004633 w 4202218"/>
                  <a:gd name="connsiteY57" fmla="*/ 3303974 h 4338987"/>
                  <a:gd name="connsiteX58" fmla="*/ 2753173 w 4202218"/>
                  <a:gd name="connsiteY58" fmla="*/ 3189674 h 4338987"/>
                  <a:gd name="connsiteX59" fmla="*/ 2638873 w 4202218"/>
                  <a:gd name="connsiteY59" fmla="*/ 3098234 h 4338987"/>
                  <a:gd name="connsiteX60" fmla="*/ 2570293 w 4202218"/>
                  <a:gd name="connsiteY60" fmla="*/ 3109664 h 4338987"/>
                  <a:gd name="connsiteX61" fmla="*/ 2558863 w 4202218"/>
                  <a:gd name="connsiteY61" fmla="*/ 3326834 h 4338987"/>
                  <a:gd name="connsiteX62" fmla="*/ 2673163 w 4202218"/>
                  <a:gd name="connsiteY62" fmla="*/ 3555434 h 4338987"/>
                  <a:gd name="connsiteX63" fmla="*/ 2730313 w 4202218"/>
                  <a:gd name="connsiteY63" fmla="*/ 4024064 h 4338987"/>
                  <a:gd name="connsiteX64" fmla="*/ 2696023 w 4202218"/>
                  <a:gd name="connsiteY64" fmla="*/ 4184084 h 4338987"/>
                  <a:gd name="connsiteX65" fmla="*/ 2536003 w 4202218"/>
                  <a:gd name="connsiteY65" fmla="*/ 4138364 h 4338987"/>
                  <a:gd name="connsiteX66" fmla="*/ 2536003 w 4202218"/>
                  <a:gd name="connsiteY66" fmla="*/ 3909764 h 4338987"/>
                  <a:gd name="connsiteX67" fmla="*/ 2433133 w 4202218"/>
                  <a:gd name="connsiteY67" fmla="*/ 3566864 h 4338987"/>
                  <a:gd name="connsiteX68" fmla="*/ 2307403 w 4202218"/>
                  <a:gd name="connsiteY68" fmla="*/ 3166814 h 4338987"/>
                  <a:gd name="connsiteX69" fmla="*/ 2261683 w 4202218"/>
                  <a:gd name="connsiteY69" fmla="*/ 3063944 h 4338987"/>
                  <a:gd name="connsiteX70" fmla="*/ 2078803 w 4202218"/>
                  <a:gd name="connsiteY70" fmla="*/ 2949644 h 4338987"/>
                  <a:gd name="connsiteX71" fmla="*/ 1850203 w 4202218"/>
                  <a:gd name="connsiteY71" fmla="*/ 3029654 h 4338987"/>
                  <a:gd name="connsiteX72" fmla="*/ 1415863 w 4202218"/>
                  <a:gd name="connsiteY72" fmla="*/ 3361124 h 4338987"/>
                  <a:gd name="connsiteX73" fmla="*/ 1381573 w 4202218"/>
                  <a:gd name="connsiteY73" fmla="*/ 3681164 h 4338987"/>
                  <a:gd name="connsiteX74" fmla="*/ 1381573 w 4202218"/>
                  <a:gd name="connsiteY74" fmla="*/ 3989774 h 4338987"/>
                  <a:gd name="connsiteX75" fmla="*/ 1290133 w 4202218"/>
                  <a:gd name="connsiteY75" fmla="*/ 4309814 h 4338987"/>
                  <a:gd name="connsiteX76" fmla="*/ 1198693 w 4202218"/>
                  <a:gd name="connsiteY76" fmla="*/ 4298384 h 4338987"/>
                  <a:gd name="connsiteX77" fmla="*/ 1187263 w 4202218"/>
                  <a:gd name="connsiteY77" fmla="*/ 4081214 h 4338987"/>
                  <a:gd name="connsiteX78" fmla="*/ 1198693 w 4202218"/>
                  <a:gd name="connsiteY78" fmla="*/ 3909764 h 4338987"/>
                  <a:gd name="connsiteX79" fmla="*/ 970093 w 4202218"/>
                  <a:gd name="connsiteY79" fmla="*/ 3989774 h 4338987"/>
                  <a:gd name="connsiteX80" fmla="*/ 718633 w 4202218"/>
                  <a:gd name="connsiteY80" fmla="*/ 4069784 h 4338987"/>
                  <a:gd name="connsiteX81" fmla="*/ 741493 w 4202218"/>
                  <a:gd name="connsiteY81" fmla="*/ 3955484 h 4338987"/>
                  <a:gd name="connsiteX82" fmla="*/ 1130113 w 4202218"/>
                  <a:gd name="connsiteY82" fmla="*/ 3795464 h 4338987"/>
                  <a:gd name="connsiteX83" fmla="*/ 1278703 w 4202218"/>
                  <a:gd name="connsiteY83" fmla="*/ 3726884 h 4338987"/>
                  <a:gd name="connsiteX84" fmla="*/ 1221553 w 4202218"/>
                  <a:gd name="connsiteY84" fmla="*/ 3372554 h 4338987"/>
                  <a:gd name="connsiteX85" fmla="*/ 1324423 w 4202218"/>
                  <a:gd name="connsiteY85" fmla="*/ 3121094 h 4338987"/>
                  <a:gd name="connsiteX86" fmla="*/ 1393003 w 4202218"/>
                  <a:gd name="connsiteY86" fmla="*/ 3052514 h 4338987"/>
                  <a:gd name="connsiteX87" fmla="*/ 1084393 w 4202218"/>
                  <a:gd name="connsiteY87" fmla="*/ 3029654 h 4338987"/>
                  <a:gd name="connsiteX88" fmla="*/ 730063 w 4202218"/>
                  <a:gd name="connsiteY88" fmla="*/ 2961074 h 4338987"/>
                  <a:gd name="connsiteX89" fmla="*/ 375733 w 4202218"/>
                  <a:gd name="connsiteY89" fmla="*/ 3132524 h 4338987"/>
                  <a:gd name="connsiteX90" fmla="*/ 421453 w 4202218"/>
                  <a:gd name="connsiteY90" fmla="*/ 3029654 h 4338987"/>
                  <a:gd name="connsiteX91" fmla="*/ 627193 w 4202218"/>
                  <a:gd name="connsiteY91" fmla="*/ 2926784 h 4338987"/>
                  <a:gd name="connsiteX92" fmla="*/ 810073 w 4202218"/>
                  <a:gd name="connsiteY92" fmla="*/ 2755334 h 4338987"/>
                  <a:gd name="connsiteX93" fmla="*/ 1152973 w 4202218"/>
                  <a:gd name="connsiteY93" fmla="*/ 2778194 h 4338987"/>
                  <a:gd name="connsiteX94" fmla="*/ 1461583 w 4202218"/>
                  <a:gd name="connsiteY94" fmla="*/ 2823914 h 4338987"/>
                  <a:gd name="connsiteX95" fmla="*/ 1953073 w 4202218"/>
                  <a:gd name="connsiteY95" fmla="*/ 2663894 h 4338987"/>
                  <a:gd name="connsiteX96" fmla="*/ 1701613 w 4202218"/>
                  <a:gd name="connsiteY96" fmla="*/ 2263844 h 4338987"/>
                  <a:gd name="connsiteX97" fmla="*/ 1690183 w 4202218"/>
                  <a:gd name="connsiteY97" fmla="*/ 1966664 h 4338987"/>
                  <a:gd name="connsiteX98" fmla="*/ 1381991 w 4202218"/>
                  <a:gd name="connsiteY98" fmla="*/ 1841930 h 4338987"/>
                  <a:gd name="connsiteX99" fmla="*/ 1095823 w 4202218"/>
                  <a:gd name="connsiteY99" fmla="*/ 1715204 h 4338987"/>
                  <a:gd name="connsiteX100" fmla="*/ 746507 w 4202218"/>
                  <a:gd name="connsiteY100" fmla="*/ 1626741 h 4338987"/>
                  <a:gd name="connsiteX101" fmla="*/ 352873 w 4202218"/>
                  <a:gd name="connsiteY101" fmla="*/ 1726634 h 4338987"/>
                  <a:gd name="connsiteX102" fmla="*/ 113171 w 4202218"/>
                  <a:gd name="connsiteY102" fmla="*/ 1763908 h 4338987"/>
                  <a:gd name="connsiteX103" fmla="*/ 9973 w 4202218"/>
                  <a:gd name="connsiteY103" fmla="*/ 1738064 h 4338987"/>
                  <a:gd name="connsiteX104" fmla="*/ 348516 w 4202218"/>
                  <a:gd name="connsiteY104" fmla="*/ 1644138 h 4338987"/>
                  <a:gd name="connsiteX105" fmla="*/ 653097 w 4202218"/>
                  <a:gd name="connsiteY105" fmla="*/ 1544246 h 4338987"/>
                  <a:gd name="connsiteX106" fmla="*/ 1072963 w 4202218"/>
                  <a:gd name="connsiteY106" fmla="*/ 1612334 h 4338987"/>
                  <a:gd name="connsiteX107" fmla="*/ 1244413 w 4202218"/>
                  <a:gd name="connsiteY107" fmla="*/ 1658054 h 4338987"/>
                  <a:gd name="connsiteX108" fmla="*/ 1205766 w 4202218"/>
                  <a:gd name="connsiteY108" fmla="*/ 1452314 h 4338987"/>
                  <a:gd name="connsiteX109" fmla="*/ 1046313 w 4202218"/>
                  <a:gd name="connsiteY109" fmla="*/ 815735 h 4338987"/>
                  <a:gd name="connsiteX110" fmla="*/ 1221553 w 4202218"/>
                  <a:gd name="connsiteY110" fmla="*/ 1212284 h 4338987"/>
                  <a:gd name="connsiteX0" fmla="*/ 1221553 w 4201796"/>
                  <a:gd name="connsiteY0" fmla="*/ 1212284 h 4338987"/>
                  <a:gd name="connsiteX1" fmla="*/ 1343911 w 4201796"/>
                  <a:gd name="connsiteY1" fmla="*/ 1560154 h 4338987"/>
                  <a:gd name="connsiteX2" fmla="*/ 1553023 w 4201796"/>
                  <a:gd name="connsiteY2" fmla="*/ 1658054 h 4338987"/>
                  <a:gd name="connsiteX3" fmla="*/ 1907353 w 4201796"/>
                  <a:gd name="connsiteY3" fmla="*/ 1680914 h 4338987"/>
                  <a:gd name="connsiteX4" fmla="*/ 2021653 w 4201796"/>
                  <a:gd name="connsiteY4" fmla="*/ 1543754 h 4338987"/>
                  <a:gd name="connsiteX5" fmla="*/ 2124523 w 4201796"/>
                  <a:gd name="connsiteY5" fmla="*/ 1292294 h 4338987"/>
                  <a:gd name="connsiteX6" fmla="*/ 2124523 w 4201796"/>
                  <a:gd name="connsiteY6" fmla="*/ 1120844 h 4338987"/>
                  <a:gd name="connsiteX7" fmla="*/ 2068029 w 4201796"/>
                  <a:gd name="connsiteY7" fmla="*/ 825651 h 4338987"/>
                  <a:gd name="connsiteX8" fmla="*/ 2078803 w 4201796"/>
                  <a:gd name="connsiteY8" fmla="*/ 777944 h 4338987"/>
                  <a:gd name="connsiteX9" fmla="*/ 2170243 w 4201796"/>
                  <a:gd name="connsiteY9" fmla="*/ 1086554 h 4338987"/>
                  <a:gd name="connsiteX10" fmla="*/ 2215963 w 4201796"/>
                  <a:gd name="connsiteY10" fmla="*/ 1269434 h 4338987"/>
                  <a:gd name="connsiteX11" fmla="*/ 2284543 w 4201796"/>
                  <a:gd name="connsiteY11" fmla="*/ 1303724 h 4338987"/>
                  <a:gd name="connsiteX12" fmla="*/ 2330263 w 4201796"/>
                  <a:gd name="connsiteY12" fmla="*/ 1166564 h 4338987"/>
                  <a:gd name="connsiteX13" fmla="*/ 2467423 w 4201796"/>
                  <a:gd name="connsiteY13" fmla="*/ 880814 h 4338987"/>
                  <a:gd name="connsiteX14" fmla="*/ 2558863 w 4201796"/>
                  <a:gd name="connsiteY14" fmla="*/ 640784 h 4338987"/>
                  <a:gd name="connsiteX15" fmla="*/ 2616013 w 4201796"/>
                  <a:gd name="connsiteY15" fmla="*/ 537914 h 4338987"/>
                  <a:gd name="connsiteX16" fmla="*/ 2558863 w 4201796"/>
                  <a:gd name="connsiteY16" fmla="*/ 789374 h 4338987"/>
                  <a:gd name="connsiteX17" fmla="*/ 2444563 w 4201796"/>
                  <a:gd name="connsiteY17" fmla="*/ 1097984 h 4338987"/>
                  <a:gd name="connsiteX18" fmla="*/ 2375983 w 4201796"/>
                  <a:gd name="connsiteY18" fmla="*/ 1406594 h 4338987"/>
                  <a:gd name="connsiteX19" fmla="*/ 2558863 w 4201796"/>
                  <a:gd name="connsiteY19" fmla="*/ 1578044 h 4338987"/>
                  <a:gd name="connsiteX20" fmla="*/ 2878903 w 4201796"/>
                  <a:gd name="connsiteY20" fmla="*/ 1658054 h 4338987"/>
                  <a:gd name="connsiteX21" fmla="*/ 3187513 w 4201796"/>
                  <a:gd name="connsiteY21" fmla="*/ 1658054 h 4338987"/>
                  <a:gd name="connsiteX22" fmla="*/ 3370393 w 4201796"/>
                  <a:gd name="connsiteY22" fmla="*/ 1566614 h 4338987"/>
                  <a:gd name="connsiteX23" fmla="*/ 3473263 w 4201796"/>
                  <a:gd name="connsiteY23" fmla="*/ 1372304 h 4338987"/>
                  <a:gd name="connsiteX24" fmla="*/ 3461833 w 4201796"/>
                  <a:gd name="connsiteY24" fmla="*/ 1097984 h 4338987"/>
                  <a:gd name="connsiteX25" fmla="*/ 3450403 w 4201796"/>
                  <a:gd name="connsiteY25" fmla="*/ 777944 h 4338987"/>
                  <a:gd name="connsiteX26" fmla="*/ 3759013 w 4201796"/>
                  <a:gd name="connsiteY26" fmla="*/ 572204 h 4338987"/>
                  <a:gd name="connsiteX27" fmla="*/ 3999043 w 4201796"/>
                  <a:gd name="connsiteY27" fmla="*/ 92144 h 4338987"/>
                  <a:gd name="connsiteX28" fmla="*/ 4033333 w 4201796"/>
                  <a:gd name="connsiteY28" fmla="*/ 12134 h 4338987"/>
                  <a:gd name="connsiteX29" fmla="*/ 4010473 w 4201796"/>
                  <a:gd name="connsiteY29" fmla="*/ 252164 h 4338987"/>
                  <a:gd name="connsiteX30" fmla="*/ 3827593 w 4201796"/>
                  <a:gd name="connsiteY30" fmla="*/ 652214 h 4338987"/>
                  <a:gd name="connsiteX31" fmla="*/ 3644713 w 4201796"/>
                  <a:gd name="connsiteY31" fmla="*/ 789374 h 4338987"/>
                  <a:gd name="connsiteX32" fmla="*/ 3563719 w 4201796"/>
                  <a:gd name="connsiteY32" fmla="*/ 977218 h 4338987"/>
                  <a:gd name="connsiteX33" fmla="*/ 3861883 w 4201796"/>
                  <a:gd name="connsiteY33" fmla="*/ 846524 h 4338987"/>
                  <a:gd name="connsiteX34" fmla="*/ 4193353 w 4201796"/>
                  <a:gd name="connsiteY34" fmla="*/ 720794 h 4338987"/>
                  <a:gd name="connsiteX35" fmla="*/ 4079053 w 4201796"/>
                  <a:gd name="connsiteY35" fmla="*/ 892244 h 4338987"/>
                  <a:gd name="connsiteX36" fmla="*/ 3818880 w 4201796"/>
                  <a:gd name="connsiteY36" fmla="*/ 991631 h 4338987"/>
                  <a:gd name="connsiteX37" fmla="*/ 3658531 w 4201796"/>
                  <a:gd name="connsiteY37" fmla="*/ 1093504 h 4338987"/>
                  <a:gd name="connsiteX38" fmla="*/ 3656143 w 4201796"/>
                  <a:gd name="connsiteY38" fmla="*/ 1235144 h 4338987"/>
                  <a:gd name="connsiteX39" fmla="*/ 3621853 w 4201796"/>
                  <a:gd name="connsiteY39" fmla="*/ 1532324 h 4338987"/>
                  <a:gd name="connsiteX40" fmla="*/ 3461833 w 4201796"/>
                  <a:gd name="connsiteY40" fmla="*/ 1726634 h 4338987"/>
                  <a:gd name="connsiteX41" fmla="*/ 3278953 w 4201796"/>
                  <a:gd name="connsiteY41" fmla="*/ 2035244 h 4338987"/>
                  <a:gd name="connsiteX42" fmla="*/ 3233233 w 4201796"/>
                  <a:gd name="connsiteY42" fmla="*/ 2309564 h 4338987"/>
                  <a:gd name="connsiteX43" fmla="*/ 3404683 w 4201796"/>
                  <a:gd name="connsiteY43" fmla="*/ 2458154 h 4338987"/>
                  <a:gd name="connsiteX44" fmla="*/ 3759013 w 4201796"/>
                  <a:gd name="connsiteY44" fmla="*/ 2663894 h 4338987"/>
                  <a:gd name="connsiteX45" fmla="*/ 4079053 w 4201796"/>
                  <a:gd name="connsiteY45" fmla="*/ 2778194 h 4338987"/>
                  <a:gd name="connsiteX46" fmla="*/ 4079053 w 4201796"/>
                  <a:gd name="connsiteY46" fmla="*/ 2881064 h 4338987"/>
                  <a:gd name="connsiteX47" fmla="*/ 3770443 w 4201796"/>
                  <a:gd name="connsiteY47" fmla="*/ 2869634 h 4338987"/>
                  <a:gd name="connsiteX48" fmla="*/ 3404683 w 4201796"/>
                  <a:gd name="connsiteY48" fmla="*/ 2732474 h 4338987"/>
                  <a:gd name="connsiteX49" fmla="*/ 3084643 w 4201796"/>
                  <a:gd name="connsiteY49" fmla="*/ 2663894 h 4338987"/>
                  <a:gd name="connsiteX50" fmla="*/ 2958913 w 4201796"/>
                  <a:gd name="connsiteY50" fmla="*/ 2698184 h 4338987"/>
                  <a:gd name="connsiteX51" fmla="*/ 2821753 w 4201796"/>
                  <a:gd name="connsiteY51" fmla="*/ 2823914 h 4338987"/>
                  <a:gd name="connsiteX52" fmla="*/ 2764603 w 4201796"/>
                  <a:gd name="connsiteY52" fmla="*/ 2995364 h 4338987"/>
                  <a:gd name="connsiteX53" fmla="*/ 2970343 w 4201796"/>
                  <a:gd name="connsiteY53" fmla="*/ 3132524 h 4338987"/>
                  <a:gd name="connsiteX54" fmla="*/ 3176083 w 4201796"/>
                  <a:gd name="connsiteY54" fmla="*/ 3269684 h 4338987"/>
                  <a:gd name="connsiteX55" fmla="*/ 3347533 w 4201796"/>
                  <a:gd name="connsiteY55" fmla="*/ 3303974 h 4338987"/>
                  <a:gd name="connsiteX56" fmla="*/ 3267523 w 4201796"/>
                  <a:gd name="connsiteY56" fmla="*/ 3395414 h 4338987"/>
                  <a:gd name="connsiteX57" fmla="*/ 3004633 w 4201796"/>
                  <a:gd name="connsiteY57" fmla="*/ 3303974 h 4338987"/>
                  <a:gd name="connsiteX58" fmla="*/ 2753173 w 4201796"/>
                  <a:gd name="connsiteY58" fmla="*/ 3189674 h 4338987"/>
                  <a:gd name="connsiteX59" fmla="*/ 2638873 w 4201796"/>
                  <a:gd name="connsiteY59" fmla="*/ 3098234 h 4338987"/>
                  <a:gd name="connsiteX60" fmla="*/ 2570293 w 4201796"/>
                  <a:gd name="connsiteY60" fmla="*/ 3109664 h 4338987"/>
                  <a:gd name="connsiteX61" fmla="*/ 2558863 w 4201796"/>
                  <a:gd name="connsiteY61" fmla="*/ 3326834 h 4338987"/>
                  <a:gd name="connsiteX62" fmla="*/ 2673163 w 4201796"/>
                  <a:gd name="connsiteY62" fmla="*/ 3555434 h 4338987"/>
                  <a:gd name="connsiteX63" fmla="*/ 2730313 w 4201796"/>
                  <a:gd name="connsiteY63" fmla="*/ 4024064 h 4338987"/>
                  <a:gd name="connsiteX64" fmla="*/ 2696023 w 4201796"/>
                  <a:gd name="connsiteY64" fmla="*/ 4184084 h 4338987"/>
                  <a:gd name="connsiteX65" fmla="*/ 2536003 w 4201796"/>
                  <a:gd name="connsiteY65" fmla="*/ 4138364 h 4338987"/>
                  <a:gd name="connsiteX66" fmla="*/ 2536003 w 4201796"/>
                  <a:gd name="connsiteY66" fmla="*/ 3909764 h 4338987"/>
                  <a:gd name="connsiteX67" fmla="*/ 2433133 w 4201796"/>
                  <a:gd name="connsiteY67" fmla="*/ 3566864 h 4338987"/>
                  <a:gd name="connsiteX68" fmla="*/ 2307403 w 4201796"/>
                  <a:gd name="connsiteY68" fmla="*/ 3166814 h 4338987"/>
                  <a:gd name="connsiteX69" fmla="*/ 2261683 w 4201796"/>
                  <a:gd name="connsiteY69" fmla="*/ 3063944 h 4338987"/>
                  <a:gd name="connsiteX70" fmla="*/ 2078803 w 4201796"/>
                  <a:gd name="connsiteY70" fmla="*/ 2949644 h 4338987"/>
                  <a:gd name="connsiteX71" fmla="*/ 1850203 w 4201796"/>
                  <a:gd name="connsiteY71" fmla="*/ 3029654 h 4338987"/>
                  <a:gd name="connsiteX72" fmla="*/ 1415863 w 4201796"/>
                  <a:gd name="connsiteY72" fmla="*/ 3361124 h 4338987"/>
                  <a:gd name="connsiteX73" fmla="*/ 1381573 w 4201796"/>
                  <a:gd name="connsiteY73" fmla="*/ 3681164 h 4338987"/>
                  <a:gd name="connsiteX74" fmla="*/ 1381573 w 4201796"/>
                  <a:gd name="connsiteY74" fmla="*/ 3989774 h 4338987"/>
                  <a:gd name="connsiteX75" fmla="*/ 1290133 w 4201796"/>
                  <a:gd name="connsiteY75" fmla="*/ 4309814 h 4338987"/>
                  <a:gd name="connsiteX76" fmla="*/ 1198693 w 4201796"/>
                  <a:gd name="connsiteY76" fmla="*/ 4298384 h 4338987"/>
                  <a:gd name="connsiteX77" fmla="*/ 1187263 w 4201796"/>
                  <a:gd name="connsiteY77" fmla="*/ 4081214 h 4338987"/>
                  <a:gd name="connsiteX78" fmla="*/ 1198693 w 4201796"/>
                  <a:gd name="connsiteY78" fmla="*/ 3909764 h 4338987"/>
                  <a:gd name="connsiteX79" fmla="*/ 970093 w 4201796"/>
                  <a:gd name="connsiteY79" fmla="*/ 3989774 h 4338987"/>
                  <a:gd name="connsiteX80" fmla="*/ 718633 w 4201796"/>
                  <a:gd name="connsiteY80" fmla="*/ 4069784 h 4338987"/>
                  <a:gd name="connsiteX81" fmla="*/ 741493 w 4201796"/>
                  <a:gd name="connsiteY81" fmla="*/ 3955484 h 4338987"/>
                  <a:gd name="connsiteX82" fmla="*/ 1130113 w 4201796"/>
                  <a:gd name="connsiteY82" fmla="*/ 3795464 h 4338987"/>
                  <a:gd name="connsiteX83" fmla="*/ 1278703 w 4201796"/>
                  <a:gd name="connsiteY83" fmla="*/ 3726884 h 4338987"/>
                  <a:gd name="connsiteX84" fmla="*/ 1221553 w 4201796"/>
                  <a:gd name="connsiteY84" fmla="*/ 3372554 h 4338987"/>
                  <a:gd name="connsiteX85" fmla="*/ 1324423 w 4201796"/>
                  <a:gd name="connsiteY85" fmla="*/ 3121094 h 4338987"/>
                  <a:gd name="connsiteX86" fmla="*/ 1393003 w 4201796"/>
                  <a:gd name="connsiteY86" fmla="*/ 3052514 h 4338987"/>
                  <a:gd name="connsiteX87" fmla="*/ 1084393 w 4201796"/>
                  <a:gd name="connsiteY87" fmla="*/ 3029654 h 4338987"/>
                  <a:gd name="connsiteX88" fmla="*/ 730063 w 4201796"/>
                  <a:gd name="connsiteY88" fmla="*/ 2961074 h 4338987"/>
                  <a:gd name="connsiteX89" fmla="*/ 375733 w 4201796"/>
                  <a:gd name="connsiteY89" fmla="*/ 3132524 h 4338987"/>
                  <a:gd name="connsiteX90" fmla="*/ 421453 w 4201796"/>
                  <a:gd name="connsiteY90" fmla="*/ 3029654 h 4338987"/>
                  <a:gd name="connsiteX91" fmla="*/ 627193 w 4201796"/>
                  <a:gd name="connsiteY91" fmla="*/ 2926784 h 4338987"/>
                  <a:gd name="connsiteX92" fmla="*/ 810073 w 4201796"/>
                  <a:gd name="connsiteY92" fmla="*/ 2755334 h 4338987"/>
                  <a:gd name="connsiteX93" fmla="*/ 1152973 w 4201796"/>
                  <a:gd name="connsiteY93" fmla="*/ 2778194 h 4338987"/>
                  <a:gd name="connsiteX94" fmla="*/ 1461583 w 4201796"/>
                  <a:gd name="connsiteY94" fmla="*/ 2823914 h 4338987"/>
                  <a:gd name="connsiteX95" fmla="*/ 1953073 w 4201796"/>
                  <a:gd name="connsiteY95" fmla="*/ 2663894 h 4338987"/>
                  <a:gd name="connsiteX96" fmla="*/ 1701613 w 4201796"/>
                  <a:gd name="connsiteY96" fmla="*/ 2263844 h 4338987"/>
                  <a:gd name="connsiteX97" fmla="*/ 1690183 w 4201796"/>
                  <a:gd name="connsiteY97" fmla="*/ 1966664 h 4338987"/>
                  <a:gd name="connsiteX98" fmla="*/ 1381991 w 4201796"/>
                  <a:gd name="connsiteY98" fmla="*/ 1841930 h 4338987"/>
                  <a:gd name="connsiteX99" fmla="*/ 1095823 w 4201796"/>
                  <a:gd name="connsiteY99" fmla="*/ 1715204 h 4338987"/>
                  <a:gd name="connsiteX100" fmla="*/ 746507 w 4201796"/>
                  <a:gd name="connsiteY100" fmla="*/ 1626741 h 4338987"/>
                  <a:gd name="connsiteX101" fmla="*/ 352873 w 4201796"/>
                  <a:gd name="connsiteY101" fmla="*/ 1726634 h 4338987"/>
                  <a:gd name="connsiteX102" fmla="*/ 113171 w 4201796"/>
                  <a:gd name="connsiteY102" fmla="*/ 1763908 h 4338987"/>
                  <a:gd name="connsiteX103" fmla="*/ 9973 w 4201796"/>
                  <a:gd name="connsiteY103" fmla="*/ 1738064 h 4338987"/>
                  <a:gd name="connsiteX104" fmla="*/ 348516 w 4201796"/>
                  <a:gd name="connsiteY104" fmla="*/ 1644138 h 4338987"/>
                  <a:gd name="connsiteX105" fmla="*/ 653097 w 4201796"/>
                  <a:gd name="connsiteY105" fmla="*/ 1544246 h 4338987"/>
                  <a:gd name="connsiteX106" fmla="*/ 1072963 w 4201796"/>
                  <a:gd name="connsiteY106" fmla="*/ 1612334 h 4338987"/>
                  <a:gd name="connsiteX107" fmla="*/ 1244413 w 4201796"/>
                  <a:gd name="connsiteY107" fmla="*/ 1658054 h 4338987"/>
                  <a:gd name="connsiteX108" fmla="*/ 1205766 w 4201796"/>
                  <a:gd name="connsiteY108" fmla="*/ 1452314 h 4338987"/>
                  <a:gd name="connsiteX109" fmla="*/ 1046313 w 4201796"/>
                  <a:gd name="connsiteY109" fmla="*/ 815735 h 4338987"/>
                  <a:gd name="connsiteX110" fmla="*/ 1221553 w 4201796"/>
                  <a:gd name="connsiteY110" fmla="*/ 1212284 h 4338987"/>
                  <a:gd name="connsiteX0" fmla="*/ 1221553 w 4200104"/>
                  <a:gd name="connsiteY0" fmla="*/ 1212284 h 4338987"/>
                  <a:gd name="connsiteX1" fmla="*/ 1343911 w 4200104"/>
                  <a:gd name="connsiteY1" fmla="*/ 1560154 h 4338987"/>
                  <a:gd name="connsiteX2" fmla="*/ 1553023 w 4200104"/>
                  <a:gd name="connsiteY2" fmla="*/ 1658054 h 4338987"/>
                  <a:gd name="connsiteX3" fmla="*/ 1907353 w 4200104"/>
                  <a:gd name="connsiteY3" fmla="*/ 1680914 h 4338987"/>
                  <a:gd name="connsiteX4" fmla="*/ 2021653 w 4200104"/>
                  <a:gd name="connsiteY4" fmla="*/ 1543754 h 4338987"/>
                  <a:gd name="connsiteX5" fmla="*/ 2124523 w 4200104"/>
                  <a:gd name="connsiteY5" fmla="*/ 1292294 h 4338987"/>
                  <a:gd name="connsiteX6" fmla="*/ 2124523 w 4200104"/>
                  <a:gd name="connsiteY6" fmla="*/ 1120844 h 4338987"/>
                  <a:gd name="connsiteX7" fmla="*/ 2068029 w 4200104"/>
                  <a:gd name="connsiteY7" fmla="*/ 825651 h 4338987"/>
                  <a:gd name="connsiteX8" fmla="*/ 2078803 w 4200104"/>
                  <a:gd name="connsiteY8" fmla="*/ 777944 h 4338987"/>
                  <a:gd name="connsiteX9" fmla="*/ 2170243 w 4200104"/>
                  <a:gd name="connsiteY9" fmla="*/ 1086554 h 4338987"/>
                  <a:gd name="connsiteX10" fmla="*/ 2215963 w 4200104"/>
                  <a:gd name="connsiteY10" fmla="*/ 1269434 h 4338987"/>
                  <a:gd name="connsiteX11" fmla="*/ 2284543 w 4200104"/>
                  <a:gd name="connsiteY11" fmla="*/ 1303724 h 4338987"/>
                  <a:gd name="connsiteX12" fmla="*/ 2330263 w 4200104"/>
                  <a:gd name="connsiteY12" fmla="*/ 1166564 h 4338987"/>
                  <a:gd name="connsiteX13" fmla="*/ 2467423 w 4200104"/>
                  <a:gd name="connsiteY13" fmla="*/ 880814 h 4338987"/>
                  <a:gd name="connsiteX14" fmla="*/ 2558863 w 4200104"/>
                  <a:gd name="connsiteY14" fmla="*/ 640784 h 4338987"/>
                  <a:gd name="connsiteX15" fmla="*/ 2616013 w 4200104"/>
                  <a:gd name="connsiteY15" fmla="*/ 537914 h 4338987"/>
                  <a:gd name="connsiteX16" fmla="*/ 2558863 w 4200104"/>
                  <a:gd name="connsiteY16" fmla="*/ 789374 h 4338987"/>
                  <a:gd name="connsiteX17" fmla="*/ 2444563 w 4200104"/>
                  <a:gd name="connsiteY17" fmla="*/ 1097984 h 4338987"/>
                  <a:gd name="connsiteX18" fmla="*/ 2375983 w 4200104"/>
                  <a:gd name="connsiteY18" fmla="*/ 1406594 h 4338987"/>
                  <a:gd name="connsiteX19" fmla="*/ 2558863 w 4200104"/>
                  <a:gd name="connsiteY19" fmla="*/ 1578044 h 4338987"/>
                  <a:gd name="connsiteX20" fmla="*/ 2878903 w 4200104"/>
                  <a:gd name="connsiteY20" fmla="*/ 1658054 h 4338987"/>
                  <a:gd name="connsiteX21" fmla="*/ 3187513 w 4200104"/>
                  <a:gd name="connsiteY21" fmla="*/ 1658054 h 4338987"/>
                  <a:gd name="connsiteX22" fmla="*/ 3370393 w 4200104"/>
                  <a:gd name="connsiteY22" fmla="*/ 1566614 h 4338987"/>
                  <a:gd name="connsiteX23" fmla="*/ 3473263 w 4200104"/>
                  <a:gd name="connsiteY23" fmla="*/ 1372304 h 4338987"/>
                  <a:gd name="connsiteX24" fmla="*/ 3461833 w 4200104"/>
                  <a:gd name="connsiteY24" fmla="*/ 1097984 h 4338987"/>
                  <a:gd name="connsiteX25" fmla="*/ 3450403 w 4200104"/>
                  <a:gd name="connsiteY25" fmla="*/ 777944 h 4338987"/>
                  <a:gd name="connsiteX26" fmla="*/ 3759013 w 4200104"/>
                  <a:gd name="connsiteY26" fmla="*/ 572204 h 4338987"/>
                  <a:gd name="connsiteX27" fmla="*/ 3999043 w 4200104"/>
                  <a:gd name="connsiteY27" fmla="*/ 92144 h 4338987"/>
                  <a:gd name="connsiteX28" fmla="*/ 4033333 w 4200104"/>
                  <a:gd name="connsiteY28" fmla="*/ 12134 h 4338987"/>
                  <a:gd name="connsiteX29" fmla="*/ 4010473 w 4200104"/>
                  <a:gd name="connsiteY29" fmla="*/ 252164 h 4338987"/>
                  <a:gd name="connsiteX30" fmla="*/ 3827593 w 4200104"/>
                  <a:gd name="connsiteY30" fmla="*/ 652214 h 4338987"/>
                  <a:gd name="connsiteX31" fmla="*/ 3644713 w 4200104"/>
                  <a:gd name="connsiteY31" fmla="*/ 789374 h 4338987"/>
                  <a:gd name="connsiteX32" fmla="*/ 3563719 w 4200104"/>
                  <a:gd name="connsiteY32" fmla="*/ 977218 h 4338987"/>
                  <a:gd name="connsiteX33" fmla="*/ 3861883 w 4200104"/>
                  <a:gd name="connsiteY33" fmla="*/ 846524 h 4338987"/>
                  <a:gd name="connsiteX34" fmla="*/ 4193353 w 4200104"/>
                  <a:gd name="connsiteY34" fmla="*/ 720794 h 4338987"/>
                  <a:gd name="connsiteX35" fmla="*/ 4064251 w 4200104"/>
                  <a:gd name="connsiteY35" fmla="*/ 847521 h 4338987"/>
                  <a:gd name="connsiteX36" fmla="*/ 3818880 w 4200104"/>
                  <a:gd name="connsiteY36" fmla="*/ 991631 h 4338987"/>
                  <a:gd name="connsiteX37" fmla="*/ 3658531 w 4200104"/>
                  <a:gd name="connsiteY37" fmla="*/ 1093504 h 4338987"/>
                  <a:gd name="connsiteX38" fmla="*/ 3656143 w 4200104"/>
                  <a:gd name="connsiteY38" fmla="*/ 1235144 h 4338987"/>
                  <a:gd name="connsiteX39" fmla="*/ 3621853 w 4200104"/>
                  <a:gd name="connsiteY39" fmla="*/ 1532324 h 4338987"/>
                  <a:gd name="connsiteX40" fmla="*/ 3461833 w 4200104"/>
                  <a:gd name="connsiteY40" fmla="*/ 1726634 h 4338987"/>
                  <a:gd name="connsiteX41" fmla="*/ 3278953 w 4200104"/>
                  <a:gd name="connsiteY41" fmla="*/ 2035244 h 4338987"/>
                  <a:gd name="connsiteX42" fmla="*/ 3233233 w 4200104"/>
                  <a:gd name="connsiteY42" fmla="*/ 2309564 h 4338987"/>
                  <a:gd name="connsiteX43" fmla="*/ 3404683 w 4200104"/>
                  <a:gd name="connsiteY43" fmla="*/ 2458154 h 4338987"/>
                  <a:gd name="connsiteX44" fmla="*/ 3759013 w 4200104"/>
                  <a:gd name="connsiteY44" fmla="*/ 2663894 h 4338987"/>
                  <a:gd name="connsiteX45" fmla="*/ 4079053 w 4200104"/>
                  <a:gd name="connsiteY45" fmla="*/ 2778194 h 4338987"/>
                  <a:gd name="connsiteX46" fmla="*/ 4079053 w 4200104"/>
                  <a:gd name="connsiteY46" fmla="*/ 2881064 h 4338987"/>
                  <a:gd name="connsiteX47" fmla="*/ 3770443 w 4200104"/>
                  <a:gd name="connsiteY47" fmla="*/ 2869634 h 4338987"/>
                  <a:gd name="connsiteX48" fmla="*/ 3404683 w 4200104"/>
                  <a:gd name="connsiteY48" fmla="*/ 2732474 h 4338987"/>
                  <a:gd name="connsiteX49" fmla="*/ 3084643 w 4200104"/>
                  <a:gd name="connsiteY49" fmla="*/ 2663894 h 4338987"/>
                  <a:gd name="connsiteX50" fmla="*/ 2958913 w 4200104"/>
                  <a:gd name="connsiteY50" fmla="*/ 2698184 h 4338987"/>
                  <a:gd name="connsiteX51" fmla="*/ 2821753 w 4200104"/>
                  <a:gd name="connsiteY51" fmla="*/ 2823914 h 4338987"/>
                  <a:gd name="connsiteX52" fmla="*/ 2764603 w 4200104"/>
                  <a:gd name="connsiteY52" fmla="*/ 2995364 h 4338987"/>
                  <a:gd name="connsiteX53" fmla="*/ 2970343 w 4200104"/>
                  <a:gd name="connsiteY53" fmla="*/ 3132524 h 4338987"/>
                  <a:gd name="connsiteX54" fmla="*/ 3176083 w 4200104"/>
                  <a:gd name="connsiteY54" fmla="*/ 3269684 h 4338987"/>
                  <a:gd name="connsiteX55" fmla="*/ 3347533 w 4200104"/>
                  <a:gd name="connsiteY55" fmla="*/ 3303974 h 4338987"/>
                  <a:gd name="connsiteX56" fmla="*/ 3267523 w 4200104"/>
                  <a:gd name="connsiteY56" fmla="*/ 3395414 h 4338987"/>
                  <a:gd name="connsiteX57" fmla="*/ 3004633 w 4200104"/>
                  <a:gd name="connsiteY57" fmla="*/ 3303974 h 4338987"/>
                  <a:gd name="connsiteX58" fmla="*/ 2753173 w 4200104"/>
                  <a:gd name="connsiteY58" fmla="*/ 3189674 h 4338987"/>
                  <a:gd name="connsiteX59" fmla="*/ 2638873 w 4200104"/>
                  <a:gd name="connsiteY59" fmla="*/ 3098234 h 4338987"/>
                  <a:gd name="connsiteX60" fmla="*/ 2570293 w 4200104"/>
                  <a:gd name="connsiteY60" fmla="*/ 3109664 h 4338987"/>
                  <a:gd name="connsiteX61" fmla="*/ 2558863 w 4200104"/>
                  <a:gd name="connsiteY61" fmla="*/ 3326834 h 4338987"/>
                  <a:gd name="connsiteX62" fmla="*/ 2673163 w 4200104"/>
                  <a:gd name="connsiteY62" fmla="*/ 3555434 h 4338987"/>
                  <a:gd name="connsiteX63" fmla="*/ 2730313 w 4200104"/>
                  <a:gd name="connsiteY63" fmla="*/ 4024064 h 4338987"/>
                  <a:gd name="connsiteX64" fmla="*/ 2696023 w 4200104"/>
                  <a:gd name="connsiteY64" fmla="*/ 4184084 h 4338987"/>
                  <a:gd name="connsiteX65" fmla="*/ 2536003 w 4200104"/>
                  <a:gd name="connsiteY65" fmla="*/ 4138364 h 4338987"/>
                  <a:gd name="connsiteX66" fmla="*/ 2536003 w 4200104"/>
                  <a:gd name="connsiteY66" fmla="*/ 3909764 h 4338987"/>
                  <a:gd name="connsiteX67" fmla="*/ 2433133 w 4200104"/>
                  <a:gd name="connsiteY67" fmla="*/ 3566864 h 4338987"/>
                  <a:gd name="connsiteX68" fmla="*/ 2307403 w 4200104"/>
                  <a:gd name="connsiteY68" fmla="*/ 3166814 h 4338987"/>
                  <a:gd name="connsiteX69" fmla="*/ 2261683 w 4200104"/>
                  <a:gd name="connsiteY69" fmla="*/ 3063944 h 4338987"/>
                  <a:gd name="connsiteX70" fmla="*/ 2078803 w 4200104"/>
                  <a:gd name="connsiteY70" fmla="*/ 2949644 h 4338987"/>
                  <a:gd name="connsiteX71" fmla="*/ 1850203 w 4200104"/>
                  <a:gd name="connsiteY71" fmla="*/ 3029654 h 4338987"/>
                  <a:gd name="connsiteX72" fmla="*/ 1415863 w 4200104"/>
                  <a:gd name="connsiteY72" fmla="*/ 3361124 h 4338987"/>
                  <a:gd name="connsiteX73" fmla="*/ 1381573 w 4200104"/>
                  <a:gd name="connsiteY73" fmla="*/ 3681164 h 4338987"/>
                  <a:gd name="connsiteX74" fmla="*/ 1381573 w 4200104"/>
                  <a:gd name="connsiteY74" fmla="*/ 3989774 h 4338987"/>
                  <a:gd name="connsiteX75" fmla="*/ 1290133 w 4200104"/>
                  <a:gd name="connsiteY75" fmla="*/ 4309814 h 4338987"/>
                  <a:gd name="connsiteX76" fmla="*/ 1198693 w 4200104"/>
                  <a:gd name="connsiteY76" fmla="*/ 4298384 h 4338987"/>
                  <a:gd name="connsiteX77" fmla="*/ 1187263 w 4200104"/>
                  <a:gd name="connsiteY77" fmla="*/ 4081214 h 4338987"/>
                  <a:gd name="connsiteX78" fmla="*/ 1198693 w 4200104"/>
                  <a:gd name="connsiteY78" fmla="*/ 3909764 h 4338987"/>
                  <a:gd name="connsiteX79" fmla="*/ 970093 w 4200104"/>
                  <a:gd name="connsiteY79" fmla="*/ 3989774 h 4338987"/>
                  <a:gd name="connsiteX80" fmla="*/ 718633 w 4200104"/>
                  <a:gd name="connsiteY80" fmla="*/ 4069784 h 4338987"/>
                  <a:gd name="connsiteX81" fmla="*/ 741493 w 4200104"/>
                  <a:gd name="connsiteY81" fmla="*/ 3955484 h 4338987"/>
                  <a:gd name="connsiteX82" fmla="*/ 1130113 w 4200104"/>
                  <a:gd name="connsiteY82" fmla="*/ 3795464 h 4338987"/>
                  <a:gd name="connsiteX83" fmla="*/ 1278703 w 4200104"/>
                  <a:gd name="connsiteY83" fmla="*/ 3726884 h 4338987"/>
                  <a:gd name="connsiteX84" fmla="*/ 1221553 w 4200104"/>
                  <a:gd name="connsiteY84" fmla="*/ 3372554 h 4338987"/>
                  <a:gd name="connsiteX85" fmla="*/ 1324423 w 4200104"/>
                  <a:gd name="connsiteY85" fmla="*/ 3121094 h 4338987"/>
                  <a:gd name="connsiteX86" fmla="*/ 1393003 w 4200104"/>
                  <a:gd name="connsiteY86" fmla="*/ 3052514 h 4338987"/>
                  <a:gd name="connsiteX87" fmla="*/ 1084393 w 4200104"/>
                  <a:gd name="connsiteY87" fmla="*/ 3029654 h 4338987"/>
                  <a:gd name="connsiteX88" fmla="*/ 730063 w 4200104"/>
                  <a:gd name="connsiteY88" fmla="*/ 2961074 h 4338987"/>
                  <a:gd name="connsiteX89" fmla="*/ 375733 w 4200104"/>
                  <a:gd name="connsiteY89" fmla="*/ 3132524 h 4338987"/>
                  <a:gd name="connsiteX90" fmla="*/ 421453 w 4200104"/>
                  <a:gd name="connsiteY90" fmla="*/ 3029654 h 4338987"/>
                  <a:gd name="connsiteX91" fmla="*/ 627193 w 4200104"/>
                  <a:gd name="connsiteY91" fmla="*/ 2926784 h 4338987"/>
                  <a:gd name="connsiteX92" fmla="*/ 810073 w 4200104"/>
                  <a:gd name="connsiteY92" fmla="*/ 2755334 h 4338987"/>
                  <a:gd name="connsiteX93" fmla="*/ 1152973 w 4200104"/>
                  <a:gd name="connsiteY93" fmla="*/ 2778194 h 4338987"/>
                  <a:gd name="connsiteX94" fmla="*/ 1461583 w 4200104"/>
                  <a:gd name="connsiteY94" fmla="*/ 2823914 h 4338987"/>
                  <a:gd name="connsiteX95" fmla="*/ 1953073 w 4200104"/>
                  <a:gd name="connsiteY95" fmla="*/ 2663894 h 4338987"/>
                  <a:gd name="connsiteX96" fmla="*/ 1701613 w 4200104"/>
                  <a:gd name="connsiteY96" fmla="*/ 2263844 h 4338987"/>
                  <a:gd name="connsiteX97" fmla="*/ 1690183 w 4200104"/>
                  <a:gd name="connsiteY97" fmla="*/ 1966664 h 4338987"/>
                  <a:gd name="connsiteX98" fmla="*/ 1381991 w 4200104"/>
                  <a:gd name="connsiteY98" fmla="*/ 1841930 h 4338987"/>
                  <a:gd name="connsiteX99" fmla="*/ 1095823 w 4200104"/>
                  <a:gd name="connsiteY99" fmla="*/ 1715204 h 4338987"/>
                  <a:gd name="connsiteX100" fmla="*/ 746507 w 4200104"/>
                  <a:gd name="connsiteY100" fmla="*/ 1626741 h 4338987"/>
                  <a:gd name="connsiteX101" fmla="*/ 352873 w 4200104"/>
                  <a:gd name="connsiteY101" fmla="*/ 1726634 h 4338987"/>
                  <a:gd name="connsiteX102" fmla="*/ 113171 w 4200104"/>
                  <a:gd name="connsiteY102" fmla="*/ 1763908 h 4338987"/>
                  <a:gd name="connsiteX103" fmla="*/ 9973 w 4200104"/>
                  <a:gd name="connsiteY103" fmla="*/ 1738064 h 4338987"/>
                  <a:gd name="connsiteX104" fmla="*/ 348516 w 4200104"/>
                  <a:gd name="connsiteY104" fmla="*/ 1644138 h 4338987"/>
                  <a:gd name="connsiteX105" fmla="*/ 653097 w 4200104"/>
                  <a:gd name="connsiteY105" fmla="*/ 1544246 h 4338987"/>
                  <a:gd name="connsiteX106" fmla="*/ 1072963 w 4200104"/>
                  <a:gd name="connsiteY106" fmla="*/ 1612334 h 4338987"/>
                  <a:gd name="connsiteX107" fmla="*/ 1244413 w 4200104"/>
                  <a:gd name="connsiteY107" fmla="*/ 1658054 h 4338987"/>
                  <a:gd name="connsiteX108" fmla="*/ 1205766 w 4200104"/>
                  <a:gd name="connsiteY108" fmla="*/ 1452314 h 4338987"/>
                  <a:gd name="connsiteX109" fmla="*/ 1046313 w 4200104"/>
                  <a:gd name="connsiteY109" fmla="*/ 815735 h 4338987"/>
                  <a:gd name="connsiteX110" fmla="*/ 1221553 w 4200104"/>
                  <a:gd name="connsiteY110" fmla="*/ 1212284 h 4338987"/>
                  <a:gd name="connsiteX0" fmla="*/ 1221553 w 4207197"/>
                  <a:gd name="connsiteY0" fmla="*/ 1212284 h 4338987"/>
                  <a:gd name="connsiteX1" fmla="*/ 1343911 w 4207197"/>
                  <a:gd name="connsiteY1" fmla="*/ 1560154 h 4338987"/>
                  <a:gd name="connsiteX2" fmla="*/ 1553023 w 4207197"/>
                  <a:gd name="connsiteY2" fmla="*/ 1658054 h 4338987"/>
                  <a:gd name="connsiteX3" fmla="*/ 1907353 w 4207197"/>
                  <a:gd name="connsiteY3" fmla="*/ 1680914 h 4338987"/>
                  <a:gd name="connsiteX4" fmla="*/ 2021653 w 4207197"/>
                  <a:gd name="connsiteY4" fmla="*/ 1543754 h 4338987"/>
                  <a:gd name="connsiteX5" fmla="*/ 2124523 w 4207197"/>
                  <a:gd name="connsiteY5" fmla="*/ 1292294 h 4338987"/>
                  <a:gd name="connsiteX6" fmla="*/ 2124523 w 4207197"/>
                  <a:gd name="connsiteY6" fmla="*/ 1120844 h 4338987"/>
                  <a:gd name="connsiteX7" fmla="*/ 2068029 w 4207197"/>
                  <a:gd name="connsiteY7" fmla="*/ 825651 h 4338987"/>
                  <a:gd name="connsiteX8" fmla="*/ 2078803 w 4207197"/>
                  <a:gd name="connsiteY8" fmla="*/ 777944 h 4338987"/>
                  <a:gd name="connsiteX9" fmla="*/ 2170243 w 4207197"/>
                  <a:gd name="connsiteY9" fmla="*/ 1086554 h 4338987"/>
                  <a:gd name="connsiteX10" fmla="*/ 2215963 w 4207197"/>
                  <a:gd name="connsiteY10" fmla="*/ 1269434 h 4338987"/>
                  <a:gd name="connsiteX11" fmla="*/ 2284543 w 4207197"/>
                  <a:gd name="connsiteY11" fmla="*/ 1303724 h 4338987"/>
                  <a:gd name="connsiteX12" fmla="*/ 2330263 w 4207197"/>
                  <a:gd name="connsiteY12" fmla="*/ 1166564 h 4338987"/>
                  <a:gd name="connsiteX13" fmla="*/ 2467423 w 4207197"/>
                  <a:gd name="connsiteY13" fmla="*/ 880814 h 4338987"/>
                  <a:gd name="connsiteX14" fmla="*/ 2558863 w 4207197"/>
                  <a:gd name="connsiteY14" fmla="*/ 640784 h 4338987"/>
                  <a:gd name="connsiteX15" fmla="*/ 2616013 w 4207197"/>
                  <a:gd name="connsiteY15" fmla="*/ 537914 h 4338987"/>
                  <a:gd name="connsiteX16" fmla="*/ 2558863 w 4207197"/>
                  <a:gd name="connsiteY16" fmla="*/ 789374 h 4338987"/>
                  <a:gd name="connsiteX17" fmla="*/ 2444563 w 4207197"/>
                  <a:gd name="connsiteY17" fmla="*/ 1097984 h 4338987"/>
                  <a:gd name="connsiteX18" fmla="*/ 2375983 w 4207197"/>
                  <a:gd name="connsiteY18" fmla="*/ 1406594 h 4338987"/>
                  <a:gd name="connsiteX19" fmla="*/ 2558863 w 4207197"/>
                  <a:gd name="connsiteY19" fmla="*/ 1578044 h 4338987"/>
                  <a:gd name="connsiteX20" fmla="*/ 2878903 w 4207197"/>
                  <a:gd name="connsiteY20" fmla="*/ 1658054 h 4338987"/>
                  <a:gd name="connsiteX21" fmla="*/ 3187513 w 4207197"/>
                  <a:gd name="connsiteY21" fmla="*/ 1658054 h 4338987"/>
                  <a:gd name="connsiteX22" fmla="*/ 3370393 w 4207197"/>
                  <a:gd name="connsiteY22" fmla="*/ 1566614 h 4338987"/>
                  <a:gd name="connsiteX23" fmla="*/ 3473263 w 4207197"/>
                  <a:gd name="connsiteY23" fmla="*/ 1372304 h 4338987"/>
                  <a:gd name="connsiteX24" fmla="*/ 3461833 w 4207197"/>
                  <a:gd name="connsiteY24" fmla="*/ 1097984 h 4338987"/>
                  <a:gd name="connsiteX25" fmla="*/ 3450403 w 4207197"/>
                  <a:gd name="connsiteY25" fmla="*/ 777944 h 4338987"/>
                  <a:gd name="connsiteX26" fmla="*/ 3759013 w 4207197"/>
                  <a:gd name="connsiteY26" fmla="*/ 572204 h 4338987"/>
                  <a:gd name="connsiteX27" fmla="*/ 3999043 w 4207197"/>
                  <a:gd name="connsiteY27" fmla="*/ 92144 h 4338987"/>
                  <a:gd name="connsiteX28" fmla="*/ 4033333 w 4207197"/>
                  <a:gd name="connsiteY28" fmla="*/ 12134 h 4338987"/>
                  <a:gd name="connsiteX29" fmla="*/ 4010473 w 4207197"/>
                  <a:gd name="connsiteY29" fmla="*/ 252164 h 4338987"/>
                  <a:gd name="connsiteX30" fmla="*/ 3827593 w 4207197"/>
                  <a:gd name="connsiteY30" fmla="*/ 652214 h 4338987"/>
                  <a:gd name="connsiteX31" fmla="*/ 3644713 w 4207197"/>
                  <a:gd name="connsiteY31" fmla="*/ 789374 h 4338987"/>
                  <a:gd name="connsiteX32" fmla="*/ 3563719 w 4207197"/>
                  <a:gd name="connsiteY32" fmla="*/ 977218 h 4338987"/>
                  <a:gd name="connsiteX33" fmla="*/ 3861883 w 4207197"/>
                  <a:gd name="connsiteY33" fmla="*/ 846524 h 4338987"/>
                  <a:gd name="connsiteX34" fmla="*/ 4200754 w 4207197"/>
                  <a:gd name="connsiteY34" fmla="*/ 774462 h 4338987"/>
                  <a:gd name="connsiteX35" fmla="*/ 4064251 w 4207197"/>
                  <a:gd name="connsiteY35" fmla="*/ 847521 h 4338987"/>
                  <a:gd name="connsiteX36" fmla="*/ 3818880 w 4207197"/>
                  <a:gd name="connsiteY36" fmla="*/ 991631 h 4338987"/>
                  <a:gd name="connsiteX37" fmla="*/ 3658531 w 4207197"/>
                  <a:gd name="connsiteY37" fmla="*/ 1093504 h 4338987"/>
                  <a:gd name="connsiteX38" fmla="*/ 3656143 w 4207197"/>
                  <a:gd name="connsiteY38" fmla="*/ 1235144 h 4338987"/>
                  <a:gd name="connsiteX39" fmla="*/ 3621853 w 4207197"/>
                  <a:gd name="connsiteY39" fmla="*/ 1532324 h 4338987"/>
                  <a:gd name="connsiteX40" fmla="*/ 3461833 w 4207197"/>
                  <a:gd name="connsiteY40" fmla="*/ 1726634 h 4338987"/>
                  <a:gd name="connsiteX41" fmla="*/ 3278953 w 4207197"/>
                  <a:gd name="connsiteY41" fmla="*/ 2035244 h 4338987"/>
                  <a:gd name="connsiteX42" fmla="*/ 3233233 w 4207197"/>
                  <a:gd name="connsiteY42" fmla="*/ 2309564 h 4338987"/>
                  <a:gd name="connsiteX43" fmla="*/ 3404683 w 4207197"/>
                  <a:gd name="connsiteY43" fmla="*/ 2458154 h 4338987"/>
                  <a:gd name="connsiteX44" fmla="*/ 3759013 w 4207197"/>
                  <a:gd name="connsiteY44" fmla="*/ 2663894 h 4338987"/>
                  <a:gd name="connsiteX45" fmla="*/ 4079053 w 4207197"/>
                  <a:gd name="connsiteY45" fmla="*/ 2778194 h 4338987"/>
                  <a:gd name="connsiteX46" fmla="*/ 4079053 w 4207197"/>
                  <a:gd name="connsiteY46" fmla="*/ 2881064 h 4338987"/>
                  <a:gd name="connsiteX47" fmla="*/ 3770443 w 4207197"/>
                  <a:gd name="connsiteY47" fmla="*/ 2869634 h 4338987"/>
                  <a:gd name="connsiteX48" fmla="*/ 3404683 w 4207197"/>
                  <a:gd name="connsiteY48" fmla="*/ 2732474 h 4338987"/>
                  <a:gd name="connsiteX49" fmla="*/ 3084643 w 4207197"/>
                  <a:gd name="connsiteY49" fmla="*/ 2663894 h 4338987"/>
                  <a:gd name="connsiteX50" fmla="*/ 2958913 w 4207197"/>
                  <a:gd name="connsiteY50" fmla="*/ 2698184 h 4338987"/>
                  <a:gd name="connsiteX51" fmla="*/ 2821753 w 4207197"/>
                  <a:gd name="connsiteY51" fmla="*/ 2823914 h 4338987"/>
                  <a:gd name="connsiteX52" fmla="*/ 2764603 w 4207197"/>
                  <a:gd name="connsiteY52" fmla="*/ 2995364 h 4338987"/>
                  <a:gd name="connsiteX53" fmla="*/ 2970343 w 4207197"/>
                  <a:gd name="connsiteY53" fmla="*/ 3132524 h 4338987"/>
                  <a:gd name="connsiteX54" fmla="*/ 3176083 w 4207197"/>
                  <a:gd name="connsiteY54" fmla="*/ 3269684 h 4338987"/>
                  <a:gd name="connsiteX55" fmla="*/ 3347533 w 4207197"/>
                  <a:gd name="connsiteY55" fmla="*/ 3303974 h 4338987"/>
                  <a:gd name="connsiteX56" fmla="*/ 3267523 w 4207197"/>
                  <a:gd name="connsiteY56" fmla="*/ 3395414 h 4338987"/>
                  <a:gd name="connsiteX57" fmla="*/ 3004633 w 4207197"/>
                  <a:gd name="connsiteY57" fmla="*/ 3303974 h 4338987"/>
                  <a:gd name="connsiteX58" fmla="*/ 2753173 w 4207197"/>
                  <a:gd name="connsiteY58" fmla="*/ 3189674 h 4338987"/>
                  <a:gd name="connsiteX59" fmla="*/ 2638873 w 4207197"/>
                  <a:gd name="connsiteY59" fmla="*/ 3098234 h 4338987"/>
                  <a:gd name="connsiteX60" fmla="*/ 2570293 w 4207197"/>
                  <a:gd name="connsiteY60" fmla="*/ 3109664 h 4338987"/>
                  <a:gd name="connsiteX61" fmla="*/ 2558863 w 4207197"/>
                  <a:gd name="connsiteY61" fmla="*/ 3326834 h 4338987"/>
                  <a:gd name="connsiteX62" fmla="*/ 2673163 w 4207197"/>
                  <a:gd name="connsiteY62" fmla="*/ 3555434 h 4338987"/>
                  <a:gd name="connsiteX63" fmla="*/ 2730313 w 4207197"/>
                  <a:gd name="connsiteY63" fmla="*/ 4024064 h 4338987"/>
                  <a:gd name="connsiteX64" fmla="*/ 2696023 w 4207197"/>
                  <a:gd name="connsiteY64" fmla="*/ 4184084 h 4338987"/>
                  <a:gd name="connsiteX65" fmla="*/ 2536003 w 4207197"/>
                  <a:gd name="connsiteY65" fmla="*/ 4138364 h 4338987"/>
                  <a:gd name="connsiteX66" fmla="*/ 2536003 w 4207197"/>
                  <a:gd name="connsiteY66" fmla="*/ 3909764 h 4338987"/>
                  <a:gd name="connsiteX67" fmla="*/ 2433133 w 4207197"/>
                  <a:gd name="connsiteY67" fmla="*/ 3566864 h 4338987"/>
                  <a:gd name="connsiteX68" fmla="*/ 2307403 w 4207197"/>
                  <a:gd name="connsiteY68" fmla="*/ 3166814 h 4338987"/>
                  <a:gd name="connsiteX69" fmla="*/ 2261683 w 4207197"/>
                  <a:gd name="connsiteY69" fmla="*/ 3063944 h 4338987"/>
                  <a:gd name="connsiteX70" fmla="*/ 2078803 w 4207197"/>
                  <a:gd name="connsiteY70" fmla="*/ 2949644 h 4338987"/>
                  <a:gd name="connsiteX71" fmla="*/ 1850203 w 4207197"/>
                  <a:gd name="connsiteY71" fmla="*/ 3029654 h 4338987"/>
                  <a:gd name="connsiteX72" fmla="*/ 1415863 w 4207197"/>
                  <a:gd name="connsiteY72" fmla="*/ 3361124 h 4338987"/>
                  <a:gd name="connsiteX73" fmla="*/ 1381573 w 4207197"/>
                  <a:gd name="connsiteY73" fmla="*/ 3681164 h 4338987"/>
                  <a:gd name="connsiteX74" fmla="*/ 1381573 w 4207197"/>
                  <a:gd name="connsiteY74" fmla="*/ 3989774 h 4338987"/>
                  <a:gd name="connsiteX75" fmla="*/ 1290133 w 4207197"/>
                  <a:gd name="connsiteY75" fmla="*/ 4309814 h 4338987"/>
                  <a:gd name="connsiteX76" fmla="*/ 1198693 w 4207197"/>
                  <a:gd name="connsiteY76" fmla="*/ 4298384 h 4338987"/>
                  <a:gd name="connsiteX77" fmla="*/ 1187263 w 4207197"/>
                  <a:gd name="connsiteY77" fmla="*/ 4081214 h 4338987"/>
                  <a:gd name="connsiteX78" fmla="*/ 1198693 w 4207197"/>
                  <a:gd name="connsiteY78" fmla="*/ 3909764 h 4338987"/>
                  <a:gd name="connsiteX79" fmla="*/ 970093 w 4207197"/>
                  <a:gd name="connsiteY79" fmla="*/ 3989774 h 4338987"/>
                  <a:gd name="connsiteX80" fmla="*/ 718633 w 4207197"/>
                  <a:gd name="connsiteY80" fmla="*/ 4069784 h 4338987"/>
                  <a:gd name="connsiteX81" fmla="*/ 741493 w 4207197"/>
                  <a:gd name="connsiteY81" fmla="*/ 3955484 h 4338987"/>
                  <a:gd name="connsiteX82" fmla="*/ 1130113 w 4207197"/>
                  <a:gd name="connsiteY82" fmla="*/ 3795464 h 4338987"/>
                  <a:gd name="connsiteX83" fmla="*/ 1278703 w 4207197"/>
                  <a:gd name="connsiteY83" fmla="*/ 3726884 h 4338987"/>
                  <a:gd name="connsiteX84" fmla="*/ 1221553 w 4207197"/>
                  <a:gd name="connsiteY84" fmla="*/ 3372554 h 4338987"/>
                  <a:gd name="connsiteX85" fmla="*/ 1324423 w 4207197"/>
                  <a:gd name="connsiteY85" fmla="*/ 3121094 h 4338987"/>
                  <a:gd name="connsiteX86" fmla="*/ 1393003 w 4207197"/>
                  <a:gd name="connsiteY86" fmla="*/ 3052514 h 4338987"/>
                  <a:gd name="connsiteX87" fmla="*/ 1084393 w 4207197"/>
                  <a:gd name="connsiteY87" fmla="*/ 3029654 h 4338987"/>
                  <a:gd name="connsiteX88" fmla="*/ 730063 w 4207197"/>
                  <a:gd name="connsiteY88" fmla="*/ 2961074 h 4338987"/>
                  <a:gd name="connsiteX89" fmla="*/ 375733 w 4207197"/>
                  <a:gd name="connsiteY89" fmla="*/ 3132524 h 4338987"/>
                  <a:gd name="connsiteX90" fmla="*/ 421453 w 4207197"/>
                  <a:gd name="connsiteY90" fmla="*/ 3029654 h 4338987"/>
                  <a:gd name="connsiteX91" fmla="*/ 627193 w 4207197"/>
                  <a:gd name="connsiteY91" fmla="*/ 2926784 h 4338987"/>
                  <a:gd name="connsiteX92" fmla="*/ 810073 w 4207197"/>
                  <a:gd name="connsiteY92" fmla="*/ 2755334 h 4338987"/>
                  <a:gd name="connsiteX93" fmla="*/ 1152973 w 4207197"/>
                  <a:gd name="connsiteY93" fmla="*/ 2778194 h 4338987"/>
                  <a:gd name="connsiteX94" fmla="*/ 1461583 w 4207197"/>
                  <a:gd name="connsiteY94" fmla="*/ 2823914 h 4338987"/>
                  <a:gd name="connsiteX95" fmla="*/ 1953073 w 4207197"/>
                  <a:gd name="connsiteY95" fmla="*/ 2663894 h 4338987"/>
                  <a:gd name="connsiteX96" fmla="*/ 1701613 w 4207197"/>
                  <a:gd name="connsiteY96" fmla="*/ 2263844 h 4338987"/>
                  <a:gd name="connsiteX97" fmla="*/ 1690183 w 4207197"/>
                  <a:gd name="connsiteY97" fmla="*/ 1966664 h 4338987"/>
                  <a:gd name="connsiteX98" fmla="*/ 1381991 w 4207197"/>
                  <a:gd name="connsiteY98" fmla="*/ 1841930 h 4338987"/>
                  <a:gd name="connsiteX99" fmla="*/ 1095823 w 4207197"/>
                  <a:gd name="connsiteY99" fmla="*/ 1715204 h 4338987"/>
                  <a:gd name="connsiteX100" fmla="*/ 746507 w 4207197"/>
                  <a:gd name="connsiteY100" fmla="*/ 1626741 h 4338987"/>
                  <a:gd name="connsiteX101" fmla="*/ 352873 w 4207197"/>
                  <a:gd name="connsiteY101" fmla="*/ 1726634 h 4338987"/>
                  <a:gd name="connsiteX102" fmla="*/ 113171 w 4207197"/>
                  <a:gd name="connsiteY102" fmla="*/ 1763908 h 4338987"/>
                  <a:gd name="connsiteX103" fmla="*/ 9973 w 4207197"/>
                  <a:gd name="connsiteY103" fmla="*/ 1738064 h 4338987"/>
                  <a:gd name="connsiteX104" fmla="*/ 348516 w 4207197"/>
                  <a:gd name="connsiteY104" fmla="*/ 1644138 h 4338987"/>
                  <a:gd name="connsiteX105" fmla="*/ 653097 w 4207197"/>
                  <a:gd name="connsiteY105" fmla="*/ 1544246 h 4338987"/>
                  <a:gd name="connsiteX106" fmla="*/ 1072963 w 4207197"/>
                  <a:gd name="connsiteY106" fmla="*/ 1612334 h 4338987"/>
                  <a:gd name="connsiteX107" fmla="*/ 1244413 w 4207197"/>
                  <a:gd name="connsiteY107" fmla="*/ 1658054 h 4338987"/>
                  <a:gd name="connsiteX108" fmla="*/ 1205766 w 4207197"/>
                  <a:gd name="connsiteY108" fmla="*/ 1452314 h 4338987"/>
                  <a:gd name="connsiteX109" fmla="*/ 1046313 w 4207197"/>
                  <a:gd name="connsiteY109" fmla="*/ 815735 h 4338987"/>
                  <a:gd name="connsiteX110" fmla="*/ 1221553 w 4207197"/>
                  <a:gd name="connsiteY110" fmla="*/ 1212284 h 4338987"/>
                  <a:gd name="connsiteX0" fmla="*/ 1221553 w 4206653"/>
                  <a:gd name="connsiteY0" fmla="*/ 1212284 h 4338987"/>
                  <a:gd name="connsiteX1" fmla="*/ 1343911 w 4206653"/>
                  <a:gd name="connsiteY1" fmla="*/ 1560154 h 4338987"/>
                  <a:gd name="connsiteX2" fmla="*/ 1553023 w 4206653"/>
                  <a:gd name="connsiteY2" fmla="*/ 1658054 h 4338987"/>
                  <a:gd name="connsiteX3" fmla="*/ 1907353 w 4206653"/>
                  <a:gd name="connsiteY3" fmla="*/ 1680914 h 4338987"/>
                  <a:gd name="connsiteX4" fmla="*/ 2021653 w 4206653"/>
                  <a:gd name="connsiteY4" fmla="*/ 1543754 h 4338987"/>
                  <a:gd name="connsiteX5" fmla="*/ 2124523 w 4206653"/>
                  <a:gd name="connsiteY5" fmla="*/ 1292294 h 4338987"/>
                  <a:gd name="connsiteX6" fmla="*/ 2124523 w 4206653"/>
                  <a:gd name="connsiteY6" fmla="*/ 1120844 h 4338987"/>
                  <a:gd name="connsiteX7" fmla="*/ 2068029 w 4206653"/>
                  <a:gd name="connsiteY7" fmla="*/ 825651 h 4338987"/>
                  <a:gd name="connsiteX8" fmla="*/ 2078803 w 4206653"/>
                  <a:gd name="connsiteY8" fmla="*/ 777944 h 4338987"/>
                  <a:gd name="connsiteX9" fmla="*/ 2170243 w 4206653"/>
                  <a:gd name="connsiteY9" fmla="*/ 1086554 h 4338987"/>
                  <a:gd name="connsiteX10" fmla="*/ 2215963 w 4206653"/>
                  <a:gd name="connsiteY10" fmla="*/ 1269434 h 4338987"/>
                  <a:gd name="connsiteX11" fmla="*/ 2284543 w 4206653"/>
                  <a:gd name="connsiteY11" fmla="*/ 1303724 h 4338987"/>
                  <a:gd name="connsiteX12" fmla="*/ 2330263 w 4206653"/>
                  <a:gd name="connsiteY12" fmla="*/ 1166564 h 4338987"/>
                  <a:gd name="connsiteX13" fmla="*/ 2467423 w 4206653"/>
                  <a:gd name="connsiteY13" fmla="*/ 880814 h 4338987"/>
                  <a:gd name="connsiteX14" fmla="*/ 2558863 w 4206653"/>
                  <a:gd name="connsiteY14" fmla="*/ 640784 h 4338987"/>
                  <a:gd name="connsiteX15" fmla="*/ 2616013 w 4206653"/>
                  <a:gd name="connsiteY15" fmla="*/ 537914 h 4338987"/>
                  <a:gd name="connsiteX16" fmla="*/ 2558863 w 4206653"/>
                  <a:gd name="connsiteY16" fmla="*/ 789374 h 4338987"/>
                  <a:gd name="connsiteX17" fmla="*/ 2444563 w 4206653"/>
                  <a:gd name="connsiteY17" fmla="*/ 1097984 h 4338987"/>
                  <a:gd name="connsiteX18" fmla="*/ 2375983 w 4206653"/>
                  <a:gd name="connsiteY18" fmla="*/ 1406594 h 4338987"/>
                  <a:gd name="connsiteX19" fmla="*/ 2558863 w 4206653"/>
                  <a:gd name="connsiteY19" fmla="*/ 1578044 h 4338987"/>
                  <a:gd name="connsiteX20" fmla="*/ 2878903 w 4206653"/>
                  <a:gd name="connsiteY20" fmla="*/ 1658054 h 4338987"/>
                  <a:gd name="connsiteX21" fmla="*/ 3187513 w 4206653"/>
                  <a:gd name="connsiteY21" fmla="*/ 1658054 h 4338987"/>
                  <a:gd name="connsiteX22" fmla="*/ 3370393 w 4206653"/>
                  <a:gd name="connsiteY22" fmla="*/ 1566614 h 4338987"/>
                  <a:gd name="connsiteX23" fmla="*/ 3473263 w 4206653"/>
                  <a:gd name="connsiteY23" fmla="*/ 1372304 h 4338987"/>
                  <a:gd name="connsiteX24" fmla="*/ 3461833 w 4206653"/>
                  <a:gd name="connsiteY24" fmla="*/ 1097984 h 4338987"/>
                  <a:gd name="connsiteX25" fmla="*/ 3450403 w 4206653"/>
                  <a:gd name="connsiteY25" fmla="*/ 777944 h 4338987"/>
                  <a:gd name="connsiteX26" fmla="*/ 3759013 w 4206653"/>
                  <a:gd name="connsiteY26" fmla="*/ 572204 h 4338987"/>
                  <a:gd name="connsiteX27" fmla="*/ 3999043 w 4206653"/>
                  <a:gd name="connsiteY27" fmla="*/ 92144 h 4338987"/>
                  <a:gd name="connsiteX28" fmla="*/ 4033333 w 4206653"/>
                  <a:gd name="connsiteY28" fmla="*/ 12134 h 4338987"/>
                  <a:gd name="connsiteX29" fmla="*/ 4010473 w 4206653"/>
                  <a:gd name="connsiteY29" fmla="*/ 252164 h 4338987"/>
                  <a:gd name="connsiteX30" fmla="*/ 3827593 w 4206653"/>
                  <a:gd name="connsiteY30" fmla="*/ 652214 h 4338987"/>
                  <a:gd name="connsiteX31" fmla="*/ 3644713 w 4206653"/>
                  <a:gd name="connsiteY31" fmla="*/ 789374 h 4338987"/>
                  <a:gd name="connsiteX32" fmla="*/ 3563719 w 4206653"/>
                  <a:gd name="connsiteY32" fmla="*/ 977218 h 4338987"/>
                  <a:gd name="connsiteX33" fmla="*/ 3872985 w 4206653"/>
                  <a:gd name="connsiteY33" fmla="*/ 882302 h 4338987"/>
                  <a:gd name="connsiteX34" fmla="*/ 4200754 w 4206653"/>
                  <a:gd name="connsiteY34" fmla="*/ 774462 h 4338987"/>
                  <a:gd name="connsiteX35" fmla="*/ 4064251 w 4206653"/>
                  <a:gd name="connsiteY35" fmla="*/ 847521 h 4338987"/>
                  <a:gd name="connsiteX36" fmla="*/ 3818880 w 4206653"/>
                  <a:gd name="connsiteY36" fmla="*/ 991631 h 4338987"/>
                  <a:gd name="connsiteX37" fmla="*/ 3658531 w 4206653"/>
                  <a:gd name="connsiteY37" fmla="*/ 1093504 h 4338987"/>
                  <a:gd name="connsiteX38" fmla="*/ 3656143 w 4206653"/>
                  <a:gd name="connsiteY38" fmla="*/ 1235144 h 4338987"/>
                  <a:gd name="connsiteX39" fmla="*/ 3621853 w 4206653"/>
                  <a:gd name="connsiteY39" fmla="*/ 1532324 h 4338987"/>
                  <a:gd name="connsiteX40" fmla="*/ 3461833 w 4206653"/>
                  <a:gd name="connsiteY40" fmla="*/ 1726634 h 4338987"/>
                  <a:gd name="connsiteX41" fmla="*/ 3278953 w 4206653"/>
                  <a:gd name="connsiteY41" fmla="*/ 2035244 h 4338987"/>
                  <a:gd name="connsiteX42" fmla="*/ 3233233 w 4206653"/>
                  <a:gd name="connsiteY42" fmla="*/ 2309564 h 4338987"/>
                  <a:gd name="connsiteX43" fmla="*/ 3404683 w 4206653"/>
                  <a:gd name="connsiteY43" fmla="*/ 2458154 h 4338987"/>
                  <a:gd name="connsiteX44" fmla="*/ 3759013 w 4206653"/>
                  <a:gd name="connsiteY44" fmla="*/ 2663894 h 4338987"/>
                  <a:gd name="connsiteX45" fmla="*/ 4079053 w 4206653"/>
                  <a:gd name="connsiteY45" fmla="*/ 2778194 h 4338987"/>
                  <a:gd name="connsiteX46" fmla="*/ 4079053 w 4206653"/>
                  <a:gd name="connsiteY46" fmla="*/ 2881064 h 4338987"/>
                  <a:gd name="connsiteX47" fmla="*/ 3770443 w 4206653"/>
                  <a:gd name="connsiteY47" fmla="*/ 2869634 h 4338987"/>
                  <a:gd name="connsiteX48" fmla="*/ 3404683 w 4206653"/>
                  <a:gd name="connsiteY48" fmla="*/ 2732474 h 4338987"/>
                  <a:gd name="connsiteX49" fmla="*/ 3084643 w 4206653"/>
                  <a:gd name="connsiteY49" fmla="*/ 2663894 h 4338987"/>
                  <a:gd name="connsiteX50" fmla="*/ 2958913 w 4206653"/>
                  <a:gd name="connsiteY50" fmla="*/ 2698184 h 4338987"/>
                  <a:gd name="connsiteX51" fmla="*/ 2821753 w 4206653"/>
                  <a:gd name="connsiteY51" fmla="*/ 2823914 h 4338987"/>
                  <a:gd name="connsiteX52" fmla="*/ 2764603 w 4206653"/>
                  <a:gd name="connsiteY52" fmla="*/ 2995364 h 4338987"/>
                  <a:gd name="connsiteX53" fmla="*/ 2970343 w 4206653"/>
                  <a:gd name="connsiteY53" fmla="*/ 3132524 h 4338987"/>
                  <a:gd name="connsiteX54" fmla="*/ 3176083 w 4206653"/>
                  <a:gd name="connsiteY54" fmla="*/ 3269684 h 4338987"/>
                  <a:gd name="connsiteX55" fmla="*/ 3347533 w 4206653"/>
                  <a:gd name="connsiteY55" fmla="*/ 3303974 h 4338987"/>
                  <a:gd name="connsiteX56" fmla="*/ 3267523 w 4206653"/>
                  <a:gd name="connsiteY56" fmla="*/ 3395414 h 4338987"/>
                  <a:gd name="connsiteX57" fmla="*/ 3004633 w 4206653"/>
                  <a:gd name="connsiteY57" fmla="*/ 3303974 h 4338987"/>
                  <a:gd name="connsiteX58" fmla="*/ 2753173 w 4206653"/>
                  <a:gd name="connsiteY58" fmla="*/ 3189674 h 4338987"/>
                  <a:gd name="connsiteX59" fmla="*/ 2638873 w 4206653"/>
                  <a:gd name="connsiteY59" fmla="*/ 3098234 h 4338987"/>
                  <a:gd name="connsiteX60" fmla="*/ 2570293 w 4206653"/>
                  <a:gd name="connsiteY60" fmla="*/ 3109664 h 4338987"/>
                  <a:gd name="connsiteX61" fmla="*/ 2558863 w 4206653"/>
                  <a:gd name="connsiteY61" fmla="*/ 3326834 h 4338987"/>
                  <a:gd name="connsiteX62" fmla="*/ 2673163 w 4206653"/>
                  <a:gd name="connsiteY62" fmla="*/ 3555434 h 4338987"/>
                  <a:gd name="connsiteX63" fmla="*/ 2730313 w 4206653"/>
                  <a:gd name="connsiteY63" fmla="*/ 4024064 h 4338987"/>
                  <a:gd name="connsiteX64" fmla="*/ 2696023 w 4206653"/>
                  <a:gd name="connsiteY64" fmla="*/ 4184084 h 4338987"/>
                  <a:gd name="connsiteX65" fmla="*/ 2536003 w 4206653"/>
                  <a:gd name="connsiteY65" fmla="*/ 4138364 h 4338987"/>
                  <a:gd name="connsiteX66" fmla="*/ 2536003 w 4206653"/>
                  <a:gd name="connsiteY66" fmla="*/ 3909764 h 4338987"/>
                  <a:gd name="connsiteX67" fmla="*/ 2433133 w 4206653"/>
                  <a:gd name="connsiteY67" fmla="*/ 3566864 h 4338987"/>
                  <a:gd name="connsiteX68" fmla="*/ 2307403 w 4206653"/>
                  <a:gd name="connsiteY68" fmla="*/ 3166814 h 4338987"/>
                  <a:gd name="connsiteX69" fmla="*/ 2261683 w 4206653"/>
                  <a:gd name="connsiteY69" fmla="*/ 3063944 h 4338987"/>
                  <a:gd name="connsiteX70" fmla="*/ 2078803 w 4206653"/>
                  <a:gd name="connsiteY70" fmla="*/ 2949644 h 4338987"/>
                  <a:gd name="connsiteX71" fmla="*/ 1850203 w 4206653"/>
                  <a:gd name="connsiteY71" fmla="*/ 3029654 h 4338987"/>
                  <a:gd name="connsiteX72" fmla="*/ 1415863 w 4206653"/>
                  <a:gd name="connsiteY72" fmla="*/ 3361124 h 4338987"/>
                  <a:gd name="connsiteX73" fmla="*/ 1381573 w 4206653"/>
                  <a:gd name="connsiteY73" fmla="*/ 3681164 h 4338987"/>
                  <a:gd name="connsiteX74" fmla="*/ 1381573 w 4206653"/>
                  <a:gd name="connsiteY74" fmla="*/ 3989774 h 4338987"/>
                  <a:gd name="connsiteX75" fmla="*/ 1290133 w 4206653"/>
                  <a:gd name="connsiteY75" fmla="*/ 4309814 h 4338987"/>
                  <a:gd name="connsiteX76" fmla="*/ 1198693 w 4206653"/>
                  <a:gd name="connsiteY76" fmla="*/ 4298384 h 4338987"/>
                  <a:gd name="connsiteX77" fmla="*/ 1187263 w 4206653"/>
                  <a:gd name="connsiteY77" fmla="*/ 4081214 h 4338987"/>
                  <a:gd name="connsiteX78" fmla="*/ 1198693 w 4206653"/>
                  <a:gd name="connsiteY78" fmla="*/ 3909764 h 4338987"/>
                  <a:gd name="connsiteX79" fmla="*/ 970093 w 4206653"/>
                  <a:gd name="connsiteY79" fmla="*/ 3989774 h 4338987"/>
                  <a:gd name="connsiteX80" fmla="*/ 718633 w 4206653"/>
                  <a:gd name="connsiteY80" fmla="*/ 4069784 h 4338987"/>
                  <a:gd name="connsiteX81" fmla="*/ 741493 w 4206653"/>
                  <a:gd name="connsiteY81" fmla="*/ 3955484 h 4338987"/>
                  <a:gd name="connsiteX82" fmla="*/ 1130113 w 4206653"/>
                  <a:gd name="connsiteY82" fmla="*/ 3795464 h 4338987"/>
                  <a:gd name="connsiteX83" fmla="*/ 1278703 w 4206653"/>
                  <a:gd name="connsiteY83" fmla="*/ 3726884 h 4338987"/>
                  <a:gd name="connsiteX84" fmla="*/ 1221553 w 4206653"/>
                  <a:gd name="connsiteY84" fmla="*/ 3372554 h 4338987"/>
                  <a:gd name="connsiteX85" fmla="*/ 1324423 w 4206653"/>
                  <a:gd name="connsiteY85" fmla="*/ 3121094 h 4338987"/>
                  <a:gd name="connsiteX86" fmla="*/ 1393003 w 4206653"/>
                  <a:gd name="connsiteY86" fmla="*/ 3052514 h 4338987"/>
                  <a:gd name="connsiteX87" fmla="*/ 1084393 w 4206653"/>
                  <a:gd name="connsiteY87" fmla="*/ 3029654 h 4338987"/>
                  <a:gd name="connsiteX88" fmla="*/ 730063 w 4206653"/>
                  <a:gd name="connsiteY88" fmla="*/ 2961074 h 4338987"/>
                  <a:gd name="connsiteX89" fmla="*/ 375733 w 4206653"/>
                  <a:gd name="connsiteY89" fmla="*/ 3132524 h 4338987"/>
                  <a:gd name="connsiteX90" fmla="*/ 421453 w 4206653"/>
                  <a:gd name="connsiteY90" fmla="*/ 3029654 h 4338987"/>
                  <a:gd name="connsiteX91" fmla="*/ 627193 w 4206653"/>
                  <a:gd name="connsiteY91" fmla="*/ 2926784 h 4338987"/>
                  <a:gd name="connsiteX92" fmla="*/ 810073 w 4206653"/>
                  <a:gd name="connsiteY92" fmla="*/ 2755334 h 4338987"/>
                  <a:gd name="connsiteX93" fmla="*/ 1152973 w 4206653"/>
                  <a:gd name="connsiteY93" fmla="*/ 2778194 h 4338987"/>
                  <a:gd name="connsiteX94" fmla="*/ 1461583 w 4206653"/>
                  <a:gd name="connsiteY94" fmla="*/ 2823914 h 4338987"/>
                  <a:gd name="connsiteX95" fmla="*/ 1953073 w 4206653"/>
                  <a:gd name="connsiteY95" fmla="*/ 2663894 h 4338987"/>
                  <a:gd name="connsiteX96" fmla="*/ 1701613 w 4206653"/>
                  <a:gd name="connsiteY96" fmla="*/ 2263844 h 4338987"/>
                  <a:gd name="connsiteX97" fmla="*/ 1690183 w 4206653"/>
                  <a:gd name="connsiteY97" fmla="*/ 1966664 h 4338987"/>
                  <a:gd name="connsiteX98" fmla="*/ 1381991 w 4206653"/>
                  <a:gd name="connsiteY98" fmla="*/ 1841930 h 4338987"/>
                  <a:gd name="connsiteX99" fmla="*/ 1095823 w 4206653"/>
                  <a:gd name="connsiteY99" fmla="*/ 1715204 h 4338987"/>
                  <a:gd name="connsiteX100" fmla="*/ 746507 w 4206653"/>
                  <a:gd name="connsiteY100" fmla="*/ 1626741 h 4338987"/>
                  <a:gd name="connsiteX101" fmla="*/ 352873 w 4206653"/>
                  <a:gd name="connsiteY101" fmla="*/ 1726634 h 4338987"/>
                  <a:gd name="connsiteX102" fmla="*/ 113171 w 4206653"/>
                  <a:gd name="connsiteY102" fmla="*/ 1763908 h 4338987"/>
                  <a:gd name="connsiteX103" fmla="*/ 9973 w 4206653"/>
                  <a:gd name="connsiteY103" fmla="*/ 1738064 h 4338987"/>
                  <a:gd name="connsiteX104" fmla="*/ 348516 w 4206653"/>
                  <a:gd name="connsiteY104" fmla="*/ 1644138 h 4338987"/>
                  <a:gd name="connsiteX105" fmla="*/ 653097 w 4206653"/>
                  <a:gd name="connsiteY105" fmla="*/ 1544246 h 4338987"/>
                  <a:gd name="connsiteX106" fmla="*/ 1072963 w 4206653"/>
                  <a:gd name="connsiteY106" fmla="*/ 1612334 h 4338987"/>
                  <a:gd name="connsiteX107" fmla="*/ 1244413 w 4206653"/>
                  <a:gd name="connsiteY107" fmla="*/ 1658054 h 4338987"/>
                  <a:gd name="connsiteX108" fmla="*/ 1205766 w 4206653"/>
                  <a:gd name="connsiteY108" fmla="*/ 1452314 h 4338987"/>
                  <a:gd name="connsiteX109" fmla="*/ 1046313 w 4206653"/>
                  <a:gd name="connsiteY109" fmla="*/ 815735 h 4338987"/>
                  <a:gd name="connsiteX110" fmla="*/ 1221553 w 4206653"/>
                  <a:gd name="connsiteY110" fmla="*/ 1212284 h 4338987"/>
                  <a:gd name="connsiteX0" fmla="*/ 1221553 w 4206653"/>
                  <a:gd name="connsiteY0" fmla="*/ 1212284 h 4338987"/>
                  <a:gd name="connsiteX1" fmla="*/ 1343911 w 4206653"/>
                  <a:gd name="connsiteY1" fmla="*/ 1560154 h 4338987"/>
                  <a:gd name="connsiteX2" fmla="*/ 1553023 w 4206653"/>
                  <a:gd name="connsiteY2" fmla="*/ 1658054 h 4338987"/>
                  <a:gd name="connsiteX3" fmla="*/ 1907353 w 4206653"/>
                  <a:gd name="connsiteY3" fmla="*/ 1680914 h 4338987"/>
                  <a:gd name="connsiteX4" fmla="*/ 2021653 w 4206653"/>
                  <a:gd name="connsiteY4" fmla="*/ 1543754 h 4338987"/>
                  <a:gd name="connsiteX5" fmla="*/ 2124523 w 4206653"/>
                  <a:gd name="connsiteY5" fmla="*/ 1292294 h 4338987"/>
                  <a:gd name="connsiteX6" fmla="*/ 2124523 w 4206653"/>
                  <a:gd name="connsiteY6" fmla="*/ 1120844 h 4338987"/>
                  <a:gd name="connsiteX7" fmla="*/ 2068029 w 4206653"/>
                  <a:gd name="connsiteY7" fmla="*/ 825651 h 4338987"/>
                  <a:gd name="connsiteX8" fmla="*/ 2078803 w 4206653"/>
                  <a:gd name="connsiteY8" fmla="*/ 777944 h 4338987"/>
                  <a:gd name="connsiteX9" fmla="*/ 2170243 w 4206653"/>
                  <a:gd name="connsiteY9" fmla="*/ 1086554 h 4338987"/>
                  <a:gd name="connsiteX10" fmla="*/ 2215963 w 4206653"/>
                  <a:gd name="connsiteY10" fmla="*/ 1269434 h 4338987"/>
                  <a:gd name="connsiteX11" fmla="*/ 2284543 w 4206653"/>
                  <a:gd name="connsiteY11" fmla="*/ 1303724 h 4338987"/>
                  <a:gd name="connsiteX12" fmla="*/ 2330263 w 4206653"/>
                  <a:gd name="connsiteY12" fmla="*/ 1166564 h 4338987"/>
                  <a:gd name="connsiteX13" fmla="*/ 2467423 w 4206653"/>
                  <a:gd name="connsiteY13" fmla="*/ 880814 h 4338987"/>
                  <a:gd name="connsiteX14" fmla="*/ 2558863 w 4206653"/>
                  <a:gd name="connsiteY14" fmla="*/ 640784 h 4338987"/>
                  <a:gd name="connsiteX15" fmla="*/ 2616013 w 4206653"/>
                  <a:gd name="connsiteY15" fmla="*/ 537914 h 4338987"/>
                  <a:gd name="connsiteX16" fmla="*/ 2558863 w 4206653"/>
                  <a:gd name="connsiteY16" fmla="*/ 789374 h 4338987"/>
                  <a:gd name="connsiteX17" fmla="*/ 2444563 w 4206653"/>
                  <a:gd name="connsiteY17" fmla="*/ 1097984 h 4338987"/>
                  <a:gd name="connsiteX18" fmla="*/ 2375983 w 4206653"/>
                  <a:gd name="connsiteY18" fmla="*/ 1406594 h 4338987"/>
                  <a:gd name="connsiteX19" fmla="*/ 2558863 w 4206653"/>
                  <a:gd name="connsiteY19" fmla="*/ 1578044 h 4338987"/>
                  <a:gd name="connsiteX20" fmla="*/ 2878903 w 4206653"/>
                  <a:gd name="connsiteY20" fmla="*/ 1658054 h 4338987"/>
                  <a:gd name="connsiteX21" fmla="*/ 3187513 w 4206653"/>
                  <a:gd name="connsiteY21" fmla="*/ 1658054 h 4338987"/>
                  <a:gd name="connsiteX22" fmla="*/ 3370393 w 4206653"/>
                  <a:gd name="connsiteY22" fmla="*/ 1566614 h 4338987"/>
                  <a:gd name="connsiteX23" fmla="*/ 3473263 w 4206653"/>
                  <a:gd name="connsiteY23" fmla="*/ 1372304 h 4338987"/>
                  <a:gd name="connsiteX24" fmla="*/ 3461833 w 4206653"/>
                  <a:gd name="connsiteY24" fmla="*/ 1097984 h 4338987"/>
                  <a:gd name="connsiteX25" fmla="*/ 3450403 w 4206653"/>
                  <a:gd name="connsiteY25" fmla="*/ 777944 h 4338987"/>
                  <a:gd name="connsiteX26" fmla="*/ 3759013 w 4206653"/>
                  <a:gd name="connsiteY26" fmla="*/ 572204 h 4338987"/>
                  <a:gd name="connsiteX27" fmla="*/ 3999043 w 4206653"/>
                  <a:gd name="connsiteY27" fmla="*/ 92144 h 4338987"/>
                  <a:gd name="connsiteX28" fmla="*/ 4033333 w 4206653"/>
                  <a:gd name="connsiteY28" fmla="*/ 12134 h 4338987"/>
                  <a:gd name="connsiteX29" fmla="*/ 4010473 w 4206653"/>
                  <a:gd name="connsiteY29" fmla="*/ 252164 h 4338987"/>
                  <a:gd name="connsiteX30" fmla="*/ 3827593 w 4206653"/>
                  <a:gd name="connsiteY30" fmla="*/ 652214 h 4338987"/>
                  <a:gd name="connsiteX31" fmla="*/ 3541098 w 4206653"/>
                  <a:gd name="connsiteY31" fmla="*/ 811735 h 4338987"/>
                  <a:gd name="connsiteX32" fmla="*/ 3563719 w 4206653"/>
                  <a:gd name="connsiteY32" fmla="*/ 977218 h 4338987"/>
                  <a:gd name="connsiteX33" fmla="*/ 3872985 w 4206653"/>
                  <a:gd name="connsiteY33" fmla="*/ 882302 h 4338987"/>
                  <a:gd name="connsiteX34" fmla="*/ 4200754 w 4206653"/>
                  <a:gd name="connsiteY34" fmla="*/ 774462 h 4338987"/>
                  <a:gd name="connsiteX35" fmla="*/ 4064251 w 4206653"/>
                  <a:gd name="connsiteY35" fmla="*/ 847521 h 4338987"/>
                  <a:gd name="connsiteX36" fmla="*/ 3818880 w 4206653"/>
                  <a:gd name="connsiteY36" fmla="*/ 991631 h 4338987"/>
                  <a:gd name="connsiteX37" fmla="*/ 3658531 w 4206653"/>
                  <a:gd name="connsiteY37" fmla="*/ 1093504 h 4338987"/>
                  <a:gd name="connsiteX38" fmla="*/ 3656143 w 4206653"/>
                  <a:gd name="connsiteY38" fmla="*/ 1235144 h 4338987"/>
                  <a:gd name="connsiteX39" fmla="*/ 3621853 w 4206653"/>
                  <a:gd name="connsiteY39" fmla="*/ 1532324 h 4338987"/>
                  <a:gd name="connsiteX40" fmla="*/ 3461833 w 4206653"/>
                  <a:gd name="connsiteY40" fmla="*/ 1726634 h 4338987"/>
                  <a:gd name="connsiteX41" fmla="*/ 3278953 w 4206653"/>
                  <a:gd name="connsiteY41" fmla="*/ 2035244 h 4338987"/>
                  <a:gd name="connsiteX42" fmla="*/ 3233233 w 4206653"/>
                  <a:gd name="connsiteY42" fmla="*/ 2309564 h 4338987"/>
                  <a:gd name="connsiteX43" fmla="*/ 3404683 w 4206653"/>
                  <a:gd name="connsiteY43" fmla="*/ 2458154 h 4338987"/>
                  <a:gd name="connsiteX44" fmla="*/ 3759013 w 4206653"/>
                  <a:gd name="connsiteY44" fmla="*/ 2663894 h 4338987"/>
                  <a:gd name="connsiteX45" fmla="*/ 4079053 w 4206653"/>
                  <a:gd name="connsiteY45" fmla="*/ 2778194 h 4338987"/>
                  <a:gd name="connsiteX46" fmla="*/ 4079053 w 4206653"/>
                  <a:gd name="connsiteY46" fmla="*/ 2881064 h 4338987"/>
                  <a:gd name="connsiteX47" fmla="*/ 3770443 w 4206653"/>
                  <a:gd name="connsiteY47" fmla="*/ 2869634 h 4338987"/>
                  <a:gd name="connsiteX48" fmla="*/ 3404683 w 4206653"/>
                  <a:gd name="connsiteY48" fmla="*/ 2732474 h 4338987"/>
                  <a:gd name="connsiteX49" fmla="*/ 3084643 w 4206653"/>
                  <a:gd name="connsiteY49" fmla="*/ 2663894 h 4338987"/>
                  <a:gd name="connsiteX50" fmla="*/ 2958913 w 4206653"/>
                  <a:gd name="connsiteY50" fmla="*/ 2698184 h 4338987"/>
                  <a:gd name="connsiteX51" fmla="*/ 2821753 w 4206653"/>
                  <a:gd name="connsiteY51" fmla="*/ 2823914 h 4338987"/>
                  <a:gd name="connsiteX52" fmla="*/ 2764603 w 4206653"/>
                  <a:gd name="connsiteY52" fmla="*/ 2995364 h 4338987"/>
                  <a:gd name="connsiteX53" fmla="*/ 2970343 w 4206653"/>
                  <a:gd name="connsiteY53" fmla="*/ 3132524 h 4338987"/>
                  <a:gd name="connsiteX54" fmla="*/ 3176083 w 4206653"/>
                  <a:gd name="connsiteY54" fmla="*/ 3269684 h 4338987"/>
                  <a:gd name="connsiteX55" fmla="*/ 3347533 w 4206653"/>
                  <a:gd name="connsiteY55" fmla="*/ 3303974 h 4338987"/>
                  <a:gd name="connsiteX56" fmla="*/ 3267523 w 4206653"/>
                  <a:gd name="connsiteY56" fmla="*/ 3395414 h 4338987"/>
                  <a:gd name="connsiteX57" fmla="*/ 3004633 w 4206653"/>
                  <a:gd name="connsiteY57" fmla="*/ 3303974 h 4338987"/>
                  <a:gd name="connsiteX58" fmla="*/ 2753173 w 4206653"/>
                  <a:gd name="connsiteY58" fmla="*/ 3189674 h 4338987"/>
                  <a:gd name="connsiteX59" fmla="*/ 2638873 w 4206653"/>
                  <a:gd name="connsiteY59" fmla="*/ 3098234 h 4338987"/>
                  <a:gd name="connsiteX60" fmla="*/ 2570293 w 4206653"/>
                  <a:gd name="connsiteY60" fmla="*/ 3109664 h 4338987"/>
                  <a:gd name="connsiteX61" fmla="*/ 2558863 w 4206653"/>
                  <a:gd name="connsiteY61" fmla="*/ 3326834 h 4338987"/>
                  <a:gd name="connsiteX62" fmla="*/ 2673163 w 4206653"/>
                  <a:gd name="connsiteY62" fmla="*/ 3555434 h 4338987"/>
                  <a:gd name="connsiteX63" fmla="*/ 2730313 w 4206653"/>
                  <a:gd name="connsiteY63" fmla="*/ 4024064 h 4338987"/>
                  <a:gd name="connsiteX64" fmla="*/ 2696023 w 4206653"/>
                  <a:gd name="connsiteY64" fmla="*/ 4184084 h 4338987"/>
                  <a:gd name="connsiteX65" fmla="*/ 2536003 w 4206653"/>
                  <a:gd name="connsiteY65" fmla="*/ 4138364 h 4338987"/>
                  <a:gd name="connsiteX66" fmla="*/ 2536003 w 4206653"/>
                  <a:gd name="connsiteY66" fmla="*/ 3909764 h 4338987"/>
                  <a:gd name="connsiteX67" fmla="*/ 2433133 w 4206653"/>
                  <a:gd name="connsiteY67" fmla="*/ 3566864 h 4338987"/>
                  <a:gd name="connsiteX68" fmla="*/ 2307403 w 4206653"/>
                  <a:gd name="connsiteY68" fmla="*/ 3166814 h 4338987"/>
                  <a:gd name="connsiteX69" fmla="*/ 2261683 w 4206653"/>
                  <a:gd name="connsiteY69" fmla="*/ 3063944 h 4338987"/>
                  <a:gd name="connsiteX70" fmla="*/ 2078803 w 4206653"/>
                  <a:gd name="connsiteY70" fmla="*/ 2949644 h 4338987"/>
                  <a:gd name="connsiteX71" fmla="*/ 1850203 w 4206653"/>
                  <a:gd name="connsiteY71" fmla="*/ 3029654 h 4338987"/>
                  <a:gd name="connsiteX72" fmla="*/ 1415863 w 4206653"/>
                  <a:gd name="connsiteY72" fmla="*/ 3361124 h 4338987"/>
                  <a:gd name="connsiteX73" fmla="*/ 1381573 w 4206653"/>
                  <a:gd name="connsiteY73" fmla="*/ 3681164 h 4338987"/>
                  <a:gd name="connsiteX74" fmla="*/ 1381573 w 4206653"/>
                  <a:gd name="connsiteY74" fmla="*/ 3989774 h 4338987"/>
                  <a:gd name="connsiteX75" fmla="*/ 1290133 w 4206653"/>
                  <a:gd name="connsiteY75" fmla="*/ 4309814 h 4338987"/>
                  <a:gd name="connsiteX76" fmla="*/ 1198693 w 4206653"/>
                  <a:gd name="connsiteY76" fmla="*/ 4298384 h 4338987"/>
                  <a:gd name="connsiteX77" fmla="*/ 1187263 w 4206653"/>
                  <a:gd name="connsiteY77" fmla="*/ 4081214 h 4338987"/>
                  <a:gd name="connsiteX78" fmla="*/ 1198693 w 4206653"/>
                  <a:gd name="connsiteY78" fmla="*/ 3909764 h 4338987"/>
                  <a:gd name="connsiteX79" fmla="*/ 970093 w 4206653"/>
                  <a:gd name="connsiteY79" fmla="*/ 3989774 h 4338987"/>
                  <a:gd name="connsiteX80" fmla="*/ 718633 w 4206653"/>
                  <a:gd name="connsiteY80" fmla="*/ 4069784 h 4338987"/>
                  <a:gd name="connsiteX81" fmla="*/ 741493 w 4206653"/>
                  <a:gd name="connsiteY81" fmla="*/ 3955484 h 4338987"/>
                  <a:gd name="connsiteX82" fmla="*/ 1130113 w 4206653"/>
                  <a:gd name="connsiteY82" fmla="*/ 3795464 h 4338987"/>
                  <a:gd name="connsiteX83" fmla="*/ 1278703 w 4206653"/>
                  <a:gd name="connsiteY83" fmla="*/ 3726884 h 4338987"/>
                  <a:gd name="connsiteX84" fmla="*/ 1221553 w 4206653"/>
                  <a:gd name="connsiteY84" fmla="*/ 3372554 h 4338987"/>
                  <a:gd name="connsiteX85" fmla="*/ 1324423 w 4206653"/>
                  <a:gd name="connsiteY85" fmla="*/ 3121094 h 4338987"/>
                  <a:gd name="connsiteX86" fmla="*/ 1393003 w 4206653"/>
                  <a:gd name="connsiteY86" fmla="*/ 3052514 h 4338987"/>
                  <a:gd name="connsiteX87" fmla="*/ 1084393 w 4206653"/>
                  <a:gd name="connsiteY87" fmla="*/ 3029654 h 4338987"/>
                  <a:gd name="connsiteX88" fmla="*/ 730063 w 4206653"/>
                  <a:gd name="connsiteY88" fmla="*/ 2961074 h 4338987"/>
                  <a:gd name="connsiteX89" fmla="*/ 375733 w 4206653"/>
                  <a:gd name="connsiteY89" fmla="*/ 3132524 h 4338987"/>
                  <a:gd name="connsiteX90" fmla="*/ 421453 w 4206653"/>
                  <a:gd name="connsiteY90" fmla="*/ 3029654 h 4338987"/>
                  <a:gd name="connsiteX91" fmla="*/ 627193 w 4206653"/>
                  <a:gd name="connsiteY91" fmla="*/ 2926784 h 4338987"/>
                  <a:gd name="connsiteX92" fmla="*/ 810073 w 4206653"/>
                  <a:gd name="connsiteY92" fmla="*/ 2755334 h 4338987"/>
                  <a:gd name="connsiteX93" fmla="*/ 1152973 w 4206653"/>
                  <a:gd name="connsiteY93" fmla="*/ 2778194 h 4338987"/>
                  <a:gd name="connsiteX94" fmla="*/ 1461583 w 4206653"/>
                  <a:gd name="connsiteY94" fmla="*/ 2823914 h 4338987"/>
                  <a:gd name="connsiteX95" fmla="*/ 1953073 w 4206653"/>
                  <a:gd name="connsiteY95" fmla="*/ 2663894 h 4338987"/>
                  <a:gd name="connsiteX96" fmla="*/ 1701613 w 4206653"/>
                  <a:gd name="connsiteY96" fmla="*/ 2263844 h 4338987"/>
                  <a:gd name="connsiteX97" fmla="*/ 1690183 w 4206653"/>
                  <a:gd name="connsiteY97" fmla="*/ 1966664 h 4338987"/>
                  <a:gd name="connsiteX98" fmla="*/ 1381991 w 4206653"/>
                  <a:gd name="connsiteY98" fmla="*/ 1841930 h 4338987"/>
                  <a:gd name="connsiteX99" fmla="*/ 1095823 w 4206653"/>
                  <a:gd name="connsiteY99" fmla="*/ 1715204 h 4338987"/>
                  <a:gd name="connsiteX100" fmla="*/ 746507 w 4206653"/>
                  <a:gd name="connsiteY100" fmla="*/ 1626741 h 4338987"/>
                  <a:gd name="connsiteX101" fmla="*/ 352873 w 4206653"/>
                  <a:gd name="connsiteY101" fmla="*/ 1726634 h 4338987"/>
                  <a:gd name="connsiteX102" fmla="*/ 113171 w 4206653"/>
                  <a:gd name="connsiteY102" fmla="*/ 1763908 h 4338987"/>
                  <a:gd name="connsiteX103" fmla="*/ 9973 w 4206653"/>
                  <a:gd name="connsiteY103" fmla="*/ 1738064 h 4338987"/>
                  <a:gd name="connsiteX104" fmla="*/ 348516 w 4206653"/>
                  <a:gd name="connsiteY104" fmla="*/ 1644138 h 4338987"/>
                  <a:gd name="connsiteX105" fmla="*/ 653097 w 4206653"/>
                  <a:gd name="connsiteY105" fmla="*/ 1544246 h 4338987"/>
                  <a:gd name="connsiteX106" fmla="*/ 1072963 w 4206653"/>
                  <a:gd name="connsiteY106" fmla="*/ 1612334 h 4338987"/>
                  <a:gd name="connsiteX107" fmla="*/ 1244413 w 4206653"/>
                  <a:gd name="connsiteY107" fmla="*/ 1658054 h 4338987"/>
                  <a:gd name="connsiteX108" fmla="*/ 1205766 w 4206653"/>
                  <a:gd name="connsiteY108" fmla="*/ 1452314 h 4338987"/>
                  <a:gd name="connsiteX109" fmla="*/ 1046313 w 4206653"/>
                  <a:gd name="connsiteY109" fmla="*/ 815735 h 4338987"/>
                  <a:gd name="connsiteX110" fmla="*/ 1221553 w 4206653"/>
                  <a:gd name="connsiteY110" fmla="*/ 1212284 h 4338987"/>
                  <a:gd name="connsiteX0" fmla="*/ 1221553 w 4206653"/>
                  <a:gd name="connsiteY0" fmla="*/ 1212284 h 4338987"/>
                  <a:gd name="connsiteX1" fmla="*/ 1343911 w 4206653"/>
                  <a:gd name="connsiteY1" fmla="*/ 1560154 h 4338987"/>
                  <a:gd name="connsiteX2" fmla="*/ 1553023 w 4206653"/>
                  <a:gd name="connsiteY2" fmla="*/ 1658054 h 4338987"/>
                  <a:gd name="connsiteX3" fmla="*/ 1907353 w 4206653"/>
                  <a:gd name="connsiteY3" fmla="*/ 1680914 h 4338987"/>
                  <a:gd name="connsiteX4" fmla="*/ 2021653 w 4206653"/>
                  <a:gd name="connsiteY4" fmla="*/ 1543754 h 4338987"/>
                  <a:gd name="connsiteX5" fmla="*/ 2124523 w 4206653"/>
                  <a:gd name="connsiteY5" fmla="*/ 1292294 h 4338987"/>
                  <a:gd name="connsiteX6" fmla="*/ 2124523 w 4206653"/>
                  <a:gd name="connsiteY6" fmla="*/ 1120844 h 4338987"/>
                  <a:gd name="connsiteX7" fmla="*/ 2068029 w 4206653"/>
                  <a:gd name="connsiteY7" fmla="*/ 825651 h 4338987"/>
                  <a:gd name="connsiteX8" fmla="*/ 2078803 w 4206653"/>
                  <a:gd name="connsiteY8" fmla="*/ 777944 h 4338987"/>
                  <a:gd name="connsiteX9" fmla="*/ 2170243 w 4206653"/>
                  <a:gd name="connsiteY9" fmla="*/ 1086554 h 4338987"/>
                  <a:gd name="connsiteX10" fmla="*/ 2215963 w 4206653"/>
                  <a:gd name="connsiteY10" fmla="*/ 1269434 h 4338987"/>
                  <a:gd name="connsiteX11" fmla="*/ 2284543 w 4206653"/>
                  <a:gd name="connsiteY11" fmla="*/ 1303724 h 4338987"/>
                  <a:gd name="connsiteX12" fmla="*/ 2330263 w 4206653"/>
                  <a:gd name="connsiteY12" fmla="*/ 1166564 h 4338987"/>
                  <a:gd name="connsiteX13" fmla="*/ 2467423 w 4206653"/>
                  <a:gd name="connsiteY13" fmla="*/ 880814 h 4338987"/>
                  <a:gd name="connsiteX14" fmla="*/ 2558863 w 4206653"/>
                  <a:gd name="connsiteY14" fmla="*/ 640784 h 4338987"/>
                  <a:gd name="connsiteX15" fmla="*/ 2616013 w 4206653"/>
                  <a:gd name="connsiteY15" fmla="*/ 537914 h 4338987"/>
                  <a:gd name="connsiteX16" fmla="*/ 2558863 w 4206653"/>
                  <a:gd name="connsiteY16" fmla="*/ 789374 h 4338987"/>
                  <a:gd name="connsiteX17" fmla="*/ 2444563 w 4206653"/>
                  <a:gd name="connsiteY17" fmla="*/ 1097984 h 4338987"/>
                  <a:gd name="connsiteX18" fmla="*/ 2375983 w 4206653"/>
                  <a:gd name="connsiteY18" fmla="*/ 1406594 h 4338987"/>
                  <a:gd name="connsiteX19" fmla="*/ 2558863 w 4206653"/>
                  <a:gd name="connsiteY19" fmla="*/ 1578044 h 4338987"/>
                  <a:gd name="connsiteX20" fmla="*/ 2878903 w 4206653"/>
                  <a:gd name="connsiteY20" fmla="*/ 1658054 h 4338987"/>
                  <a:gd name="connsiteX21" fmla="*/ 3187513 w 4206653"/>
                  <a:gd name="connsiteY21" fmla="*/ 1658054 h 4338987"/>
                  <a:gd name="connsiteX22" fmla="*/ 3370393 w 4206653"/>
                  <a:gd name="connsiteY22" fmla="*/ 1566614 h 4338987"/>
                  <a:gd name="connsiteX23" fmla="*/ 3473263 w 4206653"/>
                  <a:gd name="connsiteY23" fmla="*/ 1372304 h 4338987"/>
                  <a:gd name="connsiteX24" fmla="*/ 3461833 w 4206653"/>
                  <a:gd name="connsiteY24" fmla="*/ 1097984 h 4338987"/>
                  <a:gd name="connsiteX25" fmla="*/ 3450403 w 4206653"/>
                  <a:gd name="connsiteY25" fmla="*/ 777944 h 4338987"/>
                  <a:gd name="connsiteX26" fmla="*/ 3759013 w 4206653"/>
                  <a:gd name="connsiteY26" fmla="*/ 572204 h 4338987"/>
                  <a:gd name="connsiteX27" fmla="*/ 3999043 w 4206653"/>
                  <a:gd name="connsiteY27" fmla="*/ 92144 h 4338987"/>
                  <a:gd name="connsiteX28" fmla="*/ 4033333 w 4206653"/>
                  <a:gd name="connsiteY28" fmla="*/ 12134 h 4338987"/>
                  <a:gd name="connsiteX29" fmla="*/ 4010473 w 4206653"/>
                  <a:gd name="connsiteY29" fmla="*/ 252164 h 4338987"/>
                  <a:gd name="connsiteX30" fmla="*/ 3812791 w 4206653"/>
                  <a:gd name="connsiteY30" fmla="*/ 647743 h 4338987"/>
                  <a:gd name="connsiteX31" fmla="*/ 3541098 w 4206653"/>
                  <a:gd name="connsiteY31" fmla="*/ 811735 h 4338987"/>
                  <a:gd name="connsiteX32" fmla="*/ 3563719 w 4206653"/>
                  <a:gd name="connsiteY32" fmla="*/ 977218 h 4338987"/>
                  <a:gd name="connsiteX33" fmla="*/ 3872985 w 4206653"/>
                  <a:gd name="connsiteY33" fmla="*/ 882302 h 4338987"/>
                  <a:gd name="connsiteX34" fmla="*/ 4200754 w 4206653"/>
                  <a:gd name="connsiteY34" fmla="*/ 774462 h 4338987"/>
                  <a:gd name="connsiteX35" fmla="*/ 4064251 w 4206653"/>
                  <a:gd name="connsiteY35" fmla="*/ 847521 h 4338987"/>
                  <a:gd name="connsiteX36" fmla="*/ 3818880 w 4206653"/>
                  <a:gd name="connsiteY36" fmla="*/ 991631 h 4338987"/>
                  <a:gd name="connsiteX37" fmla="*/ 3658531 w 4206653"/>
                  <a:gd name="connsiteY37" fmla="*/ 1093504 h 4338987"/>
                  <a:gd name="connsiteX38" fmla="*/ 3656143 w 4206653"/>
                  <a:gd name="connsiteY38" fmla="*/ 1235144 h 4338987"/>
                  <a:gd name="connsiteX39" fmla="*/ 3621853 w 4206653"/>
                  <a:gd name="connsiteY39" fmla="*/ 1532324 h 4338987"/>
                  <a:gd name="connsiteX40" fmla="*/ 3461833 w 4206653"/>
                  <a:gd name="connsiteY40" fmla="*/ 1726634 h 4338987"/>
                  <a:gd name="connsiteX41" fmla="*/ 3278953 w 4206653"/>
                  <a:gd name="connsiteY41" fmla="*/ 2035244 h 4338987"/>
                  <a:gd name="connsiteX42" fmla="*/ 3233233 w 4206653"/>
                  <a:gd name="connsiteY42" fmla="*/ 2309564 h 4338987"/>
                  <a:gd name="connsiteX43" fmla="*/ 3404683 w 4206653"/>
                  <a:gd name="connsiteY43" fmla="*/ 2458154 h 4338987"/>
                  <a:gd name="connsiteX44" fmla="*/ 3759013 w 4206653"/>
                  <a:gd name="connsiteY44" fmla="*/ 2663894 h 4338987"/>
                  <a:gd name="connsiteX45" fmla="*/ 4079053 w 4206653"/>
                  <a:gd name="connsiteY45" fmla="*/ 2778194 h 4338987"/>
                  <a:gd name="connsiteX46" fmla="*/ 4079053 w 4206653"/>
                  <a:gd name="connsiteY46" fmla="*/ 2881064 h 4338987"/>
                  <a:gd name="connsiteX47" fmla="*/ 3770443 w 4206653"/>
                  <a:gd name="connsiteY47" fmla="*/ 2869634 h 4338987"/>
                  <a:gd name="connsiteX48" fmla="*/ 3404683 w 4206653"/>
                  <a:gd name="connsiteY48" fmla="*/ 2732474 h 4338987"/>
                  <a:gd name="connsiteX49" fmla="*/ 3084643 w 4206653"/>
                  <a:gd name="connsiteY49" fmla="*/ 2663894 h 4338987"/>
                  <a:gd name="connsiteX50" fmla="*/ 2958913 w 4206653"/>
                  <a:gd name="connsiteY50" fmla="*/ 2698184 h 4338987"/>
                  <a:gd name="connsiteX51" fmla="*/ 2821753 w 4206653"/>
                  <a:gd name="connsiteY51" fmla="*/ 2823914 h 4338987"/>
                  <a:gd name="connsiteX52" fmla="*/ 2764603 w 4206653"/>
                  <a:gd name="connsiteY52" fmla="*/ 2995364 h 4338987"/>
                  <a:gd name="connsiteX53" fmla="*/ 2970343 w 4206653"/>
                  <a:gd name="connsiteY53" fmla="*/ 3132524 h 4338987"/>
                  <a:gd name="connsiteX54" fmla="*/ 3176083 w 4206653"/>
                  <a:gd name="connsiteY54" fmla="*/ 3269684 h 4338987"/>
                  <a:gd name="connsiteX55" fmla="*/ 3347533 w 4206653"/>
                  <a:gd name="connsiteY55" fmla="*/ 3303974 h 4338987"/>
                  <a:gd name="connsiteX56" fmla="*/ 3267523 w 4206653"/>
                  <a:gd name="connsiteY56" fmla="*/ 3395414 h 4338987"/>
                  <a:gd name="connsiteX57" fmla="*/ 3004633 w 4206653"/>
                  <a:gd name="connsiteY57" fmla="*/ 3303974 h 4338987"/>
                  <a:gd name="connsiteX58" fmla="*/ 2753173 w 4206653"/>
                  <a:gd name="connsiteY58" fmla="*/ 3189674 h 4338987"/>
                  <a:gd name="connsiteX59" fmla="*/ 2638873 w 4206653"/>
                  <a:gd name="connsiteY59" fmla="*/ 3098234 h 4338987"/>
                  <a:gd name="connsiteX60" fmla="*/ 2570293 w 4206653"/>
                  <a:gd name="connsiteY60" fmla="*/ 3109664 h 4338987"/>
                  <a:gd name="connsiteX61" fmla="*/ 2558863 w 4206653"/>
                  <a:gd name="connsiteY61" fmla="*/ 3326834 h 4338987"/>
                  <a:gd name="connsiteX62" fmla="*/ 2673163 w 4206653"/>
                  <a:gd name="connsiteY62" fmla="*/ 3555434 h 4338987"/>
                  <a:gd name="connsiteX63" fmla="*/ 2730313 w 4206653"/>
                  <a:gd name="connsiteY63" fmla="*/ 4024064 h 4338987"/>
                  <a:gd name="connsiteX64" fmla="*/ 2696023 w 4206653"/>
                  <a:gd name="connsiteY64" fmla="*/ 4184084 h 4338987"/>
                  <a:gd name="connsiteX65" fmla="*/ 2536003 w 4206653"/>
                  <a:gd name="connsiteY65" fmla="*/ 4138364 h 4338987"/>
                  <a:gd name="connsiteX66" fmla="*/ 2536003 w 4206653"/>
                  <a:gd name="connsiteY66" fmla="*/ 3909764 h 4338987"/>
                  <a:gd name="connsiteX67" fmla="*/ 2433133 w 4206653"/>
                  <a:gd name="connsiteY67" fmla="*/ 3566864 h 4338987"/>
                  <a:gd name="connsiteX68" fmla="*/ 2307403 w 4206653"/>
                  <a:gd name="connsiteY68" fmla="*/ 3166814 h 4338987"/>
                  <a:gd name="connsiteX69" fmla="*/ 2261683 w 4206653"/>
                  <a:gd name="connsiteY69" fmla="*/ 3063944 h 4338987"/>
                  <a:gd name="connsiteX70" fmla="*/ 2078803 w 4206653"/>
                  <a:gd name="connsiteY70" fmla="*/ 2949644 h 4338987"/>
                  <a:gd name="connsiteX71" fmla="*/ 1850203 w 4206653"/>
                  <a:gd name="connsiteY71" fmla="*/ 3029654 h 4338987"/>
                  <a:gd name="connsiteX72" fmla="*/ 1415863 w 4206653"/>
                  <a:gd name="connsiteY72" fmla="*/ 3361124 h 4338987"/>
                  <a:gd name="connsiteX73" fmla="*/ 1381573 w 4206653"/>
                  <a:gd name="connsiteY73" fmla="*/ 3681164 h 4338987"/>
                  <a:gd name="connsiteX74" fmla="*/ 1381573 w 4206653"/>
                  <a:gd name="connsiteY74" fmla="*/ 3989774 h 4338987"/>
                  <a:gd name="connsiteX75" fmla="*/ 1290133 w 4206653"/>
                  <a:gd name="connsiteY75" fmla="*/ 4309814 h 4338987"/>
                  <a:gd name="connsiteX76" fmla="*/ 1198693 w 4206653"/>
                  <a:gd name="connsiteY76" fmla="*/ 4298384 h 4338987"/>
                  <a:gd name="connsiteX77" fmla="*/ 1187263 w 4206653"/>
                  <a:gd name="connsiteY77" fmla="*/ 4081214 h 4338987"/>
                  <a:gd name="connsiteX78" fmla="*/ 1198693 w 4206653"/>
                  <a:gd name="connsiteY78" fmla="*/ 3909764 h 4338987"/>
                  <a:gd name="connsiteX79" fmla="*/ 970093 w 4206653"/>
                  <a:gd name="connsiteY79" fmla="*/ 3989774 h 4338987"/>
                  <a:gd name="connsiteX80" fmla="*/ 718633 w 4206653"/>
                  <a:gd name="connsiteY80" fmla="*/ 4069784 h 4338987"/>
                  <a:gd name="connsiteX81" fmla="*/ 741493 w 4206653"/>
                  <a:gd name="connsiteY81" fmla="*/ 3955484 h 4338987"/>
                  <a:gd name="connsiteX82" fmla="*/ 1130113 w 4206653"/>
                  <a:gd name="connsiteY82" fmla="*/ 3795464 h 4338987"/>
                  <a:gd name="connsiteX83" fmla="*/ 1278703 w 4206653"/>
                  <a:gd name="connsiteY83" fmla="*/ 3726884 h 4338987"/>
                  <a:gd name="connsiteX84" fmla="*/ 1221553 w 4206653"/>
                  <a:gd name="connsiteY84" fmla="*/ 3372554 h 4338987"/>
                  <a:gd name="connsiteX85" fmla="*/ 1324423 w 4206653"/>
                  <a:gd name="connsiteY85" fmla="*/ 3121094 h 4338987"/>
                  <a:gd name="connsiteX86" fmla="*/ 1393003 w 4206653"/>
                  <a:gd name="connsiteY86" fmla="*/ 3052514 h 4338987"/>
                  <a:gd name="connsiteX87" fmla="*/ 1084393 w 4206653"/>
                  <a:gd name="connsiteY87" fmla="*/ 3029654 h 4338987"/>
                  <a:gd name="connsiteX88" fmla="*/ 730063 w 4206653"/>
                  <a:gd name="connsiteY88" fmla="*/ 2961074 h 4338987"/>
                  <a:gd name="connsiteX89" fmla="*/ 375733 w 4206653"/>
                  <a:gd name="connsiteY89" fmla="*/ 3132524 h 4338987"/>
                  <a:gd name="connsiteX90" fmla="*/ 421453 w 4206653"/>
                  <a:gd name="connsiteY90" fmla="*/ 3029654 h 4338987"/>
                  <a:gd name="connsiteX91" fmla="*/ 627193 w 4206653"/>
                  <a:gd name="connsiteY91" fmla="*/ 2926784 h 4338987"/>
                  <a:gd name="connsiteX92" fmla="*/ 810073 w 4206653"/>
                  <a:gd name="connsiteY92" fmla="*/ 2755334 h 4338987"/>
                  <a:gd name="connsiteX93" fmla="*/ 1152973 w 4206653"/>
                  <a:gd name="connsiteY93" fmla="*/ 2778194 h 4338987"/>
                  <a:gd name="connsiteX94" fmla="*/ 1461583 w 4206653"/>
                  <a:gd name="connsiteY94" fmla="*/ 2823914 h 4338987"/>
                  <a:gd name="connsiteX95" fmla="*/ 1953073 w 4206653"/>
                  <a:gd name="connsiteY95" fmla="*/ 2663894 h 4338987"/>
                  <a:gd name="connsiteX96" fmla="*/ 1701613 w 4206653"/>
                  <a:gd name="connsiteY96" fmla="*/ 2263844 h 4338987"/>
                  <a:gd name="connsiteX97" fmla="*/ 1690183 w 4206653"/>
                  <a:gd name="connsiteY97" fmla="*/ 1966664 h 4338987"/>
                  <a:gd name="connsiteX98" fmla="*/ 1381991 w 4206653"/>
                  <a:gd name="connsiteY98" fmla="*/ 1841930 h 4338987"/>
                  <a:gd name="connsiteX99" fmla="*/ 1095823 w 4206653"/>
                  <a:gd name="connsiteY99" fmla="*/ 1715204 h 4338987"/>
                  <a:gd name="connsiteX100" fmla="*/ 746507 w 4206653"/>
                  <a:gd name="connsiteY100" fmla="*/ 1626741 h 4338987"/>
                  <a:gd name="connsiteX101" fmla="*/ 352873 w 4206653"/>
                  <a:gd name="connsiteY101" fmla="*/ 1726634 h 4338987"/>
                  <a:gd name="connsiteX102" fmla="*/ 113171 w 4206653"/>
                  <a:gd name="connsiteY102" fmla="*/ 1763908 h 4338987"/>
                  <a:gd name="connsiteX103" fmla="*/ 9973 w 4206653"/>
                  <a:gd name="connsiteY103" fmla="*/ 1738064 h 4338987"/>
                  <a:gd name="connsiteX104" fmla="*/ 348516 w 4206653"/>
                  <a:gd name="connsiteY104" fmla="*/ 1644138 h 4338987"/>
                  <a:gd name="connsiteX105" fmla="*/ 653097 w 4206653"/>
                  <a:gd name="connsiteY105" fmla="*/ 1544246 h 4338987"/>
                  <a:gd name="connsiteX106" fmla="*/ 1072963 w 4206653"/>
                  <a:gd name="connsiteY106" fmla="*/ 1612334 h 4338987"/>
                  <a:gd name="connsiteX107" fmla="*/ 1244413 w 4206653"/>
                  <a:gd name="connsiteY107" fmla="*/ 1658054 h 4338987"/>
                  <a:gd name="connsiteX108" fmla="*/ 1205766 w 4206653"/>
                  <a:gd name="connsiteY108" fmla="*/ 1452314 h 4338987"/>
                  <a:gd name="connsiteX109" fmla="*/ 1046313 w 4206653"/>
                  <a:gd name="connsiteY109" fmla="*/ 815735 h 4338987"/>
                  <a:gd name="connsiteX110" fmla="*/ 1221553 w 4206653"/>
                  <a:gd name="connsiteY110" fmla="*/ 1212284 h 4338987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73263 w 4206653"/>
                  <a:gd name="connsiteY23" fmla="*/ 1371978 h 4338661"/>
                  <a:gd name="connsiteX24" fmla="*/ 3461833 w 4206653"/>
                  <a:gd name="connsiteY24" fmla="*/ 1097658 h 4338661"/>
                  <a:gd name="connsiteX25" fmla="*/ 3450403 w 4206653"/>
                  <a:gd name="connsiteY25" fmla="*/ 777618 h 4338661"/>
                  <a:gd name="connsiteX26" fmla="*/ 3759013 w 4206653"/>
                  <a:gd name="connsiteY26" fmla="*/ 571878 h 4338661"/>
                  <a:gd name="connsiteX27" fmla="*/ 3999043 w 4206653"/>
                  <a:gd name="connsiteY27" fmla="*/ 91818 h 4338661"/>
                  <a:gd name="connsiteX28" fmla="*/ 4033333 w 4206653"/>
                  <a:gd name="connsiteY28" fmla="*/ 11808 h 4338661"/>
                  <a:gd name="connsiteX29" fmla="*/ 3984569 w 4206653"/>
                  <a:gd name="connsiteY29" fmla="*/ 247366 h 4338661"/>
                  <a:gd name="connsiteX30" fmla="*/ 3812791 w 4206653"/>
                  <a:gd name="connsiteY30" fmla="*/ 647417 h 4338661"/>
                  <a:gd name="connsiteX31" fmla="*/ 3541098 w 4206653"/>
                  <a:gd name="connsiteY31" fmla="*/ 811409 h 4338661"/>
                  <a:gd name="connsiteX32" fmla="*/ 3563719 w 4206653"/>
                  <a:gd name="connsiteY32" fmla="*/ 976892 h 4338661"/>
                  <a:gd name="connsiteX33" fmla="*/ 3872985 w 4206653"/>
                  <a:gd name="connsiteY33" fmla="*/ 881976 h 4338661"/>
                  <a:gd name="connsiteX34" fmla="*/ 4200754 w 4206653"/>
                  <a:gd name="connsiteY34" fmla="*/ 774136 h 4338661"/>
                  <a:gd name="connsiteX35" fmla="*/ 4064251 w 4206653"/>
                  <a:gd name="connsiteY35" fmla="*/ 847195 h 4338661"/>
                  <a:gd name="connsiteX36" fmla="*/ 3818880 w 4206653"/>
                  <a:gd name="connsiteY36" fmla="*/ 991305 h 4338661"/>
                  <a:gd name="connsiteX37" fmla="*/ 3658531 w 4206653"/>
                  <a:gd name="connsiteY37" fmla="*/ 1093178 h 4338661"/>
                  <a:gd name="connsiteX38" fmla="*/ 3656143 w 4206653"/>
                  <a:gd name="connsiteY38" fmla="*/ 1234818 h 4338661"/>
                  <a:gd name="connsiteX39" fmla="*/ 3621853 w 4206653"/>
                  <a:gd name="connsiteY39" fmla="*/ 1531998 h 4338661"/>
                  <a:gd name="connsiteX40" fmla="*/ 3461833 w 4206653"/>
                  <a:gd name="connsiteY40" fmla="*/ 1726308 h 4338661"/>
                  <a:gd name="connsiteX41" fmla="*/ 3278953 w 4206653"/>
                  <a:gd name="connsiteY41" fmla="*/ 2034918 h 4338661"/>
                  <a:gd name="connsiteX42" fmla="*/ 3233233 w 4206653"/>
                  <a:gd name="connsiteY42" fmla="*/ 2309238 h 4338661"/>
                  <a:gd name="connsiteX43" fmla="*/ 3404683 w 4206653"/>
                  <a:gd name="connsiteY43" fmla="*/ 2457828 h 4338661"/>
                  <a:gd name="connsiteX44" fmla="*/ 3759013 w 4206653"/>
                  <a:gd name="connsiteY44" fmla="*/ 2663568 h 4338661"/>
                  <a:gd name="connsiteX45" fmla="*/ 4079053 w 4206653"/>
                  <a:gd name="connsiteY45" fmla="*/ 2777868 h 4338661"/>
                  <a:gd name="connsiteX46" fmla="*/ 4079053 w 4206653"/>
                  <a:gd name="connsiteY46" fmla="*/ 2880738 h 4338661"/>
                  <a:gd name="connsiteX47" fmla="*/ 3770443 w 4206653"/>
                  <a:gd name="connsiteY47" fmla="*/ 2869308 h 4338661"/>
                  <a:gd name="connsiteX48" fmla="*/ 3404683 w 4206653"/>
                  <a:gd name="connsiteY48" fmla="*/ 2732148 h 4338661"/>
                  <a:gd name="connsiteX49" fmla="*/ 3084643 w 4206653"/>
                  <a:gd name="connsiteY49" fmla="*/ 2663568 h 4338661"/>
                  <a:gd name="connsiteX50" fmla="*/ 2958913 w 4206653"/>
                  <a:gd name="connsiteY50" fmla="*/ 2697858 h 4338661"/>
                  <a:gd name="connsiteX51" fmla="*/ 2821753 w 4206653"/>
                  <a:gd name="connsiteY51" fmla="*/ 2823588 h 4338661"/>
                  <a:gd name="connsiteX52" fmla="*/ 2764603 w 4206653"/>
                  <a:gd name="connsiteY52" fmla="*/ 2995038 h 4338661"/>
                  <a:gd name="connsiteX53" fmla="*/ 2970343 w 4206653"/>
                  <a:gd name="connsiteY53" fmla="*/ 3132198 h 4338661"/>
                  <a:gd name="connsiteX54" fmla="*/ 3176083 w 4206653"/>
                  <a:gd name="connsiteY54" fmla="*/ 3269358 h 4338661"/>
                  <a:gd name="connsiteX55" fmla="*/ 3347533 w 4206653"/>
                  <a:gd name="connsiteY55" fmla="*/ 3303648 h 4338661"/>
                  <a:gd name="connsiteX56" fmla="*/ 3267523 w 4206653"/>
                  <a:gd name="connsiteY56" fmla="*/ 3395088 h 4338661"/>
                  <a:gd name="connsiteX57" fmla="*/ 3004633 w 4206653"/>
                  <a:gd name="connsiteY57" fmla="*/ 3303648 h 4338661"/>
                  <a:gd name="connsiteX58" fmla="*/ 2753173 w 4206653"/>
                  <a:gd name="connsiteY58" fmla="*/ 3189348 h 4338661"/>
                  <a:gd name="connsiteX59" fmla="*/ 2638873 w 4206653"/>
                  <a:gd name="connsiteY59" fmla="*/ 3097908 h 4338661"/>
                  <a:gd name="connsiteX60" fmla="*/ 2570293 w 4206653"/>
                  <a:gd name="connsiteY60" fmla="*/ 3109338 h 4338661"/>
                  <a:gd name="connsiteX61" fmla="*/ 2558863 w 4206653"/>
                  <a:gd name="connsiteY61" fmla="*/ 3326508 h 4338661"/>
                  <a:gd name="connsiteX62" fmla="*/ 2673163 w 4206653"/>
                  <a:gd name="connsiteY62" fmla="*/ 3555108 h 4338661"/>
                  <a:gd name="connsiteX63" fmla="*/ 2730313 w 4206653"/>
                  <a:gd name="connsiteY63" fmla="*/ 4023738 h 4338661"/>
                  <a:gd name="connsiteX64" fmla="*/ 2696023 w 4206653"/>
                  <a:gd name="connsiteY64" fmla="*/ 4183758 h 4338661"/>
                  <a:gd name="connsiteX65" fmla="*/ 2536003 w 4206653"/>
                  <a:gd name="connsiteY65" fmla="*/ 4138038 h 4338661"/>
                  <a:gd name="connsiteX66" fmla="*/ 2536003 w 4206653"/>
                  <a:gd name="connsiteY66" fmla="*/ 3909438 h 4338661"/>
                  <a:gd name="connsiteX67" fmla="*/ 2433133 w 4206653"/>
                  <a:gd name="connsiteY67" fmla="*/ 3566538 h 4338661"/>
                  <a:gd name="connsiteX68" fmla="*/ 2307403 w 4206653"/>
                  <a:gd name="connsiteY68" fmla="*/ 3166488 h 4338661"/>
                  <a:gd name="connsiteX69" fmla="*/ 2261683 w 4206653"/>
                  <a:gd name="connsiteY69" fmla="*/ 3063618 h 4338661"/>
                  <a:gd name="connsiteX70" fmla="*/ 2078803 w 4206653"/>
                  <a:gd name="connsiteY70" fmla="*/ 2949318 h 4338661"/>
                  <a:gd name="connsiteX71" fmla="*/ 1850203 w 4206653"/>
                  <a:gd name="connsiteY71" fmla="*/ 3029328 h 4338661"/>
                  <a:gd name="connsiteX72" fmla="*/ 1415863 w 4206653"/>
                  <a:gd name="connsiteY72" fmla="*/ 3360798 h 4338661"/>
                  <a:gd name="connsiteX73" fmla="*/ 1381573 w 4206653"/>
                  <a:gd name="connsiteY73" fmla="*/ 3680838 h 4338661"/>
                  <a:gd name="connsiteX74" fmla="*/ 1381573 w 4206653"/>
                  <a:gd name="connsiteY74" fmla="*/ 3989448 h 4338661"/>
                  <a:gd name="connsiteX75" fmla="*/ 1290133 w 4206653"/>
                  <a:gd name="connsiteY75" fmla="*/ 4309488 h 4338661"/>
                  <a:gd name="connsiteX76" fmla="*/ 1198693 w 4206653"/>
                  <a:gd name="connsiteY76" fmla="*/ 4298058 h 4338661"/>
                  <a:gd name="connsiteX77" fmla="*/ 1187263 w 4206653"/>
                  <a:gd name="connsiteY77" fmla="*/ 4080888 h 4338661"/>
                  <a:gd name="connsiteX78" fmla="*/ 1198693 w 4206653"/>
                  <a:gd name="connsiteY78" fmla="*/ 3909438 h 4338661"/>
                  <a:gd name="connsiteX79" fmla="*/ 970093 w 4206653"/>
                  <a:gd name="connsiteY79" fmla="*/ 3989448 h 4338661"/>
                  <a:gd name="connsiteX80" fmla="*/ 718633 w 4206653"/>
                  <a:gd name="connsiteY80" fmla="*/ 4069458 h 4338661"/>
                  <a:gd name="connsiteX81" fmla="*/ 741493 w 4206653"/>
                  <a:gd name="connsiteY81" fmla="*/ 3955158 h 4338661"/>
                  <a:gd name="connsiteX82" fmla="*/ 1130113 w 4206653"/>
                  <a:gd name="connsiteY82" fmla="*/ 3795138 h 4338661"/>
                  <a:gd name="connsiteX83" fmla="*/ 1278703 w 4206653"/>
                  <a:gd name="connsiteY83" fmla="*/ 3726558 h 4338661"/>
                  <a:gd name="connsiteX84" fmla="*/ 1221553 w 4206653"/>
                  <a:gd name="connsiteY84" fmla="*/ 3372228 h 4338661"/>
                  <a:gd name="connsiteX85" fmla="*/ 1324423 w 4206653"/>
                  <a:gd name="connsiteY85" fmla="*/ 3120768 h 4338661"/>
                  <a:gd name="connsiteX86" fmla="*/ 1393003 w 4206653"/>
                  <a:gd name="connsiteY86" fmla="*/ 3052188 h 4338661"/>
                  <a:gd name="connsiteX87" fmla="*/ 1084393 w 4206653"/>
                  <a:gd name="connsiteY87" fmla="*/ 3029328 h 4338661"/>
                  <a:gd name="connsiteX88" fmla="*/ 730063 w 4206653"/>
                  <a:gd name="connsiteY88" fmla="*/ 2960748 h 4338661"/>
                  <a:gd name="connsiteX89" fmla="*/ 375733 w 4206653"/>
                  <a:gd name="connsiteY89" fmla="*/ 3132198 h 4338661"/>
                  <a:gd name="connsiteX90" fmla="*/ 421453 w 4206653"/>
                  <a:gd name="connsiteY90" fmla="*/ 3029328 h 4338661"/>
                  <a:gd name="connsiteX91" fmla="*/ 627193 w 4206653"/>
                  <a:gd name="connsiteY91" fmla="*/ 2926458 h 4338661"/>
                  <a:gd name="connsiteX92" fmla="*/ 810073 w 4206653"/>
                  <a:gd name="connsiteY92" fmla="*/ 2755008 h 4338661"/>
                  <a:gd name="connsiteX93" fmla="*/ 1152973 w 4206653"/>
                  <a:gd name="connsiteY93" fmla="*/ 2777868 h 4338661"/>
                  <a:gd name="connsiteX94" fmla="*/ 1461583 w 4206653"/>
                  <a:gd name="connsiteY94" fmla="*/ 2823588 h 4338661"/>
                  <a:gd name="connsiteX95" fmla="*/ 1953073 w 4206653"/>
                  <a:gd name="connsiteY95" fmla="*/ 2663568 h 4338661"/>
                  <a:gd name="connsiteX96" fmla="*/ 1701613 w 4206653"/>
                  <a:gd name="connsiteY96" fmla="*/ 2263518 h 4338661"/>
                  <a:gd name="connsiteX97" fmla="*/ 1690183 w 4206653"/>
                  <a:gd name="connsiteY97" fmla="*/ 1966338 h 4338661"/>
                  <a:gd name="connsiteX98" fmla="*/ 1381991 w 4206653"/>
                  <a:gd name="connsiteY98" fmla="*/ 1841604 h 4338661"/>
                  <a:gd name="connsiteX99" fmla="*/ 1095823 w 4206653"/>
                  <a:gd name="connsiteY99" fmla="*/ 1714878 h 4338661"/>
                  <a:gd name="connsiteX100" fmla="*/ 746507 w 4206653"/>
                  <a:gd name="connsiteY100" fmla="*/ 1626415 h 4338661"/>
                  <a:gd name="connsiteX101" fmla="*/ 352873 w 4206653"/>
                  <a:gd name="connsiteY101" fmla="*/ 1726308 h 4338661"/>
                  <a:gd name="connsiteX102" fmla="*/ 113171 w 4206653"/>
                  <a:gd name="connsiteY102" fmla="*/ 1763582 h 4338661"/>
                  <a:gd name="connsiteX103" fmla="*/ 9973 w 4206653"/>
                  <a:gd name="connsiteY103" fmla="*/ 1737738 h 4338661"/>
                  <a:gd name="connsiteX104" fmla="*/ 348516 w 4206653"/>
                  <a:gd name="connsiteY104" fmla="*/ 1643812 h 4338661"/>
                  <a:gd name="connsiteX105" fmla="*/ 653097 w 4206653"/>
                  <a:gd name="connsiteY105" fmla="*/ 1543920 h 4338661"/>
                  <a:gd name="connsiteX106" fmla="*/ 1072963 w 4206653"/>
                  <a:gd name="connsiteY106" fmla="*/ 1612008 h 4338661"/>
                  <a:gd name="connsiteX107" fmla="*/ 1244413 w 4206653"/>
                  <a:gd name="connsiteY107" fmla="*/ 1657728 h 4338661"/>
                  <a:gd name="connsiteX108" fmla="*/ 1205766 w 4206653"/>
                  <a:gd name="connsiteY108" fmla="*/ 1451988 h 4338661"/>
                  <a:gd name="connsiteX109" fmla="*/ 1046313 w 4206653"/>
                  <a:gd name="connsiteY109" fmla="*/ 815409 h 4338661"/>
                  <a:gd name="connsiteX110" fmla="*/ 1221553 w 4206653"/>
                  <a:gd name="connsiteY110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73263 w 4206653"/>
                  <a:gd name="connsiteY23" fmla="*/ 1371978 h 4338661"/>
                  <a:gd name="connsiteX24" fmla="*/ 3461833 w 4206653"/>
                  <a:gd name="connsiteY24" fmla="*/ 1097658 h 4338661"/>
                  <a:gd name="connsiteX25" fmla="*/ 3450403 w 4206653"/>
                  <a:gd name="connsiteY25" fmla="*/ 777618 h 4338661"/>
                  <a:gd name="connsiteX26" fmla="*/ 3759013 w 4206653"/>
                  <a:gd name="connsiteY26" fmla="*/ 571878 h 4338661"/>
                  <a:gd name="connsiteX27" fmla="*/ 3999043 w 4206653"/>
                  <a:gd name="connsiteY27" fmla="*/ 91818 h 4338661"/>
                  <a:gd name="connsiteX28" fmla="*/ 4033333 w 4206653"/>
                  <a:gd name="connsiteY28" fmla="*/ 11808 h 4338661"/>
                  <a:gd name="connsiteX29" fmla="*/ 3984569 w 4206653"/>
                  <a:gd name="connsiteY29" fmla="*/ 247366 h 4338661"/>
                  <a:gd name="connsiteX30" fmla="*/ 3812791 w 4206653"/>
                  <a:gd name="connsiteY30" fmla="*/ 647417 h 4338661"/>
                  <a:gd name="connsiteX31" fmla="*/ 3541098 w 4206653"/>
                  <a:gd name="connsiteY31" fmla="*/ 811409 h 4338661"/>
                  <a:gd name="connsiteX32" fmla="*/ 3563719 w 4206653"/>
                  <a:gd name="connsiteY32" fmla="*/ 976892 h 4338661"/>
                  <a:gd name="connsiteX33" fmla="*/ 3872985 w 4206653"/>
                  <a:gd name="connsiteY33" fmla="*/ 881976 h 4338661"/>
                  <a:gd name="connsiteX34" fmla="*/ 4200754 w 4206653"/>
                  <a:gd name="connsiteY34" fmla="*/ 774136 h 4338661"/>
                  <a:gd name="connsiteX35" fmla="*/ 4064251 w 4206653"/>
                  <a:gd name="connsiteY35" fmla="*/ 847195 h 4338661"/>
                  <a:gd name="connsiteX36" fmla="*/ 3818880 w 4206653"/>
                  <a:gd name="connsiteY36" fmla="*/ 991305 h 4338661"/>
                  <a:gd name="connsiteX37" fmla="*/ 3658531 w 4206653"/>
                  <a:gd name="connsiteY37" fmla="*/ 1093178 h 4338661"/>
                  <a:gd name="connsiteX38" fmla="*/ 3656143 w 4206653"/>
                  <a:gd name="connsiteY38" fmla="*/ 1234818 h 4338661"/>
                  <a:gd name="connsiteX39" fmla="*/ 3577446 w 4206653"/>
                  <a:gd name="connsiteY39" fmla="*/ 1500691 h 4338661"/>
                  <a:gd name="connsiteX40" fmla="*/ 3461833 w 4206653"/>
                  <a:gd name="connsiteY40" fmla="*/ 1726308 h 4338661"/>
                  <a:gd name="connsiteX41" fmla="*/ 3278953 w 4206653"/>
                  <a:gd name="connsiteY41" fmla="*/ 2034918 h 4338661"/>
                  <a:gd name="connsiteX42" fmla="*/ 3233233 w 4206653"/>
                  <a:gd name="connsiteY42" fmla="*/ 2309238 h 4338661"/>
                  <a:gd name="connsiteX43" fmla="*/ 3404683 w 4206653"/>
                  <a:gd name="connsiteY43" fmla="*/ 2457828 h 4338661"/>
                  <a:gd name="connsiteX44" fmla="*/ 3759013 w 4206653"/>
                  <a:gd name="connsiteY44" fmla="*/ 2663568 h 4338661"/>
                  <a:gd name="connsiteX45" fmla="*/ 4079053 w 4206653"/>
                  <a:gd name="connsiteY45" fmla="*/ 2777868 h 4338661"/>
                  <a:gd name="connsiteX46" fmla="*/ 4079053 w 4206653"/>
                  <a:gd name="connsiteY46" fmla="*/ 2880738 h 4338661"/>
                  <a:gd name="connsiteX47" fmla="*/ 3770443 w 4206653"/>
                  <a:gd name="connsiteY47" fmla="*/ 2869308 h 4338661"/>
                  <a:gd name="connsiteX48" fmla="*/ 3404683 w 4206653"/>
                  <a:gd name="connsiteY48" fmla="*/ 2732148 h 4338661"/>
                  <a:gd name="connsiteX49" fmla="*/ 3084643 w 4206653"/>
                  <a:gd name="connsiteY49" fmla="*/ 2663568 h 4338661"/>
                  <a:gd name="connsiteX50" fmla="*/ 2958913 w 4206653"/>
                  <a:gd name="connsiteY50" fmla="*/ 2697858 h 4338661"/>
                  <a:gd name="connsiteX51" fmla="*/ 2821753 w 4206653"/>
                  <a:gd name="connsiteY51" fmla="*/ 2823588 h 4338661"/>
                  <a:gd name="connsiteX52" fmla="*/ 2764603 w 4206653"/>
                  <a:gd name="connsiteY52" fmla="*/ 2995038 h 4338661"/>
                  <a:gd name="connsiteX53" fmla="*/ 2970343 w 4206653"/>
                  <a:gd name="connsiteY53" fmla="*/ 3132198 h 4338661"/>
                  <a:gd name="connsiteX54" fmla="*/ 3176083 w 4206653"/>
                  <a:gd name="connsiteY54" fmla="*/ 3269358 h 4338661"/>
                  <a:gd name="connsiteX55" fmla="*/ 3347533 w 4206653"/>
                  <a:gd name="connsiteY55" fmla="*/ 3303648 h 4338661"/>
                  <a:gd name="connsiteX56" fmla="*/ 3267523 w 4206653"/>
                  <a:gd name="connsiteY56" fmla="*/ 3395088 h 4338661"/>
                  <a:gd name="connsiteX57" fmla="*/ 3004633 w 4206653"/>
                  <a:gd name="connsiteY57" fmla="*/ 3303648 h 4338661"/>
                  <a:gd name="connsiteX58" fmla="*/ 2753173 w 4206653"/>
                  <a:gd name="connsiteY58" fmla="*/ 3189348 h 4338661"/>
                  <a:gd name="connsiteX59" fmla="*/ 2638873 w 4206653"/>
                  <a:gd name="connsiteY59" fmla="*/ 3097908 h 4338661"/>
                  <a:gd name="connsiteX60" fmla="*/ 2570293 w 4206653"/>
                  <a:gd name="connsiteY60" fmla="*/ 3109338 h 4338661"/>
                  <a:gd name="connsiteX61" fmla="*/ 2558863 w 4206653"/>
                  <a:gd name="connsiteY61" fmla="*/ 3326508 h 4338661"/>
                  <a:gd name="connsiteX62" fmla="*/ 2673163 w 4206653"/>
                  <a:gd name="connsiteY62" fmla="*/ 3555108 h 4338661"/>
                  <a:gd name="connsiteX63" fmla="*/ 2730313 w 4206653"/>
                  <a:gd name="connsiteY63" fmla="*/ 4023738 h 4338661"/>
                  <a:gd name="connsiteX64" fmla="*/ 2696023 w 4206653"/>
                  <a:gd name="connsiteY64" fmla="*/ 4183758 h 4338661"/>
                  <a:gd name="connsiteX65" fmla="*/ 2536003 w 4206653"/>
                  <a:gd name="connsiteY65" fmla="*/ 4138038 h 4338661"/>
                  <a:gd name="connsiteX66" fmla="*/ 2536003 w 4206653"/>
                  <a:gd name="connsiteY66" fmla="*/ 3909438 h 4338661"/>
                  <a:gd name="connsiteX67" fmla="*/ 2433133 w 4206653"/>
                  <a:gd name="connsiteY67" fmla="*/ 3566538 h 4338661"/>
                  <a:gd name="connsiteX68" fmla="*/ 2307403 w 4206653"/>
                  <a:gd name="connsiteY68" fmla="*/ 3166488 h 4338661"/>
                  <a:gd name="connsiteX69" fmla="*/ 2261683 w 4206653"/>
                  <a:gd name="connsiteY69" fmla="*/ 3063618 h 4338661"/>
                  <a:gd name="connsiteX70" fmla="*/ 2078803 w 4206653"/>
                  <a:gd name="connsiteY70" fmla="*/ 2949318 h 4338661"/>
                  <a:gd name="connsiteX71" fmla="*/ 1850203 w 4206653"/>
                  <a:gd name="connsiteY71" fmla="*/ 3029328 h 4338661"/>
                  <a:gd name="connsiteX72" fmla="*/ 1415863 w 4206653"/>
                  <a:gd name="connsiteY72" fmla="*/ 3360798 h 4338661"/>
                  <a:gd name="connsiteX73" fmla="*/ 1381573 w 4206653"/>
                  <a:gd name="connsiteY73" fmla="*/ 3680838 h 4338661"/>
                  <a:gd name="connsiteX74" fmla="*/ 1381573 w 4206653"/>
                  <a:gd name="connsiteY74" fmla="*/ 3989448 h 4338661"/>
                  <a:gd name="connsiteX75" fmla="*/ 1290133 w 4206653"/>
                  <a:gd name="connsiteY75" fmla="*/ 4309488 h 4338661"/>
                  <a:gd name="connsiteX76" fmla="*/ 1198693 w 4206653"/>
                  <a:gd name="connsiteY76" fmla="*/ 4298058 h 4338661"/>
                  <a:gd name="connsiteX77" fmla="*/ 1187263 w 4206653"/>
                  <a:gd name="connsiteY77" fmla="*/ 4080888 h 4338661"/>
                  <a:gd name="connsiteX78" fmla="*/ 1198693 w 4206653"/>
                  <a:gd name="connsiteY78" fmla="*/ 3909438 h 4338661"/>
                  <a:gd name="connsiteX79" fmla="*/ 970093 w 4206653"/>
                  <a:gd name="connsiteY79" fmla="*/ 3989448 h 4338661"/>
                  <a:gd name="connsiteX80" fmla="*/ 718633 w 4206653"/>
                  <a:gd name="connsiteY80" fmla="*/ 4069458 h 4338661"/>
                  <a:gd name="connsiteX81" fmla="*/ 741493 w 4206653"/>
                  <a:gd name="connsiteY81" fmla="*/ 3955158 h 4338661"/>
                  <a:gd name="connsiteX82" fmla="*/ 1130113 w 4206653"/>
                  <a:gd name="connsiteY82" fmla="*/ 3795138 h 4338661"/>
                  <a:gd name="connsiteX83" fmla="*/ 1278703 w 4206653"/>
                  <a:gd name="connsiteY83" fmla="*/ 3726558 h 4338661"/>
                  <a:gd name="connsiteX84" fmla="*/ 1221553 w 4206653"/>
                  <a:gd name="connsiteY84" fmla="*/ 3372228 h 4338661"/>
                  <a:gd name="connsiteX85" fmla="*/ 1324423 w 4206653"/>
                  <a:gd name="connsiteY85" fmla="*/ 3120768 h 4338661"/>
                  <a:gd name="connsiteX86" fmla="*/ 1393003 w 4206653"/>
                  <a:gd name="connsiteY86" fmla="*/ 3052188 h 4338661"/>
                  <a:gd name="connsiteX87" fmla="*/ 1084393 w 4206653"/>
                  <a:gd name="connsiteY87" fmla="*/ 3029328 h 4338661"/>
                  <a:gd name="connsiteX88" fmla="*/ 730063 w 4206653"/>
                  <a:gd name="connsiteY88" fmla="*/ 2960748 h 4338661"/>
                  <a:gd name="connsiteX89" fmla="*/ 375733 w 4206653"/>
                  <a:gd name="connsiteY89" fmla="*/ 3132198 h 4338661"/>
                  <a:gd name="connsiteX90" fmla="*/ 421453 w 4206653"/>
                  <a:gd name="connsiteY90" fmla="*/ 3029328 h 4338661"/>
                  <a:gd name="connsiteX91" fmla="*/ 627193 w 4206653"/>
                  <a:gd name="connsiteY91" fmla="*/ 2926458 h 4338661"/>
                  <a:gd name="connsiteX92" fmla="*/ 810073 w 4206653"/>
                  <a:gd name="connsiteY92" fmla="*/ 2755008 h 4338661"/>
                  <a:gd name="connsiteX93" fmla="*/ 1152973 w 4206653"/>
                  <a:gd name="connsiteY93" fmla="*/ 2777868 h 4338661"/>
                  <a:gd name="connsiteX94" fmla="*/ 1461583 w 4206653"/>
                  <a:gd name="connsiteY94" fmla="*/ 2823588 h 4338661"/>
                  <a:gd name="connsiteX95" fmla="*/ 1953073 w 4206653"/>
                  <a:gd name="connsiteY95" fmla="*/ 2663568 h 4338661"/>
                  <a:gd name="connsiteX96" fmla="*/ 1701613 w 4206653"/>
                  <a:gd name="connsiteY96" fmla="*/ 2263518 h 4338661"/>
                  <a:gd name="connsiteX97" fmla="*/ 1690183 w 4206653"/>
                  <a:gd name="connsiteY97" fmla="*/ 1966338 h 4338661"/>
                  <a:gd name="connsiteX98" fmla="*/ 1381991 w 4206653"/>
                  <a:gd name="connsiteY98" fmla="*/ 1841604 h 4338661"/>
                  <a:gd name="connsiteX99" fmla="*/ 1095823 w 4206653"/>
                  <a:gd name="connsiteY99" fmla="*/ 1714878 h 4338661"/>
                  <a:gd name="connsiteX100" fmla="*/ 746507 w 4206653"/>
                  <a:gd name="connsiteY100" fmla="*/ 1626415 h 4338661"/>
                  <a:gd name="connsiteX101" fmla="*/ 352873 w 4206653"/>
                  <a:gd name="connsiteY101" fmla="*/ 1726308 h 4338661"/>
                  <a:gd name="connsiteX102" fmla="*/ 113171 w 4206653"/>
                  <a:gd name="connsiteY102" fmla="*/ 1763582 h 4338661"/>
                  <a:gd name="connsiteX103" fmla="*/ 9973 w 4206653"/>
                  <a:gd name="connsiteY103" fmla="*/ 1737738 h 4338661"/>
                  <a:gd name="connsiteX104" fmla="*/ 348516 w 4206653"/>
                  <a:gd name="connsiteY104" fmla="*/ 1643812 h 4338661"/>
                  <a:gd name="connsiteX105" fmla="*/ 653097 w 4206653"/>
                  <a:gd name="connsiteY105" fmla="*/ 1543920 h 4338661"/>
                  <a:gd name="connsiteX106" fmla="*/ 1072963 w 4206653"/>
                  <a:gd name="connsiteY106" fmla="*/ 1612008 h 4338661"/>
                  <a:gd name="connsiteX107" fmla="*/ 1244413 w 4206653"/>
                  <a:gd name="connsiteY107" fmla="*/ 1657728 h 4338661"/>
                  <a:gd name="connsiteX108" fmla="*/ 1205766 w 4206653"/>
                  <a:gd name="connsiteY108" fmla="*/ 1451988 h 4338661"/>
                  <a:gd name="connsiteX109" fmla="*/ 1046313 w 4206653"/>
                  <a:gd name="connsiteY109" fmla="*/ 815409 h 4338661"/>
                  <a:gd name="connsiteX110" fmla="*/ 1221553 w 4206653"/>
                  <a:gd name="connsiteY110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73263 w 4206653"/>
                  <a:gd name="connsiteY23" fmla="*/ 1371978 h 4338661"/>
                  <a:gd name="connsiteX24" fmla="*/ 3461833 w 4206653"/>
                  <a:gd name="connsiteY24" fmla="*/ 1097658 h 4338661"/>
                  <a:gd name="connsiteX25" fmla="*/ 3450403 w 4206653"/>
                  <a:gd name="connsiteY25" fmla="*/ 777618 h 4338661"/>
                  <a:gd name="connsiteX26" fmla="*/ 3759013 w 4206653"/>
                  <a:gd name="connsiteY26" fmla="*/ 571878 h 4338661"/>
                  <a:gd name="connsiteX27" fmla="*/ 3999043 w 4206653"/>
                  <a:gd name="connsiteY27" fmla="*/ 91818 h 4338661"/>
                  <a:gd name="connsiteX28" fmla="*/ 4033333 w 4206653"/>
                  <a:gd name="connsiteY28" fmla="*/ 11808 h 4338661"/>
                  <a:gd name="connsiteX29" fmla="*/ 3984569 w 4206653"/>
                  <a:gd name="connsiteY29" fmla="*/ 247366 h 4338661"/>
                  <a:gd name="connsiteX30" fmla="*/ 3812791 w 4206653"/>
                  <a:gd name="connsiteY30" fmla="*/ 647417 h 4338661"/>
                  <a:gd name="connsiteX31" fmla="*/ 3541098 w 4206653"/>
                  <a:gd name="connsiteY31" fmla="*/ 811409 h 4338661"/>
                  <a:gd name="connsiteX32" fmla="*/ 3563719 w 4206653"/>
                  <a:gd name="connsiteY32" fmla="*/ 976892 h 4338661"/>
                  <a:gd name="connsiteX33" fmla="*/ 3872985 w 4206653"/>
                  <a:gd name="connsiteY33" fmla="*/ 881976 h 4338661"/>
                  <a:gd name="connsiteX34" fmla="*/ 4200754 w 4206653"/>
                  <a:gd name="connsiteY34" fmla="*/ 774136 h 4338661"/>
                  <a:gd name="connsiteX35" fmla="*/ 4064251 w 4206653"/>
                  <a:gd name="connsiteY35" fmla="*/ 847195 h 4338661"/>
                  <a:gd name="connsiteX36" fmla="*/ 3818880 w 4206653"/>
                  <a:gd name="connsiteY36" fmla="*/ 991305 h 4338661"/>
                  <a:gd name="connsiteX37" fmla="*/ 3658531 w 4206653"/>
                  <a:gd name="connsiteY37" fmla="*/ 1093178 h 4338661"/>
                  <a:gd name="connsiteX38" fmla="*/ 3622838 w 4206653"/>
                  <a:gd name="connsiteY38" fmla="*/ 1221401 h 4338661"/>
                  <a:gd name="connsiteX39" fmla="*/ 3577446 w 4206653"/>
                  <a:gd name="connsiteY39" fmla="*/ 1500691 h 4338661"/>
                  <a:gd name="connsiteX40" fmla="*/ 3461833 w 4206653"/>
                  <a:gd name="connsiteY40" fmla="*/ 1726308 h 4338661"/>
                  <a:gd name="connsiteX41" fmla="*/ 3278953 w 4206653"/>
                  <a:gd name="connsiteY41" fmla="*/ 2034918 h 4338661"/>
                  <a:gd name="connsiteX42" fmla="*/ 3233233 w 4206653"/>
                  <a:gd name="connsiteY42" fmla="*/ 2309238 h 4338661"/>
                  <a:gd name="connsiteX43" fmla="*/ 3404683 w 4206653"/>
                  <a:gd name="connsiteY43" fmla="*/ 2457828 h 4338661"/>
                  <a:gd name="connsiteX44" fmla="*/ 3759013 w 4206653"/>
                  <a:gd name="connsiteY44" fmla="*/ 2663568 h 4338661"/>
                  <a:gd name="connsiteX45" fmla="*/ 4079053 w 4206653"/>
                  <a:gd name="connsiteY45" fmla="*/ 2777868 h 4338661"/>
                  <a:gd name="connsiteX46" fmla="*/ 4079053 w 4206653"/>
                  <a:gd name="connsiteY46" fmla="*/ 2880738 h 4338661"/>
                  <a:gd name="connsiteX47" fmla="*/ 3770443 w 4206653"/>
                  <a:gd name="connsiteY47" fmla="*/ 2869308 h 4338661"/>
                  <a:gd name="connsiteX48" fmla="*/ 3404683 w 4206653"/>
                  <a:gd name="connsiteY48" fmla="*/ 2732148 h 4338661"/>
                  <a:gd name="connsiteX49" fmla="*/ 3084643 w 4206653"/>
                  <a:gd name="connsiteY49" fmla="*/ 2663568 h 4338661"/>
                  <a:gd name="connsiteX50" fmla="*/ 2958913 w 4206653"/>
                  <a:gd name="connsiteY50" fmla="*/ 2697858 h 4338661"/>
                  <a:gd name="connsiteX51" fmla="*/ 2821753 w 4206653"/>
                  <a:gd name="connsiteY51" fmla="*/ 2823588 h 4338661"/>
                  <a:gd name="connsiteX52" fmla="*/ 2764603 w 4206653"/>
                  <a:gd name="connsiteY52" fmla="*/ 2995038 h 4338661"/>
                  <a:gd name="connsiteX53" fmla="*/ 2970343 w 4206653"/>
                  <a:gd name="connsiteY53" fmla="*/ 3132198 h 4338661"/>
                  <a:gd name="connsiteX54" fmla="*/ 3176083 w 4206653"/>
                  <a:gd name="connsiteY54" fmla="*/ 3269358 h 4338661"/>
                  <a:gd name="connsiteX55" fmla="*/ 3347533 w 4206653"/>
                  <a:gd name="connsiteY55" fmla="*/ 3303648 h 4338661"/>
                  <a:gd name="connsiteX56" fmla="*/ 3267523 w 4206653"/>
                  <a:gd name="connsiteY56" fmla="*/ 3395088 h 4338661"/>
                  <a:gd name="connsiteX57" fmla="*/ 3004633 w 4206653"/>
                  <a:gd name="connsiteY57" fmla="*/ 3303648 h 4338661"/>
                  <a:gd name="connsiteX58" fmla="*/ 2753173 w 4206653"/>
                  <a:gd name="connsiteY58" fmla="*/ 3189348 h 4338661"/>
                  <a:gd name="connsiteX59" fmla="*/ 2638873 w 4206653"/>
                  <a:gd name="connsiteY59" fmla="*/ 3097908 h 4338661"/>
                  <a:gd name="connsiteX60" fmla="*/ 2570293 w 4206653"/>
                  <a:gd name="connsiteY60" fmla="*/ 3109338 h 4338661"/>
                  <a:gd name="connsiteX61" fmla="*/ 2558863 w 4206653"/>
                  <a:gd name="connsiteY61" fmla="*/ 3326508 h 4338661"/>
                  <a:gd name="connsiteX62" fmla="*/ 2673163 w 4206653"/>
                  <a:gd name="connsiteY62" fmla="*/ 3555108 h 4338661"/>
                  <a:gd name="connsiteX63" fmla="*/ 2730313 w 4206653"/>
                  <a:gd name="connsiteY63" fmla="*/ 4023738 h 4338661"/>
                  <a:gd name="connsiteX64" fmla="*/ 2696023 w 4206653"/>
                  <a:gd name="connsiteY64" fmla="*/ 4183758 h 4338661"/>
                  <a:gd name="connsiteX65" fmla="*/ 2536003 w 4206653"/>
                  <a:gd name="connsiteY65" fmla="*/ 4138038 h 4338661"/>
                  <a:gd name="connsiteX66" fmla="*/ 2536003 w 4206653"/>
                  <a:gd name="connsiteY66" fmla="*/ 3909438 h 4338661"/>
                  <a:gd name="connsiteX67" fmla="*/ 2433133 w 4206653"/>
                  <a:gd name="connsiteY67" fmla="*/ 3566538 h 4338661"/>
                  <a:gd name="connsiteX68" fmla="*/ 2307403 w 4206653"/>
                  <a:gd name="connsiteY68" fmla="*/ 3166488 h 4338661"/>
                  <a:gd name="connsiteX69" fmla="*/ 2261683 w 4206653"/>
                  <a:gd name="connsiteY69" fmla="*/ 3063618 h 4338661"/>
                  <a:gd name="connsiteX70" fmla="*/ 2078803 w 4206653"/>
                  <a:gd name="connsiteY70" fmla="*/ 2949318 h 4338661"/>
                  <a:gd name="connsiteX71" fmla="*/ 1850203 w 4206653"/>
                  <a:gd name="connsiteY71" fmla="*/ 3029328 h 4338661"/>
                  <a:gd name="connsiteX72" fmla="*/ 1415863 w 4206653"/>
                  <a:gd name="connsiteY72" fmla="*/ 3360798 h 4338661"/>
                  <a:gd name="connsiteX73" fmla="*/ 1381573 w 4206653"/>
                  <a:gd name="connsiteY73" fmla="*/ 3680838 h 4338661"/>
                  <a:gd name="connsiteX74" fmla="*/ 1381573 w 4206653"/>
                  <a:gd name="connsiteY74" fmla="*/ 3989448 h 4338661"/>
                  <a:gd name="connsiteX75" fmla="*/ 1290133 w 4206653"/>
                  <a:gd name="connsiteY75" fmla="*/ 4309488 h 4338661"/>
                  <a:gd name="connsiteX76" fmla="*/ 1198693 w 4206653"/>
                  <a:gd name="connsiteY76" fmla="*/ 4298058 h 4338661"/>
                  <a:gd name="connsiteX77" fmla="*/ 1187263 w 4206653"/>
                  <a:gd name="connsiteY77" fmla="*/ 4080888 h 4338661"/>
                  <a:gd name="connsiteX78" fmla="*/ 1198693 w 4206653"/>
                  <a:gd name="connsiteY78" fmla="*/ 3909438 h 4338661"/>
                  <a:gd name="connsiteX79" fmla="*/ 970093 w 4206653"/>
                  <a:gd name="connsiteY79" fmla="*/ 3989448 h 4338661"/>
                  <a:gd name="connsiteX80" fmla="*/ 718633 w 4206653"/>
                  <a:gd name="connsiteY80" fmla="*/ 4069458 h 4338661"/>
                  <a:gd name="connsiteX81" fmla="*/ 741493 w 4206653"/>
                  <a:gd name="connsiteY81" fmla="*/ 3955158 h 4338661"/>
                  <a:gd name="connsiteX82" fmla="*/ 1130113 w 4206653"/>
                  <a:gd name="connsiteY82" fmla="*/ 3795138 h 4338661"/>
                  <a:gd name="connsiteX83" fmla="*/ 1278703 w 4206653"/>
                  <a:gd name="connsiteY83" fmla="*/ 3726558 h 4338661"/>
                  <a:gd name="connsiteX84" fmla="*/ 1221553 w 4206653"/>
                  <a:gd name="connsiteY84" fmla="*/ 3372228 h 4338661"/>
                  <a:gd name="connsiteX85" fmla="*/ 1324423 w 4206653"/>
                  <a:gd name="connsiteY85" fmla="*/ 3120768 h 4338661"/>
                  <a:gd name="connsiteX86" fmla="*/ 1393003 w 4206653"/>
                  <a:gd name="connsiteY86" fmla="*/ 3052188 h 4338661"/>
                  <a:gd name="connsiteX87" fmla="*/ 1084393 w 4206653"/>
                  <a:gd name="connsiteY87" fmla="*/ 3029328 h 4338661"/>
                  <a:gd name="connsiteX88" fmla="*/ 730063 w 4206653"/>
                  <a:gd name="connsiteY88" fmla="*/ 2960748 h 4338661"/>
                  <a:gd name="connsiteX89" fmla="*/ 375733 w 4206653"/>
                  <a:gd name="connsiteY89" fmla="*/ 3132198 h 4338661"/>
                  <a:gd name="connsiteX90" fmla="*/ 421453 w 4206653"/>
                  <a:gd name="connsiteY90" fmla="*/ 3029328 h 4338661"/>
                  <a:gd name="connsiteX91" fmla="*/ 627193 w 4206653"/>
                  <a:gd name="connsiteY91" fmla="*/ 2926458 h 4338661"/>
                  <a:gd name="connsiteX92" fmla="*/ 810073 w 4206653"/>
                  <a:gd name="connsiteY92" fmla="*/ 2755008 h 4338661"/>
                  <a:gd name="connsiteX93" fmla="*/ 1152973 w 4206653"/>
                  <a:gd name="connsiteY93" fmla="*/ 2777868 h 4338661"/>
                  <a:gd name="connsiteX94" fmla="*/ 1461583 w 4206653"/>
                  <a:gd name="connsiteY94" fmla="*/ 2823588 h 4338661"/>
                  <a:gd name="connsiteX95" fmla="*/ 1953073 w 4206653"/>
                  <a:gd name="connsiteY95" fmla="*/ 2663568 h 4338661"/>
                  <a:gd name="connsiteX96" fmla="*/ 1701613 w 4206653"/>
                  <a:gd name="connsiteY96" fmla="*/ 2263518 h 4338661"/>
                  <a:gd name="connsiteX97" fmla="*/ 1690183 w 4206653"/>
                  <a:gd name="connsiteY97" fmla="*/ 1966338 h 4338661"/>
                  <a:gd name="connsiteX98" fmla="*/ 1381991 w 4206653"/>
                  <a:gd name="connsiteY98" fmla="*/ 1841604 h 4338661"/>
                  <a:gd name="connsiteX99" fmla="*/ 1095823 w 4206653"/>
                  <a:gd name="connsiteY99" fmla="*/ 1714878 h 4338661"/>
                  <a:gd name="connsiteX100" fmla="*/ 746507 w 4206653"/>
                  <a:gd name="connsiteY100" fmla="*/ 1626415 h 4338661"/>
                  <a:gd name="connsiteX101" fmla="*/ 352873 w 4206653"/>
                  <a:gd name="connsiteY101" fmla="*/ 1726308 h 4338661"/>
                  <a:gd name="connsiteX102" fmla="*/ 113171 w 4206653"/>
                  <a:gd name="connsiteY102" fmla="*/ 1763582 h 4338661"/>
                  <a:gd name="connsiteX103" fmla="*/ 9973 w 4206653"/>
                  <a:gd name="connsiteY103" fmla="*/ 1737738 h 4338661"/>
                  <a:gd name="connsiteX104" fmla="*/ 348516 w 4206653"/>
                  <a:gd name="connsiteY104" fmla="*/ 1643812 h 4338661"/>
                  <a:gd name="connsiteX105" fmla="*/ 653097 w 4206653"/>
                  <a:gd name="connsiteY105" fmla="*/ 1543920 h 4338661"/>
                  <a:gd name="connsiteX106" fmla="*/ 1072963 w 4206653"/>
                  <a:gd name="connsiteY106" fmla="*/ 1612008 h 4338661"/>
                  <a:gd name="connsiteX107" fmla="*/ 1244413 w 4206653"/>
                  <a:gd name="connsiteY107" fmla="*/ 1657728 h 4338661"/>
                  <a:gd name="connsiteX108" fmla="*/ 1205766 w 4206653"/>
                  <a:gd name="connsiteY108" fmla="*/ 1451988 h 4338661"/>
                  <a:gd name="connsiteX109" fmla="*/ 1046313 w 4206653"/>
                  <a:gd name="connsiteY109" fmla="*/ 815409 h 4338661"/>
                  <a:gd name="connsiteX110" fmla="*/ 1221553 w 4206653"/>
                  <a:gd name="connsiteY110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73263 w 4206653"/>
                  <a:gd name="connsiteY23" fmla="*/ 1371978 h 4338661"/>
                  <a:gd name="connsiteX24" fmla="*/ 3461833 w 4206653"/>
                  <a:gd name="connsiteY24" fmla="*/ 1097658 h 4338661"/>
                  <a:gd name="connsiteX25" fmla="*/ 3450403 w 4206653"/>
                  <a:gd name="connsiteY25" fmla="*/ 777618 h 4338661"/>
                  <a:gd name="connsiteX26" fmla="*/ 3119893 w 4206653"/>
                  <a:gd name="connsiteY26" fmla="*/ 321571 h 4338661"/>
                  <a:gd name="connsiteX27" fmla="*/ 3759013 w 4206653"/>
                  <a:gd name="connsiteY27" fmla="*/ 571878 h 4338661"/>
                  <a:gd name="connsiteX28" fmla="*/ 3999043 w 4206653"/>
                  <a:gd name="connsiteY28" fmla="*/ 91818 h 4338661"/>
                  <a:gd name="connsiteX29" fmla="*/ 4033333 w 4206653"/>
                  <a:gd name="connsiteY29" fmla="*/ 11808 h 4338661"/>
                  <a:gd name="connsiteX30" fmla="*/ 3984569 w 4206653"/>
                  <a:gd name="connsiteY30" fmla="*/ 247366 h 4338661"/>
                  <a:gd name="connsiteX31" fmla="*/ 3812791 w 4206653"/>
                  <a:gd name="connsiteY31" fmla="*/ 647417 h 4338661"/>
                  <a:gd name="connsiteX32" fmla="*/ 3541098 w 4206653"/>
                  <a:gd name="connsiteY32" fmla="*/ 811409 h 4338661"/>
                  <a:gd name="connsiteX33" fmla="*/ 3563719 w 4206653"/>
                  <a:gd name="connsiteY33" fmla="*/ 976892 h 4338661"/>
                  <a:gd name="connsiteX34" fmla="*/ 3872985 w 4206653"/>
                  <a:gd name="connsiteY34" fmla="*/ 881976 h 4338661"/>
                  <a:gd name="connsiteX35" fmla="*/ 4200754 w 4206653"/>
                  <a:gd name="connsiteY35" fmla="*/ 774136 h 4338661"/>
                  <a:gd name="connsiteX36" fmla="*/ 4064251 w 4206653"/>
                  <a:gd name="connsiteY36" fmla="*/ 847195 h 4338661"/>
                  <a:gd name="connsiteX37" fmla="*/ 3818880 w 4206653"/>
                  <a:gd name="connsiteY37" fmla="*/ 991305 h 4338661"/>
                  <a:gd name="connsiteX38" fmla="*/ 3658531 w 4206653"/>
                  <a:gd name="connsiteY38" fmla="*/ 1093178 h 4338661"/>
                  <a:gd name="connsiteX39" fmla="*/ 3622838 w 4206653"/>
                  <a:gd name="connsiteY39" fmla="*/ 1221401 h 4338661"/>
                  <a:gd name="connsiteX40" fmla="*/ 3577446 w 4206653"/>
                  <a:gd name="connsiteY40" fmla="*/ 1500691 h 4338661"/>
                  <a:gd name="connsiteX41" fmla="*/ 3461833 w 4206653"/>
                  <a:gd name="connsiteY41" fmla="*/ 1726308 h 4338661"/>
                  <a:gd name="connsiteX42" fmla="*/ 3278953 w 4206653"/>
                  <a:gd name="connsiteY42" fmla="*/ 2034918 h 4338661"/>
                  <a:gd name="connsiteX43" fmla="*/ 3233233 w 4206653"/>
                  <a:gd name="connsiteY43" fmla="*/ 2309238 h 4338661"/>
                  <a:gd name="connsiteX44" fmla="*/ 3404683 w 4206653"/>
                  <a:gd name="connsiteY44" fmla="*/ 2457828 h 4338661"/>
                  <a:gd name="connsiteX45" fmla="*/ 3759013 w 4206653"/>
                  <a:gd name="connsiteY45" fmla="*/ 2663568 h 4338661"/>
                  <a:gd name="connsiteX46" fmla="*/ 4079053 w 4206653"/>
                  <a:gd name="connsiteY46" fmla="*/ 2777868 h 4338661"/>
                  <a:gd name="connsiteX47" fmla="*/ 4079053 w 4206653"/>
                  <a:gd name="connsiteY47" fmla="*/ 2880738 h 4338661"/>
                  <a:gd name="connsiteX48" fmla="*/ 3770443 w 4206653"/>
                  <a:gd name="connsiteY48" fmla="*/ 2869308 h 4338661"/>
                  <a:gd name="connsiteX49" fmla="*/ 3404683 w 4206653"/>
                  <a:gd name="connsiteY49" fmla="*/ 2732148 h 4338661"/>
                  <a:gd name="connsiteX50" fmla="*/ 3084643 w 4206653"/>
                  <a:gd name="connsiteY50" fmla="*/ 2663568 h 4338661"/>
                  <a:gd name="connsiteX51" fmla="*/ 2958913 w 4206653"/>
                  <a:gd name="connsiteY51" fmla="*/ 2697858 h 4338661"/>
                  <a:gd name="connsiteX52" fmla="*/ 2821753 w 4206653"/>
                  <a:gd name="connsiteY52" fmla="*/ 2823588 h 4338661"/>
                  <a:gd name="connsiteX53" fmla="*/ 2764603 w 4206653"/>
                  <a:gd name="connsiteY53" fmla="*/ 2995038 h 4338661"/>
                  <a:gd name="connsiteX54" fmla="*/ 2970343 w 4206653"/>
                  <a:gd name="connsiteY54" fmla="*/ 3132198 h 4338661"/>
                  <a:gd name="connsiteX55" fmla="*/ 3176083 w 4206653"/>
                  <a:gd name="connsiteY55" fmla="*/ 3269358 h 4338661"/>
                  <a:gd name="connsiteX56" fmla="*/ 3347533 w 4206653"/>
                  <a:gd name="connsiteY56" fmla="*/ 3303648 h 4338661"/>
                  <a:gd name="connsiteX57" fmla="*/ 3267523 w 4206653"/>
                  <a:gd name="connsiteY57" fmla="*/ 3395088 h 4338661"/>
                  <a:gd name="connsiteX58" fmla="*/ 3004633 w 4206653"/>
                  <a:gd name="connsiteY58" fmla="*/ 3303648 h 4338661"/>
                  <a:gd name="connsiteX59" fmla="*/ 2753173 w 4206653"/>
                  <a:gd name="connsiteY59" fmla="*/ 3189348 h 4338661"/>
                  <a:gd name="connsiteX60" fmla="*/ 2638873 w 4206653"/>
                  <a:gd name="connsiteY60" fmla="*/ 3097908 h 4338661"/>
                  <a:gd name="connsiteX61" fmla="*/ 2570293 w 4206653"/>
                  <a:gd name="connsiteY61" fmla="*/ 3109338 h 4338661"/>
                  <a:gd name="connsiteX62" fmla="*/ 2558863 w 4206653"/>
                  <a:gd name="connsiteY62" fmla="*/ 3326508 h 4338661"/>
                  <a:gd name="connsiteX63" fmla="*/ 2673163 w 4206653"/>
                  <a:gd name="connsiteY63" fmla="*/ 3555108 h 4338661"/>
                  <a:gd name="connsiteX64" fmla="*/ 2730313 w 4206653"/>
                  <a:gd name="connsiteY64" fmla="*/ 4023738 h 4338661"/>
                  <a:gd name="connsiteX65" fmla="*/ 2696023 w 4206653"/>
                  <a:gd name="connsiteY65" fmla="*/ 4183758 h 4338661"/>
                  <a:gd name="connsiteX66" fmla="*/ 2536003 w 4206653"/>
                  <a:gd name="connsiteY66" fmla="*/ 4138038 h 4338661"/>
                  <a:gd name="connsiteX67" fmla="*/ 2536003 w 4206653"/>
                  <a:gd name="connsiteY67" fmla="*/ 3909438 h 4338661"/>
                  <a:gd name="connsiteX68" fmla="*/ 2433133 w 4206653"/>
                  <a:gd name="connsiteY68" fmla="*/ 3566538 h 4338661"/>
                  <a:gd name="connsiteX69" fmla="*/ 2307403 w 4206653"/>
                  <a:gd name="connsiteY69" fmla="*/ 3166488 h 4338661"/>
                  <a:gd name="connsiteX70" fmla="*/ 2261683 w 4206653"/>
                  <a:gd name="connsiteY70" fmla="*/ 3063618 h 4338661"/>
                  <a:gd name="connsiteX71" fmla="*/ 2078803 w 4206653"/>
                  <a:gd name="connsiteY71" fmla="*/ 2949318 h 4338661"/>
                  <a:gd name="connsiteX72" fmla="*/ 1850203 w 4206653"/>
                  <a:gd name="connsiteY72" fmla="*/ 3029328 h 4338661"/>
                  <a:gd name="connsiteX73" fmla="*/ 1415863 w 4206653"/>
                  <a:gd name="connsiteY73" fmla="*/ 3360798 h 4338661"/>
                  <a:gd name="connsiteX74" fmla="*/ 1381573 w 4206653"/>
                  <a:gd name="connsiteY74" fmla="*/ 3680838 h 4338661"/>
                  <a:gd name="connsiteX75" fmla="*/ 1381573 w 4206653"/>
                  <a:gd name="connsiteY75" fmla="*/ 3989448 h 4338661"/>
                  <a:gd name="connsiteX76" fmla="*/ 1290133 w 4206653"/>
                  <a:gd name="connsiteY76" fmla="*/ 4309488 h 4338661"/>
                  <a:gd name="connsiteX77" fmla="*/ 1198693 w 4206653"/>
                  <a:gd name="connsiteY77" fmla="*/ 4298058 h 4338661"/>
                  <a:gd name="connsiteX78" fmla="*/ 1187263 w 4206653"/>
                  <a:gd name="connsiteY78" fmla="*/ 4080888 h 4338661"/>
                  <a:gd name="connsiteX79" fmla="*/ 1198693 w 4206653"/>
                  <a:gd name="connsiteY79" fmla="*/ 3909438 h 4338661"/>
                  <a:gd name="connsiteX80" fmla="*/ 970093 w 4206653"/>
                  <a:gd name="connsiteY80" fmla="*/ 3989448 h 4338661"/>
                  <a:gd name="connsiteX81" fmla="*/ 718633 w 4206653"/>
                  <a:gd name="connsiteY81" fmla="*/ 4069458 h 4338661"/>
                  <a:gd name="connsiteX82" fmla="*/ 741493 w 4206653"/>
                  <a:gd name="connsiteY82" fmla="*/ 3955158 h 4338661"/>
                  <a:gd name="connsiteX83" fmla="*/ 1130113 w 4206653"/>
                  <a:gd name="connsiteY83" fmla="*/ 3795138 h 4338661"/>
                  <a:gd name="connsiteX84" fmla="*/ 1278703 w 4206653"/>
                  <a:gd name="connsiteY84" fmla="*/ 3726558 h 4338661"/>
                  <a:gd name="connsiteX85" fmla="*/ 1221553 w 4206653"/>
                  <a:gd name="connsiteY85" fmla="*/ 3372228 h 4338661"/>
                  <a:gd name="connsiteX86" fmla="*/ 1324423 w 4206653"/>
                  <a:gd name="connsiteY86" fmla="*/ 3120768 h 4338661"/>
                  <a:gd name="connsiteX87" fmla="*/ 1393003 w 4206653"/>
                  <a:gd name="connsiteY87" fmla="*/ 3052188 h 4338661"/>
                  <a:gd name="connsiteX88" fmla="*/ 1084393 w 4206653"/>
                  <a:gd name="connsiteY88" fmla="*/ 3029328 h 4338661"/>
                  <a:gd name="connsiteX89" fmla="*/ 730063 w 4206653"/>
                  <a:gd name="connsiteY89" fmla="*/ 2960748 h 4338661"/>
                  <a:gd name="connsiteX90" fmla="*/ 375733 w 4206653"/>
                  <a:gd name="connsiteY90" fmla="*/ 3132198 h 4338661"/>
                  <a:gd name="connsiteX91" fmla="*/ 421453 w 4206653"/>
                  <a:gd name="connsiteY91" fmla="*/ 3029328 h 4338661"/>
                  <a:gd name="connsiteX92" fmla="*/ 627193 w 4206653"/>
                  <a:gd name="connsiteY92" fmla="*/ 2926458 h 4338661"/>
                  <a:gd name="connsiteX93" fmla="*/ 810073 w 4206653"/>
                  <a:gd name="connsiteY93" fmla="*/ 2755008 h 4338661"/>
                  <a:gd name="connsiteX94" fmla="*/ 1152973 w 4206653"/>
                  <a:gd name="connsiteY94" fmla="*/ 2777868 h 4338661"/>
                  <a:gd name="connsiteX95" fmla="*/ 1461583 w 4206653"/>
                  <a:gd name="connsiteY95" fmla="*/ 2823588 h 4338661"/>
                  <a:gd name="connsiteX96" fmla="*/ 1953073 w 4206653"/>
                  <a:gd name="connsiteY96" fmla="*/ 2663568 h 4338661"/>
                  <a:gd name="connsiteX97" fmla="*/ 1701613 w 4206653"/>
                  <a:gd name="connsiteY97" fmla="*/ 2263518 h 4338661"/>
                  <a:gd name="connsiteX98" fmla="*/ 1690183 w 4206653"/>
                  <a:gd name="connsiteY98" fmla="*/ 1966338 h 4338661"/>
                  <a:gd name="connsiteX99" fmla="*/ 1381991 w 4206653"/>
                  <a:gd name="connsiteY99" fmla="*/ 1841604 h 4338661"/>
                  <a:gd name="connsiteX100" fmla="*/ 1095823 w 4206653"/>
                  <a:gd name="connsiteY100" fmla="*/ 1714878 h 4338661"/>
                  <a:gd name="connsiteX101" fmla="*/ 746507 w 4206653"/>
                  <a:gd name="connsiteY101" fmla="*/ 1626415 h 4338661"/>
                  <a:gd name="connsiteX102" fmla="*/ 352873 w 4206653"/>
                  <a:gd name="connsiteY102" fmla="*/ 1726308 h 4338661"/>
                  <a:gd name="connsiteX103" fmla="*/ 113171 w 4206653"/>
                  <a:gd name="connsiteY103" fmla="*/ 1763582 h 4338661"/>
                  <a:gd name="connsiteX104" fmla="*/ 9973 w 4206653"/>
                  <a:gd name="connsiteY104" fmla="*/ 1737738 h 4338661"/>
                  <a:gd name="connsiteX105" fmla="*/ 348516 w 4206653"/>
                  <a:gd name="connsiteY105" fmla="*/ 1643812 h 4338661"/>
                  <a:gd name="connsiteX106" fmla="*/ 653097 w 4206653"/>
                  <a:gd name="connsiteY106" fmla="*/ 1543920 h 4338661"/>
                  <a:gd name="connsiteX107" fmla="*/ 1072963 w 4206653"/>
                  <a:gd name="connsiteY107" fmla="*/ 1612008 h 4338661"/>
                  <a:gd name="connsiteX108" fmla="*/ 1244413 w 4206653"/>
                  <a:gd name="connsiteY108" fmla="*/ 1657728 h 4338661"/>
                  <a:gd name="connsiteX109" fmla="*/ 1205766 w 4206653"/>
                  <a:gd name="connsiteY109" fmla="*/ 1451988 h 4338661"/>
                  <a:gd name="connsiteX110" fmla="*/ 1046313 w 4206653"/>
                  <a:gd name="connsiteY110" fmla="*/ 815409 h 4338661"/>
                  <a:gd name="connsiteX111" fmla="*/ 1221553 w 4206653"/>
                  <a:gd name="connsiteY111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73263 w 4206653"/>
                  <a:gd name="connsiteY23" fmla="*/ 1371978 h 4338661"/>
                  <a:gd name="connsiteX24" fmla="*/ 3461833 w 4206653"/>
                  <a:gd name="connsiteY24" fmla="*/ 1097658 h 4338661"/>
                  <a:gd name="connsiteX25" fmla="*/ 3450403 w 4206653"/>
                  <a:gd name="connsiteY25" fmla="*/ 777618 h 4338661"/>
                  <a:gd name="connsiteX26" fmla="*/ 3119893 w 4206653"/>
                  <a:gd name="connsiteY26" fmla="*/ 321571 h 4338661"/>
                  <a:gd name="connsiteX27" fmla="*/ 3519555 w 4206653"/>
                  <a:gd name="connsiteY27" fmla="*/ 665939 h 4338661"/>
                  <a:gd name="connsiteX28" fmla="*/ 3759013 w 4206653"/>
                  <a:gd name="connsiteY28" fmla="*/ 571878 h 4338661"/>
                  <a:gd name="connsiteX29" fmla="*/ 3999043 w 4206653"/>
                  <a:gd name="connsiteY29" fmla="*/ 91818 h 4338661"/>
                  <a:gd name="connsiteX30" fmla="*/ 4033333 w 4206653"/>
                  <a:gd name="connsiteY30" fmla="*/ 11808 h 4338661"/>
                  <a:gd name="connsiteX31" fmla="*/ 3984569 w 4206653"/>
                  <a:gd name="connsiteY31" fmla="*/ 247366 h 4338661"/>
                  <a:gd name="connsiteX32" fmla="*/ 3812791 w 4206653"/>
                  <a:gd name="connsiteY32" fmla="*/ 647417 h 4338661"/>
                  <a:gd name="connsiteX33" fmla="*/ 3541098 w 4206653"/>
                  <a:gd name="connsiteY33" fmla="*/ 811409 h 4338661"/>
                  <a:gd name="connsiteX34" fmla="*/ 3563719 w 4206653"/>
                  <a:gd name="connsiteY34" fmla="*/ 976892 h 4338661"/>
                  <a:gd name="connsiteX35" fmla="*/ 3872985 w 4206653"/>
                  <a:gd name="connsiteY35" fmla="*/ 881976 h 4338661"/>
                  <a:gd name="connsiteX36" fmla="*/ 4200754 w 4206653"/>
                  <a:gd name="connsiteY36" fmla="*/ 774136 h 4338661"/>
                  <a:gd name="connsiteX37" fmla="*/ 4064251 w 4206653"/>
                  <a:gd name="connsiteY37" fmla="*/ 847195 h 4338661"/>
                  <a:gd name="connsiteX38" fmla="*/ 3818880 w 4206653"/>
                  <a:gd name="connsiteY38" fmla="*/ 991305 h 4338661"/>
                  <a:gd name="connsiteX39" fmla="*/ 3658531 w 4206653"/>
                  <a:gd name="connsiteY39" fmla="*/ 1093178 h 4338661"/>
                  <a:gd name="connsiteX40" fmla="*/ 3622838 w 4206653"/>
                  <a:gd name="connsiteY40" fmla="*/ 1221401 h 4338661"/>
                  <a:gd name="connsiteX41" fmla="*/ 3577446 w 4206653"/>
                  <a:gd name="connsiteY41" fmla="*/ 1500691 h 4338661"/>
                  <a:gd name="connsiteX42" fmla="*/ 3461833 w 4206653"/>
                  <a:gd name="connsiteY42" fmla="*/ 1726308 h 4338661"/>
                  <a:gd name="connsiteX43" fmla="*/ 3278953 w 4206653"/>
                  <a:gd name="connsiteY43" fmla="*/ 2034918 h 4338661"/>
                  <a:gd name="connsiteX44" fmla="*/ 3233233 w 4206653"/>
                  <a:gd name="connsiteY44" fmla="*/ 2309238 h 4338661"/>
                  <a:gd name="connsiteX45" fmla="*/ 3404683 w 4206653"/>
                  <a:gd name="connsiteY45" fmla="*/ 2457828 h 4338661"/>
                  <a:gd name="connsiteX46" fmla="*/ 3759013 w 4206653"/>
                  <a:gd name="connsiteY46" fmla="*/ 2663568 h 4338661"/>
                  <a:gd name="connsiteX47" fmla="*/ 4079053 w 4206653"/>
                  <a:gd name="connsiteY47" fmla="*/ 2777868 h 4338661"/>
                  <a:gd name="connsiteX48" fmla="*/ 4079053 w 4206653"/>
                  <a:gd name="connsiteY48" fmla="*/ 2880738 h 4338661"/>
                  <a:gd name="connsiteX49" fmla="*/ 3770443 w 4206653"/>
                  <a:gd name="connsiteY49" fmla="*/ 2869308 h 4338661"/>
                  <a:gd name="connsiteX50" fmla="*/ 3404683 w 4206653"/>
                  <a:gd name="connsiteY50" fmla="*/ 2732148 h 4338661"/>
                  <a:gd name="connsiteX51" fmla="*/ 3084643 w 4206653"/>
                  <a:gd name="connsiteY51" fmla="*/ 2663568 h 4338661"/>
                  <a:gd name="connsiteX52" fmla="*/ 2958913 w 4206653"/>
                  <a:gd name="connsiteY52" fmla="*/ 2697858 h 4338661"/>
                  <a:gd name="connsiteX53" fmla="*/ 2821753 w 4206653"/>
                  <a:gd name="connsiteY53" fmla="*/ 2823588 h 4338661"/>
                  <a:gd name="connsiteX54" fmla="*/ 2764603 w 4206653"/>
                  <a:gd name="connsiteY54" fmla="*/ 2995038 h 4338661"/>
                  <a:gd name="connsiteX55" fmla="*/ 2970343 w 4206653"/>
                  <a:gd name="connsiteY55" fmla="*/ 3132198 h 4338661"/>
                  <a:gd name="connsiteX56" fmla="*/ 3176083 w 4206653"/>
                  <a:gd name="connsiteY56" fmla="*/ 3269358 h 4338661"/>
                  <a:gd name="connsiteX57" fmla="*/ 3347533 w 4206653"/>
                  <a:gd name="connsiteY57" fmla="*/ 3303648 h 4338661"/>
                  <a:gd name="connsiteX58" fmla="*/ 3267523 w 4206653"/>
                  <a:gd name="connsiteY58" fmla="*/ 3395088 h 4338661"/>
                  <a:gd name="connsiteX59" fmla="*/ 3004633 w 4206653"/>
                  <a:gd name="connsiteY59" fmla="*/ 3303648 h 4338661"/>
                  <a:gd name="connsiteX60" fmla="*/ 2753173 w 4206653"/>
                  <a:gd name="connsiteY60" fmla="*/ 3189348 h 4338661"/>
                  <a:gd name="connsiteX61" fmla="*/ 2638873 w 4206653"/>
                  <a:gd name="connsiteY61" fmla="*/ 3097908 h 4338661"/>
                  <a:gd name="connsiteX62" fmla="*/ 2570293 w 4206653"/>
                  <a:gd name="connsiteY62" fmla="*/ 3109338 h 4338661"/>
                  <a:gd name="connsiteX63" fmla="*/ 2558863 w 4206653"/>
                  <a:gd name="connsiteY63" fmla="*/ 3326508 h 4338661"/>
                  <a:gd name="connsiteX64" fmla="*/ 2673163 w 4206653"/>
                  <a:gd name="connsiteY64" fmla="*/ 3555108 h 4338661"/>
                  <a:gd name="connsiteX65" fmla="*/ 2730313 w 4206653"/>
                  <a:gd name="connsiteY65" fmla="*/ 4023738 h 4338661"/>
                  <a:gd name="connsiteX66" fmla="*/ 2696023 w 4206653"/>
                  <a:gd name="connsiteY66" fmla="*/ 4183758 h 4338661"/>
                  <a:gd name="connsiteX67" fmla="*/ 2536003 w 4206653"/>
                  <a:gd name="connsiteY67" fmla="*/ 4138038 h 4338661"/>
                  <a:gd name="connsiteX68" fmla="*/ 2536003 w 4206653"/>
                  <a:gd name="connsiteY68" fmla="*/ 3909438 h 4338661"/>
                  <a:gd name="connsiteX69" fmla="*/ 2433133 w 4206653"/>
                  <a:gd name="connsiteY69" fmla="*/ 3566538 h 4338661"/>
                  <a:gd name="connsiteX70" fmla="*/ 2307403 w 4206653"/>
                  <a:gd name="connsiteY70" fmla="*/ 3166488 h 4338661"/>
                  <a:gd name="connsiteX71" fmla="*/ 2261683 w 4206653"/>
                  <a:gd name="connsiteY71" fmla="*/ 3063618 h 4338661"/>
                  <a:gd name="connsiteX72" fmla="*/ 2078803 w 4206653"/>
                  <a:gd name="connsiteY72" fmla="*/ 2949318 h 4338661"/>
                  <a:gd name="connsiteX73" fmla="*/ 1850203 w 4206653"/>
                  <a:gd name="connsiteY73" fmla="*/ 3029328 h 4338661"/>
                  <a:gd name="connsiteX74" fmla="*/ 1415863 w 4206653"/>
                  <a:gd name="connsiteY74" fmla="*/ 3360798 h 4338661"/>
                  <a:gd name="connsiteX75" fmla="*/ 1381573 w 4206653"/>
                  <a:gd name="connsiteY75" fmla="*/ 3680838 h 4338661"/>
                  <a:gd name="connsiteX76" fmla="*/ 1381573 w 4206653"/>
                  <a:gd name="connsiteY76" fmla="*/ 3989448 h 4338661"/>
                  <a:gd name="connsiteX77" fmla="*/ 1290133 w 4206653"/>
                  <a:gd name="connsiteY77" fmla="*/ 4309488 h 4338661"/>
                  <a:gd name="connsiteX78" fmla="*/ 1198693 w 4206653"/>
                  <a:gd name="connsiteY78" fmla="*/ 4298058 h 4338661"/>
                  <a:gd name="connsiteX79" fmla="*/ 1187263 w 4206653"/>
                  <a:gd name="connsiteY79" fmla="*/ 4080888 h 4338661"/>
                  <a:gd name="connsiteX80" fmla="*/ 1198693 w 4206653"/>
                  <a:gd name="connsiteY80" fmla="*/ 3909438 h 4338661"/>
                  <a:gd name="connsiteX81" fmla="*/ 970093 w 4206653"/>
                  <a:gd name="connsiteY81" fmla="*/ 3989448 h 4338661"/>
                  <a:gd name="connsiteX82" fmla="*/ 718633 w 4206653"/>
                  <a:gd name="connsiteY82" fmla="*/ 4069458 h 4338661"/>
                  <a:gd name="connsiteX83" fmla="*/ 741493 w 4206653"/>
                  <a:gd name="connsiteY83" fmla="*/ 3955158 h 4338661"/>
                  <a:gd name="connsiteX84" fmla="*/ 1130113 w 4206653"/>
                  <a:gd name="connsiteY84" fmla="*/ 3795138 h 4338661"/>
                  <a:gd name="connsiteX85" fmla="*/ 1278703 w 4206653"/>
                  <a:gd name="connsiteY85" fmla="*/ 3726558 h 4338661"/>
                  <a:gd name="connsiteX86" fmla="*/ 1221553 w 4206653"/>
                  <a:gd name="connsiteY86" fmla="*/ 3372228 h 4338661"/>
                  <a:gd name="connsiteX87" fmla="*/ 1324423 w 4206653"/>
                  <a:gd name="connsiteY87" fmla="*/ 3120768 h 4338661"/>
                  <a:gd name="connsiteX88" fmla="*/ 1393003 w 4206653"/>
                  <a:gd name="connsiteY88" fmla="*/ 3052188 h 4338661"/>
                  <a:gd name="connsiteX89" fmla="*/ 1084393 w 4206653"/>
                  <a:gd name="connsiteY89" fmla="*/ 3029328 h 4338661"/>
                  <a:gd name="connsiteX90" fmla="*/ 730063 w 4206653"/>
                  <a:gd name="connsiteY90" fmla="*/ 2960748 h 4338661"/>
                  <a:gd name="connsiteX91" fmla="*/ 375733 w 4206653"/>
                  <a:gd name="connsiteY91" fmla="*/ 3132198 h 4338661"/>
                  <a:gd name="connsiteX92" fmla="*/ 421453 w 4206653"/>
                  <a:gd name="connsiteY92" fmla="*/ 3029328 h 4338661"/>
                  <a:gd name="connsiteX93" fmla="*/ 627193 w 4206653"/>
                  <a:gd name="connsiteY93" fmla="*/ 2926458 h 4338661"/>
                  <a:gd name="connsiteX94" fmla="*/ 810073 w 4206653"/>
                  <a:gd name="connsiteY94" fmla="*/ 2755008 h 4338661"/>
                  <a:gd name="connsiteX95" fmla="*/ 1152973 w 4206653"/>
                  <a:gd name="connsiteY95" fmla="*/ 2777868 h 4338661"/>
                  <a:gd name="connsiteX96" fmla="*/ 1461583 w 4206653"/>
                  <a:gd name="connsiteY96" fmla="*/ 2823588 h 4338661"/>
                  <a:gd name="connsiteX97" fmla="*/ 1953073 w 4206653"/>
                  <a:gd name="connsiteY97" fmla="*/ 2663568 h 4338661"/>
                  <a:gd name="connsiteX98" fmla="*/ 1701613 w 4206653"/>
                  <a:gd name="connsiteY98" fmla="*/ 2263518 h 4338661"/>
                  <a:gd name="connsiteX99" fmla="*/ 1690183 w 4206653"/>
                  <a:gd name="connsiteY99" fmla="*/ 1966338 h 4338661"/>
                  <a:gd name="connsiteX100" fmla="*/ 1381991 w 4206653"/>
                  <a:gd name="connsiteY100" fmla="*/ 1841604 h 4338661"/>
                  <a:gd name="connsiteX101" fmla="*/ 1095823 w 4206653"/>
                  <a:gd name="connsiteY101" fmla="*/ 1714878 h 4338661"/>
                  <a:gd name="connsiteX102" fmla="*/ 746507 w 4206653"/>
                  <a:gd name="connsiteY102" fmla="*/ 1626415 h 4338661"/>
                  <a:gd name="connsiteX103" fmla="*/ 352873 w 4206653"/>
                  <a:gd name="connsiteY103" fmla="*/ 1726308 h 4338661"/>
                  <a:gd name="connsiteX104" fmla="*/ 113171 w 4206653"/>
                  <a:gd name="connsiteY104" fmla="*/ 1763582 h 4338661"/>
                  <a:gd name="connsiteX105" fmla="*/ 9973 w 4206653"/>
                  <a:gd name="connsiteY105" fmla="*/ 1737738 h 4338661"/>
                  <a:gd name="connsiteX106" fmla="*/ 348516 w 4206653"/>
                  <a:gd name="connsiteY106" fmla="*/ 1643812 h 4338661"/>
                  <a:gd name="connsiteX107" fmla="*/ 653097 w 4206653"/>
                  <a:gd name="connsiteY107" fmla="*/ 1543920 h 4338661"/>
                  <a:gd name="connsiteX108" fmla="*/ 1072963 w 4206653"/>
                  <a:gd name="connsiteY108" fmla="*/ 1612008 h 4338661"/>
                  <a:gd name="connsiteX109" fmla="*/ 1244413 w 4206653"/>
                  <a:gd name="connsiteY109" fmla="*/ 1657728 h 4338661"/>
                  <a:gd name="connsiteX110" fmla="*/ 1205766 w 4206653"/>
                  <a:gd name="connsiteY110" fmla="*/ 1451988 h 4338661"/>
                  <a:gd name="connsiteX111" fmla="*/ 1046313 w 4206653"/>
                  <a:gd name="connsiteY111" fmla="*/ 815409 h 4338661"/>
                  <a:gd name="connsiteX112" fmla="*/ 1221553 w 4206653"/>
                  <a:gd name="connsiteY112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73263 w 4206653"/>
                  <a:gd name="connsiteY23" fmla="*/ 1371978 h 4338661"/>
                  <a:gd name="connsiteX24" fmla="*/ 3461833 w 4206653"/>
                  <a:gd name="connsiteY24" fmla="*/ 1097658 h 4338661"/>
                  <a:gd name="connsiteX25" fmla="*/ 3450403 w 4206653"/>
                  <a:gd name="connsiteY25" fmla="*/ 777618 h 4338661"/>
                  <a:gd name="connsiteX26" fmla="*/ 3119893 w 4206653"/>
                  <a:gd name="connsiteY26" fmla="*/ 321571 h 4338661"/>
                  <a:gd name="connsiteX27" fmla="*/ 3519555 w 4206653"/>
                  <a:gd name="connsiteY27" fmla="*/ 665939 h 4338661"/>
                  <a:gd name="connsiteX28" fmla="*/ 3759013 w 4206653"/>
                  <a:gd name="connsiteY28" fmla="*/ 571878 h 4338661"/>
                  <a:gd name="connsiteX29" fmla="*/ 3999043 w 4206653"/>
                  <a:gd name="connsiteY29" fmla="*/ 91818 h 4338661"/>
                  <a:gd name="connsiteX30" fmla="*/ 4033333 w 4206653"/>
                  <a:gd name="connsiteY30" fmla="*/ 11808 h 4338661"/>
                  <a:gd name="connsiteX31" fmla="*/ 3984569 w 4206653"/>
                  <a:gd name="connsiteY31" fmla="*/ 247366 h 4338661"/>
                  <a:gd name="connsiteX32" fmla="*/ 3812791 w 4206653"/>
                  <a:gd name="connsiteY32" fmla="*/ 647417 h 4338661"/>
                  <a:gd name="connsiteX33" fmla="*/ 3541098 w 4206653"/>
                  <a:gd name="connsiteY33" fmla="*/ 811409 h 4338661"/>
                  <a:gd name="connsiteX34" fmla="*/ 3563719 w 4206653"/>
                  <a:gd name="connsiteY34" fmla="*/ 976892 h 4338661"/>
                  <a:gd name="connsiteX35" fmla="*/ 3872985 w 4206653"/>
                  <a:gd name="connsiteY35" fmla="*/ 881976 h 4338661"/>
                  <a:gd name="connsiteX36" fmla="*/ 4200754 w 4206653"/>
                  <a:gd name="connsiteY36" fmla="*/ 774136 h 4338661"/>
                  <a:gd name="connsiteX37" fmla="*/ 4064251 w 4206653"/>
                  <a:gd name="connsiteY37" fmla="*/ 847195 h 4338661"/>
                  <a:gd name="connsiteX38" fmla="*/ 3818880 w 4206653"/>
                  <a:gd name="connsiteY38" fmla="*/ 991305 h 4338661"/>
                  <a:gd name="connsiteX39" fmla="*/ 3658531 w 4206653"/>
                  <a:gd name="connsiteY39" fmla="*/ 1093178 h 4338661"/>
                  <a:gd name="connsiteX40" fmla="*/ 3622838 w 4206653"/>
                  <a:gd name="connsiteY40" fmla="*/ 1221401 h 4338661"/>
                  <a:gd name="connsiteX41" fmla="*/ 3577446 w 4206653"/>
                  <a:gd name="connsiteY41" fmla="*/ 1500691 h 4338661"/>
                  <a:gd name="connsiteX42" fmla="*/ 3461833 w 4206653"/>
                  <a:gd name="connsiteY42" fmla="*/ 1726308 h 4338661"/>
                  <a:gd name="connsiteX43" fmla="*/ 3278953 w 4206653"/>
                  <a:gd name="connsiteY43" fmla="*/ 2034918 h 4338661"/>
                  <a:gd name="connsiteX44" fmla="*/ 3233233 w 4206653"/>
                  <a:gd name="connsiteY44" fmla="*/ 2309238 h 4338661"/>
                  <a:gd name="connsiteX45" fmla="*/ 3404683 w 4206653"/>
                  <a:gd name="connsiteY45" fmla="*/ 2457828 h 4338661"/>
                  <a:gd name="connsiteX46" fmla="*/ 3759013 w 4206653"/>
                  <a:gd name="connsiteY46" fmla="*/ 2663568 h 4338661"/>
                  <a:gd name="connsiteX47" fmla="*/ 4079053 w 4206653"/>
                  <a:gd name="connsiteY47" fmla="*/ 2777868 h 4338661"/>
                  <a:gd name="connsiteX48" fmla="*/ 4079053 w 4206653"/>
                  <a:gd name="connsiteY48" fmla="*/ 2880738 h 4338661"/>
                  <a:gd name="connsiteX49" fmla="*/ 3770443 w 4206653"/>
                  <a:gd name="connsiteY49" fmla="*/ 2869308 h 4338661"/>
                  <a:gd name="connsiteX50" fmla="*/ 3404683 w 4206653"/>
                  <a:gd name="connsiteY50" fmla="*/ 2732148 h 4338661"/>
                  <a:gd name="connsiteX51" fmla="*/ 3084643 w 4206653"/>
                  <a:gd name="connsiteY51" fmla="*/ 2663568 h 4338661"/>
                  <a:gd name="connsiteX52" fmla="*/ 2958913 w 4206653"/>
                  <a:gd name="connsiteY52" fmla="*/ 2697858 h 4338661"/>
                  <a:gd name="connsiteX53" fmla="*/ 2821753 w 4206653"/>
                  <a:gd name="connsiteY53" fmla="*/ 2823588 h 4338661"/>
                  <a:gd name="connsiteX54" fmla="*/ 2764603 w 4206653"/>
                  <a:gd name="connsiteY54" fmla="*/ 2995038 h 4338661"/>
                  <a:gd name="connsiteX55" fmla="*/ 2970343 w 4206653"/>
                  <a:gd name="connsiteY55" fmla="*/ 3132198 h 4338661"/>
                  <a:gd name="connsiteX56" fmla="*/ 3176083 w 4206653"/>
                  <a:gd name="connsiteY56" fmla="*/ 3269358 h 4338661"/>
                  <a:gd name="connsiteX57" fmla="*/ 3347533 w 4206653"/>
                  <a:gd name="connsiteY57" fmla="*/ 3303648 h 4338661"/>
                  <a:gd name="connsiteX58" fmla="*/ 3267523 w 4206653"/>
                  <a:gd name="connsiteY58" fmla="*/ 3395088 h 4338661"/>
                  <a:gd name="connsiteX59" fmla="*/ 3004633 w 4206653"/>
                  <a:gd name="connsiteY59" fmla="*/ 3303648 h 4338661"/>
                  <a:gd name="connsiteX60" fmla="*/ 2753173 w 4206653"/>
                  <a:gd name="connsiteY60" fmla="*/ 3189348 h 4338661"/>
                  <a:gd name="connsiteX61" fmla="*/ 2638873 w 4206653"/>
                  <a:gd name="connsiteY61" fmla="*/ 3097908 h 4338661"/>
                  <a:gd name="connsiteX62" fmla="*/ 2570293 w 4206653"/>
                  <a:gd name="connsiteY62" fmla="*/ 3109338 h 4338661"/>
                  <a:gd name="connsiteX63" fmla="*/ 2558863 w 4206653"/>
                  <a:gd name="connsiteY63" fmla="*/ 3326508 h 4338661"/>
                  <a:gd name="connsiteX64" fmla="*/ 2673163 w 4206653"/>
                  <a:gd name="connsiteY64" fmla="*/ 3555108 h 4338661"/>
                  <a:gd name="connsiteX65" fmla="*/ 2730313 w 4206653"/>
                  <a:gd name="connsiteY65" fmla="*/ 4023738 h 4338661"/>
                  <a:gd name="connsiteX66" fmla="*/ 2696023 w 4206653"/>
                  <a:gd name="connsiteY66" fmla="*/ 4183758 h 4338661"/>
                  <a:gd name="connsiteX67" fmla="*/ 2536003 w 4206653"/>
                  <a:gd name="connsiteY67" fmla="*/ 4138038 h 4338661"/>
                  <a:gd name="connsiteX68" fmla="*/ 2536003 w 4206653"/>
                  <a:gd name="connsiteY68" fmla="*/ 3909438 h 4338661"/>
                  <a:gd name="connsiteX69" fmla="*/ 2433133 w 4206653"/>
                  <a:gd name="connsiteY69" fmla="*/ 3566538 h 4338661"/>
                  <a:gd name="connsiteX70" fmla="*/ 2307403 w 4206653"/>
                  <a:gd name="connsiteY70" fmla="*/ 3166488 h 4338661"/>
                  <a:gd name="connsiteX71" fmla="*/ 2261683 w 4206653"/>
                  <a:gd name="connsiteY71" fmla="*/ 3063618 h 4338661"/>
                  <a:gd name="connsiteX72" fmla="*/ 2078803 w 4206653"/>
                  <a:gd name="connsiteY72" fmla="*/ 2949318 h 4338661"/>
                  <a:gd name="connsiteX73" fmla="*/ 1850203 w 4206653"/>
                  <a:gd name="connsiteY73" fmla="*/ 3029328 h 4338661"/>
                  <a:gd name="connsiteX74" fmla="*/ 1415863 w 4206653"/>
                  <a:gd name="connsiteY74" fmla="*/ 3360798 h 4338661"/>
                  <a:gd name="connsiteX75" fmla="*/ 1381573 w 4206653"/>
                  <a:gd name="connsiteY75" fmla="*/ 3680838 h 4338661"/>
                  <a:gd name="connsiteX76" fmla="*/ 1381573 w 4206653"/>
                  <a:gd name="connsiteY76" fmla="*/ 3989448 h 4338661"/>
                  <a:gd name="connsiteX77" fmla="*/ 1290133 w 4206653"/>
                  <a:gd name="connsiteY77" fmla="*/ 4309488 h 4338661"/>
                  <a:gd name="connsiteX78" fmla="*/ 1198693 w 4206653"/>
                  <a:gd name="connsiteY78" fmla="*/ 4298058 h 4338661"/>
                  <a:gd name="connsiteX79" fmla="*/ 1187263 w 4206653"/>
                  <a:gd name="connsiteY79" fmla="*/ 4080888 h 4338661"/>
                  <a:gd name="connsiteX80" fmla="*/ 1198693 w 4206653"/>
                  <a:gd name="connsiteY80" fmla="*/ 3909438 h 4338661"/>
                  <a:gd name="connsiteX81" fmla="*/ 970093 w 4206653"/>
                  <a:gd name="connsiteY81" fmla="*/ 3989448 h 4338661"/>
                  <a:gd name="connsiteX82" fmla="*/ 718633 w 4206653"/>
                  <a:gd name="connsiteY82" fmla="*/ 4069458 h 4338661"/>
                  <a:gd name="connsiteX83" fmla="*/ 741493 w 4206653"/>
                  <a:gd name="connsiteY83" fmla="*/ 3955158 h 4338661"/>
                  <a:gd name="connsiteX84" fmla="*/ 1130113 w 4206653"/>
                  <a:gd name="connsiteY84" fmla="*/ 3795138 h 4338661"/>
                  <a:gd name="connsiteX85" fmla="*/ 1278703 w 4206653"/>
                  <a:gd name="connsiteY85" fmla="*/ 3726558 h 4338661"/>
                  <a:gd name="connsiteX86" fmla="*/ 1221553 w 4206653"/>
                  <a:gd name="connsiteY86" fmla="*/ 3372228 h 4338661"/>
                  <a:gd name="connsiteX87" fmla="*/ 1324423 w 4206653"/>
                  <a:gd name="connsiteY87" fmla="*/ 3120768 h 4338661"/>
                  <a:gd name="connsiteX88" fmla="*/ 1393003 w 4206653"/>
                  <a:gd name="connsiteY88" fmla="*/ 3052188 h 4338661"/>
                  <a:gd name="connsiteX89" fmla="*/ 1084393 w 4206653"/>
                  <a:gd name="connsiteY89" fmla="*/ 3029328 h 4338661"/>
                  <a:gd name="connsiteX90" fmla="*/ 730063 w 4206653"/>
                  <a:gd name="connsiteY90" fmla="*/ 2960748 h 4338661"/>
                  <a:gd name="connsiteX91" fmla="*/ 375733 w 4206653"/>
                  <a:gd name="connsiteY91" fmla="*/ 3132198 h 4338661"/>
                  <a:gd name="connsiteX92" fmla="*/ 421453 w 4206653"/>
                  <a:gd name="connsiteY92" fmla="*/ 3029328 h 4338661"/>
                  <a:gd name="connsiteX93" fmla="*/ 627193 w 4206653"/>
                  <a:gd name="connsiteY93" fmla="*/ 2926458 h 4338661"/>
                  <a:gd name="connsiteX94" fmla="*/ 810073 w 4206653"/>
                  <a:gd name="connsiteY94" fmla="*/ 2755008 h 4338661"/>
                  <a:gd name="connsiteX95" fmla="*/ 1152973 w 4206653"/>
                  <a:gd name="connsiteY95" fmla="*/ 2777868 h 4338661"/>
                  <a:gd name="connsiteX96" fmla="*/ 1461583 w 4206653"/>
                  <a:gd name="connsiteY96" fmla="*/ 2823588 h 4338661"/>
                  <a:gd name="connsiteX97" fmla="*/ 1953073 w 4206653"/>
                  <a:gd name="connsiteY97" fmla="*/ 2663568 h 4338661"/>
                  <a:gd name="connsiteX98" fmla="*/ 1701613 w 4206653"/>
                  <a:gd name="connsiteY98" fmla="*/ 2263518 h 4338661"/>
                  <a:gd name="connsiteX99" fmla="*/ 1690183 w 4206653"/>
                  <a:gd name="connsiteY99" fmla="*/ 1966338 h 4338661"/>
                  <a:gd name="connsiteX100" fmla="*/ 1381991 w 4206653"/>
                  <a:gd name="connsiteY100" fmla="*/ 1841604 h 4338661"/>
                  <a:gd name="connsiteX101" fmla="*/ 1095823 w 4206653"/>
                  <a:gd name="connsiteY101" fmla="*/ 1714878 h 4338661"/>
                  <a:gd name="connsiteX102" fmla="*/ 746507 w 4206653"/>
                  <a:gd name="connsiteY102" fmla="*/ 1626415 h 4338661"/>
                  <a:gd name="connsiteX103" fmla="*/ 352873 w 4206653"/>
                  <a:gd name="connsiteY103" fmla="*/ 1726308 h 4338661"/>
                  <a:gd name="connsiteX104" fmla="*/ 113171 w 4206653"/>
                  <a:gd name="connsiteY104" fmla="*/ 1763582 h 4338661"/>
                  <a:gd name="connsiteX105" fmla="*/ 9973 w 4206653"/>
                  <a:gd name="connsiteY105" fmla="*/ 1737738 h 4338661"/>
                  <a:gd name="connsiteX106" fmla="*/ 348516 w 4206653"/>
                  <a:gd name="connsiteY106" fmla="*/ 1643812 h 4338661"/>
                  <a:gd name="connsiteX107" fmla="*/ 653097 w 4206653"/>
                  <a:gd name="connsiteY107" fmla="*/ 1543920 h 4338661"/>
                  <a:gd name="connsiteX108" fmla="*/ 1072963 w 4206653"/>
                  <a:gd name="connsiteY108" fmla="*/ 1612008 h 4338661"/>
                  <a:gd name="connsiteX109" fmla="*/ 1244413 w 4206653"/>
                  <a:gd name="connsiteY109" fmla="*/ 1657728 h 4338661"/>
                  <a:gd name="connsiteX110" fmla="*/ 1205766 w 4206653"/>
                  <a:gd name="connsiteY110" fmla="*/ 1451988 h 4338661"/>
                  <a:gd name="connsiteX111" fmla="*/ 1046313 w 4206653"/>
                  <a:gd name="connsiteY111" fmla="*/ 815409 h 4338661"/>
                  <a:gd name="connsiteX112" fmla="*/ 1221553 w 4206653"/>
                  <a:gd name="connsiteY112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73263 w 4206653"/>
                  <a:gd name="connsiteY23" fmla="*/ 1371978 h 4338661"/>
                  <a:gd name="connsiteX24" fmla="*/ 3461833 w 4206653"/>
                  <a:gd name="connsiteY24" fmla="*/ 1097658 h 4338661"/>
                  <a:gd name="connsiteX25" fmla="*/ 3450403 w 4206653"/>
                  <a:gd name="connsiteY25" fmla="*/ 777618 h 4338661"/>
                  <a:gd name="connsiteX26" fmla="*/ 3119893 w 4206653"/>
                  <a:gd name="connsiteY26" fmla="*/ 321571 h 4338661"/>
                  <a:gd name="connsiteX27" fmla="*/ 3497351 w 4206653"/>
                  <a:gd name="connsiteY27" fmla="*/ 674883 h 4338661"/>
                  <a:gd name="connsiteX28" fmla="*/ 3759013 w 4206653"/>
                  <a:gd name="connsiteY28" fmla="*/ 571878 h 4338661"/>
                  <a:gd name="connsiteX29" fmla="*/ 3999043 w 4206653"/>
                  <a:gd name="connsiteY29" fmla="*/ 91818 h 4338661"/>
                  <a:gd name="connsiteX30" fmla="*/ 4033333 w 4206653"/>
                  <a:gd name="connsiteY30" fmla="*/ 11808 h 4338661"/>
                  <a:gd name="connsiteX31" fmla="*/ 3984569 w 4206653"/>
                  <a:gd name="connsiteY31" fmla="*/ 247366 h 4338661"/>
                  <a:gd name="connsiteX32" fmla="*/ 3812791 w 4206653"/>
                  <a:gd name="connsiteY32" fmla="*/ 647417 h 4338661"/>
                  <a:gd name="connsiteX33" fmla="*/ 3541098 w 4206653"/>
                  <a:gd name="connsiteY33" fmla="*/ 811409 h 4338661"/>
                  <a:gd name="connsiteX34" fmla="*/ 3563719 w 4206653"/>
                  <a:gd name="connsiteY34" fmla="*/ 976892 h 4338661"/>
                  <a:gd name="connsiteX35" fmla="*/ 3872985 w 4206653"/>
                  <a:gd name="connsiteY35" fmla="*/ 881976 h 4338661"/>
                  <a:gd name="connsiteX36" fmla="*/ 4200754 w 4206653"/>
                  <a:gd name="connsiteY36" fmla="*/ 774136 h 4338661"/>
                  <a:gd name="connsiteX37" fmla="*/ 4064251 w 4206653"/>
                  <a:gd name="connsiteY37" fmla="*/ 847195 h 4338661"/>
                  <a:gd name="connsiteX38" fmla="*/ 3818880 w 4206653"/>
                  <a:gd name="connsiteY38" fmla="*/ 991305 h 4338661"/>
                  <a:gd name="connsiteX39" fmla="*/ 3658531 w 4206653"/>
                  <a:gd name="connsiteY39" fmla="*/ 1093178 h 4338661"/>
                  <a:gd name="connsiteX40" fmla="*/ 3622838 w 4206653"/>
                  <a:gd name="connsiteY40" fmla="*/ 1221401 h 4338661"/>
                  <a:gd name="connsiteX41" fmla="*/ 3577446 w 4206653"/>
                  <a:gd name="connsiteY41" fmla="*/ 1500691 h 4338661"/>
                  <a:gd name="connsiteX42" fmla="*/ 3461833 w 4206653"/>
                  <a:gd name="connsiteY42" fmla="*/ 1726308 h 4338661"/>
                  <a:gd name="connsiteX43" fmla="*/ 3278953 w 4206653"/>
                  <a:gd name="connsiteY43" fmla="*/ 2034918 h 4338661"/>
                  <a:gd name="connsiteX44" fmla="*/ 3233233 w 4206653"/>
                  <a:gd name="connsiteY44" fmla="*/ 2309238 h 4338661"/>
                  <a:gd name="connsiteX45" fmla="*/ 3404683 w 4206653"/>
                  <a:gd name="connsiteY45" fmla="*/ 2457828 h 4338661"/>
                  <a:gd name="connsiteX46" fmla="*/ 3759013 w 4206653"/>
                  <a:gd name="connsiteY46" fmla="*/ 2663568 h 4338661"/>
                  <a:gd name="connsiteX47" fmla="*/ 4079053 w 4206653"/>
                  <a:gd name="connsiteY47" fmla="*/ 2777868 h 4338661"/>
                  <a:gd name="connsiteX48" fmla="*/ 4079053 w 4206653"/>
                  <a:gd name="connsiteY48" fmla="*/ 2880738 h 4338661"/>
                  <a:gd name="connsiteX49" fmla="*/ 3770443 w 4206653"/>
                  <a:gd name="connsiteY49" fmla="*/ 2869308 h 4338661"/>
                  <a:gd name="connsiteX50" fmla="*/ 3404683 w 4206653"/>
                  <a:gd name="connsiteY50" fmla="*/ 2732148 h 4338661"/>
                  <a:gd name="connsiteX51" fmla="*/ 3084643 w 4206653"/>
                  <a:gd name="connsiteY51" fmla="*/ 2663568 h 4338661"/>
                  <a:gd name="connsiteX52" fmla="*/ 2958913 w 4206653"/>
                  <a:gd name="connsiteY52" fmla="*/ 2697858 h 4338661"/>
                  <a:gd name="connsiteX53" fmla="*/ 2821753 w 4206653"/>
                  <a:gd name="connsiteY53" fmla="*/ 2823588 h 4338661"/>
                  <a:gd name="connsiteX54" fmla="*/ 2764603 w 4206653"/>
                  <a:gd name="connsiteY54" fmla="*/ 2995038 h 4338661"/>
                  <a:gd name="connsiteX55" fmla="*/ 2970343 w 4206653"/>
                  <a:gd name="connsiteY55" fmla="*/ 3132198 h 4338661"/>
                  <a:gd name="connsiteX56" fmla="*/ 3176083 w 4206653"/>
                  <a:gd name="connsiteY56" fmla="*/ 3269358 h 4338661"/>
                  <a:gd name="connsiteX57" fmla="*/ 3347533 w 4206653"/>
                  <a:gd name="connsiteY57" fmla="*/ 3303648 h 4338661"/>
                  <a:gd name="connsiteX58" fmla="*/ 3267523 w 4206653"/>
                  <a:gd name="connsiteY58" fmla="*/ 3395088 h 4338661"/>
                  <a:gd name="connsiteX59" fmla="*/ 3004633 w 4206653"/>
                  <a:gd name="connsiteY59" fmla="*/ 3303648 h 4338661"/>
                  <a:gd name="connsiteX60" fmla="*/ 2753173 w 4206653"/>
                  <a:gd name="connsiteY60" fmla="*/ 3189348 h 4338661"/>
                  <a:gd name="connsiteX61" fmla="*/ 2638873 w 4206653"/>
                  <a:gd name="connsiteY61" fmla="*/ 3097908 h 4338661"/>
                  <a:gd name="connsiteX62" fmla="*/ 2570293 w 4206653"/>
                  <a:gd name="connsiteY62" fmla="*/ 3109338 h 4338661"/>
                  <a:gd name="connsiteX63" fmla="*/ 2558863 w 4206653"/>
                  <a:gd name="connsiteY63" fmla="*/ 3326508 h 4338661"/>
                  <a:gd name="connsiteX64" fmla="*/ 2673163 w 4206653"/>
                  <a:gd name="connsiteY64" fmla="*/ 3555108 h 4338661"/>
                  <a:gd name="connsiteX65" fmla="*/ 2730313 w 4206653"/>
                  <a:gd name="connsiteY65" fmla="*/ 4023738 h 4338661"/>
                  <a:gd name="connsiteX66" fmla="*/ 2696023 w 4206653"/>
                  <a:gd name="connsiteY66" fmla="*/ 4183758 h 4338661"/>
                  <a:gd name="connsiteX67" fmla="*/ 2536003 w 4206653"/>
                  <a:gd name="connsiteY67" fmla="*/ 4138038 h 4338661"/>
                  <a:gd name="connsiteX68" fmla="*/ 2536003 w 4206653"/>
                  <a:gd name="connsiteY68" fmla="*/ 3909438 h 4338661"/>
                  <a:gd name="connsiteX69" fmla="*/ 2433133 w 4206653"/>
                  <a:gd name="connsiteY69" fmla="*/ 3566538 h 4338661"/>
                  <a:gd name="connsiteX70" fmla="*/ 2307403 w 4206653"/>
                  <a:gd name="connsiteY70" fmla="*/ 3166488 h 4338661"/>
                  <a:gd name="connsiteX71" fmla="*/ 2261683 w 4206653"/>
                  <a:gd name="connsiteY71" fmla="*/ 3063618 h 4338661"/>
                  <a:gd name="connsiteX72" fmla="*/ 2078803 w 4206653"/>
                  <a:gd name="connsiteY72" fmla="*/ 2949318 h 4338661"/>
                  <a:gd name="connsiteX73" fmla="*/ 1850203 w 4206653"/>
                  <a:gd name="connsiteY73" fmla="*/ 3029328 h 4338661"/>
                  <a:gd name="connsiteX74" fmla="*/ 1415863 w 4206653"/>
                  <a:gd name="connsiteY74" fmla="*/ 3360798 h 4338661"/>
                  <a:gd name="connsiteX75" fmla="*/ 1381573 w 4206653"/>
                  <a:gd name="connsiteY75" fmla="*/ 3680838 h 4338661"/>
                  <a:gd name="connsiteX76" fmla="*/ 1381573 w 4206653"/>
                  <a:gd name="connsiteY76" fmla="*/ 3989448 h 4338661"/>
                  <a:gd name="connsiteX77" fmla="*/ 1290133 w 4206653"/>
                  <a:gd name="connsiteY77" fmla="*/ 4309488 h 4338661"/>
                  <a:gd name="connsiteX78" fmla="*/ 1198693 w 4206653"/>
                  <a:gd name="connsiteY78" fmla="*/ 4298058 h 4338661"/>
                  <a:gd name="connsiteX79" fmla="*/ 1187263 w 4206653"/>
                  <a:gd name="connsiteY79" fmla="*/ 4080888 h 4338661"/>
                  <a:gd name="connsiteX80" fmla="*/ 1198693 w 4206653"/>
                  <a:gd name="connsiteY80" fmla="*/ 3909438 h 4338661"/>
                  <a:gd name="connsiteX81" fmla="*/ 970093 w 4206653"/>
                  <a:gd name="connsiteY81" fmla="*/ 3989448 h 4338661"/>
                  <a:gd name="connsiteX82" fmla="*/ 718633 w 4206653"/>
                  <a:gd name="connsiteY82" fmla="*/ 4069458 h 4338661"/>
                  <a:gd name="connsiteX83" fmla="*/ 741493 w 4206653"/>
                  <a:gd name="connsiteY83" fmla="*/ 3955158 h 4338661"/>
                  <a:gd name="connsiteX84" fmla="*/ 1130113 w 4206653"/>
                  <a:gd name="connsiteY84" fmla="*/ 3795138 h 4338661"/>
                  <a:gd name="connsiteX85" fmla="*/ 1278703 w 4206653"/>
                  <a:gd name="connsiteY85" fmla="*/ 3726558 h 4338661"/>
                  <a:gd name="connsiteX86" fmla="*/ 1221553 w 4206653"/>
                  <a:gd name="connsiteY86" fmla="*/ 3372228 h 4338661"/>
                  <a:gd name="connsiteX87" fmla="*/ 1324423 w 4206653"/>
                  <a:gd name="connsiteY87" fmla="*/ 3120768 h 4338661"/>
                  <a:gd name="connsiteX88" fmla="*/ 1393003 w 4206653"/>
                  <a:gd name="connsiteY88" fmla="*/ 3052188 h 4338661"/>
                  <a:gd name="connsiteX89" fmla="*/ 1084393 w 4206653"/>
                  <a:gd name="connsiteY89" fmla="*/ 3029328 h 4338661"/>
                  <a:gd name="connsiteX90" fmla="*/ 730063 w 4206653"/>
                  <a:gd name="connsiteY90" fmla="*/ 2960748 h 4338661"/>
                  <a:gd name="connsiteX91" fmla="*/ 375733 w 4206653"/>
                  <a:gd name="connsiteY91" fmla="*/ 3132198 h 4338661"/>
                  <a:gd name="connsiteX92" fmla="*/ 421453 w 4206653"/>
                  <a:gd name="connsiteY92" fmla="*/ 3029328 h 4338661"/>
                  <a:gd name="connsiteX93" fmla="*/ 627193 w 4206653"/>
                  <a:gd name="connsiteY93" fmla="*/ 2926458 h 4338661"/>
                  <a:gd name="connsiteX94" fmla="*/ 810073 w 4206653"/>
                  <a:gd name="connsiteY94" fmla="*/ 2755008 h 4338661"/>
                  <a:gd name="connsiteX95" fmla="*/ 1152973 w 4206653"/>
                  <a:gd name="connsiteY95" fmla="*/ 2777868 h 4338661"/>
                  <a:gd name="connsiteX96" fmla="*/ 1461583 w 4206653"/>
                  <a:gd name="connsiteY96" fmla="*/ 2823588 h 4338661"/>
                  <a:gd name="connsiteX97" fmla="*/ 1953073 w 4206653"/>
                  <a:gd name="connsiteY97" fmla="*/ 2663568 h 4338661"/>
                  <a:gd name="connsiteX98" fmla="*/ 1701613 w 4206653"/>
                  <a:gd name="connsiteY98" fmla="*/ 2263518 h 4338661"/>
                  <a:gd name="connsiteX99" fmla="*/ 1690183 w 4206653"/>
                  <a:gd name="connsiteY99" fmla="*/ 1966338 h 4338661"/>
                  <a:gd name="connsiteX100" fmla="*/ 1381991 w 4206653"/>
                  <a:gd name="connsiteY100" fmla="*/ 1841604 h 4338661"/>
                  <a:gd name="connsiteX101" fmla="*/ 1095823 w 4206653"/>
                  <a:gd name="connsiteY101" fmla="*/ 1714878 h 4338661"/>
                  <a:gd name="connsiteX102" fmla="*/ 746507 w 4206653"/>
                  <a:gd name="connsiteY102" fmla="*/ 1626415 h 4338661"/>
                  <a:gd name="connsiteX103" fmla="*/ 352873 w 4206653"/>
                  <a:gd name="connsiteY103" fmla="*/ 1726308 h 4338661"/>
                  <a:gd name="connsiteX104" fmla="*/ 113171 w 4206653"/>
                  <a:gd name="connsiteY104" fmla="*/ 1763582 h 4338661"/>
                  <a:gd name="connsiteX105" fmla="*/ 9973 w 4206653"/>
                  <a:gd name="connsiteY105" fmla="*/ 1737738 h 4338661"/>
                  <a:gd name="connsiteX106" fmla="*/ 348516 w 4206653"/>
                  <a:gd name="connsiteY106" fmla="*/ 1643812 h 4338661"/>
                  <a:gd name="connsiteX107" fmla="*/ 653097 w 4206653"/>
                  <a:gd name="connsiteY107" fmla="*/ 1543920 h 4338661"/>
                  <a:gd name="connsiteX108" fmla="*/ 1072963 w 4206653"/>
                  <a:gd name="connsiteY108" fmla="*/ 1612008 h 4338661"/>
                  <a:gd name="connsiteX109" fmla="*/ 1244413 w 4206653"/>
                  <a:gd name="connsiteY109" fmla="*/ 1657728 h 4338661"/>
                  <a:gd name="connsiteX110" fmla="*/ 1205766 w 4206653"/>
                  <a:gd name="connsiteY110" fmla="*/ 1451988 h 4338661"/>
                  <a:gd name="connsiteX111" fmla="*/ 1046313 w 4206653"/>
                  <a:gd name="connsiteY111" fmla="*/ 815409 h 4338661"/>
                  <a:gd name="connsiteX112" fmla="*/ 1221553 w 4206653"/>
                  <a:gd name="connsiteY112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73263 w 4206653"/>
                  <a:gd name="connsiteY23" fmla="*/ 1371978 h 4338661"/>
                  <a:gd name="connsiteX24" fmla="*/ 3461833 w 4206653"/>
                  <a:gd name="connsiteY24" fmla="*/ 1097658 h 4338661"/>
                  <a:gd name="connsiteX25" fmla="*/ 3450403 w 4206653"/>
                  <a:gd name="connsiteY25" fmla="*/ 777618 h 4338661"/>
                  <a:gd name="connsiteX26" fmla="*/ 3119893 w 4206653"/>
                  <a:gd name="connsiteY26" fmla="*/ 321571 h 4338661"/>
                  <a:gd name="connsiteX27" fmla="*/ 3497351 w 4206653"/>
                  <a:gd name="connsiteY27" fmla="*/ 674883 h 4338661"/>
                  <a:gd name="connsiteX28" fmla="*/ 3759013 w 4206653"/>
                  <a:gd name="connsiteY28" fmla="*/ 571878 h 4338661"/>
                  <a:gd name="connsiteX29" fmla="*/ 3999043 w 4206653"/>
                  <a:gd name="connsiteY29" fmla="*/ 91818 h 4338661"/>
                  <a:gd name="connsiteX30" fmla="*/ 4033333 w 4206653"/>
                  <a:gd name="connsiteY30" fmla="*/ 11808 h 4338661"/>
                  <a:gd name="connsiteX31" fmla="*/ 3984569 w 4206653"/>
                  <a:gd name="connsiteY31" fmla="*/ 247366 h 4338661"/>
                  <a:gd name="connsiteX32" fmla="*/ 3812791 w 4206653"/>
                  <a:gd name="connsiteY32" fmla="*/ 647417 h 4338661"/>
                  <a:gd name="connsiteX33" fmla="*/ 3541098 w 4206653"/>
                  <a:gd name="connsiteY33" fmla="*/ 811409 h 4338661"/>
                  <a:gd name="connsiteX34" fmla="*/ 3589623 w 4206653"/>
                  <a:gd name="connsiteY34" fmla="*/ 967947 h 4338661"/>
                  <a:gd name="connsiteX35" fmla="*/ 3872985 w 4206653"/>
                  <a:gd name="connsiteY35" fmla="*/ 881976 h 4338661"/>
                  <a:gd name="connsiteX36" fmla="*/ 4200754 w 4206653"/>
                  <a:gd name="connsiteY36" fmla="*/ 774136 h 4338661"/>
                  <a:gd name="connsiteX37" fmla="*/ 4064251 w 4206653"/>
                  <a:gd name="connsiteY37" fmla="*/ 847195 h 4338661"/>
                  <a:gd name="connsiteX38" fmla="*/ 3818880 w 4206653"/>
                  <a:gd name="connsiteY38" fmla="*/ 991305 h 4338661"/>
                  <a:gd name="connsiteX39" fmla="*/ 3658531 w 4206653"/>
                  <a:gd name="connsiteY39" fmla="*/ 1093178 h 4338661"/>
                  <a:gd name="connsiteX40" fmla="*/ 3622838 w 4206653"/>
                  <a:gd name="connsiteY40" fmla="*/ 1221401 h 4338661"/>
                  <a:gd name="connsiteX41" fmla="*/ 3577446 w 4206653"/>
                  <a:gd name="connsiteY41" fmla="*/ 1500691 h 4338661"/>
                  <a:gd name="connsiteX42" fmla="*/ 3461833 w 4206653"/>
                  <a:gd name="connsiteY42" fmla="*/ 1726308 h 4338661"/>
                  <a:gd name="connsiteX43" fmla="*/ 3278953 w 4206653"/>
                  <a:gd name="connsiteY43" fmla="*/ 2034918 h 4338661"/>
                  <a:gd name="connsiteX44" fmla="*/ 3233233 w 4206653"/>
                  <a:gd name="connsiteY44" fmla="*/ 2309238 h 4338661"/>
                  <a:gd name="connsiteX45" fmla="*/ 3404683 w 4206653"/>
                  <a:gd name="connsiteY45" fmla="*/ 2457828 h 4338661"/>
                  <a:gd name="connsiteX46" fmla="*/ 3759013 w 4206653"/>
                  <a:gd name="connsiteY46" fmla="*/ 2663568 h 4338661"/>
                  <a:gd name="connsiteX47" fmla="*/ 4079053 w 4206653"/>
                  <a:gd name="connsiteY47" fmla="*/ 2777868 h 4338661"/>
                  <a:gd name="connsiteX48" fmla="*/ 4079053 w 4206653"/>
                  <a:gd name="connsiteY48" fmla="*/ 2880738 h 4338661"/>
                  <a:gd name="connsiteX49" fmla="*/ 3770443 w 4206653"/>
                  <a:gd name="connsiteY49" fmla="*/ 2869308 h 4338661"/>
                  <a:gd name="connsiteX50" fmla="*/ 3404683 w 4206653"/>
                  <a:gd name="connsiteY50" fmla="*/ 2732148 h 4338661"/>
                  <a:gd name="connsiteX51" fmla="*/ 3084643 w 4206653"/>
                  <a:gd name="connsiteY51" fmla="*/ 2663568 h 4338661"/>
                  <a:gd name="connsiteX52" fmla="*/ 2958913 w 4206653"/>
                  <a:gd name="connsiteY52" fmla="*/ 2697858 h 4338661"/>
                  <a:gd name="connsiteX53" fmla="*/ 2821753 w 4206653"/>
                  <a:gd name="connsiteY53" fmla="*/ 2823588 h 4338661"/>
                  <a:gd name="connsiteX54" fmla="*/ 2764603 w 4206653"/>
                  <a:gd name="connsiteY54" fmla="*/ 2995038 h 4338661"/>
                  <a:gd name="connsiteX55" fmla="*/ 2970343 w 4206653"/>
                  <a:gd name="connsiteY55" fmla="*/ 3132198 h 4338661"/>
                  <a:gd name="connsiteX56" fmla="*/ 3176083 w 4206653"/>
                  <a:gd name="connsiteY56" fmla="*/ 3269358 h 4338661"/>
                  <a:gd name="connsiteX57" fmla="*/ 3347533 w 4206653"/>
                  <a:gd name="connsiteY57" fmla="*/ 3303648 h 4338661"/>
                  <a:gd name="connsiteX58" fmla="*/ 3267523 w 4206653"/>
                  <a:gd name="connsiteY58" fmla="*/ 3395088 h 4338661"/>
                  <a:gd name="connsiteX59" fmla="*/ 3004633 w 4206653"/>
                  <a:gd name="connsiteY59" fmla="*/ 3303648 h 4338661"/>
                  <a:gd name="connsiteX60" fmla="*/ 2753173 w 4206653"/>
                  <a:gd name="connsiteY60" fmla="*/ 3189348 h 4338661"/>
                  <a:gd name="connsiteX61" fmla="*/ 2638873 w 4206653"/>
                  <a:gd name="connsiteY61" fmla="*/ 3097908 h 4338661"/>
                  <a:gd name="connsiteX62" fmla="*/ 2570293 w 4206653"/>
                  <a:gd name="connsiteY62" fmla="*/ 3109338 h 4338661"/>
                  <a:gd name="connsiteX63" fmla="*/ 2558863 w 4206653"/>
                  <a:gd name="connsiteY63" fmla="*/ 3326508 h 4338661"/>
                  <a:gd name="connsiteX64" fmla="*/ 2673163 w 4206653"/>
                  <a:gd name="connsiteY64" fmla="*/ 3555108 h 4338661"/>
                  <a:gd name="connsiteX65" fmla="*/ 2730313 w 4206653"/>
                  <a:gd name="connsiteY65" fmla="*/ 4023738 h 4338661"/>
                  <a:gd name="connsiteX66" fmla="*/ 2696023 w 4206653"/>
                  <a:gd name="connsiteY66" fmla="*/ 4183758 h 4338661"/>
                  <a:gd name="connsiteX67" fmla="*/ 2536003 w 4206653"/>
                  <a:gd name="connsiteY67" fmla="*/ 4138038 h 4338661"/>
                  <a:gd name="connsiteX68" fmla="*/ 2536003 w 4206653"/>
                  <a:gd name="connsiteY68" fmla="*/ 3909438 h 4338661"/>
                  <a:gd name="connsiteX69" fmla="*/ 2433133 w 4206653"/>
                  <a:gd name="connsiteY69" fmla="*/ 3566538 h 4338661"/>
                  <a:gd name="connsiteX70" fmla="*/ 2307403 w 4206653"/>
                  <a:gd name="connsiteY70" fmla="*/ 3166488 h 4338661"/>
                  <a:gd name="connsiteX71" fmla="*/ 2261683 w 4206653"/>
                  <a:gd name="connsiteY71" fmla="*/ 3063618 h 4338661"/>
                  <a:gd name="connsiteX72" fmla="*/ 2078803 w 4206653"/>
                  <a:gd name="connsiteY72" fmla="*/ 2949318 h 4338661"/>
                  <a:gd name="connsiteX73" fmla="*/ 1850203 w 4206653"/>
                  <a:gd name="connsiteY73" fmla="*/ 3029328 h 4338661"/>
                  <a:gd name="connsiteX74" fmla="*/ 1415863 w 4206653"/>
                  <a:gd name="connsiteY74" fmla="*/ 3360798 h 4338661"/>
                  <a:gd name="connsiteX75" fmla="*/ 1381573 w 4206653"/>
                  <a:gd name="connsiteY75" fmla="*/ 3680838 h 4338661"/>
                  <a:gd name="connsiteX76" fmla="*/ 1381573 w 4206653"/>
                  <a:gd name="connsiteY76" fmla="*/ 3989448 h 4338661"/>
                  <a:gd name="connsiteX77" fmla="*/ 1290133 w 4206653"/>
                  <a:gd name="connsiteY77" fmla="*/ 4309488 h 4338661"/>
                  <a:gd name="connsiteX78" fmla="*/ 1198693 w 4206653"/>
                  <a:gd name="connsiteY78" fmla="*/ 4298058 h 4338661"/>
                  <a:gd name="connsiteX79" fmla="*/ 1187263 w 4206653"/>
                  <a:gd name="connsiteY79" fmla="*/ 4080888 h 4338661"/>
                  <a:gd name="connsiteX80" fmla="*/ 1198693 w 4206653"/>
                  <a:gd name="connsiteY80" fmla="*/ 3909438 h 4338661"/>
                  <a:gd name="connsiteX81" fmla="*/ 970093 w 4206653"/>
                  <a:gd name="connsiteY81" fmla="*/ 3989448 h 4338661"/>
                  <a:gd name="connsiteX82" fmla="*/ 718633 w 4206653"/>
                  <a:gd name="connsiteY82" fmla="*/ 4069458 h 4338661"/>
                  <a:gd name="connsiteX83" fmla="*/ 741493 w 4206653"/>
                  <a:gd name="connsiteY83" fmla="*/ 3955158 h 4338661"/>
                  <a:gd name="connsiteX84" fmla="*/ 1130113 w 4206653"/>
                  <a:gd name="connsiteY84" fmla="*/ 3795138 h 4338661"/>
                  <a:gd name="connsiteX85" fmla="*/ 1278703 w 4206653"/>
                  <a:gd name="connsiteY85" fmla="*/ 3726558 h 4338661"/>
                  <a:gd name="connsiteX86" fmla="*/ 1221553 w 4206653"/>
                  <a:gd name="connsiteY86" fmla="*/ 3372228 h 4338661"/>
                  <a:gd name="connsiteX87" fmla="*/ 1324423 w 4206653"/>
                  <a:gd name="connsiteY87" fmla="*/ 3120768 h 4338661"/>
                  <a:gd name="connsiteX88" fmla="*/ 1393003 w 4206653"/>
                  <a:gd name="connsiteY88" fmla="*/ 3052188 h 4338661"/>
                  <a:gd name="connsiteX89" fmla="*/ 1084393 w 4206653"/>
                  <a:gd name="connsiteY89" fmla="*/ 3029328 h 4338661"/>
                  <a:gd name="connsiteX90" fmla="*/ 730063 w 4206653"/>
                  <a:gd name="connsiteY90" fmla="*/ 2960748 h 4338661"/>
                  <a:gd name="connsiteX91" fmla="*/ 375733 w 4206653"/>
                  <a:gd name="connsiteY91" fmla="*/ 3132198 h 4338661"/>
                  <a:gd name="connsiteX92" fmla="*/ 421453 w 4206653"/>
                  <a:gd name="connsiteY92" fmla="*/ 3029328 h 4338661"/>
                  <a:gd name="connsiteX93" fmla="*/ 627193 w 4206653"/>
                  <a:gd name="connsiteY93" fmla="*/ 2926458 h 4338661"/>
                  <a:gd name="connsiteX94" fmla="*/ 810073 w 4206653"/>
                  <a:gd name="connsiteY94" fmla="*/ 2755008 h 4338661"/>
                  <a:gd name="connsiteX95" fmla="*/ 1152973 w 4206653"/>
                  <a:gd name="connsiteY95" fmla="*/ 2777868 h 4338661"/>
                  <a:gd name="connsiteX96" fmla="*/ 1461583 w 4206653"/>
                  <a:gd name="connsiteY96" fmla="*/ 2823588 h 4338661"/>
                  <a:gd name="connsiteX97" fmla="*/ 1953073 w 4206653"/>
                  <a:gd name="connsiteY97" fmla="*/ 2663568 h 4338661"/>
                  <a:gd name="connsiteX98" fmla="*/ 1701613 w 4206653"/>
                  <a:gd name="connsiteY98" fmla="*/ 2263518 h 4338661"/>
                  <a:gd name="connsiteX99" fmla="*/ 1690183 w 4206653"/>
                  <a:gd name="connsiteY99" fmla="*/ 1966338 h 4338661"/>
                  <a:gd name="connsiteX100" fmla="*/ 1381991 w 4206653"/>
                  <a:gd name="connsiteY100" fmla="*/ 1841604 h 4338661"/>
                  <a:gd name="connsiteX101" fmla="*/ 1095823 w 4206653"/>
                  <a:gd name="connsiteY101" fmla="*/ 1714878 h 4338661"/>
                  <a:gd name="connsiteX102" fmla="*/ 746507 w 4206653"/>
                  <a:gd name="connsiteY102" fmla="*/ 1626415 h 4338661"/>
                  <a:gd name="connsiteX103" fmla="*/ 352873 w 4206653"/>
                  <a:gd name="connsiteY103" fmla="*/ 1726308 h 4338661"/>
                  <a:gd name="connsiteX104" fmla="*/ 113171 w 4206653"/>
                  <a:gd name="connsiteY104" fmla="*/ 1763582 h 4338661"/>
                  <a:gd name="connsiteX105" fmla="*/ 9973 w 4206653"/>
                  <a:gd name="connsiteY105" fmla="*/ 1737738 h 4338661"/>
                  <a:gd name="connsiteX106" fmla="*/ 348516 w 4206653"/>
                  <a:gd name="connsiteY106" fmla="*/ 1643812 h 4338661"/>
                  <a:gd name="connsiteX107" fmla="*/ 653097 w 4206653"/>
                  <a:gd name="connsiteY107" fmla="*/ 1543920 h 4338661"/>
                  <a:gd name="connsiteX108" fmla="*/ 1072963 w 4206653"/>
                  <a:gd name="connsiteY108" fmla="*/ 1612008 h 4338661"/>
                  <a:gd name="connsiteX109" fmla="*/ 1244413 w 4206653"/>
                  <a:gd name="connsiteY109" fmla="*/ 1657728 h 4338661"/>
                  <a:gd name="connsiteX110" fmla="*/ 1205766 w 4206653"/>
                  <a:gd name="connsiteY110" fmla="*/ 1451988 h 4338661"/>
                  <a:gd name="connsiteX111" fmla="*/ 1046313 w 4206653"/>
                  <a:gd name="connsiteY111" fmla="*/ 815409 h 4338661"/>
                  <a:gd name="connsiteX112" fmla="*/ 1221553 w 4206653"/>
                  <a:gd name="connsiteY112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73263 w 4206653"/>
                  <a:gd name="connsiteY23" fmla="*/ 1371978 h 4338661"/>
                  <a:gd name="connsiteX24" fmla="*/ 3461833 w 4206653"/>
                  <a:gd name="connsiteY24" fmla="*/ 1097658 h 4338661"/>
                  <a:gd name="connsiteX25" fmla="*/ 3450403 w 4206653"/>
                  <a:gd name="connsiteY25" fmla="*/ 777618 h 4338661"/>
                  <a:gd name="connsiteX26" fmla="*/ 3119893 w 4206653"/>
                  <a:gd name="connsiteY26" fmla="*/ 321571 h 4338661"/>
                  <a:gd name="connsiteX27" fmla="*/ 3497351 w 4206653"/>
                  <a:gd name="connsiteY27" fmla="*/ 674883 h 4338661"/>
                  <a:gd name="connsiteX28" fmla="*/ 3759013 w 4206653"/>
                  <a:gd name="connsiteY28" fmla="*/ 571878 h 4338661"/>
                  <a:gd name="connsiteX29" fmla="*/ 3999043 w 4206653"/>
                  <a:gd name="connsiteY29" fmla="*/ 91818 h 4338661"/>
                  <a:gd name="connsiteX30" fmla="*/ 4033333 w 4206653"/>
                  <a:gd name="connsiteY30" fmla="*/ 11808 h 4338661"/>
                  <a:gd name="connsiteX31" fmla="*/ 3984569 w 4206653"/>
                  <a:gd name="connsiteY31" fmla="*/ 247366 h 4338661"/>
                  <a:gd name="connsiteX32" fmla="*/ 3812791 w 4206653"/>
                  <a:gd name="connsiteY32" fmla="*/ 647417 h 4338661"/>
                  <a:gd name="connsiteX33" fmla="*/ 3589205 w 4206653"/>
                  <a:gd name="connsiteY33" fmla="*/ 829298 h 4338661"/>
                  <a:gd name="connsiteX34" fmla="*/ 3589623 w 4206653"/>
                  <a:gd name="connsiteY34" fmla="*/ 967947 h 4338661"/>
                  <a:gd name="connsiteX35" fmla="*/ 3872985 w 4206653"/>
                  <a:gd name="connsiteY35" fmla="*/ 881976 h 4338661"/>
                  <a:gd name="connsiteX36" fmla="*/ 4200754 w 4206653"/>
                  <a:gd name="connsiteY36" fmla="*/ 774136 h 4338661"/>
                  <a:gd name="connsiteX37" fmla="*/ 4064251 w 4206653"/>
                  <a:gd name="connsiteY37" fmla="*/ 847195 h 4338661"/>
                  <a:gd name="connsiteX38" fmla="*/ 3818880 w 4206653"/>
                  <a:gd name="connsiteY38" fmla="*/ 991305 h 4338661"/>
                  <a:gd name="connsiteX39" fmla="*/ 3658531 w 4206653"/>
                  <a:gd name="connsiteY39" fmla="*/ 1093178 h 4338661"/>
                  <a:gd name="connsiteX40" fmla="*/ 3622838 w 4206653"/>
                  <a:gd name="connsiteY40" fmla="*/ 1221401 h 4338661"/>
                  <a:gd name="connsiteX41" fmla="*/ 3577446 w 4206653"/>
                  <a:gd name="connsiteY41" fmla="*/ 1500691 h 4338661"/>
                  <a:gd name="connsiteX42" fmla="*/ 3461833 w 4206653"/>
                  <a:gd name="connsiteY42" fmla="*/ 1726308 h 4338661"/>
                  <a:gd name="connsiteX43" fmla="*/ 3278953 w 4206653"/>
                  <a:gd name="connsiteY43" fmla="*/ 2034918 h 4338661"/>
                  <a:gd name="connsiteX44" fmla="*/ 3233233 w 4206653"/>
                  <a:gd name="connsiteY44" fmla="*/ 2309238 h 4338661"/>
                  <a:gd name="connsiteX45" fmla="*/ 3404683 w 4206653"/>
                  <a:gd name="connsiteY45" fmla="*/ 2457828 h 4338661"/>
                  <a:gd name="connsiteX46" fmla="*/ 3759013 w 4206653"/>
                  <a:gd name="connsiteY46" fmla="*/ 2663568 h 4338661"/>
                  <a:gd name="connsiteX47" fmla="*/ 4079053 w 4206653"/>
                  <a:gd name="connsiteY47" fmla="*/ 2777868 h 4338661"/>
                  <a:gd name="connsiteX48" fmla="*/ 4079053 w 4206653"/>
                  <a:gd name="connsiteY48" fmla="*/ 2880738 h 4338661"/>
                  <a:gd name="connsiteX49" fmla="*/ 3770443 w 4206653"/>
                  <a:gd name="connsiteY49" fmla="*/ 2869308 h 4338661"/>
                  <a:gd name="connsiteX50" fmla="*/ 3404683 w 4206653"/>
                  <a:gd name="connsiteY50" fmla="*/ 2732148 h 4338661"/>
                  <a:gd name="connsiteX51" fmla="*/ 3084643 w 4206653"/>
                  <a:gd name="connsiteY51" fmla="*/ 2663568 h 4338661"/>
                  <a:gd name="connsiteX52" fmla="*/ 2958913 w 4206653"/>
                  <a:gd name="connsiteY52" fmla="*/ 2697858 h 4338661"/>
                  <a:gd name="connsiteX53" fmla="*/ 2821753 w 4206653"/>
                  <a:gd name="connsiteY53" fmla="*/ 2823588 h 4338661"/>
                  <a:gd name="connsiteX54" fmla="*/ 2764603 w 4206653"/>
                  <a:gd name="connsiteY54" fmla="*/ 2995038 h 4338661"/>
                  <a:gd name="connsiteX55" fmla="*/ 2970343 w 4206653"/>
                  <a:gd name="connsiteY55" fmla="*/ 3132198 h 4338661"/>
                  <a:gd name="connsiteX56" fmla="*/ 3176083 w 4206653"/>
                  <a:gd name="connsiteY56" fmla="*/ 3269358 h 4338661"/>
                  <a:gd name="connsiteX57" fmla="*/ 3347533 w 4206653"/>
                  <a:gd name="connsiteY57" fmla="*/ 3303648 h 4338661"/>
                  <a:gd name="connsiteX58" fmla="*/ 3267523 w 4206653"/>
                  <a:gd name="connsiteY58" fmla="*/ 3395088 h 4338661"/>
                  <a:gd name="connsiteX59" fmla="*/ 3004633 w 4206653"/>
                  <a:gd name="connsiteY59" fmla="*/ 3303648 h 4338661"/>
                  <a:gd name="connsiteX60" fmla="*/ 2753173 w 4206653"/>
                  <a:gd name="connsiteY60" fmla="*/ 3189348 h 4338661"/>
                  <a:gd name="connsiteX61" fmla="*/ 2638873 w 4206653"/>
                  <a:gd name="connsiteY61" fmla="*/ 3097908 h 4338661"/>
                  <a:gd name="connsiteX62" fmla="*/ 2570293 w 4206653"/>
                  <a:gd name="connsiteY62" fmla="*/ 3109338 h 4338661"/>
                  <a:gd name="connsiteX63" fmla="*/ 2558863 w 4206653"/>
                  <a:gd name="connsiteY63" fmla="*/ 3326508 h 4338661"/>
                  <a:gd name="connsiteX64" fmla="*/ 2673163 w 4206653"/>
                  <a:gd name="connsiteY64" fmla="*/ 3555108 h 4338661"/>
                  <a:gd name="connsiteX65" fmla="*/ 2730313 w 4206653"/>
                  <a:gd name="connsiteY65" fmla="*/ 4023738 h 4338661"/>
                  <a:gd name="connsiteX66" fmla="*/ 2696023 w 4206653"/>
                  <a:gd name="connsiteY66" fmla="*/ 4183758 h 4338661"/>
                  <a:gd name="connsiteX67" fmla="*/ 2536003 w 4206653"/>
                  <a:gd name="connsiteY67" fmla="*/ 4138038 h 4338661"/>
                  <a:gd name="connsiteX68" fmla="*/ 2536003 w 4206653"/>
                  <a:gd name="connsiteY68" fmla="*/ 3909438 h 4338661"/>
                  <a:gd name="connsiteX69" fmla="*/ 2433133 w 4206653"/>
                  <a:gd name="connsiteY69" fmla="*/ 3566538 h 4338661"/>
                  <a:gd name="connsiteX70" fmla="*/ 2307403 w 4206653"/>
                  <a:gd name="connsiteY70" fmla="*/ 3166488 h 4338661"/>
                  <a:gd name="connsiteX71" fmla="*/ 2261683 w 4206653"/>
                  <a:gd name="connsiteY71" fmla="*/ 3063618 h 4338661"/>
                  <a:gd name="connsiteX72" fmla="*/ 2078803 w 4206653"/>
                  <a:gd name="connsiteY72" fmla="*/ 2949318 h 4338661"/>
                  <a:gd name="connsiteX73" fmla="*/ 1850203 w 4206653"/>
                  <a:gd name="connsiteY73" fmla="*/ 3029328 h 4338661"/>
                  <a:gd name="connsiteX74" fmla="*/ 1415863 w 4206653"/>
                  <a:gd name="connsiteY74" fmla="*/ 3360798 h 4338661"/>
                  <a:gd name="connsiteX75" fmla="*/ 1381573 w 4206653"/>
                  <a:gd name="connsiteY75" fmla="*/ 3680838 h 4338661"/>
                  <a:gd name="connsiteX76" fmla="*/ 1381573 w 4206653"/>
                  <a:gd name="connsiteY76" fmla="*/ 3989448 h 4338661"/>
                  <a:gd name="connsiteX77" fmla="*/ 1290133 w 4206653"/>
                  <a:gd name="connsiteY77" fmla="*/ 4309488 h 4338661"/>
                  <a:gd name="connsiteX78" fmla="*/ 1198693 w 4206653"/>
                  <a:gd name="connsiteY78" fmla="*/ 4298058 h 4338661"/>
                  <a:gd name="connsiteX79" fmla="*/ 1187263 w 4206653"/>
                  <a:gd name="connsiteY79" fmla="*/ 4080888 h 4338661"/>
                  <a:gd name="connsiteX80" fmla="*/ 1198693 w 4206653"/>
                  <a:gd name="connsiteY80" fmla="*/ 3909438 h 4338661"/>
                  <a:gd name="connsiteX81" fmla="*/ 970093 w 4206653"/>
                  <a:gd name="connsiteY81" fmla="*/ 3989448 h 4338661"/>
                  <a:gd name="connsiteX82" fmla="*/ 718633 w 4206653"/>
                  <a:gd name="connsiteY82" fmla="*/ 4069458 h 4338661"/>
                  <a:gd name="connsiteX83" fmla="*/ 741493 w 4206653"/>
                  <a:gd name="connsiteY83" fmla="*/ 3955158 h 4338661"/>
                  <a:gd name="connsiteX84" fmla="*/ 1130113 w 4206653"/>
                  <a:gd name="connsiteY84" fmla="*/ 3795138 h 4338661"/>
                  <a:gd name="connsiteX85" fmla="*/ 1278703 w 4206653"/>
                  <a:gd name="connsiteY85" fmla="*/ 3726558 h 4338661"/>
                  <a:gd name="connsiteX86" fmla="*/ 1221553 w 4206653"/>
                  <a:gd name="connsiteY86" fmla="*/ 3372228 h 4338661"/>
                  <a:gd name="connsiteX87" fmla="*/ 1324423 w 4206653"/>
                  <a:gd name="connsiteY87" fmla="*/ 3120768 h 4338661"/>
                  <a:gd name="connsiteX88" fmla="*/ 1393003 w 4206653"/>
                  <a:gd name="connsiteY88" fmla="*/ 3052188 h 4338661"/>
                  <a:gd name="connsiteX89" fmla="*/ 1084393 w 4206653"/>
                  <a:gd name="connsiteY89" fmla="*/ 3029328 h 4338661"/>
                  <a:gd name="connsiteX90" fmla="*/ 730063 w 4206653"/>
                  <a:gd name="connsiteY90" fmla="*/ 2960748 h 4338661"/>
                  <a:gd name="connsiteX91" fmla="*/ 375733 w 4206653"/>
                  <a:gd name="connsiteY91" fmla="*/ 3132198 h 4338661"/>
                  <a:gd name="connsiteX92" fmla="*/ 421453 w 4206653"/>
                  <a:gd name="connsiteY92" fmla="*/ 3029328 h 4338661"/>
                  <a:gd name="connsiteX93" fmla="*/ 627193 w 4206653"/>
                  <a:gd name="connsiteY93" fmla="*/ 2926458 h 4338661"/>
                  <a:gd name="connsiteX94" fmla="*/ 810073 w 4206653"/>
                  <a:gd name="connsiteY94" fmla="*/ 2755008 h 4338661"/>
                  <a:gd name="connsiteX95" fmla="*/ 1152973 w 4206653"/>
                  <a:gd name="connsiteY95" fmla="*/ 2777868 h 4338661"/>
                  <a:gd name="connsiteX96" fmla="*/ 1461583 w 4206653"/>
                  <a:gd name="connsiteY96" fmla="*/ 2823588 h 4338661"/>
                  <a:gd name="connsiteX97" fmla="*/ 1953073 w 4206653"/>
                  <a:gd name="connsiteY97" fmla="*/ 2663568 h 4338661"/>
                  <a:gd name="connsiteX98" fmla="*/ 1701613 w 4206653"/>
                  <a:gd name="connsiteY98" fmla="*/ 2263518 h 4338661"/>
                  <a:gd name="connsiteX99" fmla="*/ 1690183 w 4206653"/>
                  <a:gd name="connsiteY99" fmla="*/ 1966338 h 4338661"/>
                  <a:gd name="connsiteX100" fmla="*/ 1381991 w 4206653"/>
                  <a:gd name="connsiteY100" fmla="*/ 1841604 h 4338661"/>
                  <a:gd name="connsiteX101" fmla="*/ 1095823 w 4206653"/>
                  <a:gd name="connsiteY101" fmla="*/ 1714878 h 4338661"/>
                  <a:gd name="connsiteX102" fmla="*/ 746507 w 4206653"/>
                  <a:gd name="connsiteY102" fmla="*/ 1626415 h 4338661"/>
                  <a:gd name="connsiteX103" fmla="*/ 352873 w 4206653"/>
                  <a:gd name="connsiteY103" fmla="*/ 1726308 h 4338661"/>
                  <a:gd name="connsiteX104" fmla="*/ 113171 w 4206653"/>
                  <a:gd name="connsiteY104" fmla="*/ 1763582 h 4338661"/>
                  <a:gd name="connsiteX105" fmla="*/ 9973 w 4206653"/>
                  <a:gd name="connsiteY105" fmla="*/ 1737738 h 4338661"/>
                  <a:gd name="connsiteX106" fmla="*/ 348516 w 4206653"/>
                  <a:gd name="connsiteY106" fmla="*/ 1643812 h 4338661"/>
                  <a:gd name="connsiteX107" fmla="*/ 653097 w 4206653"/>
                  <a:gd name="connsiteY107" fmla="*/ 1543920 h 4338661"/>
                  <a:gd name="connsiteX108" fmla="*/ 1072963 w 4206653"/>
                  <a:gd name="connsiteY108" fmla="*/ 1612008 h 4338661"/>
                  <a:gd name="connsiteX109" fmla="*/ 1244413 w 4206653"/>
                  <a:gd name="connsiteY109" fmla="*/ 1657728 h 4338661"/>
                  <a:gd name="connsiteX110" fmla="*/ 1205766 w 4206653"/>
                  <a:gd name="connsiteY110" fmla="*/ 1451988 h 4338661"/>
                  <a:gd name="connsiteX111" fmla="*/ 1046313 w 4206653"/>
                  <a:gd name="connsiteY111" fmla="*/ 815409 h 4338661"/>
                  <a:gd name="connsiteX112" fmla="*/ 1221553 w 4206653"/>
                  <a:gd name="connsiteY112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73263 w 4206653"/>
                  <a:gd name="connsiteY23" fmla="*/ 1371978 h 4338661"/>
                  <a:gd name="connsiteX24" fmla="*/ 3461833 w 4206653"/>
                  <a:gd name="connsiteY24" fmla="*/ 1097658 h 4338661"/>
                  <a:gd name="connsiteX25" fmla="*/ 3452944 w 4206653"/>
                  <a:gd name="connsiteY25" fmla="*/ 1068448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89205 w 4206653"/>
                  <a:gd name="connsiteY34" fmla="*/ 829298 h 4338661"/>
                  <a:gd name="connsiteX35" fmla="*/ 3589623 w 4206653"/>
                  <a:gd name="connsiteY35" fmla="*/ 967947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58913 w 4206653"/>
                  <a:gd name="connsiteY53" fmla="*/ 2697858 h 4338661"/>
                  <a:gd name="connsiteX54" fmla="*/ 2821753 w 4206653"/>
                  <a:gd name="connsiteY54" fmla="*/ 2823588 h 4338661"/>
                  <a:gd name="connsiteX55" fmla="*/ 2764603 w 4206653"/>
                  <a:gd name="connsiteY55" fmla="*/ 2995038 h 4338661"/>
                  <a:gd name="connsiteX56" fmla="*/ 2970343 w 4206653"/>
                  <a:gd name="connsiteY56" fmla="*/ 3132198 h 4338661"/>
                  <a:gd name="connsiteX57" fmla="*/ 3176083 w 4206653"/>
                  <a:gd name="connsiteY57" fmla="*/ 3269358 h 4338661"/>
                  <a:gd name="connsiteX58" fmla="*/ 3347533 w 4206653"/>
                  <a:gd name="connsiteY58" fmla="*/ 3303648 h 4338661"/>
                  <a:gd name="connsiteX59" fmla="*/ 3267523 w 4206653"/>
                  <a:gd name="connsiteY59" fmla="*/ 3395088 h 4338661"/>
                  <a:gd name="connsiteX60" fmla="*/ 3004633 w 4206653"/>
                  <a:gd name="connsiteY60" fmla="*/ 3303648 h 4338661"/>
                  <a:gd name="connsiteX61" fmla="*/ 2753173 w 4206653"/>
                  <a:gd name="connsiteY61" fmla="*/ 3189348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58863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61833 w 4206653"/>
                  <a:gd name="connsiteY24" fmla="*/ 1097658 h 4338661"/>
                  <a:gd name="connsiteX25" fmla="*/ 3452944 w 4206653"/>
                  <a:gd name="connsiteY25" fmla="*/ 1068448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89205 w 4206653"/>
                  <a:gd name="connsiteY34" fmla="*/ 829298 h 4338661"/>
                  <a:gd name="connsiteX35" fmla="*/ 3589623 w 4206653"/>
                  <a:gd name="connsiteY35" fmla="*/ 967947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58913 w 4206653"/>
                  <a:gd name="connsiteY53" fmla="*/ 2697858 h 4338661"/>
                  <a:gd name="connsiteX54" fmla="*/ 2821753 w 4206653"/>
                  <a:gd name="connsiteY54" fmla="*/ 2823588 h 4338661"/>
                  <a:gd name="connsiteX55" fmla="*/ 2764603 w 4206653"/>
                  <a:gd name="connsiteY55" fmla="*/ 2995038 h 4338661"/>
                  <a:gd name="connsiteX56" fmla="*/ 2970343 w 4206653"/>
                  <a:gd name="connsiteY56" fmla="*/ 3132198 h 4338661"/>
                  <a:gd name="connsiteX57" fmla="*/ 3176083 w 4206653"/>
                  <a:gd name="connsiteY57" fmla="*/ 3269358 h 4338661"/>
                  <a:gd name="connsiteX58" fmla="*/ 3347533 w 4206653"/>
                  <a:gd name="connsiteY58" fmla="*/ 3303648 h 4338661"/>
                  <a:gd name="connsiteX59" fmla="*/ 3267523 w 4206653"/>
                  <a:gd name="connsiteY59" fmla="*/ 3395088 h 4338661"/>
                  <a:gd name="connsiteX60" fmla="*/ 3004633 w 4206653"/>
                  <a:gd name="connsiteY60" fmla="*/ 3303648 h 4338661"/>
                  <a:gd name="connsiteX61" fmla="*/ 2753173 w 4206653"/>
                  <a:gd name="connsiteY61" fmla="*/ 3189348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58863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84036 w 4206653"/>
                  <a:gd name="connsiteY24" fmla="*/ 1111075 h 4338661"/>
                  <a:gd name="connsiteX25" fmla="*/ 3452944 w 4206653"/>
                  <a:gd name="connsiteY25" fmla="*/ 1068448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89205 w 4206653"/>
                  <a:gd name="connsiteY34" fmla="*/ 829298 h 4338661"/>
                  <a:gd name="connsiteX35" fmla="*/ 3589623 w 4206653"/>
                  <a:gd name="connsiteY35" fmla="*/ 967947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58913 w 4206653"/>
                  <a:gd name="connsiteY53" fmla="*/ 2697858 h 4338661"/>
                  <a:gd name="connsiteX54" fmla="*/ 2821753 w 4206653"/>
                  <a:gd name="connsiteY54" fmla="*/ 2823588 h 4338661"/>
                  <a:gd name="connsiteX55" fmla="*/ 2764603 w 4206653"/>
                  <a:gd name="connsiteY55" fmla="*/ 2995038 h 4338661"/>
                  <a:gd name="connsiteX56" fmla="*/ 2970343 w 4206653"/>
                  <a:gd name="connsiteY56" fmla="*/ 3132198 h 4338661"/>
                  <a:gd name="connsiteX57" fmla="*/ 3176083 w 4206653"/>
                  <a:gd name="connsiteY57" fmla="*/ 3269358 h 4338661"/>
                  <a:gd name="connsiteX58" fmla="*/ 3347533 w 4206653"/>
                  <a:gd name="connsiteY58" fmla="*/ 3303648 h 4338661"/>
                  <a:gd name="connsiteX59" fmla="*/ 3267523 w 4206653"/>
                  <a:gd name="connsiteY59" fmla="*/ 3395088 h 4338661"/>
                  <a:gd name="connsiteX60" fmla="*/ 3004633 w 4206653"/>
                  <a:gd name="connsiteY60" fmla="*/ 3303648 h 4338661"/>
                  <a:gd name="connsiteX61" fmla="*/ 2753173 w 4206653"/>
                  <a:gd name="connsiteY61" fmla="*/ 3189348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58863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84036 w 4206653"/>
                  <a:gd name="connsiteY24" fmla="*/ 1111075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89205 w 4206653"/>
                  <a:gd name="connsiteY34" fmla="*/ 829298 h 4338661"/>
                  <a:gd name="connsiteX35" fmla="*/ 3589623 w 4206653"/>
                  <a:gd name="connsiteY35" fmla="*/ 967947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58913 w 4206653"/>
                  <a:gd name="connsiteY53" fmla="*/ 2697858 h 4338661"/>
                  <a:gd name="connsiteX54" fmla="*/ 2821753 w 4206653"/>
                  <a:gd name="connsiteY54" fmla="*/ 2823588 h 4338661"/>
                  <a:gd name="connsiteX55" fmla="*/ 2764603 w 4206653"/>
                  <a:gd name="connsiteY55" fmla="*/ 2995038 h 4338661"/>
                  <a:gd name="connsiteX56" fmla="*/ 2970343 w 4206653"/>
                  <a:gd name="connsiteY56" fmla="*/ 3132198 h 4338661"/>
                  <a:gd name="connsiteX57" fmla="*/ 3176083 w 4206653"/>
                  <a:gd name="connsiteY57" fmla="*/ 3269358 h 4338661"/>
                  <a:gd name="connsiteX58" fmla="*/ 3347533 w 4206653"/>
                  <a:gd name="connsiteY58" fmla="*/ 3303648 h 4338661"/>
                  <a:gd name="connsiteX59" fmla="*/ 3267523 w 4206653"/>
                  <a:gd name="connsiteY59" fmla="*/ 3395088 h 4338661"/>
                  <a:gd name="connsiteX60" fmla="*/ 3004633 w 4206653"/>
                  <a:gd name="connsiteY60" fmla="*/ 3303648 h 4338661"/>
                  <a:gd name="connsiteX61" fmla="*/ 2753173 w 4206653"/>
                  <a:gd name="connsiteY61" fmla="*/ 3189348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58863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89205 w 4206653"/>
                  <a:gd name="connsiteY34" fmla="*/ 829298 h 4338661"/>
                  <a:gd name="connsiteX35" fmla="*/ 3589623 w 4206653"/>
                  <a:gd name="connsiteY35" fmla="*/ 967947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58913 w 4206653"/>
                  <a:gd name="connsiteY53" fmla="*/ 2697858 h 4338661"/>
                  <a:gd name="connsiteX54" fmla="*/ 2821753 w 4206653"/>
                  <a:gd name="connsiteY54" fmla="*/ 2823588 h 4338661"/>
                  <a:gd name="connsiteX55" fmla="*/ 2764603 w 4206653"/>
                  <a:gd name="connsiteY55" fmla="*/ 2995038 h 4338661"/>
                  <a:gd name="connsiteX56" fmla="*/ 2970343 w 4206653"/>
                  <a:gd name="connsiteY56" fmla="*/ 3132198 h 4338661"/>
                  <a:gd name="connsiteX57" fmla="*/ 3176083 w 4206653"/>
                  <a:gd name="connsiteY57" fmla="*/ 3269358 h 4338661"/>
                  <a:gd name="connsiteX58" fmla="*/ 3347533 w 4206653"/>
                  <a:gd name="connsiteY58" fmla="*/ 3303648 h 4338661"/>
                  <a:gd name="connsiteX59" fmla="*/ 3267523 w 4206653"/>
                  <a:gd name="connsiteY59" fmla="*/ 3395088 h 4338661"/>
                  <a:gd name="connsiteX60" fmla="*/ 3004633 w 4206653"/>
                  <a:gd name="connsiteY60" fmla="*/ 3303648 h 4338661"/>
                  <a:gd name="connsiteX61" fmla="*/ 2753173 w 4206653"/>
                  <a:gd name="connsiteY61" fmla="*/ 3189348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58863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89205 w 4206653"/>
                  <a:gd name="connsiteY34" fmla="*/ 82929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58913 w 4206653"/>
                  <a:gd name="connsiteY53" fmla="*/ 2697858 h 4338661"/>
                  <a:gd name="connsiteX54" fmla="*/ 2821753 w 4206653"/>
                  <a:gd name="connsiteY54" fmla="*/ 2823588 h 4338661"/>
                  <a:gd name="connsiteX55" fmla="*/ 2764603 w 4206653"/>
                  <a:gd name="connsiteY55" fmla="*/ 2995038 h 4338661"/>
                  <a:gd name="connsiteX56" fmla="*/ 2970343 w 4206653"/>
                  <a:gd name="connsiteY56" fmla="*/ 3132198 h 4338661"/>
                  <a:gd name="connsiteX57" fmla="*/ 3176083 w 4206653"/>
                  <a:gd name="connsiteY57" fmla="*/ 3269358 h 4338661"/>
                  <a:gd name="connsiteX58" fmla="*/ 3347533 w 4206653"/>
                  <a:gd name="connsiteY58" fmla="*/ 3303648 h 4338661"/>
                  <a:gd name="connsiteX59" fmla="*/ 3267523 w 4206653"/>
                  <a:gd name="connsiteY59" fmla="*/ 3395088 h 4338661"/>
                  <a:gd name="connsiteX60" fmla="*/ 3004633 w 4206653"/>
                  <a:gd name="connsiteY60" fmla="*/ 3303648 h 4338661"/>
                  <a:gd name="connsiteX61" fmla="*/ 2753173 w 4206653"/>
                  <a:gd name="connsiteY61" fmla="*/ 3189348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58863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58913 w 4206653"/>
                  <a:gd name="connsiteY53" fmla="*/ 2697858 h 4338661"/>
                  <a:gd name="connsiteX54" fmla="*/ 2821753 w 4206653"/>
                  <a:gd name="connsiteY54" fmla="*/ 2823588 h 4338661"/>
                  <a:gd name="connsiteX55" fmla="*/ 2764603 w 4206653"/>
                  <a:gd name="connsiteY55" fmla="*/ 2995038 h 4338661"/>
                  <a:gd name="connsiteX56" fmla="*/ 2970343 w 4206653"/>
                  <a:gd name="connsiteY56" fmla="*/ 3132198 h 4338661"/>
                  <a:gd name="connsiteX57" fmla="*/ 3176083 w 4206653"/>
                  <a:gd name="connsiteY57" fmla="*/ 3269358 h 4338661"/>
                  <a:gd name="connsiteX58" fmla="*/ 3347533 w 4206653"/>
                  <a:gd name="connsiteY58" fmla="*/ 3303648 h 4338661"/>
                  <a:gd name="connsiteX59" fmla="*/ 3267523 w 4206653"/>
                  <a:gd name="connsiteY59" fmla="*/ 3395088 h 4338661"/>
                  <a:gd name="connsiteX60" fmla="*/ 3004633 w 4206653"/>
                  <a:gd name="connsiteY60" fmla="*/ 3303648 h 4338661"/>
                  <a:gd name="connsiteX61" fmla="*/ 2753173 w 4206653"/>
                  <a:gd name="connsiteY61" fmla="*/ 3189348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58863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95919 w 4206653"/>
                  <a:gd name="connsiteY53" fmla="*/ 2782832 h 4338661"/>
                  <a:gd name="connsiteX54" fmla="*/ 2821753 w 4206653"/>
                  <a:gd name="connsiteY54" fmla="*/ 2823588 h 4338661"/>
                  <a:gd name="connsiteX55" fmla="*/ 2764603 w 4206653"/>
                  <a:gd name="connsiteY55" fmla="*/ 2995038 h 4338661"/>
                  <a:gd name="connsiteX56" fmla="*/ 2970343 w 4206653"/>
                  <a:gd name="connsiteY56" fmla="*/ 3132198 h 4338661"/>
                  <a:gd name="connsiteX57" fmla="*/ 3176083 w 4206653"/>
                  <a:gd name="connsiteY57" fmla="*/ 3269358 h 4338661"/>
                  <a:gd name="connsiteX58" fmla="*/ 3347533 w 4206653"/>
                  <a:gd name="connsiteY58" fmla="*/ 3303648 h 4338661"/>
                  <a:gd name="connsiteX59" fmla="*/ 3267523 w 4206653"/>
                  <a:gd name="connsiteY59" fmla="*/ 3395088 h 4338661"/>
                  <a:gd name="connsiteX60" fmla="*/ 3004633 w 4206653"/>
                  <a:gd name="connsiteY60" fmla="*/ 3303648 h 4338661"/>
                  <a:gd name="connsiteX61" fmla="*/ 2753173 w 4206653"/>
                  <a:gd name="connsiteY61" fmla="*/ 3189348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58863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95919 w 4206653"/>
                  <a:gd name="connsiteY53" fmla="*/ 2782832 h 4338661"/>
                  <a:gd name="connsiteX54" fmla="*/ 2832855 w 4206653"/>
                  <a:gd name="connsiteY54" fmla="*/ 2930924 h 4338661"/>
                  <a:gd name="connsiteX55" fmla="*/ 2764603 w 4206653"/>
                  <a:gd name="connsiteY55" fmla="*/ 2995038 h 4338661"/>
                  <a:gd name="connsiteX56" fmla="*/ 2970343 w 4206653"/>
                  <a:gd name="connsiteY56" fmla="*/ 3132198 h 4338661"/>
                  <a:gd name="connsiteX57" fmla="*/ 3176083 w 4206653"/>
                  <a:gd name="connsiteY57" fmla="*/ 3269358 h 4338661"/>
                  <a:gd name="connsiteX58" fmla="*/ 3347533 w 4206653"/>
                  <a:gd name="connsiteY58" fmla="*/ 3303648 h 4338661"/>
                  <a:gd name="connsiteX59" fmla="*/ 3267523 w 4206653"/>
                  <a:gd name="connsiteY59" fmla="*/ 3395088 h 4338661"/>
                  <a:gd name="connsiteX60" fmla="*/ 3004633 w 4206653"/>
                  <a:gd name="connsiteY60" fmla="*/ 3303648 h 4338661"/>
                  <a:gd name="connsiteX61" fmla="*/ 2753173 w 4206653"/>
                  <a:gd name="connsiteY61" fmla="*/ 3189348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58863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95919 w 4206653"/>
                  <a:gd name="connsiteY53" fmla="*/ 2782832 h 4338661"/>
                  <a:gd name="connsiteX54" fmla="*/ 2832855 w 4206653"/>
                  <a:gd name="connsiteY54" fmla="*/ 2930924 h 4338661"/>
                  <a:gd name="connsiteX55" fmla="*/ 2820111 w 4206653"/>
                  <a:gd name="connsiteY55" fmla="*/ 3026344 h 4338661"/>
                  <a:gd name="connsiteX56" fmla="*/ 2970343 w 4206653"/>
                  <a:gd name="connsiteY56" fmla="*/ 3132198 h 4338661"/>
                  <a:gd name="connsiteX57" fmla="*/ 3176083 w 4206653"/>
                  <a:gd name="connsiteY57" fmla="*/ 3269358 h 4338661"/>
                  <a:gd name="connsiteX58" fmla="*/ 3347533 w 4206653"/>
                  <a:gd name="connsiteY58" fmla="*/ 3303648 h 4338661"/>
                  <a:gd name="connsiteX59" fmla="*/ 3267523 w 4206653"/>
                  <a:gd name="connsiteY59" fmla="*/ 3395088 h 4338661"/>
                  <a:gd name="connsiteX60" fmla="*/ 3004633 w 4206653"/>
                  <a:gd name="connsiteY60" fmla="*/ 3303648 h 4338661"/>
                  <a:gd name="connsiteX61" fmla="*/ 2753173 w 4206653"/>
                  <a:gd name="connsiteY61" fmla="*/ 3189348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58863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95919 w 4206653"/>
                  <a:gd name="connsiteY53" fmla="*/ 2782832 h 4338661"/>
                  <a:gd name="connsiteX54" fmla="*/ 2832855 w 4206653"/>
                  <a:gd name="connsiteY54" fmla="*/ 2930924 h 4338661"/>
                  <a:gd name="connsiteX55" fmla="*/ 2820111 w 4206653"/>
                  <a:gd name="connsiteY55" fmla="*/ 3026344 h 4338661"/>
                  <a:gd name="connsiteX56" fmla="*/ 2959241 w 4206653"/>
                  <a:gd name="connsiteY56" fmla="*/ 3167976 h 4338661"/>
                  <a:gd name="connsiteX57" fmla="*/ 3176083 w 4206653"/>
                  <a:gd name="connsiteY57" fmla="*/ 3269358 h 4338661"/>
                  <a:gd name="connsiteX58" fmla="*/ 3347533 w 4206653"/>
                  <a:gd name="connsiteY58" fmla="*/ 3303648 h 4338661"/>
                  <a:gd name="connsiteX59" fmla="*/ 3267523 w 4206653"/>
                  <a:gd name="connsiteY59" fmla="*/ 3395088 h 4338661"/>
                  <a:gd name="connsiteX60" fmla="*/ 3004633 w 4206653"/>
                  <a:gd name="connsiteY60" fmla="*/ 3303648 h 4338661"/>
                  <a:gd name="connsiteX61" fmla="*/ 2753173 w 4206653"/>
                  <a:gd name="connsiteY61" fmla="*/ 3189348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58863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95919 w 4206653"/>
                  <a:gd name="connsiteY53" fmla="*/ 2782832 h 4338661"/>
                  <a:gd name="connsiteX54" fmla="*/ 2832855 w 4206653"/>
                  <a:gd name="connsiteY54" fmla="*/ 2930924 h 4338661"/>
                  <a:gd name="connsiteX55" fmla="*/ 2820111 w 4206653"/>
                  <a:gd name="connsiteY55" fmla="*/ 3026344 h 4338661"/>
                  <a:gd name="connsiteX56" fmla="*/ 2959241 w 4206653"/>
                  <a:gd name="connsiteY56" fmla="*/ 3167976 h 4338661"/>
                  <a:gd name="connsiteX57" fmla="*/ 3176083 w 4206653"/>
                  <a:gd name="connsiteY57" fmla="*/ 3269358 h 4338661"/>
                  <a:gd name="connsiteX58" fmla="*/ 3388239 w 4206653"/>
                  <a:gd name="connsiteY58" fmla="*/ 3442290 h 4338661"/>
                  <a:gd name="connsiteX59" fmla="*/ 3267523 w 4206653"/>
                  <a:gd name="connsiteY59" fmla="*/ 3395088 h 4338661"/>
                  <a:gd name="connsiteX60" fmla="*/ 3004633 w 4206653"/>
                  <a:gd name="connsiteY60" fmla="*/ 3303648 h 4338661"/>
                  <a:gd name="connsiteX61" fmla="*/ 2753173 w 4206653"/>
                  <a:gd name="connsiteY61" fmla="*/ 3189348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58863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95919 w 4206653"/>
                  <a:gd name="connsiteY53" fmla="*/ 2782832 h 4338661"/>
                  <a:gd name="connsiteX54" fmla="*/ 2832855 w 4206653"/>
                  <a:gd name="connsiteY54" fmla="*/ 2930924 h 4338661"/>
                  <a:gd name="connsiteX55" fmla="*/ 2820111 w 4206653"/>
                  <a:gd name="connsiteY55" fmla="*/ 3026344 h 4338661"/>
                  <a:gd name="connsiteX56" fmla="*/ 2959241 w 4206653"/>
                  <a:gd name="connsiteY56" fmla="*/ 3167976 h 4338661"/>
                  <a:gd name="connsiteX57" fmla="*/ 3176083 w 4206653"/>
                  <a:gd name="connsiteY57" fmla="*/ 3269358 h 4338661"/>
                  <a:gd name="connsiteX58" fmla="*/ 3388239 w 4206653"/>
                  <a:gd name="connsiteY58" fmla="*/ 3442290 h 4338661"/>
                  <a:gd name="connsiteX59" fmla="*/ 3226816 w 4206653"/>
                  <a:gd name="connsiteY59" fmla="*/ 3390616 h 4338661"/>
                  <a:gd name="connsiteX60" fmla="*/ 3004633 w 4206653"/>
                  <a:gd name="connsiteY60" fmla="*/ 3303648 h 4338661"/>
                  <a:gd name="connsiteX61" fmla="*/ 2753173 w 4206653"/>
                  <a:gd name="connsiteY61" fmla="*/ 3189348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58863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95919 w 4206653"/>
                  <a:gd name="connsiteY53" fmla="*/ 2782832 h 4338661"/>
                  <a:gd name="connsiteX54" fmla="*/ 2832855 w 4206653"/>
                  <a:gd name="connsiteY54" fmla="*/ 2930924 h 4338661"/>
                  <a:gd name="connsiteX55" fmla="*/ 2820111 w 4206653"/>
                  <a:gd name="connsiteY55" fmla="*/ 3026344 h 4338661"/>
                  <a:gd name="connsiteX56" fmla="*/ 2959241 w 4206653"/>
                  <a:gd name="connsiteY56" fmla="*/ 3167976 h 4338661"/>
                  <a:gd name="connsiteX57" fmla="*/ 3176083 w 4206653"/>
                  <a:gd name="connsiteY57" fmla="*/ 3269358 h 4338661"/>
                  <a:gd name="connsiteX58" fmla="*/ 3388239 w 4206653"/>
                  <a:gd name="connsiteY58" fmla="*/ 3442290 h 4338661"/>
                  <a:gd name="connsiteX59" fmla="*/ 3212014 w 4206653"/>
                  <a:gd name="connsiteY59" fmla="*/ 3363782 h 4338661"/>
                  <a:gd name="connsiteX60" fmla="*/ 3004633 w 4206653"/>
                  <a:gd name="connsiteY60" fmla="*/ 3303648 h 4338661"/>
                  <a:gd name="connsiteX61" fmla="*/ 2753173 w 4206653"/>
                  <a:gd name="connsiteY61" fmla="*/ 3189348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58863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95919 w 4206653"/>
                  <a:gd name="connsiteY53" fmla="*/ 2782832 h 4338661"/>
                  <a:gd name="connsiteX54" fmla="*/ 2832855 w 4206653"/>
                  <a:gd name="connsiteY54" fmla="*/ 2930924 h 4338661"/>
                  <a:gd name="connsiteX55" fmla="*/ 2820111 w 4206653"/>
                  <a:gd name="connsiteY55" fmla="*/ 3026344 h 4338661"/>
                  <a:gd name="connsiteX56" fmla="*/ 2959241 w 4206653"/>
                  <a:gd name="connsiteY56" fmla="*/ 3167976 h 4338661"/>
                  <a:gd name="connsiteX57" fmla="*/ 3176083 w 4206653"/>
                  <a:gd name="connsiteY57" fmla="*/ 3269358 h 4338661"/>
                  <a:gd name="connsiteX58" fmla="*/ 3388239 w 4206653"/>
                  <a:gd name="connsiteY58" fmla="*/ 3442290 h 4338661"/>
                  <a:gd name="connsiteX59" fmla="*/ 3212014 w 4206653"/>
                  <a:gd name="connsiteY59" fmla="*/ 3363782 h 4338661"/>
                  <a:gd name="connsiteX60" fmla="*/ 3004633 w 4206653"/>
                  <a:gd name="connsiteY60" fmla="*/ 3276814 h 4338661"/>
                  <a:gd name="connsiteX61" fmla="*/ 2753173 w 4206653"/>
                  <a:gd name="connsiteY61" fmla="*/ 3189348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58863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95919 w 4206653"/>
                  <a:gd name="connsiteY53" fmla="*/ 2782832 h 4338661"/>
                  <a:gd name="connsiteX54" fmla="*/ 2832855 w 4206653"/>
                  <a:gd name="connsiteY54" fmla="*/ 2930924 h 4338661"/>
                  <a:gd name="connsiteX55" fmla="*/ 2820111 w 4206653"/>
                  <a:gd name="connsiteY55" fmla="*/ 3026344 h 4338661"/>
                  <a:gd name="connsiteX56" fmla="*/ 2959241 w 4206653"/>
                  <a:gd name="connsiteY56" fmla="*/ 3167976 h 4338661"/>
                  <a:gd name="connsiteX57" fmla="*/ 3176083 w 4206653"/>
                  <a:gd name="connsiteY57" fmla="*/ 3269358 h 4338661"/>
                  <a:gd name="connsiteX58" fmla="*/ 3388239 w 4206653"/>
                  <a:gd name="connsiteY58" fmla="*/ 3442290 h 4338661"/>
                  <a:gd name="connsiteX59" fmla="*/ 3212014 w 4206653"/>
                  <a:gd name="connsiteY59" fmla="*/ 3363782 h 4338661"/>
                  <a:gd name="connsiteX60" fmla="*/ 3004633 w 4206653"/>
                  <a:gd name="connsiteY60" fmla="*/ 3276814 h 4338661"/>
                  <a:gd name="connsiteX61" fmla="*/ 2771676 w 4206653"/>
                  <a:gd name="connsiteY61" fmla="*/ 3166987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58863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95919 w 4206653"/>
                  <a:gd name="connsiteY53" fmla="*/ 2782832 h 4338661"/>
                  <a:gd name="connsiteX54" fmla="*/ 2832855 w 4206653"/>
                  <a:gd name="connsiteY54" fmla="*/ 2930924 h 4338661"/>
                  <a:gd name="connsiteX55" fmla="*/ 2820111 w 4206653"/>
                  <a:gd name="connsiteY55" fmla="*/ 3026344 h 4338661"/>
                  <a:gd name="connsiteX56" fmla="*/ 2959241 w 4206653"/>
                  <a:gd name="connsiteY56" fmla="*/ 3167976 h 4338661"/>
                  <a:gd name="connsiteX57" fmla="*/ 3176083 w 4206653"/>
                  <a:gd name="connsiteY57" fmla="*/ 3269358 h 4338661"/>
                  <a:gd name="connsiteX58" fmla="*/ 3388239 w 4206653"/>
                  <a:gd name="connsiteY58" fmla="*/ 3442290 h 4338661"/>
                  <a:gd name="connsiteX59" fmla="*/ 3212014 w 4206653"/>
                  <a:gd name="connsiteY59" fmla="*/ 3363782 h 4338661"/>
                  <a:gd name="connsiteX60" fmla="*/ 3004633 w 4206653"/>
                  <a:gd name="connsiteY60" fmla="*/ 3276814 h 4338661"/>
                  <a:gd name="connsiteX61" fmla="*/ 2771676 w 4206653"/>
                  <a:gd name="connsiteY61" fmla="*/ 3166987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25557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95919 w 4206653"/>
                  <a:gd name="connsiteY53" fmla="*/ 2782832 h 4338661"/>
                  <a:gd name="connsiteX54" fmla="*/ 2832855 w 4206653"/>
                  <a:gd name="connsiteY54" fmla="*/ 2930924 h 4338661"/>
                  <a:gd name="connsiteX55" fmla="*/ 2820111 w 4206653"/>
                  <a:gd name="connsiteY55" fmla="*/ 3026344 h 4338661"/>
                  <a:gd name="connsiteX56" fmla="*/ 2959241 w 4206653"/>
                  <a:gd name="connsiteY56" fmla="*/ 3167976 h 4338661"/>
                  <a:gd name="connsiteX57" fmla="*/ 3176083 w 4206653"/>
                  <a:gd name="connsiteY57" fmla="*/ 3269358 h 4338661"/>
                  <a:gd name="connsiteX58" fmla="*/ 3388239 w 4206653"/>
                  <a:gd name="connsiteY58" fmla="*/ 3442290 h 4338661"/>
                  <a:gd name="connsiteX59" fmla="*/ 3212014 w 4206653"/>
                  <a:gd name="connsiteY59" fmla="*/ 3363782 h 4338661"/>
                  <a:gd name="connsiteX60" fmla="*/ 3004633 w 4206653"/>
                  <a:gd name="connsiteY60" fmla="*/ 3276814 h 4338661"/>
                  <a:gd name="connsiteX61" fmla="*/ 2771676 w 4206653"/>
                  <a:gd name="connsiteY61" fmla="*/ 3166987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25557 w 4206653"/>
                  <a:gd name="connsiteY64" fmla="*/ 3326508 h 4338661"/>
                  <a:gd name="connsiteX65" fmla="*/ 2610253 w 4206653"/>
                  <a:gd name="connsiteY65" fmla="*/ 3564053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95919 w 4206653"/>
                  <a:gd name="connsiteY53" fmla="*/ 2782832 h 4338661"/>
                  <a:gd name="connsiteX54" fmla="*/ 2832855 w 4206653"/>
                  <a:gd name="connsiteY54" fmla="*/ 2930924 h 4338661"/>
                  <a:gd name="connsiteX55" fmla="*/ 2820111 w 4206653"/>
                  <a:gd name="connsiteY55" fmla="*/ 3026344 h 4338661"/>
                  <a:gd name="connsiteX56" fmla="*/ 2959241 w 4206653"/>
                  <a:gd name="connsiteY56" fmla="*/ 3167976 h 4338661"/>
                  <a:gd name="connsiteX57" fmla="*/ 3176083 w 4206653"/>
                  <a:gd name="connsiteY57" fmla="*/ 3269358 h 4338661"/>
                  <a:gd name="connsiteX58" fmla="*/ 3388239 w 4206653"/>
                  <a:gd name="connsiteY58" fmla="*/ 3442290 h 4338661"/>
                  <a:gd name="connsiteX59" fmla="*/ 3212014 w 4206653"/>
                  <a:gd name="connsiteY59" fmla="*/ 3363782 h 4338661"/>
                  <a:gd name="connsiteX60" fmla="*/ 3004633 w 4206653"/>
                  <a:gd name="connsiteY60" fmla="*/ 3276814 h 4338661"/>
                  <a:gd name="connsiteX61" fmla="*/ 2771676 w 4206653"/>
                  <a:gd name="connsiteY61" fmla="*/ 3166987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25557 w 4206653"/>
                  <a:gd name="connsiteY64" fmla="*/ 3326508 h 4338661"/>
                  <a:gd name="connsiteX65" fmla="*/ 2610253 w 4206653"/>
                  <a:gd name="connsiteY65" fmla="*/ 3564053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81240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95919 w 4206653"/>
                  <a:gd name="connsiteY53" fmla="*/ 2782832 h 4338661"/>
                  <a:gd name="connsiteX54" fmla="*/ 2832855 w 4206653"/>
                  <a:gd name="connsiteY54" fmla="*/ 2930924 h 4338661"/>
                  <a:gd name="connsiteX55" fmla="*/ 2820111 w 4206653"/>
                  <a:gd name="connsiteY55" fmla="*/ 3026344 h 4338661"/>
                  <a:gd name="connsiteX56" fmla="*/ 2959241 w 4206653"/>
                  <a:gd name="connsiteY56" fmla="*/ 3167976 h 4338661"/>
                  <a:gd name="connsiteX57" fmla="*/ 3176083 w 4206653"/>
                  <a:gd name="connsiteY57" fmla="*/ 3269358 h 4338661"/>
                  <a:gd name="connsiteX58" fmla="*/ 3388239 w 4206653"/>
                  <a:gd name="connsiteY58" fmla="*/ 3442290 h 4338661"/>
                  <a:gd name="connsiteX59" fmla="*/ 3212014 w 4206653"/>
                  <a:gd name="connsiteY59" fmla="*/ 3363782 h 4338661"/>
                  <a:gd name="connsiteX60" fmla="*/ 3004633 w 4206653"/>
                  <a:gd name="connsiteY60" fmla="*/ 3276814 h 4338661"/>
                  <a:gd name="connsiteX61" fmla="*/ 2771676 w 4206653"/>
                  <a:gd name="connsiteY61" fmla="*/ 3166987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25557 w 4206653"/>
                  <a:gd name="connsiteY64" fmla="*/ 3326508 h 4338661"/>
                  <a:gd name="connsiteX65" fmla="*/ 2610253 w 4206653"/>
                  <a:gd name="connsiteY65" fmla="*/ 3564053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95212 w 4206653"/>
                  <a:gd name="connsiteY69" fmla="*/ 3945217 h 4338661"/>
                  <a:gd name="connsiteX70" fmla="*/ 2481240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95919 w 4206653"/>
                  <a:gd name="connsiteY53" fmla="*/ 2782832 h 4338661"/>
                  <a:gd name="connsiteX54" fmla="*/ 2832855 w 4206653"/>
                  <a:gd name="connsiteY54" fmla="*/ 2930924 h 4338661"/>
                  <a:gd name="connsiteX55" fmla="*/ 2820111 w 4206653"/>
                  <a:gd name="connsiteY55" fmla="*/ 3026344 h 4338661"/>
                  <a:gd name="connsiteX56" fmla="*/ 2959241 w 4206653"/>
                  <a:gd name="connsiteY56" fmla="*/ 3167976 h 4338661"/>
                  <a:gd name="connsiteX57" fmla="*/ 3176083 w 4206653"/>
                  <a:gd name="connsiteY57" fmla="*/ 3269358 h 4338661"/>
                  <a:gd name="connsiteX58" fmla="*/ 3388239 w 4206653"/>
                  <a:gd name="connsiteY58" fmla="*/ 3442290 h 4338661"/>
                  <a:gd name="connsiteX59" fmla="*/ 3212014 w 4206653"/>
                  <a:gd name="connsiteY59" fmla="*/ 3363782 h 4338661"/>
                  <a:gd name="connsiteX60" fmla="*/ 3004633 w 4206653"/>
                  <a:gd name="connsiteY60" fmla="*/ 3276814 h 4338661"/>
                  <a:gd name="connsiteX61" fmla="*/ 2771676 w 4206653"/>
                  <a:gd name="connsiteY61" fmla="*/ 3166987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25557 w 4206653"/>
                  <a:gd name="connsiteY64" fmla="*/ 3326508 h 4338661"/>
                  <a:gd name="connsiteX65" fmla="*/ 2610253 w 4206653"/>
                  <a:gd name="connsiteY65" fmla="*/ 3564053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76709 w 4206653"/>
                  <a:gd name="connsiteY68" fmla="*/ 4330348 h 4338661"/>
                  <a:gd name="connsiteX69" fmla="*/ 2595212 w 4206653"/>
                  <a:gd name="connsiteY69" fmla="*/ 3945217 h 4338661"/>
                  <a:gd name="connsiteX70" fmla="*/ 2481240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95919 w 4206653"/>
                  <a:gd name="connsiteY53" fmla="*/ 2782832 h 4338661"/>
                  <a:gd name="connsiteX54" fmla="*/ 2832855 w 4206653"/>
                  <a:gd name="connsiteY54" fmla="*/ 2930924 h 4338661"/>
                  <a:gd name="connsiteX55" fmla="*/ 2820111 w 4206653"/>
                  <a:gd name="connsiteY55" fmla="*/ 3026344 h 4338661"/>
                  <a:gd name="connsiteX56" fmla="*/ 2959241 w 4206653"/>
                  <a:gd name="connsiteY56" fmla="*/ 3167976 h 4338661"/>
                  <a:gd name="connsiteX57" fmla="*/ 3176083 w 4206653"/>
                  <a:gd name="connsiteY57" fmla="*/ 3269358 h 4338661"/>
                  <a:gd name="connsiteX58" fmla="*/ 3388239 w 4206653"/>
                  <a:gd name="connsiteY58" fmla="*/ 3442290 h 4338661"/>
                  <a:gd name="connsiteX59" fmla="*/ 3212014 w 4206653"/>
                  <a:gd name="connsiteY59" fmla="*/ 3363782 h 4338661"/>
                  <a:gd name="connsiteX60" fmla="*/ 3004633 w 4206653"/>
                  <a:gd name="connsiteY60" fmla="*/ 3276814 h 4338661"/>
                  <a:gd name="connsiteX61" fmla="*/ 2771676 w 4206653"/>
                  <a:gd name="connsiteY61" fmla="*/ 3166987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25557 w 4206653"/>
                  <a:gd name="connsiteY64" fmla="*/ 3326508 h 4338661"/>
                  <a:gd name="connsiteX65" fmla="*/ 2610253 w 4206653"/>
                  <a:gd name="connsiteY65" fmla="*/ 3564053 h 4338661"/>
                  <a:gd name="connsiteX66" fmla="*/ 2682206 w 4206653"/>
                  <a:gd name="connsiteY66" fmla="*/ 4005849 h 4338661"/>
                  <a:gd name="connsiteX67" fmla="*/ 2696023 w 4206653"/>
                  <a:gd name="connsiteY67" fmla="*/ 4183758 h 4338661"/>
                  <a:gd name="connsiteX68" fmla="*/ 2576709 w 4206653"/>
                  <a:gd name="connsiteY68" fmla="*/ 4330348 h 4338661"/>
                  <a:gd name="connsiteX69" fmla="*/ 2595212 w 4206653"/>
                  <a:gd name="connsiteY69" fmla="*/ 3945217 h 4338661"/>
                  <a:gd name="connsiteX70" fmla="*/ 2481240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95919 w 4206653"/>
                  <a:gd name="connsiteY53" fmla="*/ 2782832 h 4338661"/>
                  <a:gd name="connsiteX54" fmla="*/ 2832855 w 4206653"/>
                  <a:gd name="connsiteY54" fmla="*/ 2930924 h 4338661"/>
                  <a:gd name="connsiteX55" fmla="*/ 2820111 w 4206653"/>
                  <a:gd name="connsiteY55" fmla="*/ 3026344 h 4338661"/>
                  <a:gd name="connsiteX56" fmla="*/ 2959241 w 4206653"/>
                  <a:gd name="connsiteY56" fmla="*/ 3167976 h 4338661"/>
                  <a:gd name="connsiteX57" fmla="*/ 3176083 w 4206653"/>
                  <a:gd name="connsiteY57" fmla="*/ 3269358 h 4338661"/>
                  <a:gd name="connsiteX58" fmla="*/ 3388239 w 4206653"/>
                  <a:gd name="connsiteY58" fmla="*/ 3442290 h 4338661"/>
                  <a:gd name="connsiteX59" fmla="*/ 3212014 w 4206653"/>
                  <a:gd name="connsiteY59" fmla="*/ 3363782 h 4338661"/>
                  <a:gd name="connsiteX60" fmla="*/ 3004633 w 4206653"/>
                  <a:gd name="connsiteY60" fmla="*/ 3276814 h 4338661"/>
                  <a:gd name="connsiteX61" fmla="*/ 2771676 w 4206653"/>
                  <a:gd name="connsiteY61" fmla="*/ 3166987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25557 w 4206653"/>
                  <a:gd name="connsiteY64" fmla="*/ 3326508 h 4338661"/>
                  <a:gd name="connsiteX65" fmla="*/ 2610253 w 4206653"/>
                  <a:gd name="connsiteY65" fmla="*/ 3564053 h 4338661"/>
                  <a:gd name="connsiteX66" fmla="*/ 2682206 w 4206653"/>
                  <a:gd name="connsiteY66" fmla="*/ 4005849 h 4338661"/>
                  <a:gd name="connsiteX67" fmla="*/ 2647915 w 4206653"/>
                  <a:gd name="connsiteY67" fmla="*/ 4183758 h 4338661"/>
                  <a:gd name="connsiteX68" fmla="*/ 2576709 w 4206653"/>
                  <a:gd name="connsiteY68" fmla="*/ 4330348 h 4338661"/>
                  <a:gd name="connsiteX69" fmla="*/ 2595212 w 4206653"/>
                  <a:gd name="connsiteY69" fmla="*/ 3945217 h 4338661"/>
                  <a:gd name="connsiteX70" fmla="*/ 2481240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460042"/>
                  <a:gd name="connsiteX1" fmla="*/ 1343911 w 4206653"/>
                  <a:gd name="connsiteY1" fmla="*/ 1559828 h 4460042"/>
                  <a:gd name="connsiteX2" fmla="*/ 1553023 w 4206653"/>
                  <a:gd name="connsiteY2" fmla="*/ 1657728 h 4460042"/>
                  <a:gd name="connsiteX3" fmla="*/ 1907353 w 4206653"/>
                  <a:gd name="connsiteY3" fmla="*/ 1680588 h 4460042"/>
                  <a:gd name="connsiteX4" fmla="*/ 2021653 w 4206653"/>
                  <a:gd name="connsiteY4" fmla="*/ 1543428 h 4460042"/>
                  <a:gd name="connsiteX5" fmla="*/ 2124523 w 4206653"/>
                  <a:gd name="connsiteY5" fmla="*/ 1291968 h 4460042"/>
                  <a:gd name="connsiteX6" fmla="*/ 2124523 w 4206653"/>
                  <a:gd name="connsiteY6" fmla="*/ 1120518 h 4460042"/>
                  <a:gd name="connsiteX7" fmla="*/ 2068029 w 4206653"/>
                  <a:gd name="connsiteY7" fmla="*/ 825325 h 4460042"/>
                  <a:gd name="connsiteX8" fmla="*/ 2078803 w 4206653"/>
                  <a:gd name="connsiteY8" fmla="*/ 777618 h 4460042"/>
                  <a:gd name="connsiteX9" fmla="*/ 2170243 w 4206653"/>
                  <a:gd name="connsiteY9" fmla="*/ 1086228 h 4460042"/>
                  <a:gd name="connsiteX10" fmla="*/ 2215963 w 4206653"/>
                  <a:gd name="connsiteY10" fmla="*/ 1269108 h 4460042"/>
                  <a:gd name="connsiteX11" fmla="*/ 2284543 w 4206653"/>
                  <a:gd name="connsiteY11" fmla="*/ 1303398 h 4460042"/>
                  <a:gd name="connsiteX12" fmla="*/ 2330263 w 4206653"/>
                  <a:gd name="connsiteY12" fmla="*/ 1166238 h 4460042"/>
                  <a:gd name="connsiteX13" fmla="*/ 2467423 w 4206653"/>
                  <a:gd name="connsiteY13" fmla="*/ 880488 h 4460042"/>
                  <a:gd name="connsiteX14" fmla="*/ 2558863 w 4206653"/>
                  <a:gd name="connsiteY14" fmla="*/ 640458 h 4460042"/>
                  <a:gd name="connsiteX15" fmla="*/ 2616013 w 4206653"/>
                  <a:gd name="connsiteY15" fmla="*/ 537588 h 4460042"/>
                  <a:gd name="connsiteX16" fmla="*/ 2558863 w 4206653"/>
                  <a:gd name="connsiteY16" fmla="*/ 789048 h 4460042"/>
                  <a:gd name="connsiteX17" fmla="*/ 2444563 w 4206653"/>
                  <a:gd name="connsiteY17" fmla="*/ 1097658 h 4460042"/>
                  <a:gd name="connsiteX18" fmla="*/ 2375983 w 4206653"/>
                  <a:gd name="connsiteY18" fmla="*/ 1406268 h 4460042"/>
                  <a:gd name="connsiteX19" fmla="*/ 2558863 w 4206653"/>
                  <a:gd name="connsiteY19" fmla="*/ 1577718 h 4460042"/>
                  <a:gd name="connsiteX20" fmla="*/ 2878903 w 4206653"/>
                  <a:gd name="connsiteY20" fmla="*/ 1657728 h 4460042"/>
                  <a:gd name="connsiteX21" fmla="*/ 3187513 w 4206653"/>
                  <a:gd name="connsiteY21" fmla="*/ 1657728 h 4460042"/>
                  <a:gd name="connsiteX22" fmla="*/ 3370393 w 4206653"/>
                  <a:gd name="connsiteY22" fmla="*/ 1566288 h 4460042"/>
                  <a:gd name="connsiteX23" fmla="*/ 3488066 w 4206653"/>
                  <a:gd name="connsiteY23" fmla="*/ 1246753 h 4460042"/>
                  <a:gd name="connsiteX24" fmla="*/ 3495138 w 4206653"/>
                  <a:gd name="connsiteY24" fmla="*/ 1115548 h 4460042"/>
                  <a:gd name="connsiteX25" fmla="*/ 3493650 w 4206653"/>
                  <a:gd name="connsiteY25" fmla="*/ 1063976 h 4460042"/>
                  <a:gd name="connsiteX26" fmla="*/ 3450403 w 4206653"/>
                  <a:gd name="connsiteY26" fmla="*/ 777618 h 4460042"/>
                  <a:gd name="connsiteX27" fmla="*/ 3119893 w 4206653"/>
                  <a:gd name="connsiteY27" fmla="*/ 321571 h 4460042"/>
                  <a:gd name="connsiteX28" fmla="*/ 3497351 w 4206653"/>
                  <a:gd name="connsiteY28" fmla="*/ 674883 h 4460042"/>
                  <a:gd name="connsiteX29" fmla="*/ 3759013 w 4206653"/>
                  <a:gd name="connsiteY29" fmla="*/ 571878 h 4460042"/>
                  <a:gd name="connsiteX30" fmla="*/ 3999043 w 4206653"/>
                  <a:gd name="connsiteY30" fmla="*/ 91818 h 4460042"/>
                  <a:gd name="connsiteX31" fmla="*/ 4033333 w 4206653"/>
                  <a:gd name="connsiteY31" fmla="*/ 11808 h 4460042"/>
                  <a:gd name="connsiteX32" fmla="*/ 3984569 w 4206653"/>
                  <a:gd name="connsiteY32" fmla="*/ 247366 h 4460042"/>
                  <a:gd name="connsiteX33" fmla="*/ 3812791 w 4206653"/>
                  <a:gd name="connsiteY33" fmla="*/ 647417 h 4460042"/>
                  <a:gd name="connsiteX34" fmla="*/ 3592906 w 4206653"/>
                  <a:gd name="connsiteY34" fmla="*/ 811408 h 4460042"/>
                  <a:gd name="connsiteX35" fmla="*/ 3604425 w 4206653"/>
                  <a:gd name="connsiteY35" fmla="*/ 999253 h 4460042"/>
                  <a:gd name="connsiteX36" fmla="*/ 3872985 w 4206653"/>
                  <a:gd name="connsiteY36" fmla="*/ 881976 h 4460042"/>
                  <a:gd name="connsiteX37" fmla="*/ 4200754 w 4206653"/>
                  <a:gd name="connsiteY37" fmla="*/ 774136 h 4460042"/>
                  <a:gd name="connsiteX38" fmla="*/ 4064251 w 4206653"/>
                  <a:gd name="connsiteY38" fmla="*/ 847195 h 4460042"/>
                  <a:gd name="connsiteX39" fmla="*/ 3818880 w 4206653"/>
                  <a:gd name="connsiteY39" fmla="*/ 991305 h 4460042"/>
                  <a:gd name="connsiteX40" fmla="*/ 3658531 w 4206653"/>
                  <a:gd name="connsiteY40" fmla="*/ 1093178 h 4460042"/>
                  <a:gd name="connsiteX41" fmla="*/ 3622838 w 4206653"/>
                  <a:gd name="connsiteY41" fmla="*/ 1221401 h 4460042"/>
                  <a:gd name="connsiteX42" fmla="*/ 3577446 w 4206653"/>
                  <a:gd name="connsiteY42" fmla="*/ 1500691 h 4460042"/>
                  <a:gd name="connsiteX43" fmla="*/ 3461833 w 4206653"/>
                  <a:gd name="connsiteY43" fmla="*/ 1726308 h 4460042"/>
                  <a:gd name="connsiteX44" fmla="*/ 3278953 w 4206653"/>
                  <a:gd name="connsiteY44" fmla="*/ 2034918 h 4460042"/>
                  <a:gd name="connsiteX45" fmla="*/ 3233233 w 4206653"/>
                  <a:gd name="connsiteY45" fmla="*/ 2309238 h 4460042"/>
                  <a:gd name="connsiteX46" fmla="*/ 3404683 w 4206653"/>
                  <a:gd name="connsiteY46" fmla="*/ 2457828 h 4460042"/>
                  <a:gd name="connsiteX47" fmla="*/ 3759013 w 4206653"/>
                  <a:gd name="connsiteY47" fmla="*/ 2663568 h 4460042"/>
                  <a:gd name="connsiteX48" fmla="*/ 4079053 w 4206653"/>
                  <a:gd name="connsiteY48" fmla="*/ 2777868 h 4460042"/>
                  <a:gd name="connsiteX49" fmla="*/ 4079053 w 4206653"/>
                  <a:gd name="connsiteY49" fmla="*/ 2880738 h 4460042"/>
                  <a:gd name="connsiteX50" fmla="*/ 3770443 w 4206653"/>
                  <a:gd name="connsiteY50" fmla="*/ 2869308 h 4460042"/>
                  <a:gd name="connsiteX51" fmla="*/ 3404683 w 4206653"/>
                  <a:gd name="connsiteY51" fmla="*/ 2732148 h 4460042"/>
                  <a:gd name="connsiteX52" fmla="*/ 3084643 w 4206653"/>
                  <a:gd name="connsiteY52" fmla="*/ 2663568 h 4460042"/>
                  <a:gd name="connsiteX53" fmla="*/ 2995919 w 4206653"/>
                  <a:gd name="connsiteY53" fmla="*/ 2782832 h 4460042"/>
                  <a:gd name="connsiteX54" fmla="*/ 2832855 w 4206653"/>
                  <a:gd name="connsiteY54" fmla="*/ 2930924 h 4460042"/>
                  <a:gd name="connsiteX55" fmla="*/ 2820111 w 4206653"/>
                  <a:gd name="connsiteY55" fmla="*/ 3026344 h 4460042"/>
                  <a:gd name="connsiteX56" fmla="*/ 2959241 w 4206653"/>
                  <a:gd name="connsiteY56" fmla="*/ 3167976 h 4460042"/>
                  <a:gd name="connsiteX57" fmla="*/ 3176083 w 4206653"/>
                  <a:gd name="connsiteY57" fmla="*/ 3269358 h 4460042"/>
                  <a:gd name="connsiteX58" fmla="*/ 3388239 w 4206653"/>
                  <a:gd name="connsiteY58" fmla="*/ 3442290 h 4460042"/>
                  <a:gd name="connsiteX59" fmla="*/ 3212014 w 4206653"/>
                  <a:gd name="connsiteY59" fmla="*/ 3363782 h 4460042"/>
                  <a:gd name="connsiteX60" fmla="*/ 3004633 w 4206653"/>
                  <a:gd name="connsiteY60" fmla="*/ 3276814 h 4460042"/>
                  <a:gd name="connsiteX61" fmla="*/ 2771676 w 4206653"/>
                  <a:gd name="connsiteY61" fmla="*/ 3166987 h 4460042"/>
                  <a:gd name="connsiteX62" fmla="*/ 2638873 w 4206653"/>
                  <a:gd name="connsiteY62" fmla="*/ 3097908 h 4460042"/>
                  <a:gd name="connsiteX63" fmla="*/ 2570293 w 4206653"/>
                  <a:gd name="connsiteY63" fmla="*/ 3109338 h 4460042"/>
                  <a:gd name="connsiteX64" fmla="*/ 2525557 w 4206653"/>
                  <a:gd name="connsiteY64" fmla="*/ 3326508 h 4460042"/>
                  <a:gd name="connsiteX65" fmla="*/ 2610253 w 4206653"/>
                  <a:gd name="connsiteY65" fmla="*/ 3564053 h 4460042"/>
                  <a:gd name="connsiteX66" fmla="*/ 2682206 w 4206653"/>
                  <a:gd name="connsiteY66" fmla="*/ 4005849 h 4460042"/>
                  <a:gd name="connsiteX67" fmla="*/ 2647915 w 4206653"/>
                  <a:gd name="connsiteY67" fmla="*/ 4183758 h 4460042"/>
                  <a:gd name="connsiteX68" fmla="*/ 2539703 w 4206653"/>
                  <a:gd name="connsiteY68" fmla="*/ 4455574 h 4460042"/>
                  <a:gd name="connsiteX69" fmla="*/ 2595212 w 4206653"/>
                  <a:gd name="connsiteY69" fmla="*/ 3945217 h 4460042"/>
                  <a:gd name="connsiteX70" fmla="*/ 2481240 w 4206653"/>
                  <a:gd name="connsiteY70" fmla="*/ 3566538 h 4460042"/>
                  <a:gd name="connsiteX71" fmla="*/ 2307403 w 4206653"/>
                  <a:gd name="connsiteY71" fmla="*/ 3166488 h 4460042"/>
                  <a:gd name="connsiteX72" fmla="*/ 2261683 w 4206653"/>
                  <a:gd name="connsiteY72" fmla="*/ 3063618 h 4460042"/>
                  <a:gd name="connsiteX73" fmla="*/ 2078803 w 4206653"/>
                  <a:gd name="connsiteY73" fmla="*/ 2949318 h 4460042"/>
                  <a:gd name="connsiteX74" fmla="*/ 1850203 w 4206653"/>
                  <a:gd name="connsiteY74" fmla="*/ 3029328 h 4460042"/>
                  <a:gd name="connsiteX75" fmla="*/ 1415863 w 4206653"/>
                  <a:gd name="connsiteY75" fmla="*/ 3360798 h 4460042"/>
                  <a:gd name="connsiteX76" fmla="*/ 1381573 w 4206653"/>
                  <a:gd name="connsiteY76" fmla="*/ 3680838 h 4460042"/>
                  <a:gd name="connsiteX77" fmla="*/ 1381573 w 4206653"/>
                  <a:gd name="connsiteY77" fmla="*/ 3989448 h 4460042"/>
                  <a:gd name="connsiteX78" fmla="*/ 1290133 w 4206653"/>
                  <a:gd name="connsiteY78" fmla="*/ 4309488 h 4460042"/>
                  <a:gd name="connsiteX79" fmla="*/ 1198693 w 4206653"/>
                  <a:gd name="connsiteY79" fmla="*/ 4298058 h 4460042"/>
                  <a:gd name="connsiteX80" fmla="*/ 1187263 w 4206653"/>
                  <a:gd name="connsiteY80" fmla="*/ 4080888 h 4460042"/>
                  <a:gd name="connsiteX81" fmla="*/ 1198693 w 4206653"/>
                  <a:gd name="connsiteY81" fmla="*/ 3909438 h 4460042"/>
                  <a:gd name="connsiteX82" fmla="*/ 970093 w 4206653"/>
                  <a:gd name="connsiteY82" fmla="*/ 3989448 h 4460042"/>
                  <a:gd name="connsiteX83" fmla="*/ 718633 w 4206653"/>
                  <a:gd name="connsiteY83" fmla="*/ 4069458 h 4460042"/>
                  <a:gd name="connsiteX84" fmla="*/ 741493 w 4206653"/>
                  <a:gd name="connsiteY84" fmla="*/ 3955158 h 4460042"/>
                  <a:gd name="connsiteX85" fmla="*/ 1130113 w 4206653"/>
                  <a:gd name="connsiteY85" fmla="*/ 3795138 h 4460042"/>
                  <a:gd name="connsiteX86" fmla="*/ 1278703 w 4206653"/>
                  <a:gd name="connsiteY86" fmla="*/ 3726558 h 4460042"/>
                  <a:gd name="connsiteX87" fmla="*/ 1221553 w 4206653"/>
                  <a:gd name="connsiteY87" fmla="*/ 3372228 h 4460042"/>
                  <a:gd name="connsiteX88" fmla="*/ 1324423 w 4206653"/>
                  <a:gd name="connsiteY88" fmla="*/ 3120768 h 4460042"/>
                  <a:gd name="connsiteX89" fmla="*/ 1393003 w 4206653"/>
                  <a:gd name="connsiteY89" fmla="*/ 3052188 h 4460042"/>
                  <a:gd name="connsiteX90" fmla="*/ 1084393 w 4206653"/>
                  <a:gd name="connsiteY90" fmla="*/ 3029328 h 4460042"/>
                  <a:gd name="connsiteX91" fmla="*/ 730063 w 4206653"/>
                  <a:gd name="connsiteY91" fmla="*/ 2960748 h 4460042"/>
                  <a:gd name="connsiteX92" fmla="*/ 375733 w 4206653"/>
                  <a:gd name="connsiteY92" fmla="*/ 3132198 h 4460042"/>
                  <a:gd name="connsiteX93" fmla="*/ 421453 w 4206653"/>
                  <a:gd name="connsiteY93" fmla="*/ 3029328 h 4460042"/>
                  <a:gd name="connsiteX94" fmla="*/ 627193 w 4206653"/>
                  <a:gd name="connsiteY94" fmla="*/ 2926458 h 4460042"/>
                  <a:gd name="connsiteX95" fmla="*/ 810073 w 4206653"/>
                  <a:gd name="connsiteY95" fmla="*/ 2755008 h 4460042"/>
                  <a:gd name="connsiteX96" fmla="*/ 1152973 w 4206653"/>
                  <a:gd name="connsiteY96" fmla="*/ 2777868 h 4460042"/>
                  <a:gd name="connsiteX97" fmla="*/ 1461583 w 4206653"/>
                  <a:gd name="connsiteY97" fmla="*/ 2823588 h 4460042"/>
                  <a:gd name="connsiteX98" fmla="*/ 1953073 w 4206653"/>
                  <a:gd name="connsiteY98" fmla="*/ 2663568 h 4460042"/>
                  <a:gd name="connsiteX99" fmla="*/ 1701613 w 4206653"/>
                  <a:gd name="connsiteY99" fmla="*/ 2263518 h 4460042"/>
                  <a:gd name="connsiteX100" fmla="*/ 1690183 w 4206653"/>
                  <a:gd name="connsiteY100" fmla="*/ 1966338 h 4460042"/>
                  <a:gd name="connsiteX101" fmla="*/ 1381991 w 4206653"/>
                  <a:gd name="connsiteY101" fmla="*/ 1841604 h 4460042"/>
                  <a:gd name="connsiteX102" fmla="*/ 1095823 w 4206653"/>
                  <a:gd name="connsiteY102" fmla="*/ 1714878 h 4460042"/>
                  <a:gd name="connsiteX103" fmla="*/ 746507 w 4206653"/>
                  <a:gd name="connsiteY103" fmla="*/ 1626415 h 4460042"/>
                  <a:gd name="connsiteX104" fmla="*/ 352873 w 4206653"/>
                  <a:gd name="connsiteY104" fmla="*/ 1726308 h 4460042"/>
                  <a:gd name="connsiteX105" fmla="*/ 113171 w 4206653"/>
                  <a:gd name="connsiteY105" fmla="*/ 1763582 h 4460042"/>
                  <a:gd name="connsiteX106" fmla="*/ 9973 w 4206653"/>
                  <a:gd name="connsiteY106" fmla="*/ 1737738 h 4460042"/>
                  <a:gd name="connsiteX107" fmla="*/ 348516 w 4206653"/>
                  <a:gd name="connsiteY107" fmla="*/ 1643812 h 4460042"/>
                  <a:gd name="connsiteX108" fmla="*/ 653097 w 4206653"/>
                  <a:gd name="connsiteY108" fmla="*/ 1543920 h 4460042"/>
                  <a:gd name="connsiteX109" fmla="*/ 1072963 w 4206653"/>
                  <a:gd name="connsiteY109" fmla="*/ 1612008 h 4460042"/>
                  <a:gd name="connsiteX110" fmla="*/ 1244413 w 4206653"/>
                  <a:gd name="connsiteY110" fmla="*/ 1657728 h 4460042"/>
                  <a:gd name="connsiteX111" fmla="*/ 1205766 w 4206653"/>
                  <a:gd name="connsiteY111" fmla="*/ 1451988 h 4460042"/>
                  <a:gd name="connsiteX112" fmla="*/ 1046313 w 4206653"/>
                  <a:gd name="connsiteY112" fmla="*/ 815409 h 4460042"/>
                  <a:gd name="connsiteX113" fmla="*/ 1221553 w 4206653"/>
                  <a:gd name="connsiteY113" fmla="*/ 1211958 h 4460042"/>
                  <a:gd name="connsiteX0" fmla="*/ 1221553 w 4206653"/>
                  <a:gd name="connsiteY0" fmla="*/ 1211958 h 4460500"/>
                  <a:gd name="connsiteX1" fmla="*/ 1343911 w 4206653"/>
                  <a:gd name="connsiteY1" fmla="*/ 1559828 h 4460500"/>
                  <a:gd name="connsiteX2" fmla="*/ 1553023 w 4206653"/>
                  <a:gd name="connsiteY2" fmla="*/ 1657728 h 4460500"/>
                  <a:gd name="connsiteX3" fmla="*/ 1907353 w 4206653"/>
                  <a:gd name="connsiteY3" fmla="*/ 1680588 h 4460500"/>
                  <a:gd name="connsiteX4" fmla="*/ 2021653 w 4206653"/>
                  <a:gd name="connsiteY4" fmla="*/ 1543428 h 4460500"/>
                  <a:gd name="connsiteX5" fmla="*/ 2124523 w 4206653"/>
                  <a:gd name="connsiteY5" fmla="*/ 1291968 h 4460500"/>
                  <a:gd name="connsiteX6" fmla="*/ 2124523 w 4206653"/>
                  <a:gd name="connsiteY6" fmla="*/ 1120518 h 4460500"/>
                  <a:gd name="connsiteX7" fmla="*/ 2068029 w 4206653"/>
                  <a:gd name="connsiteY7" fmla="*/ 825325 h 4460500"/>
                  <a:gd name="connsiteX8" fmla="*/ 2078803 w 4206653"/>
                  <a:gd name="connsiteY8" fmla="*/ 777618 h 4460500"/>
                  <a:gd name="connsiteX9" fmla="*/ 2170243 w 4206653"/>
                  <a:gd name="connsiteY9" fmla="*/ 1086228 h 4460500"/>
                  <a:gd name="connsiteX10" fmla="*/ 2215963 w 4206653"/>
                  <a:gd name="connsiteY10" fmla="*/ 1269108 h 4460500"/>
                  <a:gd name="connsiteX11" fmla="*/ 2284543 w 4206653"/>
                  <a:gd name="connsiteY11" fmla="*/ 1303398 h 4460500"/>
                  <a:gd name="connsiteX12" fmla="*/ 2330263 w 4206653"/>
                  <a:gd name="connsiteY12" fmla="*/ 1166238 h 4460500"/>
                  <a:gd name="connsiteX13" fmla="*/ 2467423 w 4206653"/>
                  <a:gd name="connsiteY13" fmla="*/ 880488 h 4460500"/>
                  <a:gd name="connsiteX14" fmla="*/ 2558863 w 4206653"/>
                  <a:gd name="connsiteY14" fmla="*/ 640458 h 4460500"/>
                  <a:gd name="connsiteX15" fmla="*/ 2616013 w 4206653"/>
                  <a:gd name="connsiteY15" fmla="*/ 537588 h 4460500"/>
                  <a:gd name="connsiteX16" fmla="*/ 2558863 w 4206653"/>
                  <a:gd name="connsiteY16" fmla="*/ 789048 h 4460500"/>
                  <a:gd name="connsiteX17" fmla="*/ 2444563 w 4206653"/>
                  <a:gd name="connsiteY17" fmla="*/ 1097658 h 4460500"/>
                  <a:gd name="connsiteX18" fmla="*/ 2375983 w 4206653"/>
                  <a:gd name="connsiteY18" fmla="*/ 1406268 h 4460500"/>
                  <a:gd name="connsiteX19" fmla="*/ 2558863 w 4206653"/>
                  <a:gd name="connsiteY19" fmla="*/ 1577718 h 4460500"/>
                  <a:gd name="connsiteX20" fmla="*/ 2878903 w 4206653"/>
                  <a:gd name="connsiteY20" fmla="*/ 1657728 h 4460500"/>
                  <a:gd name="connsiteX21" fmla="*/ 3187513 w 4206653"/>
                  <a:gd name="connsiteY21" fmla="*/ 1657728 h 4460500"/>
                  <a:gd name="connsiteX22" fmla="*/ 3370393 w 4206653"/>
                  <a:gd name="connsiteY22" fmla="*/ 1566288 h 4460500"/>
                  <a:gd name="connsiteX23" fmla="*/ 3488066 w 4206653"/>
                  <a:gd name="connsiteY23" fmla="*/ 1246753 h 4460500"/>
                  <a:gd name="connsiteX24" fmla="*/ 3495138 w 4206653"/>
                  <a:gd name="connsiteY24" fmla="*/ 1115548 h 4460500"/>
                  <a:gd name="connsiteX25" fmla="*/ 3493650 w 4206653"/>
                  <a:gd name="connsiteY25" fmla="*/ 1063976 h 4460500"/>
                  <a:gd name="connsiteX26" fmla="*/ 3450403 w 4206653"/>
                  <a:gd name="connsiteY26" fmla="*/ 777618 h 4460500"/>
                  <a:gd name="connsiteX27" fmla="*/ 3119893 w 4206653"/>
                  <a:gd name="connsiteY27" fmla="*/ 321571 h 4460500"/>
                  <a:gd name="connsiteX28" fmla="*/ 3497351 w 4206653"/>
                  <a:gd name="connsiteY28" fmla="*/ 674883 h 4460500"/>
                  <a:gd name="connsiteX29" fmla="*/ 3759013 w 4206653"/>
                  <a:gd name="connsiteY29" fmla="*/ 571878 h 4460500"/>
                  <a:gd name="connsiteX30" fmla="*/ 3999043 w 4206653"/>
                  <a:gd name="connsiteY30" fmla="*/ 91818 h 4460500"/>
                  <a:gd name="connsiteX31" fmla="*/ 4033333 w 4206653"/>
                  <a:gd name="connsiteY31" fmla="*/ 11808 h 4460500"/>
                  <a:gd name="connsiteX32" fmla="*/ 3984569 w 4206653"/>
                  <a:gd name="connsiteY32" fmla="*/ 247366 h 4460500"/>
                  <a:gd name="connsiteX33" fmla="*/ 3812791 w 4206653"/>
                  <a:gd name="connsiteY33" fmla="*/ 647417 h 4460500"/>
                  <a:gd name="connsiteX34" fmla="*/ 3592906 w 4206653"/>
                  <a:gd name="connsiteY34" fmla="*/ 811408 h 4460500"/>
                  <a:gd name="connsiteX35" fmla="*/ 3604425 w 4206653"/>
                  <a:gd name="connsiteY35" fmla="*/ 999253 h 4460500"/>
                  <a:gd name="connsiteX36" fmla="*/ 3872985 w 4206653"/>
                  <a:gd name="connsiteY36" fmla="*/ 881976 h 4460500"/>
                  <a:gd name="connsiteX37" fmla="*/ 4200754 w 4206653"/>
                  <a:gd name="connsiteY37" fmla="*/ 774136 h 4460500"/>
                  <a:gd name="connsiteX38" fmla="*/ 4064251 w 4206653"/>
                  <a:gd name="connsiteY38" fmla="*/ 847195 h 4460500"/>
                  <a:gd name="connsiteX39" fmla="*/ 3818880 w 4206653"/>
                  <a:gd name="connsiteY39" fmla="*/ 991305 h 4460500"/>
                  <a:gd name="connsiteX40" fmla="*/ 3658531 w 4206653"/>
                  <a:gd name="connsiteY40" fmla="*/ 1093178 h 4460500"/>
                  <a:gd name="connsiteX41" fmla="*/ 3622838 w 4206653"/>
                  <a:gd name="connsiteY41" fmla="*/ 1221401 h 4460500"/>
                  <a:gd name="connsiteX42" fmla="*/ 3577446 w 4206653"/>
                  <a:gd name="connsiteY42" fmla="*/ 1500691 h 4460500"/>
                  <a:gd name="connsiteX43" fmla="*/ 3461833 w 4206653"/>
                  <a:gd name="connsiteY43" fmla="*/ 1726308 h 4460500"/>
                  <a:gd name="connsiteX44" fmla="*/ 3278953 w 4206653"/>
                  <a:gd name="connsiteY44" fmla="*/ 2034918 h 4460500"/>
                  <a:gd name="connsiteX45" fmla="*/ 3233233 w 4206653"/>
                  <a:gd name="connsiteY45" fmla="*/ 2309238 h 4460500"/>
                  <a:gd name="connsiteX46" fmla="*/ 3404683 w 4206653"/>
                  <a:gd name="connsiteY46" fmla="*/ 2457828 h 4460500"/>
                  <a:gd name="connsiteX47" fmla="*/ 3759013 w 4206653"/>
                  <a:gd name="connsiteY47" fmla="*/ 2663568 h 4460500"/>
                  <a:gd name="connsiteX48" fmla="*/ 4079053 w 4206653"/>
                  <a:gd name="connsiteY48" fmla="*/ 2777868 h 4460500"/>
                  <a:gd name="connsiteX49" fmla="*/ 4079053 w 4206653"/>
                  <a:gd name="connsiteY49" fmla="*/ 2880738 h 4460500"/>
                  <a:gd name="connsiteX50" fmla="*/ 3770443 w 4206653"/>
                  <a:gd name="connsiteY50" fmla="*/ 2869308 h 4460500"/>
                  <a:gd name="connsiteX51" fmla="*/ 3404683 w 4206653"/>
                  <a:gd name="connsiteY51" fmla="*/ 2732148 h 4460500"/>
                  <a:gd name="connsiteX52" fmla="*/ 3084643 w 4206653"/>
                  <a:gd name="connsiteY52" fmla="*/ 2663568 h 4460500"/>
                  <a:gd name="connsiteX53" fmla="*/ 2995919 w 4206653"/>
                  <a:gd name="connsiteY53" fmla="*/ 2782832 h 4460500"/>
                  <a:gd name="connsiteX54" fmla="*/ 2832855 w 4206653"/>
                  <a:gd name="connsiteY54" fmla="*/ 2930924 h 4460500"/>
                  <a:gd name="connsiteX55" fmla="*/ 2820111 w 4206653"/>
                  <a:gd name="connsiteY55" fmla="*/ 3026344 h 4460500"/>
                  <a:gd name="connsiteX56" fmla="*/ 2959241 w 4206653"/>
                  <a:gd name="connsiteY56" fmla="*/ 3167976 h 4460500"/>
                  <a:gd name="connsiteX57" fmla="*/ 3176083 w 4206653"/>
                  <a:gd name="connsiteY57" fmla="*/ 3269358 h 4460500"/>
                  <a:gd name="connsiteX58" fmla="*/ 3388239 w 4206653"/>
                  <a:gd name="connsiteY58" fmla="*/ 3442290 h 4460500"/>
                  <a:gd name="connsiteX59" fmla="*/ 3212014 w 4206653"/>
                  <a:gd name="connsiteY59" fmla="*/ 3363782 h 4460500"/>
                  <a:gd name="connsiteX60" fmla="*/ 3004633 w 4206653"/>
                  <a:gd name="connsiteY60" fmla="*/ 3276814 h 4460500"/>
                  <a:gd name="connsiteX61" fmla="*/ 2771676 w 4206653"/>
                  <a:gd name="connsiteY61" fmla="*/ 3166987 h 4460500"/>
                  <a:gd name="connsiteX62" fmla="*/ 2638873 w 4206653"/>
                  <a:gd name="connsiteY62" fmla="*/ 3097908 h 4460500"/>
                  <a:gd name="connsiteX63" fmla="*/ 2570293 w 4206653"/>
                  <a:gd name="connsiteY63" fmla="*/ 3109338 h 4460500"/>
                  <a:gd name="connsiteX64" fmla="*/ 2525557 w 4206653"/>
                  <a:gd name="connsiteY64" fmla="*/ 3326508 h 4460500"/>
                  <a:gd name="connsiteX65" fmla="*/ 2610253 w 4206653"/>
                  <a:gd name="connsiteY65" fmla="*/ 3564053 h 4460500"/>
                  <a:gd name="connsiteX66" fmla="*/ 2682206 w 4206653"/>
                  <a:gd name="connsiteY66" fmla="*/ 4005849 h 4460500"/>
                  <a:gd name="connsiteX67" fmla="*/ 2633113 w 4206653"/>
                  <a:gd name="connsiteY67" fmla="*/ 4192703 h 4460500"/>
                  <a:gd name="connsiteX68" fmla="*/ 2539703 w 4206653"/>
                  <a:gd name="connsiteY68" fmla="*/ 4455574 h 4460500"/>
                  <a:gd name="connsiteX69" fmla="*/ 2595212 w 4206653"/>
                  <a:gd name="connsiteY69" fmla="*/ 3945217 h 4460500"/>
                  <a:gd name="connsiteX70" fmla="*/ 2481240 w 4206653"/>
                  <a:gd name="connsiteY70" fmla="*/ 3566538 h 4460500"/>
                  <a:gd name="connsiteX71" fmla="*/ 2307403 w 4206653"/>
                  <a:gd name="connsiteY71" fmla="*/ 3166488 h 4460500"/>
                  <a:gd name="connsiteX72" fmla="*/ 2261683 w 4206653"/>
                  <a:gd name="connsiteY72" fmla="*/ 3063618 h 4460500"/>
                  <a:gd name="connsiteX73" fmla="*/ 2078803 w 4206653"/>
                  <a:gd name="connsiteY73" fmla="*/ 2949318 h 4460500"/>
                  <a:gd name="connsiteX74" fmla="*/ 1850203 w 4206653"/>
                  <a:gd name="connsiteY74" fmla="*/ 3029328 h 4460500"/>
                  <a:gd name="connsiteX75" fmla="*/ 1415863 w 4206653"/>
                  <a:gd name="connsiteY75" fmla="*/ 3360798 h 4460500"/>
                  <a:gd name="connsiteX76" fmla="*/ 1381573 w 4206653"/>
                  <a:gd name="connsiteY76" fmla="*/ 3680838 h 4460500"/>
                  <a:gd name="connsiteX77" fmla="*/ 1381573 w 4206653"/>
                  <a:gd name="connsiteY77" fmla="*/ 3989448 h 4460500"/>
                  <a:gd name="connsiteX78" fmla="*/ 1290133 w 4206653"/>
                  <a:gd name="connsiteY78" fmla="*/ 4309488 h 4460500"/>
                  <a:gd name="connsiteX79" fmla="*/ 1198693 w 4206653"/>
                  <a:gd name="connsiteY79" fmla="*/ 4298058 h 4460500"/>
                  <a:gd name="connsiteX80" fmla="*/ 1187263 w 4206653"/>
                  <a:gd name="connsiteY80" fmla="*/ 4080888 h 4460500"/>
                  <a:gd name="connsiteX81" fmla="*/ 1198693 w 4206653"/>
                  <a:gd name="connsiteY81" fmla="*/ 3909438 h 4460500"/>
                  <a:gd name="connsiteX82" fmla="*/ 970093 w 4206653"/>
                  <a:gd name="connsiteY82" fmla="*/ 3989448 h 4460500"/>
                  <a:gd name="connsiteX83" fmla="*/ 718633 w 4206653"/>
                  <a:gd name="connsiteY83" fmla="*/ 4069458 h 4460500"/>
                  <a:gd name="connsiteX84" fmla="*/ 741493 w 4206653"/>
                  <a:gd name="connsiteY84" fmla="*/ 3955158 h 4460500"/>
                  <a:gd name="connsiteX85" fmla="*/ 1130113 w 4206653"/>
                  <a:gd name="connsiteY85" fmla="*/ 3795138 h 4460500"/>
                  <a:gd name="connsiteX86" fmla="*/ 1278703 w 4206653"/>
                  <a:gd name="connsiteY86" fmla="*/ 3726558 h 4460500"/>
                  <a:gd name="connsiteX87" fmla="*/ 1221553 w 4206653"/>
                  <a:gd name="connsiteY87" fmla="*/ 3372228 h 4460500"/>
                  <a:gd name="connsiteX88" fmla="*/ 1324423 w 4206653"/>
                  <a:gd name="connsiteY88" fmla="*/ 3120768 h 4460500"/>
                  <a:gd name="connsiteX89" fmla="*/ 1393003 w 4206653"/>
                  <a:gd name="connsiteY89" fmla="*/ 3052188 h 4460500"/>
                  <a:gd name="connsiteX90" fmla="*/ 1084393 w 4206653"/>
                  <a:gd name="connsiteY90" fmla="*/ 3029328 h 4460500"/>
                  <a:gd name="connsiteX91" fmla="*/ 730063 w 4206653"/>
                  <a:gd name="connsiteY91" fmla="*/ 2960748 h 4460500"/>
                  <a:gd name="connsiteX92" fmla="*/ 375733 w 4206653"/>
                  <a:gd name="connsiteY92" fmla="*/ 3132198 h 4460500"/>
                  <a:gd name="connsiteX93" fmla="*/ 421453 w 4206653"/>
                  <a:gd name="connsiteY93" fmla="*/ 3029328 h 4460500"/>
                  <a:gd name="connsiteX94" fmla="*/ 627193 w 4206653"/>
                  <a:gd name="connsiteY94" fmla="*/ 2926458 h 4460500"/>
                  <a:gd name="connsiteX95" fmla="*/ 810073 w 4206653"/>
                  <a:gd name="connsiteY95" fmla="*/ 2755008 h 4460500"/>
                  <a:gd name="connsiteX96" fmla="*/ 1152973 w 4206653"/>
                  <a:gd name="connsiteY96" fmla="*/ 2777868 h 4460500"/>
                  <a:gd name="connsiteX97" fmla="*/ 1461583 w 4206653"/>
                  <a:gd name="connsiteY97" fmla="*/ 2823588 h 4460500"/>
                  <a:gd name="connsiteX98" fmla="*/ 1953073 w 4206653"/>
                  <a:gd name="connsiteY98" fmla="*/ 2663568 h 4460500"/>
                  <a:gd name="connsiteX99" fmla="*/ 1701613 w 4206653"/>
                  <a:gd name="connsiteY99" fmla="*/ 2263518 h 4460500"/>
                  <a:gd name="connsiteX100" fmla="*/ 1690183 w 4206653"/>
                  <a:gd name="connsiteY100" fmla="*/ 1966338 h 4460500"/>
                  <a:gd name="connsiteX101" fmla="*/ 1381991 w 4206653"/>
                  <a:gd name="connsiteY101" fmla="*/ 1841604 h 4460500"/>
                  <a:gd name="connsiteX102" fmla="*/ 1095823 w 4206653"/>
                  <a:gd name="connsiteY102" fmla="*/ 1714878 h 4460500"/>
                  <a:gd name="connsiteX103" fmla="*/ 746507 w 4206653"/>
                  <a:gd name="connsiteY103" fmla="*/ 1626415 h 4460500"/>
                  <a:gd name="connsiteX104" fmla="*/ 352873 w 4206653"/>
                  <a:gd name="connsiteY104" fmla="*/ 1726308 h 4460500"/>
                  <a:gd name="connsiteX105" fmla="*/ 113171 w 4206653"/>
                  <a:gd name="connsiteY105" fmla="*/ 1763582 h 4460500"/>
                  <a:gd name="connsiteX106" fmla="*/ 9973 w 4206653"/>
                  <a:gd name="connsiteY106" fmla="*/ 1737738 h 4460500"/>
                  <a:gd name="connsiteX107" fmla="*/ 348516 w 4206653"/>
                  <a:gd name="connsiteY107" fmla="*/ 1643812 h 4460500"/>
                  <a:gd name="connsiteX108" fmla="*/ 653097 w 4206653"/>
                  <a:gd name="connsiteY108" fmla="*/ 1543920 h 4460500"/>
                  <a:gd name="connsiteX109" fmla="*/ 1072963 w 4206653"/>
                  <a:gd name="connsiteY109" fmla="*/ 1612008 h 4460500"/>
                  <a:gd name="connsiteX110" fmla="*/ 1244413 w 4206653"/>
                  <a:gd name="connsiteY110" fmla="*/ 1657728 h 4460500"/>
                  <a:gd name="connsiteX111" fmla="*/ 1205766 w 4206653"/>
                  <a:gd name="connsiteY111" fmla="*/ 1451988 h 4460500"/>
                  <a:gd name="connsiteX112" fmla="*/ 1046313 w 4206653"/>
                  <a:gd name="connsiteY112" fmla="*/ 815409 h 4460500"/>
                  <a:gd name="connsiteX113" fmla="*/ 1221553 w 4206653"/>
                  <a:gd name="connsiteY113" fmla="*/ 1211958 h 4460500"/>
                  <a:gd name="connsiteX0" fmla="*/ 1221553 w 4206653"/>
                  <a:gd name="connsiteY0" fmla="*/ 1211958 h 4460527"/>
                  <a:gd name="connsiteX1" fmla="*/ 1343911 w 4206653"/>
                  <a:gd name="connsiteY1" fmla="*/ 1559828 h 4460527"/>
                  <a:gd name="connsiteX2" fmla="*/ 1553023 w 4206653"/>
                  <a:gd name="connsiteY2" fmla="*/ 1657728 h 4460527"/>
                  <a:gd name="connsiteX3" fmla="*/ 1907353 w 4206653"/>
                  <a:gd name="connsiteY3" fmla="*/ 1680588 h 4460527"/>
                  <a:gd name="connsiteX4" fmla="*/ 2021653 w 4206653"/>
                  <a:gd name="connsiteY4" fmla="*/ 1543428 h 4460527"/>
                  <a:gd name="connsiteX5" fmla="*/ 2124523 w 4206653"/>
                  <a:gd name="connsiteY5" fmla="*/ 1291968 h 4460527"/>
                  <a:gd name="connsiteX6" fmla="*/ 2124523 w 4206653"/>
                  <a:gd name="connsiteY6" fmla="*/ 1120518 h 4460527"/>
                  <a:gd name="connsiteX7" fmla="*/ 2068029 w 4206653"/>
                  <a:gd name="connsiteY7" fmla="*/ 825325 h 4460527"/>
                  <a:gd name="connsiteX8" fmla="*/ 2078803 w 4206653"/>
                  <a:gd name="connsiteY8" fmla="*/ 777618 h 4460527"/>
                  <a:gd name="connsiteX9" fmla="*/ 2170243 w 4206653"/>
                  <a:gd name="connsiteY9" fmla="*/ 1086228 h 4460527"/>
                  <a:gd name="connsiteX10" fmla="*/ 2215963 w 4206653"/>
                  <a:gd name="connsiteY10" fmla="*/ 1269108 h 4460527"/>
                  <a:gd name="connsiteX11" fmla="*/ 2284543 w 4206653"/>
                  <a:gd name="connsiteY11" fmla="*/ 1303398 h 4460527"/>
                  <a:gd name="connsiteX12" fmla="*/ 2330263 w 4206653"/>
                  <a:gd name="connsiteY12" fmla="*/ 1166238 h 4460527"/>
                  <a:gd name="connsiteX13" fmla="*/ 2467423 w 4206653"/>
                  <a:gd name="connsiteY13" fmla="*/ 880488 h 4460527"/>
                  <a:gd name="connsiteX14" fmla="*/ 2558863 w 4206653"/>
                  <a:gd name="connsiteY14" fmla="*/ 640458 h 4460527"/>
                  <a:gd name="connsiteX15" fmla="*/ 2616013 w 4206653"/>
                  <a:gd name="connsiteY15" fmla="*/ 537588 h 4460527"/>
                  <a:gd name="connsiteX16" fmla="*/ 2558863 w 4206653"/>
                  <a:gd name="connsiteY16" fmla="*/ 789048 h 4460527"/>
                  <a:gd name="connsiteX17" fmla="*/ 2444563 w 4206653"/>
                  <a:gd name="connsiteY17" fmla="*/ 1097658 h 4460527"/>
                  <a:gd name="connsiteX18" fmla="*/ 2375983 w 4206653"/>
                  <a:gd name="connsiteY18" fmla="*/ 1406268 h 4460527"/>
                  <a:gd name="connsiteX19" fmla="*/ 2558863 w 4206653"/>
                  <a:gd name="connsiteY19" fmla="*/ 1577718 h 4460527"/>
                  <a:gd name="connsiteX20" fmla="*/ 2878903 w 4206653"/>
                  <a:gd name="connsiteY20" fmla="*/ 1657728 h 4460527"/>
                  <a:gd name="connsiteX21" fmla="*/ 3187513 w 4206653"/>
                  <a:gd name="connsiteY21" fmla="*/ 1657728 h 4460527"/>
                  <a:gd name="connsiteX22" fmla="*/ 3370393 w 4206653"/>
                  <a:gd name="connsiteY22" fmla="*/ 1566288 h 4460527"/>
                  <a:gd name="connsiteX23" fmla="*/ 3488066 w 4206653"/>
                  <a:gd name="connsiteY23" fmla="*/ 1246753 h 4460527"/>
                  <a:gd name="connsiteX24" fmla="*/ 3495138 w 4206653"/>
                  <a:gd name="connsiteY24" fmla="*/ 1115548 h 4460527"/>
                  <a:gd name="connsiteX25" fmla="*/ 3493650 w 4206653"/>
                  <a:gd name="connsiteY25" fmla="*/ 1063976 h 4460527"/>
                  <a:gd name="connsiteX26" fmla="*/ 3450403 w 4206653"/>
                  <a:gd name="connsiteY26" fmla="*/ 777618 h 4460527"/>
                  <a:gd name="connsiteX27" fmla="*/ 3119893 w 4206653"/>
                  <a:gd name="connsiteY27" fmla="*/ 321571 h 4460527"/>
                  <a:gd name="connsiteX28" fmla="*/ 3497351 w 4206653"/>
                  <a:gd name="connsiteY28" fmla="*/ 674883 h 4460527"/>
                  <a:gd name="connsiteX29" fmla="*/ 3759013 w 4206653"/>
                  <a:gd name="connsiteY29" fmla="*/ 571878 h 4460527"/>
                  <a:gd name="connsiteX30" fmla="*/ 3999043 w 4206653"/>
                  <a:gd name="connsiteY30" fmla="*/ 91818 h 4460527"/>
                  <a:gd name="connsiteX31" fmla="*/ 4033333 w 4206653"/>
                  <a:gd name="connsiteY31" fmla="*/ 11808 h 4460527"/>
                  <a:gd name="connsiteX32" fmla="*/ 3984569 w 4206653"/>
                  <a:gd name="connsiteY32" fmla="*/ 247366 h 4460527"/>
                  <a:gd name="connsiteX33" fmla="*/ 3812791 w 4206653"/>
                  <a:gd name="connsiteY33" fmla="*/ 647417 h 4460527"/>
                  <a:gd name="connsiteX34" fmla="*/ 3592906 w 4206653"/>
                  <a:gd name="connsiteY34" fmla="*/ 811408 h 4460527"/>
                  <a:gd name="connsiteX35" fmla="*/ 3604425 w 4206653"/>
                  <a:gd name="connsiteY35" fmla="*/ 999253 h 4460527"/>
                  <a:gd name="connsiteX36" fmla="*/ 3872985 w 4206653"/>
                  <a:gd name="connsiteY36" fmla="*/ 881976 h 4460527"/>
                  <a:gd name="connsiteX37" fmla="*/ 4200754 w 4206653"/>
                  <a:gd name="connsiteY37" fmla="*/ 774136 h 4460527"/>
                  <a:gd name="connsiteX38" fmla="*/ 4064251 w 4206653"/>
                  <a:gd name="connsiteY38" fmla="*/ 847195 h 4460527"/>
                  <a:gd name="connsiteX39" fmla="*/ 3818880 w 4206653"/>
                  <a:gd name="connsiteY39" fmla="*/ 991305 h 4460527"/>
                  <a:gd name="connsiteX40" fmla="*/ 3658531 w 4206653"/>
                  <a:gd name="connsiteY40" fmla="*/ 1093178 h 4460527"/>
                  <a:gd name="connsiteX41" fmla="*/ 3622838 w 4206653"/>
                  <a:gd name="connsiteY41" fmla="*/ 1221401 h 4460527"/>
                  <a:gd name="connsiteX42" fmla="*/ 3577446 w 4206653"/>
                  <a:gd name="connsiteY42" fmla="*/ 1500691 h 4460527"/>
                  <a:gd name="connsiteX43" fmla="*/ 3461833 w 4206653"/>
                  <a:gd name="connsiteY43" fmla="*/ 1726308 h 4460527"/>
                  <a:gd name="connsiteX44" fmla="*/ 3278953 w 4206653"/>
                  <a:gd name="connsiteY44" fmla="*/ 2034918 h 4460527"/>
                  <a:gd name="connsiteX45" fmla="*/ 3233233 w 4206653"/>
                  <a:gd name="connsiteY45" fmla="*/ 2309238 h 4460527"/>
                  <a:gd name="connsiteX46" fmla="*/ 3404683 w 4206653"/>
                  <a:gd name="connsiteY46" fmla="*/ 2457828 h 4460527"/>
                  <a:gd name="connsiteX47" fmla="*/ 3759013 w 4206653"/>
                  <a:gd name="connsiteY47" fmla="*/ 2663568 h 4460527"/>
                  <a:gd name="connsiteX48" fmla="*/ 4079053 w 4206653"/>
                  <a:gd name="connsiteY48" fmla="*/ 2777868 h 4460527"/>
                  <a:gd name="connsiteX49" fmla="*/ 4079053 w 4206653"/>
                  <a:gd name="connsiteY49" fmla="*/ 2880738 h 4460527"/>
                  <a:gd name="connsiteX50" fmla="*/ 3770443 w 4206653"/>
                  <a:gd name="connsiteY50" fmla="*/ 2869308 h 4460527"/>
                  <a:gd name="connsiteX51" fmla="*/ 3404683 w 4206653"/>
                  <a:gd name="connsiteY51" fmla="*/ 2732148 h 4460527"/>
                  <a:gd name="connsiteX52" fmla="*/ 3084643 w 4206653"/>
                  <a:gd name="connsiteY52" fmla="*/ 2663568 h 4460527"/>
                  <a:gd name="connsiteX53" fmla="*/ 2995919 w 4206653"/>
                  <a:gd name="connsiteY53" fmla="*/ 2782832 h 4460527"/>
                  <a:gd name="connsiteX54" fmla="*/ 2832855 w 4206653"/>
                  <a:gd name="connsiteY54" fmla="*/ 2930924 h 4460527"/>
                  <a:gd name="connsiteX55" fmla="*/ 2820111 w 4206653"/>
                  <a:gd name="connsiteY55" fmla="*/ 3026344 h 4460527"/>
                  <a:gd name="connsiteX56" fmla="*/ 2959241 w 4206653"/>
                  <a:gd name="connsiteY56" fmla="*/ 3167976 h 4460527"/>
                  <a:gd name="connsiteX57" fmla="*/ 3176083 w 4206653"/>
                  <a:gd name="connsiteY57" fmla="*/ 3269358 h 4460527"/>
                  <a:gd name="connsiteX58" fmla="*/ 3388239 w 4206653"/>
                  <a:gd name="connsiteY58" fmla="*/ 3442290 h 4460527"/>
                  <a:gd name="connsiteX59" fmla="*/ 3212014 w 4206653"/>
                  <a:gd name="connsiteY59" fmla="*/ 3363782 h 4460527"/>
                  <a:gd name="connsiteX60" fmla="*/ 3004633 w 4206653"/>
                  <a:gd name="connsiteY60" fmla="*/ 3276814 h 4460527"/>
                  <a:gd name="connsiteX61" fmla="*/ 2771676 w 4206653"/>
                  <a:gd name="connsiteY61" fmla="*/ 3166987 h 4460527"/>
                  <a:gd name="connsiteX62" fmla="*/ 2638873 w 4206653"/>
                  <a:gd name="connsiteY62" fmla="*/ 3097908 h 4460527"/>
                  <a:gd name="connsiteX63" fmla="*/ 2570293 w 4206653"/>
                  <a:gd name="connsiteY63" fmla="*/ 3109338 h 4460527"/>
                  <a:gd name="connsiteX64" fmla="*/ 2525557 w 4206653"/>
                  <a:gd name="connsiteY64" fmla="*/ 3326508 h 4460527"/>
                  <a:gd name="connsiteX65" fmla="*/ 2610253 w 4206653"/>
                  <a:gd name="connsiteY65" fmla="*/ 3564053 h 4460527"/>
                  <a:gd name="connsiteX66" fmla="*/ 2663703 w 4206653"/>
                  <a:gd name="connsiteY66" fmla="*/ 3996904 h 4460527"/>
                  <a:gd name="connsiteX67" fmla="*/ 2633113 w 4206653"/>
                  <a:gd name="connsiteY67" fmla="*/ 4192703 h 4460527"/>
                  <a:gd name="connsiteX68" fmla="*/ 2539703 w 4206653"/>
                  <a:gd name="connsiteY68" fmla="*/ 4455574 h 4460527"/>
                  <a:gd name="connsiteX69" fmla="*/ 2595212 w 4206653"/>
                  <a:gd name="connsiteY69" fmla="*/ 3945217 h 4460527"/>
                  <a:gd name="connsiteX70" fmla="*/ 2481240 w 4206653"/>
                  <a:gd name="connsiteY70" fmla="*/ 3566538 h 4460527"/>
                  <a:gd name="connsiteX71" fmla="*/ 2307403 w 4206653"/>
                  <a:gd name="connsiteY71" fmla="*/ 3166488 h 4460527"/>
                  <a:gd name="connsiteX72" fmla="*/ 2261683 w 4206653"/>
                  <a:gd name="connsiteY72" fmla="*/ 3063618 h 4460527"/>
                  <a:gd name="connsiteX73" fmla="*/ 2078803 w 4206653"/>
                  <a:gd name="connsiteY73" fmla="*/ 2949318 h 4460527"/>
                  <a:gd name="connsiteX74" fmla="*/ 1850203 w 4206653"/>
                  <a:gd name="connsiteY74" fmla="*/ 3029328 h 4460527"/>
                  <a:gd name="connsiteX75" fmla="*/ 1415863 w 4206653"/>
                  <a:gd name="connsiteY75" fmla="*/ 3360798 h 4460527"/>
                  <a:gd name="connsiteX76" fmla="*/ 1381573 w 4206653"/>
                  <a:gd name="connsiteY76" fmla="*/ 3680838 h 4460527"/>
                  <a:gd name="connsiteX77" fmla="*/ 1381573 w 4206653"/>
                  <a:gd name="connsiteY77" fmla="*/ 3989448 h 4460527"/>
                  <a:gd name="connsiteX78" fmla="*/ 1290133 w 4206653"/>
                  <a:gd name="connsiteY78" fmla="*/ 4309488 h 4460527"/>
                  <a:gd name="connsiteX79" fmla="*/ 1198693 w 4206653"/>
                  <a:gd name="connsiteY79" fmla="*/ 4298058 h 4460527"/>
                  <a:gd name="connsiteX80" fmla="*/ 1187263 w 4206653"/>
                  <a:gd name="connsiteY80" fmla="*/ 4080888 h 4460527"/>
                  <a:gd name="connsiteX81" fmla="*/ 1198693 w 4206653"/>
                  <a:gd name="connsiteY81" fmla="*/ 3909438 h 4460527"/>
                  <a:gd name="connsiteX82" fmla="*/ 970093 w 4206653"/>
                  <a:gd name="connsiteY82" fmla="*/ 3989448 h 4460527"/>
                  <a:gd name="connsiteX83" fmla="*/ 718633 w 4206653"/>
                  <a:gd name="connsiteY83" fmla="*/ 4069458 h 4460527"/>
                  <a:gd name="connsiteX84" fmla="*/ 741493 w 4206653"/>
                  <a:gd name="connsiteY84" fmla="*/ 3955158 h 4460527"/>
                  <a:gd name="connsiteX85" fmla="*/ 1130113 w 4206653"/>
                  <a:gd name="connsiteY85" fmla="*/ 3795138 h 4460527"/>
                  <a:gd name="connsiteX86" fmla="*/ 1278703 w 4206653"/>
                  <a:gd name="connsiteY86" fmla="*/ 3726558 h 4460527"/>
                  <a:gd name="connsiteX87" fmla="*/ 1221553 w 4206653"/>
                  <a:gd name="connsiteY87" fmla="*/ 3372228 h 4460527"/>
                  <a:gd name="connsiteX88" fmla="*/ 1324423 w 4206653"/>
                  <a:gd name="connsiteY88" fmla="*/ 3120768 h 4460527"/>
                  <a:gd name="connsiteX89" fmla="*/ 1393003 w 4206653"/>
                  <a:gd name="connsiteY89" fmla="*/ 3052188 h 4460527"/>
                  <a:gd name="connsiteX90" fmla="*/ 1084393 w 4206653"/>
                  <a:gd name="connsiteY90" fmla="*/ 3029328 h 4460527"/>
                  <a:gd name="connsiteX91" fmla="*/ 730063 w 4206653"/>
                  <a:gd name="connsiteY91" fmla="*/ 2960748 h 4460527"/>
                  <a:gd name="connsiteX92" fmla="*/ 375733 w 4206653"/>
                  <a:gd name="connsiteY92" fmla="*/ 3132198 h 4460527"/>
                  <a:gd name="connsiteX93" fmla="*/ 421453 w 4206653"/>
                  <a:gd name="connsiteY93" fmla="*/ 3029328 h 4460527"/>
                  <a:gd name="connsiteX94" fmla="*/ 627193 w 4206653"/>
                  <a:gd name="connsiteY94" fmla="*/ 2926458 h 4460527"/>
                  <a:gd name="connsiteX95" fmla="*/ 810073 w 4206653"/>
                  <a:gd name="connsiteY95" fmla="*/ 2755008 h 4460527"/>
                  <a:gd name="connsiteX96" fmla="*/ 1152973 w 4206653"/>
                  <a:gd name="connsiteY96" fmla="*/ 2777868 h 4460527"/>
                  <a:gd name="connsiteX97" fmla="*/ 1461583 w 4206653"/>
                  <a:gd name="connsiteY97" fmla="*/ 2823588 h 4460527"/>
                  <a:gd name="connsiteX98" fmla="*/ 1953073 w 4206653"/>
                  <a:gd name="connsiteY98" fmla="*/ 2663568 h 4460527"/>
                  <a:gd name="connsiteX99" fmla="*/ 1701613 w 4206653"/>
                  <a:gd name="connsiteY99" fmla="*/ 2263518 h 4460527"/>
                  <a:gd name="connsiteX100" fmla="*/ 1690183 w 4206653"/>
                  <a:gd name="connsiteY100" fmla="*/ 1966338 h 4460527"/>
                  <a:gd name="connsiteX101" fmla="*/ 1381991 w 4206653"/>
                  <a:gd name="connsiteY101" fmla="*/ 1841604 h 4460527"/>
                  <a:gd name="connsiteX102" fmla="*/ 1095823 w 4206653"/>
                  <a:gd name="connsiteY102" fmla="*/ 1714878 h 4460527"/>
                  <a:gd name="connsiteX103" fmla="*/ 746507 w 4206653"/>
                  <a:gd name="connsiteY103" fmla="*/ 1626415 h 4460527"/>
                  <a:gd name="connsiteX104" fmla="*/ 352873 w 4206653"/>
                  <a:gd name="connsiteY104" fmla="*/ 1726308 h 4460527"/>
                  <a:gd name="connsiteX105" fmla="*/ 113171 w 4206653"/>
                  <a:gd name="connsiteY105" fmla="*/ 1763582 h 4460527"/>
                  <a:gd name="connsiteX106" fmla="*/ 9973 w 4206653"/>
                  <a:gd name="connsiteY106" fmla="*/ 1737738 h 4460527"/>
                  <a:gd name="connsiteX107" fmla="*/ 348516 w 4206653"/>
                  <a:gd name="connsiteY107" fmla="*/ 1643812 h 4460527"/>
                  <a:gd name="connsiteX108" fmla="*/ 653097 w 4206653"/>
                  <a:gd name="connsiteY108" fmla="*/ 1543920 h 4460527"/>
                  <a:gd name="connsiteX109" fmla="*/ 1072963 w 4206653"/>
                  <a:gd name="connsiteY109" fmla="*/ 1612008 h 4460527"/>
                  <a:gd name="connsiteX110" fmla="*/ 1244413 w 4206653"/>
                  <a:gd name="connsiteY110" fmla="*/ 1657728 h 4460527"/>
                  <a:gd name="connsiteX111" fmla="*/ 1205766 w 4206653"/>
                  <a:gd name="connsiteY111" fmla="*/ 1451988 h 4460527"/>
                  <a:gd name="connsiteX112" fmla="*/ 1046313 w 4206653"/>
                  <a:gd name="connsiteY112" fmla="*/ 815409 h 4460527"/>
                  <a:gd name="connsiteX113" fmla="*/ 1221553 w 4206653"/>
                  <a:gd name="connsiteY113" fmla="*/ 1211958 h 4460527"/>
                  <a:gd name="connsiteX0" fmla="*/ 1221553 w 4206653"/>
                  <a:gd name="connsiteY0" fmla="*/ 1211958 h 4460527"/>
                  <a:gd name="connsiteX1" fmla="*/ 1343911 w 4206653"/>
                  <a:gd name="connsiteY1" fmla="*/ 1559828 h 4460527"/>
                  <a:gd name="connsiteX2" fmla="*/ 1553023 w 4206653"/>
                  <a:gd name="connsiteY2" fmla="*/ 1657728 h 4460527"/>
                  <a:gd name="connsiteX3" fmla="*/ 1907353 w 4206653"/>
                  <a:gd name="connsiteY3" fmla="*/ 1680588 h 4460527"/>
                  <a:gd name="connsiteX4" fmla="*/ 2021653 w 4206653"/>
                  <a:gd name="connsiteY4" fmla="*/ 1543428 h 4460527"/>
                  <a:gd name="connsiteX5" fmla="*/ 2124523 w 4206653"/>
                  <a:gd name="connsiteY5" fmla="*/ 1291968 h 4460527"/>
                  <a:gd name="connsiteX6" fmla="*/ 2124523 w 4206653"/>
                  <a:gd name="connsiteY6" fmla="*/ 1120518 h 4460527"/>
                  <a:gd name="connsiteX7" fmla="*/ 2068029 w 4206653"/>
                  <a:gd name="connsiteY7" fmla="*/ 825325 h 4460527"/>
                  <a:gd name="connsiteX8" fmla="*/ 2078803 w 4206653"/>
                  <a:gd name="connsiteY8" fmla="*/ 777618 h 4460527"/>
                  <a:gd name="connsiteX9" fmla="*/ 2170243 w 4206653"/>
                  <a:gd name="connsiteY9" fmla="*/ 1086228 h 4460527"/>
                  <a:gd name="connsiteX10" fmla="*/ 2215963 w 4206653"/>
                  <a:gd name="connsiteY10" fmla="*/ 1269108 h 4460527"/>
                  <a:gd name="connsiteX11" fmla="*/ 2284543 w 4206653"/>
                  <a:gd name="connsiteY11" fmla="*/ 1303398 h 4460527"/>
                  <a:gd name="connsiteX12" fmla="*/ 2330263 w 4206653"/>
                  <a:gd name="connsiteY12" fmla="*/ 1166238 h 4460527"/>
                  <a:gd name="connsiteX13" fmla="*/ 2467423 w 4206653"/>
                  <a:gd name="connsiteY13" fmla="*/ 880488 h 4460527"/>
                  <a:gd name="connsiteX14" fmla="*/ 2558863 w 4206653"/>
                  <a:gd name="connsiteY14" fmla="*/ 640458 h 4460527"/>
                  <a:gd name="connsiteX15" fmla="*/ 2616013 w 4206653"/>
                  <a:gd name="connsiteY15" fmla="*/ 537588 h 4460527"/>
                  <a:gd name="connsiteX16" fmla="*/ 2558863 w 4206653"/>
                  <a:gd name="connsiteY16" fmla="*/ 789048 h 4460527"/>
                  <a:gd name="connsiteX17" fmla="*/ 2444563 w 4206653"/>
                  <a:gd name="connsiteY17" fmla="*/ 1097658 h 4460527"/>
                  <a:gd name="connsiteX18" fmla="*/ 2375983 w 4206653"/>
                  <a:gd name="connsiteY18" fmla="*/ 1406268 h 4460527"/>
                  <a:gd name="connsiteX19" fmla="*/ 2558863 w 4206653"/>
                  <a:gd name="connsiteY19" fmla="*/ 1577718 h 4460527"/>
                  <a:gd name="connsiteX20" fmla="*/ 2878903 w 4206653"/>
                  <a:gd name="connsiteY20" fmla="*/ 1657728 h 4460527"/>
                  <a:gd name="connsiteX21" fmla="*/ 3187513 w 4206653"/>
                  <a:gd name="connsiteY21" fmla="*/ 1657728 h 4460527"/>
                  <a:gd name="connsiteX22" fmla="*/ 3370393 w 4206653"/>
                  <a:gd name="connsiteY22" fmla="*/ 1566288 h 4460527"/>
                  <a:gd name="connsiteX23" fmla="*/ 3488066 w 4206653"/>
                  <a:gd name="connsiteY23" fmla="*/ 1246753 h 4460527"/>
                  <a:gd name="connsiteX24" fmla="*/ 3495138 w 4206653"/>
                  <a:gd name="connsiteY24" fmla="*/ 1115548 h 4460527"/>
                  <a:gd name="connsiteX25" fmla="*/ 3493650 w 4206653"/>
                  <a:gd name="connsiteY25" fmla="*/ 1063976 h 4460527"/>
                  <a:gd name="connsiteX26" fmla="*/ 3450403 w 4206653"/>
                  <a:gd name="connsiteY26" fmla="*/ 777618 h 4460527"/>
                  <a:gd name="connsiteX27" fmla="*/ 3119893 w 4206653"/>
                  <a:gd name="connsiteY27" fmla="*/ 321571 h 4460527"/>
                  <a:gd name="connsiteX28" fmla="*/ 3497351 w 4206653"/>
                  <a:gd name="connsiteY28" fmla="*/ 674883 h 4460527"/>
                  <a:gd name="connsiteX29" fmla="*/ 3759013 w 4206653"/>
                  <a:gd name="connsiteY29" fmla="*/ 571878 h 4460527"/>
                  <a:gd name="connsiteX30" fmla="*/ 3999043 w 4206653"/>
                  <a:gd name="connsiteY30" fmla="*/ 91818 h 4460527"/>
                  <a:gd name="connsiteX31" fmla="*/ 4033333 w 4206653"/>
                  <a:gd name="connsiteY31" fmla="*/ 11808 h 4460527"/>
                  <a:gd name="connsiteX32" fmla="*/ 3984569 w 4206653"/>
                  <a:gd name="connsiteY32" fmla="*/ 247366 h 4460527"/>
                  <a:gd name="connsiteX33" fmla="*/ 3812791 w 4206653"/>
                  <a:gd name="connsiteY33" fmla="*/ 647417 h 4460527"/>
                  <a:gd name="connsiteX34" fmla="*/ 3592906 w 4206653"/>
                  <a:gd name="connsiteY34" fmla="*/ 811408 h 4460527"/>
                  <a:gd name="connsiteX35" fmla="*/ 3604425 w 4206653"/>
                  <a:gd name="connsiteY35" fmla="*/ 999253 h 4460527"/>
                  <a:gd name="connsiteX36" fmla="*/ 3872985 w 4206653"/>
                  <a:gd name="connsiteY36" fmla="*/ 881976 h 4460527"/>
                  <a:gd name="connsiteX37" fmla="*/ 4200754 w 4206653"/>
                  <a:gd name="connsiteY37" fmla="*/ 774136 h 4460527"/>
                  <a:gd name="connsiteX38" fmla="*/ 4064251 w 4206653"/>
                  <a:gd name="connsiteY38" fmla="*/ 847195 h 4460527"/>
                  <a:gd name="connsiteX39" fmla="*/ 3818880 w 4206653"/>
                  <a:gd name="connsiteY39" fmla="*/ 991305 h 4460527"/>
                  <a:gd name="connsiteX40" fmla="*/ 3658531 w 4206653"/>
                  <a:gd name="connsiteY40" fmla="*/ 1093178 h 4460527"/>
                  <a:gd name="connsiteX41" fmla="*/ 3622838 w 4206653"/>
                  <a:gd name="connsiteY41" fmla="*/ 1221401 h 4460527"/>
                  <a:gd name="connsiteX42" fmla="*/ 3577446 w 4206653"/>
                  <a:gd name="connsiteY42" fmla="*/ 1500691 h 4460527"/>
                  <a:gd name="connsiteX43" fmla="*/ 3461833 w 4206653"/>
                  <a:gd name="connsiteY43" fmla="*/ 1726308 h 4460527"/>
                  <a:gd name="connsiteX44" fmla="*/ 3278953 w 4206653"/>
                  <a:gd name="connsiteY44" fmla="*/ 2034918 h 4460527"/>
                  <a:gd name="connsiteX45" fmla="*/ 3233233 w 4206653"/>
                  <a:gd name="connsiteY45" fmla="*/ 2309238 h 4460527"/>
                  <a:gd name="connsiteX46" fmla="*/ 3404683 w 4206653"/>
                  <a:gd name="connsiteY46" fmla="*/ 2457828 h 4460527"/>
                  <a:gd name="connsiteX47" fmla="*/ 3759013 w 4206653"/>
                  <a:gd name="connsiteY47" fmla="*/ 2663568 h 4460527"/>
                  <a:gd name="connsiteX48" fmla="*/ 4079053 w 4206653"/>
                  <a:gd name="connsiteY48" fmla="*/ 2777868 h 4460527"/>
                  <a:gd name="connsiteX49" fmla="*/ 4079053 w 4206653"/>
                  <a:gd name="connsiteY49" fmla="*/ 2880738 h 4460527"/>
                  <a:gd name="connsiteX50" fmla="*/ 3770443 w 4206653"/>
                  <a:gd name="connsiteY50" fmla="*/ 2869308 h 4460527"/>
                  <a:gd name="connsiteX51" fmla="*/ 3404683 w 4206653"/>
                  <a:gd name="connsiteY51" fmla="*/ 2732148 h 4460527"/>
                  <a:gd name="connsiteX52" fmla="*/ 3084643 w 4206653"/>
                  <a:gd name="connsiteY52" fmla="*/ 2663568 h 4460527"/>
                  <a:gd name="connsiteX53" fmla="*/ 2995919 w 4206653"/>
                  <a:gd name="connsiteY53" fmla="*/ 2782832 h 4460527"/>
                  <a:gd name="connsiteX54" fmla="*/ 2832855 w 4206653"/>
                  <a:gd name="connsiteY54" fmla="*/ 2930924 h 4460527"/>
                  <a:gd name="connsiteX55" fmla="*/ 2820111 w 4206653"/>
                  <a:gd name="connsiteY55" fmla="*/ 3026344 h 4460527"/>
                  <a:gd name="connsiteX56" fmla="*/ 2959241 w 4206653"/>
                  <a:gd name="connsiteY56" fmla="*/ 3167976 h 4460527"/>
                  <a:gd name="connsiteX57" fmla="*/ 3176083 w 4206653"/>
                  <a:gd name="connsiteY57" fmla="*/ 3269358 h 4460527"/>
                  <a:gd name="connsiteX58" fmla="*/ 3388239 w 4206653"/>
                  <a:gd name="connsiteY58" fmla="*/ 3442290 h 4460527"/>
                  <a:gd name="connsiteX59" fmla="*/ 3212014 w 4206653"/>
                  <a:gd name="connsiteY59" fmla="*/ 3363782 h 4460527"/>
                  <a:gd name="connsiteX60" fmla="*/ 3004633 w 4206653"/>
                  <a:gd name="connsiteY60" fmla="*/ 3276814 h 4460527"/>
                  <a:gd name="connsiteX61" fmla="*/ 2771676 w 4206653"/>
                  <a:gd name="connsiteY61" fmla="*/ 3166987 h 4460527"/>
                  <a:gd name="connsiteX62" fmla="*/ 2638873 w 4206653"/>
                  <a:gd name="connsiteY62" fmla="*/ 3097908 h 4460527"/>
                  <a:gd name="connsiteX63" fmla="*/ 2570293 w 4206653"/>
                  <a:gd name="connsiteY63" fmla="*/ 3109338 h 4460527"/>
                  <a:gd name="connsiteX64" fmla="*/ 2525557 w 4206653"/>
                  <a:gd name="connsiteY64" fmla="*/ 3326508 h 4460527"/>
                  <a:gd name="connsiteX65" fmla="*/ 2584349 w 4206653"/>
                  <a:gd name="connsiteY65" fmla="*/ 3577470 h 4460527"/>
                  <a:gd name="connsiteX66" fmla="*/ 2663703 w 4206653"/>
                  <a:gd name="connsiteY66" fmla="*/ 3996904 h 4460527"/>
                  <a:gd name="connsiteX67" fmla="*/ 2633113 w 4206653"/>
                  <a:gd name="connsiteY67" fmla="*/ 4192703 h 4460527"/>
                  <a:gd name="connsiteX68" fmla="*/ 2539703 w 4206653"/>
                  <a:gd name="connsiteY68" fmla="*/ 4455574 h 4460527"/>
                  <a:gd name="connsiteX69" fmla="*/ 2595212 w 4206653"/>
                  <a:gd name="connsiteY69" fmla="*/ 3945217 h 4460527"/>
                  <a:gd name="connsiteX70" fmla="*/ 2481240 w 4206653"/>
                  <a:gd name="connsiteY70" fmla="*/ 3566538 h 4460527"/>
                  <a:gd name="connsiteX71" fmla="*/ 2307403 w 4206653"/>
                  <a:gd name="connsiteY71" fmla="*/ 3166488 h 4460527"/>
                  <a:gd name="connsiteX72" fmla="*/ 2261683 w 4206653"/>
                  <a:gd name="connsiteY72" fmla="*/ 3063618 h 4460527"/>
                  <a:gd name="connsiteX73" fmla="*/ 2078803 w 4206653"/>
                  <a:gd name="connsiteY73" fmla="*/ 2949318 h 4460527"/>
                  <a:gd name="connsiteX74" fmla="*/ 1850203 w 4206653"/>
                  <a:gd name="connsiteY74" fmla="*/ 3029328 h 4460527"/>
                  <a:gd name="connsiteX75" fmla="*/ 1415863 w 4206653"/>
                  <a:gd name="connsiteY75" fmla="*/ 3360798 h 4460527"/>
                  <a:gd name="connsiteX76" fmla="*/ 1381573 w 4206653"/>
                  <a:gd name="connsiteY76" fmla="*/ 3680838 h 4460527"/>
                  <a:gd name="connsiteX77" fmla="*/ 1381573 w 4206653"/>
                  <a:gd name="connsiteY77" fmla="*/ 3989448 h 4460527"/>
                  <a:gd name="connsiteX78" fmla="*/ 1290133 w 4206653"/>
                  <a:gd name="connsiteY78" fmla="*/ 4309488 h 4460527"/>
                  <a:gd name="connsiteX79" fmla="*/ 1198693 w 4206653"/>
                  <a:gd name="connsiteY79" fmla="*/ 4298058 h 4460527"/>
                  <a:gd name="connsiteX80" fmla="*/ 1187263 w 4206653"/>
                  <a:gd name="connsiteY80" fmla="*/ 4080888 h 4460527"/>
                  <a:gd name="connsiteX81" fmla="*/ 1198693 w 4206653"/>
                  <a:gd name="connsiteY81" fmla="*/ 3909438 h 4460527"/>
                  <a:gd name="connsiteX82" fmla="*/ 970093 w 4206653"/>
                  <a:gd name="connsiteY82" fmla="*/ 3989448 h 4460527"/>
                  <a:gd name="connsiteX83" fmla="*/ 718633 w 4206653"/>
                  <a:gd name="connsiteY83" fmla="*/ 4069458 h 4460527"/>
                  <a:gd name="connsiteX84" fmla="*/ 741493 w 4206653"/>
                  <a:gd name="connsiteY84" fmla="*/ 3955158 h 4460527"/>
                  <a:gd name="connsiteX85" fmla="*/ 1130113 w 4206653"/>
                  <a:gd name="connsiteY85" fmla="*/ 3795138 h 4460527"/>
                  <a:gd name="connsiteX86" fmla="*/ 1278703 w 4206653"/>
                  <a:gd name="connsiteY86" fmla="*/ 3726558 h 4460527"/>
                  <a:gd name="connsiteX87" fmla="*/ 1221553 w 4206653"/>
                  <a:gd name="connsiteY87" fmla="*/ 3372228 h 4460527"/>
                  <a:gd name="connsiteX88" fmla="*/ 1324423 w 4206653"/>
                  <a:gd name="connsiteY88" fmla="*/ 3120768 h 4460527"/>
                  <a:gd name="connsiteX89" fmla="*/ 1393003 w 4206653"/>
                  <a:gd name="connsiteY89" fmla="*/ 3052188 h 4460527"/>
                  <a:gd name="connsiteX90" fmla="*/ 1084393 w 4206653"/>
                  <a:gd name="connsiteY90" fmla="*/ 3029328 h 4460527"/>
                  <a:gd name="connsiteX91" fmla="*/ 730063 w 4206653"/>
                  <a:gd name="connsiteY91" fmla="*/ 2960748 h 4460527"/>
                  <a:gd name="connsiteX92" fmla="*/ 375733 w 4206653"/>
                  <a:gd name="connsiteY92" fmla="*/ 3132198 h 4460527"/>
                  <a:gd name="connsiteX93" fmla="*/ 421453 w 4206653"/>
                  <a:gd name="connsiteY93" fmla="*/ 3029328 h 4460527"/>
                  <a:gd name="connsiteX94" fmla="*/ 627193 w 4206653"/>
                  <a:gd name="connsiteY94" fmla="*/ 2926458 h 4460527"/>
                  <a:gd name="connsiteX95" fmla="*/ 810073 w 4206653"/>
                  <a:gd name="connsiteY95" fmla="*/ 2755008 h 4460527"/>
                  <a:gd name="connsiteX96" fmla="*/ 1152973 w 4206653"/>
                  <a:gd name="connsiteY96" fmla="*/ 2777868 h 4460527"/>
                  <a:gd name="connsiteX97" fmla="*/ 1461583 w 4206653"/>
                  <a:gd name="connsiteY97" fmla="*/ 2823588 h 4460527"/>
                  <a:gd name="connsiteX98" fmla="*/ 1953073 w 4206653"/>
                  <a:gd name="connsiteY98" fmla="*/ 2663568 h 4460527"/>
                  <a:gd name="connsiteX99" fmla="*/ 1701613 w 4206653"/>
                  <a:gd name="connsiteY99" fmla="*/ 2263518 h 4460527"/>
                  <a:gd name="connsiteX100" fmla="*/ 1690183 w 4206653"/>
                  <a:gd name="connsiteY100" fmla="*/ 1966338 h 4460527"/>
                  <a:gd name="connsiteX101" fmla="*/ 1381991 w 4206653"/>
                  <a:gd name="connsiteY101" fmla="*/ 1841604 h 4460527"/>
                  <a:gd name="connsiteX102" fmla="*/ 1095823 w 4206653"/>
                  <a:gd name="connsiteY102" fmla="*/ 1714878 h 4460527"/>
                  <a:gd name="connsiteX103" fmla="*/ 746507 w 4206653"/>
                  <a:gd name="connsiteY103" fmla="*/ 1626415 h 4460527"/>
                  <a:gd name="connsiteX104" fmla="*/ 352873 w 4206653"/>
                  <a:gd name="connsiteY104" fmla="*/ 1726308 h 4460527"/>
                  <a:gd name="connsiteX105" fmla="*/ 113171 w 4206653"/>
                  <a:gd name="connsiteY105" fmla="*/ 1763582 h 4460527"/>
                  <a:gd name="connsiteX106" fmla="*/ 9973 w 4206653"/>
                  <a:gd name="connsiteY106" fmla="*/ 1737738 h 4460527"/>
                  <a:gd name="connsiteX107" fmla="*/ 348516 w 4206653"/>
                  <a:gd name="connsiteY107" fmla="*/ 1643812 h 4460527"/>
                  <a:gd name="connsiteX108" fmla="*/ 653097 w 4206653"/>
                  <a:gd name="connsiteY108" fmla="*/ 1543920 h 4460527"/>
                  <a:gd name="connsiteX109" fmla="*/ 1072963 w 4206653"/>
                  <a:gd name="connsiteY109" fmla="*/ 1612008 h 4460527"/>
                  <a:gd name="connsiteX110" fmla="*/ 1244413 w 4206653"/>
                  <a:gd name="connsiteY110" fmla="*/ 1657728 h 4460527"/>
                  <a:gd name="connsiteX111" fmla="*/ 1205766 w 4206653"/>
                  <a:gd name="connsiteY111" fmla="*/ 1451988 h 4460527"/>
                  <a:gd name="connsiteX112" fmla="*/ 1046313 w 4206653"/>
                  <a:gd name="connsiteY112" fmla="*/ 815409 h 4460527"/>
                  <a:gd name="connsiteX113" fmla="*/ 1221553 w 4206653"/>
                  <a:gd name="connsiteY113" fmla="*/ 1211958 h 4460527"/>
                  <a:gd name="connsiteX0" fmla="*/ 1221553 w 4206653"/>
                  <a:gd name="connsiteY0" fmla="*/ 1211958 h 4460527"/>
                  <a:gd name="connsiteX1" fmla="*/ 1343911 w 4206653"/>
                  <a:gd name="connsiteY1" fmla="*/ 1559828 h 4460527"/>
                  <a:gd name="connsiteX2" fmla="*/ 1553023 w 4206653"/>
                  <a:gd name="connsiteY2" fmla="*/ 1657728 h 4460527"/>
                  <a:gd name="connsiteX3" fmla="*/ 1907353 w 4206653"/>
                  <a:gd name="connsiteY3" fmla="*/ 1680588 h 4460527"/>
                  <a:gd name="connsiteX4" fmla="*/ 2021653 w 4206653"/>
                  <a:gd name="connsiteY4" fmla="*/ 1543428 h 4460527"/>
                  <a:gd name="connsiteX5" fmla="*/ 2124523 w 4206653"/>
                  <a:gd name="connsiteY5" fmla="*/ 1291968 h 4460527"/>
                  <a:gd name="connsiteX6" fmla="*/ 2124523 w 4206653"/>
                  <a:gd name="connsiteY6" fmla="*/ 1120518 h 4460527"/>
                  <a:gd name="connsiteX7" fmla="*/ 2068029 w 4206653"/>
                  <a:gd name="connsiteY7" fmla="*/ 825325 h 4460527"/>
                  <a:gd name="connsiteX8" fmla="*/ 2078803 w 4206653"/>
                  <a:gd name="connsiteY8" fmla="*/ 777618 h 4460527"/>
                  <a:gd name="connsiteX9" fmla="*/ 2170243 w 4206653"/>
                  <a:gd name="connsiteY9" fmla="*/ 1086228 h 4460527"/>
                  <a:gd name="connsiteX10" fmla="*/ 2215963 w 4206653"/>
                  <a:gd name="connsiteY10" fmla="*/ 1269108 h 4460527"/>
                  <a:gd name="connsiteX11" fmla="*/ 2284543 w 4206653"/>
                  <a:gd name="connsiteY11" fmla="*/ 1303398 h 4460527"/>
                  <a:gd name="connsiteX12" fmla="*/ 2330263 w 4206653"/>
                  <a:gd name="connsiteY12" fmla="*/ 1166238 h 4460527"/>
                  <a:gd name="connsiteX13" fmla="*/ 2467423 w 4206653"/>
                  <a:gd name="connsiteY13" fmla="*/ 880488 h 4460527"/>
                  <a:gd name="connsiteX14" fmla="*/ 2558863 w 4206653"/>
                  <a:gd name="connsiteY14" fmla="*/ 640458 h 4460527"/>
                  <a:gd name="connsiteX15" fmla="*/ 2616013 w 4206653"/>
                  <a:gd name="connsiteY15" fmla="*/ 537588 h 4460527"/>
                  <a:gd name="connsiteX16" fmla="*/ 2558863 w 4206653"/>
                  <a:gd name="connsiteY16" fmla="*/ 789048 h 4460527"/>
                  <a:gd name="connsiteX17" fmla="*/ 2444563 w 4206653"/>
                  <a:gd name="connsiteY17" fmla="*/ 1097658 h 4460527"/>
                  <a:gd name="connsiteX18" fmla="*/ 2375983 w 4206653"/>
                  <a:gd name="connsiteY18" fmla="*/ 1406268 h 4460527"/>
                  <a:gd name="connsiteX19" fmla="*/ 2558863 w 4206653"/>
                  <a:gd name="connsiteY19" fmla="*/ 1577718 h 4460527"/>
                  <a:gd name="connsiteX20" fmla="*/ 2878903 w 4206653"/>
                  <a:gd name="connsiteY20" fmla="*/ 1657728 h 4460527"/>
                  <a:gd name="connsiteX21" fmla="*/ 3187513 w 4206653"/>
                  <a:gd name="connsiteY21" fmla="*/ 1657728 h 4460527"/>
                  <a:gd name="connsiteX22" fmla="*/ 3370393 w 4206653"/>
                  <a:gd name="connsiteY22" fmla="*/ 1566288 h 4460527"/>
                  <a:gd name="connsiteX23" fmla="*/ 3488066 w 4206653"/>
                  <a:gd name="connsiteY23" fmla="*/ 1246753 h 4460527"/>
                  <a:gd name="connsiteX24" fmla="*/ 3495138 w 4206653"/>
                  <a:gd name="connsiteY24" fmla="*/ 1115548 h 4460527"/>
                  <a:gd name="connsiteX25" fmla="*/ 3493650 w 4206653"/>
                  <a:gd name="connsiteY25" fmla="*/ 1063976 h 4460527"/>
                  <a:gd name="connsiteX26" fmla="*/ 3450403 w 4206653"/>
                  <a:gd name="connsiteY26" fmla="*/ 777618 h 4460527"/>
                  <a:gd name="connsiteX27" fmla="*/ 3119893 w 4206653"/>
                  <a:gd name="connsiteY27" fmla="*/ 321571 h 4460527"/>
                  <a:gd name="connsiteX28" fmla="*/ 3497351 w 4206653"/>
                  <a:gd name="connsiteY28" fmla="*/ 674883 h 4460527"/>
                  <a:gd name="connsiteX29" fmla="*/ 3759013 w 4206653"/>
                  <a:gd name="connsiteY29" fmla="*/ 571878 h 4460527"/>
                  <a:gd name="connsiteX30" fmla="*/ 3999043 w 4206653"/>
                  <a:gd name="connsiteY30" fmla="*/ 91818 h 4460527"/>
                  <a:gd name="connsiteX31" fmla="*/ 4033333 w 4206653"/>
                  <a:gd name="connsiteY31" fmla="*/ 11808 h 4460527"/>
                  <a:gd name="connsiteX32" fmla="*/ 3984569 w 4206653"/>
                  <a:gd name="connsiteY32" fmla="*/ 247366 h 4460527"/>
                  <a:gd name="connsiteX33" fmla="*/ 3812791 w 4206653"/>
                  <a:gd name="connsiteY33" fmla="*/ 647417 h 4460527"/>
                  <a:gd name="connsiteX34" fmla="*/ 3592906 w 4206653"/>
                  <a:gd name="connsiteY34" fmla="*/ 811408 h 4460527"/>
                  <a:gd name="connsiteX35" fmla="*/ 3604425 w 4206653"/>
                  <a:gd name="connsiteY35" fmla="*/ 999253 h 4460527"/>
                  <a:gd name="connsiteX36" fmla="*/ 3872985 w 4206653"/>
                  <a:gd name="connsiteY36" fmla="*/ 881976 h 4460527"/>
                  <a:gd name="connsiteX37" fmla="*/ 4200754 w 4206653"/>
                  <a:gd name="connsiteY37" fmla="*/ 774136 h 4460527"/>
                  <a:gd name="connsiteX38" fmla="*/ 4064251 w 4206653"/>
                  <a:gd name="connsiteY38" fmla="*/ 847195 h 4460527"/>
                  <a:gd name="connsiteX39" fmla="*/ 3818880 w 4206653"/>
                  <a:gd name="connsiteY39" fmla="*/ 991305 h 4460527"/>
                  <a:gd name="connsiteX40" fmla="*/ 3658531 w 4206653"/>
                  <a:gd name="connsiteY40" fmla="*/ 1093178 h 4460527"/>
                  <a:gd name="connsiteX41" fmla="*/ 3622838 w 4206653"/>
                  <a:gd name="connsiteY41" fmla="*/ 1221401 h 4460527"/>
                  <a:gd name="connsiteX42" fmla="*/ 3577446 w 4206653"/>
                  <a:gd name="connsiteY42" fmla="*/ 1500691 h 4460527"/>
                  <a:gd name="connsiteX43" fmla="*/ 3461833 w 4206653"/>
                  <a:gd name="connsiteY43" fmla="*/ 1726308 h 4460527"/>
                  <a:gd name="connsiteX44" fmla="*/ 3278953 w 4206653"/>
                  <a:gd name="connsiteY44" fmla="*/ 2034918 h 4460527"/>
                  <a:gd name="connsiteX45" fmla="*/ 3233233 w 4206653"/>
                  <a:gd name="connsiteY45" fmla="*/ 2309238 h 4460527"/>
                  <a:gd name="connsiteX46" fmla="*/ 3404683 w 4206653"/>
                  <a:gd name="connsiteY46" fmla="*/ 2457828 h 4460527"/>
                  <a:gd name="connsiteX47" fmla="*/ 3759013 w 4206653"/>
                  <a:gd name="connsiteY47" fmla="*/ 2663568 h 4460527"/>
                  <a:gd name="connsiteX48" fmla="*/ 4079053 w 4206653"/>
                  <a:gd name="connsiteY48" fmla="*/ 2777868 h 4460527"/>
                  <a:gd name="connsiteX49" fmla="*/ 4079053 w 4206653"/>
                  <a:gd name="connsiteY49" fmla="*/ 2880738 h 4460527"/>
                  <a:gd name="connsiteX50" fmla="*/ 3770443 w 4206653"/>
                  <a:gd name="connsiteY50" fmla="*/ 2869308 h 4460527"/>
                  <a:gd name="connsiteX51" fmla="*/ 3404683 w 4206653"/>
                  <a:gd name="connsiteY51" fmla="*/ 2732148 h 4460527"/>
                  <a:gd name="connsiteX52" fmla="*/ 3084643 w 4206653"/>
                  <a:gd name="connsiteY52" fmla="*/ 2663568 h 4460527"/>
                  <a:gd name="connsiteX53" fmla="*/ 2995919 w 4206653"/>
                  <a:gd name="connsiteY53" fmla="*/ 2782832 h 4460527"/>
                  <a:gd name="connsiteX54" fmla="*/ 2832855 w 4206653"/>
                  <a:gd name="connsiteY54" fmla="*/ 2930924 h 4460527"/>
                  <a:gd name="connsiteX55" fmla="*/ 2820111 w 4206653"/>
                  <a:gd name="connsiteY55" fmla="*/ 3026344 h 4460527"/>
                  <a:gd name="connsiteX56" fmla="*/ 2959241 w 4206653"/>
                  <a:gd name="connsiteY56" fmla="*/ 3167976 h 4460527"/>
                  <a:gd name="connsiteX57" fmla="*/ 3176083 w 4206653"/>
                  <a:gd name="connsiteY57" fmla="*/ 3269358 h 4460527"/>
                  <a:gd name="connsiteX58" fmla="*/ 3388239 w 4206653"/>
                  <a:gd name="connsiteY58" fmla="*/ 3442290 h 4460527"/>
                  <a:gd name="connsiteX59" fmla="*/ 3212014 w 4206653"/>
                  <a:gd name="connsiteY59" fmla="*/ 3363782 h 4460527"/>
                  <a:gd name="connsiteX60" fmla="*/ 3004633 w 4206653"/>
                  <a:gd name="connsiteY60" fmla="*/ 3276814 h 4460527"/>
                  <a:gd name="connsiteX61" fmla="*/ 2771676 w 4206653"/>
                  <a:gd name="connsiteY61" fmla="*/ 3166987 h 4460527"/>
                  <a:gd name="connsiteX62" fmla="*/ 2638873 w 4206653"/>
                  <a:gd name="connsiteY62" fmla="*/ 3097908 h 4460527"/>
                  <a:gd name="connsiteX63" fmla="*/ 2570293 w 4206653"/>
                  <a:gd name="connsiteY63" fmla="*/ 3109338 h 4460527"/>
                  <a:gd name="connsiteX64" fmla="*/ 2525557 w 4206653"/>
                  <a:gd name="connsiteY64" fmla="*/ 3326508 h 4460527"/>
                  <a:gd name="connsiteX65" fmla="*/ 2584349 w 4206653"/>
                  <a:gd name="connsiteY65" fmla="*/ 3577470 h 4460527"/>
                  <a:gd name="connsiteX66" fmla="*/ 2663703 w 4206653"/>
                  <a:gd name="connsiteY66" fmla="*/ 3996904 h 4460527"/>
                  <a:gd name="connsiteX67" fmla="*/ 2633113 w 4206653"/>
                  <a:gd name="connsiteY67" fmla="*/ 4192703 h 4460527"/>
                  <a:gd name="connsiteX68" fmla="*/ 2539703 w 4206653"/>
                  <a:gd name="connsiteY68" fmla="*/ 4455574 h 4460527"/>
                  <a:gd name="connsiteX69" fmla="*/ 2595212 w 4206653"/>
                  <a:gd name="connsiteY69" fmla="*/ 3945217 h 4460527"/>
                  <a:gd name="connsiteX70" fmla="*/ 2481240 w 4206653"/>
                  <a:gd name="connsiteY70" fmla="*/ 3566538 h 4460527"/>
                  <a:gd name="connsiteX71" fmla="*/ 2307403 w 4206653"/>
                  <a:gd name="connsiteY71" fmla="*/ 3166488 h 4460527"/>
                  <a:gd name="connsiteX72" fmla="*/ 2261683 w 4206653"/>
                  <a:gd name="connsiteY72" fmla="*/ 3063618 h 4460527"/>
                  <a:gd name="connsiteX73" fmla="*/ 2078803 w 4206653"/>
                  <a:gd name="connsiteY73" fmla="*/ 2949318 h 4460527"/>
                  <a:gd name="connsiteX74" fmla="*/ 1850203 w 4206653"/>
                  <a:gd name="connsiteY74" fmla="*/ 3029328 h 4460527"/>
                  <a:gd name="connsiteX75" fmla="*/ 1415863 w 4206653"/>
                  <a:gd name="connsiteY75" fmla="*/ 3360798 h 4460527"/>
                  <a:gd name="connsiteX76" fmla="*/ 1381573 w 4206653"/>
                  <a:gd name="connsiteY76" fmla="*/ 3680838 h 4460527"/>
                  <a:gd name="connsiteX77" fmla="*/ 1381573 w 4206653"/>
                  <a:gd name="connsiteY77" fmla="*/ 3989448 h 4460527"/>
                  <a:gd name="connsiteX78" fmla="*/ 1290133 w 4206653"/>
                  <a:gd name="connsiteY78" fmla="*/ 4309488 h 4460527"/>
                  <a:gd name="connsiteX79" fmla="*/ 1198693 w 4206653"/>
                  <a:gd name="connsiteY79" fmla="*/ 4298058 h 4460527"/>
                  <a:gd name="connsiteX80" fmla="*/ 1187263 w 4206653"/>
                  <a:gd name="connsiteY80" fmla="*/ 4080888 h 4460527"/>
                  <a:gd name="connsiteX81" fmla="*/ 1198693 w 4206653"/>
                  <a:gd name="connsiteY81" fmla="*/ 3909438 h 4460527"/>
                  <a:gd name="connsiteX82" fmla="*/ 970093 w 4206653"/>
                  <a:gd name="connsiteY82" fmla="*/ 3989448 h 4460527"/>
                  <a:gd name="connsiteX83" fmla="*/ 718633 w 4206653"/>
                  <a:gd name="connsiteY83" fmla="*/ 4069458 h 4460527"/>
                  <a:gd name="connsiteX84" fmla="*/ 741493 w 4206653"/>
                  <a:gd name="connsiteY84" fmla="*/ 3955158 h 4460527"/>
                  <a:gd name="connsiteX85" fmla="*/ 1130113 w 4206653"/>
                  <a:gd name="connsiteY85" fmla="*/ 3795138 h 4460527"/>
                  <a:gd name="connsiteX86" fmla="*/ 1278703 w 4206653"/>
                  <a:gd name="connsiteY86" fmla="*/ 3726558 h 4460527"/>
                  <a:gd name="connsiteX87" fmla="*/ 1221553 w 4206653"/>
                  <a:gd name="connsiteY87" fmla="*/ 3372228 h 4460527"/>
                  <a:gd name="connsiteX88" fmla="*/ 1324423 w 4206653"/>
                  <a:gd name="connsiteY88" fmla="*/ 3120768 h 4460527"/>
                  <a:gd name="connsiteX89" fmla="*/ 1393003 w 4206653"/>
                  <a:gd name="connsiteY89" fmla="*/ 3052188 h 4460527"/>
                  <a:gd name="connsiteX90" fmla="*/ 1084393 w 4206653"/>
                  <a:gd name="connsiteY90" fmla="*/ 3029328 h 4460527"/>
                  <a:gd name="connsiteX91" fmla="*/ 730063 w 4206653"/>
                  <a:gd name="connsiteY91" fmla="*/ 2960748 h 4460527"/>
                  <a:gd name="connsiteX92" fmla="*/ 375733 w 4206653"/>
                  <a:gd name="connsiteY92" fmla="*/ 3132198 h 4460527"/>
                  <a:gd name="connsiteX93" fmla="*/ 421453 w 4206653"/>
                  <a:gd name="connsiteY93" fmla="*/ 3029328 h 4460527"/>
                  <a:gd name="connsiteX94" fmla="*/ 627193 w 4206653"/>
                  <a:gd name="connsiteY94" fmla="*/ 2926458 h 4460527"/>
                  <a:gd name="connsiteX95" fmla="*/ 810073 w 4206653"/>
                  <a:gd name="connsiteY95" fmla="*/ 2755008 h 4460527"/>
                  <a:gd name="connsiteX96" fmla="*/ 1152973 w 4206653"/>
                  <a:gd name="connsiteY96" fmla="*/ 2777868 h 4460527"/>
                  <a:gd name="connsiteX97" fmla="*/ 1461583 w 4206653"/>
                  <a:gd name="connsiteY97" fmla="*/ 2823588 h 4460527"/>
                  <a:gd name="connsiteX98" fmla="*/ 1860559 w 4206653"/>
                  <a:gd name="connsiteY98" fmla="*/ 2766431 h 4460527"/>
                  <a:gd name="connsiteX99" fmla="*/ 1701613 w 4206653"/>
                  <a:gd name="connsiteY99" fmla="*/ 2263518 h 4460527"/>
                  <a:gd name="connsiteX100" fmla="*/ 1690183 w 4206653"/>
                  <a:gd name="connsiteY100" fmla="*/ 1966338 h 4460527"/>
                  <a:gd name="connsiteX101" fmla="*/ 1381991 w 4206653"/>
                  <a:gd name="connsiteY101" fmla="*/ 1841604 h 4460527"/>
                  <a:gd name="connsiteX102" fmla="*/ 1095823 w 4206653"/>
                  <a:gd name="connsiteY102" fmla="*/ 1714878 h 4460527"/>
                  <a:gd name="connsiteX103" fmla="*/ 746507 w 4206653"/>
                  <a:gd name="connsiteY103" fmla="*/ 1626415 h 4460527"/>
                  <a:gd name="connsiteX104" fmla="*/ 352873 w 4206653"/>
                  <a:gd name="connsiteY104" fmla="*/ 1726308 h 4460527"/>
                  <a:gd name="connsiteX105" fmla="*/ 113171 w 4206653"/>
                  <a:gd name="connsiteY105" fmla="*/ 1763582 h 4460527"/>
                  <a:gd name="connsiteX106" fmla="*/ 9973 w 4206653"/>
                  <a:gd name="connsiteY106" fmla="*/ 1737738 h 4460527"/>
                  <a:gd name="connsiteX107" fmla="*/ 348516 w 4206653"/>
                  <a:gd name="connsiteY107" fmla="*/ 1643812 h 4460527"/>
                  <a:gd name="connsiteX108" fmla="*/ 653097 w 4206653"/>
                  <a:gd name="connsiteY108" fmla="*/ 1543920 h 4460527"/>
                  <a:gd name="connsiteX109" fmla="*/ 1072963 w 4206653"/>
                  <a:gd name="connsiteY109" fmla="*/ 1612008 h 4460527"/>
                  <a:gd name="connsiteX110" fmla="*/ 1244413 w 4206653"/>
                  <a:gd name="connsiteY110" fmla="*/ 1657728 h 4460527"/>
                  <a:gd name="connsiteX111" fmla="*/ 1205766 w 4206653"/>
                  <a:gd name="connsiteY111" fmla="*/ 1451988 h 4460527"/>
                  <a:gd name="connsiteX112" fmla="*/ 1046313 w 4206653"/>
                  <a:gd name="connsiteY112" fmla="*/ 815409 h 4460527"/>
                  <a:gd name="connsiteX113" fmla="*/ 1221553 w 4206653"/>
                  <a:gd name="connsiteY113" fmla="*/ 1211958 h 4460527"/>
                  <a:gd name="connsiteX0" fmla="*/ 1221553 w 4206653"/>
                  <a:gd name="connsiteY0" fmla="*/ 1211958 h 4460527"/>
                  <a:gd name="connsiteX1" fmla="*/ 1343911 w 4206653"/>
                  <a:gd name="connsiteY1" fmla="*/ 1559828 h 4460527"/>
                  <a:gd name="connsiteX2" fmla="*/ 1553023 w 4206653"/>
                  <a:gd name="connsiteY2" fmla="*/ 1657728 h 4460527"/>
                  <a:gd name="connsiteX3" fmla="*/ 1907353 w 4206653"/>
                  <a:gd name="connsiteY3" fmla="*/ 1680588 h 4460527"/>
                  <a:gd name="connsiteX4" fmla="*/ 2021653 w 4206653"/>
                  <a:gd name="connsiteY4" fmla="*/ 1543428 h 4460527"/>
                  <a:gd name="connsiteX5" fmla="*/ 2124523 w 4206653"/>
                  <a:gd name="connsiteY5" fmla="*/ 1291968 h 4460527"/>
                  <a:gd name="connsiteX6" fmla="*/ 2124523 w 4206653"/>
                  <a:gd name="connsiteY6" fmla="*/ 1120518 h 4460527"/>
                  <a:gd name="connsiteX7" fmla="*/ 2068029 w 4206653"/>
                  <a:gd name="connsiteY7" fmla="*/ 825325 h 4460527"/>
                  <a:gd name="connsiteX8" fmla="*/ 2078803 w 4206653"/>
                  <a:gd name="connsiteY8" fmla="*/ 777618 h 4460527"/>
                  <a:gd name="connsiteX9" fmla="*/ 2170243 w 4206653"/>
                  <a:gd name="connsiteY9" fmla="*/ 1086228 h 4460527"/>
                  <a:gd name="connsiteX10" fmla="*/ 2215963 w 4206653"/>
                  <a:gd name="connsiteY10" fmla="*/ 1269108 h 4460527"/>
                  <a:gd name="connsiteX11" fmla="*/ 2284543 w 4206653"/>
                  <a:gd name="connsiteY11" fmla="*/ 1303398 h 4460527"/>
                  <a:gd name="connsiteX12" fmla="*/ 2330263 w 4206653"/>
                  <a:gd name="connsiteY12" fmla="*/ 1166238 h 4460527"/>
                  <a:gd name="connsiteX13" fmla="*/ 2467423 w 4206653"/>
                  <a:gd name="connsiteY13" fmla="*/ 880488 h 4460527"/>
                  <a:gd name="connsiteX14" fmla="*/ 2558863 w 4206653"/>
                  <a:gd name="connsiteY14" fmla="*/ 640458 h 4460527"/>
                  <a:gd name="connsiteX15" fmla="*/ 2616013 w 4206653"/>
                  <a:gd name="connsiteY15" fmla="*/ 537588 h 4460527"/>
                  <a:gd name="connsiteX16" fmla="*/ 2558863 w 4206653"/>
                  <a:gd name="connsiteY16" fmla="*/ 789048 h 4460527"/>
                  <a:gd name="connsiteX17" fmla="*/ 2444563 w 4206653"/>
                  <a:gd name="connsiteY17" fmla="*/ 1097658 h 4460527"/>
                  <a:gd name="connsiteX18" fmla="*/ 2375983 w 4206653"/>
                  <a:gd name="connsiteY18" fmla="*/ 1406268 h 4460527"/>
                  <a:gd name="connsiteX19" fmla="*/ 2558863 w 4206653"/>
                  <a:gd name="connsiteY19" fmla="*/ 1577718 h 4460527"/>
                  <a:gd name="connsiteX20" fmla="*/ 2878903 w 4206653"/>
                  <a:gd name="connsiteY20" fmla="*/ 1657728 h 4460527"/>
                  <a:gd name="connsiteX21" fmla="*/ 3187513 w 4206653"/>
                  <a:gd name="connsiteY21" fmla="*/ 1657728 h 4460527"/>
                  <a:gd name="connsiteX22" fmla="*/ 3370393 w 4206653"/>
                  <a:gd name="connsiteY22" fmla="*/ 1566288 h 4460527"/>
                  <a:gd name="connsiteX23" fmla="*/ 3488066 w 4206653"/>
                  <a:gd name="connsiteY23" fmla="*/ 1246753 h 4460527"/>
                  <a:gd name="connsiteX24" fmla="*/ 3495138 w 4206653"/>
                  <a:gd name="connsiteY24" fmla="*/ 1115548 h 4460527"/>
                  <a:gd name="connsiteX25" fmla="*/ 3493650 w 4206653"/>
                  <a:gd name="connsiteY25" fmla="*/ 1063976 h 4460527"/>
                  <a:gd name="connsiteX26" fmla="*/ 3450403 w 4206653"/>
                  <a:gd name="connsiteY26" fmla="*/ 777618 h 4460527"/>
                  <a:gd name="connsiteX27" fmla="*/ 3119893 w 4206653"/>
                  <a:gd name="connsiteY27" fmla="*/ 321571 h 4460527"/>
                  <a:gd name="connsiteX28" fmla="*/ 3497351 w 4206653"/>
                  <a:gd name="connsiteY28" fmla="*/ 674883 h 4460527"/>
                  <a:gd name="connsiteX29" fmla="*/ 3759013 w 4206653"/>
                  <a:gd name="connsiteY29" fmla="*/ 571878 h 4460527"/>
                  <a:gd name="connsiteX30" fmla="*/ 3999043 w 4206653"/>
                  <a:gd name="connsiteY30" fmla="*/ 91818 h 4460527"/>
                  <a:gd name="connsiteX31" fmla="*/ 4033333 w 4206653"/>
                  <a:gd name="connsiteY31" fmla="*/ 11808 h 4460527"/>
                  <a:gd name="connsiteX32" fmla="*/ 3984569 w 4206653"/>
                  <a:gd name="connsiteY32" fmla="*/ 247366 h 4460527"/>
                  <a:gd name="connsiteX33" fmla="*/ 3812791 w 4206653"/>
                  <a:gd name="connsiteY33" fmla="*/ 647417 h 4460527"/>
                  <a:gd name="connsiteX34" fmla="*/ 3592906 w 4206653"/>
                  <a:gd name="connsiteY34" fmla="*/ 811408 h 4460527"/>
                  <a:gd name="connsiteX35" fmla="*/ 3604425 w 4206653"/>
                  <a:gd name="connsiteY35" fmla="*/ 999253 h 4460527"/>
                  <a:gd name="connsiteX36" fmla="*/ 3872985 w 4206653"/>
                  <a:gd name="connsiteY36" fmla="*/ 881976 h 4460527"/>
                  <a:gd name="connsiteX37" fmla="*/ 4200754 w 4206653"/>
                  <a:gd name="connsiteY37" fmla="*/ 774136 h 4460527"/>
                  <a:gd name="connsiteX38" fmla="*/ 4064251 w 4206653"/>
                  <a:gd name="connsiteY38" fmla="*/ 847195 h 4460527"/>
                  <a:gd name="connsiteX39" fmla="*/ 3818880 w 4206653"/>
                  <a:gd name="connsiteY39" fmla="*/ 991305 h 4460527"/>
                  <a:gd name="connsiteX40" fmla="*/ 3658531 w 4206653"/>
                  <a:gd name="connsiteY40" fmla="*/ 1093178 h 4460527"/>
                  <a:gd name="connsiteX41" fmla="*/ 3622838 w 4206653"/>
                  <a:gd name="connsiteY41" fmla="*/ 1221401 h 4460527"/>
                  <a:gd name="connsiteX42" fmla="*/ 3577446 w 4206653"/>
                  <a:gd name="connsiteY42" fmla="*/ 1500691 h 4460527"/>
                  <a:gd name="connsiteX43" fmla="*/ 3461833 w 4206653"/>
                  <a:gd name="connsiteY43" fmla="*/ 1726308 h 4460527"/>
                  <a:gd name="connsiteX44" fmla="*/ 3278953 w 4206653"/>
                  <a:gd name="connsiteY44" fmla="*/ 2034918 h 4460527"/>
                  <a:gd name="connsiteX45" fmla="*/ 3233233 w 4206653"/>
                  <a:gd name="connsiteY45" fmla="*/ 2309238 h 4460527"/>
                  <a:gd name="connsiteX46" fmla="*/ 3404683 w 4206653"/>
                  <a:gd name="connsiteY46" fmla="*/ 2457828 h 4460527"/>
                  <a:gd name="connsiteX47" fmla="*/ 3759013 w 4206653"/>
                  <a:gd name="connsiteY47" fmla="*/ 2663568 h 4460527"/>
                  <a:gd name="connsiteX48" fmla="*/ 4079053 w 4206653"/>
                  <a:gd name="connsiteY48" fmla="*/ 2777868 h 4460527"/>
                  <a:gd name="connsiteX49" fmla="*/ 4079053 w 4206653"/>
                  <a:gd name="connsiteY49" fmla="*/ 2880738 h 4460527"/>
                  <a:gd name="connsiteX50" fmla="*/ 3770443 w 4206653"/>
                  <a:gd name="connsiteY50" fmla="*/ 2869308 h 4460527"/>
                  <a:gd name="connsiteX51" fmla="*/ 3404683 w 4206653"/>
                  <a:gd name="connsiteY51" fmla="*/ 2732148 h 4460527"/>
                  <a:gd name="connsiteX52" fmla="*/ 3084643 w 4206653"/>
                  <a:gd name="connsiteY52" fmla="*/ 2663568 h 4460527"/>
                  <a:gd name="connsiteX53" fmla="*/ 2995919 w 4206653"/>
                  <a:gd name="connsiteY53" fmla="*/ 2782832 h 4460527"/>
                  <a:gd name="connsiteX54" fmla="*/ 2832855 w 4206653"/>
                  <a:gd name="connsiteY54" fmla="*/ 2930924 h 4460527"/>
                  <a:gd name="connsiteX55" fmla="*/ 2820111 w 4206653"/>
                  <a:gd name="connsiteY55" fmla="*/ 3026344 h 4460527"/>
                  <a:gd name="connsiteX56" fmla="*/ 2959241 w 4206653"/>
                  <a:gd name="connsiteY56" fmla="*/ 3167976 h 4460527"/>
                  <a:gd name="connsiteX57" fmla="*/ 3176083 w 4206653"/>
                  <a:gd name="connsiteY57" fmla="*/ 3269358 h 4460527"/>
                  <a:gd name="connsiteX58" fmla="*/ 3388239 w 4206653"/>
                  <a:gd name="connsiteY58" fmla="*/ 3442290 h 4460527"/>
                  <a:gd name="connsiteX59" fmla="*/ 3212014 w 4206653"/>
                  <a:gd name="connsiteY59" fmla="*/ 3363782 h 4460527"/>
                  <a:gd name="connsiteX60" fmla="*/ 3004633 w 4206653"/>
                  <a:gd name="connsiteY60" fmla="*/ 3276814 h 4460527"/>
                  <a:gd name="connsiteX61" fmla="*/ 2771676 w 4206653"/>
                  <a:gd name="connsiteY61" fmla="*/ 3166987 h 4460527"/>
                  <a:gd name="connsiteX62" fmla="*/ 2638873 w 4206653"/>
                  <a:gd name="connsiteY62" fmla="*/ 3097908 h 4460527"/>
                  <a:gd name="connsiteX63" fmla="*/ 2570293 w 4206653"/>
                  <a:gd name="connsiteY63" fmla="*/ 3109338 h 4460527"/>
                  <a:gd name="connsiteX64" fmla="*/ 2525557 w 4206653"/>
                  <a:gd name="connsiteY64" fmla="*/ 3326508 h 4460527"/>
                  <a:gd name="connsiteX65" fmla="*/ 2584349 w 4206653"/>
                  <a:gd name="connsiteY65" fmla="*/ 3577470 h 4460527"/>
                  <a:gd name="connsiteX66" fmla="*/ 2663703 w 4206653"/>
                  <a:gd name="connsiteY66" fmla="*/ 3996904 h 4460527"/>
                  <a:gd name="connsiteX67" fmla="*/ 2633113 w 4206653"/>
                  <a:gd name="connsiteY67" fmla="*/ 4192703 h 4460527"/>
                  <a:gd name="connsiteX68" fmla="*/ 2539703 w 4206653"/>
                  <a:gd name="connsiteY68" fmla="*/ 4455574 h 4460527"/>
                  <a:gd name="connsiteX69" fmla="*/ 2595212 w 4206653"/>
                  <a:gd name="connsiteY69" fmla="*/ 3945217 h 4460527"/>
                  <a:gd name="connsiteX70" fmla="*/ 2481240 w 4206653"/>
                  <a:gd name="connsiteY70" fmla="*/ 3566538 h 4460527"/>
                  <a:gd name="connsiteX71" fmla="*/ 2307403 w 4206653"/>
                  <a:gd name="connsiteY71" fmla="*/ 3166488 h 4460527"/>
                  <a:gd name="connsiteX72" fmla="*/ 2261683 w 4206653"/>
                  <a:gd name="connsiteY72" fmla="*/ 3063618 h 4460527"/>
                  <a:gd name="connsiteX73" fmla="*/ 2078803 w 4206653"/>
                  <a:gd name="connsiteY73" fmla="*/ 2949318 h 4460527"/>
                  <a:gd name="connsiteX74" fmla="*/ 1850203 w 4206653"/>
                  <a:gd name="connsiteY74" fmla="*/ 3029328 h 4460527"/>
                  <a:gd name="connsiteX75" fmla="*/ 1415863 w 4206653"/>
                  <a:gd name="connsiteY75" fmla="*/ 3360798 h 4460527"/>
                  <a:gd name="connsiteX76" fmla="*/ 1381573 w 4206653"/>
                  <a:gd name="connsiteY76" fmla="*/ 3680838 h 4460527"/>
                  <a:gd name="connsiteX77" fmla="*/ 1381573 w 4206653"/>
                  <a:gd name="connsiteY77" fmla="*/ 3989448 h 4460527"/>
                  <a:gd name="connsiteX78" fmla="*/ 1290133 w 4206653"/>
                  <a:gd name="connsiteY78" fmla="*/ 4309488 h 4460527"/>
                  <a:gd name="connsiteX79" fmla="*/ 1198693 w 4206653"/>
                  <a:gd name="connsiteY79" fmla="*/ 4298058 h 4460527"/>
                  <a:gd name="connsiteX80" fmla="*/ 1187263 w 4206653"/>
                  <a:gd name="connsiteY80" fmla="*/ 4080888 h 4460527"/>
                  <a:gd name="connsiteX81" fmla="*/ 1198693 w 4206653"/>
                  <a:gd name="connsiteY81" fmla="*/ 3909438 h 4460527"/>
                  <a:gd name="connsiteX82" fmla="*/ 970093 w 4206653"/>
                  <a:gd name="connsiteY82" fmla="*/ 3989448 h 4460527"/>
                  <a:gd name="connsiteX83" fmla="*/ 718633 w 4206653"/>
                  <a:gd name="connsiteY83" fmla="*/ 4069458 h 4460527"/>
                  <a:gd name="connsiteX84" fmla="*/ 741493 w 4206653"/>
                  <a:gd name="connsiteY84" fmla="*/ 3955158 h 4460527"/>
                  <a:gd name="connsiteX85" fmla="*/ 1130113 w 4206653"/>
                  <a:gd name="connsiteY85" fmla="*/ 3795138 h 4460527"/>
                  <a:gd name="connsiteX86" fmla="*/ 1278703 w 4206653"/>
                  <a:gd name="connsiteY86" fmla="*/ 3726558 h 4460527"/>
                  <a:gd name="connsiteX87" fmla="*/ 1221553 w 4206653"/>
                  <a:gd name="connsiteY87" fmla="*/ 3372228 h 4460527"/>
                  <a:gd name="connsiteX88" fmla="*/ 1324423 w 4206653"/>
                  <a:gd name="connsiteY88" fmla="*/ 3120768 h 4460527"/>
                  <a:gd name="connsiteX89" fmla="*/ 1393003 w 4206653"/>
                  <a:gd name="connsiteY89" fmla="*/ 3052188 h 4460527"/>
                  <a:gd name="connsiteX90" fmla="*/ 1084393 w 4206653"/>
                  <a:gd name="connsiteY90" fmla="*/ 3029328 h 4460527"/>
                  <a:gd name="connsiteX91" fmla="*/ 730063 w 4206653"/>
                  <a:gd name="connsiteY91" fmla="*/ 2960748 h 4460527"/>
                  <a:gd name="connsiteX92" fmla="*/ 375733 w 4206653"/>
                  <a:gd name="connsiteY92" fmla="*/ 3132198 h 4460527"/>
                  <a:gd name="connsiteX93" fmla="*/ 421453 w 4206653"/>
                  <a:gd name="connsiteY93" fmla="*/ 3029328 h 4460527"/>
                  <a:gd name="connsiteX94" fmla="*/ 627193 w 4206653"/>
                  <a:gd name="connsiteY94" fmla="*/ 2926458 h 4460527"/>
                  <a:gd name="connsiteX95" fmla="*/ 810073 w 4206653"/>
                  <a:gd name="connsiteY95" fmla="*/ 2755008 h 4460527"/>
                  <a:gd name="connsiteX96" fmla="*/ 1152973 w 4206653"/>
                  <a:gd name="connsiteY96" fmla="*/ 2777868 h 4460527"/>
                  <a:gd name="connsiteX97" fmla="*/ 1531894 w 4206653"/>
                  <a:gd name="connsiteY97" fmla="*/ 2917507 h 4460527"/>
                  <a:gd name="connsiteX98" fmla="*/ 1860559 w 4206653"/>
                  <a:gd name="connsiteY98" fmla="*/ 2766431 h 4460527"/>
                  <a:gd name="connsiteX99" fmla="*/ 1701613 w 4206653"/>
                  <a:gd name="connsiteY99" fmla="*/ 2263518 h 4460527"/>
                  <a:gd name="connsiteX100" fmla="*/ 1690183 w 4206653"/>
                  <a:gd name="connsiteY100" fmla="*/ 1966338 h 4460527"/>
                  <a:gd name="connsiteX101" fmla="*/ 1381991 w 4206653"/>
                  <a:gd name="connsiteY101" fmla="*/ 1841604 h 4460527"/>
                  <a:gd name="connsiteX102" fmla="*/ 1095823 w 4206653"/>
                  <a:gd name="connsiteY102" fmla="*/ 1714878 h 4460527"/>
                  <a:gd name="connsiteX103" fmla="*/ 746507 w 4206653"/>
                  <a:gd name="connsiteY103" fmla="*/ 1626415 h 4460527"/>
                  <a:gd name="connsiteX104" fmla="*/ 352873 w 4206653"/>
                  <a:gd name="connsiteY104" fmla="*/ 1726308 h 4460527"/>
                  <a:gd name="connsiteX105" fmla="*/ 113171 w 4206653"/>
                  <a:gd name="connsiteY105" fmla="*/ 1763582 h 4460527"/>
                  <a:gd name="connsiteX106" fmla="*/ 9973 w 4206653"/>
                  <a:gd name="connsiteY106" fmla="*/ 1737738 h 4460527"/>
                  <a:gd name="connsiteX107" fmla="*/ 348516 w 4206653"/>
                  <a:gd name="connsiteY107" fmla="*/ 1643812 h 4460527"/>
                  <a:gd name="connsiteX108" fmla="*/ 653097 w 4206653"/>
                  <a:gd name="connsiteY108" fmla="*/ 1543920 h 4460527"/>
                  <a:gd name="connsiteX109" fmla="*/ 1072963 w 4206653"/>
                  <a:gd name="connsiteY109" fmla="*/ 1612008 h 4460527"/>
                  <a:gd name="connsiteX110" fmla="*/ 1244413 w 4206653"/>
                  <a:gd name="connsiteY110" fmla="*/ 1657728 h 4460527"/>
                  <a:gd name="connsiteX111" fmla="*/ 1205766 w 4206653"/>
                  <a:gd name="connsiteY111" fmla="*/ 1451988 h 4460527"/>
                  <a:gd name="connsiteX112" fmla="*/ 1046313 w 4206653"/>
                  <a:gd name="connsiteY112" fmla="*/ 815409 h 4460527"/>
                  <a:gd name="connsiteX113" fmla="*/ 1221553 w 4206653"/>
                  <a:gd name="connsiteY113" fmla="*/ 1211958 h 4460527"/>
                  <a:gd name="connsiteX0" fmla="*/ 1221553 w 4206653"/>
                  <a:gd name="connsiteY0" fmla="*/ 1211958 h 4460527"/>
                  <a:gd name="connsiteX1" fmla="*/ 1343911 w 4206653"/>
                  <a:gd name="connsiteY1" fmla="*/ 1559828 h 4460527"/>
                  <a:gd name="connsiteX2" fmla="*/ 1553023 w 4206653"/>
                  <a:gd name="connsiteY2" fmla="*/ 1657728 h 4460527"/>
                  <a:gd name="connsiteX3" fmla="*/ 1907353 w 4206653"/>
                  <a:gd name="connsiteY3" fmla="*/ 1680588 h 4460527"/>
                  <a:gd name="connsiteX4" fmla="*/ 2021653 w 4206653"/>
                  <a:gd name="connsiteY4" fmla="*/ 1543428 h 4460527"/>
                  <a:gd name="connsiteX5" fmla="*/ 2124523 w 4206653"/>
                  <a:gd name="connsiteY5" fmla="*/ 1291968 h 4460527"/>
                  <a:gd name="connsiteX6" fmla="*/ 2124523 w 4206653"/>
                  <a:gd name="connsiteY6" fmla="*/ 1120518 h 4460527"/>
                  <a:gd name="connsiteX7" fmla="*/ 2068029 w 4206653"/>
                  <a:gd name="connsiteY7" fmla="*/ 825325 h 4460527"/>
                  <a:gd name="connsiteX8" fmla="*/ 2078803 w 4206653"/>
                  <a:gd name="connsiteY8" fmla="*/ 777618 h 4460527"/>
                  <a:gd name="connsiteX9" fmla="*/ 2170243 w 4206653"/>
                  <a:gd name="connsiteY9" fmla="*/ 1086228 h 4460527"/>
                  <a:gd name="connsiteX10" fmla="*/ 2215963 w 4206653"/>
                  <a:gd name="connsiteY10" fmla="*/ 1269108 h 4460527"/>
                  <a:gd name="connsiteX11" fmla="*/ 2284543 w 4206653"/>
                  <a:gd name="connsiteY11" fmla="*/ 1303398 h 4460527"/>
                  <a:gd name="connsiteX12" fmla="*/ 2330263 w 4206653"/>
                  <a:gd name="connsiteY12" fmla="*/ 1166238 h 4460527"/>
                  <a:gd name="connsiteX13" fmla="*/ 2467423 w 4206653"/>
                  <a:gd name="connsiteY13" fmla="*/ 880488 h 4460527"/>
                  <a:gd name="connsiteX14" fmla="*/ 2558863 w 4206653"/>
                  <a:gd name="connsiteY14" fmla="*/ 640458 h 4460527"/>
                  <a:gd name="connsiteX15" fmla="*/ 2616013 w 4206653"/>
                  <a:gd name="connsiteY15" fmla="*/ 537588 h 4460527"/>
                  <a:gd name="connsiteX16" fmla="*/ 2558863 w 4206653"/>
                  <a:gd name="connsiteY16" fmla="*/ 789048 h 4460527"/>
                  <a:gd name="connsiteX17" fmla="*/ 2444563 w 4206653"/>
                  <a:gd name="connsiteY17" fmla="*/ 1097658 h 4460527"/>
                  <a:gd name="connsiteX18" fmla="*/ 2375983 w 4206653"/>
                  <a:gd name="connsiteY18" fmla="*/ 1406268 h 4460527"/>
                  <a:gd name="connsiteX19" fmla="*/ 2558863 w 4206653"/>
                  <a:gd name="connsiteY19" fmla="*/ 1577718 h 4460527"/>
                  <a:gd name="connsiteX20" fmla="*/ 2878903 w 4206653"/>
                  <a:gd name="connsiteY20" fmla="*/ 1657728 h 4460527"/>
                  <a:gd name="connsiteX21" fmla="*/ 3187513 w 4206653"/>
                  <a:gd name="connsiteY21" fmla="*/ 1657728 h 4460527"/>
                  <a:gd name="connsiteX22" fmla="*/ 3370393 w 4206653"/>
                  <a:gd name="connsiteY22" fmla="*/ 1566288 h 4460527"/>
                  <a:gd name="connsiteX23" fmla="*/ 3488066 w 4206653"/>
                  <a:gd name="connsiteY23" fmla="*/ 1246753 h 4460527"/>
                  <a:gd name="connsiteX24" fmla="*/ 3495138 w 4206653"/>
                  <a:gd name="connsiteY24" fmla="*/ 1115548 h 4460527"/>
                  <a:gd name="connsiteX25" fmla="*/ 3493650 w 4206653"/>
                  <a:gd name="connsiteY25" fmla="*/ 1063976 h 4460527"/>
                  <a:gd name="connsiteX26" fmla="*/ 3450403 w 4206653"/>
                  <a:gd name="connsiteY26" fmla="*/ 777618 h 4460527"/>
                  <a:gd name="connsiteX27" fmla="*/ 3119893 w 4206653"/>
                  <a:gd name="connsiteY27" fmla="*/ 321571 h 4460527"/>
                  <a:gd name="connsiteX28" fmla="*/ 3497351 w 4206653"/>
                  <a:gd name="connsiteY28" fmla="*/ 674883 h 4460527"/>
                  <a:gd name="connsiteX29" fmla="*/ 3759013 w 4206653"/>
                  <a:gd name="connsiteY29" fmla="*/ 571878 h 4460527"/>
                  <a:gd name="connsiteX30" fmla="*/ 3999043 w 4206653"/>
                  <a:gd name="connsiteY30" fmla="*/ 91818 h 4460527"/>
                  <a:gd name="connsiteX31" fmla="*/ 4033333 w 4206653"/>
                  <a:gd name="connsiteY31" fmla="*/ 11808 h 4460527"/>
                  <a:gd name="connsiteX32" fmla="*/ 3984569 w 4206653"/>
                  <a:gd name="connsiteY32" fmla="*/ 247366 h 4460527"/>
                  <a:gd name="connsiteX33" fmla="*/ 3812791 w 4206653"/>
                  <a:gd name="connsiteY33" fmla="*/ 647417 h 4460527"/>
                  <a:gd name="connsiteX34" fmla="*/ 3592906 w 4206653"/>
                  <a:gd name="connsiteY34" fmla="*/ 811408 h 4460527"/>
                  <a:gd name="connsiteX35" fmla="*/ 3604425 w 4206653"/>
                  <a:gd name="connsiteY35" fmla="*/ 999253 h 4460527"/>
                  <a:gd name="connsiteX36" fmla="*/ 3872985 w 4206653"/>
                  <a:gd name="connsiteY36" fmla="*/ 881976 h 4460527"/>
                  <a:gd name="connsiteX37" fmla="*/ 4200754 w 4206653"/>
                  <a:gd name="connsiteY37" fmla="*/ 774136 h 4460527"/>
                  <a:gd name="connsiteX38" fmla="*/ 4064251 w 4206653"/>
                  <a:gd name="connsiteY38" fmla="*/ 847195 h 4460527"/>
                  <a:gd name="connsiteX39" fmla="*/ 3818880 w 4206653"/>
                  <a:gd name="connsiteY39" fmla="*/ 991305 h 4460527"/>
                  <a:gd name="connsiteX40" fmla="*/ 3658531 w 4206653"/>
                  <a:gd name="connsiteY40" fmla="*/ 1093178 h 4460527"/>
                  <a:gd name="connsiteX41" fmla="*/ 3622838 w 4206653"/>
                  <a:gd name="connsiteY41" fmla="*/ 1221401 h 4460527"/>
                  <a:gd name="connsiteX42" fmla="*/ 3577446 w 4206653"/>
                  <a:gd name="connsiteY42" fmla="*/ 1500691 h 4460527"/>
                  <a:gd name="connsiteX43" fmla="*/ 3461833 w 4206653"/>
                  <a:gd name="connsiteY43" fmla="*/ 1726308 h 4460527"/>
                  <a:gd name="connsiteX44" fmla="*/ 3278953 w 4206653"/>
                  <a:gd name="connsiteY44" fmla="*/ 2034918 h 4460527"/>
                  <a:gd name="connsiteX45" fmla="*/ 3233233 w 4206653"/>
                  <a:gd name="connsiteY45" fmla="*/ 2309238 h 4460527"/>
                  <a:gd name="connsiteX46" fmla="*/ 3404683 w 4206653"/>
                  <a:gd name="connsiteY46" fmla="*/ 2457828 h 4460527"/>
                  <a:gd name="connsiteX47" fmla="*/ 3759013 w 4206653"/>
                  <a:gd name="connsiteY47" fmla="*/ 2663568 h 4460527"/>
                  <a:gd name="connsiteX48" fmla="*/ 4079053 w 4206653"/>
                  <a:gd name="connsiteY48" fmla="*/ 2777868 h 4460527"/>
                  <a:gd name="connsiteX49" fmla="*/ 4079053 w 4206653"/>
                  <a:gd name="connsiteY49" fmla="*/ 2880738 h 4460527"/>
                  <a:gd name="connsiteX50" fmla="*/ 3770443 w 4206653"/>
                  <a:gd name="connsiteY50" fmla="*/ 2869308 h 4460527"/>
                  <a:gd name="connsiteX51" fmla="*/ 3404683 w 4206653"/>
                  <a:gd name="connsiteY51" fmla="*/ 2732148 h 4460527"/>
                  <a:gd name="connsiteX52" fmla="*/ 3084643 w 4206653"/>
                  <a:gd name="connsiteY52" fmla="*/ 2663568 h 4460527"/>
                  <a:gd name="connsiteX53" fmla="*/ 2995919 w 4206653"/>
                  <a:gd name="connsiteY53" fmla="*/ 2782832 h 4460527"/>
                  <a:gd name="connsiteX54" fmla="*/ 2832855 w 4206653"/>
                  <a:gd name="connsiteY54" fmla="*/ 2930924 h 4460527"/>
                  <a:gd name="connsiteX55" fmla="*/ 2820111 w 4206653"/>
                  <a:gd name="connsiteY55" fmla="*/ 3026344 h 4460527"/>
                  <a:gd name="connsiteX56" fmla="*/ 2959241 w 4206653"/>
                  <a:gd name="connsiteY56" fmla="*/ 3167976 h 4460527"/>
                  <a:gd name="connsiteX57" fmla="*/ 3176083 w 4206653"/>
                  <a:gd name="connsiteY57" fmla="*/ 3269358 h 4460527"/>
                  <a:gd name="connsiteX58" fmla="*/ 3388239 w 4206653"/>
                  <a:gd name="connsiteY58" fmla="*/ 3442290 h 4460527"/>
                  <a:gd name="connsiteX59" fmla="*/ 3212014 w 4206653"/>
                  <a:gd name="connsiteY59" fmla="*/ 3363782 h 4460527"/>
                  <a:gd name="connsiteX60" fmla="*/ 3004633 w 4206653"/>
                  <a:gd name="connsiteY60" fmla="*/ 3276814 h 4460527"/>
                  <a:gd name="connsiteX61" fmla="*/ 2771676 w 4206653"/>
                  <a:gd name="connsiteY61" fmla="*/ 3166987 h 4460527"/>
                  <a:gd name="connsiteX62" fmla="*/ 2638873 w 4206653"/>
                  <a:gd name="connsiteY62" fmla="*/ 3097908 h 4460527"/>
                  <a:gd name="connsiteX63" fmla="*/ 2570293 w 4206653"/>
                  <a:gd name="connsiteY63" fmla="*/ 3109338 h 4460527"/>
                  <a:gd name="connsiteX64" fmla="*/ 2525557 w 4206653"/>
                  <a:gd name="connsiteY64" fmla="*/ 3326508 h 4460527"/>
                  <a:gd name="connsiteX65" fmla="*/ 2584349 w 4206653"/>
                  <a:gd name="connsiteY65" fmla="*/ 3577470 h 4460527"/>
                  <a:gd name="connsiteX66" fmla="*/ 2663703 w 4206653"/>
                  <a:gd name="connsiteY66" fmla="*/ 3996904 h 4460527"/>
                  <a:gd name="connsiteX67" fmla="*/ 2633113 w 4206653"/>
                  <a:gd name="connsiteY67" fmla="*/ 4192703 h 4460527"/>
                  <a:gd name="connsiteX68" fmla="*/ 2539703 w 4206653"/>
                  <a:gd name="connsiteY68" fmla="*/ 4455574 h 4460527"/>
                  <a:gd name="connsiteX69" fmla="*/ 2595212 w 4206653"/>
                  <a:gd name="connsiteY69" fmla="*/ 3945217 h 4460527"/>
                  <a:gd name="connsiteX70" fmla="*/ 2481240 w 4206653"/>
                  <a:gd name="connsiteY70" fmla="*/ 3566538 h 4460527"/>
                  <a:gd name="connsiteX71" fmla="*/ 2307403 w 4206653"/>
                  <a:gd name="connsiteY71" fmla="*/ 3166488 h 4460527"/>
                  <a:gd name="connsiteX72" fmla="*/ 2261683 w 4206653"/>
                  <a:gd name="connsiteY72" fmla="*/ 3063618 h 4460527"/>
                  <a:gd name="connsiteX73" fmla="*/ 2078803 w 4206653"/>
                  <a:gd name="connsiteY73" fmla="*/ 2949318 h 4460527"/>
                  <a:gd name="connsiteX74" fmla="*/ 1824299 w 4206653"/>
                  <a:gd name="connsiteY74" fmla="*/ 3002494 h 4460527"/>
                  <a:gd name="connsiteX75" fmla="*/ 1415863 w 4206653"/>
                  <a:gd name="connsiteY75" fmla="*/ 3360798 h 4460527"/>
                  <a:gd name="connsiteX76" fmla="*/ 1381573 w 4206653"/>
                  <a:gd name="connsiteY76" fmla="*/ 3680838 h 4460527"/>
                  <a:gd name="connsiteX77" fmla="*/ 1381573 w 4206653"/>
                  <a:gd name="connsiteY77" fmla="*/ 3989448 h 4460527"/>
                  <a:gd name="connsiteX78" fmla="*/ 1290133 w 4206653"/>
                  <a:gd name="connsiteY78" fmla="*/ 4309488 h 4460527"/>
                  <a:gd name="connsiteX79" fmla="*/ 1198693 w 4206653"/>
                  <a:gd name="connsiteY79" fmla="*/ 4298058 h 4460527"/>
                  <a:gd name="connsiteX80" fmla="*/ 1187263 w 4206653"/>
                  <a:gd name="connsiteY80" fmla="*/ 4080888 h 4460527"/>
                  <a:gd name="connsiteX81" fmla="*/ 1198693 w 4206653"/>
                  <a:gd name="connsiteY81" fmla="*/ 3909438 h 4460527"/>
                  <a:gd name="connsiteX82" fmla="*/ 970093 w 4206653"/>
                  <a:gd name="connsiteY82" fmla="*/ 3989448 h 4460527"/>
                  <a:gd name="connsiteX83" fmla="*/ 718633 w 4206653"/>
                  <a:gd name="connsiteY83" fmla="*/ 4069458 h 4460527"/>
                  <a:gd name="connsiteX84" fmla="*/ 741493 w 4206653"/>
                  <a:gd name="connsiteY84" fmla="*/ 3955158 h 4460527"/>
                  <a:gd name="connsiteX85" fmla="*/ 1130113 w 4206653"/>
                  <a:gd name="connsiteY85" fmla="*/ 3795138 h 4460527"/>
                  <a:gd name="connsiteX86" fmla="*/ 1278703 w 4206653"/>
                  <a:gd name="connsiteY86" fmla="*/ 3726558 h 4460527"/>
                  <a:gd name="connsiteX87" fmla="*/ 1221553 w 4206653"/>
                  <a:gd name="connsiteY87" fmla="*/ 3372228 h 4460527"/>
                  <a:gd name="connsiteX88" fmla="*/ 1324423 w 4206653"/>
                  <a:gd name="connsiteY88" fmla="*/ 3120768 h 4460527"/>
                  <a:gd name="connsiteX89" fmla="*/ 1393003 w 4206653"/>
                  <a:gd name="connsiteY89" fmla="*/ 3052188 h 4460527"/>
                  <a:gd name="connsiteX90" fmla="*/ 1084393 w 4206653"/>
                  <a:gd name="connsiteY90" fmla="*/ 3029328 h 4460527"/>
                  <a:gd name="connsiteX91" fmla="*/ 730063 w 4206653"/>
                  <a:gd name="connsiteY91" fmla="*/ 2960748 h 4460527"/>
                  <a:gd name="connsiteX92" fmla="*/ 375733 w 4206653"/>
                  <a:gd name="connsiteY92" fmla="*/ 3132198 h 4460527"/>
                  <a:gd name="connsiteX93" fmla="*/ 421453 w 4206653"/>
                  <a:gd name="connsiteY93" fmla="*/ 3029328 h 4460527"/>
                  <a:gd name="connsiteX94" fmla="*/ 627193 w 4206653"/>
                  <a:gd name="connsiteY94" fmla="*/ 2926458 h 4460527"/>
                  <a:gd name="connsiteX95" fmla="*/ 810073 w 4206653"/>
                  <a:gd name="connsiteY95" fmla="*/ 2755008 h 4460527"/>
                  <a:gd name="connsiteX96" fmla="*/ 1152973 w 4206653"/>
                  <a:gd name="connsiteY96" fmla="*/ 2777868 h 4460527"/>
                  <a:gd name="connsiteX97" fmla="*/ 1531894 w 4206653"/>
                  <a:gd name="connsiteY97" fmla="*/ 2917507 h 4460527"/>
                  <a:gd name="connsiteX98" fmla="*/ 1860559 w 4206653"/>
                  <a:gd name="connsiteY98" fmla="*/ 2766431 h 4460527"/>
                  <a:gd name="connsiteX99" fmla="*/ 1701613 w 4206653"/>
                  <a:gd name="connsiteY99" fmla="*/ 2263518 h 4460527"/>
                  <a:gd name="connsiteX100" fmla="*/ 1690183 w 4206653"/>
                  <a:gd name="connsiteY100" fmla="*/ 1966338 h 4460527"/>
                  <a:gd name="connsiteX101" fmla="*/ 1381991 w 4206653"/>
                  <a:gd name="connsiteY101" fmla="*/ 1841604 h 4460527"/>
                  <a:gd name="connsiteX102" fmla="*/ 1095823 w 4206653"/>
                  <a:gd name="connsiteY102" fmla="*/ 1714878 h 4460527"/>
                  <a:gd name="connsiteX103" fmla="*/ 746507 w 4206653"/>
                  <a:gd name="connsiteY103" fmla="*/ 1626415 h 4460527"/>
                  <a:gd name="connsiteX104" fmla="*/ 352873 w 4206653"/>
                  <a:gd name="connsiteY104" fmla="*/ 1726308 h 4460527"/>
                  <a:gd name="connsiteX105" fmla="*/ 113171 w 4206653"/>
                  <a:gd name="connsiteY105" fmla="*/ 1763582 h 4460527"/>
                  <a:gd name="connsiteX106" fmla="*/ 9973 w 4206653"/>
                  <a:gd name="connsiteY106" fmla="*/ 1737738 h 4460527"/>
                  <a:gd name="connsiteX107" fmla="*/ 348516 w 4206653"/>
                  <a:gd name="connsiteY107" fmla="*/ 1643812 h 4460527"/>
                  <a:gd name="connsiteX108" fmla="*/ 653097 w 4206653"/>
                  <a:gd name="connsiteY108" fmla="*/ 1543920 h 4460527"/>
                  <a:gd name="connsiteX109" fmla="*/ 1072963 w 4206653"/>
                  <a:gd name="connsiteY109" fmla="*/ 1612008 h 4460527"/>
                  <a:gd name="connsiteX110" fmla="*/ 1244413 w 4206653"/>
                  <a:gd name="connsiteY110" fmla="*/ 1657728 h 4460527"/>
                  <a:gd name="connsiteX111" fmla="*/ 1205766 w 4206653"/>
                  <a:gd name="connsiteY111" fmla="*/ 1451988 h 4460527"/>
                  <a:gd name="connsiteX112" fmla="*/ 1046313 w 4206653"/>
                  <a:gd name="connsiteY112" fmla="*/ 815409 h 4460527"/>
                  <a:gd name="connsiteX113" fmla="*/ 1221553 w 4206653"/>
                  <a:gd name="connsiteY113" fmla="*/ 1211958 h 4460527"/>
                  <a:gd name="connsiteX0" fmla="*/ 1221553 w 4206653"/>
                  <a:gd name="connsiteY0" fmla="*/ 1211958 h 4460527"/>
                  <a:gd name="connsiteX1" fmla="*/ 1343911 w 4206653"/>
                  <a:gd name="connsiteY1" fmla="*/ 1559828 h 4460527"/>
                  <a:gd name="connsiteX2" fmla="*/ 1553023 w 4206653"/>
                  <a:gd name="connsiteY2" fmla="*/ 1657728 h 4460527"/>
                  <a:gd name="connsiteX3" fmla="*/ 1907353 w 4206653"/>
                  <a:gd name="connsiteY3" fmla="*/ 1680588 h 4460527"/>
                  <a:gd name="connsiteX4" fmla="*/ 2021653 w 4206653"/>
                  <a:gd name="connsiteY4" fmla="*/ 1543428 h 4460527"/>
                  <a:gd name="connsiteX5" fmla="*/ 2124523 w 4206653"/>
                  <a:gd name="connsiteY5" fmla="*/ 1291968 h 4460527"/>
                  <a:gd name="connsiteX6" fmla="*/ 2124523 w 4206653"/>
                  <a:gd name="connsiteY6" fmla="*/ 1120518 h 4460527"/>
                  <a:gd name="connsiteX7" fmla="*/ 2068029 w 4206653"/>
                  <a:gd name="connsiteY7" fmla="*/ 825325 h 4460527"/>
                  <a:gd name="connsiteX8" fmla="*/ 2078803 w 4206653"/>
                  <a:gd name="connsiteY8" fmla="*/ 777618 h 4460527"/>
                  <a:gd name="connsiteX9" fmla="*/ 2170243 w 4206653"/>
                  <a:gd name="connsiteY9" fmla="*/ 1086228 h 4460527"/>
                  <a:gd name="connsiteX10" fmla="*/ 2215963 w 4206653"/>
                  <a:gd name="connsiteY10" fmla="*/ 1269108 h 4460527"/>
                  <a:gd name="connsiteX11" fmla="*/ 2284543 w 4206653"/>
                  <a:gd name="connsiteY11" fmla="*/ 1303398 h 4460527"/>
                  <a:gd name="connsiteX12" fmla="*/ 2330263 w 4206653"/>
                  <a:gd name="connsiteY12" fmla="*/ 1166238 h 4460527"/>
                  <a:gd name="connsiteX13" fmla="*/ 2467423 w 4206653"/>
                  <a:gd name="connsiteY13" fmla="*/ 880488 h 4460527"/>
                  <a:gd name="connsiteX14" fmla="*/ 2558863 w 4206653"/>
                  <a:gd name="connsiteY14" fmla="*/ 640458 h 4460527"/>
                  <a:gd name="connsiteX15" fmla="*/ 2616013 w 4206653"/>
                  <a:gd name="connsiteY15" fmla="*/ 537588 h 4460527"/>
                  <a:gd name="connsiteX16" fmla="*/ 2558863 w 4206653"/>
                  <a:gd name="connsiteY16" fmla="*/ 789048 h 4460527"/>
                  <a:gd name="connsiteX17" fmla="*/ 2444563 w 4206653"/>
                  <a:gd name="connsiteY17" fmla="*/ 1097658 h 4460527"/>
                  <a:gd name="connsiteX18" fmla="*/ 2375983 w 4206653"/>
                  <a:gd name="connsiteY18" fmla="*/ 1406268 h 4460527"/>
                  <a:gd name="connsiteX19" fmla="*/ 2558863 w 4206653"/>
                  <a:gd name="connsiteY19" fmla="*/ 1577718 h 4460527"/>
                  <a:gd name="connsiteX20" fmla="*/ 2878903 w 4206653"/>
                  <a:gd name="connsiteY20" fmla="*/ 1657728 h 4460527"/>
                  <a:gd name="connsiteX21" fmla="*/ 3187513 w 4206653"/>
                  <a:gd name="connsiteY21" fmla="*/ 1657728 h 4460527"/>
                  <a:gd name="connsiteX22" fmla="*/ 3370393 w 4206653"/>
                  <a:gd name="connsiteY22" fmla="*/ 1566288 h 4460527"/>
                  <a:gd name="connsiteX23" fmla="*/ 3488066 w 4206653"/>
                  <a:gd name="connsiteY23" fmla="*/ 1246753 h 4460527"/>
                  <a:gd name="connsiteX24" fmla="*/ 3495138 w 4206653"/>
                  <a:gd name="connsiteY24" fmla="*/ 1115548 h 4460527"/>
                  <a:gd name="connsiteX25" fmla="*/ 3493650 w 4206653"/>
                  <a:gd name="connsiteY25" fmla="*/ 1063976 h 4460527"/>
                  <a:gd name="connsiteX26" fmla="*/ 3450403 w 4206653"/>
                  <a:gd name="connsiteY26" fmla="*/ 777618 h 4460527"/>
                  <a:gd name="connsiteX27" fmla="*/ 3119893 w 4206653"/>
                  <a:gd name="connsiteY27" fmla="*/ 321571 h 4460527"/>
                  <a:gd name="connsiteX28" fmla="*/ 3497351 w 4206653"/>
                  <a:gd name="connsiteY28" fmla="*/ 674883 h 4460527"/>
                  <a:gd name="connsiteX29" fmla="*/ 3759013 w 4206653"/>
                  <a:gd name="connsiteY29" fmla="*/ 571878 h 4460527"/>
                  <a:gd name="connsiteX30" fmla="*/ 3999043 w 4206653"/>
                  <a:gd name="connsiteY30" fmla="*/ 91818 h 4460527"/>
                  <a:gd name="connsiteX31" fmla="*/ 4033333 w 4206653"/>
                  <a:gd name="connsiteY31" fmla="*/ 11808 h 4460527"/>
                  <a:gd name="connsiteX32" fmla="*/ 3984569 w 4206653"/>
                  <a:gd name="connsiteY32" fmla="*/ 247366 h 4460527"/>
                  <a:gd name="connsiteX33" fmla="*/ 3812791 w 4206653"/>
                  <a:gd name="connsiteY33" fmla="*/ 647417 h 4460527"/>
                  <a:gd name="connsiteX34" fmla="*/ 3592906 w 4206653"/>
                  <a:gd name="connsiteY34" fmla="*/ 811408 h 4460527"/>
                  <a:gd name="connsiteX35" fmla="*/ 3604425 w 4206653"/>
                  <a:gd name="connsiteY35" fmla="*/ 999253 h 4460527"/>
                  <a:gd name="connsiteX36" fmla="*/ 3872985 w 4206653"/>
                  <a:gd name="connsiteY36" fmla="*/ 881976 h 4460527"/>
                  <a:gd name="connsiteX37" fmla="*/ 4200754 w 4206653"/>
                  <a:gd name="connsiteY37" fmla="*/ 774136 h 4460527"/>
                  <a:gd name="connsiteX38" fmla="*/ 4064251 w 4206653"/>
                  <a:gd name="connsiteY38" fmla="*/ 847195 h 4460527"/>
                  <a:gd name="connsiteX39" fmla="*/ 3818880 w 4206653"/>
                  <a:gd name="connsiteY39" fmla="*/ 991305 h 4460527"/>
                  <a:gd name="connsiteX40" fmla="*/ 3658531 w 4206653"/>
                  <a:gd name="connsiteY40" fmla="*/ 1093178 h 4460527"/>
                  <a:gd name="connsiteX41" fmla="*/ 3622838 w 4206653"/>
                  <a:gd name="connsiteY41" fmla="*/ 1221401 h 4460527"/>
                  <a:gd name="connsiteX42" fmla="*/ 3577446 w 4206653"/>
                  <a:gd name="connsiteY42" fmla="*/ 1500691 h 4460527"/>
                  <a:gd name="connsiteX43" fmla="*/ 3461833 w 4206653"/>
                  <a:gd name="connsiteY43" fmla="*/ 1726308 h 4460527"/>
                  <a:gd name="connsiteX44" fmla="*/ 3278953 w 4206653"/>
                  <a:gd name="connsiteY44" fmla="*/ 2034918 h 4460527"/>
                  <a:gd name="connsiteX45" fmla="*/ 3233233 w 4206653"/>
                  <a:gd name="connsiteY45" fmla="*/ 2309238 h 4460527"/>
                  <a:gd name="connsiteX46" fmla="*/ 3404683 w 4206653"/>
                  <a:gd name="connsiteY46" fmla="*/ 2457828 h 4460527"/>
                  <a:gd name="connsiteX47" fmla="*/ 3759013 w 4206653"/>
                  <a:gd name="connsiteY47" fmla="*/ 2663568 h 4460527"/>
                  <a:gd name="connsiteX48" fmla="*/ 4079053 w 4206653"/>
                  <a:gd name="connsiteY48" fmla="*/ 2777868 h 4460527"/>
                  <a:gd name="connsiteX49" fmla="*/ 4079053 w 4206653"/>
                  <a:gd name="connsiteY49" fmla="*/ 2880738 h 4460527"/>
                  <a:gd name="connsiteX50" fmla="*/ 3770443 w 4206653"/>
                  <a:gd name="connsiteY50" fmla="*/ 2869308 h 4460527"/>
                  <a:gd name="connsiteX51" fmla="*/ 3404683 w 4206653"/>
                  <a:gd name="connsiteY51" fmla="*/ 2732148 h 4460527"/>
                  <a:gd name="connsiteX52" fmla="*/ 3084643 w 4206653"/>
                  <a:gd name="connsiteY52" fmla="*/ 2663568 h 4460527"/>
                  <a:gd name="connsiteX53" fmla="*/ 2995919 w 4206653"/>
                  <a:gd name="connsiteY53" fmla="*/ 2782832 h 4460527"/>
                  <a:gd name="connsiteX54" fmla="*/ 2832855 w 4206653"/>
                  <a:gd name="connsiteY54" fmla="*/ 2930924 h 4460527"/>
                  <a:gd name="connsiteX55" fmla="*/ 2820111 w 4206653"/>
                  <a:gd name="connsiteY55" fmla="*/ 3026344 h 4460527"/>
                  <a:gd name="connsiteX56" fmla="*/ 2959241 w 4206653"/>
                  <a:gd name="connsiteY56" fmla="*/ 3167976 h 4460527"/>
                  <a:gd name="connsiteX57" fmla="*/ 3176083 w 4206653"/>
                  <a:gd name="connsiteY57" fmla="*/ 3269358 h 4460527"/>
                  <a:gd name="connsiteX58" fmla="*/ 3388239 w 4206653"/>
                  <a:gd name="connsiteY58" fmla="*/ 3442290 h 4460527"/>
                  <a:gd name="connsiteX59" fmla="*/ 3212014 w 4206653"/>
                  <a:gd name="connsiteY59" fmla="*/ 3363782 h 4460527"/>
                  <a:gd name="connsiteX60" fmla="*/ 3004633 w 4206653"/>
                  <a:gd name="connsiteY60" fmla="*/ 3276814 h 4460527"/>
                  <a:gd name="connsiteX61" fmla="*/ 2771676 w 4206653"/>
                  <a:gd name="connsiteY61" fmla="*/ 3166987 h 4460527"/>
                  <a:gd name="connsiteX62" fmla="*/ 2638873 w 4206653"/>
                  <a:gd name="connsiteY62" fmla="*/ 3097908 h 4460527"/>
                  <a:gd name="connsiteX63" fmla="*/ 2570293 w 4206653"/>
                  <a:gd name="connsiteY63" fmla="*/ 3109338 h 4460527"/>
                  <a:gd name="connsiteX64" fmla="*/ 2525557 w 4206653"/>
                  <a:gd name="connsiteY64" fmla="*/ 3326508 h 4460527"/>
                  <a:gd name="connsiteX65" fmla="*/ 2584349 w 4206653"/>
                  <a:gd name="connsiteY65" fmla="*/ 3577470 h 4460527"/>
                  <a:gd name="connsiteX66" fmla="*/ 2663703 w 4206653"/>
                  <a:gd name="connsiteY66" fmla="*/ 3996904 h 4460527"/>
                  <a:gd name="connsiteX67" fmla="*/ 2633113 w 4206653"/>
                  <a:gd name="connsiteY67" fmla="*/ 4192703 h 4460527"/>
                  <a:gd name="connsiteX68" fmla="*/ 2539703 w 4206653"/>
                  <a:gd name="connsiteY68" fmla="*/ 4455574 h 4460527"/>
                  <a:gd name="connsiteX69" fmla="*/ 2595212 w 4206653"/>
                  <a:gd name="connsiteY69" fmla="*/ 3945217 h 4460527"/>
                  <a:gd name="connsiteX70" fmla="*/ 2481240 w 4206653"/>
                  <a:gd name="connsiteY70" fmla="*/ 3566538 h 4460527"/>
                  <a:gd name="connsiteX71" fmla="*/ 2307403 w 4206653"/>
                  <a:gd name="connsiteY71" fmla="*/ 3166488 h 4460527"/>
                  <a:gd name="connsiteX72" fmla="*/ 2261683 w 4206653"/>
                  <a:gd name="connsiteY72" fmla="*/ 3063618 h 4460527"/>
                  <a:gd name="connsiteX73" fmla="*/ 2078803 w 4206653"/>
                  <a:gd name="connsiteY73" fmla="*/ 2949318 h 4460527"/>
                  <a:gd name="connsiteX74" fmla="*/ 1824299 w 4206653"/>
                  <a:gd name="connsiteY74" fmla="*/ 3002494 h 4460527"/>
                  <a:gd name="connsiteX75" fmla="*/ 1412162 w 4206653"/>
                  <a:gd name="connsiteY75" fmla="*/ 3235573 h 4460527"/>
                  <a:gd name="connsiteX76" fmla="*/ 1381573 w 4206653"/>
                  <a:gd name="connsiteY76" fmla="*/ 3680838 h 4460527"/>
                  <a:gd name="connsiteX77" fmla="*/ 1381573 w 4206653"/>
                  <a:gd name="connsiteY77" fmla="*/ 3989448 h 4460527"/>
                  <a:gd name="connsiteX78" fmla="*/ 1290133 w 4206653"/>
                  <a:gd name="connsiteY78" fmla="*/ 4309488 h 4460527"/>
                  <a:gd name="connsiteX79" fmla="*/ 1198693 w 4206653"/>
                  <a:gd name="connsiteY79" fmla="*/ 4298058 h 4460527"/>
                  <a:gd name="connsiteX80" fmla="*/ 1187263 w 4206653"/>
                  <a:gd name="connsiteY80" fmla="*/ 4080888 h 4460527"/>
                  <a:gd name="connsiteX81" fmla="*/ 1198693 w 4206653"/>
                  <a:gd name="connsiteY81" fmla="*/ 3909438 h 4460527"/>
                  <a:gd name="connsiteX82" fmla="*/ 970093 w 4206653"/>
                  <a:gd name="connsiteY82" fmla="*/ 3989448 h 4460527"/>
                  <a:gd name="connsiteX83" fmla="*/ 718633 w 4206653"/>
                  <a:gd name="connsiteY83" fmla="*/ 4069458 h 4460527"/>
                  <a:gd name="connsiteX84" fmla="*/ 741493 w 4206653"/>
                  <a:gd name="connsiteY84" fmla="*/ 3955158 h 4460527"/>
                  <a:gd name="connsiteX85" fmla="*/ 1130113 w 4206653"/>
                  <a:gd name="connsiteY85" fmla="*/ 3795138 h 4460527"/>
                  <a:gd name="connsiteX86" fmla="*/ 1278703 w 4206653"/>
                  <a:gd name="connsiteY86" fmla="*/ 3726558 h 4460527"/>
                  <a:gd name="connsiteX87" fmla="*/ 1221553 w 4206653"/>
                  <a:gd name="connsiteY87" fmla="*/ 3372228 h 4460527"/>
                  <a:gd name="connsiteX88" fmla="*/ 1324423 w 4206653"/>
                  <a:gd name="connsiteY88" fmla="*/ 3120768 h 4460527"/>
                  <a:gd name="connsiteX89" fmla="*/ 1393003 w 4206653"/>
                  <a:gd name="connsiteY89" fmla="*/ 3052188 h 4460527"/>
                  <a:gd name="connsiteX90" fmla="*/ 1084393 w 4206653"/>
                  <a:gd name="connsiteY90" fmla="*/ 3029328 h 4460527"/>
                  <a:gd name="connsiteX91" fmla="*/ 730063 w 4206653"/>
                  <a:gd name="connsiteY91" fmla="*/ 2960748 h 4460527"/>
                  <a:gd name="connsiteX92" fmla="*/ 375733 w 4206653"/>
                  <a:gd name="connsiteY92" fmla="*/ 3132198 h 4460527"/>
                  <a:gd name="connsiteX93" fmla="*/ 421453 w 4206653"/>
                  <a:gd name="connsiteY93" fmla="*/ 3029328 h 4460527"/>
                  <a:gd name="connsiteX94" fmla="*/ 627193 w 4206653"/>
                  <a:gd name="connsiteY94" fmla="*/ 2926458 h 4460527"/>
                  <a:gd name="connsiteX95" fmla="*/ 810073 w 4206653"/>
                  <a:gd name="connsiteY95" fmla="*/ 2755008 h 4460527"/>
                  <a:gd name="connsiteX96" fmla="*/ 1152973 w 4206653"/>
                  <a:gd name="connsiteY96" fmla="*/ 2777868 h 4460527"/>
                  <a:gd name="connsiteX97" fmla="*/ 1531894 w 4206653"/>
                  <a:gd name="connsiteY97" fmla="*/ 2917507 h 4460527"/>
                  <a:gd name="connsiteX98" fmla="*/ 1860559 w 4206653"/>
                  <a:gd name="connsiteY98" fmla="*/ 2766431 h 4460527"/>
                  <a:gd name="connsiteX99" fmla="*/ 1701613 w 4206653"/>
                  <a:gd name="connsiteY99" fmla="*/ 2263518 h 4460527"/>
                  <a:gd name="connsiteX100" fmla="*/ 1690183 w 4206653"/>
                  <a:gd name="connsiteY100" fmla="*/ 1966338 h 4460527"/>
                  <a:gd name="connsiteX101" fmla="*/ 1381991 w 4206653"/>
                  <a:gd name="connsiteY101" fmla="*/ 1841604 h 4460527"/>
                  <a:gd name="connsiteX102" fmla="*/ 1095823 w 4206653"/>
                  <a:gd name="connsiteY102" fmla="*/ 1714878 h 4460527"/>
                  <a:gd name="connsiteX103" fmla="*/ 746507 w 4206653"/>
                  <a:gd name="connsiteY103" fmla="*/ 1626415 h 4460527"/>
                  <a:gd name="connsiteX104" fmla="*/ 352873 w 4206653"/>
                  <a:gd name="connsiteY104" fmla="*/ 1726308 h 4460527"/>
                  <a:gd name="connsiteX105" fmla="*/ 113171 w 4206653"/>
                  <a:gd name="connsiteY105" fmla="*/ 1763582 h 4460527"/>
                  <a:gd name="connsiteX106" fmla="*/ 9973 w 4206653"/>
                  <a:gd name="connsiteY106" fmla="*/ 1737738 h 4460527"/>
                  <a:gd name="connsiteX107" fmla="*/ 348516 w 4206653"/>
                  <a:gd name="connsiteY107" fmla="*/ 1643812 h 4460527"/>
                  <a:gd name="connsiteX108" fmla="*/ 653097 w 4206653"/>
                  <a:gd name="connsiteY108" fmla="*/ 1543920 h 4460527"/>
                  <a:gd name="connsiteX109" fmla="*/ 1072963 w 4206653"/>
                  <a:gd name="connsiteY109" fmla="*/ 1612008 h 4460527"/>
                  <a:gd name="connsiteX110" fmla="*/ 1244413 w 4206653"/>
                  <a:gd name="connsiteY110" fmla="*/ 1657728 h 4460527"/>
                  <a:gd name="connsiteX111" fmla="*/ 1205766 w 4206653"/>
                  <a:gd name="connsiteY111" fmla="*/ 1451988 h 4460527"/>
                  <a:gd name="connsiteX112" fmla="*/ 1046313 w 4206653"/>
                  <a:gd name="connsiteY112" fmla="*/ 815409 h 4460527"/>
                  <a:gd name="connsiteX113" fmla="*/ 1221553 w 4206653"/>
                  <a:gd name="connsiteY113" fmla="*/ 1211958 h 4460527"/>
                  <a:gd name="connsiteX0" fmla="*/ 1221553 w 4206653"/>
                  <a:gd name="connsiteY0" fmla="*/ 1211958 h 4460527"/>
                  <a:gd name="connsiteX1" fmla="*/ 1343911 w 4206653"/>
                  <a:gd name="connsiteY1" fmla="*/ 1559828 h 4460527"/>
                  <a:gd name="connsiteX2" fmla="*/ 1553023 w 4206653"/>
                  <a:gd name="connsiteY2" fmla="*/ 1657728 h 4460527"/>
                  <a:gd name="connsiteX3" fmla="*/ 1907353 w 4206653"/>
                  <a:gd name="connsiteY3" fmla="*/ 1680588 h 4460527"/>
                  <a:gd name="connsiteX4" fmla="*/ 2021653 w 4206653"/>
                  <a:gd name="connsiteY4" fmla="*/ 1543428 h 4460527"/>
                  <a:gd name="connsiteX5" fmla="*/ 2124523 w 4206653"/>
                  <a:gd name="connsiteY5" fmla="*/ 1291968 h 4460527"/>
                  <a:gd name="connsiteX6" fmla="*/ 2124523 w 4206653"/>
                  <a:gd name="connsiteY6" fmla="*/ 1120518 h 4460527"/>
                  <a:gd name="connsiteX7" fmla="*/ 2068029 w 4206653"/>
                  <a:gd name="connsiteY7" fmla="*/ 825325 h 4460527"/>
                  <a:gd name="connsiteX8" fmla="*/ 2078803 w 4206653"/>
                  <a:gd name="connsiteY8" fmla="*/ 777618 h 4460527"/>
                  <a:gd name="connsiteX9" fmla="*/ 2170243 w 4206653"/>
                  <a:gd name="connsiteY9" fmla="*/ 1086228 h 4460527"/>
                  <a:gd name="connsiteX10" fmla="*/ 2215963 w 4206653"/>
                  <a:gd name="connsiteY10" fmla="*/ 1269108 h 4460527"/>
                  <a:gd name="connsiteX11" fmla="*/ 2284543 w 4206653"/>
                  <a:gd name="connsiteY11" fmla="*/ 1303398 h 4460527"/>
                  <a:gd name="connsiteX12" fmla="*/ 2330263 w 4206653"/>
                  <a:gd name="connsiteY12" fmla="*/ 1166238 h 4460527"/>
                  <a:gd name="connsiteX13" fmla="*/ 2467423 w 4206653"/>
                  <a:gd name="connsiteY13" fmla="*/ 880488 h 4460527"/>
                  <a:gd name="connsiteX14" fmla="*/ 2558863 w 4206653"/>
                  <a:gd name="connsiteY14" fmla="*/ 640458 h 4460527"/>
                  <a:gd name="connsiteX15" fmla="*/ 2616013 w 4206653"/>
                  <a:gd name="connsiteY15" fmla="*/ 537588 h 4460527"/>
                  <a:gd name="connsiteX16" fmla="*/ 2558863 w 4206653"/>
                  <a:gd name="connsiteY16" fmla="*/ 789048 h 4460527"/>
                  <a:gd name="connsiteX17" fmla="*/ 2444563 w 4206653"/>
                  <a:gd name="connsiteY17" fmla="*/ 1097658 h 4460527"/>
                  <a:gd name="connsiteX18" fmla="*/ 2375983 w 4206653"/>
                  <a:gd name="connsiteY18" fmla="*/ 1406268 h 4460527"/>
                  <a:gd name="connsiteX19" fmla="*/ 2558863 w 4206653"/>
                  <a:gd name="connsiteY19" fmla="*/ 1577718 h 4460527"/>
                  <a:gd name="connsiteX20" fmla="*/ 2878903 w 4206653"/>
                  <a:gd name="connsiteY20" fmla="*/ 1657728 h 4460527"/>
                  <a:gd name="connsiteX21" fmla="*/ 3187513 w 4206653"/>
                  <a:gd name="connsiteY21" fmla="*/ 1657728 h 4460527"/>
                  <a:gd name="connsiteX22" fmla="*/ 3370393 w 4206653"/>
                  <a:gd name="connsiteY22" fmla="*/ 1566288 h 4460527"/>
                  <a:gd name="connsiteX23" fmla="*/ 3488066 w 4206653"/>
                  <a:gd name="connsiteY23" fmla="*/ 1246753 h 4460527"/>
                  <a:gd name="connsiteX24" fmla="*/ 3495138 w 4206653"/>
                  <a:gd name="connsiteY24" fmla="*/ 1115548 h 4460527"/>
                  <a:gd name="connsiteX25" fmla="*/ 3493650 w 4206653"/>
                  <a:gd name="connsiteY25" fmla="*/ 1063976 h 4460527"/>
                  <a:gd name="connsiteX26" fmla="*/ 3450403 w 4206653"/>
                  <a:gd name="connsiteY26" fmla="*/ 777618 h 4460527"/>
                  <a:gd name="connsiteX27" fmla="*/ 3119893 w 4206653"/>
                  <a:gd name="connsiteY27" fmla="*/ 321571 h 4460527"/>
                  <a:gd name="connsiteX28" fmla="*/ 3497351 w 4206653"/>
                  <a:gd name="connsiteY28" fmla="*/ 674883 h 4460527"/>
                  <a:gd name="connsiteX29" fmla="*/ 3759013 w 4206653"/>
                  <a:gd name="connsiteY29" fmla="*/ 571878 h 4460527"/>
                  <a:gd name="connsiteX30" fmla="*/ 3999043 w 4206653"/>
                  <a:gd name="connsiteY30" fmla="*/ 91818 h 4460527"/>
                  <a:gd name="connsiteX31" fmla="*/ 4033333 w 4206653"/>
                  <a:gd name="connsiteY31" fmla="*/ 11808 h 4460527"/>
                  <a:gd name="connsiteX32" fmla="*/ 3984569 w 4206653"/>
                  <a:gd name="connsiteY32" fmla="*/ 247366 h 4460527"/>
                  <a:gd name="connsiteX33" fmla="*/ 3812791 w 4206653"/>
                  <a:gd name="connsiteY33" fmla="*/ 647417 h 4460527"/>
                  <a:gd name="connsiteX34" fmla="*/ 3592906 w 4206653"/>
                  <a:gd name="connsiteY34" fmla="*/ 811408 h 4460527"/>
                  <a:gd name="connsiteX35" fmla="*/ 3604425 w 4206653"/>
                  <a:gd name="connsiteY35" fmla="*/ 999253 h 4460527"/>
                  <a:gd name="connsiteX36" fmla="*/ 3872985 w 4206653"/>
                  <a:gd name="connsiteY36" fmla="*/ 881976 h 4460527"/>
                  <a:gd name="connsiteX37" fmla="*/ 4200754 w 4206653"/>
                  <a:gd name="connsiteY37" fmla="*/ 774136 h 4460527"/>
                  <a:gd name="connsiteX38" fmla="*/ 4064251 w 4206653"/>
                  <a:gd name="connsiteY38" fmla="*/ 847195 h 4460527"/>
                  <a:gd name="connsiteX39" fmla="*/ 3818880 w 4206653"/>
                  <a:gd name="connsiteY39" fmla="*/ 991305 h 4460527"/>
                  <a:gd name="connsiteX40" fmla="*/ 3658531 w 4206653"/>
                  <a:gd name="connsiteY40" fmla="*/ 1093178 h 4460527"/>
                  <a:gd name="connsiteX41" fmla="*/ 3622838 w 4206653"/>
                  <a:gd name="connsiteY41" fmla="*/ 1221401 h 4460527"/>
                  <a:gd name="connsiteX42" fmla="*/ 3577446 w 4206653"/>
                  <a:gd name="connsiteY42" fmla="*/ 1500691 h 4460527"/>
                  <a:gd name="connsiteX43" fmla="*/ 3461833 w 4206653"/>
                  <a:gd name="connsiteY43" fmla="*/ 1726308 h 4460527"/>
                  <a:gd name="connsiteX44" fmla="*/ 3278953 w 4206653"/>
                  <a:gd name="connsiteY44" fmla="*/ 2034918 h 4460527"/>
                  <a:gd name="connsiteX45" fmla="*/ 3233233 w 4206653"/>
                  <a:gd name="connsiteY45" fmla="*/ 2309238 h 4460527"/>
                  <a:gd name="connsiteX46" fmla="*/ 3404683 w 4206653"/>
                  <a:gd name="connsiteY46" fmla="*/ 2457828 h 4460527"/>
                  <a:gd name="connsiteX47" fmla="*/ 3759013 w 4206653"/>
                  <a:gd name="connsiteY47" fmla="*/ 2663568 h 4460527"/>
                  <a:gd name="connsiteX48" fmla="*/ 4079053 w 4206653"/>
                  <a:gd name="connsiteY48" fmla="*/ 2777868 h 4460527"/>
                  <a:gd name="connsiteX49" fmla="*/ 4079053 w 4206653"/>
                  <a:gd name="connsiteY49" fmla="*/ 2880738 h 4460527"/>
                  <a:gd name="connsiteX50" fmla="*/ 3770443 w 4206653"/>
                  <a:gd name="connsiteY50" fmla="*/ 2869308 h 4460527"/>
                  <a:gd name="connsiteX51" fmla="*/ 3404683 w 4206653"/>
                  <a:gd name="connsiteY51" fmla="*/ 2732148 h 4460527"/>
                  <a:gd name="connsiteX52" fmla="*/ 3084643 w 4206653"/>
                  <a:gd name="connsiteY52" fmla="*/ 2663568 h 4460527"/>
                  <a:gd name="connsiteX53" fmla="*/ 2995919 w 4206653"/>
                  <a:gd name="connsiteY53" fmla="*/ 2782832 h 4460527"/>
                  <a:gd name="connsiteX54" fmla="*/ 2832855 w 4206653"/>
                  <a:gd name="connsiteY54" fmla="*/ 2930924 h 4460527"/>
                  <a:gd name="connsiteX55" fmla="*/ 2820111 w 4206653"/>
                  <a:gd name="connsiteY55" fmla="*/ 3026344 h 4460527"/>
                  <a:gd name="connsiteX56" fmla="*/ 2959241 w 4206653"/>
                  <a:gd name="connsiteY56" fmla="*/ 3167976 h 4460527"/>
                  <a:gd name="connsiteX57" fmla="*/ 3176083 w 4206653"/>
                  <a:gd name="connsiteY57" fmla="*/ 3269358 h 4460527"/>
                  <a:gd name="connsiteX58" fmla="*/ 3388239 w 4206653"/>
                  <a:gd name="connsiteY58" fmla="*/ 3442290 h 4460527"/>
                  <a:gd name="connsiteX59" fmla="*/ 3212014 w 4206653"/>
                  <a:gd name="connsiteY59" fmla="*/ 3363782 h 4460527"/>
                  <a:gd name="connsiteX60" fmla="*/ 3004633 w 4206653"/>
                  <a:gd name="connsiteY60" fmla="*/ 3276814 h 4460527"/>
                  <a:gd name="connsiteX61" fmla="*/ 2771676 w 4206653"/>
                  <a:gd name="connsiteY61" fmla="*/ 3166987 h 4460527"/>
                  <a:gd name="connsiteX62" fmla="*/ 2638873 w 4206653"/>
                  <a:gd name="connsiteY62" fmla="*/ 3097908 h 4460527"/>
                  <a:gd name="connsiteX63" fmla="*/ 2570293 w 4206653"/>
                  <a:gd name="connsiteY63" fmla="*/ 3109338 h 4460527"/>
                  <a:gd name="connsiteX64" fmla="*/ 2525557 w 4206653"/>
                  <a:gd name="connsiteY64" fmla="*/ 3326508 h 4460527"/>
                  <a:gd name="connsiteX65" fmla="*/ 2584349 w 4206653"/>
                  <a:gd name="connsiteY65" fmla="*/ 3577470 h 4460527"/>
                  <a:gd name="connsiteX66" fmla="*/ 2663703 w 4206653"/>
                  <a:gd name="connsiteY66" fmla="*/ 3996904 h 4460527"/>
                  <a:gd name="connsiteX67" fmla="*/ 2633113 w 4206653"/>
                  <a:gd name="connsiteY67" fmla="*/ 4192703 h 4460527"/>
                  <a:gd name="connsiteX68" fmla="*/ 2539703 w 4206653"/>
                  <a:gd name="connsiteY68" fmla="*/ 4455574 h 4460527"/>
                  <a:gd name="connsiteX69" fmla="*/ 2595212 w 4206653"/>
                  <a:gd name="connsiteY69" fmla="*/ 3945217 h 4460527"/>
                  <a:gd name="connsiteX70" fmla="*/ 2481240 w 4206653"/>
                  <a:gd name="connsiteY70" fmla="*/ 3566538 h 4460527"/>
                  <a:gd name="connsiteX71" fmla="*/ 2307403 w 4206653"/>
                  <a:gd name="connsiteY71" fmla="*/ 3166488 h 4460527"/>
                  <a:gd name="connsiteX72" fmla="*/ 2261683 w 4206653"/>
                  <a:gd name="connsiteY72" fmla="*/ 3063618 h 4460527"/>
                  <a:gd name="connsiteX73" fmla="*/ 2078803 w 4206653"/>
                  <a:gd name="connsiteY73" fmla="*/ 2949318 h 4460527"/>
                  <a:gd name="connsiteX74" fmla="*/ 1824299 w 4206653"/>
                  <a:gd name="connsiteY74" fmla="*/ 3002494 h 4460527"/>
                  <a:gd name="connsiteX75" fmla="*/ 1412162 w 4206653"/>
                  <a:gd name="connsiteY75" fmla="*/ 3235573 h 4460527"/>
                  <a:gd name="connsiteX76" fmla="*/ 1381573 w 4206653"/>
                  <a:gd name="connsiteY76" fmla="*/ 3680838 h 4460527"/>
                  <a:gd name="connsiteX77" fmla="*/ 1381573 w 4206653"/>
                  <a:gd name="connsiteY77" fmla="*/ 3989448 h 4460527"/>
                  <a:gd name="connsiteX78" fmla="*/ 1290133 w 4206653"/>
                  <a:gd name="connsiteY78" fmla="*/ 4309488 h 4460527"/>
                  <a:gd name="connsiteX79" fmla="*/ 1198693 w 4206653"/>
                  <a:gd name="connsiteY79" fmla="*/ 4298058 h 4460527"/>
                  <a:gd name="connsiteX80" fmla="*/ 1187263 w 4206653"/>
                  <a:gd name="connsiteY80" fmla="*/ 4080888 h 4460527"/>
                  <a:gd name="connsiteX81" fmla="*/ 1198693 w 4206653"/>
                  <a:gd name="connsiteY81" fmla="*/ 3909438 h 4460527"/>
                  <a:gd name="connsiteX82" fmla="*/ 970093 w 4206653"/>
                  <a:gd name="connsiteY82" fmla="*/ 3989448 h 4460527"/>
                  <a:gd name="connsiteX83" fmla="*/ 718633 w 4206653"/>
                  <a:gd name="connsiteY83" fmla="*/ 4069458 h 4460527"/>
                  <a:gd name="connsiteX84" fmla="*/ 741493 w 4206653"/>
                  <a:gd name="connsiteY84" fmla="*/ 3955158 h 4460527"/>
                  <a:gd name="connsiteX85" fmla="*/ 1130113 w 4206653"/>
                  <a:gd name="connsiteY85" fmla="*/ 3795138 h 4460527"/>
                  <a:gd name="connsiteX86" fmla="*/ 1278703 w 4206653"/>
                  <a:gd name="connsiteY86" fmla="*/ 3726558 h 4460527"/>
                  <a:gd name="connsiteX87" fmla="*/ 1221553 w 4206653"/>
                  <a:gd name="connsiteY87" fmla="*/ 3372228 h 4460527"/>
                  <a:gd name="connsiteX88" fmla="*/ 1324423 w 4206653"/>
                  <a:gd name="connsiteY88" fmla="*/ 3120768 h 4460527"/>
                  <a:gd name="connsiteX89" fmla="*/ 1393003 w 4206653"/>
                  <a:gd name="connsiteY89" fmla="*/ 3052188 h 4460527"/>
                  <a:gd name="connsiteX90" fmla="*/ 1084393 w 4206653"/>
                  <a:gd name="connsiteY90" fmla="*/ 3029328 h 4460527"/>
                  <a:gd name="connsiteX91" fmla="*/ 730063 w 4206653"/>
                  <a:gd name="connsiteY91" fmla="*/ 2960748 h 4460527"/>
                  <a:gd name="connsiteX92" fmla="*/ 375733 w 4206653"/>
                  <a:gd name="connsiteY92" fmla="*/ 3132198 h 4460527"/>
                  <a:gd name="connsiteX93" fmla="*/ 421453 w 4206653"/>
                  <a:gd name="connsiteY93" fmla="*/ 3029328 h 4460527"/>
                  <a:gd name="connsiteX94" fmla="*/ 627193 w 4206653"/>
                  <a:gd name="connsiteY94" fmla="*/ 2926458 h 4460527"/>
                  <a:gd name="connsiteX95" fmla="*/ 810073 w 4206653"/>
                  <a:gd name="connsiteY95" fmla="*/ 2755008 h 4460527"/>
                  <a:gd name="connsiteX96" fmla="*/ 1149272 w 4206653"/>
                  <a:gd name="connsiteY96" fmla="*/ 2889676 h 4460527"/>
                  <a:gd name="connsiteX97" fmla="*/ 1531894 w 4206653"/>
                  <a:gd name="connsiteY97" fmla="*/ 2917507 h 4460527"/>
                  <a:gd name="connsiteX98" fmla="*/ 1860559 w 4206653"/>
                  <a:gd name="connsiteY98" fmla="*/ 2766431 h 4460527"/>
                  <a:gd name="connsiteX99" fmla="*/ 1701613 w 4206653"/>
                  <a:gd name="connsiteY99" fmla="*/ 2263518 h 4460527"/>
                  <a:gd name="connsiteX100" fmla="*/ 1690183 w 4206653"/>
                  <a:gd name="connsiteY100" fmla="*/ 1966338 h 4460527"/>
                  <a:gd name="connsiteX101" fmla="*/ 1381991 w 4206653"/>
                  <a:gd name="connsiteY101" fmla="*/ 1841604 h 4460527"/>
                  <a:gd name="connsiteX102" fmla="*/ 1095823 w 4206653"/>
                  <a:gd name="connsiteY102" fmla="*/ 1714878 h 4460527"/>
                  <a:gd name="connsiteX103" fmla="*/ 746507 w 4206653"/>
                  <a:gd name="connsiteY103" fmla="*/ 1626415 h 4460527"/>
                  <a:gd name="connsiteX104" fmla="*/ 352873 w 4206653"/>
                  <a:gd name="connsiteY104" fmla="*/ 1726308 h 4460527"/>
                  <a:gd name="connsiteX105" fmla="*/ 113171 w 4206653"/>
                  <a:gd name="connsiteY105" fmla="*/ 1763582 h 4460527"/>
                  <a:gd name="connsiteX106" fmla="*/ 9973 w 4206653"/>
                  <a:gd name="connsiteY106" fmla="*/ 1737738 h 4460527"/>
                  <a:gd name="connsiteX107" fmla="*/ 348516 w 4206653"/>
                  <a:gd name="connsiteY107" fmla="*/ 1643812 h 4460527"/>
                  <a:gd name="connsiteX108" fmla="*/ 653097 w 4206653"/>
                  <a:gd name="connsiteY108" fmla="*/ 1543920 h 4460527"/>
                  <a:gd name="connsiteX109" fmla="*/ 1072963 w 4206653"/>
                  <a:gd name="connsiteY109" fmla="*/ 1612008 h 4460527"/>
                  <a:gd name="connsiteX110" fmla="*/ 1244413 w 4206653"/>
                  <a:gd name="connsiteY110" fmla="*/ 1657728 h 4460527"/>
                  <a:gd name="connsiteX111" fmla="*/ 1205766 w 4206653"/>
                  <a:gd name="connsiteY111" fmla="*/ 1451988 h 4460527"/>
                  <a:gd name="connsiteX112" fmla="*/ 1046313 w 4206653"/>
                  <a:gd name="connsiteY112" fmla="*/ 815409 h 4460527"/>
                  <a:gd name="connsiteX113" fmla="*/ 1221553 w 4206653"/>
                  <a:gd name="connsiteY113" fmla="*/ 1211958 h 4460527"/>
                  <a:gd name="connsiteX0" fmla="*/ 1221553 w 4206653"/>
                  <a:gd name="connsiteY0" fmla="*/ 1211958 h 4460527"/>
                  <a:gd name="connsiteX1" fmla="*/ 1343911 w 4206653"/>
                  <a:gd name="connsiteY1" fmla="*/ 1559828 h 4460527"/>
                  <a:gd name="connsiteX2" fmla="*/ 1553023 w 4206653"/>
                  <a:gd name="connsiteY2" fmla="*/ 1657728 h 4460527"/>
                  <a:gd name="connsiteX3" fmla="*/ 1907353 w 4206653"/>
                  <a:gd name="connsiteY3" fmla="*/ 1680588 h 4460527"/>
                  <a:gd name="connsiteX4" fmla="*/ 2021653 w 4206653"/>
                  <a:gd name="connsiteY4" fmla="*/ 1543428 h 4460527"/>
                  <a:gd name="connsiteX5" fmla="*/ 2124523 w 4206653"/>
                  <a:gd name="connsiteY5" fmla="*/ 1291968 h 4460527"/>
                  <a:gd name="connsiteX6" fmla="*/ 2124523 w 4206653"/>
                  <a:gd name="connsiteY6" fmla="*/ 1120518 h 4460527"/>
                  <a:gd name="connsiteX7" fmla="*/ 2068029 w 4206653"/>
                  <a:gd name="connsiteY7" fmla="*/ 825325 h 4460527"/>
                  <a:gd name="connsiteX8" fmla="*/ 2078803 w 4206653"/>
                  <a:gd name="connsiteY8" fmla="*/ 777618 h 4460527"/>
                  <a:gd name="connsiteX9" fmla="*/ 2170243 w 4206653"/>
                  <a:gd name="connsiteY9" fmla="*/ 1086228 h 4460527"/>
                  <a:gd name="connsiteX10" fmla="*/ 2215963 w 4206653"/>
                  <a:gd name="connsiteY10" fmla="*/ 1269108 h 4460527"/>
                  <a:gd name="connsiteX11" fmla="*/ 2284543 w 4206653"/>
                  <a:gd name="connsiteY11" fmla="*/ 1303398 h 4460527"/>
                  <a:gd name="connsiteX12" fmla="*/ 2330263 w 4206653"/>
                  <a:gd name="connsiteY12" fmla="*/ 1166238 h 4460527"/>
                  <a:gd name="connsiteX13" fmla="*/ 2467423 w 4206653"/>
                  <a:gd name="connsiteY13" fmla="*/ 880488 h 4460527"/>
                  <a:gd name="connsiteX14" fmla="*/ 2558863 w 4206653"/>
                  <a:gd name="connsiteY14" fmla="*/ 640458 h 4460527"/>
                  <a:gd name="connsiteX15" fmla="*/ 2616013 w 4206653"/>
                  <a:gd name="connsiteY15" fmla="*/ 537588 h 4460527"/>
                  <a:gd name="connsiteX16" fmla="*/ 2558863 w 4206653"/>
                  <a:gd name="connsiteY16" fmla="*/ 789048 h 4460527"/>
                  <a:gd name="connsiteX17" fmla="*/ 2444563 w 4206653"/>
                  <a:gd name="connsiteY17" fmla="*/ 1097658 h 4460527"/>
                  <a:gd name="connsiteX18" fmla="*/ 2375983 w 4206653"/>
                  <a:gd name="connsiteY18" fmla="*/ 1406268 h 4460527"/>
                  <a:gd name="connsiteX19" fmla="*/ 2558863 w 4206653"/>
                  <a:gd name="connsiteY19" fmla="*/ 1577718 h 4460527"/>
                  <a:gd name="connsiteX20" fmla="*/ 2878903 w 4206653"/>
                  <a:gd name="connsiteY20" fmla="*/ 1657728 h 4460527"/>
                  <a:gd name="connsiteX21" fmla="*/ 3187513 w 4206653"/>
                  <a:gd name="connsiteY21" fmla="*/ 1657728 h 4460527"/>
                  <a:gd name="connsiteX22" fmla="*/ 3370393 w 4206653"/>
                  <a:gd name="connsiteY22" fmla="*/ 1566288 h 4460527"/>
                  <a:gd name="connsiteX23" fmla="*/ 3488066 w 4206653"/>
                  <a:gd name="connsiteY23" fmla="*/ 1246753 h 4460527"/>
                  <a:gd name="connsiteX24" fmla="*/ 3495138 w 4206653"/>
                  <a:gd name="connsiteY24" fmla="*/ 1115548 h 4460527"/>
                  <a:gd name="connsiteX25" fmla="*/ 3493650 w 4206653"/>
                  <a:gd name="connsiteY25" fmla="*/ 1063976 h 4460527"/>
                  <a:gd name="connsiteX26" fmla="*/ 3450403 w 4206653"/>
                  <a:gd name="connsiteY26" fmla="*/ 777618 h 4460527"/>
                  <a:gd name="connsiteX27" fmla="*/ 3119893 w 4206653"/>
                  <a:gd name="connsiteY27" fmla="*/ 321571 h 4460527"/>
                  <a:gd name="connsiteX28" fmla="*/ 3497351 w 4206653"/>
                  <a:gd name="connsiteY28" fmla="*/ 674883 h 4460527"/>
                  <a:gd name="connsiteX29" fmla="*/ 3759013 w 4206653"/>
                  <a:gd name="connsiteY29" fmla="*/ 571878 h 4460527"/>
                  <a:gd name="connsiteX30" fmla="*/ 3999043 w 4206653"/>
                  <a:gd name="connsiteY30" fmla="*/ 91818 h 4460527"/>
                  <a:gd name="connsiteX31" fmla="*/ 4033333 w 4206653"/>
                  <a:gd name="connsiteY31" fmla="*/ 11808 h 4460527"/>
                  <a:gd name="connsiteX32" fmla="*/ 3984569 w 4206653"/>
                  <a:gd name="connsiteY32" fmla="*/ 247366 h 4460527"/>
                  <a:gd name="connsiteX33" fmla="*/ 3812791 w 4206653"/>
                  <a:gd name="connsiteY33" fmla="*/ 647417 h 4460527"/>
                  <a:gd name="connsiteX34" fmla="*/ 3592906 w 4206653"/>
                  <a:gd name="connsiteY34" fmla="*/ 811408 h 4460527"/>
                  <a:gd name="connsiteX35" fmla="*/ 3604425 w 4206653"/>
                  <a:gd name="connsiteY35" fmla="*/ 999253 h 4460527"/>
                  <a:gd name="connsiteX36" fmla="*/ 3872985 w 4206653"/>
                  <a:gd name="connsiteY36" fmla="*/ 881976 h 4460527"/>
                  <a:gd name="connsiteX37" fmla="*/ 4200754 w 4206653"/>
                  <a:gd name="connsiteY37" fmla="*/ 774136 h 4460527"/>
                  <a:gd name="connsiteX38" fmla="*/ 4064251 w 4206653"/>
                  <a:gd name="connsiteY38" fmla="*/ 847195 h 4460527"/>
                  <a:gd name="connsiteX39" fmla="*/ 3818880 w 4206653"/>
                  <a:gd name="connsiteY39" fmla="*/ 991305 h 4460527"/>
                  <a:gd name="connsiteX40" fmla="*/ 3658531 w 4206653"/>
                  <a:gd name="connsiteY40" fmla="*/ 1093178 h 4460527"/>
                  <a:gd name="connsiteX41" fmla="*/ 3622838 w 4206653"/>
                  <a:gd name="connsiteY41" fmla="*/ 1221401 h 4460527"/>
                  <a:gd name="connsiteX42" fmla="*/ 3577446 w 4206653"/>
                  <a:gd name="connsiteY42" fmla="*/ 1500691 h 4460527"/>
                  <a:gd name="connsiteX43" fmla="*/ 3461833 w 4206653"/>
                  <a:gd name="connsiteY43" fmla="*/ 1726308 h 4460527"/>
                  <a:gd name="connsiteX44" fmla="*/ 3278953 w 4206653"/>
                  <a:gd name="connsiteY44" fmla="*/ 2034918 h 4460527"/>
                  <a:gd name="connsiteX45" fmla="*/ 3233233 w 4206653"/>
                  <a:gd name="connsiteY45" fmla="*/ 2309238 h 4460527"/>
                  <a:gd name="connsiteX46" fmla="*/ 3404683 w 4206653"/>
                  <a:gd name="connsiteY46" fmla="*/ 2457828 h 4460527"/>
                  <a:gd name="connsiteX47" fmla="*/ 3759013 w 4206653"/>
                  <a:gd name="connsiteY47" fmla="*/ 2663568 h 4460527"/>
                  <a:gd name="connsiteX48" fmla="*/ 4079053 w 4206653"/>
                  <a:gd name="connsiteY48" fmla="*/ 2777868 h 4460527"/>
                  <a:gd name="connsiteX49" fmla="*/ 4079053 w 4206653"/>
                  <a:gd name="connsiteY49" fmla="*/ 2880738 h 4460527"/>
                  <a:gd name="connsiteX50" fmla="*/ 3770443 w 4206653"/>
                  <a:gd name="connsiteY50" fmla="*/ 2869308 h 4460527"/>
                  <a:gd name="connsiteX51" fmla="*/ 3404683 w 4206653"/>
                  <a:gd name="connsiteY51" fmla="*/ 2732148 h 4460527"/>
                  <a:gd name="connsiteX52" fmla="*/ 3084643 w 4206653"/>
                  <a:gd name="connsiteY52" fmla="*/ 2663568 h 4460527"/>
                  <a:gd name="connsiteX53" fmla="*/ 2995919 w 4206653"/>
                  <a:gd name="connsiteY53" fmla="*/ 2782832 h 4460527"/>
                  <a:gd name="connsiteX54" fmla="*/ 2832855 w 4206653"/>
                  <a:gd name="connsiteY54" fmla="*/ 2930924 h 4460527"/>
                  <a:gd name="connsiteX55" fmla="*/ 2820111 w 4206653"/>
                  <a:gd name="connsiteY55" fmla="*/ 3026344 h 4460527"/>
                  <a:gd name="connsiteX56" fmla="*/ 2959241 w 4206653"/>
                  <a:gd name="connsiteY56" fmla="*/ 3167976 h 4460527"/>
                  <a:gd name="connsiteX57" fmla="*/ 3176083 w 4206653"/>
                  <a:gd name="connsiteY57" fmla="*/ 3269358 h 4460527"/>
                  <a:gd name="connsiteX58" fmla="*/ 3388239 w 4206653"/>
                  <a:gd name="connsiteY58" fmla="*/ 3442290 h 4460527"/>
                  <a:gd name="connsiteX59" fmla="*/ 3212014 w 4206653"/>
                  <a:gd name="connsiteY59" fmla="*/ 3363782 h 4460527"/>
                  <a:gd name="connsiteX60" fmla="*/ 3004633 w 4206653"/>
                  <a:gd name="connsiteY60" fmla="*/ 3276814 h 4460527"/>
                  <a:gd name="connsiteX61" fmla="*/ 2771676 w 4206653"/>
                  <a:gd name="connsiteY61" fmla="*/ 3166987 h 4460527"/>
                  <a:gd name="connsiteX62" fmla="*/ 2638873 w 4206653"/>
                  <a:gd name="connsiteY62" fmla="*/ 3097908 h 4460527"/>
                  <a:gd name="connsiteX63" fmla="*/ 2570293 w 4206653"/>
                  <a:gd name="connsiteY63" fmla="*/ 3109338 h 4460527"/>
                  <a:gd name="connsiteX64" fmla="*/ 2525557 w 4206653"/>
                  <a:gd name="connsiteY64" fmla="*/ 3326508 h 4460527"/>
                  <a:gd name="connsiteX65" fmla="*/ 2584349 w 4206653"/>
                  <a:gd name="connsiteY65" fmla="*/ 3577470 h 4460527"/>
                  <a:gd name="connsiteX66" fmla="*/ 2663703 w 4206653"/>
                  <a:gd name="connsiteY66" fmla="*/ 3996904 h 4460527"/>
                  <a:gd name="connsiteX67" fmla="*/ 2633113 w 4206653"/>
                  <a:gd name="connsiteY67" fmla="*/ 4192703 h 4460527"/>
                  <a:gd name="connsiteX68" fmla="*/ 2539703 w 4206653"/>
                  <a:gd name="connsiteY68" fmla="*/ 4455574 h 4460527"/>
                  <a:gd name="connsiteX69" fmla="*/ 2595212 w 4206653"/>
                  <a:gd name="connsiteY69" fmla="*/ 3945217 h 4460527"/>
                  <a:gd name="connsiteX70" fmla="*/ 2481240 w 4206653"/>
                  <a:gd name="connsiteY70" fmla="*/ 3566538 h 4460527"/>
                  <a:gd name="connsiteX71" fmla="*/ 2307403 w 4206653"/>
                  <a:gd name="connsiteY71" fmla="*/ 3166488 h 4460527"/>
                  <a:gd name="connsiteX72" fmla="*/ 2261683 w 4206653"/>
                  <a:gd name="connsiteY72" fmla="*/ 3063618 h 4460527"/>
                  <a:gd name="connsiteX73" fmla="*/ 2078803 w 4206653"/>
                  <a:gd name="connsiteY73" fmla="*/ 2949318 h 4460527"/>
                  <a:gd name="connsiteX74" fmla="*/ 1824299 w 4206653"/>
                  <a:gd name="connsiteY74" fmla="*/ 3002494 h 4460527"/>
                  <a:gd name="connsiteX75" fmla="*/ 1412162 w 4206653"/>
                  <a:gd name="connsiteY75" fmla="*/ 3235573 h 4460527"/>
                  <a:gd name="connsiteX76" fmla="*/ 1381573 w 4206653"/>
                  <a:gd name="connsiteY76" fmla="*/ 3680838 h 4460527"/>
                  <a:gd name="connsiteX77" fmla="*/ 1381573 w 4206653"/>
                  <a:gd name="connsiteY77" fmla="*/ 3989448 h 4460527"/>
                  <a:gd name="connsiteX78" fmla="*/ 1290133 w 4206653"/>
                  <a:gd name="connsiteY78" fmla="*/ 4309488 h 4460527"/>
                  <a:gd name="connsiteX79" fmla="*/ 1198693 w 4206653"/>
                  <a:gd name="connsiteY79" fmla="*/ 4298058 h 4460527"/>
                  <a:gd name="connsiteX80" fmla="*/ 1187263 w 4206653"/>
                  <a:gd name="connsiteY80" fmla="*/ 4080888 h 4460527"/>
                  <a:gd name="connsiteX81" fmla="*/ 1198693 w 4206653"/>
                  <a:gd name="connsiteY81" fmla="*/ 3909438 h 4460527"/>
                  <a:gd name="connsiteX82" fmla="*/ 970093 w 4206653"/>
                  <a:gd name="connsiteY82" fmla="*/ 3989448 h 4460527"/>
                  <a:gd name="connsiteX83" fmla="*/ 718633 w 4206653"/>
                  <a:gd name="connsiteY83" fmla="*/ 4069458 h 4460527"/>
                  <a:gd name="connsiteX84" fmla="*/ 741493 w 4206653"/>
                  <a:gd name="connsiteY84" fmla="*/ 3955158 h 4460527"/>
                  <a:gd name="connsiteX85" fmla="*/ 1130113 w 4206653"/>
                  <a:gd name="connsiteY85" fmla="*/ 3795138 h 4460527"/>
                  <a:gd name="connsiteX86" fmla="*/ 1278703 w 4206653"/>
                  <a:gd name="connsiteY86" fmla="*/ 3726558 h 4460527"/>
                  <a:gd name="connsiteX87" fmla="*/ 1221553 w 4206653"/>
                  <a:gd name="connsiteY87" fmla="*/ 3372228 h 4460527"/>
                  <a:gd name="connsiteX88" fmla="*/ 1324423 w 4206653"/>
                  <a:gd name="connsiteY88" fmla="*/ 3120768 h 4460527"/>
                  <a:gd name="connsiteX89" fmla="*/ 1393003 w 4206653"/>
                  <a:gd name="connsiteY89" fmla="*/ 3052188 h 4460527"/>
                  <a:gd name="connsiteX90" fmla="*/ 1084393 w 4206653"/>
                  <a:gd name="connsiteY90" fmla="*/ 3029328 h 4460527"/>
                  <a:gd name="connsiteX91" fmla="*/ 730063 w 4206653"/>
                  <a:gd name="connsiteY91" fmla="*/ 2960748 h 4460527"/>
                  <a:gd name="connsiteX92" fmla="*/ 375733 w 4206653"/>
                  <a:gd name="connsiteY92" fmla="*/ 3132198 h 4460527"/>
                  <a:gd name="connsiteX93" fmla="*/ 421453 w 4206653"/>
                  <a:gd name="connsiteY93" fmla="*/ 3029328 h 4460527"/>
                  <a:gd name="connsiteX94" fmla="*/ 627193 w 4206653"/>
                  <a:gd name="connsiteY94" fmla="*/ 2926458 h 4460527"/>
                  <a:gd name="connsiteX95" fmla="*/ 854480 w 4206653"/>
                  <a:gd name="connsiteY95" fmla="*/ 2889178 h 4460527"/>
                  <a:gd name="connsiteX96" fmla="*/ 1149272 w 4206653"/>
                  <a:gd name="connsiteY96" fmla="*/ 2889676 h 4460527"/>
                  <a:gd name="connsiteX97" fmla="*/ 1531894 w 4206653"/>
                  <a:gd name="connsiteY97" fmla="*/ 2917507 h 4460527"/>
                  <a:gd name="connsiteX98" fmla="*/ 1860559 w 4206653"/>
                  <a:gd name="connsiteY98" fmla="*/ 2766431 h 4460527"/>
                  <a:gd name="connsiteX99" fmla="*/ 1701613 w 4206653"/>
                  <a:gd name="connsiteY99" fmla="*/ 2263518 h 4460527"/>
                  <a:gd name="connsiteX100" fmla="*/ 1690183 w 4206653"/>
                  <a:gd name="connsiteY100" fmla="*/ 1966338 h 4460527"/>
                  <a:gd name="connsiteX101" fmla="*/ 1381991 w 4206653"/>
                  <a:gd name="connsiteY101" fmla="*/ 1841604 h 4460527"/>
                  <a:gd name="connsiteX102" fmla="*/ 1095823 w 4206653"/>
                  <a:gd name="connsiteY102" fmla="*/ 1714878 h 4460527"/>
                  <a:gd name="connsiteX103" fmla="*/ 746507 w 4206653"/>
                  <a:gd name="connsiteY103" fmla="*/ 1626415 h 4460527"/>
                  <a:gd name="connsiteX104" fmla="*/ 352873 w 4206653"/>
                  <a:gd name="connsiteY104" fmla="*/ 1726308 h 4460527"/>
                  <a:gd name="connsiteX105" fmla="*/ 113171 w 4206653"/>
                  <a:gd name="connsiteY105" fmla="*/ 1763582 h 4460527"/>
                  <a:gd name="connsiteX106" fmla="*/ 9973 w 4206653"/>
                  <a:gd name="connsiteY106" fmla="*/ 1737738 h 4460527"/>
                  <a:gd name="connsiteX107" fmla="*/ 348516 w 4206653"/>
                  <a:gd name="connsiteY107" fmla="*/ 1643812 h 4460527"/>
                  <a:gd name="connsiteX108" fmla="*/ 653097 w 4206653"/>
                  <a:gd name="connsiteY108" fmla="*/ 1543920 h 4460527"/>
                  <a:gd name="connsiteX109" fmla="*/ 1072963 w 4206653"/>
                  <a:gd name="connsiteY109" fmla="*/ 1612008 h 4460527"/>
                  <a:gd name="connsiteX110" fmla="*/ 1244413 w 4206653"/>
                  <a:gd name="connsiteY110" fmla="*/ 1657728 h 4460527"/>
                  <a:gd name="connsiteX111" fmla="*/ 1205766 w 4206653"/>
                  <a:gd name="connsiteY111" fmla="*/ 1451988 h 4460527"/>
                  <a:gd name="connsiteX112" fmla="*/ 1046313 w 4206653"/>
                  <a:gd name="connsiteY112" fmla="*/ 815409 h 4460527"/>
                  <a:gd name="connsiteX113" fmla="*/ 1221553 w 4206653"/>
                  <a:gd name="connsiteY113" fmla="*/ 1211958 h 4460527"/>
                  <a:gd name="connsiteX0" fmla="*/ 1221553 w 4206653"/>
                  <a:gd name="connsiteY0" fmla="*/ 1211958 h 4460527"/>
                  <a:gd name="connsiteX1" fmla="*/ 1343911 w 4206653"/>
                  <a:gd name="connsiteY1" fmla="*/ 1559828 h 4460527"/>
                  <a:gd name="connsiteX2" fmla="*/ 1553023 w 4206653"/>
                  <a:gd name="connsiteY2" fmla="*/ 1657728 h 4460527"/>
                  <a:gd name="connsiteX3" fmla="*/ 1907353 w 4206653"/>
                  <a:gd name="connsiteY3" fmla="*/ 1680588 h 4460527"/>
                  <a:gd name="connsiteX4" fmla="*/ 2021653 w 4206653"/>
                  <a:gd name="connsiteY4" fmla="*/ 1543428 h 4460527"/>
                  <a:gd name="connsiteX5" fmla="*/ 2124523 w 4206653"/>
                  <a:gd name="connsiteY5" fmla="*/ 1291968 h 4460527"/>
                  <a:gd name="connsiteX6" fmla="*/ 2124523 w 4206653"/>
                  <a:gd name="connsiteY6" fmla="*/ 1120518 h 4460527"/>
                  <a:gd name="connsiteX7" fmla="*/ 2068029 w 4206653"/>
                  <a:gd name="connsiteY7" fmla="*/ 825325 h 4460527"/>
                  <a:gd name="connsiteX8" fmla="*/ 2078803 w 4206653"/>
                  <a:gd name="connsiteY8" fmla="*/ 777618 h 4460527"/>
                  <a:gd name="connsiteX9" fmla="*/ 2170243 w 4206653"/>
                  <a:gd name="connsiteY9" fmla="*/ 1086228 h 4460527"/>
                  <a:gd name="connsiteX10" fmla="*/ 2215963 w 4206653"/>
                  <a:gd name="connsiteY10" fmla="*/ 1269108 h 4460527"/>
                  <a:gd name="connsiteX11" fmla="*/ 2284543 w 4206653"/>
                  <a:gd name="connsiteY11" fmla="*/ 1303398 h 4460527"/>
                  <a:gd name="connsiteX12" fmla="*/ 2330263 w 4206653"/>
                  <a:gd name="connsiteY12" fmla="*/ 1166238 h 4460527"/>
                  <a:gd name="connsiteX13" fmla="*/ 2467423 w 4206653"/>
                  <a:gd name="connsiteY13" fmla="*/ 880488 h 4460527"/>
                  <a:gd name="connsiteX14" fmla="*/ 2558863 w 4206653"/>
                  <a:gd name="connsiteY14" fmla="*/ 640458 h 4460527"/>
                  <a:gd name="connsiteX15" fmla="*/ 2616013 w 4206653"/>
                  <a:gd name="connsiteY15" fmla="*/ 537588 h 4460527"/>
                  <a:gd name="connsiteX16" fmla="*/ 2558863 w 4206653"/>
                  <a:gd name="connsiteY16" fmla="*/ 789048 h 4460527"/>
                  <a:gd name="connsiteX17" fmla="*/ 2444563 w 4206653"/>
                  <a:gd name="connsiteY17" fmla="*/ 1097658 h 4460527"/>
                  <a:gd name="connsiteX18" fmla="*/ 2375983 w 4206653"/>
                  <a:gd name="connsiteY18" fmla="*/ 1406268 h 4460527"/>
                  <a:gd name="connsiteX19" fmla="*/ 2558863 w 4206653"/>
                  <a:gd name="connsiteY19" fmla="*/ 1577718 h 4460527"/>
                  <a:gd name="connsiteX20" fmla="*/ 2878903 w 4206653"/>
                  <a:gd name="connsiteY20" fmla="*/ 1657728 h 4460527"/>
                  <a:gd name="connsiteX21" fmla="*/ 3187513 w 4206653"/>
                  <a:gd name="connsiteY21" fmla="*/ 1657728 h 4460527"/>
                  <a:gd name="connsiteX22" fmla="*/ 3370393 w 4206653"/>
                  <a:gd name="connsiteY22" fmla="*/ 1566288 h 4460527"/>
                  <a:gd name="connsiteX23" fmla="*/ 3488066 w 4206653"/>
                  <a:gd name="connsiteY23" fmla="*/ 1246753 h 4460527"/>
                  <a:gd name="connsiteX24" fmla="*/ 3495138 w 4206653"/>
                  <a:gd name="connsiteY24" fmla="*/ 1115548 h 4460527"/>
                  <a:gd name="connsiteX25" fmla="*/ 3493650 w 4206653"/>
                  <a:gd name="connsiteY25" fmla="*/ 1063976 h 4460527"/>
                  <a:gd name="connsiteX26" fmla="*/ 3450403 w 4206653"/>
                  <a:gd name="connsiteY26" fmla="*/ 777618 h 4460527"/>
                  <a:gd name="connsiteX27" fmla="*/ 3119893 w 4206653"/>
                  <a:gd name="connsiteY27" fmla="*/ 321571 h 4460527"/>
                  <a:gd name="connsiteX28" fmla="*/ 3497351 w 4206653"/>
                  <a:gd name="connsiteY28" fmla="*/ 674883 h 4460527"/>
                  <a:gd name="connsiteX29" fmla="*/ 3759013 w 4206653"/>
                  <a:gd name="connsiteY29" fmla="*/ 571878 h 4460527"/>
                  <a:gd name="connsiteX30" fmla="*/ 3999043 w 4206653"/>
                  <a:gd name="connsiteY30" fmla="*/ 91818 h 4460527"/>
                  <a:gd name="connsiteX31" fmla="*/ 4033333 w 4206653"/>
                  <a:gd name="connsiteY31" fmla="*/ 11808 h 4460527"/>
                  <a:gd name="connsiteX32" fmla="*/ 3984569 w 4206653"/>
                  <a:gd name="connsiteY32" fmla="*/ 247366 h 4460527"/>
                  <a:gd name="connsiteX33" fmla="*/ 3812791 w 4206653"/>
                  <a:gd name="connsiteY33" fmla="*/ 647417 h 4460527"/>
                  <a:gd name="connsiteX34" fmla="*/ 3592906 w 4206653"/>
                  <a:gd name="connsiteY34" fmla="*/ 811408 h 4460527"/>
                  <a:gd name="connsiteX35" fmla="*/ 3604425 w 4206653"/>
                  <a:gd name="connsiteY35" fmla="*/ 999253 h 4460527"/>
                  <a:gd name="connsiteX36" fmla="*/ 3872985 w 4206653"/>
                  <a:gd name="connsiteY36" fmla="*/ 881976 h 4460527"/>
                  <a:gd name="connsiteX37" fmla="*/ 4200754 w 4206653"/>
                  <a:gd name="connsiteY37" fmla="*/ 774136 h 4460527"/>
                  <a:gd name="connsiteX38" fmla="*/ 4064251 w 4206653"/>
                  <a:gd name="connsiteY38" fmla="*/ 847195 h 4460527"/>
                  <a:gd name="connsiteX39" fmla="*/ 3818880 w 4206653"/>
                  <a:gd name="connsiteY39" fmla="*/ 991305 h 4460527"/>
                  <a:gd name="connsiteX40" fmla="*/ 3658531 w 4206653"/>
                  <a:gd name="connsiteY40" fmla="*/ 1093178 h 4460527"/>
                  <a:gd name="connsiteX41" fmla="*/ 3622838 w 4206653"/>
                  <a:gd name="connsiteY41" fmla="*/ 1221401 h 4460527"/>
                  <a:gd name="connsiteX42" fmla="*/ 3577446 w 4206653"/>
                  <a:gd name="connsiteY42" fmla="*/ 1500691 h 4460527"/>
                  <a:gd name="connsiteX43" fmla="*/ 3461833 w 4206653"/>
                  <a:gd name="connsiteY43" fmla="*/ 1726308 h 4460527"/>
                  <a:gd name="connsiteX44" fmla="*/ 3278953 w 4206653"/>
                  <a:gd name="connsiteY44" fmla="*/ 2034918 h 4460527"/>
                  <a:gd name="connsiteX45" fmla="*/ 3233233 w 4206653"/>
                  <a:gd name="connsiteY45" fmla="*/ 2309238 h 4460527"/>
                  <a:gd name="connsiteX46" fmla="*/ 3404683 w 4206653"/>
                  <a:gd name="connsiteY46" fmla="*/ 2457828 h 4460527"/>
                  <a:gd name="connsiteX47" fmla="*/ 3759013 w 4206653"/>
                  <a:gd name="connsiteY47" fmla="*/ 2663568 h 4460527"/>
                  <a:gd name="connsiteX48" fmla="*/ 4079053 w 4206653"/>
                  <a:gd name="connsiteY48" fmla="*/ 2777868 h 4460527"/>
                  <a:gd name="connsiteX49" fmla="*/ 4079053 w 4206653"/>
                  <a:gd name="connsiteY49" fmla="*/ 2880738 h 4460527"/>
                  <a:gd name="connsiteX50" fmla="*/ 3770443 w 4206653"/>
                  <a:gd name="connsiteY50" fmla="*/ 2869308 h 4460527"/>
                  <a:gd name="connsiteX51" fmla="*/ 3404683 w 4206653"/>
                  <a:gd name="connsiteY51" fmla="*/ 2732148 h 4460527"/>
                  <a:gd name="connsiteX52" fmla="*/ 3084643 w 4206653"/>
                  <a:gd name="connsiteY52" fmla="*/ 2663568 h 4460527"/>
                  <a:gd name="connsiteX53" fmla="*/ 2995919 w 4206653"/>
                  <a:gd name="connsiteY53" fmla="*/ 2782832 h 4460527"/>
                  <a:gd name="connsiteX54" fmla="*/ 2832855 w 4206653"/>
                  <a:gd name="connsiteY54" fmla="*/ 2930924 h 4460527"/>
                  <a:gd name="connsiteX55" fmla="*/ 2820111 w 4206653"/>
                  <a:gd name="connsiteY55" fmla="*/ 3026344 h 4460527"/>
                  <a:gd name="connsiteX56" fmla="*/ 2959241 w 4206653"/>
                  <a:gd name="connsiteY56" fmla="*/ 3167976 h 4460527"/>
                  <a:gd name="connsiteX57" fmla="*/ 3176083 w 4206653"/>
                  <a:gd name="connsiteY57" fmla="*/ 3269358 h 4460527"/>
                  <a:gd name="connsiteX58" fmla="*/ 3388239 w 4206653"/>
                  <a:gd name="connsiteY58" fmla="*/ 3442290 h 4460527"/>
                  <a:gd name="connsiteX59" fmla="*/ 3212014 w 4206653"/>
                  <a:gd name="connsiteY59" fmla="*/ 3363782 h 4460527"/>
                  <a:gd name="connsiteX60" fmla="*/ 3004633 w 4206653"/>
                  <a:gd name="connsiteY60" fmla="*/ 3276814 h 4460527"/>
                  <a:gd name="connsiteX61" fmla="*/ 2771676 w 4206653"/>
                  <a:gd name="connsiteY61" fmla="*/ 3166987 h 4460527"/>
                  <a:gd name="connsiteX62" fmla="*/ 2638873 w 4206653"/>
                  <a:gd name="connsiteY62" fmla="*/ 3097908 h 4460527"/>
                  <a:gd name="connsiteX63" fmla="*/ 2570293 w 4206653"/>
                  <a:gd name="connsiteY63" fmla="*/ 3109338 h 4460527"/>
                  <a:gd name="connsiteX64" fmla="*/ 2525557 w 4206653"/>
                  <a:gd name="connsiteY64" fmla="*/ 3326508 h 4460527"/>
                  <a:gd name="connsiteX65" fmla="*/ 2584349 w 4206653"/>
                  <a:gd name="connsiteY65" fmla="*/ 3577470 h 4460527"/>
                  <a:gd name="connsiteX66" fmla="*/ 2663703 w 4206653"/>
                  <a:gd name="connsiteY66" fmla="*/ 3996904 h 4460527"/>
                  <a:gd name="connsiteX67" fmla="*/ 2633113 w 4206653"/>
                  <a:gd name="connsiteY67" fmla="*/ 4192703 h 4460527"/>
                  <a:gd name="connsiteX68" fmla="*/ 2539703 w 4206653"/>
                  <a:gd name="connsiteY68" fmla="*/ 4455574 h 4460527"/>
                  <a:gd name="connsiteX69" fmla="*/ 2595212 w 4206653"/>
                  <a:gd name="connsiteY69" fmla="*/ 3945217 h 4460527"/>
                  <a:gd name="connsiteX70" fmla="*/ 2481240 w 4206653"/>
                  <a:gd name="connsiteY70" fmla="*/ 3566538 h 4460527"/>
                  <a:gd name="connsiteX71" fmla="*/ 2307403 w 4206653"/>
                  <a:gd name="connsiteY71" fmla="*/ 3166488 h 4460527"/>
                  <a:gd name="connsiteX72" fmla="*/ 2261683 w 4206653"/>
                  <a:gd name="connsiteY72" fmla="*/ 3063618 h 4460527"/>
                  <a:gd name="connsiteX73" fmla="*/ 2078803 w 4206653"/>
                  <a:gd name="connsiteY73" fmla="*/ 2949318 h 4460527"/>
                  <a:gd name="connsiteX74" fmla="*/ 1824299 w 4206653"/>
                  <a:gd name="connsiteY74" fmla="*/ 3002494 h 4460527"/>
                  <a:gd name="connsiteX75" fmla="*/ 1412162 w 4206653"/>
                  <a:gd name="connsiteY75" fmla="*/ 3235573 h 4460527"/>
                  <a:gd name="connsiteX76" fmla="*/ 1381573 w 4206653"/>
                  <a:gd name="connsiteY76" fmla="*/ 3680838 h 4460527"/>
                  <a:gd name="connsiteX77" fmla="*/ 1381573 w 4206653"/>
                  <a:gd name="connsiteY77" fmla="*/ 3989448 h 4460527"/>
                  <a:gd name="connsiteX78" fmla="*/ 1290133 w 4206653"/>
                  <a:gd name="connsiteY78" fmla="*/ 4309488 h 4460527"/>
                  <a:gd name="connsiteX79" fmla="*/ 1198693 w 4206653"/>
                  <a:gd name="connsiteY79" fmla="*/ 4298058 h 4460527"/>
                  <a:gd name="connsiteX80" fmla="*/ 1187263 w 4206653"/>
                  <a:gd name="connsiteY80" fmla="*/ 4080888 h 4460527"/>
                  <a:gd name="connsiteX81" fmla="*/ 1198693 w 4206653"/>
                  <a:gd name="connsiteY81" fmla="*/ 3909438 h 4460527"/>
                  <a:gd name="connsiteX82" fmla="*/ 970093 w 4206653"/>
                  <a:gd name="connsiteY82" fmla="*/ 3989448 h 4460527"/>
                  <a:gd name="connsiteX83" fmla="*/ 718633 w 4206653"/>
                  <a:gd name="connsiteY83" fmla="*/ 4069458 h 4460527"/>
                  <a:gd name="connsiteX84" fmla="*/ 741493 w 4206653"/>
                  <a:gd name="connsiteY84" fmla="*/ 3955158 h 4460527"/>
                  <a:gd name="connsiteX85" fmla="*/ 1130113 w 4206653"/>
                  <a:gd name="connsiteY85" fmla="*/ 3795138 h 4460527"/>
                  <a:gd name="connsiteX86" fmla="*/ 1278703 w 4206653"/>
                  <a:gd name="connsiteY86" fmla="*/ 3726558 h 4460527"/>
                  <a:gd name="connsiteX87" fmla="*/ 1221553 w 4206653"/>
                  <a:gd name="connsiteY87" fmla="*/ 3372228 h 4460527"/>
                  <a:gd name="connsiteX88" fmla="*/ 1324423 w 4206653"/>
                  <a:gd name="connsiteY88" fmla="*/ 3120768 h 4460527"/>
                  <a:gd name="connsiteX89" fmla="*/ 1393003 w 4206653"/>
                  <a:gd name="connsiteY89" fmla="*/ 3052188 h 4460527"/>
                  <a:gd name="connsiteX90" fmla="*/ 1076992 w 4206653"/>
                  <a:gd name="connsiteY90" fmla="*/ 3015911 h 4460527"/>
                  <a:gd name="connsiteX91" fmla="*/ 730063 w 4206653"/>
                  <a:gd name="connsiteY91" fmla="*/ 2960748 h 4460527"/>
                  <a:gd name="connsiteX92" fmla="*/ 375733 w 4206653"/>
                  <a:gd name="connsiteY92" fmla="*/ 3132198 h 4460527"/>
                  <a:gd name="connsiteX93" fmla="*/ 421453 w 4206653"/>
                  <a:gd name="connsiteY93" fmla="*/ 3029328 h 4460527"/>
                  <a:gd name="connsiteX94" fmla="*/ 627193 w 4206653"/>
                  <a:gd name="connsiteY94" fmla="*/ 2926458 h 4460527"/>
                  <a:gd name="connsiteX95" fmla="*/ 854480 w 4206653"/>
                  <a:gd name="connsiteY95" fmla="*/ 2889178 h 4460527"/>
                  <a:gd name="connsiteX96" fmla="*/ 1149272 w 4206653"/>
                  <a:gd name="connsiteY96" fmla="*/ 2889676 h 4460527"/>
                  <a:gd name="connsiteX97" fmla="*/ 1531894 w 4206653"/>
                  <a:gd name="connsiteY97" fmla="*/ 2917507 h 4460527"/>
                  <a:gd name="connsiteX98" fmla="*/ 1860559 w 4206653"/>
                  <a:gd name="connsiteY98" fmla="*/ 2766431 h 4460527"/>
                  <a:gd name="connsiteX99" fmla="*/ 1701613 w 4206653"/>
                  <a:gd name="connsiteY99" fmla="*/ 2263518 h 4460527"/>
                  <a:gd name="connsiteX100" fmla="*/ 1690183 w 4206653"/>
                  <a:gd name="connsiteY100" fmla="*/ 1966338 h 4460527"/>
                  <a:gd name="connsiteX101" fmla="*/ 1381991 w 4206653"/>
                  <a:gd name="connsiteY101" fmla="*/ 1841604 h 4460527"/>
                  <a:gd name="connsiteX102" fmla="*/ 1095823 w 4206653"/>
                  <a:gd name="connsiteY102" fmla="*/ 1714878 h 4460527"/>
                  <a:gd name="connsiteX103" fmla="*/ 746507 w 4206653"/>
                  <a:gd name="connsiteY103" fmla="*/ 1626415 h 4460527"/>
                  <a:gd name="connsiteX104" fmla="*/ 352873 w 4206653"/>
                  <a:gd name="connsiteY104" fmla="*/ 1726308 h 4460527"/>
                  <a:gd name="connsiteX105" fmla="*/ 113171 w 4206653"/>
                  <a:gd name="connsiteY105" fmla="*/ 1763582 h 4460527"/>
                  <a:gd name="connsiteX106" fmla="*/ 9973 w 4206653"/>
                  <a:gd name="connsiteY106" fmla="*/ 1737738 h 4460527"/>
                  <a:gd name="connsiteX107" fmla="*/ 348516 w 4206653"/>
                  <a:gd name="connsiteY107" fmla="*/ 1643812 h 4460527"/>
                  <a:gd name="connsiteX108" fmla="*/ 653097 w 4206653"/>
                  <a:gd name="connsiteY108" fmla="*/ 1543920 h 4460527"/>
                  <a:gd name="connsiteX109" fmla="*/ 1072963 w 4206653"/>
                  <a:gd name="connsiteY109" fmla="*/ 1612008 h 4460527"/>
                  <a:gd name="connsiteX110" fmla="*/ 1244413 w 4206653"/>
                  <a:gd name="connsiteY110" fmla="*/ 1657728 h 4460527"/>
                  <a:gd name="connsiteX111" fmla="*/ 1205766 w 4206653"/>
                  <a:gd name="connsiteY111" fmla="*/ 1451988 h 4460527"/>
                  <a:gd name="connsiteX112" fmla="*/ 1046313 w 4206653"/>
                  <a:gd name="connsiteY112" fmla="*/ 815409 h 4460527"/>
                  <a:gd name="connsiteX113" fmla="*/ 1221553 w 4206653"/>
                  <a:gd name="connsiteY113" fmla="*/ 1211958 h 4460527"/>
                  <a:gd name="connsiteX0" fmla="*/ 1221553 w 4206653"/>
                  <a:gd name="connsiteY0" fmla="*/ 1211958 h 4460527"/>
                  <a:gd name="connsiteX1" fmla="*/ 1343911 w 4206653"/>
                  <a:gd name="connsiteY1" fmla="*/ 1559828 h 4460527"/>
                  <a:gd name="connsiteX2" fmla="*/ 1553023 w 4206653"/>
                  <a:gd name="connsiteY2" fmla="*/ 1657728 h 4460527"/>
                  <a:gd name="connsiteX3" fmla="*/ 1907353 w 4206653"/>
                  <a:gd name="connsiteY3" fmla="*/ 1680588 h 4460527"/>
                  <a:gd name="connsiteX4" fmla="*/ 2021653 w 4206653"/>
                  <a:gd name="connsiteY4" fmla="*/ 1543428 h 4460527"/>
                  <a:gd name="connsiteX5" fmla="*/ 2124523 w 4206653"/>
                  <a:gd name="connsiteY5" fmla="*/ 1291968 h 4460527"/>
                  <a:gd name="connsiteX6" fmla="*/ 2124523 w 4206653"/>
                  <a:gd name="connsiteY6" fmla="*/ 1120518 h 4460527"/>
                  <a:gd name="connsiteX7" fmla="*/ 2068029 w 4206653"/>
                  <a:gd name="connsiteY7" fmla="*/ 825325 h 4460527"/>
                  <a:gd name="connsiteX8" fmla="*/ 2078803 w 4206653"/>
                  <a:gd name="connsiteY8" fmla="*/ 777618 h 4460527"/>
                  <a:gd name="connsiteX9" fmla="*/ 2170243 w 4206653"/>
                  <a:gd name="connsiteY9" fmla="*/ 1086228 h 4460527"/>
                  <a:gd name="connsiteX10" fmla="*/ 2215963 w 4206653"/>
                  <a:gd name="connsiteY10" fmla="*/ 1269108 h 4460527"/>
                  <a:gd name="connsiteX11" fmla="*/ 2284543 w 4206653"/>
                  <a:gd name="connsiteY11" fmla="*/ 1303398 h 4460527"/>
                  <a:gd name="connsiteX12" fmla="*/ 2330263 w 4206653"/>
                  <a:gd name="connsiteY12" fmla="*/ 1166238 h 4460527"/>
                  <a:gd name="connsiteX13" fmla="*/ 2467423 w 4206653"/>
                  <a:gd name="connsiteY13" fmla="*/ 880488 h 4460527"/>
                  <a:gd name="connsiteX14" fmla="*/ 2558863 w 4206653"/>
                  <a:gd name="connsiteY14" fmla="*/ 640458 h 4460527"/>
                  <a:gd name="connsiteX15" fmla="*/ 2616013 w 4206653"/>
                  <a:gd name="connsiteY15" fmla="*/ 537588 h 4460527"/>
                  <a:gd name="connsiteX16" fmla="*/ 2558863 w 4206653"/>
                  <a:gd name="connsiteY16" fmla="*/ 789048 h 4460527"/>
                  <a:gd name="connsiteX17" fmla="*/ 2444563 w 4206653"/>
                  <a:gd name="connsiteY17" fmla="*/ 1097658 h 4460527"/>
                  <a:gd name="connsiteX18" fmla="*/ 2375983 w 4206653"/>
                  <a:gd name="connsiteY18" fmla="*/ 1406268 h 4460527"/>
                  <a:gd name="connsiteX19" fmla="*/ 2558863 w 4206653"/>
                  <a:gd name="connsiteY19" fmla="*/ 1577718 h 4460527"/>
                  <a:gd name="connsiteX20" fmla="*/ 2878903 w 4206653"/>
                  <a:gd name="connsiteY20" fmla="*/ 1657728 h 4460527"/>
                  <a:gd name="connsiteX21" fmla="*/ 3187513 w 4206653"/>
                  <a:gd name="connsiteY21" fmla="*/ 1657728 h 4460527"/>
                  <a:gd name="connsiteX22" fmla="*/ 3370393 w 4206653"/>
                  <a:gd name="connsiteY22" fmla="*/ 1566288 h 4460527"/>
                  <a:gd name="connsiteX23" fmla="*/ 3488066 w 4206653"/>
                  <a:gd name="connsiteY23" fmla="*/ 1246753 h 4460527"/>
                  <a:gd name="connsiteX24" fmla="*/ 3495138 w 4206653"/>
                  <a:gd name="connsiteY24" fmla="*/ 1115548 h 4460527"/>
                  <a:gd name="connsiteX25" fmla="*/ 3493650 w 4206653"/>
                  <a:gd name="connsiteY25" fmla="*/ 1063976 h 4460527"/>
                  <a:gd name="connsiteX26" fmla="*/ 3450403 w 4206653"/>
                  <a:gd name="connsiteY26" fmla="*/ 777618 h 4460527"/>
                  <a:gd name="connsiteX27" fmla="*/ 3119893 w 4206653"/>
                  <a:gd name="connsiteY27" fmla="*/ 321571 h 4460527"/>
                  <a:gd name="connsiteX28" fmla="*/ 3497351 w 4206653"/>
                  <a:gd name="connsiteY28" fmla="*/ 674883 h 4460527"/>
                  <a:gd name="connsiteX29" fmla="*/ 3759013 w 4206653"/>
                  <a:gd name="connsiteY29" fmla="*/ 571878 h 4460527"/>
                  <a:gd name="connsiteX30" fmla="*/ 3999043 w 4206653"/>
                  <a:gd name="connsiteY30" fmla="*/ 91818 h 4460527"/>
                  <a:gd name="connsiteX31" fmla="*/ 4033333 w 4206653"/>
                  <a:gd name="connsiteY31" fmla="*/ 11808 h 4460527"/>
                  <a:gd name="connsiteX32" fmla="*/ 3984569 w 4206653"/>
                  <a:gd name="connsiteY32" fmla="*/ 247366 h 4460527"/>
                  <a:gd name="connsiteX33" fmla="*/ 3812791 w 4206653"/>
                  <a:gd name="connsiteY33" fmla="*/ 647417 h 4460527"/>
                  <a:gd name="connsiteX34" fmla="*/ 3592906 w 4206653"/>
                  <a:gd name="connsiteY34" fmla="*/ 811408 h 4460527"/>
                  <a:gd name="connsiteX35" fmla="*/ 3604425 w 4206653"/>
                  <a:gd name="connsiteY35" fmla="*/ 999253 h 4460527"/>
                  <a:gd name="connsiteX36" fmla="*/ 3872985 w 4206653"/>
                  <a:gd name="connsiteY36" fmla="*/ 881976 h 4460527"/>
                  <a:gd name="connsiteX37" fmla="*/ 4200754 w 4206653"/>
                  <a:gd name="connsiteY37" fmla="*/ 774136 h 4460527"/>
                  <a:gd name="connsiteX38" fmla="*/ 4064251 w 4206653"/>
                  <a:gd name="connsiteY38" fmla="*/ 847195 h 4460527"/>
                  <a:gd name="connsiteX39" fmla="*/ 3818880 w 4206653"/>
                  <a:gd name="connsiteY39" fmla="*/ 991305 h 4460527"/>
                  <a:gd name="connsiteX40" fmla="*/ 3658531 w 4206653"/>
                  <a:gd name="connsiteY40" fmla="*/ 1093178 h 4460527"/>
                  <a:gd name="connsiteX41" fmla="*/ 3622838 w 4206653"/>
                  <a:gd name="connsiteY41" fmla="*/ 1221401 h 4460527"/>
                  <a:gd name="connsiteX42" fmla="*/ 3577446 w 4206653"/>
                  <a:gd name="connsiteY42" fmla="*/ 1500691 h 4460527"/>
                  <a:gd name="connsiteX43" fmla="*/ 3461833 w 4206653"/>
                  <a:gd name="connsiteY43" fmla="*/ 1726308 h 4460527"/>
                  <a:gd name="connsiteX44" fmla="*/ 3278953 w 4206653"/>
                  <a:gd name="connsiteY44" fmla="*/ 2034918 h 4460527"/>
                  <a:gd name="connsiteX45" fmla="*/ 3233233 w 4206653"/>
                  <a:gd name="connsiteY45" fmla="*/ 2309238 h 4460527"/>
                  <a:gd name="connsiteX46" fmla="*/ 3404683 w 4206653"/>
                  <a:gd name="connsiteY46" fmla="*/ 2457828 h 4460527"/>
                  <a:gd name="connsiteX47" fmla="*/ 3759013 w 4206653"/>
                  <a:gd name="connsiteY47" fmla="*/ 2663568 h 4460527"/>
                  <a:gd name="connsiteX48" fmla="*/ 4079053 w 4206653"/>
                  <a:gd name="connsiteY48" fmla="*/ 2777868 h 4460527"/>
                  <a:gd name="connsiteX49" fmla="*/ 4079053 w 4206653"/>
                  <a:gd name="connsiteY49" fmla="*/ 2880738 h 4460527"/>
                  <a:gd name="connsiteX50" fmla="*/ 3770443 w 4206653"/>
                  <a:gd name="connsiteY50" fmla="*/ 2869308 h 4460527"/>
                  <a:gd name="connsiteX51" fmla="*/ 3404683 w 4206653"/>
                  <a:gd name="connsiteY51" fmla="*/ 2732148 h 4460527"/>
                  <a:gd name="connsiteX52" fmla="*/ 3084643 w 4206653"/>
                  <a:gd name="connsiteY52" fmla="*/ 2663568 h 4460527"/>
                  <a:gd name="connsiteX53" fmla="*/ 2995919 w 4206653"/>
                  <a:gd name="connsiteY53" fmla="*/ 2782832 h 4460527"/>
                  <a:gd name="connsiteX54" fmla="*/ 2832855 w 4206653"/>
                  <a:gd name="connsiteY54" fmla="*/ 2930924 h 4460527"/>
                  <a:gd name="connsiteX55" fmla="*/ 2820111 w 4206653"/>
                  <a:gd name="connsiteY55" fmla="*/ 3026344 h 4460527"/>
                  <a:gd name="connsiteX56" fmla="*/ 2959241 w 4206653"/>
                  <a:gd name="connsiteY56" fmla="*/ 3167976 h 4460527"/>
                  <a:gd name="connsiteX57" fmla="*/ 3176083 w 4206653"/>
                  <a:gd name="connsiteY57" fmla="*/ 3269358 h 4460527"/>
                  <a:gd name="connsiteX58" fmla="*/ 3388239 w 4206653"/>
                  <a:gd name="connsiteY58" fmla="*/ 3442290 h 4460527"/>
                  <a:gd name="connsiteX59" fmla="*/ 3212014 w 4206653"/>
                  <a:gd name="connsiteY59" fmla="*/ 3363782 h 4460527"/>
                  <a:gd name="connsiteX60" fmla="*/ 3004633 w 4206653"/>
                  <a:gd name="connsiteY60" fmla="*/ 3276814 h 4460527"/>
                  <a:gd name="connsiteX61" fmla="*/ 2771676 w 4206653"/>
                  <a:gd name="connsiteY61" fmla="*/ 3166987 h 4460527"/>
                  <a:gd name="connsiteX62" fmla="*/ 2638873 w 4206653"/>
                  <a:gd name="connsiteY62" fmla="*/ 3097908 h 4460527"/>
                  <a:gd name="connsiteX63" fmla="*/ 2570293 w 4206653"/>
                  <a:gd name="connsiteY63" fmla="*/ 3109338 h 4460527"/>
                  <a:gd name="connsiteX64" fmla="*/ 2525557 w 4206653"/>
                  <a:gd name="connsiteY64" fmla="*/ 3326508 h 4460527"/>
                  <a:gd name="connsiteX65" fmla="*/ 2584349 w 4206653"/>
                  <a:gd name="connsiteY65" fmla="*/ 3577470 h 4460527"/>
                  <a:gd name="connsiteX66" fmla="*/ 2663703 w 4206653"/>
                  <a:gd name="connsiteY66" fmla="*/ 3996904 h 4460527"/>
                  <a:gd name="connsiteX67" fmla="*/ 2633113 w 4206653"/>
                  <a:gd name="connsiteY67" fmla="*/ 4192703 h 4460527"/>
                  <a:gd name="connsiteX68" fmla="*/ 2539703 w 4206653"/>
                  <a:gd name="connsiteY68" fmla="*/ 4455574 h 4460527"/>
                  <a:gd name="connsiteX69" fmla="*/ 2595212 w 4206653"/>
                  <a:gd name="connsiteY69" fmla="*/ 3945217 h 4460527"/>
                  <a:gd name="connsiteX70" fmla="*/ 2481240 w 4206653"/>
                  <a:gd name="connsiteY70" fmla="*/ 3566538 h 4460527"/>
                  <a:gd name="connsiteX71" fmla="*/ 2307403 w 4206653"/>
                  <a:gd name="connsiteY71" fmla="*/ 3166488 h 4460527"/>
                  <a:gd name="connsiteX72" fmla="*/ 2261683 w 4206653"/>
                  <a:gd name="connsiteY72" fmla="*/ 3063618 h 4460527"/>
                  <a:gd name="connsiteX73" fmla="*/ 2078803 w 4206653"/>
                  <a:gd name="connsiteY73" fmla="*/ 2949318 h 4460527"/>
                  <a:gd name="connsiteX74" fmla="*/ 1824299 w 4206653"/>
                  <a:gd name="connsiteY74" fmla="*/ 3002494 h 4460527"/>
                  <a:gd name="connsiteX75" fmla="*/ 1412162 w 4206653"/>
                  <a:gd name="connsiteY75" fmla="*/ 3235573 h 4460527"/>
                  <a:gd name="connsiteX76" fmla="*/ 1381573 w 4206653"/>
                  <a:gd name="connsiteY76" fmla="*/ 3680838 h 4460527"/>
                  <a:gd name="connsiteX77" fmla="*/ 1381573 w 4206653"/>
                  <a:gd name="connsiteY77" fmla="*/ 3989448 h 4460527"/>
                  <a:gd name="connsiteX78" fmla="*/ 1290133 w 4206653"/>
                  <a:gd name="connsiteY78" fmla="*/ 4309488 h 4460527"/>
                  <a:gd name="connsiteX79" fmla="*/ 1198693 w 4206653"/>
                  <a:gd name="connsiteY79" fmla="*/ 4298058 h 4460527"/>
                  <a:gd name="connsiteX80" fmla="*/ 1187263 w 4206653"/>
                  <a:gd name="connsiteY80" fmla="*/ 4080888 h 4460527"/>
                  <a:gd name="connsiteX81" fmla="*/ 1198693 w 4206653"/>
                  <a:gd name="connsiteY81" fmla="*/ 3909438 h 4460527"/>
                  <a:gd name="connsiteX82" fmla="*/ 970093 w 4206653"/>
                  <a:gd name="connsiteY82" fmla="*/ 3989448 h 4460527"/>
                  <a:gd name="connsiteX83" fmla="*/ 718633 w 4206653"/>
                  <a:gd name="connsiteY83" fmla="*/ 4069458 h 4460527"/>
                  <a:gd name="connsiteX84" fmla="*/ 741493 w 4206653"/>
                  <a:gd name="connsiteY84" fmla="*/ 3955158 h 4460527"/>
                  <a:gd name="connsiteX85" fmla="*/ 1130113 w 4206653"/>
                  <a:gd name="connsiteY85" fmla="*/ 3795138 h 4460527"/>
                  <a:gd name="connsiteX86" fmla="*/ 1278703 w 4206653"/>
                  <a:gd name="connsiteY86" fmla="*/ 3726558 h 4460527"/>
                  <a:gd name="connsiteX87" fmla="*/ 1221553 w 4206653"/>
                  <a:gd name="connsiteY87" fmla="*/ 3372228 h 4460527"/>
                  <a:gd name="connsiteX88" fmla="*/ 1324423 w 4206653"/>
                  <a:gd name="connsiteY88" fmla="*/ 3120768 h 4460527"/>
                  <a:gd name="connsiteX89" fmla="*/ 1393003 w 4206653"/>
                  <a:gd name="connsiteY89" fmla="*/ 3052188 h 4460527"/>
                  <a:gd name="connsiteX90" fmla="*/ 1076992 w 4206653"/>
                  <a:gd name="connsiteY90" fmla="*/ 3015911 h 4460527"/>
                  <a:gd name="connsiteX91" fmla="*/ 726362 w 4206653"/>
                  <a:gd name="connsiteY91" fmla="*/ 2992054 h 4460527"/>
                  <a:gd name="connsiteX92" fmla="*/ 375733 w 4206653"/>
                  <a:gd name="connsiteY92" fmla="*/ 3132198 h 4460527"/>
                  <a:gd name="connsiteX93" fmla="*/ 421453 w 4206653"/>
                  <a:gd name="connsiteY93" fmla="*/ 3029328 h 4460527"/>
                  <a:gd name="connsiteX94" fmla="*/ 627193 w 4206653"/>
                  <a:gd name="connsiteY94" fmla="*/ 2926458 h 4460527"/>
                  <a:gd name="connsiteX95" fmla="*/ 854480 w 4206653"/>
                  <a:gd name="connsiteY95" fmla="*/ 2889178 h 4460527"/>
                  <a:gd name="connsiteX96" fmla="*/ 1149272 w 4206653"/>
                  <a:gd name="connsiteY96" fmla="*/ 2889676 h 4460527"/>
                  <a:gd name="connsiteX97" fmla="*/ 1531894 w 4206653"/>
                  <a:gd name="connsiteY97" fmla="*/ 2917507 h 4460527"/>
                  <a:gd name="connsiteX98" fmla="*/ 1860559 w 4206653"/>
                  <a:gd name="connsiteY98" fmla="*/ 2766431 h 4460527"/>
                  <a:gd name="connsiteX99" fmla="*/ 1701613 w 4206653"/>
                  <a:gd name="connsiteY99" fmla="*/ 2263518 h 4460527"/>
                  <a:gd name="connsiteX100" fmla="*/ 1690183 w 4206653"/>
                  <a:gd name="connsiteY100" fmla="*/ 1966338 h 4460527"/>
                  <a:gd name="connsiteX101" fmla="*/ 1381991 w 4206653"/>
                  <a:gd name="connsiteY101" fmla="*/ 1841604 h 4460527"/>
                  <a:gd name="connsiteX102" fmla="*/ 1095823 w 4206653"/>
                  <a:gd name="connsiteY102" fmla="*/ 1714878 h 4460527"/>
                  <a:gd name="connsiteX103" fmla="*/ 746507 w 4206653"/>
                  <a:gd name="connsiteY103" fmla="*/ 1626415 h 4460527"/>
                  <a:gd name="connsiteX104" fmla="*/ 352873 w 4206653"/>
                  <a:gd name="connsiteY104" fmla="*/ 1726308 h 4460527"/>
                  <a:gd name="connsiteX105" fmla="*/ 113171 w 4206653"/>
                  <a:gd name="connsiteY105" fmla="*/ 1763582 h 4460527"/>
                  <a:gd name="connsiteX106" fmla="*/ 9973 w 4206653"/>
                  <a:gd name="connsiteY106" fmla="*/ 1737738 h 4460527"/>
                  <a:gd name="connsiteX107" fmla="*/ 348516 w 4206653"/>
                  <a:gd name="connsiteY107" fmla="*/ 1643812 h 4460527"/>
                  <a:gd name="connsiteX108" fmla="*/ 653097 w 4206653"/>
                  <a:gd name="connsiteY108" fmla="*/ 1543920 h 4460527"/>
                  <a:gd name="connsiteX109" fmla="*/ 1072963 w 4206653"/>
                  <a:gd name="connsiteY109" fmla="*/ 1612008 h 4460527"/>
                  <a:gd name="connsiteX110" fmla="*/ 1244413 w 4206653"/>
                  <a:gd name="connsiteY110" fmla="*/ 1657728 h 4460527"/>
                  <a:gd name="connsiteX111" fmla="*/ 1205766 w 4206653"/>
                  <a:gd name="connsiteY111" fmla="*/ 1451988 h 4460527"/>
                  <a:gd name="connsiteX112" fmla="*/ 1046313 w 4206653"/>
                  <a:gd name="connsiteY112" fmla="*/ 815409 h 4460527"/>
                  <a:gd name="connsiteX113" fmla="*/ 1221553 w 4206653"/>
                  <a:gd name="connsiteY113" fmla="*/ 1211958 h 4460527"/>
                  <a:gd name="connsiteX0" fmla="*/ 1221553 w 4206653"/>
                  <a:gd name="connsiteY0" fmla="*/ 1211958 h 4460527"/>
                  <a:gd name="connsiteX1" fmla="*/ 1343911 w 4206653"/>
                  <a:gd name="connsiteY1" fmla="*/ 1559828 h 4460527"/>
                  <a:gd name="connsiteX2" fmla="*/ 1553023 w 4206653"/>
                  <a:gd name="connsiteY2" fmla="*/ 1657728 h 4460527"/>
                  <a:gd name="connsiteX3" fmla="*/ 1907353 w 4206653"/>
                  <a:gd name="connsiteY3" fmla="*/ 1680588 h 4460527"/>
                  <a:gd name="connsiteX4" fmla="*/ 2021653 w 4206653"/>
                  <a:gd name="connsiteY4" fmla="*/ 1543428 h 4460527"/>
                  <a:gd name="connsiteX5" fmla="*/ 2124523 w 4206653"/>
                  <a:gd name="connsiteY5" fmla="*/ 1291968 h 4460527"/>
                  <a:gd name="connsiteX6" fmla="*/ 2124523 w 4206653"/>
                  <a:gd name="connsiteY6" fmla="*/ 1120518 h 4460527"/>
                  <a:gd name="connsiteX7" fmla="*/ 2068029 w 4206653"/>
                  <a:gd name="connsiteY7" fmla="*/ 825325 h 4460527"/>
                  <a:gd name="connsiteX8" fmla="*/ 2078803 w 4206653"/>
                  <a:gd name="connsiteY8" fmla="*/ 777618 h 4460527"/>
                  <a:gd name="connsiteX9" fmla="*/ 2170243 w 4206653"/>
                  <a:gd name="connsiteY9" fmla="*/ 1086228 h 4460527"/>
                  <a:gd name="connsiteX10" fmla="*/ 2215963 w 4206653"/>
                  <a:gd name="connsiteY10" fmla="*/ 1269108 h 4460527"/>
                  <a:gd name="connsiteX11" fmla="*/ 2284543 w 4206653"/>
                  <a:gd name="connsiteY11" fmla="*/ 1303398 h 4460527"/>
                  <a:gd name="connsiteX12" fmla="*/ 2330263 w 4206653"/>
                  <a:gd name="connsiteY12" fmla="*/ 1166238 h 4460527"/>
                  <a:gd name="connsiteX13" fmla="*/ 2467423 w 4206653"/>
                  <a:gd name="connsiteY13" fmla="*/ 880488 h 4460527"/>
                  <a:gd name="connsiteX14" fmla="*/ 2558863 w 4206653"/>
                  <a:gd name="connsiteY14" fmla="*/ 640458 h 4460527"/>
                  <a:gd name="connsiteX15" fmla="*/ 2616013 w 4206653"/>
                  <a:gd name="connsiteY15" fmla="*/ 537588 h 4460527"/>
                  <a:gd name="connsiteX16" fmla="*/ 2558863 w 4206653"/>
                  <a:gd name="connsiteY16" fmla="*/ 789048 h 4460527"/>
                  <a:gd name="connsiteX17" fmla="*/ 2444563 w 4206653"/>
                  <a:gd name="connsiteY17" fmla="*/ 1097658 h 4460527"/>
                  <a:gd name="connsiteX18" fmla="*/ 2375983 w 4206653"/>
                  <a:gd name="connsiteY18" fmla="*/ 1406268 h 4460527"/>
                  <a:gd name="connsiteX19" fmla="*/ 2558863 w 4206653"/>
                  <a:gd name="connsiteY19" fmla="*/ 1577718 h 4460527"/>
                  <a:gd name="connsiteX20" fmla="*/ 2878903 w 4206653"/>
                  <a:gd name="connsiteY20" fmla="*/ 1657728 h 4460527"/>
                  <a:gd name="connsiteX21" fmla="*/ 3187513 w 4206653"/>
                  <a:gd name="connsiteY21" fmla="*/ 1657728 h 4460527"/>
                  <a:gd name="connsiteX22" fmla="*/ 3370393 w 4206653"/>
                  <a:gd name="connsiteY22" fmla="*/ 1566288 h 4460527"/>
                  <a:gd name="connsiteX23" fmla="*/ 3488066 w 4206653"/>
                  <a:gd name="connsiteY23" fmla="*/ 1246753 h 4460527"/>
                  <a:gd name="connsiteX24" fmla="*/ 3495138 w 4206653"/>
                  <a:gd name="connsiteY24" fmla="*/ 1115548 h 4460527"/>
                  <a:gd name="connsiteX25" fmla="*/ 3493650 w 4206653"/>
                  <a:gd name="connsiteY25" fmla="*/ 1063976 h 4460527"/>
                  <a:gd name="connsiteX26" fmla="*/ 3450403 w 4206653"/>
                  <a:gd name="connsiteY26" fmla="*/ 777618 h 4460527"/>
                  <a:gd name="connsiteX27" fmla="*/ 3119893 w 4206653"/>
                  <a:gd name="connsiteY27" fmla="*/ 321571 h 4460527"/>
                  <a:gd name="connsiteX28" fmla="*/ 3497351 w 4206653"/>
                  <a:gd name="connsiteY28" fmla="*/ 674883 h 4460527"/>
                  <a:gd name="connsiteX29" fmla="*/ 3759013 w 4206653"/>
                  <a:gd name="connsiteY29" fmla="*/ 571878 h 4460527"/>
                  <a:gd name="connsiteX30" fmla="*/ 3999043 w 4206653"/>
                  <a:gd name="connsiteY30" fmla="*/ 91818 h 4460527"/>
                  <a:gd name="connsiteX31" fmla="*/ 4033333 w 4206653"/>
                  <a:gd name="connsiteY31" fmla="*/ 11808 h 4460527"/>
                  <a:gd name="connsiteX32" fmla="*/ 3984569 w 4206653"/>
                  <a:gd name="connsiteY32" fmla="*/ 247366 h 4460527"/>
                  <a:gd name="connsiteX33" fmla="*/ 3812791 w 4206653"/>
                  <a:gd name="connsiteY33" fmla="*/ 647417 h 4460527"/>
                  <a:gd name="connsiteX34" fmla="*/ 3592906 w 4206653"/>
                  <a:gd name="connsiteY34" fmla="*/ 811408 h 4460527"/>
                  <a:gd name="connsiteX35" fmla="*/ 3604425 w 4206653"/>
                  <a:gd name="connsiteY35" fmla="*/ 999253 h 4460527"/>
                  <a:gd name="connsiteX36" fmla="*/ 3872985 w 4206653"/>
                  <a:gd name="connsiteY36" fmla="*/ 881976 h 4460527"/>
                  <a:gd name="connsiteX37" fmla="*/ 4200754 w 4206653"/>
                  <a:gd name="connsiteY37" fmla="*/ 774136 h 4460527"/>
                  <a:gd name="connsiteX38" fmla="*/ 4064251 w 4206653"/>
                  <a:gd name="connsiteY38" fmla="*/ 847195 h 4460527"/>
                  <a:gd name="connsiteX39" fmla="*/ 3818880 w 4206653"/>
                  <a:gd name="connsiteY39" fmla="*/ 991305 h 4460527"/>
                  <a:gd name="connsiteX40" fmla="*/ 3658531 w 4206653"/>
                  <a:gd name="connsiteY40" fmla="*/ 1093178 h 4460527"/>
                  <a:gd name="connsiteX41" fmla="*/ 3622838 w 4206653"/>
                  <a:gd name="connsiteY41" fmla="*/ 1221401 h 4460527"/>
                  <a:gd name="connsiteX42" fmla="*/ 3577446 w 4206653"/>
                  <a:gd name="connsiteY42" fmla="*/ 1500691 h 4460527"/>
                  <a:gd name="connsiteX43" fmla="*/ 3461833 w 4206653"/>
                  <a:gd name="connsiteY43" fmla="*/ 1726308 h 4460527"/>
                  <a:gd name="connsiteX44" fmla="*/ 3278953 w 4206653"/>
                  <a:gd name="connsiteY44" fmla="*/ 2034918 h 4460527"/>
                  <a:gd name="connsiteX45" fmla="*/ 3233233 w 4206653"/>
                  <a:gd name="connsiteY45" fmla="*/ 2309238 h 4460527"/>
                  <a:gd name="connsiteX46" fmla="*/ 3404683 w 4206653"/>
                  <a:gd name="connsiteY46" fmla="*/ 2457828 h 4460527"/>
                  <a:gd name="connsiteX47" fmla="*/ 3759013 w 4206653"/>
                  <a:gd name="connsiteY47" fmla="*/ 2663568 h 4460527"/>
                  <a:gd name="connsiteX48" fmla="*/ 4079053 w 4206653"/>
                  <a:gd name="connsiteY48" fmla="*/ 2777868 h 4460527"/>
                  <a:gd name="connsiteX49" fmla="*/ 4079053 w 4206653"/>
                  <a:gd name="connsiteY49" fmla="*/ 2880738 h 4460527"/>
                  <a:gd name="connsiteX50" fmla="*/ 3770443 w 4206653"/>
                  <a:gd name="connsiteY50" fmla="*/ 2869308 h 4460527"/>
                  <a:gd name="connsiteX51" fmla="*/ 3404683 w 4206653"/>
                  <a:gd name="connsiteY51" fmla="*/ 2732148 h 4460527"/>
                  <a:gd name="connsiteX52" fmla="*/ 3084643 w 4206653"/>
                  <a:gd name="connsiteY52" fmla="*/ 2663568 h 4460527"/>
                  <a:gd name="connsiteX53" fmla="*/ 2995919 w 4206653"/>
                  <a:gd name="connsiteY53" fmla="*/ 2782832 h 4460527"/>
                  <a:gd name="connsiteX54" fmla="*/ 2832855 w 4206653"/>
                  <a:gd name="connsiteY54" fmla="*/ 2930924 h 4460527"/>
                  <a:gd name="connsiteX55" fmla="*/ 2820111 w 4206653"/>
                  <a:gd name="connsiteY55" fmla="*/ 3026344 h 4460527"/>
                  <a:gd name="connsiteX56" fmla="*/ 2959241 w 4206653"/>
                  <a:gd name="connsiteY56" fmla="*/ 3167976 h 4460527"/>
                  <a:gd name="connsiteX57" fmla="*/ 3176083 w 4206653"/>
                  <a:gd name="connsiteY57" fmla="*/ 3269358 h 4460527"/>
                  <a:gd name="connsiteX58" fmla="*/ 3388239 w 4206653"/>
                  <a:gd name="connsiteY58" fmla="*/ 3442290 h 4460527"/>
                  <a:gd name="connsiteX59" fmla="*/ 3212014 w 4206653"/>
                  <a:gd name="connsiteY59" fmla="*/ 3363782 h 4460527"/>
                  <a:gd name="connsiteX60" fmla="*/ 3004633 w 4206653"/>
                  <a:gd name="connsiteY60" fmla="*/ 3276814 h 4460527"/>
                  <a:gd name="connsiteX61" fmla="*/ 2771676 w 4206653"/>
                  <a:gd name="connsiteY61" fmla="*/ 3166987 h 4460527"/>
                  <a:gd name="connsiteX62" fmla="*/ 2638873 w 4206653"/>
                  <a:gd name="connsiteY62" fmla="*/ 3097908 h 4460527"/>
                  <a:gd name="connsiteX63" fmla="*/ 2570293 w 4206653"/>
                  <a:gd name="connsiteY63" fmla="*/ 3109338 h 4460527"/>
                  <a:gd name="connsiteX64" fmla="*/ 2525557 w 4206653"/>
                  <a:gd name="connsiteY64" fmla="*/ 3326508 h 4460527"/>
                  <a:gd name="connsiteX65" fmla="*/ 2584349 w 4206653"/>
                  <a:gd name="connsiteY65" fmla="*/ 3577470 h 4460527"/>
                  <a:gd name="connsiteX66" fmla="*/ 2663703 w 4206653"/>
                  <a:gd name="connsiteY66" fmla="*/ 3996904 h 4460527"/>
                  <a:gd name="connsiteX67" fmla="*/ 2633113 w 4206653"/>
                  <a:gd name="connsiteY67" fmla="*/ 4192703 h 4460527"/>
                  <a:gd name="connsiteX68" fmla="*/ 2539703 w 4206653"/>
                  <a:gd name="connsiteY68" fmla="*/ 4455574 h 4460527"/>
                  <a:gd name="connsiteX69" fmla="*/ 2595212 w 4206653"/>
                  <a:gd name="connsiteY69" fmla="*/ 3945217 h 4460527"/>
                  <a:gd name="connsiteX70" fmla="*/ 2481240 w 4206653"/>
                  <a:gd name="connsiteY70" fmla="*/ 3566538 h 4460527"/>
                  <a:gd name="connsiteX71" fmla="*/ 2307403 w 4206653"/>
                  <a:gd name="connsiteY71" fmla="*/ 3166488 h 4460527"/>
                  <a:gd name="connsiteX72" fmla="*/ 2261683 w 4206653"/>
                  <a:gd name="connsiteY72" fmla="*/ 3063618 h 4460527"/>
                  <a:gd name="connsiteX73" fmla="*/ 2078803 w 4206653"/>
                  <a:gd name="connsiteY73" fmla="*/ 2949318 h 4460527"/>
                  <a:gd name="connsiteX74" fmla="*/ 1824299 w 4206653"/>
                  <a:gd name="connsiteY74" fmla="*/ 3002494 h 4460527"/>
                  <a:gd name="connsiteX75" fmla="*/ 1412162 w 4206653"/>
                  <a:gd name="connsiteY75" fmla="*/ 3235573 h 4460527"/>
                  <a:gd name="connsiteX76" fmla="*/ 1381573 w 4206653"/>
                  <a:gd name="connsiteY76" fmla="*/ 3680838 h 4460527"/>
                  <a:gd name="connsiteX77" fmla="*/ 1381573 w 4206653"/>
                  <a:gd name="connsiteY77" fmla="*/ 3989448 h 4460527"/>
                  <a:gd name="connsiteX78" fmla="*/ 1290133 w 4206653"/>
                  <a:gd name="connsiteY78" fmla="*/ 4309488 h 4460527"/>
                  <a:gd name="connsiteX79" fmla="*/ 1198693 w 4206653"/>
                  <a:gd name="connsiteY79" fmla="*/ 4298058 h 4460527"/>
                  <a:gd name="connsiteX80" fmla="*/ 1187263 w 4206653"/>
                  <a:gd name="connsiteY80" fmla="*/ 4080888 h 4460527"/>
                  <a:gd name="connsiteX81" fmla="*/ 1198693 w 4206653"/>
                  <a:gd name="connsiteY81" fmla="*/ 3909438 h 4460527"/>
                  <a:gd name="connsiteX82" fmla="*/ 970093 w 4206653"/>
                  <a:gd name="connsiteY82" fmla="*/ 3989448 h 4460527"/>
                  <a:gd name="connsiteX83" fmla="*/ 718633 w 4206653"/>
                  <a:gd name="connsiteY83" fmla="*/ 4069458 h 4460527"/>
                  <a:gd name="connsiteX84" fmla="*/ 741493 w 4206653"/>
                  <a:gd name="connsiteY84" fmla="*/ 3955158 h 4460527"/>
                  <a:gd name="connsiteX85" fmla="*/ 1130113 w 4206653"/>
                  <a:gd name="connsiteY85" fmla="*/ 3795138 h 4460527"/>
                  <a:gd name="connsiteX86" fmla="*/ 1278703 w 4206653"/>
                  <a:gd name="connsiteY86" fmla="*/ 3726558 h 4460527"/>
                  <a:gd name="connsiteX87" fmla="*/ 1221553 w 4206653"/>
                  <a:gd name="connsiteY87" fmla="*/ 3372228 h 4460527"/>
                  <a:gd name="connsiteX88" fmla="*/ 1324423 w 4206653"/>
                  <a:gd name="connsiteY88" fmla="*/ 3120768 h 4460527"/>
                  <a:gd name="connsiteX89" fmla="*/ 1393003 w 4206653"/>
                  <a:gd name="connsiteY89" fmla="*/ 3052188 h 4460527"/>
                  <a:gd name="connsiteX90" fmla="*/ 1076992 w 4206653"/>
                  <a:gd name="connsiteY90" fmla="*/ 3015911 h 4460527"/>
                  <a:gd name="connsiteX91" fmla="*/ 726362 w 4206653"/>
                  <a:gd name="connsiteY91" fmla="*/ 2992054 h 4460527"/>
                  <a:gd name="connsiteX92" fmla="*/ 235111 w 4206653"/>
                  <a:gd name="connsiteY92" fmla="*/ 3217172 h 4460527"/>
                  <a:gd name="connsiteX93" fmla="*/ 421453 w 4206653"/>
                  <a:gd name="connsiteY93" fmla="*/ 3029328 h 4460527"/>
                  <a:gd name="connsiteX94" fmla="*/ 627193 w 4206653"/>
                  <a:gd name="connsiteY94" fmla="*/ 2926458 h 4460527"/>
                  <a:gd name="connsiteX95" fmla="*/ 854480 w 4206653"/>
                  <a:gd name="connsiteY95" fmla="*/ 2889178 h 4460527"/>
                  <a:gd name="connsiteX96" fmla="*/ 1149272 w 4206653"/>
                  <a:gd name="connsiteY96" fmla="*/ 2889676 h 4460527"/>
                  <a:gd name="connsiteX97" fmla="*/ 1531894 w 4206653"/>
                  <a:gd name="connsiteY97" fmla="*/ 2917507 h 4460527"/>
                  <a:gd name="connsiteX98" fmla="*/ 1860559 w 4206653"/>
                  <a:gd name="connsiteY98" fmla="*/ 2766431 h 4460527"/>
                  <a:gd name="connsiteX99" fmla="*/ 1701613 w 4206653"/>
                  <a:gd name="connsiteY99" fmla="*/ 2263518 h 4460527"/>
                  <a:gd name="connsiteX100" fmla="*/ 1690183 w 4206653"/>
                  <a:gd name="connsiteY100" fmla="*/ 1966338 h 4460527"/>
                  <a:gd name="connsiteX101" fmla="*/ 1381991 w 4206653"/>
                  <a:gd name="connsiteY101" fmla="*/ 1841604 h 4460527"/>
                  <a:gd name="connsiteX102" fmla="*/ 1095823 w 4206653"/>
                  <a:gd name="connsiteY102" fmla="*/ 1714878 h 4460527"/>
                  <a:gd name="connsiteX103" fmla="*/ 746507 w 4206653"/>
                  <a:gd name="connsiteY103" fmla="*/ 1626415 h 4460527"/>
                  <a:gd name="connsiteX104" fmla="*/ 352873 w 4206653"/>
                  <a:gd name="connsiteY104" fmla="*/ 1726308 h 4460527"/>
                  <a:gd name="connsiteX105" fmla="*/ 113171 w 4206653"/>
                  <a:gd name="connsiteY105" fmla="*/ 1763582 h 4460527"/>
                  <a:gd name="connsiteX106" fmla="*/ 9973 w 4206653"/>
                  <a:gd name="connsiteY106" fmla="*/ 1737738 h 4460527"/>
                  <a:gd name="connsiteX107" fmla="*/ 348516 w 4206653"/>
                  <a:gd name="connsiteY107" fmla="*/ 1643812 h 4460527"/>
                  <a:gd name="connsiteX108" fmla="*/ 653097 w 4206653"/>
                  <a:gd name="connsiteY108" fmla="*/ 1543920 h 4460527"/>
                  <a:gd name="connsiteX109" fmla="*/ 1072963 w 4206653"/>
                  <a:gd name="connsiteY109" fmla="*/ 1612008 h 4460527"/>
                  <a:gd name="connsiteX110" fmla="*/ 1244413 w 4206653"/>
                  <a:gd name="connsiteY110" fmla="*/ 1657728 h 4460527"/>
                  <a:gd name="connsiteX111" fmla="*/ 1205766 w 4206653"/>
                  <a:gd name="connsiteY111" fmla="*/ 1451988 h 4460527"/>
                  <a:gd name="connsiteX112" fmla="*/ 1046313 w 4206653"/>
                  <a:gd name="connsiteY112" fmla="*/ 815409 h 4460527"/>
                  <a:gd name="connsiteX113" fmla="*/ 1221553 w 4206653"/>
                  <a:gd name="connsiteY113" fmla="*/ 1211958 h 4460527"/>
                  <a:gd name="connsiteX0" fmla="*/ 1221553 w 4206653"/>
                  <a:gd name="connsiteY0" fmla="*/ 1211958 h 4460527"/>
                  <a:gd name="connsiteX1" fmla="*/ 1343911 w 4206653"/>
                  <a:gd name="connsiteY1" fmla="*/ 1559828 h 4460527"/>
                  <a:gd name="connsiteX2" fmla="*/ 1553023 w 4206653"/>
                  <a:gd name="connsiteY2" fmla="*/ 1657728 h 4460527"/>
                  <a:gd name="connsiteX3" fmla="*/ 1907353 w 4206653"/>
                  <a:gd name="connsiteY3" fmla="*/ 1680588 h 4460527"/>
                  <a:gd name="connsiteX4" fmla="*/ 2021653 w 4206653"/>
                  <a:gd name="connsiteY4" fmla="*/ 1543428 h 4460527"/>
                  <a:gd name="connsiteX5" fmla="*/ 2124523 w 4206653"/>
                  <a:gd name="connsiteY5" fmla="*/ 1291968 h 4460527"/>
                  <a:gd name="connsiteX6" fmla="*/ 2124523 w 4206653"/>
                  <a:gd name="connsiteY6" fmla="*/ 1120518 h 4460527"/>
                  <a:gd name="connsiteX7" fmla="*/ 2068029 w 4206653"/>
                  <a:gd name="connsiteY7" fmla="*/ 825325 h 4460527"/>
                  <a:gd name="connsiteX8" fmla="*/ 2078803 w 4206653"/>
                  <a:gd name="connsiteY8" fmla="*/ 777618 h 4460527"/>
                  <a:gd name="connsiteX9" fmla="*/ 2170243 w 4206653"/>
                  <a:gd name="connsiteY9" fmla="*/ 1086228 h 4460527"/>
                  <a:gd name="connsiteX10" fmla="*/ 2215963 w 4206653"/>
                  <a:gd name="connsiteY10" fmla="*/ 1269108 h 4460527"/>
                  <a:gd name="connsiteX11" fmla="*/ 2284543 w 4206653"/>
                  <a:gd name="connsiteY11" fmla="*/ 1303398 h 4460527"/>
                  <a:gd name="connsiteX12" fmla="*/ 2330263 w 4206653"/>
                  <a:gd name="connsiteY12" fmla="*/ 1166238 h 4460527"/>
                  <a:gd name="connsiteX13" fmla="*/ 2467423 w 4206653"/>
                  <a:gd name="connsiteY13" fmla="*/ 880488 h 4460527"/>
                  <a:gd name="connsiteX14" fmla="*/ 2558863 w 4206653"/>
                  <a:gd name="connsiteY14" fmla="*/ 640458 h 4460527"/>
                  <a:gd name="connsiteX15" fmla="*/ 2616013 w 4206653"/>
                  <a:gd name="connsiteY15" fmla="*/ 537588 h 4460527"/>
                  <a:gd name="connsiteX16" fmla="*/ 2558863 w 4206653"/>
                  <a:gd name="connsiteY16" fmla="*/ 789048 h 4460527"/>
                  <a:gd name="connsiteX17" fmla="*/ 2444563 w 4206653"/>
                  <a:gd name="connsiteY17" fmla="*/ 1097658 h 4460527"/>
                  <a:gd name="connsiteX18" fmla="*/ 2375983 w 4206653"/>
                  <a:gd name="connsiteY18" fmla="*/ 1406268 h 4460527"/>
                  <a:gd name="connsiteX19" fmla="*/ 2558863 w 4206653"/>
                  <a:gd name="connsiteY19" fmla="*/ 1577718 h 4460527"/>
                  <a:gd name="connsiteX20" fmla="*/ 2878903 w 4206653"/>
                  <a:gd name="connsiteY20" fmla="*/ 1657728 h 4460527"/>
                  <a:gd name="connsiteX21" fmla="*/ 3187513 w 4206653"/>
                  <a:gd name="connsiteY21" fmla="*/ 1657728 h 4460527"/>
                  <a:gd name="connsiteX22" fmla="*/ 3370393 w 4206653"/>
                  <a:gd name="connsiteY22" fmla="*/ 1566288 h 4460527"/>
                  <a:gd name="connsiteX23" fmla="*/ 3488066 w 4206653"/>
                  <a:gd name="connsiteY23" fmla="*/ 1246753 h 4460527"/>
                  <a:gd name="connsiteX24" fmla="*/ 3495138 w 4206653"/>
                  <a:gd name="connsiteY24" fmla="*/ 1115548 h 4460527"/>
                  <a:gd name="connsiteX25" fmla="*/ 3493650 w 4206653"/>
                  <a:gd name="connsiteY25" fmla="*/ 1063976 h 4460527"/>
                  <a:gd name="connsiteX26" fmla="*/ 3450403 w 4206653"/>
                  <a:gd name="connsiteY26" fmla="*/ 777618 h 4460527"/>
                  <a:gd name="connsiteX27" fmla="*/ 3119893 w 4206653"/>
                  <a:gd name="connsiteY27" fmla="*/ 321571 h 4460527"/>
                  <a:gd name="connsiteX28" fmla="*/ 3497351 w 4206653"/>
                  <a:gd name="connsiteY28" fmla="*/ 674883 h 4460527"/>
                  <a:gd name="connsiteX29" fmla="*/ 3759013 w 4206653"/>
                  <a:gd name="connsiteY29" fmla="*/ 571878 h 4460527"/>
                  <a:gd name="connsiteX30" fmla="*/ 3999043 w 4206653"/>
                  <a:gd name="connsiteY30" fmla="*/ 91818 h 4460527"/>
                  <a:gd name="connsiteX31" fmla="*/ 4033333 w 4206653"/>
                  <a:gd name="connsiteY31" fmla="*/ 11808 h 4460527"/>
                  <a:gd name="connsiteX32" fmla="*/ 3984569 w 4206653"/>
                  <a:gd name="connsiteY32" fmla="*/ 247366 h 4460527"/>
                  <a:gd name="connsiteX33" fmla="*/ 3812791 w 4206653"/>
                  <a:gd name="connsiteY33" fmla="*/ 647417 h 4460527"/>
                  <a:gd name="connsiteX34" fmla="*/ 3592906 w 4206653"/>
                  <a:gd name="connsiteY34" fmla="*/ 811408 h 4460527"/>
                  <a:gd name="connsiteX35" fmla="*/ 3604425 w 4206653"/>
                  <a:gd name="connsiteY35" fmla="*/ 999253 h 4460527"/>
                  <a:gd name="connsiteX36" fmla="*/ 3872985 w 4206653"/>
                  <a:gd name="connsiteY36" fmla="*/ 881976 h 4460527"/>
                  <a:gd name="connsiteX37" fmla="*/ 4200754 w 4206653"/>
                  <a:gd name="connsiteY37" fmla="*/ 774136 h 4460527"/>
                  <a:gd name="connsiteX38" fmla="*/ 4064251 w 4206653"/>
                  <a:gd name="connsiteY38" fmla="*/ 847195 h 4460527"/>
                  <a:gd name="connsiteX39" fmla="*/ 3818880 w 4206653"/>
                  <a:gd name="connsiteY39" fmla="*/ 991305 h 4460527"/>
                  <a:gd name="connsiteX40" fmla="*/ 3658531 w 4206653"/>
                  <a:gd name="connsiteY40" fmla="*/ 1093178 h 4460527"/>
                  <a:gd name="connsiteX41" fmla="*/ 3622838 w 4206653"/>
                  <a:gd name="connsiteY41" fmla="*/ 1221401 h 4460527"/>
                  <a:gd name="connsiteX42" fmla="*/ 3577446 w 4206653"/>
                  <a:gd name="connsiteY42" fmla="*/ 1500691 h 4460527"/>
                  <a:gd name="connsiteX43" fmla="*/ 3461833 w 4206653"/>
                  <a:gd name="connsiteY43" fmla="*/ 1726308 h 4460527"/>
                  <a:gd name="connsiteX44" fmla="*/ 3278953 w 4206653"/>
                  <a:gd name="connsiteY44" fmla="*/ 2034918 h 4460527"/>
                  <a:gd name="connsiteX45" fmla="*/ 3233233 w 4206653"/>
                  <a:gd name="connsiteY45" fmla="*/ 2309238 h 4460527"/>
                  <a:gd name="connsiteX46" fmla="*/ 3404683 w 4206653"/>
                  <a:gd name="connsiteY46" fmla="*/ 2457828 h 4460527"/>
                  <a:gd name="connsiteX47" fmla="*/ 3759013 w 4206653"/>
                  <a:gd name="connsiteY47" fmla="*/ 2663568 h 4460527"/>
                  <a:gd name="connsiteX48" fmla="*/ 4079053 w 4206653"/>
                  <a:gd name="connsiteY48" fmla="*/ 2777868 h 4460527"/>
                  <a:gd name="connsiteX49" fmla="*/ 4079053 w 4206653"/>
                  <a:gd name="connsiteY49" fmla="*/ 2880738 h 4460527"/>
                  <a:gd name="connsiteX50" fmla="*/ 3770443 w 4206653"/>
                  <a:gd name="connsiteY50" fmla="*/ 2869308 h 4460527"/>
                  <a:gd name="connsiteX51" fmla="*/ 3404683 w 4206653"/>
                  <a:gd name="connsiteY51" fmla="*/ 2732148 h 4460527"/>
                  <a:gd name="connsiteX52" fmla="*/ 3084643 w 4206653"/>
                  <a:gd name="connsiteY52" fmla="*/ 2663568 h 4460527"/>
                  <a:gd name="connsiteX53" fmla="*/ 2995919 w 4206653"/>
                  <a:gd name="connsiteY53" fmla="*/ 2782832 h 4460527"/>
                  <a:gd name="connsiteX54" fmla="*/ 2832855 w 4206653"/>
                  <a:gd name="connsiteY54" fmla="*/ 2930924 h 4460527"/>
                  <a:gd name="connsiteX55" fmla="*/ 2820111 w 4206653"/>
                  <a:gd name="connsiteY55" fmla="*/ 3026344 h 4460527"/>
                  <a:gd name="connsiteX56" fmla="*/ 2959241 w 4206653"/>
                  <a:gd name="connsiteY56" fmla="*/ 3167976 h 4460527"/>
                  <a:gd name="connsiteX57" fmla="*/ 3176083 w 4206653"/>
                  <a:gd name="connsiteY57" fmla="*/ 3269358 h 4460527"/>
                  <a:gd name="connsiteX58" fmla="*/ 3388239 w 4206653"/>
                  <a:gd name="connsiteY58" fmla="*/ 3442290 h 4460527"/>
                  <a:gd name="connsiteX59" fmla="*/ 3212014 w 4206653"/>
                  <a:gd name="connsiteY59" fmla="*/ 3363782 h 4460527"/>
                  <a:gd name="connsiteX60" fmla="*/ 3004633 w 4206653"/>
                  <a:gd name="connsiteY60" fmla="*/ 3276814 h 4460527"/>
                  <a:gd name="connsiteX61" fmla="*/ 2771676 w 4206653"/>
                  <a:gd name="connsiteY61" fmla="*/ 3166987 h 4460527"/>
                  <a:gd name="connsiteX62" fmla="*/ 2638873 w 4206653"/>
                  <a:gd name="connsiteY62" fmla="*/ 3097908 h 4460527"/>
                  <a:gd name="connsiteX63" fmla="*/ 2570293 w 4206653"/>
                  <a:gd name="connsiteY63" fmla="*/ 3109338 h 4460527"/>
                  <a:gd name="connsiteX64" fmla="*/ 2525557 w 4206653"/>
                  <a:gd name="connsiteY64" fmla="*/ 3326508 h 4460527"/>
                  <a:gd name="connsiteX65" fmla="*/ 2584349 w 4206653"/>
                  <a:gd name="connsiteY65" fmla="*/ 3577470 h 4460527"/>
                  <a:gd name="connsiteX66" fmla="*/ 2663703 w 4206653"/>
                  <a:gd name="connsiteY66" fmla="*/ 3996904 h 4460527"/>
                  <a:gd name="connsiteX67" fmla="*/ 2633113 w 4206653"/>
                  <a:gd name="connsiteY67" fmla="*/ 4192703 h 4460527"/>
                  <a:gd name="connsiteX68" fmla="*/ 2539703 w 4206653"/>
                  <a:gd name="connsiteY68" fmla="*/ 4455574 h 4460527"/>
                  <a:gd name="connsiteX69" fmla="*/ 2595212 w 4206653"/>
                  <a:gd name="connsiteY69" fmla="*/ 3945217 h 4460527"/>
                  <a:gd name="connsiteX70" fmla="*/ 2481240 w 4206653"/>
                  <a:gd name="connsiteY70" fmla="*/ 3566538 h 4460527"/>
                  <a:gd name="connsiteX71" fmla="*/ 2307403 w 4206653"/>
                  <a:gd name="connsiteY71" fmla="*/ 3166488 h 4460527"/>
                  <a:gd name="connsiteX72" fmla="*/ 2261683 w 4206653"/>
                  <a:gd name="connsiteY72" fmla="*/ 3063618 h 4460527"/>
                  <a:gd name="connsiteX73" fmla="*/ 2078803 w 4206653"/>
                  <a:gd name="connsiteY73" fmla="*/ 2949318 h 4460527"/>
                  <a:gd name="connsiteX74" fmla="*/ 1824299 w 4206653"/>
                  <a:gd name="connsiteY74" fmla="*/ 3002494 h 4460527"/>
                  <a:gd name="connsiteX75" fmla="*/ 1412162 w 4206653"/>
                  <a:gd name="connsiteY75" fmla="*/ 3235573 h 4460527"/>
                  <a:gd name="connsiteX76" fmla="*/ 1381573 w 4206653"/>
                  <a:gd name="connsiteY76" fmla="*/ 3680838 h 4460527"/>
                  <a:gd name="connsiteX77" fmla="*/ 1381573 w 4206653"/>
                  <a:gd name="connsiteY77" fmla="*/ 3989448 h 4460527"/>
                  <a:gd name="connsiteX78" fmla="*/ 1290133 w 4206653"/>
                  <a:gd name="connsiteY78" fmla="*/ 4309488 h 4460527"/>
                  <a:gd name="connsiteX79" fmla="*/ 1198693 w 4206653"/>
                  <a:gd name="connsiteY79" fmla="*/ 4298058 h 4460527"/>
                  <a:gd name="connsiteX80" fmla="*/ 1187263 w 4206653"/>
                  <a:gd name="connsiteY80" fmla="*/ 4080888 h 4460527"/>
                  <a:gd name="connsiteX81" fmla="*/ 1198693 w 4206653"/>
                  <a:gd name="connsiteY81" fmla="*/ 3909438 h 4460527"/>
                  <a:gd name="connsiteX82" fmla="*/ 970093 w 4206653"/>
                  <a:gd name="connsiteY82" fmla="*/ 3989448 h 4460527"/>
                  <a:gd name="connsiteX83" fmla="*/ 718633 w 4206653"/>
                  <a:gd name="connsiteY83" fmla="*/ 4069458 h 4460527"/>
                  <a:gd name="connsiteX84" fmla="*/ 741493 w 4206653"/>
                  <a:gd name="connsiteY84" fmla="*/ 3955158 h 4460527"/>
                  <a:gd name="connsiteX85" fmla="*/ 1130113 w 4206653"/>
                  <a:gd name="connsiteY85" fmla="*/ 3795138 h 4460527"/>
                  <a:gd name="connsiteX86" fmla="*/ 1278703 w 4206653"/>
                  <a:gd name="connsiteY86" fmla="*/ 3726558 h 4460527"/>
                  <a:gd name="connsiteX87" fmla="*/ 1221553 w 4206653"/>
                  <a:gd name="connsiteY87" fmla="*/ 3372228 h 4460527"/>
                  <a:gd name="connsiteX88" fmla="*/ 1324423 w 4206653"/>
                  <a:gd name="connsiteY88" fmla="*/ 3120768 h 4460527"/>
                  <a:gd name="connsiteX89" fmla="*/ 1393003 w 4206653"/>
                  <a:gd name="connsiteY89" fmla="*/ 3052188 h 4460527"/>
                  <a:gd name="connsiteX90" fmla="*/ 1076992 w 4206653"/>
                  <a:gd name="connsiteY90" fmla="*/ 3015911 h 4460527"/>
                  <a:gd name="connsiteX91" fmla="*/ 663453 w 4206653"/>
                  <a:gd name="connsiteY91" fmla="*/ 3023360 h 4460527"/>
                  <a:gd name="connsiteX92" fmla="*/ 235111 w 4206653"/>
                  <a:gd name="connsiteY92" fmla="*/ 3217172 h 4460527"/>
                  <a:gd name="connsiteX93" fmla="*/ 421453 w 4206653"/>
                  <a:gd name="connsiteY93" fmla="*/ 3029328 h 4460527"/>
                  <a:gd name="connsiteX94" fmla="*/ 627193 w 4206653"/>
                  <a:gd name="connsiteY94" fmla="*/ 2926458 h 4460527"/>
                  <a:gd name="connsiteX95" fmla="*/ 854480 w 4206653"/>
                  <a:gd name="connsiteY95" fmla="*/ 2889178 h 4460527"/>
                  <a:gd name="connsiteX96" fmla="*/ 1149272 w 4206653"/>
                  <a:gd name="connsiteY96" fmla="*/ 2889676 h 4460527"/>
                  <a:gd name="connsiteX97" fmla="*/ 1531894 w 4206653"/>
                  <a:gd name="connsiteY97" fmla="*/ 2917507 h 4460527"/>
                  <a:gd name="connsiteX98" fmla="*/ 1860559 w 4206653"/>
                  <a:gd name="connsiteY98" fmla="*/ 2766431 h 4460527"/>
                  <a:gd name="connsiteX99" fmla="*/ 1701613 w 4206653"/>
                  <a:gd name="connsiteY99" fmla="*/ 2263518 h 4460527"/>
                  <a:gd name="connsiteX100" fmla="*/ 1690183 w 4206653"/>
                  <a:gd name="connsiteY100" fmla="*/ 1966338 h 4460527"/>
                  <a:gd name="connsiteX101" fmla="*/ 1381991 w 4206653"/>
                  <a:gd name="connsiteY101" fmla="*/ 1841604 h 4460527"/>
                  <a:gd name="connsiteX102" fmla="*/ 1095823 w 4206653"/>
                  <a:gd name="connsiteY102" fmla="*/ 1714878 h 4460527"/>
                  <a:gd name="connsiteX103" fmla="*/ 746507 w 4206653"/>
                  <a:gd name="connsiteY103" fmla="*/ 1626415 h 4460527"/>
                  <a:gd name="connsiteX104" fmla="*/ 352873 w 4206653"/>
                  <a:gd name="connsiteY104" fmla="*/ 1726308 h 4460527"/>
                  <a:gd name="connsiteX105" fmla="*/ 113171 w 4206653"/>
                  <a:gd name="connsiteY105" fmla="*/ 1763582 h 4460527"/>
                  <a:gd name="connsiteX106" fmla="*/ 9973 w 4206653"/>
                  <a:gd name="connsiteY106" fmla="*/ 1737738 h 4460527"/>
                  <a:gd name="connsiteX107" fmla="*/ 348516 w 4206653"/>
                  <a:gd name="connsiteY107" fmla="*/ 1643812 h 4460527"/>
                  <a:gd name="connsiteX108" fmla="*/ 653097 w 4206653"/>
                  <a:gd name="connsiteY108" fmla="*/ 1543920 h 4460527"/>
                  <a:gd name="connsiteX109" fmla="*/ 1072963 w 4206653"/>
                  <a:gd name="connsiteY109" fmla="*/ 1612008 h 4460527"/>
                  <a:gd name="connsiteX110" fmla="*/ 1244413 w 4206653"/>
                  <a:gd name="connsiteY110" fmla="*/ 1657728 h 4460527"/>
                  <a:gd name="connsiteX111" fmla="*/ 1205766 w 4206653"/>
                  <a:gd name="connsiteY111" fmla="*/ 1451988 h 4460527"/>
                  <a:gd name="connsiteX112" fmla="*/ 1046313 w 4206653"/>
                  <a:gd name="connsiteY112" fmla="*/ 815409 h 4460527"/>
                  <a:gd name="connsiteX113" fmla="*/ 1221553 w 4206653"/>
                  <a:gd name="connsiteY113" fmla="*/ 1211958 h 4460527"/>
                  <a:gd name="connsiteX0" fmla="*/ 1221553 w 4206653"/>
                  <a:gd name="connsiteY0" fmla="*/ 1211958 h 4460527"/>
                  <a:gd name="connsiteX1" fmla="*/ 1343911 w 4206653"/>
                  <a:gd name="connsiteY1" fmla="*/ 1559828 h 4460527"/>
                  <a:gd name="connsiteX2" fmla="*/ 1553023 w 4206653"/>
                  <a:gd name="connsiteY2" fmla="*/ 1657728 h 4460527"/>
                  <a:gd name="connsiteX3" fmla="*/ 1907353 w 4206653"/>
                  <a:gd name="connsiteY3" fmla="*/ 1680588 h 4460527"/>
                  <a:gd name="connsiteX4" fmla="*/ 2021653 w 4206653"/>
                  <a:gd name="connsiteY4" fmla="*/ 1543428 h 4460527"/>
                  <a:gd name="connsiteX5" fmla="*/ 2124523 w 4206653"/>
                  <a:gd name="connsiteY5" fmla="*/ 1291968 h 4460527"/>
                  <a:gd name="connsiteX6" fmla="*/ 2124523 w 4206653"/>
                  <a:gd name="connsiteY6" fmla="*/ 1120518 h 4460527"/>
                  <a:gd name="connsiteX7" fmla="*/ 2068029 w 4206653"/>
                  <a:gd name="connsiteY7" fmla="*/ 825325 h 4460527"/>
                  <a:gd name="connsiteX8" fmla="*/ 2078803 w 4206653"/>
                  <a:gd name="connsiteY8" fmla="*/ 777618 h 4460527"/>
                  <a:gd name="connsiteX9" fmla="*/ 2170243 w 4206653"/>
                  <a:gd name="connsiteY9" fmla="*/ 1086228 h 4460527"/>
                  <a:gd name="connsiteX10" fmla="*/ 2215963 w 4206653"/>
                  <a:gd name="connsiteY10" fmla="*/ 1269108 h 4460527"/>
                  <a:gd name="connsiteX11" fmla="*/ 2284543 w 4206653"/>
                  <a:gd name="connsiteY11" fmla="*/ 1303398 h 4460527"/>
                  <a:gd name="connsiteX12" fmla="*/ 2330263 w 4206653"/>
                  <a:gd name="connsiteY12" fmla="*/ 1166238 h 4460527"/>
                  <a:gd name="connsiteX13" fmla="*/ 2467423 w 4206653"/>
                  <a:gd name="connsiteY13" fmla="*/ 880488 h 4460527"/>
                  <a:gd name="connsiteX14" fmla="*/ 2558863 w 4206653"/>
                  <a:gd name="connsiteY14" fmla="*/ 640458 h 4460527"/>
                  <a:gd name="connsiteX15" fmla="*/ 2616013 w 4206653"/>
                  <a:gd name="connsiteY15" fmla="*/ 537588 h 4460527"/>
                  <a:gd name="connsiteX16" fmla="*/ 2558863 w 4206653"/>
                  <a:gd name="connsiteY16" fmla="*/ 789048 h 4460527"/>
                  <a:gd name="connsiteX17" fmla="*/ 2444563 w 4206653"/>
                  <a:gd name="connsiteY17" fmla="*/ 1097658 h 4460527"/>
                  <a:gd name="connsiteX18" fmla="*/ 2375983 w 4206653"/>
                  <a:gd name="connsiteY18" fmla="*/ 1406268 h 4460527"/>
                  <a:gd name="connsiteX19" fmla="*/ 2558863 w 4206653"/>
                  <a:gd name="connsiteY19" fmla="*/ 1577718 h 4460527"/>
                  <a:gd name="connsiteX20" fmla="*/ 2878903 w 4206653"/>
                  <a:gd name="connsiteY20" fmla="*/ 1657728 h 4460527"/>
                  <a:gd name="connsiteX21" fmla="*/ 3187513 w 4206653"/>
                  <a:gd name="connsiteY21" fmla="*/ 1657728 h 4460527"/>
                  <a:gd name="connsiteX22" fmla="*/ 3370393 w 4206653"/>
                  <a:gd name="connsiteY22" fmla="*/ 1566288 h 4460527"/>
                  <a:gd name="connsiteX23" fmla="*/ 3488066 w 4206653"/>
                  <a:gd name="connsiteY23" fmla="*/ 1246753 h 4460527"/>
                  <a:gd name="connsiteX24" fmla="*/ 3495138 w 4206653"/>
                  <a:gd name="connsiteY24" fmla="*/ 1115548 h 4460527"/>
                  <a:gd name="connsiteX25" fmla="*/ 3493650 w 4206653"/>
                  <a:gd name="connsiteY25" fmla="*/ 1063976 h 4460527"/>
                  <a:gd name="connsiteX26" fmla="*/ 3450403 w 4206653"/>
                  <a:gd name="connsiteY26" fmla="*/ 777618 h 4460527"/>
                  <a:gd name="connsiteX27" fmla="*/ 3119893 w 4206653"/>
                  <a:gd name="connsiteY27" fmla="*/ 321571 h 4460527"/>
                  <a:gd name="connsiteX28" fmla="*/ 3497351 w 4206653"/>
                  <a:gd name="connsiteY28" fmla="*/ 674883 h 4460527"/>
                  <a:gd name="connsiteX29" fmla="*/ 3759013 w 4206653"/>
                  <a:gd name="connsiteY29" fmla="*/ 571878 h 4460527"/>
                  <a:gd name="connsiteX30" fmla="*/ 3999043 w 4206653"/>
                  <a:gd name="connsiteY30" fmla="*/ 91818 h 4460527"/>
                  <a:gd name="connsiteX31" fmla="*/ 4033333 w 4206653"/>
                  <a:gd name="connsiteY31" fmla="*/ 11808 h 4460527"/>
                  <a:gd name="connsiteX32" fmla="*/ 3984569 w 4206653"/>
                  <a:gd name="connsiteY32" fmla="*/ 247366 h 4460527"/>
                  <a:gd name="connsiteX33" fmla="*/ 3812791 w 4206653"/>
                  <a:gd name="connsiteY33" fmla="*/ 647417 h 4460527"/>
                  <a:gd name="connsiteX34" fmla="*/ 3592906 w 4206653"/>
                  <a:gd name="connsiteY34" fmla="*/ 811408 h 4460527"/>
                  <a:gd name="connsiteX35" fmla="*/ 3604425 w 4206653"/>
                  <a:gd name="connsiteY35" fmla="*/ 999253 h 4460527"/>
                  <a:gd name="connsiteX36" fmla="*/ 3872985 w 4206653"/>
                  <a:gd name="connsiteY36" fmla="*/ 881976 h 4460527"/>
                  <a:gd name="connsiteX37" fmla="*/ 4200754 w 4206653"/>
                  <a:gd name="connsiteY37" fmla="*/ 774136 h 4460527"/>
                  <a:gd name="connsiteX38" fmla="*/ 4064251 w 4206653"/>
                  <a:gd name="connsiteY38" fmla="*/ 847195 h 4460527"/>
                  <a:gd name="connsiteX39" fmla="*/ 3818880 w 4206653"/>
                  <a:gd name="connsiteY39" fmla="*/ 991305 h 4460527"/>
                  <a:gd name="connsiteX40" fmla="*/ 3658531 w 4206653"/>
                  <a:gd name="connsiteY40" fmla="*/ 1093178 h 4460527"/>
                  <a:gd name="connsiteX41" fmla="*/ 3622838 w 4206653"/>
                  <a:gd name="connsiteY41" fmla="*/ 1221401 h 4460527"/>
                  <a:gd name="connsiteX42" fmla="*/ 3577446 w 4206653"/>
                  <a:gd name="connsiteY42" fmla="*/ 1500691 h 4460527"/>
                  <a:gd name="connsiteX43" fmla="*/ 3461833 w 4206653"/>
                  <a:gd name="connsiteY43" fmla="*/ 1726308 h 4460527"/>
                  <a:gd name="connsiteX44" fmla="*/ 3278953 w 4206653"/>
                  <a:gd name="connsiteY44" fmla="*/ 2034918 h 4460527"/>
                  <a:gd name="connsiteX45" fmla="*/ 3233233 w 4206653"/>
                  <a:gd name="connsiteY45" fmla="*/ 2309238 h 4460527"/>
                  <a:gd name="connsiteX46" fmla="*/ 3404683 w 4206653"/>
                  <a:gd name="connsiteY46" fmla="*/ 2457828 h 4460527"/>
                  <a:gd name="connsiteX47" fmla="*/ 3759013 w 4206653"/>
                  <a:gd name="connsiteY47" fmla="*/ 2663568 h 4460527"/>
                  <a:gd name="connsiteX48" fmla="*/ 4079053 w 4206653"/>
                  <a:gd name="connsiteY48" fmla="*/ 2777868 h 4460527"/>
                  <a:gd name="connsiteX49" fmla="*/ 4079053 w 4206653"/>
                  <a:gd name="connsiteY49" fmla="*/ 2880738 h 4460527"/>
                  <a:gd name="connsiteX50" fmla="*/ 3770443 w 4206653"/>
                  <a:gd name="connsiteY50" fmla="*/ 2869308 h 4460527"/>
                  <a:gd name="connsiteX51" fmla="*/ 3404683 w 4206653"/>
                  <a:gd name="connsiteY51" fmla="*/ 2732148 h 4460527"/>
                  <a:gd name="connsiteX52" fmla="*/ 3084643 w 4206653"/>
                  <a:gd name="connsiteY52" fmla="*/ 2663568 h 4460527"/>
                  <a:gd name="connsiteX53" fmla="*/ 2995919 w 4206653"/>
                  <a:gd name="connsiteY53" fmla="*/ 2782832 h 4460527"/>
                  <a:gd name="connsiteX54" fmla="*/ 2832855 w 4206653"/>
                  <a:gd name="connsiteY54" fmla="*/ 2930924 h 4460527"/>
                  <a:gd name="connsiteX55" fmla="*/ 2820111 w 4206653"/>
                  <a:gd name="connsiteY55" fmla="*/ 3026344 h 4460527"/>
                  <a:gd name="connsiteX56" fmla="*/ 2959241 w 4206653"/>
                  <a:gd name="connsiteY56" fmla="*/ 3167976 h 4460527"/>
                  <a:gd name="connsiteX57" fmla="*/ 3176083 w 4206653"/>
                  <a:gd name="connsiteY57" fmla="*/ 3269358 h 4460527"/>
                  <a:gd name="connsiteX58" fmla="*/ 3388239 w 4206653"/>
                  <a:gd name="connsiteY58" fmla="*/ 3442290 h 4460527"/>
                  <a:gd name="connsiteX59" fmla="*/ 3212014 w 4206653"/>
                  <a:gd name="connsiteY59" fmla="*/ 3363782 h 4460527"/>
                  <a:gd name="connsiteX60" fmla="*/ 3004633 w 4206653"/>
                  <a:gd name="connsiteY60" fmla="*/ 3276814 h 4460527"/>
                  <a:gd name="connsiteX61" fmla="*/ 2771676 w 4206653"/>
                  <a:gd name="connsiteY61" fmla="*/ 3166987 h 4460527"/>
                  <a:gd name="connsiteX62" fmla="*/ 2638873 w 4206653"/>
                  <a:gd name="connsiteY62" fmla="*/ 3097908 h 4460527"/>
                  <a:gd name="connsiteX63" fmla="*/ 2570293 w 4206653"/>
                  <a:gd name="connsiteY63" fmla="*/ 3109338 h 4460527"/>
                  <a:gd name="connsiteX64" fmla="*/ 2525557 w 4206653"/>
                  <a:gd name="connsiteY64" fmla="*/ 3326508 h 4460527"/>
                  <a:gd name="connsiteX65" fmla="*/ 2584349 w 4206653"/>
                  <a:gd name="connsiteY65" fmla="*/ 3577470 h 4460527"/>
                  <a:gd name="connsiteX66" fmla="*/ 2663703 w 4206653"/>
                  <a:gd name="connsiteY66" fmla="*/ 3996904 h 4460527"/>
                  <a:gd name="connsiteX67" fmla="*/ 2633113 w 4206653"/>
                  <a:gd name="connsiteY67" fmla="*/ 4192703 h 4460527"/>
                  <a:gd name="connsiteX68" fmla="*/ 2539703 w 4206653"/>
                  <a:gd name="connsiteY68" fmla="*/ 4455574 h 4460527"/>
                  <a:gd name="connsiteX69" fmla="*/ 2595212 w 4206653"/>
                  <a:gd name="connsiteY69" fmla="*/ 3945217 h 4460527"/>
                  <a:gd name="connsiteX70" fmla="*/ 2481240 w 4206653"/>
                  <a:gd name="connsiteY70" fmla="*/ 3566538 h 4460527"/>
                  <a:gd name="connsiteX71" fmla="*/ 2307403 w 4206653"/>
                  <a:gd name="connsiteY71" fmla="*/ 3166488 h 4460527"/>
                  <a:gd name="connsiteX72" fmla="*/ 2261683 w 4206653"/>
                  <a:gd name="connsiteY72" fmla="*/ 3063618 h 4460527"/>
                  <a:gd name="connsiteX73" fmla="*/ 2078803 w 4206653"/>
                  <a:gd name="connsiteY73" fmla="*/ 2949318 h 4460527"/>
                  <a:gd name="connsiteX74" fmla="*/ 1824299 w 4206653"/>
                  <a:gd name="connsiteY74" fmla="*/ 3002494 h 4460527"/>
                  <a:gd name="connsiteX75" fmla="*/ 1412162 w 4206653"/>
                  <a:gd name="connsiteY75" fmla="*/ 3235573 h 4460527"/>
                  <a:gd name="connsiteX76" fmla="*/ 1381573 w 4206653"/>
                  <a:gd name="connsiteY76" fmla="*/ 3680838 h 4460527"/>
                  <a:gd name="connsiteX77" fmla="*/ 1381573 w 4206653"/>
                  <a:gd name="connsiteY77" fmla="*/ 3989448 h 4460527"/>
                  <a:gd name="connsiteX78" fmla="*/ 1290133 w 4206653"/>
                  <a:gd name="connsiteY78" fmla="*/ 4309488 h 4460527"/>
                  <a:gd name="connsiteX79" fmla="*/ 1198693 w 4206653"/>
                  <a:gd name="connsiteY79" fmla="*/ 4298058 h 4460527"/>
                  <a:gd name="connsiteX80" fmla="*/ 1187263 w 4206653"/>
                  <a:gd name="connsiteY80" fmla="*/ 4080888 h 4460527"/>
                  <a:gd name="connsiteX81" fmla="*/ 1198693 w 4206653"/>
                  <a:gd name="connsiteY81" fmla="*/ 3909438 h 4460527"/>
                  <a:gd name="connsiteX82" fmla="*/ 970093 w 4206653"/>
                  <a:gd name="connsiteY82" fmla="*/ 3989448 h 4460527"/>
                  <a:gd name="connsiteX83" fmla="*/ 718633 w 4206653"/>
                  <a:gd name="connsiteY83" fmla="*/ 4069458 h 4460527"/>
                  <a:gd name="connsiteX84" fmla="*/ 741493 w 4206653"/>
                  <a:gd name="connsiteY84" fmla="*/ 3955158 h 4460527"/>
                  <a:gd name="connsiteX85" fmla="*/ 1130113 w 4206653"/>
                  <a:gd name="connsiteY85" fmla="*/ 3795138 h 4460527"/>
                  <a:gd name="connsiteX86" fmla="*/ 1278703 w 4206653"/>
                  <a:gd name="connsiteY86" fmla="*/ 3726558 h 4460527"/>
                  <a:gd name="connsiteX87" fmla="*/ 1221553 w 4206653"/>
                  <a:gd name="connsiteY87" fmla="*/ 3372228 h 4460527"/>
                  <a:gd name="connsiteX88" fmla="*/ 1324423 w 4206653"/>
                  <a:gd name="connsiteY88" fmla="*/ 3120768 h 4460527"/>
                  <a:gd name="connsiteX89" fmla="*/ 1393003 w 4206653"/>
                  <a:gd name="connsiteY89" fmla="*/ 3052188 h 4460527"/>
                  <a:gd name="connsiteX90" fmla="*/ 1080693 w 4206653"/>
                  <a:gd name="connsiteY90" fmla="*/ 2984604 h 4460527"/>
                  <a:gd name="connsiteX91" fmla="*/ 663453 w 4206653"/>
                  <a:gd name="connsiteY91" fmla="*/ 3023360 h 4460527"/>
                  <a:gd name="connsiteX92" fmla="*/ 235111 w 4206653"/>
                  <a:gd name="connsiteY92" fmla="*/ 3217172 h 4460527"/>
                  <a:gd name="connsiteX93" fmla="*/ 421453 w 4206653"/>
                  <a:gd name="connsiteY93" fmla="*/ 3029328 h 4460527"/>
                  <a:gd name="connsiteX94" fmla="*/ 627193 w 4206653"/>
                  <a:gd name="connsiteY94" fmla="*/ 2926458 h 4460527"/>
                  <a:gd name="connsiteX95" fmla="*/ 854480 w 4206653"/>
                  <a:gd name="connsiteY95" fmla="*/ 2889178 h 4460527"/>
                  <a:gd name="connsiteX96" fmla="*/ 1149272 w 4206653"/>
                  <a:gd name="connsiteY96" fmla="*/ 2889676 h 4460527"/>
                  <a:gd name="connsiteX97" fmla="*/ 1531894 w 4206653"/>
                  <a:gd name="connsiteY97" fmla="*/ 2917507 h 4460527"/>
                  <a:gd name="connsiteX98" fmla="*/ 1860559 w 4206653"/>
                  <a:gd name="connsiteY98" fmla="*/ 2766431 h 4460527"/>
                  <a:gd name="connsiteX99" fmla="*/ 1701613 w 4206653"/>
                  <a:gd name="connsiteY99" fmla="*/ 2263518 h 4460527"/>
                  <a:gd name="connsiteX100" fmla="*/ 1690183 w 4206653"/>
                  <a:gd name="connsiteY100" fmla="*/ 1966338 h 4460527"/>
                  <a:gd name="connsiteX101" fmla="*/ 1381991 w 4206653"/>
                  <a:gd name="connsiteY101" fmla="*/ 1841604 h 4460527"/>
                  <a:gd name="connsiteX102" fmla="*/ 1095823 w 4206653"/>
                  <a:gd name="connsiteY102" fmla="*/ 1714878 h 4460527"/>
                  <a:gd name="connsiteX103" fmla="*/ 746507 w 4206653"/>
                  <a:gd name="connsiteY103" fmla="*/ 1626415 h 4460527"/>
                  <a:gd name="connsiteX104" fmla="*/ 352873 w 4206653"/>
                  <a:gd name="connsiteY104" fmla="*/ 1726308 h 4460527"/>
                  <a:gd name="connsiteX105" fmla="*/ 113171 w 4206653"/>
                  <a:gd name="connsiteY105" fmla="*/ 1763582 h 4460527"/>
                  <a:gd name="connsiteX106" fmla="*/ 9973 w 4206653"/>
                  <a:gd name="connsiteY106" fmla="*/ 1737738 h 4460527"/>
                  <a:gd name="connsiteX107" fmla="*/ 348516 w 4206653"/>
                  <a:gd name="connsiteY107" fmla="*/ 1643812 h 4460527"/>
                  <a:gd name="connsiteX108" fmla="*/ 653097 w 4206653"/>
                  <a:gd name="connsiteY108" fmla="*/ 1543920 h 4460527"/>
                  <a:gd name="connsiteX109" fmla="*/ 1072963 w 4206653"/>
                  <a:gd name="connsiteY109" fmla="*/ 1612008 h 4460527"/>
                  <a:gd name="connsiteX110" fmla="*/ 1244413 w 4206653"/>
                  <a:gd name="connsiteY110" fmla="*/ 1657728 h 4460527"/>
                  <a:gd name="connsiteX111" fmla="*/ 1205766 w 4206653"/>
                  <a:gd name="connsiteY111" fmla="*/ 1451988 h 4460527"/>
                  <a:gd name="connsiteX112" fmla="*/ 1046313 w 4206653"/>
                  <a:gd name="connsiteY112" fmla="*/ 815409 h 4460527"/>
                  <a:gd name="connsiteX113" fmla="*/ 1221553 w 4206653"/>
                  <a:gd name="connsiteY113" fmla="*/ 1211958 h 4460527"/>
                  <a:gd name="connsiteX0" fmla="*/ 1221553 w 4206653"/>
                  <a:gd name="connsiteY0" fmla="*/ 1211958 h 4460527"/>
                  <a:gd name="connsiteX1" fmla="*/ 1343911 w 4206653"/>
                  <a:gd name="connsiteY1" fmla="*/ 1559828 h 4460527"/>
                  <a:gd name="connsiteX2" fmla="*/ 1553023 w 4206653"/>
                  <a:gd name="connsiteY2" fmla="*/ 1657728 h 4460527"/>
                  <a:gd name="connsiteX3" fmla="*/ 1907353 w 4206653"/>
                  <a:gd name="connsiteY3" fmla="*/ 1680588 h 4460527"/>
                  <a:gd name="connsiteX4" fmla="*/ 2021653 w 4206653"/>
                  <a:gd name="connsiteY4" fmla="*/ 1543428 h 4460527"/>
                  <a:gd name="connsiteX5" fmla="*/ 2124523 w 4206653"/>
                  <a:gd name="connsiteY5" fmla="*/ 1291968 h 4460527"/>
                  <a:gd name="connsiteX6" fmla="*/ 2124523 w 4206653"/>
                  <a:gd name="connsiteY6" fmla="*/ 1120518 h 4460527"/>
                  <a:gd name="connsiteX7" fmla="*/ 2068029 w 4206653"/>
                  <a:gd name="connsiteY7" fmla="*/ 825325 h 4460527"/>
                  <a:gd name="connsiteX8" fmla="*/ 2078803 w 4206653"/>
                  <a:gd name="connsiteY8" fmla="*/ 777618 h 4460527"/>
                  <a:gd name="connsiteX9" fmla="*/ 2170243 w 4206653"/>
                  <a:gd name="connsiteY9" fmla="*/ 1086228 h 4460527"/>
                  <a:gd name="connsiteX10" fmla="*/ 2215963 w 4206653"/>
                  <a:gd name="connsiteY10" fmla="*/ 1269108 h 4460527"/>
                  <a:gd name="connsiteX11" fmla="*/ 2284543 w 4206653"/>
                  <a:gd name="connsiteY11" fmla="*/ 1303398 h 4460527"/>
                  <a:gd name="connsiteX12" fmla="*/ 2330263 w 4206653"/>
                  <a:gd name="connsiteY12" fmla="*/ 1166238 h 4460527"/>
                  <a:gd name="connsiteX13" fmla="*/ 2467423 w 4206653"/>
                  <a:gd name="connsiteY13" fmla="*/ 880488 h 4460527"/>
                  <a:gd name="connsiteX14" fmla="*/ 2558863 w 4206653"/>
                  <a:gd name="connsiteY14" fmla="*/ 640458 h 4460527"/>
                  <a:gd name="connsiteX15" fmla="*/ 2616013 w 4206653"/>
                  <a:gd name="connsiteY15" fmla="*/ 537588 h 4460527"/>
                  <a:gd name="connsiteX16" fmla="*/ 2558863 w 4206653"/>
                  <a:gd name="connsiteY16" fmla="*/ 789048 h 4460527"/>
                  <a:gd name="connsiteX17" fmla="*/ 2444563 w 4206653"/>
                  <a:gd name="connsiteY17" fmla="*/ 1097658 h 4460527"/>
                  <a:gd name="connsiteX18" fmla="*/ 2375983 w 4206653"/>
                  <a:gd name="connsiteY18" fmla="*/ 1406268 h 4460527"/>
                  <a:gd name="connsiteX19" fmla="*/ 2558863 w 4206653"/>
                  <a:gd name="connsiteY19" fmla="*/ 1577718 h 4460527"/>
                  <a:gd name="connsiteX20" fmla="*/ 2878903 w 4206653"/>
                  <a:gd name="connsiteY20" fmla="*/ 1657728 h 4460527"/>
                  <a:gd name="connsiteX21" fmla="*/ 3187513 w 4206653"/>
                  <a:gd name="connsiteY21" fmla="*/ 1657728 h 4460527"/>
                  <a:gd name="connsiteX22" fmla="*/ 3370393 w 4206653"/>
                  <a:gd name="connsiteY22" fmla="*/ 1566288 h 4460527"/>
                  <a:gd name="connsiteX23" fmla="*/ 3488066 w 4206653"/>
                  <a:gd name="connsiteY23" fmla="*/ 1246753 h 4460527"/>
                  <a:gd name="connsiteX24" fmla="*/ 3495138 w 4206653"/>
                  <a:gd name="connsiteY24" fmla="*/ 1115548 h 4460527"/>
                  <a:gd name="connsiteX25" fmla="*/ 3493650 w 4206653"/>
                  <a:gd name="connsiteY25" fmla="*/ 1063976 h 4460527"/>
                  <a:gd name="connsiteX26" fmla="*/ 3450403 w 4206653"/>
                  <a:gd name="connsiteY26" fmla="*/ 777618 h 4460527"/>
                  <a:gd name="connsiteX27" fmla="*/ 3119893 w 4206653"/>
                  <a:gd name="connsiteY27" fmla="*/ 321571 h 4460527"/>
                  <a:gd name="connsiteX28" fmla="*/ 3497351 w 4206653"/>
                  <a:gd name="connsiteY28" fmla="*/ 674883 h 4460527"/>
                  <a:gd name="connsiteX29" fmla="*/ 3759013 w 4206653"/>
                  <a:gd name="connsiteY29" fmla="*/ 571878 h 4460527"/>
                  <a:gd name="connsiteX30" fmla="*/ 3999043 w 4206653"/>
                  <a:gd name="connsiteY30" fmla="*/ 91818 h 4460527"/>
                  <a:gd name="connsiteX31" fmla="*/ 4033333 w 4206653"/>
                  <a:gd name="connsiteY31" fmla="*/ 11808 h 4460527"/>
                  <a:gd name="connsiteX32" fmla="*/ 3984569 w 4206653"/>
                  <a:gd name="connsiteY32" fmla="*/ 247366 h 4460527"/>
                  <a:gd name="connsiteX33" fmla="*/ 3812791 w 4206653"/>
                  <a:gd name="connsiteY33" fmla="*/ 647417 h 4460527"/>
                  <a:gd name="connsiteX34" fmla="*/ 3592906 w 4206653"/>
                  <a:gd name="connsiteY34" fmla="*/ 811408 h 4460527"/>
                  <a:gd name="connsiteX35" fmla="*/ 3604425 w 4206653"/>
                  <a:gd name="connsiteY35" fmla="*/ 999253 h 4460527"/>
                  <a:gd name="connsiteX36" fmla="*/ 3872985 w 4206653"/>
                  <a:gd name="connsiteY36" fmla="*/ 881976 h 4460527"/>
                  <a:gd name="connsiteX37" fmla="*/ 4200754 w 4206653"/>
                  <a:gd name="connsiteY37" fmla="*/ 774136 h 4460527"/>
                  <a:gd name="connsiteX38" fmla="*/ 4064251 w 4206653"/>
                  <a:gd name="connsiteY38" fmla="*/ 847195 h 4460527"/>
                  <a:gd name="connsiteX39" fmla="*/ 3818880 w 4206653"/>
                  <a:gd name="connsiteY39" fmla="*/ 991305 h 4460527"/>
                  <a:gd name="connsiteX40" fmla="*/ 3658531 w 4206653"/>
                  <a:gd name="connsiteY40" fmla="*/ 1093178 h 4460527"/>
                  <a:gd name="connsiteX41" fmla="*/ 3622838 w 4206653"/>
                  <a:gd name="connsiteY41" fmla="*/ 1221401 h 4460527"/>
                  <a:gd name="connsiteX42" fmla="*/ 3577446 w 4206653"/>
                  <a:gd name="connsiteY42" fmla="*/ 1500691 h 4460527"/>
                  <a:gd name="connsiteX43" fmla="*/ 3461833 w 4206653"/>
                  <a:gd name="connsiteY43" fmla="*/ 1726308 h 4460527"/>
                  <a:gd name="connsiteX44" fmla="*/ 3278953 w 4206653"/>
                  <a:gd name="connsiteY44" fmla="*/ 2034918 h 4460527"/>
                  <a:gd name="connsiteX45" fmla="*/ 3233233 w 4206653"/>
                  <a:gd name="connsiteY45" fmla="*/ 2309238 h 4460527"/>
                  <a:gd name="connsiteX46" fmla="*/ 3404683 w 4206653"/>
                  <a:gd name="connsiteY46" fmla="*/ 2457828 h 4460527"/>
                  <a:gd name="connsiteX47" fmla="*/ 3759013 w 4206653"/>
                  <a:gd name="connsiteY47" fmla="*/ 2663568 h 4460527"/>
                  <a:gd name="connsiteX48" fmla="*/ 4079053 w 4206653"/>
                  <a:gd name="connsiteY48" fmla="*/ 2777868 h 4460527"/>
                  <a:gd name="connsiteX49" fmla="*/ 4079053 w 4206653"/>
                  <a:gd name="connsiteY49" fmla="*/ 2880738 h 4460527"/>
                  <a:gd name="connsiteX50" fmla="*/ 3770443 w 4206653"/>
                  <a:gd name="connsiteY50" fmla="*/ 2869308 h 4460527"/>
                  <a:gd name="connsiteX51" fmla="*/ 3404683 w 4206653"/>
                  <a:gd name="connsiteY51" fmla="*/ 2732148 h 4460527"/>
                  <a:gd name="connsiteX52" fmla="*/ 3084643 w 4206653"/>
                  <a:gd name="connsiteY52" fmla="*/ 2663568 h 4460527"/>
                  <a:gd name="connsiteX53" fmla="*/ 2995919 w 4206653"/>
                  <a:gd name="connsiteY53" fmla="*/ 2782832 h 4460527"/>
                  <a:gd name="connsiteX54" fmla="*/ 2832855 w 4206653"/>
                  <a:gd name="connsiteY54" fmla="*/ 2930924 h 4460527"/>
                  <a:gd name="connsiteX55" fmla="*/ 2820111 w 4206653"/>
                  <a:gd name="connsiteY55" fmla="*/ 3026344 h 4460527"/>
                  <a:gd name="connsiteX56" fmla="*/ 2959241 w 4206653"/>
                  <a:gd name="connsiteY56" fmla="*/ 3167976 h 4460527"/>
                  <a:gd name="connsiteX57" fmla="*/ 3176083 w 4206653"/>
                  <a:gd name="connsiteY57" fmla="*/ 3269358 h 4460527"/>
                  <a:gd name="connsiteX58" fmla="*/ 3388239 w 4206653"/>
                  <a:gd name="connsiteY58" fmla="*/ 3442290 h 4460527"/>
                  <a:gd name="connsiteX59" fmla="*/ 3212014 w 4206653"/>
                  <a:gd name="connsiteY59" fmla="*/ 3363782 h 4460527"/>
                  <a:gd name="connsiteX60" fmla="*/ 3004633 w 4206653"/>
                  <a:gd name="connsiteY60" fmla="*/ 3276814 h 4460527"/>
                  <a:gd name="connsiteX61" fmla="*/ 2771676 w 4206653"/>
                  <a:gd name="connsiteY61" fmla="*/ 3166987 h 4460527"/>
                  <a:gd name="connsiteX62" fmla="*/ 2638873 w 4206653"/>
                  <a:gd name="connsiteY62" fmla="*/ 3097908 h 4460527"/>
                  <a:gd name="connsiteX63" fmla="*/ 2570293 w 4206653"/>
                  <a:gd name="connsiteY63" fmla="*/ 3109338 h 4460527"/>
                  <a:gd name="connsiteX64" fmla="*/ 2525557 w 4206653"/>
                  <a:gd name="connsiteY64" fmla="*/ 3326508 h 4460527"/>
                  <a:gd name="connsiteX65" fmla="*/ 2584349 w 4206653"/>
                  <a:gd name="connsiteY65" fmla="*/ 3577470 h 4460527"/>
                  <a:gd name="connsiteX66" fmla="*/ 2663703 w 4206653"/>
                  <a:gd name="connsiteY66" fmla="*/ 3996904 h 4460527"/>
                  <a:gd name="connsiteX67" fmla="*/ 2633113 w 4206653"/>
                  <a:gd name="connsiteY67" fmla="*/ 4192703 h 4460527"/>
                  <a:gd name="connsiteX68" fmla="*/ 2539703 w 4206653"/>
                  <a:gd name="connsiteY68" fmla="*/ 4455574 h 4460527"/>
                  <a:gd name="connsiteX69" fmla="*/ 2595212 w 4206653"/>
                  <a:gd name="connsiteY69" fmla="*/ 3945217 h 4460527"/>
                  <a:gd name="connsiteX70" fmla="*/ 2481240 w 4206653"/>
                  <a:gd name="connsiteY70" fmla="*/ 3566538 h 4460527"/>
                  <a:gd name="connsiteX71" fmla="*/ 2307403 w 4206653"/>
                  <a:gd name="connsiteY71" fmla="*/ 3166488 h 4460527"/>
                  <a:gd name="connsiteX72" fmla="*/ 2261683 w 4206653"/>
                  <a:gd name="connsiteY72" fmla="*/ 3063618 h 4460527"/>
                  <a:gd name="connsiteX73" fmla="*/ 2078803 w 4206653"/>
                  <a:gd name="connsiteY73" fmla="*/ 2949318 h 4460527"/>
                  <a:gd name="connsiteX74" fmla="*/ 1824299 w 4206653"/>
                  <a:gd name="connsiteY74" fmla="*/ 3002494 h 4460527"/>
                  <a:gd name="connsiteX75" fmla="*/ 1412162 w 4206653"/>
                  <a:gd name="connsiteY75" fmla="*/ 3235573 h 4460527"/>
                  <a:gd name="connsiteX76" fmla="*/ 1381573 w 4206653"/>
                  <a:gd name="connsiteY76" fmla="*/ 3680838 h 4460527"/>
                  <a:gd name="connsiteX77" fmla="*/ 1381573 w 4206653"/>
                  <a:gd name="connsiteY77" fmla="*/ 3989448 h 4460527"/>
                  <a:gd name="connsiteX78" fmla="*/ 1290133 w 4206653"/>
                  <a:gd name="connsiteY78" fmla="*/ 4309488 h 4460527"/>
                  <a:gd name="connsiteX79" fmla="*/ 1198693 w 4206653"/>
                  <a:gd name="connsiteY79" fmla="*/ 4298058 h 4460527"/>
                  <a:gd name="connsiteX80" fmla="*/ 1187263 w 4206653"/>
                  <a:gd name="connsiteY80" fmla="*/ 4080888 h 4460527"/>
                  <a:gd name="connsiteX81" fmla="*/ 1198693 w 4206653"/>
                  <a:gd name="connsiteY81" fmla="*/ 3909438 h 4460527"/>
                  <a:gd name="connsiteX82" fmla="*/ 970093 w 4206653"/>
                  <a:gd name="connsiteY82" fmla="*/ 3989448 h 4460527"/>
                  <a:gd name="connsiteX83" fmla="*/ 718633 w 4206653"/>
                  <a:gd name="connsiteY83" fmla="*/ 4069458 h 4460527"/>
                  <a:gd name="connsiteX84" fmla="*/ 741493 w 4206653"/>
                  <a:gd name="connsiteY84" fmla="*/ 3955158 h 4460527"/>
                  <a:gd name="connsiteX85" fmla="*/ 1130113 w 4206653"/>
                  <a:gd name="connsiteY85" fmla="*/ 3795138 h 4460527"/>
                  <a:gd name="connsiteX86" fmla="*/ 1278703 w 4206653"/>
                  <a:gd name="connsiteY86" fmla="*/ 3726558 h 4460527"/>
                  <a:gd name="connsiteX87" fmla="*/ 1221553 w 4206653"/>
                  <a:gd name="connsiteY87" fmla="*/ 3372228 h 4460527"/>
                  <a:gd name="connsiteX88" fmla="*/ 1309620 w 4206653"/>
                  <a:gd name="connsiteY88" fmla="*/ 3169963 h 4460527"/>
                  <a:gd name="connsiteX89" fmla="*/ 1393003 w 4206653"/>
                  <a:gd name="connsiteY89" fmla="*/ 3052188 h 4460527"/>
                  <a:gd name="connsiteX90" fmla="*/ 1080693 w 4206653"/>
                  <a:gd name="connsiteY90" fmla="*/ 2984604 h 4460527"/>
                  <a:gd name="connsiteX91" fmla="*/ 663453 w 4206653"/>
                  <a:gd name="connsiteY91" fmla="*/ 3023360 h 4460527"/>
                  <a:gd name="connsiteX92" fmla="*/ 235111 w 4206653"/>
                  <a:gd name="connsiteY92" fmla="*/ 3217172 h 4460527"/>
                  <a:gd name="connsiteX93" fmla="*/ 421453 w 4206653"/>
                  <a:gd name="connsiteY93" fmla="*/ 3029328 h 4460527"/>
                  <a:gd name="connsiteX94" fmla="*/ 627193 w 4206653"/>
                  <a:gd name="connsiteY94" fmla="*/ 2926458 h 4460527"/>
                  <a:gd name="connsiteX95" fmla="*/ 854480 w 4206653"/>
                  <a:gd name="connsiteY95" fmla="*/ 2889178 h 4460527"/>
                  <a:gd name="connsiteX96" fmla="*/ 1149272 w 4206653"/>
                  <a:gd name="connsiteY96" fmla="*/ 2889676 h 4460527"/>
                  <a:gd name="connsiteX97" fmla="*/ 1531894 w 4206653"/>
                  <a:gd name="connsiteY97" fmla="*/ 2917507 h 4460527"/>
                  <a:gd name="connsiteX98" fmla="*/ 1860559 w 4206653"/>
                  <a:gd name="connsiteY98" fmla="*/ 2766431 h 4460527"/>
                  <a:gd name="connsiteX99" fmla="*/ 1701613 w 4206653"/>
                  <a:gd name="connsiteY99" fmla="*/ 2263518 h 4460527"/>
                  <a:gd name="connsiteX100" fmla="*/ 1690183 w 4206653"/>
                  <a:gd name="connsiteY100" fmla="*/ 1966338 h 4460527"/>
                  <a:gd name="connsiteX101" fmla="*/ 1381991 w 4206653"/>
                  <a:gd name="connsiteY101" fmla="*/ 1841604 h 4460527"/>
                  <a:gd name="connsiteX102" fmla="*/ 1095823 w 4206653"/>
                  <a:gd name="connsiteY102" fmla="*/ 1714878 h 4460527"/>
                  <a:gd name="connsiteX103" fmla="*/ 746507 w 4206653"/>
                  <a:gd name="connsiteY103" fmla="*/ 1626415 h 4460527"/>
                  <a:gd name="connsiteX104" fmla="*/ 352873 w 4206653"/>
                  <a:gd name="connsiteY104" fmla="*/ 1726308 h 4460527"/>
                  <a:gd name="connsiteX105" fmla="*/ 113171 w 4206653"/>
                  <a:gd name="connsiteY105" fmla="*/ 1763582 h 4460527"/>
                  <a:gd name="connsiteX106" fmla="*/ 9973 w 4206653"/>
                  <a:gd name="connsiteY106" fmla="*/ 1737738 h 4460527"/>
                  <a:gd name="connsiteX107" fmla="*/ 348516 w 4206653"/>
                  <a:gd name="connsiteY107" fmla="*/ 1643812 h 4460527"/>
                  <a:gd name="connsiteX108" fmla="*/ 653097 w 4206653"/>
                  <a:gd name="connsiteY108" fmla="*/ 1543920 h 4460527"/>
                  <a:gd name="connsiteX109" fmla="*/ 1072963 w 4206653"/>
                  <a:gd name="connsiteY109" fmla="*/ 1612008 h 4460527"/>
                  <a:gd name="connsiteX110" fmla="*/ 1244413 w 4206653"/>
                  <a:gd name="connsiteY110" fmla="*/ 1657728 h 4460527"/>
                  <a:gd name="connsiteX111" fmla="*/ 1205766 w 4206653"/>
                  <a:gd name="connsiteY111" fmla="*/ 1451988 h 4460527"/>
                  <a:gd name="connsiteX112" fmla="*/ 1046313 w 4206653"/>
                  <a:gd name="connsiteY112" fmla="*/ 815409 h 4460527"/>
                  <a:gd name="connsiteX113" fmla="*/ 1221553 w 4206653"/>
                  <a:gd name="connsiteY113" fmla="*/ 1211958 h 4460527"/>
                  <a:gd name="connsiteX0" fmla="*/ 1221553 w 4206653"/>
                  <a:gd name="connsiteY0" fmla="*/ 1211958 h 4460527"/>
                  <a:gd name="connsiteX1" fmla="*/ 1343911 w 4206653"/>
                  <a:gd name="connsiteY1" fmla="*/ 1559828 h 4460527"/>
                  <a:gd name="connsiteX2" fmla="*/ 1553023 w 4206653"/>
                  <a:gd name="connsiteY2" fmla="*/ 1657728 h 4460527"/>
                  <a:gd name="connsiteX3" fmla="*/ 1907353 w 4206653"/>
                  <a:gd name="connsiteY3" fmla="*/ 1680588 h 4460527"/>
                  <a:gd name="connsiteX4" fmla="*/ 2021653 w 4206653"/>
                  <a:gd name="connsiteY4" fmla="*/ 1543428 h 4460527"/>
                  <a:gd name="connsiteX5" fmla="*/ 2124523 w 4206653"/>
                  <a:gd name="connsiteY5" fmla="*/ 1291968 h 4460527"/>
                  <a:gd name="connsiteX6" fmla="*/ 2124523 w 4206653"/>
                  <a:gd name="connsiteY6" fmla="*/ 1120518 h 4460527"/>
                  <a:gd name="connsiteX7" fmla="*/ 2068029 w 4206653"/>
                  <a:gd name="connsiteY7" fmla="*/ 825325 h 4460527"/>
                  <a:gd name="connsiteX8" fmla="*/ 2078803 w 4206653"/>
                  <a:gd name="connsiteY8" fmla="*/ 777618 h 4460527"/>
                  <a:gd name="connsiteX9" fmla="*/ 2170243 w 4206653"/>
                  <a:gd name="connsiteY9" fmla="*/ 1086228 h 4460527"/>
                  <a:gd name="connsiteX10" fmla="*/ 2215963 w 4206653"/>
                  <a:gd name="connsiteY10" fmla="*/ 1269108 h 4460527"/>
                  <a:gd name="connsiteX11" fmla="*/ 2284543 w 4206653"/>
                  <a:gd name="connsiteY11" fmla="*/ 1303398 h 4460527"/>
                  <a:gd name="connsiteX12" fmla="*/ 2330263 w 4206653"/>
                  <a:gd name="connsiteY12" fmla="*/ 1166238 h 4460527"/>
                  <a:gd name="connsiteX13" fmla="*/ 2467423 w 4206653"/>
                  <a:gd name="connsiteY13" fmla="*/ 880488 h 4460527"/>
                  <a:gd name="connsiteX14" fmla="*/ 2558863 w 4206653"/>
                  <a:gd name="connsiteY14" fmla="*/ 640458 h 4460527"/>
                  <a:gd name="connsiteX15" fmla="*/ 2616013 w 4206653"/>
                  <a:gd name="connsiteY15" fmla="*/ 537588 h 4460527"/>
                  <a:gd name="connsiteX16" fmla="*/ 2558863 w 4206653"/>
                  <a:gd name="connsiteY16" fmla="*/ 789048 h 4460527"/>
                  <a:gd name="connsiteX17" fmla="*/ 2444563 w 4206653"/>
                  <a:gd name="connsiteY17" fmla="*/ 1097658 h 4460527"/>
                  <a:gd name="connsiteX18" fmla="*/ 2375983 w 4206653"/>
                  <a:gd name="connsiteY18" fmla="*/ 1406268 h 4460527"/>
                  <a:gd name="connsiteX19" fmla="*/ 2558863 w 4206653"/>
                  <a:gd name="connsiteY19" fmla="*/ 1577718 h 4460527"/>
                  <a:gd name="connsiteX20" fmla="*/ 2878903 w 4206653"/>
                  <a:gd name="connsiteY20" fmla="*/ 1657728 h 4460527"/>
                  <a:gd name="connsiteX21" fmla="*/ 3187513 w 4206653"/>
                  <a:gd name="connsiteY21" fmla="*/ 1657728 h 4460527"/>
                  <a:gd name="connsiteX22" fmla="*/ 3370393 w 4206653"/>
                  <a:gd name="connsiteY22" fmla="*/ 1566288 h 4460527"/>
                  <a:gd name="connsiteX23" fmla="*/ 3488066 w 4206653"/>
                  <a:gd name="connsiteY23" fmla="*/ 1246753 h 4460527"/>
                  <a:gd name="connsiteX24" fmla="*/ 3495138 w 4206653"/>
                  <a:gd name="connsiteY24" fmla="*/ 1115548 h 4460527"/>
                  <a:gd name="connsiteX25" fmla="*/ 3493650 w 4206653"/>
                  <a:gd name="connsiteY25" fmla="*/ 1063976 h 4460527"/>
                  <a:gd name="connsiteX26" fmla="*/ 3450403 w 4206653"/>
                  <a:gd name="connsiteY26" fmla="*/ 777618 h 4460527"/>
                  <a:gd name="connsiteX27" fmla="*/ 3119893 w 4206653"/>
                  <a:gd name="connsiteY27" fmla="*/ 321571 h 4460527"/>
                  <a:gd name="connsiteX28" fmla="*/ 3497351 w 4206653"/>
                  <a:gd name="connsiteY28" fmla="*/ 674883 h 4460527"/>
                  <a:gd name="connsiteX29" fmla="*/ 3759013 w 4206653"/>
                  <a:gd name="connsiteY29" fmla="*/ 571878 h 4460527"/>
                  <a:gd name="connsiteX30" fmla="*/ 3999043 w 4206653"/>
                  <a:gd name="connsiteY30" fmla="*/ 91818 h 4460527"/>
                  <a:gd name="connsiteX31" fmla="*/ 4033333 w 4206653"/>
                  <a:gd name="connsiteY31" fmla="*/ 11808 h 4460527"/>
                  <a:gd name="connsiteX32" fmla="*/ 3984569 w 4206653"/>
                  <a:gd name="connsiteY32" fmla="*/ 247366 h 4460527"/>
                  <a:gd name="connsiteX33" fmla="*/ 3812791 w 4206653"/>
                  <a:gd name="connsiteY33" fmla="*/ 647417 h 4460527"/>
                  <a:gd name="connsiteX34" fmla="*/ 3592906 w 4206653"/>
                  <a:gd name="connsiteY34" fmla="*/ 811408 h 4460527"/>
                  <a:gd name="connsiteX35" fmla="*/ 3604425 w 4206653"/>
                  <a:gd name="connsiteY35" fmla="*/ 999253 h 4460527"/>
                  <a:gd name="connsiteX36" fmla="*/ 3872985 w 4206653"/>
                  <a:gd name="connsiteY36" fmla="*/ 881976 h 4460527"/>
                  <a:gd name="connsiteX37" fmla="*/ 4200754 w 4206653"/>
                  <a:gd name="connsiteY37" fmla="*/ 774136 h 4460527"/>
                  <a:gd name="connsiteX38" fmla="*/ 4064251 w 4206653"/>
                  <a:gd name="connsiteY38" fmla="*/ 847195 h 4460527"/>
                  <a:gd name="connsiteX39" fmla="*/ 3818880 w 4206653"/>
                  <a:gd name="connsiteY39" fmla="*/ 991305 h 4460527"/>
                  <a:gd name="connsiteX40" fmla="*/ 3658531 w 4206653"/>
                  <a:gd name="connsiteY40" fmla="*/ 1093178 h 4460527"/>
                  <a:gd name="connsiteX41" fmla="*/ 3622838 w 4206653"/>
                  <a:gd name="connsiteY41" fmla="*/ 1221401 h 4460527"/>
                  <a:gd name="connsiteX42" fmla="*/ 3577446 w 4206653"/>
                  <a:gd name="connsiteY42" fmla="*/ 1500691 h 4460527"/>
                  <a:gd name="connsiteX43" fmla="*/ 3461833 w 4206653"/>
                  <a:gd name="connsiteY43" fmla="*/ 1726308 h 4460527"/>
                  <a:gd name="connsiteX44" fmla="*/ 3278953 w 4206653"/>
                  <a:gd name="connsiteY44" fmla="*/ 2034918 h 4460527"/>
                  <a:gd name="connsiteX45" fmla="*/ 3233233 w 4206653"/>
                  <a:gd name="connsiteY45" fmla="*/ 2309238 h 4460527"/>
                  <a:gd name="connsiteX46" fmla="*/ 3404683 w 4206653"/>
                  <a:gd name="connsiteY46" fmla="*/ 2457828 h 4460527"/>
                  <a:gd name="connsiteX47" fmla="*/ 3759013 w 4206653"/>
                  <a:gd name="connsiteY47" fmla="*/ 2663568 h 4460527"/>
                  <a:gd name="connsiteX48" fmla="*/ 4079053 w 4206653"/>
                  <a:gd name="connsiteY48" fmla="*/ 2777868 h 4460527"/>
                  <a:gd name="connsiteX49" fmla="*/ 4079053 w 4206653"/>
                  <a:gd name="connsiteY49" fmla="*/ 2880738 h 4460527"/>
                  <a:gd name="connsiteX50" fmla="*/ 3770443 w 4206653"/>
                  <a:gd name="connsiteY50" fmla="*/ 2869308 h 4460527"/>
                  <a:gd name="connsiteX51" fmla="*/ 3404683 w 4206653"/>
                  <a:gd name="connsiteY51" fmla="*/ 2732148 h 4460527"/>
                  <a:gd name="connsiteX52" fmla="*/ 3084643 w 4206653"/>
                  <a:gd name="connsiteY52" fmla="*/ 2663568 h 4460527"/>
                  <a:gd name="connsiteX53" fmla="*/ 2995919 w 4206653"/>
                  <a:gd name="connsiteY53" fmla="*/ 2782832 h 4460527"/>
                  <a:gd name="connsiteX54" fmla="*/ 2832855 w 4206653"/>
                  <a:gd name="connsiteY54" fmla="*/ 2930924 h 4460527"/>
                  <a:gd name="connsiteX55" fmla="*/ 2820111 w 4206653"/>
                  <a:gd name="connsiteY55" fmla="*/ 3026344 h 4460527"/>
                  <a:gd name="connsiteX56" fmla="*/ 2959241 w 4206653"/>
                  <a:gd name="connsiteY56" fmla="*/ 3167976 h 4460527"/>
                  <a:gd name="connsiteX57" fmla="*/ 3176083 w 4206653"/>
                  <a:gd name="connsiteY57" fmla="*/ 3269358 h 4460527"/>
                  <a:gd name="connsiteX58" fmla="*/ 3388239 w 4206653"/>
                  <a:gd name="connsiteY58" fmla="*/ 3442290 h 4460527"/>
                  <a:gd name="connsiteX59" fmla="*/ 3212014 w 4206653"/>
                  <a:gd name="connsiteY59" fmla="*/ 3363782 h 4460527"/>
                  <a:gd name="connsiteX60" fmla="*/ 3004633 w 4206653"/>
                  <a:gd name="connsiteY60" fmla="*/ 3276814 h 4460527"/>
                  <a:gd name="connsiteX61" fmla="*/ 2771676 w 4206653"/>
                  <a:gd name="connsiteY61" fmla="*/ 3166987 h 4460527"/>
                  <a:gd name="connsiteX62" fmla="*/ 2638873 w 4206653"/>
                  <a:gd name="connsiteY62" fmla="*/ 3097908 h 4460527"/>
                  <a:gd name="connsiteX63" fmla="*/ 2570293 w 4206653"/>
                  <a:gd name="connsiteY63" fmla="*/ 3109338 h 4460527"/>
                  <a:gd name="connsiteX64" fmla="*/ 2525557 w 4206653"/>
                  <a:gd name="connsiteY64" fmla="*/ 3326508 h 4460527"/>
                  <a:gd name="connsiteX65" fmla="*/ 2584349 w 4206653"/>
                  <a:gd name="connsiteY65" fmla="*/ 3577470 h 4460527"/>
                  <a:gd name="connsiteX66" fmla="*/ 2663703 w 4206653"/>
                  <a:gd name="connsiteY66" fmla="*/ 3996904 h 4460527"/>
                  <a:gd name="connsiteX67" fmla="*/ 2633113 w 4206653"/>
                  <a:gd name="connsiteY67" fmla="*/ 4192703 h 4460527"/>
                  <a:gd name="connsiteX68" fmla="*/ 2539703 w 4206653"/>
                  <a:gd name="connsiteY68" fmla="*/ 4455574 h 4460527"/>
                  <a:gd name="connsiteX69" fmla="*/ 2595212 w 4206653"/>
                  <a:gd name="connsiteY69" fmla="*/ 3945217 h 4460527"/>
                  <a:gd name="connsiteX70" fmla="*/ 2481240 w 4206653"/>
                  <a:gd name="connsiteY70" fmla="*/ 3566538 h 4460527"/>
                  <a:gd name="connsiteX71" fmla="*/ 2307403 w 4206653"/>
                  <a:gd name="connsiteY71" fmla="*/ 3166488 h 4460527"/>
                  <a:gd name="connsiteX72" fmla="*/ 2261683 w 4206653"/>
                  <a:gd name="connsiteY72" fmla="*/ 3063618 h 4460527"/>
                  <a:gd name="connsiteX73" fmla="*/ 2078803 w 4206653"/>
                  <a:gd name="connsiteY73" fmla="*/ 2949318 h 4460527"/>
                  <a:gd name="connsiteX74" fmla="*/ 1824299 w 4206653"/>
                  <a:gd name="connsiteY74" fmla="*/ 3002494 h 4460527"/>
                  <a:gd name="connsiteX75" fmla="*/ 1412162 w 4206653"/>
                  <a:gd name="connsiteY75" fmla="*/ 3235573 h 4460527"/>
                  <a:gd name="connsiteX76" fmla="*/ 1381573 w 4206653"/>
                  <a:gd name="connsiteY76" fmla="*/ 3680838 h 4460527"/>
                  <a:gd name="connsiteX77" fmla="*/ 1381573 w 4206653"/>
                  <a:gd name="connsiteY77" fmla="*/ 3989448 h 4460527"/>
                  <a:gd name="connsiteX78" fmla="*/ 1290133 w 4206653"/>
                  <a:gd name="connsiteY78" fmla="*/ 4309488 h 4460527"/>
                  <a:gd name="connsiteX79" fmla="*/ 1198693 w 4206653"/>
                  <a:gd name="connsiteY79" fmla="*/ 4298058 h 4460527"/>
                  <a:gd name="connsiteX80" fmla="*/ 1187263 w 4206653"/>
                  <a:gd name="connsiteY80" fmla="*/ 4080888 h 4460527"/>
                  <a:gd name="connsiteX81" fmla="*/ 1198693 w 4206653"/>
                  <a:gd name="connsiteY81" fmla="*/ 3909438 h 4460527"/>
                  <a:gd name="connsiteX82" fmla="*/ 970093 w 4206653"/>
                  <a:gd name="connsiteY82" fmla="*/ 3989448 h 4460527"/>
                  <a:gd name="connsiteX83" fmla="*/ 718633 w 4206653"/>
                  <a:gd name="connsiteY83" fmla="*/ 4069458 h 4460527"/>
                  <a:gd name="connsiteX84" fmla="*/ 741493 w 4206653"/>
                  <a:gd name="connsiteY84" fmla="*/ 3955158 h 4460527"/>
                  <a:gd name="connsiteX85" fmla="*/ 1130113 w 4206653"/>
                  <a:gd name="connsiteY85" fmla="*/ 3795138 h 4460527"/>
                  <a:gd name="connsiteX86" fmla="*/ 1278703 w 4206653"/>
                  <a:gd name="connsiteY86" fmla="*/ 3726558 h 4460527"/>
                  <a:gd name="connsiteX87" fmla="*/ 1269661 w 4206653"/>
                  <a:gd name="connsiteY87" fmla="*/ 3390117 h 4460527"/>
                  <a:gd name="connsiteX88" fmla="*/ 1309620 w 4206653"/>
                  <a:gd name="connsiteY88" fmla="*/ 3169963 h 4460527"/>
                  <a:gd name="connsiteX89" fmla="*/ 1393003 w 4206653"/>
                  <a:gd name="connsiteY89" fmla="*/ 3052188 h 4460527"/>
                  <a:gd name="connsiteX90" fmla="*/ 1080693 w 4206653"/>
                  <a:gd name="connsiteY90" fmla="*/ 2984604 h 4460527"/>
                  <a:gd name="connsiteX91" fmla="*/ 663453 w 4206653"/>
                  <a:gd name="connsiteY91" fmla="*/ 3023360 h 4460527"/>
                  <a:gd name="connsiteX92" fmla="*/ 235111 w 4206653"/>
                  <a:gd name="connsiteY92" fmla="*/ 3217172 h 4460527"/>
                  <a:gd name="connsiteX93" fmla="*/ 421453 w 4206653"/>
                  <a:gd name="connsiteY93" fmla="*/ 3029328 h 4460527"/>
                  <a:gd name="connsiteX94" fmla="*/ 627193 w 4206653"/>
                  <a:gd name="connsiteY94" fmla="*/ 2926458 h 4460527"/>
                  <a:gd name="connsiteX95" fmla="*/ 854480 w 4206653"/>
                  <a:gd name="connsiteY95" fmla="*/ 2889178 h 4460527"/>
                  <a:gd name="connsiteX96" fmla="*/ 1149272 w 4206653"/>
                  <a:gd name="connsiteY96" fmla="*/ 2889676 h 4460527"/>
                  <a:gd name="connsiteX97" fmla="*/ 1531894 w 4206653"/>
                  <a:gd name="connsiteY97" fmla="*/ 2917507 h 4460527"/>
                  <a:gd name="connsiteX98" fmla="*/ 1860559 w 4206653"/>
                  <a:gd name="connsiteY98" fmla="*/ 2766431 h 4460527"/>
                  <a:gd name="connsiteX99" fmla="*/ 1701613 w 4206653"/>
                  <a:gd name="connsiteY99" fmla="*/ 2263518 h 4460527"/>
                  <a:gd name="connsiteX100" fmla="*/ 1690183 w 4206653"/>
                  <a:gd name="connsiteY100" fmla="*/ 1966338 h 4460527"/>
                  <a:gd name="connsiteX101" fmla="*/ 1381991 w 4206653"/>
                  <a:gd name="connsiteY101" fmla="*/ 1841604 h 4460527"/>
                  <a:gd name="connsiteX102" fmla="*/ 1095823 w 4206653"/>
                  <a:gd name="connsiteY102" fmla="*/ 1714878 h 4460527"/>
                  <a:gd name="connsiteX103" fmla="*/ 746507 w 4206653"/>
                  <a:gd name="connsiteY103" fmla="*/ 1626415 h 4460527"/>
                  <a:gd name="connsiteX104" fmla="*/ 352873 w 4206653"/>
                  <a:gd name="connsiteY104" fmla="*/ 1726308 h 4460527"/>
                  <a:gd name="connsiteX105" fmla="*/ 113171 w 4206653"/>
                  <a:gd name="connsiteY105" fmla="*/ 1763582 h 4460527"/>
                  <a:gd name="connsiteX106" fmla="*/ 9973 w 4206653"/>
                  <a:gd name="connsiteY106" fmla="*/ 1737738 h 4460527"/>
                  <a:gd name="connsiteX107" fmla="*/ 348516 w 4206653"/>
                  <a:gd name="connsiteY107" fmla="*/ 1643812 h 4460527"/>
                  <a:gd name="connsiteX108" fmla="*/ 653097 w 4206653"/>
                  <a:gd name="connsiteY108" fmla="*/ 1543920 h 4460527"/>
                  <a:gd name="connsiteX109" fmla="*/ 1072963 w 4206653"/>
                  <a:gd name="connsiteY109" fmla="*/ 1612008 h 4460527"/>
                  <a:gd name="connsiteX110" fmla="*/ 1244413 w 4206653"/>
                  <a:gd name="connsiteY110" fmla="*/ 1657728 h 4460527"/>
                  <a:gd name="connsiteX111" fmla="*/ 1205766 w 4206653"/>
                  <a:gd name="connsiteY111" fmla="*/ 1451988 h 4460527"/>
                  <a:gd name="connsiteX112" fmla="*/ 1046313 w 4206653"/>
                  <a:gd name="connsiteY112" fmla="*/ 815409 h 4460527"/>
                  <a:gd name="connsiteX113" fmla="*/ 1221553 w 4206653"/>
                  <a:gd name="connsiteY113" fmla="*/ 1211958 h 4460527"/>
                  <a:gd name="connsiteX0" fmla="*/ 1221553 w 4206653"/>
                  <a:gd name="connsiteY0" fmla="*/ 1211958 h 4460527"/>
                  <a:gd name="connsiteX1" fmla="*/ 1343911 w 4206653"/>
                  <a:gd name="connsiteY1" fmla="*/ 1559828 h 4460527"/>
                  <a:gd name="connsiteX2" fmla="*/ 1553023 w 4206653"/>
                  <a:gd name="connsiteY2" fmla="*/ 1657728 h 4460527"/>
                  <a:gd name="connsiteX3" fmla="*/ 1907353 w 4206653"/>
                  <a:gd name="connsiteY3" fmla="*/ 1680588 h 4460527"/>
                  <a:gd name="connsiteX4" fmla="*/ 2021653 w 4206653"/>
                  <a:gd name="connsiteY4" fmla="*/ 1543428 h 4460527"/>
                  <a:gd name="connsiteX5" fmla="*/ 2124523 w 4206653"/>
                  <a:gd name="connsiteY5" fmla="*/ 1291968 h 4460527"/>
                  <a:gd name="connsiteX6" fmla="*/ 2124523 w 4206653"/>
                  <a:gd name="connsiteY6" fmla="*/ 1120518 h 4460527"/>
                  <a:gd name="connsiteX7" fmla="*/ 2068029 w 4206653"/>
                  <a:gd name="connsiteY7" fmla="*/ 825325 h 4460527"/>
                  <a:gd name="connsiteX8" fmla="*/ 2078803 w 4206653"/>
                  <a:gd name="connsiteY8" fmla="*/ 777618 h 4460527"/>
                  <a:gd name="connsiteX9" fmla="*/ 2170243 w 4206653"/>
                  <a:gd name="connsiteY9" fmla="*/ 1086228 h 4460527"/>
                  <a:gd name="connsiteX10" fmla="*/ 2215963 w 4206653"/>
                  <a:gd name="connsiteY10" fmla="*/ 1269108 h 4460527"/>
                  <a:gd name="connsiteX11" fmla="*/ 2284543 w 4206653"/>
                  <a:gd name="connsiteY11" fmla="*/ 1303398 h 4460527"/>
                  <a:gd name="connsiteX12" fmla="*/ 2330263 w 4206653"/>
                  <a:gd name="connsiteY12" fmla="*/ 1166238 h 4460527"/>
                  <a:gd name="connsiteX13" fmla="*/ 2467423 w 4206653"/>
                  <a:gd name="connsiteY13" fmla="*/ 880488 h 4460527"/>
                  <a:gd name="connsiteX14" fmla="*/ 2558863 w 4206653"/>
                  <a:gd name="connsiteY14" fmla="*/ 640458 h 4460527"/>
                  <a:gd name="connsiteX15" fmla="*/ 2616013 w 4206653"/>
                  <a:gd name="connsiteY15" fmla="*/ 537588 h 4460527"/>
                  <a:gd name="connsiteX16" fmla="*/ 2558863 w 4206653"/>
                  <a:gd name="connsiteY16" fmla="*/ 789048 h 4460527"/>
                  <a:gd name="connsiteX17" fmla="*/ 2444563 w 4206653"/>
                  <a:gd name="connsiteY17" fmla="*/ 1097658 h 4460527"/>
                  <a:gd name="connsiteX18" fmla="*/ 2375983 w 4206653"/>
                  <a:gd name="connsiteY18" fmla="*/ 1406268 h 4460527"/>
                  <a:gd name="connsiteX19" fmla="*/ 2558863 w 4206653"/>
                  <a:gd name="connsiteY19" fmla="*/ 1577718 h 4460527"/>
                  <a:gd name="connsiteX20" fmla="*/ 2878903 w 4206653"/>
                  <a:gd name="connsiteY20" fmla="*/ 1657728 h 4460527"/>
                  <a:gd name="connsiteX21" fmla="*/ 3187513 w 4206653"/>
                  <a:gd name="connsiteY21" fmla="*/ 1657728 h 4460527"/>
                  <a:gd name="connsiteX22" fmla="*/ 3370393 w 4206653"/>
                  <a:gd name="connsiteY22" fmla="*/ 1566288 h 4460527"/>
                  <a:gd name="connsiteX23" fmla="*/ 3488066 w 4206653"/>
                  <a:gd name="connsiteY23" fmla="*/ 1246753 h 4460527"/>
                  <a:gd name="connsiteX24" fmla="*/ 3495138 w 4206653"/>
                  <a:gd name="connsiteY24" fmla="*/ 1115548 h 4460527"/>
                  <a:gd name="connsiteX25" fmla="*/ 3493650 w 4206653"/>
                  <a:gd name="connsiteY25" fmla="*/ 1063976 h 4460527"/>
                  <a:gd name="connsiteX26" fmla="*/ 3450403 w 4206653"/>
                  <a:gd name="connsiteY26" fmla="*/ 777618 h 4460527"/>
                  <a:gd name="connsiteX27" fmla="*/ 3119893 w 4206653"/>
                  <a:gd name="connsiteY27" fmla="*/ 321571 h 4460527"/>
                  <a:gd name="connsiteX28" fmla="*/ 3497351 w 4206653"/>
                  <a:gd name="connsiteY28" fmla="*/ 674883 h 4460527"/>
                  <a:gd name="connsiteX29" fmla="*/ 3759013 w 4206653"/>
                  <a:gd name="connsiteY29" fmla="*/ 571878 h 4460527"/>
                  <a:gd name="connsiteX30" fmla="*/ 3999043 w 4206653"/>
                  <a:gd name="connsiteY30" fmla="*/ 91818 h 4460527"/>
                  <a:gd name="connsiteX31" fmla="*/ 4033333 w 4206653"/>
                  <a:gd name="connsiteY31" fmla="*/ 11808 h 4460527"/>
                  <a:gd name="connsiteX32" fmla="*/ 3984569 w 4206653"/>
                  <a:gd name="connsiteY32" fmla="*/ 247366 h 4460527"/>
                  <a:gd name="connsiteX33" fmla="*/ 3812791 w 4206653"/>
                  <a:gd name="connsiteY33" fmla="*/ 647417 h 4460527"/>
                  <a:gd name="connsiteX34" fmla="*/ 3592906 w 4206653"/>
                  <a:gd name="connsiteY34" fmla="*/ 811408 h 4460527"/>
                  <a:gd name="connsiteX35" fmla="*/ 3604425 w 4206653"/>
                  <a:gd name="connsiteY35" fmla="*/ 999253 h 4460527"/>
                  <a:gd name="connsiteX36" fmla="*/ 3872985 w 4206653"/>
                  <a:gd name="connsiteY36" fmla="*/ 881976 h 4460527"/>
                  <a:gd name="connsiteX37" fmla="*/ 4200754 w 4206653"/>
                  <a:gd name="connsiteY37" fmla="*/ 774136 h 4460527"/>
                  <a:gd name="connsiteX38" fmla="*/ 4064251 w 4206653"/>
                  <a:gd name="connsiteY38" fmla="*/ 847195 h 4460527"/>
                  <a:gd name="connsiteX39" fmla="*/ 3818880 w 4206653"/>
                  <a:gd name="connsiteY39" fmla="*/ 991305 h 4460527"/>
                  <a:gd name="connsiteX40" fmla="*/ 3658531 w 4206653"/>
                  <a:gd name="connsiteY40" fmla="*/ 1093178 h 4460527"/>
                  <a:gd name="connsiteX41" fmla="*/ 3622838 w 4206653"/>
                  <a:gd name="connsiteY41" fmla="*/ 1221401 h 4460527"/>
                  <a:gd name="connsiteX42" fmla="*/ 3577446 w 4206653"/>
                  <a:gd name="connsiteY42" fmla="*/ 1500691 h 4460527"/>
                  <a:gd name="connsiteX43" fmla="*/ 3461833 w 4206653"/>
                  <a:gd name="connsiteY43" fmla="*/ 1726308 h 4460527"/>
                  <a:gd name="connsiteX44" fmla="*/ 3278953 w 4206653"/>
                  <a:gd name="connsiteY44" fmla="*/ 2034918 h 4460527"/>
                  <a:gd name="connsiteX45" fmla="*/ 3233233 w 4206653"/>
                  <a:gd name="connsiteY45" fmla="*/ 2309238 h 4460527"/>
                  <a:gd name="connsiteX46" fmla="*/ 3404683 w 4206653"/>
                  <a:gd name="connsiteY46" fmla="*/ 2457828 h 4460527"/>
                  <a:gd name="connsiteX47" fmla="*/ 3759013 w 4206653"/>
                  <a:gd name="connsiteY47" fmla="*/ 2663568 h 4460527"/>
                  <a:gd name="connsiteX48" fmla="*/ 4079053 w 4206653"/>
                  <a:gd name="connsiteY48" fmla="*/ 2777868 h 4460527"/>
                  <a:gd name="connsiteX49" fmla="*/ 4079053 w 4206653"/>
                  <a:gd name="connsiteY49" fmla="*/ 2880738 h 4460527"/>
                  <a:gd name="connsiteX50" fmla="*/ 3770443 w 4206653"/>
                  <a:gd name="connsiteY50" fmla="*/ 2869308 h 4460527"/>
                  <a:gd name="connsiteX51" fmla="*/ 3404683 w 4206653"/>
                  <a:gd name="connsiteY51" fmla="*/ 2732148 h 4460527"/>
                  <a:gd name="connsiteX52" fmla="*/ 3084643 w 4206653"/>
                  <a:gd name="connsiteY52" fmla="*/ 2663568 h 4460527"/>
                  <a:gd name="connsiteX53" fmla="*/ 2995919 w 4206653"/>
                  <a:gd name="connsiteY53" fmla="*/ 2782832 h 4460527"/>
                  <a:gd name="connsiteX54" fmla="*/ 2832855 w 4206653"/>
                  <a:gd name="connsiteY54" fmla="*/ 2930924 h 4460527"/>
                  <a:gd name="connsiteX55" fmla="*/ 2820111 w 4206653"/>
                  <a:gd name="connsiteY55" fmla="*/ 3026344 h 4460527"/>
                  <a:gd name="connsiteX56" fmla="*/ 2959241 w 4206653"/>
                  <a:gd name="connsiteY56" fmla="*/ 3167976 h 4460527"/>
                  <a:gd name="connsiteX57" fmla="*/ 3176083 w 4206653"/>
                  <a:gd name="connsiteY57" fmla="*/ 3269358 h 4460527"/>
                  <a:gd name="connsiteX58" fmla="*/ 3388239 w 4206653"/>
                  <a:gd name="connsiteY58" fmla="*/ 3442290 h 4460527"/>
                  <a:gd name="connsiteX59" fmla="*/ 3212014 w 4206653"/>
                  <a:gd name="connsiteY59" fmla="*/ 3363782 h 4460527"/>
                  <a:gd name="connsiteX60" fmla="*/ 3004633 w 4206653"/>
                  <a:gd name="connsiteY60" fmla="*/ 3276814 h 4460527"/>
                  <a:gd name="connsiteX61" fmla="*/ 2771676 w 4206653"/>
                  <a:gd name="connsiteY61" fmla="*/ 3166987 h 4460527"/>
                  <a:gd name="connsiteX62" fmla="*/ 2638873 w 4206653"/>
                  <a:gd name="connsiteY62" fmla="*/ 3097908 h 4460527"/>
                  <a:gd name="connsiteX63" fmla="*/ 2570293 w 4206653"/>
                  <a:gd name="connsiteY63" fmla="*/ 3109338 h 4460527"/>
                  <a:gd name="connsiteX64" fmla="*/ 2525557 w 4206653"/>
                  <a:gd name="connsiteY64" fmla="*/ 3326508 h 4460527"/>
                  <a:gd name="connsiteX65" fmla="*/ 2584349 w 4206653"/>
                  <a:gd name="connsiteY65" fmla="*/ 3577470 h 4460527"/>
                  <a:gd name="connsiteX66" fmla="*/ 2663703 w 4206653"/>
                  <a:gd name="connsiteY66" fmla="*/ 3996904 h 4460527"/>
                  <a:gd name="connsiteX67" fmla="*/ 2633113 w 4206653"/>
                  <a:gd name="connsiteY67" fmla="*/ 4192703 h 4460527"/>
                  <a:gd name="connsiteX68" fmla="*/ 2539703 w 4206653"/>
                  <a:gd name="connsiteY68" fmla="*/ 4455574 h 4460527"/>
                  <a:gd name="connsiteX69" fmla="*/ 2595212 w 4206653"/>
                  <a:gd name="connsiteY69" fmla="*/ 3945217 h 4460527"/>
                  <a:gd name="connsiteX70" fmla="*/ 2481240 w 4206653"/>
                  <a:gd name="connsiteY70" fmla="*/ 3566538 h 4460527"/>
                  <a:gd name="connsiteX71" fmla="*/ 2307403 w 4206653"/>
                  <a:gd name="connsiteY71" fmla="*/ 3166488 h 4460527"/>
                  <a:gd name="connsiteX72" fmla="*/ 2261683 w 4206653"/>
                  <a:gd name="connsiteY72" fmla="*/ 3063618 h 4460527"/>
                  <a:gd name="connsiteX73" fmla="*/ 2078803 w 4206653"/>
                  <a:gd name="connsiteY73" fmla="*/ 2949318 h 4460527"/>
                  <a:gd name="connsiteX74" fmla="*/ 1824299 w 4206653"/>
                  <a:gd name="connsiteY74" fmla="*/ 3002494 h 4460527"/>
                  <a:gd name="connsiteX75" fmla="*/ 1412162 w 4206653"/>
                  <a:gd name="connsiteY75" fmla="*/ 3235573 h 4460527"/>
                  <a:gd name="connsiteX76" fmla="*/ 1381573 w 4206653"/>
                  <a:gd name="connsiteY76" fmla="*/ 3680838 h 4460527"/>
                  <a:gd name="connsiteX77" fmla="*/ 1340867 w 4206653"/>
                  <a:gd name="connsiteY77" fmla="*/ 3980504 h 4460527"/>
                  <a:gd name="connsiteX78" fmla="*/ 1290133 w 4206653"/>
                  <a:gd name="connsiteY78" fmla="*/ 4309488 h 4460527"/>
                  <a:gd name="connsiteX79" fmla="*/ 1198693 w 4206653"/>
                  <a:gd name="connsiteY79" fmla="*/ 4298058 h 4460527"/>
                  <a:gd name="connsiteX80" fmla="*/ 1187263 w 4206653"/>
                  <a:gd name="connsiteY80" fmla="*/ 4080888 h 4460527"/>
                  <a:gd name="connsiteX81" fmla="*/ 1198693 w 4206653"/>
                  <a:gd name="connsiteY81" fmla="*/ 3909438 h 4460527"/>
                  <a:gd name="connsiteX82" fmla="*/ 970093 w 4206653"/>
                  <a:gd name="connsiteY82" fmla="*/ 3989448 h 4460527"/>
                  <a:gd name="connsiteX83" fmla="*/ 718633 w 4206653"/>
                  <a:gd name="connsiteY83" fmla="*/ 4069458 h 4460527"/>
                  <a:gd name="connsiteX84" fmla="*/ 741493 w 4206653"/>
                  <a:gd name="connsiteY84" fmla="*/ 3955158 h 4460527"/>
                  <a:gd name="connsiteX85" fmla="*/ 1130113 w 4206653"/>
                  <a:gd name="connsiteY85" fmla="*/ 3795138 h 4460527"/>
                  <a:gd name="connsiteX86" fmla="*/ 1278703 w 4206653"/>
                  <a:gd name="connsiteY86" fmla="*/ 3726558 h 4460527"/>
                  <a:gd name="connsiteX87" fmla="*/ 1269661 w 4206653"/>
                  <a:gd name="connsiteY87" fmla="*/ 3390117 h 4460527"/>
                  <a:gd name="connsiteX88" fmla="*/ 1309620 w 4206653"/>
                  <a:gd name="connsiteY88" fmla="*/ 3169963 h 4460527"/>
                  <a:gd name="connsiteX89" fmla="*/ 1393003 w 4206653"/>
                  <a:gd name="connsiteY89" fmla="*/ 3052188 h 4460527"/>
                  <a:gd name="connsiteX90" fmla="*/ 1080693 w 4206653"/>
                  <a:gd name="connsiteY90" fmla="*/ 2984604 h 4460527"/>
                  <a:gd name="connsiteX91" fmla="*/ 663453 w 4206653"/>
                  <a:gd name="connsiteY91" fmla="*/ 3023360 h 4460527"/>
                  <a:gd name="connsiteX92" fmla="*/ 235111 w 4206653"/>
                  <a:gd name="connsiteY92" fmla="*/ 3217172 h 4460527"/>
                  <a:gd name="connsiteX93" fmla="*/ 421453 w 4206653"/>
                  <a:gd name="connsiteY93" fmla="*/ 3029328 h 4460527"/>
                  <a:gd name="connsiteX94" fmla="*/ 627193 w 4206653"/>
                  <a:gd name="connsiteY94" fmla="*/ 2926458 h 4460527"/>
                  <a:gd name="connsiteX95" fmla="*/ 854480 w 4206653"/>
                  <a:gd name="connsiteY95" fmla="*/ 2889178 h 4460527"/>
                  <a:gd name="connsiteX96" fmla="*/ 1149272 w 4206653"/>
                  <a:gd name="connsiteY96" fmla="*/ 2889676 h 4460527"/>
                  <a:gd name="connsiteX97" fmla="*/ 1531894 w 4206653"/>
                  <a:gd name="connsiteY97" fmla="*/ 2917507 h 4460527"/>
                  <a:gd name="connsiteX98" fmla="*/ 1860559 w 4206653"/>
                  <a:gd name="connsiteY98" fmla="*/ 2766431 h 4460527"/>
                  <a:gd name="connsiteX99" fmla="*/ 1701613 w 4206653"/>
                  <a:gd name="connsiteY99" fmla="*/ 2263518 h 4460527"/>
                  <a:gd name="connsiteX100" fmla="*/ 1690183 w 4206653"/>
                  <a:gd name="connsiteY100" fmla="*/ 1966338 h 4460527"/>
                  <a:gd name="connsiteX101" fmla="*/ 1381991 w 4206653"/>
                  <a:gd name="connsiteY101" fmla="*/ 1841604 h 4460527"/>
                  <a:gd name="connsiteX102" fmla="*/ 1095823 w 4206653"/>
                  <a:gd name="connsiteY102" fmla="*/ 1714878 h 4460527"/>
                  <a:gd name="connsiteX103" fmla="*/ 746507 w 4206653"/>
                  <a:gd name="connsiteY103" fmla="*/ 1626415 h 4460527"/>
                  <a:gd name="connsiteX104" fmla="*/ 352873 w 4206653"/>
                  <a:gd name="connsiteY104" fmla="*/ 1726308 h 4460527"/>
                  <a:gd name="connsiteX105" fmla="*/ 113171 w 4206653"/>
                  <a:gd name="connsiteY105" fmla="*/ 1763582 h 4460527"/>
                  <a:gd name="connsiteX106" fmla="*/ 9973 w 4206653"/>
                  <a:gd name="connsiteY106" fmla="*/ 1737738 h 4460527"/>
                  <a:gd name="connsiteX107" fmla="*/ 348516 w 4206653"/>
                  <a:gd name="connsiteY107" fmla="*/ 1643812 h 4460527"/>
                  <a:gd name="connsiteX108" fmla="*/ 653097 w 4206653"/>
                  <a:gd name="connsiteY108" fmla="*/ 1543920 h 4460527"/>
                  <a:gd name="connsiteX109" fmla="*/ 1072963 w 4206653"/>
                  <a:gd name="connsiteY109" fmla="*/ 1612008 h 4460527"/>
                  <a:gd name="connsiteX110" fmla="*/ 1244413 w 4206653"/>
                  <a:gd name="connsiteY110" fmla="*/ 1657728 h 4460527"/>
                  <a:gd name="connsiteX111" fmla="*/ 1205766 w 4206653"/>
                  <a:gd name="connsiteY111" fmla="*/ 1451988 h 4460527"/>
                  <a:gd name="connsiteX112" fmla="*/ 1046313 w 4206653"/>
                  <a:gd name="connsiteY112" fmla="*/ 815409 h 4460527"/>
                  <a:gd name="connsiteX113" fmla="*/ 1221553 w 4206653"/>
                  <a:gd name="connsiteY113" fmla="*/ 1211958 h 4460527"/>
                  <a:gd name="connsiteX0" fmla="*/ 1221553 w 4206653"/>
                  <a:gd name="connsiteY0" fmla="*/ 1211958 h 4743809"/>
                  <a:gd name="connsiteX1" fmla="*/ 1343911 w 4206653"/>
                  <a:gd name="connsiteY1" fmla="*/ 1559828 h 4743809"/>
                  <a:gd name="connsiteX2" fmla="*/ 1553023 w 4206653"/>
                  <a:gd name="connsiteY2" fmla="*/ 1657728 h 4743809"/>
                  <a:gd name="connsiteX3" fmla="*/ 1907353 w 4206653"/>
                  <a:gd name="connsiteY3" fmla="*/ 1680588 h 4743809"/>
                  <a:gd name="connsiteX4" fmla="*/ 2021653 w 4206653"/>
                  <a:gd name="connsiteY4" fmla="*/ 1543428 h 4743809"/>
                  <a:gd name="connsiteX5" fmla="*/ 2124523 w 4206653"/>
                  <a:gd name="connsiteY5" fmla="*/ 1291968 h 4743809"/>
                  <a:gd name="connsiteX6" fmla="*/ 2124523 w 4206653"/>
                  <a:gd name="connsiteY6" fmla="*/ 1120518 h 4743809"/>
                  <a:gd name="connsiteX7" fmla="*/ 2068029 w 4206653"/>
                  <a:gd name="connsiteY7" fmla="*/ 825325 h 4743809"/>
                  <a:gd name="connsiteX8" fmla="*/ 2078803 w 4206653"/>
                  <a:gd name="connsiteY8" fmla="*/ 777618 h 4743809"/>
                  <a:gd name="connsiteX9" fmla="*/ 2170243 w 4206653"/>
                  <a:gd name="connsiteY9" fmla="*/ 1086228 h 4743809"/>
                  <a:gd name="connsiteX10" fmla="*/ 2215963 w 4206653"/>
                  <a:gd name="connsiteY10" fmla="*/ 1269108 h 4743809"/>
                  <a:gd name="connsiteX11" fmla="*/ 2284543 w 4206653"/>
                  <a:gd name="connsiteY11" fmla="*/ 1303398 h 4743809"/>
                  <a:gd name="connsiteX12" fmla="*/ 2330263 w 4206653"/>
                  <a:gd name="connsiteY12" fmla="*/ 1166238 h 4743809"/>
                  <a:gd name="connsiteX13" fmla="*/ 2467423 w 4206653"/>
                  <a:gd name="connsiteY13" fmla="*/ 880488 h 4743809"/>
                  <a:gd name="connsiteX14" fmla="*/ 2558863 w 4206653"/>
                  <a:gd name="connsiteY14" fmla="*/ 640458 h 4743809"/>
                  <a:gd name="connsiteX15" fmla="*/ 2616013 w 4206653"/>
                  <a:gd name="connsiteY15" fmla="*/ 537588 h 4743809"/>
                  <a:gd name="connsiteX16" fmla="*/ 2558863 w 4206653"/>
                  <a:gd name="connsiteY16" fmla="*/ 789048 h 4743809"/>
                  <a:gd name="connsiteX17" fmla="*/ 2444563 w 4206653"/>
                  <a:gd name="connsiteY17" fmla="*/ 1097658 h 4743809"/>
                  <a:gd name="connsiteX18" fmla="*/ 2375983 w 4206653"/>
                  <a:gd name="connsiteY18" fmla="*/ 1406268 h 4743809"/>
                  <a:gd name="connsiteX19" fmla="*/ 2558863 w 4206653"/>
                  <a:gd name="connsiteY19" fmla="*/ 1577718 h 4743809"/>
                  <a:gd name="connsiteX20" fmla="*/ 2878903 w 4206653"/>
                  <a:gd name="connsiteY20" fmla="*/ 1657728 h 4743809"/>
                  <a:gd name="connsiteX21" fmla="*/ 3187513 w 4206653"/>
                  <a:gd name="connsiteY21" fmla="*/ 1657728 h 4743809"/>
                  <a:gd name="connsiteX22" fmla="*/ 3370393 w 4206653"/>
                  <a:gd name="connsiteY22" fmla="*/ 1566288 h 4743809"/>
                  <a:gd name="connsiteX23" fmla="*/ 3488066 w 4206653"/>
                  <a:gd name="connsiteY23" fmla="*/ 1246753 h 4743809"/>
                  <a:gd name="connsiteX24" fmla="*/ 3495138 w 4206653"/>
                  <a:gd name="connsiteY24" fmla="*/ 1115548 h 4743809"/>
                  <a:gd name="connsiteX25" fmla="*/ 3493650 w 4206653"/>
                  <a:gd name="connsiteY25" fmla="*/ 1063976 h 4743809"/>
                  <a:gd name="connsiteX26" fmla="*/ 3450403 w 4206653"/>
                  <a:gd name="connsiteY26" fmla="*/ 777618 h 4743809"/>
                  <a:gd name="connsiteX27" fmla="*/ 3119893 w 4206653"/>
                  <a:gd name="connsiteY27" fmla="*/ 321571 h 4743809"/>
                  <a:gd name="connsiteX28" fmla="*/ 3497351 w 4206653"/>
                  <a:gd name="connsiteY28" fmla="*/ 674883 h 4743809"/>
                  <a:gd name="connsiteX29" fmla="*/ 3759013 w 4206653"/>
                  <a:gd name="connsiteY29" fmla="*/ 571878 h 4743809"/>
                  <a:gd name="connsiteX30" fmla="*/ 3999043 w 4206653"/>
                  <a:gd name="connsiteY30" fmla="*/ 91818 h 4743809"/>
                  <a:gd name="connsiteX31" fmla="*/ 4033333 w 4206653"/>
                  <a:gd name="connsiteY31" fmla="*/ 11808 h 4743809"/>
                  <a:gd name="connsiteX32" fmla="*/ 3984569 w 4206653"/>
                  <a:gd name="connsiteY32" fmla="*/ 247366 h 4743809"/>
                  <a:gd name="connsiteX33" fmla="*/ 3812791 w 4206653"/>
                  <a:gd name="connsiteY33" fmla="*/ 647417 h 4743809"/>
                  <a:gd name="connsiteX34" fmla="*/ 3592906 w 4206653"/>
                  <a:gd name="connsiteY34" fmla="*/ 811408 h 4743809"/>
                  <a:gd name="connsiteX35" fmla="*/ 3604425 w 4206653"/>
                  <a:gd name="connsiteY35" fmla="*/ 999253 h 4743809"/>
                  <a:gd name="connsiteX36" fmla="*/ 3872985 w 4206653"/>
                  <a:gd name="connsiteY36" fmla="*/ 881976 h 4743809"/>
                  <a:gd name="connsiteX37" fmla="*/ 4200754 w 4206653"/>
                  <a:gd name="connsiteY37" fmla="*/ 774136 h 4743809"/>
                  <a:gd name="connsiteX38" fmla="*/ 4064251 w 4206653"/>
                  <a:gd name="connsiteY38" fmla="*/ 847195 h 4743809"/>
                  <a:gd name="connsiteX39" fmla="*/ 3818880 w 4206653"/>
                  <a:gd name="connsiteY39" fmla="*/ 991305 h 4743809"/>
                  <a:gd name="connsiteX40" fmla="*/ 3658531 w 4206653"/>
                  <a:gd name="connsiteY40" fmla="*/ 1093178 h 4743809"/>
                  <a:gd name="connsiteX41" fmla="*/ 3622838 w 4206653"/>
                  <a:gd name="connsiteY41" fmla="*/ 1221401 h 4743809"/>
                  <a:gd name="connsiteX42" fmla="*/ 3577446 w 4206653"/>
                  <a:gd name="connsiteY42" fmla="*/ 1500691 h 4743809"/>
                  <a:gd name="connsiteX43" fmla="*/ 3461833 w 4206653"/>
                  <a:gd name="connsiteY43" fmla="*/ 1726308 h 4743809"/>
                  <a:gd name="connsiteX44" fmla="*/ 3278953 w 4206653"/>
                  <a:gd name="connsiteY44" fmla="*/ 2034918 h 4743809"/>
                  <a:gd name="connsiteX45" fmla="*/ 3233233 w 4206653"/>
                  <a:gd name="connsiteY45" fmla="*/ 2309238 h 4743809"/>
                  <a:gd name="connsiteX46" fmla="*/ 3404683 w 4206653"/>
                  <a:gd name="connsiteY46" fmla="*/ 2457828 h 4743809"/>
                  <a:gd name="connsiteX47" fmla="*/ 3759013 w 4206653"/>
                  <a:gd name="connsiteY47" fmla="*/ 2663568 h 4743809"/>
                  <a:gd name="connsiteX48" fmla="*/ 4079053 w 4206653"/>
                  <a:gd name="connsiteY48" fmla="*/ 2777868 h 4743809"/>
                  <a:gd name="connsiteX49" fmla="*/ 4079053 w 4206653"/>
                  <a:gd name="connsiteY49" fmla="*/ 2880738 h 4743809"/>
                  <a:gd name="connsiteX50" fmla="*/ 3770443 w 4206653"/>
                  <a:gd name="connsiteY50" fmla="*/ 2869308 h 4743809"/>
                  <a:gd name="connsiteX51" fmla="*/ 3404683 w 4206653"/>
                  <a:gd name="connsiteY51" fmla="*/ 2732148 h 4743809"/>
                  <a:gd name="connsiteX52" fmla="*/ 3084643 w 4206653"/>
                  <a:gd name="connsiteY52" fmla="*/ 2663568 h 4743809"/>
                  <a:gd name="connsiteX53" fmla="*/ 2995919 w 4206653"/>
                  <a:gd name="connsiteY53" fmla="*/ 2782832 h 4743809"/>
                  <a:gd name="connsiteX54" fmla="*/ 2832855 w 4206653"/>
                  <a:gd name="connsiteY54" fmla="*/ 2930924 h 4743809"/>
                  <a:gd name="connsiteX55" fmla="*/ 2820111 w 4206653"/>
                  <a:gd name="connsiteY55" fmla="*/ 3026344 h 4743809"/>
                  <a:gd name="connsiteX56" fmla="*/ 2959241 w 4206653"/>
                  <a:gd name="connsiteY56" fmla="*/ 3167976 h 4743809"/>
                  <a:gd name="connsiteX57" fmla="*/ 3176083 w 4206653"/>
                  <a:gd name="connsiteY57" fmla="*/ 3269358 h 4743809"/>
                  <a:gd name="connsiteX58" fmla="*/ 3388239 w 4206653"/>
                  <a:gd name="connsiteY58" fmla="*/ 3442290 h 4743809"/>
                  <a:gd name="connsiteX59" fmla="*/ 3212014 w 4206653"/>
                  <a:gd name="connsiteY59" fmla="*/ 3363782 h 4743809"/>
                  <a:gd name="connsiteX60" fmla="*/ 3004633 w 4206653"/>
                  <a:gd name="connsiteY60" fmla="*/ 3276814 h 4743809"/>
                  <a:gd name="connsiteX61" fmla="*/ 2771676 w 4206653"/>
                  <a:gd name="connsiteY61" fmla="*/ 3166987 h 4743809"/>
                  <a:gd name="connsiteX62" fmla="*/ 2638873 w 4206653"/>
                  <a:gd name="connsiteY62" fmla="*/ 3097908 h 4743809"/>
                  <a:gd name="connsiteX63" fmla="*/ 2570293 w 4206653"/>
                  <a:gd name="connsiteY63" fmla="*/ 3109338 h 4743809"/>
                  <a:gd name="connsiteX64" fmla="*/ 2525557 w 4206653"/>
                  <a:gd name="connsiteY64" fmla="*/ 3326508 h 4743809"/>
                  <a:gd name="connsiteX65" fmla="*/ 2584349 w 4206653"/>
                  <a:gd name="connsiteY65" fmla="*/ 3577470 h 4743809"/>
                  <a:gd name="connsiteX66" fmla="*/ 2663703 w 4206653"/>
                  <a:gd name="connsiteY66" fmla="*/ 3996904 h 4743809"/>
                  <a:gd name="connsiteX67" fmla="*/ 2633113 w 4206653"/>
                  <a:gd name="connsiteY67" fmla="*/ 4192703 h 4743809"/>
                  <a:gd name="connsiteX68" fmla="*/ 2539703 w 4206653"/>
                  <a:gd name="connsiteY68" fmla="*/ 4455574 h 4743809"/>
                  <a:gd name="connsiteX69" fmla="*/ 2595212 w 4206653"/>
                  <a:gd name="connsiteY69" fmla="*/ 3945217 h 4743809"/>
                  <a:gd name="connsiteX70" fmla="*/ 2481240 w 4206653"/>
                  <a:gd name="connsiteY70" fmla="*/ 3566538 h 4743809"/>
                  <a:gd name="connsiteX71" fmla="*/ 2307403 w 4206653"/>
                  <a:gd name="connsiteY71" fmla="*/ 3166488 h 4743809"/>
                  <a:gd name="connsiteX72" fmla="*/ 2261683 w 4206653"/>
                  <a:gd name="connsiteY72" fmla="*/ 3063618 h 4743809"/>
                  <a:gd name="connsiteX73" fmla="*/ 2078803 w 4206653"/>
                  <a:gd name="connsiteY73" fmla="*/ 2949318 h 4743809"/>
                  <a:gd name="connsiteX74" fmla="*/ 1824299 w 4206653"/>
                  <a:gd name="connsiteY74" fmla="*/ 3002494 h 4743809"/>
                  <a:gd name="connsiteX75" fmla="*/ 1412162 w 4206653"/>
                  <a:gd name="connsiteY75" fmla="*/ 3235573 h 4743809"/>
                  <a:gd name="connsiteX76" fmla="*/ 1381573 w 4206653"/>
                  <a:gd name="connsiteY76" fmla="*/ 3680838 h 4743809"/>
                  <a:gd name="connsiteX77" fmla="*/ 1340867 w 4206653"/>
                  <a:gd name="connsiteY77" fmla="*/ 3980504 h 4743809"/>
                  <a:gd name="connsiteX78" fmla="*/ 1197619 w 4206653"/>
                  <a:gd name="connsiteY78" fmla="*/ 4738831 h 4743809"/>
                  <a:gd name="connsiteX79" fmla="*/ 1198693 w 4206653"/>
                  <a:gd name="connsiteY79" fmla="*/ 4298058 h 4743809"/>
                  <a:gd name="connsiteX80" fmla="*/ 1187263 w 4206653"/>
                  <a:gd name="connsiteY80" fmla="*/ 4080888 h 4743809"/>
                  <a:gd name="connsiteX81" fmla="*/ 1198693 w 4206653"/>
                  <a:gd name="connsiteY81" fmla="*/ 3909438 h 4743809"/>
                  <a:gd name="connsiteX82" fmla="*/ 970093 w 4206653"/>
                  <a:gd name="connsiteY82" fmla="*/ 3989448 h 4743809"/>
                  <a:gd name="connsiteX83" fmla="*/ 718633 w 4206653"/>
                  <a:gd name="connsiteY83" fmla="*/ 4069458 h 4743809"/>
                  <a:gd name="connsiteX84" fmla="*/ 741493 w 4206653"/>
                  <a:gd name="connsiteY84" fmla="*/ 3955158 h 4743809"/>
                  <a:gd name="connsiteX85" fmla="*/ 1130113 w 4206653"/>
                  <a:gd name="connsiteY85" fmla="*/ 3795138 h 4743809"/>
                  <a:gd name="connsiteX86" fmla="*/ 1278703 w 4206653"/>
                  <a:gd name="connsiteY86" fmla="*/ 3726558 h 4743809"/>
                  <a:gd name="connsiteX87" fmla="*/ 1269661 w 4206653"/>
                  <a:gd name="connsiteY87" fmla="*/ 3390117 h 4743809"/>
                  <a:gd name="connsiteX88" fmla="*/ 1309620 w 4206653"/>
                  <a:gd name="connsiteY88" fmla="*/ 3169963 h 4743809"/>
                  <a:gd name="connsiteX89" fmla="*/ 1393003 w 4206653"/>
                  <a:gd name="connsiteY89" fmla="*/ 3052188 h 4743809"/>
                  <a:gd name="connsiteX90" fmla="*/ 1080693 w 4206653"/>
                  <a:gd name="connsiteY90" fmla="*/ 2984604 h 4743809"/>
                  <a:gd name="connsiteX91" fmla="*/ 663453 w 4206653"/>
                  <a:gd name="connsiteY91" fmla="*/ 3023360 h 4743809"/>
                  <a:gd name="connsiteX92" fmla="*/ 235111 w 4206653"/>
                  <a:gd name="connsiteY92" fmla="*/ 3217172 h 4743809"/>
                  <a:gd name="connsiteX93" fmla="*/ 421453 w 4206653"/>
                  <a:gd name="connsiteY93" fmla="*/ 3029328 h 4743809"/>
                  <a:gd name="connsiteX94" fmla="*/ 627193 w 4206653"/>
                  <a:gd name="connsiteY94" fmla="*/ 2926458 h 4743809"/>
                  <a:gd name="connsiteX95" fmla="*/ 854480 w 4206653"/>
                  <a:gd name="connsiteY95" fmla="*/ 2889178 h 4743809"/>
                  <a:gd name="connsiteX96" fmla="*/ 1149272 w 4206653"/>
                  <a:gd name="connsiteY96" fmla="*/ 2889676 h 4743809"/>
                  <a:gd name="connsiteX97" fmla="*/ 1531894 w 4206653"/>
                  <a:gd name="connsiteY97" fmla="*/ 2917507 h 4743809"/>
                  <a:gd name="connsiteX98" fmla="*/ 1860559 w 4206653"/>
                  <a:gd name="connsiteY98" fmla="*/ 2766431 h 4743809"/>
                  <a:gd name="connsiteX99" fmla="*/ 1701613 w 4206653"/>
                  <a:gd name="connsiteY99" fmla="*/ 2263518 h 4743809"/>
                  <a:gd name="connsiteX100" fmla="*/ 1690183 w 4206653"/>
                  <a:gd name="connsiteY100" fmla="*/ 1966338 h 4743809"/>
                  <a:gd name="connsiteX101" fmla="*/ 1381991 w 4206653"/>
                  <a:gd name="connsiteY101" fmla="*/ 1841604 h 4743809"/>
                  <a:gd name="connsiteX102" fmla="*/ 1095823 w 4206653"/>
                  <a:gd name="connsiteY102" fmla="*/ 1714878 h 4743809"/>
                  <a:gd name="connsiteX103" fmla="*/ 746507 w 4206653"/>
                  <a:gd name="connsiteY103" fmla="*/ 1626415 h 4743809"/>
                  <a:gd name="connsiteX104" fmla="*/ 352873 w 4206653"/>
                  <a:gd name="connsiteY104" fmla="*/ 1726308 h 4743809"/>
                  <a:gd name="connsiteX105" fmla="*/ 113171 w 4206653"/>
                  <a:gd name="connsiteY105" fmla="*/ 1763582 h 4743809"/>
                  <a:gd name="connsiteX106" fmla="*/ 9973 w 4206653"/>
                  <a:gd name="connsiteY106" fmla="*/ 1737738 h 4743809"/>
                  <a:gd name="connsiteX107" fmla="*/ 348516 w 4206653"/>
                  <a:gd name="connsiteY107" fmla="*/ 1643812 h 4743809"/>
                  <a:gd name="connsiteX108" fmla="*/ 653097 w 4206653"/>
                  <a:gd name="connsiteY108" fmla="*/ 1543920 h 4743809"/>
                  <a:gd name="connsiteX109" fmla="*/ 1072963 w 4206653"/>
                  <a:gd name="connsiteY109" fmla="*/ 1612008 h 4743809"/>
                  <a:gd name="connsiteX110" fmla="*/ 1244413 w 4206653"/>
                  <a:gd name="connsiteY110" fmla="*/ 1657728 h 4743809"/>
                  <a:gd name="connsiteX111" fmla="*/ 1205766 w 4206653"/>
                  <a:gd name="connsiteY111" fmla="*/ 1451988 h 4743809"/>
                  <a:gd name="connsiteX112" fmla="*/ 1046313 w 4206653"/>
                  <a:gd name="connsiteY112" fmla="*/ 815409 h 4743809"/>
                  <a:gd name="connsiteX113" fmla="*/ 1221553 w 4206653"/>
                  <a:gd name="connsiteY113" fmla="*/ 1211958 h 4743809"/>
                  <a:gd name="connsiteX0" fmla="*/ 1221553 w 4206653"/>
                  <a:gd name="connsiteY0" fmla="*/ 1211958 h 4743809"/>
                  <a:gd name="connsiteX1" fmla="*/ 1343911 w 4206653"/>
                  <a:gd name="connsiteY1" fmla="*/ 1559828 h 4743809"/>
                  <a:gd name="connsiteX2" fmla="*/ 1553023 w 4206653"/>
                  <a:gd name="connsiteY2" fmla="*/ 1657728 h 4743809"/>
                  <a:gd name="connsiteX3" fmla="*/ 1907353 w 4206653"/>
                  <a:gd name="connsiteY3" fmla="*/ 1680588 h 4743809"/>
                  <a:gd name="connsiteX4" fmla="*/ 2021653 w 4206653"/>
                  <a:gd name="connsiteY4" fmla="*/ 1543428 h 4743809"/>
                  <a:gd name="connsiteX5" fmla="*/ 2124523 w 4206653"/>
                  <a:gd name="connsiteY5" fmla="*/ 1291968 h 4743809"/>
                  <a:gd name="connsiteX6" fmla="*/ 2124523 w 4206653"/>
                  <a:gd name="connsiteY6" fmla="*/ 1120518 h 4743809"/>
                  <a:gd name="connsiteX7" fmla="*/ 2068029 w 4206653"/>
                  <a:gd name="connsiteY7" fmla="*/ 825325 h 4743809"/>
                  <a:gd name="connsiteX8" fmla="*/ 2078803 w 4206653"/>
                  <a:gd name="connsiteY8" fmla="*/ 777618 h 4743809"/>
                  <a:gd name="connsiteX9" fmla="*/ 2170243 w 4206653"/>
                  <a:gd name="connsiteY9" fmla="*/ 1086228 h 4743809"/>
                  <a:gd name="connsiteX10" fmla="*/ 2215963 w 4206653"/>
                  <a:gd name="connsiteY10" fmla="*/ 1269108 h 4743809"/>
                  <a:gd name="connsiteX11" fmla="*/ 2284543 w 4206653"/>
                  <a:gd name="connsiteY11" fmla="*/ 1303398 h 4743809"/>
                  <a:gd name="connsiteX12" fmla="*/ 2330263 w 4206653"/>
                  <a:gd name="connsiteY12" fmla="*/ 1166238 h 4743809"/>
                  <a:gd name="connsiteX13" fmla="*/ 2467423 w 4206653"/>
                  <a:gd name="connsiteY13" fmla="*/ 880488 h 4743809"/>
                  <a:gd name="connsiteX14" fmla="*/ 2558863 w 4206653"/>
                  <a:gd name="connsiteY14" fmla="*/ 640458 h 4743809"/>
                  <a:gd name="connsiteX15" fmla="*/ 2616013 w 4206653"/>
                  <a:gd name="connsiteY15" fmla="*/ 537588 h 4743809"/>
                  <a:gd name="connsiteX16" fmla="*/ 2558863 w 4206653"/>
                  <a:gd name="connsiteY16" fmla="*/ 789048 h 4743809"/>
                  <a:gd name="connsiteX17" fmla="*/ 2444563 w 4206653"/>
                  <a:gd name="connsiteY17" fmla="*/ 1097658 h 4743809"/>
                  <a:gd name="connsiteX18" fmla="*/ 2375983 w 4206653"/>
                  <a:gd name="connsiteY18" fmla="*/ 1406268 h 4743809"/>
                  <a:gd name="connsiteX19" fmla="*/ 2558863 w 4206653"/>
                  <a:gd name="connsiteY19" fmla="*/ 1577718 h 4743809"/>
                  <a:gd name="connsiteX20" fmla="*/ 2878903 w 4206653"/>
                  <a:gd name="connsiteY20" fmla="*/ 1657728 h 4743809"/>
                  <a:gd name="connsiteX21" fmla="*/ 3187513 w 4206653"/>
                  <a:gd name="connsiteY21" fmla="*/ 1657728 h 4743809"/>
                  <a:gd name="connsiteX22" fmla="*/ 3370393 w 4206653"/>
                  <a:gd name="connsiteY22" fmla="*/ 1566288 h 4743809"/>
                  <a:gd name="connsiteX23" fmla="*/ 3488066 w 4206653"/>
                  <a:gd name="connsiteY23" fmla="*/ 1246753 h 4743809"/>
                  <a:gd name="connsiteX24" fmla="*/ 3495138 w 4206653"/>
                  <a:gd name="connsiteY24" fmla="*/ 1115548 h 4743809"/>
                  <a:gd name="connsiteX25" fmla="*/ 3493650 w 4206653"/>
                  <a:gd name="connsiteY25" fmla="*/ 1063976 h 4743809"/>
                  <a:gd name="connsiteX26" fmla="*/ 3450403 w 4206653"/>
                  <a:gd name="connsiteY26" fmla="*/ 777618 h 4743809"/>
                  <a:gd name="connsiteX27" fmla="*/ 3119893 w 4206653"/>
                  <a:gd name="connsiteY27" fmla="*/ 321571 h 4743809"/>
                  <a:gd name="connsiteX28" fmla="*/ 3497351 w 4206653"/>
                  <a:gd name="connsiteY28" fmla="*/ 674883 h 4743809"/>
                  <a:gd name="connsiteX29" fmla="*/ 3759013 w 4206653"/>
                  <a:gd name="connsiteY29" fmla="*/ 571878 h 4743809"/>
                  <a:gd name="connsiteX30" fmla="*/ 3999043 w 4206653"/>
                  <a:gd name="connsiteY30" fmla="*/ 91818 h 4743809"/>
                  <a:gd name="connsiteX31" fmla="*/ 4033333 w 4206653"/>
                  <a:gd name="connsiteY31" fmla="*/ 11808 h 4743809"/>
                  <a:gd name="connsiteX32" fmla="*/ 3984569 w 4206653"/>
                  <a:gd name="connsiteY32" fmla="*/ 247366 h 4743809"/>
                  <a:gd name="connsiteX33" fmla="*/ 3812791 w 4206653"/>
                  <a:gd name="connsiteY33" fmla="*/ 647417 h 4743809"/>
                  <a:gd name="connsiteX34" fmla="*/ 3592906 w 4206653"/>
                  <a:gd name="connsiteY34" fmla="*/ 811408 h 4743809"/>
                  <a:gd name="connsiteX35" fmla="*/ 3604425 w 4206653"/>
                  <a:gd name="connsiteY35" fmla="*/ 999253 h 4743809"/>
                  <a:gd name="connsiteX36" fmla="*/ 3872985 w 4206653"/>
                  <a:gd name="connsiteY36" fmla="*/ 881976 h 4743809"/>
                  <a:gd name="connsiteX37" fmla="*/ 4200754 w 4206653"/>
                  <a:gd name="connsiteY37" fmla="*/ 774136 h 4743809"/>
                  <a:gd name="connsiteX38" fmla="*/ 4064251 w 4206653"/>
                  <a:gd name="connsiteY38" fmla="*/ 847195 h 4743809"/>
                  <a:gd name="connsiteX39" fmla="*/ 3818880 w 4206653"/>
                  <a:gd name="connsiteY39" fmla="*/ 991305 h 4743809"/>
                  <a:gd name="connsiteX40" fmla="*/ 3658531 w 4206653"/>
                  <a:gd name="connsiteY40" fmla="*/ 1093178 h 4743809"/>
                  <a:gd name="connsiteX41" fmla="*/ 3622838 w 4206653"/>
                  <a:gd name="connsiteY41" fmla="*/ 1221401 h 4743809"/>
                  <a:gd name="connsiteX42" fmla="*/ 3577446 w 4206653"/>
                  <a:gd name="connsiteY42" fmla="*/ 1500691 h 4743809"/>
                  <a:gd name="connsiteX43" fmla="*/ 3461833 w 4206653"/>
                  <a:gd name="connsiteY43" fmla="*/ 1726308 h 4743809"/>
                  <a:gd name="connsiteX44" fmla="*/ 3278953 w 4206653"/>
                  <a:gd name="connsiteY44" fmla="*/ 2034918 h 4743809"/>
                  <a:gd name="connsiteX45" fmla="*/ 3233233 w 4206653"/>
                  <a:gd name="connsiteY45" fmla="*/ 2309238 h 4743809"/>
                  <a:gd name="connsiteX46" fmla="*/ 3404683 w 4206653"/>
                  <a:gd name="connsiteY46" fmla="*/ 2457828 h 4743809"/>
                  <a:gd name="connsiteX47" fmla="*/ 3759013 w 4206653"/>
                  <a:gd name="connsiteY47" fmla="*/ 2663568 h 4743809"/>
                  <a:gd name="connsiteX48" fmla="*/ 4079053 w 4206653"/>
                  <a:gd name="connsiteY48" fmla="*/ 2777868 h 4743809"/>
                  <a:gd name="connsiteX49" fmla="*/ 4079053 w 4206653"/>
                  <a:gd name="connsiteY49" fmla="*/ 2880738 h 4743809"/>
                  <a:gd name="connsiteX50" fmla="*/ 3770443 w 4206653"/>
                  <a:gd name="connsiteY50" fmla="*/ 2869308 h 4743809"/>
                  <a:gd name="connsiteX51" fmla="*/ 3404683 w 4206653"/>
                  <a:gd name="connsiteY51" fmla="*/ 2732148 h 4743809"/>
                  <a:gd name="connsiteX52" fmla="*/ 3084643 w 4206653"/>
                  <a:gd name="connsiteY52" fmla="*/ 2663568 h 4743809"/>
                  <a:gd name="connsiteX53" fmla="*/ 2995919 w 4206653"/>
                  <a:gd name="connsiteY53" fmla="*/ 2782832 h 4743809"/>
                  <a:gd name="connsiteX54" fmla="*/ 2832855 w 4206653"/>
                  <a:gd name="connsiteY54" fmla="*/ 2930924 h 4743809"/>
                  <a:gd name="connsiteX55" fmla="*/ 2820111 w 4206653"/>
                  <a:gd name="connsiteY55" fmla="*/ 3026344 h 4743809"/>
                  <a:gd name="connsiteX56" fmla="*/ 2959241 w 4206653"/>
                  <a:gd name="connsiteY56" fmla="*/ 3167976 h 4743809"/>
                  <a:gd name="connsiteX57" fmla="*/ 3176083 w 4206653"/>
                  <a:gd name="connsiteY57" fmla="*/ 3269358 h 4743809"/>
                  <a:gd name="connsiteX58" fmla="*/ 3388239 w 4206653"/>
                  <a:gd name="connsiteY58" fmla="*/ 3442290 h 4743809"/>
                  <a:gd name="connsiteX59" fmla="*/ 3212014 w 4206653"/>
                  <a:gd name="connsiteY59" fmla="*/ 3363782 h 4743809"/>
                  <a:gd name="connsiteX60" fmla="*/ 3004633 w 4206653"/>
                  <a:gd name="connsiteY60" fmla="*/ 3276814 h 4743809"/>
                  <a:gd name="connsiteX61" fmla="*/ 2771676 w 4206653"/>
                  <a:gd name="connsiteY61" fmla="*/ 3166987 h 4743809"/>
                  <a:gd name="connsiteX62" fmla="*/ 2638873 w 4206653"/>
                  <a:gd name="connsiteY62" fmla="*/ 3097908 h 4743809"/>
                  <a:gd name="connsiteX63" fmla="*/ 2570293 w 4206653"/>
                  <a:gd name="connsiteY63" fmla="*/ 3109338 h 4743809"/>
                  <a:gd name="connsiteX64" fmla="*/ 2525557 w 4206653"/>
                  <a:gd name="connsiteY64" fmla="*/ 3326508 h 4743809"/>
                  <a:gd name="connsiteX65" fmla="*/ 2584349 w 4206653"/>
                  <a:gd name="connsiteY65" fmla="*/ 3577470 h 4743809"/>
                  <a:gd name="connsiteX66" fmla="*/ 2663703 w 4206653"/>
                  <a:gd name="connsiteY66" fmla="*/ 3996904 h 4743809"/>
                  <a:gd name="connsiteX67" fmla="*/ 2633113 w 4206653"/>
                  <a:gd name="connsiteY67" fmla="*/ 4192703 h 4743809"/>
                  <a:gd name="connsiteX68" fmla="*/ 2539703 w 4206653"/>
                  <a:gd name="connsiteY68" fmla="*/ 4455574 h 4743809"/>
                  <a:gd name="connsiteX69" fmla="*/ 2595212 w 4206653"/>
                  <a:gd name="connsiteY69" fmla="*/ 3945217 h 4743809"/>
                  <a:gd name="connsiteX70" fmla="*/ 2481240 w 4206653"/>
                  <a:gd name="connsiteY70" fmla="*/ 3566538 h 4743809"/>
                  <a:gd name="connsiteX71" fmla="*/ 2307403 w 4206653"/>
                  <a:gd name="connsiteY71" fmla="*/ 3166488 h 4743809"/>
                  <a:gd name="connsiteX72" fmla="*/ 2261683 w 4206653"/>
                  <a:gd name="connsiteY72" fmla="*/ 3063618 h 4743809"/>
                  <a:gd name="connsiteX73" fmla="*/ 2078803 w 4206653"/>
                  <a:gd name="connsiteY73" fmla="*/ 2949318 h 4743809"/>
                  <a:gd name="connsiteX74" fmla="*/ 1824299 w 4206653"/>
                  <a:gd name="connsiteY74" fmla="*/ 3002494 h 4743809"/>
                  <a:gd name="connsiteX75" fmla="*/ 1412162 w 4206653"/>
                  <a:gd name="connsiteY75" fmla="*/ 3235573 h 4743809"/>
                  <a:gd name="connsiteX76" fmla="*/ 1381573 w 4206653"/>
                  <a:gd name="connsiteY76" fmla="*/ 3680838 h 4743809"/>
                  <a:gd name="connsiteX77" fmla="*/ 1340867 w 4206653"/>
                  <a:gd name="connsiteY77" fmla="*/ 3980504 h 4743809"/>
                  <a:gd name="connsiteX78" fmla="*/ 1197619 w 4206653"/>
                  <a:gd name="connsiteY78" fmla="*/ 4738831 h 4743809"/>
                  <a:gd name="connsiteX79" fmla="*/ 1198693 w 4206653"/>
                  <a:gd name="connsiteY79" fmla="*/ 4298058 h 4743809"/>
                  <a:gd name="connsiteX80" fmla="*/ 1242772 w 4206653"/>
                  <a:gd name="connsiteY80" fmla="*/ 4080888 h 4743809"/>
                  <a:gd name="connsiteX81" fmla="*/ 1198693 w 4206653"/>
                  <a:gd name="connsiteY81" fmla="*/ 3909438 h 4743809"/>
                  <a:gd name="connsiteX82" fmla="*/ 970093 w 4206653"/>
                  <a:gd name="connsiteY82" fmla="*/ 3989448 h 4743809"/>
                  <a:gd name="connsiteX83" fmla="*/ 718633 w 4206653"/>
                  <a:gd name="connsiteY83" fmla="*/ 4069458 h 4743809"/>
                  <a:gd name="connsiteX84" fmla="*/ 741493 w 4206653"/>
                  <a:gd name="connsiteY84" fmla="*/ 3955158 h 4743809"/>
                  <a:gd name="connsiteX85" fmla="*/ 1130113 w 4206653"/>
                  <a:gd name="connsiteY85" fmla="*/ 3795138 h 4743809"/>
                  <a:gd name="connsiteX86" fmla="*/ 1278703 w 4206653"/>
                  <a:gd name="connsiteY86" fmla="*/ 3726558 h 4743809"/>
                  <a:gd name="connsiteX87" fmla="*/ 1269661 w 4206653"/>
                  <a:gd name="connsiteY87" fmla="*/ 3390117 h 4743809"/>
                  <a:gd name="connsiteX88" fmla="*/ 1309620 w 4206653"/>
                  <a:gd name="connsiteY88" fmla="*/ 3169963 h 4743809"/>
                  <a:gd name="connsiteX89" fmla="*/ 1393003 w 4206653"/>
                  <a:gd name="connsiteY89" fmla="*/ 3052188 h 4743809"/>
                  <a:gd name="connsiteX90" fmla="*/ 1080693 w 4206653"/>
                  <a:gd name="connsiteY90" fmla="*/ 2984604 h 4743809"/>
                  <a:gd name="connsiteX91" fmla="*/ 663453 w 4206653"/>
                  <a:gd name="connsiteY91" fmla="*/ 3023360 h 4743809"/>
                  <a:gd name="connsiteX92" fmla="*/ 235111 w 4206653"/>
                  <a:gd name="connsiteY92" fmla="*/ 3217172 h 4743809"/>
                  <a:gd name="connsiteX93" fmla="*/ 421453 w 4206653"/>
                  <a:gd name="connsiteY93" fmla="*/ 3029328 h 4743809"/>
                  <a:gd name="connsiteX94" fmla="*/ 627193 w 4206653"/>
                  <a:gd name="connsiteY94" fmla="*/ 2926458 h 4743809"/>
                  <a:gd name="connsiteX95" fmla="*/ 854480 w 4206653"/>
                  <a:gd name="connsiteY95" fmla="*/ 2889178 h 4743809"/>
                  <a:gd name="connsiteX96" fmla="*/ 1149272 w 4206653"/>
                  <a:gd name="connsiteY96" fmla="*/ 2889676 h 4743809"/>
                  <a:gd name="connsiteX97" fmla="*/ 1531894 w 4206653"/>
                  <a:gd name="connsiteY97" fmla="*/ 2917507 h 4743809"/>
                  <a:gd name="connsiteX98" fmla="*/ 1860559 w 4206653"/>
                  <a:gd name="connsiteY98" fmla="*/ 2766431 h 4743809"/>
                  <a:gd name="connsiteX99" fmla="*/ 1701613 w 4206653"/>
                  <a:gd name="connsiteY99" fmla="*/ 2263518 h 4743809"/>
                  <a:gd name="connsiteX100" fmla="*/ 1690183 w 4206653"/>
                  <a:gd name="connsiteY100" fmla="*/ 1966338 h 4743809"/>
                  <a:gd name="connsiteX101" fmla="*/ 1381991 w 4206653"/>
                  <a:gd name="connsiteY101" fmla="*/ 1841604 h 4743809"/>
                  <a:gd name="connsiteX102" fmla="*/ 1095823 w 4206653"/>
                  <a:gd name="connsiteY102" fmla="*/ 1714878 h 4743809"/>
                  <a:gd name="connsiteX103" fmla="*/ 746507 w 4206653"/>
                  <a:gd name="connsiteY103" fmla="*/ 1626415 h 4743809"/>
                  <a:gd name="connsiteX104" fmla="*/ 352873 w 4206653"/>
                  <a:gd name="connsiteY104" fmla="*/ 1726308 h 4743809"/>
                  <a:gd name="connsiteX105" fmla="*/ 113171 w 4206653"/>
                  <a:gd name="connsiteY105" fmla="*/ 1763582 h 4743809"/>
                  <a:gd name="connsiteX106" fmla="*/ 9973 w 4206653"/>
                  <a:gd name="connsiteY106" fmla="*/ 1737738 h 4743809"/>
                  <a:gd name="connsiteX107" fmla="*/ 348516 w 4206653"/>
                  <a:gd name="connsiteY107" fmla="*/ 1643812 h 4743809"/>
                  <a:gd name="connsiteX108" fmla="*/ 653097 w 4206653"/>
                  <a:gd name="connsiteY108" fmla="*/ 1543920 h 4743809"/>
                  <a:gd name="connsiteX109" fmla="*/ 1072963 w 4206653"/>
                  <a:gd name="connsiteY109" fmla="*/ 1612008 h 4743809"/>
                  <a:gd name="connsiteX110" fmla="*/ 1244413 w 4206653"/>
                  <a:gd name="connsiteY110" fmla="*/ 1657728 h 4743809"/>
                  <a:gd name="connsiteX111" fmla="*/ 1205766 w 4206653"/>
                  <a:gd name="connsiteY111" fmla="*/ 1451988 h 4743809"/>
                  <a:gd name="connsiteX112" fmla="*/ 1046313 w 4206653"/>
                  <a:gd name="connsiteY112" fmla="*/ 815409 h 4743809"/>
                  <a:gd name="connsiteX113" fmla="*/ 1221553 w 4206653"/>
                  <a:gd name="connsiteY113" fmla="*/ 1211958 h 4743809"/>
                  <a:gd name="connsiteX0" fmla="*/ 1221553 w 4206653"/>
                  <a:gd name="connsiteY0" fmla="*/ 1211958 h 4743809"/>
                  <a:gd name="connsiteX1" fmla="*/ 1343911 w 4206653"/>
                  <a:gd name="connsiteY1" fmla="*/ 1559828 h 4743809"/>
                  <a:gd name="connsiteX2" fmla="*/ 1553023 w 4206653"/>
                  <a:gd name="connsiteY2" fmla="*/ 1657728 h 4743809"/>
                  <a:gd name="connsiteX3" fmla="*/ 1907353 w 4206653"/>
                  <a:gd name="connsiteY3" fmla="*/ 1680588 h 4743809"/>
                  <a:gd name="connsiteX4" fmla="*/ 2021653 w 4206653"/>
                  <a:gd name="connsiteY4" fmla="*/ 1543428 h 4743809"/>
                  <a:gd name="connsiteX5" fmla="*/ 2124523 w 4206653"/>
                  <a:gd name="connsiteY5" fmla="*/ 1291968 h 4743809"/>
                  <a:gd name="connsiteX6" fmla="*/ 2124523 w 4206653"/>
                  <a:gd name="connsiteY6" fmla="*/ 1120518 h 4743809"/>
                  <a:gd name="connsiteX7" fmla="*/ 2068029 w 4206653"/>
                  <a:gd name="connsiteY7" fmla="*/ 825325 h 4743809"/>
                  <a:gd name="connsiteX8" fmla="*/ 2078803 w 4206653"/>
                  <a:gd name="connsiteY8" fmla="*/ 777618 h 4743809"/>
                  <a:gd name="connsiteX9" fmla="*/ 2170243 w 4206653"/>
                  <a:gd name="connsiteY9" fmla="*/ 1086228 h 4743809"/>
                  <a:gd name="connsiteX10" fmla="*/ 2215963 w 4206653"/>
                  <a:gd name="connsiteY10" fmla="*/ 1269108 h 4743809"/>
                  <a:gd name="connsiteX11" fmla="*/ 2284543 w 4206653"/>
                  <a:gd name="connsiteY11" fmla="*/ 1303398 h 4743809"/>
                  <a:gd name="connsiteX12" fmla="*/ 2330263 w 4206653"/>
                  <a:gd name="connsiteY12" fmla="*/ 1166238 h 4743809"/>
                  <a:gd name="connsiteX13" fmla="*/ 2467423 w 4206653"/>
                  <a:gd name="connsiteY13" fmla="*/ 880488 h 4743809"/>
                  <a:gd name="connsiteX14" fmla="*/ 2558863 w 4206653"/>
                  <a:gd name="connsiteY14" fmla="*/ 640458 h 4743809"/>
                  <a:gd name="connsiteX15" fmla="*/ 2616013 w 4206653"/>
                  <a:gd name="connsiteY15" fmla="*/ 537588 h 4743809"/>
                  <a:gd name="connsiteX16" fmla="*/ 2558863 w 4206653"/>
                  <a:gd name="connsiteY16" fmla="*/ 789048 h 4743809"/>
                  <a:gd name="connsiteX17" fmla="*/ 2444563 w 4206653"/>
                  <a:gd name="connsiteY17" fmla="*/ 1097658 h 4743809"/>
                  <a:gd name="connsiteX18" fmla="*/ 2375983 w 4206653"/>
                  <a:gd name="connsiteY18" fmla="*/ 1406268 h 4743809"/>
                  <a:gd name="connsiteX19" fmla="*/ 2558863 w 4206653"/>
                  <a:gd name="connsiteY19" fmla="*/ 1577718 h 4743809"/>
                  <a:gd name="connsiteX20" fmla="*/ 2878903 w 4206653"/>
                  <a:gd name="connsiteY20" fmla="*/ 1657728 h 4743809"/>
                  <a:gd name="connsiteX21" fmla="*/ 3187513 w 4206653"/>
                  <a:gd name="connsiteY21" fmla="*/ 1657728 h 4743809"/>
                  <a:gd name="connsiteX22" fmla="*/ 3370393 w 4206653"/>
                  <a:gd name="connsiteY22" fmla="*/ 1566288 h 4743809"/>
                  <a:gd name="connsiteX23" fmla="*/ 3488066 w 4206653"/>
                  <a:gd name="connsiteY23" fmla="*/ 1246753 h 4743809"/>
                  <a:gd name="connsiteX24" fmla="*/ 3495138 w 4206653"/>
                  <a:gd name="connsiteY24" fmla="*/ 1115548 h 4743809"/>
                  <a:gd name="connsiteX25" fmla="*/ 3493650 w 4206653"/>
                  <a:gd name="connsiteY25" fmla="*/ 1063976 h 4743809"/>
                  <a:gd name="connsiteX26" fmla="*/ 3450403 w 4206653"/>
                  <a:gd name="connsiteY26" fmla="*/ 777618 h 4743809"/>
                  <a:gd name="connsiteX27" fmla="*/ 3119893 w 4206653"/>
                  <a:gd name="connsiteY27" fmla="*/ 321571 h 4743809"/>
                  <a:gd name="connsiteX28" fmla="*/ 3497351 w 4206653"/>
                  <a:gd name="connsiteY28" fmla="*/ 674883 h 4743809"/>
                  <a:gd name="connsiteX29" fmla="*/ 3759013 w 4206653"/>
                  <a:gd name="connsiteY29" fmla="*/ 571878 h 4743809"/>
                  <a:gd name="connsiteX30" fmla="*/ 3999043 w 4206653"/>
                  <a:gd name="connsiteY30" fmla="*/ 91818 h 4743809"/>
                  <a:gd name="connsiteX31" fmla="*/ 4033333 w 4206653"/>
                  <a:gd name="connsiteY31" fmla="*/ 11808 h 4743809"/>
                  <a:gd name="connsiteX32" fmla="*/ 3984569 w 4206653"/>
                  <a:gd name="connsiteY32" fmla="*/ 247366 h 4743809"/>
                  <a:gd name="connsiteX33" fmla="*/ 3812791 w 4206653"/>
                  <a:gd name="connsiteY33" fmla="*/ 647417 h 4743809"/>
                  <a:gd name="connsiteX34" fmla="*/ 3592906 w 4206653"/>
                  <a:gd name="connsiteY34" fmla="*/ 811408 h 4743809"/>
                  <a:gd name="connsiteX35" fmla="*/ 3604425 w 4206653"/>
                  <a:gd name="connsiteY35" fmla="*/ 999253 h 4743809"/>
                  <a:gd name="connsiteX36" fmla="*/ 3872985 w 4206653"/>
                  <a:gd name="connsiteY36" fmla="*/ 881976 h 4743809"/>
                  <a:gd name="connsiteX37" fmla="*/ 4200754 w 4206653"/>
                  <a:gd name="connsiteY37" fmla="*/ 774136 h 4743809"/>
                  <a:gd name="connsiteX38" fmla="*/ 4064251 w 4206653"/>
                  <a:gd name="connsiteY38" fmla="*/ 847195 h 4743809"/>
                  <a:gd name="connsiteX39" fmla="*/ 3818880 w 4206653"/>
                  <a:gd name="connsiteY39" fmla="*/ 991305 h 4743809"/>
                  <a:gd name="connsiteX40" fmla="*/ 3658531 w 4206653"/>
                  <a:gd name="connsiteY40" fmla="*/ 1093178 h 4743809"/>
                  <a:gd name="connsiteX41" fmla="*/ 3622838 w 4206653"/>
                  <a:gd name="connsiteY41" fmla="*/ 1221401 h 4743809"/>
                  <a:gd name="connsiteX42" fmla="*/ 3577446 w 4206653"/>
                  <a:gd name="connsiteY42" fmla="*/ 1500691 h 4743809"/>
                  <a:gd name="connsiteX43" fmla="*/ 3461833 w 4206653"/>
                  <a:gd name="connsiteY43" fmla="*/ 1726308 h 4743809"/>
                  <a:gd name="connsiteX44" fmla="*/ 3278953 w 4206653"/>
                  <a:gd name="connsiteY44" fmla="*/ 2034918 h 4743809"/>
                  <a:gd name="connsiteX45" fmla="*/ 3233233 w 4206653"/>
                  <a:gd name="connsiteY45" fmla="*/ 2309238 h 4743809"/>
                  <a:gd name="connsiteX46" fmla="*/ 3404683 w 4206653"/>
                  <a:gd name="connsiteY46" fmla="*/ 2457828 h 4743809"/>
                  <a:gd name="connsiteX47" fmla="*/ 3759013 w 4206653"/>
                  <a:gd name="connsiteY47" fmla="*/ 2663568 h 4743809"/>
                  <a:gd name="connsiteX48" fmla="*/ 4079053 w 4206653"/>
                  <a:gd name="connsiteY48" fmla="*/ 2777868 h 4743809"/>
                  <a:gd name="connsiteX49" fmla="*/ 4079053 w 4206653"/>
                  <a:gd name="connsiteY49" fmla="*/ 2880738 h 4743809"/>
                  <a:gd name="connsiteX50" fmla="*/ 3770443 w 4206653"/>
                  <a:gd name="connsiteY50" fmla="*/ 2869308 h 4743809"/>
                  <a:gd name="connsiteX51" fmla="*/ 3404683 w 4206653"/>
                  <a:gd name="connsiteY51" fmla="*/ 2732148 h 4743809"/>
                  <a:gd name="connsiteX52" fmla="*/ 3084643 w 4206653"/>
                  <a:gd name="connsiteY52" fmla="*/ 2663568 h 4743809"/>
                  <a:gd name="connsiteX53" fmla="*/ 2995919 w 4206653"/>
                  <a:gd name="connsiteY53" fmla="*/ 2782832 h 4743809"/>
                  <a:gd name="connsiteX54" fmla="*/ 2832855 w 4206653"/>
                  <a:gd name="connsiteY54" fmla="*/ 2930924 h 4743809"/>
                  <a:gd name="connsiteX55" fmla="*/ 2820111 w 4206653"/>
                  <a:gd name="connsiteY55" fmla="*/ 3026344 h 4743809"/>
                  <a:gd name="connsiteX56" fmla="*/ 2959241 w 4206653"/>
                  <a:gd name="connsiteY56" fmla="*/ 3167976 h 4743809"/>
                  <a:gd name="connsiteX57" fmla="*/ 3176083 w 4206653"/>
                  <a:gd name="connsiteY57" fmla="*/ 3269358 h 4743809"/>
                  <a:gd name="connsiteX58" fmla="*/ 3388239 w 4206653"/>
                  <a:gd name="connsiteY58" fmla="*/ 3442290 h 4743809"/>
                  <a:gd name="connsiteX59" fmla="*/ 3212014 w 4206653"/>
                  <a:gd name="connsiteY59" fmla="*/ 3363782 h 4743809"/>
                  <a:gd name="connsiteX60" fmla="*/ 3004633 w 4206653"/>
                  <a:gd name="connsiteY60" fmla="*/ 3276814 h 4743809"/>
                  <a:gd name="connsiteX61" fmla="*/ 2771676 w 4206653"/>
                  <a:gd name="connsiteY61" fmla="*/ 3166987 h 4743809"/>
                  <a:gd name="connsiteX62" fmla="*/ 2638873 w 4206653"/>
                  <a:gd name="connsiteY62" fmla="*/ 3097908 h 4743809"/>
                  <a:gd name="connsiteX63" fmla="*/ 2570293 w 4206653"/>
                  <a:gd name="connsiteY63" fmla="*/ 3109338 h 4743809"/>
                  <a:gd name="connsiteX64" fmla="*/ 2525557 w 4206653"/>
                  <a:gd name="connsiteY64" fmla="*/ 3326508 h 4743809"/>
                  <a:gd name="connsiteX65" fmla="*/ 2584349 w 4206653"/>
                  <a:gd name="connsiteY65" fmla="*/ 3577470 h 4743809"/>
                  <a:gd name="connsiteX66" fmla="*/ 2663703 w 4206653"/>
                  <a:gd name="connsiteY66" fmla="*/ 3996904 h 4743809"/>
                  <a:gd name="connsiteX67" fmla="*/ 2633113 w 4206653"/>
                  <a:gd name="connsiteY67" fmla="*/ 4192703 h 4743809"/>
                  <a:gd name="connsiteX68" fmla="*/ 2539703 w 4206653"/>
                  <a:gd name="connsiteY68" fmla="*/ 4455574 h 4743809"/>
                  <a:gd name="connsiteX69" fmla="*/ 2595212 w 4206653"/>
                  <a:gd name="connsiteY69" fmla="*/ 3945217 h 4743809"/>
                  <a:gd name="connsiteX70" fmla="*/ 2481240 w 4206653"/>
                  <a:gd name="connsiteY70" fmla="*/ 3566538 h 4743809"/>
                  <a:gd name="connsiteX71" fmla="*/ 2307403 w 4206653"/>
                  <a:gd name="connsiteY71" fmla="*/ 3166488 h 4743809"/>
                  <a:gd name="connsiteX72" fmla="*/ 2261683 w 4206653"/>
                  <a:gd name="connsiteY72" fmla="*/ 3063618 h 4743809"/>
                  <a:gd name="connsiteX73" fmla="*/ 2078803 w 4206653"/>
                  <a:gd name="connsiteY73" fmla="*/ 2949318 h 4743809"/>
                  <a:gd name="connsiteX74" fmla="*/ 1824299 w 4206653"/>
                  <a:gd name="connsiteY74" fmla="*/ 3002494 h 4743809"/>
                  <a:gd name="connsiteX75" fmla="*/ 1412162 w 4206653"/>
                  <a:gd name="connsiteY75" fmla="*/ 3235573 h 4743809"/>
                  <a:gd name="connsiteX76" fmla="*/ 1381573 w 4206653"/>
                  <a:gd name="connsiteY76" fmla="*/ 3680838 h 4743809"/>
                  <a:gd name="connsiteX77" fmla="*/ 1340867 w 4206653"/>
                  <a:gd name="connsiteY77" fmla="*/ 3980504 h 4743809"/>
                  <a:gd name="connsiteX78" fmla="*/ 1197619 w 4206653"/>
                  <a:gd name="connsiteY78" fmla="*/ 4738831 h 4743809"/>
                  <a:gd name="connsiteX79" fmla="*/ 1198693 w 4206653"/>
                  <a:gd name="connsiteY79" fmla="*/ 4298058 h 4743809"/>
                  <a:gd name="connsiteX80" fmla="*/ 1242772 w 4206653"/>
                  <a:gd name="connsiteY80" fmla="*/ 4080888 h 4743809"/>
                  <a:gd name="connsiteX81" fmla="*/ 1198693 w 4206653"/>
                  <a:gd name="connsiteY81" fmla="*/ 3909438 h 4743809"/>
                  <a:gd name="connsiteX82" fmla="*/ 970093 w 4206653"/>
                  <a:gd name="connsiteY82" fmla="*/ 3989448 h 4743809"/>
                  <a:gd name="connsiteX83" fmla="*/ 670526 w 4206653"/>
                  <a:gd name="connsiteY83" fmla="*/ 4199156 h 4743809"/>
                  <a:gd name="connsiteX84" fmla="*/ 741493 w 4206653"/>
                  <a:gd name="connsiteY84" fmla="*/ 3955158 h 4743809"/>
                  <a:gd name="connsiteX85" fmla="*/ 1130113 w 4206653"/>
                  <a:gd name="connsiteY85" fmla="*/ 3795138 h 4743809"/>
                  <a:gd name="connsiteX86" fmla="*/ 1278703 w 4206653"/>
                  <a:gd name="connsiteY86" fmla="*/ 3726558 h 4743809"/>
                  <a:gd name="connsiteX87" fmla="*/ 1269661 w 4206653"/>
                  <a:gd name="connsiteY87" fmla="*/ 3390117 h 4743809"/>
                  <a:gd name="connsiteX88" fmla="*/ 1309620 w 4206653"/>
                  <a:gd name="connsiteY88" fmla="*/ 3169963 h 4743809"/>
                  <a:gd name="connsiteX89" fmla="*/ 1393003 w 4206653"/>
                  <a:gd name="connsiteY89" fmla="*/ 3052188 h 4743809"/>
                  <a:gd name="connsiteX90" fmla="*/ 1080693 w 4206653"/>
                  <a:gd name="connsiteY90" fmla="*/ 2984604 h 4743809"/>
                  <a:gd name="connsiteX91" fmla="*/ 663453 w 4206653"/>
                  <a:gd name="connsiteY91" fmla="*/ 3023360 h 4743809"/>
                  <a:gd name="connsiteX92" fmla="*/ 235111 w 4206653"/>
                  <a:gd name="connsiteY92" fmla="*/ 3217172 h 4743809"/>
                  <a:gd name="connsiteX93" fmla="*/ 421453 w 4206653"/>
                  <a:gd name="connsiteY93" fmla="*/ 3029328 h 4743809"/>
                  <a:gd name="connsiteX94" fmla="*/ 627193 w 4206653"/>
                  <a:gd name="connsiteY94" fmla="*/ 2926458 h 4743809"/>
                  <a:gd name="connsiteX95" fmla="*/ 854480 w 4206653"/>
                  <a:gd name="connsiteY95" fmla="*/ 2889178 h 4743809"/>
                  <a:gd name="connsiteX96" fmla="*/ 1149272 w 4206653"/>
                  <a:gd name="connsiteY96" fmla="*/ 2889676 h 4743809"/>
                  <a:gd name="connsiteX97" fmla="*/ 1531894 w 4206653"/>
                  <a:gd name="connsiteY97" fmla="*/ 2917507 h 4743809"/>
                  <a:gd name="connsiteX98" fmla="*/ 1860559 w 4206653"/>
                  <a:gd name="connsiteY98" fmla="*/ 2766431 h 4743809"/>
                  <a:gd name="connsiteX99" fmla="*/ 1701613 w 4206653"/>
                  <a:gd name="connsiteY99" fmla="*/ 2263518 h 4743809"/>
                  <a:gd name="connsiteX100" fmla="*/ 1690183 w 4206653"/>
                  <a:gd name="connsiteY100" fmla="*/ 1966338 h 4743809"/>
                  <a:gd name="connsiteX101" fmla="*/ 1381991 w 4206653"/>
                  <a:gd name="connsiteY101" fmla="*/ 1841604 h 4743809"/>
                  <a:gd name="connsiteX102" fmla="*/ 1095823 w 4206653"/>
                  <a:gd name="connsiteY102" fmla="*/ 1714878 h 4743809"/>
                  <a:gd name="connsiteX103" fmla="*/ 746507 w 4206653"/>
                  <a:gd name="connsiteY103" fmla="*/ 1626415 h 4743809"/>
                  <a:gd name="connsiteX104" fmla="*/ 352873 w 4206653"/>
                  <a:gd name="connsiteY104" fmla="*/ 1726308 h 4743809"/>
                  <a:gd name="connsiteX105" fmla="*/ 113171 w 4206653"/>
                  <a:gd name="connsiteY105" fmla="*/ 1763582 h 4743809"/>
                  <a:gd name="connsiteX106" fmla="*/ 9973 w 4206653"/>
                  <a:gd name="connsiteY106" fmla="*/ 1737738 h 4743809"/>
                  <a:gd name="connsiteX107" fmla="*/ 348516 w 4206653"/>
                  <a:gd name="connsiteY107" fmla="*/ 1643812 h 4743809"/>
                  <a:gd name="connsiteX108" fmla="*/ 653097 w 4206653"/>
                  <a:gd name="connsiteY108" fmla="*/ 1543920 h 4743809"/>
                  <a:gd name="connsiteX109" fmla="*/ 1072963 w 4206653"/>
                  <a:gd name="connsiteY109" fmla="*/ 1612008 h 4743809"/>
                  <a:gd name="connsiteX110" fmla="*/ 1244413 w 4206653"/>
                  <a:gd name="connsiteY110" fmla="*/ 1657728 h 4743809"/>
                  <a:gd name="connsiteX111" fmla="*/ 1205766 w 4206653"/>
                  <a:gd name="connsiteY111" fmla="*/ 1451988 h 4743809"/>
                  <a:gd name="connsiteX112" fmla="*/ 1046313 w 4206653"/>
                  <a:gd name="connsiteY112" fmla="*/ 815409 h 4743809"/>
                  <a:gd name="connsiteX113" fmla="*/ 1221553 w 4206653"/>
                  <a:gd name="connsiteY113" fmla="*/ 1211958 h 4743809"/>
                  <a:gd name="connsiteX0" fmla="*/ 1221553 w 4206653"/>
                  <a:gd name="connsiteY0" fmla="*/ 1211958 h 4743809"/>
                  <a:gd name="connsiteX1" fmla="*/ 1343911 w 4206653"/>
                  <a:gd name="connsiteY1" fmla="*/ 1559828 h 4743809"/>
                  <a:gd name="connsiteX2" fmla="*/ 1553023 w 4206653"/>
                  <a:gd name="connsiteY2" fmla="*/ 1657728 h 4743809"/>
                  <a:gd name="connsiteX3" fmla="*/ 1907353 w 4206653"/>
                  <a:gd name="connsiteY3" fmla="*/ 1680588 h 4743809"/>
                  <a:gd name="connsiteX4" fmla="*/ 2021653 w 4206653"/>
                  <a:gd name="connsiteY4" fmla="*/ 1543428 h 4743809"/>
                  <a:gd name="connsiteX5" fmla="*/ 2124523 w 4206653"/>
                  <a:gd name="connsiteY5" fmla="*/ 1291968 h 4743809"/>
                  <a:gd name="connsiteX6" fmla="*/ 2124523 w 4206653"/>
                  <a:gd name="connsiteY6" fmla="*/ 1120518 h 4743809"/>
                  <a:gd name="connsiteX7" fmla="*/ 2068029 w 4206653"/>
                  <a:gd name="connsiteY7" fmla="*/ 825325 h 4743809"/>
                  <a:gd name="connsiteX8" fmla="*/ 2078803 w 4206653"/>
                  <a:gd name="connsiteY8" fmla="*/ 777618 h 4743809"/>
                  <a:gd name="connsiteX9" fmla="*/ 2170243 w 4206653"/>
                  <a:gd name="connsiteY9" fmla="*/ 1086228 h 4743809"/>
                  <a:gd name="connsiteX10" fmla="*/ 2215963 w 4206653"/>
                  <a:gd name="connsiteY10" fmla="*/ 1269108 h 4743809"/>
                  <a:gd name="connsiteX11" fmla="*/ 2284543 w 4206653"/>
                  <a:gd name="connsiteY11" fmla="*/ 1303398 h 4743809"/>
                  <a:gd name="connsiteX12" fmla="*/ 2330263 w 4206653"/>
                  <a:gd name="connsiteY12" fmla="*/ 1166238 h 4743809"/>
                  <a:gd name="connsiteX13" fmla="*/ 2467423 w 4206653"/>
                  <a:gd name="connsiteY13" fmla="*/ 880488 h 4743809"/>
                  <a:gd name="connsiteX14" fmla="*/ 2558863 w 4206653"/>
                  <a:gd name="connsiteY14" fmla="*/ 640458 h 4743809"/>
                  <a:gd name="connsiteX15" fmla="*/ 2616013 w 4206653"/>
                  <a:gd name="connsiteY15" fmla="*/ 537588 h 4743809"/>
                  <a:gd name="connsiteX16" fmla="*/ 2558863 w 4206653"/>
                  <a:gd name="connsiteY16" fmla="*/ 789048 h 4743809"/>
                  <a:gd name="connsiteX17" fmla="*/ 2444563 w 4206653"/>
                  <a:gd name="connsiteY17" fmla="*/ 1097658 h 4743809"/>
                  <a:gd name="connsiteX18" fmla="*/ 2375983 w 4206653"/>
                  <a:gd name="connsiteY18" fmla="*/ 1406268 h 4743809"/>
                  <a:gd name="connsiteX19" fmla="*/ 2558863 w 4206653"/>
                  <a:gd name="connsiteY19" fmla="*/ 1577718 h 4743809"/>
                  <a:gd name="connsiteX20" fmla="*/ 2878903 w 4206653"/>
                  <a:gd name="connsiteY20" fmla="*/ 1657728 h 4743809"/>
                  <a:gd name="connsiteX21" fmla="*/ 3187513 w 4206653"/>
                  <a:gd name="connsiteY21" fmla="*/ 1657728 h 4743809"/>
                  <a:gd name="connsiteX22" fmla="*/ 3370393 w 4206653"/>
                  <a:gd name="connsiteY22" fmla="*/ 1566288 h 4743809"/>
                  <a:gd name="connsiteX23" fmla="*/ 3488066 w 4206653"/>
                  <a:gd name="connsiteY23" fmla="*/ 1246753 h 4743809"/>
                  <a:gd name="connsiteX24" fmla="*/ 3495138 w 4206653"/>
                  <a:gd name="connsiteY24" fmla="*/ 1115548 h 4743809"/>
                  <a:gd name="connsiteX25" fmla="*/ 3493650 w 4206653"/>
                  <a:gd name="connsiteY25" fmla="*/ 1063976 h 4743809"/>
                  <a:gd name="connsiteX26" fmla="*/ 3450403 w 4206653"/>
                  <a:gd name="connsiteY26" fmla="*/ 777618 h 4743809"/>
                  <a:gd name="connsiteX27" fmla="*/ 3119893 w 4206653"/>
                  <a:gd name="connsiteY27" fmla="*/ 321571 h 4743809"/>
                  <a:gd name="connsiteX28" fmla="*/ 3497351 w 4206653"/>
                  <a:gd name="connsiteY28" fmla="*/ 674883 h 4743809"/>
                  <a:gd name="connsiteX29" fmla="*/ 3759013 w 4206653"/>
                  <a:gd name="connsiteY29" fmla="*/ 571878 h 4743809"/>
                  <a:gd name="connsiteX30" fmla="*/ 3999043 w 4206653"/>
                  <a:gd name="connsiteY30" fmla="*/ 91818 h 4743809"/>
                  <a:gd name="connsiteX31" fmla="*/ 4033333 w 4206653"/>
                  <a:gd name="connsiteY31" fmla="*/ 11808 h 4743809"/>
                  <a:gd name="connsiteX32" fmla="*/ 3984569 w 4206653"/>
                  <a:gd name="connsiteY32" fmla="*/ 247366 h 4743809"/>
                  <a:gd name="connsiteX33" fmla="*/ 3812791 w 4206653"/>
                  <a:gd name="connsiteY33" fmla="*/ 647417 h 4743809"/>
                  <a:gd name="connsiteX34" fmla="*/ 3592906 w 4206653"/>
                  <a:gd name="connsiteY34" fmla="*/ 811408 h 4743809"/>
                  <a:gd name="connsiteX35" fmla="*/ 3604425 w 4206653"/>
                  <a:gd name="connsiteY35" fmla="*/ 999253 h 4743809"/>
                  <a:gd name="connsiteX36" fmla="*/ 3872985 w 4206653"/>
                  <a:gd name="connsiteY36" fmla="*/ 881976 h 4743809"/>
                  <a:gd name="connsiteX37" fmla="*/ 4200754 w 4206653"/>
                  <a:gd name="connsiteY37" fmla="*/ 774136 h 4743809"/>
                  <a:gd name="connsiteX38" fmla="*/ 4064251 w 4206653"/>
                  <a:gd name="connsiteY38" fmla="*/ 847195 h 4743809"/>
                  <a:gd name="connsiteX39" fmla="*/ 3818880 w 4206653"/>
                  <a:gd name="connsiteY39" fmla="*/ 991305 h 4743809"/>
                  <a:gd name="connsiteX40" fmla="*/ 3658531 w 4206653"/>
                  <a:gd name="connsiteY40" fmla="*/ 1093178 h 4743809"/>
                  <a:gd name="connsiteX41" fmla="*/ 3622838 w 4206653"/>
                  <a:gd name="connsiteY41" fmla="*/ 1221401 h 4743809"/>
                  <a:gd name="connsiteX42" fmla="*/ 3577446 w 4206653"/>
                  <a:gd name="connsiteY42" fmla="*/ 1500691 h 4743809"/>
                  <a:gd name="connsiteX43" fmla="*/ 3461833 w 4206653"/>
                  <a:gd name="connsiteY43" fmla="*/ 1726308 h 4743809"/>
                  <a:gd name="connsiteX44" fmla="*/ 3278953 w 4206653"/>
                  <a:gd name="connsiteY44" fmla="*/ 2034918 h 4743809"/>
                  <a:gd name="connsiteX45" fmla="*/ 3233233 w 4206653"/>
                  <a:gd name="connsiteY45" fmla="*/ 2309238 h 4743809"/>
                  <a:gd name="connsiteX46" fmla="*/ 3404683 w 4206653"/>
                  <a:gd name="connsiteY46" fmla="*/ 2457828 h 4743809"/>
                  <a:gd name="connsiteX47" fmla="*/ 3759013 w 4206653"/>
                  <a:gd name="connsiteY47" fmla="*/ 2663568 h 4743809"/>
                  <a:gd name="connsiteX48" fmla="*/ 4079053 w 4206653"/>
                  <a:gd name="connsiteY48" fmla="*/ 2777868 h 4743809"/>
                  <a:gd name="connsiteX49" fmla="*/ 4079053 w 4206653"/>
                  <a:gd name="connsiteY49" fmla="*/ 2880738 h 4743809"/>
                  <a:gd name="connsiteX50" fmla="*/ 3770443 w 4206653"/>
                  <a:gd name="connsiteY50" fmla="*/ 2869308 h 4743809"/>
                  <a:gd name="connsiteX51" fmla="*/ 3404683 w 4206653"/>
                  <a:gd name="connsiteY51" fmla="*/ 2732148 h 4743809"/>
                  <a:gd name="connsiteX52" fmla="*/ 3084643 w 4206653"/>
                  <a:gd name="connsiteY52" fmla="*/ 2663568 h 4743809"/>
                  <a:gd name="connsiteX53" fmla="*/ 2995919 w 4206653"/>
                  <a:gd name="connsiteY53" fmla="*/ 2782832 h 4743809"/>
                  <a:gd name="connsiteX54" fmla="*/ 2832855 w 4206653"/>
                  <a:gd name="connsiteY54" fmla="*/ 2930924 h 4743809"/>
                  <a:gd name="connsiteX55" fmla="*/ 2820111 w 4206653"/>
                  <a:gd name="connsiteY55" fmla="*/ 3026344 h 4743809"/>
                  <a:gd name="connsiteX56" fmla="*/ 2959241 w 4206653"/>
                  <a:gd name="connsiteY56" fmla="*/ 3167976 h 4743809"/>
                  <a:gd name="connsiteX57" fmla="*/ 3176083 w 4206653"/>
                  <a:gd name="connsiteY57" fmla="*/ 3269358 h 4743809"/>
                  <a:gd name="connsiteX58" fmla="*/ 3388239 w 4206653"/>
                  <a:gd name="connsiteY58" fmla="*/ 3442290 h 4743809"/>
                  <a:gd name="connsiteX59" fmla="*/ 3212014 w 4206653"/>
                  <a:gd name="connsiteY59" fmla="*/ 3363782 h 4743809"/>
                  <a:gd name="connsiteX60" fmla="*/ 3004633 w 4206653"/>
                  <a:gd name="connsiteY60" fmla="*/ 3276814 h 4743809"/>
                  <a:gd name="connsiteX61" fmla="*/ 2771676 w 4206653"/>
                  <a:gd name="connsiteY61" fmla="*/ 3166987 h 4743809"/>
                  <a:gd name="connsiteX62" fmla="*/ 2638873 w 4206653"/>
                  <a:gd name="connsiteY62" fmla="*/ 3097908 h 4743809"/>
                  <a:gd name="connsiteX63" fmla="*/ 2570293 w 4206653"/>
                  <a:gd name="connsiteY63" fmla="*/ 3109338 h 4743809"/>
                  <a:gd name="connsiteX64" fmla="*/ 2525557 w 4206653"/>
                  <a:gd name="connsiteY64" fmla="*/ 3326508 h 4743809"/>
                  <a:gd name="connsiteX65" fmla="*/ 2584349 w 4206653"/>
                  <a:gd name="connsiteY65" fmla="*/ 3577470 h 4743809"/>
                  <a:gd name="connsiteX66" fmla="*/ 2663703 w 4206653"/>
                  <a:gd name="connsiteY66" fmla="*/ 3996904 h 4743809"/>
                  <a:gd name="connsiteX67" fmla="*/ 2633113 w 4206653"/>
                  <a:gd name="connsiteY67" fmla="*/ 4192703 h 4743809"/>
                  <a:gd name="connsiteX68" fmla="*/ 2539703 w 4206653"/>
                  <a:gd name="connsiteY68" fmla="*/ 4455574 h 4743809"/>
                  <a:gd name="connsiteX69" fmla="*/ 2595212 w 4206653"/>
                  <a:gd name="connsiteY69" fmla="*/ 3945217 h 4743809"/>
                  <a:gd name="connsiteX70" fmla="*/ 2481240 w 4206653"/>
                  <a:gd name="connsiteY70" fmla="*/ 3566538 h 4743809"/>
                  <a:gd name="connsiteX71" fmla="*/ 2307403 w 4206653"/>
                  <a:gd name="connsiteY71" fmla="*/ 3166488 h 4743809"/>
                  <a:gd name="connsiteX72" fmla="*/ 2261683 w 4206653"/>
                  <a:gd name="connsiteY72" fmla="*/ 3063618 h 4743809"/>
                  <a:gd name="connsiteX73" fmla="*/ 2078803 w 4206653"/>
                  <a:gd name="connsiteY73" fmla="*/ 2949318 h 4743809"/>
                  <a:gd name="connsiteX74" fmla="*/ 1824299 w 4206653"/>
                  <a:gd name="connsiteY74" fmla="*/ 3002494 h 4743809"/>
                  <a:gd name="connsiteX75" fmla="*/ 1412162 w 4206653"/>
                  <a:gd name="connsiteY75" fmla="*/ 3235573 h 4743809"/>
                  <a:gd name="connsiteX76" fmla="*/ 1381573 w 4206653"/>
                  <a:gd name="connsiteY76" fmla="*/ 3680838 h 4743809"/>
                  <a:gd name="connsiteX77" fmla="*/ 1340867 w 4206653"/>
                  <a:gd name="connsiteY77" fmla="*/ 3980504 h 4743809"/>
                  <a:gd name="connsiteX78" fmla="*/ 1197619 w 4206653"/>
                  <a:gd name="connsiteY78" fmla="*/ 4738831 h 4743809"/>
                  <a:gd name="connsiteX79" fmla="*/ 1198693 w 4206653"/>
                  <a:gd name="connsiteY79" fmla="*/ 4298058 h 4743809"/>
                  <a:gd name="connsiteX80" fmla="*/ 1242772 w 4206653"/>
                  <a:gd name="connsiteY80" fmla="*/ 4080888 h 4743809"/>
                  <a:gd name="connsiteX81" fmla="*/ 1198693 w 4206653"/>
                  <a:gd name="connsiteY81" fmla="*/ 3909438 h 4743809"/>
                  <a:gd name="connsiteX82" fmla="*/ 970093 w 4206653"/>
                  <a:gd name="connsiteY82" fmla="*/ 3989448 h 4743809"/>
                  <a:gd name="connsiteX83" fmla="*/ 670526 w 4206653"/>
                  <a:gd name="connsiteY83" fmla="*/ 4199156 h 4743809"/>
                  <a:gd name="connsiteX84" fmla="*/ 785900 w 4206653"/>
                  <a:gd name="connsiteY84" fmla="*/ 4017771 h 4743809"/>
                  <a:gd name="connsiteX85" fmla="*/ 1130113 w 4206653"/>
                  <a:gd name="connsiteY85" fmla="*/ 3795138 h 4743809"/>
                  <a:gd name="connsiteX86" fmla="*/ 1278703 w 4206653"/>
                  <a:gd name="connsiteY86" fmla="*/ 3726558 h 4743809"/>
                  <a:gd name="connsiteX87" fmla="*/ 1269661 w 4206653"/>
                  <a:gd name="connsiteY87" fmla="*/ 3390117 h 4743809"/>
                  <a:gd name="connsiteX88" fmla="*/ 1309620 w 4206653"/>
                  <a:gd name="connsiteY88" fmla="*/ 3169963 h 4743809"/>
                  <a:gd name="connsiteX89" fmla="*/ 1393003 w 4206653"/>
                  <a:gd name="connsiteY89" fmla="*/ 3052188 h 4743809"/>
                  <a:gd name="connsiteX90" fmla="*/ 1080693 w 4206653"/>
                  <a:gd name="connsiteY90" fmla="*/ 2984604 h 4743809"/>
                  <a:gd name="connsiteX91" fmla="*/ 663453 w 4206653"/>
                  <a:gd name="connsiteY91" fmla="*/ 3023360 h 4743809"/>
                  <a:gd name="connsiteX92" fmla="*/ 235111 w 4206653"/>
                  <a:gd name="connsiteY92" fmla="*/ 3217172 h 4743809"/>
                  <a:gd name="connsiteX93" fmla="*/ 421453 w 4206653"/>
                  <a:gd name="connsiteY93" fmla="*/ 3029328 h 4743809"/>
                  <a:gd name="connsiteX94" fmla="*/ 627193 w 4206653"/>
                  <a:gd name="connsiteY94" fmla="*/ 2926458 h 4743809"/>
                  <a:gd name="connsiteX95" fmla="*/ 854480 w 4206653"/>
                  <a:gd name="connsiteY95" fmla="*/ 2889178 h 4743809"/>
                  <a:gd name="connsiteX96" fmla="*/ 1149272 w 4206653"/>
                  <a:gd name="connsiteY96" fmla="*/ 2889676 h 4743809"/>
                  <a:gd name="connsiteX97" fmla="*/ 1531894 w 4206653"/>
                  <a:gd name="connsiteY97" fmla="*/ 2917507 h 4743809"/>
                  <a:gd name="connsiteX98" fmla="*/ 1860559 w 4206653"/>
                  <a:gd name="connsiteY98" fmla="*/ 2766431 h 4743809"/>
                  <a:gd name="connsiteX99" fmla="*/ 1701613 w 4206653"/>
                  <a:gd name="connsiteY99" fmla="*/ 2263518 h 4743809"/>
                  <a:gd name="connsiteX100" fmla="*/ 1690183 w 4206653"/>
                  <a:gd name="connsiteY100" fmla="*/ 1966338 h 4743809"/>
                  <a:gd name="connsiteX101" fmla="*/ 1381991 w 4206653"/>
                  <a:gd name="connsiteY101" fmla="*/ 1841604 h 4743809"/>
                  <a:gd name="connsiteX102" fmla="*/ 1095823 w 4206653"/>
                  <a:gd name="connsiteY102" fmla="*/ 1714878 h 4743809"/>
                  <a:gd name="connsiteX103" fmla="*/ 746507 w 4206653"/>
                  <a:gd name="connsiteY103" fmla="*/ 1626415 h 4743809"/>
                  <a:gd name="connsiteX104" fmla="*/ 352873 w 4206653"/>
                  <a:gd name="connsiteY104" fmla="*/ 1726308 h 4743809"/>
                  <a:gd name="connsiteX105" fmla="*/ 113171 w 4206653"/>
                  <a:gd name="connsiteY105" fmla="*/ 1763582 h 4743809"/>
                  <a:gd name="connsiteX106" fmla="*/ 9973 w 4206653"/>
                  <a:gd name="connsiteY106" fmla="*/ 1737738 h 4743809"/>
                  <a:gd name="connsiteX107" fmla="*/ 348516 w 4206653"/>
                  <a:gd name="connsiteY107" fmla="*/ 1643812 h 4743809"/>
                  <a:gd name="connsiteX108" fmla="*/ 653097 w 4206653"/>
                  <a:gd name="connsiteY108" fmla="*/ 1543920 h 4743809"/>
                  <a:gd name="connsiteX109" fmla="*/ 1072963 w 4206653"/>
                  <a:gd name="connsiteY109" fmla="*/ 1612008 h 4743809"/>
                  <a:gd name="connsiteX110" fmla="*/ 1244413 w 4206653"/>
                  <a:gd name="connsiteY110" fmla="*/ 1657728 h 4743809"/>
                  <a:gd name="connsiteX111" fmla="*/ 1205766 w 4206653"/>
                  <a:gd name="connsiteY111" fmla="*/ 1451988 h 4743809"/>
                  <a:gd name="connsiteX112" fmla="*/ 1046313 w 4206653"/>
                  <a:gd name="connsiteY112" fmla="*/ 815409 h 4743809"/>
                  <a:gd name="connsiteX113" fmla="*/ 1221553 w 4206653"/>
                  <a:gd name="connsiteY113" fmla="*/ 1211958 h 4743809"/>
                  <a:gd name="connsiteX0" fmla="*/ 1221553 w 4206653"/>
                  <a:gd name="connsiteY0" fmla="*/ 1211958 h 4743809"/>
                  <a:gd name="connsiteX1" fmla="*/ 1343911 w 4206653"/>
                  <a:gd name="connsiteY1" fmla="*/ 1559828 h 4743809"/>
                  <a:gd name="connsiteX2" fmla="*/ 1553023 w 4206653"/>
                  <a:gd name="connsiteY2" fmla="*/ 1657728 h 4743809"/>
                  <a:gd name="connsiteX3" fmla="*/ 1907353 w 4206653"/>
                  <a:gd name="connsiteY3" fmla="*/ 1680588 h 4743809"/>
                  <a:gd name="connsiteX4" fmla="*/ 2021653 w 4206653"/>
                  <a:gd name="connsiteY4" fmla="*/ 1543428 h 4743809"/>
                  <a:gd name="connsiteX5" fmla="*/ 2124523 w 4206653"/>
                  <a:gd name="connsiteY5" fmla="*/ 1291968 h 4743809"/>
                  <a:gd name="connsiteX6" fmla="*/ 2124523 w 4206653"/>
                  <a:gd name="connsiteY6" fmla="*/ 1120518 h 4743809"/>
                  <a:gd name="connsiteX7" fmla="*/ 2068029 w 4206653"/>
                  <a:gd name="connsiteY7" fmla="*/ 825325 h 4743809"/>
                  <a:gd name="connsiteX8" fmla="*/ 2078803 w 4206653"/>
                  <a:gd name="connsiteY8" fmla="*/ 777618 h 4743809"/>
                  <a:gd name="connsiteX9" fmla="*/ 2170243 w 4206653"/>
                  <a:gd name="connsiteY9" fmla="*/ 1086228 h 4743809"/>
                  <a:gd name="connsiteX10" fmla="*/ 2215963 w 4206653"/>
                  <a:gd name="connsiteY10" fmla="*/ 1269108 h 4743809"/>
                  <a:gd name="connsiteX11" fmla="*/ 2284543 w 4206653"/>
                  <a:gd name="connsiteY11" fmla="*/ 1303398 h 4743809"/>
                  <a:gd name="connsiteX12" fmla="*/ 2330263 w 4206653"/>
                  <a:gd name="connsiteY12" fmla="*/ 1166238 h 4743809"/>
                  <a:gd name="connsiteX13" fmla="*/ 2467423 w 4206653"/>
                  <a:gd name="connsiteY13" fmla="*/ 880488 h 4743809"/>
                  <a:gd name="connsiteX14" fmla="*/ 2558863 w 4206653"/>
                  <a:gd name="connsiteY14" fmla="*/ 640458 h 4743809"/>
                  <a:gd name="connsiteX15" fmla="*/ 2616013 w 4206653"/>
                  <a:gd name="connsiteY15" fmla="*/ 537588 h 4743809"/>
                  <a:gd name="connsiteX16" fmla="*/ 2558863 w 4206653"/>
                  <a:gd name="connsiteY16" fmla="*/ 789048 h 4743809"/>
                  <a:gd name="connsiteX17" fmla="*/ 2444563 w 4206653"/>
                  <a:gd name="connsiteY17" fmla="*/ 1097658 h 4743809"/>
                  <a:gd name="connsiteX18" fmla="*/ 2375983 w 4206653"/>
                  <a:gd name="connsiteY18" fmla="*/ 1406268 h 4743809"/>
                  <a:gd name="connsiteX19" fmla="*/ 2558863 w 4206653"/>
                  <a:gd name="connsiteY19" fmla="*/ 1577718 h 4743809"/>
                  <a:gd name="connsiteX20" fmla="*/ 2878903 w 4206653"/>
                  <a:gd name="connsiteY20" fmla="*/ 1657728 h 4743809"/>
                  <a:gd name="connsiteX21" fmla="*/ 3187513 w 4206653"/>
                  <a:gd name="connsiteY21" fmla="*/ 1657728 h 4743809"/>
                  <a:gd name="connsiteX22" fmla="*/ 3370393 w 4206653"/>
                  <a:gd name="connsiteY22" fmla="*/ 1566288 h 4743809"/>
                  <a:gd name="connsiteX23" fmla="*/ 3488066 w 4206653"/>
                  <a:gd name="connsiteY23" fmla="*/ 1246753 h 4743809"/>
                  <a:gd name="connsiteX24" fmla="*/ 3495138 w 4206653"/>
                  <a:gd name="connsiteY24" fmla="*/ 1115548 h 4743809"/>
                  <a:gd name="connsiteX25" fmla="*/ 3493650 w 4206653"/>
                  <a:gd name="connsiteY25" fmla="*/ 1063976 h 4743809"/>
                  <a:gd name="connsiteX26" fmla="*/ 3450403 w 4206653"/>
                  <a:gd name="connsiteY26" fmla="*/ 777618 h 4743809"/>
                  <a:gd name="connsiteX27" fmla="*/ 3119893 w 4206653"/>
                  <a:gd name="connsiteY27" fmla="*/ 321571 h 4743809"/>
                  <a:gd name="connsiteX28" fmla="*/ 3497351 w 4206653"/>
                  <a:gd name="connsiteY28" fmla="*/ 674883 h 4743809"/>
                  <a:gd name="connsiteX29" fmla="*/ 3759013 w 4206653"/>
                  <a:gd name="connsiteY29" fmla="*/ 571878 h 4743809"/>
                  <a:gd name="connsiteX30" fmla="*/ 3999043 w 4206653"/>
                  <a:gd name="connsiteY30" fmla="*/ 91818 h 4743809"/>
                  <a:gd name="connsiteX31" fmla="*/ 4033333 w 4206653"/>
                  <a:gd name="connsiteY31" fmla="*/ 11808 h 4743809"/>
                  <a:gd name="connsiteX32" fmla="*/ 3984569 w 4206653"/>
                  <a:gd name="connsiteY32" fmla="*/ 247366 h 4743809"/>
                  <a:gd name="connsiteX33" fmla="*/ 3812791 w 4206653"/>
                  <a:gd name="connsiteY33" fmla="*/ 647417 h 4743809"/>
                  <a:gd name="connsiteX34" fmla="*/ 3592906 w 4206653"/>
                  <a:gd name="connsiteY34" fmla="*/ 811408 h 4743809"/>
                  <a:gd name="connsiteX35" fmla="*/ 3604425 w 4206653"/>
                  <a:gd name="connsiteY35" fmla="*/ 999253 h 4743809"/>
                  <a:gd name="connsiteX36" fmla="*/ 3872985 w 4206653"/>
                  <a:gd name="connsiteY36" fmla="*/ 881976 h 4743809"/>
                  <a:gd name="connsiteX37" fmla="*/ 4200754 w 4206653"/>
                  <a:gd name="connsiteY37" fmla="*/ 774136 h 4743809"/>
                  <a:gd name="connsiteX38" fmla="*/ 4064251 w 4206653"/>
                  <a:gd name="connsiteY38" fmla="*/ 847195 h 4743809"/>
                  <a:gd name="connsiteX39" fmla="*/ 3818880 w 4206653"/>
                  <a:gd name="connsiteY39" fmla="*/ 991305 h 4743809"/>
                  <a:gd name="connsiteX40" fmla="*/ 3658531 w 4206653"/>
                  <a:gd name="connsiteY40" fmla="*/ 1093178 h 4743809"/>
                  <a:gd name="connsiteX41" fmla="*/ 3622838 w 4206653"/>
                  <a:gd name="connsiteY41" fmla="*/ 1221401 h 4743809"/>
                  <a:gd name="connsiteX42" fmla="*/ 3577446 w 4206653"/>
                  <a:gd name="connsiteY42" fmla="*/ 1500691 h 4743809"/>
                  <a:gd name="connsiteX43" fmla="*/ 3461833 w 4206653"/>
                  <a:gd name="connsiteY43" fmla="*/ 1726308 h 4743809"/>
                  <a:gd name="connsiteX44" fmla="*/ 3278953 w 4206653"/>
                  <a:gd name="connsiteY44" fmla="*/ 2034918 h 4743809"/>
                  <a:gd name="connsiteX45" fmla="*/ 3233233 w 4206653"/>
                  <a:gd name="connsiteY45" fmla="*/ 2309238 h 4743809"/>
                  <a:gd name="connsiteX46" fmla="*/ 3404683 w 4206653"/>
                  <a:gd name="connsiteY46" fmla="*/ 2457828 h 4743809"/>
                  <a:gd name="connsiteX47" fmla="*/ 3759013 w 4206653"/>
                  <a:gd name="connsiteY47" fmla="*/ 2663568 h 4743809"/>
                  <a:gd name="connsiteX48" fmla="*/ 4079053 w 4206653"/>
                  <a:gd name="connsiteY48" fmla="*/ 2777868 h 4743809"/>
                  <a:gd name="connsiteX49" fmla="*/ 4079053 w 4206653"/>
                  <a:gd name="connsiteY49" fmla="*/ 2880738 h 4743809"/>
                  <a:gd name="connsiteX50" fmla="*/ 3770443 w 4206653"/>
                  <a:gd name="connsiteY50" fmla="*/ 2869308 h 4743809"/>
                  <a:gd name="connsiteX51" fmla="*/ 3404683 w 4206653"/>
                  <a:gd name="connsiteY51" fmla="*/ 2732148 h 4743809"/>
                  <a:gd name="connsiteX52" fmla="*/ 3084643 w 4206653"/>
                  <a:gd name="connsiteY52" fmla="*/ 2663568 h 4743809"/>
                  <a:gd name="connsiteX53" fmla="*/ 2995919 w 4206653"/>
                  <a:gd name="connsiteY53" fmla="*/ 2782832 h 4743809"/>
                  <a:gd name="connsiteX54" fmla="*/ 2832855 w 4206653"/>
                  <a:gd name="connsiteY54" fmla="*/ 2930924 h 4743809"/>
                  <a:gd name="connsiteX55" fmla="*/ 2820111 w 4206653"/>
                  <a:gd name="connsiteY55" fmla="*/ 3026344 h 4743809"/>
                  <a:gd name="connsiteX56" fmla="*/ 2959241 w 4206653"/>
                  <a:gd name="connsiteY56" fmla="*/ 3167976 h 4743809"/>
                  <a:gd name="connsiteX57" fmla="*/ 3176083 w 4206653"/>
                  <a:gd name="connsiteY57" fmla="*/ 3269358 h 4743809"/>
                  <a:gd name="connsiteX58" fmla="*/ 3388239 w 4206653"/>
                  <a:gd name="connsiteY58" fmla="*/ 3442290 h 4743809"/>
                  <a:gd name="connsiteX59" fmla="*/ 3212014 w 4206653"/>
                  <a:gd name="connsiteY59" fmla="*/ 3363782 h 4743809"/>
                  <a:gd name="connsiteX60" fmla="*/ 3004633 w 4206653"/>
                  <a:gd name="connsiteY60" fmla="*/ 3276814 h 4743809"/>
                  <a:gd name="connsiteX61" fmla="*/ 2771676 w 4206653"/>
                  <a:gd name="connsiteY61" fmla="*/ 3166987 h 4743809"/>
                  <a:gd name="connsiteX62" fmla="*/ 2638873 w 4206653"/>
                  <a:gd name="connsiteY62" fmla="*/ 3097908 h 4743809"/>
                  <a:gd name="connsiteX63" fmla="*/ 2570293 w 4206653"/>
                  <a:gd name="connsiteY63" fmla="*/ 3109338 h 4743809"/>
                  <a:gd name="connsiteX64" fmla="*/ 2525557 w 4206653"/>
                  <a:gd name="connsiteY64" fmla="*/ 3326508 h 4743809"/>
                  <a:gd name="connsiteX65" fmla="*/ 2584349 w 4206653"/>
                  <a:gd name="connsiteY65" fmla="*/ 3577470 h 4743809"/>
                  <a:gd name="connsiteX66" fmla="*/ 2663703 w 4206653"/>
                  <a:gd name="connsiteY66" fmla="*/ 3996904 h 4743809"/>
                  <a:gd name="connsiteX67" fmla="*/ 2633113 w 4206653"/>
                  <a:gd name="connsiteY67" fmla="*/ 4192703 h 4743809"/>
                  <a:gd name="connsiteX68" fmla="*/ 2539703 w 4206653"/>
                  <a:gd name="connsiteY68" fmla="*/ 4455574 h 4743809"/>
                  <a:gd name="connsiteX69" fmla="*/ 2595212 w 4206653"/>
                  <a:gd name="connsiteY69" fmla="*/ 3945217 h 4743809"/>
                  <a:gd name="connsiteX70" fmla="*/ 2481240 w 4206653"/>
                  <a:gd name="connsiteY70" fmla="*/ 3566538 h 4743809"/>
                  <a:gd name="connsiteX71" fmla="*/ 2307403 w 4206653"/>
                  <a:gd name="connsiteY71" fmla="*/ 3166488 h 4743809"/>
                  <a:gd name="connsiteX72" fmla="*/ 2261683 w 4206653"/>
                  <a:gd name="connsiteY72" fmla="*/ 3063618 h 4743809"/>
                  <a:gd name="connsiteX73" fmla="*/ 2078803 w 4206653"/>
                  <a:gd name="connsiteY73" fmla="*/ 2949318 h 4743809"/>
                  <a:gd name="connsiteX74" fmla="*/ 1824299 w 4206653"/>
                  <a:gd name="connsiteY74" fmla="*/ 3002494 h 4743809"/>
                  <a:gd name="connsiteX75" fmla="*/ 1412162 w 4206653"/>
                  <a:gd name="connsiteY75" fmla="*/ 3235573 h 4743809"/>
                  <a:gd name="connsiteX76" fmla="*/ 1381573 w 4206653"/>
                  <a:gd name="connsiteY76" fmla="*/ 3680838 h 4743809"/>
                  <a:gd name="connsiteX77" fmla="*/ 1340867 w 4206653"/>
                  <a:gd name="connsiteY77" fmla="*/ 3980504 h 4743809"/>
                  <a:gd name="connsiteX78" fmla="*/ 1197619 w 4206653"/>
                  <a:gd name="connsiteY78" fmla="*/ 4738831 h 4743809"/>
                  <a:gd name="connsiteX79" fmla="*/ 1198693 w 4206653"/>
                  <a:gd name="connsiteY79" fmla="*/ 4298058 h 4743809"/>
                  <a:gd name="connsiteX80" fmla="*/ 1242772 w 4206653"/>
                  <a:gd name="connsiteY80" fmla="*/ 4080888 h 4743809"/>
                  <a:gd name="connsiteX81" fmla="*/ 1198693 w 4206653"/>
                  <a:gd name="connsiteY81" fmla="*/ 3909438 h 4743809"/>
                  <a:gd name="connsiteX82" fmla="*/ 970093 w 4206653"/>
                  <a:gd name="connsiteY82" fmla="*/ 3989448 h 4743809"/>
                  <a:gd name="connsiteX83" fmla="*/ 670526 w 4206653"/>
                  <a:gd name="connsiteY83" fmla="*/ 4199156 h 4743809"/>
                  <a:gd name="connsiteX84" fmla="*/ 785900 w 4206653"/>
                  <a:gd name="connsiteY84" fmla="*/ 4017771 h 4743809"/>
                  <a:gd name="connsiteX85" fmla="*/ 1130113 w 4206653"/>
                  <a:gd name="connsiteY85" fmla="*/ 3817500 h 4743809"/>
                  <a:gd name="connsiteX86" fmla="*/ 1278703 w 4206653"/>
                  <a:gd name="connsiteY86" fmla="*/ 3726558 h 4743809"/>
                  <a:gd name="connsiteX87" fmla="*/ 1269661 w 4206653"/>
                  <a:gd name="connsiteY87" fmla="*/ 3390117 h 4743809"/>
                  <a:gd name="connsiteX88" fmla="*/ 1309620 w 4206653"/>
                  <a:gd name="connsiteY88" fmla="*/ 3169963 h 4743809"/>
                  <a:gd name="connsiteX89" fmla="*/ 1393003 w 4206653"/>
                  <a:gd name="connsiteY89" fmla="*/ 3052188 h 4743809"/>
                  <a:gd name="connsiteX90" fmla="*/ 1080693 w 4206653"/>
                  <a:gd name="connsiteY90" fmla="*/ 2984604 h 4743809"/>
                  <a:gd name="connsiteX91" fmla="*/ 663453 w 4206653"/>
                  <a:gd name="connsiteY91" fmla="*/ 3023360 h 4743809"/>
                  <a:gd name="connsiteX92" fmla="*/ 235111 w 4206653"/>
                  <a:gd name="connsiteY92" fmla="*/ 3217172 h 4743809"/>
                  <a:gd name="connsiteX93" fmla="*/ 421453 w 4206653"/>
                  <a:gd name="connsiteY93" fmla="*/ 3029328 h 4743809"/>
                  <a:gd name="connsiteX94" fmla="*/ 627193 w 4206653"/>
                  <a:gd name="connsiteY94" fmla="*/ 2926458 h 4743809"/>
                  <a:gd name="connsiteX95" fmla="*/ 854480 w 4206653"/>
                  <a:gd name="connsiteY95" fmla="*/ 2889178 h 4743809"/>
                  <a:gd name="connsiteX96" fmla="*/ 1149272 w 4206653"/>
                  <a:gd name="connsiteY96" fmla="*/ 2889676 h 4743809"/>
                  <a:gd name="connsiteX97" fmla="*/ 1531894 w 4206653"/>
                  <a:gd name="connsiteY97" fmla="*/ 2917507 h 4743809"/>
                  <a:gd name="connsiteX98" fmla="*/ 1860559 w 4206653"/>
                  <a:gd name="connsiteY98" fmla="*/ 2766431 h 4743809"/>
                  <a:gd name="connsiteX99" fmla="*/ 1701613 w 4206653"/>
                  <a:gd name="connsiteY99" fmla="*/ 2263518 h 4743809"/>
                  <a:gd name="connsiteX100" fmla="*/ 1690183 w 4206653"/>
                  <a:gd name="connsiteY100" fmla="*/ 1966338 h 4743809"/>
                  <a:gd name="connsiteX101" fmla="*/ 1381991 w 4206653"/>
                  <a:gd name="connsiteY101" fmla="*/ 1841604 h 4743809"/>
                  <a:gd name="connsiteX102" fmla="*/ 1095823 w 4206653"/>
                  <a:gd name="connsiteY102" fmla="*/ 1714878 h 4743809"/>
                  <a:gd name="connsiteX103" fmla="*/ 746507 w 4206653"/>
                  <a:gd name="connsiteY103" fmla="*/ 1626415 h 4743809"/>
                  <a:gd name="connsiteX104" fmla="*/ 352873 w 4206653"/>
                  <a:gd name="connsiteY104" fmla="*/ 1726308 h 4743809"/>
                  <a:gd name="connsiteX105" fmla="*/ 113171 w 4206653"/>
                  <a:gd name="connsiteY105" fmla="*/ 1763582 h 4743809"/>
                  <a:gd name="connsiteX106" fmla="*/ 9973 w 4206653"/>
                  <a:gd name="connsiteY106" fmla="*/ 1737738 h 4743809"/>
                  <a:gd name="connsiteX107" fmla="*/ 348516 w 4206653"/>
                  <a:gd name="connsiteY107" fmla="*/ 1643812 h 4743809"/>
                  <a:gd name="connsiteX108" fmla="*/ 653097 w 4206653"/>
                  <a:gd name="connsiteY108" fmla="*/ 1543920 h 4743809"/>
                  <a:gd name="connsiteX109" fmla="*/ 1072963 w 4206653"/>
                  <a:gd name="connsiteY109" fmla="*/ 1612008 h 4743809"/>
                  <a:gd name="connsiteX110" fmla="*/ 1244413 w 4206653"/>
                  <a:gd name="connsiteY110" fmla="*/ 1657728 h 4743809"/>
                  <a:gd name="connsiteX111" fmla="*/ 1205766 w 4206653"/>
                  <a:gd name="connsiteY111" fmla="*/ 1451988 h 4743809"/>
                  <a:gd name="connsiteX112" fmla="*/ 1046313 w 4206653"/>
                  <a:gd name="connsiteY112" fmla="*/ 815409 h 4743809"/>
                  <a:gd name="connsiteX113" fmla="*/ 1221553 w 4206653"/>
                  <a:gd name="connsiteY113" fmla="*/ 1211958 h 4743809"/>
                  <a:gd name="connsiteX0" fmla="*/ 1221553 w 4206653"/>
                  <a:gd name="connsiteY0" fmla="*/ 1211958 h 4743809"/>
                  <a:gd name="connsiteX1" fmla="*/ 1343911 w 4206653"/>
                  <a:gd name="connsiteY1" fmla="*/ 1559828 h 4743809"/>
                  <a:gd name="connsiteX2" fmla="*/ 1553023 w 4206653"/>
                  <a:gd name="connsiteY2" fmla="*/ 1657728 h 4743809"/>
                  <a:gd name="connsiteX3" fmla="*/ 1907353 w 4206653"/>
                  <a:gd name="connsiteY3" fmla="*/ 1680588 h 4743809"/>
                  <a:gd name="connsiteX4" fmla="*/ 2021653 w 4206653"/>
                  <a:gd name="connsiteY4" fmla="*/ 1543428 h 4743809"/>
                  <a:gd name="connsiteX5" fmla="*/ 2124523 w 4206653"/>
                  <a:gd name="connsiteY5" fmla="*/ 1291968 h 4743809"/>
                  <a:gd name="connsiteX6" fmla="*/ 2124523 w 4206653"/>
                  <a:gd name="connsiteY6" fmla="*/ 1120518 h 4743809"/>
                  <a:gd name="connsiteX7" fmla="*/ 2068029 w 4206653"/>
                  <a:gd name="connsiteY7" fmla="*/ 825325 h 4743809"/>
                  <a:gd name="connsiteX8" fmla="*/ 2078803 w 4206653"/>
                  <a:gd name="connsiteY8" fmla="*/ 777618 h 4743809"/>
                  <a:gd name="connsiteX9" fmla="*/ 2170243 w 4206653"/>
                  <a:gd name="connsiteY9" fmla="*/ 1086228 h 4743809"/>
                  <a:gd name="connsiteX10" fmla="*/ 2215963 w 4206653"/>
                  <a:gd name="connsiteY10" fmla="*/ 1269108 h 4743809"/>
                  <a:gd name="connsiteX11" fmla="*/ 2284543 w 4206653"/>
                  <a:gd name="connsiteY11" fmla="*/ 1303398 h 4743809"/>
                  <a:gd name="connsiteX12" fmla="*/ 2330263 w 4206653"/>
                  <a:gd name="connsiteY12" fmla="*/ 1166238 h 4743809"/>
                  <a:gd name="connsiteX13" fmla="*/ 2467423 w 4206653"/>
                  <a:gd name="connsiteY13" fmla="*/ 880488 h 4743809"/>
                  <a:gd name="connsiteX14" fmla="*/ 2558863 w 4206653"/>
                  <a:gd name="connsiteY14" fmla="*/ 640458 h 4743809"/>
                  <a:gd name="connsiteX15" fmla="*/ 2616013 w 4206653"/>
                  <a:gd name="connsiteY15" fmla="*/ 537588 h 4743809"/>
                  <a:gd name="connsiteX16" fmla="*/ 2558863 w 4206653"/>
                  <a:gd name="connsiteY16" fmla="*/ 789048 h 4743809"/>
                  <a:gd name="connsiteX17" fmla="*/ 2444563 w 4206653"/>
                  <a:gd name="connsiteY17" fmla="*/ 1097658 h 4743809"/>
                  <a:gd name="connsiteX18" fmla="*/ 2375983 w 4206653"/>
                  <a:gd name="connsiteY18" fmla="*/ 1406268 h 4743809"/>
                  <a:gd name="connsiteX19" fmla="*/ 2558863 w 4206653"/>
                  <a:gd name="connsiteY19" fmla="*/ 1577718 h 4743809"/>
                  <a:gd name="connsiteX20" fmla="*/ 2878903 w 4206653"/>
                  <a:gd name="connsiteY20" fmla="*/ 1657728 h 4743809"/>
                  <a:gd name="connsiteX21" fmla="*/ 3187513 w 4206653"/>
                  <a:gd name="connsiteY21" fmla="*/ 1657728 h 4743809"/>
                  <a:gd name="connsiteX22" fmla="*/ 3370393 w 4206653"/>
                  <a:gd name="connsiteY22" fmla="*/ 1566288 h 4743809"/>
                  <a:gd name="connsiteX23" fmla="*/ 3488066 w 4206653"/>
                  <a:gd name="connsiteY23" fmla="*/ 1246753 h 4743809"/>
                  <a:gd name="connsiteX24" fmla="*/ 3495138 w 4206653"/>
                  <a:gd name="connsiteY24" fmla="*/ 1115548 h 4743809"/>
                  <a:gd name="connsiteX25" fmla="*/ 3493650 w 4206653"/>
                  <a:gd name="connsiteY25" fmla="*/ 1063976 h 4743809"/>
                  <a:gd name="connsiteX26" fmla="*/ 3450403 w 4206653"/>
                  <a:gd name="connsiteY26" fmla="*/ 777618 h 4743809"/>
                  <a:gd name="connsiteX27" fmla="*/ 3119893 w 4206653"/>
                  <a:gd name="connsiteY27" fmla="*/ 321571 h 4743809"/>
                  <a:gd name="connsiteX28" fmla="*/ 3497351 w 4206653"/>
                  <a:gd name="connsiteY28" fmla="*/ 674883 h 4743809"/>
                  <a:gd name="connsiteX29" fmla="*/ 3759013 w 4206653"/>
                  <a:gd name="connsiteY29" fmla="*/ 571878 h 4743809"/>
                  <a:gd name="connsiteX30" fmla="*/ 3999043 w 4206653"/>
                  <a:gd name="connsiteY30" fmla="*/ 91818 h 4743809"/>
                  <a:gd name="connsiteX31" fmla="*/ 4033333 w 4206653"/>
                  <a:gd name="connsiteY31" fmla="*/ 11808 h 4743809"/>
                  <a:gd name="connsiteX32" fmla="*/ 3984569 w 4206653"/>
                  <a:gd name="connsiteY32" fmla="*/ 247366 h 4743809"/>
                  <a:gd name="connsiteX33" fmla="*/ 3812791 w 4206653"/>
                  <a:gd name="connsiteY33" fmla="*/ 647417 h 4743809"/>
                  <a:gd name="connsiteX34" fmla="*/ 3592906 w 4206653"/>
                  <a:gd name="connsiteY34" fmla="*/ 811408 h 4743809"/>
                  <a:gd name="connsiteX35" fmla="*/ 3604425 w 4206653"/>
                  <a:gd name="connsiteY35" fmla="*/ 999253 h 4743809"/>
                  <a:gd name="connsiteX36" fmla="*/ 3872985 w 4206653"/>
                  <a:gd name="connsiteY36" fmla="*/ 881976 h 4743809"/>
                  <a:gd name="connsiteX37" fmla="*/ 4200754 w 4206653"/>
                  <a:gd name="connsiteY37" fmla="*/ 774136 h 4743809"/>
                  <a:gd name="connsiteX38" fmla="*/ 4064251 w 4206653"/>
                  <a:gd name="connsiteY38" fmla="*/ 847195 h 4743809"/>
                  <a:gd name="connsiteX39" fmla="*/ 3818880 w 4206653"/>
                  <a:gd name="connsiteY39" fmla="*/ 991305 h 4743809"/>
                  <a:gd name="connsiteX40" fmla="*/ 3658531 w 4206653"/>
                  <a:gd name="connsiteY40" fmla="*/ 1093178 h 4743809"/>
                  <a:gd name="connsiteX41" fmla="*/ 3622838 w 4206653"/>
                  <a:gd name="connsiteY41" fmla="*/ 1221401 h 4743809"/>
                  <a:gd name="connsiteX42" fmla="*/ 3577446 w 4206653"/>
                  <a:gd name="connsiteY42" fmla="*/ 1500691 h 4743809"/>
                  <a:gd name="connsiteX43" fmla="*/ 3461833 w 4206653"/>
                  <a:gd name="connsiteY43" fmla="*/ 1726308 h 4743809"/>
                  <a:gd name="connsiteX44" fmla="*/ 3278953 w 4206653"/>
                  <a:gd name="connsiteY44" fmla="*/ 2034918 h 4743809"/>
                  <a:gd name="connsiteX45" fmla="*/ 3233233 w 4206653"/>
                  <a:gd name="connsiteY45" fmla="*/ 2309238 h 4743809"/>
                  <a:gd name="connsiteX46" fmla="*/ 3404683 w 4206653"/>
                  <a:gd name="connsiteY46" fmla="*/ 2457828 h 4743809"/>
                  <a:gd name="connsiteX47" fmla="*/ 3759013 w 4206653"/>
                  <a:gd name="connsiteY47" fmla="*/ 2663568 h 4743809"/>
                  <a:gd name="connsiteX48" fmla="*/ 4079053 w 4206653"/>
                  <a:gd name="connsiteY48" fmla="*/ 2777868 h 4743809"/>
                  <a:gd name="connsiteX49" fmla="*/ 4079053 w 4206653"/>
                  <a:gd name="connsiteY49" fmla="*/ 2880738 h 4743809"/>
                  <a:gd name="connsiteX50" fmla="*/ 3770443 w 4206653"/>
                  <a:gd name="connsiteY50" fmla="*/ 2869308 h 4743809"/>
                  <a:gd name="connsiteX51" fmla="*/ 3404683 w 4206653"/>
                  <a:gd name="connsiteY51" fmla="*/ 2732148 h 4743809"/>
                  <a:gd name="connsiteX52" fmla="*/ 3084643 w 4206653"/>
                  <a:gd name="connsiteY52" fmla="*/ 2663568 h 4743809"/>
                  <a:gd name="connsiteX53" fmla="*/ 2995919 w 4206653"/>
                  <a:gd name="connsiteY53" fmla="*/ 2782832 h 4743809"/>
                  <a:gd name="connsiteX54" fmla="*/ 2832855 w 4206653"/>
                  <a:gd name="connsiteY54" fmla="*/ 2930924 h 4743809"/>
                  <a:gd name="connsiteX55" fmla="*/ 2820111 w 4206653"/>
                  <a:gd name="connsiteY55" fmla="*/ 3026344 h 4743809"/>
                  <a:gd name="connsiteX56" fmla="*/ 2959241 w 4206653"/>
                  <a:gd name="connsiteY56" fmla="*/ 3167976 h 4743809"/>
                  <a:gd name="connsiteX57" fmla="*/ 3176083 w 4206653"/>
                  <a:gd name="connsiteY57" fmla="*/ 3269358 h 4743809"/>
                  <a:gd name="connsiteX58" fmla="*/ 3388239 w 4206653"/>
                  <a:gd name="connsiteY58" fmla="*/ 3442290 h 4743809"/>
                  <a:gd name="connsiteX59" fmla="*/ 3212014 w 4206653"/>
                  <a:gd name="connsiteY59" fmla="*/ 3363782 h 4743809"/>
                  <a:gd name="connsiteX60" fmla="*/ 3004633 w 4206653"/>
                  <a:gd name="connsiteY60" fmla="*/ 3276814 h 4743809"/>
                  <a:gd name="connsiteX61" fmla="*/ 2771676 w 4206653"/>
                  <a:gd name="connsiteY61" fmla="*/ 3166987 h 4743809"/>
                  <a:gd name="connsiteX62" fmla="*/ 2638873 w 4206653"/>
                  <a:gd name="connsiteY62" fmla="*/ 3097908 h 4743809"/>
                  <a:gd name="connsiteX63" fmla="*/ 2570293 w 4206653"/>
                  <a:gd name="connsiteY63" fmla="*/ 3109338 h 4743809"/>
                  <a:gd name="connsiteX64" fmla="*/ 2525557 w 4206653"/>
                  <a:gd name="connsiteY64" fmla="*/ 3326508 h 4743809"/>
                  <a:gd name="connsiteX65" fmla="*/ 2584349 w 4206653"/>
                  <a:gd name="connsiteY65" fmla="*/ 3577470 h 4743809"/>
                  <a:gd name="connsiteX66" fmla="*/ 2663703 w 4206653"/>
                  <a:gd name="connsiteY66" fmla="*/ 3996904 h 4743809"/>
                  <a:gd name="connsiteX67" fmla="*/ 2633113 w 4206653"/>
                  <a:gd name="connsiteY67" fmla="*/ 4192703 h 4743809"/>
                  <a:gd name="connsiteX68" fmla="*/ 2539703 w 4206653"/>
                  <a:gd name="connsiteY68" fmla="*/ 4455574 h 4743809"/>
                  <a:gd name="connsiteX69" fmla="*/ 2595212 w 4206653"/>
                  <a:gd name="connsiteY69" fmla="*/ 3945217 h 4743809"/>
                  <a:gd name="connsiteX70" fmla="*/ 2481240 w 4206653"/>
                  <a:gd name="connsiteY70" fmla="*/ 3566538 h 4743809"/>
                  <a:gd name="connsiteX71" fmla="*/ 2307403 w 4206653"/>
                  <a:gd name="connsiteY71" fmla="*/ 3166488 h 4743809"/>
                  <a:gd name="connsiteX72" fmla="*/ 2261683 w 4206653"/>
                  <a:gd name="connsiteY72" fmla="*/ 3063618 h 4743809"/>
                  <a:gd name="connsiteX73" fmla="*/ 2078803 w 4206653"/>
                  <a:gd name="connsiteY73" fmla="*/ 2949318 h 4743809"/>
                  <a:gd name="connsiteX74" fmla="*/ 1824299 w 4206653"/>
                  <a:gd name="connsiteY74" fmla="*/ 3002494 h 4743809"/>
                  <a:gd name="connsiteX75" fmla="*/ 1412162 w 4206653"/>
                  <a:gd name="connsiteY75" fmla="*/ 3235573 h 4743809"/>
                  <a:gd name="connsiteX76" fmla="*/ 1381573 w 4206653"/>
                  <a:gd name="connsiteY76" fmla="*/ 3680838 h 4743809"/>
                  <a:gd name="connsiteX77" fmla="*/ 1340867 w 4206653"/>
                  <a:gd name="connsiteY77" fmla="*/ 3980504 h 4743809"/>
                  <a:gd name="connsiteX78" fmla="*/ 1197619 w 4206653"/>
                  <a:gd name="connsiteY78" fmla="*/ 4738831 h 4743809"/>
                  <a:gd name="connsiteX79" fmla="*/ 1198693 w 4206653"/>
                  <a:gd name="connsiteY79" fmla="*/ 4298058 h 4743809"/>
                  <a:gd name="connsiteX80" fmla="*/ 1242772 w 4206653"/>
                  <a:gd name="connsiteY80" fmla="*/ 4080888 h 4743809"/>
                  <a:gd name="connsiteX81" fmla="*/ 1198693 w 4206653"/>
                  <a:gd name="connsiteY81" fmla="*/ 3909438 h 4743809"/>
                  <a:gd name="connsiteX82" fmla="*/ 970093 w 4206653"/>
                  <a:gd name="connsiteY82" fmla="*/ 3989448 h 4743809"/>
                  <a:gd name="connsiteX83" fmla="*/ 555808 w 4206653"/>
                  <a:gd name="connsiteY83" fmla="*/ 4355688 h 4743809"/>
                  <a:gd name="connsiteX84" fmla="*/ 785900 w 4206653"/>
                  <a:gd name="connsiteY84" fmla="*/ 4017771 h 4743809"/>
                  <a:gd name="connsiteX85" fmla="*/ 1130113 w 4206653"/>
                  <a:gd name="connsiteY85" fmla="*/ 3817500 h 4743809"/>
                  <a:gd name="connsiteX86" fmla="*/ 1278703 w 4206653"/>
                  <a:gd name="connsiteY86" fmla="*/ 3726558 h 4743809"/>
                  <a:gd name="connsiteX87" fmla="*/ 1269661 w 4206653"/>
                  <a:gd name="connsiteY87" fmla="*/ 3390117 h 4743809"/>
                  <a:gd name="connsiteX88" fmla="*/ 1309620 w 4206653"/>
                  <a:gd name="connsiteY88" fmla="*/ 3169963 h 4743809"/>
                  <a:gd name="connsiteX89" fmla="*/ 1393003 w 4206653"/>
                  <a:gd name="connsiteY89" fmla="*/ 3052188 h 4743809"/>
                  <a:gd name="connsiteX90" fmla="*/ 1080693 w 4206653"/>
                  <a:gd name="connsiteY90" fmla="*/ 2984604 h 4743809"/>
                  <a:gd name="connsiteX91" fmla="*/ 663453 w 4206653"/>
                  <a:gd name="connsiteY91" fmla="*/ 3023360 h 4743809"/>
                  <a:gd name="connsiteX92" fmla="*/ 235111 w 4206653"/>
                  <a:gd name="connsiteY92" fmla="*/ 3217172 h 4743809"/>
                  <a:gd name="connsiteX93" fmla="*/ 421453 w 4206653"/>
                  <a:gd name="connsiteY93" fmla="*/ 3029328 h 4743809"/>
                  <a:gd name="connsiteX94" fmla="*/ 627193 w 4206653"/>
                  <a:gd name="connsiteY94" fmla="*/ 2926458 h 4743809"/>
                  <a:gd name="connsiteX95" fmla="*/ 854480 w 4206653"/>
                  <a:gd name="connsiteY95" fmla="*/ 2889178 h 4743809"/>
                  <a:gd name="connsiteX96" fmla="*/ 1149272 w 4206653"/>
                  <a:gd name="connsiteY96" fmla="*/ 2889676 h 4743809"/>
                  <a:gd name="connsiteX97" fmla="*/ 1531894 w 4206653"/>
                  <a:gd name="connsiteY97" fmla="*/ 2917507 h 4743809"/>
                  <a:gd name="connsiteX98" fmla="*/ 1860559 w 4206653"/>
                  <a:gd name="connsiteY98" fmla="*/ 2766431 h 4743809"/>
                  <a:gd name="connsiteX99" fmla="*/ 1701613 w 4206653"/>
                  <a:gd name="connsiteY99" fmla="*/ 2263518 h 4743809"/>
                  <a:gd name="connsiteX100" fmla="*/ 1690183 w 4206653"/>
                  <a:gd name="connsiteY100" fmla="*/ 1966338 h 4743809"/>
                  <a:gd name="connsiteX101" fmla="*/ 1381991 w 4206653"/>
                  <a:gd name="connsiteY101" fmla="*/ 1841604 h 4743809"/>
                  <a:gd name="connsiteX102" fmla="*/ 1095823 w 4206653"/>
                  <a:gd name="connsiteY102" fmla="*/ 1714878 h 4743809"/>
                  <a:gd name="connsiteX103" fmla="*/ 746507 w 4206653"/>
                  <a:gd name="connsiteY103" fmla="*/ 1626415 h 4743809"/>
                  <a:gd name="connsiteX104" fmla="*/ 352873 w 4206653"/>
                  <a:gd name="connsiteY104" fmla="*/ 1726308 h 4743809"/>
                  <a:gd name="connsiteX105" fmla="*/ 113171 w 4206653"/>
                  <a:gd name="connsiteY105" fmla="*/ 1763582 h 4743809"/>
                  <a:gd name="connsiteX106" fmla="*/ 9973 w 4206653"/>
                  <a:gd name="connsiteY106" fmla="*/ 1737738 h 4743809"/>
                  <a:gd name="connsiteX107" fmla="*/ 348516 w 4206653"/>
                  <a:gd name="connsiteY107" fmla="*/ 1643812 h 4743809"/>
                  <a:gd name="connsiteX108" fmla="*/ 653097 w 4206653"/>
                  <a:gd name="connsiteY108" fmla="*/ 1543920 h 4743809"/>
                  <a:gd name="connsiteX109" fmla="*/ 1072963 w 4206653"/>
                  <a:gd name="connsiteY109" fmla="*/ 1612008 h 4743809"/>
                  <a:gd name="connsiteX110" fmla="*/ 1244413 w 4206653"/>
                  <a:gd name="connsiteY110" fmla="*/ 1657728 h 4743809"/>
                  <a:gd name="connsiteX111" fmla="*/ 1205766 w 4206653"/>
                  <a:gd name="connsiteY111" fmla="*/ 1451988 h 4743809"/>
                  <a:gd name="connsiteX112" fmla="*/ 1046313 w 4206653"/>
                  <a:gd name="connsiteY112" fmla="*/ 815409 h 4743809"/>
                  <a:gd name="connsiteX113" fmla="*/ 1221553 w 4206653"/>
                  <a:gd name="connsiteY113" fmla="*/ 1211958 h 4743809"/>
                  <a:gd name="connsiteX0" fmla="*/ 1221553 w 4206653"/>
                  <a:gd name="connsiteY0" fmla="*/ 1211958 h 4743809"/>
                  <a:gd name="connsiteX1" fmla="*/ 1343911 w 4206653"/>
                  <a:gd name="connsiteY1" fmla="*/ 1559828 h 4743809"/>
                  <a:gd name="connsiteX2" fmla="*/ 1553023 w 4206653"/>
                  <a:gd name="connsiteY2" fmla="*/ 1657728 h 4743809"/>
                  <a:gd name="connsiteX3" fmla="*/ 1907353 w 4206653"/>
                  <a:gd name="connsiteY3" fmla="*/ 1680588 h 4743809"/>
                  <a:gd name="connsiteX4" fmla="*/ 2021653 w 4206653"/>
                  <a:gd name="connsiteY4" fmla="*/ 1543428 h 4743809"/>
                  <a:gd name="connsiteX5" fmla="*/ 2124523 w 4206653"/>
                  <a:gd name="connsiteY5" fmla="*/ 1291968 h 4743809"/>
                  <a:gd name="connsiteX6" fmla="*/ 2124523 w 4206653"/>
                  <a:gd name="connsiteY6" fmla="*/ 1120518 h 4743809"/>
                  <a:gd name="connsiteX7" fmla="*/ 2068029 w 4206653"/>
                  <a:gd name="connsiteY7" fmla="*/ 825325 h 4743809"/>
                  <a:gd name="connsiteX8" fmla="*/ 2078803 w 4206653"/>
                  <a:gd name="connsiteY8" fmla="*/ 777618 h 4743809"/>
                  <a:gd name="connsiteX9" fmla="*/ 2170243 w 4206653"/>
                  <a:gd name="connsiteY9" fmla="*/ 1086228 h 4743809"/>
                  <a:gd name="connsiteX10" fmla="*/ 2215963 w 4206653"/>
                  <a:gd name="connsiteY10" fmla="*/ 1269108 h 4743809"/>
                  <a:gd name="connsiteX11" fmla="*/ 2284543 w 4206653"/>
                  <a:gd name="connsiteY11" fmla="*/ 1303398 h 4743809"/>
                  <a:gd name="connsiteX12" fmla="*/ 2330263 w 4206653"/>
                  <a:gd name="connsiteY12" fmla="*/ 1166238 h 4743809"/>
                  <a:gd name="connsiteX13" fmla="*/ 2467423 w 4206653"/>
                  <a:gd name="connsiteY13" fmla="*/ 880488 h 4743809"/>
                  <a:gd name="connsiteX14" fmla="*/ 2558863 w 4206653"/>
                  <a:gd name="connsiteY14" fmla="*/ 640458 h 4743809"/>
                  <a:gd name="connsiteX15" fmla="*/ 2616013 w 4206653"/>
                  <a:gd name="connsiteY15" fmla="*/ 537588 h 4743809"/>
                  <a:gd name="connsiteX16" fmla="*/ 2558863 w 4206653"/>
                  <a:gd name="connsiteY16" fmla="*/ 789048 h 4743809"/>
                  <a:gd name="connsiteX17" fmla="*/ 2444563 w 4206653"/>
                  <a:gd name="connsiteY17" fmla="*/ 1097658 h 4743809"/>
                  <a:gd name="connsiteX18" fmla="*/ 2375983 w 4206653"/>
                  <a:gd name="connsiteY18" fmla="*/ 1406268 h 4743809"/>
                  <a:gd name="connsiteX19" fmla="*/ 2558863 w 4206653"/>
                  <a:gd name="connsiteY19" fmla="*/ 1577718 h 4743809"/>
                  <a:gd name="connsiteX20" fmla="*/ 2878903 w 4206653"/>
                  <a:gd name="connsiteY20" fmla="*/ 1657728 h 4743809"/>
                  <a:gd name="connsiteX21" fmla="*/ 3187513 w 4206653"/>
                  <a:gd name="connsiteY21" fmla="*/ 1657728 h 4743809"/>
                  <a:gd name="connsiteX22" fmla="*/ 3370393 w 4206653"/>
                  <a:gd name="connsiteY22" fmla="*/ 1566288 h 4743809"/>
                  <a:gd name="connsiteX23" fmla="*/ 3488066 w 4206653"/>
                  <a:gd name="connsiteY23" fmla="*/ 1246753 h 4743809"/>
                  <a:gd name="connsiteX24" fmla="*/ 3495138 w 4206653"/>
                  <a:gd name="connsiteY24" fmla="*/ 1115548 h 4743809"/>
                  <a:gd name="connsiteX25" fmla="*/ 3493650 w 4206653"/>
                  <a:gd name="connsiteY25" fmla="*/ 1063976 h 4743809"/>
                  <a:gd name="connsiteX26" fmla="*/ 3450403 w 4206653"/>
                  <a:gd name="connsiteY26" fmla="*/ 777618 h 4743809"/>
                  <a:gd name="connsiteX27" fmla="*/ 3119893 w 4206653"/>
                  <a:gd name="connsiteY27" fmla="*/ 321571 h 4743809"/>
                  <a:gd name="connsiteX28" fmla="*/ 3497351 w 4206653"/>
                  <a:gd name="connsiteY28" fmla="*/ 674883 h 4743809"/>
                  <a:gd name="connsiteX29" fmla="*/ 3759013 w 4206653"/>
                  <a:gd name="connsiteY29" fmla="*/ 571878 h 4743809"/>
                  <a:gd name="connsiteX30" fmla="*/ 3999043 w 4206653"/>
                  <a:gd name="connsiteY30" fmla="*/ 91818 h 4743809"/>
                  <a:gd name="connsiteX31" fmla="*/ 4033333 w 4206653"/>
                  <a:gd name="connsiteY31" fmla="*/ 11808 h 4743809"/>
                  <a:gd name="connsiteX32" fmla="*/ 3984569 w 4206653"/>
                  <a:gd name="connsiteY32" fmla="*/ 247366 h 4743809"/>
                  <a:gd name="connsiteX33" fmla="*/ 3812791 w 4206653"/>
                  <a:gd name="connsiteY33" fmla="*/ 647417 h 4743809"/>
                  <a:gd name="connsiteX34" fmla="*/ 3592906 w 4206653"/>
                  <a:gd name="connsiteY34" fmla="*/ 811408 h 4743809"/>
                  <a:gd name="connsiteX35" fmla="*/ 3604425 w 4206653"/>
                  <a:gd name="connsiteY35" fmla="*/ 999253 h 4743809"/>
                  <a:gd name="connsiteX36" fmla="*/ 3872985 w 4206653"/>
                  <a:gd name="connsiteY36" fmla="*/ 881976 h 4743809"/>
                  <a:gd name="connsiteX37" fmla="*/ 4200754 w 4206653"/>
                  <a:gd name="connsiteY37" fmla="*/ 774136 h 4743809"/>
                  <a:gd name="connsiteX38" fmla="*/ 4064251 w 4206653"/>
                  <a:gd name="connsiteY38" fmla="*/ 847195 h 4743809"/>
                  <a:gd name="connsiteX39" fmla="*/ 3818880 w 4206653"/>
                  <a:gd name="connsiteY39" fmla="*/ 991305 h 4743809"/>
                  <a:gd name="connsiteX40" fmla="*/ 3658531 w 4206653"/>
                  <a:gd name="connsiteY40" fmla="*/ 1093178 h 4743809"/>
                  <a:gd name="connsiteX41" fmla="*/ 3622838 w 4206653"/>
                  <a:gd name="connsiteY41" fmla="*/ 1221401 h 4743809"/>
                  <a:gd name="connsiteX42" fmla="*/ 3577446 w 4206653"/>
                  <a:gd name="connsiteY42" fmla="*/ 1500691 h 4743809"/>
                  <a:gd name="connsiteX43" fmla="*/ 3461833 w 4206653"/>
                  <a:gd name="connsiteY43" fmla="*/ 1726308 h 4743809"/>
                  <a:gd name="connsiteX44" fmla="*/ 3278953 w 4206653"/>
                  <a:gd name="connsiteY44" fmla="*/ 2034918 h 4743809"/>
                  <a:gd name="connsiteX45" fmla="*/ 3233233 w 4206653"/>
                  <a:gd name="connsiteY45" fmla="*/ 2309238 h 4743809"/>
                  <a:gd name="connsiteX46" fmla="*/ 3404683 w 4206653"/>
                  <a:gd name="connsiteY46" fmla="*/ 2457828 h 4743809"/>
                  <a:gd name="connsiteX47" fmla="*/ 3759013 w 4206653"/>
                  <a:gd name="connsiteY47" fmla="*/ 2663568 h 4743809"/>
                  <a:gd name="connsiteX48" fmla="*/ 4079053 w 4206653"/>
                  <a:gd name="connsiteY48" fmla="*/ 2777868 h 4743809"/>
                  <a:gd name="connsiteX49" fmla="*/ 4079053 w 4206653"/>
                  <a:gd name="connsiteY49" fmla="*/ 2880738 h 4743809"/>
                  <a:gd name="connsiteX50" fmla="*/ 3770443 w 4206653"/>
                  <a:gd name="connsiteY50" fmla="*/ 2869308 h 4743809"/>
                  <a:gd name="connsiteX51" fmla="*/ 3404683 w 4206653"/>
                  <a:gd name="connsiteY51" fmla="*/ 2732148 h 4743809"/>
                  <a:gd name="connsiteX52" fmla="*/ 3084643 w 4206653"/>
                  <a:gd name="connsiteY52" fmla="*/ 2663568 h 4743809"/>
                  <a:gd name="connsiteX53" fmla="*/ 2995919 w 4206653"/>
                  <a:gd name="connsiteY53" fmla="*/ 2782832 h 4743809"/>
                  <a:gd name="connsiteX54" fmla="*/ 2832855 w 4206653"/>
                  <a:gd name="connsiteY54" fmla="*/ 2930924 h 4743809"/>
                  <a:gd name="connsiteX55" fmla="*/ 2820111 w 4206653"/>
                  <a:gd name="connsiteY55" fmla="*/ 3026344 h 4743809"/>
                  <a:gd name="connsiteX56" fmla="*/ 2959241 w 4206653"/>
                  <a:gd name="connsiteY56" fmla="*/ 3167976 h 4743809"/>
                  <a:gd name="connsiteX57" fmla="*/ 3176083 w 4206653"/>
                  <a:gd name="connsiteY57" fmla="*/ 3269358 h 4743809"/>
                  <a:gd name="connsiteX58" fmla="*/ 3388239 w 4206653"/>
                  <a:gd name="connsiteY58" fmla="*/ 3442290 h 4743809"/>
                  <a:gd name="connsiteX59" fmla="*/ 3212014 w 4206653"/>
                  <a:gd name="connsiteY59" fmla="*/ 3363782 h 4743809"/>
                  <a:gd name="connsiteX60" fmla="*/ 3004633 w 4206653"/>
                  <a:gd name="connsiteY60" fmla="*/ 3276814 h 4743809"/>
                  <a:gd name="connsiteX61" fmla="*/ 2771676 w 4206653"/>
                  <a:gd name="connsiteY61" fmla="*/ 3166987 h 4743809"/>
                  <a:gd name="connsiteX62" fmla="*/ 2638873 w 4206653"/>
                  <a:gd name="connsiteY62" fmla="*/ 3097908 h 4743809"/>
                  <a:gd name="connsiteX63" fmla="*/ 2570293 w 4206653"/>
                  <a:gd name="connsiteY63" fmla="*/ 3109338 h 4743809"/>
                  <a:gd name="connsiteX64" fmla="*/ 2525557 w 4206653"/>
                  <a:gd name="connsiteY64" fmla="*/ 3326508 h 4743809"/>
                  <a:gd name="connsiteX65" fmla="*/ 2584349 w 4206653"/>
                  <a:gd name="connsiteY65" fmla="*/ 3577470 h 4743809"/>
                  <a:gd name="connsiteX66" fmla="*/ 2663703 w 4206653"/>
                  <a:gd name="connsiteY66" fmla="*/ 3996904 h 4743809"/>
                  <a:gd name="connsiteX67" fmla="*/ 2633113 w 4206653"/>
                  <a:gd name="connsiteY67" fmla="*/ 4192703 h 4743809"/>
                  <a:gd name="connsiteX68" fmla="*/ 2539703 w 4206653"/>
                  <a:gd name="connsiteY68" fmla="*/ 4455574 h 4743809"/>
                  <a:gd name="connsiteX69" fmla="*/ 2595212 w 4206653"/>
                  <a:gd name="connsiteY69" fmla="*/ 3945217 h 4743809"/>
                  <a:gd name="connsiteX70" fmla="*/ 2481240 w 4206653"/>
                  <a:gd name="connsiteY70" fmla="*/ 3566538 h 4743809"/>
                  <a:gd name="connsiteX71" fmla="*/ 2307403 w 4206653"/>
                  <a:gd name="connsiteY71" fmla="*/ 3166488 h 4743809"/>
                  <a:gd name="connsiteX72" fmla="*/ 2261683 w 4206653"/>
                  <a:gd name="connsiteY72" fmla="*/ 3063618 h 4743809"/>
                  <a:gd name="connsiteX73" fmla="*/ 2078803 w 4206653"/>
                  <a:gd name="connsiteY73" fmla="*/ 2949318 h 4743809"/>
                  <a:gd name="connsiteX74" fmla="*/ 1824299 w 4206653"/>
                  <a:gd name="connsiteY74" fmla="*/ 3002494 h 4743809"/>
                  <a:gd name="connsiteX75" fmla="*/ 1412162 w 4206653"/>
                  <a:gd name="connsiteY75" fmla="*/ 3235573 h 4743809"/>
                  <a:gd name="connsiteX76" fmla="*/ 1381573 w 4206653"/>
                  <a:gd name="connsiteY76" fmla="*/ 3680838 h 4743809"/>
                  <a:gd name="connsiteX77" fmla="*/ 1340867 w 4206653"/>
                  <a:gd name="connsiteY77" fmla="*/ 3980504 h 4743809"/>
                  <a:gd name="connsiteX78" fmla="*/ 1197619 w 4206653"/>
                  <a:gd name="connsiteY78" fmla="*/ 4738831 h 4743809"/>
                  <a:gd name="connsiteX79" fmla="*/ 1198693 w 4206653"/>
                  <a:gd name="connsiteY79" fmla="*/ 4298058 h 4743809"/>
                  <a:gd name="connsiteX80" fmla="*/ 1242772 w 4206653"/>
                  <a:gd name="connsiteY80" fmla="*/ 4080888 h 4743809"/>
                  <a:gd name="connsiteX81" fmla="*/ 1198693 w 4206653"/>
                  <a:gd name="connsiteY81" fmla="*/ 3909438 h 4743809"/>
                  <a:gd name="connsiteX82" fmla="*/ 970093 w 4206653"/>
                  <a:gd name="connsiteY82" fmla="*/ 3989448 h 4743809"/>
                  <a:gd name="connsiteX83" fmla="*/ 770028 w 4206653"/>
                  <a:gd name="connsiteY83" fmla="*/ 4167767 h 4743809"/>
                  <a:gd name="connsiteX84" fmla="*/ 555808 w 4206653"/>
                  <a:gd name="connsiteY84" fmla="*/ 4355688 h 4743809"/>
                  <a:gd name="connsiteX85" fmla="*/ 785900 w 4206653"/>
                  <a:gd name="connsiteY85" fmla="*/ 4017771 h 4743809"/>
                  <a:gd name="connsiteX86" fmla="*/ 1130113 w 4206653"/>
                  <a:gd name="connsiteY86" fmla="*/ 3817500 h 4743809"/>
                  <a:gd name="connsiteX87" fmla="*/ 1278703 w 4206653"/>
                  <a:gd name="connsiteY87" fmla="*/ 3726558 h 4743809"/>
                  <a:gd name="connsiteX88" fmla="*/ 1269661 w 4206653"/>
                  <a:gd name="connsiteY88" fmla="*/ 3390117 h 4743809"/>
                  <a:gd name="connsiteX89" fmla="*/ 1309620 w 4206653"/>
                  <a:gd name="connsiteY89" fmla="*/ 3169963 h 4743809"/>
                  <a:gd name="connsiteX90" fmla="*/ 1393003 w 4206653"/>
                  <a:gd name="connsiteY90" fmla="*/ 3052188 h 4743809"/>
                  <a:gd name="connsiteX91" fmla="*/ 1080693 w 4206653"/>
                  <a:gd name="connsiteY91" fmla="*/ 2984604 h 4743809"/>
                  <a:gd name="connsiteX92" fmla="*/ 663453 w 4206653"/>
                  <a:gd name="connsiteY92" fmla="*/ 3023360 h 4743809"/>
                  <a:gd name="connsiteX93" fmla="*/ 235111 w 4206653"/>
                  <a:gd name="connsiteY93" fmla="*/ 3217172 h 4743809"/>
                  <a:gd name="connsiteX94" fmla="*/ 421453 w 4206653"/>
                  <a:gd name="connsiteY94" fmla="*/ 3029328 h 4743809"/>
                  <a:gd name="connsiteX95" fmla="*/ 627193 w 4206653"/>
                  <a:gd name="connsiteY95" fmla="*/ 2926458 h 4743809"/>
                  <a:gd name="connsiteX96" fmla="*/ 854480 w 4206653"/>
                  <a:gd name="connsiteY96" fmla="*/ 2889178 h 4743809"/>
                  <a:gd name="connsiteX97" fmla="*/ 1149272 w 4206653"/>
                  <a:gd name="connsiteY97" fmla="*/ 2889676 h 4743809"/>
                  <a:gd name="connsiteX98" fmla="*/ 1531894 w 4206653"/>
                  <a:gd name="connsiteY98" fmla="*/ 2917507 h 4743809"/>
                  <a:gd name="connsiteX99" fmla="*/ 1860559 w 4206653"/>
                  <a:gd name="connsiteY99" fmla="*/ 2766431 h 4743809"/>
                  <a:gd name="connsiteX100" fmla="*/ 1701613 w 4206653"/>
                  <a:gd name="connsiteY100" fmla="*/ 2263518 h 4743809"/>
                  <a:gd name="connsiteX101" fmla="*/ 1690183 w 4206653"/>
                  <a:gd name="connsiteY101" fmla="*/ 1966338 h 4743809"/>
                  <a:gd name="connsiteX102" fmla="*/ 1381991 w 4206653"/>
                  <a:gd name="connsiteY102" fmla="*/ 1841604 h 4743809"/>
                  <a:gd name="connsiteX103" fmla="*/ 1095823 w 4206653"/>
                  <a:gd name="connsiteY103" fmla="*/ 1714878 h 4743809"/>
                  <a:gd name="connsiteX104" fmla="*/ 746507 w 4206653"/>
                  <a:gd name="connsiteY104" fmla="*/ 1626415 h 4743809"/>
                  <a:gd name="connsiteX105" fmla="*/ 352873 w 4206653"/>
                  <a:gd name="connsiteY105" fmla="*/ 1726308 h 4743809"/>
                  <a:gd name="connsiteX106" fmla="*/ 113171 w 4206653"/>
                  <a:gd name="connsiteY106" fmla="*/ 1763582 h 4743809"/>
                  <a:gd name="connsiteX107" fmla="*/ 9973 w 4206653"/>
                  <a:gd name="connsiteY107" fmla="*/ 1737738 h 4743809"/>
                  <a:gd name="connsiteX108" fmla="*/ 348516 w 4206653"/>
                  <a:gd name="connsiteY108" fmla="*/ 1643812 h 4743809"/>
                  <a:gd name="connsiteX109" fmla="*/ 653097 w 4206653"/>
                  <a:gd name="connsiteY109" fmla="*/ 1543920 h 4743809"/>
                  <a:gd name="connsiteX110" fmla="*/ 1072963 w 4206653"/>
                  <a:gd name="connsiteY110" fmla="*/ 1612008 h 4743809"/>
                  <a:gd name="connsiteX111" fmla="*/ 1244413 w 4206653"/>
                  <a:gd name="connsiteY111" fmla="*/ 1657728 h 4743809"/>
                  <a:gd name="connsiteX112" fmla="*/ 1205766 w 4206653"/>
                  <a:gd name="connsiteY112" fmla="*/ 1451988 h 4743809"/>
                  <a:gd name="connsiteX113" fmla="*/ 1046313 w 4206653"/>
                  <a:gd name="connsiteY113" fmla="*/ 815409 h 4743809"/>
                  <a:gd name="connsiteX114" fmla="*/ 1221553 w 4206653"/>
                  <a:gd name="connsiteY114" fmla="*/ 1211958 h 4743809"/>
                  <a:gd name="connsiteX0" fmla="*/ 1221553 w 4206653"/>
                  <a:gd name="connsiteY0" fmla="*/ 1211958 h 4743809"/>
                  <a:gd name="connsiteX1" fmla="*/ 1343911 w 4206653"/>
                  <a:gd name="connsiteY1" fmla="*/ 1559828 h 4743809"/>
                  <a:gd name="connsiteX2" fmla="*/ 1553023 w 4206653"/>
                  <a:gd name="connsiteY2" fmla="*/ 1657728 h 4743809"/>
                  <a:gd name="connsiteX3" fmla="*/ 1907353 w 4206653"/>
                  <a:gd name="connsiteY3" fmla="*/ 1680588 h 4743809"/>
                  <a:gd name="connsiteX4" fmla="*/ 2021653 w 4206653"/>
                  <a:gd name="connsiteY4" fmla="*/ 1543428 h 4743809"/>
                  <a:gd name="connsiteX5" fmla="*/ 2124523 w 4206653"/>
                  <a:gd name="connsiteY5" fmla="*/ 1291968 h 4743809"/>
                  <a:gd name="connsiteX6" fmla="*/ 2124523 w 4206653"/>
                  <a:gd name="connsiteY6" fmla="*/ 1120518 h 4743809"/>
                  <a:gd name="connsiteX7" fmla="*/ 2068029 w 4206653"/>
                  <a:gd name="connsiteY7" fmla="*/ 825325 h 4743809"/>
                  <a:gd name="connsiteX8" fmla="*/ 2078803 w 4206653"/>
                  <a:gd name="connsiteY8" fmla="*/ 777618 h 4743809"/>
                  <a:gd name="connsiteX9" fmla="*/ 2170243 w 4206653"/>
                  <a:gd name="connsiteY9" fmla="*/ 1086228 h 4743809"/>
                  <a:gd name="connsiteX10" fmla="*/ 2215963 w 4206653"/>
                  <a:gd name="connsiteY10" fmla="*/ 1269108 h 4743809"/>
                  <a:gd name="connsiteX11" fmla="*/ 2284543 w 4206653"/>
                  <a:gd name="connsiteY11" fmla="*/ 1303398 h 4743809"/>
                  <a:gd name="connsiteX12" fmla="*/ 2330263 w 4206653"/>
                  <a:gd name="connsiteY12" fmla="*/ 1166238 h 4743809"/>
                  <a:gd name="connsiteX13" fmla="*/ 2467423 w 4206653"/>
                  <a:gd name="connsiteY13" fmla="*/ 880488 h 4743809"/>
                  <a:gd name="connsiteX14" fmla="*/ 2558863 w 4206653"/>
                  <a:gd name="connsiteY14" fmla="*/ 640458 h 4743809"/>
                  <a:gd name="connsiteX15" fmla="*/ 2616013 w 4206653"/>
                  <a:gd name="connsiteY15" fmla="*/ 537588 h 4743809"/>
                  <a:gd name="connsiteX16" fmla="*/ 2558863 w 4206653"/>
                  <a:gd name="connsiteY16" fmla="*/ 789048 h 4743809"/>
                  <a:gd name="connsiteX17" fmla="*/ 2444563 w 4206653"/>
                  <a:gd name="connsiteY17" fmla="*/ 1097658 h 4743809"/>
                  <a:gd name="connsiteX18" fmla="*/ 2375983 w 4206653"/>
                  <a:gd name="connsiteY18" fmla="*/ 1406268 h 4743809"/>
                  <a:gd name="connsiteX19" fmla="*/ 2558863 w 4206653"/>
                  <a:gd name="connsiteY19" fmla="*/ 1577718 h 4743809"/>
                  <a:gd name="connsiteX20" fmla="*/ 2878903 w 4206653"/>
                  <a:gd name="connsiteY20" fmla="*/ 1657728 h 4743809"/>
                  <a:gd name="connsiteX21" fmla="*/ 3187513 w 4206653"/>
                  <a:gd name="connsiteY21" fmla="*/ 1657728 h 4743809"/>
                  <a:gd name="connsiteX22" fmla="*/ 3370393 w 4206653"/>
                  <a:gd name="connsiteY22" fmla="*/ 1566288 h 4743809"/>
                  <a:gd name="connsiteX23" fmla="*/ 3488066 w 4206653"/>
                  <a:gd name="connsiteY23" fmla="*/ 1246753 h 4743809"/>
                  <a:gd name="connsiteX24" fmla="*/ 3495138 w 4206653"/>
                  <a:gd name="connsiteY24" fmla="*/ 1115548 h 4743809"/>
                  <a:gd name="connsiteX25" fmla="*/ 3493650 w 4206653"/>
                  <a:gd name="connsiteY25" fmla="*/ 1063976 h 4743809"/>
                  <a:gd name="connsiteX26" fmla="*/ 3450403 w 4206653"/>
                  <a:gd name="connsiteY26" fmla="*/ 777618 h 4743809"/>
                  <a:gd name="connsiteX27" fmla="*/ 3119893 w 4206653"/>
                  <a:gd name="connsiteY27" fmla="*/ 321571 h 4743809"/>
                  <a:gd name="connsiteX28" fmla="*/ 3497351 w 4206653"/>
                  <a:gd name="connsiteY28" fmla="*/ 674883 h 4743809"/>
                  <a:gd name="connsiteX29" fmla="*/ 3759013 w 4206653"/>
                  <a:gd name="connsiteY29" fmla="*/ 571878 h 4743809"/>
                  <a:gd name="connsiteX30" fmla="*/ 3999043 w 4206653"/>
                  <a:gd name="connsiteY30" fmla="*/ 91818 h 4743809"/>
                  <a:gd name="connsiteX31" fmla="*/ 4033333 w 4206653"/>
                  <a:gd name="connsiteY31" fmla="*/ 11808 h 4743809"/>
                  <a:gd name="connsiteX32" fmla="*/ 3984569 w 4206653"/>
                  <a:gd name="connsiteY32" fmla="*/ 247366 h 4743809"/>
                  <a:gd name="connsiteX33" fmla="*/ 3812791 w 4206653"/>
                  <a:gd name="connsiteY33" fmla="*/ 647417 h 4743809"/>
                  <a:gd name="connsiteX34" fmla="*/ 3592906 w 4206653"/>
                  <a:gd name="connsiteY34" fmla="*/ 811408 h 4743809"/>
                  <a:gd name="connsiteX35" fmla="*/ 3604425 w 4206653"/>
                  <a:gd name="connsiteY35" fmla="*/ 999253 h 4743809"/>
                  <a:gd name="connsiteX36" fmla="*/ 3872985 w 4206653"/>
                  <a:gd name="connsiteY36" fmla="*/ 881976 h 4743809"/>
                  <a:gd name="connsiteX37" fmla="*/ 4200754 w 4206653"/>
                  <a:gd name="connsiteY37" fmla="*/ 774136 h 4743809"/>
                  <a:gd name="connsiteX38" fmla="*/ 4064251 w 4206653"/>
                  <a:gd name="connsiteY38" fmla="*/ 847195 h 4743809"/>
                  <a:gd name="connsiteX39" fmla="*/ 3818880 w 4206653"/>
                  <a:gd name="connsiteY39" fmla="*/ 991305 h 4743809"/>
                  <a:gd name="connsiteX40" fmla="*/ 3658531 w 4206653"/>
                  <a:gd name="connsiteY40" fmla="*/ 1093178 h 4743809"/>
                  <a:gd name="connsiteX41" fmla="*/ 3622838 w 4206653"/>
                  <a:gd name="connsiteY41" fmla="*/ 1221401 h 4743809"/>
                  <a:gd name="connsiteX42" fmla="*/ 3577446 w 4206653"/>
                  <a:gd name="connsiteY42" fmla="*/ 1500691 h 4743809"/>
                  <a:gd name="connsiteX43" fmla="*/ 3461833 w 4206653"/>
                  <a:gd name="connsiteY43" fmla="*/ 1726308 h 4743809"/>
                  <a:gd name="connsiteX44" fmla="*/ 3278953 w 4206653"/>
                  <a:gd name="connsiteY44" fmla="*/ 2034918 h 4743809"/>
                  <a:gd name="connsiteX45" fmla="*/ 3233233 w 4206653"/>
                  <a:gd name="connsiteY45" fmla="*/ 2309238 h 4743809"/>
                  <a:gd name="connsiteX46" fmla="*/ 3404683 w 4206653"/>
                  <a:gd name="connsiteY46" fmla="*/ 2457828 h 4743809"/>
                  <a:gd name="connsiteX47" fmla="*/ 3759013 w 4206653"/>
                  <a:gd name="connsiteY47" fmla="*/ 2663568 h 4743809"/>
                  <a:gd name="connsiteX48" fmla="*/ 4079053 w 4206653"/>
                  <a:gd name="connsiteY48" fmla="*/ 2777868 h 4743809"/>
                  <a:gd name="connsiteX49" fmla="*/ 4079053 w 4206653"/>
                  <a:gd name="connsiteY49" fmla="*/ 2880738 h 4743809"/>
                  <a:gd name="connsiteX50" fmla="*/ 3770443 w 4206653"/>
                  <a:gd name="connsiteY50" fmla="*/ 2869308 h 4743809"/>
                  <a:gd name="connsiteX51" fmla="*/ 3404683 w 4206653"/>
                  <a:gd name="connsiteY51" fmla="*/ 2732148 h 4743809"/>
                  <a:gd name="connsiteX52" fmla="*/ 3084643 w 4206653"/>
                  <a:gd name="connsiteY52" fmla="*/ 2663568 h 4743809"/>
                  <a:gd name="connsiteX53" fmla="*/ 2995919 w 4206653"/>
                  <a:gd name="connsiteY53" fmla="*/ 2782832 h 4743809"/>
                  <a:gd name="connsiteX54" fmla="*/ 2832855 w 4206653"/>
                  <a:gd name="connsiteY54" fmla="*/ 2930924 h 4743809"/>
                  <a:gd name="connsiteX55" fmla="*/ 2820111 w 4206653"/>
                  <a:gd name="connsiteY55" fmla="*/ 3026344 h 4743809"/>
                  <a:gd name="connsiteX56" fmla="*/ 2959241 w 4206653"/>
                  <a:gd name="connsiteY56" fmla="*/ 3167976 h 4743809"/>
                  <a:gd name="connsiteX57" fmla="*/ 3176083 w 4206653"/>
                  <a:gd name="connsiteY57" fmla="*/ 3269358 h 4743809"/>
                  <a:gd name="connsiteX58" fmla="*/ 3388239 w 4206653"/>
                  <a:gd name="connsiteY58" fmla="*/ 3442290 h 4743809"/>
                  <a:gd name="connsiteX59" fmla="*/ 3212014 w 4206653"/>
                  <a:gd name="connsiteY59" fmla="*/ 3363782 h 4743809"/>
                  <a:gd name="connsiteX60" fmla="*/ 3004633 w 4206653"/>
                  <a:gd name="connsiteY60" fmla="*/ 3276814 h 4743809"/>
                  <a:gd name="connsiteX61" fmla="*/ 2771676 w 4206653"/>
                  <a:gd name="connsiteY61" fmla="*/ 3166987 h 4743809"/>
                  <a:gd name="connsiteX62" fmla="*/ 2638873 w 4206653"/>
                  <a:gd name="connsiteY62" fmla="*/ 3097908 h 4743809"/>
                  <a:gd name="connsiteX63" fmla="*/ 2570293 w 4206653"/>
                  <a:gd name="connsiteY63" fmla="*/ 3109338 h 4743809"/>
                  <a:gd name="connsiteX64" fmla="*/ 2525557 w 4206653"/>
                  <a:gd name="connsiteY64" fmla="*/ 3326508 h 4743809"/>
                  <a:gd name="connsiteX65" fmla="*/ 2584349 w 4206653"/>
                  <a:gd name="connsiteY65" fmla="*/ 3577470 h 4743809"/>
                  <a:gd name="connsiteX66" fmla="*/ 2663703 w 4206653"/>
                  <a:gd name="connsiteY66" fmla="*/ 3996904 h 4743809"/>
                  <a:gd name="connsiteX67" fmla="*/ 2633113 w 4206653"/>
                  <a:gd name="connsiteY67" fmla="*/ 4192703 h 4743809"/>
                  <a:gd name="connsiteX68" fmla="*/ 2539703 w 4206653"/>
                  <a:gd name="connsiteY68" fmla="*/ 4455574 h 4743809"/>
                  <a:gd name="connsiteX69" fmla="*/ 2595212 w 4206653"/>
                  <a:gd name="connsiteY69" fmla="*/ 3945217 h 4743809"/>
                  <a:gd name="connsiteX70" fmla="*/ 2481240 w 4206653"/>
                  <a:gd name="connsiteY70" fmla="*/ 3566538 h 4743809"/>
                  <a:gd name="connsiteX71" fmla="*/ 2307403 w 4206653"/>
                  <a:gd name="connsiteY71" fmla="*/ 3166488 h 4743809"/>
                  <a:gd name="connsiteX72" fmla="*/ 2261683 w 4206653"/>
                  <a:gd name="connsiteY72" fmla="*/ 3063618 h 4743809"/>
                  <a:gd name="connsiteX73" fmla="*/ 2078803 w 4206653"/>
                  <a:gd name="connsiteY73" fmla="*/ 2949318 h 4743809"/>
                  <a:gd name="connsiteX74" fmla="*/ 1824299 w 4206653"/>
                  <a:gd name="connsiteY74" fmla="*/ 3002494 h 4743809"/>
                  <a:gd name="connsiteX75" fmla="*/ 1412162 w 4206653"/>
                  <a:gd name="connsiteY75" fmla="*/ 3235573 h 4743809"/>
                  <a:gd name="connsiteX76" fmla="*/ 1381573 w 4206653"/>
                  <a:gd name="connsiteY76" fmla="*/ 3680838 h 4743809"/>
                  <a:gd name="connsiteX77" fmla="*/ 1340867 w 4206653"/>
                  <a:gd name="connsiteY77" fmla="*/ 3980504 h 4743809"/>
                  <a:gd name="connsiteX78" fmla="*/ 1197619 w 4206653"/>
                  <a:gd name="connsiteY78" fmla="*/ 4738831 h 4743809"/>
                  <a:gd name="connsiteX79" fmla="*/ 1198693 w 4206653"/>
                  <a:gd name="connsiteY79" fmla="*/ 4298058 h 4743809"/>
                  <a:gd name="connsiteX80" fmla="*/ 1242772 w 4206653"/>
                  <a:gd name="connsiteY80" fmla="*/ 4080888 h 4743809"/>
                  <a:gd name="connsiteX81" fmla="*/ 1198693 w 4206653"/>
                  <a:gd name="connsiteY81" fmla="*/ 3909438 h 4743809"/>
                  <a:gd name="connsiteX82" fmla="*/ 970093 w 4206653"/>
                  <a:gd name="connsiteY82" fmla="*/ 3989448 h 4743809"/>
                  <a:gd name="connsiteX83" fmla="*/ 766328 w 4206653"/>
                  <a:gd name="connsiteY83" fmla="*/ 4145406 h 4743809"/>
                  <a:gd name="connsiteX84" fmla="*/ 555808 w 4206653"/>
                  <a:gd name="connsiteY84" fmla="*/ 4355688 h 4743809"/>
                  <a:gd name="connsiteX85" fmla="*/ 785900 w 4206653"/>
                  <a:gd name="connsiteY85" fmla="*/ 4017771 h 4743809"/>
                  <a:gd name="connsiteX86" fmla="*/ 1130113 w 4206653"/>
                  <a:gd name="connsiteY86" fmla="*/ 3817500 h 4743809"/>
                  <a:gd name="connsiteX87" fmla="*/ 1278703 w 4206653"/>
                  <a:gd name="connsiteY87" fmla="*/ 3726558 h 4743809"/>
                  <a:gd name="connsiteX88" fmla="*/ 1269661 w 4206653"/>
                  <a:gd name="connsiteY88" fmla="*/ 3390117 h 4743809"/>
                  <a:gd name="connsiteX89" fmla="*/ 1309620 w 4206653"/>
                  <a:gd name="connsiteY89" fmla="*/ 3169963 h 4743809"/>
                  <a:gd name="connsiteX90" fmla="*/ 1393003 w 4206653"/>
                  <a:gd name="connsiteY90" fmla="*/ 3052188 h 4743809"/>
                  <a:gd name="connsiteX91" fmla="*/ 1080693 w 4206653"/>
                  <a:gd name="connsiteY91" fmla="*/ 2984604 h 4743809"/>
                  <a:gd name="connsiteX92" fmla="*/ 663453 w 4206653"/>
                  <a:gd name="connsiteY92" fmla="*/ 3023360 h 4743809"/>
                  <a:gd name="connsiteX93" fmla="*/ 235111 w 4206653"/>
                  <a:gd name="connsiteY93" fmla="*/ 3217172 h 4743809"/>
                  <a:gd name="connsiteX94" fmla="*/ 421453 w 4206653"/>
                  <a:gd name="connsiteY94" fmla="*/ 3029328 h 4743809"/>
                  <a:gd name="connsiteX95" fmla="*/ 627193 w 4206653"/>
                  <a:gd name="connsiteY95" fmla="*/ 2926458 h 4743809"/>
                  <a:gd name="connsiteX96" fmla="*/ 854480 w 4206653"/>
                  <a:gd name="connsiteY96" fmla="*/ 2889178 h 4743809"/>
                  <a:gd name="connsiteX97" fmla="*/ 1149272 w 4206653"/>
                  <a:gd name="connsiteY97" fmla="*/ 2889676 h 4743809"/>
                  <a:gd name="connsiteX98" fmla="*/ 1531894 w 4206653"/>
                  <a:gd name="connsiteY98" fmla="*/ 2917507 h 4743809"/>
                  <a:gd name="connsiteX99" fmla="*/ 1860559 w 4206653"/>
                  <a:gd name="connsiteY99" fmla="*/ 2766431 h 4743809"/>
                  <a:gd name="connsiteX100" fmla="*/ 1701613 w 4206653"/>
                  <a:gd name="connsiteY100" fmla="*/ 2263518 h 4743809"/>
                  <a:gd name="connsiteX101" fmla="*/ 1690183 w 4206653"/>
                  <a:gd name="connsiteY101" fmla="*/ 1966338 h 4743809"/>
                  <a:gd name="connsiteX102" fmla="*/ 1381991 w 4206653"/>
                  <a:gd name="connsiteY102" fmla="*/ 1841604 h 4743809"/>
                  <a:gd name="connsiteX103" fmla="*/ 1095823 w 4206653"/>
                  <a:gd name="connsiteY103" fmla="*/ 1714878 h 4743809"/>
                  <a:gd name="connsiteX104" fmla="*/ 746507 w 4206653"/>
                  <a:gd name="connsiteY104" fmla="*/ 1626415 h 4743809"/>
                  <a:gd name="connsiteX105" fmla="*/ 352873 w 4206653"/>
                  <a:gd name="connsiteY105" fmla="*/ 1726308 h 4743809"/>
                  <a:gd name="connsiteX106" fmla="*/ 113171 w 4206653"/>
                  <a:gd name="connsiteY106" fmla="*/ 1763582 h 4743809"/>
                  <a:gd name="connsiteX107" fmla="*/ 9973 w 4206653"/>
                  <a:gd name="connsiteY107" fmla="*/ 1737738 h 4743809"/>
                  <a:gd name="connsiteX108" fmla="*/ 348516 w 4206653"/>
                  <a:gd name="connsiteY108" fmla="*/ 1643812 h 4743809"/>
                  <a:gd name="connsiteX109" fmla="*/ 653097 w 4206653"/>
                  <a:gd name="connsiteY109" fmla="*/ 1543920 h 4743809"/>
                  <a:gd name="connsiteX110" fmla="*/ 1072963 w 4206653"/>
                  <a:gd name="connsiteY110" fmla="*/ 1612008 h 4743809"/>
                  <a:gd name="connsiteX111" fmla="*/ 1244413 w 4206653"/>
                  <a:gd name="connsiteY111" fmla="*/ 1657728 h 4743809"/>
                  <a:gd name="connsiteX112" fmla="*/ 1205766 w 4206653"/>
                  <a:gd name="connsiteY112" fmla="*/ 1451988 h 4743809"/>
                  <a:gd name="connsiteX113" fmla="*/ 1046313 w 4206653"/>
                  <a:gd name="connsiteY113" fmla="*/ 815409 h 4743809"/>
                  <a:gd name="connsiteX114" fmla="*/ 1221553 w 4206653"/>
                  <a:gd name="connsiteY114" fmla="*/ 1211958 h 4743809"/>
                  <a:gd name="connsiteX0" fmla="*/ 1221553 w 4206653"/>
                  <a:gd name="connsiteY0" fmla="*/ 1211958 h 4745608"/>
                  <a:gd name="connsiteX1" fmla="*/ 1343911 w 4206653"/>
                  <a:gd name="connsiteY1" fmla="*/ 1559828 h 4745608"/>
                  <a:gd name="connsiteX2" fmla="*/ 1553023 w 4206653"/>
                  <a:gd name="connsiteY2" fmla="*/ 1657728 h 4745608"/>
                  <a:gd name="connsiteX3" fmla="*/ 1907353 w 4206653"/>
                  <a:gd name="connsiteY3" fmla="*/ 1680588 h 4745608"/>
                  <a:gd name="connsiteX4" fmla="*/ 2021653 w 4206653"/>
                  <a:gd name="connsiteY4" fmla="*/ 1543428 h 4745608"/>
                  <a:gd name="connsiteX5" fmla="*/ 2124523 w 4206653"/>
                  <a:gd name="connsiteY5" fmla="*/ 1291968 h 4745608"/>
                  <a:gd name="connsiteX6" fmla="*/ 2124523 w 4206653"/>
                  <a:gd name="connsiteY6" fmla="*/ 1120518 h 4745608"/>
                  <a:gd name="connsiteX7" fmla="*/ 2068029 w 4206653"/>
                  <a:gd name="connsiteY7" fmla="*/ 825325 h 4745608"/>
                  <a:gd name="connsiteX8" fmla="*/ 2078803 w 4206653"/>
                  <a:gd name="connsiteY8" fmla="*/ 777618 h 4745608"/>
                  <a:gd name="connsiteX9" fmla="*/ 2170243 w 4206653"/>
                  <a:gd name="connsiteY9" fmla="*/ 1086228 h 4745608"/>
                  <a:gd name="connsiteX10" fmla="*/ 2215963 w 4206653"/>
                  <a:gd name="connsiteY10" fmla="*/ 1269108 h 4745608"/>
                  <a:gd name="connsiteX11" fmla="*/ 2284543 w 4206653"/>
                  <a:gd name="connsiteY11" fmla="*/ 1303398 h 4745608"/>
                  <a:gd name="connsiteX12" fmla="*/ 2330263 w 4206653"/>
                  <a:gd name="connsiteY12" fmla="*/ 1166238 h 4745608"/>
                  <a:gd name="connsiteX13" fmla="*/ 2467423 w 4206653"/>
                  <a:gd name="connsiteY13" fmla="*/ 880488 h 4745608"/>
                  <a:gd name="connsiteX14" fmla="*/ 2558863 w 4206653"/>
                  <a:gd name="connsiteY14" fmla="*/ 640458 h 4745608"/>
                  <a:gd name="connsiteX15" fmla="*/ 2616013 w 4206653"/>
                  <a:gd name="connsiteY15" fmla="*/ 537588 h 4745608"/>
                  <a:gd name="connsiteX16" fmla="*/ 2558863 w 4206653"/>
                  <a:gd name="connsiteY16" fmla="*/ 789048 h 4745608"/>
                  <a:gd name="connsiteX17" fmla="*/ 2444563 w 4206653"/>
                  <a:gd name="connsiteY17" fmla="*/ 1097658 h 4745608"/>
                  <a:gd name="connsiteX18" fmla="*/ 2375983 w 4206653"/>
                  <a:gd name="connsiteY18" fmla="*/ 1406268 h 4745608"/>
                  <a:gd name="connsiteX19" fmla="*/ 2558863 w 4206653"/>
                  <a:gd name="connsiteY19" fmla="*/ 1577718 h 4745608"/>
                  <a:gd name="connsiteX20" fmla="*/ 2878903 w 4206653"/>
                  <a:gd name="connsiteY20" fmla="*/ 1657728 h 4745608"/>
                  <a:gd name="connsiteX21" fmla="*/ 3187513 w 4206653"/>
                  <a:gd name="connsiteY21" fmla="*/ 1657728 h 4745608"/>
                  <a:gd name="connsiteX22" fmla="*/ 3370393 w 4206653"/>
                  <a:gd name="connsiteY22" fmla="*/ 1566288 h 4745608"/>
                  <a:gd name="connsiteX23" fmla="*/ 3488066 w 4206653"/>
                  <a:gd name="connsiteY23" fmla="*/ 1246753 h 4745608"/>
                  <a:gd name="connsiteX24" fmla="*/ 3495138 w 4206653"/>
                  <a:gd name="connsiteY24" fmla="*/ 1115548 h 4745608"/>
                  <a:gd name="connsiteX25" fmla="*/ 3493650 w 4206653"/>
                  <a:gd name="connsiteY25" fmla="*/ 1063976 h 4745608"/>
                  <a:gd name="connsiteX26" fmla="*/ 3450403 w 4206653"/>
                  <a:gd name="connsiteY26" fmla="*/ 777618 h 4745608"/>
                  <a:gd name="connsiteX27" fmla="*/ 3119893 w 4206653"/>
                  <a:gd name="connsiteY27" fmla="*/ 321571 h 4745608"/>
                  <a:gd name="connsiteX28" fmla="*/ 3497351 w 4206653"/>
                  <a:gd name="connsiteY28" fmla="*/ 674883 h 4745608"/>
                  <a:gd name="connsiteX29" fmla="*/ 3759013 w 4206653"/>
                  <a:gd name="connsiteY29" fmla="*/ 571878 h 4745608"/>
                  <a:gd name="connsiteX30" fmla="*/ 3999043 w 4206653"/>
                  <a:gd name="connsiteY30" fmla="*/ 91818 h 4745608"/>
                  <a:gd name="connsiteX31" fmla="*/ 4033333 w 4206653"/>
                  <a:gd name="connsiteY31" fmla="*/ 11808 h 4745608"/>
                  <a:gd name="connsiteX32" fmla="*/ 3984569 w 4206653"/>
                  <a:gd name="connsiteY32" fmla="*/ 247366 h 4745608"/>
                  <a:gd name="connsiteX33" fmla="*/ 3812791 w 4206653"/>
                  <a:gd name="connsiteY33" fmla="*/ 647417 h 4745608"/>
                  <a:gd name="connsiteX34" fmla="*/ 3592906 w 4206653"/>
                  <a:gd name="connsiteY34" fmla="*/ 811408 h 4745608"/>
                  <a:gd name="connsiteX35" fmla="*/ 3604425 w 4206653"/>
                  <a:gd name="connsiteY35" fmla="*/ 999253 h 4745608"/>
                  <a:gd name="connsiteX36" fmla="*/ 3872985 w 4206653"/>
                  <a:gd name="connsiteY36" fmla="*/ 881976 h 4745608"/>
                  <a:gd name="connsiteX37" fmla="*/ 4200754 w 4206653"/>
                  <a:gd name="connsiteY37" fmla="*/ 774136 h 4745608"/>
                  <a:gd name="connsiteX38" fmla="*/ 4064251 w 4206653"/>
                  <a:gd name="connsiteY38" fmla="*/ 847195 h 4745608"/>
                  <a:gd name="connsiteX39" fmla="*/ 3818880 w 4206653"/>
                  <a:gd name="connsiteY39" fmla="*/ 991305 h 4745608"/>
                  <a:gd name="connsiteX40" fmla="*/ 3658531 w 4206653"/>
                  <a:gd name="connsiteY40" fmla="*/ 1093178 h 4745608"/>
                  <a:gd name="connsiteX41" fmla="*/ 3622838 w 4206653"/>
                  <a:gd name="connsiteY41" fmla="*/ 1221401 h 4745608"/>
                  <a:gd name="connsiteX42" fmla="*/ 3577446 w 4206653"/>
                  <a:gd name="connsiteY42" fmla="*/ 1500691 h 4745608"/>
                  <a:gd name="connsiteX43" fmla="*/ 3461833 w 4206653"/>
                  <a:gd name="connsiteY43" fmla="*/ 1726308 h 4745608"/>
                  <a:gd name="connsiteX44" fmla="*/ 3278953 w 4206653"/>
                  <a:gd name="connsiteY44" fmla="*/ 2034918 h 4745608"/>
                  <a:gd name="connsiteX45" fmla="*/ 3233233 w 4206653"/>
                  <a:gd name="connsiteY45" fmla="*/ 2309238 h 4745608"/>
                  <a:gd name="connsiteX46" fmla="*/ 3404683 w 4206653"/>
                  <a:gd name="connsiteY46" fmla="*/ 2457828 h 4745608"/>
                  <a:gd name="connsiteX47" fmla="*/ 3759013 w 4206653"/>
                  <a:gd name="connsiteY47" fmla="*/ 2663568 h 4745608"/>
                  <a:gd name="connsiteX48" fmla="*/ 4079053 w 4206653"/>
                  <a:gd name="connsiteY48" fmla="*/ 2777868 h 4745608"/>
                  <a:gd name="connsiteX49" fmla="*/ 4079053 w 4206653"/>
                  <a:gd name="connsiteY49" fmla="*/ 2880738 h 4745608"/>
                  <a:gd name="connsiteX50" fmla="*/ 3770443 w 4206653"/>
                  <a:gd name="connsiteY50" fmla="*/ 2869308 h 4745608"/>
                  <a:gd name="connsiteX51" fmla="*/ 3404683 w 4206653"/>
                  <a:gd name="connsiteY51" fmla="*/ 2732148 h 4745608"/>
                  <a:gd name="connsiteX52" fmla="*/ 3084643 w 4206653"/>
                  <a:gd name="connsiteY52" fmla="*/ 2663568 h 4745608"/>
                  <a:gd name="connsiteX53" fmla="*/ 2995919 w 4206653"/>
                  <a:gd name="connsiteY53" fmla="*/ 2782832 h 4745608"/>
                  <a:gd name="connsiteX54" fmla="*/ 2832855 w 4206653"/>
                  <a:gd name="connsiteY54" fmla="*/ 2930924 h 4745608"/>
                  <a:gd name="connsiteX55" fmla="*/ 2820111 w 4206653"/>
                  <a:gd name="connsiteY55" fmla="*/ 3026344 h 4745608"/>
                  <a:gd name="connsiteX56" fmla="*/ 2959241 w 4206653"/>
                  <a:gd name="connsiteY56" fmla="*/ 3167976 h 4745608"/>
                  <a:gd name="connsiteX57" fmla="*/ 3176083 w 4206653"/>
                  <a:gd name="connsiteY57" fmla="*/ 3269358 h 4745608"/>
                  <a:gd name="connsiteX58" fmla="*/ 3388239 w 4206653"/>
                  <a:gd name="connsiteY58" fmla="*/ 3442290 h 4745608"/>
                  <a:gd name="connsiteX59" fmla="*/ 3212014 w 4206653"/>
                  <a:gd name="connsiteY59" fmla="*/ 3363782 h 4745608"/>
                  <a:gd name="connsiteX60" fmla="*/ 3004633 w 4206653"/>
                  <a:gd name="connsiteY60" fmla="*/ 3276814 h 4745608"/>
                  <a:gd name="connsiteX61" fmla="*/ 2771676 w 4206653"/>
                  <a:gd name="connsiteY61" fmla="*/ 3166987 h 4745608"/>
                  <a:gd name="connsiteX62" fmla="*/ 2638873 w 4206653"/>
                  <a:gd name="connsiteY62" fmla="*/ 3097908 h 4745608"/>
                  <a:gd name="connsiteX63" fmla="*/ 2570293 w 4206653"/>
                  <a:gd name="connsiteY63" fmla="*/ 3109338 h 4745608"/>
                  <a:gd name="connsiteX64" fmla="*/ 2525557 w 4206653"/>
                  <a:gd name="connsiteY64" fmla="*/ 3326508 h 4745608"/>
                  <a:gd name="connsiteX65" fmla="*/ 2584349 w 4206653"/>
                  <a:gd name="connsiteY65" fmla="*/ 3577470 h 4745608"/>
                  <a:gd name="connsiteX66" fmla="*/ 2663703 w 4206653"/>
                  <a:gd name="connsiteY66" fmla="*/ 3996904 h 4745608"/>
                  <a:gd name="connsiteX67" fmla="*/ 2633113 w 4206653"/>
                  <a:gd name="connsiteY67" fmla="*/ 4192703 h 4745608"/>
                  <a:gd name="connsiteX68" fmla="*/ 2539703 w 4206653"/>
                  <a:gd name="connsiteY68" fmla="*/ 4455574 h 4745608"/>
                  <a:gd name="connsiteX69" fmla="*/ 2595212 w 4206653"/>
                  <a:gd name="connsiteY69" fmla="*/ 3945217 h 4745608"/>
                  <a:gd name="connsiteX70" fmla="*/ 2481240 w 4206653"/>
                  <a:gd name="connsiteY70" fmla="*/ 3566538 h 4745608"/>
                  <a:gd name="connsiteX71" fmla="*/ 2307403 w 4206653"/>
                  <a:gd name="connsiteY71" fmla="*/ 3166488 h 4745608"/>
                  <a:gd name="connsiteX72" fmla="*/ 2261683 w 4206653"/>
                  <a:gd name="connsiteY72" fmla="*/ 3063618 h 4745608"/>
                  <a:gd name="connsiteX73" fmla="*/ 2078803 w 4206653"/>
                  <a:gd name="connsiteY73" fmla="*/ 2949318 h 4745608"/>
                  <a:gd name="connsiteX74" fmla="*/ 1824299 w 4206653"/>
                  <a:gd name="connsiteY74" fmla="*/ 3002494 h 4745608"/>
                  <a:gd name="connsiteX75" fmla="*/ 1412162 w 4206653"/>
                  <a:gd name="connsiteY75" fmla="*/ 3235573 h 4745608"/>
                  <a:gd name="connsiteX76" fmla="*/ 1381573 w 4206653"/>
                  <a:gd name="connsiteY76" fmla="*/ 3680838 h 4745608"/>
                  <a:gd name="connsiteX77" fmla="*/ 1340867 w 4206653"/>
                  <a:gd name="connsiteY77" fmla="*/ 3980504 h 4745608"/>
                  <a:gd name="connsiteX78" fmla="*/ 1197619 w 4206653"/>
                  <a:gd name="connsiteY78" fmla="*/ 4738831 h 4745608"/>
                  <a:gd name="connsiteX79" fmla="*/ 1220896 w 4206653"/>
                  <a:gd name="connsiteY79" fmla="*/ 4338309 h 4745608"/>
                  <a:gd name="connsiteX80" fmla="*/ 1242772 w 4206653"/>
                  <a:gd name="connsiteY80" fmla="*/ 4080888 h 4745608"/>
                  <a:gd name="connsiteX81" fmla="*/ 1198693 w 4206653"/>
                  <a:gd name="connsiteY81" fmla="*/ 3909438 h 4745608"/>
                  <a:gd name="connsiteX82" fmla="*/ 970093 w 4206653"/>
                  <a:gd name="connsiteY82" fmla="*/ 3989448 h 4745608"/>
                  <a:gd name="connsiteX83" fmla="*/ 766328 w 4206653"/>
                  <a:gd name="connsiteY83" fmla="*/ 4145406 h 4745608"/>
                  <a:gd name="connsiteX84" fmla="*/ 555808 w 4206653"/>
                  <a:gd name="connsiteY84" fmla="*/ 4355688 h 4745608"/>
                  <a:gd name="connsiteX85" fmla="*/ 785900 w 4206653"/>
                  <a:gd name="connsiteY85" fmla="*/ 4017771 h 4745608"/>
                  <a:gd name="connsiteX86" fmla="*/ 1130113 w 4206653"/>
                  <a:gd name="connsiteY86" fmla="*/ 3817500 h 4745608"/>
                  <a:gd name="connsiteX87" fmla="*/ 1278703 w 4206653"/>
                  <a:gd name="connsiteY87" fmla="*/ 3726558 h 4745608"/>
                  <a:gd name="connsiteX88" fmla="*/ 1269661 w 4206653"/>
                  <a:gd name="connsiteY88" fmla="*/ 3390117 h 4745608"/>
                  <a:gd name="connsiteX89" fmla="*/ 1309620 w 4206653"/>
                  <a:gd name="connsiteY89" fmla="*/ 3169963 h 4745608"/>
                  <a:gd name="connsiteX90" fmla="*/ 1393003 w 4206653"/>
                  <a:gd name="connsiteY90" fmla="*/ 3052188 h 4745608"/>
                  <a:gd name="connsiteX91" fmla="*/ 1080693 w 4206653"/>
                  <a:gd name="connsiteY91" fmla="*/ 2984604 h 4745608"/>
                  <a:gd name="connsiteX92" fmla="*/ 663453 w 4206653"/>
                  <a:gd name="connsiteY92" fmla="*/ 3023360 h 4745608"/>
                  <a:gd name="connsiteX93" fmla="*/ 235111 w 4206653"/>
                  <a:gd name="connsiteY93" fmla="*/ 3217172 h 4745608"/>
                  <a:gd name="connsiteX94" fmla="*/ 421453 w 4206653"/>
                  <a:gd name="connsiteY94" fmla="*/ 3029328 h 4745608"/>
                  <a:gd name="connsiteX95" fmla="*/ 627193 w 4206653"/>
                  <a:gd name="connsiteY95" fmla="*/ 2926458 h 4745608"/>
                  <a:gd name="connsiteX96" fmla="*/ 854480 w 4206653"/>
                  <a:gd name="connsiteY96" fmla="*/ 2889178 h 4745608"/>
                  <a:gd name="connsiteX97" fmla="*/ 1149272 w 4206653"/>
                  <a:gd name="connsiteY97" fmla="*/ 2889676 h 4745608"/>
                  <a:gd name="connsiteX98" fmla="*/ 1531894 w 4206653"/>
                  <a:gd name="connsiteY98" fmla="*/ 2917507 h 4745608"/>
                  <a:gd name="connsiteX99" fmla="*/ 1860559 w 4206653"/>
                  <a:gd name="connsiteY99" fmla="*/ 2766431 h 4745608"/>
                  <a:gd name="connsiteX100" fmla="*/ 1701613 w 4206653"/>
                  <a:gd name="connsiteY100" fmla="*/ 2263518 h 4745608"/>
                  <a:gd name="connsiteX101" fmla="*/ 1690183 w 4206653"/>
                  <a:gd name="connsiteY101" fmla="*/ 1966338 h 4745608"/>
                  <a:gd name="connsiteX102" fmla="*/ 1381991 w 4206653"/>
                  <a:gd name="connsiteY102" fmla="*/ 1841604 h 4745608"/>
                  <a:gd name="connsiteX103" fmla="*/ 1095823 w 4206653"/>
                  <a:gd name="connsiteY103" fmla="*/ 1714878 h 4745608"/>
                  <a:gd name="connsiteX104" fmla="*/ 746507 w 4206653"/>
                  <a:gd name="connsiteY104" fmla="*/ 1626415 h 4745608"/>
                  <a:gd name="connsiteX105" fmla="*/ 352873 w 4206653"/>
                  <a:gd name="connsiteY105" fmla="*/ 1726308 h 4745608"/>
                  <a:gd name="connsiteX106" fmla="*/ 113171 w 4206653"/>
                  <a:gd name="connsiteY106" fmla="*/ 1763582 h 4745608"/>
                  <a:gd name="connsiteX107" fmla="*/ 9973 w 4206653"/>
                  <a:gd name="connsiteY107" fmla="*/ 1737738 h 4745608"/>
                  <a:gd name="connsiteX108" fmla="*/ 348516 w 4206653"/>
                  <a:gd name="connsiteY108" fmla="*/ 1643812 h 4745608"/>
                  <a:gd name="connsiteX109" fmla="*/ 653097 w 4206653"/>
                  <a:gd name="connsiteY109" fmla="*/ 1543920 h 4745608"/>
                  <a:gd name="connsiteX110" fmla="*/ 1072963 w 4206653"/>
                  <a:gd name="connsiteY110" fmla="*/ 1612008 h 4745608"/>
                  <a:gd name="connsiteX111" fmla="*/ 1244413 w 4206653"/>
                  <a:gd name="connsiteY111" fmla="*/ 1657728 h 4745608"/>
                  <a:gd name="connsiteX112" fmla="*/ 1205766 w 4206653"/>
                  <a:gd name="connsiteY112" fmla="*/ 1451988 h 4745608"/>
                  <a:gd name="connsiteX113" fmla="*/ 1046313 w 4206653"/>
                  <a:gd name="connsiteY113" fmla="*/ 815409 h 4745608"/>
                  <a:gd name="connsiteX114" fmla="*/ 1221553 w 4206653"/>
                  <a:gd name="connsiteY114" fmla="*/ 1211958 h 4745608"/>
                  <a:gd name="connsiteX0" fmla="*/ 1221553 w 4206653"/>
                  <a:gd name="connsiteY0" fmla="*/ 1211958 h 4745608"/>
                  <a:gd name="connsiteX1" fmla="*/ 1343911 w 4206653"/>
                  <a:gd name="connsiteY1" fmla="*/ 1559828 h 4745608"/>
                  <a:gd name="connsiteX2" fmla="*/ 1553023 w 4206653"/>
                  <a:gd name="connsiteY2" fmla="*/ 1657728 h 4745608"/>
                  <a:gd name="connsiteX3" fmla="*/ 1907353 w 4206653"/>
                  <a:gd name="connsiteY3" fmla="*/ 1680588 h 4745608"/>
                  <a:gd name="connsiteX4" fmla="*/ 2021653 w 4206653"/>
                  <a:gd name="connsiteY4" fmla="*/ 1543428 h 4745608"/>
                  <a:gd name="connsiteX5" fmla="*/ 2124523 w 4206653"/>
                  <a:gd name="connsiteY5" fmla="*/ 1291968 h 4745608"/>
                  <a:gd name="connsiteX6" fmla="*/ 2124523 w 4206653"/>
                  <a:gd name="connsiteY6" fmla="*/ 1120518 h 4745608"/>
                  <a:gd name="connsiteX7" fmla="*/ 2068029 w 4206653"/>
                  <a:gd name="connsiteY7" fmla="*/ 825325 h 4745608"/>
                  <a:gd name="connsiteX8" fmla="*/ 2078803 w 4206653"/>
                  <a:gd name="connsiteY8" fmla="*/ 777618 h 4745608"/>
                  <a:gd name="connsiteX9" fmla="*/ 2170243 w 4206653"/>
                  <a:gd name="connsiteY9" fmla="*/ 1086228 h 4745608"/>
                  <a:gd name="connsiteX10" fmla="*/ 2215963 w 4206653"/>
                  <a:gd name="connsiteY10" fmla="*/ 1269108 h 4745608"/>
                  <a:gd name="connsiteX11" fmla="*/ 2284543 w 4206653"/>
                  <a:gd name="connsiteY11" fmla="*/ 1303398 h 4745608"/>
                  <a:gd name="connsiteX12" fmla="*/ 2330263 w 4206653"/>
                  <a:gd name="connsiteY12" fmla="*/ 1166238 h 4745608"/>
                  <a:gd name="connsiteX13" fmla="*/ 2467423 w 4206653"/>
                  <a:gd name="connsiteY13" fmla="*/ 880488 h 4745608"/>
                  <a:gd name="connsiteX14" fmla="*/ 2558863 w 4206653"/>
                  <a:gd name="connsiteY14" fmla="*/ 640458 h 4745608"/>
                  <a:gd name="connsiteX15" fmla="*/ 2616013 w 4206653"/>
                  <a:gd name="connsiteY15" fmla="*/ 537588 h 4745608"/>
                  <a:gd name="connsiteX16" fmla="*/ 2558863 w 4206653"/>
                  <a:gd name="connsiteY16" fmla="*/ 789048 h 4745608"/>
                  <a:gd name="connsiteX17" fmla="*/ 2444563 w 4206653"/>
                  <a:gd name="connsiteY17" fmla="*/ 1097658 h 4745608"/>
                  <a:gd name="connsiteX18" fmla="*/ 2375983 w 4206653"/>
                  <a:gd name="connsiteY18" fmla="*/ 1406268 h 4745608"/>
                  <a:gd name="connsiteX19" fmla="*/ 2558863 w 4206653"/>
                  <a:gd name="connsiteY19" fmla="*/ 1577718 h 4745608"/>
                  <a:gd name="connsiteX20" fmla="*/ 2878903 w 4206653"/>
                  <a:gd name="connsiteY20" fmla="*/ 1657728 h 4745608"/>
                  <a:gd name="connsiteX21" fmla="*/ 3187513 w 4206653"/>
                  <a:gd name="connsiteY21" fmla="*/ 1657728 h 4745608"/>
                  <a:gd name="connsiteX22" fmla="*/ 3370393 w 4206653"/>
                  <a:gd name="connsiteY22" fmla="*/ 1566288 h 4745608"/>
                  <a:gd name="connsiteX23" fmla="*/ 3488066 w 4206653"/>
                  <a:gd name="connsiteY23" fmla="*/ 1246753 h 4745608"/>
                  <a:gd name="connsiteX24" fmla="*/ 3495138 w 4206653"/>
                  <a:gd name="connsiteY24" fmla="*/ 1115548 h 4745608"/>
                  <a:gd name="connsiteX25" fmla="*/ 3493650 w 4206653"/>
                  <a:gd name="connsiteY25" fmla="*/ 1063976 h 4745608"/>
                  <a:gd name="connsiteX26" fmla="*/ 3450403 w 4206653"/>
                  <a:gd name="connsiteY26" fmla="*/ 777618 h 4745608"/>
                  <a:gd name="connsiteX27" fmla="*/ 3119893 w 4206653"/>
                  <a:gd name="connsiteY27" fmla="*/ 321571 h 4745608"/>
                  <a:gd name="connsiteX28" fmla="*/ 3497351 w 4206653"/>
                  <a:gd name="connsiteY28" fmla="*/ 674883 h 4745608"/>
                  <a:gd name="connsiteX29" fmla="*/ 3759013 w 4206653"/>
                  <a:gd name="connsiteY29" fmla="*/ 571878 h 4745608"/>
                  <a:gd name="connsiteX30" fmla="*/ 3999043 w 4206653"/>
                  <a:gd name="connsiteY30" fmla="*/ 91818 h 4745608"/>
                  <a:gd name="connsiteX31" fmla="*/ 4033333 w 4206653"/>
                  <a:gd name="connsiteY31" fmla="*/ 11808 h 4745608"/>
                  <a:gd name="connsiteX32" fmla="*/ 3984569 w 4206653"/>
                  <a:gd name="connsiteY32" fmla="*/ 247366 h 4745608"/>
                  <a:gd name="connsiteX33" fmla="*/ 3812791 w 4206653"/>
                  <a:gd name="connsiteY33" fmla="*/ 647417 h 4745608"/>
                  <a:gd name="connsiteX34" fmla="*/ 3592906 w 4206653"/>
                  <a:gd name="connsiteY34" fmla="*/ 811408 h 4745608"/>
                  <a:gd name="connsiteX35" fmla="*/ 3604425 w 4206653"/>
                  <a:gd name="connsiteY35" fmla="*/ 999253 h 4745608"/>
                  <a:gd name="connsiteX36" fmla="*/ 3872985 w 4206653"/>
                  <a:gd name="connsiteY36" fmla="*/ 881976 h 4745608"/>
                  <a:gd name="connsiteX37" fmla="*/ 4200754 w 4206653"/>
                  <a:gd name="connsiteY37" fmla="*/ 774136 h 4745608"/>
                  <a:gd name="connsiteX38" fmla="*/ 4064251 w 4206653"/>
                  <a:gd name="connsiteY38" fmla="*/ 847195 h 4745608"/>
                  <a:gd name="connsiteX39" fmla="*/ 3818880 w 4206653"/>
                  <a:gd name="connsiteY39" fmla="*/ 991305 h 4745608"/>
                  <a:gd name="connsiteX40" fmla="*/ 3658531 w 4206653"/>
                  <a:gd name="connsiteY40" fmla="*/ 1093178 h 4745608"/>
                  <a:gd name="connsiteX41" fmla="*/ 3622838 w 4206653"/>
                  <a:gd name="connsiteY41" fmla="*/ 1221401 h 4745608"/>
                  <a:gd name="connsiteX42" fmla="*/ 3577446 w 4206653"/>
                  <a:gd name="connsiteY42" fmla="*/ 1500691 h 4745608"/>
                  <a:gd name="connsiteX43" fmla="*/ 3461833 w 4206653"/>
                  <a:gd name="connsiteY43" fmla="*/ 1726308 h 4745608"/>
                  <a:gd name="connsiteX44" fmla="*/ 3278953 w 4206653"/>
                  <a:gd name="connsiteY44" fmla="*/ 2034918 h 4745608"/>
                  <a:gd name="connsiteX45" fmla="*/ 3233233 w 4206653"/>
                  <a:gd name="connsiteY45" fmla="*/ 2309238 h 4745608"/>
                  <a:gd name="connsiteX46" fmla="*/ 3404683 w 4206653"/>
                  <a:gd name="connsiteY46" fmla="*/ 2457828 h 4745608"/>
                  <a:gd name="connsiteX47" fmla="*/ 3759013 w 4206653"/>
                  <a:gd name="connsiteY47" fmla="*/ 2663568 h 4745608"/>
                  <a:gd name="connsiteX48" fmla="*/ 4079053 w 4206653"/>
                  <a:gd name="connsiteY48" fmla="*/ 2777868 h 4745608"/>
                  <a:gd name="connsiteX49" fmla="*/ 4079053 w 4206653"/>
                  <a:gd name="connsiteY49" fmla="*/ 2880738 h 4745608"/>
                  <a:gd name="connsiteX50" fmla="*/ 3770443 w 4206653"/>
                  <a:gd name="connsiteY50" fmla="*/ 2869308 h 4745608"/>
                  <a:gd name="connsiteX51" fmla="*/ 3404683 w 4206653"/>
                  <a:gd name="connsiteY51" fmla="*/ 2732148 h 4745608"/>
                  <a:gd name="connsiteX52" fmla="*/ 3084643 w 4206653"/>
                  <a:gd name="connsiteY52" fmla="*/ 2663568 h 4745608"/>
                  <a:gd name="connsiteX53" fmla="*/ 2995919 w 4206653"/>
                  <a:gd name="connsiteY53" fmla="*/ 2782832 h 4745608"/>
                  <a:gd name="connsiteX54" fmla="*/ 2832855 w 4206653"/>
                  <a:gd name="connsiteY54" fmla="*/ 2930924 h 4745608"/>
                  <a:gd name="connsiteX55" fmla="*/ 2820111 w 4206653"/>
                  <a:gd name="connsiteY55" fmla="*/ 3026344 h 4745608"/>
                  <a:gd name="connsiteX56" fmla="*/ 2959241 w 4206653"/>
                  <a:gd name="connsiteY56" fmla="*/ 3167976 h 4745608"/>
                  <a:gd name="connsiteX57" fmla="*/ 3176083 w 4206653"/>
                  <a:gd name="connsiteY57" fmla="*/ 3269358 h 4745608"/>
                  <a:gd name="connsiteX58" fmla="*/ 3388239 w 4206653"/>
                  <a:gd name="connsiteY58" fmla="*/ 3442290 h 4745608"/>
                  <a:gd name="connsiteX59" fmla="*/ 3212014 w 4206653"/>
                  <a:gd name="connsiteY59" fmla="*/ 3363782 h 4745608"/>
                  <a:gd name="connsiteX60" fmla="*/ 3004633 w 4206653"/>
                  <a:gd name="connsiteY60" fmla="*/ 3276814 h 4745608"/>
                  <a:gd name="connsiteX61" fmla="*/ 2771676 w 4206653"/>
                  <a:gd name="connsiteY61" fmla="*/ 3166987 h 4745608"/>
                  <a:gd name="connsiteX62" fmla="*/ 2638873 w 4206653"/>
                  <a:gd name="connsiteY62" fmla="*/ 3097908 h 4745608"/>
                  <a:gd name="connsiteX63" fmla="*/ 2570293 w 4206653"/>
                  <a:gd name="connsiteY63" fmla="*/ 3109338 h 4745608"/>
                  <a:gd name="connsiteX64" fmla="*/ 2525557 w 4206653"/>
                  <a:gd name="connsiteY64" fmla="*/ 3326508 h 4745608"/>
                  <a:gd name="connsiteX65" fmla="*/ 2584349 w 4206653"/>
                  <a:gd name="connsiteY65" fmla="*/ 3577470 h 4745608"/>
                  <a:gd name="connsiteX66" fmla="*/ 2663703 w 4206653"/>
                  <a:gd name="connsiteY66" fmla="*/ 3996904 h 4745608"/>
                  <a:gd name="connsiteX67" fmla="*/ 2633113 w 4206653"/>
                  <a:gd name="connsiteY67" fmla="*/ 4192703 h 4745608"/>
                  <a:gd name="connsiteX68" fmla="*/ 2539703 w 4206653"/>
                  <a:gd name="connsiteY68" fmla="*/ 4455574 h 4745608"/>
                  <a:gd name="connsiteX69" fmla="*/ 2595212 w 4206653"/>
                  <a:gd name="connsiteY69" fmla="*/ 3945217 h 4745608"/>
                  <a:gd name="connsiteX70" fmla="*/ 2481240 w 4206653"/>
                  <a:gd name="connsiteY70" fmla="*/ 3566538 h 4745608"/>
                  <a:gd name="connsiteX71" fmla="*/ 2307403 w 4206653"/>
                  <a:gd name="connsiteY71" fmla="*/ 3166488 h 4745608"/>
                  <a:gd name="connsiteX72" fmla="*/ 2261683 w 4206653"/>
                  <a:gd name="connsiteY72" fmla="*/ 3063618 h 4745608"/>
                  <a:gd name="connsiteX73" fmla="*/ 2078803 w 4206653"/>
                  <a:gd name="connsiteY73" fmla="*/ 2949318 h 4745608"/>
                  <a:gd name="connsiteX74" fmla="*/ 1824299 w 4206653"/>
                  <a:gd name="connsiteY74" fmla="*/ 3002494 h 4745608"/>
                  <a:gd name="connsiteX75" fmla="*/ 1412162 w 4206653"/>
                  <a:gd name="connsiteY75" fmla="*/ 3235573 h 4745608"/>
                  <a:gd name="connsiteX76" fmla="*/ 1381573 w 4206653"/>
                  <a:gd name="connsiteY76" fmla="*/ 3680838 h 4745608"/>
                  <a:gd name="connsiteX77" fmla="*/ 1340867 w 4206653"/>
                  <a:gd name="connsiteY77" fmla="*/ 3980504 h 4745608"/>
                  <a:gd name="connsiteX78" fmla="*/ 1197619 w 4206653"/>
                  <a:gd name="connsiteY78" fmla="*/ 4738831 h 4745608"/>
                  <a:gd name="connsiteX79" fmla="*/ 1220896 w 4206653"/>
                  <a:gd name="connsiteY79" fmla="*/ 4338309 h 4745608"/>
                  <a:gd name="connsiteX80" fmla="*/ 1242772 w 4206653"/>
                  <a:gd name="connsiteY80" fmla="*/ 4080888 h 4745608"/>
                  <a:gd name="connsiteX81" fmla="*/ 1198693 w 4206653"/>
                  <a:gd name="connsiteY81" fmla="*/ 3909438 h 4745608"/>
                  <a:gd name="connsiteX82" fmla="*/ 970093 w 4206653"/>
                  <a:gd name="connsiteY82" fmla="*/ 3989448 h 4745608"/>
                  <a:gd name="connsiteX83" fmla="*/ 766328 w 4206653"/>
                  <a:gd name="connsiteY83" fmla="*/ 4131990 h 4745608"/>
                  <a:gd name="connsiteX84" fmla="*/ 555808 w 4206653"/>
                  <a:gd name="connsiteY84" fmla="*/ 4355688 h 4745608"/>
                  <a:gd name="connsiteX85" fmla="*/ 785900 w 4206653"/>
                  <a:gd name="connsiteY85" fmla="*/ 4017771 h 4745608"/>
                  <a:gd name="connsiteX86" fmla="*/ 1130113 w 4206653"/>
                  <a:gd name="connsiteY86" fmla="*/ 3817500 h 4745608"/>
                  <a:gd name="connsiteX87" fmla="*/ 1278703 w 4206653"/>
                  <a:gd name="connsiteY87" fmla="*/ 3726558 h 4745608"/>
                  <a:gd name="connsiteX88" fmla="*/ 1269661 w 4206653"/>
                  <a:gd name="connsiteY88" fmla="*/ 3390117 h 4745608"/>
                  <a:gd name="connsiteX89" fmla="*/ 1309620 w 4206653"/>
                  <a:gd name="connsiteY89" fmla="*/ 3169963 h 4745608"/>
                  <a:gd name="connsiteX90" fmla="*/ 1393003 w 4206653"/>
                  <a:gd name="connsiteY90" fmla="*/ 3052188 h 4745608"/>
                  <a:gd name="connsiteX91" fmla="*/ 1080693 w 4206653"/>
                  <a:gd name="connsiteY91" fmla="*/ 2984604 h 4745608"/>
                  <a:gd name="connsiteX92" fmla="*/ 663453 w 4206653"/>
                  <a:gd name="connsiteY92" fmla="*/ 3023360 h 4745608"/>
                  <a:gd name="connsiteX93" fmla="*/ 235111 w 4206653"/>
                  <a:gd name="connsiteY93" fmla="*/ 3217172 h 4745608"/>
                  <a:gd name="connsiteX94" fmla="*/ 421453 w 4206653"/>
                  <a:gd name="connsiteY94" fmla="*/ 3029328 h 4745608"/>
                  <a:gd name="connsiteX95" fmla="*/ 627193 w 4206653"/>
                  <a:gd name="connsiteY95" fmla="*/ 2926458 h 4745608"/>
                  <a:gd name="connsiteX96" fmla="*/ 854480 w 4206653"/>
                  <a:gd name="connsiteY96" fmla="*/ 2889178 h 4745608"/>
                  <a:gd name="connsiteX97" fmla="*/ 1149272 w 4206653"/>
                  <a:gd name="connsiteY97" fmla="*/ 2889676 h 4745608"/>
                  <a:gd name="connsiteX98" fmla="*/ 1531894 w 4206653"/>
                  <a:gd name="connsiteY98" fmla="*/ 2917507 h 4745608"/>
                  <a:gd name="connsiteX99" fmla="*/ 1860559 w 4206653"/>
                  <a:gd name="connsiteY99" fmla="*/ 2766431 h 4745608"/>
                  <a:gd name="connsiteX100" fmla="*/ 1701613 w 4206653"/>
                  <a:gd name="connsiteY100" fmla="*/ 2263518 h 4745608"/>
                  <a:gd name="connsiteX101" fmla="*/ 1690183 w 4206653"/>
                  <a:gd name="connsiteY101" fmla="*/ 1966338 h 4745608"/>
                  <a:gd name="connsiteX102" fmla="*/ 1381991 w 4206653"/>
                  <a:gd name="connsiteY102" fmla="*/ 1841604 h 4745608"/>
                  <a:gd name="connsiteX103" fmla="*/ 1095823 w 4206653"/>
                  <a:gd name="connsiteY103" fmla="*/ 1714878 h 4745608"/>
                  <a:gd name="connsiteX104" fmla="*/ 746507 w 4206653"/>
                  <a:gd name="connsiteY104" fmla="*/ 1626415 h 4745608"/>
                  <a:gd name="connsiteX105" fmla="*/ 352873 w 4206653"/>
                  <a:gd name="connsiteY105" fmla="*/ 1726308 h 4745608"/>
                  <a:gd name="connsiteX106" fmla="*/ 113171 w 4206653"/>
                  <a:gd name="connsiteY106" fmla="*/ 1763582 h 4745608"/>
                  <a:gd name="connsiteX107" fmla="*/ 9973 w 4206653"/>
                  <a:gd name="connsiteY107" fmla="*/ 1737738 h 4745608"/>
                  <a:gd name="connsiteX108" fmla="*/ 348516 w 4206653"/>
                  <a:gd name="connsiteY108" fmla="*/ 1643812 h 4745608"/>
                  <a:gd name="connsiteX109" fmla="*/ 653097 w 4206653"/>
                  <a:gd name="connsiteY109" fmla="*/ 1543920 h 4745608"/>
                  <a:gd name="connsiteX110" fmla="*/ 1072963 w 4206653"/>
                  <a:gd name="connsiteY110" fmla="*/ 1612008 h 4745608"/>
                  <a:gd name="connsiteX111" fmla="*/ 1244413 w 4206653"/>
                  <a:gd name="connsiteY111" fmla="*/ 1657728 h 4745608"/>
                  <a:gd name="connsiteX112" fmla="*/ 1205766 w 4206653"/>
                  <a:gd name="connsiteY112" fmla="*/ 1451988 h 4745608"/>
                  <a:gd name="connsiteX113" fmla="*/ 1046313 w 4206653"/>
                  <a:gd name="connsiteY113" fmla="*/ 815409 h 4745608"/>
                  <a:gd name="connsiteX114" fmla="*/ 1221553 w 4206653"/>
                  <a:gd name="connsiteY114" fmla="*/ 1211958 h 4745608"/>
                  <a:gd name="connsiteX0" fmla="*/ 1221553 w 4206653"/>
                  <a:gd name="connsiteY0" fmla="*/ 1211958 h 4745608"/>
                  <a:gd name="connsiteX1" fmla="*/ 1343911 w 4206653"/>
                  <a:gd name="connsiteY1" fmla="*/ 1559828 h 4745608"/>
                  <a:gd name="connsiteX2" fmla="*/ 1553023 w 4206653"/>
                  <a:gd name="connsiteY2" fmla="*/ 1657728 h 4745608"/>
                  <a:gd name="connsiteX3" fmla="*/ 1907353 w 4206653"/>
                  <a:gd name="connsiteY3" fmla="*/ 1680588 h 4745608"/>
                  <a:gd name="connsiteX4" fmla="*/ 2021653 w 4206653"/>
                  <a:gd name="connsiteY4" fmla="*/ 1543428 h 4745608"/>
                  <a:gd name="connsiteX5" fmla="*/ 2124523 w 4206653"/>
                  <a:gd name="connsiteY5" fmla="*/ 1291968 h 4745608"/>
                  <a:gd name="connsiteX6" fmla="*/ 2124523 w 4206653"/>
                  <a:gd name="connsiteY6" fmla="*/ 1120518 h 4745608"/>
                  <a:gd name="connsiteX7" fmla="*/ 2068029 w 4206653"/>
                  <a:gd name="connsiteY7" fmla="*/ 825325 h 4745608"/>
                  <a:gd name="connsiteX8" fmla="*/ 2078803 w 4206653"/>
                  <a:gd name="connsiteY8" fmla="*/ 777618 h 4745608"/>
                  <a:gd name="connsiteX9" fmla="*/ 2170243 w 4206653"/>
                  <a:gd name="connsiteY9" fmla="*/ 1086228 h 4745608"/>
                  <a:gd name="connsiteX10" fmla="*/ 2215963 w 4206653"/>
                  <a:gd name="connsiteY10" fmla="*/ 1269108 h 4745608"/>
                  <a:gd name="connsiteX11" fmla="*/ 2284543 w 4206653"/>
                  <a:gd name="connsiteY11" fmla="*/ 1303398 h 4745608"/>
                  <a:gd name="connsiteX12" fmla="*/ 2330263 w 4206653"/>
                  <a:gd name="connsiteY12" fmla="*/ 1166238 h 4745608"/>
                  <a:gd name="connsiteX13" fmla="*/ 2467423 w 4206653"/>
                  <a:gd name="connsiteY13" fmla="*/ 880488 h 4745608"/>
                  <a:gd name="connsiteX14" fmla="*/ 2558863 w 4206653"/>
                  <a:gd name="connsiteY14" fmla="*/ 640458 h 4745608"/>
                  <a:gd name="connsiteX15" fmla="*/ 2616013 w 4206653"/>
                  <a:gd name="connsiteY15" fmla="*/ 537588 h 4745608"/>
                  <a:gd name="connsiteX16" fmla="*/ 2558863 w 4206653"/>
                  <a:gd name="connsiteY16" fmla="*/ 789048 h 4745608"/>
                  <a:gd name="connsiteX17" fmla="*/ 2444563 w 4206653"/>
                  <a:gd name="connsiteY17" fmla="*/ 1097658 h 4745608"/>
                  <a:gd name="connsiteX18" fmla="*/ 2375983 w 4206653"/>
                  <a:gd name="connsiteY18" fmla="*/ 1406268 h 4745608"/>
                  <a:gd name="connsiteX19" fmla="*/ 2558863 w 4206653"/>
                  <a:gd name="connsiteY19" fmla="*/ 1577718 h 4745608"/>
                  <a:gd name="connsiteX20" fmla="*/ 2878903 w 4206653"/>
                  <a:gd name="connsiteY20" fmla="*/ 1657728 h 4745608"/>
                  <a:gd name="connsiteX21" fmla="*/ 3187513 w 4206653"/>
                  <a:gd name="connsiteY21" fmla="*/ 1657728 h 4745608"/>
                  <a:gd name="connsiteX22" fmla="*/ 3370393 w 4206653"/>
                  <a:gd name="connsiteY22" fmla="*/ 1566288 h 4745608"/>
                  <a:gd name="connsiteX23" fmla="*/ 3488066 w 4206653"/>
                  <a:gd name="connsiteY23" fmla="*/ 1246753 h 4745608"/>
                  <a:gd name="connsiteX24" fmla="*/ 3495138 w 4206653"/>
                  <a:gd name="connsiteY24" fmla="*/ 1115548 h 4745608"/>
                  <a:gd name="connsiteX25" fmla="*/ 3493650 w 4206653"/>
                  <a:gd name="connsiteY25" fmla="*/ 1063976 h 4745608"/>
                  <a:gd name="connsiteX26" fmla="*/ 3450403 w 4206653"/>
                  <a:gd name="connsiteY26" fmla="*/ 777618 h 4745608"/>
                  <a:gd name="connsiteX27" fmla="*/ 3119893 w 4206653"/>
                  <a:gd name="connsiteY27" fmla="*/ 321571 h 4745608"/>
                  <a:gd name="connsiteX28" fmla="*/ 3497351 w 4206653"/>
                  <a:gd name="connsiteY28" fmla="*/ 674883 h 4745608"/>
                  <a:gd name="connsiteX29" fmla="*/ 3759013 w 4206653"/>
                  <a:gd name="connsiteY29" fmla="*/ 571878 h 4745608"/>
                  <a:gd name="connsiteX30" fmla="*/ 3999043 w 4206653"/>
                  <a:gd name="connsiteY30" fmla="*/ 91818 h 4745608"/>
                  <a:gd name="connsiteX31" fmla="*/ 4033333 w 4206653"/>
                  <a:gd name="connsiteY31" fmla="*/ 11808 h 4745608"/>
                  <a:gd name="connsiteX32" fmla="*/ 3984569 w 4206653"/>
                  <a:gd name="connsiteY32" fmla="*/ 247366 h 4745608"/>
                  <a:gd name="connsiteX33" fmla="*/ 3812791 w 4206653"/>
                  <a:gd name="connsiteY33" fmla="*/ 647417 h 4745608"/>
                  <a:gd name="connsiteX34" fmla="*/ 3592906 w 4206653"/>
                  <a:gd name="connsiteY34" fmla="*/ 811408 h 4745608"/>
                  <a:gd name="connsiteX35" fmla="*/ 3604425 w 4206653"/>
                  <a:gd name="connsiteY35" fmla="*/ 999253 h 4745608"/>
                  <a:gd name="connsiteX36" fmla="*/ 3872985 w 4206653"/>
                  <a:gd name="connsiteY36" fmla="*/ 881976 h 4745608"/>
                  <a:gd name="connsiteX37" fmla="*/ 4200754 w 4206653"/>
                  <a:gd name="connsiteY37" fmla="*/ 774136 h 4745608"/>
                  <a:gd name="connsiteX38" fmla="*/ 4064251 w 4206653"/>
                  <a:gd name="connsiteY38" fmla="*/ 847195 h 4745608"/>
                  <a:gd name="connsiteX39" fmla="*/ 3818880 w 4206653"/>
                  <a:gd name="connsiteY39" fmla="*/ 991305 h 4745608"/>
                  <a:gd name="connsiteX40" fmla="*/ 3658531 w 4206653"/>
                  <a:gd name="connsiteY40" fmla="*/ 1093178 h 4745608"/>
                  <a:gd name="connsiteX41" fmla="*/ 3622838 w 4206653"/>
                  <a:gd name="connsiteY41" fmla="*/ 1221401 h 4745608"/>
                  <a:gd name="connsiteX42" fmla="*/ 3577446 w 4206653"/>
                  <a:gd name="connsiteY42" fmla="*/ 1500691 h 4745608"/>
                  <a:gd name="connsiteX43" fmla="*/ 3461833 w 4206653"/>
                  <a:gd name="connsiteY43" fmla="*/ 1726308 h 4745608"/>
                  <a:gd name="connsiteX44" fmla="*/ 3278953 w 4206653"/>
                  <a:gd name="connsiteY44" fmla="*/ 2034918 h 4745608"/>
                  <a:gd name="connsiteX45" fmla="*/ 3233233 w 4206653"/>
                  <a:gd name="connsiteY45" fmla="*/ 2309238 h 4745608"/>
                  <a:gd name="connsiteX46" fmla="*/ 3404683 w 4206653"/>
                  <a:gd name="connsiteY46" fmla="*/ 2457828 h 4745608"/>
                  <a:gd name="connsiteX47" fmla="*/ 3759013 w 4206653"/>
                  <a:gd name="connsiteY47" fmla="*/ 2663568 h 4745608"/>
                  <a:gd name="connsiteX48" fmla="*/ 4079053 w 4206653"/>
                  <a:gd name="connsiteY48" fmla="*/ 2777868 h 4745608"/>
                  <a:gd name="connsiteX49" fmla="*/ 4079053 w 4206653"/>
                  <a:gd name="connsiteY49" fmla="*/ 2880738 h 4745608"/>
                  <a:gd name="connsiteX50" fmla="*/ 3770443 w 4206653"/>
                  <a:gd name="connsiteY50" fmla="*/ 2869308 h 4745608"/>
                  <a:gd name="connsiteX51" fmla="*/ 3404683 w 4206653"/>
                  <a:gd name="connsiteY51" fmla="*/ 2732148 h 4745608"/>
                  <a:gd name="connsiteX52" fmla="*/ 3084643 w 4206653"/>
                  <a:gd name="connsiteY52" fmla="*/ 2663568 h 4745608"/>
                  <a:gd name="connsiteX53" fmla="*/ 2995919 w 4206653"/>
                  <a:gd name="connsiteY53" fmla="*/ 2782832 h 4745608"/>
                  <a:gd name="connsiteX54" fmla="*/ 2832855 w 4206653"/>
                  <a:gd name="connsiteY54" fmla="*/ 2930924 h 4745608"/>
                  <a:gd name="connsiteX55" fmla="*/ 2820111 w 4206653"/>
                  <a:gd name="connsiteY55" fmla="*/ 3026344 h 4745608"/>
                  <a:gd name="connsiteX56" fmla="*/ 2959241 w 4206653"/>
                  <a:gd name="connsiteY56" fmla="*/ 3167976 h 4745608"/>
                  <a:gd name="connsiteX57" fmla="*/ 3176083 w 4206653"/>
                  <a:gd name="connsiteY57" fmla="*/ 3269358 h 4745608"/>
                  <a:gd name="connsiteX58" fmla="*/ 3388239 w 4206653"/>
                  <a:gd name="connsiteY58" fmla="*/ 3442290 h 4745608"/>
                  <a:gd name="connsiteX59" fmla="*/ 3212014 w 4206653"/>
                  <a:gd name="connsiteY59" fmla="*/ 3336948 h 4745608"/>
                  <a:gd name="connsiteX60" fmla="*/ 3004633 w 4206653"/>
                  <a:gd name="connsiteY60" fmla="*/ 3276814 h 4745608"/>
                  <a:gd name="connsiteX61" fmla="*/ 2771676 w 4206653"/>
                  <a:gd name="connsiteY61" fmla="*/ 3166987 h 4745608"/>
                  <a:gd name="connsiteX62" fmla="*/ 2638873 w 4206653"/>
                  <a:gd name="connsiteY62" fmla="*/ 3097908 h 4745608"/>
                  <a:gd name="connsiteX63" fmla="*/ 2570293 w 4206653"/>
                  <a:gd name="connsiteY63" fmla="*/ 3109338 h 4745608"/>
                  <a:gd name="connsiteX64" fmla="*/ 2525557 w 4206653"/>
                  <a:gd name="connsiteY64" fmla="*/ 3326508 h 4745608"/>
                  <a:gd name="connsiteX65" fmla="*/ 2584349 w 4206653"/>
                  <a:gd name="connsiteY65" fmla="*/ 3577470 h 4745608"/>
                  <a:gd name="connsiteX66" fmla="*/ 2663703 w 4206653"/>
                  <a:gd name="connsiteY66" fmla="*/ 3996904 h 4745608"/>
                  <a:gd name="connsiteX67" fmla="*/ 2633113 w 4206653"/>
                  <a:gd name="connsiteY67" fmla="*/ 4192703 h 4745608"/>
                  <a:gd name="connsiteX68" fmla="*/ 2539703 w 4206653"/>
                  <a:gd name="connsiteY68" fmla="*/ 4455574 h 4745608"/>
                  <a:gd name="connsiteX69" fmla="*/ 2595212 w 4206653"/>
                  <a:gd name="connsiteY69" fmla="*/ 3945217 h 4745608"/>
                  <a:gd name="connsiteX70" fmla="*/ 2481240 w 4206653"/>
                  <a:gd name="connsiteY70" fmla="*/ 3566538 h 4745608"/>
                  <a:gd name="connsiteX71" fmla="*/ 2307403 w 4206653"/>
                  <a:gd name="connsiteY71" fmla="*/ 3166488 h 4745608"/>
                  <a:gd name="connsiteX72" fmla="*/ 2261683 w 4206653"/>
                  <a:gd name="connsiteY72" fmla="*/ 3063618 h 4745608"/>
                  <a:gd name="connsiteX73" fmla="*/ 2078803 w 4206653"/>
                  <a:gd name="connsiteY73" fmla="*/ 2949318 h 4745608"/>
                  <a:gd name="connsiteX74" fmla="*/ 1824299 w 4206653"/>
                  <a:gd name="connsiteY74" fmla="*/ 3002494 h 4745608"/>
                  <a:gd name="connsiteX75" fmla="*/ 1412162 w 4206653"/>
                  <a:gd name="connsiteY75" fmla="*/ 3235573 h 4745608"/>
                  <a:gd name="connsiteX76" fmla="*/ 1381573 w 4206653"/>
                  <a:gd name="connsiteY76" fmla="*/ 3680838 h 4745608"/>
                  <a:gd name="connsiteX77" fmla="*/ 1340867 w 4206653"/>
                  <a:gd name="connsiteY77" fmla="*/ 3980504 h 4745608"/>
                  <a:gd name="connsiteX78" fmla="*/ 1197619 w 4206653"/>
                  <a:gd name="connsiteY78" fmla="*/ 4738831 h 4745608"/>
                  <a:gd name="connsiteX79" fmla="*/ 1220896 w 4206653"/>
                  <a:gd name="connsiteY79" fmla="*/ 4338309 h 4745608"/>
                  <a:gd name="connsiteX80" fmla="*/ 1242772 w 4206653"/>
                  <a:gd name="connsiteY80" fmla="*/ 4080888 h 4745608"/>
                  <a:gd name="connsiteX81" fmla="*/ 1198693 w 4206653"/>
                  <a:gd name="connsiteY81" fmla="*/ 3909438 h 4745608"/>
                  <a:gd name="connsiteX82" fmla="*/ 970093 w 4206653"/>
                  <a:gd name="connsiteY82" fmla="*/ 3989448 h 4745608"/>
                  <a:gd name="connsiteX83" fmla="*/ 766328 w 4206653"/>
                  <a:gd name="connsiteY83" fmla="*/ 4131990 h 4745608"/>
                  <a:gd name="connsiteX84" fmla="*/ 555808 w 4206653"/>
                  <a:gd name="connsiteY84" fmla="*/ 4355688 h 4745608"/>
                  <a:gd name="connsiteX85" fmla="*/ 785900 w 4206653"/>
                  <a:gd name="connsiteY85" fmla="*/ 4017771 h 4745608"/>
                  <a:gd name="connsiteX86" fmla="*/ 1130113 w 4206653"/>
                  <a:gd name="connsiteY86" fmla="*/ 3817500 h 4745608"/>
                  <a:gd name="connsiteX87" fmla="*/ 1278703 w 4206653"/>
                  <a:gd name="connsiteY87" fmla="*/ 3726558 h 4745608"/>
                  <a:gd name="connsiteX88" fmla="*/ 1269661 w 4206653"/>
                  <a:gd name="connsiteY88" fmla="*/ 3390117 h 4745608"/>
                  <a:gd name="connsiteX89" fmla="*/ 1309620 w 4206653"/>
                  <a:gd name="connsiteY89" fmla="*/ 3169963 h 4745608"/>
                  <a:gd name="connsiteX90" fmla="*/ 1393003 w 4206653"/>
                  <a:gd name="connsiteY90" fmla="*/ 3052188 h 4745608"/>
                  <a:gd name="connsiteX91" fmla="*/ 1080693 w 4206653"/>
                  <a:gd name="connsiteY91" fmla="*/ 2984604 h 4745608"/>
                  <a:gd name="connsiteX92" fmla="*/ 663453 w 4206653"/>
                  <a:gd name="connsiteY92" fmla="*/ 3023360 h 4745608"/>
                  <a:gd name="connsiteX93" fmla="*/ 235111 w 4206653"/>
                  <a:gd name="connsiteY93" fmla="*/ 3217172 h 4745608"/>
                  <a:gd name="connsiteX94" fmla="*/ 421453 w 4206653"/>
                  <a:gd name="connsiteY94" fmla="*/ 3029328 h 4745608"/>
                  <a:gd name="connsiteX95" fmla="*/ 627193 w 4206653"/>
                  <a:gd name="connsiteY95" fmla="*/ 2926458 h 4745608"/>
                  <a:gd name="connsiteX96" fmla="*/ 854480 w 4206653"/>
                  <a:gd name="connsiteY96" fmla="*/ 2889178 h 4745608"/>
                  <a:gd name="connsiteX97" fmla="*/ 1149272 w 4206653"/>
                  <a:gd name="connsiteY97" fmla="*/ 2889676 h 4745608"/>
                  <a:gd name="connsiteX98" fmla="*/ 1531894 w 4206653"/>
                  <a:gd name="connsiteY98" fmla="*/ 2917507 h 4745608"/>
                  <a:gd name="connsiteX99" fmla="*/ 1860559 w 4206653"/>
                  <a:gd name="connsiteY99" fmla="*/ 2766431 h 4745608"/>
                  <a:gd name="connsiteX100" fmla="*/ 1701613 w 4206653"/>
                  <a:gd name="connsiteY100" fmla="*/ 2263518 h 4745608"/>
                  <a:gd name="connsiteX101" fmla="*/ 1690183 w 4206653"/>
                  <a:gd name="connsiteY101" fmla="*/ 1966338 h 4745608"/>
                  <a:gd name="connsiteX102" fmla="*/ 1381991 w 4206653"/>
                  <a:gd name="connsiteY102" fmla="*/ 1841604 h 4745608"/>
                  <a:gd name="connsiteX103" fmla="*/ 1095823 w 4206653"/>
                  <a:gd name="connsiteY103" fmla="*/ 1714878 h 4745608"/>
                  <a:gd name="connsiteX104" fmla="*/ 746507 w 4206653"/>
                  <a:gd name="connsiteY104" fmla="*/ 1626415 h 4745608"/>
                  <a:gd name="connsiteX105" fmla="*/ 352873 w 4206653"/>
                  <a:gd name="connsiteY105" fmla="*/ 1726308 h 4745608"/>
                  <a:gd name="connsiteX106" fmla="*/ 113171 w 4206653"/>
                  <a:gd name="connsiteY106" fmla="*/ 1763582 h 4745608"/>
                  <a:gd name="connsiteX107" fmla="*/ 9973 w 4206653"/>
                  <a:gd name="connsiteY107" fmla="*/ 1737738 h 4745608"/>
                  <a:gd name="connsiteX108" fmla="*/ 348516 w 4206653"/>
                  <a:gd name="connsiteY108" fmla="*/ 1643812 h 4745608"/>
                  <a:gd name="connsiteX109" fmla="*/ 653097 w 4206653"/>
                  <a:gd name="connsiteY109" fmla="*/ 1543920 h 4745608"/>
                  <a:gd name="connsiteX110" fmla="*/ 1072963 w 4206653"/>
                  <a:gd name="connsiteY110" fmla="*/ 1612008 h 4745608"/>
                  <a:gd name="connsiteX111" fmla="*/ 1244413 w 4206653"/>
                  <a:gd name="connsiteY111" fmla="*/ 1657728 h 4745608"/>
                  <a:gd name="connsiteX112" fmla="*/ 1205766 w 4206653"/>
                  <a:gd name="connsiteY112" fmla="*/ 1451988 h 4745608"/>
                  <a:gd name="connsiteX113" fmla="*/ 1046313 w 4206653"/>
                  <a:gd name="connsiteY113" fmla="*/ 815409 h 4745608"/>
                  <a:gd name="connsiteX114" fmla="*/ 1221553 w 4206653"/>
                  <a:gd name="connsiteY114" fmla="*/ 1211958 h 4745608"/>
                  <a:gd name="connsiteX0" fmla="*/ 1221553 w 4206653"/>
                  <a:gd name="connsiteY0" fmla="*/ 1211958 h 4745608"/>
                  <a:gd name="connsiteX1" fmla="*/ 1343911 w 4206653"/>
                  <a:gd name="connsiteY1" fmla="*/ 1559828 h 4745608"/>
                  <a:gd name="connsiteX2" fmla="*/ 1553023 w 4206653"/>
                  <a:gd name="connsiteY2" fmla="*/ 1657728 h 4745608"/>
                  <a:gd name="connsiteX3" fmla="*/ 1907353 w 4206653"/>
                  <a:gd name="connsiteY3" fmla="*/ 1680588 h 4745608"/>
                  <a:gd name="connsiteX4" fmla="*/ 2021653 w 4206653"/>
                  <a:gd name="connsiteY4" fmla="*/ 1543428 h 4745608"/>
                  <a:gd name="connsiteX5" fmla="*/ 2124523 w 4206653"/>
                  <a:gd name="connsiteY5" fmla="*/ 1291968 h 4745608"/>
                  <a:gd name="connsiteX6" fmla="*/ 2124523 w 4206653"/>
                  <a:gd name="connsiteY6" fmla="*/ 1120518 h 4745608"/>
                  <a:gd name="connsiteX7" fmla="*/ 2068029 w 4206653"/>
                  <a:gd name="connsiteY7" fmla="*/ 825325 h 4745608"/>
                  <a:gd name="connsiteX8" fmla="*/ 2078803 w 4206653"/>
                  <a:gd name="connsiteY8" fmla="*/ 777618 h 4745608"/>
                  <a:gd name="connsiteX9" fmla="*/ 2170243 w 4206653"/>
                  <a:gd name="connsiteY9" fmla="*/ 1086228 h 4745608"/>
                  <a:gd name="connsiteX10" fmla="*/ 2215963 w 4206653"/>
                  <a:gd name="connsiteY10" fmla="*/ 1269108 h 4745608"/>
                  <a:gd name="connsiteX11" fmla="*/ 2284543 w 4206653"/>
                  <a:gd name="connsiteY11" fmla="*/ 1303398 h 4745608"/>
                  <a:gd name="connsiteX12" fmla="*/ 2330263 w 4206653"/>
                  <a:gd name="connsiteY12" fmla="*/ 1166238 h 4745608"/>
                  <a:gd name="connsiteX13" fmla="*/ 2467423 w 4206653"/>
                  <a:gd name="connsiteY13" fmla="*/ 880488 h 4745608"/>
                  <a:gd name="connsiteX14" fmla="*/ 2558863 w 4206653"/>
                  <a:gd name="connsiteY14" fmla="*/ 640458 h 4745608"/>
                  <a:gd name="connsiteX15" fmla="*/ 2616013 w 4206653"/>
                  <a:gd name="connsiteY15" fmla="*/ 537588 h 4745608"/>
                  <a:gd name="connsiteX16" fmla="*/ 2558863 w 4206653"/>
                  <a:gd name="connsiteY16" fmla="*/ 789048 h 4745608"/>
                  <a:gd name="connsiteX17" fmla="*/ 2444563 w 4206653"/>
                  <a:gd name="connsiteY17" fmla="*/ 1097658 h 4745608"/>
                  <a:gd name="connsiteX18" fmla="*/ 2375983 w 4206653"/>
                  <a:gd name="connsiteY18" fmla="*/ 1406268 h 4745608"/>
                  <a:gd name="connsiteX19" fmla="*/ 2558863 w 4206653"/>
                  <a:gd name="connsiteY19" fmla="*/ 1577718 h 4745608"/>
                  <a:gd name="connsiteX20" fmla="*/ 2878903 w 4206653"/>
                  <a:gd name="connsiteY20" fmla="*/ 1657728 h 4745608"/>
                  <a:gd name="connsiteX21" fmla="*/ 3187513 w 4206653"/>
                  <a:gd name="connsiteY21" fmla="*/ 1657728 h 4745608"/>
                  <a:gd name="connsiteX22" fmla="*/ 3370393 w 4206653"/>
                  <a:gd name="connsiteY22" fmla="*/ 1566288 h 4745608"/>
                  <a:gd name="connsiteX23" fmla="*/ 3488066 w 4206653"/>
                  <a:gd name="connsiteY23" fmla="*/ 1246753 h 4745608"/>
                  <a:gd name="connsiteX24" fmla="*/ 3495138 w 4206653"/>
                  <a:gd name="connsiteY24" fmla="*/ 1115548 h 4745608"/>
                  <a:gd name="connsiteX25" fmla="*/ 3493650 w 4206653"/>
                  <a:gd name="connsiteY25" fmla="*/ 1063976 h 4745608"/>
                  <a:gd name="connsiteX26" fmla="*/ 3450403 w 4206653"/>
                  <a:gd name="connsiteY26" fmla="*/ 777618 h 4745608"/>
                  <a:gd name="connsiteX27" fmla="*/ 3119893 w 4206653"/>
                  <a:gd name="connsiteY27" fmla="*/ 321571 h 4745608"/>
                  <a:gd name="connsiteX28" fmla="*/ 3497351 w 4206653"/>
                  <a:gd name="connsiteY28" fmla="*/ 674883 h 4745608"/>
                  <a:gd name="connsiteX29" fmla="*/ 3759013 w 4206653"/>
                  <a:gd name="connsiteY29" fmla="*/ 571878 h 4745608"/>
                  <a:gd name="connsiteX30" fmla="*/ 3999043 w 4206653"/>
                  <a:gd name="connsiteY30" fmla="*/ 91818 h 4745608"/>
                  <a:gd name="connsiteX31" fmla="*/ 4033333 w 4206653"/>
                  <a:gd name="connsiteY31" fmla="*/ 11808 h 4745608"/>
                  <a:gd name="connsiteX32" fmla="*/ 3984569 w 4206653"/>
                  <a:gd name="connsiteY32" fmla="*/ 247366 h 4745608"/>
                  <a:gd name="connsiteX33" fmla="*/ 3812791 w 4206653"/>
                  <a:gd name="connsiteY33" fmla="*/ 647417 h 4745608"/>
                  <a:gd name="connsiteX34" fmla="*/ 3592906 w 4206653"/>
                  <a:gd name="connsiteY34" fmla="*/ 811408 h 4745608"/>
                  <a:gd name="connsiteX35" fmla="*/ 3604425 w 4206653"/>
                  <a:gd name="connsiteY35" fmla="*/ 999253 h 4745608"/>
                  <a:gd name="connsiteX36" fmla="*/ 3872985 w 4206653"/>
                  <a:gd name="connsiteY36" fmla="*/ 881976 h 4745608"/>
                  <a:gd name="connsiteX37" fmla="*/ 4200754 w 4206653"/>
                  <a:gd name="connsiteY37" fmla="*/ 774136 h 4745608"/>
                  <a:gd name="connsiteX38" fmla="*/ 4064251 w 4206653"/>
                  <a:gd name="connsiteY38" fmla="*/ 847195 h 4745608"/>
                  <a:gd name="connsiteX39" fmla="*/ 3818880 w 4206653"/>
                  <a:gd name="connsiteY39" fmla="*/ 991305 h 4745608"/>
                  <a:gd name="connsiteX40" fmla="*/ 3658531 w 4206653"/>
                  <a:gd name="connsiteY40" fmla="*/ 1093178 h 4745608"/>
                  <a:gd name="connsiteX41" fmla="*/ 3622838 w 4206653"/>
                  <a:gd name="connsiteY41" fmla="*/ 1221401 h 4745608"/>
                  <a:gd name="connsiteX42" fmla="*/ 3577446 w 4206653"/>
                  <a:gd name="connsiteY42" fmla="*/ 1500691 h 4745608"/>
                  <a:gd name="connsiteX43" fmla="*/ 3461833 w 4206653"/>
                  <a:gd name="connsiteY43" fmla="*/ 1726308 h 4745608"/>
                  <a:gd name="connsiteX44" fmla="*/ 3278953 w 4206653"/>
                  <a:gd name="connsiteY44" fmla="*/ 2034918 h 4745608"/>
                  <a:gd name="connsiteX45" fmla="*/ 3288742 w 4206653"/>
                  <a:gd name="connsiteY45" fmla="*/ 2273460 h 4745608"/>
                  <a:gd name="connsiteX46" fmla="*/ 3404683 w 4206653"/>
                  <a:gd name="connsiteY46" fmla="*/ 2457828 h 4745608"/>
                  <a:gd name="connsiteX47" fmla="*/ 3759013 w 4206653"/>
                  <a:gd name="connsiteY47" fmla="*/ 2663568 h 4745608"/>
                  <a:gd name="connsiteX48" fmla="*/ 4079053 w 4206653"/>
                  <a:gd name="connsiteY48" fmla="*/ 2777868 h 4745608"/>
                  <a:gd name="connsiteX49" fmla="*/ 4079053 w 4206653"/>
                  <a:gd name="connsiteY49" fmla="*/ 2880738 h 4745608"/>
                  <a:gd name="connsiteX50" fmla="*/ 3770443 w 4206653"/>
                  <a:gd name="connsiteY50" fmla="*/ 2869308 h 4745608"/>
                  <a:gd name="connsiteX51" fmla="*/ 3404683 w 4206653"/>
                  <a:gd name="connsiteY51" fmla="*/ 2732148 h 4745608"/>
                  <a:gd name="connsiteX52" fmla="*/ 3084643 w 4206653"/>
                  <a:gd name="connsiteY52" fmla="*/ 2663568 h 4745608"/>
                  <a:gd name="connsiteX53" fmla="*/ 2995919 w 4206653"/>
                  <a:gd name="connsiteY53" fmla="*/ 2782832 h 4745608"/>
                  <a:gd name="connsiteX54" fmla="*/ 2832855 w 4206653"/>
                  <a:gd name="connsiteY54" fmla="*/ 2930924 h 4745608"/>
                  <a:gd name="connsiteX55" fmla="*/ 2820111 w 4206653"/>
                  <a:gd name="connsiteY55" fmla="*/ 3026344 h 4745608"/>
                  <a:gd name="connsiteX56" fmla="*/ 2959241 w 4206653"/>
                  <a:gd name="connsiteY56" fmla="*/ 3167976 h 4745608"/>
                  <a:gd name="connsiteX57" fmla="*/ 3176083 w 4206653"/>
                  <a:gd name="connsiteY57" fmla="*/ 3269358 h 4745608"/>
                  <a:gd name="connsiteX58" fmla="*/ 3388239 w 4206653"/>
                  <a:gd name="connsiteY58" fmla="*/ 3442290 h 4745608"/>
                  <a:gd name="connsiteX59" fmla="*/ 3212014 w 4206653"/>
                  <a:gd name="connsiteY59" fmla="*/ 3336948 h 4745608"/>
                  <a:gd name="connsiteX60" fmla="*/ 3004633 w 4206653"/>
                  <a:gd name="connsiteY60" fmla="*/ 3276814 h 4745608"/>
                  <a:gd name="connsiteX61" fmla="*/ 2771676 w 4206653"/>
                  <a:gd name="connsiteY61" fmla="*/ 3166987 h 4745608"/>
                  <a:gd name="connsiteX62" fmla="*/ 2638873 w 4206653"/>
                  <a:gd name="connsiteY62" fmla="*/ 3097908 h 4745608"/>
                  <a:gd name="connsiteX63" fmla="*/ 2570293 w 4206653"/>
                  <a:gd name="connsiteY63" fmla="*/ 3109338 h 4745608"/>
                  <a:gd name="connsiteX64" fmla="*/ 2525557 w 4206653"/>
                  <a:gd name="connsiteY64" fmla="*/ 3326508 h 4745608"/>
                  <a:gd name="connsiteX65" fmla="*/ 2584349 w 4206653"/>
                  <a:gd name="connsiteY65" fmla="*/ 3577470 h 4745608"/>
                  <a:gd name="connsiteX66" fmla="*/ 2663703 w 4206653"/>
                  <a:gd name="connsiteY66" fmla="*/ 3996904 h 4745608"/>
                  <a:gd name="connsiteX67" fmla="*/ 2633113 w 4206653"/>
                  <a:gd name="connsiteY67" fmla="*/ 4192703 h 4745608"/>
                  <a:gd name="connsiteX68" fmla="*/ 2539703 w 4206653"/>
                  <a:gd name="connsiteY68" fmla="*/ 4455574 h 4745608"/>
                  <a:gd name="connsiteX69" fmla="*/ 2595212 w 4206653"/>
                  <a:gd name="connsiteY69" fmla="*/ 3945217 h 4745608"/>
                  <a:gd name="connsiteX70" fmla="*/ 2481240 w 4206653"/>
                  <a:gd name="connsiteY70" fmla="*/ 3566538 h 4745608"/>
                  <a:gd name="connsiteX71" fmla="*/ 2307403 w 4206653"/>
                  <a:gd name="connsiteY71" fmla="*/ 3166488 h 4745608"/>
                  <a:gd name="connsiteX72" fmla="*/ 2261683 w 4206653"/>
                  <a:gd name="connsiteY72" fmla="*/ 3063618 h 4745608"/>
                  <a:gd name="connsiteX73" fmla="*/ 2078803 w 4206653"/>
                  <a:gd name="connsiteY73" fmla="*/ 2949318 h 4745608"/>
                  <a:gd name="connsiteX74" fmla="*/ 1824299 w 4206653"/>
                  <a:gd name="connsiteY74" fmla="*/ 3002494 h 4745608"/>
                  <a:gd name="connsiteX75" fmla="*/ 1412162 w 4206653"/>
                  <a:gd name="connsiteY75" fmla="*/ 3235573 h 4745608"/>
                  <a:gd name="connsiteX76" fmla="*/ 1381573 w 4206653"/>
                  <a:gd name="connsiteY76" fmla="*/ 3680838 h 4745608"/>
                  <a:gd name="connsiteX77" fmla="*/ 1340867 w 4206653"/>
                  <a:gd name="connsiteY77" fmla="*/ 3980504 h 4745608"/>
                  <a:gd name="connsiteX78" fmla="*/ 1197619 w 4206653"/>
                  <a:gd name="connsiteY78" fmla="*/ 4738831 h 4745608"/>
                  <a:gd name="connsiteX79" fmla="*/ 1220896 w 4206653"/>
                  <a:gd name="connsiteY79" fmla="*/ 4338309 h 4745608"/>
                  <a:gd name="connsiteX80" fmla="*/ 1242772 w 4206653"/>
                  <a:gd name="connsiteY80" fmla="*/ 4080888 h 4745608"/>
                  <a:gd name="connsiteX81" fmla="*/ 1198693 w 4206653"/>
                  <a:gd name="connsiteY81" fmla="*/ 3909438 h 4745608"/>
                  <a:gd name="connsiteX82" fmla="*/ 970093 w 4206653"/>
                  <a:gd name="connsiteY82" fmla="*/ 3989448 h 4745608"/>
                  <a:gd name="connsiteX83" fmla="*/ 766328 w 4206653"/>
                  <a:gd name="connsiteY83" fmla="*/ 4131990 h 4745608"/>
                  <a:gd name="connsiteX84" fmla="*/ 555808 w 4206653"/>
                  <a:gd name="connsiteY84" fmla="*/ 4355688 h 4745608"/>
                  <a:gd name="connsiteX85" fmla="*/ 785900 w 4206653"/>
                  <a:gd name="connsiteY85" fmla="*/ 4017771 h 4745608"/>
                  <a:gd name="connsiteX86" fmla="*/ 1130113 w 4206653"/>
                  <a:gd name="connsiteY86" fmla="*/ 3817500 h 4745608"/>
                  <a:gd name="connsiteX87" fmla="*/ 1278703 w 4206653"/>
                  <a:gd name="connsiteY87" fmla="*/ 3726558 h 4745608"/>
                  <a:gd name="connsiteX88" fmla="*/ 1269661 w 4206653"/>
                  <a:gd name="connsiteY88" fmla="*/ 3390117 h 4745608"/>
                  <a:gd name="connsiteX89" fmla="*/ 1309620 w 4206653"/>
                  <a:gd name="connsiteY89" fmla="*/ 3169963 h 4745608"/>
                  <a:gd name="connsiteX90" fmla="*/ 1393003 w 4206653"/>
                  <a:gd name="connsiteY90" fmla="*/ 3052188 h 4745608"/>
                  <a:gd name="connsiteX91" fmla="*/ 1080693 w 4206653"/>
                  <a:gd name="connsiteY91" fmla="*/ 2984604 h 4745608"/>
                  <a:gd name="connsiteX92" fmla="*/ 663453 w 4206653"/>
                  <a:gd name="connsiteY92" fmla="*/ 3023360 h 4745608"/>
                  <a:gd name="connsiteX93" fmla="*/ 235111 w 4206653"/>
                  <a:gd name="connsiteY93" fmla="*/ 3217172 h 4745608"/>
                  <a:gd name="connsiteX94" fmla="*/ 421453 w 4206653"/>
                  <a:gd name="connsiteY94" fmla="*/ 3029328 h 4745608"/>
                  <a:gd name="connsiteX95" fmla="*/ 627193 w 4206653"/>
                  <a:gd name="connsiteY95" fmla="*/ 2926458 h 4745608"/>
                  <a:gd name="connsiteX96" fmla="*/ 854480 w 4206653"/>
                  <a:gd name="connsiteY96" fmla="*/ 2889178 h 4745608"/>
                  <a:gd name="connsiteX97" fmla="*/ 1149272 w 4206653"/>
                  <a:gd name="connsiteY97" fmla="*/ 2889676 h 4745608"/>
                  <a:gd name="connsiteX98" fmla="*/ 1531894 w 4206653"/>
                  <a:gd name="connsiteY98" fmla="*/ 2917507 h 4745608"/>
                  <a:gd name="connsiteX99" fmla="*/ 1860559 w 4206653"/>
                  <a:gd name="connsiteY99" fmla="*/ 2766431 h 4745608"/>
                  <a:gd name="connsiteX100" fmla="*/ 1701613 w 4206653"/>
                  <a:gd name="connsiteY100" fmla="*/ 2263518 h 4745608"/>
                  <a:gd name="connsiteX101" fmla="*/ 1690183 w 4206653"/>
                  <a:gd name="connsiteY101" fmla="*/ 1966338 h 4745608"/>
                  <a:gd name="connsiteX102" fmla="*/ 1381991 w 4206653"/>
                  <a:gd name="connsiteY102" fmla="*/ 1841604 h 4745608"/>
                  <a:gd name="connsiteX103" fmla="*/ 1095823 w 4206653"/>
                  <a:gd name="connsiteY103" fmla="*/ 1714878 h 4745608"/>
                  <a:gd name="connsiteX104" fmla="*/ 746507 w 4206653"/>
                  <a:gd name="connsiteY104" fmla="*/ 1626415 h 4745608"/>
                  <a:gd name="connsiteX105" fmla="*/ 352873 w 4206653"/>
                  <a:gd name="connsiteY105" fmla="*/ 1726308 h 4745608"/>
                  <a:gd name="connsiteX106" fmla="*/ 113171 w 4206653"/>
                  <a:gd name="connsiteY106" fmla="*/ 1763582 h 4745608"/>
                  <a:gd name="connsiteX107" fmla="*/ 9973 w 4206653"/>
                  <a:gd name="connsiteY107" fmla="*/ 1737738 h 4745608"/>
                  <a:gd name="connsiteX108" fmla="*/ 348516 w 4206653"/>
                  <a:gd name="connsiteY108" fmla="*/ 1643812 h 4745608"/>
                  <a:gd name="connsiteX109" fmla="*/ 653097 w 4206653"/>
                  <a:gd name="connsiteY109" fmla="*/ 1543920 h 4745608"/>
                  <a:gd name="connsiteX110" fmla="*/ 1072963 w 4206653"/>
                  <a:gd name="connsiteY110" fmla="*/ 1612008 h 4745608"/>
                  <a:gd name="connsiteX111" fmla="*/ 1244413 w 4206653"/>
                  <a:gd name="connsiteY111" fmla="*/ 1657728 h 4745608"/>
                  <a:gd name="connsiteX112" fmla="*/ 1205766 w 4206653"/>
                  <a:gd name="connsiteY112" fmla="*/ 1451988 h 4745608"/>
                  <a:gd name="connsiteX113" fmla="*/ 1046313 w 4206653"/>
                  <a:gd name="connsiteY113" fmla="*/ 815409 h 4745608"/>
                  <a:gd name="connsiteX114" fmla="*/ 1221553 w 4206653"/>
                  <a:gd name="connsiteY114" fmla="*/ 1211958 h 4745608"/>
                  <a:gd name="connsiteX0" fmla="*/ 1221553 w 4206653"/>
                  <a:gd name="connsiteY0" fmla="*/ 1211958 h 4745608"/>
                  <a:gd name="connsiteX1" fmla="*/ 1343911 w 4206653"/>
                  <a:gd name="connsiteY1" fmla="*/ 1559828 h 4745608"/>
                  <a:gd name="connsiteX2" fmla="*/ 1553023 w 4206653"/>
                  <a:gd name="connsiteY2" fmla="*/ 1657728 h 4745608"/>
                  <a:gd name="connsiteX3" fmla="*/ 1907353 w 4206653"/>
                  <a:gd name="connsiteY3" fmla="*/ 1680588 h 4745608"/>
                  <a:gd name="connsiteX4" fmla="*/ 2021653 w 4206653"/>
                  <a:gd name="connsiteY4" fmla="*/ 1543428 h 4745608"/>
                  <a:gd name="connsiteX5" fmla="*/ 2124523 w 4206653"/>
                  <a:gd name="connsiteY5" fmla="*/ 1291968 h 4745608"/>
                  <a:gd name="connsiteX6" fmla="*/ 2124523 w 4206653"/>
                  <a:gd name="connsiteY6" fmla="*/ 1120518 h 4745608"/>
                  <a:gd name="connsiteX7" fmla="*/ 2068029 w 4206653"/>
                  <a:gd name="connsiteY7" fmla="*/ 825325 h 4745608"/>
                  <a:gd name="connsiteX8" fmla="*/ 2078803 w 4206653"/>
                  <a:gd name="connsiteY8" fmla="*/ 777618 h 4745608"/>
                  <a:gd name="connsiteX9" fmla="*/ 2170243 w 4206653"/>
                  <a:gd name="connsiteY9" fmla="*/ 1086228 h 4745608"/>
                  <a:gd name="connsiteX10" fmla="*/ 2215963 w 4206653"/>
                  <a:gd name="connsiteY10" fmla="*/ 1269108 h 4745608"/>
                  <a:gd name="connsiteX11" fmla="*/ 2284543 w 4206653"/>
                  <a:gd name="connsiteY11" fmla="*/ 1303398 h 4745608"/>
                  <a:gd name="connsiteX12" fmla="*/ 2330263 w 4206653"/>
                  <a:gd name="connsiteY12" fmla="*/ 1166238 h 4745608"/>
                  <a:gd name="connsiteX13" fmla="*/ 2467423 w 4206653"/>
                  <a:gd name="connsiteY13" fmla="*/ 880488 h 4745608"/>
                  <a:gd name="connsiteX14" fmla="*/ 2558863 w 4206653"/>
                  <a:gd name="connsiteY14" fmla="*/ 640458 h 4745608"/>
                  <a:gd name="connsiteX15" fmla="*/ 2616013 w 4206653"/>
                  <a:gd name="connsiteY15" fmla="*/ 537588 h 4745608"/>
                  <a:gd name="connsiteX16" fmla="*/ 2558863 w 4206653"/>
                  <a:gd name="connsiteY16" fmla="*/ 789048 h 4745608"/>
                  <a:gd name="connsiteX17" fmla="*/ 2444563 w 4206653"/>
                  <a:gd name="connsiteY17" fmla="*/ 1097658 h 4745608"/>
                  <a:gd name="connsiteX18" fmla="*/ 2375983 w 4206653"/>
                  <a:gd name="connsiteY18" fmla="*/ 1406268 h 4745608"/>
                  <a:gd name="connsiteX19" fmla="*/ 2558863 w 4206653"/>
                  <a:gd name="connsiteY19" fmla="*/ 1577718 h 4745608"/>
                  <a:gd name="connsiteX20" fmla="*/ 2878903 w 4206653"/>
                  <a:gd name="connsiteY20" fmla="*/ 1657728 h 4745608"/>
                  <a:gd name="connsiteX21" fmla="*/ 3187513 w 4206653"/>
                  <a:gd name="connsiteY21" fmla="*/ 1657728 h 4745608"/>
                  <a:gd name="connsiteX22" fmla="*/ 3370393 w 4206653"/>
                  <a:gd name="connsiteY22" fmla="*/ 1566288 h 4745608"/>
                  <a:gd name="connsiteX23" fmla="*/ 3488066 w 4206653"/>
                  <a:gd name="connsiteY23" fmla="*/ 1246753 h 4745608"/>
                  <a:gd name="connsiteX24" fmla="*/ 3495138 w 4206653"/>
                  <a:gd name="connsiteY24" fmla="*/ 1115548 h 4745608"/>
                  <a:gd name="connsiteX25" fmla="*/ 3493650 w 4206653"/>
                  <a:gd name="connsiteY25" fmla="*/ 1063976 h 4745608"/>
                  <a:gd name="connsiteX26" fmla="*/ 3450403 w 4206653"/>
                  <a:gd name="connsiteY26" fmla="*/ 777618 h 4745608"/>
                  <a:gd name="connsiteX27" fmla="*/ 3119893 w 4206653"/>
                  <a:gd name="connsiteY27" fmla="*/ 321571 h 4745608"/>
                  <a:gd name="connsiteX28" fmla="*/ 3497351 w 4206653"/>
                  <a:gd name="connsiteY28" fmla="*/ 674883 h 4745608"/>
                  <a:gd name="connsiteX29" fmla="*/ 3759013 w 4206653"/>
                  <a:gd name="connsiteY29" fmla="*/ 571878 h 4745608"/>
                  <a:gd name="connsiteX30" fmla="*/ 3999043 w 4206653"/>
                  <a:gd name="connsiteY30" fmla="*/ 91818 h 4745608"/>
                  <a:gd name="connsiteX31" fmla="*/ 4033333 w 4206653"/>
                  <a:gd name="connsiteY31" fmla="*/ 11808 h 4745608"/>
                  <a:gd name="connsiteX32" fmla="*/ 3984569 w 4206653"/>
                  <a:gd name="connsiteY32" fmla="*/ 247366 h 4745608"/>
                  <a:gd name="connsiteX33" fmla="*/ 3812791 w 4206653"/>
                  <a:gd name="connsiteY33" fmla="*/ 647417 h 4745608"/>
                  <a:gd name="connsiteX34" fmla="*/ 3592906 w 4206653"/>
                  <a:gd name="connsiteY34" fmla="*/ 811408 h 4745608"/>
                  <a:gd name="connsiteX35" fmla="*/ 3604425 w 4206653"/>
                  <a:gd name="connsiteY35" fmla="*/ 999253 h 4745608"/>
                  <a:gd name="connsiteX36" fmla="*/ 3872985 w 4206653"/>
                  <a:gd name="connsiteY36" fmla="*/ 881976 h 4745608"/>
                  <a:gd name="connsiteX37" fmla="*/ 4200754 w 4206653"/>
                  <a:gd name="connsiteY37" fmla="*/ 774136 h 4745608"/>
                  <a:gd name="connsiteX38" fmla="*/ 4064251 w 4206653"/>
                  <a:gd name="connsiteY38" fmla="*/ 847195 h 4745608"/>
                  <a:gd name="connsiteX39" fmla="*/ 3818880 w 4206653"/>
                  <a:gd name="connsiteY39" fmla="*/ 991305 h 4745608"/>
                  <a:gd name="connsiteX40" fmla="*/ 3658531 w 4206653"/>
                  <a:gd name="connsiteY40" fmla="*/ 1093178 h 4745608"/>
                  <a:gd name="connsiteX41" fmla="*/ 3622838 w 4206653"/>
                  <a:gd name="connsiteY41" fmla="*/ 1221401 h 4745608"/>
                  <a:gd name="connsiteX42" fmla="*/ 3577446 w 4206653"/>
                  <a:gd name="connsiteY42" fmla="*/ 1500691 h 4745608"/>
                  <a:gd name="connsiteX43" fmla="*/ 3461833 w 4206653"/>
                  <a:gd name="connsiteY43" fmla="*/ 1726308 h 4745608"/>
                  <a:gd name="connsiteX44" fmla="*/ 3278953 w 4206653"/>
                  <a:gd name="connsiteY44" fmla="*/ 2034918 h 4745608"/>
                  <a:gd name="connsiteX45" fmla="*/ 3288742 w 4206653"/>
                  <a:gd name="connsiteY45" fmla="*/ 2273460 h 4745608"/>
                  <a:gd name="connsiteX46" fmla="*/ 3434288 w 4206653"/>
                  <a:gd name="connsiteY46" fmla="*/ 2417577 h 4745608"/>
                  <a:gd name="connsiteX47" fmla="*/ 3759013 w 4206653"/>
                  <a:gd name="connsiteY47" fmla="*/ 2663568 h 4745608"/>
                  <a:gd name="connsiteX48" fmla="*/ 4079053 w 4206653"/>
                  <a:gd name="connsiteY48" fmla="*/ 2777868 h 4745608"/>
                  <a:gd name="connsiteX49" fmla="*/ 4079053 w 4206653"/>
                  <a:gd name="connsiteY49" fmla="*/ 2880738 h 4745608"/>
                  <a:gd name="connsiteX50" fmla="*/ 3770443 w 4206653"/>
                  <a:gd name="connsiteY50" fmla="*/ 2869308 h 4745608"/>
                  <a:gd name="connsiteX51" fmla="*/ 3404683 w 4206653"/>
                  <a:gd name="connsiteY51" fmla="*/ 2732148 h 4745608"/>
                  <a:gd name="connsiteX52" fmla="*/ 3084643 w 4206653"/>
                  <a:gd name="connsiteY52" fmla="*/ 2663568 h 4745608"/>
                  <a:gd name="connsiteX53" fmla="*/ 2995919 w 4206653"/>
                  <a:gd name="connsiteY53" fmla="*/ 2782832 h 4745608"/>
                  <a:gd name="connsiteX54" fmla="*/ 2832855 w 4206653"/>
                  <a:gd name="connsiteY54" fmla="*/ 2930924 h 4745608"/>
                  <a:gd name="connsiteX55" fmla="*/ 2820111 w 4206653"/>
                  <a:gd name="connsiteY55" fmla="*/ 3026344 h 4745608"/>
                  <a:gd name="connsiteX56" fmla="*/ 2959241 w 4206653"/>
                  <a:gd name="connsiteY56" fmla="*/ 3167976 h 4745608"/>
                  <a:gd name="connsiteX57" fmla="*/ 3176083 w 4206653"/>
                  <a:gd name="connsiteY57" fmla="*/ 3269358 h 4745608"/>
                  <a:gd name="connsiteX58" fmla="*/ 3388239 w 4206653"/>
                  <a:gd name="connsiteY58" fmla="*/ 3442290 h 4745608"/>
                  <a:gd name="connsiteX59" fmla="*/ 3212014 w 4206653"/>
                  <a:gd name="connsiteY59" fmla="*/ 3336948 h 4745608"/>
                  <a:gd name="connsiteX60" fmla="*/ 3004633 w 4206653"/>
                  <a:gd name="connsiteY60" fmla="*/ 3276814 h 4745608"/>
                  <a:gd name="connsiteX61" fmla="*/ 2771676 w 4206653"/>
                  <a:gd name="connsiteY61" fmla="*/ 3166987 h 4745608"/>
                  <a:gd name="connsiteX62" fmla="*/ 2638873 w 4206653"/>
                  <a:gd name="connsiteY62" fmla="*/ 3097908 h 4745608"/>
                  <a:gd name="connsiteX63" fmla="*/ 2570293 w 4206653"/>
                  <a:gd name="connsiteY63" fmla="*/ 3109338 h 4745608"/>
                  <a:gd name="connsiteX64" fmla="*/ 2525557 w 4206653"/>
                  <a:gd name="connsiteY64" fmla="*/ 3326508 h 4745608"/>
                  <a:gd name="connsiteX65" fmla="*/ 2584349 w 4206653"/>
                  <a:gd name="connsiteY65" fmla="*/ 3577470 h 4745608"/>
                  <a:gd name="connsiteX66" fmla="*/ 2663703 w 4206653"/>
                  <a:gd name="connsiteY66" fmla="*/ 3996904 h 4745608"/>
                  <a:gd name="connsiteX67" fmla="*/ 2633113 w 4206653"/>
                  <a:gd name="connsiteY67" fmla="*/ 4192703 h 4745608"/>
                  <a:gd name="connsiteX68" fmla="*/ 2539703 w 4206653"/>
                  <a:gd name="connsiteY68" fmla="*/ 4455574 h 4745608"/>
                  <a:gd name="connsiteX69" fmla="*/ 2595212 w 4206653"/>
                  <a:gd name="connsiteY69" fmla="*/ 3945217 h 4745608"/>
                  <a:gd name="connsiteX70" fmla="*/ 2481240 w 4206653"/>
                  <a:gd name="connsiteY70" fmla="*/ 3566538 h 4745608"/>
                  <a:gd name="connsiteX71" fmla="*/ 2307403 w 4206653"/>
                  <a:gd name="connsiteY71" fmla="*/ 3166488 h 4745608"/>
                  <a:gd name="connsiteX72" fmla="*/ 2261683 w 4206653"/>
                  <a:gd name="connsiteY72" fmla="*/ 3063618 h 4745608"/>
                  <a:gd name="connsiteX73" fmla="*/ 2078803 w 4206653"/>
                  <a:gd name="connsiteY73" fmla="*/ 2949318 h 4745608"/>
                  <a:gd name="connsiteX74" fmla="*/ 1824299 w 4206653"/>
                  <a:gd name="connsiteY74" fmla="*/ 3002494 h 4745608"/>
                  <a:gd name="connsiteX75" fmla="*/ 1412162 w 4206653"/>
                  <a:gd name="connsiteY75" fmla="*/ 3235573 h 4745608"/>
                  <a:gd name="connsiteX76" fmla="*/ 1381573 w 4206653"/>
                  <a:gd name="connsiteY76" fmla="*/ 3680838 h 4745608"/>
                  <a:gd name="connsiteX77" fmla="*/ 1340867 w 4206653"/>
                  <a:gd name="connsiteY77" fmla="*/ 3980504 h 4745608"/>
                  <a:gd name="connsiteX78" fmla="*/ 1197619 w 4206653"/>
                  <a:gd name="connsiteY78" fmla="*/ 4738831 h 4745608"/>
                  <a:gd name="connsiteX79" fmla="*/ 1220896 w 4206653"/>
                  <a:gd name="connsiteY79" fmla="*/ 4338309 h 4745608"/>
                  <a:gd name="connsiteX80" fmla="*/ 1242772 w 4206653"/>
                  <a:gd name="connsiteY80" fmla="*/ 4080888 h 4745608"/>
                  <a:gd name="connsiteX81" fmla="*/ 1198693 w 4206653"/>
                  <a:gd name="connsiteY81" fmla="*/ 3909438 h 4745608"/>
                  <a:gd name="connsiteX82" fmla="*/ 970093 w 4206653"/>
                  <a:gd name="connsiteY82" fmla="*/ 3989448 h 4745608"/>
                  <a:gd name="connsiteX83" fmla="*/ 766328 w 4206653"/>
                  <a:gd name="connsiteY83" fmla="*/ 4131990 h 4745608"/>
                  <a:gd name="connsiteX84" fmla="*/ 555808 w 4206653"/>
                  <a:gd name="connsiteY84" fmla="*/ 4355688 h 4745608"/>
                  <a:gd name="connsiteX85" fmla="*/ 785900 w 4206653"/>
                  <a:gd name="connsiteY85" fmla="*/ 4017771 h 4745608"/>
                  <a:gd name="connsiteX86" fmla="*/ 1130113 w 4206653"/>
                  <a:gd name="connsiteY86" fmla="*/ 3817500 h 4745608"/>
                  <a:gd name="connsiteX87" fmla="*/ 1278703 w 4206653"/>
                  <a:gd name="connsiteY87" fmla="*/ 3726558 h 4745608"/>
                  <a:gd name="connsiteX88" fmla="*/ 1269661 w 4206653"/>
                  <a:gd name="connsiteY88" fmla="*/ 3390117 h 4745608"/>
                  <a:gd name="connsiteX89" fmla="*/ 1309620 w 4206653"/>
                  <a:gd name="connsiteY89" fmla="*/ 3169963 h 4745608"/>
                  <a:gd name="connsiteX90" fmla="*/ 1393003 w 4206653"/>
                  <a:gd name="connsiteY90" fmla="*/ 3052188 h 4745608"/>
                  <a:gd name="connsiteX91" fmla="*/ 1080693 w 4206653"/>
                  <a:gd name="connsiteY91" fmla="*/ 2984604 h 4745608"/>
                  <a:gd name="connsiteX92" fmla="*/ 663453 w 4206653"/>
                  <a:gd name="connsiteY92" fmla="*/ 3023360 h 4745608"/>
                  <a:gd name="connsiteX93" fmla="*/ 235111 w 4206653"/>
                  <a:gd name="connsiteY93" fmla="*/ 3217172 h 4745608"/>
                  <a:gd name="connsiteX94" fmla="*/ 421453 w 4206653"/>
                  <a:gd name="connsiteY94" fmla="*/ 3029328 h 4745608"/>
                  <a:gd name="connsiteX95" fmla="*/ 627193 w 4206653"/>
                  <a:gd name="connsiteY95" fmla="*/ 2926458 h 4745608"/>
                  <a:gd name="connsiteX96" fmla="*/ 854480 w 4206653"/>
                  <a:gd name="connsiteY96" fmla="*/ 2889178 h 4745608"/>
                  <a:gd name="connsiteX97" fmla="*/ 1149272 w 4206653"/>
                  <a:gd name="connsiteY97" fmla="*/ 2889676 h 4745608"/>
                  <a:gd name="connsiteX98" fmla="*/ 1531894 w 4206653"/>
                  <a:gd name="connsiteY98" fmla="*/ 2917507 h 4745608"/>
                  <a:gd name="connsiteX99" fmla="*/ 1860559 w 4206653"/>
                  <a:gd name="connsiteY99" fmla="*/ 2766431 h 4745608"/>
                  <a:gd name="connsiteX100" fmla="*/ 1701613 w 4206653"/>
                  <a:gd name="connsiteY100" fmla="*/ 2263518 h 4745608"/>
                  <a:gd name="connsiteX101" fmla="*/ 1690183 w 4206653"/>
                  <a:gd name="connsiteY101" fmla="*/ 1966338 h 4745608"/>
                  <a:gd name="connsiteX102" fmla="*/ 1381991 w 4206653"/>
                  <a:gd name="connsiteY102" fmla="*/ 1841604 h 4745608"/>
                  <a:gd name="connsiteX103" fmla="*/ 1095823 w 4206653"/>
                  <a:gd name="connsiteY103" fmla="*/ 1714878 h 4745608"/>
                  <a:gd name="connsiteX104" fmla="*/ 746507 w 4206653"/>
                  <a:gd name="connsiteY104" fmla="*/ 1626415 h 4745608"/>
                  <a:gd name="connsiteX105" fmla="*/ 352873 w 4206653"/>
                  <a:gd name="connsiteY105" fmla="*/ 1726308 h 4745608"/>
                  <a:gd name="connsiteX106" fmla="*/ 113171 w 4206653"/>
                  <a:gd name="connsiteY106" fmla="*/ 1763582 h 4745608"/>
                  <a:gd name="connsiteX107" fmla="*/ 9973 w 4206653"/>
                  <a:gd name="connsiteY107" fmla="*/ 1737738 h 4745608"/>
                  <a:gd name="connsiteX108" fmla="*/ 348516 w 4206653"/>
                  <a:gd name="connsiteY108" fmla="*/ 1643812 h 4745608"/>
                  <a:gd name="connsiteX109" fmla="*/ 653097 w 4206653"/>
                  <a:gd name="connsiteY109" fmla="*/ 1543920 h 4745608"/>
                  <a:gd name="connsiteX110" fmla="*/ 1072963 w 4206653"/>
                  <a:gd name="connsiteY110" fmla="*/ 1612008 h 4745608"/>
                  <a:gd name="connsiteX111" fmla="*/ 1244413 w 4206653"/>
                  <a:gd name="connsiteY111" fmla="*/ 1657728 h 4745608"/>
                  <a:gd name="connsiteX112" fmla="*/ 1205766 w 4206653"/>
                  <a:gd name="connsiteY112" fmla="*/ 1451988 h 4745608"/>
                  <a:gd name="connsiteX113" fmla="*/ 1046313 w 4206653"/>
                  <a:gd name="connsiteY113" fmla="*/ 815409 h 4745608"/>
                  <a:gd name="connsiteX114" fmla="*/ 1221553 w 4206653"/>
                  <a:gd name="connsiteY114" fmla="*/ 1211958 h 4745608"/>
                  <a:gd name="connsiteX0" fmla="*/ 1221553 w 4206653"/>
                  <a:gd name="connsiteY0" fmla="*/ 1211958 h 4745608"/>
                  <a:gd name="connsiteX1" fmla="*/ 1343911 w 4206653"/>
                  <a:gd name="connsiteY1" fmla="*/ 1559828 h 4745608"/>
                  <a:gd name="connsiteX2" fmla="*/ 1553023 w 4206653"/>
                  <a:gd name="connsiteY2" fmla="*/ 1657728 h 4745608"/>
                  <a:gd name="connsiteX3" fmla="*/ 1907353 w 4206653"/>
                  <a:gd name="connsiteY3" fmla="*/ 1680588 h 4745608"/>
                  <a:gd name="connsiteX4" fmla="*/ 2021653 w 4206653"/>
                  <a:gd name="connsiteY4" fmla="*/ 1543428 h 4745608"/>
                  <a:gd name="connsiteX5" fmla="*/ 2124523 w 4206653"/>
                  <a:gd name="connsiteY5" fmla="*/ 1291968 h 4745608"/>
                  <a:gd name="connsiteX6" fmla="*/ 2124523 w 4206653"/>
                  <a:gd name="connsiteY6" fmla="*/ 1120518 h 4745608"/>
                  <a:gd name="connsiteX7" fmla="*/ 2068029 w 4206653"/>
                  <a:gd name="connsiteY7" fmla="*/ 825325 h 4745608"/>
                  <a:gd name="connsiteX8" fmla="*/ 2078803 w 4206653"/>
                  <a:gd name="connsiteY8" fmla="*/ 777618 h 4745608"/>
                  <a:gd name="connsiteX9" fmla="*/ 2170243 w 4206653"/>
                  <a:gd name="connsiteY9" fmla="*/ 1086228 h 4745608"/>
                  <a:gd name="connsiteX10" fmla="*/ 2215963 w 4206653"/>
                  <a:gd name="connsiteY10" fmla="*/ 1269108 h 4745608"/>
                  <a:gd name="connsiteX11" fmla="*/ 2284543 w 4206653"/>
                  <a:gd name="connsiteY11" fmla="*/ 1303398 h 4745608"/>
                  <a:gd name="connsiteX12" fmla="*/ 2330263 w 4206653"/>
                  <a:gd name="connsiteY12" fmla="*/ 1166238 h 4745608"/>
                  <a:gd name="connsiteX13" fmla="*/ 2467423 w 4206653"/>
                  <a:gd name="connsiteY13" fmla="*/ 880488 h 4745608"/>
                  <a:gd name="connsiteX14" fmla="*/ 2558863 w 4206653"/>
                  <a:gd name="connsiteY14" fmla="*/ 640458 h 4745608"/>
                  <a:gd name="connsiteX15" fmla="*/ 2616013 w 4206653"/>
                  <a:gd name="connsiteY15" fmla="*/ 537588 h 4745608"/>
                  <a:gd name="connsiteX16" fmla="*/ 2558863 w 4206653"/>
                  <a:gd name="connsiteY16" fmla="*/ 789048 h 4745608"/>
                  <a:gd name="connsiteX17" fmla="*/ 2444563 w 4206653"/>
                  <a:gd name="connsiteY17" fmla="*/ 1097658 h 4745608"/>
                  <a:gd name="connsiteX18" fmla="*/ 2375983 w 4206653"/>
                  <a:gd name="connsiteY18" fmla="*/ 1406268 h 4745608"/>
                  <a:gd name="connsiteX19" fmla="*/ 2558863 w 4206653"/>
                  <a:gd name="connsiteY19" fmla="*/ 1577718 h 4745608"/>
                  <a:gd name="connsiteX20" fmla="*/ 2878903 w 4206653"/>
                  <a:gd name="connsiteY20" fmla="*/ 1657728 h 4745608"/>
                  <a:gd name="connsiteX21" fmla="*/ 3187513 w 4206653"/>
                  <a:gd name="connsiteY21" fmla="*/ 1657728 h 4745608"/>
                  <a:gd name="connsiteX22" fmla="*/ 3370393 w 4206653"/>
                  <a:gd name="connsiteY22" fmla="*/ 1566288 h 4745608"/>
                  <a:gd name="connsiteX23" fmla="*/ 3488066 w 4206653"/>
                  <a:gd name="connsiteY23" fmla="*/ 1246753 h 4745608"/>
                  <a:gd name="connsiteX24" fmla="*/ 3495138 w 4206653"/>
                  <a:gd name="connsiteY24" fmla="*/ 1115548 h 4745608"/>
                  <a:gd name="connsiteX25" fmla="*/ 3493650 w 4206653"/>
                  <a:gd name="connsiteY25" fmla="*/ 1063976 h 4745608"/>
                  <a:gd name="connsiteX26" fmla="*/ 3450403 w 4206653"/>
                  <a:gd name="connsiteY26" fmla="*/ 777618 h 4745608"/>
                  <a:gd name="connsiteX27" fmla="*/ 3119893 w 4206653"/>
                  <a:gd name="connsiteY27" fmla="*/ 321571 h 4745608"/>
                  <a:gd name="connsiteX28" fmla="*/ 3497351 w 4206653"/>
                  <a:gd name="connsiteY28" fmla="*/ 674883 h 4745608"/>
                  <a:gd name="connsiteX29" fmla="*/ 3759013 w 4206653"/>
                  <a:gd name="connsiteY29" fmla="*/ 571878 h 4745608"/>
                  <a:gd name="connsiteX30" fmla="*/ 3999043 w 4206653"/>
                  <a:gd name="connsiteY30" fmla="*/ 91818 h 4745608"/>
                  <a:gd name="connsiteX31" fmla="*/ 4033333 w 4206653"/>
                  <a:gd name="connsiteY31" fmla="*/ 11808 h 4745608"/>
                  <a:gd name="connsiteX32" fmla="*/ 3984569 w 4206653"/>
                  <a:gd name="connsiteY32" fmla="*/ 247366 h 4745608"/>
                  <a:gd name="connsiteX33" fmla="*/ 3812791 w 4206653"/>
                  <a:gd name="connsiteY33" fmla="*/ 647417 h 4745608"/>
                  <a:gd name="connsiteX34" fmla="*/ 3592906 w 4206653"/>
                  <a:gd name="connsiteY34" fmla="*/ 811408 h 4745608"/>
                  <a:gd name="connsiteX35" fmla="*/ 3604425 w 4206653"/>
                  <a:gd name="connsiteY35" fmla="*/ 999253 h 4745608"/>
                  <a:gd name="connsiteX36" fmla="*/ 3872985 w 4206653"/>
                  <a:gd name="connsiteY36" fmla="*/ 881976 h 4745608"/>
                  <a:gd name="connsiteX37" fmla="*/ 4200754 w 4206653"/>
                  <a:gd name="connsiteY37" fmla="*/ 774136 h 4745608"/>
                  <a:gd name="connsiteX38" fmla="*/ 4064251 w 4206653"/>
                  <a:gd name="connsiteY38" fmla="*/ 847195 h 4745608"/>
                  <a:gd name="connsiteX39" fmla="*/ 3818880 w 4206653"/>
                  <a:gd name="connsiteY39" fmla="*/ 991305 h 4745608"/>
                  <a:gd name="connsiteX40" fmla="*/ 3658531 w 4206653"/>
                  <a:gd name="connsiteY40" fmla="*/ 1093178 h 4745608"/>
                  <a:gd name="connsiteX41" fmla="*/ 3622838 w 4206653"/>
                  <a:gd name="connsiteY41" fmla="*/ 1221401 h 4745608"/>
                  <a:gd name="connsiteX42" fmla="*/ 3577446 w 4206653"/>
                  <a:gd name="connsiteY42" fmla="*/ 1500691 h 4745608"/>
                  <a:gd name="connsiteX43" fmla="*/ 3461833 w 4206653"/>
                  <a:gd name="connsiteY43" fmla="*/ 1726308 h 4745608"/>
                  <a:gd name="connsiteX44" fmla="*/ 3278953 w 4206653"/>
                  <a:gd name="connsiteY44" fmla="*/ 2034918 h 4745608"/>
                  <a:gd name="connsiteX45" fmla="*/ 3288742 w 4206653"/>
                  <a:gd name="connsiteY45" fmla="*/ 2273460 h 4745608"/>
                  <a:gd name="connsiteX46" fmla="*/ 3434288 w 4206653"/>
                  <a:gd name="connsiteY46" fmla="*/ 2417577 h 4745608"/>
                  <a:gd name="connsiteX47" fmla="*/ 3781217 w 4206653"/>
                  <a:gd name="connsiteY47" fmla="*/ 2618845 h 4745608"/>
                  <a:gd name="connsiteX48" fmla="*/ 4079053 w 4206653"/>
                  <a:gd name="connsiteY48" fmla="*/ 2777868 h 4745608"/>
                  <a:gd name="connsiteX49" fmla="*/ 4079053 w 4206653"/>
                  <a:gd name="connsiteY49" fmla="*/ 2880738 h 4745608"/>
                  <a:gd name="connsiteX50" fmla="*/ 3770443 w 4206653"/>
                  <a:gd name="connsiteY50" fmla="*/ 2869308 h 4745608"/>
                  <a:gd name="connsiteX51" fmla="*/ 3404683 w 4206653"/>
                  <a:gd name="connsiteY51" fmla="*/ 2732148 h 4745608"/>
                  <a:gd name="connsiteX52" fmla="*/ 3084643 w 4206653"/>
                  <a:gd name="connsiteY52" fmla="*/ 2663568 h 4745608"/>
                  <a:gd name="connsiteX53" fmla="*/ 2995919 w 4206653"/>
                  <a:gd name="connsiteY53" fmla="*/ 2782832 h 4745608"/>
                  <a:gd name="connsiteX54" fmla="*/ 2832855 w 4206653"/>
                  <a:gd name="connsiteY54" fmla="*/ 2930924 h 4745608"/>
                  <a:gd name="connsiteX55" fmla="*/ 2820111 w 4206653"/>
                  <a:gd name="connsiteY55" fmla="*/ 3026344 h 4745608"/>
                  <a:gd name="connsiteX56" fmla="*/ 2959241 w 4206653"/>
                  <a:gd name="connsiteY56" fmla="*/ 3167976 h 4745608"/>
                  <a:gd name="connsiteX57" fmla="*/ 3176083 w 4206653"/>
                  <a:gd name="connsiteY57" fmla="*/ 3269358 h 4745608"/>
                  <a:gd name="connsiteX58" fmla="*/ 3388239 w 4206653"/>
                  <a:gd name="connsiteY58" fmla="*/ 3442290 h 4745608"/>
                  <a:gd name="connsiteX59" fmla="*/ 3212014 w 4206653"/>
                  <a:gd name="connsiteY59" fmla="*/ 3336948 h 4745608"/>
                  <a:gd name="connsiteX60" fmla="*/ 3004633 w 4206653"/>
                  <a:gd name="connsiteY60" fmla="*/ 3276814 h 4745608"/>
                  <a:gd name="connsiteX61" fmla="*/ 2771676 w 4206653"/>
                  <a:gd name="connsiteY61" fmla="*/ 3166987 h 4745608"/>
                  <a:gd name="connsiteX62" fmla="*/ 2638873 w 4206653"/>
                  <a:gd name="connsiteY62" fmla="*/ 3097908 h 4745608"/>
                  <a:gd name="connsiteX63" fmla="*/ 2570293 w 4206653"/>
                  <a:gd name="connsiteY63" fmla="*/ 3109338 h 4745608"/>
                  <a:gd name="connsiteX64" fmla="*/ 2525557 w 4206653"/>
                  <a:gd name="connsiteY64" fmla="*/ 3326508 h 4745608"/>
                  <a:gd name="connsiteX65" fmla="*/ 2584349 w 4206653"/>
                  <a:gd name="connsiteY65" fmla="*/ 3577470 h 4745608"/>
                  <a:gd name="connsiteX66" fmla="*/ 2663703 w 4206653"/>
                  <a:gd name="connsiteY66" fmla="*/ 3996904 h 4745608"/>
                  <a:gd name="connsiteX67" fmla="*/ 2633113 w 4206653"/>
                  <a:gd name="connsiteY67" fmla="*/ 4192703 h 4745608"/>
                  <a:gd name="connsiteX68" fmla="*/ 2539703 w 4206653"/>
                  <a:gd name="connsiteY68" fmla="*/ 4455574 h 4745608"/>
                  <a:gd name="connsiteX69" fmla="*/ 2595212 w 4206653"/>
                  <a:gd name="connsiteY69" fmla="*/ 3945217 h 4745608"/>
                  <a:gd name="connsiteX70" fmla="*/ 2481240 w 4206653"/>
                  <a:gd name="connsiteY70" fmla="*/ 3566538 h 4745608"/>
                  <a:gd name="connsiteX71" fmla="*/ 2307403 w 4206653"/>
                  <a:gd name="connsiteY71" fmla="*/ 3166488 h 4745608"/>
                  <a:gd name="connsiteX72" fmla="*/ 2261683 w 4206653"/>
                  <a:gd name="connsiteY72" fmla="*/ 3063618 h 4745608"/>
                  <a:gd name="connsiteX73" fmla="*/ 2078803 w 4206653"/>
                  <a:gd name="connsiteY73" fmla="*/ 2949318 h 4745608"/>
                  <a:gd name="connsiteX74" fmla="*/ 1824299 w 4206653"/>
                  <a:gd name="connsiteY74" fmla="*/ 3002494 h 4745608"/>
                  <a:gd name="connsiteX75" fmla="*/ 1412162 w 4206653"/>
                  <a:gd name="connsiteY75" fmla="*/ 3235573 h 4745608"/>
                  <a:gd name="connsiteX76" fmla="*/ 1381573 w 4206653"/>
                  <a:gd name="connsiteY76" fmla="*/ 3680838 h 4745608"/>
                  <a:gd name="connsiteX77" fmla="*/ 1340867 w 4206653"/>
                  <a:gd name="connsiteY77" fmla="*/ 3980504 h 4745608"/>
                  <a:gd name="connsiteX78" fmla="*/ 1197619 w 4206653"/>
                  <a:gd name="connsiteY78" fmla="*/ 4738831 h 4745608"/>
                  <a:gd name="connsiteX79" fmla="*/ 1220896 w 4206653"/>
                  <a:gd name="connsiteY79" fmla="*/ 4338309 h 4745608"/>
                  <a:gd name="connsiteX80" fmla="*/ 1242772 w 4206653"/>
                  <a:gd name="connsiteY80" fmla="*/ 4080888 h 4745608"/>
                  <a:gd name="connsiteX81" fmla="*/ 1198693 w 4206653"/>
                  <a:gd name="connsiteY81" fmla="*/ 3909438 h 4745608"/>
                  <a:gd name="connsiteX82" fmla="*/ 970093 w 4206653"/>
                  <a:gd name="connsiteY82" fmla="*/ 3989448 h 4745608"/>
                  <a:gd name="connsiteX83" fmla="*/ 766328 w 4206653"/>
                  <a:gd name="connsiteY83" fmla="*/ 4131990 h 4745608"/>
                  <a:gd name="connsiteX84" fmla="*/ 555808 w 4206653"/>
                  <a:gd name="connsiteY84" fmla="*/ 4355688 h 4745608"/>
                  <a:gd name="connsiteX85" fmla="*/ 785900 w 4206653"/>
                  <a:gd name="connsiteY85" fmla="*/ 4017771 h 4745608"/>
                  <a:gd name="connsiteX86" fmla="*/ 1130113 w 4206653"/>
                  <a:gd name="connsiteY86" fmla="*/ 3817500 h 4745608"/>
                  <a:gd name="connsiteX87" fmla="*/ 1278703 w 4206653"/>
                  <a:gd name="connsiteY87" fmla="*/ 3726558 h 4745608"/>
                  <a:gd name="connsiteX88" fmla="*/ 1269661 w 4206653"/>
                  <a:gd name="connsiteY88" fmla="*/ 3390117 h 4745608"/>
                  <a:gd name="connsiteX89" fmla="*/ 1309620 w 4206653"/>
                  <a:gd name="connsiteY89" fmla="*/ 3169963 h 4745608"/>
                  <a:gd name="connsiteX90" fmla="*/ 1393003 w 4206653"/>
                  <a:gd name="connsiteY90" fmla="*/ 3052188 h 4745608"/>
                  <a:gd name="connsiteX91" fmla="*/ 1080693 w 4206653"/>
                  <a:gd name="connsiteY91" fmla="*/ 2984604 h 4745608"/>
                  <a:gd name="connsiteX92" fmla="*/ 663453 w 4206653"/>
                  <a:gd name="connsiteY92" fmla="*/ 3023360 h 4745608"/>
                  <a:gd name="connsiteX93" fmla="*/ 235111 w 4206653"/>
                  <a:gd name="connsiteY93" fmla="*/ 3217172 h 4745608"/>
                  <a:gd name="connsiteX94" fmla="*/ 421453 w 4206653"/>
                  <a:gd name="connsiteY94" fmla="*/ 3029328 h 4745608"/>
                  <a:gd name="connsiteX95" fmla="*/ 627193 w 4206653"/>
                  <a:gd name="connsiteY95" fmla="*/ 2926458 h 4745608"/>
                  <a:gd name="connsiteX96" fmla="*/ 854480 w 4206653"/>
                  <a:gd name="connsiteY96" fmla="*/ 2889178 h 4745608"/>
                  <a:gd name="connsiteX97" fmla="*/ 1149272 w 4206653"/>
                  <a:gd name="connsiteY97" fmla="*/ 2889676 h 4745608"/>
                  <a:gd name="connsiteX98" fmla="*/ 1531894 w 4206653"/>
                  <a:gd name="connsiteY98" fmla="*/ 2917507 h 4745608"/>
                  <a:gd name="connsiteX99" fmla="*/ 1860559 w 4206653"/>
                  <a:gd name="connsiteY99" fmla="*/ 2766431 h 4745608"/>
                  <a:gd name="connsiteX100" fmla="*/ 1701613 w 4206653"/>
                  <a:gd name="connsiteY100" fmla="*/ 2263518 h 4745608"/>
                  <a:gd name="connsiteX101" fmla="*/ 1690183 w 4206653"/>
                  <a:gd name="connsiteY101" fmla="*/ 1966338 h 4745608"/>
                  <a:gd name="connsiteX102" fmla="*/ 1381991 w 4206653"/>
                  <a:gd name="connsiteY102" fmla="*/ 1841604 h 4745608"/>
                  <a:gd name="connsiteX103" fmla="*/ 1095823 w 4206653"/>
                  <a:gd name="connsiteY103" fmla="*/ 1714878 h 4745608"/>
                  <a:gd name="connsiteX104" fmla="*/ 746507 w 4206653"/>
                  <a:gd name="connsiteY104" fmla="*/ 1626415 h 4745608"/>
                  <a:gd name="connsiteX105" fmla="*/ 352873 w 4206653"/>
                  <a:gd name="connsiteY105" fmla="*/ 1726308 h 4745608"/>
                  <a:gd name="connsiteX106" fmla="*/ 113171 w 4206653"/>
                  <a:gd name="connsiteY106" fmla="*/ 1763582 h 4745608"/>
                  <a:gd name="connsiteX107" fmla="*/ 9973 w 4206653"/>
                  <a:gd name="connsiteY107" fmla="*/ 1737738 h 4745608"/>
                  <a:gd name="connsiteX108" fmla="*/ 348516 w 4206653"/>
                  <a:gd name="connsiteY108" fmla="*/ 1643812 h 4745608"/>
                  <a:gd name="connsiteX109" fmla="*/ 653097 w 4206653"/>
                  <a:gd name="connsiteY109" fmla="*/ 1543920 h 4745608"/>
                  <a:gd name="connsiteX110" fmla="*/ 1072963 w 4206653"/>
                  <a:gd name="connsiteY110" fmla="*/ 1612008 h 4745608"/>
                  <a:gd name="connsiteX111" fmla="*/ 1244413 w 4206653"/>
                  <a:gd name="connsiteY111" fmla="*/ 1657728 h 4745608"/>
                  <a:gd name="connsiteX112" fmla="*/ 1205766 w 4206653"/>
                  <a:gd name="connsiteY112" fmla="*/ 1451988 h 4745608"/>
                  <a:gd name="connsiteX113" fmla="*/ 1046313 w 4206653"/>
                  <a:gd name="connsiteY113" fmla="*/ 815409 h 4745608"/>
                  <a:gd name="connsiteX114" fmla="*/ 1221553 w 4206653"/>
                  <a:gd name="connsiteY114" fmla="*/ 1211958 h 4745608"/>
                  <a:gd name="connsiteX0" fmla="*/ 1221553 w 4206653"/>
                  <a:gd name="connsiteY0" fmla="*/ 1211958 h 4745608"/>
                  <a:gd name="connsiteX1" fmla="*/ 1343911 w 4206653"/>
                  <a:gd name="connsiteY1" fmla="*/ 1559828 h 4745608"/>
                  <a:gd name="connsiteX2" fmla="*/ 1553023 w 4206653"/>
                  <a:gd name="connsiteY2" fmla="*/ 1657728 h 4745608"/>
                  <a:gd name="connsiteX3" fmla="*/ 1907353 w 4206653"/>
                  <a:gd name="connsiteY3" fmla="*/ 1680588 h 4745608"/>
                  <a:gd name="connsiteX4" fmla="*/ 2021653 w 4206653"/>
                  <a:gd name="connsiteY4" fmla="*/ 1543428 h 4745608"/>
                  <a:gd name="connsiteX5" fmla="*/ 2124523 w 4206653"/>
                  <a:gd name="connsiteY5" fmla="*/ 1291968 h 4745608"/>
                  <a:gd name="connsiteX6" fmla="*/ 2124523 w 4206653"/>
                  <a:gd name="connsiteY6" fmla="*/ 1120518 h 4745608"/>
                  <a:gd name="connsiteX7" fmla="*/ 2068029 w 4206653"/>
                  <a:gd name="connsiteY7" fmla="*/ 825325 h 4745608"/>
                  <a:gd name="connsiteX8" fmla="*/ 2078803 w 4206653"/>
                  <a:gd name="connsiteY8" fmla="*/ 777618 h 4745608"/>
                  <a:gd name="connsiteX9" fmla="*/ 2170243 w 4206653"/>
                  <a:gd name="connsiteY9" fmla="*/ 1086228 h 4745608"/>
                  <a:gd name="connsiteX10" fmla="*/ 2215963 w 4206653"/>
                  <a:gd name="connsiteY10" fmla="*/ 1269108 h 4745608"/>
                  <a:gd name="connsiteX11" fmla="*/ 2284543 w 4206653"/>
                  <a:gd name="connsiteY11" fmla="*/ 1303398 h 4745608"/>
                  <a:gd name="connsiteX12" fmla="*/ 2330263 w 4206653"/>
                  <a:gd name="connsiteY12" fmla="*/ 1166238 h 4745608"/>
                  <a:gd name="connsiteX13" fmla="*/ 2467423 w 4206653"/>
                  <a:gd name="connsiteY13" fmla="*/ 880488 h 4745608"/>
                  <a:gd name="connsiteX14" fmla="*/ 2558863 w 4206653"/>
                  <a:gd name="connsiteY14" fmla="*/ 640458 h 4745608"/>
                  <a:gd name="connsiteX15" fmla="*/ 2616013 w 4206653"/>
                  <a:gd name="connsiteY15" fmla="*/ 537588 h 4745608"/>
                  <a:gd name="connsiteX16" fmla="*/ 2558863 w 4206653"/>
                  <a:gd name="connsiteY16" fmla="*/ 789048 h 4745608"/>
                  <a:gd name="connsiteX17" fmla="*/ 2444563 w 4206653"/>
                  <a:gd name="connsiteY17" fmla="*/ 1097658 h 4745608"/>
                  <a:gd name="connsiteX18" fmla="*/ 2375983 w 4206653"/>
                  <a:gd name="connsiteY18" fmla="*/ 1406268 h 4745608"/>
                  <a:gd name="connsiteX19" fmla="*/ 2558863 w 4206653"/>
                  <a:gd name="connsiteY19" fmla="*/ 1577718 h 4745608"/>
                  <a:gd name="connsiteX20" fmla="*/ 2878903 w 4206653"/>
                  <a:gd name="connsiteY20" fmla="*/ 1657728 h 4745608"/>
                  <a:gd name="connsiteX21" fmla="*/ 3187513 w 4206653"/>
                  <a:gd name="connsiteY21" fmla="*/ 1657728 h 4745608"/>
                  <a:gd name="connsiteX22" fmla="*/ 3370393 w 4206653"/>
                  <a:gd name="connsiteY22" fmla="*/ 1566288 h 4745608"/>
                  <a:gd name="connsiteX23" fmla="*/ 3488066 w 4206653"/>
                  <a:gd name="connsiteY23" fmla="*/ 1246753 h 4745608"/>
                  <a:gd name="connsiteX24" fmla="*/ 3495138 w 4206653"/>
                  <a:gd name="connsiteY24" fmla="*/ 1115548 h 4745608"/>
                  <a:gd name="connsiteX25" fmla="*/ 3493650 w 4206653"/>
                  <a:gd name="connsiteY25" fmla="*/ 1063976 h 4745608"/>
                  <a:gd name="connsiteX26" fmla="*/ 3450403 w 4206653"/>
                  <a:gd name="connsiteY26" fmla="*/ 777618 h 4745608"/>
                  <a:gd name="connsiteX27" fmla="*/ 3119893 w 4206653"/>
                  <a:gd name="connsiteY27" fmla="*/ 321571 h 4745608"/>
                  <a:gd name="connsiteX28" fmla="*/ 3497351 w 4206653"/>
                  <a:gd name="connsiteY28" fmla="*/ 674883 h 4745608"/>
                  <a:gd name="connsiteX29" fmla="*/ 3759013 w 4206653"/>
                  <a:gd name="connsiteY29" fmla="*/ 571878 h 4745608"/>
                  <a:gd name="connsiteX30" fmla="*/ 3999043 w 4206653"/>
                  <a:gd name="connsiteY30" fmla="*/ 91818 h 4745608"/>
                  <a:gd name="connsiteX31" fmla="*/ 4033333 w 4206653"/>
                  <a:gd name="connsiteY31" fmla="*/ 11808 h 4745608"/>
                  <a:gd name="connsiteX32" fmla="*/ 3984569 w 4206653"/>
                  <a:gd name="connsiteY32" fmla="*/ 247366 h 4745608"/>
                  <a:gd name="connsiteX33" fmla="*/ 3812791 w 4206653"/>
                  <a:gd name="connsiteY33" fmla="*/ 647417 h 4745608"/>
                  <a:gd name="connsiteX34" fmla="*/ 3592906 w 4206653"/>
                  <a:gd name="connsiteY34" fmla="*/ 811408 h 4745608"/>
                  <a:gd name="connsiteX35" fmla="*/ 3604425 w 4206653"/>
                  <a:gd name="connsiteY35" fmla="*/ 999253 h 4745608"/>
                  <a:gd name="connsiteX36" fmla="*/ 3872985 w 4206653"/>
                  <a:gd name="connsiteY36" fmla="*/ 881976 h 4745608"/>
                  <a:gd name="connsiteX37" fmla="*/ 4200754 w 4206653"/>
                  <a:gd name="connsiteY37" fmla="*/ 774136 h 4745608"/>
                  <a:gd name="connsiteX38" fmla="*/ 4064251 w 4206653"/>
                  <a:gd name="connsiteY38" fmla="*/ 847195 h 4745608"/>
                  <a:gd name="connsiteX39" fmla="*/ 3818880 w 4206653"/>
                  <a:gd name="connsiteY39" fmla="*/ 991305 h 4745608"/>
                  <a:gd name="connsiteX40" fmla="*/ 3658531 w 4206653"/>
                  <a:gd name="connsiteY40" fmla="*/ 1093178 h 4745608"/>
                  <a:gd name="connsiteX41" fmla="*/ 3622838 w 4206653"/>
                  <a:gd name="connsiteY41" fmla="*/ 1221401 h 4745608"/>
                  <a:gd name="connsiteX42" fmla="*/ 3577446 w 4206653"/>
                  <a:gd name="connsiteY42" fmla="*/ 1500691 h 4745608"/>
                  <a:gd name="connsiteX43" fmla="*/ 3461833 w 4206653"/>
                  <a:gd name="connsiteY43" fmla="*/ 1726308 h 4745608"/>
                  <a:gd name="connsiteX44" fmla="*/ 3278953 w 4206653"/>
                  <a:gd name="connsiteY44" fmla="*/ 2034918 h 4745608"/>
                  <a:gd name="connsiteX45" fmla="*/ 3288742 w 4206653"/>
                  <a:gd name="connsiteY45" fmla="*/ 2273460 h 4745608"/>
                  <a:gd name="connsiteX46" fmla="*/ 3434288 w 4206653"/>
                  <a:gd name="connsiteY46" fmla="*/ 2417577 h 4745608"/>
                  <a:gd name="connsiteX47" fmla="*/ 3781217 w 4206653"/>
                  <a:gd name="connsiteY47" fmla="*/ 2618845 h 4745608"/>
                  <a:gd name="connsiteX48" fmla="*/ 4079053 w 4206653"/>
                  <a:gd name="connsiteY48" fmla="*/ 2777868 h 4745608"/>
                  <a:gd name="connsiteX49" fmla="*/ 4079053 w 4206653"/>
                  <a:gd name="connsiteY49" fmla="*/ 2880738 h 4745608"/>
                  <a:gd name="connsiteX50" fmla="*/ 4070190 w 4206653"/>
                  <a:gd name="connsiteY50" fmla="*/ 3021367 h 4745608"/>
                  <a:gd name="connsiteX51" fmla="*/ 3404683 w 4206653"/>
                  <a:gd name="connsiteY51" fmla="*/ 2732148 h 4745608"/>
                  <a:gd name="connsiteX52" fmla="*/ 3084643 w 4206653"/>
                  <a:gd name="connsiteY52" fmla="*/ 2663568 h 4745608"/>
                  <a:gd name="connsiteX53" fmla="*/ 2995919 w 4206653"/>
                  <a:gd name="connsiteY53" fmla="*/ 2782832 h 4745608"/>
                  <a:gd name="connsiteX54" fmla="*/ 2832855 w 4206653"/>
                  <a:gd name="connsiteY54" fmla="*/ 2930924 h 4745608"/>
                  <a:gd name="connsiteX55" fmla="*/ 2820111 w 4206653"/>
                  <a:gd name="connsiteY55" fmla="*/ 3026344 h 4745608"/>
                  <a:gd name="connsiteX56" fmla="*/ 2959241 w 4206653"/>
                  <a:gd name="connsiteY56" fmla="*/ 3167976 h 4745608"/>
                  <a:gd name="connsiteX57" fmla="*/ 3176083 w 4206653"/>
                  <a:gd name="connsiteY57" fmla="*/ 3269358 h 4745608"/>
                  <a:gd name="connsiteX58" fmla="*/ 3388239 w 4206653"/>
                  <a:gd name="connsiteY58" fmla="*/ 3442290 h 4745608"/>
                  <a:gd name="connsiteX59" fmla="*/ 3212014 w 4206653"/>
                  <a:gd name="connsiteY59" fmla="*/ 3336948 h 4745608"/>
                  <a:gd name="connsiteX60" fmla="*/ 3004633 w 4206653"/>
                  <a:gd name="connsiteY60" fmla="*/ 3276814 h 4745608"/>
                  <a:gd name="connsiteX61" fmla="*/ 2771676 w 4206653"/>
                  <a:gd name="connsiteY61" fmla="*/ 3166987 h 4745608"/>
                  <a:gd name="connsiteX62" fmla="*/ 2638873 w 4206653"/>
                  <a:gd name="connsiteY62" fmla="*/ 3097908 h 4745608"/>
                  <a:gd name="connsiteX63" fmla="*/ 2570293 w 4206653"/>
                  <a:gd name="connsiteY63" fmla="*/ 3109338 h 4745608"/>
                  <a:gd name="connsiteX64" fmla="*/ 2525557 w 4206653"/>
                  <a:gd name="connsiteY64" fmla="*/ 3326508 h 4745608"/>
                  <a:gd name="connsiteX65" fmla="*/ 2584349 w 4206653"/>
                  <a:gd name="connsiteY65" fmla="*/ 3577470 h 4745608"/>
                  <a:gd name="connsiteX66" fmla="*/ 2663703 w 4206653"/>
                  <a:gd name="connsiteY66" fmla="*/ 3996904 h 4745608"/>
                  <a:gd name="connsiteX67" fmla="*/ 2633113 w 4206653"/>
                  <a:gd name="connsiteY67" fmla="*/ 4192703 h 4745608"/>
                  <a:gd name="connsiteX68" fmla="*/ 2539703 w 4206653"/>
                  <a:gd name="connsiteY68" fmla="*/ 4455574 h 4745608"/>
                  <a:gd name="connsiteX69" fmla="*/ 2595212 w 4206653"/>
                  <a:gd name="connsiteY69" fmla="*/ 3945217 h 4745608"/>
                  <a:gd name="connsiteX70" fmla="*/ 2481240 w 4206653"/>
                  <a:gd name="connsiteY70" fmla="*/ 3566538 h 4745608"/>
                  <a:gd name="connsiteX71" fmla="*/ 2307403 w 4206653"/>
                  <a:gd name="connsiteY71" fmla="*/ 3166488 h 4745608"/>
                  <a:gd name="connsiteX72" fmla="*/ 2261683 w 4206653"/>
                  <a:gd name="connsiteY72" fmla="*/ 3063618 h 4745608"/>
                  <a:gd name="connsiteX73" fmla="*/ 2078803 w 4206653"/>
                  <a:gd name="connsiteY73" fmla="*/ 2949318 h 4745608"/>
                  <a:gd name="connsiteX74" fmla="*/ 1824299 w 4206653"/>
                  <a:gd name="connsiteY74" fmla="*/ 3002494 h 4745608"/>
                  <a:gd name="connsiteX75" fmla="*/ 1412162 w 4206653"/>
                  <a:gd name="connsiteY75" fmla="*/ 3235573 h 4745608"/>
                  <a:gd name="connsiteX76" fmla="*/ 1381573 w 4206653"/>
                  <a:gd name="connsiteY76" fmla="*/ 3680838 h 4745608"/>
                  <a:gd name="connsiteX77" fmla="*/ 1340867 w 4206653"/>
                  <a:gd name="connsiteY77" fmla="*/ 3980504 h 4745608"/>
                  <a:gd name="connsiteX78" fmla="*/ 1197619 w 4206653"/>
                  <a:gd name="connsiteY78" fmla="*/ 4738831 h 4745608"/>
                  <a:gd name="connsiteX79" fmla="*/ 1220896 w 4206653"/>
                  <a:gd name="connsiteY79" fmla="*/ 4338309 h 4745608"/>
                  <a:gd name="connsiteX80" fmla="*/ 1242772 w 4206653"/>
                  <a:gd name="connsiteY80" fmla="*/ 4080888 h 4745608"/>
                  <a:gd name="connsiteX81" fmla="*/ 1198693 w 4206653"/>
                  <a:gd name="connsiteY81" fmla="*/ 3909438 h 4745608"/>
                  <a:gd name="connsiteX82" fmla="*/ 970093 w 4206653"/>
                  <a:gd name="connsiteY82" fmla="*/ 3989448 h 4745608"/>
                  <a:gd name="connsiteX83" fmla="*/ 766328 w 4206653"/>
                  <a:gd name="connsiteY83" fmla="*/ 4131990 h 4745608"/>
                  <a:gd name="connsiteX84" fmla="*/ 555808 w 4206653"/>
                  <a:gd name="connsiteY84" fmla="*/ 4355688 h 4745608"/>
                  <a:gd name="connsiteX85" fmla="*/ 785900 w 4206653"/>
                  <a:gd name="connsiteY85" fmla="*/ 4017771 h 4745608"/>
                  <a:gd name="connsiteX86" fmla="*/ 1130113 w 4206653"/>
                  <a:gd name="connsiteY86" fmla="*/ 3817500 h 4745608"/>
                  <a:gd name="connsiteX87" fmla="*/ 1278703 w 4206653"/>
                  <a:gd name="connsiteY87" fmla="*/ 3726558 h 4745608"/>
                  <a:gd name="connsiteX88" fmla="*/ 1269661 w 4206653"/>
                  <a:gd name="connsiteY88" fmla="*/ 3390117 h 4745608"/>
                  <a:gd name="connsiteX89" fmla="*/ 1309620 w 4206653"/>
                  <a:gd name="connsiteY89" fmla="*/ 3169963 h 4745608"/>
                  <a:gd name="connsiteX90" fmla="*/ 1393003 w 4206653"/>
                  <a:gd name="connsiteY90" fmla="*/ 3052188 h 4745608"/>
                  <a:gd name="connsiteX91" fmla="*/ 1080693 w 4206653"/>
                  <a:gd name="connsiteY91" fmla="*/ 2984604 h 4745608"/>
                  <a:gd name="connsiteX92" fmla="*/ 663453 w 4206653"/>
                  <a:gd name="connsiteY92" fmla="*/ 3023360 h 4745608"/>
                  <a:gd name="connsiteX93" fmla="*/ 235111 w 4206653"/>
                  <a:gd name="connsiteY93" fmla="*/ 3217172 h 4745608"/>
                  <a:gd name="connsiteX94" fmla="*/ 421453 w 4206653"/>
                  <a:gd name="connsiteY94" fmla="*/ 3029328 h 4745608"/>
                  <a:gd name="connsiteX95" fmla="*/ 627193 w 4206653"/>
                  <a:gd name="connsiteY95" fmla="*/ 2926458 h 4745608"/>
                  <a:gd name="connsiteX96" fmla="*/ 854480 w 4206653"/>
                  <a:gd name="connsiteY96" fmla="*/ 2889178 h 4745608"/>
                  <a:gd name="connsiteX97" fmla="*/ 1149272 w 4206653"/>
                  <a:gd name="connsiteY97" fmla="*/ 2889676 h 4745608"/>
                  <a:gd name="connsiteX98" fmla="*/ 1531894 w 4206653"/>
                  <a:gd name="connsiteY98" fmla="*/ 2917507 h 4745608"/>
                  <a:gd name="connsiteX99" fmla="*/ 1860559 w 4206653"/>
                  <a:gd name="connsiteY99" fmla="*/ 2766431 h 4745608"/>
                  <a:gd name="connsiteX100" fmla="*/ 1701613 w 4206653"/>
                  <a:gd name="connsiteY100" fmla="*/ 2263518 h 4745608"/>
                  <a:gd name="connsiteX101" fmla="*/ 1690183 w 4206653"/>
                  <a:gd name="connsiteY101" fmla="*/ 1966338 h 4745608"/>
                  <a:gd name="connsiteX102" fmla="*/ 1381991 w 4206653"/>
                  <a:gd name="connsiteY102" fmla="*/ 1841604 h 4745608"/>
                  <a:gd name="connsiteX103" fmla="*/ 1095823 w 4206653"/>
                  <a:gd name="connsiteY103" fmla="*/ 1714878 h 4745608"/>
                  <a:gd name="connsiteX104" fmla="*/ 746507 w 4206653"/>
                  <a:gd name="connsiteY104" fmla="*/ 1626415 h 4745608"/>
                  <a:gd name="connsiteX105" fmla="*/ 352873 w 4206653"/>
                  <a:gd name="connsiteY105" fmla="*/ 1726308 h 4745608"/>
                  <a:gd name="connsiteX106" fmla="*/ 113171 w 4206653"/>
                  <a:gd name="connsiteY106" fmla="*/ 1763582 h 4745608"/>
                  <a:gd name="connsiteX107" fmla="*/ 9973 w 4206653"/>
                  <a:gd name="connsiteY107" fmla="*/ 1737738 h 4745608"/>
                  <a:gd name="connsiteX108" fmla="*/ 348516 w 4206653"/>
                  <a:gd name="connsiteY108" fmla="*/ 1643812 h 4745608"/>
                  <a:gd name="connsiteX109" fmla="*/ 653097 w 4206653"/>
                  <a:gd name="connsiteY109" fmla="*/ 1543920 h 4745608"/>
                  <a:gd name="connsiteX110" fmla="*/ 1072963 w 4206653"/>
                  <a:gd name="connsiteY110" fmla="*/ 1612008 h 4745608"/>
                  <a:gd name="connsiteX111" fmla="*/ 1244413 w 4206653"/>
                  <a:gd name="connsiteY111" fmla="*/ 1657728 h 4745608"/>
                  <a:gd name="connsiteX112" fmla="*/ 1205766 w 4206653"/>
                  <a:gd name="connsiteY112" fmla="*/ 1451988 h 4745608"/>
                  <a:gd name="connsiteX113" fmla="*/ 1046313 w 4206653"/>
                  <a:gd name="connsiteY113" fmla="*/ 815409 h 4745608"/>
                  <a:gd name="connsiteX114" fmla="*/ 1221553 w 4206653"/>
                  <a:gd name="connsiteY114" fmla="*/ 1211958 h 4745608"/>
                  <a:gd name="connsiteX0" fmla="*/ 1221553 w 4560132"/>
                  <a:gd name="connsiteY0" fmla="*/ 1211958 h 4745608"/>
                  <a:gd name="connsiteX1" fmla="*/ 1343911 w 4560132"/>
                  <a:gd name="connsiteY1" fmla="*/ 1559828 h 4745608"/>
                  <a:gd name="connsiteX2" fmla="*/ 1553023 w 4560132"/>
                  <a:gd name="connsiteY2" fmla="*/ 1657728 h 4745608"/>
                  <a:gd name="connsiteX3" fmla="*/ 1907353 w 4560132"/>
                  <a:gd name="connsiteY3" fmla="*/ 1680588 h 4745608"/>
                  <a:gd name="connsiteX4" fmla="*/ 2021653 w 4560132"/>
                  <a:gd name="connsiteY4" fmla="*/ 1543428 h 4745608"/>
                  <a:gd name="connsiteX5" fmla="*/ 2124523 w 4560132"/>
                  <a:gd name="connsiteY5" fmla="*/ 1291968 h 4745608"/>
                  <a:gd name="connsiteX6" fmla="*/ 2124523 w 4560132"/>
                  <a:gd name="connsiteY6" fmla="*/ 1120518 h 4745608"/>
                  <a:gd name="connsiteX7" fmla="*/ 2068029 w 4560132"/>
                  <a:gd name="connsiteY7" fmla="*/ 825325 h 4745608"/>
                  <a:gd name="connsiteX8" fmla="*/ 2078803 w 4560132"/>
                  <a:gd name="connsiteY8" fmla="*/ 777618 h 4745608"/>
                  <a:gd name="connsiteX9" fmla="*/ 2170243 w 4560132"/>
                  <a:gd name="connsiteY9" fmla="*/ 1086228 h 4745608"/>
                  <a:gd name="connsiteX10" fmla="*/ 2215963 w 4560132"/>
                  <a:gd name="connsiteY10" fmla="*/ 1269108 h 4745608"/>
                  <a:gd name="connsiteX11" fmla="*/ 2284543 w 4560132"/>
                  <a:gd name="connsiteY11" fmla="*/ 1303398 h 4745608"/>
                  <a:gd name="connsiteX12" fmla="*/ 2330263 w 4560132"/>
                  <a:gd name="connsiteY12" fmla="*/ 1166238 h 4745608"/>
                  <a:gd name="connsiteX13" fmla="*/ 2467423 w 4560132"/>
                  <a:gd name="connsiteY13" fmla="*/ 880488 h 4745608"/>
                  <a:gd name="connsiteX14" fmla="*/ 2558863 w 4560132"/>
                  <a:gd name="connsiteY14" fmla="*/ 640458 h 4745608"/>
                  <a:gd name="connsiteX15" fmla="*/ 2616013 w 4560132"/>
                  <a:gd name="connsiteY15" fmla="*/ 537588 h 4745608"/>
                  <a:gd name="connsiteX16" fmla="*/ 2558863 w 4560132"/>
                  <a:gd name="connsiteY16" fmla="*/ 789048 h 4745608"/>
                  <a:gd name="connsiteX17" fmla="*/ 2444563 w 4560132"/>
                  <a:gd name="connsiteY17" fmla="*/ 1097658 h 4745608"/>
                  <a:gd name="connsiteX18" fmla="*/ 2375983 w 4560132"/>
                  <a:gd name="connsiteY18" fmla="*/ 1406268 h 4745608"/>
                  <a:gd name="connsiteX19" fmla="*/ 2558863 w 4560132"/>
                  <a:gd name="connsiteY19" fmla="*/ 1577718 h 4745608"/>
                  <a:gd name="connsiteX20" fmla="*/ 2878903 w 4560132"/>
                  <a:gd name="connsiteY20" fmla="*/ 1657728 h 4745608"/>
                  <a:gd name="connsiteX21" fmla="*/ 3187513 w 4560132"/>
                  <a:gd name="connsiteY21" fmla="*/ 1657728 h 4745608"/>
                  <a:gd name="connsiteX22" fmla="*/ 3370393 w 4560132"/>
                  <a:gd name="connsiteY22" fmla="*/ 1566288 h 4745608"/>
                  <a:gd name="connsiteX23" fmla="*/ 3488066 w 4560132"/>
                  <a:gd name="connsiteY23" fmla="*/ 1246753 h 4745608"/>
                  <a:gd name="connsiteX24" fmla="*/ 3495138 w 4560132"/>
                  <a:gd name="connsiteY24" fmla="*/ 1115548 h 4745608"/>
                  <a:gd name="connsiteX25" fmla="*/ 3493650 w 4560132"/>
                  <a:gd name="connsiteY25" fmla="*/ 1063976 h 4745608"/>
                  <a:gd name="connsiteX26" fmla="*/ 3450403 w 4560132"/>
                  <a:gd name="connsiteY26" fmla="*/ 777618 h 4745608"/>
                  <a:gd name="connsiteX27" fmla="*/ 3119893 w 4560132"/>
                  <a:gd name="connsiteY27" fmla="*/ 321571 h 4745608"/>
                  <a:gd name="connsiteX28" fmla="*/ 3497351 w 4560132"/>
                  <a:gd name="connsiteY28" fmla="*/ 674883 h 4745608"/>
                  <a:gd name="connsiteX29" fmla="*/ 3759013 w 4560132"/>
                  <a:gd name="connsiteY29" fmla="*/ 571878 h 4745608"/>
                  <a:gd name="connsiteX30" fmla="*/ 3999043 w 4560132"/>
                  <a:gd name="connsiteY30" fmla="*/ 91818 h 4745608"/>
                  <a:gd name="connsiteX31" fmla="*/ 4033333 w 4560132"/>
                  <a:gd name="connsiteY31" fmla="*/ 11808 h 4745608"/>
                  <a:gd name="connsiteX32" fmla="*/ 3984569 w 4560132"/>
                  <a:gd name="connsiteY32" fmla="*/ 247366 h 4745608"/>
                  <a:gd name="connsiteX33" fmla="*/ 3812791 w 4560132"/>
                  <a:gd name="connsiteY33" fmla="*/ 647417 h 4745608"/>
                  <a:gd name="connsiteX34" fmla="*/ 3592906 w 4560132"/>
                  <a:gd name="connsiteY34" fmla="*/ 811408 h 4745608"/>
                  <a:gd name="connsiteX35" fmla="*/ 3604425 w 4560132"/>
                  <a:gd name="connsiteY35" fmla="*/ 999253 h 4745608"/>
                  <a:gd name="connsiteX36" fmla="*/ 3872985 w 4560132"/>
                  <a:gd name="connsiteY36" fmla="*/ 881976 h 4745608"/>
                  <a:gd name="connsiteX37" fmla="*/ 4200754 w 4560132"/>
                  <a:gd name="connsiteY37" fmla="*/ 774136 h 4745608"/>
                  <a:gd name="connsiteX38" fmla="*/ 4064251 w 4560132"/>
                  <a:gd name="connsiteY38" fmla="*/ 847195 h 4745608"/>
                  <a:gd name="connsiteX39" fmla="*/ 3818880 w 4560132"/>
                  <a:gd name="connsiteY39" fmla="*/ 991305 h 4745608"/>
                  <a:gd name="connsiteX40" fmla="*/ 3658531 w 4560132"/>
                  <a:gd name="connsiteY40" fmla="*/ 1093178 h 4745608"/>
                  <a:gd name="connsiteX41" fmla="*/ 3622838 w 4560132"/>
                  <a:gd name="connsiteY41" fmla="*/ 1221401 h 4745608"/>
                  <a:gd name="connsiteX42" fmla="*/ 3577446 w 4560132"/>
                  <a:gd name="connsiteY42" fmla="*/ 1500691 h 4745608"/>
                  <a:gd name="connsiteX43" fmla="*/ 3461833 w 4560132"/>
                  <a:gd name="connsiteY43" fmla="*/ 1726308 h 4745608"/>
                  <a:gd name="connsiteX44" fmla="*/ 3278953 w 4560132"/>
                  <a:gd name="connsiteY44" fmla="*/ 2034918 h 4745608"/>
                  <a:gd name="connsiteX45" fmla="*/ 3288742 w 4560132"/>
                  <a:gd name="connsiteY45" fmla="*/ 2273460 h 4745608"/>
                  <a:gd name="connsiteX46" fmla="*/ 3434288 w 4560132"/>
                  <a:gd name="connsiteY46" fmla="*/ 2417577 h 4745608"/>
                  <a:gd name="connsiteX47" fmla="*/ 3781217 w 4560132"/>
                  <a:gd name="connsiteY47" fmla="*/ 2618845 h 4745608"/>
                  <a:gd name="connsiteX48" fmla="*/ 4079053 w 4560132"/>
                  <a:gd name="connsiteY48" fmla="*/ 2777868 h 4745608"/>
                  <a:gd name="connsiteX49" fmla="*/ 4560128 w 4560132"/>
                  <a:gd name="connsiteY49" fmla="*/ 3010436 h 4745608"/>
                  <a:gd name="connsiteX50" fmla="*/ 4070190 w 4560132"/>
                  <a:gd name="connsiteY50" fmla="*/ 3021367 h 4745608"/>
                  <a:gd name="connsiteX51" fmla="*/ 3404683 w 4560132"/>
                  <a:gd name="connsiteY51" fmla="*/ 2732148 h 4745608"/>
                  <a:gd name="connsiteX52" fmla="*/ 3084643 w 4560132"/>
                  <a:gd name="connsiteY52" fmla="*/ 2663568 h 4745608"/>
                  <a:gd name="connsiteX53" fmla="*/ 2995919 w 4560132"/>
                  <a:gd name="connsiteY53" fmla="*/ 2782832 h 4745608"/>
                  <a:gd name="connsiteX54" fmla="*/ 2832855 w 4560132"/>
                  <a:gd name="connsiteY54" fmla="*/ 2930924 h 4745608"/>
                  <a:gd name="connsiteX55" fmla="*/ 2820111 w 4560132"/>
                  <a:gd name="connsiteY55" fmla="*/ 3026344 h 4745608"/>
                  <a:gd name="connsiteX56" fmla="*/ 2959241 w 4560132"/>
                  <a:gd name="connsiteY56" fmla="*/ 3167976 h 4745608"/>
                  <a:gd name="connsiteX57" fmla="*/ 3176083 w 4560132"/>
                  <a:gd name="connsiteY57" fmla="*/ 3269358 h 4745608"/>
                  <a:gd name="connsiteX58" fmla="*/ 3388239 w 4560132"/>
                  <a:gd name="connsiteY58" fmla="*/ 3442290 h 4745608"/>
                  <a:gd name="connsiteX59" fmla="*/ 3212014 w 4560132"/>
                  <a:gd name="connsiteY59" fmla="*/ 3336948 h 4745608"/>
                  <a:gd name="connsiteX60" fmla="*/ 3004633 w 4560132"/>
                  <a:gd name="connsiteY60" fmla="*/ 3276814 h 4745608"/>
                  <a:gd name="connsiteX61" fmla="*/ 2771676 w 4560132"/>
                  <a:gd name="connsiteY61" fmla="*/ 3166987 h 4745608"/>
                  <a:gd name="connsiteX62" fmla="*/ 2638873 w 4560132"/>
                  <a:gd name="connsiteY62" fmla="*/ 3097908 h 4745608"/>
                  <a:gd name="connsiteX63" fmla="*/ 2570293 w 4560132"/>
                  <a:gd name="connsiteY63" fmla="*/ 3109338 h 4745608"/>
                  <a:gd name="connsiteX64" fmla="*/ 2525557 w 4560132"/>
                  <a:gd name="connsiteY64" fmla="*/ 3326508 h 4745608"/>
                  <a:gd name="connsiteX65" fmla="*/ 2584349 w 4560132"/>
                  <a:gd name="connsiteY65" fmla="*/ 3577470 h 4745608"/>
                  <a:gd name="connsiteX66" fmla="*/ 2663703 w 4560132"/>
                  <a:gd name="connsiteY66" fmla="*/ 3996904 h 4745608"/>
                  <a:gd name="connsiteX67" fmla="*/ 2633113 w 4560132"/>
                  <a:gd name="connsiteY67" fmla="*/ 4192703 h 4745608"/>
                  <a:gd name="connsiteX68" fmla="*/ 2539703 w 4560132"/>
                  <a:gd name="connsiteY68" fmla="*/ 4455574 h 4745608"/>
                  <a:gd name="connsiteX69" fmla="*/ 2595212 w 4560132"/>
                  <a:gd name="connsiteY69" fmla="*/ 3945217 h 4745608"/>
                  <a:gd name="connsiteX70" fmla="*/ 2481240 w 4560132"/>
                  <a:gd name="connsiteY70" fmla="*/ 3566538 h 4745608"/>
                  <a:gd name="connsiteX71" fmla="*/ 2307403 w 4560132"/>
                  <a:gd name="connsiteY71" fmla="*/ 3166488 h 4745608"/>
                  <a:gd name="connsiteX72" fmla="*/ 2261683 w 4560132"/>
                  <a:gd name="connsiteY72" fmla="*/ 3063618 h 4745608"/>
                  <a:gd name="connsiteX73" fmla="*/ 2078803 w 4560132"/>
                  <a:gd name="connsiteY73" fmla="*/ 2949318 h 4745608"/>
                  <a:gd name="connsiteX74" fmla="*/ 1824299 w 4560132"/>
                  <a:gd name="connsiteY74" fmla="*/ 3002494 h 4745608"/>
                  <a:gd name="connsiteX75" fmla="*/ 1412162 w 4560132"/>
                  <a:gd name="connsiteY75" fmla="*/ 3235573 h 4745608"/>
                  <a:gd name="connsiteX76" fmla="*/ 1381573 w 4560132"/>
                  <a:gd name="connsiteY76" fmla="*/ 3680838 h 4745608"/>
                  <a:gd name="connsiteX77" fmla="*/ 1340867 w 4560132"/>
                  <a:gd name="connsiteY77" fmla="*/ 3980504 h 4745608"/>
                  <a:gd name="connsiteX78" fmla="*/ 1197619 w 4560132"/>
                  <a:gd name="connsiteY78" fmla="*/ 4738831 h 4745608"/>
                  <a:gd name="connsiteX79" fmla="*/ 1220896 w 4560132"/>
                  <a:gd name="connsiteY79" fmla="*/ 4338309 h 4745608"/>
                  <a:gd name="connsiteX80" fmla="*/ 1242772 w 4560132"/>
                  <a:gd name="connsiteY80" fmla="*/ 4080888 h 4745608"/>
                  <a:gd name="connsiteX81" fmla="*/ 1198693 w 4560132"/>
                  <a:gd name="connsiteY81" fmla="*/ 3909438 h 4745608"/>
                  <a:gd name="connsiteX82" fmla="*/ 970093 w 4560132"/>
                  <a:gd name="connsiteY82" fmla="*/ 3989448 h 4745608"/>
                  <a:gd name="connsiteX83" fmla="*/ 766328 w 4560132"/>
                  <a:gd name="connsiteY83" fmla="*/ 4131990 h 4745608"/>
                  <a:gd name="connsiteX84" fmla="*/ 555808 w 4560132"/>
                  <a:gd name="connsiteY84" fmla="*/ 4355688 h 4745608"/>
                  <a:gd name="connsiteX85" fmla="*/ 785900 w 4560132"/>
                  <a:gd name="connsiteY85" fmla="*/ 4017771 h 4745608"/>
                  <a:gd name="connsiteX86" fmla="*/ 1130113 w 4560132"/>
                  <a:gd name="connsiteY86" fmla="*/ 3817500 h 4745608"/>
                  <a:gd name="connsiteX87" fmla="*/ 1278703 w 4560132"/>
                  <a:gd name="connsiteY87" fmla="*/ 3726558 h 4745608"/>
                  <a:gd name="connsiteX88" fmla="*/ 1269661 w 4560132"/>
                  <a:gd name="connsiteY88" fmla="*/ 3390117 h 4745608"/>
                  <a:gd name="connsiteX89" fmla="*/ 1309620 w 4560132"/>
                  <a:gd name="connsiteY89" fmla="*/ 3169963 h 4745608"/>
                  <a:gd name="connsiteX90" fmla="*/ 1393003 w 4560132"/>
                  <a:gd name="connsiteY90" fmla="*/ 3052188 h 4745608"/>
                  <a:gd name="connsiteX91" fmla="*/ 1080693 w 4560132"/>
                  <a:gd name="connsiteY91" fmla="*/ 2984604 h 4745608"/>
                  <a:gd name="connsiteX92" fmla="*/ 663453 w 4560132"/>
                  <a:gd name="connsiteY92" fmla="*/ 3023360 h 4745608"/>
                  <a:gd name="connsiteX93" fmla="*/ 235111 w 4560132"/>
                  <a:gd name="connsiteY93" fmla="*/ 3217172 h 4745608"/>
                  <a:gd name="connsiteX94" fmla="*/ 421453 w 4560132"/>
                  <a:gd name="connsiteY94" fmla="*/ 3029328 h 4745608"/>
                  <a:gd name="connsiteX95" fmla="*/ 627193 w 4560132"/>
                  <a:gd name="connsiteY95" fmla="*/ 2926458 h 4745608"/>
                  <a:gd name="connsiteX96" fmla="*/ 854480 w 4560132"/>
                  <a:gd name="connsiteY96" fmla="*/ 2889178 h 4745608"/>
                  <a:gd name="connsiteX97" fmla="*/ 1149272 w 4560132"/>
                  <a:gd name="connsiteY97" fmla="*/ 2889676 h 4745608"/>
                  <a:gd name="connsiteX98" fmla="*/ 1531894 w 4560132"/>
                  <a:gd name="connsiteY98" fmla="*/ 2917507 h 4745608"/>
                  <a:gd name="connsiteX99" fmla="*/ 1860559 w 4560132"/>
                  <a:gd name="connsiteY99" fmla="*/ 2766431 h 4745608"/>
                  <a:gd name="connsiteX100" fmla="*/ 1701613 w 4560132"/>
                  <a:gd name="connsiteY100" fmla="*/ 2263518 h 4745608"/>
                  <a:gd name="connsiteX101" fmla="*/ 1690183 w 4560132"/>
                  <a:gd name="connsiteY101" fmla="*/ 1966338 h 4745608"/>
                  <a:gd name="connsiteX102" fmla="*/ 1381991 w 4560132"/>
                  <a:gd name="connsiteY102" fmla="*/ 1841604 h 4745608"/>
                  <a:gd name="connsiteX103" fmla="*/ 1095823 w 4560132"/>
                  <a:gd name="connsiteY103" fmla="*/ 1714878 h 4745608"/>
                  <a:gd name="connsiteX104" fmla="*/ 746507 w 4560132"/>
                  <a:gd name="connsiteY104" fmla="*/ 1626415 h 4745608"/>
                  <a:gd name="connsiteX105" fmla="*/ 352873 w 4560132"/>
                  <a:gd name="connsiteY105" fmla="*/ 1726308 h 4745608"/>
                  <a:gd name="connsiteX106" fmla="*/ 113171 w 4560132"/>
                  <a:gd name="connsiteY106" fmla="*/ 1763582 h 4745608"/>
                  <a:gd name="connsiteX107" fmla="*/ 9973 w 4560132"/>
                  <a:gd name="connsiteY107" fmla="*/ 1737738 h 4745608"/>
                  <a:gd name="connsiteX108" fmla="*/ 348516 w 4560132"/>
                  <a:gd name="connsiteY108" fmla="*/ 1643812 h 4745608"/>
                  <a:gd name="connsiteX109" fmla="*/ 653097 w 4560132"/>
                  <a:gd name="connsiteY109" fmla="*/ 1543920 h 4745608"/>
                  <a:gd name="connsiteX110" fmla="*/ 1072963 w 4560132"/>
                  <a:gd name="connsiteY110" fmla="*/ 1612008 h 4745608"/>
                  <a:gd name="connsiteX111" fmla="*/ 1244413 w 4560132"/>
                  <a:gd name="connsiteY111" fmla="*/ 1657728 h 4745608"/>
                  <a:gd name="connsiteX112" fmla="*/ 1205766 w 4560132"/>
                  <a:gd name="connsiteY112" fmla="*/ 1451988 h 4745608"/>
                  <a:gd name="connsiteX113" fmla="*/ 1046313 w 4560132"/>
                  <a:gd name="connsiteY113" fmla="*/ 815409 h 4745608"/>
                  <a:gd name="connsiteX114" fmla="*/ 1221553 w 4560132"/>
                  <a:gd name="connsiteY114" fmla="*/ 1211958 h 4745608"/>
                  <a:gd name="connsiteX0" fmla="*/ 1221553 w 4560132"/>
                  <a:gd name="connsiteY0" fmla="*/ 1211958 h 4745608"/>
                  <a:gd name="connsiteX1" fmla="*/ 1343911 w 4560132"/>
                  <a:gd name="connsiteY1" fmla="*/ 1559828 h 4745608"/>
                  <a:gd name="connsiteX2" fmla="*/ 1553023 w 4560132"/>
                  <a:gd name="connsiteY2" fmla="*/ 1657728 h 4745608"/>
                  <a:gd name="connsiteX3" fmla="*/ 1907353 w 4560132"/>
                  <a:gd name="connsiteY3" fmla="*/ 1680588 h 4745608"/>
                  <a:gd name="connsiteX4" fmla="*/ 2021653 w 4560132"/>
                  <a:gd name="connsiteY4" fmla="*/ 1543428 h 4745608"/>
                  <a:gd name="connsiteX5" fmla="*/ 2124523 w 4560132"/>
                  <a:gd name="connsiteY5" fmla="*/ 1291968 h 4745608"/>
                  <a:gd name="connsiteX6" fmla="*/ 2124523 w 4560132"/>
                  <a:gd name="connsiteY6" fmla="*/ 1120518 h 4745608"/>
                  <a:gd name="connsiteX7" fmla="*/ 2068029 w 4560132"/>
                  <a:gd name="connsiteY7" fmla="*/ 825325 h 4745608"/>
                  <a:gd name="connsiteX8" fmla="*/ 2078803 w 4560132"/>
                  <a:gd name="connsiteY8" fmla="*/ 777618 h 4745608"/>
                  <a:gd name="connsiteX9" fmla="*/ 2170243 w 4560132"/>
                  <a:gd name="connsiteY9" fmla="*/ 1086228 h 4745608"/>
                  <a:gd name="connsiteX10" fmla="*/ 2215963 w 4560132"/>
                  <a:gd name="connsiteY10" fmla="*/ 1269108 h 4745608"/>
                  <a:gd name="connsiteX11" fmla="*/ 2284543 w 4560132"/>
                  <a:gd name="connsiteY11" fmla="*/ 1303398 h 4745608"/>
                  <a:gd name="connsiteX12" fmla="*/ 2330263 w 4560132"/>
                  <a:gd name="connsiteY12" fmla="*/ 1166238 h 4745608"/>
                  <a:gd name="connsiteX13" fmla="*/ 2467423 w 4560132"/>
                  <a:gd name="connsiteY13" fmla="*/ 880488 h 4745608"/>
                  <a:gd name="connsiteX14" fmla="*/ 2558863 w 4560132"/>
                  <a:gd name="connsiteY14" fmla="*/ 640458 h 4745608"/>
                  <a:gd name="connsiteX15" fmla="*/ 2616013 w 4560132"/>
                  <a:gd name="connsiteY15" fmla="*/ 537588 h 4745608"/>
                  <a:gd name="connsiteX16" fmla="*/ 2558863 w 4560132"/>
                  <a:gd name="connsiteY16" fmla="*/ 789048 h 4745608"/>
                  <a:gd name="connsiteX17" fmla="*/ 2444563 w 4560132"/>
                  <a:gd name="connsiteY17" fmla="*/ 1097658 h 4745608"/>
                  <a:gd name="connsiteX18" fmla="*/ 2375983 w 4560132"/>
                  <a:gd name="connsiteY18" fmla="*/ 1406268 h 4745608"/>
                  <a:gd name="connsiteX19" fmla="*/ 2558863 w 4560132"/>
                  <a:gd name="connsiteY19" fmla="*/ 1577718 h 4745608"/>
                  <a:gd name="connsiteX20" fmla="*/ 2878903 w 4560132"/>
                  <a:gd name="connsiteY20" fmla="*/ 1657728 h 4745608"/>
                  <a:gd name="connsiteX21" fmla="*/ 3187513 w 4560132"/>
                  <a:gd name="connsiteY21" fmla="*/ 1657728 h 4745608"/>
                  <a:gd name="connsiteX22" fmla="*/ 3370393 w 4560132"/>
                  <a:gd name="connsiteY22" fmla="*/ 1566288 h 4745608"/>
                  <a:gd name="connsiteX23" fmla="*/ 3488066 w 4560132"/>
                  <a:gd name="connsiteY23" fmla="*/ 1246753 h 4745608"/>
                  <a:gd name="connsiteX24" fmla="*/ 3495138 w 4560132"/>
                  <a:gd name="connsiteY24" fmla="*/ 1115548 h 4745608"/>
                  <a:gd name="connsiteX25" fmla="*/ 3493650 w 4560132"/>
                  <a:gd name="connsiteY25" fmla="*/ 1063976 h 4745608"/>
                  <a:gd name="connsiteX26" fmla="*/ 3450403 w 4560132"/>
                  <a:gd name="connsiteY26" fmla="*/ 777618 h 4745608"/>
                  <a:gd name="connsiteX27" fmla="*/ 3119893 w 4560132"/>
                  <a:gd name="connsiteY27" fmla="*/ 321571 h 4745608"/>
                  <a:gd name="connsiteX28" fmla="*/ 3497351 w 4560132"/>
                  <a:gd name="connsiteY28" fmla="*/ 674883 h 4745608"/>
                  <a:gd name="connsiteX29" fmla="*/ 3759013 w 4560132"/>
                  <a:gd name="connsiteY29" fmla="*/ 571878 h 4745608"/>
                  <a:gd name="connsiteX30" fmla="*/ 3999043 w 4560132"/>
                  <a:gd name="connsiteY30" fmla="*/ 91818 h 4745608"/>
                  <a:gd name="connsiteX31" fmla="*/ 4033333 w 4560132"/>
                  <a:gd name="connsiteY31" fmla="*/ 11808 h 4745608"/>
                  <a:gd name="connsiteX32" fmla="*/ 3984569 w 4560132"/>
                  <a:gd name="connsiteY32" fmla="*/ 247366 h 4745608"/>
                  <a:gd name="connsiteX33" fmla="*/ 3812791 w 4560132"/>
                  <a:gd name="connsiteY33" fmla="*/ 647417 h 4745608"/>
                  <a:gd name="connsiteX34" fmla="*/ 3592906 w 4560132"/>
                  <a:gd name="connsiteY34" fmla="*/ 811408 h 4745608"/>
                  <a:gd name="connsiteX35" fmla="*/ 3604425 w 4560132"/>
                  <a:gd name="connsiteY35" fmla="*/ 999253 h 4745608"/>
                  <a:gd name="connsiteX36" fmla="*/ 3872985 w 4560132"/>
                  <a:gd name="connsiteY36" fmla="*/ 881976 h 4745608"/>
                  <a:gd name="connsiteX37" fmla="*/ 4200754 w 4560132"/>
                  <a:gd name="connsiteY37" fmla="*/ 774136 h 4745608"/>
                  <a:gd name="connsiteX38" fmla="*/ 4064251 w 4560132"/>
                  <a:gd name="connsiteY38" fmla="*/ 847195 h 4745608"/>
                  <a:gd name="connsiteX39" fmla="*/ 3818880 w 4560132"/>
                  <a:gd name="connsiteY39" fmla="*/ 991305 h 4745608"/>
                  <a:gd name="connsiteX40" fmla="*/ 3658531 w 4560132"/>
                  <a:gd name="connsiteY40" fmla="*/ 1093178 h 4745608"/>
                  <a:gd name="connsiteX41" fmla="*/ 3622838 w 4560132"/>
                  <a:gd name="connsiteY41" fmla="*/ 1221401 h 4745608"/>
                  <a:gd name="connsiteX42" fmla="*/ 3577446 w 4560132"/>
                  <a:gd name="connsiteY42" fmla="*/ 1500691 h 4745608"/>
                  <a:gd name="connsiteX43" fmla="*/ 3461833 w 4560132"/>
                  <a:gd name="connsiteY43" fmla="*/ 1726308 h 4745608"/>
                  <a:gd name="connsiteX44" fmla="*/ 3278953 w 4560132"/>
                  <a:gd name="connsiteY44" fmla="*/ 2034918 h 4745608"/>
                  <a:gd name="connsiteX45" fmla="*/ 3288742 w 4560132"/>
                  <a:gd name="connsiteY45" fmla="*/ 2273460 h 4745608"/>
                  <a:gd name="connsiteX46" fmla="*/ 3434288 w 4560132"/>
                  <a:gd name="connsiteY46" fmla="*/ 2417577 h 4745608"/>
                  <a:gd name="connsiteX47" fmla="*/ 3781217 w 4560132"/>
                  <a:gd name="connsiteY47" fmla="*/ 2618845 h 4745608"/>
                  <a:gd name="connsiteX48" fmla="*/ 4079053 w 4560132"/>
                  <a:gd name="connsiteY48" fmla="*/ 2777868 h 4745608"/>
                  <a:gd name="connsiteX49" fmla="*/ 4560128 w 4560132"/>
                  <a:gd name="connsiteY49" fmla="*/ 3010436 h 4745608"/>
                  <a:gd name="connsiteX50" fmla="*/ 4070190 w 4560132"/>
                  <a:gd name="connsiteY50" fmla="*/ 3021367 h 4745608"/>
                  <a:gd name="connsiteX51" fmla="*/ 3404683 w 4560132"/>
                  <a:gd name="connsiteY51" fmla="*/ 2732148 h 4745608"/>
                  <a:gd name="connsiteX52" fmla="*/ 3195661 w 4560132"/>
                  <a:gd name="connsiteY52" fmla="*/ 2770904 h 4745608"/>
                  <a:gd name="connsiteX53" fmla="*/ 2995919 w 4560132"/>
                  <a:gd name="connsiteY53" fmla="*/ 2782832 h 4745608"/>
                  <a:gd name="connsiteX54" fmla="*/ 2832855 w 4560132"/>
                  <a:gd name="connsiteY54" fmla="*/ 2930924 h 4745608"/>
                  <a:gd name="connsiteX55" fmla="*/ 2820111 w 4560132"/>
                  <a:gd name="connsiteY55" fmla="*/ 3026344 h 4745608"/>
                  <a:gd name="connsiteX56" fmla="*/ 2959241 w 4560132"/>
                  <a:gd name="connsiteY56" fmla="*/ 3167976 h 4745608"/>
                  <a:gd name="connsiteX57" fmla="*/ 3176083 w 4560132"/>
                  <a:gd name="connsiteY57" fmla="*/ 3269358 h 4745608"/>
                  <a:gd name="connsiteX58" fmla="*/ 3388239 w 4560132"/>
                  <a:gd name="connsiteY58" fmla="*/ 3442290 h 4745608"/>
                  <a:gd name="connsiteX59" fmla="*/ 3212014 w 4560132"/>
                  <a:gd name="connsiteY59" fmla="*/ 3336948 h 4745608"/>
                  <a:gd name="connsiteX60" fmla="*/ 3004633 w 4560132"/>
                  <a:gd name="connsiteY60" fmla="*/ 3276814 h 4745608"/>
                  <a:gd name="connsiteX61" fmla="*/ 2771676 w 4560132"/>
                  <a:gd name="connsiteY61" fmla="*/ 3166987 h 4745608"/>
                  <a:gd name="connsiteX62" fmla="*/ 2638873 w 4560132"/>
                  <a:gd name="connsiteY62" fmla="*/ 3097908 h 4745608"/>
                  <a:gd name="connsiteX63" fmla="*/ 2570293 w 4560132"/>
                  <a:gd name="connsiteY63" fmla="*/ 3109338 h 4745608"/>
                  <a:gd name="connsiteX64" fmla="*/ 2525557 w 4560132"/>
                  <a:gd name="connsiteY64" fmla="*/ 3326508 h 4745608"/>
                  <a:gd name="connsiteX65" fmla="*/ 2584349 w 4560132"/>
                  <a:gd name="connsiteY65" fmla="*/ 3577470 h 4745608"/>
                  <a:gd name="connsiteX66" fmla="*/ 2663703 w 4560132"/>
                  <a:gd name="connsiteY66" fmla="*/ 3996904 h 4745608"/>
                  <a:gd name="connsiteX67" fmla="*/ 2633113 w 4560132"/>
                  <a:gd name="connsiteY67" fmla="*/ 4192703 h 4745608"/>
                  <a:gd name="connsiteX68" fmla="*/ 2539703 w 4560132"/>
                  <a:gd name="connsiteY68" fmla="*/ 4455574 h 4745608"/>
                  <a:gd name="connsiteX69" fmla="*/ 2595212 w 4560132"/>
                  <a:gd name="connsiteY69" fmla="*/ 3945217 h 4745608"/>
                  <a:gd name="connsiteX70" fmla="*/ 2481240 w 4560132"/>
                  <a:gd name="connsiteY70" fmla="*/ 3566538 h 4745608"/>
                  <a:gd name="connsiteX71" fmla="*/ 2307403 w 4560132"/>
                  <a:gd name="connsiteY71" fmla="*/ 3166488 h 4745608"/>
                  <a:gd name="connsiteX72" fmla="*/ 2261683 w 4560132"/>
                  <a:gd name="connsiteY72" fmla="*/ 3063618 h 4745608"/>
                  <a:gd name="connsiteX73" fmla="*/ 2078803 w 4560132"/>
                  <a:gd name="connsiteY73" fmla="*/ 2949318 h 4745608"/>
                  <a:gd name="connsiteX74" fmla="*/ 1824299 w 4560132"/>
                  <a:gd name="connsiteY74" fmla="*/ 3002494 h 4745608"/>
                  <a:gd name="connsiteX75" fmla="*/ 1412162 w 4560132"/>
                  <a:gd name="connsiteY75" fmla="*/ 3235573 h 4745608"/>
                  <a:gd name="connsiteX76" fmla="*/ 1381573 w 4560132"/>
                  <a:gd name="connsiteY76" fmla="*/ 3680838 h 4745608"/>
                  <a:gd name="connsiteX77" fmla="*/ 1340867 w 4560132"/>
                  <a:gd name="connsiteY77" fmla="*/ 3980504 h 4745608"/>
                  <a:gd name="connsiteX78" fmla="*/ 1197619 w 4560132"/>
                  <a:gd name="connsiteY78" fmla="*/ 4738831 h 4745608"/>
                  <a:gd name="connsiteX79" fmla="*/ 1220896 w 4560132"/>
                  <a:gd name="connsiteY79" fmla="*/ 4338309 h 4745608"/>
                  <a:gd name="connsiteX80" fmla="*/ 1242772 w 4560132"/>
                  <a:gd name="connsiteY80" fmla="*/ 4080888 h 4745608"/>
                  <a:gd name="connsiteX81" fmla="*/ 1198693 w 4560132"/>
                  <a:gd name="connsiteY81" fmla="*/ 3909438 h 4745608"/>
                  <a:gd name="connsiteX82" fmla="*/ 970093 w 4560132"/>
                  <a:gd name="connsiteY82" fmla="*/ 3989448 h 4745608"/>
                  <a:gd name="connsiteX83" fmla="*/ 766328 w 4560132"/>
                  <a:gd name="connsiteY83" fmla="*/ 4131990 h 4745608"/>
                  <a:gd name="connsiteX84" fmla="*/ 555808 w 4560132"/>
                  <a:gd name="connsiteY84" fmla="*/ 4355688 h 4745608"/>
                  <a:gd name="connsiteX85" fmla="*/ 785900 w 4560132"/>
                  <a:gd name="connsiteY85" fmla="*/ 4017771 h 4745608"/>
                  <a:gd name="connsiteX86" fmla="*/ 1130113 w 4560132"/>
                  <a:gd name="connsiteY86" fmla="*/ 3817500 h 4745608"/>
                  <a:gd name="connsiteX87" fmla="*/ 1278703 w 4560132"/>
                  <a:gd name="connsiteY87" fmla="*/ 3726558 h 4745608"/>
                  <a:gd name="connsiteX88" fmla="*/ 1269661 w 4560132"/>
                  <a:gd name="connsiteY88" fmla="*/ 3390117 h 4745608"/>
                  <a:gd name="connsiteX89" fmla="*/ 1309620 w 4560132"/>
                  <a:gd name="connsiteY89" fmla="*/ 3169963 h 4745608"/>
                  <a:gd name="connsiteX90" fmla="*/ 1393003 w 4560132"/>
                  <a:gd name="connsiteY90" fmla="*/ 3052188 h 4745608"/>
                  <a:gd name="connsiteX91" fmla="*/ 1080693 w 4560132"/>
                  <a:gd name="connsiteY91" fmla="*/ 2984604 h 4745608"/>
                  <a:gd name="connsiteX92" fmla="*/ 663453 w 4560132"/>
                  <a:gd name="connsiteY92" fmla="*/ 3023360 h 4745608"/>
                  <a:gd name="connsiteX93" fmla="*/ 235111 w 4560132"/>
                  <a:gd name="connsiteY93" fmla="*/ 3217172 h 4745608"/>
                  <a:gd name="connsiteX94" fmla="*/ 421453 w 4560132"/>
                  <a:gd name="connsiteY94" fmla="*/ 3029328 h 4745608"/>
                  <a:gd name="connsiteX95" fmla="*/ 627193 w 4560132"/>
                  <a:gd name="connsiteY95" fmla="*/ 2926458 h 4745608"/>
                  <a:gd name="connsiteX96" fmla="*/ 854480 w 4560132"/>
                  <a:gd name="connsiteY96" fmla="*/ 2889178 h 4745608"/>
                  <a:gd name="connsiteX97" fmla="*/ 1149272 w 4560132"/>
                  <a:gd name="connsiteY97" fmla="*/ 2889676 h 4745608"/>
                  <a:gd name="connsiteX98" fmla="*/ 1531894 w 4560132"/>
                  <a:gd name="connsiteY98" fmla="*/ 2917507 h 4745608"/>
                  <a:gd name="connsiteX99" fmla="*/ 1860559 w 4560132"/>
                  <a:gd name="connsiteY99" fmla="*/ 2766431 h 4745608"/>
                  <a:gd name="connsiteX100" fmla="*/ 1701613 w 4560132"/>
                  <a:gd name="connsiteY100" fmla="*/ 2263518 h 4745608"/>
                  <a:gd name="connsiteX101" fmla="*/ 1690183 w 4560132"/>
                  <a:gd name="connsiteY101" fmla="*/ 1966338 h 4745608"/>
                  <a:gd name="connsiteX102" fmla="*/ 1381991 w 4560132"/>
                  <a:gd name="connsiteY102" fmla="*/ 1841604 h 4745608"/>
                  <a:gd name="connsiteX103" fmla="*/ 1095823 w 4560132"/>
                  <a:gd name="connsiteY103" fmla="*/ 1714878 h 4745608"/>
                  <a:gd name="connsiteX104" fmla="*/ 746507 w 4560132"/>
                  <a:gd name="connsiteY104" fmla="*/ 1626415 h 4745608"/>
                  <a:gd name="connsiteX105" fmla="*/ 352873 w 4560132"/>
                  <a:gd name="connsiteY105" fmla="*/ 1726308 h 4745608"/>
                  <a:gd name="connsiteX106" fmla="*/ 113171 w 4560132"/>
                  <a:gd name="connsiteY106" fmla="*/ 1763582 h 4745608"/>
                  <a:gd name="connsiteX107" fmla="*/ 9973 w 4560132"/>
                  <a:gd name="connsiteY107" fmla="*/ 1737738 h 4745608"/>
                  <a:gd name="connsiteX108" fmla="*/ 348516 w 4560132"/>
                  <a:gd name="connsiteY108" fmla="*/ 1643812 h 4745608"/>
                  <a:gd name="connsiteX109" fmla="*/ 653097 w 4560132"/>
                  <a:gd name="connsiteY109" fmla="*/ 1543920 h 4745608"/>
                  <a:gd name="connsiteX110" fmla="*/ 1072963 w 4560132"/>
                  <a:gd name="connsiteY110" fmla="*/ 1612008 h 4745608"/>
                  <a:gd name="connsiteX111" fmla="*/ 1244413 w 4560132"/>
                  <a:gd name="connsiteY111" fmla="*/ 1657728 h 4745608"/>
                  <a:gd name="connsiteX112" fmla="*/ 1205766 w 4560132"/>
                  <a:gd name="connsiteY112" fmla="*/ 1451988 h 4745608"/>
                  <a:gd name="connsiteX113" fmla="*/ 1046313 w 4560132"/>
                  <a:gd name="connsiteY113" fmla="*/ 815409 h 4745608"/>
                  <a:gd name="connsiteX114" fmla="*/ 1221553 w 4560132"/>
                  <a:gd name="connsiteY114" fmla="*/ 1211958 h 4745608"/>
                  <a:gd name="connsiteX0" fmla="*/ 1221553 w 4560132"/>
                  <a:gd name="connsiteY0" fmla="*/ 1211958 h 4745608"/>
                  <a:gd name="connsiteX1" fmla="*/ 1343911 w 4560132"/>
                  <a:gd name="connsiteY1" fmla="*/ 1559828 h 4745608"/>
                  <a:gd name="connsiteX2" fmla="*/ 1553023 w 4560132"/>
                  <a:gd name="connsiteY2" fmla="*/ 1657728 h 4745608"/>
                  <a:gd name="connsiteX3" fmla="*/ 1907353 w 4560132"/>
                  <a:gd name="connsiteY3" fmla="*/ 1680588 h 4745608"/>
                  <a:gd name="connsiteX4" fmla="*/ 2021653 w 4560132"/>
                  <a:gd name="connsiteY4" fmla="*/ 1543428 h 4745608"/>
                  <a:gd name="connsiteX5" fmla="*/ 2124523 w 4560132"/>
                  <a:gd name="connsiteY5" fmla="*/ 1291968 h 4745608"/>
                  <a:gd name="connsiteX6" fmla="*/ 2124523 w 4560132"/>
                  <a:gd name="connsiteY6" fmla="*/ 1120518 h 4745608"/>
                  <a:gd name="connsiteX7" fmla="*/ 2068029 w 4560132"/>
                  <a:gd name="connsiteY7" fmla="*/ 825325 h 4745608"/>
                  <a:gd name="connsiteX8" fmla="*/ 2078803 w 4560132"/>
                  <a:gd name="connsiteY8" fmla="*/ 777618 h 4745608"/>
                  <a:gd name="connsiteX9" fmla="*/ 2170243 w 4560132"/>
                  <a:gd name="connsiteY9" fmla="*/ 1086228 h 4745608"/>
                  <a:gd name="connsiteX10" fmla="*/ 2215963 w 4560132"/>
                  <a:gd name="connsiteY10" fmla="*/ 1269108 h 4745608"/>
                  <a:gd name="connsiteX11" fmla="*/ 2284543 w 4560132"/>
                  <a:gd name="connsiteY11" fmla="*/ 1303398 h 4745608"/>
                  <a:gd name="connsiteX12" fmla="*/ 2330263 w 4560132"/>
                  <a:gd name="connsiteY12" fmla="*/ 1166238 h 4745608"/>
                  <a:gd name="connsiteX13" fmla="*/ 2467423 w 4560132"/>
                  <a:gd name="connsiteY13" fmla="*/ 880488 h 4745608"/>
                  <a:gd name="connsiteX14" fmla="*/ 2558863 w 4560132"/>
                  <a:gd name="connsiteY14" fmla="*/ 640458 h 4745608"/>
                  <a:gd name="connsiteX15" fmla="*/ 2616013 w 4560132"/>
                  <a:gd name="connsiteY15" fmla="*/ 537588 h 4745608"/>
                  <a:gd name="connsiteX16" fmla="*/ 2558863 w 4560132"/>
                  <a:gd name="connsiteY16" fmla="*/ 789048 h 4745608"/>
                  <a:gd name="connsiteX17" fmla="*/ 2444563 w 4560132"/>
                  <a:gd name="connsiteY17" fmla="*/ 1097658 h 4745608"/>
                  <a:gd name="connsiteX18" fmla="*/ 2375983 w 4560132"/>
                  <a:gd name="connsiteY18" fmla="*/ 1406268 h 4745608"/>
                  <a:gd name="connsiteX19" fmla="*/ 2558863 w 4560132"/>
                  <a:gd name="connsiteY19" fmla="*/ 1577718 h 4745608"/>
                  <a:gd name="connsiteX20" fmla="*/ 2878903 w 4560132"/>
                  <a:gd name="connsiteY20" fmla="*/ 1657728 h 4745608"/>
                  <a:gd name="connsiteX21" fmla="*/ 3187513 w 4560132"/>
                  <a:gd name="connsiteY21" fmla="*/ 1657728 h 4745608"/>
                  <a:gd name="connsiteX22" fmla="*/ 3370393 w 4560132"/>
                  <a:gd name="connsiteY22" fmla="*/ 1566288 h 4745608"/>
                  <a:gd name="connsiteX23" fmla="*/ 3488066 w 4560132"/>
                  <a:gd name="connsiteY23" fmla="*/ 1246753 h 4745608"/>
                  <a:gd name="connsiteX24" fmla="*/ 3495138 w 4560132"/>
                  <a:gd name="connsiteY24" fmla="*/ 1115548 h 4745608"/>
                  <a:gd name="connsiteX25" fmla="*/ 3493650 w 4560132"/>
                  <a:gd name="connsiteY25" fmla="*/ 1063976 h 4745608"/>
                  <a:gd name="connsiteX26" fmla="*/ 3450403 w 4560132"/>
                  <a:gd name="connsiteY26" fmla="*/ 777618 h 4745608"/>
                  <a:gd name="connsiteX27" fmla="*/ 3119893 w 4560132"/>
                  <a:gd name="connsiteY27" fmla="*/ 321571 h 4745608"/>
                  <a:gd name="connsiteX28" fmla="*/ 3497351 w 4560132"/>
                  <a:gd name="connsiteY28" fmla="*/ 674883 h 4745608"/>
                  <a:gd name="connsiteX29" fmla="*/ 3759013 w 4560132"/>
                  <a:gd name="connsiteY29" fmla="*/ 571878 h 4745608"/>
                  <a:gd name="connsiteX30" fmla="*/ 3999043 w 4560132"/>
                  <a:gd name="connsiteY30" fmla="*/ 91818 h 4745608"/>
                  <a:gd name="connsiteX31" fmla="*/ 4033333 w 4560132"/>
                  <a:gd name="connsiteY31" fmla="*/ 11808 h 4745608"/>
                  <a:gd name="connsiteX32" fmla="*/ 3984569 w 4560132"/>
                  <a:gd name="connsiteY32" fmla="*/ 247366 h 4745608"/>
                  <a:gd name="connsiteX33" fmla="*/ 3812791 w 4560132"/>
                  <a:gd name="connsiteY33" fmla="*/ 647417 h 4745608"/>
                  <a:gd name="connsiteX34" fmla="*/ 3592906 w 4560132"/>
                  <a:gd name="connsiteY34" fmla="*/ 811408 h 4745608"/>
                  <a:gd name="connsiteX35" fmla="*/ 3604425 w 4560132"/>
                  <a:gd name="connsiteY35" fmla="*/ 999253 h 4745608"/>
                  <a:gd name="connsiteX36" fmla="*/ 3872985 w 4560132"/>
                  <a:gd name="connsiteY36" fmla="*/ 881976 h 4745608"/>
                  <a:gd name="connsiteX37" fmla="*/ 4200754 w 4560132"/>
                  <a:gd name="connsiteY37" fmla="*/ 774136 h 4745608"/>
                  <a:gd name="connsiteX38" fmla="*/ 4064251 w 4560132"/>
                  <a:gd name="connsiteY38" fmla="*/ 847195 h 4745608"/>
                  <a:gd name="connsiteX39" fmla="*/ 3818880 w 4560132"/>
                  <a:gd name="connsiteY39" fmla="*/ 991305 h 4745608"/>
                  <a:gd name="connsiteX40" fmla="*/ 3658531 w 4560132"/>
                  <a:gd name="connsiteY40" fmla="*/ 1093178 h 4745608"/>
                  <a:gd name="connsiteX41" fmla="*/ 3622838 w 4560132"/>
                  <a:gd name="connsiteY41" fmla="*/ 1221401 h 4745608"/>
                  <a:gd name="connsiteX42" fmla="*/ 3577446 w 4560132"/>
                  <a:gd name="connsiteY42" fmla="*/ 1500691 h 4745608"/>
                  <a:gd name="connsiteX43" fmla="*/ 3461833 w 4560132"/>
                  <a:gd name="connsiteY43" fmla="*/ 1726308 h 4745608"/>
                  <a:gd name="connsiteX44" fmla="*/ 3278953 w 4560132"/>
                  <a:gd name="connsiteY44" fmla="*/ 2034918 h 4745608"/>
                  <a:gd name="connsiteX45" fmla="*/ 3288742 w 4560132"/>
                  <a:gd name="connsiteY45" fmla="*/ 2273460 h 4745608"/>
                  <a:gd name="connsiteX46" fmla="*/ 3434288 w 4560132"/>
                  <a:gd name="connsiteY46" fmla="*/ 2417577 h 4745608"/>
                  <a:gd name="connsiteX47" fmla="*/ 3781217 w 4560132"/>
                  <a:gd name="connsiteY47" fmla="*/ 2618845 h 4745608"/>
                  <a:gd name="connsiteX48" fmla="*/ 4079053 w 4560132"/>
                  <a:gd name="connsiteY48" fmla="*/ 2777868 h 4745608"/>
                  <a:gd name="connsiteX49" fmla="*/ 4560128 w 4560132"/>
                  <a:gd name="connsiteY49" fmla="*/ 3010436 h 4745608"/>
                  <a:gd name="connsiteX50" fmla="*/ 4070190 w 4560132"/>
                  <a:gd name="connsiteY50" fmla="*/ 3021367 h 4745608"/>
                  <a:gd name="connsiteX51" fmla="*/ 3404683 w 4560132"/>
                  <a:gd name="connsiteY51" fmla="*/ 2732148 h 4745608"/>
                  <a:gd name="connsiteX52" fmla="*/ 3195661 w 4560132"/>
                  <a:gd name="connsiteY52" fmla="*/ 2770904 h 4745608"/>
                  <a:gd name="connsiteX53" fmla="*/ 3025524 w 4560132"/>
                  <a:gd name="connsiteY53" fmla="*/ 2858861 h 4745608"/>
                  <a:gd name="connsiteX54" fmla="*/ 2832855 w 4560132"/>
                  <a:gd name="connsiteY54" fmla="*/ 2930924 h 4745608"/>
                  <a:gd name="connsiteX55" fmla="*/ 2820111 w 4560132"/>
                  <a:gd name="connsiteY55" fmla="*/ 3026344 h 4745608"/>
                  <a:gd name="connsiteX56" fmla="*/ 2959241 w 4560132"/>
                  <a:gd name="connsiteY56" fmla="*/ 3167976 h 4745608"/>
                  <a:gd name="connsiteX57" fmla="*/ 3176083 w 4560132"/>
                  <a:gd name="connsiteY57" fmla="*/ 3269358 h 4745608"/>
                  <a:gd name="connsiteX58" fmla="*/ 3388239 w 4560132"/>
                  <a:gd name="connsiteY58" fmla="*/ 3442290 h 4745608"/>
                  <a:gd name="connsiteX59" fmla="*/ 3212014 w 4560132"/>
                  <a:gd name="connsiteY59" fmla="*/ 3336948 h 4745608"/>
                  <a:gd name="connsiteX60" fmla="*/ 3004633 w 4560132"/>
                  <a:gd name="connsiteY60" fmla="*/ 3276814 h 4745608"/>
                  <a:gd name="connsiteX61" fmla="*/ 2771676 w 4560132"/>
                  <a:gd name="connsiteY61" fmla="*/ 3166987 h 4745608"/>
                  <a:gd name="connsiteX62" fmla="*/ 2638873 w 4560132"/>
                  <a:gd name="connsiteY62" fmla="*/ 3097908 h 4745608"/>
                  <a:gd name="connsiteX63" fmla="*/ 2570293 w 4560132"/>
                  <a:gd name="connsiteY63" fmla="*/ 3109338 h 4745608"/>
                  <a:gd name="connsiteX64" fmla="*/ 2525557 w 4560132"/>
                  <a:gd name="connsiteY64" fmla="*/ 3326508 h 4745608"/>
                  <a:gd name="connsiteX65" fmla="*/ 2584349 w 4560132"/>
                  <a:gd name="connsiteY65" fmla="*/ 3577470 h 4745608"/>
                  <a:gd name="connsiteX66" fmla="*/ 2663703 w 4560132"/>
                  <a:gd name="connsiteY66" fmla="*/ 3996904 h 4745608"/>
                  <a:gd name="connsiteX67" fmla="*/ 2633113 w 4560132"/>
                  <a:gd name="connsiteY67" fmla="*/ 4192703 h 4745608"/>
                  <a:gd name="connsiteX68" fmla="*/ 2539703 w 4560132"/>
                  <a:gd name="connsiteY68" fmla="*/ 4455574 h 4745608"/>
                  <a:gd name="connsiteX69" fmla="*/ 2595212 w 4560132"/>
                  <a:gd name="connsiteY69" fmla="*/ 3945217 h 4745608"/>
                  <a:gd name="connsiteX70" fmla="*/ 2481240 w 4560132"/>
                  <a:gd name="connsiteY70" fmla="*/ 3566538 h 4745608"/>
                  <a:gd name="connsiteX71" fmla="*/ 2307403 w 4560132"/>
                  <a:gd name="connsiteY71" fmla="*/ 3166488 h 4745608"/>
                  <a:gd name="connsiteX72" fmla="*/ 2261683 w 4560132"/>
                  <a:gd name="connsiteY72" fmla="*/ 3063618 h 4745608"/>
                  <a:gd name="connsiteX73" fmla="*/ 2078803 w 4560132"/>
                  <a:gd name="connsiteY73" fmla="*/ 2949318 h 4745608"/>
                  <a:gd name="connsiteX74" fmla="*/ 1824299 w 4560132"/>
                  <a:gd name="connsiteY74" fmla="*/ 3002494 h 4745608"/>
                  <a:gd name="connsiteX75" fmla="*/ 1412162 w 4560132"/>
                  <a:gd name="connsiteY75" fmla="*/ 3235573 h 4745608"/>
                  <a:gd name="connsiteX76" fmla="*/ 1381573 w 4560132"/>
                  <a:gd name="connsiteY76" fmla="*/ 3680838 h 4745608"/>
                  <a:gd name="connsiteX77" fmla="*/ 1340867 w 4560132"/>
                  <a:gd name="connsiteY77" fmla="*/ 3980504 h 4745608"/>
                  <a:gd name="connsiteX78" fmla="*/ 1197619 w 4560132"/>
                  <a:gd name="connsiteY78" fmla="*/ 4738831 h 4745608"/>
                  <a:gd name="connsiteX79" fmla="*/ 1220896 w 4560132"/>
                  <a:gd name="connsiteY79" fmla="*/ 4338309 h 4745608"/>
                  <a:gd name="connsiteX80" fmla="*/ 1242772 w 4560132"/>
                  <a:gd name="connsiteY80" fmla="*/ 4080888 h 4745608"/>
                  <a:gd name="connsiteX81" fmla="*/ 1198693 w 4560132"/>
                  <a:gd name="connsiteY81" fmla="*/ 3909438 h 4745608"/>
                  <a:gd name="connsiteX82" fmla="*/ 970093 w 4560132"/>
                  <a:gd name="connsiteY82" fmla="*/ 3989448 h 4745608"/>
                  <a:gd name="connsiteX83" fmla="*/ 766328 w 4560132"/>
                  <a:gd name="connsiteY83" fmla="*/ 4131990 h 4745608"/>
                  <a:gd name="connsiteX84" fmla="*/ 555808 w 4560132"/>
                  <a:gd name="connsiteY84" fmla="*/ 4355688 h 4745608"/>
                  <a:gd name="connsiteX85" fmla="*/ 785900 w 4560132"/>
                  <a:gd name="connsiteY85" fmla="*/ 4017771 h 4745608"/>
                  <a:gd name="connsiteX86" fmla="*/ 1130113 w 4560132"/>
                  <a:gd name="connsiteY86" fmla="*/ 3817500 h 4745608"/>
                  <a:gd name="connsiteX87" fmla="*/ 1278703 w 4560132"/>
                  <a:gd name="connsiteY87" fmla="*/ 3726558 h 4745608"/>
                  <a:gd name="connsiteX88" fmla="*/ 1269661 w 4560132"/>
                  <a:gd name="connsiteY88" fmla="*/ 3390117 h 4745608"/>
                  <a:gd name="connsiteX89" fmla="*/ 1309620 w 4560132"/>
                  <a:gd name="connsiteY89" fmla="*/ 3169963 h 4745608"/>
                  <a:gd name="connsiteX90" fmla="*/ 1393003 w 4560132"/>
                  <a:gd name="connsiteY90" fmla="*/ 3052188 h 4745608"/>
                  <a:gd name="connsiteX91" fmla="*/ 1080693 w 4560132"/>
                  <a:gd name="connsiteY91" fmla="*/ 2984604 h 4745608"/>
                  <a:gd name="connsiteX92" fmla="*/ 663453 w 4560132"/>
                  <a:gd name="connsiteY92" fmla="*/ 3023360 h 4745608"/>
                  <a:gd name="connsiteX93" fmla="*/ 235111 w 4560132"/>
                  <a:gd name="connsiteY93" fmla="*/ 3217172 h 4745608"/>
                  <a:gd name="connsiteX94" fmla="*/ 421453 w 4560132"/>
                  <a:gd name="connsiteY94" fmla="*/ 3029328 h 4745608"/>
                  <a:gd name="connsiteX95" fmla="*/ 627193 w 4560132"/>
                  <a:gd name="connsiteY95" fmla="*/ 2926458 h 4745608"/>
                  <a:gd name="connsiteX96" fmla="*/ 854480 w 4560132"/>
                  <a:gd name="connsiteY96" fmla="*/ 2889178 h 4745608"/>
                  <a:gd name="connsiteX97" fmla="*/ 1149272 w 4560132"/>
                  <a:gd name="connsiteY97" fmla="*/ 2889676 h 4745608"/>
                  <a:gd name="connsiteX98" fmla="*/ 1531894 w 4560132"/>
                  <a:gd name="connsiteY98" fmla="*/ 2917507 h 4745608"/>
                  <a:gd name="connsiteX99" fmla="*/ 1860559 w 4560132"/>
                  <a:gd name="connsiteY99" fmla="*/ 2766431 h 4745608"/>
                  <a:gd name="connsiteX100" fmla="*/ 1701613 w 4560132"/>
                  <a:gd name="connsiteY100" fmla="*/ 2263518 h 4745608"/>
                  <a:gd name="connsiteX101" fmla="*/ 1690183 w 4560132"/>
                  <a:gd name="connsiteY101" fmla="*/ 1966338 h 4745608"/>
                  <a:gd name="connsiteX102" fmla="*/ 1381991 w 4560132"/>
                  <a:gd name="connsiteY102" fmla="*/ 1841604 h 4745608"/>
                  <a:gd name="connsiteX103" fmla="*/ 1095823 w 4560132"/>
                  <a:gd name="connsiteY103" fmla="*/ 1714878 h 4745608"/>
                  <a:gd name="connsiteX104" fmla="*/ 746507 w 4560132"/>
                  <a:gd name="connsiteY104" fmla="*/ 1626415 h 4745608"/>
                  <a:gd name="connsiteX105" fmla="*/ 352873 w 4560132"/>
                  <a:gd name="connsiteY105" fmla="*/ 1726308 h 4745608"/>
                  <a:gd name="connsiteX106" fmla="*/ 113171 w 4560132"/>
                  <a:gd name="connsiteY106" fmla="*/ 1763582 h 4745608"/>
                  <a:gd name="connsiteX107" fmla="*/ 9973 w 4560132"/>
                  <a:gd name="connsiteY107" fmla="*/ 1737738 h 4745608"/>
                  <a:gd name="connsiteX108" fmla="*/ 348516 w 4560132"/>
                  <a:gd name="connsiteY108" fmla="*/ 1643812 h 4745608"/>
                  <a:gd name="connsiteX109" fmla="*/ 653097 w 4560132"/>
                  <a:gd name="connsiteY109" fmla="*/ 1543920 h 4745608"/>
                  <a:gd name="connsiteX110" fmla="*/ 1072963 w 4560132"/>
                  <a:gd name="connsiteY110" fmla="*/ 1612008 h 4745608"/>
                  <a:gd name="connsiteX111" fmla="*/ 1244413 w 4560132"/>
                  <a:gd name="connsiteY111" fmla="*/ 1657728 h 4745608"/>
                  <a:gd name="connsiteX112" fmla="*/ 1205766 w 4560132"/>
                  <a:gd name="connsiteY112" fmla="*/ 1451988 h 4745608"/>
                  <a:gd name="connsiteX113" fmla="*/ 1046313 w 4560132"/>
                  <a:gd name="connsiteY113" fmla="*/ 815409 h 4745608"/>
                  <a:gd name="connsiteX114" fmla="*/ 1221553 w 4560132"/>
                  <a:gd name="connsiteY114" fmla="*/ 1211958 h 4745608"/>
                  <a:gd name="connsiteX0" fmla="*/ 1221553 w 4560132"/>
                  <a:gd name="connsiteY0" fmla="*/ 1211958 h 4745608"/>
                  <a:gd name="connsiteX1" fmla="*/ 1343911 w 4560132"/>
                  <a:gd name="connsiteY1" fmla="*/ 1559828 h 4745608"/>
                  <a:gd name="connsiteX2" fmla="*/ 1553023 w 4560132"/>
                  <a:gd name="connsiteY2" fmla="*/ 1657728 h 4745608"/>
                  <a:gd name="connsiteX3" fmla="*/ 1907353 w 4560132"/>
                  <a:gd name="connsiteY3" fmla="*/ 1680588 h 4745608"/>
                  <a:gd name="connsiteX4" fmla="*/ 2021653 w 4560132"/>
                  <a:gd name="connsiteY4" fmla="*/ 1543428 h 4745608"/>
                  <a:gd name="connsiteX5" fmla="*/ 2124523 w 4560132"/>
                  <a:gd name="connsiteY5" fmla="*/ 1291968 h 4745608"/>
                  <a:gd name="connsiteX6" fmla="*/ 2124523 w 4560132"/>
                  <a:gd name="connsiteY6" fmla="*/ 1120518 h 4745608"/>
                  <a:gd name="connsiteX7" fmla="*/ 2068029 w 4560132"/>
                  <a:gd name="connsiteY7" fmla="*/ 825325 h 4745608"/>
                  <a:gd name="connsiteX8" fmla="*/ 2078803 w 4560132"/>
                  <a:gd name="connsiteY8" fmla="*/ 777618 h 4745608"/>
                  <a:gd name="connsiteX9" fmla="*/ 2170243 w 4560132"/>
                  <a:gd name="connsiteY9" fmla="*/ 1086228 h 4745608"/>
                  <a:gd name="connsiteX10" fmla="*/ 2215963 w 4560132"/>
                  <a:gd name="connsiteY10" fmla="*/ 1269108 h 4745608"/>
                  <a:gd name="connsiteX11" fmla="*/ 2284543 w 4560132"/>
                  <a:gd name="connsiteY11" fmla="*/ 1303398 h 4745608"/>
                  <a:gd name="connsiteX12" fmla="*/ 2330263 w 4560132"/>
                  <a:gd name="connsiteY12" fmla="*/ 1166238 h 4745608"/>
                  <a:gd name="connsiteX13" fmla="*/ 2467423 w 4560132"/>
                  <a:gd name="connsiteY13" fmla="*/ 880488 h 4745608"/>
                  <a:gd name="connsiteX14" fmla="*/ 2558863 w 4560132"/>
                  <a:gd name="connsiteY14" fmla="*/ 640458 h 4745608"/>
                  <a:gd name="connsiteX15" fmla="*/ 2616013 w 4560132"/>
                  <a:gd name="connsiteY15" fmla="*/ 537588 h 4745608"/>
                  <a:gd name="connsiteX16" fmla="*/ 2558863 w 4560132"/>
                  <a:gd name="connsiteY16" fmla="*/ 789048 h 4745608"/>
                  <a:gd name="connsiteX17" fmla="*/ 2444563 w 4560132"/>
                  <a:gd name="connsiteY17" fmla="*/ 1097658 h 4745608"/>
                  <a:gd name="connsiteX18" fmla="*/ 2375983 w 4560132"/>
                  <a:gd name="connsiteY18" fmla="*/ 1406268 h 4745608"/>
                  <a:gd name="connsiteX19" fmla="*/ 2558863 w 4560132"/>
                  <a:gd name="connsiteY19" fmla="*/ 1577718 h 4745608"/>
                  <a:gd name="connsiteX20" fmla="*/ 2878903 w 4560132"/>
                  <a:gd name="connsiteY20" fmla="*/ 1657728 h 4745608"/>
                  <a:gd name="connsiteX21" fmla="*/ 3187513 w 4560132"/>
                  <a:gd name="connsiteY21" fmla="*/ 1657728 h 4745608"/>
                  <a:gd name="connsiteX22" fmla="*/ 3370393 w 4560132"/>
                  <a:gd name="connsiteY22" fmla="*/ 1566288 h 4745608"/>
                  <a:gd name="connsiteX23" fmla="*/ 3488066 w 4560132"/>
                  <a:gd name="connsiteY23" fmla="*/ 1246753 h 4745608"/>
                  <a:gd name="connsiteX24" fmla="*/ 3495138 w 4560132"/>
                  <a:gd name="connsiteY24" fmla="*/ 1115548 h 4745608"/>
                  <a:gd name="connsiteX25" fmla="*/ 3493650 w 4560132"/>
                  <a:gd name="connsiteY25" fmla="*/ 1063976 h 4745608"/>
                  <a:gd name="connsiteX26" fmla="*/ 3450403 w 4560132"/>
                  <a:gd name="connsiteY26" fmla="*/ 777618 h 4745608"/>
                  <a:gd name="connsiteX27" fmla="*/ 3119893 w 4560132"/>
                  <a:gd name="connsiteY27" fmla="*/ 321571 h 4745608"/>
                  <a:gd name="connsiteX28" fmla="*/ 3497351 w 4560132"/>
                  <a:gd name="connsiteY28" fmla="*/ 674883 h 4745608"/>
                  <a:gd name="connsiteX29" fmla="*/ 3759013 w 4560132"/>
                  <a:gd name="connsiteY29" fmla="*/ 571878 h 4745608"/>
                  <a:gd name="connsiteX30" fmla="*/ 3999043 w 4560132"/>
                  <a:gd name="connsiteY30" fmla="*/ 91818 h 4745608"/>
                  <a:gd name="connsiteX31" fmla="*/ 4033333 w 4560132"/>
                  <a:gd name="connsiteY31" fmla="*/ 11808 h 4745608"/>
                  <a:gd name="connsiteX32" fmla="*/ 3984569 w 4560132"/>
                  <a:gd name="connsiteY32" fmla="*/ 247366 h 4745608"/>
                  <a:gd name="connsiteX33" fmla="*/ 3812791 w 4560132"/>
                  <a:gd name="connsiteY33" fmla="*/ 647417 h 4745608"/>
                  <a:gd name="connsiteX34" fmla="*/ 3592906 w 4560132"/>
                  <a:gd name="connsiteY34" fmla="*/ 811408 h 4745608"/>
                  <a:gd name="connsiteX35" fmla="*/ 3604425 w 4560132"/>
                  <a:gd name="connsiteY35" fmla="*/ 999253 h 4745608"/>
                  <a:gd name="connsiteX36" fmla="*/ 3872985 w 4560132"/>
                  <a:gd name="connsiteY36" fmla="*/ 881976 h 4745608"/>
                  <a:gd name="connsiteX37" fmla="*/ 4200754 w 4560132"/>
                  <a:gd name="connsiteY37" fmla="*/ 774136 h 4745608"/>
                  <a:gd name="connsiteX38" fmla="*/ 4064251 w 4560132"/>
                  <a:gd name="connsiteY38" fmla="*/ 847195 h 4745608"/>
                  <a:gd name="connsiteX39" fmla="*/ 3818880 w 4560132"/>
                  <a:gd name="connsiteY39" fmla="*/ 991305 h 4745608"/>
                  <a:gd name="connsiteX40" fmla="*/ 3658531 w 4560132"/>
                  <a:gd name="connsiteY40" fmla="*/ 1093178 h 4745608"/>
                  <a:gd name="connsiteX41" fmla="*/ 3622838 w 4560132"/>
                  <a:gd name="connsiteY41" fmla="*/ 1221401 h 4745608"/>
                  <a:gd name="connsiteX42" fmla="*/ 3577446 w 4560132"/>
                  <a:gd name="connsiteY42" fmla="*/ 1500691 h 4745608"/>
                  <a:gd name="connsiteX43" fmla="*/ 3461833 w 4560132"/>
                  <a:gd name="connsiteY43" fmla="*/ 1726308 h 4745608"/>
                  <a:gd name="connsiteX44" fmla="*/ 3278953 w 4560132"/>
                  <a:gd name="connsiteY44" fmla="*/ 2034918 h 4745608"/>
                  <a:gd name="connsiteX45" fmla="*/ 3288742 w 4560132"/>
                  <a:gd name="connsiteY45" fmla="*/ 2273460 h 4745608"/>
                  <a:gd name="connsiteX46" fmla="*/ 3434288 w 4560132"/>
                  <a:gd name="connsiteY46" fmla="*/ 2417577 h 4745608"/>
                  <a:gd name="connsiteX47" fmla="*/ 3781217 w 4560132"/>
                  <a:gd name="connsiteY47" fmla="*/ 2618845 h 4745608"/>
                  <a:gd name="connsiteX48" fmla="*/ 4079053 w 4560132"/>
                  <a:gd name="connsiteY48" fmla="*/ 2777868 h 4745608"/>
                  <a:gd name="connsiteX49" fmla="*/ 4560128 w 4560132"/>
                  <a:gd name="connsiteY49" fmla="*/ 3010436 h 4745608"/>
                  <a:gd name="connsiteX50" fmla="*/ 4070190 w 4560132"/>
                  <a:gd name="connsiteY50" fmla="*/ 3021367 h 4745608"/>
                  <a:gd name="connsiteX51" fmla="*/ 3412085 w 4560132"/>
                  <a:gd name="connsiteY51" fmla="*/ 2794761 h 4745608"/>
                  <a:gd name="connsiteX52" fmla="*/ 3195661 w 4560132"/>
                  <a:gd name="connsiteY52" fmla="*/ 2770904 h 4745608"/>
                  <a:gd name="connsiteX53" fmla="*/ 3025524 w 4560132"/>
                  <a:gd name="connsiteY53" fmla="*/ 2858861 h 4745608"/>
                  <a:gd name="connsiteX54" fmla="*/ 2832855 w 4560132"/>
                  <a:gd name="connsiteY54" fmla="*/ 2930924 h 4745608"/>
                  <a:gd name="connsiteX55" fmla="*/ 2820111 w 4560132"/>
                  <a:gd name="connsiteY55" fmla="*/ 3026344 h 4745608"/>
                  <a:gd name="connsiteX56" fmla="*/ 2959241 w 4560132"/>
                  <a:gd name="connsiteY56" fmla="*/ 3167976 h 4745608"/>
                  <a:gd name="connsiteX57" fmla="*/ 3176083 w 4560132"/>
                  <a:gd name="connsiteY57" fmla="*/ 3269358 h 4745608"/>
                  <a:gd name="connsiteX58" fmla="*/ 3388239 w 4560132"/>
                  <a:gd name="connsiteY58" fmla="*/ 3442290 h 4745608"/>
                  <a:gd name="connsiteX59" fmla="*/ 3212014 w 4560132"/>
                  <a:gd name="connsiteY59" fmla="*/ 3336948 h 4745608"/>
                  <a:gd name="connsiteX60" fmla="*/ 3004633 w 4560132"/>
                  <a:gd name="connsiteY60" fmla="*/ 3276814 h 4745608"/>
                  <a:gd name="connsiteX61" fmla="*/ 2771676 w 4560132"/>
                  <a:gd name="connsiteY61" fmla="*/ 3166987 h 4745608"/>
                  <a:gd name="connsiteX62" fmla="*/ 2638873 w 4560132"/>
                  <a:gd name="connsiteY62" fmla="*/ 3097908 h 4745608"/>
                  <a:gd name="connsiteX63" fmla="*/ 2570293 w 4560132"/>
                  <a:gd name="connsiteY63" fmla="*/ 3109338 h 4745608"/>
                  <a:gd name="connsiteX64" fmla="*/ 2525557 w 4560132"/>
                  <a:gd name="connsiteY64" fmla="*/ 3326508 h 4745608"/>
                  <a:gd name="connsiteX65" fmla="*/ 2584349 w 4560132"/>
                  <a:gd name="connsiteY65" fmla="*/ 3577470 h 4745608"/>
                  <a:gd name="connsiteX66" fmla="*/ 2663703 w 4560132"/>
                  <a:gd name="connsiteY66" fmla="*/ 3996904 h 4745608"/>
                  <a:gd name="connsiteX67" fmla="*/ 2633113 w 4560132"/>
                  <a:gd name="connsiteY67" fmla="*/ 4192703 h 4745608"/>
                  <a:gd name="connsiteX68" fmla="*/ 2539703 w 4560132"/>
                  <a:gd name="connsiteY68" fmla="*/ 4455574 h 4745608"/>
                  <a:gd name="connsiteX69" fmla="*/ 2595212 w 4560132"/>
                  <a:gd name="connsiteY69" fmla="*/ 3945217 h 4745608"/>
                  <a:gd name="connsiteX70" fmla="*/ 2481240 w 4560132"/>
                  <a:gd name="connsiteY70" fmla="*/ 3566538 h 4745608"/>
                  <a:gd name="connsiteX71" fmla="*/ 2307403 w 4560132"/>
                  <a:gd name="connsiteY71" fmla="*/ 3166488 h 4745608"/>
                  <a:gd name="connsiteX72" fmla="*/ 2261683 w 4560132"/>
                  <a:gd name="connsiteY72" fmla="*/ 3063618 h 4745608"/>
                  <a:gd name="connsiteX73" fmla="*/ 2078803 w 4560132"/>
                  <a:gd name="connsiteY73" fmla="*/ 2949318 h 4745608"/>
                  <a:gd name="connsiteX74" fmla="*/ 1824299 w 4560132"/>
                  <a:gd name="connsiteY74" fmla="*/ 3002494 h 4745608"/>
                  <a:gd name="connsiteX75" fmla="*/ 1412162 w 4560132"/>
                  <a:gd name="connsiteY75" fmla="*/ 3235573 h 4745608"/>
                  <a:gd name="connsiteX76" fmla="*/ 1381573 w 4560132"/>
                  <a:gd name="connsiteY76" fmla="*/ 3680838 h 4745608"/>
                  <a:gd name="connsiteX77" fmla="*/ 1340867 w 4560132"/>
                  <a:gd name="connsiteY77" fmla="*/ 3980504 h 4745608"/>
                  <a:gd name="connsiteX78" fmla="*/ 1197619 w 4560132"/>
                  <a:gd name="connsiteY78" fmla="*/ 4738831 h 4745608"/>
                  <a:gd name="connsiteX79" fmla="*/ 1220896 w 4560132"/>
                  <a:gd name="connsiteY79" fmla="*/ 4338309 h 4745608"/>
                  <a:gd name="connsiteX80" fmla="*/ 1242772 w 4560132"/>
                  <a:gd name="connsiteY80" fmla="*/ 4080888 h 4745608"/>
                  <a:gd name="connsiteX81" fmla="*/ 1198693 w 4560132"/>
                  <a:gd name="connsiteY81" fmla="*/ 3909438 h 4745608"/>
                  <a:gd name="connsiteX82" fmla="*/ 970093 w 4560132"/>
                  <a:gd name="connsiteY82" fmla="*/ 3989448 h 4745608"/>
                  <a:gd name="connsiteX83" fmla="*/ 766328 w 4560132"/>
                  <a:gd name="connsiteY83" fmla="*/ 4131990 h 4745608"/>
                  <a:gd name="connsiteX84" fmla="*/ 555808 w 4560132"/>
                  <a:gd name="connsiteY84" fmla="*/ 4355688 h 4745608"/>
                  <a:gd name="connsiteX85" fmla="*/ 785900 w 4560132"/>
                  <a:gd name="connsiteY85" fmla="*/ 4017771 h 4745608"/>
                  <a:gd name="connsiteX86" fmla="*/ 1130113 w 4560132"/>
                  <a:gd name="connsiteY86" fmla="*/ 3817500 h 4745608"/>
                  <a:gd name="connsiteX87" fmla="*/ 1278703 w 4560132"/>
                  <a:gd name="connsiteY87" fmla="*/ 3726558 h 4745608"/>
                  <a:gd name="connsiteX88" fmla="*/ 1269661 w 4560132"/>
                  <a:gd name="connsiteY88" fmla="*/ 3390117 h 4745608"/>
                  <a:gd name="connsiteX89" fmla="*/ 1309620 w 4560132"/>
                  <a:gd name="connsiteY89" fmla="*/ 3169963 h 4745608"/>
                  <a:gd name="connsiteX90" fmla="*/ 1393003 w 4560132"/>
                  <a:gd name="connsiteY90" fmla="*/ 3052188 h 4745608"/>
                  <a:gd name="connsiteX91" fmla="*/ 1080693 w 4560132"/>
                  <a:gd name="connsiteY91" fmla="*/ 2984604 h 4745608"/>
                  <a:gd name="connsiteX92" fmla="*/ 663453 w 4560132"/>
                  <a:gd name="connsiteY92" fmla="*/ 3023360 h 4745608"/>
                  <a:gd name="connsiteX93" fmla="*/ 235111 w 4560132"/>
                  <a:gd name="connsiteY93" fmla="*/ 3217172 h 4745608"/>
                  <a:gd name="connsiteX94" fmla="*/ 421453 w 4560132"/>
                  <a:gd name="connsiteY94" fmla="*/ 3029328 h 4745608"/>
                  <a:gd name="connsiteX95" fmla="*/ 627193 w 4560132"/>
                  <a:gd name="connsiteY95" fmla="*/ 2926458 h 4745608"/>
                  <a:gd name="connsiteX96" fmla="*/ 854480 w 4560132"/>
                  <a:gd name="connsiteY96" fmla="*/ 2889178 h 4745608"/>
                  <a:gd name="connsiteX97" fmla="*/ 1149272 w 4560132"/>
                  <a:gd name="connsiteY97" fmla="*/ 2889676 h 4745608"/>
                  <a:gd name="connsiteX98" fmla="*/ 1531894 w 4560132"/>
                  <a:gd name="connsiteY98" fmla="*/ 2917507 h 4745608"/>
                  <a:gd name="connsiteX99" fmla="*/ 1860559 w 4560132"/>
                  <a:gd name="connsiteY99" fmla="*/ 2766431 h 4745608"/>
                  <a:gd name="connsiteX100" fmla="*/ 1701613 w 4560132"/>
                  <a:gd name="connsiteY100" fmla="*/ 2263518 h 4745608"/>
                  <a:gd name="connsiteX101" fmla="*/ 1690183 w 4560132"/>
                  <a:gd name="connsiteY101" fmla="*/ 1966338 h 4745608"/>
                  <a:gd name="connsiteX102" fmla="*/ 1381991 w 4560132"/>
                  <a:gd name="connsiteY102" fmla="*/ 1841604 h 4745608"/>
                  <a:gd name="connsiteX103" fmla="*/ 1095823 w 4560132"/>
                  <a:gd name="connsiteY103" fmla="*/ 1714878 h 4745608"/>
                  <a:gd name="connsiteX104" fmla="*/ 746507 w 4560132"/>
                  <a:gd name="connsiteY104" fmla="*/ 1626415 h 4745608"/>
                  <a:gd name="connsiteX105" fmla="*/ 352873 w 4560132"/>
                  <a:gd name="connsiteY105" fmla="*/ 1726308 h 4745608"/>
                  <a:gd name="connsiteX106" fmla="*/ 113171 w 4560132"/>
                  <a:gd name="connsiteY106" fmla="*/ 1763582 h 4745608"/>
                  <a:gd name="connsiteX107" fmla="*/ 9973 w 4560132"/>
                  <a:gd name="connsiteY107" fmla="*/ 1737738 h 4745608"/>
                  <a:gd name="connsiteX108" fmla="*/ 348516 w 4560132"/>
                  <a:gd name="connsiteY108" fmla="*/ 1643812 h 4745608"/>
                  <a:gd name="connsiteX109" fmla="*/ 653097 w 4560132"/>
                  <a:gd name="connsiteY109" fmla="*/ 1543920 h 4745608"/>
                  <a:gd name="connsiteX110" fmla="*/ 1072963 w 4560132"/>
                  <a:gd name="connsiteY110" fmla="*/ 1612008 h 4745608"/>
                  <a:gd name="connsiteX111" fmla="*/ 1244413 w 4560132"/>
                  <a:gd name="connsiteY111" fmla="*/ 1657728 h 4745608"/>
                  <a:gd name="connsiteX112" fmla="*/ 1205766 w 4560132"/>
                  <a:gd name="connsiteY112" fmla="*/ 1451988 h 4745608"/>
                  <a:gd name="connsiteX113" fmla="*/ 1046313 w 4560132"/>
                  <a:gd name="connsiteY113" fmla="*/ 815409 h 4745608"/>
                  <a:gd name="connsiteX114" fmla="*/ 1221553 w 4560132"/>
                  <a:gd name="connsiteY114" fmla="*/ 1211958 h 4745608"/>
                  <a:gd name="connsiteX0" fmla="*/ 1221553 w 4560132"/>
                  <a:gd name="connsiteY0" fmla="*/ 1211958 h 4745608"/>
                  <a:gd name="connsiteX1" fmla="*/ 1343911 w 4560132"/>
                  <a:gd name="connsiteY1" fmla="*/ 1559828 h 4745608"/>
                  <a:gd name="connsiteX2" fmla="*/ 1553023 w 4560132"/>
                  <a:gd name="connsiteY2" fmla="*/ 1657728 h 4745608"/>
                  <a:gd name="connsiteX3" fmla="*/ 1907353 w 4560132"/>
                  <a:gd name="connsiteY3" fmla="*/ 1680588 h 4745608"/>
                  <a:gd name="connsiteX4" fmla="*/ 2021653 w 4560132"/>
                  <a:gd name="connsiteY4" fmla="*/ 1543428 h 4745608"/>
                  <a:gd name="connsiteX5" fmla="*/ 2124523 w 4560132"/>
                  <a:gd name="connsiteY5" fmla="*/ 1291968 h 4745608"/>
                  <a:gd name="connsiteX6" fmla="*/ 2124523 w 4560132"/>
                  <a:gd name="connsiteY6" fmla="*/ 1120518 h 4745608"/>
                  <a:gd name="connsiteX7" fmla="*/ 2068029 w 4560132"/>
                  <a:gd name="connsiteY7" fmla="*/ 825325 h 4745608"/>
                  <a:gd name="connsiteX8" fmla="*/ 2078803 w 4560132"/>
                  <a:gd name="connsiteY8" fmla="*/ 777618 h 4745608"/>
                  <a:gd name="connsiteX9" fmla="*/ 2170243 w 4560132"/>
                  <a:gd name="connsiteY9" fmla="*/ 1086228 h 4745608"/>
                  <a:gd name="connsiteX10" fmla="*/ 2215963 w 4560132"/>
                  <a:gd name="connsiteY10" fmla="*/ 1269108 h 4745608"/>
                  <a:gd name="connsiteX11" fmla="*/ 2284543 w 4560132"/>
                  <a:gd name="connsiteY11" fmla="*/ 1303398 h 4745608"/>
                  <a:gd name="connsiteX12" fmla="*/ 2330263 w 4560132"/>
                  <a:gd name="connsiteY12" fmla="*/ 1166238 h 4745608"/>
                  <a:gd name="connsiteX13" fmla="*/ 2467423 w 4560132"/>
                  <a:gd name="connsiteY13" fmla="*/ 880488 h 4745608"/>
                  <a:gd name="connsiteX14" fmla="*/ 2558863 w 4560132"/>
                  <a:gd name="connsiteY14" fmla="*/ 640458 h 4745608"/>
                  <a:gd name="connsiteX15" fmla="*/ 2616013 w 4560132"/>
                  <a:gd name="connsiteY15" fmla="*/ 537588 h 4745608"/>
                  <a:gd name="connsiteX16" fmla="*/ 2558863 w 4560132"/>
                  <a:gd name="connsiteY16" fmla="*/ 789048 h 4745608"/>
                  <a:gd name="connsiteX17" fmla="*/ 2444563 w 4560132"/>
                  <a:gd name="connsiteY17" fmla="*/ 1097658 h 4745608"/>
                  <a:gd name="connsiteX18" fmla="*/ 2375983 w 4560132"/>
                  <a:gd name="connsiteY18" fmla="*/ 1406268 h 4745608"/>
                  <a:gd name="connsiteX19" fmla="*/ 2558863 w 4560132"/>
                  <a:gd name="connsiteY19" fmla="*/ 1577718 h 4745608"/>
                  <a:gd name="connsiteX20" fmla="*/ 2878903 w 4560132"/>
                  <a:gd name="connsiteY20" fmla="*/ 1657728 h 4745608"/>
                  <a:gd name="connsiteX21" fmla="*/ 3187513 w 4560132"/>
                  <a:gd name="connsiteY21" fmla="*/ 1657728 h 4745608"/>
                  <a:gd name="connsiteX22" fmla="*/ 3370393 w 4560132"/>
                  <a:gd name="connsiteY22" fmla="*/ 1566288 h 4745608"/>
                  <a:gd name="connsiteX23" fmla="*/ 3488066 w 4560132"/>
                  <a:gd name="connsiteY23" fmla="*/ 1246753 h 4745608"/>
                  <a:gd name="connsiteX24" fmla="*/ 3495138 w 4560132"/>
                  <a:gd name="connsiteY24" fmla="*/ 1115548 h 4745608"/>
                  <a:gd name="connsiteX25" fmla="*/ 3493650 w 4560132"/>
                  <a:gd name="connsiteY25" fmla="*/ 1063976 h 4745608"/>
                  <a:gd name="connsiteX26" fmla="*/ 3450403 w 4560132"/>
                  <a:gd name="connsiteY26" fmla="*/ 777618 h 4745608"/>
                  <a:gd name="connsiteX27" fmla="*/ 3119893 w 4560132"/>
                  <a:gd name="connsiteY27" fmla="*/ 321571 h 4745608"/>
                  <a:gd name="connsiteX28" fmla="*/ 3497351 w 4560132"/>
                  <a:gd name="connsiteY28" fmla="*/ 674883 h 4745608"/>
                  <a:gd name="connsiteX29" fmla="*/ 3759013 w 4560132"/>
                  <a:gd name="connsiteY29" fmla="*/ 571878 h 4745608"/>
                  <a:gd name="connsiteX30" fmla="*/ 3999043 w 4560132"/>
                  <a:gd name="connsiteY30" fmla="*/ 91818 h 4745608"/>
                  <a:gd name="connsiteX31" fmla="*/ 4033333 w 4560132"/>
                  <a:gd name="connsiteY31" fmla="*/ 11808 h 4745608"/>
                  <a:gd name="connsiteX32" fmla="*/ 3984569 w 4560132"/>
                  <a:gd name="connsiteY32" fmla="*/ 247366 h 4745608"/>
                  <a:gd name="connsiteX33" fmla="*/ 3812791 w 4560132"/>
                  <a:gd name="connsiteY33" fmla="*/ 647417 h 4745608"/>
                  <a:gd name="connsiteX34" fmla="*/ 3592906 w 4560132"/>
                  <a:gd name="connsiteY34" fmla="*/ 811408 h 4745608"/>
                  <a:gd name="connsiteX35" fmla="*/ 3604425 w 4560132"/>
                  <a:gd name="connsiteY35" fmla="*/ 999253 h 4745608"/>
                  <a:gd name="connsiteX36" fmla="*/ 3872985 w 4560132"/>
                  <a:gd name="connsiteY36" fmla="*/ 881976 h 4745608"/>
                  <a:gd name="connsiteX37" fmla="*/ 4200754 w 4560132"/>
                  <a:gd name="connsiteY37" fmla="*/ 774136 h 4745608"/>
                  <a:gd name="connsiteX38" fmla="*/ 4064251 w 4560132"/>
                  <a:gd name="connsiteY38" fmla="*/ 847195 h 4745608"/>
                  <a:gd name="connsiteX39" fmla="*/ 3818880 w 4560132"/>
                  <a:gd name="connsiteY39" fmla="*/ 991305 h 4745608"/>
                  <a:gd name="connsiteX40" fmla="*/ 3658531 w 4560132"/>
                  <a:gd name="connsiteY40" fmla="*/ 1093178 h 4745608"/>
                  <a:gd name="connsiteX41" fmla="*/ 3622838 w 4560132"/>
                  <a:gd name="connsiteY41" fmla="*/ 1221401 h 4745608"/>
                  <a:gd name="connsiteX42" fmla="*/ 3577446 w 4560132"/>
                  <a:gd name="connsiteY42" fmla="*/ 1500691 h 4745608"/>
                  <a:gd name="connsiteX43" fmla="*/ 3461833 w 4560132"/>
                  <a:gd name="connsiteY43" fmla="*/ 1726308 h 4745608"/>
                  <a:gd name="connsiteX44" fmla="*/ 3278953 w 4560132"/>
                  <a:gd name="connsiteY44" fmla="*/ 2034918 h 4745608"/>
                  <a:gd name="connsiteX45" fmla="*/ 3288742 w 4560132"/>
                  <a:gd name="connsiteY45" fmla="*/ 2273460 h 4745608"/>
                  <a:gd name="connsiteX46" fmla="*/ 3434288 w 4560132"/>
                  <a:gd name="connsiteY46" fmla="*/ 2417577 h 4745608"/>
                  <a:gd name="connsiteX47" fmla="*/ 3781217 w 4560132"/>
                  <a:gd name="connsiteY47" fmla="*/ 2618845 h 4745608"/>
                  <a:gd name="connsiteX48" fmla="*/ 4079053 w 4560132"/>
                  <a:gd name="connsiteY48" fmla="*/ 2777868 h 4745608"/>
                  <a:gd name="connsiteX49" fmla="*/ 4560128 w 4560132"/>
                  <a:gd name="connsiteY49" fmla="*/ 3010436 h 4745608"/>
                  <a:gd name="connsiteX50" fmla="*/ 4070190 w 4560132"/>
                  <a:gd name="connsiteY50" fmla="*/ 3021367 h 4745608"/>
                  <a:gd name="connsiteX51" fmla="*/ 3412085 w 4560132"/>
                  <a:gd name="connsiteY51" fmla="*/ 2794761 h 4745608"/>
                  <a:gd name="connsiteX52" fmla="*/ 3217865 w 4560132"/>
                  <a:gd name="connsiteY52" fmla="*/ 2829045 h 4745608"/>
                  <a:gd name="connsiteX53" fmla="*/ 3025524 w 4560132"/>
                  <a:gd name="connsiteY53" fmla="*/ 2858861 h 4745608"/>
                  <a:gd name="connsiteX54" fmla="*/ 2832855 w 4560132"/>
                  <a:gd name="connsiteY54" fmla="*/ 2930924 h 4745608"/>
                  <a:gd name="connsiteX55" fmla="*/ 2820111 w 4560132"/>
                  <a:gd name="connsiteY55" fmla="*/ 3026344 h 4745608"/>
                  <a:gd name="connsiteX56" fmla="*/ 2959241 w 4560132"/>
                  <a:gd name="connsiteY56" fmla="*/ 3167976 h 4745608"/>
                  <a:gd name="connsiteX57" fmla="*/ 3176083 w 4560132"/>
                  <a:gd name="connsiteY57" fmla="*/ 3269358 h 4745608"/>
                  <a:gd name="connsiteX58" fmla="*/ 3388239 w 4560132"/>
                  <a:gd name="connsiteY58" fmla="*/ 3442290 h 4745608"/>
                  <a:gd name="connsiteX59" fmla="*/ 3212014 w 4560132"/>
                  <a:gd name="connsiteY59" fmla="*/ 3336948 h 4745608"/>
                  <a:gd name="connsiteX60" fmla="*/ 3004633 w 4560132"/>
                  <a:gd name="connsiteY60" fmla="*/ 3276814 h 4745608"/>
                  <a:gd name="connsiteX61" fmla="*/ 2771676 w 4560132"/>
                  <a:gd name="connsiteY61" fmla="*/ 3166987 h 4745608"/>
                  <a:gd name="connsiteX62" fmla="*/ 2638873 w 4560132"/>
                  <a:gd name="connsiteY62" fmla="*/ 3097908 h 4745608"/>
                  <a:gd name="connsiteX63" fmla="*/ 2570293 w 4560132"/>
                  <a:gd name="connsiteY63" fmla="*/ 3109338 h 4745608"/>
                  <a:gd name="connsiteX64" fmla="*/ 2525557 w 4560132"/>
                  <a:gd name="connsiteY64" fmla="*/ 3326508 h 4745608"/>
                  <a:gd name="connsiteX65" fmla="*/ 2584349 w 4560132"/>
                  <a:gd name="connsiteY65" fmla="*/ 3577470 h 4745608"/>
                  <a:gd name="connsiteX66" fmla="*/ 2663703 w 4560132"/>
                  <a:gd name="connsiteY66" fmla="*/ 3996904 h 4745608"/>
                  <a:gd name="connsiteX67" fmla="*/ 2633113 w 4560132"/>
                  <a:gd name="connsiteY67" fmla="*/ 4192703 h 4745608"/>
                  <a:gd name="connsiteX68" fmla="*/ 2539703 w 4560132"/>
                  <a:gd name="connsiteY68" fmla="*/ 4455574 h 4745608"/>
                  <a:gd name="connsiteX69" fmla="*/ 2595212 w 4560132"/>
                  <a:gd name="connsiteY69" fmla="*/ 3945217 h 4745608"/>
                  <a:gd name="connsiteX70" fmla="*/ 2481240 w 4560132"/>
                  <a:gd name="connsiteY70" fmla="*/ 3566538 h 4745608"/>
                  <a:gd name="connsiteX71" fmla="*/ 2307403 w 4560132"/>
                  <a:gd name="connsiteY71" fmla="*/ 3166488 h 4745608"/>
                  <a:gd name="connsiteX72" fmla="*/ 2261683 w 4560132"/>
                  <a:gd name="connsiteY72" fmla="*/ 3063618 h 4745608"/>
                  <a:gd name="connsiteX73" fmla="*/ 2078803 w 4560132"/>
                  <a:gd name="connsiteY73" fmla="*/ 2949318 h 4745608"/>
                  <a:gd name="connsiteX74" fmla="*/ 1824299 w 4560132"/>
                  <a:gd name="connsiteY74" fmla="*/ 3002494 h 4745608"/>
                  <a:gd name="connsiteX75" fmla="*/ 1412162 w 4560132"/>
                  <a:gd name="connsiteY75" fmla="*/ 3235573 h 4745608"/>
                  <a:gd name="connsiteX76" fmla="*/ 1381573 w 4560132"/>
                  <a:gd name="connsiteY76" fmla="*/ 3680838 h 4745608"/>
                  <a:gd name="connsiteX77" fmla="*/ 1340867 w 4560132"/>
                  <a:gd name="connsiteY77" fmla="*/ 3980504 h 4745608"/>
                  <a:gd name="connsiteX78" fmla="*/ 1197619 w 4560132"/>
                  <a:gd name="connsiteY78" fmla="*/ 4738831 h 4745608"/>
                  <a:gd name="connsiteX79" fmla="*/ 1220896 w 4560132"/>
                  <a:gd name="connsiteY79" fmla="*/ 4338309 h 4745608"/>
                  <a:gd name="connsiteX80" fmla="*/ 1242772 w 4560132"/>
                  <a:gd name="connsiteY80" fmla="*/ 4080888 h 4745608"/>
                  <a:gd name="connsiteX81" fmla="*/ 1198693 w 4560132"/>
                  <a:gd name="connsiteY81" fmla="*/ 3909438 h 4745608"/>
                  <a:gd name="connsiteX82" fmla="*/ 970093 w 4560132"/>
                  <a:gd name="connsiteY82" fmla="*/ 3989448 h 4745608"/>
                  <a:gd name="connsiteX83" fmla="*/ 766328 w 4560132"/>
                  <a:gd name="connsiteY83" fmla="*/ 4131990 h 4745608"/>
                  <a:gd name="connsiteX84" fmla="*/ 555808 w 4560132"/>
                  <a:gd name="connsiteY84" fmla="*/ 4355688 h 4745608"/>
                  <a:gd name="connsiteX85" fmla="*/ 785900 w 4560132"/>
                  <a:gd name="connsiteY85" fmla="*/ 4017771 h 4745608"/>
                  <a:gd name="connsiteX86" fmla="*/ 1130113 w 4560132"/>
                  <a:gd name="connsiteY86" fmla="*/ 3817500 h 4745608"/>
                  <a:gd name="connsiteX87" fmla="*/ 1278703 w 4560132"/>
                  <a:gd name="connsiteY87" fmla="*/ 3726558 h 4745608"/>
                  <a:gd name="connsiteX88" fmla="*/ 1269661 w 4560132"/>
                  <a:gd name="connsiteY88" fmla="*/ 3390117 h 4745608"/>
                  <a:gd name="connsiteX89" fmla="*/ 1309620 w 4560132"/>
                  <a:gd name="connsiteY89" fmla="*/ 3169963 h 4745608"/>
                  <a:gd name="connsiteX90" fmla="*/ 1393003 w 4560132"/>
                  <a:gd name="connsiteY90" fmla="*/ 3052188 h 4745608"/>
                  <a:gd name="connsiteX91" fmla="*/ 1080693 w 4560132"/>
                  <a:gd name="connsiteY91" fmla="*/ 2984604 h 4745608"/>
                  <a:gd name="connsiteX92" fmla="*/ 663453 w 4560132"/>
                  <a:gd name="connsiteY92" fmla="*/ 3023360 h 4745608"/>
                  <a:gd name="connsiteX93" fmla="*/ 235111 w 4560132"/>
                  <a:gd name="connsiteY93" fmla="*/ 3217172 h 4745608"/>
                  <a:gd name="connsiteX94" fmla="*/ 421453 w 4560132"/>
                  <a:gd name="connsiteY94" fmla="*/ 3029328 h 4745608"/>
                  <a:gd name="connsiteX95" fmla="*/ 627193 w 4560132"/>
                  <a:gd name="connsiteY95" fmla="*/ 2926458 h 4745608"/>
                  <a:gd name="connsiteX96" fmla="*/ 854480 w 4560132"/>
                  <a:gd name="connsiteY96" fmla="*/ 2889178 h 4745608"/>
                  <a:gd name="connsiteX97" fmla="*/ 1149272 w 4560132"/>
                  <a:gd name="connsiteY97" fmla="*/ 2889676 h 4745608"/>
                  <a:gd name="connsiteX98" fmla="*/ 1531894 w 4560132"/>
                  <a:gd name="connsiteY98" fmla="*/ 2917507 h 4745608"/>
                  <a:gd name="connsiteX99" fmla="*/ 1860559 w 4560132"/>
                  <a:gd name="connsiteY99" fmla="*/ 2766431 h 4745608"/>
                  <a:gd name="connsiteX100" fmla="*/ 1701613 w 4560132"/>
                  <a:gd name="connsiteY100" fmla="*/ 2263518 h 4745608"/>
                  <a:gd name="connsiteX101" fmla="*/ 1690183 w 4560132"/>
                  <a:gd name="connsiteY101" fmla="*/ 1966338 h 4745608"/>
                  <a:gd name="connsiteX102" fmla="*/ 1381991 w 4560132"/>
                  <a:gd name="connsiteY102" fmla="*/ 1841604 h 4745608"/>
                  <a:gd name="connsiteX103" fmla="*/ 1095823 w 4560132"/>
                  <a:gd name="connsiteY103" fmla="*/ 1714878 h 4745608"/>
                  <a:gd name="connsiteX104" fmla="*/ 746507 w 4560132"/>
                  <a:gd name="connsiteY104" fmla="*/ 1626415 h 4745608"/>
                  <a:gd name="connsiteX105" fmla="*/ 352873 w 4560132"/>
                  <a:gd name="connsiteY105" fmla="*/ 1726308 h 4745608"/>
                  <a:gd name="connsiteX106" fmla="*/ 113171 w 4560132"/>
                  <a:gd name="connsiteY106" fmla="*/ 1763582 h 4745608"/>
                  <a:gd name="connsiteX107" fmla="*/ 9973 w 4560132"/>
                  <a:gd name="connsiteY107" fmla="*/ 1737738 h 4745608"/>
                  <a:gd name="connsiteX108" fmla="*/ 348516 w 4560132"/>
                  <a:gd name="connsiteY108" fmla="*/ 1643812 h 4745608"/>
                  <a:gd name="connsiteX109" fmla="*/ 653097 w 4560132"/>
                  <a:gd name="connsiteY109" fmla="*/ 1543920 h 4745608"/>
                  <a:gd name="connsiteX110" fmla="*/ 1072963 w 4560132"/>
                  <a:gd name="connsiteY110" fmla="*/ 1612008 h 4745608"/>
                  <a:gd name="connsiteX111" fmla="*/ 1244413 w 4560132"/>
                  <a:gd name="connsiteY111" fmla="*/ 1657728 h 4745608"/>
                  <a:gd name="connsiteX112" fmla="*/ 1205766 w 4560132"/>
                  <a:gd name="connsiteY112" fmla="*/ 1451988 h 4745608"/>
                  <a:gd name="connsiteX113" fmla="*/ 1046313 w 4560132"/>
                  <a:gd name="connsiteY113" fmla="*/ 815409 h 4745608"/>
                  <a:gd name="connsiteX114" fmla="*/ 1221553 w 4560132"/>
                  <a:gd name="connsiteY114" fmla="*/ 1211958 h 4745608"/>
                  <a:gd name="connsiteX0" fmla="*/ 1221553 w 4560132"/>
                  <a:gd name="connsiteY0" fmla="*/ 1211958 h 4745608"/>
                  <a:gd name="connsiteX1" fmla="*/ 1343911 w 4560132"/>
                  <a:gd name="connsiteY1" fmla="*/ 1559828 h 4745608"/>
                  <a:gd name="connsiteX2" fmla="*/ 1553023 w 4560132"/>
                  <a:gd name="connsiteY2" fmla="*/ 1657728 h 4745608"/>
                  <a:gd name="connsiteX3" fmla="*/ 1907353 w 4560132"/>
                  <a:gd name="connsiteY3" fmla="*/ 1680588 h 4745608"/>
                  <a:gd name="connsiteX4" fmla="*/ 2021653 w 4560132"/>
                  <a:gd name="connsiteY4" fmla="*/ 1543428 h 4745608"/>
                  <a:gd name="connsiteX5" fmla="*/ 2124523 w 4560132"/>
                  <a:gd name="connsiteY5" fmla="*/ 1291968 h 4745608"/>
                  <a:gd name="connsiteX6" fmla="*/ 2124523 w 4560132"/>
                  <a:gd name="connsiteY6" fmla="*/ 1120518 h 4745608"/>
                  <a:gd name="connsiteX7" fmla="*/ 2068029 w 4560132"/>
                  <a:gd name="connsiteY7" fmla="*/ 825325 h 4745608"/>
                  <a:gd name="connsiteX8" fmla="*/ 2078803 w 4560132"/>
                  <a:gd name="connsiteY8" fmla="*/ 777618 h 4745608"/>
                  <a:gd name="connsiteX9" fmla="*/ 2170243 w 4560132"/>
                  <a:gd name="connsiteY9" fmla="*/ 1086228 h 4745608"/>
                  <a:gd name="connsiteX10" fmla="*/ 2215963 w 4560132"/>
                  <a:gd name="connsiteY10" fmla="*/ 1269108 h 4745608"/>
                  <a:gd name="connsiteX11" fmla="*/ 2284543 w 4560132"/>
                  <a:gd name="connsiteY11" fmla="*/ 1303398 h 4745608"/>
                  <a:gd name="connsiteX12" fmla="*/ 2330263 w 4560132"/>
                  <a:gd name="connsiteY12" fmla="*/ 1166238 h 4745608"/>
                  <a:gd name="connsiteX13" fmla="*/ 2467423 w 4560132"/>
                  <a:gd name="connsiteY13" fmla="*/ 880488 h 4745608"/>
                  <a:gd name="connsiteX14" fmla="*/ 2558863 w 4560132"/>
                  <a:gd name="connsiteY14" fmla="*/ 640458 h 4745608"/>
                  <a:gd name="connsiteX15" fmla="*/ 2616013 w 4560132"/>
                  <a:gd name="connsiteY15" fmla="*/ 537588 h 4745608"/>
                  <a:gd name="connsiteX16" fmla="*/ 2558863 w 4560132"/>
                  <a:gd name="connsiteY16" fmla="*/ 789048 h 4745608"/>
                  <a:gd name="connsiteX17" fmla="*/ 2444563 w 4560132"/>
                  <a:gd name="connsiteY17" fmla="*/ 1097658 h 4745608"/>
                  <a:gd name="connsiteX18" fmla="*/ 2375983 w 4560132"/>
                  <a:gd name="connsiteY18" fmla="*/ 1406268 h 4745608"/>
                  <a:gd name="connsiteX19" fmla="*/ 2558863 w 4560132"/>
                  <a:gd name="connsiteY19" fmla="*/ 1577718 h 4745608"/>
                  <a:gd name="connsiteX20" fmla="*/ 2878903 w 4560132"/>
                  <a:gd name="connsiteY20" fmla="*/ 1657728 h 4745608"/>
                  <a:gd name="connsiteX21" fmla="*/ 3187513 w 4560132"/>
                  <a:gd name="connsiteY21" fmla="*/ 1657728 h 4745608"/>
                  <a:gd name="connsiteX22" fmla="*/ 3370393 w 4560132"/>
                  <a:gd name="connsiteY22" fmla="*/ 1566288 h 4745608"/>
                  <a:gd name="connsiteX23" fmla="*/ 3488066 w 4560132"/>
                  <a:gd name="connsiteY23" fmla="*/ 1246753 h 4745608"/>
                  <a:gd name="connsiteX24" fmla="*/ 3495138 w 4560132"/>
                  <a:gd name="connsiteY24" fmla="*/ 1115548 h 4745608"/>
                  <a:gd name="connsiteX25" fmla="*/ 3493650 w 4560132"/>
                  <a:gd name="connsiteY25" fmla="*/ 1063976 h 4745608"/>
                  <a:gd name="connsiteX26" fmla="*/ 3450403 w 4560132"/>
                  <a:gd name="connsiteY26" fmla="*/ 777618 h 4745608"/>
                  <a:gd name="connsiteX27" fmla="*/ 3119893 w 4560132"/>
                  <a:gd name="connsiteY27" fmla="*/ 321571 h 4745608"/>
                  <a:gd name="connsiteX28" fmla="*/ 3497351 w 4560132"/>
                  <a:gd name="connsiteY28" fmla="*/ 674883 h 4745608"/>
                  <a:gd name="connsiteX29" fmla="*/ 3759013 w 4560132"/>
                  <a:gd name="connsiteY29" fmla="*/ 571878 h 4745608"/>
                  <a:gd name="connsiteX30" fmla="*/ 3999043 w 4560132"/>
                  <a:gd name="connsiteY30" fmla="*/ 91818 h 4745608"/>
                  <a:gd name="connsiteX31" fmla="*/ 4033333 w 4560132"/>
                  <a:gd name="connsiteY31" fmla="*/ 11808 h 4745608"/>
                  <a:gd name="connsiteX32" fmla="*/ 3984569 w 4560132"/>
                  <a:gd name="connsiteY32" fmla="*/ 247366 h 4745608"/>
                  <a:gd name="connsiteX33" fmla="*/ 3812791 w 4560132"/>
                  <a:gd name="connsiteY33" fmla="*/ 647417 h 4745608"/>
                  <a:gd name="connsiteX34" fmla="*/ 3592906 w 4560132"/>
                  <a:gd name="connsiteY34" fmla="*/ 811408 h 4745608"/>
                  <a:gd name="connsiteX35" fmla="*/ 3604425 w 4560132"/>
                  <a:gd name="connsiteY35" fmla="*/ 999253 h 4745608"/>
                  <a:gd name="connsiteX36" fmla="*/ 3872985 w 4560132"/>
                  <a:gd name="connsiteY36" fmla="*/ 881976 h 4745608"/>
                  <a:gd name="connsiteX37" fmla="*/ 4200754 w 4560132"/>
                  <a:gd name="connsiteY37" fmla="*/ 774136 h 4745608"/>
                  <a:gd name="connsiteX38" fmla="*/ 4064251 w 4560132"/>
                  <a:gd name="connsiteY38" fmla="*/ 847195 h 4745608"/>
                  <a:gd name="connsiteX39" fmla="*/ 3818880 w 4560132"/>
                  <a:gd name="connsiteY39" fmla="*/ 991305 h 4745608"/>
                  <a:gd name="connsiteX40" fmla="*/ 3658531 w 4560132"/>
                  <a:gd name="connsiteY40" fmla="*/ 1093178 h 4745608"/>
                  <a:gd name="connsiteX41" fmla="*/ 3622838 w 4560132"/>
                  <a:gd name="connsiteY41" fmla="*/ 1221401 h 4745608"/>
                  <a:gd name="connsiteX42" fmla="*/ 3577446 w 4560132"/>
                  <a:gd name="connsiteY42" fmla="*/ 1500691 h 4745608"/>
                  <a:gd name="connsiteX43" fmla="*/ 3461833 w 4560132"/>
                  <a:gd name="connsiteY43" fmla="*/ 1726308 h 4745608"/>
                  <a:gd name="connsiteX44" fmla="*/ 3278953 w 4560132"/>
                  <a:gd name="connsiteY44" fmla="*/ 2034918 h 4745608"/>
                  <a:gd name="connsiteX45" fmla="*/ 3288742 w 4560132"/>
                  <a:gd name="connsiteY45" fmla="*/ 2273460 h 4745608"/>
                  <a:gd name="connsiteX46" fmla="*/ 3434288 w 4560132"/>
                  <a:gd name="connsiteY46" fmla="*/ 2417577 h 4745608"/>
                  <a:gd name="connsiteX47" fmla="*/ 3781217 w 4560132"/>
                  <a:gd name="connsiteY47" fmla="*/ 2618845 h 4745608"/>
                  <a:gd name="connsiteX48" fmla="*/ 4079053 w 4560132"/>
                  <a:gd name="connsiteY48" fmla="*/ 2777868 h 4745608"/>
                  <a:gd name="connsiteX49" fmla="*/ 4560128 w 4560132"/>
                  <a:gd name="connsiteY49" fmla="*/ 3010436 h 4745608"/>
                  <a:gd name="connsiteX50" fmla="*/ 4070190 w 4560132"/>
                  <a:gd name="connsiteY50" fmla="*/ 3021367 h 4745608"/>
                  <a:gd name="connsiteX51" fmla="*/ 3460193 w 4560132"/>
                  <a:gd name="connsiteY51" fmla="*/ 2852901 h 4745608"/>
                  <a:gd name="connsiteX52" fmla="*/ 3217865 w 4560132"/>
                  <a:gd name="connsiteY52" fmla="*/ 2829045 h 4745608"/>
                  <a:gd name="connsiteX53" fmla="*/ 3025524 w 4560132"/>
                  <a:gd name="connsiteY53" fmla="*/ 2858861 h 4745608"/>
                  <a:gd name="connsiteX54" fmla="*/ 2832855 w 4560132"/>
                  <a:gd name="connsiteY54" fmla="*/ 2930924 h 4745608"/>
                  <a:gd name="connsiteX55" fmla="*/ 2820111 w 4560132"/>
                  <a:gd name="connsiteY55" fmla="*/ 3026344 h 4745608"/>
                  <a:gd name="connsiteX56" fmla="*/ 2959241 w 4560132"/>
                  <a:gd name="connsiteY56" fmla="*/ 3167976 h 4745608"/>
                  <a:gd name="connsiteX57" fmla="*/ 3176083 w 4560132"/>
                  <a:gd name="connsiteY57" fmla="*/ 3269358 h 4745608"/>
                  <a:gd name="connsiteX58" fmla="*/ 3388239 w 4560132"/>
                  <a:gd name="connsiteY58" fmla="*/ 3442290 h 4745608"/>
                  <a:gd name="connsiteX59" fmla="*/ 3212014 w 4560132"/>
                  <a:gd name="connsiteY59" fmla="*/ 3336948 h 4745608"/>
                  <a:gd name="connsiteX60" fmla="*/ 3004633 w 4560132"/>
                  <a:gd name="connsiteY60" fmla="*/ 3276814 h 4745608"/>
                  <a:gd name="connsiteX61" fmla="*/ 2771676 w 4560132"/>
                  <a:gd name="connsiteY61" fmla="*/ 3166987 h 4745608"/>
                  <a:gd name="connsiteX62" fmla="*/ 2638873 w 4560132"/>
                  <a:gd name="connsiteY62" fmla="*/ 3097908 h 4745608"/>
                  <a:gd name="connsiteX63" fmla="*/ 2570293 w 4560132"/>
                  <a:gd name="connsiteY63" fmla="*/ 3109338 h 4745608"/>
                  <a:gd name="connsiteX64" fmla="*/ 2525557 w 4560132"/>
                  <a:gd name="connsiteY64" fmla="*/ 3326508 h 4745608"/>
                  <a:gd name="connsiteX65" fmla="*/ 2584349 w 4560132"/>
                  <a:gd name="connsiteY65" fmla="*/ 3577470 h 4745608"/>
                  <a:gd name="connsiteX66" fmla="*/ 2663703 w 4560132"/>
                  <a:gd name="connsiteY66" fmla="*/ 3996904 h 4745608"/>
                  <a:gd name="connsiteX67" fmla="*/ 2633113 w 4560132"/>
                  <a:gd name="connsiteY67" fmla="*/ 4192703 h 4745608"/>
                  <a:gd name="connsiteX68" fmla="*/ 2539703 w 4560132"/>
                  <a:gd name="connsiteY68" fmla="*/ 4455574 h 4745608"/>
                  <a:gd name="connsiteX69" fmla="*/ 2595212 w 4560132"/>
                  <a:gd name="connsiteY69" fmla="*/ 3945217 h 4745608"/>
                  <a:gd name="connsiteX70" fmla="*/ 2481240 w 4560132"/>
                  <a:gd name="connsiteY70" fmla="*/ 3566538 h 4745608"/>
                  <a:gd name="connsiteX71" fmla="*/ 2307403 w 4560132"/>
                  <a:gd name="connsiteY71" fmla="*/ 3166488 h 4745608"/>
                  <a:gd name="connsiteX72" fmla="*/ 2261683 w 4560132"/>
                  <a:gd name="connsiteY72" fmla="*/ 3063618 h 4745608"/>
                  <a:gd name="connsiteX73" fmla="*/ 2078803 w 4560132"/>
                  <a:gd name="connsiteY73" fmla="*/ 2949318 h 4745608"/>
                  <a:gd name="connsiteX74" fmla="*/ 1824299 w 4560132"/>
                  <a:gd name="connsiteY74" fmla="*/ 3002494 h 4745608"/>
                  <a:gd name="connsiteX75" fmla="*/ 1412162 w 4560132"/>
                  <a:gd name="connsiteY75" fmla="*/ 3235573 h 4745608"/>
                  <a:gd name="connsiteX76" fmla="*/ 1381573 w 4560132"/>
                  <a:gd name="connsiteY76" fmla="*/ 3680838 h 4745608"/>
                  <a:gd name="connsiteX77" fmla="*/ 1340867 w 4560132"/>
                  <a:gd name="connsiteY77" fmla="*/ 3980504 h 4745608"/>
                  <a:gd name="connsiteX78" fmla="*/ 1197619 w 4560132"/>
                  <a:gd name="connsiteY78" fmla="*/ 4738831 h 4745608"/>
                  <a:gd name="connsiteX79" fmla="*/ 1220896 w 4560132"/>
                  <a:gd name="connsiteY79" fmla="*/ 4338309 h 4745608"/>
                  <a:gd name="connsiteX80" fmla="*/ 1242772 w 4560132"/>
                  <a:gd name="connsiteY80" fmla="*/ 4080888 h 4745608"/>
                  <a:gd name="connsiteX81" fmla="*/ 1198693 w 4560132"/>
                  <a:gd name="connsiteY81" fmla="*/ 3909438 h 4745608"/>
                  <a:gd name="connsiteX82" fmla="*/ 970093 w 4560132"/>
                  <a:gd name="connsiteY82" fmla="*/ 3989448 h 4745608"/>
                  <a:gd name="connsiteX83" fmla="*/ 766328 w 4560132"/>
                  <a:gd name="connsiteY83" fmla="*/ 4131990 h 4745608"/>
                  <a:gd name="connsiteX84" fmla="*/ 555808 w 4560132"/>
                  <a:gd name="connsiteY84" fmla="*/ 4355688 h 4745608"/>
                  <a:gd name="connsiteX85" fmla="*/ 785900 w 4560132"/>
                  <a:gd name="connsiteY85" fmla="*/ 4017771 h 4745608"/>
                  <a:gd name="connsiteX86" fmla="*/ 1130113 w 4560132"/>
                  <a:gd name="connsiteY86" fmla="*/ 3817500 h 4745608"/>
                  <a:gd name="connsiteX87" fmla="*/ 1278703 w 4560132"/>
                  <a:gd name="connsiteY87" fmla="*/ 3726558 h 4745608"/>
                  <a:gd name="connsiteX88" fmla="*/ 1269661 w 4560132"/>
                  <a:gd name="connsiteY88" fmla="*/ 3390117 h 4745608"/>
                  <a:gd name="connsiteX89" fmla="*/ 1309620 w 4560132"/>
                  <a:gd name="connsiteY89" fmla="*/ 3169963 h 4745608"/>
                  <a:gd name="connsiteX90" fmla="*/ 1393003 w 4560132"/>
                  <a:gd name="connsiteY90" fmla="*/ 3052188 h 4745608"/>
                  <a:gd name="connsiteX91" fmla="*/ 1080693 w 4560132"/>
                  <a:gd name="connsiteY91" fmla="*/ 2984604 h 4745608"/>
                  <a:gd name="connsiteX92" fmla="*/ 663453 w 4560132"/>
                  <a:gd name="connsiteY92" fmla="*/ 3023360 h 4745608"/>
                  <a:gd name="connsiteX93" fmla="*/ 235111 w 4560132"/>
                  <a:gd name="connsiteY93" fmla="*/ 3217172 h 4745608"/>
                  <a:gd name="connsiteX94" fmla="*/ 421453 w 4560132"/>
                  <a:gd name="connsiteY94" fmla="*/ 3029328 h 4745608"/>
                  <a:gd name="connsiteX95" fmla="*/ 627193 w 4560132"/>
                  <a:gd name="connsiteY95" fmla="*/ 2926458 h 4745608"/>
                  <a:gd name="connsiteX96" fmla="*/ 854480 w 4560132"/>
                  <a:gd name="connsiteY96" fmla="*/ 2889178 h 4745608"/>
                  <a:gd name="connsiteX97" fmla="*/ 1149272 w 4560132"/>
                  <a:gd name="connsiteY97" fmla="*/ 2889676 h 4745608"/>
                  <a:gd name="connsiteX98" fmla="*/ 1531894 w 4560132"/>
                  <a:gd name="connsiteY98" fmla="*/ 2917507 h 4745608"/>
                  <a:gd name="connsiteX99" fmla="*/ 1860559 w 4560132"/>
                  <a:gd name="connsiteY99" fmla="*/ 2766431 h 4745608"/>
                  <a:gd name="connsiteX100" fmla="*/ 1701613 w 4560132"/>
                  <a:gd name="connsiteY100" fmla="*/ 2263518 h 4745608"/>
                  <a:gd name="connsiteX101" fmla="*/ 1690183 w 4560132"/>
                  <a:gd name="connsiteY101" fmla="*/ 1966338 h 4745608"/>
                  <a:gd name="connsiteX102" fmla="*/ 1381991 w 4560132"/>
                  <a:gd name="connsiteY102" fmla="*/ 1841604 h 4745608"/>
                  <a:gd name="connsiteX103" fmla="*/ 1095823 w 4560132"/>
                  <a:gd name="connsiteY103" fmla="*/ 1714878 h 4745608"/>
                  <a:gd name="connsiteX104" fmla="*/ 746507 w 4560132"/>
                  <a:gd name="connsiteY104" fmla="*/ 1626415 h 4745608"/>
                  <a:gd name="connsiteX105" fmla="*/ 352873 w 4560132"/>
                  <a:gd name="connsiteY105" fmla="*/ 1726308 h 4745608"/>
                  <a:gd name="connsiteX106" fmla="*/ 113171 w 4560132"/>
                  <a:gd name="connsiteY106" fmla="*/ 1763582 h 4745608"/>
                  <a:gd name="connsiteX107" fmla="*/ 9973 w 4560132"/>
                  <a:gd name="connsiteY107" fmla="*/ 1737738 h 4745608"/>
                  <a:gd name="connsiteX108" fmla="*/ 348516 w 4560132"/>
                  <a:gd name="connsiteY108" fmla="*/ 1643812 h 4745608"/>
                  <a:gd name="connsiteX109" fmla="*/ 653097 w 4560132"/>
                  <a:gd name="connsiteY109" fmla="*/ 1543920 h 4745608"/>
                  <a:gd name="connsiteX110" fmla="*/ 1072963 w 4560132"/>
                  <a:gd name="connsiteY110" fmla="*/ 1612008 h 4745608"/>
                  <a:gd name="connsiteX111" fmla="*/ 1244413 w 4560132"/>
                  <a:gd name="connsiteY111" fmla="*/ 1657728 h 4745608"/>
                  <a:gd name="connsiteX112" fmla="*/ 1205766 w 4560132"/>
                  <a:gd name="connsiteY112" fmla="*/ 1451988 h 4745608"/>
                  <a:gd name="connsiteX113" fmla="*/ 1046313 w 4560132"/>
                  <a:gd name="connsiteY113" fmla="*/ 815409 h 4745608"/>
                  <a:gd name="connsiteX114" fmla="*/ 1221553 w 4560132"/>
                  <a:gd name="connsiteY114" fmla="*/ 1211958 h 4745608"/>
                  <a:gd name="connsiteX0" fmla="*/ 1221553 w 5011600"/>
                  <a:gd name="connsiteY0" fmla="*/ 1211958 h 4745608"/>
                  <a:gd name="connsiteX1" fmla="*/ 1343911 w 5011600"/>
                  <a:gd name="connsiteY1" fmla="*/ 1559828 h 4745608"/>
                  <a:gd name="connsiteX2" fmla="*/ 1553023 w 5011600"/>
                  <a:gd name="connsiteY2" fmla="*/ 1657728 h 4745608"/>
                  <a:gd name="connsiteX3" fmla="*/ 1907353 w 5011600"/>
                  <a:gd name="connsiteY3" fmla="*/ 1680588 h 4745608"/>
                  <a:gd name="connsiteX4" fmla="*/ 2021653 w 5011600"/>
                  <a:gd name="connsiteY4" fmla="*/ 1543428 h 4745608"/>
                  <a:gd name="connsiteX5" fmla="*/ 2124523 w 5011600"/>
                  <a:gd name="connsiteY5" fmla="*/ 1291968 h 4745608"/>
                  <a:gd name="connsiteX6" fmla="*/ 2124523 w 5011600"/>
                  <a:gd name="connsiteY6" fmla="*/ 1120518 h 4745608"/>
                  <a:gd name="connsiteX7" fmla="*/ 2068029 w 5011600"/>
                  <a:gd name="connsiteY7" fmla="*/ 825325 h 4745608"/>
                  <a:gd name="connsiteX8" fmla="*/ 2078803 w 5011600"/>
                  <a:gd name="connsiteY8" fmla="*/ 777618 h 4745608"/>
                  <a:gd name="connsiteX9" fmla="*/ 2170243 w 5011600"/>
                  <a:gd name="connsiteY9" fmla="*/ 1086228 h 4745608"/>
                  <a:gd name="connsiteX10" fmla="*/ 2215963 w 5011600"/>
                  <a:gd name="connsiteY10" fmla="*/ 1269108 h 4745608"/>
                  <a:gd name="connsiteX11" fmla="*/ 2284543 w 5011600"/>
                  <a:gd name="connsiteY11" fmla="*/ 1303398 h 4745608"/>
                  <a:gd name="connsiteX12" fmla="*/ 2330263 w 5011600"/>
                  <a:gd name="connsiteY12" fmla="*/ 1166238 h 4745608"/>
                  <a:gd name="connsiteX13" fmla="*/ 2467423 w 5011600"/>
                  <a:gd name="connsiteY13" fmla="*/ 880488 h 4745608"/>
                  <a:gd name="connsiteX14" fmla="*/ 2558863 w 5011600"/>
                  <a:gd name="connsiteY14" fmla="*/ 640458 h 4745608"/>
                  <a:gd name="connsiteX15" fmla="*/ 2616013 w 5011600"/>
                  <a:gd name="connsiteY15" fmla="*/ 537588 h 4745608"/>
                  <a:gd name="connsiteX16" fmla="*/ 2558863 w 5011600"/>
                  <a:gd name="connsiteY16" fmla="*/ 789048 h 4745608"/>
                  <a:gd name="connsiteX17" fmla="*/ 2444563 w 5011600"/>
                  <a:gd name="connsiteY17" fmla="*/ 1097658 h 4745608"/>
                  <a:gd name="connsiteX18" fmla="*/ 2375983 w 5011600"/>
                  <a:gd name="connsiteY18" fmla="*/ 1406268 h 4745608"/>
                  <a:gd name="connsiteX19" fmla="*/ 2558863 w 5011600"/>
                  <a:gd name="connsiteY19" fmla="*/ 1577718 h 4745608"/>
                  <a:gd name="connsiteX20" fmla="*/ 2878903 w 5011600"/>
                  <a:gd name="connsiteY20" fmla="*/ 1657728 h 4745608"/>
                  <a:gd name="connsiteX21" fmla="*/ 3187513 w 5011600"/>
                  <a:gd name="connsiteY21" fmla="*/ 1657728 h 4745608"/>
                  <a:gd name="connsiteX22" fmla="*/ 3370393 w 5011600"/>
                  <a:gd name="connsiteY22" fmla="*/ 1566288 h 4745608"/>
                  <a:gd name="connsiteX23" fmla="*/ 3488066 w 5011600"/>
                  <a:gd name="connsiteY23" fmla="*/ 1246753 h 4745608"/>
                  <a:gd name="connsiteX24" fmla="*/ 3495138 w 5011600"/>
                  <a:gd name="connsiteY24" fmla="*/ 1115548 h 4745608"/>
                  <a:gd name="connsiteX25" fmla="*/ 3493650 w 5011600"/>
                  <a:gd name="connsiteY25" fmla="*/ 1063976 h 4745608"/>
                  <a:gd name="connsiteX26" fmla="*/ 3450403 w 5011600"/>
                  <a:gd name="connsiteY26" fmla="*/ 777618 h 4745608"/>
                  <a:gd name="connsiteX27" fmla="*/ 3119893 w 5011600"/>
                  <a:gd name="connsiteY27" fmla="*/ 321571 h 4745608"/>
                  <a:gd name="connsiteX28" fmla="*/ 3497351 w 5011600"/>
                  <a:gd name="connsiteY28" fmla="*/ 674883 h 4745608"/>
                  <a:gd name="connsiteX29" fmla="*/ 3759013 w 5011600"/>
                  <a:gd name="connsiteY29" fmla="*/ 571878 h 4745608"/>
                  <a:gd name="connsiteX30" fmla="*/ 3999043 w 5011600"/>
                  <a:gd name="connsiteY30" fmla="*/ 91818 h 4745608"/>
                  <a:gd name="connsiteX31" fmla="*/ 4033333 w 5011600"/>
                  <a:gd name="connsiteY31" fmla="*/ 11808 h 4745608"/>
                  <a:gd name="connsiteX32" fmla="*/ 3984569 w 5011600"/>
                  <a:gd name="connsiteY32" fmla="*/ 247366 h 4745608"/>
                  <a:gd name="connsiteX33" fmla="*/ 3812791 w 5011600"/>
                  <a:gd name="connsiteY33" fmla="*/ 647417 h 4745608"/>
                  <a:gd name="connsiteX34" fmla="*/ 3592906 w 5011600"/>
                  <a:gd name="connsiteY34" fmla="*/ 811408 h 4745608"/>
                  <a:gd name="connsiteX35" fmla="*/ 3604425 w 5011600"/>
                  <a:gd name="connsiteY35" fmla="*/ 999253 h 4745608"/>
                  <a:gd name="connsiteX36" fmla="*/ 3872985 w 5011600"/>
                  <a:gd name="connsiteY36" fmla="*/ 881976 h 4745608"/>
                  <a:gd name="connsiteX37" fmla="*/ 4200754 w 5011600"/>
                  <a:gd name="connsiteY37" fmla="*/ 774136 h 4745608"/>
                  <a:gd name="connsiteX38" fmla="*/ 4064251 w 5011600"/>
                  <a:gd name="connsiteY38" fmla="*/ 847195 h 4745608"/>
                  <a:gd name="connsiteX39" fmla="*/ 3818880 w 5011600"/>
                  <a:gd name="connsiteY39" fmla="*/ 991305 h 4745608"/>
                  <a:gd name="connsiteX40" fmla="*/ 3658531 w 5011600"/>
                  <a:gd name="connsiteY40" fmla="*/ 1093178 h 4745608"/>
                  <a:gd name="connsiteX41" fmla="*/ 3622838 w 5011600"/>
                  <a:gd name="connsiteY41" fmla="*/ 1221401 h 4745608"/>
                  <a:gd name="connsiteX42" fmla="*/ 3577446 w 5011600"/>
                  <a:gd name="connsiteY42" fmla="*/ 1500691 h 4745608"/>
                  <a:gd name="connsiteX43" fmla="*/ 3461833 w 5011600"/>
                  <a:gd name="connsiteY43" fmla="*/ 1726308 h 4745608"/>
                  <a:gd name="connsiteX44" fmla="*/ 3278953 w 5011600"/>
                  <a:gd name="connsiteY44" fmla="*/ 2034918 h 4745608"/>
                  <a:gd name="connsiteX45" fmla="*/ 3288742 w 5011600"/>
                  <a:gd name="connsiteY45" fmla="*/ 2273460 h 4745608"/>
                  <a:gd name="connsiteX46" fmla="*/ 3434288 w 5011600"/>
                  <a:gd name="connsiteY46" fmla="*/ 2417577 h 4745608"/>
                  <a:gd name="connsiteX47" fmla="*/ 3781217 w 5011600"/>
                  <a:gd name="connsiteY47" fmla="*/ 2618845 h 4745608"/>
                  <a:gd name="connsiteX48" fmla="*/ 4079053 w 5011600"/>
                  <a:gd name="connsiteY48" fmla="*/ 2777868 h 4745608"/>
                  <a:gd name="connsiteX49" fmla="*/ 5011598 w 5011600"/>
                  <a:gd name="connsiteY49" fmla="*/ 3189329 h 4745608"/>
                  <a:gd name="connsiteX50" fmla="*/ 4070190 w 5011600"/>
                  <a:gd name="connsiteY50" fmla="*/ 3021367 h 4745608"/>
                  <a:gd name="connsiteX51" fmla="*/ 3460193 w 5011600"/>
                  <a:gd name="connsiteY51" fmla="*/ 2852901 h 4745608"/>
                  <a:gd name="connsiteX52" fmla="*/ 3217865 w 5011600"/>
                  <a:gd name="connsiteY52" fmla="*/ 2829045 h 4745608"/>
                  <a:gd name="connsiteX53" fmla="*/ 3025524 w 5011600"/>
                  <a:gd name="connsiteY53" fmla="*/ 2858861 h 4745608"/>
                  <a:gd name="connsiteX54" fmla="*/ 2832855 w 5011600"/>
                  <a:gd name="connsiteY54" fmla="*/ 2930924 h 4745608"/>
                  <a:gd name="connsiteX55" fmla="*/ 2820111 w 5011600"/>
                  <a:gd name="connsiteY55" fmla="*/ 3026344 h 4745608"/>
                  <a:gd name="connsiteX56" fmla="*/ 2959241 w 5011600"/>
                  <a:gd name="connsiteY56" fmla="*/ 3167976 h 4745608"/>
                  <a:gd name="connsiteX57" fmla="*/ 3176083 w 5011600"/>
                  <a:gd name="connsiteY57" fmla="*/ 3269358 h 4745608"/>
                  <a:gd name="connsiteX58" fmla="*/ 3388239 w 5011600"/>
                  <a:gd name="connsiteY58" fmla="*/ 3442290 h 4745608"/>
                  <a:gd name="connsiteX59" fmla="*/ 3212014 w 5011600"/>
                  <a:gd name="connsiteY59" fmla="*/ 3336948 h 4745608"/>
                  <a:gd name="connsiteX60" fmla="*/ 3004633 w 5011600"/>
                  <a:gd name="connsiteY60" fmla="*/ 3276814 h 4745608"/>
                  <a:gd name="connsiteX61" fmla="*/ 2771676 w 5011600"/>
                  <a:gd name="connsiteY61" fmla="*/ 3166987 h 4745608"/>
                  <a:gd name="connsiteX62" fmla="*/ 2638873 w 5011600"/>
                  <a:gd name="connsiteY62" fmla="*/ 3097908 h 4745608"/>
                  <a:gd name="connsiteX63" fmla="*/ 2570293 w 5011600"/>
                  <a:gd name="connsiteY63" fmla="*/ 3109338 h 4745608"/>
                  <a:gd name="connsiteX64" fmla="*/ 2525557 w 5011600"/>
                  <a:gd name="connsiteY64" fmla="*/ 3326508 h 4745608"/>
                  <a:gd name="connsiteX65" fmla="*/ 2584349 w 5011600"/>
                  <a:gd name="connsiteY65" fmla="*/ 3577470 h 4745608"/>
                  <a:gd name="connsiteX66" fmla="*/ 2663703 w 5011600"/>
                  <a:gd name="connsiteY66" fmla="*/ 3996904 h 4745608"/>
                  <a:gd name="connsiteX67" fmla="*/ 2633113 w 5011600"/>
                  <a:gd name="connsiteY67" fmla="*/ 4192703 h 4745608"/>
                  <a:gd name="connsiteX68" fmla="*/ 2539703 w 5011600"/>
                  <a:gd name="connsiteY68" fmla="*/ 4455574 h 4745608"/>
                  <a:gd name="connsiteX69" fmla="*/ 2595212 w 5011600"/>
                  <a:gd name="connsiteY69" fmla="*/ 3945217 h 4745608"/>
                  <a:gd name="connsiteX70" fmla="*/ 2481240 w 5011600"/>
                  <a:gd name="connsiteY70" fmla="*/ 3566538 h 4745608"/>
                  <a:gd name="connsiteX71" fmla="*/ 2307403 w 5011600"/>
                  <a:gd name="connsiteY71" fmla="*/ 3166488 h 4745608"/>
                  <a:gd name="connsiteX72" fmla="*/ 2261683 w 5011600"/>
                  <a:gd name="connsiteY72" fmla="*/ 3063618 h 4745608"/>
                  <a:gd name="connsiteX73" fmla="*/ 2078803 w 5011600"/>
                  <a:gd name="connsiteY73" fmla="*/ 2949318 h 4745608"/>
                  <a:gd name="connsiteX74" fmla="*/ 1824299 w 5011600"/>
                  <a:gd name="connsiteY74" fmla="*/ 3002494 h 4745608"/>
                  <a:gd name="connsiteX75" fmla="*/ 1412162 w 5011600"/>
                  <a:gd name="connsiteY75" fmla="*/ 3235573 h 4745608"/>
                  <a:gd name="connsiteX76" fmla="*/ 1381573 w 5011600"/>
                  <a:gd name="connsiteY76" fmla="*/ 3680838 h 4745608"/>
                  <a:gd name="connsiteX77" fmla="*/ 1340867 w 5011600"/>
                  <a:gd name="connsiteY77" fmla="*/ 3980504 h 4745608"/>
                  <a:gd name="connsiteX78" fmla="*/ 1197619 w 5011600"/>
                  <a:gd name="connsiteY78" fmla="*/ 4738831 h 4745608"/>
                  <a:gd name="connsiteX79" fmla="*/ 1220896 w 5011600"/>
                  <a:gd name="connsiteY79" fmla="*/ 4338309 h 4745608"/>
                  <a:gd name="connsiteX80" fmla="*/ 1242772 w 5011600"/>
                  <a:gd name="connsiteY80" fmla="*/ 4080888 h 4745608"/>
                  <a:gd name="connsiteX81" fmla="*/ 1198693 w 5011600"/>
                  <a:gd name="connsiteY81" fmla="*/ 3909438 h 4745608"/>
                  <a:gd name="connsiteX82" fmla="*/ 970093 w 5011600"/>
                  <a:gd name="connsiteY82" fmla="*/ 3989448 h 4745608"/>
                  <a:gd name="connsiteX83" fmla="*/ 766328 w 5011600"/>
                  <a:gd name="connsiteY83" fmla="*/ 4131990 h 4745608"/>
                  <a:gd name="connsiteX84" fmla="*/ 555808 w 5011600"/>
                  <a:gd name="connsiteY84" fmla="*/ 4355688 h 4745608"/>
                  <a:gd name="connsiteX85" fmla="*/ 785900 w 5011600"/>
                  <a:gd name="connsiteY85" fmla="*/ 4017771 h 4745608"/>
                  <a:gd name="connsiteX86" fmla="*/ 1130113 w 5011600"/>
                  <a:gd name="connsiteY86" fmla="*/ 3817500 h 4745608"/>
                  <a:gd name="connsiteX87" fmla="*/ 1278703 w 5011600"/>
                  <a:gd name="connsiteY87" fmla="*/ 3726558 h 4745608"/>
                  <a:gd name="connsiteX88" fmla="*/ 1269661 w 5011600"/>
                  <a:gd name="connsiteY88" fmla="*/ 3390117 h 4745608"/>
                  <a:gd name="connsiteX89" fmla="*/ 1309620 w 5011600"/>
                  <a:gd name="connsiteY89" fmla="*/ 3169963 h 4745608"/>
                  <a:gd name="connsiteX90" fmla="*/ 1393003 w 5011600"/>
                  <a:gd name="connsiteY90" fmla="*/ 3052188 h 4745608"/>
                  <a:gd name="connsiteX91" fmla="*/ 1080693 w 5011600"/>
                  <a:gd name="connsiteY91" fmla="*/ 2984604 h 4745608"/>
                  <a:gd name="connsiteX92" fmla="*/ 663453 w 5011600"/>
                  <a:gd name="connsiteY92" fmla="*/ 3023360 h 4745608"/>
                  <a:gd name="connsiteX93" fmla="*/ 235111 w 5011600"/>
                  <a:gd name="connsiteY93" fmla="*/ 3217172 h 4745608"/>
                  <a:gd name="connsiteX94" fmla="*/ 421453 w 5011600"/>
                  <a:gd name="connsiteY94" fmla="*/ 3029328 h 4745608"/>
                  <a:gd name="connsiteX95" fmla="*/ 627193 w 5011600"/>
                  <a:gd name="connsiteY95" fmla="*/ 2926458 h 4745608"/>
                  <a:gd name="connsiteX96" fmla="*/ 854480 w 5011600"/>
                  <a:gd name="connsiteY96" fmla="*/ 2889178 h 4745608"/>
                  <a:gd name="connsiteX97" fmla="*/ 1149272 w 5011600"/>
                  <a:gd name="connsiteY97" fmla="*/ 2889676 h 4745608"/>
                  <a:gd name="connsiteX98" fmla="*/ 1531894 w 5011600"/>
                  <a:gd name="connsiteY98" fmla="*/ 2917507 h 4745608"/>
                  <a:gd name="connsiteX99" fmla="*/ 1860559 w 5011600"/>
                  <a:gd name="connsiteY99" fmla="*/ 2766431 h 4745608"/>
                  <a:gd name="connsiteX100" fmla="*/ 1701613 w 5011600"/>
                  <a:gd name="connsiteY100" fmla="*/ 2263518 h 4745608"/>
                  <a:gd name="connsiteX101" fmla="*/ 1690183 w 5011600"/>
                  <a:gd name="connsiteY101" fmla="*/ 1966338 h 4745608"/>
                  <a:gd name="connsiteX102" fmla="*/ 1381991 w 5011600"/>
                  <a:gd name="connsiteY102" fmla="*/ 1841604 h 4745608"/>
                  <a:gd name="connsiteX103" fmla="*/ 1095823 w 5011600"/>
                  <a:gd name="connsiteY103" fmla="*/ 1714878 h 4745608"/>
                  <a:gd name="connsiteX104" fmla="*/ 746507 w 5011600"/>
                  <a:gd name="connsiteY104" fmla="*/ 1626415 h 4745608"/>
                  <a:gd name="connsiteX105" fmla="*/ 352873 w 5011600"/>
                  <a:gd name="connsiteY105" fmla="*/ 1726308 h 4745608"/>
                  <a:gd name="connsiteX106" fmla="*/ 113171 w 5011600"/>
                  <a:gd name="connsiteY106" fmla="*/ 1763582 h 4745608"/>
                  <a:gd name="connsiteX107" fmla="*/ 9973 w 5011600"/>
                  <a:gd name="connsiteY107" fmla="*/ 1737738 h 4745608"/>
                  <a:gd name="connsiteX108" fmla="*/ 348516 w 5011600"/>
                  <a:gd name="connsiteY108" fmla="*/ 1643812 h 4745608"/>
                  <a:gd name="connsiteX109" fmla="*/ 653097 w 5011600"/>
                  <a:gd name="connsiteY109" fmla="*/ 1543920 h 4745608"/>
                  <a:gd name="connsiteX110" fmla="*/ 1072963 w 5011600"/>
                  <a:gd name="connsiteY110" fmla="*/ 1612008 h 4745608"/>
                  <a:gd name="connsiteX111" fmla="*/ 1244413 w 5011600"/>
                  <a:gd name="connsiteY111" fmla="*/ 1657728 h 4745608"/>
                  <a:gd name="connsiteX112" fmla="*/ 1205766 w 5011600"/>
                  <a:gd name="connsiteY112" fmla="*/ 1451988 h 4745608"/>
                  <a:gd name="connsiteX113" fmla="*/ 1046313 w 5011600"/>
                  <a:gd name="connsiteY113" fmla="*/ 815409 h 4745608"/>
                  <a:gd name="connsiteX114" fmla="*/ 1221553 w 5011600"/>
                  <a:gd name="connsiteY114" fmla="*/ 1211958 h 4745608"/>
                  <a:gd name="connsiteX0" fmla="*/ 1221553 w 5055473"/>
                  <a:gd name="connsiteY0" fmla="*/ 1211958 h 4745608"/>
                  <a:gd name="connsiteX1" fmla="*/ 1343911 w 5055473"/>
                  <a:gd name="connsiteY1" fmla="*/ 1559828 h 4745608"/>
                  <a:gd name="connsiteX2" fmla="*/ 1553023 w 5055473"/>
                  <a:gd name="connsiteY2" fmla="*/ 1657728 h 4745608"/>
                  <a:gd name="connsiteX3" fmla="*/ 1907353 w 5055473"/>
                  <a:gd name="connsiteY3" fmla="*/ 1680588 h 4745608"/>
                  <a:gd name="connsiteX4" fmla="*/ 2021653 w 5055473"/>
                  <a:gd name="connsiteY4" fmla="*/ 1543428 h 4745608"/>
                  <a:gd name="connsiteX5" fmla="*/ 2124523 w 5055473"/>
                  <a:gd name="connsiteY5" fmla="*/ 1291968 h 4745608"/>
                  <a:gd name="connsiteX6" fmla="*/ 2124523 w 5055473"/>
                  <a:gd name="connsiteY6" fmla="*/ 1120518 h 4745608"/>
                  <a:gd name="connsiteX7" fmla="*/ 2068029 w 5055473"/>
                  <a:gd name="connsiteY7" fmla="*/ 825325 h 4745608"/>
                  <a:gd name="connsiteX8" fmla="*/ 2078803 w 5055473"/>
                  <a:gd name="connsiteY8" fmla="*/ 777618 h 4745608"/>
                  <a:gd name="connsiteX9" fmla="*/ 2170243 w 5055473"/>
                  <a:gd name="connsiteY9" fmla="*/ 1086228 h 4745608"/>
                  <a:gd name="connsiteX10" fmla="*/ 2215963 w 5055473"/>
                  <a:gd name="connsiteY10" fmla="*/ 1269108 h 4745608"/>
                  <a:gd name="connsiteX11" fmla="*/ 2284543 w 5055473"/>
                  <a:gd name="connsiteY11" fmla="*/ 1303398 h 4745608"/>
                  <a:gd name="connsiteX12" fmla="*/ 2330263 w 5055473"/>
                  <a:gd name="connsiteY12" fmla="*/ 1166238 h 4745608"/>
                  <a:gd name="connsiteX13" fmla="*/ 2467423 w 5055473"/>
                  <a:gd name="connsiteY13" fmla="*/ 880488 h 4745608"/>
                  <a:gd name="connsiteX14" fmla="*/ 2558863 w 5055473"/>
                  <a:gd name="connsiteY14" fmla="*/ 640458 h 4745608"/>
                  <a:gd name="connsiteX15" fmla="*/ 2616013 w 5055473"/>
                  <a:gd name="connsiteY15" fmla="*/ 537588 h 4745608"/>
                  <a:gd name="connsiteX16" fmla="*/ 2558863 w 5055473"/>
                  <a:gd name="connsiteY16" fmla="*/ 789048 h 4745608"/>
                  <a:gd name="connsiteX17" fmla="*/ 2444563 w 5055473"/>
                  <a:gd name="connsiteY17" fmla="*/ 1097658 h 4745608"/>
                  <a:gd name="connsiteX18" fmla="*/ 2375983 w 5055473"/>
                  <a:gd name="connsiteY18" fmla="*/ 1406268 h 4745608"/>
                  <a:gd name="connsiteX19" fmla="*/ 2558863 w 5055473"/>
                  <a:gd name="connsiteY19" fmla="*/ 1577718 h 4745608"/>
                  <a:gd name="connsiteX20" fmla="*/ 2878903 w 5055473"/>
                  <a:gd name="connsiteY20" fmla="*/ 1657728 h 4745608"/>
                  <a:gd name="connsiteX21" fmla="*/ 3187513 w 5055473"/>
                  <a:gd name="connsiteY21" fmla="*/ 1657728 h 4745608"/>
                  <a:gd name="connsiteX22" fmla="*/ 3370393 w 5055473"/>
                  <a:gd name="connsiteY22" fmla="*/ 1566288 h 4745608"/>
                  <a:gd name="connsiteX23" fmla="*/ 3488066 w 5055473"/>
                  <a:gd name="connsiteY23" fmla="*/ 1246753 h 4745608"/>
                  <a:gd name="connsiteX24" fmla="*/ 3495138 w 5055473"/>
                  <a:gd name="connsiteY24" fmla="*/ 1115548 h 4745608"/>
                  <a:gd name="connsiteX25" fmla="*/ 3493650 w 5055473"/>
                  <a:gd name="connsiteY25" fmla="*/ 1063976 h 4745608"/>
                  <a:gd name="connsiteX26" fmla="*/ 3450403 w 5055473"/>
                  <a:gd name="connsiteY26" fmla="*/ 777618 h 4745608"/>
                  <a:gd name="connsiteX27" fmla="*/ 3119893 w 5055473"/>
                  <a:gd name="connsiteY27" fmla="*/ 321571 h 4745608"/>
                  <a:gd name="connsiteX28" fmla="*/ 3497351 w 5055473"/>
                  <a:gd name="connsiteY28" fmla="*/ 674883 h 4745608"/>
                  <a:gd name="connsiteX29" fmla="*/ 3759013 w 5055473"/>
                  <a:gd name="connsiteY29" fmla="*/ 571878 h 4745608"/>
                  <a:gd name="connsiteX30" fmla="*/ 3999043 w 5055473"/>
                  <a:gd name="connsiteY30" fmla="*/ 91818 h 4745608"/>
                  <a:gd name="connsiteX31" fmla="*/ 4033333 w 5055473"/>
                  <a:gd name="connsiteY31" fmla="*/ 11808 h 4745608"/>
                  <a:gd name="connsiteX32" fmla="*/ 3984569 w 5055473"/>
                  <a:gd name="connsiteY32" fmla="*/ 247366 h 4745608"/>
                  <a:gd name="connsiteX33" fmla="*/ 3812791 w 5055473"/>
                  <a:gd name="connsiteY33" fmla="*/ 647417 h 4745608"/>
                  <a:gd name="connsiteX34" fmla="*/ 3592906 w 5055473"/>
                  <a:gd name="connsiteY34" fmla="*/ 811408 h 4745608"/>
                  <a:gd name="connsiteX35" fmla="*/ 3604425 w 5055473"/>
                  <a:gd name="connsiteY35" fmla="*/ 999253 h 4745608"/>
                  <a:gd name="connsiteX36" fmla="*/ 3872985 w 5055473"/>
                  <a:gd name="connsiteY36" fmla="*/ 881976 h 4745608"/>
                  <a:gd name="connsiteX37" fmla="*/ 4200754 w 5055473"/>
                  <a:gd name="connsiteY37" fmla="*/ 774136 h 4745608"/>
                  <a:gd name="connsiteX38" fmla="*/ 4064251 w 5055473"/>
                  <a:gd name="connsiteY38" fmla="*/ 847195 h 4745608"/>
                  <a:gd name="connsiteX39" fmla="*/ 3818880 w 5055473"/>
                  <a:gd name="connsiteY39" fmla="*/ 991305 h 4745608"/>
                  <a:gd name="connsiteX40" fmla="*/ 3658531 w 5055473"/>
                  <a:gd name="connsiteY40" fmla="*/ 1093178 h 4745608"/>
                  <a:gd name="connsiteX41" fmla="*/ 3622838 w 5055473"/>
                  <a:gd name="connsiteY41" fmla="*/ 1221401 h 4745608"/>
                  <a:gd name="connsiteX42" fmla="*/ 3577446 w 5055473"/>
                  <a:gd name="connsiteY42" fmla="*/ 1500691 h 4745608"/>
                  <a:gd name="connsiteX43" fmla="*/ 3461833 w 5055473"/>
                  <a:gd name="connsiteY43" fmla="*/ 1726308 h 4745608"/>
                  <a:gd name="connsiteX44" fmla="*/ 3278953 w 5055473"/>
                  <a:gd name="connsiteY44" fmla="*/ 2034918 h 4745608"/>
                  <a:gd name="connsiteX45" fmla="*/ 3288742 w 5055473"/>
                  <a:gd name="connsiteY45" fmla="*/ 2273460 h 4745608"/>
                  <a:gd name="connsiteX46" fmla="*/ 3434288 w 5055473"/>
                  <a:gd name="connsiteY46" fmla="*/ 2417577 h 4745608"/>
                  <a:gd name="connsiteX47" fmla="*/ 3781217 w 5055473"/>
                  <a:gd name="connsiteY47" fmla="*/ 2618845 h 4745608"/>
                  <a:gd name="connsiteX48" fmla="*/ 4079053 w 5055473"/>
                  <a:gd name="connsiteY48" fmla="*/ 2777868 h 4745608"/>
                  <a:gd name="connsiteX49" fmla="*/ 5011598 w 5055473"/>
                  <a:gd name="connsiteY49" fmla="*/ 3189329 h 4745608"/>
                  <a:gd name="connsiteX50" fmla="*/ 4818456 w 5055473"/>
                  <a:gd name="connsiteY50" fmla="*/ 3291193 h 4745608"/>
                  <a:gd name="connsiteX51" fmla="*/ 4070190 w 5055473"/>
                  <a:gd name="connsiteY51" fmla="*/ 3021367 h 4745608"/>
                  <a:gd name="connsiteX52" fmla="*/ 3460193 w 5055473"/>
                  <a:gd name="connsiteY52" fmla="*/ 2852901 h 4745608"/>
                  <a:gd name="connsiteX53" fmla="*/ 3217865 w 5055473"/>
                  <a:gd name="connsiteY53" fmla="*/ 2829045 h 4745608"/>
                  <a:gd name="connsiteX54" fmla="*/ 3025524 w 5055473"/>
                  <a:gd name="connsiteY54" fmla="*/ 2858861 h 4745608"/>
                  <a:gd name="connsiteX55" fmla="*/ 2832855 w 5055473"/>
                  <a:gd name="connsiteY55" fmla="*/ 2930924 h 4745608"/>
                  <a:gd name="connsiteX56" fmla="*/ 2820111 w 5055473"/>
                  <a:gd name="connsiteY56" fmla="*/ 3026344 h 4745608"/>
                  <a:gd name="connsiteX57" fmla="*/ 2959241 w 5055473"/>
                  <a:gd name="connsiteY57" fmla="*/ 3167976 h 4745608"/>
                  <a:gd name="connsiteX58" fmla="*/ 3176083 w 5055473"/>
                  <a:gd name="connsiteY58" fmla="*/ 3269358 h 4745608"/>
                  <a:gd name="connsiteX59" fmla="*/ 3388239 w 5055473"/>
                  <a:gd name="connsiteY59" fmla="*/ 3442290 h 4745608"/>
                  <a:gd name="connsiteX60" fmla="*/ 3212014 w 5055473"/>
                  <a:gd name="connsiteY60" fmla="*/ 3336948 h 4745608"/>
                  <a:gd name="connsiteX61" fmla="*/ 3004633 w 5055473"/>
                  <a:gd name="connsiteY61" fmla="*/ 3276814 h 4745608"/>
                  <a:gd name="connsiteX62" fmla="*/ 2771676 w 5055473"/>
                  <a:gd name="connsiteY62" fmla="*/ 3166987 h 4745608"/>
                  <a:gd name="connsiteX63" fmla="*/ 2638873 w 5055473"/>
                  <a:gd name="connsiteY63" fmla="*/ 3097908 h 4745608"/>
                  <a:gd name="connsiteX64" fmla="*/ 2570293 w 5055473"/>
                  <a:gd name="connsiteY64" fmla="*/ 3109338 h 4745608"/>
                  <a:gd name="connsiteX65" fmla="*/ 2525557 w 5055473"/>
                  <a:gd name="connsiteY65" fmla="*/ 3326508 h 4745608"/>
                  <a:gd name="connsiteX66" fmla="*/ 2584349 w 5055473"/>
                  <a:gd name="connsiteY66" fmla="*/ 3577470 h 4745608"/>
                  <a:gd name="connsiteX67" fmla="*/ 2663703 w 5055473"/>
                  <a:gd name="connsiteY67" fmla="*/ 3996904 h 4745608"/>
                  <a:gd name="connsiteX68" fmla="*/ 2633113 w 5055473"/>
                  <a:gd name="connsiteY68" fmla="*/ 4192703 h 4745608"/>
                  <a:gd name="connsiteX69" fmla="*/ 2539703 w 5055473"/>
                  <a:gd name="connsiteY69" fmla="*/ 4455574 h 4745608"/>
                  <a:gd name="connsiteX70" fmla="*/ 2595212 w 5055473"/>
                  <a:gd name="connsiteY70" fmla="*/ 3945217 h 4745608"/>
                  <a:gd name="connsiteX71" fmla="*/ 2481240 w 5055473"/>
                  <a:gd name="connsiteY71" fmla="*/ 3566538 h 4745608"/>
                  <a:gd name="connsiteX72" fmla="*/ 2307403 w 5055473"/>
                  <a:gd name="connsiteY72" fmla="*/ 3166488 h 4745608"/>
                  <a:gd name="connsiteX73" fmla="*/ 2261683 w 5055473"/>
                  <a:gd name="connsiteY73" fmla="*/ 3063618 h 4745608"/>
                  <a:gd name="connsiteX74" fmla="*/ 2078803 w 5055473"/>
                  <a:gd name="connsiteY74" fmla="*/ 2949318 h 4745608"/>
                  <a:gd name="connsiteX75" fmla="*/ 1824299 w 5055473"/>
                  <a:gd name="connsiteY75" fmla="*/ 3002494 h 4745608"/>
                  <a:gd name="connsiteX76" fmla="*/ 1412162 w 5055473"/>
                  <a:gd name="connsiteY76" fmla="*/ 3235573 h 4745608"/>
                  <a:gd name="connsiteX77" fmla="*/ 1381573 w 5055473"/>
                  <a:gd name="connsiteY77" fmla="*/ 3680838 h 4745608"/>
                  <a:gd name="connsiteX78" fmla="*/ 1340867 w 5055473"/>
                  <a:gd name="connsiteY78" fmla="*/ 3980504 h 4745608"/>
                  <a:gd name="connsiteX79" fmla="*/ 1197619 w 5055473"/>
                  <a:gd name="connsiteY79" fmla="*/ 4738831 h 4745608"/>
                  <a:gd name="connsiteX80" fmla="*/ 1220896 w 5055473"/>
                  <a:gd name="connsiteY80" fmla="*/ 4338309 h 4745608"/>
                  <a:gd name="connsiteX81" fmla="*/ 1242772 w 5055473"/>
                  <a:gd name="connsiteY81" fmla="*/ 4080888 h 4745608"/>
                  <a:gd name="connsiteX82" fmla="*/ 1198693 w 5055473"/>
                  <a:gd name="connsiteY82" fmla="*/ 3909438 h 4745608"/>
                  <a:gd name="connsiteX83" fmla="*/ 970093 w 5055473"/>
                  <a:gd name="connsiteY83" fmla="*/ 3989448 h 4745608"/>
                  <a:gd name="connsiteX84" fmla="*/ 766328 w 5055473"/>
                  <a:gd name="connsiteY84" fmla="*/ 4131990 h 4745608"/>
                  <a:gd name="connsiteX85" fmla="*/ 555808 w 5055473"/>
                  <a:gd name="connsiteY85" fmla="*/ 4355688 h 4745608"/>
                  <a:gd name="connsiteX86" fmla="*/ 785900 w 5055473"/>
                  <a:gd name="connsiteY86" fmla="*/ 4017771 h 4745608"/>
                  <a:gd name="connsiteX87" fmla="*/ 1130113 w 5055473"/>
                  <a:gd name="connsiteY87" fmla="*/ 3817500 h 4745608"/>
                  <a:gd name="connsiteX88" fmla="*/ 1278703 w 5055473"/>
                  <a:gd name="connsiteY88" fmla="*/ 3726558 h 4745608"/>
                  <a:gd name="connsiteX89" fmla="*/ 1269661 w 5055473"/>
                  <a:gd name="connsiteY89" fmla="*/ 3390117 h 4745608"/>
                  <a:gd name="connsiteX90" fmla="*/ 1309620 w 5055473"/>
                  <a:gd name="connsiteY90" fmla="*/ 3169963 h 4745608"/>
                  <a:gd name="connsiteX91" fmla="*/ 1393003 w 5055473"/>
                  <a:gd name="connsiteY91" fmla="*/ 3052188 h 4745608"/>
                  <a:gd name="connsiteX92" fmla="*/ 1080693 w 5055473"/>
                  <a:gd name="connsiteY92" fmla="*/ 2984604 h 4745608"/>
                  <a:gd name="connsiteX93" fmla="*/ 663453 w 5055473"/>
                  <a:gd name="connsiteY93" fmla="*/ 3023360 h 4745608"/>
                  <a:gd name="connsiteX94" fmla="*/ 235111 w 5055473"/>
                  <a:gd name="connsiteY94" fmla="*/ 3217172 h 4745608"/>
                  <a:gd name="connsiteX95" fmla="*/ 421453 w 5055473"/>
                  <a:gd name="connsiteY95" fmla="*/ 3029328 h 4745608"/>
                  <a:gd name="connsiteX96" fmla="*/ 627193 w 5055473"/>
                  <a:gd name="connsiteY96" fmla="*/ 2926458 h 4745608"/>
                  <a:gd name="connsiteX97" fmla="*/ 854480 w 5055473"/>
                  <a:gd name="connsiteY97" fmla="*/ 2889178 h 4745608"/>
                  <a:gd name="connsiteX98" fmla="*/ 1149272 w 5055473"/>
                  <a:gd name="connsiteY98" fmla="*/ 2889676 h 4745608"/>
                  <a:gd name="connsiteX99" fmla="*/ 1531894 w 5055473"/>
                  <a:gd name="connsiteY99" fmla="*/ 2917507 h 4745608"/>
                  <a:gd name="connsiteX100" fmla="*/ 1860559 w 5055473"/>
                  <a:gd name="connsiteY100" fmla="*/ 2766431 h 4745608"/>
                  <a:gd name="connsiteX101" fmla="*/ 1701613 w 5055473"/>
                  <a:gd name="connsiteY101" fmla="*/ 2263518 h 4745608"/>
                  <a:gd name="connsiteX102" fmla="*/ 1690183 w 5055473"/>
                  <a:gd name="connsiteY102" fmla="*/ 1966338 h 4745608"/>
                  <a:gd name="connsiteX103" fmla="*/ 1381991 w 5055473"/>
                  <a:gd name="connsiteY103" fmla="*/ 1841604 h 4745608"/>
                  <a:gd name="connsiteX104" fmla="*/ 1095823 w 5055473"/>
                  <a:gd name="connsiteY104" fmla="*/ 1714878 h 4745608"/>
                  <a:gd name="connsiteX105" fmla="*/ 746507 w 5055473"/>
                  <a:gd name="connsiteY105" fmla="*/ 1626415 h 4745608"/>
                  <a:gd name="connsiteX106" fmla="*/ 352873 w 5055473"/>
                  <a:gd name="connsiteY106" fmla="*/ 1726308 h 4745608"/>
                  <a:gd name="connsiteX107" fmla="*/ 113171 w 5055473"/>
                  <a:gd name="connsiteY107" fmla="*/ 1763582 h 4745608"/>
                  <a:gd name="connsiteX108" fmla="*/ 9973 w 5055473"/>
                  <a:gd name="connsiteY108" fmla="*/ 1737738 h 4745608"/>
                  <a:gd name="connsiteX109" fmla="*/ 348516 w 5055473"/>
                  <a:gd name="connsiteY109" fmla="*/ 1643812 h 4745608"/>
                  <a:gd name="connsiteX110" fmla="*/ 653097 w 5055473"/>
                  <a:gd name="connsiteY110" fmla="*/ 1543920 h 4745608"/>
                  <a:gd name="connsiteX111" fmla="*/ 1072963 w 5055473"/>
                  <a:gd name="connsiteY111" fmla="*/ 1612008 h 4745608"/>
                  <a:gd name="connsiteX112" fmla="*/ 1244413 w 5055473"/>
                  <a:gd name="connsiteY112" fmla="*/ 1657728 h 4745608"/>
                  <a:gd name="connsiteX113" fmla="*/ 1205766 w 5055473"/>
                  <a:gd name="connsiteY113" fmla="*/ 1451988 h 4745608"/>
                  <a:gd name="connsiteX114" fmla="*/ 1046313 w 5055473"/>
                  <a:gd name="connsiteY114" fmla="*/ 815409 h 4745608"/>
                  <a:gd name="connsiteX115" fmla="*/ 1221553 w 5055473"/>
                  <a:gd name="connsiteY115" fmla="*/ 1211958 h 4745608"/>
                  <a:gd name="connsiteX0" fmla="*/ 1221553 w 5055473"/>
                  <a:gd name="connsiteY0" fmla="*/ 1211958 h 4745608"/>
                  <a:gd name="connsiteX1" fmla="*/ 1343911 w 5055473"/>
                  <a:gd name="connsiteY1" fmla="*/ 1559828 h 4745608"/>
                  <a:gd name="connsiteX2" fmla="*/ 1553023 w 5055473"/>
                  <a:gd name="connsiteY2" fmla="*/ 1657728 h 4745608"/>
                  <a:gd name="connsiteX3" fmla="*/ 1907353 w 5055473"/>
                  <a:gd name="connsiteY3" fmla="*/ 1680588 h 4745608"/>
                  <a:gd name="connsiteX4" fmla="*/ 2021653 w 5055473"/>
                  <a:gd name="connsiteY4" fmla="*/ 1543428 h 4745608"/>
                  <a:gd name="connsiteX5" fmla="*/ 2124523 w 5055473"/>
                  <a:gd name="connsiteY5" fmla="*/ 1291968 h 4745608"/>
                  <a:gd name="connsiteX6" fmla="*/ 2124523 w 5055473"/>
                  <a:gd name="connsiteY6" fmla="*/ 1120518 h 4745608"/>
                  <a:gd name="connsiteX7" fmla="*/ 2068029 w 5055473"/>
                  <a:gd name="connsiteY7" fmla="*/ 825325 h 4745608"/>
                  <a:gd name="connsiteX8" fmla="*/ 2078803 w 5055473"/>
                  <a:gd name="connsiteY8" fmla="*/ 777618 h 4745608"/>
                  <a:gd name="connsiteX9" fmla="*/ 2170243 w 5055473"/>
                  <a:gd name="connsiteY9" fmla="*/ 1086228 h 4745608"/>
                  <a:gd name="connsiteX10" fmla="*/ 2215963 w 5055473"/>
                  <a:gd name="connsiteY10" fmla="*/ 1269108 h 4745608"/>
                  <a:gd name="connsiteX11" fmla="*/ 2284543 w 5055473"/>
                  <a:gd name="connsiteY11" fmla="*/ 1303398 h 4745608"/>
                  <a:gd name="connsiteX12" fmla="*/ 2330263 w 5055473"/>
                  <a:gd name="connsiteY12" fmla="*/ 1166238 h 4745608"/>
                  <a:gd name="connsiteX13" fmla="*/ 2467423 w 5055473"/>
                  <a:gd name="connsiteY13" fmla="*/ 880488 h 4745608"/>
                  <a:gd name="connsiteX14" fmla="*/ 2558863 w 5055473"/>
                  <a:gd name="connsiteY14" fmla="*/ 640458 h 4745608"/>
                  <a:gd name="connsiteX15" fmla="*/ 2616013 w 5055473"/>
                  <a:gd name="connsiteY15" fmla="*/ 537588 h 4745608"/>
                  <a:gd name="connsiteX16" fmla="*/ 2558863 w 5055473"/>
                  <a:gd name="connsiteY16" fmla="*/ 789048 h 4745608"/>
                  <a:gd name="connsiteX17" fmla="*/ 2444563 w 5055473"/>
                  <a:gd name="connsiteY17" fmla="*/ 1097658 h 4745608"/>
                  <a:gd name="connsiteX18" fmla="*/ 2375983 w 5055473"/>
                  <a:gd name="connsiteY18" fmla="*/ 1406268 h 4745608"/>
                  <a:gd name="connsiteX19" fmla="*/ 2558863 w 5055473"/>
                  <a:gd name="connsiteY19" fmla="*/ 1577718 h 4745608"/>
                  <a:gd name="connsiteX20" fmla="*/ 2878903 w 5055473"/>
                  <a:gd name="connsiteY20" fmla="*/ 1657728 h 4745608"/>
                  <a:gd name="connsiteX21" fmla="*/ 3187513 w 5055473"/>
                  <a:gd name="connsiteY21" fmla="*/ 1657728 h 4745608"/>
                  <a:gd name="connsiteX22" fmla="*/ 3370393 w 5055473"/>
                  <a:gd name="connsiteY22" fmla="*/ 1566288 h 4745608"/>
                  <a:gd name="connsiteX23" fmla="*/ 3488066 w 5055473"/>
                  <a:gd name="connsiteY23" fmla="*/ 1246753 h 4745608"/>
                  <a:gd name="connsiteX24" fmla="*/ 3495138 w 5055473"/>
                  <a:gd name="connsiteY24" fmla="*/ 1115548 h 4745608"/>
                  <a:gd name="connsiteX25" fmla="*/ 3493650 w 5055473"/>
                  <a:gd name="connsiteY25" fmla="*/ 1063976 h 4745608"/>
                  <a:gd name="connsiteX26" fmla="*/ 3450403 w 5055473"/>
                  <a:gd name="connsiteY26" fmla="*/ 777618 h 4745608"/>
                  <a:gd name="connsiteX27" fmla="*/ 3119893 w 5055473"/>
                  <a:gd name="connsiteY27" fmla="*/ 321571 h 4745608"/>
                  <a:gd name="connsiteX28" fmla="*/ 3497351 w 5055473"/>
                  <a:gd name="connsiteY28" fmla="*/ 674883 h 4745608"/>
                  <a:gd name="connsiteX29" fmla="*/ 3759013 w 5055473"/>
                  <a:gd name="connsiteY29" fmla="*/ 571878 h 4745608"/>
                  <a:gd name="connsiteX30" fmla="*/ 3999043 w 5055473"/>
                  <a:gd name="connsiteY30" fmla="*/ 91818 h 4745608"/>
                  <a:gd name="connsiteX31" fmla="*/ 4033333 w 5055473"/>
                  <a:gd name="connsiteY31" fmla="*/ 11808 h 4745608"/>
                  <a:gd name="connsiteX32" fmla="*/ 3984569 w 5055473"/>
                  <a:gd name="connsiteY32" fmla="*/ 247366 h 4745608"/>
                  <a:gd name="connsiteX33" fmla="*/ 3812791 w 5055473"/>
                  <a:gd name="connsiteY33" fmla="*/ 647417 h 4745608"/>
                  <a:gd name="connsiteX34" fmla="*/ 3592906 w 5055473"/>
                  <a:gd name="connsiteY34" fmla="*/ 811408 h 4745608"/>
                  <a:gd name="connsiteX35" fmla="*/ 3604425 w 5055473"/>
                  <a:gd name="connsiteY35" fmla="*/ 999253 h 4745608"/>
                  <a:gd name="connsiteX36" fmla="*/ 3872985 w 5055473"/>
                  <a:gd name="connsiteY36" fmla="*/ 881976 h 4745608"/>
                  <a:gd name="connsiteX37" fmla="*/ 4200754 w 5055473"/>
                  <a:gd name="connsiteY37" fmla="*/ 774136 h 4745608"/>
                  <a:gd name="connsiteX38" fmla="*/ 4064251 w 5055473"/>
                  <a:gd name="connsiteY38" fmla="*/ 847195 h 4745608"/>
                  <a:gd name="connsiteX39" fmla="*/ 3818880 w 5055473"/>
                  <a:gd name="connsiteY39" fmla="*/ 991305 h 4745608"/>
                  <a:gd name="connsiteX40" fmla="*/ 3658531 w 5055473"/>
                  <a:gd name="connsiteY40" fmla="*/ 1093178 h 4745608"/>
                  <a:gd name="connsiteX41" fmla="*/ 3622838 w 5055473"/>
                  <a:gd name="connsiteY41" fmla="*/ 1221401 h 4745608"/>
                  <a:gd name="connsiteX42" fmla="*/ 3577446 w 5055473"/>
                  <a:gd name="connsiteY42" fmla="*/ 1500691 h 4745608"/>
                  <a:gd name="connsiteX43" fmla="*/ 3461833 w 5055473"/>
                  <a:gd name="connsiteY43" fmla="*/ 1726308 h 4745608"/>
                  <a:gd name="connsiteX44" fmla="*/ 3278953 w 5055473"/>
                  <a:gd name="connsiteY44" fmla="*/ 2034918 h 4745608"/>
                  <a:gd name="connsiteX45" fmla="*/ 3288742 w 5055473"/>
                  <a:gd name="connsiteY45" fmla="*/ 2273460 h 4745608"/>
                  <a:gd name="connsiteX46" fmla="*/ 3434288 w 5055473"/>
                  <a:gd name="connsiteY46" fmla="*/ 2417577 h 4745608"/>
                  <a:gd name="connsiteX47" fmla="*/ 3781217 w 5055473"/>
                  <a:gd name="connsiteY47" fmla="*/ 2618845 h 4745608"/>
                  <a:gd name="connsiteX48" fmla="*/ 4079053 w 5055473"/>
                  <a:gd name="connsiteY48" fmla="*/ 2777868 h 4745608"/>
                  <a:gd name="connsiteX49" fmla="*/ 5011598 w 5055473"/>
                  <a:gd name="connsiteY49" fmla="*/ 3189329 h 4745608"/>
                  <a:gd name="connsiteX50" fmla="*/ 4818456 w 5055473"/>
                  <a:gd name="connsiteY50" fmla="*/ 3291193 h 4745608"/>
                  <a:gd name="connsiteX51" fmla="*/ 4070190 w 5055473"/>
                  <a:gd name="connsiteY51" fmla="*/ 3021367 h 4745608"/>
                  <a:gd name="connsiteX52" fmla="*/ 3460193 w 5055473"/>
                  <a:gd name="connsiteY52" fmla="*/ 2852901 h 4745608"/>
                  <a:gd name="connsiteX53" fmla="*/ 3217865 w 5055473"/>
                  <a:gd name="connsiteY53" fmla="*/ 2829045 h 4745608"/>
                  <a:gd name="connsiteX54" fmla="*/ 3025524 w 5055473"/>
                  <a:gd name="connsiteY54" fmla="*/ 2858861 h 4745608"/>
                  <a:gd name="connsiteX55" fmla="*/ 2832855 w 5055473"/>
                  <a:gd name="connsiteY55" fmla="*/ 2930924 h 4745608"/>
                  <a:gd name="connsiteX56" fmla="*/ 2820111 w 5055473"/>
                  <a:gd name="connsiteY56" fmla="*/ 3026344 h 4745608"/>
                  <a:gd name="connsiteX57" fmla="*/ 2959241 w 5055473"/>
                  <a:gd name="connsiteY57" fmla="*/ 3167976 h 4745608"/>
                  <a:gd name="connsiteX58" fmla="*/ 3176083 w 5055473"/>
                  <a:gd name="connsiteY58" fmla="*/ 3269358 h 4745608"/>
                  <a:gd name="connsiteX59" fmla="*/ 3388239 w 5055473"/>
                  <a:gd name="connsiteY59" fmla="*/ 3442290 h 4745608"/>
                  <a:gd name="connsiteX60" fmla="*/ 3212014 w 5055473"/>
                  <a:gd name="connsiteY60" fmla="*/ 3336948 h 4745608"/>
                  <a:gd name="connsiteX61" fmla="*/ 3004633 w 5055473"/>
                  <a:gd name="connsiteY61" fmla="*/ 3276814 h 4745608"/>
                  <a:gd name="connsiteX62" fmla="*/ 2771676 w 5055473"/>
                  <a:gd name="connsiteY62" fmla="*/ 3166987 h 4745608"/>
                  <a:gd name="connsiteX63" fmla="*/ 2638873 w 5055473"/>
                  <a:gd name="connsiteY63" fmla="*/ 3097908 h 4745608"/>
                  <a:gd name="connsiteX64" fmla="*/ 2570293 w 5055473"/>
                  <a:gd name="connsiteY64" fmla="*/ 3109338 h 4745608"/>
                  <a:gd name="connsiteX65" fmla="*/ 2525557 w 5055473"/>
                  <a:gd name="connsiteY65" fmla="*/ 3326508 h 4745608"/>
                  <a:gd name="connsiteX66" fmla="*/ 2584349 w 5055473"/>
                  <a:gd name="connsiteY66" fmla="*/ 3577470 h 4745608"/>
                  <a:gd name="connsiteX67" fmla="*/ 2663703 w 5055473"/>
                  <a:gd name="connsiteY67" fmla="*/ 3996904 h 4745608"/>
                  <a:gd name="connsiteX68" fmla="*/ 2633113 w 5055473"/>
                  <a:gd name="connsiteY68" fmla="*/ 4192703 h 4745608"/>
                  <a:gd name="connsiteX69" fmla="*/ 2539703 w 5055473"/>
                  <a:gd name="connsiteY69" fmla="*/ 4455574 h 4745608"/>
                  <a:gd name="connsiteX70" fmla="*/ 2595212 w 5055473"/>
                  <a:gd name="connsiteY70" fmla="*/ 3945217 h 4745608"/>
                  <a:gd name="connsiteX71" fmla="*/ 2481240 w 5055473"/>
                  <a:gd name="connsiteY71" fmla="*/ 3566538 h 4745608"/>
                  <a:gd name="connsiteX72" fmla="*/ 2307403 w 5055473"/>
                  <a:gd name="connsiteY72" fmla="*/ 3166488 h 4745608"/>
                  <a:gd name="connsiteX73" fmla="*/ 2261683 w 5055473"/>
                  <a:gd name="connsiteY73" fmla="*/ 3063618 h 4745608"/>
                  <a:gd name="connsiteX74" fmla="*/ 2078803 w 5055473"/>
                  <a:gd name="connsiteY74" fmla="*/ 2949318 h 4745608"/>
                  <a:gd name="connsiteX75" fmla="*/ 1824299 w 5055473"/>
                  <a:gd name="connsiteY75" fmla="*/ 3002494 h 4745608"/>
                  <a:gd name="connsiteX76" fmla="*/ 1412162 w 5055473"/>
                  <a:gd name="connsiteY76" fmla="*/ 3235573 h 4745608"/>
                  <a:gd name="connsiteX77" fmla="*/ 1381573 w 5055473"/>
                  <a:gd name="connsiteY77" fmla="*/ 3680838 h 4745608"/>
                  <a:gd name="connsiteX78" fmla="*/ 1340867 w 5055473"/>
                  <a:gd name="connsiteY78" fmla="*/ 3980504 h 4745608"/>
                  <a:gd name="connsiteX79" fmla="*/ 1197619 w 5055473"/>
                  <a:gd name="connsiteY79" fmla="*/ 4738831 h 4745608"/>
                  <a:gd name="connsiteX80" fmla="*/ 1220896 w 5055473"/>
                  <a:gd name="connsiteY80" fmla="*/ 4338309 h 4745608"/>
                  <a:gd name="connsiteX81" fmla="*/ 1242772 w 5055473"/>
                  <a:gd name="connsiteY81" fmla="*/ 4080888 h 4745608"/>
                  <a:gd name="connsiteX82" fmla="*/ 1198693 w 5055473"/>
                  <a:gd name="connsiteY82" fmla="*/ 3909438 h 4745608"/>
                  <a:gd name="connsiteX83" fmla="*/ 970093 w 5055473"/>
                  <a:gd name="connsiteY83" fmla="*/ 3989448 h 4745608"/>
                  <a:gd name="connsiteX84" fmla="*/ 766328 w 5055473"/>
                  <a:gd name="connsiteY84" fmla="*/ 4131990 h 4745608"/>
                  <a:gd name="connsiteX85" fmla="*/ 555808 w 5055473"/>
                  <a:gd name="connsiteY85" fmla="*/ 4355688 h 4745608"/>
                  <a:gd name="connsiteX86" fmla="*/ 785900 w 5055473"/>
                  <a:gd name="connsiteY86" fmla="*/ 4017771 h 4745608"/>
                  <a:gd name="connsiteX87" fmla="*/ 1130113 w 5055473"/>
                  <a:gd name="connsiteY87" fmla="*/ 3817500 h 4745608"/>
                  <a:gd name="connsiteX88" fmla="*/ 1278703 w 5055473"/>
                  <a:gd name="connsiteY88" fmla="*/ 3726558 h 4745608"/>
                  <a:gd name="connsiteX89" fmla="*/ 1269661 w 5055473"/>
                  <a:gd name="connsiteY89" fmla="*/ 3390117 h 4745608"/>
                  <a:gd name="connsiteX90" fmla="*/ 1309620 w 5055473"/>
                  <a:gd name="connsiteY90" fmla="*/ 3169963 h 4745608"/>
                  <a:gd name="connsiteX91" fmla="*/ 1393003 w 5055473"/>
                  <a:gd name="connsiteY91" fmla="*/ 3052188 h 4745608"/>
                  <a:gd name="connsiteX92" fmla="*/ 1080693 w 5055473"/>
                  <a:gd name="connsiteY92" fmla="*/ 2984604 h 4745608"/>
                  <a:gd name="connsiteX93" fmla="*/ 663453 w 5055473"/>
                  <a:gd name="connsiteY93" fmla="*/ 3023360 h 4745608"/>
                  <a:gd name="connsiteX94" fmla="*/ 235111 w 5055473"/>
                  <a:gd name="connsiteY94" fmla="*/ 3217172 h 4745608"/>
                  <a:gd name="connsiteX95" fmla="*/ 421453 w 5055473"/>
                  <a:gd name="connsiteY95" fmla="*/ 3029328 h 4745608"/>
                  <a:gd name="connsiteX96" fmla="*/ 627193 w 5055473"/>
                  <a:gd name="connsiteY96" fmla="*/ 2926458 h 4745608"/>
                  <a:gd name="connsiteX97" fmla="*/ 854480 w 5055473"/>
                  <a:gd name="connsiteY97" fmla="*/ 2889178 h 4745608"/>
                  <a:gd name="connsiteX98" fmla="*/ 1149272 w 5055473"/>
                  <a:gd name="connsiteY98" fmla="*/ 2889676 h 4745608"/>
                  <a:gd name="connsiteX99" fmla="*/ 1531894 w 5055473"/>
                  <a:gd name="connsiteY99" fmla="*/ 2917507 h 4745608"/>
                  <a:gd name="connsiteX100" fmla="*/ 1860559 w 5055473"/>
                  <a:gd name="connsiteY100" fmla="*/ 2766431 h 4745608"/>
                  <a:gd name="connsiteX101" fmla="*/ 1701613 w 5055473"/>
                  <a:gd name="connsiteY101" fmla="*/ 2263518 h 4745608"/>
                  <a:gd name="connsiteX102" fmla="*/ 1690183 w 5055473"/>
                  <a:gd name="connsiteY102" fmla="*/ 1966338 h 4745608"/>
                  <a:gd name="connsiteX103" fmla="*/ 1381991 w 5055473"/>
                  <a:gd name="connsiteY103" fmla="*/ 1841604 h 4745608"/>
                  <a:gd name="connsiteX104" fmla="*/ 1095823 w 5055473"/>
                  <a:gd name="connsiteY104" fmla="*/ 1714878 h 4745608"/>
                  <a:gd name="connsiteX105" fmla="*/ 746507 w 5055473"/>
                  <a:gd name="connsiteY105" fmla="*/ 1626415 h 4745608"/>
                  <a:gd name="connsiteX106" fmla="*/ 352873 w 5055473"/>
                  <a:gd name="connsiteY106" fmla="*/ 1726308 h 4745608"/>
                  <a:gd name="connsiteX107" fmla="*/ 113171 w 5055473"/>
                  <a:gd name="connsiteY107" fmla="*/ 1763582 h 4745608"/>
                  <a:gd name="connsiteX108" fmla="*/ 9973 w 5055473"/>
                  <a:gd name="connsiteY108" fmla="*/ 1737738 h 4745608"/>
                  <a:gd name="connsiteX109" fmla="*/ 348516 w 5055473"/>
                  <a:gd name="connsiteY109" fmla="*/ 1643812 h 4745608"/>
                  <a:gd name="connsiteX110" fmla="*/ 653097 w 5055473"/>
                  <a:gd name="connsiteY110" fmla="*/ 1543920 h 4745608"/>
                  <a:gd name="connsiteX111" fmla="*/ 1072963 w 5055473"/>
                  <a:gd name="connsiteY111" fmla="*/ 1612008 h 4745608"/>
                  <a:gd name="connsiteX112" fmla="*/ 1244413 w 5055473"/>
                  <a:gd name="connsiteY112" fmla="*/ 1657728 h 4745608"/>
                  <a:gd name="connsiteX113" fmla="*/ 1205766 w 5055473"/>
                  <a:gd name="connsiteY113" fmla="*/ 1451988 h 4745608"/>
                  <a:gd name="connsiteX114" fmla="*/ 1046313 w 5055473"/>
                  <a:gd name="connsiteY114" fmla="*/ 815409 h 4745608"/>
                  <a:gd name="connsiteX115" fmla="*/ 1221553 w 5055473"/>
                  <a:gd name="connsiteY115" fmla="*/ 1211958 h 4745608"/>
                  <a:gd name="connsiteX0" fmla="*/ 1221553 w 5041218"/>
                  <a:gd name="connsiteY0" fmla="*/ 1211958 h 4745608"/>
                  <a:gd name="connsiteX1" fmla="*/ 1343911 w 5041218"/>
                  <a:gd name="connsiteY1" fmla="*/ 1559828 h 4745608"/>
                  <a:gd name="connsiteX2" fmla="*/ 1553023 w 5041218"/>
                  <a:gd name="connsiteY2" fmla="*/ 1657728 h 4745608"/>
                  <a:gd name="connsiteX3" fmla="*/ 1907353 w 5041218"/>
                  <a:gd name="connsiteY3" fmla="*/ 1680588 h 4745608"/>
                  <a:gd name="connsiteX4" fmla="*/ 2021653 w 5041218"/>
                  <a:gd name="connsiteY4" fmla="*/ 1543428 h 4745608"/>
                  <a:gd name="connsiteX5" fmla="*/ 2124523 w 5041218"/>
                  <a:gd name="connsiteY5" fmla="*/ 1291968 h 4745608"/>
                  <a:gd name="connsiteX6" fmla="*/ 2124523 w 5041218"/>
                  <a:gd name="connsiteY6" fmla="*/ 1120518 h 4745608"/>
                  <a:gd name="connsiteX7" fmla="*/ 2068029 w 5041218"/>
                  <a:gd name="connsiteY7" fmla="*/ 825325 h 4745608"/>
                  <a:gd name="connsiteX8" fmla="*/ 2078803 w 5041218"/>
                  <a:gd name="connsiteY8" fmla="*/ 777618 h 4745608"/>
                  <a:gd name="connsiteX9" fmla="*/ 2170243 w 5041218"/>
                  <a:gd name="connsiteY9" fmla="*/ 1086228 h 4745608"/>
                  <a:gd name="connsiteX10" fmla="*/ 2215963 w 5041218"/>
                  <a:gd name="connsiteY10" fmla="*/ 1269108 h 4745608"/>
                  <a:gd name="connsiteX11" fmla="*/ 2284543 w 5041218"/>
                  <a:gd name="connsiteY11" fmla="*/ 1303398 h 4745608"/>
                  <a:gd name="connsiteX12" fmla="*/ 2330263 w 5041218"/>
                  <a:gd name="connsiteY12" fmla="*/ 1166238 h 4745608"/>
                  <a:gd name="connsiteX13" fmla="*/ 2467423 w 5041218"/>
                  <a:gd name="connsiteY13" fmla="*/ 880488 h 4745608"/>
                  <a:gd name="connsiteX14" fmla="*/ 2558863 w 5041218"/>
                  <a:gd name="connsiteY14" fmla="*/ 640458 h 4745608"/>
                  <a:gd name="connsiteX15" fmla="*/ 2616013 w 5041218"/>
                  <a:gd name="connsiteY15" fmla="*/ 537588 h 4745608"/>
                  <a:gd name="connsiteX16" fmla="*/ 2558863 w 5041218"/>
                  <a:gd name="connsiteY16" fmla="*/ 789048 h 4745608"/>
                  <a:gd name="connsiteX17" fmla="*/ 2444563 w 5041218"/>
                  <a:gd name="connsiteY17" fmla="*/ 1097658 h 4745608"/>
                  <a:gd name="connsiteX18" fmla="*/ 2375983 w 5041218"/>
                  <a:gd name="connsiteY18" fmla="*/ 1406268 h 4745608"/>
                  <a:gd name="connsiteX19" fmla="*/ 2558863 w 5041218"/>
                  <a:gd name="connsiteY19" fmla="*/ 1577718 h 4745608"/>
                  <a:gd name="connsiteX20" fmla="*/ 2878903 w 5041218"/>
                  <a:gd name="connsiteY20" fmla="*/ 1657728 h 4745608"/>
                  <a:gd name="connsiteX21" fmla="*/ 3187513 w 5041218"/>
                  <a:gd name="connsiteY21" fmla="*/ 1657728 h 4745608"/>
                  <a:gd name="connsiteX22" fmla="*/ 3370393 w 5041218"/>
                  <a:gd name="connsiteY22" fmla="*/ 1566288 h 4745608"/>
                  <a:gd name="connsiteX23" fmla="*/ 3488066 w 5041218"/>
                  <a:gd name="connsiteY23" fmla="*/ 1246753 h 4745608"/>
                  <a:gd name="connsiteX24" fmla="*/ 3495138 w 5041218"/>
                  <a:gd name="connsiteY24" fmla="*/ 1115548 h 4745608"/>
                  <a:gd name="connsiteX25" fmla="*/ 3493650 w 5041218"/>
                  <a:gd name="connsiteY25" fmla="*/ 1063976 h 4745608"/>
                  <a:gd name="connsiteX26" fmla="*/ 3450403 w 5041218"/>
                  <a:gd name="connsiteY26" fmla="*/ 777618 h 4745608"/>
                  <a:gd name="connsiteX27" fmla="*/ 3119893 w 5041218"/>
                  <a:gd name="connsiteY27" fmla="*/ 321571 h 4745608"/>
                  <a:gd name="connsiteX28" fmla="*/ 3497351 w 5041218"/>
                  <a:gd name="connsiteY28" fmla="*/ 674883 h 4745608"/>
                  <a:gd name="connsiteX29" fmla="*/ 3759013 w 5041218"/>
                  <a:gd name="connsiteY29" fmla="*/ 571878 h 4745608"/>
                  <a:gd name="connsiteX30" fmla="*/ 3999043 w 5041218"/>
                  <a:gd name="connsiteY30" fmla="*/ 91818 h 4745608"/>
                  <a:gd name="connsiteX31" fmla="*/ 4033333 w 5041218"/>
                  <a:gd name="connsiteY31" fmla="*/ 11808 h 4745608"/>
                  <a:gd name="connsiteX32" fmla="*/ 3984569 w 5041218"/>
                  <a:gd name="connsiteY32" fmla="*/ 247366 h 4745608"/>
                  <a:gd name="connsiteX33" fmla="*/ 3812791 w 5041218"/>
                  <a:gd name="connsiteY33" fmla="*/ 647417 h 4745608"/>
                  <a:gd name="connsiteX34" fmla="*/ 3592906 w 5041218"/>
                  <a:gd name="connsiteY34" fmla="*/ 811408 h 4745608"/>
                  <a:gd name="connsiteX35" fmla="*/ 3604425 w 5041218"/>
                  <a:gd name="connsiteY35" fmla="*/ 999253 h 4745608"/>
                  <a:gd name="connsiteX36" fmla="*/ 3872985 w 5041218"/>
                  <a:gd name="connsiteY36" fmla="*/ 881976 h 4745608"/>
                  <a:gd name="connsiteX37" fmla="*/ 4200754 w 5041218"/>
                  <a:gd name="connsiteY37" fmla="*/ 774136 h 4745608"/>
                  <a:gd name="connsiteX38" fmla="*/ 4064251 w 5041218"/>
                  <a:gd name="connsiteY38" fmla="*/ 847195 h 4745608"/>
                  <a:gd name="connsiteX39" fmla="*/ 3818880 w 5041218"/>
                  <a:gd name="connsiteY39" fmla="*/ 991305 h 4745608"/>
                  <a:gd name="connsiteX40" fmla="*/ 3658531 w 5041218"/>
                  <a:gd name="connsiteY40" fmla="*/ 1093178 h 4745608"/>
                  <a:gd name="connsiteX41" fmla="*/ 3622838 w 5041218"/>
                  <a:gd name="connsiteY41" fmla="*/ 1221401 h 4745608"/>
                  <a:gd name="connsiteX42" fmla="*/ 3577446 w 5041218"/>
                  <a:gd name="connsiteY42" fmla="*/ 1500691 h 4745608"/>
                  <a:gd name="connsiteX43" fmla="*/ 3461833 w 5041218"/>
                  <a:gd name="connsiteY43" fmla="*/ 1726308 h 4745608"/>
                  <a:gd name="connsiteX44" fmla="*/ 3278953 w 5041218"/>
                  <a:gd name="connsiteY44" fmla="*/ 2034918 h 4745608"/>
                  <a:gd name="connsiteX45" fmla="*/ 3288742 w 5041218"/>
                  <a:gd name="connsiteY45" fmla="*/ 2273460 h 4745608"/>
                  <a:gd name="connsiteX46" fmla="*/ 3434288 w 5041218"/>
                  <a:gd name="connsiteY46" fmla="*/ 2417577 h 4745608"/>
                  <a:gd name="connsiteX47" fmla="*/ 3781217 w 5041218"/>
                  <a:gd name="connsiteY47" fmla="*/ 2618845 h 4745608"/>
                  <a:gd name="connsiteX48" fmla="*/ 4079053 w 5041218"/>
                  <a:gd name="connsiteY48" fmla="*/ 2777868 h 4745608"/>
                  <a:gd name="connsiteX49" fmla="*/ 5011598 w 5041218"/>
                  <a:gd name="connsiteY49" fmla="*/ 3189329 h 4745608"/>
                  <a:gd name="connsiteX50" fmla="*/ 4818456 w 5041218"/>
                  <a:gd name="connsiteY50" fmla="*/ 3291193 h 4745608"/>
                  <a:gd name="connsiteX51" fmla="*/ 4070190 w 5041218"/>
                  <a:gd name="connsiteY51" fmla="*/ 3021367 h 4745608"/>
                  <a:gd name="connsiteX52" fmla="*/ 3460193 w 5041218"/>
                  <a:gd name="connsiteY52" fmla="*/ 2852901 h 4745608"/>
                  <a:gd name="connsiteX53" fmla="*/ 3217865 w 5041218"/>
                  <a:gd name="connsiteY53" fmla="*/ 2829045 h 4745608"/>
                  <a:gd name="connsiteX54" fmla="*/ 3025524 w 5041218"/>
                  <a:gd name="connsiteY54" fmla="*/ 2858861 h 4745608"/>
                  <a:gd name="connsiteX55" fmla="*/ 2832855 w 5041218"/>
                  <a:gd name="connsiteY55" fmla="*/ 2930924 h 4745608"/>
                  <a:gd name="connsiteX56" fmla="*/ 2820111 w 5041218"/>
                  <a:gd name="connsiteY56" fmla="*/ 3026344 h 4745608"/>
                  <a:gd name="connsiteX57" fmla="*/ 2959241 w 5041218"/>
                  <a:gd name="connsiteY57" fmla="*/ 3167976 h 4745608"/>
                  <a:gd name="connsiteX58" fmla="*/ 3176083 w 5041218"/>
                  <a:gd name="connsiteY58" fmla="*/ 3269358 h 4745608"/>
                  <a:gd name="connsiteX59" fmla="*/ 3388239 w 5041218"/>
                  <a:gd name="connsiteY59" fmla="*/ 3442290 h 4745608"/>
                  <a:gd name="connsiteX60" fmla="*/ 3212014 w 5041218"/>
                  <a:gd name="connsiteY60" fmla="*/ 3336948 h 4745608"/>
                  <a:gd name="connsiteX61" fmla="*/ 3004633 w 5041218"/>
                  <a:gd name="connsiteY61" fmla="*/ 3276814 h 4745608"/>
                  <a:gd name="connsiteX62" fmla="*/ 2771676 w 5041218"/>
                  <a:gd name="connsiteY62" fmla="*/ 3166987 h 4745608"/>
                  <a:gd name="connsiteX63" fmla="*/ 2638873 w 5041218"/>
                  <a:gd name="connsiteY63" fmla="*/ 3097908 h 4745608"/>
                  <a:gd name="connsiteX64" fmla="*/ 2570293 w 5041218"/>
                  <a:gd name="connsiteY64" fmla="*/ 3109338 h 4745608"/>
                  <a:gd name="connsiteX65" fmla="*/ 2525557 w 5041218"/>
                  <a:gd name="connsiteY65" fmla="*/ 3326508 h 4745608"/>
                  <a:gd name="connsiteX66" fmla="*/ 2584349 w 5041218"/>
                  <a:gd name="connsiteY66" fmla="*/ 3577470 h 4745608"/>
                  <a:gd name="connsiteX67" fmla="*/ 2663703 w 5041218"/>
                  <a:gd name="connsiteY67" fmla="*/ 3996904 h 4745608"/>
                  <a:gd name="connsiteX68" fmla="*/ 2633113 w 5041218"/>
                  <a:gd name="connsiteY68" fmla="*/ 4192703 h 4745608"/>
                  <a:gd name="connsiteX69" fmla="*/ 2539703 w 5041218"/>
                  <a:gd name="connsiteY69" fmla="*/ 4455574 h 4745608"/>
                  <a:gd name="connsiteX70" fmla="*/ 2595212 w 5041218"/>
                  <a:gd name="connsiteY70" fmla="*/ 3945217 h 4745608"/>
                  <a:gd name="connsiteX71" fmla="*/ 2481240 w 5041218"/>
                  <a:gd name="connsiteY71" fmla="*/ 3566538 h 4745608"/>
                  <a:gd name="connsiteX72" fmla="*/ 2307403 w 5041218"/>
                  <a:gd name="connsiteY72" fmla="*/ 3166488 h 4745608"/>
                  <a:gd name="connsiteX73" fmla="*/ 2261683 w 5041218"/>
                  <a:gd name="connsiteY73" fmla="*/ 3063618 h 4745608"/>
                  <a:gd name="connsiteX74" fmla="*/ 2078803 w 5041218"/>
                  <a:gd name="connsiteY74" fmla="*/ 2949318 h 4745608"/>
                  <a:gd name="connsiteX75" fmla="*/ 1824299 w 5041218"/>
                  <a:gd name="connsiteY75" fmla="*/ 3002494 h 4745608"/>
                  <a:gd name="connsiteX76" fmla="*/ 1412162 w 5041218"/>
                  <a:gd name="connsiteY76" fmla="*/ 3235573 h 4745608"/>
                  <a:gd name="connsiteX77" fmla="*/ 1381573 w 5041218"/>
                  <a:gd name="connsiteY77" fmla="*/ 3680838 h 4745608"/>
                  <a:gd name="connsiteX78" fmla="*/ 1340867 w 5041218"/>
                  <a:gd name="connsiteY78" fmla="*/ 3980504 h 4745608"/>
                  <a:gd name="connsiteX79" fmla="*/ 1197619 w 5041218"/>
                  <a:gd name="connsiteY79" fmla="*/ 4738831 h 4745608"/>
                  <a:gd name="connsiteX80" fmla="*/ 1220896 w 5041218"/>
                  <a:gd name="connsiteY80" fmla="*/ 4338309 h 4745608"/>
                  <a:gd name="connsiteX81" fmla="*/ 1242772 w 5041218"/>
                  <a:gd name="connsiteY81" fmla="*/ 4080888 h 4745608"/>
                  <a:gd name="connsiteX82" fmla="*/ 1198693 w 5041218"/>
                  <a:gd name="connsiteY82" fmla="*/ 3909438 h 4745608"/>
                  <a:gd name="connsiteX83" fmla="*/ 970093 w 5041218"/>
                  <a:gd name="connsiteY83" fmla="*/ 3989448 h 4745608"/>
                  <a:gd name="connsiteX84" fmla="*/ 766328 w 5041218"/>
                  <a:gd name="connsiteY84" fmla="*/ 4131990 h 4745608"/>
                  <a:gd name="connsiteX85" fmla="*/ 555808 w 5041218"/>
                  <a:gd name="connsiteY85" fmla="*/ 4355688 h 4745608"/>
                  <a:gd name="connsiteX86" fmla="*/ 785900 w 5041218"/>
                  <a:gd name="connsiteY86" fmla="*/ 4017771 h 4745608"/>
                  <a:gd name="connsiteX87" fmla="*/ 1130113 w 5041218"/>
                  <a:gd name="connsiteY87" fmla="*/ 3817500 h 4745608"/>
                  <a:gd name="connsiteX88" fmla="*/ 1278703 w 5041218"/>
                  <a:gd name="connsiteY88" fmla="*/ 3726558 h 4745608"/>
                  <a:gd name="connsiteX89" fmla="*/ 1269661 w 5041218"/>
                  <a:gd name="connsiteY89" fmla="*/ 3390117 h 4745608"/>
                  <a:gd name="connsiteX90" fmla="*/ 1309620 w 5041218"/>
                  <a:gd name="connsiteY90" fmla="*/ 3169963 h 4745608"/>
                  <a:gd name="connsiteX91" fmla="*/ 1393003 w 5041218"/>
                  <a:gd name="connsiteY91" fmla="*/ 3052188 h 4745608"/>
                  <a:gd name="connsiteX92" fmla="*/ 1080693 w 5041218"/>
                  <a:gd name="connsiteY92" fmla="*/ 2984604 h 4745608"/>
                  <a:gd name="connsiteX93" fmla="*/ 663453 w 5041218"/>
                  <a:gd name="connsiteY93" fmla="*/ 3023360 h 4745608"/>
                  <a:gd name="connsiteX94" fmla="*/ 235111 w 5041218"/>
                  <a:gd name="connsiteY94" fmla="*/ 3217172 h 4745608"/>
                  <a:gd name="connsiteX95" fmla="*/ 421453 w 5041218"/>
                  <a:gd name="connsiteY95" fmla="*/ 3029328 h 4745608"/>
                  <a:gd name="connsiteX96" fmla="*/ 627193 w 5041218"/>
                  <a:gd name="connsiteY96" fmla="*/ 2926458 h 4745608"/>
                  <a:gd name="connsiteX97" fmla="*/ 854480 w 5041218"/>
                  <a:gd name="connsiteY97" fmla="*/ 2889178 h 4745608"/>
                  <a:gd name="connsiteX98" fmla="*/ 1149272 w 5041218"/>
                  <a:gd name="connsiteY98" fmla="*/ 2889676 h 4745608"/>
                  <a:gd name="connsiteX99" fmla="*/ 1531894 w 5041218"/>
                  <a:gd name="connsiteY99" fmla="*/ 2917507 h 4745608"/>
                  <a:gd name="connsiteX100" fmla="*/ 1860559 w 5041218"/>
                  <a:gd name="connsiteY100" fmla="*/ 2766431 h 4745608"/>
                  <a:gd name="connsiteX101" fmla="*/ 1701613 w 5041218"/>
                  <a:gd name="connsiteY101" fmla="*/ 2263518 h 4745608"/>
                  <a:gd name="connsiteX102" fmla="*/ 1690183 w 5041218"/>
                  <a:gd name="connsiteY102" fmla="*/ 1966338 h 4745608"/>
                  <a:gd name="connsiteX103" fmla="*/ 1381991 w 5041218"/>
                  <a:gd name="connsiteY103" fmla="*/ 1841604 h 4745608"/>
                  <a:gd name="connsiteX104" fmla="*/ 1095823 w 5041218"/>
                  <a:gd name="connsiteY104" fmla="*/ 1714878 h 4745608"/>
                  <a:gd name="connsiteX105" fmla="*/ 746507 w 5041218"/>
                  <a:gd name="connsiteY105" fmla="*/ 1626415 h 4745608"/>
                  <a:gd name="connsiteX106" fmla="*/ 352873 w 5041218"/>
                  <a:gd name="connsiteY106" fmla="*/ 1726308 h 4745608"/>
                  <a:gd name="connsiteX107" fmla="*/ 113171 w 5041218"/>
                  <a:gd name="connsiteY107" fmla="*/ 1763582 h 4745608"/>
                  <a:gd name="connsiteX108" fmla="*/ 9973 w 5041218"/>
                  <a:gd name="connsiteY108" fmla="*/ 1737738 h 4745608"/>
                  <a:gd name="connsiteX109" fmla="*/ 348516 w 5041218"/>
                  <a:gd name="connsiteY109" fmla="*/ 1643812 h 4745608"/>
                  <a:gd name="connsiteX110" fmla="*/ 653097 w 5041218"/>
                  <a:gd name="connsiteY110" fmla="*/ 1543920 h 4745608"/>
                  <a:gd name="connsiteX111" fmla="*/ 1072963 w 5041218"/>
                  <a:gd name="connsiteY111" fmla="*/ 1612008 h 4745608"/>
                  <a:gd name="connsiteX112" fmla="*/ 1244413 w 5041218"/>
                  <a:gd name="connsiteY112" fmla="*/ 1657728 h 4745608"/>
                  <a:gd name="connsiteX113" fmla="*/ 1205766 w 5041218"/>
                  <a:gd name="connsiteY113" fmla="*/ 1451988 h 4745608"/>
                  <a:gd name="connsiteX114" fmla="*/ 1046313 w 5041218"/>
                  <a:gd name="connsiteY114" fmla="*/ 815409 h 4745608"/>
                  <a:gd name="connsiteX115" fmla="*/ 1221553 w 5041218"/>
                  <a:gd name="connsiteY115" fmla="*/ 1211958 h 4745608"/>
                  <a:gd name="connsiteX0" fmla="*/ 1221553 w 5067201"/>
                  <a:gd name="connsiteY0" fmla="*/ 1211958 h 4745608"/>
                  <a:gd name="connsiteX1" fmla="*/ 1343911 w 5067201"/>
                  <a:gd name="connsiteY1" fmla="*/ 1559828 h 4745608"/>
                  <a:gd name="connsiteX2" fmla="*/ 1553023 w 5067201"/>
                  <a:gd name="connsiteY2" fmla="*/ 1657728 h 4745608"/>
                  <a:gd name="connsiteX3" fmla="*/ 1907353 w 5067201"/>
                  <a:gd name="connsiteY3" fmla="*/ 1680588 h 4745608"/>
                  <a:gd name="connsiteX4" fmla="*/ 2021653 w 5067201"/>
                  <a:gd name="connsiteY4" fmla="*/ 1543428 h 4745608"/>
                  <a:gd name="connsiteX5" fmla="*/ 2124523 w 5067201"/>
                  <a:gd name="connsiteY5" fmla="*/ 1291968 h 4745608"/>
                  <a:gd name="connsiteX6" fmla="*/ 2124523 w 5067201"/>
                  <a:gd name="connsiteY6" fmla="*/ 1120518 h 4745608"/>
                  <a:gd name="connsiteX7" fmla="*/ 2068029 w 5067201"/>
                  <a:gd name="connsiteY7" fmla="*/ 825325 h 4745608"/>
                  <a:gd name="connsiteX8" fmla="*/ 2078803 w 5067201"/>
                  <a:gd name="connsiteY8" fmla="*/ 777618 h 4745608"/>
                  <a:gd name="connsiteX9" fmla="*/ 2170243 w 5067201"/>
                  <a:gd name="connsiteY9" fmla="*/ 1086228 h 4745608"/>
                  <a:gd name="connsiteX10" fmla="*/ 2215963 w 5067201"/>
                  <a:gd name="connsiteY10" fmla="*/ 1269108 h 4745608"/>
                  <a:gd name="connsiteX11" fmla="*/ 2284543 w 5067201"/>
                  <a:gd name="connsiteY11" fmla="*/ 1303398 h 4745608"/>
                  <a:gd name="connsiteX12" fmla="*/ 2330263 w 5067201"/>
                  <a:gd name="connsiteY12" fmla="*/ 1166238 h 4745608"/>
                  <a:gd name="connsiteX13" fmla="*/ 2467423 w 5067201"/>
                  <a:gd name="connsiteY13" fmla="*/ 880488 h 4745608"/>
                  <a:gd name="connsiteX14" fmla="*/ 2558863 w 5067201"/>
                  <a:gd name="connsiteY14" fmla="*/ 640458 h 4745608"/>
                  <a:gd name="connsiteX15" fmla="*/ 2616013 w 5067201"/>
                  <a:gd name="connsiteY15" fmla="*/ 537588 h 4745608"/>
                  <a:gd name="connsiteX16" fmla="*/ 2558863 w 5067201"/>
                  <a:gd name="connsiteY16" fmla="*/ 789048 h 4745608"/>
                  <a:gd name="connsiteX17" fmla="*/ 2444563 w 5067201"/>
                  <a:gd name="connsiteY17" fmla="*/ 1097658 h 4745608"/>
                  <a:gd name="connsiteX18" fmla="*/ 2375983 w 5067201"/>
                  <a:gd name="connsiteY18" fmla="*/ 1406268 h 4745608"/>
                  <a:gd name="connsiteX19" fmla="*/ 2558863 w 5067201"/>
                  <a:gd name="connsiteY19" fmla="*/ 1577718 h 4745608"/>
                  <a:gd name="connsiteX20" fmla="*/ 2878903 w 5067201"/>
                  <a:gd name="connsiteY20" fmla="*/ 1657728 h 4745608"/>
                  <a:gd name="connsiteX21" fmla="*/ 3187513 w 5067201"/>
                  <a:gd name="connsiteY21" fmla="*/ 1657728 h 4745608"/>
                  <a:gd name="connsiteX22" fmla="*/ 3370393 w 5067201"/>
                  <a:gd name="connsiteY22" fmla="*/ 1566288 h 4745608"/>
                  <a:gd name="connsiteX23" fmla="*/ 3488066 w 5067201"/>
                  <a:gd name="connsiteY23" fmla="*/ 1246753 h 4745608"/>
                  <a:gd name="connsiteX24" fmla="*/ 3495138 w 5067201"/>
                  <a:gd name="connsiteY24" fmla="*/ 1115548 h 4745608"/>
                  <a:gd name="connsiteX25" fmla="*/ 3493650 w 5067201"/>
                  <a:gd name="connsiteY25" fmla="*/ 1063976 h 4745608"/>
                  <a:gd name="connsiteX26" fmla="*/ 3450403 w 5067201"/>
                  <a:gd name="connsiteY26" fmla="*/ 777618 h 4745608"/>
                  <a:gd name="connsiteX27" fmla="*/ 3119893 w 5067201"/>
                  <a:gd name="connsiteY27" fmla="*/ 321571 h 4745608"/>
                  <a:gd name="connsiteX28" fmla="*/ 3497351 w 5067201"/>
                  <a:gd name="connsiteY28" fmla="*/ 674883 h 4745608"/>
                  <a:gd name="connsiteX29" fmla="*/ 3759013 w 5067201"/>
                  <a:gd name="connsiteY29" fmla="*/ 571878 h 4745608"/>
                  <a:gd name="connsiteX30" fmla="*/ 3999043 w 5067201"/>
                  <a:gd name="connsiteY30" fmla="*/ 91818 h 4745608"/>
                  <a:gd name="connsiteX31" fmla="*/ 4033333 w 5067201"/>
                  <a:gd name="connsiteY31" fmla="*/ 11808 h 4745608"/>
                  <a:gd name="connsiteX32" fmla="*/ 3984569 w 5067201"/>
                  <a:gd name="connsiteY32" fmla="*/ 247366 h 4745608"/>
                  <a:gd name="connsiteX33" fmla="*/ 3812791 w 5067201"/>
                  <a:gd name="connsiteY33" fmla="*/ 647417 h 4745608"/>
                  <a:gd name="connsiteX34" fmla="*/ 3592906 w 5067201"/>
                  <a:gd name="connsiteY34" fmla="*/ 811408 h 4745608"/>
                  <a:gd name="connsiteX35" fmla="*/ 3604425 w 5067201"/>
                  <a:gd name="connsiteY35" fmla="*/ 999253 h 4745608"/>
                  <a:gd name="connsiteX36" fmla="*/ 3872985 w 5067201"/>
                  <a:gd name="connsiteY36" fmla="*/ 881976 h 4745608"/>
                  <a:gd name="connsiteX37" fmla="*/ 4200754 w 5067201"/>
                  <a:gd name="connsiteY37" fmla="*/ 774136 h 4745608"/>
                  <a:gd name="connsiteX38" fmla="*/ 4064251 w 5067201"/>
                  <a:gd name="connsiteY38" fmla="*/ 847195 h 4745608"/>
                  <a:gd name="connsiteX39" fmla="*/ 3818880 w 5067201"/>
                  <a:gd name="connsiteY39" fmla="*/ 991305 h 4745608"/>
                  <a:gd name="connsiteX40" fmla="*/ 3658531 w 5067201"/>
                  <a:gd name="connsiteY40" fmla="*/ 1093178 h 4745608"/>
                  <a:gd name="connsiteX41" fmla="*/ 3622838 w 5067201"/>
                  <a:gd name="connsiteY41" fmla="*/ 1221401 h 4745608"/>
                  <a:gd name="connsiteX42" fmla="*/ 3577446 w 5067201"/>
                  <a:gd name="connsiteY42" fmla="*/ 1500691 h 4745608"/>
                  <a:gd name="connsiteX43" fmla="*/ 3461833 w 5067201"/>
                  <a:gd name="connsiteY43" fmla="*/ 1726308 h 4745608"/>
                  <a:gd name="connsiteX44" fmla="*/ 3278953 w 5067201"/>
                  <a:gd name="connsiteY44" fmla="*/ 2034918 h 4745608"/>
                  <a:gd name="connsiteX45" fmla="*/ 3288742 w 5067201"/>
                  <a:gd name="connsiteY45" fmla="*/ 2273460 h 4745608"/>
                  <a:gd name="connsiteX46" fmla="*/ 3434288 w 5067201"/>
                  <a:gd name="connsiteY46" fmla="*/ 2417577 h 4745608"/>
                  <a:gd name="connsiteX47" fmla="*/ 3781217 w 5067201"/>
                  <a:gd name="connsiteY47" fmla="*/ 2618845 h 4745608"/>
                  <a:gd name="connsiteX48" fmla="*/ 4079053 w 5067201"/>
                  <a:gd name="connsiteY48" fmla="*/ 2777868 h 4745608"/>
                  <a:gd name="connsiteX49" fmla="*/ 5011598 w 5067201"/>
                  <a:gd name="connsiteY49" fmla="*/ 3189329 h 4745608"/>
                  <a:gd name="connsiteX50" fmla="*/ 4955377 w 5067201"/>
                  <a:gd name="connsiteY50" fmla="*/ 3340389 h 4745608"/>
                  <a:gd name="connsiteX51" fmla="*/ 4070190 w 5067201"/>
                  <a:gd name="connsiteY51" fmla="*/ 3021367 h 4745608"/>
                  <a:gd name="connsiteX52" fmla="*/ 3460193 w 5067201"/>
                  <a:gd name="connsiteY52" fmla="*/ 2852901 h 4745608"/>
                  <a:gd name="connsiteX53" fmla="*/ 3217865 w 5067201"/>
                  <a:gd name="connsiteY53" fmla="*/ 2829045 h 4745608"/>
                  <a:gd name="connsiteX54" fmla="*/ 3025524 w 5067201"/>
                  <a:gd name="connsiteY54" fmla="*/ 2858861 h 4745608"/>
                  <a:gd name="connsiteX55" fmla="*/ 2832855 w 5067201"/>
                  <a:gd name="connsiteY55" fmla="*/ 2930924 h 4745608"/>
                  <a:gd name="connsiteX56" fmla="*/ 2820111 w 5067201"/>
                  <a:gd name="connsiteY56" fmla="*/ 3026344 h 4745608"/>
                  <a:gd name="connsiteX57" fmla="*/ 2959241 w 5067201"/>
                  <a:gd name="connsiteY57" fmla="*/ 3167976 h 4745608"/>
                  <a:gd name="connsiteX58" fmla="*/ 3176083 w 5067201"/>
                  <a:gd name="connsiteY58" fmla="*/ 3269358 h 4745608"/>
                  <a:gd name="connsiteX59" fmla="*/ 3388239 w 5067201"/>
                  <a:gd name="connsiteY59" fmla="*/ 3442290 h 4745608"/>
                  <a:gd name="connsiteX60" fmla="*/ 3212014 w 5067201"/>
                  <a:gd name="connsiteY60" fmla="*/ 3336948 h 4745608"/>
                  <a:gd name="connsiteX61" fmla="*/ 3004633 w 5067201"/>
                  <a:gd name="connsiteY61" fmla="*/ 3276814 h 4745608"/>
                  <a:gd name="connsiteX62" fmla="*/ 2771676 w 5067201"/>
                  <a:gd name="connsiteY62" fmla="*/ 3166987 h 4745608"/>
                  <a:gd name="connsiteX63" fmla="*/ 2638873 w 5067201"/>
                  <a:gd name="connsiteY63" fmla="*/ 3097908 h 4745608"/>
                  <a:gd name="connsiteX64" fmla="*/ 2570293 w 5067201"/>
                  <a:gd name="connsiteY64" fmla="*/ 3109338 h 4745608"/>
                  <a:gd name="connsiteX65" fmla="*/ 2525557 w 5067201"/>
                  <a:gd name="connsiteY65" fmla="*/ 3326508 h 4745608"/>
                  <a:gd name="connsiteX66" fmla="*/ 2584349 w 5067201"/>
                  <a:gd name="connsiteY66" fmla="*/ 3577470 h 4745608"/>
                  <a:gd name="connsiteX67" fmla="*/ 2663703 w 5067201"/>
                  <a:gd name="connsiteY67" fmla="*/ 3996904 h 4745608"/>
                  <a:gd name="connsiteX68" fmla="*/ 2633113 w 5067201"/>
                  <a:gd name="connsiteY68" fmla="*/ 4192703 h 4745608"/>
                  <a:gd name="connsiteX69" fmla="*/ 2539703 w 5067201"/>
                  <a:gd name="connsiteY69" fmla="*/ 4455574 h 4745608"/>
                  <a:gd name="connsiteX70" fmla="*/ 2595212 w 5067201"/>
                  <a:gd name="connsiteY70" fmla="*/ 3945217 h 4745608"/>
                  <a:gd name="connsiteX71" fmla="*/ 2481240 w 5067201"/>
                  <a:gd name="connsiteY71" fmla="*/ 3566538 h 4745608"/>
                  <a:gd name="connsiteX72" fmla="*/ 2307403 w 5067201"/>
                  <a:gd name="connsiteY72" fmla="*/ 3166488 h 4745608"/>
                  <a:gd name="connsiteX73" fmla="*/ 2261683 w 5067201"/>
                  <a:gd name="connsiteY73" fmla="*/ 3063618 h 4745608"/>
                  <a:gd name="connsiteX74" fmla="*/ 2078803 w 5067201"/>
                  <a:gd name="connsiteY74" fmla="*/ 2949318 h 4745608"/>
                  <a:gd name="connsiteX75" fmla="*/ 1824299 w 5067201"/>
                  <a:gd name="connsiteY75" fmla="*/ 3002494 h 4745608"/>
                  <a:gd name="connsiteX76" fmla="*/ 1412162 w 5067201"/>
                  <a:gd name="connsiteY76" fmla="*/ 3235573 h 4745608"/>
                  <a:gd name="connsiteX77" fmla="*/ 1381573 w 5067201"/>
                  <a:gd name="connsiteY77" fmla="*/ 3680838 h 4745608"/>
                  <a:gd name="connsiteX78" fmla="*/ 1340867 w 5067201"/>
                  <a:gd name="connsiteY78" fmla="*/ 3980504 h 4745608"/>
                  <a:gd name="connsiteX79" fmla="*/ 1197619 w 5067201"/>
                  <a:gd name="connsiteY79" fmla="*/ 4738831 h 4745608"/>
                  <a:gd name="connsiteX80" fmla="*/ 1220896 w 5067201"/>
                  <a:gd name="connsiteY80" fmla="*/ 4338309 h 4745608"/>
                  <a:gd name="connsiteX81" fmla="*/ 1242772 w 5067201"/>
                  <a:gd name="connsiteY81" fmla="*/ 4080888 h 4745608"/>
                  <a:gd name="connsiteX82" fmla="*/ 1198693 w 5067201"/>
                  <a:gd name="connsiteY82" fmla="*/ 3909438 h 4745608"/>
                  <a:gd name="connsiteX83" fmla="*/ 970093 w 5067201"/>
                  <a:gd name="connsiteY83" fmla="*/ 3989448 h 4745608"/>
                  <a:gd name="connsiteX84" fmla="*/ 766328 w 5067201"/>
                  <a:gd name="connsiteY84" fmla="*/ 4131990 h 4745608"/>
                  <a:gd name="connsiteX85" fmla="*/ 555808 w 5067201"/>
                  <a:gd name="connsiteY85" fmla="*/ 4355688 h 4745608"/>
                  <a:gd name="connsiteX86" fmla="*/ 785900 w 5067201"/>
                  <a:gd name="connsiteY86" fmla="*/ 4017771 h 4745608"/>
                  <a:gd name="connsiteX87" fmla="*/ 1130113 w 5067201"/>
                  <a:gd name="connsiteY87" fmla="*/ 3817500 h 4745608"/>
                  <a:gd name="connsiteX88" fmla="*/ 1278703 w 5067201"/>
                  <a:gd name="connsiteY88" fmla="*/ 3726558 h 4745608"/>
                  <a:gd name="connsiteX89" fmla="*/ 1269661 w 5067201"/>
                  <a:gd name="connsiteY89" fmla="*/ 3390117 h 4745608"/>
                  <a:gd name="connsiteX90" fmla="*/ 1309620 w 5067201"/>
                  <a:gd name="connsiteY90" fmla="*/ 3169963 h 4745608"/>
                  <a:gd name="connsiteX91" fmla="*/ 1393003 w 5067201"/>
                  <a:gd name="connsiteY91" fmla="*/ 3052188 h 4745608"/>
                  <a:gd name="connsiteX92" fmla="*/ 1080693 w 5067201"/>
                  <a:gd name="connsiteY92" fmla="*/ 2984604 h 4745608"/>
                  <a:gd name="connsiteX93" fmla="*/ 663453 w 5067201"/>
                  <a:gd name="connsiteY93" fmla="*/ 3023360 h 4745608"/>
                  <a:gd name="connsiteX94" fmla="*/ 235111 w 5067201"/>
                  <a:gd name="connsiteY94" fmla="*/ 3217172 h 4745608"/>
                  <a:gd name="connsiteX95" fmla="*/ 421453 w 5067201"/>
                  <a:gd name="connsiteY95" fmla="*/ 3029328 h 4745608"/>
                  <a:gd name="connsiteX96" fmla="*/ 627193 w 5067201"/>
                  <a:gd name="connsiteY96" fmla="*/ 2926458 h 4745608"/>
                  <a:gd name="connsiteX97" fmla="*/ 854480 w 5067201"/>
                  <a:gd name="connsiteY97" fmla="*/ 2889178 h 4745608"/>
                  <a:gd name="connsiteX98" fmla="*/ 1149272 w 5067201"/>
                  <a:gd name="connsiteY98" fmla="*/ 2889676 h 4745608"/>
                  <a:gd name="connsiteX99" fmla="*/ 1531894 w 5067201"/>
                  <a:gd name="connsiteY99" fmla="*/ 2917507 h 4745608"/>
                  <a:gd name="connsiteX100" fmla="*/ 1860559 w 5067201"/>
                  <a:gd name="connsiteY100" fmla="*/ 2766431 h 4745608"/>
                  <a:gd name="connsiteX101" fmla="*/ 1701613 w 5067201"/>
                  <a:gd name="connsiteY101" fmla="*/ 2263518 h 4745608"/>
                  <a:gd name="connsiteX102" fmla="*/ 1690183 w 5067201"/>
                  <a:gd name="connsiteY102" fmla="*/ 1966338 h 4745608"/>
                  <a:gd name="connsiteX103" fmla="*/ 1381991 w 5067201"/>
                  <a:gd name="connsiteY103" fmla="*/ 1841604 h 4745608"/>
                  <a:gd name="connsiteX104" fmla="*/ 1095823 w 5067201"/>
                  <a:gd name="connsiteY104" fmla="*/ 1714878 h 4745608"/>
                  <a:gd name="connsiteX105" fmla="*/ 746507 w 5067201"/>
                  <a:gd name="connsiteY105" fmla="*/ 1626415 h 4745608"/>
                  <a:gd name="connsiteX106" fmla="*/ 352873 w 5067201"/>
                  <a:gd name="connsiteY106" fmla="*/ 1726308 h 4745608"/>
                  <a:gd name="connsiteX107" fmla="*/ 113171 w 5067201"/>
                  <a:gd name="connsiteY107" fmla="*/ 1763582 h 4745608"/>
                  <a:gd name="connsiteX108" fmla="*/ 9973 w 5067201"/>
                  <a:gd name="connsiteY108" fmla="*/ 1737738 h 4745608"/>
                  <a:gd name="connsiteX109" fmla="*/ 348516 w 5067201"/>
                  <a:gd name="connsiteY109" fmla="*/ 1643812 h 4745608"/>
                  <a:gd name="connsiteX110" fmla="*/ 653097 w 5067201"/>
                  <a:gd name="connsiteY110" fmla="*/ 1543920 h 4745608"/>
                  <a:gd name="connsiteX111" fmla="*/ 1072963 w 5067201"/>
                  <a:gd name="connsiteY111" fmla="*/ 1612008 h 4745608"/>
                  <a:gd name="connsiteX112" fmla="*/ 1244413 w 5067201"/>
                  <a:gd name="connsiteY112" fmla="*/ 1657728 h 4745608"/>
                  <a:gd name="connsiteX113" fmla="*/ 1205766 w 5067201"/>
                  <a:gd name="connsiteY113" fmla="*/ 1451988 h 4745608"/>
                  <a:gd name="connsiteX114" fmla="*/ 1046313 w 5067201"/>
                  <a:gd name="connsiteY114" fmla="*/ 815409 h 4745608"/>
                  <a:gd name="connsiteX115" fmla="*/ 1221553 w 5067201"/>
                  <a:gd name="connsiteY115" fmla="*/ 1211958 h 4745608"/>
                  <a:gd name="connsiteX0" fmla="*/ 1221553 w 5015709"/>
                  <a:gd name="connsiteY0" fmla="*/ 1211958 h 4745608"/>
                  <a:gd name="connsiteX1" fmla="*/ 1343911 w 5015709"/>
                  <a:gd name="connsiteY1" fmla="*/ 1559828 h 4745608"/>
                  <a:gd name="connsiteX2" fmla="*/ 1553023 w 5015709"/>
                  <a:gd name="connsiteY2" fmla="*/ 1657728 h 4745608"/>
                  <a:gd name="connsiteX3" fmla="*/ 1907353 w 5015709"/>
                  <a:gd name="connsiteY3" fmla="*/ 1680588 h 4745608"/>
                  <a:gd name="connsiteX4" fmla="*/ 2021653 w 5015709"/>
                  <a:gd name="connsiteY4" fmla="*/ 1543428 h 4745608"/>
                  <a:gd name="connsiteX5" fmla="*/ 2124523 w 5015709"/>
                  <a:gd name="connsiteY5" fmla="*/ 1291968 h 4745608"/>
                  <a:gd name="connsiteX6" fmla="*/ 2124523 w 5015709"/>
                  <a:gd name="connsiteY6" fmla="*/ 1120518 h 4745608"/>
                  <a:gd name="connsiteX7" fmla="*/ 2068029 w 5015709"/>
                  <a:gd name="connsiteY7" fmla="*/ 825325 h 4745608"/>
                  <a:gd name="connsiteX8" fmla="*/ 2078803 w 5015709"/>
                  <a:gd name="connsiteY8" fmla="*/ 777618 h 4745608"/>
                  <a:gd name="connsiteX9" fmla="*/ 2170243 w 5015709"/>
                  <a:gd name="connsiteY9" fmla="*/ 1086228 h 4745608"/>
                  <a:gd name="connsiteX10" fmla="*/ 2215963 w 5015709"/>
                  <a:gd name="connsiteY10" fmla="*/ 1269108 h 4745608"/>
                  <a:gd name="connsiteX11" fmla="*/ 2284543 w 5015709"/>
                  <a:gd name="connsiteY11" fmla="*/ 1303398 h 4745608"/>
                  <a:gd name="connsiteX12" fmla="*/ 2330263 w 5015709"/>
                  <a:gd name="connsiteY12" fmla="*/ 1166238 h 4745608"/>
                  <a:gd name="connsiteX13" fmla="*/ 2467423 w 5015709"/>
                  <a:gd name="connsiteY13" fmla="*/ 880488 h 4745608"/>
                  <a:gd name="connsiteX14" fmla="*/ 2558863 w 5015709"/>
                  <a:gd name="connsiteY14" fmla="*/ 640458 h 4745608"/>
                  <a:gd name="connsiteX15" fmla="*/ 2616013 w 5015709"/>
                  <a:gd name="connsiteY15" fmla="*/ 537588 h 4745608"/>
                  <a:gd name="connsiteX16" fmla="*/ 2558863 w 5015709"/>
                  <a:gd name="connsiteY16" fmla="*/ 789048 h 4745608"/>
                  <a:gd name="connsiteX17" fmla="*/ 2444563 w 5015709"/>
                  <a:gd name="connsiteY17" fmla="*/ 1097658 h 4745608"/>
                  <a:gd name="connsiteX18" fmla="*/ 2375983 w 5015709"/>
                  <a:gd name="connsiteY18" fmla="*/ 1406268 h 4745608"/>
                  <a:gd name="connsiteX19" fmla="*/ 2558863 w 5015709"/>
                  <a:gd name="connsiteY19" fmla="*/ 1577718 h 4745608"/>
                  <a:gd name="connsiteX20" fmla="*/ 2878903 w 5015709"/>
                  <a:gd name="connsiteY20" fmla="*/ 1657728 h 4745608"/>
                  <a:gd name="connsiteX21" fmla="*/ 3187513 w 5015709"/>
                  <a:gd name="connsiteY21" fmla="*/ 1657728 h 4745608"/>
                  <a:gd name="connsiteX22" fmla="*/ 3370393 w 5015709"/>
                  <a:gd name="connsiteY22" fmla="*/ 1566288 h 4745608"/>
                  <a:gd name="connsiteX23" fmla="*/ 3488066 w 5015709"/>
                  <a:gd name="connsiteY23" fmla="*/ 1246753 h 4745608"/>
                  <a:gd name="connsiteX24" fmla="*/ 3495138 w 5015709"/>
                  <a:gd name="connsiteY24" fmla="*/ 1115548 h 4745608"/>
                  <a:gd name="connsiteX25" fmla="*/ 3493650 w 5015709"/>
                  <a:gd name="connsiteY25" fmla="*/ 1063976 h 4745608"/>
                  <a:gd name="connsiteX26" fmla="*/ 3450403 w 5015709"/>
                  <a:gd name="connsiteY26" fmla="*/ 777618 h 4745608"/>
                  <a:gd name="connsiteX27" fmla="*/ 3119893 w 5015709"/>
                  <a:gd name="connsiteY27" fmla="*/ 321571 h 4745608"/>
                  <a:gd name="connsiteX28" fmla="*/ 3497351 w 5015709"/>
                  <a:gd name="connsiteY28" fmla="*/ 674883 h 4745608"/>
                  <a:gd name="connsiteX29" fmla="*/ 3759013 w 5015709"/>
                  <a:gd name="connsiteY29" fmla="*/ 571878 h 4745608"/>
                  <a:gd name="connsiteX30" fmla="*/ 3999043 w 5015709"/>
                  <a:gd name="connsiteY30" fmla="*/ 91818 h 4745608"/>
                  <a:gd name="connsiteX31" fmla="*/ 4033333 w 5015709"/>
                  <a:gd name="connsiteY31" fmla="*/ 11808 h 4745608"/>
                  <a:gd name="connsiteX32" fmla="*/ 3984569 w 5015709"/>
                  <a:gd name="connsiteY32" fmla="*/ 247366 h 4745608"/>
                  <a:gd name="connsiteX33" fmla="*/ 3812791 w 5015709"/>
                  <a:gd name="connsiteY33" fmla="*/ 647417 h 4745608"/>
                  <a:gd name="connsiteX34" fmla="*/ 3592906 w 5015709"/>
                  <a:gd name="connsiteY34" fmla="*/ 811408 h 4745608"/>
                  <a:gd name="connsiteX35" fmla="*/ 3604425 w 5015709"/>
                  <a:gd name="connsiteY35" fmla="*/ 999253 h 4745608"/>
                  <a:gd name="connsiteX36" fmla="*/ 3872985 w 5015709"/>
                  <a:gd name="connsiteY36" fmla="*/ 881976 h 4745608"/>
                  <a:gd name="connsiteX37" fmla="*/ 4200754 w 5015709"/>
                  <a:gd name="connsiteY37" fmla="*/ 774136 h 4745608"/>
                  <a:gd name="connsiteX38" fmla="*/ 4064251 w 5015709"/>
                  <a:gd name="connsiteY38" fmla="*/ 847195 h 4745608"/>
                  <a:gd name="connsiteX39" fmla="*/ 3818880 w 5015709"/>
                  <a:gd name="connsiteY39" fmla="*/ 991305 h 4745608"/>
                  <a:gd name="connsiteX40" fmla="*/ 3658531 w 5015709"/>
                  <a:gd name="connsiteY40" fmla="*/ 1093178 h 4745608"/>
                  <a:gd name="connsiteX41" fmla="*/ 3622838 w 5015709"/>
                  <a:gd name="connsiteY41" fmla="*/ 1221401 h 4745608"/>
                  <a:gd name="connsiteX42" fmla="*/ 3577446 w 5015709"/>
                  <a:gd name="connsiteY42" fmla="*/ 1500691 h 4745608"/>
                  <a:gd name="connsiteX43" fmla="*/ 3461833 w 5015709"/>
                  <a:gd name="connsiteY43" fmla="*/ 1726308 h 4745608"/>
                  <a:gd name="connsiteX44" fmla="*/ 3278953 w 5015709"/>
                  <a:gd name="connsiteY44" fmla="*/ 2034918 h 4745608"/>
                  <a:gd name="connsiteX45" fmla="*/ 3288742 w 5015709"/>
                  <a:gd name="connsiteY45" fmla="*/ 2273460 h 4745608"/>
                  <a:gd name="connsiteX46" fmla="*/ 3434288 w 5015709"/>
                  <a:gd name="connsiteY46" fmla="*/ 2417577 h 4745608"/>
                  <a:gd name="connsiteX47" fmla="*/ 3781217 w 5015709"/>
                  <a:gd name="connsiteY47" fmla="*/ 2618845 h 4745608"/>
                  <a:gd name="connsiteX48" fmla="*/ 4079053 w 5015709"/>
                  <a:gd name="connsiteY48" fmla="*/ 2777868 h 4745608"/>
                  <a:gd name="connsiteX49" fmla="*/ 5011598 w 5015709"/>
                  <a:gd name="connsiteY49" fmla="*/ 3189329 h 4745608"/>
                  <a:gd name="connsiteX50" fmla="*/ 4955377 w 5015709"/>
                  <a:gd name="connsiteY50" fmla="*/ 3340389 h 4745608"/>
                  <a:gd name="connsiteX51" fmla="*/ 4070190 w 5015709"/>
                  <a:gd name="connsiteY51" fmla="*/ 3021367 h 4745608"/>
                  <a:gd name="connsiteX52" fmla="*/ 3460193 w 5015709"/>
                  <a:gd name="connsiteY52" fmla="*/ 2852901 h 4745608"/>
                  <a:gd name="connsiteX53" fmla="*/ 3217865 w 5015709"/>
                  <a:gd name="connsiteY53" fmla="*/ 2829045 h 4745608"/>
                  <a:gd name="connsiteX54" fmla="*/ 3025524 w 5015709"/>
                  <a:gd name="connsiteY54" fmla="*/ 2858861 h 4745608"/>
                  <a:gd name="connsiteX55" fmla="*/ 2832855 w 5015709"/>
                  <a:gd name="connsiteY55" fmla="*/ 2930924 h 4745608"/>
                  <a:gd name="connsiteX56" fmla="*/ 2820111 w 5015709"/>
                  <a:gd name="connsiteY56" fmla="*/ 3026344 h 4745608"/>
                  <a:gd name="connsiteX57" fmla="*/ 2959241 w 5015709"/>
                  <a:gd name="connsiteY57" fmla="*/ 3167976 h 4745608"/>
                  <a:gd name="connsiteX58" fmla="*/ 3176083 w 5015709"/>
                  <a:gd name="connsiteY58" fmla="*/ 3269358 h 4745608"/>
                  <a:gd name="connsiteX59" fmla="*/ 3388239 w 5015709"/>
                  <a:gd name="connsiteY59" fmla="*/ 3442290 h 4745608"/>
                  <a:gd name="connsiteX60" fmla="*/ 3212014 w 5015709"/>
                  <a:gd name="connsiteY60" fmla="*/ 3336948 h 4745608"/>
                  <a:gd name="connsiteX61" fmla="*/ 3004633 w 5015709"/>
                  <a:gd name="connsiteY61" fmla="*/ 3276814 h 4745608"/>
                  <a:gd name="connsiteX62" fmla="*/ 2771676 w 5015709"/>
                  <a:gd name="connsiteY62" fmla="*/ 3166987 h 4745608"/>
                  <a:gd name="connsiteX63" fmla="*/ 2638873 w 5015709"/>
                  <a:gd name="connsiteY63" fmla="*/ 3097908 h 4745608"/>
                  <a:gd name="connsiteX64" fmla="*/ 2570293 w 5015709"/>
                  <a:gd name="connsiteY64" fmla="*/ 3109338 h 4745608"/>
                  <a:gd name="connsiteX65" fmla="*/ 2525557 w 5015709"/>
                  <a:gd name="connsiteY65" fmla="*/ 3326508 h 4745608"/>
                  <a:gd name="connsiteX66" fmla="*/ 2584349 w 5015709"/>
                  <a:gd name="connsiteY66" fmla="*/ 3577470 h 4745608"/>
                  <a:gd name="connsiteX67" fmla="*/ 2663703 w 5015709"/>
                  <a:gd name="connsiteY67" fmla="*/ 3996904 h 4745608"/>
                  <a:gd name="connsiteX68" fmla="*/ 2633113 w 5015709"/>
                  <a:gd name="connsiteY68" fmla="*/ 4192703 h 4745608"/>
                  <a:gd name="connsiteX69" fmla="*/ 2539703 w 5015709"/>
                  <a:gd name="connsiteY69" fmla="*/ 4455574 h 4745608"/>
                  <a:gd name="connsiteX70" fmla="*/ 2595212 w 5015709"/>
                  <a:gd name="connsiteY70" fmla="*/ 3945217 h 4745608"/>
                  <a:gd name="connsiteX71" fmla="*/ 2481240 w 5015709"/>
                  <a:gd name="connsiteY71" fmla="*/ 3566538 h 4745608"/>
                  <a:gd name="connsiteX72" fmla="*/ 2307403 w 5015709"/>
                  <a:gd name="connsiteY72" fmla="*/ 3166488 h 4745608"/>
                  <a:gd name="connsiteX73" fmla="*/ 2261683 w 5015709"/>
                  <a:gd name="connsiteY73" fmla="*/ 3063618 h 4745608"/>
                  <a:gd name="connsiteX74" fmla="*/ 2078803 w 5015709"/>
                  <a:gd name="connsiteY74" fmla="*/ 2949318 h 4745608"/>
                  <a:gd name="connsiteX75" fmla="*/ 1824299 w 5015709"/>
                  <a:gd name="connsiteY75" fmla="*/ 3002494 h 4745608"/>
                  <a:gd name="connsiteX76" fmla="*/ 1412162 w 5015709"/>
                  <a:gd name="connsiteY76" fmla="*/ 3235573 h 4745608"/>
                  <a:gd name="connsiteX77" fmla="*/ 1381573 w 5015709"/>
                  <a:gd name="connsiteY77" fmla="*/ 3680838 h 4745608"/>
                  <a:gd name="connsiteX78" fmla="*/ 1340867 w 5015709"/>
                  <a:gd name="connsiteY78" fmla="*/ 3980504 h 4745608"/>
                  <a:gd name="connsiteX79" fmla="*/ 1197619 w 5015709"/>
                  <a:gd name="connsiteY79" fmla="*/ 4738831 h 4745608"/>
                  <a:gd name="connsiteX80" fmla="*/ 1220896 w 5015709"/>
                  <a:gd name="connsiteY80" fmla="*/ 4338309 h 4745608"/>
                  <a:gd name="connsiteX81" fmla="*/ 1242772 w 5015709"/>
                  <a:gd name="connsiteY81" fmla="*/ 4080888 h 4745608"/>
                  <a:gd name="connsiteX82" fmla="*/ 1198693 w 5015709"/>
                  <a:gd name="connsiteY82" fmla="*/ 3909438 h 4745608"/>
                  <a:gd name="connsiteX83" fmla="*/ 970093 w 5015709"/>
                  <a:gd name="connsiteY83" fmla="*/ 3989448 h 4745608"/>
                  <a:gd name="connsiteX84" fmla="*/ 766328 w 5015709"/>
                  <a:gd name="connsiteY84" fmla="*/ 4131990 h 4745608"/>
                  <a:gd name="connsiteX85" fmla="*/ 555808 w 5015709"/>
                  <a:gd name="connsiteY85" fmla="*/ 4355688 h 4745608"/>
                  <a:gd name="connsiteX86" fmla="*/ 785900 w 5015709"/>
                  <a:gd name="connsiteY86" fmla="*/ 4017771 h 4745608"/>
                  <a:gd name="connsiteX87" fmla="*/ 1130113 w 5015709"/>
                  <a:gd name="connsiteY87" fmla="*/ 3817500 h 4745608"/>
                  <a:gd name="connsiteX88" fmla="*/ 1278703 w 5015709"/>
                  <a:gd name="connsiteY88" fmla="*/ 3726558 h 4745608"/>
                  <a:gd name="connsiteX89" fmla="*/ 1269661 w 5015709"/>
                  <a:gd name="connsiteY89" fmla="*/ 3390117 h 4745608"/>
                  <a:gd name="connsiteX90" fmla="*/ 1309620 w 5015709"/>
                  <a:gd name="connsiteY90" fmla="*/ 3169963 h 4745608"/>
                  <a:gd name="connsiteX91" fmla="*/ 1393003 w 5015709"/>
                  <a:gd name="connsiteY91" fmla="*/ 3052188 h 4745608"/>
                  <a:gd name="connsiteX92" fmla="*/ 1080693 w 5015709"/>
                  <a:gd name="connsiteY92" fmla="*/ 2984604 h 4745608"/>
                  <a:gd name="connsiteX93" fmla="*/ 663453 w 5015709"/>
                  <a:gd name="connsiteY93" fmla="*/ 3023360 h 4745608"/>
                  <a:gd name="connsiteX94" fmla="*/ 235111 w 5015709"/>
                  <a:gd name="connsiteY94" fmla="*/ 3217172 h 4745608"/>
                  <a:gd name="connsiteX95" fmla="*/ 421453 w 5015709"/>
                  <a:gd name="connsiteY95" fmla="*/ 3029328 h 4745608"/>
                  <a:gd name="connsiteX96" fmla="*/ 627193 w 5015709"/>
                  <a:gd name="connsiteY96" fmla="*/ 2926458 h 4745608"/>
                  <a:gd name="connsiteX97" fmla="*/ 854480 w 5015709"/>
                  <a:gd name="connsiteY97" fmla="*/ 2889178 h 4745608"/>
                  <a:gd name="connsiteX98" fmla="*/ 1149272 w 5015709"/>
                  <a:gd name="connsiteY98" fmla="*/ 2889676 h 4745608"/>
                  <a:gd name="connsiteX99" fmla="*/ 1531894 w 5015709"/>
                  <a:gd name="connsiteY99" fmla="*/ 2917507 h 4745608"/>
                  <a:gd name="connsiteX100" fmla="*/ 1860559 w 5015709"/>
                  <a:gd name="connsiteY100" fmla="*/ 2766431 h 4745608"/>
                  <a:gd name="connsiteX101" fmla="*/ 1701613 w 5015709"/>
                  <a:gd name="connsiteY101" fmla="*/ 2263518 h 4745608"/>
                  <a:gd name="connsiteX102" fmla="*/ 1690183 w 5015709"/>
                  <a:gd name="connsiteY102" fmla="*/ 1966338 h 4745608"/>
                  <a:gd name="connsiteX103" fmla="*/ 1381991 w 5015709"/>
                  <a:gd name="connsiteY103" fmla="*/ 1841604 h 4745608"/>
                  <a:gd name="connsiteX104" fmla="*/ 1095823 w 5015709"/>
                  <a:gd name="connsiteY104" fmla="*/ 1714878 h 4745608"/>
                  <a:gd name="connsiteX105" fmla="*/ 746507 w 5015709"/>
                  <a:gd name="connsiteY105" fmla="*/ 1626415 h 4745608"/>
                  <a:gd name="connsiteX106" fmla="*/ 352873 w 5015709"/>
                  <a:gd name="connsiteY106" fmla="*/ 1726308 h 4745608"/>
                  <a:gd name="connsiteX107" fmla="*/ 113171 w 5015709"/>
                  <a:gd name="connsiteY107" fmla="*/ 1763582 h 4745608"/>
                  <a:gd name="connsiteX108" fmla="*/ 9973 w 5015709"/>
                  <a:gd name="connsiteY108" fmla="*/ 1737738 h 4745608"/>
                  <a:gd name="connsiteX109" fmla="*/ 348516 w 5015709"/>
                  <a:gd name="connsiteY109" fmla="*/ 1643812 h 4745608"/>
                  <a:gd name="connsiteX110" fmla="*/ 653097 w 5015709"/>
                  <a:gd name="connsiteY110" fmla="*/ 1543920 h 4745608"/>
                  <a:gd name="connsiteX111" fmla="*/ 1072963 w 5015709"/>
                  <a:gd name="connsiteY111" fmla="*/ 1612008 h 4745608"/>
                  <a:gd name="connsiteX112" fmla="*/ 1244413 w 5015709"/>
                  <a:gd name="connsiteY112" fmla="*/ 1657728 h 4745608"/>
                  <a:gd name="connsiteX113" fmla="*/ 1205766 w 5015709"/>
                  <a:gd name="connsiteY113" fmla="*/ 1451988 h 4745608"/>
                  <a:gd name="connsiteX114" fmla="*/ 1046313 w 5015709"/>
                  <a:gd name="connsiteY114" fmla="*/ 815409 h 4745608"/>
                  <a:gd name="connsiteX115" fmla="*/ 1221553 w 5015709"/>
                  <a:gd name="connsiteY115" fmla="*/ 1211958 h 4745608"/>
                  <a:gd name="connsiteX0" fmla="*/ 1221553 w 5063469"/>
                  <a:gd name="connsiteY0" fmla="*/ 1211958 h 4745608"/>
                  <a:gd name="connsiteX1" fmla="*/ 1343911 w 5063469"/>
                  <a:gd name="connsiteY1" fmla="*/ 1559828 h 4745608"/>
                  <a:gd name="connsiteX2" fmla="*/ 1553023 w 5063469"/>
                  <a:gd name="connsiteY2" fmla="*/ 1657728 h 4745608"/>
                  <a:gd name="connsiteX3" fmla="*/ 1907353 w 5063469"/>
                  <a:gd name="connsiteY3" fmla="*/ 1680588 h 4745608"/>
                  <a:gd name="connsiteX4" fmla="*/ 2021653 w 5063469"/>
                  <a:gd name="connsiteY4" fmla="*/ 1543428 h 4745608"/>
                  <a:gd name="connsiteX5" fmla="*/ 2124523 w 5063469"/>
                  <a:gd name="connsiteY5" fmla="*/ 1291968 h 4745608"/>
                  <a:gd name="connsiteX6" fmla="*/ 2124523 w 5063469"/>
                  <a:gd name="connsiteY6" fmla="*/ 1120518 h 4745608"/>
                  <a:gd name="connsiteX7" fmla="*/ 2068029 w 5063469"/>
                  <a:gd name="connsiteY7" fmla="*/ 825325 h 4745608"/>
                  <a:gd name="connsiteX8" fmla="*/ 2078803 w 5063469"/>
                  <a:gd name="connsiteY8" fmla="*/ 777618 h 4745608"/>
                  <a:gd name="connsiteX9" fmla="*/ 2170243 w 5063469"/>
                  <a:gd name="connsiteY9" fmla="*/ 1086228 h 4745608"/>
                  <a:gd name="connsiteX10" fmla="*/ 2215963 w 5063469"/>
                  <a:gd name="connsiteY10" fmla="*/ 1269108 h 4745608"/>
                  <a:gd name="connsiteX11" fmla="*/ 2284543 w 5063469"/>
                  <a:gd name="connsiteY11" fmla="*/ 1303398 h 4745608"/>
                  <a:gd name="connsiteX12" fmla="*/ 2330263 w 5063469"/>
                  <a:gd name="connsiteY12" fmla="*/ 1166238 h 4745608"/>
                  <a:gd name="connsiteX13" fmla="*/ 2467423 w 5063469"/>
                  <a:gd name="connsiteY13" fmla="*/ 880488 h 4745608"/>
                  <a:gd name="connsiteX14" fmla="*/ 2558863 w 5063469"/>
                  <a:gd name="connsiteY14" fmla="*/ 640458 h 4745608"/>
                  <a:gd name="connsiteX15" fmla="*/ 2616013 w 5063469"/>
                  <a:gd name="connsiteY15" fmla="*/ 537588 h 4745608"/>
                  <a:gd name="connsiteX16" fmla="*/ 2558863 w 5063469"/>
                  <a:gd name="connsiteY16" fmla="*/ 789048 h 4745608"/>
                  <a:gd name="connsiteX17" fmla="*/ 2444563 w 5063469"/>
                  <a:gd name="connsiteY17" fmla="*/ 1097658 h 4745608"/>
                  <a:gd name="connsiteX18" fmla="*/ 2375983 w 5063469"/>
                  <a:gd name="connsiteY18" fmla="*/ 1406268 h 4745608"/>
                  <a:gd name="connsiteX19" fmla="*/ 2558863 w 5063469"/>
                  <a:gd name="connsiteY19" fmla="*/ 1577718 h 4745608"/>
                  <a:gd name="connsiteX20" fmla="*/ 2878903 w 5063469"/>
                  <a:gd name="connsiteY20" fmla="*/ 1657728 h 4745608"/>
                  <a:gd name="connsiteX21" fmla="*/ 3187513 w 5063469"/>
                  <a:gd name="connsiteY21" fmla="*/ 1657728 h 4745608"/>
                  <a:gd name="connsiteX22" fmla="*/ 3370393 w 5063469"/>
                  <a:gd name="connsiteY22" fmla="*/ 1566288 h 4745608"/>
                  <a:gd name="connsiteX23" fmla="*/ 3488066 w 5063469"/>
                  <a:gd name="connsiteY23" fmla="*/ 1246753 h 4745608"/>
                  <a:gd name="connsiteX24" fmla="*/ 3495138 w 5063469"/>
                  <a:gd name="connsiteY24" fmla="*/ 1115548 h 4745608"/>
                  <a:gd name="connsiteX25" fmla="*/ 3493650 w 5063469"/>
                  <a:gd name="connsiteY25" fmla="*/ 1063976 h 4745608"/>
                  <a:gd name="connsiteX26" fmla="*/ 3450403 w 5063469"/>
                  <a:gd name="connsiteY26" fmla="*/ 777618 h 4745608"/>
                  <a:gd name="connsiteX27" fmla="*/ 3119893 w 5063469"/>
                  <a:gd name="connsiteY27" fmla="*/ 321571 h 4745608"/>
                  <a:gd name="connsiteX28" fmla="*/ 3497351 w 5063469"/>
                  <a:gd name="connsiteY28" fmla="*/ 674883 h 4745608"/>
                  <a:gd name="connsiteX29" fmla="*/ 3759013 w 5063469"/>
                  <a:gd name="connsiteY29" fmla="*/ 571878 h 4745608"/>
                  <a:gd name="connsiteX30" fmla="*/ 3999043 w 5063469"/>
                  <a:gd name="connsiteY30" fmla="*/ 91818 h 4745608"/>
                  <a:gd name="connsiteX31" fmla="*/ 4033333 w 5063469"/>
                  <a:gd name="connsiteY31" fmla="*/ 11808 h 4745608"/>
                  <a:gd name="connsiteX32" fmla="*/ 3984569 w 5063469"/>
                  <a:gd name="connsiteY32" fmla="*/ 247366 h 4745608"/>
                  <a:gd name="connsiteX33" fmla="*/ 3812791 w 5063469"/>
                  <a:gd name="connsiteY33" fmla="*/ 647417 h 4745608"/>
                  <a:gd name="connsiteX34" fmla="*/ 3592906 w 5063469"/>
                  <a:gd name="connsiteY34" fmla="*/ 811408 h 4745608"/>
                  <a:gd name="connsiteX35" fmla="*/ 3604425 w 5063469"/>
                  <a:gd name="connsiteY35" fmla="*/ 999253 h 4745608"/>
                  <a:gd name="connsiteX36" fmla="*/ 3872985 w 5063469"/>
                  <a:gd name="connsiteY36" fmla="*/ 881976 h 4745608"/>
                  <a:gd name="connsiteX37" fmla="*/ 4200754 w 5063469"/>
                  <a:gd name="connsiteY37" fmla="*/ 774136 h 4745608"/>
                  <a:gd name="connsiteX38" fmla="*/ 4064251 w 5063469"/>
                  <a:gd name="connsiteY38" fmla="*/ 847195 h 4745608"/>
                  <a:gd name="connsiteX39" fmla="*/ 3818880 w 5063469"/>
                  <a:gd name="connsiteY39" fmla="*/ 991305 h 4745608"/>
                  <a:gd name="connsiteX40" fmla="*/ 3658531 w 5063469"/>
                  <a:gd name="connsiteY40" fmla="*/ 1093178 h 4745608"/>
                  <a:gd name="connsiteX41" fmla="*/ 3622838 w 5063469"/>
                  <a:gd name="connsiteY41" fmla="*/ 1221401 h 4745608"/>
                  <a:gd name="connsiteX42" fmla="*/ 3577446 w 5063469"/>
                  <a:gd name="connsiteY42" fmla="*/ 1500691 h 4745608"/>
                  <a:gd name="connsiteX43" fmla="*/ 3461833 w 5063469"/>
                  <a:gd name="connsiteY43" fmla="*/ 1726308 h 4745608"/>
                  <a:gd name="connsiteX44" fmla="*/ 3278953 w 5063469"/>
                  <a:gd name="connsiteY44" fmla="*/ 2034918 h 4745608"/>
                  <a:gd name="connsiteX45" fmla="*/ 3288742 w 5063469"/>
                  <a:gd name="connsiteY45" fmla="*/ 2273460 h 4745608"/>
                  <a:gd name="connsiteX46" fmla="*/ 3434288 w 5063469"/>
                  <a:gd name="connsiteY46" fmla="*/ 2417577 h 4745608"/>
                  <a:gd name="connsiteX47" fmla="*/ 3781217 w 5063469"/>
                  <a:gd name="connsiteY47" fmla="*/ 2618845 h 4745608"/>
                  <a:gd name="connsiteX48" fmla="*/ 4079053 w 5063469"/>
                  <a:gd name="connsiteY48" fmla="*/ 2777868 h 4745608"/>
                  <a:gd name="connsiteX49" fmla="*/ 5011598 w 5063469"/>
                  <a:gd name="connsiteY49" fmla="*/ 3189329 h 4745608"/>
                  <a:gd name="connsiteX50" fmla="*/ 4940575 w 5063469"/>
                  <a:gd name="connsiteY50" fmla="*/ 3376168 h 4745608"/>
                  <a:gd name="connsiteX51" fmla="*/ 4070190 w 5063469"/>
                  <a:gd name="connsiteY51" fmla="*/ 3021367 h 4745608"/>
                  <a:gd name="connsiteX52" fmla="*/ 3460193 w 5063469"/>
                  <a:gd name="connsiteY52" fmla="*/ 2852901 h 4745608"/>
                  <a:gd name="connsiteX53" fmla="*/ 3217865 w 5063469"/>
                  <a:gd name="connsiteY53" fmla="*/ 2829045 h 4745608"/>
                  <a:gd name="connsiteX54" fmla="*/ 3025524 w 5063469"/>
                  <a:gd name="connsiteY54" fmla="*/ 2858861 h 4745608"/>
                  <a:gd name="connsiteX55" fmla="*/ 2832855 w 5063469"/>
                  <a:gd name="connsiteY55" fmla="*/ 2930924 h 4745608"/>
                  <a:gd name="connsiteX56" fmla="*/ 2820111 w 5063469"/>
                  <a:gd name="connsiteY56" fmla="*/ 3026344 h 4745608"/>
                  <a:gd name="connsiteX57" fmla="*/ 2959241 w 5063469"/>
                  <a:gd name="connsiteY57" fmla="*/ 3167976 h 4745608"/>
                  <a:gd name="connsiteX58" fmla="*/ 3176083 w 5063469"/>
                  <a:gd name="connsiteY58" fmla="*/ 3269358 h 4745608"/>
                  <a:gd name="connsiteX59" fmla="*/ 3388239 w 5063469"/>
                  <a:gd name="connsiteY59" fmla="*/ 3442290 h 4745608"/>
                  <a:gd name="connsiteX60" fmla="*/ 3212014 w 5063469"/>
                  <a:gd name="connsiteY60" fmla="*/ 3336948 h 4745608"/>
                  <a:gd name="connsiteX61" fmla="*/ 3004633 w 5063469"/>
                  <a:gd name="connsiteY61" fmla="*/ 3276814 h 4745608"/>
                  <a:gd name="connsiteX62" fmla="*/ 2771676 w 5063469"/>
                  <a:gd name="connsiteY62" fmla="*/ 3166987 h 4745608"/>
                  <a:gd name="connsiteX63" fmla="*/ 2638873 w 5063469"/>
                  <a:gd name="connsiteY63" fmla="*/ 3097908 h 4745608"/>
                  <a:gd name="connsiteX64" fmla="*/ 2570293 w 5063469"/>
                  <a:gd name="connsiteY64" fmla="*/ 3109338 h 4745608"/>
                  <a:gd name="connsiteX65" fmla="*/ 2525557 w 5063469"/>
                  <a:gd name="connsiteY65" fmla="*/ 3326508 h 4745608"/>
                  <a:gd name="connsiteX66" fmla="*/ 2584349 w 5063469"/>
                  <a:gd name="connsiteY66" fmla="*/ 3577470 h 4745608"/>
                  <a:gd name="connsiteX67" fmla="*/ 2663703 w 5063469"/>
                  <a:gd name="connsiteY67" fmla="*/ 3996904 h 4745608"/>
                  <a:gd name="connsiteX68" fmla="*/ 2633113 w 5063469"/>
                  <a:gd name="connsiteY68" fmla="*/ 4192703 h 4745608"/>
                  <a:gd name="connsiteX69" fmla="*/ 2539703 w 5063469"/>
                  <a:gd name="connsiteY69" fmla="*/ 4455574 h 4745608"/>
                  <a:gd name="connsiteX70" fmla="*/ 2595212 w 5063469"/>
                  <a:gd name="connsiteY70" fmla="*/ 3945217 h 4745608"/>
                  <a:gd name="connsiteX71" fmla="*/ 2481240 w 5063469"/>
                  <a:gd name="connsiteY71" fmla="*/ 3566538 h 4745608"/>
                  <a:gd name="connsiteX72" fmla="*/ 2307403 w 5063469"/>
                  <a:gd name="connsiteY72" fmla="*/ 3166488 h 4745608"/>
                  <a:gd name="connsiteX73" fmla="*/ 2261683 w 5063469"/>
                  <a:gd name="connsiteY73" fmla="*/ 3063618 h 4745608"/>
                  <a:gd name="connsiteX74" fmla="*/ 2078803 w 5063469"/>
                  <a:gd name="connsiteY74" fmla="*/ 2949318 h 4745608"/>
                  <a:gd name="connsiteX75" fmla="*/ 1824299 w 5063469"/>
                  <a:gd name="connsiteY75" fmla="*/ 3002494 h 4745608"/>
                  <a:gd name="connsiteX76" fmla="*/ 1412162 w 5063469"/>
                  <a:gd name="connsiteY76" fmla="*/ 3235573 h 4745608"/>
                  <a:gd name="connsiteX77" fmla="*/ 1381573 w 5063469"/>
                  <a:gd name="connsiteY77" fmla="*/ 3680838 h 4745608"/>
                  <a:gd name="connsiteX78" fmla="*/ 1340867 w 5063469"/>
                  <a:gd name="connsiteY78" fmla="*/ 3980504 h 4745608"/>
                  <a:gd name="connsiteX79" fmla="*/ 1197619 w 5063469"/>
                  <a:gd name="connsiteY79" fmla="*/ 4738831 h 4745608"/>
                  <a:gd name="connsiteX80" fmla="*/ 1220896 w 5063469"/>
                  <a:gd name="connsiteY80" fmla="*/ 4338309 h 4745608"/>
                  <a:gd name="connsiteX81" fmla="*/ 1242772 w 5063469"/>
                  <a:gd name="connsiteY81" fmla="*/ 4080888 h 4745608"/>
                  <a:gd name="connsiteX82" fmla="*/ 1198693 w 5063469"/>
                  <a:gd name="connsiteY82" fmla="*/ 3909438 h 4745608"/>
                  <a:gd name="connsiteX83" fmla="*/ 970093 w 5063469"/>
                  <a:gd name="connsiteY83" fmla="*/ 3989448 h 4745608"/>
                  <a:gd name="connsiteX84" fmla="*/ 766328 w 5063469"/>
                  <a:gd name="connsiteY84" fmla="*/ 4131990 h 4745608"/>
                  <a:gd name="connsiteX85" fmla="*/ 555808 w 5063469"/>
                  <a:gd name="connsiteY85" fmla="*/ 4355688 h 4745608"/>
                  <a:gd name="connsiteX86" fmla="*/ 785900 w 5063469"/>
                  <a:gd name="connsiteY86" fmla="*/ 4017771 h 4745608"/>
                  <a:gd name="connsiteX87" fmla="*/ 1130113 w 5063469"/>
                  <a:gd name="connsiteY87" fmla="*/ 3817500 h 4745608"/>
                  <a:gd name="connsiteX88" fmla="*/ 1278703 w 5063469"/>
                  <a:gd name="connsiteY88" fmla="*/ 3726558 h 4745608"/>
                  <a:gd name="connsiteX89" fmla="*/ 1269661 w 5063469"/>
                  <a:gd name="connsiteY89" fmla="*/ 3390117 h 4745608"/>
                  <a:gd name="connsiteX90" fmla="*/ 1309620 w 5063469"/>
                  <a:gd name="connsiteY90" fmla="*/ 3169963 h 4745608"/>
                  <a:gd name="connsiteX91" fmla="*/ 1393003 w 5063469"/>
                  <a:gd name="connsiteY91" fmla="*/ 3052188 h 4745608"/>
                  <a:gd name="connsiteX92" fmla="*/ 1080693 w 5063469"/>
                  <a:gd name="connsiteY92" fmla="*/ 2984604 h 4745608"/>
                  <a:gd name="connsiteX93" fmla="*/ 663453 w 5063469"/>
                  <a:gd name="connsiteY93" fmla="*/ 3023360 h 4745608"/>
                  <a:gd name="connsiteX94" fmla="*/ 235111 w 5063469"/>
                  <a:gd name="connsiteY94" fmla="*/ 3217172 h 4745608"/>
                  <a:gd name="connsiteX95" fmla="*/ 421453 w 5063469"/>
                  <a:gd name="connsiteY95" fmla="*/ 3029328 h 4745608"/>
                  <a:gd name="connsiteX96" fmla="*/ 627193 w 5063469"/>
                  <a:gd name="connsiteY96" fmla="*/ 2926458 h 4745608"/>
                  <a:gd name="connsiteX97" fmla="*/ 854480 w 5063469"/>
                  <a:gd name="connsiteY97" fmla="*/ 2889178 h 4745608"/>
                  <a:gd name="connsiteX98" fmla="*/ 1149272 w 5063469"/>
                  <a:gd name="connsiteY98" fmla="*/ 2889676 h 4745608"/>
                  <a:gd name="connsiteX99" fmla="*/ 1531894 w 5063469"/>
                  <a:gd name="connsiteY99" fmla="*/ 2917507 h 4745608"/>
                  <a:gd name="connsiteX100" fmla="*/ 1860559 w 5063469"/>
                  <a:gd name="connsiteY100" fmla="*/ 2766431 h 4745608"/>
                  <a:gd name="connsiteX101" fmla="*/ 1701613 w 5063469"/>
                  <a:gd name="connsiteY101" fmla="*/ 2263518 h 4745608"/>
                  <a:gd name="connsiteX102" fmla="*/ 1690183 w 5063469"/>
                  <a:gd name="connsiteY102" fmla="*/ 1966338 h 4745608"/>
                  <a:gd name="connsiteX103" fmla="*/ 1381991 w 5063469"/>
                  <a:gd name="connsiteY103" fmla="*/ 1841604 h 4745608"/>
                  <a:gd name="connsiteX104" fmla="*/ 1095823 w 5063469"/>
                  <a:gd name="connsiteY104" fmla="*/ 1714878 h 4745608"/>
                  <a:gd name="connsiteX105" fmla="*/ 746507 w 5063469"/>
                  <a:gd name="connsiteY105" fmla="*/ 1626415 h 4745608"/>
                  <a:gd name="connsiteX106" fmla="*/ 352873 w 5063469"/>
                  <a:gd name="connsiteY106" fmla="*/ 1726308 h 4745608"/>
                  <a:gd name="connsiteX107" fmla="*/ 113171 w 5063469"/>
                  <a:gd name="connsiteY107" fmla="*/ 1763582 h 4745608"/>
                  <a:gd name="connsiteX108" fmla="*/ 9973 w 5063469"/>
                  <a:gd name="connsiteY108" fmla="*/ 1737738 h 4745608"/>
                  <a:gd name="connsiteX109" fmla="*/ 348516 w 5063469"/>
                  <a:gd name="connsiteY109" fmla="*/ 1643812 h 4745608"/>
                  <a:gd name="connsiteX110" fmla="*/ 653097 w 5063469"/>
                  <a:gd name="connsiteY110" fmla="*/ 1543920 h 4745608"/>
                  <a:gd name="connsiteX111" fmla="*/ 1072963 w 5063469"/>
                  <a:gd name="connsiteY111" fmla="*/ 1612008 h 4745608"/>
                  <a:gd name="connsiteX112" fmla="*/ 1244413 w 5063469"/>
                  <a:gd name="connsiteY112" fmla="*/ 1657728 h 4745608"/>
                  <a:gd name="connsiteX113" fmla="*/ 1205766 w 5063469"/>
                  <a:gd name="connsiteY113" fmla="*/ 1451988 h 4745608"/>
                  <a:gd name="connsiteX114" fmla="*/ 1046313 w 5063469"/>
                  <a:gd name="connsiteY114" fmla="*/ 815409 h 4745608"/>
                  <a:gd name="connsiteX115" fmla="*/ 1221553 w 5063469"/>
                  <a:gd name="connsiteY115" fmla="*/ 1211958 h 4745608"/>
                  <a:gd name="connsiteX0" fmla="*/ 1221553 w 5015379"/>
                  <a:gd name="connsiteY0" fmla="*/ 1211958 h 4745608"/>
                  <a:gd name="connsiteX1" fmla="*/ 1343911 w 5015379"/>
                  <a:gd name="connsiteY1" fmla="*/ 1559828 h 4745608"/>
                  <a:gd name="connsiteX2" fmla="*/ 1553023 w 5015379"/>
                  <a:gd name="connsiteY2" fmla="*/ 1657728 h 4745608"/>
                  <a:gd name="connsiteX3" fmla="*/ 1907353 w 5015379"/>
                  <a:gd name="connsiteY3" fmla="*/ 1680588 h 4745608"/>
                  <a:gd name="connsiteX4" fmla="*/ 2021653 w 5015379"/>
                  <a:gd name="connsiteY4" fmla="*/ 1543428 h 4745608"/>
                  <a:gd name="connsiteX5" fmla="*/ 2124523 w 5015379"/>
                  <a:gd name="connsiteY5" fmla="*/ 1291968 h 4745608"/>
                  <a:gd name="connsiteX6" fmla="*/ 2124523 w 5015379"/>
                  <a:gd name="connsiteY6" fmla="*/ 1120518 h 4745608"/>
                  <a:gd name="connsiteX7" fmla="*/ 2068029 w 5015379"/>
                  <a:gd name="connsiteY7" fmla="*/ 825325 h 4745608"/>
                  <a:gd name="connsiteX8" fmla="*/ 2078803 w 5015379"/>
                  <a:gd name="connsiteY8" fmla="*/ 777618 h 4745608"/>
                  <a:gd name="connsiteX9" fmla="*/ 2170243 w 5015379"/>
                  <a:gd name="connsiteY9" fmla="*/ 1086228 h 4745608"/>
                  <a:gd name="connsiteX10" fmla="*/ 2215963 w 5015379"/>
                  <a:gd name="connsiteY10" fmla="*/ 1269108 h 4745608"/>
                  <a:gd name="connsiteX11" fmla="*/ 2284543 w 5015379"/>
                  <a:gd name="connsiteY11" fmla="*/ 1303398 h 4745608"/>
                  <a:gd name="connsiteX12" fmla="*/ 2330263 w 5015379"/>
                  <a:gd name="connsiteY12" fmla="*/ 1166238 h 4745608"/>
                  <a:gd name="connsiteX13" fmla="*/ 2467423 w 5015379"/>
                  <a:gd name="connsiteY13" fmla="*/ 880488 h 4745608"/>
                  <a:gd name="connsiteX14" fmla="*/ 2558863 w 5015379"/>
                  <a:gd name="connsiteY14" fmla="*/ 640458 h 4745608"/>
                  <a:gd name="connsiteX15" fmla="*/ 2616013 w 5015379"/>
                  <a:gd name="connsiteY15" fmla="*/ 537588 h 4745608"/>
                  <a:gd name="connsiteX16" fmla="*/ 2558863 w 5015379"/>
                  <a:gd name="connsiteY16" fmla="*/ 789048 h 4745608"/>
                  <a:gd name="connsiteX17" fmla="*/ 2444563 w 5015379"/>
                  <a:gd name="connsiteY17" fmla="*/ 1097658 h 4745608"/>
                  <a:gd name="connsiteX18" fmla="*/ 2375983 w 5015379"/>
                  <a:gd name="connsiteY18" fmla="*/ 1406268 h 4745608"/>
                  <a:gd name="connsiteX19" fmla="*/ 2558863 w 5015379"/>
                  <a:gd name="connsiteY19" fmla="*/ 1577718 h 4745608"/>
                  <a:gd name="connsiteX20" fmla="*/ 2878903 w 5015379"/>
                  <a:gd name="connsiteY20" fmla="*/ 1657728 h 4745608"/>
                  <a:gd name="connsiteX21" fmla="*/ 3187513 w 5015379"/>
                  <a:gd name="connsiteY21" fmla="*/ 1657728 h 4745608"/>
                  <a:gd name="connsiteX22" fmla="*/ 3370393 w 5015379"/>
                  <a:gd name="connsiteY22" fmla="*/ 1566288 h 4745608"/>
                  <a:gd name="connsiteX23" fmla="*/ 3488066 w 5015379"/>
                  <a:gd name="connsiteY23" fmla="*/ 1246753 h 4745608"/>
                  <a:gd name="connsiteX24" fmla="*/ 3495138 w 5015379"/>
                  <a:gd name="connsiteY24" fmla="*/ 1115548 h 4745608"/>
                  <a:gd name="connsiteX25" fmla="*/ 3493650 w 5015379"/>
                  <a:gd name="connsiteY25" fmla="*/ 1063976 h 4745608"/>
                  <a:gd name="connsiteX26" fmla="*/ 3450403 w 5015379"/>
                  <a:gd name="connsiteY26" fmla="*/ 777618 h 4745608"/>
                  <a:gd name="connsiteX27" fmla="*/ 3119893 w 5015379"/>
                  <a:gd name="connsiteY27" fmla="*/ 321571 h 4745608"/>
                  <a:gd name="connsiteX28" fmla="*/ 3497351 w 5015379"/>
                  <a:gd name="connsiteY28" fmla="*/ 674883 h 4745608"/>
                  <a:gd name="connsiteX29" fmla="*/ 3759013 w 5015379"/>
                  <a:gd name="connsiteY29" fmla="*/ 571878 h 4745608"/>
                  <a:gd name="connsiteX30" fmla="*/ 3999043 w 5015379"/>
                  <a:gd name="connsiteY30" fmla="*/ 91818 h 4745608"/>
                  <a:gd name="connsiteX31" fmla="*/ 4033333 w 5015379"/>
                  <a:gd name="connsiteY31" fmla="*/ 11808 h 4745608"/>
                  <a:gd name="connsiteX32" fmla="*/ 3984569 w 5015379"/>
                  <a:gd name="connsiteY32" fmla="*/ 247366 h 4745608"/>
                  <a:gd name="connsiteX33" fmla="*/ 3812791 w 5015379"/>
                  <a:gd name="connsiteY33" fmla="*/ 647417 h 4745608"/>
                  <a:gd name="connsiteX34" fmla="*/ 3592906 w 5015379"/>
                  <a:gd name="connsiteY34" fmla="*/ 811408 h 4745608"/>
                  <a:gd name="connsiteX35" fmla="*/ 3604425 w 5015379"/>
                  <a:gd name="connsiteY35" fmla="*/ 999253 h 4745608"/>
                  <a:gd name="connsiteX36" fmla="*/ 3872985 w 5015379"/>
                  <a:gd name="connsiteY36" fmla="*/ 881976 h 4745608"/>
                  <a:gd name="connsiteX37" fmla="*/ 4200754 w 5015379"/>
                  <a:gd name="connsiteY37" fmla="*/ 774136 h 4745608"/>
                  <a:gd name="connsiteX38" fmla="*/ 4064251 w 5015379"/>
                  <a:gd name="connsiteY38" fmla="*/ 847195 h 4745608"/>
                  <a:gd name="connsiteX39" fmla="*/ 3818880 w 5015379"/>
                  <a:gd name="connsiteY39" fmla="*/ 991305 h 4745608"/>
                  <a:gd name="connsiteX40" fmla="*/ 3658531 w 5015379"/>
                  <a:gd name="connsiteY40" fmla="*/ 1093178 h 4745608"/>
                  <a:gd name="connsiteX41" fmla="*/ 3622838 w 5015379"/>
                  <a:gd name="connsiteY41" fmla="*/ 1221401 h 4745608"/>
                  <a:gd name="connsiteX42" fmla="*/ 3577446 w 5015379"/>
                  <a:gd name="connsiteY42" fmla="*/ 1500691 h 4745608"/>
                  <a:gd name="connsiteX43" fmla="*/ 3461833 w 5015379"/>
                  <a:gd name="connsiteY43" fmla="*/ 1726308 h 4745608"/>
                  <a:gd name="connsiteX44" fmla="*/ 3278953 w 5015379"/>
                  <a:gd name="connsiteY44" fmla="*/ 2034918 h 4745608"/>
                  <a:gd name="connsiteX45" fmla="*/ 3288742 w 5015379"/>
                  <a:gd name="connsiteY45" fmla="*/ 2273460 h 4745608"/>
                  <a:gd name="connsiteX46" fmla="*/ 3434288 w 5015379"/>
                  <a:gd name="connsiteY46" fmla="*/ 2417577 h 4745608"/>
                  <a:gd name="connsiteX47" fmla="*/ 3781217 w 5015379"/>
                  <a:gd name="connsiteY47" fmla="*/ 2618845 h 4745608"/>
                  <a:gd name="connsiteX48" fmla="*/ 4079053 w 5015379"/>
                  <a:gd name="connsiteY48" fmla="*/ 2777868 h 4745608"/>
                  <a:gd name="connsiteX49" fmla="*/ 5011598 w 5015379"/>
                  <a:gd name="connsiteY49" fmla="*/ 3189329 h 4745608"/>
                  <a:gd name="connsiteX50" fmla="*/ 4940575 w 5015379"/>
                  <a:gd name="connsiteY50" fmla="*/ 3376168 h 4745608"/>
                  <a:gd name="connsiteX51" fmla="*/ 4070190 w 5015379"/>
                  <a:gd name="connsiteY51" fmla="*/ 3021367 h 4745608"/>
                  <a:gd name="connsiteX52" fmla="*/ 3460193 w 5015379"/>
                  <a:gd name="connsiteY52" fmla="*/ 2852901 h 4745608"/>
                  <a:gd name="connsiteX53" fmla="*/ 3217865 w 5015379"/>
                  <a:gd name="connsiteY53" fmla="*/ 2829045 h 4745608"/>
                  <a:gd name="connsiteX54" fmla="*/ 3025524 w 5015379"/>
                  <a:gd name="connsiteY54" fmla="*/ 2858861 h 4745608"/>
                  <a:gd name="connsiteX55" fmla="*/ 2832855 w 5015379"/>
                  <a:gd name="connsiteY55" fmla="*/ 2930924 h 4745608"/>
                  <a:gd name="connsiteX56" fmla="*/ 2820111 w 5015379"/>
                  <a:gd name="connsiteY56" fmla="*/ 3026344 h 4745608"/>
                  <a:gd name="connsiteX57" fmla="*/ 2959241 w 5015379"/>
                  <a:gd name="connsiteY57" fmla="*/ 3167976 h 4745608"/>
                  <a:gd name="connsiteX58" fmla="*/ 3176083 w 5015379"/>
                  <a:gd name="connsiteY58" fmla="*/ 3269358 h 4745608"/>
                  <a:gd name="connsiteX59" fmla="*/ 3388239 w 5015379"/>
                  <a:gd name="connsiteY59" fmla="*/ 3442290 h 4745608"/>
                  <a:gd name="connsiteX60" fmla="*/ 3212014 w 5015379"/>
                  <a:gd name="connsiteY60" fmla="*/ 3336948 h 4745608"/>
                  <a:gd name="connsiteX61" fmla="*/ 3004633 w 5015379"/>
                  <a:gd name="connsiteY61" fmla="*/ 3276814 h 4745608"/>
                  <a:gd name="connsiteX62" fmla="*/ 2771676 w 5015379"/>
                  <a:gd name="connsiteY62" fmla="*/ 3166987 h 4745608"/>
                  <a:gd name="connsiteX63" fmla="*/ 2638873 w 5015379"/>
                  <a:gd name="connsiteY63" fmla="*/ 3097908 h 4745608"/>
                  <a:gd name="connsiteX64" fmla="*/ 2570293 w 5015379"/>
                  <a:gd name="connsiteY64" fmla="*/ 3109338 h 4745608"/>
                  <a:gd name="connsiteX65" fmla="*/ 2525557 w 5015379"/>
                  <a:gd name="connsiteY65" fmla="*/ 3326508 h 4745608"/>
                  <a:gd name="connsiteX66" fmla="*/ 2584349 w 5015379"/>
                  <a:gd name="connsiteY66" fmla="*/ 3577470 h 4745608"/>
                  <a:gd name="connsiteX67" fmla="*/ 2663703 w 5015379"/>
                  <a:gd name="connsiteY67" fmla="*/ 3996904 h 4745608"/>
                  <a:gd name="connsiteX68" fmla="*/ 2633113 w 5015379"/>
                  <a:gd name="connsiteY68" fmla="*/ 4192703 h 4745608"/>
                  <a:gd name="connsiteX69" fmla="*/ 2539703 w 5015379"/>
                  <a:gd name="connsiteY69" fmla="*/ 4455574 h 4745608"/>
                  <a:gd name="connsiteX70" fmla="*/ 2595212 w 5015379"/>
                  <a:gd name="connsiteY70" fmla="*/ 3945217 h 4745608"/>
                  <a:gd name="connsiteX71" fmla="*/ 2481240 w 5015379"/>
                  <a:gd name="connsiteY71" fmla="*/ 3566538 h 4745608"/>
                  <a:gd name="connsiteX72" fmla="*/ 2307403 w 5015379"/>
                  <a:gd name="connsiteY72" fmla="*/ 3166488 h 4745608"/>
                  <a:gd name="connsiteX73" fmla="*/ 2261683 w 5015379"/>
                  <a:gd name="connsiteY73" fmla="*/ 3063618 h 4745608"/>
                  <a:gd name="connsiteX74" fmla="*/ 2078803 w 5015379"/>
                  <a:gd name="connsiteY74" fmla="*/ 2949318 h 4745608"/>
                  <a:gd name="connsiteX75" fmla="*/ 1824299 w 5015379"/>
                  <a:gd name="connsiteY75" fmla="*/ 3002494 h 4745608"/>
                  <a:gd name="connsiteX76" fmla="*/ 1412162 w 5015379"/>
                  <a:gd name="connsiteY76" fmla="*/ 3235573 h 4745608"/>
                  <a:gd name="connsiteX77" fmla="*/ 1381573 w 5015379"/>
                  <a:gd name="connsiteY77" fmla="*/ 3680838 h 4745608"/>
                  <a:gd name="connsiteX78" fmla="*/ 1340867 w 5015379"/>
                  <a:gd name="connsiteY78" fmla="*/ 3980504 h 4745608"/>
                  <a:gd name="connsiteX79" fmla="*/ 1197619 w 5015379"/>
                  <a:gd name="connsiteY79" fmla="*/ 4738831 h 4745608"/>
                  <a:gd name="connsiteX80" fmla="*/ 1220896 w 5015379"/>
                  <a:gd name="connsiteY80" fmla="*/ 4338309 h 4745608"/>
                  <a:gd name="connsiteX81" fmla="*/ 1242772 w 5015379"/>
                  <a:gd name="connsiteY81" fmla="*/ 4080888 h 4745608"/>
                  <a:gd name="connsiteX82" fmla="*/ 1198693 w 5015379"/>
                  <a:gd name="connsiteY82" fmla="*/ 3909438 h 4745608"/>
                  <a:gd name="connsiteX83" fmla="*/ 970093 w 5015379"/>
                  <a:gd name="connsiteY83" fmla="*/ 3989448 h 4745608"/>
                  <a:gd name="connsiteX84" fmla="*/ 766328 w 5015379"/>
                  <a:gd name="connsiteY84" fmla="*/ 4131990 h 4745608"/>
                  <a:gd name="connsiteX85" fmla="*/ 555808 w 5015379"/>
                  <a:gd name="connsiteY85" fmla="*/ 4355688 h 4745608"/>
                  <a:gd name="connsiteX86" fmla="*/ 785900 w 5015379"/>
                  <a:gd name="connsiteY86" fmla="*/ 4017771 h 4745608"/>
                  <a:gd name="connsiteX87" fmla="*/ 1130113 w 5015379"/>
                  <a:gd name="connsiteY87" fmla="*/ 3817500 h 4745608"/>
                  <a:gd name="connsiteX88" fmla="*/ 1278703 w 5015379"/>
                  <a:gd name="connsiteY88" fmla="*/ 3726558 h 4745608"/>
                  <a:gd name="connsiteX89" fmla="*/ 1269661 w 5015379"/>
                  <a:gd name="connsiteY89" fmla="*/ 3390117 h 4745608"/>
                  <a:gd name="connsiteX90" fmla="*/ 1309620 w 5015379"/>
                  <a:gd name="connsiteY90" fmla="*/ 3169963 h 4745608"/>
                  <a:gd name="connsiteX91" fmla="*/ 1393003 w 5015379"/>
                  <a:gd name="connsiteY91" fmla="*/ 3052188 h 4745608"/>
                  <a:gd name="connsiteX92" fmla="*/ 1080693 w 5015379"/>
                  <a:gd name="connsiteY92" fmla="*/ 2984604 h 4745608"/>
                  <a:gd name="connsiteX93" fmla="*/ 663453 w 5015379"/>
                  <a:gd name="connsiteY93" fmla="*/ 3023360 h 4745608"/>
                  <a:gd name="connsiteX94" fmla="*/ 235111 w 5015379"/>
                  <a:gd name="connsiteY94" fmla="*/ 3217172 h 4745608"/>
                  <a:gd name="connsiteX95" fmla="*/ 421453 w 5015379"/>
                  <a:gd name="connsiteY95" fmla="*/ 3029328 h 4745608"/>
                  <a:gd name="connsiteX96" fmla="*/ 627193 w 5015379"/>
                  <a:gd name="connsiteY96" fmla="*/ 2926458 h 4745608"/>
                  <a:gd name="connsiteX97" fmla="*/ 854480 w 5015379"/>
                  <a:gd name="connsiteY97" fmla="*/ 2889178 h 4745608"/>
                  <a:gd name="connsiteX98" fmla="*/ 1149272 w 5015379"/>
                  <a:gd name="connsiteY98" fmla="*/ 2889676 h 4745608"/>
                  <a:gd name="connsiteX99" fmla="*/ 1531894 w 5015379"/>
                  <a:gd name="connsiteY99" fmla="*/ 2917507 h 4745608"/>
                  <a:gd name="connsiteX100" fmla="*/ 1860559 w 5015379"/>
                  <a:gd name="connsiteY100" fmla="*/ 2766431 h 4745608"/>
                  <a:gd name="connsiteX101" fmla="*/ 1701613 w 5015379"/>
                  <a:gd name="connsiteY101" fmla="*/ 2263518 h 4745608"/>
                  <a:gd name="connsiteX102" fmla="*/ 1690183 w 5015379"/>
                  <a:gd name="connsiteY102" fmla="*/ 1966338 h 4745608"/>
                  <a:gd name="connsiteX103" fmla="*/ 1381991 w 5015379"/>
                  <a:gd name="connsiteY103" fmla="*/ 1841604 h 4745608"/>
                  <a:gd name="connsiteX104" fmla="*/ 1095823 w 5015379"/>
                  <a:gd name="connsiteY104" fmla="*/ 1714878 h 4745608"/>
                  <a:gd name="connsiteX105" fmla="*/ 746507 w 5015379"/>
                  <a:gd name="connsiteY105" fmla="*/ 1626415 h 4745608"/>
                  <a:gd name="connsiteX106" fmla="*/ 352873 w 5015379"/>
                  <a:gd name="connsiteY106" fmla="*/ 1726308 h 4745608"/>
                  <a:gd name="connsiteX107" fmla="*/ 113171 w 5015379"/>
                  <a:gd name="connsiteY107" fmla="*/ 1763582 h 4745608"/>
                  <a:gd name="connsiteX108" fmla="*/ 9973 w 5015379"/>
                  <a:gd name="connsiteY108" fmla="*/ 1737738 h 4745608"/>
                  <a:gd name="connsiteX109" fmla="*/ 348516 w 5015379"/>
                  <a:gd name="connsiteY109" fmla="*/ 1643812 h 4745608"/>
                  <a:gd name="connsiteX110" fmla="*/ 653097 w 5015379"/>
                  <a:gd name="connsiteY110" fmla="*/ 1543920 h 4745608"/>
                  <a:gd name="connsiteX111" fmla="*/ 1072963 w 5015379"/>
                  <a:gd name="connsiteY111" fmla="*/ 1612008 h 4745608"/>
                  <a:gd name="connsiteX112" fmla="*/ 1244413 w 5015379"/>
                  <a:gd name="connsiteY112" fmla="*/ 1657728 h 4745608"/>
                  <a:gd name="connsiteX113" fmla="*/ 1205766 w 5015379"/>
                  <a:gd name="connsiteY113" fmla="*/ 1451988 h 4745608"/>
                  <a:gd name="connsiteX114" fmla="*/ 1046313 w 5015379"/>
                  <a:gd name="connsiteY114" fmla="*/ 815409 h 4745608"/>
                  <a:gd name="connsiteX115" fmla="*/ 1221553 w 5015379"/>
                  <a:gd name="connsiteY115" fmla="*/ 1211958 h 4745608"/>
                  <a:gd name="connsiteX0" fmla="*/ 1221553 w 5015379"/>
                  <a:gd name="connsiteY0" fmla="*/ 1211958 h 4745608"/>
                  <a:gd name="connsiteX1" fmla="*/ 1343911 w 5015379"/>
                  <a:gd name="connsiteY1" fmla="*/ 1559828 h 4745608"/>
                  <a:gd name="connsiteX2" fmla="*/ 1553023 w 5015379"/>
                  <a:gd name="connsiteY2" fmla="*/ 1657728 h 4745608"/>
                  <a:gd name="connsiteX3" fmla="*/ 1907353 w 5015379"/>
                  <a:gd name="connsiteY3" fmla="*/ 1680588 h 4745608"/>
                  <a:gd name="connsiteX4" fmla="*/ 2021653 w 5015379"/>
                  <a:gd name="connsiteY4" fmla="*/ 1543428 h 4745608"/>
                  <a:gd name="connsiteX5" fmla="*/ 2124523 w 5015379"/>
                  <a:gd name="connsiteY5" fmla="*/ 1291968 h 4745608"/>
                  <a:gd name="connsiteX6" fmla="*/ 2124523 w 5015379"/>
                  <a:gd name="connsiteY6" fmla="*/ 1120518 h 4745608"/>
                  <a:gd name="connsiteX7" fmla="*/ 2068029 w 5015379"/>
                  <a:gd name="connsiteY7" fmla="*/ 825325 h 4745608"/>
                  <a:gd name="connsiteX8" fmla="*/ 2078803 w 5015379"/>
                  <a:gd name="connsiteY8" fmla="*/ 777618 h 4745608"/>
                  <a:gd name="connsiteX9" fmla="*/ 2170243 w 5015379"/>
                  <a:gd name="connsiteY9" fmla="*/ 1086228 h 4745608"/>
                  <a:gd name="connsiteX10" fmla="*/ 2215963 w 5015379"/>
                  <a:gd name="connsiteY10" fmla="*/ 1269108 h 4745608"/>
                  <a:gd name="connsiteX11" fmla="*/ 2284543 w 5015379"/>
                  <a:gd name="connsiteY11" fmla="*/ 1303398 h 4745608"/>
                  <a:gd name="connsiteX12" fmla="*/ 2330263 w 5015379"/>
                  <a:gd name="connsiteY12" fmla="*/ 1166238 h 4745608"/>
                  <a:gd name="connsiteX13" fmla="*/ 2467423 w 5015379"/>
                  <a:gd name="connsiteY13" fmla="*/ 880488 h 4745608"/>
                  <a:gd name="connsiteX14" fmla="*/ 2558863 w 5015379"/>
                  <a:gd name="connsiteY14" fmla="*/ 640458 h 4745608"/>
                  <a:gd name="connsiteX15" fmla="*/ 2616013 w 5015379"/>
                  <a:gd name="connsiteY15" fmla="*/ 537588 h 4745608"/>
                  <a:gd name="connsiteX16" fmla="*/ 2558863 w 5015379"/>
                  <a:gd name="connsiteY16" fmla="*/ 789048 h 4745608"/>
                  <a:gd name="connsiteX17" fmla="*/ 2444563 w 5015379"/>
                  <a:gd name="connsiteY17" fmla="*/ 1097658 h 4745608"/>
                  <a:gd name="connsiteX18" fmla="*/ 2375983 w 5015379"/>
                  <a:gd name="connsiteY18" fmla="*/ 1406268 h 4745608"/>
                  <a:gd name="connsiteX19" fmla="*/ 2558863 w 5015379"/>
                  <a:gd name="connsiteY19" fmla="*/ 1577718 h 4745608"/>
                  <a:gd name="connsiteX20" fmla="*/ 2878903 w 5015379"/>
                  <a:gd name="connsiteY20" fmla="*/ 1657728 h 4745608"/>
                  <a:gd name="connsiteX21" fmla="*/ 3187513 w 5015379"/>
                  <a:gd name="connsiteY21" fmla="*/ 1657728 h 4745608"/>
                  <a:gd name="connsiteX22" fmla="*/ 3370393 w 5015379"/>
                  <a:gd name="connsiteY22" fmla="*/ 1566288 h 4745608"/>
                  <a:gd name="connsiteX23" fmla="*/ 3488066 w 5015379"/>
                  <a:gd name="connsiteY23" fmla="*/ 1246753 h 4745608"/>
                  <a:gd name="connsiteX24" fmla="*/ 3495138 w 5015379"/>
                  <a:gd name="connsiteY24" fmla="*/ 1115548 h 4745608"/>
                  <a:gd name="connsiteX25" fmla="*/ 3493650 w 5015379"/>
                  <a:gd name="connsiteY25" fmla="*/ 1063976 h 4745608"/>
                  <a:gd name="connsiteX26" fmla="*/ 3450403 w 5015379"/>
                  <a:gd name="connsiteY26" fmla="*/ 777618 h 4745608"/>
                  <a:gd name="connsiteX27" fmla="*/ 3119893 w 5015379"/>
                  <a:gd name="connsiteY27" fmla="*/ 321571 h 4745608"/>
                  <a:gd name="connsiteX28" fmla="*/ 3497351 w 5015379"/>
                  <a:gd name="connsiteY28" fmla="*/ 674883 h 4745608"/>
                  <a:gd name="connsiteX29" fmla="*/ 3759013 w 5015379"/>
                  <a:gd name="connsiteY29" fmla="*/ 571878 h 4745608"/>
                  <a:gd name="connsiteX30" fmla="*/ 3999043 w 5015379"/>
                  <a:gd name="connsiteY30" fmla="*/ 91818 h 4745608"/>
                  <a:gd name="connsiteX31" fmla="*/ 4033333 w 5015379"/>
                  <a:gd name="connsiteY31" fmla="*/ 11808 h 4745608"/>
                  <a:gd name="connsiteX32" fmla="*/ 3984569 w 5015379"/>
                  <a:gd name="connsiteY32" fmla="*/ 247366 h 4745608"/>
                  <a:gd name="connsiteX33" fmla="*/ 3812791 w 5015379"/>
                  <a:gd name="connsiteY33" fmla="*/ 647417 h 4745608"/>
                  <a:gd name="connsiteX34" fmla="*/ 3592906 w 5015379"/>
                  <a:gd name="connsiteY34" fmla="*/ 811408 h 4745608"/>
                  <a:gd name="connsiteX35" fmla="*/ 3604425 w 5015379"/>
                  <a:gd name="connsiteY35" fmla="*/ 999253 h 4745608"/>
                  <a:gd name="connsiteX36" fmla="*/ 3872985 w 5015379"/>
                  <a:gd name="connsiteY36" fmla="*/ 881976 h 4745608"/>
                  <a:gd name="connsiteX37" fmla="*/ 4200754 w 5015379"/>
                  <a:gd name="connsiteY37" fmla="*/ 774136 h 4745608"/>
                  <a:gd name="connsiteX38" fmla="*/ 4064251 w 5015379"/>
                  <a:gd name="connsiteY38" fmla="*/ 847195 h 4745608"/>
                  <a:gd name="connsiteX39" fmla="*/ 3818880 w 5015379"/>
                  <a:gd name="connsiteY39" fmla="*/ 991305 h 4745608"/>
                  <a:gd name="connsiteX40" fmla="*/ 3658531 w 5015379"/>
                  <a:gd name="connsiteY40" fmla="*/ 1093178 h 4745608"/>
                  <a:gd name="connsiteX41" fmla="*/ 3622838 w 5015379"/>
                  <a:gd name="connsiteY41" fmla="*/ 1221401 h 4745608"/>
                  <a:gd name="connsiteX42" fmla="*/ 3577446 w 5015379"/>
                  <a:gd name="connsiteY42" fmla="*/ 1500691 h 4745608"/>
                  <a:gd name="connsiteX43" fmla="*/ 3461833 w 5015379"/>
                  <a:gd name="connsiteY43" fmla="*/ 1726308 h 4745608"/>
                  <a:gd name="connsiteX44" fmla="*/ 3278953 w 5015379"/>
                  <a:gd name="connsiteY44" fmla="*/ 2034918 h 4745608"/>
                  <a:gd name="connsiteX45" fmla="*/ 3288742 w 5015379"/>
                  <a:gd name="connsiteY45" fmla="*/ 2273460 h 4745608"/>
                  <a:gd name="connsiteX46" fmla="*/ 3434288 w 5015379"/>
                  <a:gd name="connsiteY46" fmla="*/ 2417577 h 4745608"/>
                  <a:gd name="connsiteX47" fmla="*/ 3781217 w 5015379"/>
                  <a:gd name="connsiteY47" fmla="*/ 2618845 h 4745608"/>
                  <a:gd name="connsiteX48" fmla="*/ 4079053 w 5015379"/>
                  <a:gd name="connsiteY48" fmla="*/ 2777868 h 4745608"/>
                  <a:gd name="connsiteX49" fmla="*/ 5011598 w 5015379"/>
                  <a:gd name="connsiteY49" fmla="*/ 3189329 h 4745608"/>
                  <a:gd name="connsiteX50" fmla="*/ 4940575 w 5015379"/>
                  <a:gd name="connsiteY50" fmla="*/ 3376168 h 4745608"/>
                  <a:gd name="connsiteX51" fmla="*/ 3944371 w 5015379"/>
                  <a:gd name="connsiteY51" fmla="*/ 2976643 h 4745608"/>
                  <a:gd name="connsiteX52" fmla="*/ 3460193 w 5015379"/>
                  <a:gd name="connsiteY52" fmla="*/ 2852901 h 4745608"/>
                  <a:gd name="connsiteX53" fmla="*/ 3217865 w 5015379"/>
                  <a:gd name="connsiteY53" fmla="*/ 2829045 h 4745608"/>
                  <a:gd name="connsiteX54" fmla="*/ 3025524 w 5015379"/>
                  <a:gd name="connsiteY54" fmla="*/ 2858861 h 4745608"/>
                  <a:gd name="connsiteX55" fmla="*/ 2832855 w 5015379"/>
                  <a:gd name="connsiteY55" fmla="*/ 2930924 h 4745608"/>
                  <a:gd name="connsiteX56" fmla="*/ 2820111 w 5015379"/>
                  <a:gd name="connsiteY56" fmla="*/ 3026344 h 4745608"/>
                  <a:gd name="connsiteX57" fmla="*/ 2959241 w 5015379"/>
                  <a:gd name="connsiteY57" fmla="*/ 3167976 h 4745608"/>
                  <a:gd name="connsiteX58" fmla="*/ 3176083 w 5015379"/>
                  <a:gd name="connsiteY58" fmla="*/ 3269358 h 4745608"/>
                  <a:gd name="connsiteX59" fmla="*/ 3388239 w 5015379"/>
                  <a:gd name="connsiteY59" fmla="*/ 3442290 h 4745608"/>
                  <a:gd name="connsiteX60" fmla="*/ 3212014 w 5015379"/>
                  <a:gd name="connsiteY60" fmla="*/ 3336948 h 4745608"/>
                  <a:gd name="connsiteX61" fmla="*/ 3004633 w 5015379"/>
                  <a:gd name="connsiteY61" fmla="*/ 3276814 h 4745608"/>
                  <a:gd name="connsiteX62" fmla="*/ 2771676 w 5015379"/>
                  <a:gd name="connsiteY62" fmla="*/ 3166987 h 4745608"/>
                  <a:gd name="connsiteX63" fmla="*/ 2638873 w 5015379"/>
                  <a:gd name="connsiteY63" fmla="*/ 3097908 h 4745608"/>
                  <a:gd name="connsiteX64" fmla="*/ 2570293 w 5015379"/>
                  <a:gd name="connsiteY64" fmla="*/ 3109338 h 4745608"/>
                  <a:gd name="connsiteX65" fmla="*/ 2525557 w 5015379"/>
                  <a:gd name="connsiteY65" fmla="*/ 3326508 h 4745608"/>
                  <a:gd name="connsiteX66" fmla="*/ 2584349 w 5015379"/>
                  <a:gd name="connsiteY66" fmla="*/ 3577470 h 4745608"/>
                  <a:gd name="connsiteX67" fmla="*/ 2663703 w 5015379"/>
                  <a:gd name="connsiteY67" fmla="*/ 3996904 h 4745608"/>
                  <a:gd name="connsiteX68" fmla="*/ 2633113 w 5015379"/>
                  <a:gd name="connsiteY68" fmla="*/ 4192703 h 4745608"/>
                  <a:gd name="connsiteX69" fmla="*/ 2539703 w 5015379"/>
                  <a:gd name="connsiteY69" fmla="*/ 4455574 h 4745608"/>
                  <a:gd name="connsiteX70" fmla="*/ 2595212 w 5015379"/>
                  <a:gd name="connsiteY70" fmla="*/ 3945217 h 4745608"/>
                  <a:gd name="connsiteX71" fmla="*/ 2481240 w 5015379"/>
                  <a:gd name="connsiteY71" fmla="*/ 3566538 h 4745608"/>
                  <a:gd name="connsiteX72" fmla="*/ 2307403 w 5015379"/>
                  <a:gd name="connsiteY72" fmla="*/ 3166488 h 4745608"/>
                  <a:gd name="connsiteX73" fmla="*/ 2261683 w 5015379"/>
                  <a:gd name="connsiteY73" fmla="*/ 3063618 h 4745608"/>
                  <a:gd name="connsiteX74" fmla="*/ 2078803 w 5015379"/>
                  <a:gd name="connsiteY74" fmla="*/ 2949318 h 4745608"/>
                  <a:gd name="connsiteX75" fmla="*/ 1824299 w 5015379"/>
                  <a:gd name="connsiteY75" fmla="*/ 3002494 h 4745608"/>
                  <a:gd name="connsiteX76" fmla="*/ 1412162 w 5015379"/>
                  <a:gd name="connsiteY76" fmla="*/ 3235573 h 4745608"/>
                  <a:gd name="connsiteX77" fmla="*/ 1381573 w 5015379"/>
                  <a:gd name="connsiteY77" fmla="*/ 3680838 h 4745608"/>
                  <a:gd name="connsiteX78" fmla="*/ 1340867 w 5015379"/>
                  <a:gd name="connsiteY78" fmla="*/ 3980504 h 4745608"/>
                  <a:gd name="connsiteX79" fmla="*/ 1197619 w 5015379"/>
                  <a:gd name="connsiteY79" fmla="*/ 4738831 h 4745608"/>
                  <a:gd name="connsiteX80" fmla="*/ 1220896 w 5015379"/>
                  <a:gd name="connsiteY80" fmla="*/ 4338309 h 4745608"/>
                  <a:gd name="connsiteX81" fmla="*/ 1242772 w 5015379"/>
                  <a:gd name="connsiteY81" fmla="*/ 4080888 h 4745608"/>
                  <a:gd name="connsiteX82" fmla="*/ 1198693 w 5015379"/>
                  <a:gd name="connsiteY82" fmla="*/ 3909438 h 4745608"/>
                  <a:gd name="connsiteX83" fmla="*/ 970093 w 5015379"/>
                  <a:gd name="connsiteY83" fmla="*/ 3989448 h 4745608"/>
                  <a:gd name="connsiteX84" fmla="*/ 766328 w 5015379"/>
                  <a:gd name="connsiteY84" fmla="*/ 4131990 h 4745608"/>
                  <a:gd name="connsiteX85" fmla="*/ 555808 w 5015379"/>
                  <a:gd name="connsiteY85" fmla="*/ 4355688 h 4745608"/>
                  <a:gd name="connsiteX86" fmla="*/ 785900 w 5015379"/>
                  <a:gd name="connsiteY86" fmla="*/ 4017771 h 4745608"/>
                  <a:gd name="connsiteX87" fmla="*/ 1130113 w 5015379"/>
                  <a:gd name="connsiteY87" fmla="*/ 3817500 h 4745608"/>
                  <a:gd name="connsiteX88" fmla="*/ 1278703 w 5015379"/>
                  <a:gd name="connsiteY88" fmla="*/ 3726558 h 4745608"/>
                  <a:gd name="connsiteX89" fmla="*/ 1269661 w 5015379"/>
                  <a:gd name="connsiteY89" fmla="*/ 3390117 h 4745608"/>
                  <a:gd name="connsiteX90" fmla="*/ 1309620 w 5015379"/>
                  <a:gd name="connsiteY90" fmla="*/ 3169963 h 4745608"/>
                  <a:gd name="connsiteX91" fmla="*/ 1393003 w 5015379"/>
                  <a:gd name="connsiteY91" fmla="*/ 3052188 h 4745608"/>
                  <a:gd name="connsiteX92" fmla="*/ 1080693 w 5015379"/>
                  <a:gd name="connsiteY92" fmla="*/ 2984604 h 4745608"/>
                  <a:gd name="connsiteX93" fmla="*/ 663453 w 5015379"/>
                  <a:gd name="connsiteY93" fmla="*/ 3023360 h 4745608"/>
                  <a:gd name="connsiteX94" fmla="*/ 235111 w 5015379"/>
                  <a:gd name="connsiteY94" fmla="*/ 3217172 h 4745608"/>
                  <a:gd name="connsiteX95" fmla="*/ 421453 w 5015379"/>
                  <a:gd name="connsiteY95" fmla="*/ 3029328 h 4745608"/>
                  <a:gd name="connsiteX96" fmla="*/ 627193 w 5015379"/>
                  <a:gd name="connsiteY96" fmla="*/ 2926458 h 4745608"/>
                  <a:gd name="connsiteX97" fmla="*/ 854480 w 5015379"/>
                  <a:gd name="connsiteY97" fmla="*/ 2889178 h 4745608"/>
                  <a:gd name="connsiteX98" fmla="*/ 1149272 w 5015379"/>
                  <a:gd name="connsiteY98" fmla="*/ 2889676 h 4745608"/>
                  <a:gd name="connsiteX99" fmla="*/ 1531894 w 5015379"/>
                  <a:gd name="connsiteY99" fmla="*/ 2917507 h 4745608"/>
                  <a:gd name="connsiteX100" fmla="*/ 1860559 w 5015379"/>
                  <a:gd name="connsiteY100" fmla="*/ 2766431 h 4745608"/>
                  <a:gd name="connsiteX101" fmla="*/ 1701613 w 5015379"/>
                  <a:gd name="connsiteY101" fmla="*/ 2263518 h 4745608"/>
                  <a:gd name="connsiteX102" fmla="*/ 1690183 w 5015379"/>
                  <a:gd name="connsiteY102" fmla="*/ 1966338 h 4745608"/>
                  <a:gd name="connsiteX103" fmla="*/ 1381991 w 5015379"/>
                  <a:gd name="connsiteY103" fmla="*/ 1841604 h 4745608"/>
                  <a:gd name="connsiteX104" fmla="*/ 1095823 w 5015379"/>
                  <a:gd name="connsiteY104" fmla="*/ 1714878 h 4745608"/>
                  <a:gd name="connsiteX105" fmla="*/ 746507 w 5015379"/>
                  <a:gd name="connsiteY105" fmla="*/ 1626415 h 4745608"/>
                  <a:gd name="connsiteX106" fmla="*/ 352873 w 5015379"/>
                  <a:gd name="connsiteY106" fmla="*/ 1726308 h 4745608"/>
                  <a:gd name="connsiteX107" fmla="*/ 113171 w 5015379"/>
                  <a:gd name="connsiteY107" fmla="*/ 1763582 h 4745608"/>
                  <a:gd name="connsiteX108" fmla="*/ 9973 w 5015379"/>
                  <a:gd name="connsiteY108" fmla="*/ 1737738 h 4745608"/>
                  <a:gd name="connsiteX109" fmla="*/ 348516 w 5015379"/>
                  <a:gd name="connsiteY109" fmla="*/ 1643812 h 4745608"/>
                  <a:gd name="connsiteX110" fmla="*/ 653097 w 5015379"/>
                  <a:gd name="connsiteY110" fmla="*/ 1543920 h 4745608"/>
                  <a:gd name="connsiteX111" fmla="*/ 1072963 w 5015379"/>
                  <a:gd name="connsiteY111" fmla="*/ 1612008 h 4745608"/>
                  <a:gd name="connsiteX112" fmla="*/ 1244413 w 5015379"/>
                  <a:gd name="connsiteY112" fmla="*/ 1657728 h 4745608"/>
                  <a:gd name="connsiteX113" fmla="*/ 1205766 w 5015379"/>
                  <a:gd name="connsiteY113" fmla="*/ 1451988 h 4745608"/>
                  <a:gd name="connsiteX114" fmla="*/ 1046313 w 5015379"/>
                  <a:gd name="connsiteY114" fmla="*/ 815409 h 4745608"/>
                  <a:gd name="connsiteX115" fmla="*/ 1221553 w 5015379"/>
                  <a:gd name="connsiteY115" fmla="*/ 1211958 h 4745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5015379" h="4745608">
                    <a:moveTo>
                      <a:pt x="1221553" y="1211958"/>
                    </a:moveTo>
                    <a:cubicBezTo>
                      <a:pt x="1271153" y="1336028"/>
                      <a:pt x="1288666" y="1485533"/>
                      <a:pt x="1343911" y="1559828"/>
                    </a:cubicBezTo>
                    <a:cubicBezTo>
                      <a:pt x="1399156" y="1634123"/>
                      <a:pt x="1459116" y="1637601"/>
                      <a:pt x="1553023" y="1657728"/>
                    </a:cubicBezTo>
                    <a:cubicBezTo>
                      <a:pt x="1646930" y="1677855"/>
                      <a:pt x="1829248" y="1699638"/>
                      <a:pt x="1907353" y="1680588"/>
                    </a:cubicBezTo>
                    <a:cubicBezTo>
                      <a:pt x="1985458" y="1661538"/>
                      <a:pt x="1985458" y="1608198"/>
                      <a:pt x="2021653" y="1543428"/>
                    </a:cubicBezTo>
                    <a:cubicBezTo>
                      <a:pt x="2057848" y="1478658"/>
                      <a:pt x="2107378" y="1362453"/>
                      <a:pt x="2124523" y="1291968"/>
                    </a:cubicBezTo>
                    <a:cubicBezTo>
                      <a:pt x="2141668" y="1221483"/>
                      <a:pt x="2133939" y="1198292"/>
                      <a:pt x="2124523" y="1120518"/>
                    </a:cubicBezTo>
                    <a:cubicBezTo>
                      <a:pt x="2115107" y="1042744"/>
                      <a:pt x="2075649" y="882475"/>
                      <a:pt x="2068029" y="825325"/>
                    </a:cubicBezTo>
                    <a:cubicBezTo>
                      <a:pt x="2060409" y="768175"/>
                      <a:pt x="2061767" y="734134"/>
                      <a:pt x="2078803" y="777618"/>
                    </a:cubicBezTo>
                    <a:cubicBezTo>
                      <a:pt x="2095839" y="821102"/>
                      <a:pt x="2147383" y="1004313"/>
                      <a:pt x="2170243" y="1086228"/>
                    </a:cubicBezTo>
                    <a:cubicBezTo>
                      <a:pt x="2193103" y="1168143"/>
                      <a:pt x="2196913" y="1232913"/>
                      <a:pt x="2215963" y="1269108"/>
                    </a:cubicBezTo>
                    <a:cubicBezTo>
                      <a:pt x="2235013" y="1305303"/>
                      <a:pt x="2265493" y="1320543"/>
                      <a:pt x="2284543" y="1303398"/>
                    </a:cubicBezTo>
                    <a:cubicBezTo>
                      <a:pt x="2303593" y="1286253"/>
                      <a:pt x="2299783" y="1236723"/>
                      <a:pt x="2330263" y="1166238"/>
                    </a:cubicBezTo>
                    <a:cubicBezTo>
                      <a:pt x="2360743" y="1095753"/>
                      <a:pt x="2429323" y="968118"/>
                      <a:pt x="2467423" y="880488"/>
                    </a:cubicBezTo>
                    <a:cubicBezTo>
                      <a:pt x="2505523" y="792858"/>
                      <a:pt x="2534098" y="697608"/>
                      <a:pt x="2558863" y="640458"/>
                    </a:cubicBezTo>
                    <a:cubicBezTo>
                      <a:pt x="2583628" y="583308"/>
                      <a:pt x="2616013" y="512823"/>
                      <a:pt x="2616013" y="537588"/>
                    </a:cubicBezTo>
                    <a:cubicBezTo>
                      <a:pt x="2616013" y="562353"/>
                      <a:pt x="2587438" y="695703"/>
                      <a:pt x="2558863" y="789048"/>
                    </a:cubicBezTo>
                    <a:cubicBezTo>
                      <a:pt x="2530288" y="882393"/>
                      <a:pt x="2475043" y="994788"/>
                      <a:pt x="2444563" y="1097658"/>
                    </a:cubicBezTo>
                    <a:cubicBezTo>
                      <a:pt x="2414083" y="1200528"/>
                      <a:pt x="2356933" y="1326258"/>
                      <a:pt x="2375983" y="1406268"/>
                    </a:cubicBezTo>
                    <a:cubicBezTo>
                      <a:pt x="2395033" y="1486278"/>
                      <a:pt x="2475043" y="1535808"/>
                      <a:pt x="2558863" y="1577718"/>
                    </a:cubicBezTo>
                    <a:cubicBezTo>
                      <a:pt x="2642683" y="1619628"/>
                      <a:pt x="2774128" y="1644393"/>
                      <a:pt x="2878903" y="1657728"/>
                    </a:cubicBezTo>
                    <a:cubicBezTo>
                      <a:pt x="2983678" y="1671063"/>
                      <a:pt x="3105598" y="1672968"/>
                      <a:pt x="3187513" y="1657728"/>
                    </a:cubicBezTo>
                    <a:cubicBezTo>
                      <a:pt x="3269428" y="1642488"/>
                      <a:pt x="3320301" y="1634784"/>
                      <a:pt x="3370393" y="1566288"/>
                    </a:cubicBezTo>
                    <a:cubicBezTo>
                      <a:pt x="3420485" y="1497792"/>
                      <a:pt x="3467275" y="1321876"/>
                      <a:pt x="3488066" y="1246753"/>
                    </a:cubicBezTo>
                    <a:cubicBezTo>
                      <a:pt x="3508857" y="1171630"/>
                      <a:pt x="3494207" y="1146011"/>
                      <a:pt x="3495138" y="1115548"/>
                    </a:cubicBezTo>
                    <a:cubicBezTo>
                      <a:pt x="3496069" y="1085085"/>
                      <a:pt x="3495555" y="1117316"/>
                      <a:pt x="3493650" y="1063976"/>
                    </a:cubicBezTo>
                    <a:cubicBezTo>
                      <a:pt x="3491745" y="1010636"/>
                      <a:pt x="3512696" y="901352"/>
                      <a:pt x="3450403" y="777618"/>
                    </a:cubicBezTo>
                    <a:cubicBezTo>
                      <a:pt x="3388110" y="653884"/>
                      <a:pt x="3101583" y="362546"/>
                      <a:pt x="3119893" y="321571"/>
                    </a:cubicBezTo>
                    <a:cubicBezTo>
                      <a:pt x="3138203" y="280596"/>
                      <a:pt x="3390831" y="633165"/>
                      <a:pt x="3497351" y="674883"/>
                    </a:cubicBezTo>
                    <a:cubicBezTo>
                      <a:pt x="3529859" y="730018"/>
                      <a:pt x="3675398" y="669055"/>
                      <a:pt x="3759013" y="571878"/>
                    </a:cubicBezTo>
                    <a:cubicBezTo>
                      <a:pt x="3842628" y="474701"/>
                      <a:pt x="3953323" y="185163"/>
                      <a:pt x="3999043" y="91818"/>
                    </a:cubicBezTo>
                    <a:cubicBezTo>
                      <a:pt x="4044763" y="-1527"/>
                      <a:pt x="4035745" y="-14117"/>
                      <a:pt x="4033333" y="11808"/>
                    </a:cubicBezTo>
                    <a:cubicBezTo>
                      <a:pt x="4030921" y="37733"/>
                      <a:pt x="4021326" y="141431"/>
                      <a:pt x="3984569" y="247366"/>
                    </a:cubicBezTo>
                    <a:cubicBezTo>
                      <a:pt x="3947812" y="353301"/>
                      <a:pt x="3878068" y="553410"/>
                      <a:pt x="3812791" y="647417"/>
                    </a:cubicBezTo>
                    <a:cubicBezTo>
                      <a:pt x="3747514" y="741424"/>
                      <a:pt x="3627634" y="752769"/>
                      <a:pt x="3592906" y="811408"/>
                    </a:cubicBezTo>
                    <a:cubicBezTo>
                      <a:pt x="3558178" y="870047"/>
                      <a:pt x="3557745" y="987492"/>
                      <a:pt x="3604425" y="999253"/>
                    </a:cubicBezTo>
                    <a:cubicBezTo>
                      <a:pt x="3651105" y="1011014"/>
                      <a:pt x="3773597" y="919495"/>
                      <a:pt x="3872985" y="881976"/>
                    </a:cubicBezTo>
                    <a:cubicBezTo>
                      <a:pt x="3972373" y="844457"/>
                      <a:pt x="4168876" y="779933"/>
                      <a:pt x="4200754" y="774136"/>
                    </a:cubicBezTo>
                    <a:cubicBezTo>
                      <a:pt x="4232632" y="768339"/>
                      <a:pt x="4127897" y="811000"/>
                      <a:pt x="4064251" y="847195"/>
                    </a:cubicBezTo>
                    <a:cubicBezTo>
                      <a:pt x="4000605" y="883390"/>
                      <a:pt x="3886500" y="950308"/>
                      <a:pt x="3818880" y="991305"/>
                    </a:cubicBezTo>
                    <a:cubicBezTo>
                      <a:pt x="3751260" y="1032302"/>
                      <a:pt x="3691205" y="1054829"/>
                      <a:pt x="3658531" y="1093178"/>
                    </a:cubicBezTo>
                    <a:cubicBezTo>
                      <a:pt x="3625857" y="1131527"/>
                      <a:pt x="3636352" y="1153482"/>
                      <a:pt x="3622838" y="1221401"/>
                    </a:cubicBezTo>
                    <a:cubicBezTo>
                      <a:pt x="3609324" y="1289320"/>
                      <a:pt x="3604280" y="1416540"/>
                      <a:pt x="3577446" y="1500691"/>
                    </a:cubicBezTo>
                    <a:cubicBezTo>
                      <a:pt x="3550612" y="1584842"/>
                      <a:pt x="3511582" y="1637270"/>
                      <a:pt x="3461833" y="1726308"/>
                    </a:cubicBezTo>
                    <a:cubicBezTo>
                      <a:pt x="3412084" y="1815346"/>
                      <a:pt x="3307802" y="1943726"/>
                      <a:pt x="3278953" y="2034918"/>
                    </a:cubicBezTo>
                    <a:cubicBezTo>
                      <a:pt x="3250105" y="2126110"/>
                      <a:pt x="3262853" y="2209684"/>
                      <a:pt x="3288742" y="2273460"/>
                    </a:cubicBezTo>
                    <a:cubicBezTo>
                      <a:pt x="3314631" y="2337237"/>
                      <a:pt x="3352209" y="2360013"/>
                      <a:pt x="3434288" y="2417577"/>
                    </a:cubicBezTo>
                    <a:cubicBezTo>
                      <a:pt x="3516367" y="2475141"/>
                      <a:pt x="3673756" y="2558797"/>
                      <a:pt x="3781217" y="2618845"/>
                    </a:cubicBezTo>
                    <a:cubicBezTo>
                      <a:pt x="3888678" y="2678893"/>
                      <a:pt x="3873989" y="2682787"/>
                      <a:pt x="4079053" y="2777868"/>
                    </a:cubicBezTo>
                    <a:cubicBezTo>
                      <a:pt x="4284117" y="2872949"/>
                      <a:pt x="4990130" y="3156697"/>
                      <a:pt x="5011598" y="3189329"/>
                    </a:cubicBezTo>
                    <a:cubicBezTo>
                      <a:pt x="5033066" y="3221961"/>
                      <a:pt x="4956854" y="3381800"/>
                      <a:pt x="4940575" y="3376168"/>
                    </a:cubicBezTo>
                    <a:cubicBezTo>
                      <a:pt x="4909493" y="3379480"/>
                      <a:pt x="4191101" y="3063854"/>
                      <a:pt x="3944371" y="2976643"/>
                    </a:cubicBezTo>
                    <a:cubicBezTo>
                      <a:pt x="3697641" y="2889432"/>
                      <a:pt x="3581277" y="2877501"/>
                      <a:pt x="3460193" y="2852901"/>
                    </a:cubicBezTo>
                    <a:cubicBezTo>
                      <a:pt x="3339109" y="2828301"/>
                      <a:pt x="3290310" y="2828052"/>
                      <a:pt x="3217865" y="2829045"/>
                    </a:cubicBezTo>
                    <a:cubicBezTo>
                      <a:pt x="3145420" y="2830038"/>
                      <a:pt x="3089692" y="2841881"/>
                      <a:pt x="3025524" y="2858861"/>
                    </a:cubicBezTo>
                    <a:cubicBezTo>
                      <a:pt x="2961356" y="2875841"/>
                      <a:pt x="2867091" y="2903010"/>
                      <a:pt x="2832855" y="2930924"/>
                    </a:cubicBezTo>
                    <a:cubicBezTo>
                      <a:pt x="2798620" y="2958838"/>
                      <a:pt x="2799047" y="2986835"/>
                      <a:pt x="2820111" y="3026344"/>
                    </a:cubicBezTo>
                    <a:cubicBezTo>
                      <a:pt x="2841175" y="3065853"/>
                      <a:pt x="2899912" y="3127474"/>
                      <a:pt x="2959241" y="3167976"/>
                    </a:cubicBezTo>
                    <a:cubicBezTo>
                      <a:pt x="3018570" y="3208478"/>
                      <a:pt x="3104583" y="3223639"/>
                      <a:pt x="3176083" y="3269358"/>
                    </a:cubicBezTo>
                    <a:cubicBezTo>
                      <a:pt x="3247583" y="3315077"/>
                      <a:pt x="3382251" y="3431025"/>
                      <a:pt x="3388239" y="3442290"/>
                    </a:cubicBezTo>
                    <a:cubicBezTo>
                      <a:pt x="3394228" y="3453555"/>
                      <a:pt x="3275948" y="3364527"/>
                      <a:pt x="3212014" y="3336948"/>
                    </a:cubicBezTo>
                    <a:cubicBezTo>
                      <a:pt x="3148080" y="3309369"/>
                      <a:pt x="3078023" y="3305141"/>
                      <a:pt x="3004633" y="3276814"/>
                    </a:cubicBezTo>
                    <a:cubicBezTo>
                      <a:pt x="2931243" y="3248487"/>
                      <a:pt x="2832636" y="3196805"/>
                      <a:pt x="2771676" y="3166987"/>
                    </a:cubicBezTo>
                    <a:cubicBezTo>
                      <a:pt x="2710716" y="3137169"/>
                      <a:pt x="2672437" y="3107516"/>
                      <a:pt x="2638873" y="3097908"/>
                    </a:cubicBezTo>
                    <a:cubicBezTo>
                      <a:pt x="2605309" y="3088300"/>
                      <a:pt x="2589179" y="3071238"/>
                      <a:pt x="2570293" y="3109338"/>
                    </a:cubicBezTo>
                    <a:cubicBezTo>
                      <a:pt x="2551407" y="3147438"/>
                      <a:pt x="2523214" y="3248486"/>
                      <a:pt x="2525557" y="3326508"/>
                    </a:cubicBezTo>
                    <a:cubicBezTo>
                      <a:pt x="2527900" y="3404530"/>
                      <a:pt x="2561325" y="3465737"/>
                      <a:pt x="2584349" y="3577470"/>
                    </a:cubicBezTo>
                    <a:cubicBezTo>
                      <a:pt x="2607373" y="3689203"/>
                      <a:pt x="2655576" y="3894365"/>
                      <a:pt x="2663703" y="3996904"/>
                    </a:cubicBezTo>
                    <a:cubicBezTo>
                      <a:pt x="2671830" y="4099443"/>
                      <a:pt x="2653780" y="4116258"/>
                      <a:pt x="2633113" y="4192703"/>
                    </a:cubicBezTo>
                    <a:cubicBezTo>
                      <a:pt x="2612446" y="4269148"/>
                      <a:pt x="2546020" y="4496822"/>
                      <a:pt x="2539703" y="4455574"/>
                    </a:cubicBezTo>
                    <a:cubicBezTo>
                      <a:pt x="2533386" y="4414326"/>
                      <a:pt x="2604956" y="4093390"/>
                      <a:pt x="2595212" y="3945217"/>
                    </a:cubicBezTo>
                    <a:cubicBezTo>
                      <a:pt x="2585468" y="3797044"/>
                      <a:pt x="2529208" y="3696326"/>
                      <a:pt x="2481240" y="3566538"/>
                    </a:cubicBezTo>
                    <a:cubicBezTo>
                      <a:pt x="2433272" y="3436750"/>
                      <a:pt x="2343996" y="3250308"/>
                      <a:pt x="2307403" y="3166488"/>
                    </a:cubicBezTo>
                    <a:cubicBezTo>
                      <a:pt x="2270810" y="3082668"/>
                      <a:pt x="2299783" y="3099813"/>
                      <a:pt x="2261683" y="3063618"/>
                    </a:cubicBezTo>
                    <a:cubicBezTo>
                      <a:pt x="2223583" y="3027423"/>
                      <a:pt x="2151700" y="2959505"/>
                      <a:pt x="2078803" y="2949318"/>
                    </a:cubicBezTo>
                    <a:cubicBezTo>
                      <a:pt x="2005906" y="2939131"/>
                      <a:pt x="1935406" y="2954785"/>
                      <a:pt x="1824299" y="3002494"/>
                    </a:cubicBezTo>
                    <a:cubicBezTo>
                      <a:pt x="1713192" y="3050203"/>
                      <a:pt x="1485950" y="3122516"/>
                      <a:pt x="1412162" y="3235573"/>
                    </a:cubicBezTo>
                    <a:cubicBezTo>
                      <a:pt x="1338374" y="3348630"/>
                      <a:pt x="1393455" y="3556683"/>
                      <a:pt x="1381573" y="3680838"/>
                    </a:cubicBezTo>
                    <a:cubicBezTo>
                      <a:pt x="1369691" y="3804993"/>
                      <a:pt x="1371526" y="3804172"/>
                      <a:pt x="1340867" y="3980504"/>
                    </a:cubicBezTo>
                    <a:cubicBezTo>
                      <a:pt x="1310208" y="4156836"/>
                      <a:pt x="1217614" y="4679197"/>
                      <a:pt x="1197619" y="4738831"/>
                    </a:cubicBezTo>
                    <a:cubicBezTo>
                      <a:pt x="1177624" y="4798465"/>
                      <a:pt x="1213371" y="4447966"/>
                      <a:pt x="1220896" y="4338309"/>
                    </a:cubicBezTo>
                    <a:cubicBezTo>
                      <a:pt x="1228421" y="4228652"/>
                      <a:pt x="1246473" y="4152367"/>
                      <a:pt x="1242772" y="4080888"/>
                    </a:cubicBezTo>
                    <a:cubicBezTo>
                      <a:pt x="1239072" y="4009410"/>
                      <a:pt x="1244139" y="3924678"/>
                      <a:pt x="1198693" y="3909438"/>
                    </a:cubicBezTo>
                    <a:cubicBezTo>
                      <a:pt x="1153247" y="3894198"/>
                      <a:pt x="1042154" y="3952356"/>
                      <a:pt x="970093" y="3989448"/>
                    </a:cubicBezTo>
                    <a:cubicBezTo>
                      <a:pt x="898032" y="4026540"/>
                      <a:pt x="835376" y="4070950"/>
                      <a:pt x="766328" y="4131990"/>
                    </a:cubicBezTo>
                    <a:cubicBezTo>
                      <a:pt x="697281" y="4193030"/>
                      <a:pt x="552546" y="4374724"/>
                      <a:pt x="555808" y="4355688"/>
                    </a:cubicBezTo>
                    <a:cubicBezTo>
                      <a:pt x="559070" y="4336652"/>
                      <a:pt x="690183" y="4107469"/>
                      <a:pt x="785900" y="4017771"/>
                    </a:cubicBezTo>
                    <a:cubicBezTo>
                      <a:pt x="881618" y="3928073"/>
                      <a:pt x="1047979" y="3866035"/>
                      <a:pt x="1130113" y="3817500"/>
                    </a:cubicBezTo>
                    <a:cubicBezTo>
                      <a:pt x="1212247" y="3768965"/>
                      <a:pt x="1255445" y="3797788"/>
                      <a:pt x="1278703" y="3726558"/>
                    </a:cubicBezTo>
                    <a:cubicBezTo>
                      <a:pt x="1301961" y="3655328"/>
                      <a:pt x="1264508" y="3482883"/>
                      <a:pt x="1269661" y="3390117"/>
                    </a:cubicBezTo>
                    <a:cubicBezTo>
                      <a:pt x="1274814" y="3297351"/>
                      <a:pt x="1289063" y="3226285"/>
                      <a:pt x="1309620" y="3169963"/>
                    </a:cubicBezTo>
                    <a:cubicBezTo>
                      <a:pt x="1330177" y="3113642"/>
                      <a:pt x="1431158" y="3083081"/>
                      <a:pt x="1393003" y="3052188"/>
                    </a:cubicBezTo>
                    <a:cubicBezTo>
                      <a:pt x="1354849" y="3021295"/>
                      <a:pt x="1202285" y="2989409"/>
                      <a:pt x="1080693" y="2984604"/>
                    </a:cubicBezTo>
                    <a:cubicBezTo>
                      <a:pt x="959101" y="2979799"/>
                      <a:pt x="804383" y="2984599"/>
                      <a:pt x="663453" y="3023360"/>
                    </a:cubicBezTo>
                    <a:cubicBezTo>
                      <a:pt x="522523" y="3062121"/>
                      <a:pt x="275444" y="3216177"/>
                      <a:pt x="235111" y="3217172"/>
                    </a:cubicBezTo>
                    <a:cubicBezTo>
                      <a:pt x="194778" y="3218167"/>
                      <a:pt x="356106" y="3077780"/>
                      <a:pt x="421453" y="3029328"/>
                    </a:cubicBezTo>
                    <a:cubicBezTo>
                      <a:pt x="486800" y="2980876"/>
                      <a:pt x="555022" y="2949816"/>
                      <a:pt x="627193" y="2926458"/>
                    </a:cubicBezTo>
                    <a:cubicBezTo>
                      <a:pt x="699364" y="2903100"/>
                      <a:pt x="767467" y="2895308"/>
                      <a:pt x="854480" y="2889178"/>
                    </a:cubicBezTo>
                    <a:cubicBezTo>
                      <a:pt x="941493" y="2883048"/>
                      <a:pt x="1036370" y="2884954"/>
                      <a:pt x="1149272" y="2889676"/>
                    </a:cubicBezTo>
                    <a:cubicBezTo>
                      <a:pt x="1262174" y="2894398"/>
                      <a:pt x="1413346" y="2938048"/>
                      <a:pt x="1531894" y="2917507"/>
                    </a:cubicBezTo>
                    <a:cubicBezTo>
                      <a:pt x="1650442" y="2896966"/>
                      <a:pt x="1832273" y="2875429"/>
                      <a:pt x="1860559" y="2766431"/>
                    </a:cubicBezTo>
                    <a:cubicBezTo>
                      <a:pt x="1888846" y="2657433"/>
                      <a:pt x="1730009" y="2396867"/>
                      <a:pt x="1701613" y="2263518"/>
                    </a:cubicBezTo>
                    <a:cubicBezTo>
                      <a:pt x="1673217" y="2130169"/>
                      <a:pt x="1743453" y="2036657"/>
                      <a:pt x="1690183" y="1966338"/>
                    </a:cubicBezTo>
                    <a:cubicBezTo>
                      <a:pt x="1636913" y="1896019"/>
                      <a:pt x="1481051" y="1883514"/>
                      <a:pt x="1381991" y="1841604"/>
                    </a:cubicBezTo>
                    <a:cubicBezTo>
                      <a:pt x="1282931" y="1799694"/>
                      <a:pt x="1201737" y="1750743"/>
                      <a:pt x="1095823" y="1714878"/>
                    </a:cubicBezTo>
                    <a:cubicBezTo>
                      <a:pt x="989909" y="1679013"/>
                      <a:pt x="870332" y="1624510"/>
                      <a:pt x="746507" y="1626415"/>
                    </a:cubicBezTo>
                    <a:cubicBezTo>
                      <a:pt x="622682" y="1628320"/>
                      <a:pt x="458429" y="1703447"/>
                      <a:pt x="352873" y="1726308"/>
                    </a:cubicBezTo>
                    <a:cubicBezTo>
                      <a:pt x="247317" y="1749169"/>
                      <a:pt x="170321" y="1761677"/>
                      <a:pt x="113171" y="1763582"/>
                    </a:cubicBezTo>
                    <a:cubicBezTo>
                      <a:pt x="56021" y="1765487"/>
                      <a:pt x="-29251" y="1757700"/>
                      <a:pt x="9973" y="1737738"/>
                    </a:cubicBezTo>
                    <a:cubicBezTo>
                      <a:pt x="49197" y="1717776"/>
                      <a:pt x="241329" y="1676115"/>
                      <a:pt x="348516" y="1643812"/>
                    </a:cubicBezTo>
                    <a:cubicBezTo>
                      <a:pt x="455703" y="1611509"/>
                      <a:pt x="532356" y="1549221"/>
                      <a:pt x="653097" y="1543920"/>
                    </a:cubicBezTo>
                    <a:cubicBezTo>
                      <a:pt x="773838" y="1538619"/>
                      <a:pt x="974410" y="1593040"/>
                      <a:pt x="1072963" y="1612008"/>
                    </a:cubicBezTo>
                    <a:cubicBezTo>
                      <a:pt x="1171516" y="1630976"/>
                      <a:pt x="1222279" y="1684398"/>
                      <a:pt x="1244413" y="1657728"/>
                    </a:cubicBezTo>
                    <a:cubicBezTo>
                      <a:pt x="1266547" y="1631058"/>
                      <a:pt x="1217196" y="1531998"/>
                      <a:pt x="1205766" y="1451988"/>
                    </a:cubicBezTo>
                    <a:cubicBezTo>
                      <a:pt x="1194336" y="1371978"/>
                      <a:pt x="1043682" y="855414"/>
                      <a:pt x="1046313" y="815409"/>
                    </a:cubicBezTo>
                    <a:cubicBezTo>
                      <a:pt x="1048944" y="775404"/>
                      <a:pt x="1171953" y="1087888"/>
                      <a:pt x="1221553" y="1211958"/>
                    </a:cubicBezTo>
                    <a:close/>
                  </a:path>
                </a:pathLst>
              </a:cu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grpSp>
            <p:nvGrpSpPr>
              <p:cNvPr id="32" name="Skupina 31"/>
              <p:cNvGrpSpPr/>
              <p:nvPr/>
            </p:nvGrpSpPr>
            <p:grpSpPr>
              <a:xfrm rot="491703">
                <a:off x="1612318" y="1077911"/>
                <a:ext cx="316069" cy="961729"/>
                <a:chOff x="6218627" y="-164582"/>
                <a:chExt cx="633009" cy="1794063"/>
              </a:xfrm>
            </p:grpSpPr>
            <p:sp>
              <p:nvSpPr>
                <p:cNvPr id="49" name="Volný tvar 48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50" name="Volný tvar 49"/>
                <p:cNvSpPr/>
                <p:nvPr/>
              </p:nvSpPr>
              <p:spPr>
                <a:xfrm>
                  <a:off x="6218627" y="-164582"/>
                  <a:ext cx="633009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009" h="1794064">
                      <a:moveTo>
                        <a:pt x="140807" y="0"/>
                      </a:moveTo>
                      <a:cubicBezTo>
                        <a:pt x="152118" y="86915"/>
                        <a:pt x="222736" y="991093"/>
                        <a:pt x="229630" y="1257839"/>
                      </a:cubicBezTo>
                      <a:cubicBezTo>
                        <a:pt x="236524" y="1524585"/>
                        <a:pt x="202782" y="1535830"/>
                        <a:pt x="182173" y="1600477"/>
                      </a:cubicBezTo>
                      <a:cubicBezTo>
                        <a:pt x="161564" y="1665124"/>
                        <a:pt x="129786" y="1631037"/>
                        <a:pt x="105973" y="1645721"/>
                      </a:cubicBezTo>
                      <a:cubicBezTo>
                        <a:pt x="82160" y="1660405"/>
                        <a:pt x="55967" y="1673899"/>
                        <a:pt x="39298" y="1688583"/>
                      </a:cubicBezTo>
                      <a:cubicBezTo>
                        <a:pt x="22629" y="1703267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29451" y="1722714"/>
                        <a:pt x="622704" y="1707633"/>
                      </a:cubicBezTo>
                      <a:cubicBezTo>
                        <a:pt x="615957" y="1692552"/>
                        <a:pt x="600479" y="1683027"/>
                        <a:pt x="575079" y="1667152"/>
                      </a:cubicBezTo>
                      <a:cubicBezTo>
                        <a:pt x="549679" y="1651277"/>
                        <a:pt x="507213" y="1629846"/>
                        <a:pt x="470304" y="1612383"/>
                      </a:cubicBezTo>
                      <a:cubicBezTo>
                        <a:pt x="433395" y="1594920"/>
                        <a:pt x="375451" y="1587380"/>
                        <a:pt x="353623" y="1562377"/>
                      </a:cubicBezTo>
                      <a:cubicBezTo>
                        <a:pt x="331795" y="1537374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38" name="Skupina 37"/>
              <p:cNvGrpSpPr/>
              <p:nvPr/>
            </p:nvGrpSpPr>
            <p:grpSpPr>
              <a:xfrm rot="733453">
                <a:off x="2275737" y="1060383"/>
                <a:ext cx="316069" cy="961729"/>
                <a:chOff x="6218627" y="-164582"/>
                <a:chExt cx="633009" cy="1794063"/>
              </a:xfrm>
            </p:grpSpPr>
            <p:sp>
              <p:nvSpPr>
                <p:cNvPr id="45" name="Volný tvar 44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46" name="Volný tvar 45"/>
                <p:cNvSpPr/>
                <p:nvPr/>
              </p:nvSpPr>
              <p:spPr>
                <a:xfrm>
                  <a:off x="6218627" y="-164582"/>
                  <a:ext cx="633009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009" h="1794064">
                      <a:moveTo>
                        <a:pt x="140807" y="0"/>
                      </a:moveTo>
                      <a:cubicBezTo>
                        <a:pt x="152118" y="86915"/>
                        <a:pt x="222736" y="991093"/>
                        <a:pt x="229630" y="1257839"/>
                      </a:cubicBezTo>
                      <a:cubicBezTo>
                        <a:pt x="236524" y="1524585"/>
                        <a:pt x="202782" y="1535830"/>
                        <a:pt x="182173" y="1600477"/>
                      </a:cubicBezTo>
                      <a:cubicBezTo>
                        <a:pt x="161564" y="1665124"/>
                        <a:pt x="129786" y="1631037"/>
                        <a:pt x="105973" y="1645721"/>
                      </a:cubicBezTo>
                      <a:cubicBezTo>
                        <a:pt x="82160" y="1660405"/>
                        <a:pt x="55967" y="1673899"/>
                        <a:pt x="39298" y="1688583"/>
                      </a:cubicBezTo>
                      <a:cubicBezTo>
                        <a:pt x="22629" y="1703267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29451" y="1722714"/>
                        <a:pt x="622704" y="1707633"/>
                      </a:cubicBezTo>
                      <a:cubicBezTo>
                        <a:pt x="615957" y="1692552"/>
                        <a:pt x="600479" y="1683027"/>
                        <a:pt x="575079" y="1667152"/>
                      </a:cubicBezTo>
                      <a:cubicBezTo>
                        <a:pt x="549679" y="1651277"/>
                        <a:pt x="507213" y="1629846"/>
                        <a:pt x="470304" y="1612383"/>
                      </a:cubicBezTo>
                      <a:cubicBezTo>
                        <a:pt x="433395" y="1594920"/>
                        <a:pt x="375451" y="1587380"/>
                        <a:pt x="353623" y="1562377"/>
                      </a:cubicBezTo>
                      <a:cubicBezTo>
                        <a:pt x="331795" y="1537374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39" name="Skupina 38"/>
              <p:cNvGrpSpPr/>
              <p:nvPr/>
            </p:nvGrpSpPr>
            <p:grpSpPr>
              <a:xfrm rot="16427710">
                <a:off x="1065339" y="1874778"/>
                <a:ext cx="316069" cy="961729"/>
                <a:chOff x="6218627" y="-164582"/>
                <a:chExt cx="633009" cy="1794063"/>
              </a:xfrm>
            </p:grpSpPr>
            <p:sp>
              <p:nvSpPr>
                <p:cNvPr id="43" name="Volný tvar 42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44" name="Volný tvar 43"/>
                <p:cNvSpPr/>
                <p:nvPr/>
              </p:nvSpPr>
              <p:spPr>
                <a:xfrm>
                  <a:off x="6218627" y="-164582"/>
                  <a:ext cx="633009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009" h="1794064">
                      <a:moveTo>
                        <a:pt x="140807" y="0"/>
                      </a:moveTo>
                      <a:cubicBezTo>
                        <a:pt x="152118" y="86915"/>
                        <a:pt x="222736" y="991093"/>
                        <a:pt x="229630" y="1257839"/>
                      </a:cubicBezTo>
                      <a:cubicBezTo>
                        <a:pt x="236524" y="1524585"/>
                        <a:pt x="202782" y="1535830"/>
                        <a:pt x="182173" y="1600477"/>
                      </a:cubicBezTo>
                      <a:cubicBezTo>
                        <a:pt x="161564" y="1665124"/>
                        <a:pt x="129786" y="1631037"/>
                        <a:pt x="105973" y="1645721"/>
                      </a:cubicBezTo>
                      <a:cubicBezTo>
                        <a:pt x="82160" y="1660405"/>
                        <a:pt x="55967" y="1673899"/>
                        <a:pt x="39298" y="1688583"/>
                      </a:cubicBezTo>
                      <a:cubicBezTo>
                        <a:pt x="22629" y="1703267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29451" y="1722714"/>
                        <a:pt x="622704" y="1707633"/>
                      </a:cubicBezTo>
                      <a:cubicBezTo>
                        <a:pt x="615957" y="1692552"/>
                        <a:pt x="600479" y="1683027"/>
                        <a:pt x="575079" y="1667152"/>
                      </a:cubicBezTo>
                      <a:cubicBezTo>
                        <a:pt x="549679" y="1651277"/>
                        <a:pt x="507213" y="1629846"/>
                        <a:pt x="470304" y="1612383"/>
                      </a:cubicBezTo>
                      <a:cubicBezTo>
                        <a:pt x="433395" y="1594920"/>
                        <a:pt x="375451" y="1587380"/>
                        <a:pt x="353623" y="1562377"/>
                      </a:cubicBezTo>
                      <a:cubicBezTo>
                        <a:pt x="331795" y="1537374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40" name="Skupina 39"/>
              <p:cNvGrpSpPr/>
              <p:nvPr/>
            </p:nvGrpSpPr>
            <p:grpSpPr>
              <a:xfrm rot="9533010">
                <a:off x="1824035" y="2773051"/>
                <a:ext cx="316069" cy="961729"/>
                <a:chOff x="6218627" y="-164582"/>
                <a:chExt cx="633009" cy="1794063"/>
              </a:xfrm>
            </p:grpSpPr>
            <p:sp>
              <p:nvSpPr>
                <p:cNvPr id="41" name="Volný tvar 40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42" name="Volný tvar 41"/>
                <p:cNvSpPr/>
                <p:nvPr/>
              </p:nvSpPr>
              <p:spPr>
                <a:xfrm>
                  <a:off x="6218627" y="-164582"/>
                  <a:ext cx="633009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009" h="1794064">
                      <a:moveTo>
                        <a:pt x="140807" y="0"/>
                      </a:moveTo>
                      <a:cubicBezTo>
                        <a:pt x="152118" y="86915"/>
                        <a:pt x="222736" y="991093"/>
                        <a:pt x="229630" y="1257839"/>
                      </a:cubicBezTo>
                      <a:cubicBezTo>
                        <a:pt x="236524" y="1524585"/>
                        <a:pt x="202782" y="1535830"/>
                        <a:pt x="182173" y="1600477"/>
                      </a:cubicBezTo>
                      <a:cubicBezTo>
                        <a:pt x="161564" y="1665124"/>
                        <a:pt x="129786" y="1631037"/>
                        <a:pt x="105973" y="1645721"/>
                      </a:cubicBezTo>
                      <a:cubicBezTo>
                        <a:pt x="82160" y="1660405"/>
                        <a:pt x="55967" y="1673899"/>
                        <a:pt x="39298" y="1688583"/>
                      </a:cubicBezTo>
                      <a:cubicBezTo>
                        <a:pt x="22629" y="1703267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29451" y="1722714"/>
                        <a:pt x="622704" y="1707633"/>
                      </a:cubicBezTo>
                      <a:cubicBezTo>
                        <a:pt x="615957" y="1692552"/>
                        <a:pt x="600479" y="1683027"/>
                        <a:pt x="575079" y="1667152"/>
                      </a:cubicBezTo>
                      <a:cubicBezTo>
                        <a:pt x="549679" y="1651277"/>
                        <a:pt x="507213" y="1629846"/>
                        <a:pt x="470304" y="1612383"/>
                      </a:cubicBezTo>
                      <a:cubicBezTo>
                        <a:pt x="433395" y="1594920"/>
                        <a:pt x="375451" y="1587380"/>
                        <a:pt x="353623" y="1562377"/>
                      </a:cubicBezTo>
                      <a:cubicBezTo>
                        <a:pt x="331795" y="1537374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</p:grpSp>
        <p:sp>
          <p:nvSpPr>
            <p:cNvPr id="30" name="Volný tvar 29"/>
            <p:cNvSpPr/>
            <p:nvPr/>
          </p:nvSpPr>
          <p:spPr>
            <a:xfrm>
              <a:off x="7000134" y="1692084"/>
              <a:ext cx="277089" cy="389806"/>
            </a:xfrm>
            <a:custGeom>
              <a:avLst/>
              <a:gdLst>
                <a:gd name="connsiteX0" fmla="*/ 23920 w 513710"/>
                <a:gd name="connsiteY0" fmla="*/ 254240 h 543051"/>
                <a:gd name="connsiteX1" fmla="*/ 59546 w 513710"/>
                <a:gd name="connsiteY1" fmla="*/ 467996 h 543051"/>
                <a:gd name="connsiteX2" fmla="*/ 213925 w 513710"/>
                <a:gd name="connsiteY2" fmla="*/ 527372 h 543051"/>
                <a:gd name="connsiteX3" fmla="*/ 463307 w 513710"/>
                <a:gd name="connsiteY3" fmla="*/ 527372 h 543051"/>
                <a:gd name="connsiteX4" fmla="*/ 510808 w 513710"/>
                <a:gd name="connsiteY4" fmla="*/ 349243 h 543051"/>
                <a:gd name="connsiteX5" fmla="*/ 415806 w 513710"/>
                <a:gd name="connsiteY5" fmla="*/ 337367 h 543051"/>
                <a:gd name="connsiteX6" fmla="*/ 344554 w 513710"/>
                <a:gd name="connsiteY6" fmla="*/ 206739 h 543051"/>
                <a:gd name="connsiteX7" fmla="*/ 249551 w 513710"/>
                <a:gd name="connsiteY7" fmla="*/ 28609 h 543051"/>
                <a:gd name="connsiteX8" fmla="*/ 59546 w 513710"/>
                <a:gd name="connsiteY8" fmla="*/ 4858 h 543051"/>
                <a:gd name="connsiteX9" fmla="*/ 169 w 513710"/>
                <a:gd name="connsiteY9" fmla="*/ 76110 h 543051"/>
                <a:gd name="connsiteX10" fmla="*/ 23920 w 513710"/>
                <a:gd name="connsiteY10" fmla="*/ 254240 h 543051"/>
                <a:gd name="connsiteX0" fmla="*/ 23920 w 513710"/>
                <a:gd name="connsiteY0" fmla="*/ 252495 h 541306"/>
                <a:gd name="connsiteX1" fmla="*/ 59546 w 513710"/>
                <a:gd name="connsiteY1" fmla="*/ 466251 h 541306"/>
                <a:gd name="connsiteX2" fmla="*/ 213925 w 513710"/>
                <a:gd name="connsiteY2" fmla="*/ 525627 h 541306"/>
                <a:gd name="connsiteX3" fmla="*/ 463307 w 513710"/>
                <a:gd name="connsiteY3" fmla="*/ 525627 h 541306"/>
                <a:gd name="connsiteX4" fmla="*/ 510808 w 513710"/>
                <a:gd name="connsiteY4" fmla="*/ 347498 h 541306"/>
                <a:gd name="connsiteX5" fmla="*/ 415806 w 513710"/>
                <a:gd name="connsiteY5" fmla="*/ 335622 h 541306"/>
                <a:gd name="connsiteX6" fmla="*/ 362367 w 513710"/>
                <a:gd name="connsiteY6" fmla="*/ 151555 h 541306"/>
                <a:gd name="connsiteX7" fmla="*/ 249551 w 513710"/>
                <a:gd name="connsiteY7" fmla="*/ 26864 h 541306"/>
                <a:gd name="connsiteX8" fmla="*/ 59546 w 513710"/>
                <a:gd name="connsiteY8" fmla="*/ 3113 h 541306"/>
                <a:gd name="connsiteX9" fmla="*/ 169 w 513710"/>
                <a:gd name="connsiteY9" fmla="*/ 74365 h 541306"/>
                <a:gd name="connsiteX10" fmla="*/ 23920 w 513710"/>
                <a:gd name="connsiteY10" fmla="*/ 252495 h 541306"/>
                <a:gd name="connsiteX0" fmla="*/ 23920 w 512911"/>
                <a:gd name="connsiteY0" fmla="*/ 252495 h 541306"/>
                <a:gd name="connsiteX1" fmla="*/ 59546 w 512911"/>
                <a:gd name="connsiteY1" fmla="*/ 466251 h 541306"/>
                <a:gd name="connsiteX2" fmla="*/ 213925 w 512911"/>
                <a:gd name="connsiteY2" fmla="*/ 525627 h 541306"/>
                <a:gd name="connsiteX3" fmla="*/ 463307 w 512911"/>
                <a:gd name="connsiteY3" fmla="*/ 525627 h 541306"/>
                <a:gd name="connsiteX4" fmla="*/ 510808 w 512911"/>
                <a:gd name="connsiteY4" fmla="*/ 347498 h 541306"/>
                <a:gd name="connsiteX5" fmla="*/ 427681 w 512911"/>
                <a:gd name="connsiteY5" fmla="*/ 258432 h 541306"/>
                <a:gd name="connsiteX6" fmla="*/ 362367 w 512911"/>
                <a:gd name="connsiteY6" fmla="*/ 151555 h 541306"/>
                <a:gd name="connsiteX7" fmla="*/ 249551 w 512911"/>
                <a:gd name="connsiteY7" fmla="*/ 26864 h 541306"/>
                <a:gd name="connsiteX8" fmla="*/ 59546 w 512911"/>
                <a:gd name="connsiteY8" fmla="*/ 3113 h 541306"/>
                <a:gd name="connsiteX9" fmla="*/ 169 w 512911"/>
                <a:gd name="connsiteY9" fmla="*/ 74365 h 541306"/>
                <a:gd name="connsiteX10" fmla="*/ 23920 w 512911"/>
                <a:gd name="connsiteY10" fmla="*/ 252495 h 541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2911" h="541306">
                  <a:moveTo>
                    <a:pt x="23920" y="252495"/>
                  </a:moveTo>
                  <a:cubicBezTo>
                    <a:pt x="33816" y="317809"/>
                    <a:pt x="27879" y="420729"/>
                    <a:pt x="59546" y="466251"/>
                  </a:cubicBezTo>
                  <a:cubicBezTo>
                    <a:pt x="91213" y="511773"/>
                    <a:pt x="146632" y="515731"/>
                    <a:pt x="213925" y="525627"/>
                  </a:cubicBezTo>
                  <a:cubicBezTo>
                    <a:pt x="281219" y="535523"/>
                    <a:pt x="413827" y="555315"/>
                    <a:pt x="463307" y="525627"/>
                  </a:cubicBezTo>
                  <a:cubicBezTo>
                    <a:pt x="512787" y="495939"/>
                    <a:pt x="516746" y="392030"/>
                    <a:pt x="510808" y="347498"/>
                  </a:cubicBezTo>
                  <a:cubicBezTo>
                    <a:pt x="504870" y="302966"/>
                    <a:pt x="452421" y="291089"/>
                    <a:pt x="427681" y="258432"/>
                  </a:cubicBezTo>
                  <a:cubicBezTo>
                    <a:pt x="402941" y="225775"/>
                    <a:pt x="392055" y="190150"/>
                    <a:pt x="362367" y="151555"/>
                  </a:cubicBezTo>
                  <a:cubicBezTo>
                    <a:pt x="332679" y="112960"/>
                    <a:pt x="300021" y="51604"/>
                    <a:pt x="249551" y="26864"/>
                  </a:cubicBezTo>
                  <a:cubicBezTo>
                    <a:pt x="199081" y="2124"/>
                    <a:pt x="101110" y="-4804"/>
                    <a:pt x="59546" y="3113"/>
                  </a:cubicBezTo>
                  <a:cubicBezTo>
                    <a:pt x="17982" y="11030"/>
                    <a:pt x="2148" y="34781"/>
                    <a:pt x="169" y="74365"/>
                  </a:cubicBezTo>
                  <a:cubicBezTo>
                    <a:pt x="-1810" y="113949"/>
                    <a:pt x="14024" y="187181"/>
                    <a:pt x="23920" y="252495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51" name="Minus 50"/>
          <p:cNvSpPr/>
          <p:nvPr/>
        </p:nvSpPr>
        <p:spPr>
          <a:xfrm flipH="1">
            <a:off x="3579816" y="4464318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52" name="Plus 51"/>
          <p:cNvSpPr/>
          <p:nvPr/>
        </p:nvSpPr>
        <p:spPr>
          <a:xfrm flipH="1">
            <a:off x="2920961" y="3329262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53" name="Plus 52"/>
          <p:cNvSpPr/>
          <p:nvPr/>
        </p:nvSpPr>
        <p:spPr>
          <a:xfrm flipH="1">
            <a:off x="3029792" y="3965209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12492081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délník 1"/>
          <p:cNvSpPr/>
          <p:nvPr/>
        </p:nvSpPr>
        <p:spPr>
          <a:xfrm>
            <a:off x="3191121" y="1628800"/>
            <a:ext cx="2767874" cy="110799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6600" dirty="0"/>
              <a:t>Neuron</a:t>
            </a:r>
          </a:p>
        </p:txBody>
      </p:sp>
    </p:spTree>
    <p:extLst>
      <p:ext uri="{BB962C8B-B14F-4D97-AF65-F5344CB8AC3E}">
        <p14:creationId xmlns:p14="http://schemas.microsoft.com/office/powerpoint/2010/main" val="3495531310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TextovéPole 46"/>
          <p:cNvSpPr txBox="1"/>
          <p:nvPr/>
        </p:nvSpPr>
        <p:spPr>
          <a:xfrm>
            <a:off x="343475" y="303180"/>
            <a:ext cx="21602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Divergence</a:t>
            </a:r>
          </a:p>
        </p:txBody>
      </p:sp>
      <p:sp>
        <p:nvSpPr>
          <p:cNvPr id="48" name="TextovéPole 47"/>
          <p:cNvSpPr txBox="1"/>
          <p:nvPr/>
        </p:nvSpPr>
        <p:spPr>
          <a:xfrm>
            <a:off x="1578396" y="1240656"/>
            <a:ext cx="278080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Jeden neuron může inervovat několik neuronů</a:t>
            </a:r>
          </a:p>
        </p:txBody>
      </p:sp>
      <p:grpSp>
        <p:nvGrpSpPr>
          <p:cNvPr id="16" name="Skupina 15"/>
          <p:cNvGrpSpPr/>
          <p:nvPr/>
        </p:nvGrpSpPr>
        <p:grpSpPr>
          <a:xfrm rot="21013645">
            <a:off x="1170818" y="3006005"/>
            <a:ext cx="5964757" cy="2623145"/>
            <a:chOff x="1504016" y="3131899"/>
            <a:chExt cx="5964757" cy="2623145"/>
          </a:xfrm>
        </p:grpSpPr>
        <p:grpSp>
          <p:nvGrpSpPr>
            <p:cNvPr id="18" name="Skupina 17"/>
            <p:cNvGrpSpPr/>
            <p:nvPr/>
          </p:nvGrpSpPr>
          <p:grpSpPr>
            <a:xfrm>
              <a:off x="1504016" y="3717396"/>
              <a:ext cx="2886292" cy="576064"/>
              <a:chOff x="3551581" y="4509120"/>
              <a:chExt cx="2886292" cy="576064"/>
            </a:xfrm>
          </p:grpSpPr>
          <p:grpSp>
            <p:nvGrpSpPr>
              <p:cNvPr id="19" name="Skupina 18"/>
              <p:cNvGrpSpPr/>
              <p:nvPr/>
            </p:nvGrpSpPr>
            <p:grpSpPr>
              <a:xfrm rot="16473118">
                <a:off x="5048691" y="3657307"/>
                <a:ext cx="432713" cy="2345650"/>
                <a:chOff x="6218631" y="-164582"/>
                <a:chExt cx="633958" cy="1794063"/>
              </a:xfrm>
            </p:grpSpPr>
            <p:sp>
              <p:nvSpPr>
                <p:cNvPr id="21" name="Volný tvar 20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22" name="Volný tvar 21"/>
                <p:cNvSpPr/>
                <p:nvPr/>
              </p:nvSpPr>
              <p:spPr>
                <a:xfrm>
                  <a:off x="6218631" y="-164582"/>
                  <a:ext cx="633958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31618 w 633009"/>
                    <a:gd name="connsiteY12" fmla="*/ 1634088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958"/>
                    <a:gd name="connsiteY0" fmla="*/ 0 h 1794064"/>
                    <a:gd name="connsiteX1" fmla="*/ 229630 w 633958"/>
                    <a:gd name="connsiteY1" fmla="*/ 1257839 h 1794064"/>
                    <a:gd name="connsiteX2" fmla="*/ 203349 w 633958"/>
                    <a:gd name="connsiteY2" fmla="*/ 1555747 h 1794064"/>
                    <a:gd name="connsiteX3" fmla="*/ 161340 w 633958"/>
                    <a:gd name="connsiteY3" fmla="*/ 1641593 h 1794064"/>
                    <a:gd name="connsiteX4" fmla="*/ 39298 w 633958"/>
                    <a:gd name="connsiteY4" fmla="*/ 1688583 h 1794064"/>
                    <a:gd name="connsiteX5" fmla="*/ 5961 w 633958"/>
                    <a:gd name="connsiteY5" fmla="*/ 1733827 h 1794064"/>
                    <a:gd name="connsiteX6" fmla="*/ 15486 w 633958"/>
                    <a:gd name="connsiteY6" fmla="*/ 1776689 h 1794064"/>
                    <a:gd name="connsiteX7" fmla="*/ 153598 w 633958"/>
                    <a:gd name="connsiteY7" fmla="*/ 1790977 h 1794064"/>
                    <a:gd name="connsiteX8" fmla="*/ 444111 w 633958"/>
                    <a:gd name="connsiteY8" fmla="*/ 1790977 h 1794064"/>
                    <a:gd name="connsiteX9" fmla="*/ 615561 w 633958"/>
                    <a:gd name="connsiteY9" fmla="*/ 1757639 h 1794064"/>
                    <a:gd name="connsiteX10" fmla="*/ 622704 w 633958"/>
                    <a:gd name="connsiteY10" fmla="*/ 1707633 h 1794064"/>
                    <a:gd name="connsiteX11" fmla="*/ 558245 w 633958"/>
                    <a:gd name="connsiteY11" fmla="*/ 1671507 h 1794064"/>
                    <a:gd name="connsiteX12" fmla="*/ 431618 w 633958"/>
                    <a:gd name="connsiteY12" fmla="*/ 1634088 h 1794064"/>
                    <a:gd name="connsiteX13" fmla="*/ 353623 w 633958"/>
                    <a:gd name="connsiteY13" fmla="*/ 1562377 h 1794064"/>
                    <a:gd name="connsiteX14" fmla="*/ 339336 w 633958"/>
                    <a:gd name="connsiteY14" fmla="*/ 1462364 h 1794064"/>
                    <a:gd name="connsiteX15" fmla="*/ 339336 w 633958"/>
                    <a:gd name="connsiteY15" fmla="*/ 1305202 h 1794064"/>
                    <a:gd name="connsiteX16" fmla="*/ 283351 w 633958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958" h="1794064">
                      <a:moveTo>
                        <a:pt x="140807" y="0"/>
                      </a:moveTo>
                      <a:cubicBezTo>
                        <a:pt x="152118" y="86915"/>
                        <a:pt x="219206" y="998548"/>
                        <a:pt x="229630" y="1257839"/>
                      </a:cubicBezTo>
                      <a:cubicBezTo>
                        <a:pt x="240054" y="1517130"/>
                        <a:pt x="214731" y="1491788"/>
                        <a:pt x="203349" y="1555747"/>
                      </a:cubicBezTo>
                      <a:cubicBezTo>
                        <a:pt x="191967" y="1619706"/>
                        <a:pt x="188682" y="1619454"/>
                        <a:pt x="161340" y="1641593"/>
                      </a:cubicBezTo>
                      <a:cubicBezTo>
                        <a:pt x="133998" y="1663732"/>
                        <a:pt x="65194" y="1673211"/>
                        <a:pt x="39298" y="1688583"/>
                      </a:cubicBezTo>
                      <a:cubicBezTo>
                        <a:pt x="13402" y="1703955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32257" y="1721988"/>
                        <a:pt x="622704" y="1707633"/>
                      </a:cubicBezTo>
                      <a:cubicBezTo>
                        <a:pt x="613151" y="1693278"/>
                        <a:pt x="590093" y="1683764"/>
                        <a:pt x="558245" y="1671507"/>
                      </a:cubicBezTo>
                      <a:cubicBezTo>
                        <a:pt x="526397" y="1659250"/>
                        <a:pt x="465722" y="1652276"/>
                        <a:pt x="431618" y="1634088"/>
                      </a:cubicBezTo>
                      <a:cubicBezTo>
                        <a:pt x="397514" y="1615900"/>
                        <a:pt x="369003" y="1590998"/>
                        <a:pt x="353623" y="1562377"/>
                      </a:cubicBezTo>
                      <a:cubicBezTo>
                        <a:pt x="338243" y="1533756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sp>
            <p:nvSpPr>
              <p:cNvPr id="20" name="Ovál 19"/>
              <p:cNvSpPr/>
              <p:nvPr/>
            </p:nvSpPr>
            <p:spPr>
              <a:xfrm>
                <a:off x="3551581" y="4509120"/>
                <a:ext cx="576064" cy="576064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grpSp>
          <p:nvGrpSpPr>
            <p:cNvPr id="24" name="Skupina 23"/>
            <p:cNvGrpSpPr/>
            <p:nvPr/>
          </p:nvGrpSpPr>
          <p:grpSpPr>
            <a:xfrm rot="15456456">
              <a:off x="3165532" y="2547908"/>
              <a:ext cx="432713" cy="2337152"/>
              <a:chOff x="6218627" y="-158082"/>
              <a:chExt cx="633958" cy="1787563"/>
            </a:xfrm>
          </p:grpSpPr>
          <p:sp>
            <p:nvSpPr>
              <p:cNvPr id="26" name="Volný tvar 25"/>
              <p:cNvSpPr/>
              <p:nvPr/>
            </p:nvSpPr>
            <p:spPr>
              <a:xfrm>
                <a:off x="6219153" y="-138350"/>
                <a:ext cx="622841" cy="1765132"/>
              </a:xfrm>
              <a:custGeom>
                <a:avLst/>
                <a:gdLst>
                  <a:gd name="connsiteX0" fmla="*/ 214436 w 627154"/>
                  <a:gd name="connsiteY0" fmla="*/ 19061 h 582586"/>
                  <a:gd name="connsiteX1" fmla="*/ 214436 w 627154"/>
                  <a:gd name="connsiteY1" fmla="*/ 327405 h 582586"/>
                  <a:gd name="connsiteX2" fmla="*/ 86845 w 627154"/>
                  <a:gd name="connsiteY2" fmla="*/ 444363 h 582586"/>
                  <a:gd name="connsiteX3" fmla="*/ 23050 w 627154"/>
                  <a:gd name="connsiteY3" fmla="*/ 465628 h 582586"/>
                  <a:gd name="connsiteX4" fmla="*/ 23050 w 627154"/>
                  <a:gd name="connsiteY4" fmla="*/ 561321 h 582586"/>
                  <a:gd name="connsiteX5" fmla="*/ 299496 w 627154"/>
                  <a:gd name="connsiteY5" fmla="*/ 582586 h 582586"/>
                  <a:gd name="connsiteX6" fmla="*/ 586575 w 627154"/>
                  <a:gd name="connsiteY6" fmla="*/ 561321 h 582586"/>
                  <a:gd name="connsiteX7" fmla="*/ 618473 w 627154"/>
                  <a:gd name="connsiteY7" fmla="*/ 540056 h 582586"/>
                  <a:gd name="connsiteX8" fmla="*/ 522780 w 627154"/>
                  <a:gd name="connsiteY8" fmla="*/ 454996 h 582586"/>
                  <a:gd name="connsiteX9" fmla="*/ 352659 w 627154"/>
                  <a:gd name="connsiteY9" fmla="*/ 338038 h 582586"/>
                  <a:gd name="connsiteX10" fmla="*/ 310129 w 627154"/>
                  <a:gd name="connsiteY10" fmla="*/ 61591 h 582586"/>
                  <a:gd name="connsiteX11" fmla="*/ 214436 w 627154"/>
                  <a:gd name="connsiteY11" fmla="*/ 19061 h 582586"/>
                  <a:gd name="connsiteX0" fmla="*/ 214436 w 625293"/>
                  <a:gd name="connsiteY0" fmla="*/ 19061 h 582586"/>
                  <a:gd name="connsiteX1" fmla="*/ 214436 w 625293"/>
                  <a:gd name="connsiteY1" fmla="*/ 327405 h 582586"/>
                  <a:gd name="connsiteX2" fmla="*/ 86845 w 625293"/>
                  <a:gd name="connsiteY2" fmla="*/ 444363 h 582586"/>
                  <a:gd name="connsiteX3" fmla="*/ 23050 w 625293"/>
                  <a:gd name="connsiteY3" fmla="*/ 465628 h 582586"/>
                  <a:gd name="connsiteX4" fmla="*/ 23050 w 625293"/>
                  <a:gd name="connsiteY4" fmla="*/ 561321 h 582586"/>
                  <a:gd name="connsiteX5" fmla="*/ 299496 w 625293"/>
                  <a:gd name="connsiteY5" fmla="*/ 582586 h 582586"/>
                  <a:gd name="connsiteX6" fmla="*/ 586575 w 625293"/>
                  <a:gd name="connsiteY6" fmla="*/ 561321 h 582586"/>
                  <a:gd name="connsiteX7" fmla="*/ 618473 w 625293"/>
                  <a:gd name="connsiteY7" fmla="*/ 540056 h 582586"/>
                  <a:gd name="connsiteX8" fmla="*/ 548974 w 625293"/>
                  <a:gd name="connsiteY8" fmla="*/ 433565 h 582586"/>
                  <a:gd name="connsiteX9" fmla="*/ 352659 w 625293"/>
                  <a:gd name="connsiteY9" fmla="*/ 338038 h 582586"/>
                  <a:gd name="connsiteX10" fmla="*/ 310129 w 625293"/>
                  <a:gd name="connsiteY10" fmla="*/ 61591 h 582586"/>
                  <a:gd name="connsiteX11" fmla="*/ 214436 w 625293"/>
                  <a:gd name="connsiteY11" fmla="*/ 19061 h 582586"/>
                  <a:gd name="connsiteX0" fmla="*/ 214436 w 623733"/>
                  <a:gd name="connsiteY0" fmla="*/ 19061 h 582586"/>
                  <a:gd name="connsiteX1" fmla="*/ 214436 w 623733"/>
                  <a:gd name="connsiteY1" fmla="*/ 327405 h 582586"/>
                  <a:gd name="connsiteX2" fmla="*/ 86845 w 623733"/>
                  <a:gd name="connsiteY2" fmla="*/ 444363 h 582586"/>
                  <a:gd name="connsiteX3" fmla="*/ 23050 w 623733"/>
                  <a:gd name="connsiteY3" fmla="*/ 465628 h 582586"/>
                  <a:gd name="connsiteX4" fmla="*/ 23050 w 623733"/>
                  <a:gd name="connsiteY4" fmla="*/ 561321 h 582586"/>
                  <a:gd name="connsiteX5" fmla="*/ 299496 w 623733"/>
                  <a:gd name="connsiteY5" fmla="*/ 582586 h 582586"/>
                  <a:gd name="connsiteX6" fmla="*/ 586575 w 623733"/>
                  <a:gd name="connsiteY6" fmla="*/ 561321 h 582586"/>
                  <a:gd name="connsiteX7" fmla="*/ 616091 w 623733"/>
                  <a:gd name="connsiteY7" fmla="*/ 509100 h 582586"/>
                  <a:gd name="connsiteX8" fmla="*/ 548974 w 623733"/>
                  <a:gd name="connsiteY8" fmla="*/ 433565 h 582586"/>
                  <a:gd name="connsiteX9" fmla="*/ 352659 w 623733"/>
                  <a:gd name="connsiteY9" fmla="*/ 338038 h 582586"/>
                  <a:gd name="connsiteX10" fmla="*/ 310129 w 623733"/>
                  <a:gd name="connsiteY10" fmla="*/ 61591 h 582586"/>
                  <a:gd name="connsiteX11" fmla="*/ 214436 w 623733"/>
                  <a:gd name="connsiteY11" fmla="*/ 19061 h 582586"/>
                  <a:gd name="connsiteX0" fmla="*/ 215398 w 624695"/>
                  <a:gd name="connsiteY0" fmla="*/ 19061 h 582586"/>
                  <a:gd name="connsiteX1" fmla="*/ 215398 w 624695"/>
                  <a:gd name="connsiteY1" fmla="*/ 327405 h 582586"/>
                  <a:gd name="connsiteX2" fmla="*/ 109239 w 624695"/>
                  <a:gd name="connsiteY2" fmla="*/ 437219 h 582586"/>
                  <a:gd name="connsiteX3" fmla="*/ 24012 w 624695"/>
                  <a:gd name="connsiteY3" fmla="*/ 465628 h 582586"/>
                  <a:gd name="connsiteX4" fmla="*/ 24012 w 624695"/>
                  <a:gd name="connsiteY4" fmla="*/ 561321 h 582586"/>
                  <a:gd name="connsiteX5" fmla="*/ 300458 w 624695"/>
                  <a:gd name="connsiteY5" fmla="*/ 582586 h 582586"/>
                  <a:gd name="connsiteX6" fmla="*/ 587537 w 624695"/>
                  <a:gd name="connsiteY6" fmla="*/ 561321 h 582586"/>
                  <a:gd name="connsiteX7" fmla="*/ 617053 w 624695"/>
                  <a:gd name="connsiteY7" fmla="*/ 509100 h 582586"/>
                  <a:gd name="connsiteX8" fmla="*/ 549936 w 624695"/>
                  <a:gd name="connsiteY8" fmla="*/ 433565 h 582586"/>
                  <a:gd name="connsiteX9" fmla="*/ 353621 w 624695"/>
                  <a:gd name="connsiteY9" fmla="*/ 338038 h 582586"/>
                  <a:gd name="connsiteX10" fmla="*/ 311091 w 624695"/>
                  <a:gd name="connsiteY10" fmla="*/ 61591 h 582586"/>
                  <a:gd name="connsiteX11" fmla="*/ 215398 w 624695"/>
                  <a:gd name="connsiteY11" fmla="*/ 19061 h 582586"/>
                  <a:gd name="connsiteX0" fmla="*/ 213545 w 622842"/>
                  <a:gd name="connsiteY0" fmla="*/ 19061 h 582586"/>
                  <a:gd name="connsiteX1" fmla="*/ 213545 w 622842"/>
                  <a:gd name="connsiteY1" fmla="*/ 327405 h 582586"/>
                  <a:gd name="connsiteX2" fmla="*/ 107386 w 622842"/>
                  <a:gd name="connsiteY2" fmla="*/ 437219 h 582586"/>
                  <a:gd name="connsiteX3" fmla="*/ 26921 w 622842"/>
                  <a:gd name="connsiteY3" fmla="*/ 479916 h 582586"/>
                  <a:gd name="connsiteX4" fmla="*/ 22159 w 622842"/>
                  <a:gd name="connsiteY4" fmla="*/ 561321 h 582586"/>
                  <a:gd name="connsiteX5" fmla="*/ 298605 w 622842"/>
                  <a:gd name="connsiteY5" fmla="*/ 582586 h 582586"/>
                  <a:gd name="connsiteX6" fmla="*/ 585684 w 622842"/>
                  <a:gd name="connsiteY6" fmla="*/ 561321 h 582586"/>
                  <a:gd name="connsiteX7" fmla="*/ 615200 w 622842"/>
                  <a:gd name="connsiteY7" fmla="*/ 509100 h 582586"/>
                  <a:gd name="connsiteX8" fmla="*/ 548083 w 622842"/>
                  <a:gd name="connsiteY8" fmla="*/ 433565 h 582586"/>
                  <a:gd name="connsiteX9" fmla="*/ 351768 w 622842"/>
                  <a:gd name="connsiteY9" fmla="*/ 338038 h 582586"/>
                  <a:gd name="connsiteX10" fmla="*/ 309238 w 622842"/>
                  <a:gd name="connsiteY10" fmla="*/ 61591 h 582586"/>
                  <a:gd name="connsiteX11" fmla="*/ 213545 w 622842"/>
                  <a:gd name="connsiteY11" fmla="*/ 19061 h 582586"/>
                  <a:gd name="connsiteX0" fmla="*/ 213545 w 622842"/>
                  <a:gd name="connsiteY0" fmla="*/ 27533 h 591058"/>
                  <a:gd name="connsiteX1" fmla="*/ 213545 w 622842"/>
                  <a:gd name="connsiteY1" fmla="*/ 335877 h 591058"/>
                  <a:gd name="connsiteX2" fmla="*/ 107386 w 622842"/>
                  <a:gd name="connsiteY2" fmla="*/ 445691 h 591058"/>
                  <a:gd name="connsiteX3" fmla="*/ 26921 w 622842"/>
                  <a:gd name="connsiteY3" fmla="*/ 488388 h 591058"/>
                  <a:gd name="connsiteX4" fmla="*/ 22159 w 622842"/>
                  <a:gd name="connsiteY4" fmla="*/ 569793 h 591058"/>
                  <a:gd name="connsiteX5" fmla="*/ 298605 w 622842"/>
                  <a:gd name="connsiteY5" fmla="*/ 591058 h 591058"/>
                  <a:gd name="connsiteX6" fmla="*/ 585684 w 622842"/>
                  <a:gd name="connsiteY6" fmla="*/ 569793 h 591058"/>
                  <a:gd name="connsiteX7" fmla="*/ 615200 w 622842"/>
                  <a:gd name="connsiteY7" fmla="*/ 517572 h 591058"/>
                  <a:gd name="connsiteX8" fmla="*/ 548083 w 622842"/>
                  <a:gd name="connsiteY8" fmla="*/ 442037 h 591058"/>
                  <a:gd name="connsiteX9" fmla="*/ 351768 w 622842"/>
                  <a:gd name="connsiteY9" fmla="*/ 346510 h 591058"/>
                  <a:gd name="connsiteX10" fmla="*/ 311619 w 622842"/>
                  <a:gd name="connsiteY10" fmla="*/ 46251 h 591058"/>
                  <a:gd name="connsiteX11" fmla="*/ 213545 w 622842"/>
                  <a:gd name="connsiteY11" fmla="*/ 27533 h 591058"/>
                  <a:gd name="connsiteX0" fmla="*/ 213545 w 622842"/>
                  <a:gd name="connsiteY0" fmla="*/ 16552 h 580077"/>
                  <a:gd name="connsiteX1" fmla="*/ 213545 w 622842"/>
                  <a:gd name="connsiteY1" fmla="*/ 324896 h 580077"/>
                  <a:gd name="connsiteX2" fmla="*/ 107386 w 622842"/>
                  <a:gd name="connsiteY2" fmla="*/ 434710 h 580077"/>
                  <a:gd name="connsiteX3" fmla="*/ 26921 w 622842"/>
                  <a:gd name="connsiteY3" fmla="*/ 477407 h 580077"/>
                  <a:gd name="connsiteX4" fmla="*/ 22159 w 622842"/>
                  <a:gd name="connsiteY4" fmla="*/ 558812 h 580077"/>
                  <a:gd name="connsiteX5" fmla="*/ 298605 w 622842"/>
                  <a:gd name="connsiteY5" fmla="*/ 580077 h 580077"/>
                  <a:gd name="connsiteX6" fmla="*/ 585684 w 622842"/>
                  <a:gd name="connsiteY6" fmla="*/ 558812 h 580077"/>
                  <a:gd name="connsiteX7" fmla="*/ 615200 w 622842"/>
                  <a:gd name="connsiteY7" fmla="*/ 506591 h 580077"/>
                  <a:gd name="connsiteX8" fmla="*/ 548083 w 622842"/>
                  <a:gd name="connsiteY8" fmla="*/ 431056 h 580077"/>
                  <a:gd name="connsiteX9" fmla="*/ 351768 w 622842"/>
                  <a:gd name="connsiteY9" fmla="*/ 335529 h 580077"/>
                  <a:gd name="connsiteX10" fmla="*/ 311619 w 622842"/>
                  <a:gd name="connsiteY10" fmla="*/ 35270 h 580077"/>
                  <a:gd name="connsiteX11" fmla="*/ 213545 w 622842"/>
                  <a:gd name="connsiteY11" fmla="*/ 16552 h 580077"/>
                  <a:gd name="connsiteX0" fmla="*/ 213545 w 622842"/>
                  <a:gd name="connsiteY0" fmla="*/ 18793 h 582318"/>
                  <a:gd name="connsiteX1" fmla="*/ 213545 w 622842"/>
                  <a:gd name="connsiteY1" fmla="*/ 327137 h 582318"/>
                  <a:gd name="connsiteX2" fmla="*/ 107386 w 622842"/>
                  <a:gd name="connsiteY2" fmla="*/ 436951 h 582318"/>
                  <a:gd name="connsiteX3" fmla="*/ 26921 w 622842"/>
                  <a:gd name="connsiteY3" fmla="*/ 479648 h 582318"/>
                  <a:gd name="connsiteX4" fmla="*/ 22159 w 622842"/>
                  <a:gd name="connsiteY4" fmla="*/ 561053 h 582318"/>
                  <a:gd name="connsiteX5" fmla="*/ 298605 w 622842"/>
                  <a:gd name="connsiteY5" fmla="*/ 582318 h 582318"/>
                  <a:gd name="connsiteX6" fmla="*/ 585684 w 622842"/>
                  <a:gd name="connsiteY6" fmla="*/ 561053 h 582318"/>
                  <a:gd name="connsiteX7" fmla="*/ 615200 w 622842"/>
                  <a:gd name="connsiteY7" fmla="*/ 508832 h 582318"/>
                  <a:gd name="connsiteX8" fmla="*/ 548083 w 622842"/>
                  <a:gd name="connsiteY8" fmla="*/ 433297 h 582318"/>
                  <a:gd name="connsiteX9" fmla="*/ 351768 w 622842"/>
                  <a:gd name="connsiteY9" fmla="*/ 337770 h 582318"/>
                  <a:gd name="connsiteX10" fmla="*/ 311619 w 622842"/>
                  <a:gd name="connsiteY10" fmla="*/ 37511 h 582318"/>
                  <a:gd name="connsiteX11" fmla="*/ 213545 w 622842"/>
                  <a:gd name="connsiteY11" fmla="*/ 18793 h 582318"/>
                  <a:gd name="connsiteX0" fmla="*/ 206401 w 622842"/>
                  <a:gd name="connsiteY0" fmla="*/ 35975 h 582831"/>
                  <a:gd name="connsiteX1" fmla="*/ 213545 w 622842"/>
                  <a:gd name="connsiteY1" fmla="*/ 327650 h 582831"/>
                  <a:gd name="connsiteX2" fmla="*/ 107386 w 622842"/>
                  <a:gd name="connsiteY2" fmla="*/ 437464 h 582831"/>
                  <a:gd name="connsiteX3" fmla="*/ 26921 w 622842"/>
                  <a:gd name="connsiteY3" fmla="*/ 480161 h 582831"/>
                  <a:gd name="connsiteX4" fmla="*/ 22159 w 622842"/>
                  <a:gd name="connsiteY4" fmla="*/ 561566 h 582831"/>
                  <a:gd name="connsiteX5" fmla="*/ 298605 w 622842"/>
                  <a:gd name="connsiteY5" fmla="*/ 582831 h 582831"/>
                  <a:gd name="connsiteX6" fmla="*/ 585684 w 622842"/>
                  <a:gd name="connsiteY6" fmla="*/ 561566 h 582831"/>
                  <a:gd name="connsiteX7" fmla="*/ 615200 w 622842"/>
                  <a:gd name="connsiteY7" fmla="*/ 509345 h 582831"/>
                  <a:gd name="connsiteX8" fmla="*/ 548083 w 622842"/>
                  <a:gd name="connsiteY8" fmla="*/ 433810 h 582831"/>
                  <a:gd name="connsiteX9" fmla="*/ 351768 w 622842"/>
                  <a:gd name="connsiteY9" fmla="*/ 338283 h 582831"/>
                  <a:gd name="connsiteX10" fmla="*/ 311619 w 622842"/>
                  <a:gd name="connsiteY10" fmla="*/ 38024 h 582831"/>
                  <a:gd name="connsiteX11" fmla="*/ 206401 w 622842"/>
                  <a:gd name="connsiteY11" fmla="*/ 35975 h 582831"/>
                  <a:gd name="connsiteX0" fmla="*/ 206401 w 622842"/>
                  <a:gd name="connsiteY0" fmla="*/ 21605 h 568461"/>
                  <a:gd name="connsiteX1" fmla="*/ 213545 w 622842"/>
                  <a:gd name="connsiteY1" fmla="*/ 313280 h 568461"/>
                  <a:gd name="connsiteX2" fmla="*/ 107386 w 622842"/>
                  <a:gd name="connsiteY2" fmla="*/ 423094 h 568461"/>
                  <a:gd name="connsiteX3" fmla="*/ 26921 w 622842"/>
                  <a:gd name="connsiteY3" fmla="*/ 465791 h 568461"/>
                  <a:gd name="connsiteX4" fmla="*/ 22159 w 622842"/>
                  <a:gd name="connsiteY4" fmla="*/ 547196 h 568461"/>
                  <a:gd name="connsiteX5" fmla="*/ 298605 w 622842"/>
                  <a:gd name="connsiteY5" fmla="*/ 568461 h 568461"/>
                  <a:gd name="connsiteX6" fmla="*/ 585684 w 622842"/>
                  <a:gd name="connsiteY6" fmla="*/ 547196 h 568461"/>
                  <a:gd name="connsiteX7" fmla="*/ 615200 w 622842"/>
                  <a:gd name="connsiteY7" fmla="*/ 494975 h 568461"/>
                  <a:gd name="connsiteX8" fmla="*/ 548083 w 622842"/>
                  <a:gd name="connsiteY8" fmla="*/ 419440 h 568461"/>
                  <a:gd name="connsiteX9" fmla="*/ 351768 w 622842"/>
                  <a:gd name="connsiteY9" fmla="*/ 323913 h 568461"/>
                  <a:gd name="connsiteX10" fmla="*/ 311619 w 622842"/>
                  <a:gd name="connsiteY10" fmla="*/ 23654 h 568461"/>
                  <a:gd name="connsiteX11" fmla="*/ 206401 w 622842"/>
                  <a:gd name="connsiteY11" fmla="*/ 21605 h 568461"/>
                  <a:gd name="connsiteX0" fmla="*/ 206401 w 622842"/>
                  <a:gd name="connsiteY0" fmla="*/ 7945 h 554801"/>
                  <a:gd name="connsiteX1" fmla="*/ 213545 w 622842"/>
                  <a:gd name="connsiteY1" fmla="*/ 299620 h 554801"/>
                  <a:gd name="connsiteX2" fmla="*/ 107386 w 622842"/>
                  <a:gd name="connsiteY2" fmla="*/ 409434 h 554801"/>
                  <a:gd name="connsiteX3" fmla="*/ 26921 w 622842"/>
                  <a:gd name="connsiteY3" fmla="*/ 452131 h 554801"/>
                  <a:gd name="connsiteX4" fmla="*/ 22159 w 622842"/>
                  <a:gd name="connsiteY4" fmla="*/ 533536 h 554801"/>
                  <a:gd name="connsiteX5" fmla="*/ 298605 w 622842"/>
                  <a:gd name="connsiteY5" fmla="*/ 554801 h 554801"/>
                  <a:gd name="connsiteX6" fmla="*/ 585684 w 622842"/>
                  <a:gd name="connsiteY6" fmla="*/ 533536 h 554801"/>
                  <a:gd name="connsiteX7" fmla="*/ 615200 w 622842"/>
                  <a:gd name="connsiteY7" fmla="*/ 481315 h 554801"/>
                  <a:gd name="connsiteX8" fmla="*/ 548083 w 622842"/>
                  <a:gd name="connsiteY8" fmla="*/ 405780 h 554801"/>
                  <a:gd name="connsiteX9" fmla="*/ 351768 w 622842"/>
                  <a:gd name="connsiteY9" fmla="*/ 310253 h 554801"/>
                  <a:gd name="connsiteX10" fmla="*/ 311619 w 622842"/>
                  <a:gd name="connsiteY10" fmla="*/ 9994 h 554801"/>
                  <a:gd name="connsiteX11" fmla="*/ 206401 w 622842"/>
                  <a:gd name="connsiteY11" fmla="*/ 7945 h 554801"/>
                  <a:gd name="connsiteX0" fmla="*/ 206401 w 622842"/>
                  <a:gd name="connsiteY0" fmla="*/ 1197321 h 1744177"/>
                  <a:gd name="connsiteX1" fmla="*/ 213545 w 622842"/>
                  <a:gd name="connsiteY1" fmla="*/ 1488996 h 1744177"/>
                  <a:gd name="connsiteX2" fmla="*/ 107386 w 622842"/>
                  <a:gd name="connsiteY2" fmla="*/ 1598810 h 1744177"/>
                  <a:gd name="connsiteX3" fmla="*/ 26921 w 622842"/>
                  <a:gd name="connsiteY3" fmla="*/ 1641507 h 1744177"/>
                  <a:gd name="connsiteX4" fmla="*/ 22159 w 622842"/>
                  <a:gd name="connsiteY4" fmla="*/ 1722912 h 1744177"/>
                  <a:gd name="connsiteX5" fmla="*/ 298605 w 622842"/>
                  <a:gd name="connsiteY5" fmla="*/ 1744177 h 1744177"/>
                  <a:gd name="connsiteX6" fmla="*/ 585684 w 622842"/>
                  <a:gd name="connsiteY6" fmla="*/ 1722912 h 1744177"/>
                  <a:gd name="connsiteX7" fmla="*/ 615200 w 622842"/>
                  <a:gd name="connsiteY7" fmla="*/ 1670691 h 1744177"/>
                  <a:gd name="connsiteX8" fmla="*/ 548083 w 622842"/>
                  <a:gd name="connsiteY8" fmla="*/ 1595156 h 1744177"/>
                  <a:gd name="connsiteX9" fmla="*/ 351768 w 622842"/>
                  <a:gd name="connsiteY9" fmla="*/ 1499629 h 1744177"/>
                  <a:gd name="connsiteX10" fmla="*/ 273243 w 622842"/>
                  <a:gd name="connsiteY10" fmla="*/ 288 h 1744177"/>
                  <a:gd name="connsiteX11" fmla="*/ 206401 w 622842"/>
                  <a:gd name="connsiteY11" fmla="*/ 1197321 h 1744177"/>
                  <a:gd name="connsiteX0" fmla="*/ 234310 w 622842"/>
                  <a:gd name="connsiteY0" fmla="*/ 1160447 h 1746298"/>
                  <a:gd name="connsiteX1" fmla="*/ 213545 w 622842"/>
                  <a:gd name="connsiteY1" fmla="*/ 1491117 h 1746298"/>
                  <a:gd name="connsiteX2" fmla="*/ 107386 w 622842"/>
                  <a:gd name="connsiteY2" fmla="*/ 1600931 h 1746298"/>
                  <a:gd name="connsiteX3" fmla="*/ 26921 w 622842"/>
                  <a:gd name="connsiteY3" fmla="*/ 1643628 h 1746298"/>
                  <a:gd name="connsiteX4" fmla="*/ 22159 w 622842"/>
                  <a:gd name="connsiteY4" fmla="*/ 1725033 h 1746298"/>
                  <a:gd name="connsiteX5" fmla="*/ 298605 w 622842"/>
                  <a:gd name="connsiteY5" fmla="*/ 1746298 h 1746298"/>
                  <a:gd name="connsiteX6" fmla="*/ 585684 w 622842"/>
                  <a:gd name="connsiteY6" fmla="*/ 1725033 h 1746298"/>
                  <a:gd name="connsiteX7" fmla="*/ 615200 w 622842"/>
                  <a:gd name="connsiteY7" fmla="*/ 1672812 h 1746298"/>
                  <a:gd name="connsiteX8" fmla="*/ 548083 w 622842"/>
                  <a:gd name="connsiteY8" fmla="*/ 1597277 h 1746298"/>
                  <a:gd name="connsiteX9" fmla="*/ 351768 w 622842"/>
                  <a:gd name="connsiteY9" fmla="*/ 1501750 h 1746298"/>
                  <a:gd name="connsiteX10" fmla="*/ 273243 w 622842"/>
                  <a:gd name="connsiteY10" fmla="*/ 2409 h 1746298"/>
                  <a:gd name="connsiteX11" fmla="*/ 234310 w 622842"/>
                  <a:gd name="connsiteY11" fmla="*/ 1160447 h 1746298"/>
                  <a:gd name="connsiteX0" fmla="*/ 234310 w 622842"/>
                  <a:gd name="connsiteY0" fmla="*/ 1315626 h 1901477"/>
                  <a:gd name="connsiteX1" fmla="*/ 213545 w 622842"/>
                  <a:gd name="connsiteY1" fmla="*/ 1646296 h 1901477"/>
                  <a:gd name="connsiteX2" fmla="*/ 107386 w 622842"/>
                  <a:gd name="connsiteY2" fmla="*/ 1756110 h 1901477"/>
                  <a:gd name="connsiteX3" fmla="*/ 26921 w 622842"/>
                  <a:gd name="connsiteY3" fmla="*/ 1798807 h 1901477"/>
                  <a:gd name="connsiteX4" fmla="*/ 22159 w 622842"/>
                  <a:gd name="connsiteY4" fmla="*/ 1880212 h 1901477"/>
                  <a:gd name="connsiteX5" fmla="*/ 298605 w 622842"/>
                  <a:gd name="connsiteY5" fmla="*/ 1901477 h 1901477"/>
                  <a:gd name="connsiteX6" fmla="*/ 585684 w 622842"/>
                  <a:gd name="connsiteY6" fmla="*/ 1880212 h 1901477"/>
                  <a:gd name="connsiteX7" fmla="*/ 615200 w 622842"/>
                  <a:gd name="connsiteY7" fmla="*/ 1827991 h 1901477"/>
                  <a:gd name="connsiteX8" fmla="*/ 548083 w 622842"/>
                  <a:gd name="connsiteY8" fmla="*/ 1752456 h 1901477"/>
                  <a:gd name="connsiteX9" fmla="*/ 351768 w 622842"/>
                  <a:gd name="connsiteY9" fmla="*/ 1656929 h 1901477"/>
                  <a:gd name="connsiteX10" fmla="*/ 273243 w 622842"/>
                  <a:gd name="connsiteY10" fmla="*/ 157588 h 1901477"/>
                  <a:gd name="connsiteX11" fmla="*/ 147355 w 622842"/>
                  <a:gd name="connsiteY11" fmla="*/ 175730 h 1901477"/>
                  <a:gd name="connsiteX12" fmla="*/ 234310 w 622842"/>
                  <a:gd name="connsiteY12" fmla="*/ 1315626 h 1901477"/>
                  <a:gd name="connsiteX0" fmla="*/ 234310 w 622842"/>
                  <a:gd name="connsiteY0" fmla="*/ 1270233 h 1856084"/>
                  <a:gd name="connsiteX1" fmla="*/ 213545 w 622842"/>
                  <a:gd name="connsiteY1" fmla="*/ 1600903 h 1856084"/>
                  <a:gd name="connsiteX2" fmla="*/ 107386 w 622842"/>
                  <a:gd name="connsiteY2" fmla="*/ 1710717 h 1856084"/>
                  <a:gd name="connsiteX3" fmla="*/ 26921 w 622842"/>
                  <a:gd name="connsiteY3" fmla="*/ 1753414 h 1856084"/>
                  <a:gd name="connsiteX4" fmla="*/ 22159 w 622842"/>
                  <a:gd name="connsiteY4" fmla="*/ 1834819 h 1856084"/>
                  <a:gd name="connsiteX5" fmla="*/ 298605 w 622842"/>
                  <a:gd name="connsiteY5" fmla="*/ 1856084 h 1856084"/>
                  <a:gd name="connsiteX6" fmla="*/ 585684 w 622842"/>
                  <a:gd name="connsiteY6" fmla="*/ 1834819 h 1856084"/>
                  <a:gd name="connsiteX7" fmla="*/ 615200 w 622842"/>
                  <a:gd name="connsiteY7" fmla="*/ 1782598 h 1856084"/>
                  <a:gd name="connsiteX8" fmla="*/ 548083 w 622842"/>
                  <a:gd name="connsiteY8" fmla="*/ 1707063 h 1856084"/>
                  <a:gd name="connsiteX9" fmla="*/ 351768 w 622842"/>
                  <a:gd name="connsiteY9" fmla="*/ 1611536 h 1856084"/>
                  <a:gd name="connsiteX10" fmla="*/ 273243 w 622842"/>
                  <a:gd name="connsiteY10" fmla="*/ 112195 h 1856084"/>
                  <a:gd name="connsiteX11" fmla="*/ 224107 w 622842"/>
                  <a:gd name="connsiteY11" fmla="*/ 110841 h 1856084"/>
                  <a:gd name="connsiteX12" fmla="*/ 147355 w 622842"/>
                  <a:gd name="connsiteY12" fmla="*/ 130337 h 1856084"/>
                  <a:gd name="connsiteX13" fmla="*/ 234310 w 622842"/>
                  <a:gd name="connsiteY13" fmla="*/ 1270233 h 1856084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179280 h 1765131"/>
                  <a:gd name="connsiteX1" fmla="*/ 213545 w 622842"/>
                  <a:gd name="connsiteY1" fmla="*/ 1509950 h 1765131"/>
                  <a:gd name="connsiteX2" fmla="*/ 107386 w 622842"/>
                  <a:gd name="connsiteY2" fmla="*/ 1619764 h 1765131"/>
                  <a:gd name="connsiteX3" fmla="*/ 26921 w 622842"/>
                  <a:gd name="connsiteY3" fmla="*/ 1662461 h 1765131"/>
                  <a:gd name="connsiteX4" fmla="*/ 22159 w 622842"/>
                  <a:gd name="connsiteY4" fmla="*/ 1743866 h 1765131"/>
                  <a:gd name="connsiteX5" fmla="*/ 298605 w 622842"/>
                  <a:gd name="connsiteY5" fmla="*/ 1765131 h 1765131"/>
                  <a:gd name="connsiteX6" fmla="*/ 585684 w 622842"/>
                  <a:gd name="connsiteY6" fmla="*/ 1743866 h 1765131"/>
                  <a:gd name="connsiteX7" fmla="*/ 615200 w 622842"/>
                  <a:gd name="connsiteY7" fmla="*/ 1691645 h 1765131"/>
                  <a:gd name="connsiteX8" fmla="*/ 548083 w 622842"/>
                  <a:gd name="connsiteY8" fmla="*/ 1616110 h 1765131"/>
                  <a:gd name="connsiteX9" fmla="*/ 351768 w 622842"/>
                  <a:gd name="connsiteY9" fmla="*/ 1520583 h 1765131"/>
                  <a:gd name="connsiteX10" fmla="*/ 273243 w 622842"/>
                  <a:gd name="connsiteY10" fmla="*/ 21242 h 1765131"/>
                  <a:gd name="connsiteX11" fmla="*/ 224107 w 622842"/>
                  <a:gd name="connsiteY11" fmla="*/ 19888 h 1765131"/>
                  <a:gd name="connsiteX12" fmla="*/ 147355 w 622842"/>
                  <a:gd name="connsiteY12" fmla="*/ 39384 h 1765131"/>
                  <a:gd name="connsiteX13" fmla="*/ 234310 w 622842"/>
                  <a:gd name="connsiteY13" fmla="*/ 1179280 h 1765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2842" h="1765131">
                    <a:moveTo>
                      <a:pt x="234310" y="1179280"/>
                    </a:moveTo>
                    <a:cubicBezTo>
                      <a:pt x="245342" y="1424374"/>
                      <a:pt x="234699" y="1436536"/>
                      <a:pt x="213545" y="1509950"/>
                    </a:cubicBezTo>
                    <a:cubicBezTo>
                      <a:pt x="192391" y="1583364"/>
                      <a:pt x="138490" y="1594346"/>
                      <a:pt x="107386" y="1619764"/>
                    </a:cubicBezTo>
                    <a:cubicBezTo>
                      <a:pt x="76282" y="1645182"/>
                      <a:pt x="41125" y="1641777"/>
                      <a:pt x="26921" y="1662461"/>
                    </a:cubicBezTo>
                    <a:cubicBezTo>
                      <a:pt x="12717" y="1683145"/>
                      <a:pt x="-23122" y="1726754"/>
                      <a:pt x="22159" y="1743866"/>
                    </a:cubicBezTo>
                    <a:cubicBezTo>
                      <a:pt x="67440" y="1760978"/>
                      <a:pt x="204684" y="1765131"/>
                      <a:pt x="298605" y="1765131"/>
                    </a:cubicBezTo>
                    <a:cubicBezTo>
                      <a:pt x="392526" y="1765131"/>
                      <a:pt x="532918" y="1756114"/>
                      <a:pt x="585684" y="1743866"/>
                    </a:cubicBezTo>
                    <a:cubicBezTo>
                      <a:pt x="638450" y="1731618"/>
                      <a:pt x="621467" y="1712938"/>
                      <a:pt x="615200" y="1691645"/>
                    </a:cubicBezTo>
                    <a:cubicBezTo>
                      <a:pt x="608933" y="1670352"/>
                      <a:pt x="591988" y="1644620"/>
                      <a:pt x="548083" y="1616110"/>
                    </a:cubicBezTo>
                    <a:cubicBezTo>
                      <a:pt x="504178" y="1587600"/>
                      <a:pt x="387210" y="1586150"/>
                      <a:pt x="351768" y="1520583"/>
                    </a:cubicBezTo>
                    <a:cubicBezTo>
                      <a:pt x="316326" y="1455016"/>
                      <a:pt x="284054" y="66635"/>
                      <a:pt x="273243" y="21242"/>
                    </a:cubicBezTo>
                    <a:cubicBezTo>
                      <a:pt x="262432" y="-24151"/>
                      <a:pt x="245088" y="16864"/>
                      <a:pt x="224107" y="19888"/>
                    </a:cubicBezTo>
                    <a:cubicBezTo>
                      <a:pt x="203126" y="22912"/>
                      <a:pt x="119489" y="-4368"/>
                      <a:pt x="147355" y="39384"/>
                    </a:cubicBezTo>
                    <a:cubicBezTo>
                      <a:pt x="161799" y="235640"/>
                      <a:pt x="223278" y="934186"/>
                      <a:pt x="234310" y="1179280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>
                  <a:solidFill>
                    <a:schemeClr val="accent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27" name="Volný tvar 26"/>
              <p:cNvSpPr/>
              <p:nvPr/>
            </p:nvSpPr>
            <p:spPr>
              <a:xfrm>
                <a:off x="6218627" y="-158082"/>
                <a:ext cx="633958" cy="1787563"/>
              </a:xfrm>
              <a:custGeom>
                <a:avLst/>
                <a:gdLst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65492 w 633009"/>
                  <a:gd name="connsiteY3" fmla="*/ 402431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50056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332192 w 633009"/>
                  <a:gd name="connsiteY16" fmla="*/ 1257577 h 1794064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203349 w 633009"/>
                  <a:gd name="connsiteY2" fmla="*/ 155574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203349 w 633009"/>
                  <a:gd name="connsiteY2" fmla="*/ 1555747 h 1794064"/>
                  <a:gd name="connsiteX3" fmla="*/ 161340 w 633009"/>
                  <a:gd name="connsiteY3" fmla="*/ 1641593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203349 w 633009"/>
                  <a:gd name="connsiteY2" fmla="*/ 1555747 h 1794064"/>
                  <a:gd name="connsiteX3" fmla="*/ 161340 w 633009"/>
                  <a:gd name="connsiteY3" fmla="*/ 1641593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31618 w 633009"/>
                  <a:gd name="connsiteY12" fmla="*/ 1634088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958"/>
                  <a:gd name="connsiteY0" fmla="*/ 0 h 1794064"/>
                  <a:gd name="connsiteX1" fmla="*/ 229630 w 633958"/>
                  <a:gd name="connsiteY1" fmla="*/ 1257839 h 1794064"/>
                  <a:gd name="connsiteX2" fmla="*/ 203349 w 633958"/>
                  <a:gd name="connsiteY2" fmla="*/ 1555747 h 1794064"/>
                  <a:gd name="connsiteX3" fmla="*/ 161340 w 633958"/>
                  <a:gd name="connsiteY3" fmla="*/ 1641593 h 1794064"/>
                  <a:gd name="connsiteX4" fmla="*/ 39298 w 633958"/>
                  <a:gd name="connsiteY4" fmla="*/ 1688583 h 1794064"/>
                  <a:gd name="connsiteX5" fmla="*/ 5961 w 633958"/>
                  <a:gd name="connsiteY5" fmla="*/ 1733827 h 1794064"/>
                  <a:gd name="connsiteX6" fmla="*/ 15486 w 633958"/>
                  <a:gd name="connsiteY6" fmla="*/ 1776689 h 1794064"/>
                  <a:gd name="connsiteX7" fmla="*/ 153598 w 633958"/>
                  <a:gd name="connsiteY7" fmla="*/ 1790977 h 1794064"/>
                  <a:gd name="connsiteX8" fmla="*/ 444111 w 633958"/>
                  <a:gd name="connsiteY8" fmla="*/ 1790977 h 1794064"/>
                  <a:gd name="connsiteX9" fmla="*/ 615561 w 633958"/>
                  <a:gd name="connsiteY9" fmla="*/ 1757639 h 1794064"/>
                  <a:gd name="connsiteX10" fmla="*/ 622704 w 633958"/>
                  <a:gd name="connsiteY10" fmla="*/ 1707633 h 1794064"/>
                  <a:gd name="connsiteX11" fmla="*/ 558245 w 633958"/>
                  <a:gd name="connsiteY11" fmla="*/ 1671507 h 1794064"/>
                  <a:gd name="connsiteX12" fmla="*/ 431618 w 633958"/>
                  <a:gd name="connsiteY12" fmla="*/ 1634088 h 1794064"/>
                  <a:gd name="connsiteX13" fmla="*/ 353623 w 633958"/>
                  <a:gd name="connsiteY13" fmla="*/ 1562377 h 1794064"/>
                  <a:gd name="connsiteX14" fmla="*/ 339336 w 633958"/>
                  <a:gd name="connsiteY14" fmla="*/ 1462364 h 1794064"/>
                  <a:gd name="connsiteX15" fmla="*/ 339336 w 633958"/>
                  <a:gd name="connsiteY15" fmla="*/ 1305202 h 1794064"/>
                  <a:gd name="connsiteX16" fmla="*/ 283351 w 633958"/>
                  <a:gd name="connsiteY16" fmla="*/ 6500 h 1794064"/>
                  <a:gd name="connsiteX0" fmla="*/ 179178 w 633958"/>
                  <a:gd name="connsiteY0" fmla="*/ 275748 h 1787564"/>
                  <a:gd name="connsiteX1" fmla="*/ 229630 w 633958"/>
                  <a:gd name="connsiteY1" fmla="*/ 1251339 h 1787564"/>
                  <a:gd name="connsiteX2" fmla="*/ 203349 w 633958"/>
                  <a:gd name="connsiteY2" fmla="*/ 1549247 h 1787564"/>
                  <a:gd name="connsiteX3" fmla="*/ 161340 w 633958"/>
                  <a:gd name="connsiteY3" fmla="*/ 1635093 h 1787564"/>
                  <a:gd name="connsiteX4" fmla="*/ 39298 w 633958"/>
                  <a:gd name="connsiteY4" fmla="*/ 1682083 h 1787564"/>
                  <a:gd name="connsiteX5" fmla="*/ 5961 w 633958"/>
                  <a:gd name="connsiteY5" fmla="*/ 1727327 h 1787564"/>
                  <a:gd name="connsiteX6" fmla="*/ 15486 w 633958"/>
                  <a:gd name="connsiteY6" fmla="*/ 1770189 h 1787564"/>
                  <a:gd name="connsiteX7" fmla="*/ 153598 w 633958"/>
                  <a:gd name="connsiteY7" fmla="*/ 1784477 h 1787564"/>
                  <a:gd name="connsiteX8" fmla="*/ 444111 w 633958"/>
                  <a:gd name="connsiteY8" fmla="*/ 1784477 h 1787564"/>
                  <a:gd name="connsiteX9" fmla="*/ 615561 w 633958"/>
                  <a:gd name="connsiteY9" fmla="*/ 1751139 h 1787564"/>
                  <a:gd name="connsiteX10" fmla="*/ 622704 w 633958"/>
                  <a:gd name="connsiteY10" fmla="*/ 1701133 h 1787564"/>
                  <a:gd name="connsiteX11" fmla="*/ 558245 w 633958"/>
                  <a:gd name="connsiteY11" fmla="*/ 1665007 h 1787564"/>
                  <a:gd name="connsiteX12" fmla="*/ 431618 w 633958"/>
                  <a:gd name="connsiteY12" fmla="*/ 1627588 h 1787564"/>
                  <a:gd name="connsiteX13" fmla="*/ 353623 w 633958"/>
                  <a:gd name="connsiteY13" fmla="*/ 1555877 h 1787564"/>
                  <a:gd name="connsiteX14" fmla="*/ 339336 w 633958"/>
                  <a:gd name="connsiteY14" fmla="*/ 1455864 h 1787564"/>
                  <a:gd name="connsiteX15" fmla="*/ 339336 w 633958"/>
                  <a:gd name="connsiteY15" fmla="*/ 1298702 h 1787564"/>
                  <a:gd name="connsiteX16" fmla="*/ 283351 w 633958"/>
                  <a:gd name="connsiteY16" fmla="*/ 0 h 1787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3958" h="1787564">
                    <a:moveTo>
                      <a:pt x="179178" y="275748"/>
                    </a:moveTo>
                    <a:cubicBezTo>
                      <a:pt x="190489" y="362663"/>
                      <a:pt x="225602" y="1039089"/>
                      <a:pt x="229630" y="1251339"/>
                    </a:cubicBezTo>
                    <a:cubicBezTo>
                      <a:pt x="233658" y="1463589"/>
                      <a:pt x="214731" y="1485288"/>
                      <a:pt x="203349" y="1549247"/>
                    </a:cubicBezTo>
                    <a:cubicBezTo>
                      <a:pt x="191967" y="1613206"/>
                      <a:pt x="188682" y="1612954"/>
                      <a:pt x="161340" y="1635093"/>
                    </a:cubicBezTo>
                    <a:cubicBezTo>
                      <a:pt x="133998" y="1657232"/>
                      <a:pt x="65194" y="1666711"/>
                      <a:pt x="39298" y="1682083"/>
                    </a:cubicBezTo>
                    <a:cubicBezTo>
                      <a:pt x="13402" y="1697455"/>
                      <a:pt x="9930" y="1712643"/>
                      <a:pt x="5961" y="1727327"/>
                    </a:cubicBezTo>
                    <a:cubicBezTo>
                      <a:pt x="1992" y="1742011"/>
                      <a:pt x="-9120" y="1760664"/>
                      <a:pt x="15486" y="1770189"/>
                    </a:cubicBezTo>
                    <a:cubicBezTo>
                      <a:pt x="40092" y="1779714"/>
                      <a:pt x="82161" y="1782096"/>
                      <a:pt x="153598" y="1784477"/>
                    </a:cubicBezTo>
                    <a:cubicBezTo>
                      <a:pt x="225035" y="1786858"/>
                      <a:pt x="367117" y="1790033"/>
                      <a:pt x="444111" y="1784477"/>
                    </a:cubicBezTo>
                    <a:cubicBezTo>
                      <a:pt x="521105" y="1778921"/>
                      <a:pt x="585796" y="1765030"/>
                      <a:pt x="615561" y="1751139"/>
                    </a:cubicBezTo>
                    <a:cubicBezTo>
                      <a:pt x="645326" y="1737248"/>
                      <a:pt x="632257" y="1715488"/>
                      <a:pt x="622704" y="1701133"/>
                    </a:cubicBezTo>
                    <a:cubicBezTo>
                      <a:pt x="613151" y="1686778"/>
                      <a:pt x="590093" y="1677264"/>
                      <a:pt x="558245" y="1665007"/>
                    </a:cubicBezTo>
                    <a:cubicBezTo>
                      <a:pt x="526397" y="1652750"/>
                      <a:pt x="465722" y="1645776"/>
                      <a:pt x="431618" y="1627588"/>
                    </a:cubicBezTo>
                    <a:cubicBezTo>
                      <a:pt x="397514" y="1609400"/>
                      <a:pt x="369003" y="1584498"/>
                      <a:pt x="353623" y="1555877"/>
                    </a:cubicBezTo>
                    <a:cubicBezTo>
                      <a:pt x="338243" y="1527256"/>
                      <a:pt x="341717" y="1498727"/>
                      <a:pt x="339336" y="1455864"/>
                    </a:cubicBezTo>
                    <a:cubicBezTo>
                      <a:pt x="336955" y="1413002"/>
                      <a:pt x="348667" y="1541346"/>
                      <a:pt x="339336" y="1298702"/>
                    </a:cubicBezTo>
                    <a:cubicBezTo>
                      <a:pt x="330005" y="1056058"/>
                      <a:pt x="286327" y="6747"/>
                      <a:pt x="283351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grpSp>
          <p:nvGrpSpPr>
            <p:cNvPr id="34" name="Skupina 33"/>
            <p:cNvGrpSpPr/>
            <p:nvPr/>
          </p:nvGrpSpPr>
          <p:grpSpPr>
            <a:xfrm rot="16978977">
              <a:off x="6079591" y="2403379"/>
              <a:ext cx="432713" cy="2345650"/>
              <a:chOff x="6218627" y="-164582"/>
              <a:chExt cx="633958" cy="1794063"/>
            </a:xfrm>
          </p:grpSpPr>
          <p:sp>
            <p:nvSpPr>
              <p:cNvPr id="36" name="Volný tvar 35"/>
              <p:cNvSpPr/>
              <p:nvPr/>
            </p:nvSpPr>
            <p:spPr>
              <a:xfrm>
                <a:off x="6219153" y="-138350"/>
                <a:ext cx="622841" cy="1765132"/>
              </a:xfrm>
              <a:custGeom>
                <a:avLst/>
                <a:gdLst>
                  <a:gd name="connsiteX0" fmla="*/ 214436 w 627154"/>
                  <a:gd name="connsiteY0" fmla="*/ 19061 h 582586"/>
                  <a:gd name="connsiteX1" fmla="*/ 214436 w 627154"/>
                  <a:gd name="connsiteY1" fmla="*/ 327405 h 582586"/>
                  <a:gd name="connsiteX2" fmla="*/ 86845 w 627154"/>
                  <a:gd name="connsiteY2" fmla="*/ 444363 h 582586"/>
                  <a:gd name="connsiteX3" fmla="*/ 23050 w 627154"/>
                  <a:gd name="connsiteY3" fmla="*/ 465628 h 582586"/>
                  <a:gd name="connsiteX4" fmla="*/ 23050 w 627154"/>
                  <a:gd name="connsiteY4" fmla="*/ 561321 h 582586"/>
                  <a:gd name="connsiteX5" fmla="*/ 299496 w 627154"/>
                  <a:gd name="connsiteY5" fmla="*/ 582586 h 582586"/>
                  <a:gd name="connsiteX6" fmla="*/ 586575 w 627154"/>
                  <a:gd name="connsiteY6" fmla="*/ 561321 h 582586"/>
                  <a:gd name="connsiteX7" fmla="*/ 618473 w 627154"/>
                  <a:gd name="connsiteY7" fmla="*/ 540056 h 582586"/>
                  <a:gd name="connsiteX8" fmla="*/ 522780 w 627154"/>
                  <a:gd name="connsiteY8" fmla="*/ 454996 h 582586"/>
                  <a:gd name="connsiteX9" fmla="*/ 352659 w 627154"/>
                  <a:gd name="connsiteY9" fmla="*/ 338038 h 582586"/>
                  <a:gd name="connsiteX10" fmla="*/ 310129 w 627154"/>
                  <a:gd name="connsiteY10" fmla="*/ 61591 h 582586"/>
                  <a:gd name="connsiteX11" fmla="*/ 214436 w 627154"/>
                  <a:gd name="connsiteY11" fmla="*/ 19061 h 582586"/>
                  <a:gd name="connsiteX0" fmla="*/ 214436 w 625293"/>
                  <a:gd name="connsiteY0" fmla="*/ 19061 h 582586"/>
                  <a:gd name="connsiteX1" fmla="*/ 214436 w 625293"/>
                  <a:gd name="connsiteY1" fmla="*/ 327405 h 582586"/>
                  <a:gd name="connsiteX2" fmla="*/ 86845 w 625293"/>
                  <a:gd name="connsiteY2" fmla="*/ 444363 h 582586"/>
                  <a:gd name="connsiteX3" fmla="*/ 23050 w 625293"/>
                  <a:gd name="connsiteY3" fmla="*/ 465628 h 582586"/>
                  <a:gd name="connsiteX4" fmla="*/ 23050 w 625293"/>
                  <a:gd name="connsiteY4" fmla="*/ 561321 h 582586"/>
                  <a:gd name="connsiteX5" fmla="*/ 299496 w 625293"/>
                  <a:gd name="connsiteY5" fmla="*/ 582586 h 582586"/>
                  <a:gd name="connsiteX6" fmla="*/ 586575 w 625293"/>
                  <a:gd name="connsiteY6" fmla="*/ 561321 h 582586"/>
                  <a:gd name="connsiteX7" fmla="*/ 618473 w 625293"/>
                  <a:gd name="connsiteY7" fmla="*/ 540056 h 582586"/>
                  <a:gd name="connsiteX8" fmla="*/ 548974 w 625293"/>
                  <a:gd name="connsiteY8" fmla="*/ 433565 h 582586"/>
                  <a:gd name="connsiteX9" fmla="*/ 352659 w 625293"/>
                  <a:gd name="connsiteY9" fmla="*/ 338038 h 582586"/>
                  <a:gd name="connsiteX10" fmla="*/ 310129 w 625293"/>
                  <a:gd name="connsiteY10" fmla="*/ 61591 h 582586"/>
                  <a:gd name="connsiteX11" fmla="*/ 214436 w 625293"/>
                  <a:gd name="connsiteY11" fmla="*/ 19061 h 582586"/>
                  <a:gd name="connsiteX0" fmla="*/ 214436 w 623733"/>
                  <a:gd name="connsiteY0" fmla="*/ 19061 h 582586"/>
                  <a:gd name="connsiteX1" fmla="*/ 214436 w 623733"/>
                  <a:gd name="connsiteY1" fmla="*/ 327405 h 582586"/>
                  <a:gd name="connsiteX2" fmla="*/ 86845 w 623733"/>
                  <a:gd name="connsiteY2" fmla="*/ 444363 h 582586"/>
                  <a:gd name="connsiteX3" fmla="*/ 23050 w 623733"/>
                  <a:gd name="connsiteY3" fmla="*/ 465628 h 582586"/>
                  <a:gd name="connsiteX4" fmla="*/ 23050 w 623733"/>
                  <a:gd name="connsiteY4" fmla="*/ 561321 h 582586"/>
                  <a:gd name="connsiteX5" fmla="*/ 299496 w 623733"/>
                  <a:gd name="connsiteY5" fmla="*/ 582586 h 582586"/>
                  <a:gd name="connsiteX6" fmla="*/ 586575 w 623733"/>
                  <a:gd name="connsiteY6" fmla="*/ 561321 h 582586"/>
                  <a:gd name="connsiteX7" fmla="*/ 616091 w 623733"/>
                  <a:gd name="connsiteY7" fmla="*/ 509100 h 582586"/>
                  <a:gd name="connsiteX8" fmla="*/ 548974 w 623733"/>
                  <a:gd name="connsiteY8" fmla="*/ 433565 h 582586"/>
                  <a:gd name="connsiteX9" fmla="*/ 352659 w 623733"/>
                  <a:gd name="connsiteY9" fmla="*/ 338038 h 582586"/>
                  <a:gd name="connsiteX10" fmla="*/ 310129 w 623733"/>
                  <a:gd name="connsiteY10" fmla="*/ 61591 h 582586"/>
                  <a:gd name="connsiteX11" fmla="*/ 214436 w 623733"/>
                  <a:gd name="connsiteY11" fmla="*/ 19061 h 582586"/>
                  <a:gd name="connsiteX0" fmla="*/ 215398 w 624695"/>
                  <a:gd name="connsiteY0" fmla="*/ 19061 h 582586"/>
                  <a:gd name="connsiteX1" fmla="*/ 215398 w 624695"/>
                  <a:gd name="connsiteY1" fmla="*/ 327405 h 582586"/>
                  <a:gd name="connsiteX2" fmla="*/ 109239 w 624695"/>
                  <a:gd name="connsiteY2" fmla="*/ 437219 h 582586"/>
                  <a:gd name="connsiteX3" fmla="*/ 24012 w 624695"/>
                  <a:gd name="connsiteY3" fmla="*/ 465628 h 582586"/>
                  <a:gd name="connsiteX4" fmla="*/ 24012 w 624695"/>
                  <a:gd name="connsiteY4" fmla="*/ 561321 h 582586"/>
                  <a:gd name="connsiteX5" fmla="*/ 300458 w 624695"/>
                  <a:gd name="connsiteY5" fmla="*/ 582586 h 582586"/>
                  <a:gd name="connsiteX6" fmla="*/ 587537 w 624695"/>
                  <a:gd name="connsiteY6" fmla="*/ 561321 h 582586"/>
                  <a:gd name="connsiteX7" fmla="*/ 617053 w 624695"/>
                  <a:gd name="connsiteY7" fmla="*/ 509100 h 582586"/>
                  <a:gd name="connsiteX8" fmla="*/ 549936 w 624695"/>
                  <a:gd name="connsiteY8" fmla="*/ 433565 h 582586"/>
                  <a:gd name="connsiteX9" fmla="*/ 353621 w 624695"/>
                  <a:gd name="connsiteY9" fmla="*/ 338038 h 582586"/>
                  <a:gd name="connsiteX10" fmla="*/ 311091 w 624695"/>
                  <a:gd name="connsiteY10" fmla="*/ 61591 h 582586"/>
                  <a:gd name="connsiteX11" fmla="*/ 215398 w 624695"/>
                  <a:gd name="connsiteY11" fmla="*/ 19061 h 582586"/>
                  <a:gd name="connsiteX0" fmla="*/ 213545 w 622842"/>
                  <a:gd name="connsiteY0" fmla="*/ 19061 h 582586"/>
                  <a:gd name="connsiteX1" fmla="*/ 213545 w 622842"/>
                  <a:gd name="connsiteY1" fmla="*/ 327405 h 582586"/>
                  <a:gd name="connsiteX2" fmla="*/ 107386 w 622842"/>
                  <a:gd name="connsiteY2" fmla="*/ 437219 h 582586"/>
                  <a:gd name="connsiteX3" fmla="*/ 26921 w 622842"/>
                  <a:gd name="connsiteY3" fmla="*/ 479916 h 582586"/>
                  <a:gd name="connsiteX4" fmla="*/ 22159 w 622842"/>
                  <a:gd name="connsiteY4" fmla="*/ 561321 h 582586"/>
                  <a:gd name="connsiteX5" fmla="*/ 298605 w 622842"/>
                  <a:gd name="connsiteY5" fmla="*/ 582586 h 582586"/>
                  <a:gd name="connsiteX6" fmla="*/ 585684 w 622842"/>
                  <a:gd name="connsiteY6" fmla="*/ 561321 h 582586"/>
                  <a:gd name="connsiteX7" fmla="*/ 615200 w 622842"/>
                  <a:gd name="connsiteY7" fmla="*/ 509100 h 582586"/>
                  <a:gd name="connsiteX8" fmla="*/ 548083 w 622842"/>
                  <a:gd name="connsiteY8" fmla="*/ 433565 h 582586"/>
                  <a:gd name="connsiteX9" fmla="*/ 351768 w 622842"/>
                  <a:gd name="connsiteY9" fmla="*/ 338038 h 582586"/>
                  <a:gd name="connsiteX10" fmla="*/ 309238 w 622842"/>
                  <a:gd name="connsiteY10" fmla="*/ 61591 h 582586"/>
                  <a:gd name="connsiteX11" fmla="*/ 213545 w 622842"/>
                  <a:gd name="connsiteY11" fmla="*/ 19061 h 582586"/>
                  <a:gd name="connsiteX0" fmla="*/ 213545 w 622842"/>
                  <a:gd name="connsiteY0" fmla="*/ 27533 h 591058"/>
                  <a:gd name="connsiteX1" fmla="*/ 213545 w 622842"/>
                  <a:gd name="connsiteY1" fmla="*/ 335877 h 591058"/>
                  <a:gd name="connsiteX2" fmla="*/ 107386 w 622842"/>
                  <a:gd name="connsiteY2" fmla="*/ 445691 h 591058"/>
                  <a:gd name="connsiteX3" fmla="*/ 26921 w 622842"/>
                  <a:gd name="connsiteY3" fmla="*/ 488388 h 591058"/>
                  <a:gd name="connsiteX4" fmla="*/ 22159 w 622842"/>
                  <a:gd name="connsiteY4" fmla="*/ 569793 h 591058"/>
                  <a:gd name="connsiteX5" fmla="*/ 298605 w 622842"/>
                  <a:gd name="connsiteY5" fmla="*/ 591058 h 591058"/>
                  <a:gd name="connsiteX6" fmla="*/ 585684 w 622842"/>
                  <a:gd name="connsiteY6" fmla="*/ 569793 h 591058"/>
                  <a:gd name="connsiteX7" fmla="*/ 615200 w 622842"/>
                  <a:gd name="connsiteY7" fmla="*/ 517572 h 591058"/>
                  <a:gd name="connsiteX8" fmla="*/ 548083 w 622842"/>
                  <a:gd name="connsiteY8" fmla="*/ 442037 h 591058"/>
                  <a:gd name="connsiteX9" fmla="*/ 351768 w 622842"/>
                  <a:gd name="connsiteY9" fmla="*/ 346510 h 591058"/>
                  <a:gd name="connsiteX10" fmla="*/ 311619 w 622842"/>
                  <a:gd name="connsiteY10" fmla="*/ 46251 h 591058"/>
                  <a:gd name="connsiteX11" fmla="*/ 213545 w 622842"/>
                  <a:gd name="connsiteY11" fmla="*/ 27533 h 591058"/>
                  <a:gd name="connsiteX0" fmla="*/ 213545 w 622842"/>
                  <a:gd name="connsiteY0" fmla="*/ 16552 h 580077"/>
                  <a:gd name="connsiteX1" fmla="*/ 213545 w 622842"/>
                  <a:gd name="connsiteY1" fmla="*/ 324896 h 580077"/>
                  <a:gd name="connsiteX2" fmla="*/ 107386 w 622842"/>
                  <a:gd name="connsiteY2" fmla="*/ 434710 h 580077"/>
                  <a:gd name="connsiteX3" fmla="*/ 26921 w 622842"/>
                  <a:gd name="connsiteY3" fmla="*/ 477407 h 580077"/>
                  <a:gd name="connsiteX4" fmla="*/ 22159 w 622842"/>
                  <a:gd name="connsiteY4" fmla="*/ 558812 h 580077"/>
                  <a:gd name="connsiteX5" fmla="*/ 298605 w 622842"/>
                  <a:gd name="connsiteY5" fmla="*/ 580077 h 580077"/>
                  <a:gd name="connsiteX6" fmla="*/ 585684 w 622842"/>
                  <a:gd name="connsiteY6" fmla="*/ 558812 h 580077"/>
                  <a:gd name="connsiteX7" fmla="*/ 615200 w 622842"/>
                  <a:gd name="connsiteY7" fmla="*/ 506591 h 580077"/>
                  <a:gd name="connsiteX8" fmla="*/ 548083 w 622842"/>
                  <a:gd name="connsiteY8" fmla="*/ 431056 h 580077"/>
                  <a:gd name="connsiteX9" fmla="*/ 351768 w 622842"/>
                  <a:gd name="connsiteY9" fmla="*/ 335529 h 580077"/>
                  <a:gd name="connsiteX10" fmla="*/ 311619 w 622842"/>
                  <a:gd name="connsiteY10" fmla="*/ 35270 h 580077"/>
                  <a:gd name="connsiteX11" fmla="*/ 213545 w 622842"/>
                  <a:gd name="connsiteY11" fmla="*/ 16552 h 580077"/>
                  <a:gd name="connsiteX0" fmla="*/ 213545 w 622842"/>
                  <a:gd name="connsiteY0" fmla="*/ 18793 h 582318"/>
                  <a:gd name="connsiteX1" fmla="*/ 213545 w 622842"/>
                  <a:gd name="connsiteY1" fmla="*/ 327137 h 582318"/>
                  <a:gd name="connsiteX2" fmla="*/ 107386 w 622842"/>
                  <a:gd name="connsiteY2" fmla="*/ 436951 h 582318"/>
                  <a:gd name="connsiteX3" fmla="*/ 26921 w 622842"/>
                  <a:gd name="connsiteY3" fmla="*/ 479648 h 582318"/>
                  <a:gd name="connsiteX4" fmla="*/ 22159 w 622842"/>
                  <a:gd name="connsiteY4" fmla="*/ 561053 h 582318"/>
                  <a:gd name="connsiteX5" fmla="*/ 298605 w 622842"/>
                  <a:gd name="connsiteY5" fmla="*/ 582318 h 582318"/>
                  <a:gd name="connsiteX6" fmla="*/ 585684 w 622842"/>
                  <a:gd name="connsiteY6" fmla="*/ 561053 h 582318"/>
                  <a:gd name="connsiteX7" fmla="*/ 615200 w 622842"/>
                  <a:gd name="connsiteY7" fmla="*/ 508832 h 582318"/>
                  <a:gd name="connsiteX8" fmla="*/ 548083 w 622842"/>
                  <a:gd name="connsiteY8" fmla="*/ 433297 h 582318"/>
                  <a:gd name="connsiteX9" fmla="*/ 351768 w 622842"/>
                  <a:gd name="connsiteY9" fmla="*/ 337770 h 582318"/>
                  <a:gd name="connsiteX10" fmla="*/ 311619 w 622842"/>
                  <a:gd name="connsiteY10" fmla="*/ 37511 h 582318"/>
                  <a:gd name="connsiteX11" fmla="*/ 213545 w 622842"/>
                  <a:gd name="connsiteY11" fmla="*/ 18793 h 582318"/>
                  <a:gd name="connsiteX0" fmla="*/ 206401 w 622842"/>
                  <a:gd name="connsiteY0" fmla="*/ 35975 h 582831"/>
                  <a:gd name="connsiteX1" fmla="*/ 213545 w 622842"/>
                  <a:gd name="connsiteY1" fmla="*/ 327650 h 582831"/>
                  <a:gd name="connsiteX2" fmla="*/ 107386 w 622842"/>
                  <a:gd name="connsiteY2" fmla="*/ 437464 h 582831"/>
                  <a:gd name="connsiteX3" fmla="*/ 26921 w 622842"/>
                  <a:gd name="connsiteY3" fmla="*/ 480161 h 582831"/>
                  <a:gd name="connsiteX4" fmla="*/ 22159 w 622842"/>
                  <a:gd name="connsiteY4" fmla="*/ 561566 h 582831"/>
                  <a:gd name="connsiteX5" fmla="*/ 298605 w 622842"/>
                  <a:gd name="connsiteY5" fmla="*/ 582831 h 582831"/>
                  <a:gd name="connsiteX6" fmla="*/ 585684 w 622842"/>
                  <a:gd name="connsiteY6" fmla="*/ 561566 h 582831"/>
                  <a:gd name="connsiteX7" fmla="*/ 615200 w 622842"/>
                  <a:gd name="connsiteY7" fmla="*/ 509345 h 582831"/>
                  <a:gd name="connsiteX8" fmla="*/ 548083 w 622842"/>
                  <a:gd name="connsiteY8" fmla="*/ 433810 h 582831"/>
                  <a:gd name="connsiteX9" fmla="*/ 351768 w 622842"/>
                  <a:gd name="connsiteY9" fmla="*/ 338283 h 582831"/>
                  <a:gd name="connsiteX10" fmla="*/ 311619 w 622842"/>
                  <a:gd name="connsiteY10" fmla="*/ 38024 h 582831"/>
                  <a:gd name="connsiteX11" fmla="*/ 206401 w 622842"/>
                  <a:gd name="connsiteY11" fmla="*/ 35975 h 582831"/>
                  <a:gd name="connsiteX0" fmla="*/ 206401 w 622842"/>
                  <a:gd name="connsiteY0" fmla="*/ 21605 h 568461"/>
                  <a:gd name="connsiteX1" fmla="*/ 213545 w 622842"/>
                  <a:gd name="connsiteY1" fmla="*/ 313280 h 568461"/>
                  <a:gd name="connsiteX2" fmla="*/ 107386 w 622842"/>
                  <a:gd name="connsiteY2" fmla="*/ 423094 h 568461"/>
                  <a:gd name="connsiteX3" fmla="*/ 26921 w 622842"/>
                  <a:gd name="connsiteY3" fmla="*/ 465791 h 568461"/>
                  <a:gd name="connsiteX4" fmla="*/ 22159 w 622842"/>
                  <a:gd name="connsiteY4" fmla="*/ 547196 h 568461"/>
                  <a:gd name="connsiteX5" fmla="*/ 298605 w 622842"/>
                  <a:gd name="connsiteY5" fmla="*/ 568461 h 568461"/>
                  <a:gd name="connsiteX6" fmla="*/ 585684 w 622842"/>
                  <a:gd name="connsiteY6" fmla="*/ 547196 h 568461"/>
                  <a:gd name="connsiteX7" fmla="*/ 615200 w 622842"/>
                  <a:gd name="connsiteY7" fmla="*/ 494975 h 568461"/>
                  <a:gd name="connsiteX8" fmla="*/ 548083 w 622842"/>
                  <a:gd name="connsiteY8" fmla="*/ 419440 h 568461"/>
                  <a:gd name="connsiteX9" fmla="*/ 351768 w 622842"/>
                  <a:gd name="connsiteY9" fmla="*/ 323913 h 568461"/>
                  <a:gd name="connsiteX10" fmla="*/ 311619 w 622842"/>
                  <a:gd name="connsiteY10" fmla="*/ 23654 h 568461"/>
                  <a:gd name="connsiteX11" fmla="*/ 206401 w 622842"/>
                  <a:gd name="connsiteY11" fmla="*/ 21605 h 568461"/>
                  <a:gd name="connsiteX0" fmla="*/ 206401 w 622842"/>
                  <a:gd name="connsiteY0" fmla="*/ 7945 h 554801"/>
                  <a:gd name="connsiteX1" fmla="*/ 213545 w 622842"/>
                  <a:gd name="connsiteY1" fmla="*/ 299620 h 554801"/>
                  <a:gd name="connsiteX2" fmla="*/ 107386 w 622842"/>
                  <a:gd name="connsiteY2" fmla="*/ 409434 h 554801"/>
                  <a:gd name="connsiteX3" fmla="*/ 26921 w 622842"/>
                  <a:gd name="connsiteY3" fmla="*/ 452131 h 554801"/>
                  <a:gd name="connsiteX4" fmla="*/ 22159 w 622842"/>
                  <a:gd name="connsiteY4" fmla="*/ 533536 h 554801"/>
                  <a:gd name="connsiteX5" fmla="*/ 298605 w 622842"/>
                  <a:gd name="connsiteY5" fmla="*/ 554801 h 554801"/>
                  <a:gd name="connsiteX6" fmla="*/ 585684 w 622842"/>
                  <a:gd name="connsiteY6" fmla="*/ 533536 h 554801"/>
                  <a:gd name="connsiteX7" fmla="*/ 615200 w 622842"/>
                  <a:gd name="connsiteY7" fmla="*/ 481315 h 554801"/>
                  <a:gd name="connsiteX8" fmla="*/ 548083 w 622842"/>
                  <a:gd name="connsiteY8" fmla="*/ 405780 h 554801"/>
                  <a:gd name="connsiteX9" fmla="*/ 351768 w 622842"/>
                  <a:gd name="connsiteY9" fmla="*/ 310253 h 554801"/>
                  <a:gd name="connsiteX10" fmla="*/ 311619 w 622842"/>
                  <a:gd name="connsiteY10" fmla="*/ 9994 h 554801"/>
                  <a:gd name="connsiteX11" fmla="*/ 206401 w 622842"/>
                  <a:gd name="connsiteY11" fmla="*/ 7945 h 554801"/>
                  <a:gd name="connsiteX0" fmla="*/ 206401 w 622842"/>
                  <a:gd name="connsiteY0" fmla="*/ 1197321 h 1744177"/>
                  <a:gd name="connsiteX1" fmla="*/ 213545 w 622842"/>
                  <a:gd name="connsiteY1" fmla="*/ 1488996 h 1744177"/>
                  <a:gd name="connsiteX2" fmla="*/ 107386 w 622842"/>
                  <a:gd name="connsiteY2" fmla="*/ 1598810 h 1744177"/>
                  <a:gd name="connsiteX3" fmla="*/ 26921 w 622842"/>
                  <a:gd name="connsiteY3" fmla="*/ 1641507 h 1744177"/>
                  <a:gd name="connsiteX4" fmla="*/ 22159 w 622842"/>
                  <a:gd name="connsiteY4" fmla="*/ 1722912 h 1744177"/>
                  <a:gd name="connsiteX5" fmla="*/ 298605 w 622842"/>
                  <a:gd name="connsiteY5" fmla="*/ 1744177 h 1744177"/>
                  <a:gd name="connsiteX6" fmla="*/ 585684 w 622842"/>
                  <a:gd name="connsiteY6" fmla="*/ 1722912 h 1744177"/>
                  <a:gd name="connsiteX7" fmla="*/ 615200 w 622842"/>
                  <a:gd name="connsiteY7" fmla="*/ 1670691 h 1744177"/>
                  <a:gd name="connsiteX8" fmla="*/ 548083 w 622842"/>
                  <a:gd name="connsiteY8" fmla="*/ 1595156 h 1744177"/>
                  <a:gd name="connsiteX9" fmla="*/ 351768 w 622842"/>
                  <a:gd name="connsiteY9" fmla="*/ 1499629 h 1744177"/>
                  <a:gd name="connsiteX10" fmla="*/ 273243 w 622842"/>
                  <a:gd name="connsiteY10" fmla="*/ 288 h 1744177"/>
                  <a:gd name="connsiteX11" fmla="*/ 206401 w 622842"/>
                  <a:gd name="connsiteY11" fmla="*/ 1197321 h 1744177"/>
                  <a:gd name="connsiteX0" fmla="*/ 234310 w 622842"/>
                  <a:gd name="connsiteY0" fmla="*/ 1160447 h 1746298"/>
                  <a:gd name="connsiteX1" fmla="*/ 213545 w 622842"/>
                  <a:gd name="connsiteY1" fmla="*/ 1491117 h 1746298"/>
                  <a:gd name="connsiteX2" fmla="*/ 107386 w 622842"/>
                  <a:gd name="connsiteY2" fmla="*/ 1600931 h 1746298"/>
                  <a:gd name="connsiteX3" fmla="*/ 26921 w 622842"/>
                  <a:gd name="connsiteY3" fmla="*/ 1643628 h 1746298"/>
                  <a:gd name="connsiteX4" fmla="*/ 22159 w 622842"/>
                  <a:gd name="connsiteY4" fmla="*/ 1725033 h 1746298"/>
                  <a:gd name="connsiteX5" fmla="*/ 298605 w 622842"/>
                  <a:gd name="connsiteY5" fmla="*/ 1746298 h 1746298"/>
                  <a:gd name="connsiteX6" fmla="*/ 585684 w 622842"/>
                  <a:gd name="connsiteY6" fmla="*/ 1725033 h 1746298"/>
                  <a:gd name="connsiteX7" fmla="*/ 615200 w 622842"/>
                  <a:gd name="connsiteY7" fmla="*/ 1672812 h 1746298"/>
                  <a:gd name="connsiteX8" fmla="*/ 548083 w 622842"/>
                  <a:gd name="connsiteY8" fmla="*/ 1597277 h 1746298"/>
                  <a:gd name="connsiteX9" fmla="*/ 351768 w 622842"/>
                  <a:gd name="connsiteY9" fmla="*/ 1501750 h 1746298"/>
                  <a:gd name="connsiteX10" fmla="*/ 273243 w 622842"/>
                  <a:gd name="connsiteY10" fmla="*/ 2409 h 1746298"/>
                  <a:gd name="connsiteX11" fmla="*/ 234310 w 622842"/>
                  <a:gd name="connsiteY11" fmla="*/ 1160447 h 1746298"/>
                  <a:gd name="connsiteX0" fmla="*/ 234310 w 622842"/>
                  <a:gd name="connsiteY0" fmla="*/ 1315626 h 1901477"/>
                  <a:gd name="connsiteX1" fmla="*/ 213545 w 622842"/>
                  <a:gd name="connsiteY1" fmla="*/ 1646296 h 1901477"/>
                  <a:gd name="connsiteX2" fmla="*/ 107386 w 622842"/>
                  <a:gd name="connsiteY2" fmla="*/ 1756110 h 1901477"/>
                  <a:gd name="connsiteX3" fmla="*/ 26921 w 622842"/>
                  <a:gd name="connsiteY3" fmla="*/ 1798807 h 1901477"/>
                  <a:gd name="connsiteX4" fmla="*/ 22159 w 622842"/>
                  <a:gd name="connsiteY4" fmla="*/ 1880212 h 1901477"/>
                  <a:gd name="connsiteX5" fmla="*/ 298605 w 622842"/>
                  <a:gd name="connsiteY5" fmla="*/ 1901477 h 1901477"/>
                  <a:gd name="connsiteX6" fmla="*/ 585684 w 622842"/>
                  <a:gd name="connsiteY6" fmla="*/ 1880212 h 1901477"/>
                  <a:gd name="connsiteX7" fmla="*/ 615200 w 622842"/>
                  <a:gd name="connsiteY7" fmla="*/ 1827991 h 1901477"/>
                  <a:gd name="connsiteX8" fmla="*/ 548083 w 622842"/>
                  <a:gd name="connsiteY8" fmla="*/ 1752456 h 1901477"/>
                  <a:gd name="connsiteX9" fmla="*/ 351768 w 622842"/>
                  <a:gd name="connsiteY9" fmla="*/ 1656929 h 1901477"/>
                  <a:gd name="connsiteX10" fmla="*/ 273243 w 622842"/>
                  <a:gd name="connsiteY10" fmla="*/ 157588 h 1901477"/>
                  <a:gd name="connsiteX11" fmla="*/ 147355 w 622842"/>
                  <a:gd name="connsiteY11" fmla="*/ 175730 h 1901477"/>
                  <a:gd name="connsiteX12" fmla="*/ 234310 w 622842"/>
                  <a:gd name="connsiteY12" fmla="*/ 1315626 h 1901477"/>
                  <a:gd name="connsiteX0" fmla="*/ 234310 w 622842"/>
                  <a:gd name="connsiteY0" fmla="*/ 1270233 h 1856084"/>
                  <a:gd name="connsiteX1" fmla="*/ 213545 w 622842"/>
                  <a:gd name="connsiteY1" fmla="*/ 1600903 h 1856084"/>
                  <a:gd name="connsiteX2" fmla="*/ 107386 w 622842"/>
                  <a:gd name="connsiteY2" fmla="*/ 1710717 h 1856084"/>
                  <a:gd name="connsiteX3" fmla="*/ 26921 w 622842"/>
                  <a:gd name="connsiteY3" fmla="*/ 1753414 h 1856084"/>
                  <a:gd name="connsiteX4" fmla="*/ 22159 w 622842"/>
                  <a:gd name="connsiteY4" fmla="*/ 1834819 h 1856084"/>
                  <a:gd name="connsiteX5" fmla="*/ 298605 w 622842"/>
                  <a:gd name="connsiteY5" fmla="*/ 1856084 h 1856084"/>
                  <a:gd name="connsiteX6" fmla="*/ 585684 w 622842"/>
                  <a:gd name="connsiteY6" fmla="*/ 1834819 h 1856084"/>
                  <a:gd name="connsiteX7" fmla="*/ 615200 w 622842"/>
                  <a:gd name="connsiteY7" fmla="*/ 1782598 h 1856084"/>
                  <a:gd name="connsiteX8" fmla="*/ 548083 w 622842"/>
                  <a:gd name="connsiteY8" fmla="*/ 1707063 h 1856084"/>
                  <a:gd name="connsiteX9" fmla="*/ 351768 w 622842"/>
                  <a:gd name="connsiteY9" fmla="*/ 1611536 h 1856084"/>
                  <a:gd name="connsiteX10" fmla="*/ 273243 w 622842"/>
                  <a:gd name="connsiteY10" fmla="*/ 112195 h 1856084"/>
                  <a:gd name="connsiteX11" fmla="*/ 224107 w 622842"/>
                  <a:gd name="connsiteY11" fmla="*/ 110841 h 1856084"/>
                  <a:gd name="connsiteX12" fmla="*/ 147355 w 622842"/>
                  <a:gd name="connsiteY12" fmla="*/ 130337 h 1856084"/>
                  <a:gd name="connsiteX13" fmla="*/ 234310 w 622842"/>
                  <a:gd name="connsiteY13" fmla="*/ 1270233 h 1856084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179280 h 1765131"/>
                  <a:gd name="connsiteX1" fmla="*/ 213545 w 622842"/>
                  <a:gd name="connsiteY1" fmla="*/ 1509950 h 1765131"/>
                  <a:gd name="connsiteX2" fmla="*/ 107386 w 622842"/>
                  <a:gd name="connsiteY2" fmla="*/ 1619764 h 1765131"/>
                  <a:gd name="connsiteX3" fmla="*/ 26921 w 622842"/>
                  <a:gd name="connsiteY3" fmla="*/ 1662461 h 1765131"/>
                  <a:gd name="connsiteX4" fmla="*/ 22159 w 622842"/>
                  <a:gd name="connsiteY4" fmla="*/ 1743866 h 1765131"/>
                  <a:gd name="connsiteX5" fmla="*/ 298605 w 622842"/>
                  <a:gd name="connsiteY5" fmla="*/ 1765131 h 1765131"/>
                  <a:gd name="connsiteX6" fmla="*/ 585684 w 622842"/>
                  <a:gd name="connsiteY6" fmla="*/ 1743866 h 1765131"/>
                  <a:gd name="connsiteX7" fmla="*/ 615200 w 622842"/>
                  <a:gd name="connsiteY7" fmla="*/ 1691645 h 1765131"/>
                  <a:gd name="connsiteX8" fmla="*/ 548083 w 622842"/>
                  <a:gd name="connsiteY8" fmla="*/ 1616110 h 1765131"/>
                  <a:gd name="connsiteX9" fmla="*/ 351768 w 622842"/>
                  <a:gd name="connsiteY9" fmla="*/ 1520583 h 1765131"/>
                  <a:gd name="connsiteX10" fmla="*/ 273243 w 622842"/>
                  <a:gd name="connsiteY10" fmla="*/ 21242 h 1765131"/>
                  <a:gd name="connsiteX11" fmla="*/ 224107 w 622842"/>
                  <a:gd name="connsiteY11" fmla="*/ 19888 h 1765131"/>
                  <a:gd name="connsiteX12" fmla="*/ 147355 w 622842"/>
                  <a:gd name="connsiteY12" fmla="*/ 39384 h 1765131"/>
                  <a:gd name="connsiteX13" fmla="*/ 234310 w 622842"/>
                  <a:gd name="connsiteY13" fmla="*/ 1179280 h 1765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2842" h="1765131">
                    <a:moveTo>
                      <a:pt x="234310" y="1179280"/>
                    </a:moveTo>
                    <a:cubicBezTo>
                      <a:pt x="245342" y="1424374"/>
                      <a:pt x="234699" y="1436536"/>
                      <a:pt x="213545" y="1509950"/>
                    </a:cubicBezTo>
                    <a:cubicBezTo>
                      <a:pt x="192391" y="1583364"/>
                      <a:pt x="138490" y="1594346"/>
                      <a:pt x="107386" y="1619764"/>
                    </a:cubicBezTo>
                    <a:cubicBezTo>
                      <a:pt x="76282" y="1645182"/>
                      <a:pt x="41125" y="1641777"/>
                      <a:pt x="26921" y="1662461"/>
                    </a:cubicBezTo>
                    <a:cubicBezTo>
                      <a:pt x="12717" y="1683145"/>
                      <a:pt x="-23122" y="1726754"/>
                      <a:pt x="22159" y="1743866"/>
                    </a:cubicBezTo>
                    <a:cubicBezTo>
                      <a:pt x="67440" y="1760978"/>
                      <a:pt x="204684" y="1765131"/>
                      <a:pt x="298605" y="1765131"/>
                    </a:cubicBezTo>
                    <a:cubicBezTo>
                      <a:pt x="392526" y="1765131"/>
                      <a:pt x="532918" y="1756114"/>
                      <a:pt x="585684" y="1743866"/>
                    </a:cubicBezTo>
                    <a:cubicBezTo>
                      <a:pt x="638450" y="1731618"/>
                      <a:pt x="621467" y="1712938"/>
                      <a:pt x="615200" y="1691645"/>
                    </a:cubicBezTo>
                    <a:cubicBezTo>
                      <a:pt x="608933" y="1670352"/>
                      <a:pt x="591988" y="1644620"/>
                      <a:pt x="548083" y="1616110"/>
                    </a:cubicBezTo>
                    <a:cubicBezTo>
                      <a:pt x="504178" y="1587600"/>
                      <a:pt x="387210" y="1586150"/>
                      <a:pt x="351768" y="1520583"/>
                    </a:cubicBezTo>
                    <a:cubicBezTo>
                      <a:pt x="316326" y="1455016"/>
                      <a:pt x="284054" y="66635"/>
                      <a:pt x="273243" y="21242"/>
                    </a:cubicBezTo>
                    <a:cubicBezTo>
                      <a:pt x="262432" y="-24151"/>
                      <a:pt x="245088" y="16864"/>
                      <a:pt x="224107" y="19888"/>
                    </a:cubicBezTo>
                    <a:cubicBezTo>
                      <a:pt x="203126" y="22912"/>
                      <a:pt x="119489" y="-4368"/>
                      <a:pt x="147355" y="39384"/>
                    </a:cubicBezTo>
                    <a:cubicBezTo>
                      <a:pt x="161799" y="235640"/>
                      <a:pt x="223278" y="934186"/>
                      <a:pt x="234310" y="1179280"/>
                    </a:cubicBezTo>
                    <a:close/>
                  </a:path>
                </a:pathLst>
              </a:custGeom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>
                  <a:solidFill>
                    <a:schemeClr val="accent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37" name="Volný tvar 36"/>
              <p:cNvSpPr/>
              <p:nvPr/>
            </p:nvSpPr>
            <p:spPr>
              <a:xfrm>
                <a:off x="6218627" y="-164582"/>
                <a:ext cx="633958" cy="1794063"/>
              </a:xfrm>
              <a:custGeom>
                <a:avLst/>
                <a:gdLst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65492 w 633009"/>
                  <a:gd name="connsiteY3" fmla="*/ 402431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50056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332192 w 633009"/>
                  <a:gd name="connsiteY16" fmla="*/ 1257577 h 1794064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203349 w 633009"/>
                  <a:gd name="connsiteY2" fmla="*/ 155574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203349 w 633009"/>
                  <a:gd name="connsiteY2" fmla="*/ 1555747 h 1794064"/>
                  <a:gd name="connsiteX3" fmla="*/ 161340 w 633009"/>
                  <a:gd name="connsiteY3" fmla="*/ 1641593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203349 w 633009"/>
                  <a:gd name="connsiteY2" fmla="*/ 1555747 h 1794064"/>
                  <a:gd name="connsiteX3" fmla="*/ 161340 w 633009"/>
                  <a:gd name="connsiteY3" fmla="*/ 1641593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31618 w 633009"/>
                  <a:gd name="connsiteY12" fmla="*/ 1634088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958"/>
                  <a:gd name="connsiteY0" fmla="*/ 0 h 1794064"/>
                  <a:gd name="connsiteX1" fmla="*/ 229630 w 633958"/>
                  <a:gd name="connsiteY1" fmla="*/ 1257839 h 1794064"/>
                  <a:gd name="connsiteX2" fmla="*/ 203349 w 633958"/>
                  <a:gd name="connsiteY2" fmla="*/ 1555747 h 1794064"/>
                  <a:gd name="connsiteX3" fmla="*/ 161340 w 633958"/>
                  <a:gd name="connsiteY3" fmla="*/ 1641593 h 1794064"/>
                  <a:gd name="connsiteX4" fmla="*/ 39298 w 633958"/>
                  <a:gd name="connsiteY4" fmla="*/ 1688583 h 1794064"/>
                  <a:gd name="connsiteX5" fmla="*/ 5961 w 633958"/>
                  <a:gd name="connsiteY5" fmla="*/ 1733827 h 1794064"/>
                  <a:gd name="connsiteX6" fmla="*/ 15486 w 633958"/>
                  <a:gd name="connsiteY6" fmla="*/ 1776689 h 1794064"/>
                  <a:gd name="connsiteX7" fmla="*/ 153598 w 633958"/>
                  <a:gd name="connsiteY7" fmla="*/ 1790977 h 1794064"/>
                  <a:gd name="connsiteX8" fmla="*/ 444111 w 633958"/>
                  <a:gd name="connsiteY8" fmla="*/ 1790977 h 1794064"/>
                  <a:gd name="connsiteX9" fmla="*/ 615561 w 633958"/>
                  <a:gd name="connsiteY9" fmla="*/ 1757639 h 1794064"/>
                  <a:gd name="connsiteX10" fmla="*/ 622704 w 633958"/>
                  <a:gd name="connsiteY10" fmla="*/ 1707633 h 1794064"/>
                  <a:gd name="connsiteX11" fmla="*/ 558245 w 633958"/>
                  <a:gd name="connsiteY11" fmla="*/ 1671507 h 1794064"/>
                  <a:gd name="connsiteX12" fmla="*/ 431618 w 633958"/>
                  <a:gd name="connsiteY12" fmla="*/ 1634088 h 1794064"/>
                  <a:gd name="connsiteX13" fmla="*/ 353623 w 633958"/>
                  <a:gd name="connsiteY13" fmla="*/ 1562377 h 1794064"/>
                  <a:gd name="connsiteX14" fmla="*/ 339336 w 633958"/>
                  <a:gd name="connsiteY14" fmla="*/ 1462364 h 1794064"/>
                  <a:gd name="connsiteX15" fmla="*/ 339336 w 633958"/>
                  <a:gd name="connsiteY15" fmla="*/ 1305202 h 1794064"/>
                  <a:gd name="connsiteX16" fmla="*/ 283351 w 633958"/>
                  <a:gd name="connsiteY16" fmla="*/ 6500 h 1794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3958" h="1794064">
                    <a:moveTo>
                      <a:pt x="140807" y="0"/>
                    </a:moveTo>
                    <a:cubicBezTo>
                      <a:pt x="152118" y="86915"/>
                      <a:pt x="219206" y="998548"/>
                      <a:pt x="229630" y="1257839"/>
                    </a:cubicBezTo>
                    <a:cubicBezTo>
                      <a:pt x="240054" y="1517130"/>
                      <a:pt x="214731" y="1491788"/>
                      <a:pt x="203349" y="1555747"/>
                    </a:cubicBezTo>
                    <a:cubicBezTo>
                      <a:pt x="191967" y="1619706"/>
                      <a:pt x="188682" y="1619454"/>
                      <a:pt x="161340" y="1641593"/>
                    </a:cubicBezTo>
                    <a:cubicBezTo>
                      <a:pt x="133998" y="1663732"/>
                      <a:pt x="65194" y="1673211"/>
                      <a:pt x="39298" y="1688583"/>
                    </a:cubicBezTo>
                    <a:cubicBezTo>
                      <a:pt x="13402" y="1703955"/>
                      <a:pt x="9930" y="1719143"/>
                      <a:pt x="5961" y="1733827"/>
                    </a:cubicBezTo>
                    <a:cubicBezTo>
                      <a:pt x="1992" y="1748511"/>
                      <a:pt x="-9120" y="1767164"/>
                      <a:pt x="15486" y="1776689"/>
                    </a:cubicBezTo>
                    <a:cubicBezTo>
                      <a:pt x="40092" y="1786214"/>
                      <a:pt x="82161" y="1788596"/>
                      <a:pt x="153598" y="1790977"/>
                    </a:cubicBezTo>
                    <a:cubicBezTo>
                      <a:pt x="225035" y="1793358"/>
                      <a:pt x="367117" y="1796533"/>
                      <a:pt x="444111" y="1790977"/>
                    </a:cubicBezTo>
                    <a:cubicBezTo>
                      <a:pt x="521105" y="1785421"/>
                      <a:pt x="585796" y="1771530"/>
                      <a:pt x="615561" y="1757639"/>
                    </a:cubicBezTo>
                    <a:cubicBezTo>
                      <a:pt x="645326" y="1743748"/>
                      <a:pt x="632257" y="1721988"/>
                      <a:pt x="622704" y="1707633"/>
                    </a:cubicBezTo>
                    <a:cubicBezTo>
                      <a:pt x="613151" y="1693278"/>
                      <a:pt x="590093" y="1683764"/>
                      <a:pt x="558245" y="1671507"/>
                    </a:cubicBezTo>
                    <a:cubicBezTo>
                      <a:pt x="526397" y="1659250"/>
                      <a:pt x="465722" y="1652276"/>
                      <a:pt x="431618" y="1634088"/>
                    </a:cubicBezTo>
                    <a:cubicBezTo>
                      <a:pt x="397514" y="1615900"/>
                      <a:pt x="369003" y="1590998"/>
                      <a:pt x="353623" y="1562377"/>
                    </a:cubicBezTo>
                    <a:cubicBezTo>
                      <a:pt x="338243" y="1533756"/>
                      <a:pt x="341717" y="1505227"/>
                      <a:pt x="339336" y="1462364"/>
                    </a:cubicBezTo>
                    <a:cubicBezTo>
                      <a:pt x="336955" y="1419502"/>
                      <a:pt x="348667" y="1547846"/>
                      <a:pt x="339336" y="1305202"/>
                    </a:cubicBezTo>
                    <a:cubicBezTo>
                      <a:pt x="330005" y="1062558"/>
                      <a:pt x="286327" y="13247"/>
                      <a:pt x="283351" y="650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sp>
          <p:nvSpPr>
            <p:cNvPr id="35" name="Ovál 34"/>
            <p:cNvSpPr/>
            <p:nvPr/>
          </p:nvSpPr>
          <p:spPr>
            <a:xfrm>
              <a:off x="4389272" y="4985743"/>
              <a:ext cx="576064" cy="576064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grpSp>
          <p:nvGrpSpPr>
            <p:cNvPr id="43" name="Skupina 42"/>
            <p:cNvGrpSpPr/>
            <p:nvPr/>
          </p:nvGrpSpPr>
          <p:grpSpPr>
            <a:xfrm rot="17948146">
              <a:off x="3090829" y="3354063"/>
              <a:ext cx="432713" cy="2345650"/>
              <a:chOff x="6218627" y="-164582"/>
              <a:chExt cx="633958" cy="1794063"/>
            </a:xfrm>
          </p:grpSpPr>
          <p:sp>
            <p:nvSpPr>
              <p:cNvPr id="49" name="Volný tvar 48"/>
              <p:cNvSpPr/>
              <p:nvPr/>
            </p:nvSpPr>
            <p:spPr>
              <a:xfrm>
                <a:off x="6219153" y="-138350"/>
                <a:ext cx="622841" cy="1765132"/>
              </a:xfrm>
              <a:custGeom>
                <a:avLst/>
                <a:gdLst>
                  <a:gd name="connsiteX0" fmla="*/ 214436 w 627154"/>
                  <a:gd name="connsiteY0" fmla="*/ 19061 h 582586"/>
                  <a:gd name="connsiteX1" fmla="*/ 214436 w 627154"/>
                  <a:gd name="connsiteY1" fmla="*/ 327405 h 582586"/>
                  <a:gd name="connsiteX2" fmla="*/ 86845 w 627154"/>
                  <a:gd name="connsiteY2" fmla="*/ 444363 h 582586"/>
                  <a:gd name="connsiteX3" fmla="*/ 23050 w 627154"/>
                  <a:gd name="connsiteY3" fmla="*/ 465628 h 582586"/>
                  <a:gd name="connsiteX4" fmla="*/ 23050 w 627154"/>
                  <a:gd name="connsiteY4" fmla="*/ 561321 h 582586"/>
                  <a:gd name="connsiteX5" fmla="*/ 299496 w 627154"/>
                  <a:gd name="connsiteY5" fmla="*/ 582586 h 582586"/>
                  <a:gd name="connsiteX6" fmla="*/ 586575 w 627154"/>
                  <a:gd name="connsiteY6" fmla="*/ 561321 h 582586"/>
                  <a:gd name="connsiteX7" fmla="*/ 618473 w 627154"/>
                  <a:gd name="connsiteY7" fmla="*/ 540056 h 582586"/>
                  <a:gd name="connsiteX8" fmla="*/ 522780 w 627154"/>
                  <a:gd name="connsiteY8" fmla="*/ 454996 h 582586"/>
                  <a:gd name="connsiteX9" fmla="*/ 352659 w 627154"/>
                  <a:gd name="connsiteY9" fmla="*/ 338038 h 582586"/>
                  <a:gd name="connsiteX10" fmla="*/ 310129 w 627154"/>
                  <a:gd name="connsiteY10" fmla="*/ 61591 h 582586"/>
                  <a:gd name="connsiteX11" fmla="*/ 214436 w 627154"/>
                  <a:gd name="connsiteY11" fmla="*/ 19061 h 582586"/>
                  <a:gd name="connsiteX0" fmla="*/ 214436 w 625293"/>
                  <a:gd name="connsiteY0" fmla="*/ 19061 h 582586"/>
                  <a:gd name="connsiteX1" fmla="*/ 214436 w 625293"/>
                  <a:gd name="connsiteY1" fmla="*/ 327405 h 582586"/>
                  <a:gd name="connsiteX2" fmla="*/ 86845 w 625293"/>
                  <a:gd name="connsiteY2" fmla="*/ 444363 h 582586"/>
                  <a:gd name="connsiteX3" fmla="*/ 23050 w 625293"/>
                  <a:gd name="connsiteY3" fmla="*/ 465628 h 582586"/>
                  <a:gd name="connsiteX4" fmla="*/ 23050 w 625293"/>
                  <a:gd name="connsiteY4" fmla="*/ 561321 h 582586"/>
                  <a:gd name="connsiteX5" fmla="*/ 299496 w 625293"/>
                  <a:gd name="connsiteY5" fmla="*/ 582586 h 582586"/>
                  <a:gd name="connsiteX6" fmla="*/ 586575 w 625293"/>
                  <a:gd name="connsiteY6" fmla="*/ 561321 h 582586"/>
                  <a:gd name="connsiteX7" fmla="*/ 618473 w 625293"/>
                  <a:gd name="connsiteY7" fmla="*/ 540056 h 582586"/>
                  <a:gd name="connsiteX8" fmla="*/ 548974 w 625293"/>
                  <a:gd name="connsiteY8" fmla="*/ 433565 h 582586"/>
                  <a:gd name="connsiteX9" fmla="*/ 352659 w 625293"/>
                  <a:gd name="connsiteY9" fmla="*/ 338038 h 582586"/>
                  <a:gd name="connsiteX10" fmla="*/ 310129 w 625293"/>
                  <a:gd name="connsiteY10" fmla="*/ 61591 h 582586"/>
                  <a:gd name="connsiteX11" fmla="*/ 214436 w 625293"/>
                  <a:gd name="connsiteY11" fmla="*/ 19061 h 582586"/>
                  <a:gd name="connsiteX0" fmla="*/ 214436 w 623733"/>
                  <a:gd name="connsiteY0" fmla="*/ 19061 h 582586"/>
                  <a:gd name="connsiteX1" fmla="*/ 214436 w 623733"/>
                  <a:gd name="connsiteY1" fmla="*/ 327405 h 582586"/>
                  <a:gd name="connsiteX2" fmla="*/ 86845 w 623733"/>
                  <a:gd name="connsiteY2" fmla="*/ 444363 h 582586"/>
                  <a:gd name="connsiteX3" fmla="*/ 23050 w 623733"/>
                  <a:gd name="connsiteY3" fmla="*/ 465628 h 582586"/>
                  <a:gd name="connsiteX4" fmla="*/ 23050 w 623733"/>
                  <a:gd name="connsiteY4" fmla="*/ 561321 h 582586"/>
                  <a:gd name="connsiteX5" fmla="*/ 299496 w 623733"/>
                  <a:gd name="connsiteY5" fmla="*/ 582586 h 582586"/>
                  <a:gd name="connsiteX6" fmla="*/ 586575 w 623733"/>
                  <a:gd name="connsiteY6" fmla="*/ 561321 h 582586"/>
                  <a:gd name="connsiteX7" fmla="*/ 616091 w 623733"/>
                  <a:gd name="connsiteY7" fmla="*/ 509100 h 582586"/>
                  <a:gd name="connsiteX8" fmla="*/ 548974 w 623733"/>
                  <a:gd name="connsiteY8" fmla="*/ 433565 h 582586"/>
                  <a:gd name="connsiteX9" fmla="*/ 352659 w 623733"/>
                  <a:gd name="connsiteY9" fmla="*/ 338038 h 582586"/>
                  <a:gd name="connsiteX10" fmla="*/ 310129 w 623733"/>
                  <a:gd name="connsiteY10" fmla="*/ 61591 h 582586"/>
                  <a:gd name="connsiteX11" fmla="*/ 214436 w 623733"/>
                  <a:gd name="connsiteY11" fmla="*/ 19061 h 582586"/>
                  <a:gd name="connsiteX0" fmla="*/ 215398 w 624695"/>
                  <a:gd name="connsiteY0" fmla="*/ 19061 h 582586"/>
                  <a:gd name="connsiteX1" fmla="*/ 215398 w 624695"/>
                  <a:gd name="connsiteY1" fmla="*/ 327405 h 582586"/>
                  <a:gd name="connsiteX2" fmla="*/ 109239 w 624695"/>
                  <a:gd name="connsiteY2" fmla="*/ 437219 h 582586"/>
                  <a:gd name="connsiteX3" fmla="*/ 24012 w 624695"/>
                  <a:gd name="connsiteY3" fmla="*/ 465628 h 582586"/>
                  <a:gd name="connsiteX4" fmla="*/ 24012 w 624695"/>
                  <a:gd name="connsiteY4" fmla="*/ 561321 h 582586"/>
                  <a:gd name="connsiteX5" fmla="*/ 300458 w 624695"/>
                  <a:gd name="connsiteY5" fmla="*/ 582586 h 582586"/>
                  <a:gd name="connsiteX6" fmla="*/ 587537 w 624695"/>
                  <a:gd name="connsiteY6" fmla="*/ 561321 h 582586"/>
                  <a:gd name="connsiteX7" fmla="*/ 617053 w 624695"/>
                  <a:gd name="connsiteY7" fmla="*/ 509100 h 582586"/>
                  <a:gd name="connsiteX8" fmla="*/ 549936 w 624695"/>
                  <a:gd name="connsiteY8" fmla="*/ 433565 h 582586"/>
                  <a:gd name="connsiteX9" fmla="*/ 353621 w 624695"/>
                  <a:gd name="connsiteY9" fmla="*/ 338038 h 582586"/>
                  <a:gd name="connsiteX10" fmla="*/ 311091 w 624695"/>
                  <a:gd name="connsiteY10" fmla="*/ 61591 h 582586"/>
                  <a:gd name="connsiteX11" fmla="*/ 215398 w 624695"/>
                  <a:gd name="connsiteY11" fmla="*/ 19061 h 582586"/>
                  <a:gd name="connsiteX0" fmla="*/ 213545 w 622842"/>
                  <a:gd name="connsiteY0" fmla="*/ 19061 h 582586"/>
                  <a:gd name="connsiteX1" fmla="*/ 213545 w 622842"/>
                  <a:gd name="connsiteY1" fmla="*/ 327405 h 582586"/>
                  <a:gd name="connsiteX2" fmla="*/ 107386 w 622842"/>
                  <a:gd name="connsiteY2" fmla="*/ 437219 h 582586"/>
                  <a:gd name="connsiteX3" fmla="*/ 26921 w 622842"/>
                  <a:gd name="connsiteY3" fmla="*/ 479916 h 582586"/>
                  <a:gd name="connsiteX4" fmla="*/ 22159 w 622842"/>
                  <a:gd name="connsiteY4" fmla="*/ 561321 h 582586"/>
                  <a:gd name="connsiteX5" fmla="*/ 298605 w 622842"/>
                  <a:gd name="connsiteY5" fmla="*/ 582586 h 582586"/>
                  <a:gd name="connsiteX6" fmla="*/ 585684 w 622842"/>
                  <a:gd name="connsiteY6" fmla="*/ 561321 h 582586"/>
                  <a:gd name="connsiteX7" fmla="*/ 615200 w 622842"/>
                  <a:gd name="connsiteY7" fmla="*/ 509100 h 582586"/>
                  <a:gd name="connsiteX8" fmla="*/ 548083 w 622842"/>
                  <a:gd name="connsiteY8" fmla="*/ 433565 h 582586"/>
                  <a:gd name="connsiteX9" fmla="*/ 351768 w 622842"/>
                  <a:gd name="connsiteY9" fmla="*/ 338038 h 582586"/>
                  <a:gd name="connsiteX10" fmla="*/ 309238 w 622842"/>
                  <a:gd name="connsiteY10" fmla="*/ 61591 h 582586"/>
                  <a:gd name="connsiteX11" fmla="*/ 213545 w 622842"/>
                  <a:gd name="connsiteY11" fmla="*/ 19061 h 582586"/>
                  <a:gd name="connsiteX0" fmla="*/ 213545 w 622842"/>
                  <a:gd name="connsiteY0" fmla="*/ 27533 h 591058"/>
                  <a:gd name="connsiteX1" fmla="*/ 213545 w 622842"/>
                  <a:gd name="connsiteY1" fmla="*/ 335877 h 591058"/>
                  <a:gd name="connsiteX2" fmla="*/ 107386 w 622842"/>
                  <a:gd name="connsiteY2" fmla="*/ 445691 h 591058"/>
                  <a:gd name="connsiteX3" fmla="*/ 26921 w 622842"/>
                  <a:gd name="connsiteY3" fmla="*/ 488388 h 591058"/>
                  <a:gd name="connsiteX4" fmla="*/ 22159 w 622842"/>
                  <a:gd name="connsiteY4" fmla="*/ 569793 h 591058"/>
                  <a:gd name="connsiteX5" fmla="*/ 298605 w 622842"/>
                  <a:gd name="connsiteY5" fmla="*/ 591058 h 591058"/>
                  <a:gd name="connsiteX6" fmla="*/ 585684 w 622842"/>
                  <a:gd name="connsiteY6" fmla="*/ 569793 h 591058"/>
                  <a:gd name="connsiteX7" fmla="*/ 615200 w 622842"/>
                  <a:gd name="connsiteY7" fmla="*/ 517572 h 591058"/>
                  <a:gd name="connsiteX8" fmla="*/ 548083 w 622842"/>
                  <a:gd name="connsiteY8" fmla="*/ 442037 h 591058"/>
                  <a:gd name="connsiteX9" fmla="*/ 351768 w 622842"/>
                  <a:gd name="connsiteY9" fmla="*/ 346510 h 591058"/>
                  <a:gd name="connsiteX10" fmla="*/ 311619 w 622842"/>
                  <a:gd name="connsiteY10" fmla="*/ 46251 h 591058"/>
                  <a:gd name="connsiteX11" fmla="*/ 213545 w 622842"/>
                  <a:gd name="connsiteY11" fmla="*/ 27533 h 591058"/>
                  <a:gd name="connsiteX0" fmla="*/ 213545 w 622842"/>
                  <a:gd name="connsiteY0" fmla="*/ 16552 h 580077"/>
                  <a:gd name="connsiteX1" fmla="*/ 213545 w 622842"/>
                  <a:gd name="connsiteY1" fmla="*/ 324896 h 580077"/>
                  <a:gd name="connsiteX2" fmla="*/ 107386 w 622842"/>
                  <a:gd name="connsiteY2" fmla="*/ 434710 h 580077"/>
                  <a:gd name="connsiteX3" fmla="*/ 26921 w 622842"/>
                  <a:gd name="connsiteY3" fmla="*/ 477407 h 580077"/>
                  <a:gd name="connsiteX4" fmla="*/ 22159 w 622842"/>
                  <a:gd name="connsiteY4" fmla="*/ 558812 h 580077"/>
                  <a:gd name="connsiteX5" fmla="*/ 298605 w 622842"/>
                  <a:gd name="connsiteY5" fmla="*/ 580077 h 580077"/>
                  <a:gd name="connsiteX6" fmla="*/ 585684 w 622842"/>
                  <a:gd name="connsiteY6" fmla="*/ 558812 h 580077"/>
                  <a:gd name="connsiteX7" fmla="*/ 615200 w 622842"/>
                  <a:gd name="connsiteY7" fmla="*/ 506591 h 580077"/>
                  <a:gd name="connsiteX8" fmla="*/ 548083 w 622842"/>
                  <a:gd name="connsiteY8" fmla="*/ 431056 h 580077"/>
                  <a:gd name="connsiteX9" fmla="*/ 351768 w 622842"/>
                  <a:gd name="connsiteY9" fmla="*/ 335529 h 580077"/>
                  <a:gd name="connsiteX10" fmla="*/ 311619 w 622842"/>
                  <a:gd name="connsiteY10" fmla="*/ 35270 h 580077"/>
                  <a:gd name="connsiteX11" fmla="*/ 213545 w 622842"/>
                  <a:gd name="connsiteY11" fmla="*/ 16552 h 580077"/>
                  <a:gd name="connsiteX0" fmla="*/ 213545 w 622842"/>
                  <a:gd name="connsiteY0" fmla="*/ 18793 h 582318"/>
                  <a:gd name="connsiteX1" fmla="*/ 213545 w 622842"/>
                  <a:gd name="connsiteY1" fmla="*/ 327137 h 582318"/>
                  <a:gd name="connsiteX2" fmla="*/ 107386 w 622842"/>
                  <a:gd name="connsiteY2" fmla="*/ 436951 h 582318"/>
                  <a:gd name="connsiteX3" fmla="*/ 26921 w 622842"/>
                  <a:gd name="connsiteY3" fmla="*/ 479648 h 582318"/>
                  <a:gd name="connsiteX4" fmla="*/ 22159 w 622842"/>
                  <a:gd name="connsiteY4" fmla="*/ 561053 h 582318"/>
                  <a:gd name="connsiteX5" fmla="*/ 298605 w 622842"/>
                  <a:gd name="connsiteY5" fmla="*/ 582318 h 582318"/>
                  <a:gd name="connsiteX6" fmla="*/ 585684 w 622842"/>
                  <a:gd name="connsiteY6" fmla="*/ 561053 h 582318"/>
                  <a:gd name="connsiteX7" fmla="*/ 615200 w 622842"/>
                  <a:gd name="connsiteY7" fmla="*/ 508832 h 582318"/>
                  <a:gd name="connsiteX8" fmla="*/ 548083 w 622842"/>
                  <a:gd name="connsiteY8" fmla="*/ 433297 h 582318"/>
                  <a:gd name="connsiteX9" fmla="*/ 351768 w 622842"/>
                  <a:gd name="connsiteY9" fmla="*/ 337770 h 582318"/>
                  <a:gd name="connsiteX10" fmla="*/ 311619 w 622842"/>
                  <a:gd name="connsiteY10" fmla="*/ 37511 h 582318"/>
                  <a:gd name="connsiteX11" fmla="*/ 213545 w 622842"/>
                  <a:gd name="connsiteY11" fmla="*/ 18793 h 582318"/>
                  <a:gd name="connsiteX0" fmla="*/ 206401 w 622842"/>
                  <a:gd name="connsiteY0" fmla="*/ 35975 h 582831"/>
                  <a:gd name="connsiteX1" fmla="*/ 213545 w 622842"/>
                  <a:gd name="connsiteY1" fmla="*/ 327650 h 582831"/>
                  <a:gd name="connsiteX2" fmla="*/ 107386 w 622842"/>
                  <a:gd name="connsiteY2" fmla="*/ 437464 h 582831"/>
                  <a:gd name="connsiteX3" fmla="*/ 26921 w 622842"/>
                  <a:gd name="connsiteY3" fmla="*/ 480161 h 582831"/>
                  <a:gd name="connsiteX4" fmla="*/ 22159 w 622842"/>
                  <a:gd name="connsiteY4" fmla="*/ 561566 h 582831"/>
                  <a:gd name="connsiteX5" fmla="*/ 298605 w 622842"/>
                  <a:gd name="connsiteY5" fmla="*/ 582831 h 582831"/>
                  <a:gd name="connsiteX6" fmla="*/ 585684 w 622842"/>
                  <a:gd name="connsiteY6" fmla="*/ 561566 h 582831"/>
                  <a:gd name="connsiteX7" fmla="*/ 615200 w 622842"/>
                  <a:gd name="connsiteY7" fmla="*/ 509345 h 582831"/>
                  <a:gd name="connsiteX8" fmla="*/ 548083 w 622842"/>
                  <a:gd name="connsiteY8" fmla="*/ 433810 h 582831"/>
                  <a:gd name="connsiteX9" fmla="*/ 351768 w 622842"/>
                  <a:gd name="connsiteY9" fmla="*/ 338283 h 582831"/>
                  <a:gd name="connsiteX10" fmla="*/ 311619 w 622842"/>
                  <a:gd name="connsiteY10" fmla="*/ 38024 h 582831"/>
                  <a:gd name="connsiteX11" fmla="*/ 206401 w 622842"/>
                  <a:gd name="connsiteY11" fmla="*/ 35975 h 582831"/>
                  <a:gd name="connsiteX0" fmla="*/ 206401 w 622842"/>
                  <a:gd name="connsiteY0" fmla="*/ 21605 h 568461"/>
                  <a:gd name="connsiteX1" fmla="*/ 213545 w 622842"/>
                  <a:gd name="connsiteY1" fmla="*/ 313280 h 568461"/>
                  <a:gd name="connsiteX2" fmla="*/ 107386 w 622842"/>
                  <a:gd name="connsiteY2" fmla="*/ 423094 h 568461"/>
                  <a:gd name="connsiteX3" fmla="*/ 26921 w 622842"/>
                  <a:gd name="connsiteY3" fmla="*/ 465791 h 568461"/>
                  <a:gd name="connsiteX4" fmla="*/ 22159 w 622842"/>
                  <a:gd name="connsiteY4" fmla="*/ 547196 h 568461"/>
                  <a:gd name="connsiteX5" fmla="*/ 298605 w 622842"/>
                  <a:gd name="connsiteY5" fmla="*/ 568461 h 568461"/>
                  <a:gd name="connsiteX6" fmla="*/ 585684 w 622842"/>
                  <a:gd name="connsiteY6" fmla="*/ 547196 h 568461"/>
                  <a:gd name="connsiteX7" fmla="*/ 615200 w 622842"/>
                  <a:gd name="connsiteY7" fmla="*/ 494975 h 568461"/>
                  <a:gd name="connsiteX8" fmla="*/ 548083 w 622842"/>
                  <a:gd name="connsiteY8" fmla="*/ 419440 h 568461"/>
                  <a:gd name="connsiteX9" fmla="*/ 351768 w 622842"/>
                  <a:gd name="connsiteY9" fmla="*/ 323913 h 568461"/>
                  <a:gd name="connsiteX10" fmla="*/ 311619 w 622842"/>
                  <a:gd name="connsiteY10" fmla="*/ 23654 h 568461"/>
                  <a:gd name="connsiteX11" fmla="*/ 206401 w 622842"/>
                  <a:gd name="connsiteY11" fmla="*/ 21605 h 568461"/>
                  <a:gd name="connsiteX0" fmla="*/ 206401 w 622842"/>
                  <a:gd name="connsiteY0" fmla="*/ 7945 h 554801"/>
                  <a:gd name="connsiteX1" fmla="*/ 213545 w 622842"/>
                  <a:gd name="connsiteY1" fmla="*/ 299620 h 554801"/>
                  <a:gd name="connsiteX2" fmla="*/ 107386 w 622842"/>
                  <a:gd name="connsiteY2" fmla="*/ 409434 h 554801"/>
                  <a:gd name="connsiteX3" fmla="*/ 26921 w 622842"/>
                  <a:gd name="connsiteY3" fmla="*/ 452131 h 554801"/>
                  <a:gd name="connsiteX4" fmla="*/ 22159 w 622842"/>
                  <a:gd name="connsiteY4" fmla="*/ 533536 h 554801"/>
                  <a:gd name="connsiteX5" fmla="*/ 298605 w 622842"/>
                  <a:gd name="connsiteY5" fmla="*/ 554801 h 554801"/>
                  <a:gd name="connsiteX6" fmla="*/ 585684 w 622842"/>
                  <a:gd name="connsiteY6" fmla="*/ 533536 h 554801"/>
                  <a:gd name="connsiteX7" fmla="*/ 615200 w 622842"/>
                  <a:gd name="connsiteY7" fmla="*/ 481315 h 554801"/>
                  <a:gd name="connsiteX8" fmla="*/ 548083 w 622842"/>
                  <a:gd name="connsiteY8" fmla="*/ 405780 h 554801"/>
                  <a:gd name="connsiteX9" fmla="*/ 351768 w 622842"/>
                  <a:gd name="connsiteY9" fmla="*/ 310253 h 554801"/>
                  <a:gd name="connsiteX10" fmla="*/ 311619 w 622842"/>
                  <a:gd name="connsiteY10" fmla="*/ 9994 h 554801"/>
                  <a:gd name="connsiteX11" fmla="*/ 206401 w 622842"/>
                  <a:gd name="connsiteY11" fmla="*/ 7945 h 554801"/>
                  <a:gd name="connsiteX0" fmla="*/ 206401 w 622842"/>
                  <a:gd name="connsiteY0" fmla="*/ 1197321 h 1744177"/>
                  <a:gd name="connsiteX1" fmla="*/ 213545 w 622842"/>
                  <a:gd name="connsiteY1" fmla="*/ 1488996 h 1744177"/>
                  <a:gd name="connsiteX2" fmla="*/ 107386 w 622842"/>
                  <a:gd name="connsiteY2" fmla="*/ 1598810 h 1744177"/>
                  <a:gd name="connsiteX3" fmla="*/ 26921 w 622842"/>
                  <a:gd name="connsiteY3" fmla="*/ 1641507 h 1744177"/>
                  <a:gd name="connsiteX4" fmla="*/ 22159 w 622842"/>
                  <a:gd name="connsiteY4" fmla="*/ 1722912 h 1744177"/>
                  <a:gd name="connsiteX5" fmla="*/ 298605 w 622842"/>
                  <a:gd name="connsiteY5" fmla="*/ 1744177 h 1744177"/>
                  <a:gd name="connsiteX6" fmla="*/ 585684 w 622842"/>
                  <a:gd name="connsiteY6" fmla="*/ 1722912 h 1744177"/>
                  <a:gd name="connsiteX7" fmla="*/ 615200 w 622842"/>
                  <a:gd name="connsiteY7" fmla="*/ 1670691 h 1744177"/>
                  <a:gd name="connsiteX8" fmla="*/ 548083 w 622842"/>
                  <a:gd name="connsiteY8" fmla="*/ 1595156 h 1744177"/>
                  <a:gd name="connsiteX9" fmla="*/ 351768 w 622842"/>
                  <a:gd name="connsiteY9" fmla="*/ 1499629 h 1744177"/>
                  <a:gd name="connsiteX10" fmla="*/ 273243 w 622842"/>
                  <a:gd name="connsiteY10" fmla="*/ 288 h 1744177"/>
                  <a:gd name="connsiteX11" fmla="*/ 206401 w 622842"/>
                  <a:gd name="connsiteY11" fmla="*/ 1197321 h 1744177"/>
                  <a:gd name="connsiteX0" fmla="*/ 234310 w 622842"/>
                  <a:gd name="connsiteY0" fmla="*/ 1160447 h 1746298"/>
                  <a:gd name="connsiteX1" fmla="*/ 213545 w 622842"/>
                  <a:gd name="connsiteY1" fmla="*/ 1491117 h 1746298"/>
                  <a:gd name="connsiteX2" fmla="*/ 107386 w 622842"/>
                  <a:gd name="connsiteY2" fmla="*/ 1600931 h 1746298"/>
                  <a:gd name="connsiteX3" fmla="*/ 26921 w 622842"/>
                  <a:gd name="connsiteY3" fmla="*/ 1643628 h 1746298"/>
                  <a:gd name="connsiteX4" fmla="*/ 22159 w 622842"/>
                  <a:gd name="connsiteY4" fmla="*/ 1725033 h 1746298"/>
                  <a:gd name="connsiteX5" fmla="*/ 298605 w 622842"/>
                  <a:gd name="connsiteY5" fmla="*/ 1746298 h 1746298"/>
                  <a:gd name="connsiteX6" fmla="*/ 585684 w 622842"/>
                  <a:gd name="connsiteY6" fmla="*/ 1725033 h 1746298"/>
                  <a:gd name="connsiteX7" fmla="*/ 615200 w 622842"/>
                  <a:gd name="connsiteY7" fmla="*/ 1672812 h 1746298"/>
                  <a:gd name="connsiteX8" fmla="*/ 548083 w 622842"/>
                  <a:gd name="connsiteY8" fmla="*/ 1597277 h 1746298"/>
                  <a:gd name="connsiteX9" fmla="*/ 351768 w 622842"/>
                  <a:gd name="connsiteY9" fmla="*/ 1501750 h 1746298"/>
                  <a:gd name="connsiteX10" fmla="*/ 273243 w 622842"/>
                  <a:gd name="connsiteY10" fmla="*/ 2409 h 1746298"/>
                  <a:gd name="connsiteX11" fmla="*/ 234310 w 622842"/>
                  <a:gd name="connsiteY11" fmla="*/ 1160447 h 1746298"/>
                  <a:gd name="connsiteX0" fmla="*/ 234310 w 622842"/>
                  <a:gd name="connsiteY0" fmla="*/ 1315626 h 1901477"/>
                  <a:gd name="connsiteX1" fmla="*/ 213545 w 622842"/>
                  <a:gd name="connsiteY1" fmla="*/ 1646296 h 1901477"/>
                  <a:gd name="connsiteX2" fmla="*/ 107386 w 622842"/>
                  <a:gd name="connsiteY2" fmla="*/ 1756110 h 1901477"/>
                  <a:gd name="connsiteX3" fmla="*/ 26921 w 622842"/>
                  <a:gd name="connsiteY3" fmla="*/ 1798807 h 1901477"/>
                  <a:gd name="connsiteX4" fmla="*/ 22159 w 622842"/>
                  <a:gd name="connsiteY4" fmla="*/ 1880212 h 1901477"/>
                  <a:gd name="connsiteX5" fmla="*/ 298605 w 622842"/>
                  <a:gd name="connsiteY5" fmla="*/ 1901477 h 1901477"/>
                  <a:gd name="connsiteX6" fmla="*/ 585684 w 622842"/>
                  <a:gd name="connsiteY6" fmla="*/ 1880212 h 1901477"/>
                  <a:gd name="connsiteX7" fmla="*/ 615200 w 622842"/>
                  <a:gd name="connsiteY7" fmla="*/ 1827991 h 1901477"/>
                  <a:gd name="connsiteX8" fmla="*/ 548083 w 622842"/>
                  <a:gd name="connsiteY8" fmla="*/ 1752456 h 1901477"/>
                  <a:gd name="connsiteX9" fmla="*/ 351768 w 622842"/>
                  <a:gd name="connsiteY9" fmla="*/ 1656929 h 1901477"/>
                  <a:gd name="connsiteX10" fmla="*/ 273243 w 622842"/>
                  <a:gd name="connsiteY10" fmla="*/ 157588 h 1901477"/>
                  <a:gd name="connsiteX11" fmla="*/ 147355 w 622842"/>
                  <a:gd name="connsiteY11" fmla="*/ 175730 h 1901477"/>
                  <a:gd name="connsiteX12" fmla="*/ 234310 w 622842"/>
                  <a:gd name="connsiteY12" fmla="*/ 1315626 h 1901477"/>
                  <a:gd name="connsiteX0" fmla="*/ 234310 w 622842"/>
                  <a:gd name="connsiteY0" fmla="*/ 1270233 h 1856084"/>
                  <a:gd name="connsiteX1" fmla="*/ 213545 w 622842"/>
                  <a:gd name="connsiteY1" fmla="*/ 1600903 h 1856084"/>
                  <a:gd name="connsiteX2" fmla="*/ 107386 w 622842"/>
                  <a:gd name="connsiteY2" fmla="*/ 1710717 h 1856084"/>
                  <a:gd name="connsiteX3" fmla="*/ 26921 w 622842"/>
                  <a:gd name="connsiteY3" fmla="*/ 1753414 h 1856084"/>
                  <a:gd name="connsiteX4" fmla="*/ 22159 w 622842"/>
                  <a:gd name="connsiteY4" fmla="*/ 1834819 h 1856084"/>
                  <a:gd name="connsiteX5" fmla="*/ 298605 w 622842"/>
                  <a:gd name="connsiteY5" fmla="*/ 1856084 h 1856084"/>
                  <a:gd name="connsiteX6" fmla="*/ 585684 w 622842"/>
                  <a:gd name="connsiteY6" fmla="*/ 1834819 h 1856084"/>
                  <a:gd name="connsiteX7" fmla="*/ 615200 w 622842"/>
                  <a:gd name="connsiteY7" fmla="*/ 1782598 h 1856084"/>
                  <a:gd name="connsiteX8" fmla="*/ 548083 w 622842"/>
                  <a:gd name="connsiteY8" fmla="*/ 1707063 h 1856084"/>
                  <a:gd name="connsiteX9" fmla="*/ 351768 w 622842"/>
                  <a:gd name="connsiteY9" fmla="*/ 1611536 h 1856084"/>
                  <a:gd name="connsiteX10" fmla="*/ 273243 w 622842"/>
                  <a:gd name="connsiteY10" fmla="*/ 112195 h 1856084"/>
                  <a:gd name="connsiteX11" fmla="*/ 224107 w 622842"/>
                  <a:gd name="connsiteY11" fmla="*/ 110841 h 1856084"/>
                  <a:gd name="connsiteX12" fmla="*/ 147355 w 622842"/>
                  <a:gd name="connsiteY12" fmla="*/ 130337 h 1856084"/>
                  <a:gd name="connsiteX13" fmla="*/ 234310 w 622842"/>
                  <a:gd name="connsiteY13" fmla="*/ 1270233 h 1856084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179280 h 1765131"/>
                  <a:gd name="connsiteX1" fmla="*/ 213545 w 622842"/>
                  <a:gd name="connsiteY1" fmla="*/ 1509950 h 1765131"/>
                  <a:gd name="connsiteX2" fmla="*/ 107386 w 622842"/>
                  <a:gd name="connsiteY2" fmla="*/ 1619764 h 1765131"/>
                  <a:gd name="connsiteX3" fmla="*/ 26921 w 622842"/>
                  <a:gd name="connsiteY3" fmla="*/ 1662461 h 1765131"/>
                  <a:gd name="connsiteX4" fmla="*/ 22159 w 622842"/>
                  <a:gd name="connsiteY4" fmla="*/ 1743866 h 1765131"/>
                  <a:gd name="connsiteX5" fmla="*/ 298605 w 622842"/>
                  <a:gd name="connsiteY5" fmla="*/ 1765131 h 1765131"/>
                  <a:gd name="connsiteX6" fmla="*/ 585684 w 622842"/>
                  <a:gd name="connsiteY6" fmla="*/ 1743866 h 1765131"/>
                  <a:gd name="connsiteX7" fmla="*/ 615200 w 622842"/>
                  <a:gd name="connsiteY7" fmla="*/ 1691645 h 1765131"/>
                  <a:gd name="connsiteX8" fmla="*/ 548083 w 622842"/>
                  <a:gd name="connsiteY8" fmla="*/ 1616110 h 1765131"/>
                  <a:gd name="connsiteX9" fmla="*/ 351768 w 622842"/>
                  <a:gd name="connsiteY9" fmla="*/ 1520583 h 1765131"/>
                  <a:gd name="connsiteX10" fmla="*/ 273243 w 622842"/>
                  <a:gd name="connsiteY10" fmla="*/ 21242 h 1765131"/>
                  <a:gd name="connsiteX11" fmla="*/ 224107 w 622842"/>
                  <a:gd name="connsiteY11" fmla="*/ 19888 h 1765131"/>
                  <a:gd name="connsiteX12" fmla="*/ 147355 w 622842"/>
                  <a:gd name="connsiteY12" fmla="*/ 39384 h 1765131"/>
                  <a:gd name="connsiteX13" fmla="*/ 234310 w 622842"/>
                  <a:gd name="connsiteY13" fmla="*/ 1179280 h 1765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2842" h="1765131">
                    <a:moveTo>
                      <a:pt x="234310" y="1179280"/>
                    </a:moveTo>
                    <a:cubicBezTo>
                      <a:pt x="245342" y="1424374"/>
                      <a:pt x="234699" y="1436536"/>
                      <a:pt x="213545" y="1509950"/>
                    </a:cubicBezTo>
                    <a:cubicBezTo>
                      <a:pt x="192391" y="1583364"/>
                      <a:pt x="138490" y="1594346"/>
                      <a:pt x="107386" y="1619764"/>
                    </a:cubicBezTo>
                    <a:cubicBezTo>
                      <a:pt x="76282" y="1645182"/>
                      <a:pt x="41125" y="1641777"/>
                      <a:pt x="26921" y="1662461"/>
                    </a:cubicBezTo>
                    <a:cubicBezTo>
                      <a:pt x="12717" y="1683145"/>
                      <a:pt x="-23122" y="1726754"/>
                      <a:pt x="22159" y="1743866"/>
                    </a:cubicBezTo>
                    <a:cubicBezTo>
                      <a:pt x="67440" y="1760978"/>
                      <a:pt x="204684" y="1765131"/>
                      <a:pt x="298605" y="1765131"/>
                    </a:cubicBezTo>
                    <a:cubicBezTo>
                      <a:pt x="392526" y="1765131"/>
                      <a:pt x="532918" y="1756114"/>
                      <a:pt x="585684" y="1743866"/>
                    </a:cubicBezTo>
                    <a:cubicBezTo>
                      <a:pt x="638450" y="1731618"/>
                      <a:pt x="621467" y="1712938"/>
                      <a:pt x="615200" y="1691645"/>
                    </a:cubicBezTo>
                    <a:cubicBezTo>
                      <a:pt x="608933" y="1670352"/>
                      <a:pt x="591988" y="1644620"/>
                      <a:pt x="548083" y="1616110"/>
                    </a:cubicBezTo>
                    <a:cubicBezTo>
                      <a:pt x="504178" y="1587600"/>
                      <a:pt x="387210" y="1586150"/>
                      <a:pt x="351768" y="1520583"/>
                    </a:cubicBezTo>
                    <a:cubicBezTo>
                      <a:pt x="316326" y="1455016"/>
                      <a:pt x="284054" y="66635"/>
                      <a:pt x="273243" y="21242"/>
                    </a:cubicBezTo>
                    <a:cubicBezTo>
                      <a:pt x="262432" y="-24151"/>
                      <a:pt x="245088" y="16864"/>
                      <a:pt x="224107" y="19888"/>
                    </a:cubicBezTo>
                    <a:cubicBezTo>
                      <a:pt x="203126" y="22912"/>
                      <a:pt x="119489" y="-4368"/>
                      <a:pt x="147355" y="39384"/>
                    </a:cubicBezTo>
                    <a:cubicBezTo>
                      <a:pt x="161799" y="235640"/>
                      <a:pt x="223278" y="934186"/>
                      <a:pt x="234310" y="1179280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>
                  <a:solidFill>
                    <a:schemeClr val="accent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0" name="Volný tvar 49"/>
              <p:cNvSpPr/>
              <p:nvPr/>
            </p:nvSpPr>
            <p:spPr>
              <a:xfrm>
                <a:off x="6218627" y="-164582"/>
                <a:ext cx="633958" cy="1794063"/>
              </a:xfrm>
              <a:custGeom>
                <a:avLst/>
                <a:gdLst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65492 w 633009"/>
                  <a:gd name="connsiteY3" fmla="*/ 402431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50056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332192 w 633009"/>
                  <a:gd name="connsiteY16" fmla="*/ 1257577 h 1794064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203349 w 633009"/>
                  <a:gd name="connsiteY2" fmla="*/ 155574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203349 w 633009"/>
                  <a:gd name="connsiteY2" fmla="*/ 1555747 h 1794064"/>
                  <a:gd name="connsiteX3" fmla="*/ 161340 w 633009"/>
                  <a:gd name="connsiteY3" fmla="*/ 1641593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203349 w 633009"/>
                  <a:gd name="connsiteY2" fmla="*/ 1555747 h 1794064"/>
                  <a:gd name="connsiteX3" fmla="*/ 161340 w 633009"/>
                  <a:gd name="connsiteY3" fmla="*/ 1641593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31618 w 633009"/>
                  <a:gd name="connsiteY12" fmla="*/ 1634088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958"/>
                  <a:gd name="connsiteY0" fmla="*/ 0 h 1794064"/>
                  <a:gd name="connsiteX1" fmla="*/ 229630 w 633958"/>
                  <a:gd name="connsiteY1" fmla="*/ 1257839 h 1794064"/>
                  <a:gd name="connsiteX2" fmla="*/ 203349 w 633958"/>
                  <a:gd name="connsiteY2" fmla="*/ 1555747 h 1794064"/>
                  <a:gd name="connsiteX3" fmla="*/ 161340 w 633958"/>
                  <a:gd name="connsiteY3" fmla="*/ 1641593 h 1794064"/>
                  <a:gd name="connsiteX4" fmla="*/ 39298 w 633958"/>
                  <a:gd name="connsiteY4" fmla="*/ 1688583 h 1794064"/>
                  <a:gd name="connsiteX5" fmla="*/ 5961 w 633958"/>
                  <a:gd name="connsiteY5" fmla="*/ 1733827 h 1794064"/>
                  <a:gd name="connsiteX6" fmla="*/ 15486 w 633958"/>
                  <a:gd name="connsiteY6" fmla="*/ 1776689 h 1794064"/>
                  <a:gd name="connsiteX7" fmla="*/ 153598 w 633958"/>
                  <a:gd name="connsiteY7" fmla="*/ 1790977 h 1794064"/>
                  <a:gd name="connsiteX8" fmla="*/ 444111 w 633958"/>
                  <a:gd name="connsiteY8" fmla="*/ 1790977 h 1794064"/>
                  <a:gd name="connsiteX9" fmla="*/ 615561 w 633958"/>
                  <a:gd name="connsiteY9" fmla="*/ 1757639 h 1794064"/>
                  <a:gd name="connsiteX10" fmla="*/ 622704 w 633958"/>
                  <a:gd name="connsiteY10" fmla="*/ 1707633 h 1794064"/>
                  <a:gd name="connsiteX11" fmla="*/ 558245 w 633958"/>
                  <a:gd name="connsiteY11" fmla="*/ 1671507 h 1794064"/>
                  <a:gd name="connsiteX12" fmla="*/ 431618 w 633958"/>
                  <a:gd name="connsiteY12" fmla="*/ 1634088 h 1794064"/>
                  <a:gd name="connsiteX13" fmla="*/ 353623 w 633958"/>
                  <a:gd name="connsiteY13" fmla="*/ 1562377 h 1794064"/>
                  <a:gd name="connsiteX14" fmla="*/ 339336 w 633958"/>
                  <a:gd name="connsiteY14" fmla="*/ 1462364 h 1794064"/>
                  <a:gd name="connsiteX15" fmla="*/ 339336 w 633958"/>
                  <a:gd name="connsiteY15" fmla="*/ 1305202 h 1794064"/>
                  <a:gd name="connsiteX16" fmla="*/ 283351 w 633958"/>
                  <a:gd name="connsiteY16" fmla="*/ 6500 h 1794064"/>
                  <a:gd name="connsiteX0" fmla="*/ 140807 w 633958"/>
                  <a:gd name="connsiteY0" fmla="*/ 0 h 1794064"/>
                  <a:gd name="connsiteX1" fmla="*/ 229630 w 633958"/>
                  <a:gd name="connsiteY1" fmla="*/ 1257839 h 1794064"/>
                  <a:gd name="connsiteX2" fmla="*/ 203349 w 633958"/>
                  <a:gd name="connsiteY2" fmla="*/ 1555747 h 1794064"/>
                  <a:gd name="connsiteX3" fmla="*/ 161340 w 633958"/>
                  <a:gd name="connsiteY3" fmla="*/ 1641593 h 1794064"/>
                  <a:gd name="connsiteX4" fmla="*/ 39298 w 633958"/>
                  <a:gd name="connsiteY4" fmla="*/ 1688583 h 1794064"/>
                  <a:gd name="connsiteX5" fmla="*/ 5961 w 633958"/>
                  <a:gd name="connsiteY5" fmla="*/ 1733827 h 1794064"/>
                  <a:gd name="connsiteX6" fmla="*/ 15486 w 633958"/>
                  <a:gd name="connsiteY6" fmla="*/ 1776689 h 1794064"/>
                  <a:gd name="connsiteX7" fmla="*/ 153598 w 633958"/>
                  <a:gd name="connsiteY7" fmla="*/ 1790977 h 1794064"/>
                  <a:gd name="connsiteX8" fmla="*/ 444111 w 633958"/>
                  <a:gd name="connsiteY8" fmla="*/ 1790977 h 1794064"/>
                  <a:gd name="connsiteX9" fmla="*/ 615561 w 633958"/>
                  <a:gd name="connsiteY9" fmla="*/ 1757639 h 1794064"/>
                  <a:gd name="connsiteX10" fmla="*/ 622704 w 633958"/>
                  <a:gd name="connsiteY10" fmla="*/ 1707633 h 1794064"/>
                  <a:gd name="connsiteX11" fmla="*/ 558245 w 633958"/>
                  <a:gd name="connsiteY11" fmla="*/ 1671507 h 1794064"/>
                  <a:gd name="connsiteX12" fmla="*/ 431618 w 633958"/>
                  <a:gd name="connsiteY12" fmla="*/ 1634088 h 1794064"/>
                  <a:gd name="connsiteX13" fmla="*/ 353623 w 633958"/>
                  <a:gd name="connsiteY13" fmla="*/ 1562377 h 1794064"/>
                  <a:gd name="connsiteX14" fmla="*/ 339336 w 633958"/>
                  <a:gd name="connsiteY14" fmla="*/ 1462364 h 1794064"/>
                  <a:gd name="connsiteX15" fmla="*/ 339336 w 633958"/>
                  <a:gd name="connsiteY15" fmla="*/ 1305202 h 1794064"/>
                  <a:gd name="connsiteX16" fmla="*/ 283108 w 633958"/>
                  <a:gd name="connsiteY16" fmla="*/ 167126 h 1794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3958" h="1794064">
                    <a:moveTo>
                      <a:pt x="140807" y="0"/>
                    </a:moveTo>
                    <a:cubicBezTo>
                      <a:pt x="152118" y="86915"/>
                      <a:pt x="219206" y="998548"/>
                      <a:pt x="229630" y="1257839"/>
                    </a:cubicBezTo>
                    <a:cubicBezTo>
                      <a:pt x="240054" y="1517130"/>
                      <a:pt x="214731" y="1491788"/>
                      <a:pt x="203349" y="1555747"/>
                    </a:cubicBezTo>
                    <a:cubicBezTo>
                      <a:pt x="191967" y="1619706"/>
                      <a:pt x="188682" y="1619454"/>
                      <a:pt x="161340" y="1641593"/>
                    </a:cubicBezTo>
                    <a:cubicBezTo>
                      <a:pt x="133998" y="1663732"/>
                      <a:pt x="65194" y="1673211"/>
                      <a:pt x="39298" y="1688583"/>
                    </a:cubicBezTo>
                    <a:cubicBezTo>
                      <a:pt x="13402" y="1703955"/>
                      <a:pt x="9930" y="1719143"/>
                      <a:pt x="5961" y="1733827"/>
                    </a:cubicBezTo>
                    <a:cubicBezTo>
                      <a:pt x="1992" y="1748511"/>
                      <a:pt x="-9120" y="1767164"/>
                      <a:pt x="15486" y="1776689"/>
                    </a:cubicBezTo>
                    <a:cubicBezTo>
                      <a:pt x="40092" y="1786214"/>
                      <a:pt x="82161" y="1788596"/>
                      <a:pt x="153598" y="1790977"/>
                    </a:cubicBezTo>
                    <a:cubicBezTo>
                      <a:pt x="225035" y="1793358"/>
                      <a:pt x="367117" y="1796533"/>
                      <a:pt x="444111" y="1790977"/>
                    </a:cubicBezTo>
                    <a:cubicBezTo>
                      <a:pt x="521105" y="1785421"/>
                      <a:pt x="585796" y="1771530"/>
                      <a:pt x="615561" y="1757639"/>
                    </a:cubicBezTo>
                    <a:cubicBezTo>
                      <a:pt x="645326" y="1743748"/>
                      <a:pt x="632257" y="1721988"/>
                      <a:pt x="622704" y="1707633"/>
                    </a:cubicBezTo>
                    <a:cubicBezTo>
                      <a:pt x="613151" y="1693278"/>
                      <a:pt x="590093" y="1683764"/>
                      <a:pt x="558245" y="1671507"/>
                    </a:cubicBezTo>
                    <a:cubicBezTo>
                      <a:pt x="526397" y="1659250"/>
                      <a:pt x="465722" y="1652276"/>
                      <a:pt x="431618" y="1634088"/>
                    </a:cubicBezTo>
                    <a:cubicBezTo>
                      <a:pt x="397514" y="1615900"/>
                      <a:pt x="369003" y="1590998"/>
                      <a:pt x="353623" y="1562377"/>
                    </a:cubicBezTo>
                    <a:cubicBezTo>
                      <a:pt x="338243" y="1533756"/>
                      <a:pt x="341717" y="1505227"/>
                      <a:pt x="339336" y="1462364"/>
                    </a:cubicBezTo>
                    <a:cubicBezTo>
                      <a:pt x="336955" y="1419502"/>
                      <a:pt x="348707" y="1521075"/>
                      <a:pt x="339336" y="1305202"/>
                    </a:cubicBezTo>
                    <a:cubicBezTo>
                      <a:pt x="329965" y="1089329"/>
                      <a:pt x="286084" y="173873"/>
                      <a:pt x="283108" y="167126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sp>
          <p:nvSpPr>
            <p:cNvPr id="51" name="Ovál 50"/>
            <p:cNvSpPr/>
            <p:nvPr/>
          </p:nvSpPr>
          <p:spPr>
            <a:xfrm>
              <a:off x="4442258" y="3950824"/>
              <a:ext cx="576064" cy="576064"/>
            </a:xfrm>
            <a:prstGeom prst="ellipse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2" name="Ovál 51"/>
            <p:cNvSpPr/>
            <p:nvPr/>
          </p:nvSpPr>
          <p:spPr>
            <a:xfrm>
              <a:off x="4603583" y="3131899"/>
              <a:ext cx="576064" cy="576064"/>
            </a:xfrm>
            <a:prstGeom prst="ellipse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grpSp>
          <p:nvGrpSpPr>
            <p:cNvPr id="53" name="Skupina 52"/>
            <p:cNvGrpSpPr/>
            <p:nvPr/>
          </p:nvGrpSpPr>
          <p:grpSpPr>
            <a:xfrm rot="16978977">
              <a:off x="5915007" y="3337258"/>
              <a:ext cx="432713" cy="2345650"/>
              <a:chOff x="6218627" y="-164582"/>
              <a:chExt cx="633958" cy="1794063"/>
            </a:xfrm>
          </p:grpSpPr>
          <p:sp>
            <p:nvSpPr>
              <p:cNvPr id="54" name="Volný tvar 53"/>
              <p:cNvSpPr/>
              <p:nvPr/>
            </p:nvSpPr>
            <p:spPr>
              <a:xfrm>
                <a:off x="6219153" y="-138350"/>
                <a:ext cx="622841" cy="1765132"/>
              </a:xfrm>
              <a:custGeom>
                <a:avLst/>
                <a:gdLst>
                  <a:gd name="connsiteX0" fmla="*/ 214436 w 627154"/>
                  <a:gd name="connsiteY0" fmla="*/ 19061 h 582586"/>
                  <a:gd name="connsiteX1" fmla="*/ 214436 w 627154"/>
                  <a:gd name="connsiteY1" fmla="*/ 327405 h 582586"/>
                  <a:gd name="connsiteX2" fmla="*/ 86845 w 627154"/>
                  <a:gd name="connsiteY2" fmla="*/ 444363 h 582586"/>
                  <a:gd name="connsiteX3" fmla="*/ 23050 w 627154"/>
                  <a:gd name="connsiteY3" fmla="*/ 465628 h 582586"/>
                  <a:gd name="connsiteX4" fmla="*/ 23050 w 627154"/>
                  <a:gd name="connsiteY4" fmla="*/ 561321 h 582586"/>
                  <a:gd name="connsiteX5" fmla="*/ 299496 w 627154"/>
                  <a:gd name="connsiteY5" fmla="*/ 582586 h 582586"/>
                  <a:gd name="connsiteX6" fmla="*/ 586575 w 627154"/>
                  <a:gd name="connsiteY6" fmla="*/ 561321 h 582586"/>
                  <a:gd name="connsiteX7" fmla="*/ 618473 w 627154"/>
                  <a:gd name="connsiteY7" fmla="*/ 540056 h 582586"/>
                  <a:gd name="connsiteX8" fmla="*/ 522780 w 627154"/>
                  <a:gd name="connsiteY8" fmla="*/ 454996 h 582586"/>
                  <a:gd name="connsiteX9" fmla="*/ 352659 w 627154"/>
                  <a:gd name="connsiteY9" fmla="*/ 338038 h 582586"/>
                  <a:gd name="connsiteX10" fmla="*/ 310129 w 627154"/>
                  <a:gd name="connsiteY10" fmla="*/ 61591 h 582586"/>
                  <a:gd name="connsiteX11" fmla="*/ 214436 w 627154"/>
                  <a:gd name="connsiteY11" fmla="*/ 19061 h 582586"/>
                  <a:gd name="connsiteX0" fmla="*/ 214436 w 625293"/>
                  <a:gd name="connsiteY0" fmla="*/ 19061 h 582586"/>
                  <a:gd name="connsiteX1" fmla="*/ 214436 w 625293"/>
                  <a:gd name="connsiteY1" fmla="*/ 327405 h 582586"/>
                  <a:gd name="connsiteX2" fmla="*/ 86845 w 625293"/>
                  <a:gd name="connsiteY2" fmla="*/ 444363 h 582586"/>
                  <a:gd name="connsiteX3" fmla="*/ 23050 w 625293"/>
                  <a:gd name="connsiteY3" fmla="*/ 465628 h 582586"/>
                  <a:gd name="connsiteX4" fmla="*/ 23050 w 625293"/>
                  <a:gd name="connsiteY4" fmla="*/ 561321 h 582586"/>
                  <a:gd name="connsiteX5" fmla="*/ 299496 w 625293"/>
                  <a:gd name="connsiteY5" fmla="*/ 582586 h 582586"/>
                  <a:gd name="connsiteX6" fmla="*/ 586575 w 625293"/>
                  <a:gd name="connsiteY6" fmla="*/ 561321 h 582586"/>
                  <a:gd name="connsiteX7" fmla="*/ 618473 w 625293"/>
                  <a:gd name="connsiteY7" fmla="*/ 540056 h 582586"/>
                  <a:gd name="connsiteX8" fmla="*/ 548974 w 625293"/>
                  <a:gd name="connsiteY8" fmla="*/ 433565 h 582586"/>
                  <a:gd name="connsiteX9" fmla="*/ 352659 w 625293"/>
                  <a:gd name="connsiteY9" fmla="*/ 338038 h 582586"/>
                  <a:gd name="connsiteX10" fmla="*/ 310129 w 625293"/>
                  <a:gd name="connsiteY10" fmla="*/ 61591 h 582586"/>
                  <a:gd name="connsiteX11" fmla="*/ 214436 w 625293"/>
                  <a:gd name="connsiteY11" fmla="*/ 19061 h 582586"/>
                  <a:gd name="connsiteX0" fmla="*/ 214436 w 623733"/>
                  <a:gd name="connsiteY0" fmla="*/ 19061 h 582586"/>
                  <a:gd name="connsiteX1" fmla="*/ 214436 w 623733"/>
                  <a:gd name="connsiteY1" fmla="*/ 327405 h 582586"/>
                  <a:gd name="connsiteX2" fmla="*/ 86845 w 623733"/>
                  <a:gd name="connsiteY2" fmla="*/ 444363 h 582586"/>
                  <a:gd name="connsiteX3" fmla="*/ 23050 w 623733"/>
                  <a:gd name="connsiteY3" fmla="*/ 465628 h 582586"/>
                  <a:gd name="connsiteX4" fmla="*/ 23050 w 623733"/>
                  <a:gd name="connsiteY4" fmla="*/ 561321 h 582586"/>
                  <a:gd name="connsiteX5" fmla="*/ 299496 w 623733"/>
                  <a:gd name="connsiteY5" fmla="*/ 582586 h 582586"/>
                  <a:gd name="connsiteX6" fmla="*/ 586575 w 623733"/>
                  <a:gd name="connsiteY6" fmla="*/ 561321 h 582586"/>
                  <a:gd name="connsiteX7" fmla="*/ 616091 w 623733"/>
                  <a:gd name="connsiteY7" fmla="*/ 509100 h 582586"/>
                  <a:gd name="connsiteX8" fmla="*/ 548974 w 623733"/>
                  <a:gd name="connsiteY8" fmla="*/ 433565 h 582586"/>
                  <a:gd name="connsiteX9" fmla="*/ 352659 w 623733"/>
                  <a:gd name="connsiteY9" fmla="*/ 338038 h 582586"/>
                  <a:gd name="connsiteX10" fmla="*/ 310129 w 623733"/>
                  <a:gd name="connsiteY10" fmla="*/ 61591 h 582586"/>
                  <a:gd name="connsiteX11" fmla="*/ 214436 w 623733"/>
                  <a:gd name="connsiteY11" fmla="*/ 19061 h 582586"/>
                  <a:gd name="connsiteX0" fmla="*/ 215398 w 624695"/>
                  <a:gd name="connsiteY0" fmla="*/ 19061 h 582586"/>
                  <a:gd name="connsiteX1" fmla="*/ 215398 w 624695"/>
                  <a:gd name="connsiteY1" fmla="*/ 327405 h 582586"/>
                  <a:gd name="connsiteX2" fmla="*/ 109239 w 624695"/>
                  <a:gd name="connsiteY2" fmla="*/ 437219 h 582586"/>
                  <a:gd name="connsiteX3" fmla="*/ 24012 w 624695"/>
                  <a:gd name="connsiteY3" fmla="*/ 465628 h 582586"/>
                  <a:gd name="connsiteX4" fmla="*/ 24012 w 624695"/>
                  <a:gd name="connsiteY4" fmla="*/ 561321 h 582586"/>
                  <a:gd name="connsiteX5" fmla="*/ 300458 w 624695"/>
                  <a:gd name="connsiteY5" fmla="*/ 582586 h 582586"/>
                  <a:gd name="connsiteX6" fmla="*/ 587537 w 624695"/>
                  <a:gd name="connsiteY6" fmla="*/ 561321 h 582586"/>
                  <a:gd name="connsiteX7" fmla="*/ 617053 w 624695"/>
                  <a:gd name="connsiteY7" fmla="*/ 509100 h 582586"/>
                  <a:gd name="connsiteX8" fmla="*/ 549936 w 624695"/>
                  <a:gd name="connsiteY8" fmla="*/ 433565 h 582586"/>
                  <a:gd name="connsiteX9" fmla="*/ 353621 w 624695"/>
                  <a:gd name="connsiteY9" fmla="*/ 338038 h 582586"/>
                  <a:gd name="connsiteX10" fmla="*/ 311091 w 624695"/>
                  <a:gd name="connsiteY10" fmla="*/ 61591 h 582586"/>
                  <a:gd name="connsiteX11" fmla="*/ 215398 w 624695"/>
                  <a:gd name="connsiteY11" fmla="*/ 19061 h 582586"/>
                  <a:gd name="connsiteX0" fmla="*/ 213545 w 622842"/>
                  <a:gd name="connsiteY0" fmla="*/ 19061 h 582586"/>
                  <a:gd name="connsiteX1" fmla="*/ 213545 w 622842"/>
                  <a:gd name="connsiteY1" fmla="*/ 327405 h 582586"/>
                  <a:gd name="connsiteX2" fmla="*/ 107386 w 622842"/>
                  <a:gd name="connsiteY2" fmla="*/ 437219 h 582586"/>
                  <a:gd name="connsiteX3" fmla="*/ 26921 w 622842"/>
                  <a:gd name="connsiteY3" fmla="*/ 479916 h 582586"/>
                  <a:gd name="connsiteX4" fmla="*/ 22159 w 622842"/>
                  <a:gd name="connsiteY4" fmla="*/ 561321 h 582586"/>
                  <a:gd name="connsiteX5" fmla="*/ 298605 w 622842"/>
                  <a:gd name="connsiteY5" fmla="*/ 582586 h 582586"/>
                  <a:gd name="connsiteX6" fmla="*/ 585684 w 622842"/>
                  <a:gd name="connsiteY6" fmla="*/ 561321 h 582586"/>
                  <a:gd name="connsiteX7" fmla="*/ 615200 w 622842"/>
                  <a:gd name="connsiteY7" fmla="*/ 509100 h 582586"/>
                  <a:gd name="connsiteX8" fmla="*/ 548083 w 622842"/>
                  <a:gd name="connsiteY8" fmla="*/ 433565 h 582586"/>
                  <a:gd name="connsiteX9" fmla="*/ 351768 w 622842"/>
                  <a:gd name="connsiteY9" fmla="*/ 338038 h 582586"/>
                  <a:gd name="connsiteX10" fmla="*/ 309238 w 622842"/>
                  <a:gd name="connsiteY10" fmla="*/ 61591 h 582586"/>
                  <a:gd name="connsiteX11" fmla="*/ 213545 w 622842"/>
                  <a:gd name="connsiteY11" fmla="*/ 19061 h 582586"/>
                  <a:gd name="connsiteX0" fmla="*/ 213545 w 622842"/>
                  <a:gd name="connsiteY0" fmla="*/ 27533 h 591058"/>
                  <a:gd name="connsiteX1" fmla="*/ 213545 w 622842"/>
                  <a:gd name="connsiteY1" fmla="*/ 335877 h 591058"/>
                  <a:gd name="connsiteX2" fmla="*/ 107386 w 622842"/>
                  <a:gd name="connsiteY2" fmla="*/ 445691 h 591058"/>
                  <a:gd name="connsiteX3" fmla="*/ 26921 w 622842"/>
                  <a:gd name="connsiteY3" fmla="*/ 488388 h 591058"/>
                  <a:gd name="connsiteX4" fmla="*/ 22159 w 622842"/>
                  <a:gd name="connsiteY4" fmla="*/ 569793 h 591058"/>
                  <a:gd name="connsiteX5" fmla="*/ 298605 w 622842"/>
                  <a:gd name="connsiteY5" fmla="*/ 591058 h 591058"/>
                  <a:gd name="connsiteX6" fmla="*/ 585684 w 622842"/>
                  <a:gd name="connsiteY6" fmla="*/ 569793 h 591058"/>
                  <a:gd name="connsiteX7" fmla="*/ 615200 w 622842"/>
                  <a:gd name="connsiteY7" fmla="*/ 517572 h 591058"/>
                  <a:gd name="connsiteX8" fmla="*/ 548083 w 622842"/>
                  <a:gd name="connsiteY8" fmla="*/ 442037 h 591058"/>
                  <a:gd name="connsiteX9" fmla="*/ 351768 w 622842"/>
                  <a:gd name="connsiteY9" fmla="*/ 346510 h 591058"/>
                  <a:gd name="connsiteX10" fmla="*/ 311619 w 622842"/>
                  <a:gd name="connsiteY10" fmla="*/ 46251 h 591058"/>
                  <a:gd name="connsiteX11" fmla="*/ 213545 w 622842"/>
                  <a:gd name="connsiteY11" fmla="*/ 27533 h 591058"/>
                  <a:gd name="connsiteX0" fmla="*/ 213545 w 622842"/>
                  <a:gd name="connsiteY0" fmla="*/ 16552 h 580077"/>
                  <a:gd name="connsiteX1" fmla="*/ 213545 w 622842"/>
                  <a:gd name="connsiteY1" fmla="*/ 324896 h 580077"/>
                  <a:gd name="connsiteX2" fmla="*/ 107386 w 622842"/>
                  <a:gd name="connsiteY2" fmla="*/ 434710 h 580077"/>
                  <a:gd name="connsiteX3" fmla="*/ 26921 w 622842"/>
                  <a:gd name="connsiteY3" fmla="*/ 477407 h 580077"/>
                  <a:gd name="connsiteX4" fmla="*/ 22159 w 622842"/>
                  <a:gd name="connsiteY4" fmla="*/ 558812 h 580077"/>
                  <a:gd name="connsiteX5" fmla="*/ 298605 w 622842"/>
                  <a:gd name="connsiteY5" fmla="*/ 580077 h 580077"/>
                  <a:gd name="connsiteX6" fmla="*/ 585684 w 622842"/>
                  <a:gd name="connsiteY6" fmla="*/ 558812 h 580077"/>
                  <a:gd name="connsiteX7" fmla="*/ 615200 w 622842"/>
                  <a:gd name="connsiteY7" fmla="*/ 506591 h 580077"/>
                  <a:gd name="connsiteX8" fmla="*/ 548083 w 622842"/>
                  <a:gd name="connsiteY8" fmla="*/ 431056 h 580077"/>
                  <a:gd name="connsiteX9" fmla="*/ 351768 w 622842"/>
                  <a:gd name="connsiteY9" fmla="*/ 335529 h 580077"/>
                  <a:gd name="connsiteX10" fmla="*/ 311619 w 622842"/>
                  <a:gd name="connsiteY10" fmla="*/ 35270 h 580077"/>
                  <a:gd name="connsiteX11" fmla="*/ 213545 w 622842"/>
                  <a:gd name="connsiteY11" fmla="*/ 16552 h 580077"/>
                  <a:gd name="connsiteX0" fmla="*/ 213545 w 622842"/>
                  <a:gd name="connsiteY0" fmla="*/ 18793 h 582318"/>
                  <a:gd name="connsiteX1" fmla="*/ 213545 w 622842"/>
                  <a:gd name="connsiteY1" fmla="*/ 327137 h 582318"/>
                  <a:gd name="connsiteX2" fmla="*/ 107386 w 622842"/>
                  <a:gd name="connsiteY2" fmla="*/ 436951 h 582318"/>
                  <a:gd name="connsiteX3" fmla="*/ 26921 w 622842"/>
                  <a:gd name="connsiteY3" fmla="*/ 479648 h 582318"/>
                  <a:gd name="connsiteX4" fmla="*/ 22159 w 622842"/>
                  <a:gd name="connsiteY4" fmla="*/ 561053 h 582318"/>
                  <a:gd name="connsiteX5" fmla="*/ 298605 w 622842"/>
                  <a:gd name="connsiteY5" fmla="*/ 582318 h 582318"/>
                  <a:gd name="connsiteX6" fmla="*/ 585684 w 622842"/>
                  <a:gd name="connsiteY6" fmla="*/ 561053 h 582318"/>
                  <a:gd name="connsiteX7" fmla="*/ 615200 w 622842"/>
                  <a:gd name="connsiteY7" fmla="*/ 508832 h 582318"/>
                  <a:gd name="connsiteX8" fmla="*/ 548083 w 622842"/>
                  <a:gd name="connsiteY8" fmla="*/ 433297 h 582318"/>
                  <a:gd name="connsiteX9" fmla="*/ 351768 w 622842"/>
                  <a:gd name="connsiteY9" fmla="*/ 337770 h 582318"/>
                  <a:gd name="connsiteX10" fmla="*/ 311619 w 622842"/>
                  <a:gd name="connsiteY10" fmla="*/ 37511 h 582318"/>
                  <a:gd name="connsiteX11" fmla="*/ 213545 w 622842"/>
                  <a:gd name="connsiteY11" fmla="*/ 18793 h 582318"/>
                  <a:gd name="connsiteX0" fmla="*/ 206401 w 622842"/>
                  <a:gd name="connsiteY0" fmla="*/ 35975 h 582831"/>
                  <a:gd name="connsiteX1" fmla="*/ 213545 w 622842"/>
                  <a:gd name="connsiteY1" fmla="*/ 327650 h 582831"/>
                  <a:gd name="connsiteX2" fmla="*/ 107386 w 622842"/>
                  <a:gd name="connsiteY2" fmla="*/ 437464 h 582831"/>
                  <a:gd name="connsiteX3" fmla="*/ 26921 w 622842"/>
                  <a:gd name="connsiteY3" fmla="*/ 480161 h 582831"/>
                  <a:gd name="connsiteX4" fmla="*/ 22159 w 622842"/>
                  <a:gd name="connsiteY4" fmla="*/ 561566 h 582831"/>
                  <a:gd name="connsiteX5" fmla="*/ 298605 w 622842"/>
                  <a:gd name="connsiteY5" fmla="*/ 582831 h 582831"/>
                  <a:gd name="connsiteX6" fmla="*/ 585684 w 622842"/>
                  <a:gd name="connsiteY6" fmla="*/ 561566 h 582831"/>
                  <a:gd name="connsiteX7" fmla="*/ 615200 w 622842"/>
                  <a:gd name="connsiteY7" fmla="*/ 509345 h 582831"/>
                  <a:gd name="connsiteX8" fmla="*/ 548083 w 622842"/>
                  <a:gd name="connsiteY8" fmla="*/ 433810 h 582831"/>
                  <a:gd name="connsiteX9" fmla="*/ 351768 w 622842"/>
                  <a:gd name="connsiteY9" fmla="*/ 338283 h 582831"/>
                  <a:gd name="connsiteX10" fmla="*/ 311619 w 622842"/>
                  <a:gd name="connsiteY10" fmla="*/ 38024 h 582831"/>
                  <a:gd name="connsiteX11" fmla="*/ 206401 w 622842"/>
                  <a:gd name="connsiteY11" fmla="*/ 35975 h 582831"/>
                  <a:gd name="connsiteX0" fmla="*/ 206401 w 622842"/>
                  <a:gd name="connsiteY0" fmla="*/ 21605 h 568461"/>
                  <a:gd name="connsiteX1" fmla="*/ 213545 w 622842"/>
                  <a:gd name="connsiteY1" fmla="*/ 313280 h 568461"/>
                  <a:gd name="connsiteX2" fmla="*/ 107386 w 622842"/>
                  <a:gd name="connsiteY2" fmla="*/ 423094 h 568461"/>
                  <a:gd name="connsiteX3" fmla="*/ 26921 w 622842"/>
                  <a:gd name="connsiteY3" fmla="*/ 465791 h 568461"/>
                  <a:gd name="connsiteX4" fmla="*/ 22159 w 622842"/>
                  <a:gd name="connsiteY4" fmla="*/ 547196 h 568461"/>
                  <a:gd name="connsiteX5" fmla="*/ 298605 w 622842"/>
                  <a:gd name="connsiteY5" fmla="*/ 568461 h 568461"/>
                  <a:gd name="connsiteX6" fmla="*/ 585684 w 622842"/>
                  <a:gd name="connsiteY6" fmla="*/ 547196 h 568461"/>
                  <a:gd name="connsiteX7" fmla="*/ 615200 w 622842"/>
                  <a:gd name="connsiteY7" fmla="*/ 494975 h 568461"/>
                  <a:gd name="connsiteX8" fmla="*/ 548083 w 622842"/>
                  <a:gd name="connsiteY8" fmla="*/ 419440 h 568461"/>
                  <a:gd name="connsiteX9" fmla="*/ 351768 w 622842"/>
                  <a:gd name="connsiteY9" fmla="*/ 323913 h 568461"/>
                  <a:gd name="connsiteX10" fmla="*/ 311619 w 622842"/>
                  <a:gd name="connsiteY10" fmla="*/ 23654 h 568461"/>
                  <a:gd name="connsiteX11" fmla="*/ 206401 w 622842"/>
                  <a:gd name="connsiteY11" fmla="*/ 21605 h 568461"/>
                  <a:gd name="connsiteX0" fmla="*/ 206401 w 622842"/>
                  <a:gd name="connsiteY0" fmla="*/ 7945 h 554801"/>
                  <a:gd name="connsiteX1" fmla="*/ 213545 w 622842"/>
                  <a:gd name="connsiteY1" fmla="*/ 299620 h 554801"/>
                  <a:gd name="connsiteX2" fmla="*/ 107386 w 622842"/>
                  <a:gd name="connsiteY2" fmla="*/ 409434 h 554801"/>
                  <a:gd name="connsiteX3" fmla="*/ 26921 w 622842"/>
                  <a:gd name="connsiteY3" fmla="*/ 452131 h 554801"/>
                  <a:gd name="connsiteX4" fmla="*/ 22159 w 622842"/>
                  <a:gd name="connsiteY4" fmla="*/ 533536 h 554801"/>
                  <a:gd name="connsiteX5" fmla="*/ 298605 w 622842"/>
                  <a:gd name="connsiteY5" fmla="*/ 554801 h 554801"/>
                  <a:gd name="connsiteX6" fmla="*/ 585684 w 622842"/>
                  <a:gd name="connsiteY6" fmla="*/ 533536 h 554801"/>
                  <a:gd name="connsiteX7" fmla="*/ 615200 w 622842"/>
                  <a:gd name="connsiteY7" fmla="*/ 481315 h 554801"/>
                  <a:gd name="connsiteX8" fmla="*/ 548083 w 622842"/>
                  <a:gd name="connsiteY8" fmla="*/ 405780 h 554801"/>
                  <a:gd name="connsiteX9" fmla="*/ 351768 w 622842"/>
                  <a:gd name="connsiteY9" fmla="*/ 310253 h 554801"/>
                  <a:gd name="connsiteX10" fmla="*/ 311619 w 622842"/>
                  <a:gd name="connsiteY10" fmla="*/ 9994 h 554801"/>
                  <a:gd name="connsiteX11" fmla="*/ 206401 w 622842"/>
                  <a:gd name="connsiteY11" fmla="*/ 7945 h 554801"/>
                  <a:gd name="connsiteX0" fmla="*/ 206401 w 622842"/>
                  <a:gd name="connsiteY0" fmla="*/ 1197321 h 1744177"/>
                  <a:gd name="connsiteX1" fmla="*/ 213545 w 622842"/>
                  <a:gd name="connsiteY1" fmla="*/ 1488996 h 1744177"/>
                  <a:gd name="connsiteX2" fmla="*/ 107386 w 622842"/>
                  <a:gd name="connsiteY2" fmla="*/ 1598810 h 1744177"/>
                  <a:gd name="connsiteX3" fmla="*/ 26921 w 622842"/>
                  <a:gd name="connsiteY3" fmla="*/ 1641507 h 1744177"/>
                  <a:gd name="connsiteX4" fmla="*/ 22159 w 622842"/>
                  <a:gd name="connsiteY4" fmla="*/ 1722912 h 1744177"/>
                  <a:gd name="connsiteX5" fmla="*/ 298605 w 622842"/>
                  <a:gd name="connsiteY5" fmla="*/ 1744177 h 1744177"/>
                  <a:gd name="connsiteX6" fmla="*/ 585684 w 622842"/>
                  <a:gd name="connsiteY6" fmla="*/ 1722912 h 1744177"/>
                  <a:gd name="connsiteX7" fmla="*/ 615200 w 622842"/>
                  <a:gd name="connsiteY7" fmla="*/ 1670691 h 1744177"/>
                  <a:gd name="connsiteX8" fmla="*/ 548083 w 622842"/>
                  <a:gd name="connsiteY8" fmla="*/ 1595156 h 1744177"/>
                  <a:gd name="connsiteX9" fmla="*/ 351768 w 622842"/>
                  <a:gd name="connsiteY9" fmla="*/ 1499629 h 1744177"/>
                  <a:gd name="connsiteX10" fmla="*/ 273243 w 622842"/>
                  <a:gd name="connsiteY10" fmla="*/ 288 h 1744177"/>
                  <a:gd name="connsiteX11" fmla="*/ 206401 w 622842"/>
                  <a:gd name="connsiteY11" fmla="*/ 1197321 h 1744177"/>
                  <a:gd name="connsiteX0" fmla="*/ 234310 w 622842"/>
                  <a:gd name="connsiteY0" fmla="*/ 1160447 h 1746298"/>
                  <a:gd name="connsiteX1" fmla="*/ 213545 w 622842"/>
                  <a:gd name="connsiteY1" fmla="*/ 1491117 h 1746298"/>
                  <a:gd name="connsiteX2" fmla="*/ 107386 w 622842"/>
                  <a:gd name="connsiteY2" fmla="*/ 1600931 h 1746298"/>
                  <a:gd name="connsiteX3" fmla="*/ 26921 w 622842"/>
                  <a:gd name="connsiteY3" fmla="*/ 1643628 h 1746298"/>
                  <a:gd name="connsiteX4" fmla="*/ 22159 w 622842"/>
                  <a:gd name="connsiteY4" fmla="*/ 1725033 h 1746298"/>
                  <a:gd name="connsiteX5" fmla="*/ 298605 w 622842"/>
                  <a:gd name="connsiteY5" fmla="*/ 1746298 h 1746298"/>
                  <a:gd name="connsiteX6" fmla="*/ 585684 w 622842"/>
                  <a:gd name="connsiteY6" fmla="*/ 1725033 h 1746298"/>
                  <a:gd name="connsiteX7" fmla="*/ 615200 w 622842"/>
                  <a:gd name="connsiteY7" fmla="*/ 1672812 h 1746298"/>
                  <a:gd name="connsiteX8" fmla="*/ 548083 w 622842"/>
                  <a:gd name="connsiteY8" fmla="*/ 1597277 h 1746298"/>
                  <a:gd name="connsiteX9" fmla="*/ 351768 w 622842"/>
                  <a:gd name="connsiteY9" fmla="*/ 1501750 h 1746298"/>
                  <a:gd name="connsiteX10" fmla="*/ 273243 w 622842"/>
                  <a:gd name="connsiteY10" fmla="*/ 2409 h 1746298"/>
                  <a:gd name="connsiteX11" fmla="*/ 234310 w 622842"/>
                  <a:gd name="connsiteY11" fmla="*/ 1160447 h 1746298"/>
                  <a:gd name="connsiteX0" fmla="*/ 234310 w 622842"/>
                  <a:gd name="connsiteY0" fmla="*/ 1315626 h 1901477"/>
                  <a:gd name="connsiteX1" fmla="*/ 213545 w 622842"/>
                  <a:gd name="connsiteY1" fmla="*/ 1646296 h 1901477"/>
                  <a:gd name="connsiteX2" fmla="*/ 107386 w 622842"/>
                  <a:gd name="connsiteY2" fmla="*/ 1756110 h 1901477"/>
                  <a:gd name="connsiteX3" fmla="*/ 26921 w 622842"/>
                  <a:gd name="connsiteY3" fmla="*/ 1798807 h 1901477"/>
                  <a:gd name="connsiteX4" fmla="*/ 22159 w 622842"/>
                  <a:gd name="connsiteY4" fmla="*/ 1880212 h 1901477"/>
                  <a:gd name="connsiteX5" fmla="*/ 298605 w 622842"/>
                  <a:gd name="connsiteY5" fmla="*/ 1901477 h 1901477"/>
                  <a:gd name="connsiteX6" fmla="*/ 585684 w 622842"/>
                  <a:gd name="connsiteY6" fmla="*/ 1880212 h 1901477"/>
                  <a:gd name="connsiteX7" fmla="*/ 615200 w 622842"/>
                  <a:gd name="connsiteY7" fmla="*/ 1827991 h 1901477"/>
                  <a:gd name="connsiteX8" fmla="*/ 548083 w 622842"/>
                  <a:gd name="connsiteY8" fmla="*/ 1752456 h 1901477"/>
                  <a:gd name="connsiteX9" fmla="*/ 351768 w 622842"/>
                  <a:gd name="connsiteY9" fmla="*/ 1656929 h 1901477"/>
                  <a:gd name="connsiteX10" fmla="*/ 273243 w 622842"/>
                  <a:gd name="connsiteY10" fmla="*/ 157588 h 1901477"/>
                  <a:gd name="connsiteX11" fmla="*/ 147355 w 622842"/>
                  <a:gd name="connsiteY11" fmla="*/ 175730 h 1901477"/>
                  <a:gd name="connsiteX12" fmla="*/ 234310 w 622842"/>
                  <a:gd name="connsiteY12" fmla="*/ 1315626 h 1901477"/>
                  <a:gd name="connsiteX0" fmla="*/ 234310 w 622842"/>
                  <a:gd name="connsiteY0" fmla="*/ 1270233 h 1856084"/>
                  <a:gd name="connsiteX1" fmla="*/ 213545 w 622842"/>
                  <a:gd name="connsiteY1" fmla="*/ 1600903 h 1856084"/>
                  <a:gd name="connsiteX2" fmla="*/ 107386 w 622842"/>
                  <a:gd name="connsiteY2" fmla="*/ 1710717 h 1856084"/>
                  <a:gd name="connsiteX3" fmla="*/ 26921 w 622842"/>
                  <a:gd name="connsiteY3" fmla="*/ 1753414 h 1856084"/>
                  <a:gd name="connsiteX4" fmla="*/ 22159 w 622842"/>
                  <a:gd name="connsiteY4" fmla="*/ 1834819 h 1856084"/>
                  <a:gd name="connsiteX5" fmla="*/ 298605 w 622842"/>
                  <a:gd name="connsiteY5" fmla="*/ 1856084 h 1856084"/>
                  <a:gd name="connsiteX6" fmla="*/ 585684 w 622842"/>
                  <a:gd name="connsiteY6" fmla="*/ 1834819 h 1856084"/>
                  <a:gd name="connsiteX7" fmla="*/ 615200 w 622842"/>
                  <a:gd name="connsiteY7" fmla="*/ 1782598 h 1856084"/>
                  <a:gd name="connsiteX8" fmla="*/ 548083 w 622842"/>
                  <a:gd name="connsiteY8" fmla="*/ 1707063 h 1856084"/>
                  <a:gd name="connsiteX9" fmla="*/ 351768 w 622842"/>
                  <a:gd name="connsiteY9" fmla="*/ 1611536 h 1856084"/>
                  <a:gd name="connsiteX10" fmla="*/ 273243 w 622842"/>
                  <a:gd name="connsiteY10" fmla="*/ 112195 h 1856084"/>
                  <a:gd name="connsiteX11" fmla="*/ 224107 w 622842"/>
                  <a:gd name="connsiteY11" fmla="*/ 110841 h 1856084"/>
                  <a:gd name="connsiteX12" fmla="*/ 147355 w 622842"/>
                  <a:gd name="connsiteY12" fmla="*/ 130337 h 1856084"/>
                  <a:gd name="connsiteX13" fmla="*/ 234310 w 622842"/>
                  <a:gd name="connsiteY13" fmla="*/ 1270233 h 1856084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179280 h 1765131"/>
                  <a:gd name="connsiteX1" fmla="*/ 213545 w 622842"/>
                  <a:gd name="connsiteY1" fmla="*/ 1509950 h 1765131"/>
                  <a:gd name="connsiteX2" fmla="*/ 107386 w 622842"/>
                  <a:gd name="connsiteY2" fmla="*/ 1619764 h 1765131"/>
                  <a:gd name="connsiteX3" fmla="*/ 26921 w 622842"/>
                  <a:gd name="connsiteY3" fmla="*/ 1662461 h 1765131"/>
                  <a:gd name="connsiteX4" fmla="*/ 22159 w 622842"/>
                  <a:gd name="connsiteY4" fmla="*/ 1743866 h 1765131"/>
                  <a:gd name="connsiteX5" fmla="*/ 298605 w 622842"/>
                  <a:gd name="connsiteY5" fmla="*/ 1765131 h 1765131"/>
                  <a:gd name="connsiteX6" fmla="*/ 585684 w 622842"/>
                  <a:gd name="connsiteY6" fmla="*/ 1743866 h 1765131"/>
                  <a:gd name="connsiteX7" fmla="*/ 615200 w 622842"/>
                  <a:gd name="connsiteY7" fmla="*/ 1691645 h 1765131"/>
                  <a:gd name="connsiteX8" fmla="*/ 548083 w 622842"/>
                  <a:gd name="connsiteY8" fmla="*/ 1616110 h 1765131"/>
                  <a:gd name="connsiteX9" fmla="*/ 351768 w 622842"/>
                  <a:gd name="connsiteY9" fmla="*/ 1520583 h 1765131"/>
                  <a:gd name="connsiteX10" fmla="*/ 273243 w 622842"/>
                  <a:gd name="connsiteY10" fmla="*/ 21242 h 1765131"/>
                  <a:gd name="connsiteX11" fmla="*/ 224107 w 622842"/>
                  <a:gd name="connsiteY11" fmla="*/ 19888 h 1765131"/>
                  <a:gd name="connsiteX12" fmla="*/ 147355 w 622842"/>
                  <a:gd name="connsiteY12" fmla="*/ 39384 h 1765131"/>
                  <a:gd name="connsiteX13" fmla="*/ 234310 w 622842"/>
                  <a:gd name="connsiteY13" fmla="*/ 1179280 h 1765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2842" h="1765131">
                    <a:moveTo>
                      <a:pt x="234310" y="1179280"/>
                    </a:moveTo>
                    <a:cubicBezTo>
                      <a:pt x="245342" y="1424374"/>
                      <a:pt x="234699" y="1436536"/>
                      <a:pt x="213545" y="1509950"/>
                    </a:cubicBezTo>
                    <a:cubicBezTo>
                      <a:pt x="192391" y="1583364"/>
                      <a:pt x="138490" y="1594346"/>
                      <a:pt x="107386" y="1619764"/>
                    </a:cubicBezTo>
                    <a:cubicBezTo>
                      <a:pt x="76282" y="1645182"/>
                      <a:pt x="41125" y="1641777"/>
                      <a:pt x="26921" y="1662461"/>
                    </a:cubicBezTo>
                    <a:cubicBezTo>
                      <a:pt x="12717" y="1683145"/>
                      <a:pt x="-23122" y="1726754"/>
                      <a:pt x="22159" y="1743866"/>
                    </a:cubicBezTo>
                    <a:cubicBezTo>
                      <a:pt x="67440" y="1760978"/>
                      <a:pt x="204684" y="1765131"/>
                      <a:pt x="298605" y="1765131"/>
                    </a:cubicBezTo>
                    <a:cubicBezTo>
                      <a:pt x="392526" y="1765131"/>
                      <a:pt x="532918" y="1756114"/>
                      <a:pt x="585684" y="1743866"/>
                    </a:cubicBezTo>
                    <a:cubicBezTo>
                      <a:pt x="638450" y="1731618"/>
                      <a:pt x="621467" y="1712938"/>
                      <a:pt x="615200" y="1691645"/>
                    </a:cubicBezTo>
                    <a:cubicBezTo>
                      <a:pt x="608933" y="1670352"/>
                      <a:pt x="591988" y="1644620"/>
                      <a:pt x="548083" y="1616110"/>
                    </a:cubicBezTo>
                    <a:cubicBezTo>
                      <a:pt x="504178" y="1587600"/>
                      <a:pt x="387210" y="1586150"/>
                      <a:pt x="351768" y="1520583"/>
                    </a:cubicBezTo>
                    <a:cubicBezTo>
                      <a:pt x="316326" y="1455016"/>
                      <a:pt x="284054" y="66635"/>
                      <a:pt x="273243" y="21242"/>
                    </a:cubicBezTo>
                    <a:cubicBezTo>
                      <a:pt x="262432" y="-24151"/>
                      <a:pt x="245088" y="16864"/>
                      <a:pt x="224107" y="19888"/>
                    </a:cubicBezTo>
                    <a:cubicBezTo>
                      <a:pt x="203126" y="22912"/>
                      <a:pt x="119489" y="-4368"/>
                      <a:pt x="147355" y="39384"/>
                    </a:cubicBezTo>
                    <a:cubicBezTo>
                      <a:pt x="161799" y="235640"/>
                      <a:pt x="223278" y="934186"/>
                      <a:pt x="234310" y="1179280"/>
                    </a:cubicBezTo>
                    <a:close/>
                  </a:path>
                </a:pathLst>
              </a:custGeom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>
                  <a:solidFill>
                    <a:schemeClr val="accent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5" name="Volný tvar 54"/>
              <p:cNvSpPr/>
              <p:nvPr/>
            </p:nvSpPr>
            <p:spPr>
              <a:xfrm>
                <a:off x="6218627" y="-164582"/>
                <a:ext cx="633958" cy="1794063"/>
              </a:xfrm>
              <a:custGeom>
                <a:avLst/>
                <a:gdLst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65492 w 633009"/>
                  <a:gd name="connsiteY3" fmla="*/ 402431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50056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332192 w 633009"/>
                  <a:gd name="connsiteY16" fmla="*/ 1257577 h 1794064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203349 w 633009"/>
                  <a:gd name="connsiteY2" fmla="*/ 155574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203349 w 633009"/>
                  <a:gd name="connsiteY2" fmla="*/ 1555747 h 1794064"/>
                  <a:gd name="connsiteX3" fmla="*/ 161340 w 633009"/>
                  <a:gd name="connsiteY3" fmla="*/ 1641593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203349 w 633009"/>
                  <a:gd name="connsiteY2" fmla="*/ 1555747 h 1794064"/>
                  <a:gd name="connsiteX3" fmla="*/ 161340 w 633009"/>
                  <a:gd name="connsiteY3" fmla="*/ 1641593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31618 w 633009"/>
                  <a:gd name="connsiteY12" fmla="*/ 1634088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958"/>
                  <a:gd name="connsiteY0" fmla="*/ 0 h 1794064"/>
                  <a:gd name="connsiteX1" fmla="*/ 229630 w 633958"/>
                  <a:gd name="connsiteY1" fmla="*/ 1257839 h 1794064"/>
                  <a:gd name="connsiteX2" fmla="*/ 203349 w 633958"/>
                  <a:gd name="connsiteY2" fmla="*/ 1555747 h 1794064"/>
                  <a:gd name="connsiteX3" fmla="*/ 161340 w 633958"/>
                  <a:gd name="connsiteY3" fmla="*/ 1641593 h 1794064"/>
                  <a:gd name="connsiteX4" fmla="*/ 39298 w 633958"/>
                  <a:gd name="connsiteY4" fmla="*/ 1688583 h 1794064"/>
                  <a:gd name="connsiteX5" fmla="*/ 5961 w 633958"/>
                  <a:gd name="connsiteY5" fmla="*/ 1733827 h 1794064"/>
                  <a:gd name="connsiteX6" fmla="*/ 15486 w 633958"/>
                  <a:gd name="connsiteY6" fmla="*/ 1776689 h 1794064"/>
                  <a:gd name="connsiteX7" fmla="*/ 153598 w 633958"/>
                  <a:gd name="connsiteY7" fmla="*/ 1790977 h 1794064"/>
                  <a:gd name="connsiteX8" fmla="*/ 444111 w 633958"/>
                  <a:gd name="connsiteY8" fmla="*/ 1790977 h 1794064"/>
                  <a:gd name="connsiteX9" fmla="*/ 615561 w 633958"/>
                  <a:gd name="connsiteY9" fmla="*/ 1757639 h 1794064"/>
                  <a:gd name="connsiteX10" fmla="*/ 622704 w 633958"/>
                  <a:gd name="connsiteY10" fmla="*/ 1707633 h 1794064"/>
                  <a:gd name="connsiteX11" fmla="*/ 558245 w 633958"/>
                  <a:gd name="connsiteY11" fmla="*/ 1671507 h 1794064"/>
                  <a:gd name="connsiteX12" fmla="*/ 431618 w 633958"/>
                  <a:gd name="connsiteY12" fmla="*/ 1634088 h 1794064"/>
                  <a:gd name="connsiteX13" fmla="*/ 353623 w 633958"/>
                  <a:gd name="connsiteY13" fmla="*/ 1562377 h 1794064"/>
                  <a:gd name="connsiteX14" fmla="*/ 339336 w 633958"/>
                  <a:gd name="connsiteY14" fmla="*/ 1462364 h 1794064"/>
                  <a:gd name="connsiteX15" fmla="*/ 339336 w 633958"/>
                  <a:gd name="connsiteY15" fmla="*/ 1305202 h 1794064"/>
                  <a:gd name="connsiteX16" fmla="*/ 283351 w 633958"/>
                  <a:gd name="connsiteY16" fmla="*/ 6500 h 1794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3958" h="1794064">
                    <a:moveTo>
                      <a:pt x="140807" y="0"/>
                    </a:moveTo>
                    <a:cubicBezTo>
                      <a:pt x="152118" y="86915"/>
                      <a:pt x="219206" y="998548"/>
                      <a:pt x="229630" y="1257839"/>
                    </a:cubicBezTo>
                    <a:cubicBezTo>
                      <a:pt x="240054" y="1517130"/>
                      <a:pt x="214731" y="1491788"/>
                      <a:pt x="203349" y="1555747"/>
                    </a:cubicBezTo>
                    <a:cubicBezTo>
                      <a:pt x="191967" y="1619706"/>
                      <a:pt x="188682" y="1619454"/>
                      <a:pt x="161340" y="1641593"/>
                    </a:cubicBezTo>
                    <a:cubicBezTo>
                      <a:pt x="133998" y="1663732"/>
                      <a:pt x="65194" y="1673211"/>
                      <a:pt x="39298" y="1688583"/>
                    </a:cubicBezTo>
                    <a:cubicBezTo>
                      <a:pt x="13402" y="1703955"/>
                      <a:pt x="9930" y="1719143"/>
                      <a:pt x="5961" y="1733827"/>
                    </a:cubicBezTo>
                    <a:cubicBezTo>
                      <a:pt x="1992" y="1748511"/>
                      <a:pt x="-9120" y="1767164"/>
                      <a:pt x="15486" y="1776689"/>
                    </a:cubicBezTo>
                    <a:cubicBezTo>
                      <a:pt x="40092" y="1786214"/>
                      <a:pt x="82161" y="1788596"/>
                      <a:pt x="153598" y="1790977"/>
                    </a:cubicBezTo>
                    <a:cubicBezTo>
                      <a:pt x="225035" y="1793358"/>
                      <a:pt x="367117" y="1796533"/>
                      <a:pt x="444111" y="1790977"/>
                    </a:cubicBezTo>
                    <a:cubicBezTo>
                      <a:pt x="521105" y="1785421"/>
                      <a:pt x="585796" y="1771530"/>
                      <a:pt x="615561" y="1757639"/>
                    </a:cubicBezTo>
                    <a:cubicBezTo>
                      <a:pt x="645326" y="1743748"/>
                      <a:pt x="632257" y="1721988"/>
                      <a:pt x="622704" y="1707633"/>
                    </a:cubicBezTo>
                    <a:cubicBezTo>
                      <a:pt x="613151" y="1693278"/>
                      <a:pt x="590093" y="1683764"/>
                      <a:pt x="558245" y="1671507"/>
                    </a:cubicBezTo>
                    <a:cubicBezTo>
                      <a:pt x="526397" y="1659250"/>
                      <a:pt x="465722" y="1652276"/>
                      <a:pt x="431618" y="1634088"/>
                    </a:cubicBezTo>
                    <a:cubicBezTo>
                      <a:pt x="397514" y="1615900"/>
                      <a:pt x="369003" y="1590998"/>
                      <a:pt x="353623" y="1562377"/>
                    </a:cubicBezTo>
                    <a:cubicBezTo>
                      <a:pt x="338243" y="1533756"/>
                      <a:pt x="341717" y="1505227"/>
                      <a:pt x="339336" y="1462364"/>
                    </a:cubicBezTo>
                    <a:cubicBezTo>
                      <a:pt x="336955" y="1419502"/>
                      <a:pt x="348667" y="1547846"/>
                      <a:pt x="339336" y="1305202"/>
                    </a:cubicBezTo>
                    <a:cubicBezTo>
                      <a:pt x="330005" y="1062558"/>
                      <a:pt x="286327" y="13247"/>
                      <a:pt x="283351" y="650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grpSp>
          <p:nvGrpSpPr>
            <p:cNvPr id="57" name="Skupina 56"/>
            <p:cNvGrpSpPr/>
            <p:nvPr/>
          </p:nvGrpSpPr>
          <p:grpSpPr>
            <a:xfrm rot="16978977">
              <a:off x="5857061" y="4365863"/>
              <a:ext cx="432713" cy="2345650"/>
              <a:chOff x="6218627" y="-164582"/>
              <a:chExt cx="633958" cy="1794063"/>
            </a:xfrm>
          </p:grpSpPr>
          <p:sp>
            <p:nvSpPr>
              <p:cNvPr id="58" name="Volný tvar 57"/>
              <p:cNvSpPr/>
              <p:nvPr/>
            </p:nvSpPr>
            <p:spPr>
              <a:xfrm>
                <a:off x="6219153" y="-138350"/>
                <a:ext cx="622841" cy="1765132"/>
              </a:xfrm>
              <a:custGeom>
                <a:avLst/>
                <a:gdLst>
                  <a:gd name="connsiteX0" fmla="*/ 214436 w 627154"/>
                  <a:gd name="connsiteY0" fmla="*/ 19061 h 582586"/>
                  <a:gd name="connsiteX1" fmla="*/ 214436 w 627154"/>
                  <a:gd name="connsiteY1" fmla="*/ 327405 h 582586"/>
                  <a:gd name="connsiteX2" fmla="*/ 86845 w 627154"/>
                  <a:gd name="connsiteY2" fmla="*/ 444363 h 582586"/>
                  <a:gd name="connsiteX3" fmla="*/ 23050 w 627154"/>
                  <a:gd name="connsiteY3" fmla="*/ 465628 h 582586"/>
                  <a:gd name="connsiteX4" fmla="*/ 23050 w 627154"/>
                  <a:gd name="connsiteY4" fmla="*/ 561321 h 582586"/>
                  <a:gd name="connsiteX5" fmla="*/ 299496 w 627154"/>
                  <a:gd name="connsiteY5" fmla="*/ 582586 h 582586"/>
                  <a:gd name="connsiteX6" fmla="*/ 586575 w 627154"/>
                  <a:gd name="connsiteY6" fmla="*/ 561321 h 582586"/>
                  <a:gd name="connsiteX7" fmla="*/ 618473 w 627154"/>
                  <a:gd name="connsiteY7" fmla="*/ 540056 h 582586"/>
                  <a:gd name="connsiteX8" fmla="*/ 522780 w 627154"/>
                  <a:gd name="connsiteY8" fmla="*/ 454996 h 582586"/>
                  <a:gd name="connsiteX9" fmla="*/ 352659 w 627154"/>
                  <a:gd name="connsiteY9" fmla="*/ 338038 h 582586"/>
                  <a:gd name="connsiteX10" fmla="*/ 310129 w 627154"/>
                  <a:gd name="connsiteY10" fmla="*/ 61591 h 582586"/>
                  <a:gd name="connsiteX11" fmla="*/ 214436 w 627154"/>
                  <a:gd name="connsiteY11" fmla="*/ 19061 h 582586"/>
                  <a:gd name="connsiteX0" fmla="*/ 214436 w 625293"/>
                  <a:gd name="connsiteY0" fmla="*/ 19061 h 582586"/>
                  <a:gd name="connsiteX1" fmla="*/ 214436 w 625293"/>
                  <a:gd name="connsiteY1" fmla="*/ 327405 h 582586"/>
                  <a:gd name="connsiteX2" fmla="*/ 86845 w 625293"/>
                  <a:gd name="connsiteY2" fmla="*/ 444363 h 582586"/>
                  <a:gd name="connsiteX3" fmla="*/ 23050 w 625293"/>
                  <a:gd name="connsiteY3" fmla="*/ 465628 h 582586"/>
                  <a:gd name="connsiteX4" fmla="*/ 23050 w 625293"/>
                  <a:gd name="connsiteY4" fmla="*/ 561321 h 582586"/>
                  <a:gd name="connsiteX5" fmla="*/ 299496 w 625293"/>
                  <a:gd name="connsiteY5" fmla="*/ 582586 h 582586"/>
                  <a:gd name="connsiteX6" fmla="*/ 586575 w 625293"/>
                  <a:gd name="connsiteY6" fmla="*/ 561321 h 582586"/>
                  <a:gd name="connsiteX7" fmla="*/ 618473 w 625293"/>
                  <a:gd name="connsiteY7" fmla="*/ 540056 h 582586"/>
                  <a:gd name="connsiteX8" fmla="*/ 548974 w 625293"/>
                  <a:gd name="connsiteY8" fmla="*/ 433565 h 582586"/>
                  <a:gd name="connsiteX9" fmla="*/ 352659 w 625293"/>
                  <a:gd name="connsiteY9" fmla="*/ 338038 h 582586"/>
                  <a:gd name="connsiteX10" fmla="*/ 310129 w 625293"/>
                  <a:gd name="connsiteY10" fmla="*/ 61591 h 582586"/>
                  <a:gd name="connsiteX11" fmla="*/ 214436 w 625293"/>
                  <a:gd name="connsiteY11" fmla="*/ 19061 h 582586"/>
                  <a:gd name="connsiteX0" fmla="*/ 214436 w 623733"/>
                  <a:gd name="connsiteY0" fmla="*/ 19061 h 582586"/>
                  <a:gd name="connsiteX1" fmla="*/ 214436 w 623733"/>
                  <a:gd name="connsiteY1" fmla="*/ 327405 h 582586"/>
                  <a:gd name="connsiteX2" fmla="*/ 86845 w 623733"/>
                  <a:gd name="connsiteY2" fmla="*/ 444363 h 582586"/>
                  <a:gd name="connsiteX3" fmla="*/ 23050 w 623733"/>
                  <a:gd name="connsiteY3" fmla="*/ 465628 h 582586"/>
                  <a:gd name="connsiteX4" fmla="*/ 23050 w 623733"/>
                  <a:gd name="connsiteY4" fmla="*/ 561321 h 582586"/>
                  <a:gd name="connsiteX5" fmla="*/ 299496 w 623733"/>
                  <a:gd name="connsiteY5" fmla="*/ 582586 h 582586"/>
                  <a:gd name="connsiteX6" fmla="*/ 586575 w 623733"/>
                  <a:gd name="connsiteY6" fmla="*/ 561321 h 582586"/>
                  <a:gd name="connsiteX7" fmla="*/ 616091 w 623733"/>
                  <a:gd name="connsiteY7" fmla="*/ 509100 h 582586"/>
                  <a:gd name="connsiteX8" fmla="*/ 548974 w 623733"/>
                  <a:gd name="connsiteY8" fmla="*/ 433565 h 582586"/>
                  <a:gd name="connsiteX9" fmla="*/ 352659 w 623733"/>
                  <a:gd name="connsiteY9" fmla="*/ 338038 h 582586"/>
                  <a:gd name="connsiteX10" fmla="*/ 310129 w 623733"/>
                  <a:gd name="connsiteY10" fmla="*/ 61591 h 582586"/>
                  <a:gd name="connsiteX11" fmla="*/ 214436 w 623733"/>
                  <a:gd name="connsiteY11" fmla="*/ 19061 h 582586"/>
                  <a:gd name="connsiteX0" fmla="*/ 215398 w 624695"/>
                  <a:gd name="connsiteY0" fmla="*/ 19061 h 582586"/>
                  <a:gd name="connsiteX1" fmla="*/ 215398 w 624695"/>
                  <a:gd name="connsiteY1" fmla="*/ 327405 h 582586"/>
                  <a:gd name="connsiteX2" fmla="*/ 109239 w 624695"/>
                  <a:gd name="connsiteY2" fmla="*/ 437219 h 582586"/>
                  <a:gd name="connsiteX3" fmla="*/ 24012 w 624695"/>
                  <a:gd name="connsiteY3" fmla="*/ 465628 h 582586"/>
                  <a:gd name="connsiteX4" fmla="*/ 24012 w 624695"/>
                  <a:gd name="connsiteY4" fmla="*/ 561321 h 582586"/>
                  <a:gd name="connsiteX5" fmla="*/ 300458 w 624695"/>
                  <a:gd name="connsiteY5" fmla="*/ 582586 h 582586"/>
                  <a:gd name="connsiteX6" fmla="*/ 587537 w 624695"/>
                  <a:gd name="connsiteY6" fmla="*/ 561321 h 582586"/>
                  <a:gd name="connsiteX7" fmla="*/ 617053 w 624695"/>
                  <a:gd name="connsiteY7" fmla="*/ 509100 h 582586"/>
                  <a:gd name="connsiteX8" fmla="*/ 549936 w 624695"/>
                  <a:gd name="connsiteY8" fmla="*/ 433565 h 582586"/>
                  <a:gd name="connsiteX9" fmla="*/ 353621 w 624695"/>
                  <a:gd name="connsiteY9" fmla="*/ 338038 h 582586"/>
                  <a:gd name="connsiteX10" fmla="*/ 311091 w 624695"/>
                  <a:gd name="connsiteY10" fmla="*/ 61591 h 582586"/>
                  <a:gd name="connsiteX11" fmla="*/ 215398 w 624695"/>
                  <a:gd name="connsiteY11" fmla="*/ 19061 h 582586"/>
                  <a:gd name="connsiteX0" fmla="*/ 213545 w 622842"/>
                  <a:gd name="connsiteY0" fmla="*/ 19061 h 582586"/>
                  <a:gd name="connsiteX1" fmla="*/ 213545 w 622842"/>
                  <a:gd name="connsiteY1" fmla="*/ 327405 h 582586"/>
                  <a:gd name="connsiteX2" fmla="*/ 107386 w 622842"/>
                  <a:gd name="connsiteY2" fmla="*/ 437219 h 582586"/>
                  <a:gd name="connsiteX3" fmla="*/ 26921 w 622842"/>
                  <a:gd name="connsiteY3" fmla="*/ 479916 h 582586"/>
                  <a:gd name="connsiteX4" fmla="*/ 22159 w 622842"/>
                  <a:gd name="connsiteY4" fmla="*/ 561321 h 582586"/>
                  <a:gd name="connsiteX5" fmla="*/ 298605 w 622842"/>
                  <a:gd name="connsiteY5" fmla="*/ 582586 h 582586"/>
                  <a:gd name="connsiteX6" fmla="*/ 585684 w 622842"/>
                  <a:gd name="connsiteY6" fmla="*/ 561321 h 582586"/>
                  <a:gd name="connsiteX7" fmla="*/ 615200 w 622842"/>
                  <a:gd name="connsiteY7" fmla="*/ 509100 h 582586"/>
                  <a:gd name="connsiteX8" fmla="*/ 548083 w 622842"/>
                  <a:gd name="connsiteY8" fmla="*/ 433565 h 582586"/>
                  <a:gd name="connsiteX9" fmla="*/ 351768 w 622842"/>
                  <a:gd name="connsiteY9" fmla="*/ 338038 h 582586"/>
                  <a:gd name="connsiteX10" fmla="*/ 309238 w 622842"/>
                  <a:gd name="connsiteY10" fmla="*/ 61591 h 582586"/>
                  <a:gd name="connsiteX11" fmla="*/ 213545 w 622842"/>
                  <a:gd name="connsiteY11" fmla="*/ 19061 h 582586"/>
                  <a:gd name="connsiteX0" fmla="*/ 213545 w 622842"/>
                  <a:gd name="connsiteY0" fmla="*/ 27533 h 591058"/>
                  <a:gd name="connsiteX1" fmla="*/ 213545 w 622842"/>
                  <a:gd name="connsiteY1" fmla="*/ 335877 h 591058"/>
                  <a:gd name="connsiteX2" fmla="*/ 107386 w 622842"/>
                  <a:gd name="connsiteY2" fmla="*/ 445691 h 591058"/>
                  <a:gd name="connsiteX3" fmla="*/ 26921 w 622842"/>
                  <a:gd name="connsiteY3" fmla="*/ 488388 h 591058"/>
                  <a:gd name="connsiteX4" fmla="*/ 22159 w 622842"/>
                  <a:gd name="connsiteY4" fmla="*/ 569793 h 591058"/>
                  <a:gd name="connsiteX5" fmla="*/ 298605 w 622842"/>
                  <a:gd name="connsiteY5" fmla="*/ 591058 h 591058"/>
                  <a:gd name="connsiteX6" fmla="*/ 585684 w 622842"/>
                  <a:gd name="connsiteY6" fmla="*/ 569793 h 591058"/>
                  <a:gd name="connsiteX7" fmla="*/ 615200 w 622842"/>
                  <a:gd name="connsiteY7" fmla="*/ 517572 h 591058"/>
                  <a:gd name="connsiteX8" fmla="*/ 548083 w 622842"/>
                  <a:gd name="connsiteY8" fmla="*/ 442037 h 591058"/>
                  <a:gd name="connsiteX9" fmla="*/ 351768 w 622842"/>
                  <a:gd name="connsiteY9" fmla="*/ 346510 h 591058"/>
                  <a:gd name="connsiteX10" fmla="*/ 311619 w 622842"/>
                  <a:gd name="connsiteY10" fmla="*/ 46251 h 591058"/>
                  <a:gd name="connsiteX11" fmla="*/ 213545 w 622842"/>
                  <a:gd name="connsiteY11" fmla="*/ 27533 h 591058"/>
                  <a:gd name="connsiteX0" fmla="*/ 213545 w 622842"/>
                  <a:gd name="connsiteY0" fmla="*/ 16552 h 580077"/>
                  <a:gd name="connsiteX1" fmla="*/ 213545 w 622842"/>
                  <a:gd name="connsiteY1" fmla="*/ 324896 h 580077"/>
                  <a:gd name="connsiteX2" fmla="*/ 107386 w 622842"/>
                  <a:gd name="connsiteY2" fmla="*/ 434710 h 580077"/>
                  <a:gd name="connsiteX3" fmla="*/ 26921 w 622842"/>
                  <a:gd name="connsiteY3" fmla="*/ 477407 h 580077"/>
                  <a:gd name="connsiteX4" fmla="*/ 22159 w 622842"/>
                  <a:gd name="connsiteY4" fmla="*/ 558812 h 580077"/>
                  <a:gd name="connsiteX5" fmla="*/ 298605 w 622842"/>
                  <a:gd name="connsiteY5" fmla="*/ 580077 h 580077"/>
                  <a:gd name="connsiteX6" fmla="*/ 585684 w 622842"/>
                  <a:gd name="connsiteY6" fmla="*/ 558812 h 580077"/>
                  <a:gd name="connsiteX7" fmla="*/ 615200 w 622842"/>
                  <a:gd name="connsiteY7" fmla="*/ 506591 h 580077"/>
                  <a:gd name="connsiteX8" fmla="*/ 548083 w 622842"/>
                  <a:gd name="connsiteY8" fmla="*/ 431056 h 580077"/>
                  <a:gd name="connsiteX9" fmla="*/ 351768 w 622842"/>
                  <a:gd name="connsiteY9" fmla="*/ 335529 h 580077"/>
                  <a:gd name="connsiteX10" fmla="*/ 311619 w 622842"/>
                  <a:gd name="connsiteY10" fmla="*/ 35270 h 580077"/>
                  <a:gd name="connsiteX11" fmla="*/ 213545 w 622842"/>
                  <a:gd name="connsiteY11" fmla="*/ 16552 h 580077"/>
                  <a:gd name="connsiteX0" fmla="*/ 213545 w 622842"/>
                  <a:gd name="connsiteY0" fmla="*/ 18793 h 582318"/>
                  <a:gd name="connsiteX1" fmla="*/ 213545 w 622842"/>
                  <a:gd name="connsiteY1" fmla="*/ 327137 h 582318"/>
                  <a:gd name="connsiteX2" fmla="*/ 107386 w 622842"/>
                  <a:gd name="connsiteY2" fmla="*/ 436951 h 582318"/>
                  <a:gd name="connsiteX3" fmla="*/ 26921 w 622842"/>
                  <a:gd name="connsiteY3" fmla="*/ 479648 h 582318"/>
                  <a:gd name="connsiteX4" fmla="*/ 22159 w 622842"/>
                  <a:gd name="connsiteY4" fmla="*/ 561053 h 582318"/>
                  <a:gd name="connsiteX5" fmla="*/ 298605 w 622842"/>
                  <a:gd name="connsiteY5" fmla="*/ 582318 h 582318"/>
                  <a:gd name="connsiteX6" fmla="*/ 585684 w 622842"/>
                  <a:gd name="connsiteY6" fmla="*/ 561053 h 582318"/>
                  <a:gd name="connsiteX7" fmla="*/ 615200 w 622842"/>
                  <a:gd name="connsiteY7" fmla="*/ 508832 h 582318"/>
                  <a:gd name="connsiteX8" fmla="*/ 548083 w 622842"/>
                  <a:gd name="connsiteY8" fmla="*/ 433297 h 582318"/>
                  <a:gd name="connsiteX9" fmla="*/ 351768 w 622842"/>
                  <a:gd name="connsiteY9" fmla="*/ 337770 h 582318"/>
                  <a:gd name="connsiteX10" fmla="*/ 311619 w 622842"/>
                  <a:gd name="connsiteY10" fmla="*/ 37511 h 582318"/>
                  <a:gd name="connsiteX11" fmla="*/ 213545 w 622842"/>
                  <a:gd name="connsiteY11" fmla="*/ 18793 h 582318"/>
                  <a:gd name="connsiteX0" fmla="*/ 206401 w 622842"/>
                  <a:gd name="connsiteY0" fmla="*/ 35975 h 582831"/>
                  <a:gd name="connsiteX1" fmla="*/ 213545 w 622842"/>
                  <a:gd name="connsiteY1" fmla="*/ 327650 h 582831"/>
                  <a:gd name="connsiteX2" fmla="*/ 107386 w 622842"/>
                  <a:gd name="connsiteY2" fmla="*/ 437464 h 582831"/>
                  <a:gd name="connsiteX3" fmla="*/ 26921 w 622842"/>
                  <a:gd name="connsiteY3" fmla="*/ 480161 h 582831"/>
                  <a:gd name="connsiteX4" fmla="*/ 22159 w 622842"/>
                  <a:gd name="connsiteY4" fmla="*/ 561566 h 582831"/>
                  <a:gd name="connsiteX5" fmla="*/ 298605 w 622842"/>
                  <a:gd name="connsiteY5" fmla="*/ 582831 h 582831"/>
                  <a:gd name="connsiteX6" fmla="*/ 585684 w 622842"/>
                  <a:gd name="connsiteY6" fmla="*/ 561566 h 582831"/>
                  <a:gd name="connsiteX7" fmla="*/ 615200 w 622842"/>
                  <a:gd name="connsiteY7" fmla="*/ 509345 h 582831"/>
                  <a:gd name="connsiteX8" fmla="*/ 548083 w 622842"/>
                  <a:gd name="connsiteY8" fmla="*/ 433810 h 582831"/>
                  <a:gd name="connsiteX9" fmla="*/ 351768 w 622842"/>
                  <a:gd name="connsiteY9" fmla="*/ 338283 h 582831"/>
                  <a:gd name="connsiteX10" fmla="*/ 311619 w 622842"/>
                  <a:gd name="connsiteY10" fmla="*/ 38024 h 582831"/>
                  <a:gd name="connsiteX11" fmla="*/ 206401 w 622842"/>
                  <a:gd name="connsiteY11" fmla="*/ 35975 h 582831"/>
                  <a:gd name="connsiteX0" fmla="*/ 206401 w 622842"/>
                  <a:gd name="connsiteY0" fmla="*/ 21605 h 568461"/>
                  <a:gd name="connsiteX1" fmla="*/ 213545 w 622842"/>
                  <a:gd name="connsiteY1" fmla="*/ 313280 h 568461"/>
                  <a:gd name="connsiteX2" fmla="*/ 107386 w 622842"/>
                  <a:gd name="connsiteY2" fmla="*/ 423094 h 568461"/>
                  <a:gd name="connsiteX3" fmla="*/ 26921 w 622842"/>
                  <a:gd name="connsiteY3" fmla="*/ 465791 h 568461"/>
                  <a:gd name="connsiteX4" fmla="*/ 22159 w 622842"/>
                  <a:gd name="connsiteY4" fmla="*/ 547196 h 568461"/>
                  <a:gd name="connsiteX5" fmla="*/ 298605 w 622842"/>
                  <a:gd name="connsiteY5" fmla="*/ 568461 h 568461"/>
                  <a:gd name="connsiteX6" fmla="*/ 585684 w 622842"/>
                  <a:gd name="connsiteY6" fmla="*/ 547196 h 568461"/>
                  <a:gd name="connsiteX7" fmla="*/ 615200 w 622842"/>
                  <a:gd name="connsiteY7" fmla="*/ 494975 h 568461"/>
                  <a:gd name="connsiteX8" fmla="*/ 548083 w 622842"/>
                  <a:gd name="connsiteY8" fmla="*/ 419440 h 568461"/>
                  <a:gd name="connsiteX9" fmla="*/ 351768 w 622842"/>
                  <a:gd name="connsiteY9" fmla="*/ 323913 h 568461"/>
                  <a:gd name="connsiteX10" fmla="*/ 311619 w 622842"/>
                  <a:gd name="connsiteY10" fmla="*/ 23654 h 568461"/>
                  <a:gd name="connsiteX11" fmla="*/ 206401 w 622842"/>
                  <a:gd name="connsiteY11" fmla="*/ 21605 h 568461"/>
                  <a:gd name="connsiteX0" fmla="*/ 206401 w 622842"/>
                  <a:gd name="connsiteY0" fmla="*/ 7945 h 554801"/>
                  <a:gd name="connsiteX1" fmla="*/ 213545 w 622842"/>
                  <a:gd name="connsiteY1" fmla="*/ 299620 h 554801"/>
                  <a:gd name="connsiteX2" fmla="*/ 107386 w 622842"/>
                  <a:gd name="connsiteY2" fmla="*/ 409434 h 554801"/>
                  <a:gd name="connsiteX3" fmla="*/ 26921 w 622842"/>
                  <a:gd name="connsiteY3" fmla="*/ 452131 h 554801"/>
                  <a:gd name="connsiteX4" fmla="*/ 22159 w 622842"/>
                  <a:gd name="connsiteY4" fmla="*/ 533536 h 554801"/>
                  <a:gd name="connsiteX5" fmla="*/ 298605 w 622842"/>
                  <a:gd name="connsiteY5" fmla="*/ 554801 h 554801"/>
                  <a:gd name="connsiteX6" fmla="*/ 585684 w 622842"/>
                  <a:gd name="connsiteY6" fmla="*/ 533536 h 554801"/>
                  <a:gd name="connsiteX7" fmla="*/ 615200 w 622842"/>
                  <a:gd name="connsiteY7" fmla="*/ 481315 h 554801"/>
                  <a:gd name="connsiteX8" fmla="*/ 548083 w 622842"/>
                  <a:gd name="connsiteY8" fmla="*/ 405780 h 554801"/>
                  <a:gd name="connsiteX9" fmla="*/ 351768 w 622842"/>
                  <a:gd name="connsiteY9" fmla="*/ 310253 h 554801"/>
                  <a:gd name="connsiteX10" fmla="*/ 311619 w 622842"/>
                  <a:gd name="connsiteY10" fmla="*/ 9994 h 554801"/>
                  <a:gd name="connsiteX11" fmla="*/ 206401 w 622842"/>
                  <a:gd name="connsiteY11" fmla="*/ 7945 h 554801"/>
                  <a:gd name="connsiteX0" fmla="*/ 206401 w 622842"/>
                  <a:gd name="connsiteY0" fmla="*/ 1197321 h 1744177"/>
                  <a:gd name="connsiteX1" fmla="*/ 213545 w 622842"/>
                  <a:gd name="connsiteY1" fmla="*/ 1488996 h 1744177"/>
                  <a:gd name="connsiteX2" fmla="*/ 107386 w 622842"/>
                  <a:gd name="connsiteY2" fmla="*/ 1598810 h 1744177"/>
                  <a:gd name="connsiteX3" fmla="*/ 26921 w 622842"/>
                  <a:gd name="connsiteY3" fmla="*/ 1641507 h 1744177"/>
                  <a:gd name="connsiteX4" fmla="*/ 22159 w 622842"/>
                  <a:gd name="connsiteY4" fmla="*/ 1722912 h 1744177"/>
                  <a:gd name="connsiteX5" fmla="*/ 298605 w 622842"/>
                  <a:gd name="connsiteY5" fmla="*/ 1744177 h 1744177"/>
                  <a:gd name="connsiteX6" fmla="*/ 585684 w 622842"/>
                  <a:gd name="connsiteY6" fmla="*/ 1722912 h 1744177"/>
                  <a:gd name="connsiteX7" fmla="*/ 615200 w 622842"/>
                  <a:gd name="connsiteY7" fmla="*/ 1670691 h 1744177"/>
                  <a:gd name="connsiteX8" fmla="*/ 548083 w 622842"/>
                  <a:gd name="connsiteY8" fmla="*/ 1595156 h 1744177"/>
                  <a:gd name="connsiteX9" fmla="*/ 351768 w 622842"/>
                  <a:gd name="connsiteY9" fmla="*/ 1499629 h 1744177"/>
                  <a:gd name="connsiteX10" fmla="*/ 273243 w 622842"/>
                  <a:gd name="connsiteY10" fmla="*/ 288 h 1744177"/>
                  <a:gd name="connsiteX11" fmla="*/ 206401 w 622842"/>
                  <a:gd name="connsiteY11" fmla="*/ 1197321 h 1744177"/>
                  <a:gd name="connsiteX0" fmla="*/ 234310 w 622842"/>
                  <a:gd name="connsiteY0" fmla="*/ 1160447 h 1746298"/>
                  <a:gd name="connsiteX1" fmla="*/ 213545 w 622842"/>
                  <a:gd name="connsiteY1" fmla="*/ 1491117 h 1746298"/>
                  <a:gd name="connsiteX2" fmla="*/ 107386 w 622842"/>
                  <a:gd name="connsiteY2" fmla="*/ 1600931 h 1746298"/>
                  <a:gd name="connsiteX3" fmla="*/ 26921 w 622842"/>
                  <a:gd name="connsiteY3" fmla="*/ 1643628 h 1746298"/>
                  <a:gd name="connsiteX4" fmla="*/ 22159 w 622842"/>
                  <a:gd name="connsiteY4" fmla="*/ 1725033 h 1746298"/>
                  <a:gd name="connsiteX5" fmla="*/ 298605 w 622842"/>
                  <a:gd name="connsiteY5" fmla="*/ 1746298 h 1746298"/>
                  <a:gd name="connsiteX6" fmla="*/ 585684 w 622842"/>
                  <a:gd name="connsiteY6" fmla="*/ 1725033 h 1746298"/>
                  <a:gd name="connsiteX7" fmla="*/ 615200 w 622842"/>
                  <a:gd name="connsiteY7" fmla="*/ 1672812 h 1746298"/>
                  <a:gd name="connsiteX8" fmla="*/ 548083 w 622842"/>
                  <a:gd name="connsiteY8" fmla="*/ 1597277 h 1746298"/>
                  <a:gd name="connsiteX9" fmla="*/ 351768 w 622842"/>
                  <a:gd name="connsiteY9" fmla="*/ 1501750 h 1746298"/>
                  <a:gd name="connsiteX10" fmla="*/ 273243 w 622842"/>
                  <a:gd name="connsiteY10" fmla="*/ 2409 h 1746298"/>
                  <a:gd name="connsiteX11" fmla="*/ 234310 w 622842"/>
                  <a:gd name="connsiteY11" fmla="*/ 1160447 h 1746298"/>
                  <a:gd name="connsiteX0" fmla="*/ 234310 w 622842"/>
                  <a:gd name="connsiteY0" fmla="*/ 1315626 h 1901477"/>
                  <a:gd name="connsiteX1" fmla="*/ 213545 w 622842"/>
                  <a:gd name="connsiteY1" fmla="*/ 1646296 h 1901477"/>
                  <a:gd name="connsiteX2" fmla="*/ 107386 w 622842"/>
                  <a:gd name="connsiteY2" fmla="*/ 1756110 h 1901477"/>
                  <a:gd name="connsiteX3" fmla="*/ 26921 w 622842"/>
                  <a:gd name="connsiteY3" fmla="*/ 1798807 h 1901477"/>
                  <a:gd name="connsiteX4" fmla="*/ 22159 w 622842"/>
                  <a:gd name="connsiteY4" fmla="*/ 1880212 h 1901477"/>
                  <a:gd name="connsiteX5" fmla="*/ 298605 w 622842"/>
                  <a:gd name="connsiteY5" fmla="*/ 1901477 h 1901477"/>
                  <a:gd name="connsiteX6" fmla="*/ 585684 w 622842"/>
                  <a:gd name="connsiteY6" fmla="*/ 1880212 h 1901477"/>
                  <a:gd name="connsiteX7" fmla="*/ 615200 w 622842"/>
                  <a:gd name="connsiteY7" fmla="*/ 1827991 h 1901477"/>
                  <a:gd name="connsiteX8" fmla="*/ 548083 w 622842"/>
                  <a:gd name="connsiteY8" fmla="*/ 1752456 h 1901477"/>
                  <a:gd name="connsiteX9" fmla="*/ 351768 w 622842"/>
                  <a:gd name="connsiteY9" fmla="*/ 1656929 h 1901477"/>
                  <a:gd name="connsiteX10" fmla="*/ 273243 w 622842"/>
                  <a:gd name="connsiteY10" fmla="*/ 157588 h 1901477"/>
                  <a:gd name="connsiteX11" fmla="*/ 147355 w 622842"/>
                  <a:gd name="connsiteY11" fmla="*/ 175730 h 1901477"/>
                  <a:gd name="connsiteX12" fmla="*/ 234310 w 622842"/>
                  <a:gd name="connsiteY12" fmla="*/ 1315626 h 1901477"/>
                  <a:gd name="connsiteX0" fmla="*/ 234310 w 622842"/>
                  <a:gd name="connsiteY0" fmla="*/ 1270233 h 1856084"/>
                  <a:gd name="connsiteX1" fmla="*/ 213545 w 622842"/>
                  <a:gd name="connsiteY1" fmla="*/ 1600903 h 1856084"/>
                  <a:gd name="connsiteX2" fmla="*/ 107386 w 622842"/>
                  <a:gd name="connsiteY2" fmla="*/ 1710717 h 1856084"/>
                  <a:gd name="connsiteX3" fmla="*/ 26921 w 622842"/>
                  <a:gd name="connsiteY3" fmla="*/ 1753414 h 1856084"/>
                  <a:gd name="connsiteX4" fmla="*/ 22159 w 622842"/>
                  <a:gd name="connsiteY4" fmla="*/ 1834819 h 1856084"/>
                  <a:gd name="connsiteX5" fmla="*/ 298605 w 622842"/>
                  <a:gd name="connsiteY5" fmla="*/ 1856084 h 1856084"/>
                  <a:gd name="connsiteX6" fmla="*/ 585684 w 622842"/>
                  <a:gd name="connsiteY6" fmla="*/ 1834819 h 1856084"/>
                  <a:gd name="connsiteX7" fmla="*/ 615200 w 622842"/>
                  <a:gd name="connsiteY7" fmla="*/ 1782598 h 1856084"/>
                  <a:gd name="connsiteX8" fmla="*/ 548083 w 622842"/>
                  <a:gd name="connsiteY8" fmla="*/ 1707063 h 1856084"/>
                  <a:gd name="connsiteX9" fmla="*/ 351768 w 622842"/>
                  <a:gd name="connsiteY9" fmla="*/ 1611536 h 1856084"/>
                  <a:gd name="connsiteX10" fmla="*/ 273243 w 622842"/>
                  <a:gd name="connsiteY10" fmla="*/ 112195 h 1856084"/>
                  <a:gd name="connsiteX11" fmla="*/ 224107 w 622842"/>
                  <a:gd name="connsiteY11" fmla="*/ 110841 h 1856084"/>
                  <a:gd name="connsiteX12" fmla="*/ 147355 w 622842"/>
                  <a:gd name="connsiteY12" fmla="*/ 130337 h 1856084"/>
                  <a:gd name="connsiteX13" fmla="*/ 234310 w 622842"/>
                  <a:gd name="connsiteY13" fmla="*/ 1270233 h 1856084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179280 h 1765131"/>
                  <a:gd name="connsiteX1" fmla="*/ 213545 w 622842"/>
                  <a:gd name="connsiteY1" fmla="*/ 1509950 h 1765131"/>
                  <a:gd name="connsiteX2" fmla="*/ 107386 w 622842"/>
                  <a:gd name="connsiteY2" fmla="*/ 1619764 h 1765131"/>
                  <a:gd name="connsiteX3" fmla="*/ 26921 w 622842"/>
                  <a:gd name="connsiteY3" fmla="*/ 1662461 h 1765131"/>
                  <a:gd name="connsiteX4" fmla="*/ 22159 w 622842"/>
                  <a:gd name="connsiteY4" fmla="*/ 1743866 h 1765131"/>
                  <a:gd name="connsiteX5" fmla="*/ 298605 w 622842"/>
                  <a:gd name="connsiteY5" fmla="*/ 1765131 h 1765131"/>
                  <a:gd name="connsiteX6" fmla="*/ 585684 w 622842"/>
                  <a:gd name="connsiteY6" fmla="*/ 1743866 h 1765131"/>
                  <a:gd name="connsiteX7" fmla="*/ 615200 w 622842"/>
                  <a:gd name="connsiteY7" fmla="*/ 1691645 h 1765131"/>
                  <a:gd name="connsiteX8" fmla="*/ 548083 w 622842"/>
                  <a:gd name="connsiteY8" fmla="*/ 1616110 h 1765131"/>
                  <a:gd name="connsiteX9" fmla="*/ 351768 w 622842"/>
                  <a:gd name="connsiteY9" fmla="*/ 1520583 h 1765131"/>
                  <a:gd name="connsiteX10" fmla="*/ 273243 w 622842"/>
                  <a:gd name="connsiteY10" fmla="*/ 21242 h 1765131"/>
                  <a:gd name="connsiteX11" fmla="*/ 224107 w 622842"/>
                  <a:gd name="connsiteY11" fmla="*/ 19888 h 1765131"/>
                  <a:gd name="connsiteX12" fmla="*/ 147355 w 622842"/>
                  <a:gd name="connsiteY12" fmla="*/ 39384 h 1765131"/>
                  <a:gd name="connsiteX13" fmla="*/ 234310 w 622842"/>
                  <a:gd name="connsiteY13" fmla="*/ 1179280 h 1765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2842" h="1765131">
                    <a:moveTo>
                      <a:pt x="234310" y="1179280"/>
                    </a:moveTo>
                    <a:cubicBezTo>
                      <a:pt x="245342" y="1424374"/>
                      <a:pt x="234699" y="1436536"/>
                      <a:pt x="213545" y="1509950"/>
                    </a:cubicBezTo>
                    <a:cubicBezTo>
                      <a:pt x="192391" y="1583364"/>
                      <a:pt x="138490" y="1594346"/>
                      <a:pt x="107386" y="1619764"/>
                    </a:cubicBezTo>
                    <a:cubicBezTo>
                      <a:pt x="76282" y="1645182"/>
                      <a:pt x="41125" y="1641777"/>
                      <a:pt x="26921" y="1662461"/>
                    </a:cubicBezTo>
                    <a:cubicBezTo>
                      <a:pt x="12717" y="1683145"/>
                      <a:pt x="-23122" y="1726754"/>
                      <a:pt x="22159" y="1743866"/>
                    </a:cubicBezTo>
                    <a:cubicBezTo>
                      <a:pt x="67440" y="1760978"/>
                      <a:pt x="204684" y="1765131"/>
                      <a:pt x="298605" y="1765131"/>
                    </a:cubicBezTo>
                    <a:cubicBezTo>
                      <a:pt x="392526" y="1765131"/>
                      <a:pt x="532918" y="1756114"/>
                      <a:pt x="585684" y="1743866"/>
                    </a:cubicBezTo>
                    <a:cubicBezTo>
                      <a:pt x="638450" y="1731618"/>
                      <a:pt x="621467" y="1712938"/>
                      <a:pt x="615200" y="1691645"/>
                    </a:cubicBezTo>
                    <a:cubicBezTo>
                      <a:pt x="608933" y="1670352"/>
                      <a:pt x="591988" y="1644620"/>
                      <a:pt x="548083" y="1616110"/>
                    </a:cubicBezTo>
                    <a:cubicBezTo>
                      <a:pt x="504178" y="1587600"/>
                      <a:pt x="387210" y="1586150"/>
                      <a:pt x="351768" y="1520583"/>
                    </a:cubicBezTo>
                    <a:cubicBezTo>
                      <a:pt x="316326" y="1455016"/>
                      <a:pt x="284054" y="66635"/>
                      <a:pt x="273243" y="21242"/>
                    </a:cubicBezTo>
                    <a:cubicBezTo>
                      <a:pt x="262432" y="-24151"/>
                      <a:pt x="245088" y="16864"/>
                      <a:pt x="224107" y="19888"/>
                    </a:cubicBezTo>
                    <a:cubicBezTo>
                      <a:pt x="203126" y="22912"/>
                      <a:pt x="119489" y="-4368"/>
                      <a:pt x="147355" y="39384"/>
                    </a:cubicBezTo>
                    <a:cubicBezTo>
                      <a:pt x="161799" y="235640"/>
                      <a:pt x="223278" y="934186"/>
                      <a:pt x="234310" y="1179280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>
                  <a:solidFill>
                    <a:schemeClr val="accent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9" name="Volný tvar 58"/>
              <p:cNvSpPr/>
              <p:nvPr/>
            </p:nvSpPr>
            <p:spPr>
              <a:xfrm>
                <a:off x="6218627" y="-164582"/>
                <a:ext cx="633958" cy="1794063"/>
              </a:xfrm>
              <a:custGeom>
                <a:avLst/>
                <a:gdLst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65492 w 633009"/>
                  <a:gd name="connsiteY3" fmla="*/ 402431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50056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332192 w 633009"/>
                  <a:gd name="connsiteY16" fmla="*/ 1257577 h 1794064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203349 w 633009"/>
                  <a:gd name="connsiteY2" fmla="*/ 155574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203349 w 633009"/>
                  <a:gd name="connsiteY2" fmla="*/ 1555747 h 1794064"/>
                  <a:gd name="connsiteX3" fmla="*/ 161340 w 633009"/>
                  <a:gd name="connsiteY3" fmla="*/ 1641593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203349 w 633009"/>
                  <a:gd name="connsiteY2" fmla="*/ 1555747 h 1794064"/>
                  <a:gd name="connsiteX3" fmla="*/ 161340 w 633009"/>
                  <a:gd name="connsiteY3" fmla="*/ 1641593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31618 w 633009"/>
                  <a:gd name="connsiteY12" fmla="*/ 1634088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958"/>
                  <a:gd name="connsiteY0" fmla="*/ 0 h 1794064"/>
                  <a:gd name="connsiteX1" fmla="*/ 229630 w 633958"/>
                  <a:gd name="connsiteY1" fmla="*/ 1257839 h 1794064"/>
                  <a:gd name="connsiteX2" fmla="*/ 203349 w 633958"/>
                  <a:gd name="connsiteY2" fmla="*/ 1555747 h 1794064"/>
                  <a:gd name="connsiteX3" fmla="*/ 161340 w 633958"/>
                  <a:gd name="connsiteY3" fmla="*/ 1641593 h 1794064"/>
                  <a:gd name="connsiteX4" fmla="*/ 39298 w 633958"/>
                  <a:gd name="connsiteY4" fmla="*/ 1688583 h 1794064"/>
                  <a:gd name="connsiteX5" fmla="*/ 5961 w 633958"/>
                  <a:gd name="connsiteY5" fmla="*/ 1733827 h 1794064"/>
                  <a:gd name="connsiteX6" fmla="*/ 15486 w 633958"/>
                  <a:gd name="connsiteY6" fmla="*/ 1776689 h 1794064"/>
                  <a:gd name="connsiteX7" fmla="*/ 153598 w 633958"/>
                  <a:gd name="connsiteY7" fmla="*/ 1790977 h 1794064"/>
                  <a:gd name="connsiteX8" fmla="*/ 444111 w 633958"/>
                  <a:gd name="connsiteY8" fmla="*/ 1790977 h 1794064"/>
                  <a:gd name="connsiteX9" fmla="*/ 615561 w 633958"/>
                  <a:gd name="connsiteY9" fmla="*/ 1757639 h 1794064"/>
                  <a:gd name="connsiteX10" fmla="*/ 622704 w 633958"/>
                  <a:gd name="connsiteY10" fmla="*/ 1707633 h 1794064"/>
                  <a:gd name="connsiteX11" fmla="*/ 558245 w 633958"/>
                  <a:gd name="connsiteY11" fmla="*/ 1671507 h 1794064"/>
                  <a:gd name="connsiteX12" fmla="*/ 431618 w 633958"/>
                  <a:gd name="connsiteY12" fmla="*/ 1634088 h 1794064"/>
                  <a:gd name="connsiteX13" fmla="*/ 353623 w 633958"/>
                  <a:gd name="connsiteY13" fmla="*/ 1562377 h 1794064"/>
                  <a:gd name="connsiteX14" fmla="*/ 339336 w 633958"/>
                  <a:gd name="connsiteY14" fmla="*/ 1462364 h 1794064"/>
                  <a:gd name="connsiteX15" fmla="*/ 339336 w 633958"/>
                  <a:gd name="connsiteY15" fmla="*/ 1305202 h 1794064"/>
                  <a:gd name="connsiteX16" fmla="*/ 283351 w 633958"/>
                  <a:gd name="connsiteY16" fmla="*/ 6500 h 1794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3958" h="1794064">
                    <a:moveTo>
                      <a:pt x="140807" y="0"/>
                    </a:moveTo>
                    <a:cubicBezTo>
                      <a:pt x="152118" y="86915"/>
                      <a:pt x="219206" y="998548"/>
                      <a:pt x="229630" y="1257839"/>
                    </a:cubicBezTo>
                    <a:cubicBezTo>
                      <a:pt x="240054" y="1517130"/>
                      <a:pt x="214731" y="1491788"/>
                      <a:pt x="203349" y="1555747"/>
                    </a:cubicBezTo>
                    <a:cubicBezTo>
                      <a:pt x="191967" y="1619706"/>
                      <a:pt x="188682" y="1619454"/>
                      <a:pt x="161340" y="1641593"/>
                    </a:cubicBezTo>
                    <a:cubicBezTo>
                      <a:pt x="133998" y="1663732"/>
                      <a:pt x="65194" y="1673211"/>
                      <a:pt x="39298" y="1688583"/>
                    </a:cubicBezTo>
                    <a:cubicBezTo>
                      <a:pt x="13402" y="1703955"/>
                      <a:pt x="9930" y="1719143"/>
                      <a:pt x="5961" y="1733827"/>
                    </a:cubicBezTo>
                    <a:cubicBezTo>
                      <a:pt x="1992" y="1748511"/>
                      <a:pt x="-9120" y="1767164"/>
                      <a:pt x="15486" y="1776689"/>
                    </a:cubicBezTo>
                    <a:cubicBezTo>
                      <a:pt x="40092" y="1786214"/>
                      <a:pt x="82161" y="1788596"/>
                      <a:pt x="153598" y="1790977"/>
                    </a:cubicBezTo>
                    <a:cubicBezTo>
                      <a:pt x="225035" y="1793358"/>
                      <a:pt x="367117" y="1796533"/>
                      <a:pt x="444111" y="1790977"/>
                    </a:cubicBezTo>
                    <a:cubicBezTo>
                      <a:pt x="521105" y="1785421"/>
                      <a:pt x="585796" y="1771530"/>
                      <a:pt x="615561" y="1757639"/>
                    </a:cubicBezTo>
                    <a:cubicBezTo>
                      <a:pt x="645326" y="1743748"/>
                      <a:pt x="632257" y="1721988"/>
                      <a:pt x="622704" y="1707633"/>
                    </a:cubicBezTo>
                    <a:cubicBezTo>
                      <a:pt x="613151" y="1693278"/>
                      <a:pt x="590093" y="1683764"/>
                      <a:pt x="558245" y="1671507"/>
                    </a:cubicBezTo>
                    <a:cubicBezTo>
                      <a:pt x="526397" y="1659250"/>
                      <a:pt x="465722" y="1652276"/>
                      <a:pt x="431618" y="1634088"/>
                    </a:cubicBezTo>
                    <a:cubicBezTo>
                      <a:pt x="397514" y="1615900"/>
                      <a:pt x="369003" y="1590998"/>
                      <a:pt x="353623" y="1562377"/>
                    </a:cubicBezTo>
                    <a:cubicBezTo>
                      <a:pt x="338243" y="1533756"/>
                      <a:pt x="341717" y="1505227"/>
                      <a:pt x="339336" y="1462364"/>
                    </a:cubicBezTo>
                    <a:cubicBezTo>
                      <a:pt x="336955" y="1419502"/>
                      <a:pt x="348667" y="1547846"/>
                      <a:pt x="339336" y="1305202"/>
                    </a:cubicBezTo>
                    <a:cubicBezTo>
                      <a:pt x="330005" y="1062558"/>
                      <a:pt x="286327" y="13247"/>
                      <a:pt x="283351" y="650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</p:grpSp>
      <p:sp>
        <p:nvSpPr>
          <p:cNvPr id="56" name="Minus 55"/>
          <p:cNvSpPr/>
          <p:nvPr/>
        </p:nvSpPr>
        <p:spPr>
          <a:xfrm flipH="1">
            <a:off x="6960192" y="4681216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0" name="Plus 59"/>
          <p:cNvSpPr/>
          <p:nvPr/>
        </p:nvSpPr>
        <p:spPr>
          <a:xfrm flipH="1">
            <a:off x="3687063" y="2863095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1" name="Plus 60"/>
          <p:cNvSpPr/>
          <p:nvPr/>
        </p:nvSpPr>
        <p:spPr>
          <a:xfrm flipH="1">
            <a:off x="3800910" y="4259707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2" name="Plus 61"/>
          <p:cNvSpPr/>
          <p:nvPr/>
        </p:nvSpPr>
        <p:spPr>
          <a:xfrm flipH="1">
            <a:off x="6728613" y="3742337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3" name="Plus 62"/>
          <p:cNvSpPr/>
          <p:nvPr/>
        </p:nvSpPr>
        <p:spPr>
          <a:xfrm flipH="1">
            <a:off x="6755013" y="2732511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769425844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Volný tvar 12"/>
          <p:cNvSpPr/>
          <p:nvPr/>
        </p:nvSpPr>
        <p:spPr>
          <a:xfrm rot="15836352">
            <a:off x="1533751" y="1531619"/>
            <a:ext cx="425125" cy="1207324"/>
          </a:xfrm>
          <a:custGeom>
            <a:avLst/>
            <a:gdLst>
              <a:gd name="connsiteX0" fmla="*/ 214436 w 627154"/>
              <a:gd name="connsiteY0" fmla="*/ 19061 h 582586"/>
              <a:gd name="connsiteX1" fmla="*/ 214436 w 627154"/>
              <a:gd name="connsiteY1" fmla="*/ 327405 h 582586"/>
              <a:gd name="connsiteX2" fmla="*/ 86845 w 627154"/>
              <a:gd name="connsiteY2" fmla="*/ 444363 h 582586"/>
              <a:gd name="connsiteX3" fmla="*/ 23050 w 627154"/>
              <a:gd name="connsiteY3" fmla="*/ 465628 h 582586"/>
              <a:gd name="connsiteX4" fmla="*/ 23050 w 627154"/>
              <a:gd name="connsiteY4" fmla="*/ 561321 h 582586"/>
              <a:gd name="connsiteX5" fmla="*/ 299496 w 627154"/>
              <a:gd name="connsiteY5" fmla="*/ 582586 h 582586"/>
              <a:gd name="connsiteX6" fmla="*/ 586575 w 627154"/>
              <a:gd name="connsiteY6" fmla="*/ 561321 h 582586"/>
              <a:gd name="connsiteX7" fmla="*/ 618473 w 627154"/>
              <a:gd name="connsiteY7" fmla="*/ 540056 h 582586"/>
              <a:gd name="connsiteX8" fmla="*/ 522780 w 627154"/>
              <a:gd name="connsiteY8" fmla="*/ 454996 h 582586"/>
              <a:gd name="connsiteX9" fmla="*/ 352659 w 627154"/>
              <a:gd name="connsiteY9" fmla="*/ 338038 h 582586"/>
              <a:gd name="connsiteX10" fmla="*/ 310129 w 627154"/>
              <a:gd name="connsiteY10" fmla="*/ 61591 h 582586"/>
              <a:gd name="connsiteX11" fmla="*/ 214436 w 627154"/>
              <a:gd name="connsiteY11" fmla="*/ 19061 h 582586"/>
              <a:gd name="connsiteX0" fmla="*/ 214436 w 625293"/>
              <a:gd name="connsiteY0" fmla="*/ 19061 h 582586"/>
              <a:gd name="connsiteX1" fmla="*/ 214436 w 625293"/>
              <a:gd name="connsiteY1" fmla="*/ 327405 h 582586"/>
              <a:gd name="connsiteX2" fmla="*/ 86845 w 625293"/>
              <a:gd name="connsiteY2" fmla="*/ 444363 h 582586"/>
              <a:gd name="connsiteX3" fmla="*/ 23050 w 625293"/>
              <a:gd name="connsiteY3" fmla="*/ 465628 h 582586"/>
              <a:gd name="connsiteX4" fmla="*/ 23050 w 625293"/>
              <a:gd name="connsiteY4" fmla="*/ 561321 h 582586"/>
              <a:gd name="connsiteX5" fmla="*/ 299496 w 625293"/>
              <a:gd name="connsiteY5" fmla="*/ 582586 h 582586"/>
              <a:gd name="connsiteX6" fmla="*/ 586575 w 625293"/>
              <a:gd name="connsiteY6" fmla="*/ 561321 h 582586"/>
              <a:gd name="connsiteX7" fmla="*/ 618473 w 625293"/>
              <a:gd name="connsiteY7" fmla="*/ 540056 h 582586"/>
              <a:gd name="connsiteX8" fmla="*/ 548974 w 625293"/>
              <a:gd name="connsiteY8" fmla="*/ 433565 h 582586"/>
              <a:gd name="connsiteX9" fmla="*/ 352659 w 625293"/>
              <a:gd name="connsiteY9" fmla="*/ 338038 h 582586"/>
              <a:gd name="connsiteX10" fmla="*/ 310129 w 625293"/>
              <a:gd name="connsiteY10" fmla="*/ 61591 h 582586"/>
              <a:gd name="connsiteX11" fmla="*/ 214436 w 625293"/>
              <a:gd name="connsiteY11" fmla="*/ 19061 h 582586"/>
              <a:gd name="connsiteX0" fmla="*/ 214436 w 623733"/>
              <a:gd name="connsiteY0" fmla="*/ 19061 h 582586"/>
              <a:gd name="connsiteX1" fmla="*/ 214436 w 623733"/>
              <a:gd name="connsiteY1" fmla="*/ 327405 h 582586"/>
              <a:gd name="connsiteX2" fmla="*/ 86845 w 623733"/>
              <a:gd name="connsiteY2" fmla="*/ 444363 h 582586"/>
              <a:gd name="connsiteX3" fmla="*/ 23050 w 623733"/>
              <a:gd name="connsiteY3" fmla="*/ 465628 h 582586"/>
              <a:gd name="connsiteX4" fmla="*/ 23050 w 623733"/>
              <a:gd name="connsiteY4" fmla="*/ 561321 h 582586"/>
              <a:gd name="connsiteX5" fmla="*/ 299496 w 623733"/>
              <a:gd name="connsiteY5" fmla="*/ 582586 h 582586"/>
              <a:gd name="connsiteX6" fmla="*/ 586575 w 623733"/>
              <a:gd name="connsiteY6" fmla="*/ 561321 h 582586"/>
              <a:gd name="connsiteX7" fmla="*/ 616091 w 623733"/>
              <a:gd name="connsiteY7" fmla="*/ 509100 h 582586"/>
              <a:gd name="connsiteX8" fmla="*/ 548974 w 623733"/>
              <a:gd name="connsiteY8" fmla="*/ 433565 h 582586"/>
              <a:gd name="connsiteX9" fmla="*/ 352659 w 623733"/>
              <a:gd name="connsiteY9" fmla="*/ 338038 h 582586"/>
              <a:gd name="connsiteX10" fmla="*/ 310129 w 623733"/>
              <a:gd name="connsiteY10" fmla="*/ 61591 h 582586"/>
              <a:gd name="connsiteX11" fmla="*/ 214436 w 623733"/>
              <a:gd name="connsiteY11" fmla="*/ 19061 h 582586"/>
              <a:gd name="connsiteX0" fmla="*/ 215398 w 624695"/>
              <a:gd name="connsiteY0" fmla="*/ 19061 h 582586"/>
              <a:gd name="connsiteX1" fmla="*/ 215398 w 624695"/>
              <a:gd name="connsiteY1" fmla="*/ 327405 h 582586"/>
              <a:gd name="connsiteX2" fmla="*/ 109239 w 624695"/>
              <a:gd name="connsiteY2" fmla="*/ 437219 h 582586"/>
              <a:gd name="connsiteX3" fmla="*/ 24012 w 624695"/>
              <a:gd name="connsiteY3" fmla="*/ 465628 h 582586"/>
              <a:gd name="connsiteX4" fmla="*/ 24012 w 624695"/>
              <a:gd name="connsiteY4" fmla="*/ 561321 h 582586"/>
              <a:gd name="connsiteX5" fmla="*/ 300458 w 624695"/>
              <a:gd name="connsiteY5" fmla="*/ 582586 h 582586"/>
              <a:gd name="connsiteX6" fmla="*/ 587537 w 624695"/>
              <a:gd name="connsiteY6" fmla="*/ 561321 h 582586"/>
              <a:gd name="connsiteX7" fmla="*/ 617053 w 624695"/>
              <a:gd name="connsiteY7" fmla="*/ 509100 h 582586"/>
              <a:gd name="connsiteX8" fmla="*/ 549936 w 624695"/>
              <a:gd name="connsiteY8" fmla="*/ 433565 h 582586"/>
              <a:gd name="connsiteX9" fmla="*/ 353621 w 624695"/>
              <a:gd name="connsiteY9" fmla="*/ 338038 h 582586"/>
              <a:gd name="connsiteX10" fmla="*/ 311091 w 624695"/>
              <a:gd name="connsiteY10" fmla="*/ 61591 h 582586"/>
              <a:gd name="connsiteX11" fmla="*/ 215398 w 624695"/>
              <a:gd name="connsiteY11" fmla="*/ 19061 h 582586"/>
              <a:gd name="connsiteX0" fmla="*/ 213545 w 622842"/>
              <a:gd name="connsiteY0" fmla="*/ 19061 h 582586"/>
              <a:gd name="connsiteX1" fmla="*/ 213545 w 622842"/>
              <a:gd name="connsiteY1" fmla="*/ 327405 h 582586"/>
              <a:gd name="connsiteX2" fmla="*/ 107386 w 622842"/>
              <a:gd name="connsiteY2" fmla="*/ 437219 h 582586"/>
              <a:gd name="connsiteX3" fmla="*/ 26921 w 622842"/>
              <a:gd name="connsiteY3" fmla="*/ 479916 h 582586"/>
              <a:gd name="connsiteX4" fmla="*/ 22159 w 622842"/>
              <a:gd name="connsiteY4" fmla="*/ 561321 h 582586"/>
              <a:gd name="connsiteX5" fmla="*/ 298605 w 622842"/>
              <a:gd name="connsiteY5" fmla="*/ 582586 h 582586"/>
              <a:gd name="connsiteX6" fmla="*/ 585684 w 622842"/>
              <a:gd name="connsiteY6" fmla="*/ 561321 h 582586"/>
              <a:gd name="connsiteX7" fmla="*/ 615200 w 622842"/>
              <a:gd name="connsiteY7" fmla="*/ 509100 h 582586"/>
              <a:gd name="connsiteX8" fmla="*/ 548083 w 622842"/>
              <a:gd name="connsiteY8" fmla="*/ 433565 h 582586"/>
              <a:gd name="connsiteX9" fmla="*/ 351768 w 622842"/>
              <a:gd name="connsiteY9" fmla="*/ 338038 h 582586"/>
              <a:gd name="connsiteX10" fmla="*/ 309238 w 622842"/>
              <a:gd name="connsiteY10" fmla="*/ 61591 h 582586"/>
              <a:gd name="connsiteX11" fmla="*/ 213545 w 622842"/>
              <a:gd name="connsiteY11" fmla="*/ 19061 h 582586"/>
              <a:gd name="connsiteX0" fmla="*/ 213545 w 622842"/>
              <a:gd name="connsiteY0" fmla="*/ 27533 h 591058"/>
              <a:gd name="connsiteX1" fmla="*/ 213545 w 622842"/>
              <a:gd name="connsiteY1" fmla="*/ 335877 h 591058"/>
              <a:gd name="connsiteX2" fmla="*/ 107386 w 622842"/>
              <a:gd name="connsiteY2" fmla="*/ 445691 h 591058"/>
              <a:gd name="connsiteX3" fmla="*/ 26921 w 622842"/>
              <a:gd name="connsiteY3" fmla="*/ 488388 h 591058"/>
              <a:gd name="connsiteX4" fmla="*/ 22159 w 622842"/>
              <a:gd name="connsiteY4" fmla="*/ 569793 h 591058"/>
              <a:gd name="connsiteX5" fmla="*/ 298605 w 622842"/>
              <a:gd name="connsiteY5" fmla="*/ 591058 h 591058"/>
              <a:gd name="connsiteX6" fmla="*/ 585684 w 622842"/>
              <a:gd name="connsiteY6" fmla="*/ 569793 h 591058"/>
              <a:gd name="connsiteX7" fmla="*/ 615200 w 622842"/>
              <a:gd name="connsiteY7" fmla="*/ 517572 h 591058"/>
              <a:gd name="connsiteX8" fmla="*/ 548083 w 622842"/>
              <a:gd name="connsiteY8" fmla="*/ 442037 h 591058"/>
              <a:gd name="connsiteX9" fmla="*/ 351768 w 622842"/>
              <a:gd name="connsiteY9" fmla="*/ 346510 h 591058"/>
              <a:gd name="connsiteX10" fmla="*/ 311619 w 622842"/>
              <a:gd name="connsiteY10" fmla="*/ 46251 h 591058"/>
              <a:gd name="connsiteX11" fmla="*/ 213545 w 622842"/>
              <a:gd name="connsiteY11" fmla="*/ 27533 h 591058"/>
              <a:gd name="connsiteX0" fmla="*/ 213545 w 622842"/>
              <a:gd name="connsiteY0" fmla="*/ 16552 h 580077"/>
              <a:gd name="connsiteX1" fmla="*/ 213545 w 622842"/>
              <a:gd name="connsiteY1" fmla="*/ 324896 h 580077"/>
              <a:gd name="connsiteX2" fmla="*/ 107386 w 622842"/>
              <a:gd name="connsiteY2" fmla="*/ 434710 h 580077"/>
              <a:gd name="connsiteX3" fmla="*/ 26921 w 622842"/>
              <a:gd name="connsiteY3" fmla="*/ 477407 h 580077"/>
              <a:gd name="connsiteX4" fmla="*/ 22159 w 622842"/>
              <a:gd name="connsiteY4" fmla="*/ 558812 h 580077"/>
              <a:gd name="connsiteX5" fmla="*/ 298605 w 622842"/>
              <a:gd name="connsiteY5" fmla="*/ 580077 h 580077"/>
              <a:gd name="connsiteX6" fmla="*/ 585684 w 622842"/>
              <a:gd name="connsiteY6" fmla="*/ 558812 h 580077"/>
              <a:gd name="connsiteX7" fmla="*/ 615200 w 622842"/>
              <a:gd name="connsiteY7" fmla="*/ 506591 h 580077"/>
              <a:gd name="connsiteX8" fmla="*/ 548083 w 622842"/>
              <a:gd name="connsiteY8" fmla="*/ 431056 h 580077"/>
              <a:gd name="connsiteX9" fmla="*/ 351768 w 622842"/>
              <a:gd name="connsiteY9" fmla="*/ 335529 h 580077"/>
              <a:gd name="connsiteX10" fmla="*/ 311619 w 622842"/>
              <a:gd name="connsiteY10" fmla="*/ 35270 h 580077"/>
              <a:gd name="connsiteX11" fmla="*/ 213545 w 622842"/>
              <a:gd name="connsiteY11" fmla="*/ 16552 h 580077"/>
              <a:gd name="connsiteX0" fmla="*/ 213545 w 622842"/>
              <a:gd name="connsiteY0" fmla="*/ 18793 h 582318"/>
              <a:gd name="connsiteX1" fmla="*/ 213545 w 622842"/>
              <a:gd name="connsiteY1" fmla="*/ 327137 h 582318"/>
              <a:gd name="connsiteX2" fmla="*/ 107386 w 622842"/>
              <a:gd name="connsiteY2" fmla="*/ 436951 h 582318"/>
              <a:gd name="connsiteX3" fmla="*/ 26921 w 622842"/>
              <a:gd name="connsiteY3" fmla="*/ 479648 h 582318"/>
              <a:gd name="connsiteX4" fmla="*/ 22159 w 622842"/>
              <a:gd name="connsiteY4" fmla="*/ 561053 h 582318"/>
              <a:gd name="connsiteX5" fmla="*/ 298605 w 622842"/>
              <a:gd name="connsiteY5" fmla="*/ 582318 h 582318"/>
              <a:gd name="connsiteX6" fmla="*/ 585684 w 622842"/>
              <a:gd name="connsiteY6" fmla="*/ 561053 h 582318"/>
              <a:gd name="connsiteX7" fmla="*/ 615200 w 622842"/>
              <a:gd name="connsiteY7" fmla="*/ 508832 h 582318"/>
              <a:gd name="connsiteX8" fmla="*/ 548083 w 622842"/>
              <a:gd name="connsiteY8" fmla="*/ 433297 h 582318"/>
              <a:gd name="connsiteX9" fmla="*/ 351768 w 622842"/>
              <a:gd name="connsiteY9" fmla="*/ 337770 h 582318"/>
              <a:gd name="connsiteX10" fmla="*/ 311619 w 622842"/>
              <a:gd name="connsiteY10" fmla="*/ 37511 h 582318"/>
              <a:gd name="connsiteX11" fmla="*/ 213545 w 622842"/>
              <a:gd name="connsiteY11" fmla="*/ 18793 h 582318"/>
              <a:gd name="connsiteX0" fmla="*/ 206401 w 622842"/>
              <a:gd name="connsiteY0" fmla="*/ 35975 h 582831"/>
              <a:gd name="connsiteX1" fmla="*/ 213545 w 622842"/>
              <a:gd name="connsiteY1" fmla="*/ 327650 h 582831"/>
              <a:gd name="connsiteX2" fmla="*/ 107386 w 622842"/>
              <a:gd name="connsiteY2" fmla="*/ 437464 h 582831"/>
              <a:gd name="connsiteX3" fmla="*/ 26921 w 622842"/>
              <a:gd name="connsiteY3" fmla="*/ 480161 h 582831"/>
              <a:gd name="connsiteX4" fmla="*/ 22159 w 622842"/>
              <a:gd name="connsiteY4" fmla="*/ 561566 h 582831"/>
              <a:gd name="connsiteX5" fmla="*/ 298605 w 622842"/>
              <a:gd name="connsiteY5" fmla="*/ 582831 h 582831"/>
              <a:gd name="connsiteX6" fmla="*/ 585684 w 622842"/>
              <a:gd name="connsiteY6" fmla="*/ 561566 h 582831"/>
              <a:gd name="connsiteX7" fmla="*/ 615200 w 622842"/>
              <a:gd name="connsiteY7" fmla="*/ 509345 h 582831"/>
              <a:gd name="connsiteX8" fmla="*/ 548083 w 622842"/>
              <a:gd name="connsiteY8" fmla="*/ 433810 h 582831"/>
              <a:gd name="connsiteX9" fmla="*/ 351768 w 622842"/>
              <a:gd name="connsiteY9" fmla="*/ 338283 h 582831"/>
              <a:gd name="connsiteX10" fmla="*/ 311619 w 622842"/>
              <a:gd name="connsiteY10" fmla="*/ 38024 h 582831"/>
              <a:gd name="connsiteX11" fmla="*/ 206401 w 622842"/>
              <a:gd name="connsiteY11" fmla="*/ 35975 h 582831"/>
              <a:gd name="connsiteX0" fmla="*/ 206401 w 622842"/>
              <a:gd name="connsiteY0" fmla="*/ 21605 h 568461"/>
              <a:gd name="connsiteX1" fmla="*/ 213545 w 622842"/>
              <a:gd name="connsiteY1" fmla="*/ 313280 h 568461"/>
              <a:gd name="connsiteX2" fmla="*/ 107386 w 622842"/>
              <a:gd name="connsiteY2" fmla="*/ 423094 h 568461"/>
              <a:gd name="connsiteX3" fmla="*/ 26921 w 622842"/>
              <a:gd name="connsiteY3" fmla="*/ 465791 h 568461"/>
              <a:gd name="connsiteX4" fmla="*/ 22159 w 622842"/>
              <a:gd name="connsiteY4" fmla="*/ 547196 h 568461"/>
              <a:gd name="connsiteX5" fmla="*/ 298605 w 622842"/>
              <a:gd name="connsiteY5" fmla="*/ 568461 h 568461"/>
              <a:gd name="connsiteX6" fmla="*/ 585684 w 622842"/>
              <a:gd name="connsiteY6" fmla="*/ 547196 h 568461"/>
              <a:gd name="connsiteX7" fmla="*/ 615200 w 622842"/>
              <a:gd name="connsiteY7" fmla="*/ 494975 h 568461"/>
              <a:gd name="connsiteX8" fmla="*/ 548083 w 622842"/>
              <a:gd name="connsiteY8" fmla="*/ 419440 h 568461"/>
              <a:gd name="connsiteX9" fmla="*/ 351768 w 622842"/>
              <a:gd name="connsiteY9" fmla="*/ 323913 h 568461"/>
              <a:gd name="connsiteX10" fmla="*/ 311619 w 622842"/>
              <a:gd name="connsiteY10" fmla="*/ 23654 h 568461"/>
              <a:gd name="connsiteX11" fmla="*/ 206401 w 622842"/>
              <a:gd name="connsiteY11" fmla="*/ 21605 h 568461"/>
              <a:gd name="connsiteX0" fmla="*/ 206401 w 622842"/>
              <a:gd name="connsiteY0" fmla="*/ 7945 h 554801"/>
              <a:gd name="connsiteX1" fmla="*/ 213545 w 622842"/>
              <a:gd name="connsiteY1" fmla="*/ 299620 h 554801"/>
              <a:gd name="connsiteX2" fmla="*/ 107386 w 622842"/>
              <a:gd name="connsiteY2" fmla="*/ 409434 h 554801"/>
              <a:gd name="connsiteX3" fmla="*/ 26921 w 622842"/>
              <a:gd name="connsiteY3" fmla="*/ 452131 h 554801"/>
              <a:gd name="connsiteX4" fmla="*/ 22159 w 622842"/>
              <a:gd name="connsiteY4" fmla="*/ 533536 h 554801"/>
              <a:gd name="connsiteX5" fmla="*/ 298605 w 622842"/>
              <a:gd name="connsiteY5" fmla="*/ 554801 h 554801"/>
              <a:gd name="connsiteX6" fmla="*/ 585684 w 622842"/>
              <a:gd name="connsiteY6" fmla="*/ 533536 h 554801"/>
              <a:gd name="connsiteX7" fmla="*/ 615200 w 622842"/>
              <a:gd name="connsiteY7" fmla="*/ 481315 h 554801"/>
              <a:gd name="connsiteX8" fmla="*/ 548083 w 622842"/>
              <a:gd name="connsiteY8" fmla="*/ 405780 h 554801"/>
              <a:gd name="connsiteX9" fmla="*/ 351768 w 622842"/>
              <a:gd name="connsiteY9" fmla="*/ 310253 h 554801"/>
              <a:gd name="connsiteX10" fmla="*/ 311619 w 622842"/>
              <a:gd name="connsiteY10" fmla="*/ 9994 h 554801"/>
              <a:gd name="connsiteX11" fmla="*/ 206401 w 622842"/>
              <a:gd name="connsiteY11" fmla="*/ 7945 h 554801"/>
              <a:gd name="connsiteX0" fmla="*/ 206401 w 622842"/>
              <a:gd name="connsiteY0" fmla="*/ 1197321 h 1744177"/>
              <a:gd name="connsiteX1" fmla="*/ 213545 w 622842"/>
              <a:gd name="connsiteY1" fmla="*/ 1488996 h 1744177"/>
              <a:gd name="connsiteX2" fmla="*/ 107386 w 622842"/>
              <a:gd name="connsiteY2" fmla="*/ 1598810 h 1744177"/>
              <a:gd name="connsiteX3" fmla="*/ 26921 w 622842"/>
              <a:gd name="connsiteY3" fmla="*/ 1641507 h 1744177"/>
              <a:gd name="connsiteX4" fmla="*/ 22159 w 622842"/>
              <a:gd name="connsiteY4" fmla="*/ 1722912 h 1744177"/>
              <a:gd name="connsiteX5" fmla="*/ 298605 w 622842"/>
              <a:gd name="connsiteY5" fmla="*/ 1744177 h 1744177"/>
              <a:gd name="connsiteX6" fmla="*/ 585684 w 622842"/>
              <a:gd name="connsiteY6" fmla="*/ 1722912 h 1744177"/>
              <a:gd name="connsiteX7" fmla="*/ 615200 w 622842"/>
              <a:gd name="connsiteY7" fmla="*/ 1670691 h 1744177"/>
              <a:gd name="connsiteX8" fmla="*/ 548083 w 622842"/>
              <a:gd name="connsiteY8" fmla="*/ 1595156 h 1744177"/>
              <a:gd name="connsiteX9" fmla="*/ 351768 w 622842"/>
              <a:gd name="connsiteY9" fmla="*/ 1499629 h 1744177"/>
              <a:gd name="connsiteX10" fmla="*/ 273243 w 622842"/>
              <a:gd name="connsiteY10" fmla="*/ 288 h 1744177"/>
              <a:gd name="connsiteX11" fmla="*/ 206401 w 622842"/>
              <a:gd name="connsiteY11" fmla="*/ 1197321 h 1744177"/>
              <a:gd name="connsiteX0" fmla="*/ 234310 w 622842"/>
              <a:gd name="connsiteY0" fmla="*/ 1160447 h 1746298"/>
              <a:gd name="connsiteX1" fmla="*/ 213545 w 622842"/>
              <a:gd name="connsiteY1" fmla="*/ 1491117 h 1746298"/>
              <a:gd name="connsiteX2" fmla="*/ 107386 w 622842"/>
              <a:gd name="connsiteY2" fmla="*/ 1600931 h 1746298"/>
              <a:gd name="connsiteX3" fmla="*/ 26921 w 622842"/>
              <a:gd name="connsiteY3" fmla="*/ 1643628 h 1746298"/>
              <a:gd name="connsiteX4" fmla="*/ 22159 w 622842"/>
              <a:gd name="connsiteY4" fmla="*/ 1725033 h 1746298"/>
              <a:gd name="connsiteX5" fmla="*/ 298605 w 622842"/>
              <a:gd name="connsiteY5" fmla="*/ 1746298 h 1746298"/>
              <a:gd name="connsiteX6" fmla="*/ 585684 w 622842"/>
              <a:gd name="connsiteY6" fmla="*/ 1725033 h 1746298"/>
              <a:gd name="connsiteX7" fmla="*/ 615200 w 622842"/>
              <a:gd name="connsiteY7" fmla="*/ 1672812 h 1746298"/>
              <a:gd name="connsiteX8" fmla="*/ 548083 w 622842"/>
              <a:gd name="connsiteY8" fmla="*/ 1597277 h 1746298"/>
              <a:gd name="connsiteX9" fmla="*/ 351768 w 622842"/>
              <a:gd name="connsiteY9" fmla="*/ 1501750 h 1746298"/>
              <a:gd name="connsiteX10" fmla="*/ 273243 w 622842"/>
              <a:gd name="connsiteY10" fmla="*/ 2409 h 1746298"/>
              <a:gd name="connsiteX11" fmla="*/ 234310 w 622842"/>
              <a:gd name="connsiteY11" fmla="*/ 1160447 h 1746298"/>
              <a:gd name="connsiteX0" fmla="*/ 234310 w 622842"/>
              <a:gd name="connsiteY0" fmla="*/ 1315626 h 1901477"/>
              <a:gd name="connsiteX1" fmla="*/ 213545 w 622842"/>
              <a:gd name="connsiteY1" fmla="*/ 1646296 h 1901477"/>
              <a:gd name="connsiteX2" fmla="*/ 107386 w 622842"/>
              <a:gd name="connsiteY2" fmla="*/ 1756110 h 1901477"/>
              <a:gd name="connsiteX3" fmla="*/ 26921 w 622842"/>
              <a:gd name="connsiteY3" fmla="*/ 1798807 h 1901477"/>
              <a:gd name="connsiteX4" fmla="*/ 22159 w 622842"/>
              <a:gd name="connsiteY4" fmla="*/ 1880212 h 1901477"/>
              <a:gd name="connsiteX5" fmla="*/ 298605 w 622842"/>
              <a:gd name="connsiteY5" fmla="*/ 1901477 h 1901477"/>
              <a:gd name="connsiteX6" fmla="*/ 585684 w 622842"/>
              <a:gd name="connsiteY6" fmla="*/ 1880212 h 1901477"/>
              <a:gd name="connsiteX7" fmla="*/ 615200 w 622842"/>
              <a:gd name="connsiteY7" fmla="*/ 1827991 h 1901477"/>
              <a:gd name="connsiteX8" fmla="*/ 548083 w 622842"/>
              <a:gd name="connsiteY8" fmla="*/ 1752456 h 1901477"/>
              <a:gd name="connsiteX9" fmla="*/ 351768 w 622842"/>
              <a:gd name="connsiteY9" fmla="*/ 1656929 h 1901477"/>
              <a:gd name="connsiteX10" fmla="*/ 273243 w 622842"/>
              <a:gd name="connsiteY10" fmla="*/ 157588 h 1901477"/>
              <a:gd name="connsiteX11" fmla="*/ 147355 w 622842"/>
              <a:gd name="connsiteY11" fmla="*/ 175730 h 1901477"/>
              <a:gd name="connsiteX12" fmla="*/ 234310 w 622842"/>
              <a:gd name="connsiteY12" fmla="*/ 1315626 h 1901477"/>
              <a:gd name="connsiteX0" fmla="*/ 234310 w 622842"/>
              <a:gd name="connsiteY0" fmla="*/ 1270233 h 1856084"/>
              <a:gd name="connsiteX1" fmla="*/ 213545 w 622842"/>
              <a:gd name="connsiteY1" fmla="*/ 1600903 h 1856084"/>
              <a:gd name="connsiteX2" fmla="*/ 107386 w 622842"/>
              <a:gd name="connsiteY2" fmla="*/ 1710717 h 1856084"/>
              <a:gd name="connsiteX3" fmla="*/ 26921 w 622842"/>
              <a:gd name="connsiteY3" fmla="*/ 1753414 h 1856084"/>
              <a:gd name="connsiteX4" fmla="*/ 22159 w 622842"/>
              <a:gd name="connsiteY4" fmla="*/ 1834819 h 1856084"/>
              <a:gd name="connsiteX5" fmla="*/ 298605 w 622842"/>
              <a:gd name="connsiteY5" fmla="*/ 1856084 h 1856084"/>
              <a:gd name="connsiteX6" fmla="*/ 585684 w 622842"/>
              <a:gd name="connsiteY6" fmla="*/ 1834819 h 1856084"/>
              <a:gd name="connsiteX7" fmla="*/ 615200 w 622842"/>
              <a:gd name="connsiteY7" fmla="*/ 1782598 h 1856084"/>
              <a:gd name="connsiteX8" fmla="*/ 548083 w 622842"/>
              <a:gd name="connsiteY8" fmla="*/ 1707063 h 1856084"/>
              <a:gd name="connsiteX9" fmla="*/ 351768 w 622842"/>
              <a:gd name="connsiteY9" fmla="*/ 1611536 h 1856084"/>
              <a:gd name="connsiteX10" fmla="*/ 273243 w 622842"/>
              <a:gd name="connsiteY10" fmla="*/ 112195 h 1856084"/>
              <a:gd name="connsiteX11" fmla="*/ 224107 w 622842"/>
              <a:gd name="connsiteY11" fmla="*/ 110841 h 1856084"/>
              <a:gd name="connsiteX12" fmla="*/ 147355 w 622842"/>
              <a:gd name="connsiteY12" fmla="*/ 130337 h 1856084"/>
              <a:gd name="connsiteX13" fmla="*/ 234310 w 622842"/>
              <a:gd name="connsiteY13" fmla="*/ 1270233 h 1856084"/>
              <a:gd name="connsiteX0" fmla="*/ 234310 w 622842"/>
              <a:gd name="connsiteY0" fmla="*/ 1270232 h 1856083"/>
              <a:gd name="connsiteX1" fmla="*/ 213545 w 622842"/>
              <a:gd name="connsiteY1" fmla="*/ 1600902 h 1856083"/>
              <a:gd name="connsiteX2" fmla="*/ 107386 w 622842"/>
              <a:gd name="connsiteY2" fmla="*/ 1710716 h 1856083"/>
              <a:gd name="connsiteX3" fmla="*/ 26921 w 622842"/>
              <a:gd name="connsiteY3" fmla="*/ 1753413 h 1856083"/>
              <a:gd name="connsiteX4" fmla="*/ 22159 w 622842"/>
              <a:gd name="connsiteY4" fmla="*/ 1834818 h 1856083"/>
              <a:gd name="connsiteX5" fmla="*/ 298605 w 622842"/>
              <a:gd name="connsiteY5" fmla="*/ 1856083 h 1856083"/>
              <a:gd name="connsiteX6" fmla="*/ 585684 w 622842"/>
              <a:gd name="connsiteY6" fmla="*/ 1834818 h 1856083"/>
              <a:gd name="connsiteX7" fmla="*/ 615200 w 622842"/>
              <a:gd name="connsiteY7" fmla="*/ 1782597 h 1856083"/>
              <a:gd name="connsiteX8" fmla="*/ 548083 w 622842"/>
              <a:gd name="connsiteY8" fmla="*/ 1707062 h 1856083"/>
              <a:gd name="connsiteX9" fmla="*/ 351768 w 622842"/>
              <a:gd name="connsiteY9" fmla="*/ 1611535 h 1856083"/>
              <a:gd name="connsiteX10" fmla="*/ 273243 w 622842"/>
              <a:gd name="connsiteY10" fmla="*/ 112194 h 1856083"/>
              <a:gd name="connsiteX11" fmla="*/ 224107 w 622842"/>
              <a:gd name="connsiteY11" fmla="*/ 110840 h 1856083"/>
              <a:gd name="connsiteX12" fmla="*/ 147355 w 622842"/>
              <a:gd name="connsiteY12" fmla="*/ 130336 h 1856083"/>
              <a:gd name="connsiteX13" fmla="*/ 234310 w 622842"/>
              <a:gd name="connsiteY13" fmla="*/ 1270232 h 1856083"/>
              <a:gd name="connsiteX0" fmla="*/ 234310 w 622842"/>
              <a:gd name="connsiteY0" fmla="*/ 1270232 h 1856083"/>
              <a:gd name="connsiteX1" fmla="*/ 213545 w 622842"/>
              <a:gd name="connsiteY1" fmla="*/ 1600902 h 1856083"/>
              <a:gd name="connsiteX2" fmla="*/ 107386 w 622842"/>
              <a:gd name="connsiteY2" fmla="*/ 1710716 h 1856083"/>
              <a:gd name="connsiteX3" fmla="*/ 26921 w 622842"/>
              <a:gd name="connsiteY3" fmla="*/ 1753413 h 1856083"/>
              <a:gd name="connsiteX4" fmla="*/ 22159 w 622842"/>
              <a:gd name="connsiteY4" fmla="*/ 1834818 h 1856083"/>
              <a:gd name="connsiteX5" fmla="*/ 298605 w 622842"/>
              <a:gd name="connsiteY5" fmla="*/ 1856083 h 1856083"/>
              <a:gd name="connsiteX6" fmla="*/ 585684 w 622842"/>
              <a:gd name="connsiteY6" fmla="*/ 1834818 h 1856083"/>
              <a:gd name="connsiteX7" fmla="*/ 615200 w 622842"/>
              <a:gd name="connsiteY7" fmla="*/ 1782597 h 1856083"/>
              <a:gd name="connsiteX8" fmla="*/ 548083 w 622842"/>
              <a:gd name="connsiteY8" fmla="*/ 1707062 h 1856083"/>
              <a:gd name="connsiteX9" fmla="*/ 351768 w 622842"/>
              <a:gd name="connsiteY9" fmla="*/ 1611535 h 1856083"/>
              <a:gd name="connsiteX10" fmla="*/ 273243 w 622842"/>
              <a:gd name="connsiteY10" fmla="*/ 112194 h 1856083"/>
              <a:gd name="connsiteX11" fmla="*/ 224107 w 622842"/>
              <a:gd name="connsiteY11" fmla="*/ 110840 h 1856083"/>
              <a:gd name="connsiteX12" fmla="*/ 147355 w 622842"/>
              <a:gd name="connsiteY12" fmla="*/ 130336 h 1856083"/>
              <a:gd name="connsiteX13" fmla="*/ 234310 w 622842"/>
              <a:gd name="connsiteY13" fmla="*/ 1270232 h 1856083"/>
              <a:gd name="connsiteX0" fmla="*/ 234310 w 622842"/>
              <a:gd name="connsiteY0" fmla="*/ 1179280 h 1765131"/>
              <a:gd name="connsiteX1" fmla="*/ 213545 w 622842"/>
              <a:gd name="connsiteY1" fmla="*/ 1509950 h 1765131"/>
              <a:gd name="connsiteX2" fmla="*/ 107386 w 622842"/>
              <a:gd name="connsiteY2" fmla="*/ 1619764 h 1765131"/>
              <a:gd name="connsiteX3" fmla="*/ 26921 w 622842"/>
              <a:gd name="connsiteY3" fmla="*/ 1662461 h 1765131"/>
              <a:gd name="connsiteX4" fmla="*/ 22159 w 622842"/>
              <a:gd name="connsiteY4" fmla="*/ 1743866 h 1765131"/>
              <a:gd name="connsiteX5" fmla="*/ 298605 w 622842"/>
              <a:gd name="connsiteY5" fmla="*/ 1765131 h 1765131"/>
              <a:gd name="connsiteX6" fmla="*/ 585684 w 622842"/>
              <a:gd name="connsiteY6" fmla="*/ 1743866 h 1765131"/>
              <a:gd name="connsiteX7" fmla="*/ 615200 w 622842"/>
              <a:gd name="connsiteY7" fmla="*/ 1691645 h 1765131"/>
              <a:gd name="connsiteX8" fmla="*/ 548083 w 622842"/>
              <a:gd name="connsiteY8" fmla="*/ 1616110 h 1765131"/>
              <a:gd name="connsiteX9" fmla="*/ 351768 w 622842"/>
              <a:gd name="connsiteY9" fmla="*/ 1520583 h 1765131"/>
              <a:gd name="connsiteX10" fmla="*/ 273243 w 622842"/>
              <a:gd name="connsiteY10" fmla="*/ 21242 h 1765131"/>
              <a:gd name="connsiteX11" fmla="*/ 224107 w 622842"/>
              <a:gd name="connsiteY11" fmla="*/ 19888 h 1765131"/>
              <a:gd name="connsiteX12" fmla="*/ 147355 w 622842"/>
              <a:gd name="connsiteY12" fmla="*/ 39384 h 1765131"/>
              <a:gd name="connsiteX13" fmla="*/ 234310 w 622842"/>
              <a:gd name="connsiteY13" fmla="*/ 1179280 h 1765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22842" h="1765131">
                <a:moveTo>
                  <a:pt x="234310" y="1179280"/>
                </a:moveTo>
                <a:cubicBezTo>
                  <a:pt x="245342" y="1424374"/>
                  <a:pt x="234699" y="1436536"/>
                  <a:pt x="213545" y="1509950"/>
                </a:cubicBezTo>
                <a:cubicBezTo>
                  <a:pt x="192391" y="1583364"/>
                  <a:pt x="138490" y="1594346"/>
                  <a:pt x="107386" y="1619764"/>
                </a:cubicBezTo>
                <a:cubicBezTo>
                  <a:pt x="76282" y="1645182"/>
                  <a:pt x="41125" y="1641777"/>
                  <a:pt x="26921" y="1662461"/>
                </a:cubicBezTo>
                <a:cubicBezTo>
                  <a:pt x="12717" y="1683145"/>
                  <a:pt x="-23122" y="1726754"/>
                  <a:pt x="22159" y="1743866"/>
                </a:cubicBezTo>
                <a:cubicBezTo>
                  <a:pt x="67440" y="1760978"/>
                  <a:pt x="204684" y="1765131"/>
                  <a:pt x="298605" y="1765131"/>
                </a:cubicBezTo>
                <a:cubicBezTo>
                  <a:pt x="392526" y="1765131"/>
                  <a:pt x="532918" y="1756114"/>
                  <a:pt x="585684" y="1743866"/>
                </a:cubicBezTo>
                <a:cubicBezTo>
                  <a:pt x="638450" y="1731618"/>
                  <a:pt x="621467" y="1712938"/>
                  <a:pt x="615200" y="1691645"/>
                </a:cubicBezTo>
                <a:cubicBezTo>
                  <a:pt x="608933" y="1670352"/>
                  <a:pt x="591988" y="1644620"/>
                  <a:pt x="548083" y="1616110"/>
                </a:cubicBezTo>
                <a:cubicBezTo>
                  <a:pt x="504178" y="1587600"/>
                  <a:pt x="387210" y="1586150"/>
                  <a:pt x="351768" y="1520583"/>
                </a:cubicBezTo>
                <a:cubicBezTo>
                  <a:pt x="316326" y="1455016"/>
                  <a:pt x="284054" y="66635"/>
                  <a:pt x="273243" y="21242"/>
                </a:cubicBezTo>
                <a:cubicBezTo>
                  <a:pt x="262432" y="-24151"/>
                  <a:pt x="245088" y="16864"/>
                  <a:pt x="224107" y="19888"/>
                </a:cubicBezTo>
                <a:cubicBezTo>
                  <a:pt x="203126" y="22912"/>
                  <a:pt x="119489" y="-4368"/>
                  <a:pt x="147355" y="39384"/>
                </a:cubicBezTo>
                <a:cubicBezTo>
                  <a:pt x="161799" y="235640"/>
                  <a:pt x="223278" y="934186"/>
                  <a:pt x="234310" y="117928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schemeClr val="accent1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14" name="Volný tvar 13"/>
          <p:cNvSpPr/>
          <p:nvPr/>
        </p:nvSpPr>
        <p:spPr>
          <a:xfrm rot="15836352">
            <a:off x="1521591" y="1519159"/>
            <a:ext cx="432713" cy="1227112"/>
          </a:xfrm>
          <a:custGeom>
            <a:avLst/>
            <a:gdLst>
              <a:gd name="connsiteX0" fmla="*/ 203604 w 633009"/>
              <a:gd name="connsiteY0" fmla="*/ 0 h 536487"/>
              <a:gd name="connsiteX1" fmla="*/ 222654 w 633009"/>
              <a:gd name="connsiteY1" fmla="*/ 230981 h 536487"/>
              <a:gd name="connsiteX2" fmla="*/ 182173 w 633009"/>
              <a:gd name="connsiteY2" fmla="*/ 342900 h 536487"/>
              <a:gd name="connsiteX3" fmla="*/ 65492 w 633009"/>
              <a:gd name="connsiteY3" fmla="*/ 402431 h 536487"/>
              <a:gd name="connsiteX4" fmla="*/ 39298 w 633009"/>
              <a:gd name="connsiteY4" fmla="*/ 431006 h 536487"/>
              <a:gd name="connsiteX5" fmla="*/ 5961 w 633009"/>
              <a:gd name="connsiteY5" fmla="*/ 476250 h 536487"/>
              <a:gd name="connsiteX6" fmla="*/ 15486 w 633009"/>
              <a:gd name="connsiteY6" fmla="*/ 519112 h 536487"/>
              <a:gd name="connsiteX7" fmla="*/ 153598 w 633009"/>
              <a:gd name="connsiteY7" fmla="*/ 533400 h 536487"/>
              <a:gd name="connsiteX8" fmla="*/ 444111 w 633009"/>
              <a:gd name="connsiteY8" fmla="*/ 533400 h 536487"/>
              <a:gd name="connsiteX9" fmla="*/ 615561 w 633009"/>
              <a:gd name="connsiteY9" fmla="*/ 500062 h 536487"/>
              <a:gd name="connsiteX10" fmla="*/ 622704 w 633009"/>
              <a:gd name="connsiteY10" fmla="*/ 471487 h 536487"/>
              <a:gd name="connsiteX11" fmla="*/ 575079 w 633009"/>
              <a:gd name="connsiteY11" fmla="*/ 409575 h 536487"/>
              <a:gd name="connsiteX12" fmla="*/ 470304 w 633009"/>
              <a:gd name="connsiteY12" fmla="*/ 354806 h 536487"/>
              <a:gd name="connsiteX13" fmla="*/ 353623 w 633009"/>
              <a:gd name="connsiteY13" fmla="*/ 304800 h 536487"/>
              <a:gd name="connsiteX14" fmla="*/ 339336 w 633009"/>
              <a:gd name="connsiteY14" fmla="*/ 204787 h 536487"/>
              <a:gd name="connsiteX15" fmla="*/ 339336 w 633009"/>
              <a:gd name="connsiteY15" fmla="*/ 47625 h 536487"/>
              <a:gd name="connsiteX16" fmla="*/ 332192 w 633009"/>
              <a:gd name="connsiteY16" fmla="*/ 0 h 536487"/>
              <a:gd name="connsiteX0" fmla="*/ 203604 w 633009"/>
              <a:gd name="connsiteY0" fmla="*/ 0 h 536487"/>
              <a:gd name="connsiteX1" fmla="*/ 222654 w 633009"/>
              <a:gd name="connsiteY1" fmla="*/ 230981 h 536487"/>
              <a:gd name="connsiteX2" fmla="*/ 182173 w 633009"/>
              <a:gd name="connsiteY2" fmla="*/ 342900 h 536487"/>
              <a:gd name="connsiteX3" fmla="*/ 105973 w 633009"/>
              <a:gd name="connsiteY3" fmla="*/ 388144 h 536487"/>
              <a:gd name="connsiteX4" fmla="*/ 39298 w 633009"/>
              <a:gd name="connsiteY4" fmla="*/ 431006 h 536487"/>
              <a:gd name="connsiteX5" fmla="*/ 5961 w 633009"/>
              <a:gd name="connsiteY5" fmla="*/ 476250 h 536487"/>
              <a:gd name="connsiteX6" fmla="*/ 15486 w 633009"/>
              <a:gd name="connsiteY6" fmla="*/ 519112 h 536487"/>
              <a:gd name="connsiteX7" fmla="*/ 153598 w 633009"/>
              <a:gd name="connsiteY7" fmla="*/ 533400 h 536487"/>
              <a:gd name="connsiteX8" fmla="*/ 444111 w 633009"/>
              <a:gd name="connsiteY8" fmla="*/ 533400 h 536487"/>
              <a:gd name="connsiteX9" fmla="*/ 615561 w 633009"/>
              <a:gd name="connsiteY9" fmla="*/ 500062 h 536487"/>
              <a:gd name="connsiteX10" fmla="*/ 622704 w 633009"/>
              <a:gd name="connsiteY10" fmla="*/ 471487 h 536487"/>
              <a:gd name="connsiteX11" fmla="*/ 575079 w 633009"/>
              <a:gd name="connsiteY11" fmla="*/ 409575 h 536487"/>
              <a:gd name="connsiteX12" fmla="*/ 470304 w 633009"/>
              <a:gd name="connsiteY12" fmla="*/ 354806 h 536487"/>
              <a:gd name="connsiteX13" fmla="*/ 353623 w 633009"/>
              <a:gd name="connsiteY13" fmla="*/ 304800 h 536487"/>
              <a:gd name="connsiteX14" fmla="*/ 339336 w 633009"/>
              <a:gd name="connsiteY14" fmla="*/ 204787 h 536487"/>
              <a:gd name="connsiteX15" fmla="*/ 339336 w 633009"/>
              <a:gd name="connsiteY15" fmla="*/ 47625 h 536487"/>
              <a:gd name="connsiteX16" fmla="*/ 332192 w 633009"/>
              <a:gd name="connsiteY16" fmla="*/ 0 h 536487"/>
              <a:gd name="connsiteX0" fmla="*/ 203604 w 633009"/>
              <a:gd name="connsiteY0" fmla="*/ 0 h 536487"/>
              <a:gd name="connsiteX1" fmla="*/ 222654 w 633009"/>
              <a:gd name="connsiteY1" fmla="*/ 230981 h 536487"/>
              <a:gd name="connsiteX2" fmla="*/ 182173 w 633009"/>
              <a:gd name="connsiteY2" fmla="*/ 342900 h 536487"/>
              <a:gd name="connsiteX3" fmla="*/ 105973 w 633009"/>
              <a:gd name="connsiteY3" fmla="*/ 388144 h 536487"/>
              <a:gd name="connsiteX4" fmla="*/ 39298 w 633009"/>
              <a:gd name="connsiteY4" fmla="*/ 431006 h 536487"/>
              <a:gd name="connsiteX5" fmla="*/ 5961 w 633009"/>
              <a:gd name="connsiteY5" fmla="*/ 476250 h 536487"/>
              <a:gd name="connsiteX6" fmla="*/ 15486 w 633009"/>
              <a:gd name="connsiteY6" fmla="*/ 519112 h 536487"/>
              <a:gd name="connsiteX7" fmla="*/ 153598 w 633009"/>
              <a:gd name="connsiteY7" fmla="*/ 533400 h 536487"/>
              <a:gd name="connsiteX8" fmla="*/ 444111 w 633009"/>
              <a:gd name="connsiteY8" fmla="*/ 533400 h 536487"/>
              <a:gd name="connsiteX9" fmla="*/ 615561 w 633009"/>
              <a:gd name="connsiteY9" fmla="*/ 500062 h 536487"/>
              <a:gd name="connsiteX10" fmla="*/ 622704 w 633009"/>
              <a:gd name="connsiteY10" fmla="*/ 450056 h 536487"/>
              <a:gd name="connsiteX11" fmla="*/ 575079 w 633009"/>
              <a:gd name="connsiteY11" fmla="*/ 409575 h 536487"/>
              <a:gd name="connsiteX12" fmla="*/ 470304 w 633009"/>
              <a:gd name="connsiteY12" fmla="*/ 354806 h 536487"/>
              <a:gd name="connsiteX13" fmla="*/ 353623 w 633009"/>
              <a:gd name="connsiteY13" fmla="*/ 304800 h 536487"/>
              <a:gd name="connsiteX14" fmla="*/ 339336 w 633009"/>
              <a:gd name="connsiteY14" fmla="*/ 204787 h 536487"/>
              <a:gd name="connsiteX15" fmla="*/ 339336 w 633009"/>
              <a:gd name="connsiteY15" fmla="*/ 47625 h 536487"/>
              <a:gd name="connsiteX16" fmla="*/ 332192 w 633009"/>
              <a:gd name="connsiteY16" fmla="*/ 0 h 536487"/>
              <a:gd name="connsiteX0" fmla="*/ 140807 w 633009"/>
              <a:gd name="connsiteY0" fmla="*/ 0 h 1794064"/>
              <a:gd name="connsiteX1" fmla="*/ 222654 w 633009"/>
              <a:gd name="connsiteY1" fmla="*/ 1488558 h 1794064"/>
              <a:gd name="connsiteX2" fmla="*/ 182173 w 633009"/>
              <a:gd name="connsiteY2" fmla="*/ 160047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332192 w 633009"/>
              <a:gd name="connsiteY16" fmla="*/ 1257577 h 1794064"/>
              <a:gd name="connsiteX0" fmla="*/ 140807 w 633009"/>
              <a:gd name="connsiteY0" fmla="*/ 0 h 1794064"/>
              <a:gd name="connsiteX1" fmla="*/ 222654 w 633009"/>
              <a:gd name="connsiteY1" fmla="*/ 1488558 h 1794064"/>
              <a:gd name="connsiteX2" fmla="*/ 182173 w 633009"/>
              <a:gd name="connsiteY2" fmla="*/ 160047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182173 w 633009"/>
              <a:gd name="connsiteY2" fmla="*/ 160047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203349 w 633009"/>
              <a:gd name="connsiteY2" fmla="*/ 155574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203349 w 633009"/>
              <a:gd name="connsiteY2" fmla="*/ 1555747 h 1794064"/>
              <a:gd name="connsiteX3" fmla="*/ 161340 w 633009"/>
              <a:gd name="connsiteY3" fmla="*/ 1641593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203349 w 633009"/>
              <a:gd name="connsiteY2" fmla="*/ 1555747 h 1794064"/>
              <a:gd name="connsiteX3" fmla="*/ 161340 w 633009"/>
              <a:gd name="connsiteY3" fmla="*/ 1641593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31618 w 633009"/>
              <a:gd name="connsiteY12" fmla="*/ 1634088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958"/>
              <a:gd name="connsiteY0" fmla="*/ 0 h 1794064"/>
              <a:gd name="connsiteX1" fmla="*/ 229630 w 633958"/>
              <a:gd name="connsiteY1" fmla="*/ 1257839 h 1794064"/>
              <a:gd name="connsiteX2" fmla="*/ 203349 w 633958"/>
              <a:gd name="connsiteY2" fmla="*/ 1555747 h 1794064"/>
              <a:gd name="connsiteX3" fmla="*/ 161340 w 633958"/>
              <a:gd name="connsiteY3" fmla="*/ 1641593 h 1794064"/>
              <a:gd name="connsiteX4" fmla="*/ 39298 w 633958"/>
              <a:gd name="connsiteY4" fmla="*/ 1688583 h 1794064"/>
              <a:gd name="connsiteX5" fmla="*/ 5961 w 633958"/>
              <a:gd name="connsiteY5" fmla="*/ 1733827 h 1794064"/>
              <a:gd name="connsiteX6" fmla="*/ 15486 w 633958"/>
              <a:gd name="connsiteY6" fmla="*/ 1776689 h 1794064"/>
              <a:gd name="connsiteX7" fmla="*/ 153598 w 633958"/>
              <a:gd name="connsiteY7" fmla="*/ 1790977 h 1794064"/>
              <a:gd name="connsiteX8" fmla="*/ 444111 w 633958"/>
              <a:gd name="connsiteY8" fmla="*/ 1790977 h 1794064"/>
              <a:gd name="connsiteX9" fmla="*/ 615561 w 633958"/>
              <a:gd name="connsiteY9" fmla="*/ 1757639 h 1794064"/>
              <a:gd name="connsiteX10" fmla="*/ 622704 w 633958"/>
              <a:gd name="connsiteY10" fmla="*/ 1707633 h 1794064"/>
              <a:gd name="connsiteX11" fmla="*/ 558245 w 633958"/>
              <a:gd name="connsiteY11" fmla="*/ 1671507 h 1794064"/>
              <a:gd name="connsiteX12" fmla="*/ 431618 w 633958"/>
              <a:gd name="connsiteY12" fmla="*/ 1634088 h 1794064"/>
              <a:gd name="connsiteX13" fmla="*/ 353623 w 633958"/>
              <a:gd name="connsiteY13" fmla="*/ 1562377 h 1794064"/>
              <a:gd name="connsiteX14" fmla="*/ 339336 w 633958"/>
              <a:gd name="connsiteY14" fmla="*/ 1462364 h 1794064"/>
              <a:gd name="connsiteX15" fmla="*/ 339336 w 633958"/>
              <a:gd name="connsiteY15" fmla="*/ 1305202 h 1794064"/>
              <a:gd name="connsiteX16" fmla="*/ 283351 w 633958"/>
              <a:gd name="connsiteY16" fmla="*/ 6500 h 1794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33958" h="1794064">
                <a:moveTo>
                  <a:pt x="140807" y="0"/>
                </a:moveTo>
                <a:cubicBezTo>
                  <a:pt x="152118" y="86915"/>
                  <a:pt x="219206" y="998548"/>
                  <a:pt x="229630" y="1257839"/>
                </a:cubicBezTo>
                <a:cubicBezTo>
                  <a:pt x="240054" y="1517130"/>
                  <a:pt x="214731" y="1491788"/>
                  <a:pt x="203349" y="1555747"/>
                </a:cubicBezTo>
                <a:cubicBezTo>
                  <a:pt x="191967" y="1619706"/>
                  <a:pt x="188682" y="1619454"/>
                  <a:pt x="161340" y="1641593"/>
                </a:cubicBezTo>
                <a:cubicBezTo>
                  <a:pt x="133998" y="1663732"/>
                  <a:pt x="65194" y="1673211"/>
                  <a:pt x="39298" y="1688583"/>
                </a:cubicBezTo>
                <a:cubicBezTo>
                  <a:pt x="13402" y="1703955"/>
                  <a:pt x="9930" y="1719143"/>
                  <a:pt x="5961" y="1733827"/>
                </a:cubicBezTo>
                <a:cubicBezTo>
                  <a:pt x="1992" y="1748511"/>
                  <a:pt x="-9120" y="1767164"/>
                  <a:pt x="15486" y="1776689"/>
                </a:cubicBezTo>
                <a:cubicBezTo>
                  <a:pt x="40092" y="1786214"/>
                  <a:pt x="82161" y="1788596"/>
                  <a:pt x="153598" y="1790977"/>
                </a:cubicBezTo>
                <a:cubicBezTo>
                  <a:pt x="225035" y="1793358"/>
                  <a:pt x="367117" y="1796533"/>
                  <a:pt x="444111" y="1790977"/>
                </a:cubicBezTo>
                <a:cubicBezTo>
                  <a:pt x="521105" y="1785421"/>
                  <a:pt x="585796" y="1771530"/>
                  <a:pt x="615561" y="1757639"/>
                </a:cubicBezTo>
                <a:cubicBezTo>
                  <a:pt x="645326" y="1743748"/>
                  <a:pt x="632257" y="1721988"/>
                  <a:pt x="622704" y="1707633"/>
                </a:cubicBezTo>
                <a:cubicBezTo>
                  <a:pt x="613151" y="1693278"/>
                  <a:pt x="590093" y="1683764"/>
                  <a:pt x="558245" y="1671507"/>
                </a:cubicBezTo>
                <a:cubicBezTo>
                  <a:pt x="526397" y="1659250"/>
                  <a:pt x="465722" y="1652276"/>
                  <a:pt x="431618" y="1634088"/>
                </a:cubicBezTo>
                <a:cubicBezTo>
                  <a:pt x="397514" y="1615900"/>
                  <a:pt x="369003" y="1590998"/>
                  <a:pt x="353623" y="1562377"/>
                </a:cubicBezTo>
                <a:cubicBezTo>
                  <a:pt x="338243" y="1533756"/>
                  <a:pt x="341717" y="1505227"/>
                  <a:pt x="339336" y="1462364"/>
                </a:cubicBezTo>
                <a:cubicBezTo>
                  <a:pt x="336955" y="1419502"/>
                  <a:pt x="348667" y="1547846"/>
                  <a:pt x="339336" y="1305202"/>
                </a:cubicBezTo>
                <a:cubicBezTo>
                  <a:pt x="330005" y="1062558"/>
                  <a:pt x="286327" y="13247"/>
                  <a:pt x="283351" y="6500"/>
                </a:cubicBez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2" name="Ovál 11"/>
          <p:cNvSpPr/>
          <p:nvPr/>
        </p:nvSpPr>
        <p:spPr>
          <a:xfrm rot="20963234">
            <a:off x="842877" y="1927936"/>
            <a:ext cx="540000" cy="5400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" name="Volný tvar 8"/>
          <p:cNvSpPr/>
          <p:nvPr/>
        </p:nvSpPr>
        <p:spPr>
          <a:xfrm rot="16473118">
            <a:off x="3886794" y="914069"/>
            <a:ext cx="425125" cy="2307824"/>
          </a:xfrm>
          <a:custGeom>
            <a:avLst/>
            <a:gdLst>
              <a:gd name="connsiteX0" fmla="*/ 214436 w 627154"/>
              <a:gd name="connsiteY0" fmla="*/ 19061 h 582586"/>
              <a:gd name="connsiteX1" fmla="*/ 214436 w 627154"/>
              <a:gd name="connsiteY1" fmla="*/ 327405 h 582586"/>
              <a:gd name="connsiteX2" fmla="*/ 86845 w 627154"/>
              <a:gd name="connsiteY2" fmla="*/ 444363 h 582586"/>
              <a:gd name="connsiteX3" fmla="*/ 23050 w 627154"/>
              <a:gd name="connsiteY3" fmla="*/ 465628 h 582586"/>
              <a:gd name="connsiteX4" fmla="*/ 23050 w 627154"/>
              <a:gd name="connsiteY4" fmla="*/ 561321 h 582586"/>
              <a:gd name="connsiteX5" fmla="*/ 299496 w 627154"/>
              <a:gd name="connsiteY5" fmla="*/ 582586 h 582586"/>
              <a:gd name="connsiteX6" fmla="*/ 586575 w 627154"/>
              <a:gd name="connsiteY6" fmla="*/ 561321 h 582586"/>
              <a:gd name="connsiteX7" fmla="*/ 618473 w 627154"/>
              <a:gd name="connsiteY7" fmla="*/ 540056 h 582586"/>
              <a:gd name="connsiteX8" fmla="*/ 522780 w 627154"/>
              <a:gd name="connsiteY8" fmla="*/ 454996 h 582586"/>
              <a:gd name="connsiteX9" fmla="*/ 352659 w 627154"/>
              <a:gd name="connsiteY9" fmla="*/ 338038 h 582586"/>
              <a:gd name="connsiteX10" fmla="*/ 310129 w 627154"/>
              <a:gd name="connsiteY10" fmla="*/ 61591 h 582586"/>
              <a:gd name="connsiteX11" fmla="*/ 214436 w 627154"/>
              <a:gd name="connsiteY11" fmla="*/ 19061 h 582586"/>
              <a:gd name="connsiteX0" fmla="*/ 214436 w 625293"/>
              <a:gd name="connsiteY0" fmla="*/ 19061 h 582586"/>
              <a:gd name="connsiteX1" fmla="*/ 214436 w 625293"/>
              <a:gd name="connsiteY1" fmla="*/ 327405 h 582586"/>
              <a:gd name="connsiteX2" fmla="*/ 86845 w 625293"/>
              <a:gd name="connsiteY2" fmla="*/ 444363 h 582586"/>
              <a:gd name="connsiteX3" fmla="*/ 23050 w 625293"/>
              <a:gd name="connsiteY3" fmla="*/ 465628 h 582586"/>
              <a:gd name="connsiteX4" fmla="*/ 23050 w 625293"/>
              <a:gd name="connsiteY4" fmla="*/ 561321 h 582586"/>
              <a:gd name="connsiteX5" fmla="*/ 299496 w 625293"/>
              <a:gd name="connsiteY5" fmla="*/ 582586 h 582586"/>
              <a:gd name="connsiteX6" fmla="*/ 586575 w 625293"/>
              <a:gd name="connsiteY6" fmla="*/ 561321 h 582586"/>
              <a:gd name="connsiteX7" fmla="*/ 618473 w 625293"/>
              <a:gd name="connsiteY7" fmla="*/ 540056 h 582586"/>
              <a:gd name="connsiteX8" fmla="*/ 548974 w 625293"/>
              <a:gd name="connsiteY8" fmla="*/ 433565 h 582586"/>
              <a:gd name="connsiteX9" fmla="*/ 352659 w 625293"/>
              <a:gd name="connsiteY9" fmla="*/ 338038 h 582586"/>
              <a:gd name="connsiteX10" fmla="*/ 310129 w 625293"/>
              <a:gd name="connsiteY10" fmla="*/ 61591 h 582586"/>
              <a:gd name="connsiteX11" fmla="*/ 214436 w 625293"/>
              <a:gd name="connsiteY11" fmla="*/ 19061 h 582586"/>
              <a:gd name="connsiteX0" fmla="*/ 214436 w 623733"/>
              <a:gd name="connsiteY0" fmla="*/ 19061 h 582586"/>
              <a:gd name="connsiteX1" fmla="*/ 214436 w 623733"/>
              <a:gd name="connsiteY1" fmla="*/ 327405 h 582586"/>
              <a:gd name="connsiteX2" fmla="*/ 86845 w 623733"/>
              <a:gd name="connsiteY2" fmla="*/ 444363 h 582586"/>
              <a:gd name="connsiteX3" fmla="*/ 23050 w 623733"/>
              <a:gd name="connsiteY3" fmla="*/ 465628 h 582586"/>
              <a:gd name="connsiteX4" fmla="*/ 23050 w 623733"/>
              <a:gd name="connsiteY4" fmla="*/ 561321 h 582586"/>
              <a:gd name="connsiteX5" fmla="*/ 299496 w 623733"/>
              <a:gd name="connsiteY5" fmla="*/ 582586 h 582586"/>
              <a:gd name="connsiteX6" fmla="*/ 586575 w 623733"/>
              <a:gd name="connsiteY6" fmla="*/ 561321 h 582586"/>
              <a:gd name="connsiteX7" fmla="*/ 616091 w 623733"/>
              <a:gd name="connsiteY7" fmla="*/ 509100 h 582586"/>
              <a:gd name="connsiteX8" fmla="*/ 548974 w 623733"/>
              <a:gd name="connsiteY8" fmla="*/ 433565 h 582586"/>
              <a:gd name="connsiteX9" fmla="*/ 352659 w 623733"/>
              <a:gd name="connsiteY9" fmla="*/ 338038 h 582586"/>
              <a:gd name="connsiteX10" fmla="*/ 310129 w 623733"/>
              <a:gd name="connsiteY10" fmla="*/ 61591 h 582586"/>
              <a:gd name="connsiteX11" fmla="*/ 214436 w 623733"/>
              <a:gd name="connsiteY11" fmla="*/ 19061 h 582586"/>
              <a:gd name="connsiteX0" fmla="*/ 215398 w 624695"/>
              <a:gd name="connsiteY0" fmla="*/ 19061 h 582586"/>
              <a:gd name="connsiteX1" fmla="*/ 215398 w 624695"/>
              <a:gd name="connsiteY1" fmla="*/ 327405 h 582586"/>
              <a:gd name="connsiteX2" fmla="*/ 109239 w 624695"/>
              <a:gd name="connsiteY2" fmla="*/ 437219 h 582586"/>
              <a:gd name="connsiteX3" fmla="*/ 24012 w 624695"/>
              <a:gd name="connsiteY3" fmla="*/ 465628 h 582586"/>
              <a:gd name="connsiteX4" fmla="*/ 24012 w 624695"/>
              <a:gd name="connsiteY4" fmla="*/ 561321 h 582586"/>
              <a:gd name="connsiteX5" fmla="*/ 300458 w 624695"/>
              <a:gd name="connsiteY5" fmla="*/ 582586 h 582586"/>
              <a:gd name="connsiteX6" fmla="*/ 587537 w 624695"/>
              <a:gd name="connsiteY6" fmla="*/ 561321 h 582586"/>
              <a:gd name="connsiteX7" fmla="*/ 617053 w 624695"/>
              <a:gd name="connsiteY7" fmla="*/ 509100 h 582586"/>
              <a:gd name="connsiteX8" fmla="*/ 549936 w 624695"/>
              <a:gd name="connsiteY8" fmla="*/ 433565 h 582586"/>
              <a:gd name="connsiteX9" fmla="*/ 353621 w 624695"/>
              <a:gd name="connsiteY9" fmla="*/ 338038 h 582586"/>
              <a:gd name="connsiteX10" fmla="*/ 311091 w 624695"/>
              <a:gd name="connsiteY10" fmla="*/ 61591 h 582586"/>
              <a:gd name="connsiteX11" fmla="*/ 215398 w 624695"/>
              <a:gd name="connsiteY11" fmla="*/ 19061 h 582586"/>
              <a:gd name="connsiteX0" fmla="*/ 213545 w 622842"/>
              <a:gd name="connsiteY0" fmla="*/ 19061 h 582586"/>
              <a:gd name="connsiteX1" fmla="*/ 213545 w 622842"/>
              <a:gd name="connsiteY1" fmla="*/ 327405 h 582586"/>
              <a:gd name="connsiteX2" fmla="*/ 107386 w 622842"/>
              <a:gd name="connsiteY2" fmla="*/ 437219 h 582586"/>
              <a:gd name="connsiteX3" fmla="*/ 26921 w 622842"/>
              <a:gd name="connsiteY3" fmla="*/ 479916 h 582586"/>
              <a:gd name="connsiteX4" fmla="*/ 22159 w 622842"/>
              <a:gd name="connsiteY4" fmla="*/ 561321 h 582586"/>
              <a:gd name="connsiteX5" fmla="*/ 298605 w 622842"/>
              <a:gd name="connsiteY5" fmla="*/ 582586 h 582586"/>
              <a:gd name="connsiteX6" fmla="*/ 585684 w 622842"/>
              <a:gd name="connsiteY6" fmla="*/ 561321 h 582586"/>
              <a:gd name="connsiteX7" fmla="*/ 615200 w 622842"/>
              <a:gd name="connsiteY7" fmla="*/ 509100 h 582586"/>
              <a:gd name="connsiteX8" fmla="*/ 548083 w 622842"/>
              <a:gd name="connsiteY8" fmla="*/ 433565 h 582586"/>
              <a:gd name="connsiteX9" fmla="*/ 351768 w 622842"/>
              <a:gd name="connsiteY9" fmla="*/ 338038 h 582586"/>
              <a:gd name="connsiteX10" fmla="*/ 309238 w 622842"/>
              <a:gd name="connsiteY10" fmla="*/ 61591 h 582586"/>
              <a:gd name="connsiteX11" fmla="*/ 213545 w 622842"/>
              <a:gd name="connsiteY11" fmla="*/ 19061 h 582586"/>
              <a:gd name="connsiteX0" fmla="*/ 213545 w 622842"/>
              <a:gd name="connsiteY0" fmla="*/ 27533 h 591058"/>
              <a:gd name="connsiteX1" fmla="*/ 213545 w 622842"/>
              <a:gd name="connsiteY1" fmla="*/ 335877 h 591058"/>
              <a:gd name="connsiteX2" fmla="*/ 107386 w 622842"/>
              <a:gd name="connsiteY2" fmla="*/ 445691 h 591058"/>
              <a:gd name="connsiteX3" fmla="*/ 26921 w 622842"/>
              <a:gd name="connsiteY3" fmla="*/ 488388 h 591058"/>
              <a:gd name="connsiteX4" fmla="*/ 22159 w 622842"/>
              <a:gd name="connsiteY4" fmla="*/ 569793 h 591058"/>
              <a:gd name="connsiteX5" fmla="*/ 298605 w 622842"/>
              <a:gd name="connsiteY5" fmla="*/ 591058 h 591058"/>
              <a:gd name="connsiteX6" fmla="*/ 585684 w 622842"/>
              <a:gd name="connsiteY6" fmla="*/ 569793 h 591058"/>
              <a:gd name="connsiteX7" fmla="*/ 615200 w 622842"/>
              <a:gd name="connsiteY7" fmla="*/ 517572 h 591058"/>
              <a:gd name="connsiteX8" fmla="*/ 548083 w 622842"/>
              <a:gd name="connsiteY8" fmla="*/ 442037 h 591058"/>
              <a:gd name="connsiteX9" fmla="*/ 351768 w 622842"/>
              <a:gd name="connsiteY9" fmla="*/ 346510 h 591058"/>
              <a:gd name="connsiteX10" fmla="*/ 311619 w 622842"/>
              <a:gd name="connsiteY10" fmla="*/ 46251 h 591058"/>
              <a:gd name="connsiteX11" fmla="*/ 213545 w 622842"/>
              <a:gd name="connsiteY11" fmla="*/ 27533 h 591058"/>
              <a:gd name="connsiteX0" fmla="*/ 213545 w 622842"/>
              <a:gd name="connsiteY0" fmla="*/ 16552 h 580077"/>
              <a:gd name="connsiteX1" fmla="*/ 213545 w 622842"/>
              <a:gd name="connsiteY1" fmla="*/ 324896 h 580077"/>
              <a:gd name="connsiteX2" fmla="*/ 107386 w 622842"/>
              <a:gd name="connsiteY2" fmla="*/ 434710 h 580077"/>
              <a:gd name="connsiteX3" fmla="*/ 26921 w 622842"/>
              <a:gd name="connsiteY3" fmla="*/ 477407 h 580077"/>
              <a:gd name="connsiteX4" fmla="*/ 22159 w 622842"/>
              <a:gd name="connsiteY4" fmla="*/ 558812 h 580077"/>
              <a:gd name="connsiteX5" fmla="*/ 298605 w 622842"/>
              <a:gd name="connsiteY5" fmla="*/ 580077 h 580077"/>
              <a:gd name="connsiteX6" fmla="*/ 585684 w 622842"/>
              <a:gd name="connsiteY6" fmla="*/ 558812 h 580077"/>
              <a:gd name="connsiteX7" fmla="*/ 615200 w 622842"/>
              <a:gd name="connsiteY7" fmla="*/ 506591 h 580077"/>
              <a:gd name="connsiteX8" fmla="*/ 548083 w 622842"/>
              <a:gd name="connsiteY8" fmla="*/ 431056 h 580077"/>
              <a:gd name="connsiteX9" fmla="*/ 351768 w 622842"/>
              <a:gd name="connsiteY9" fmla="*/ 335529 h 580077"/>
              <a:gd name="connsiteX10" fmla="*/ 311619 w 622842"/>
              <a:gd name="connsiteY10" fmla="*/ 35270 h 580077"/>
              <a:gd name="connsiteX11" fmla="*/ 213545 w 622842"/>
              <a:gd name="connsiteY11" fmla="*/ 16552 h 580077"/>
              <a:gd name="connsiteX0" fmla="*/ 213545 w 622842"/>
              <a:gd name="connsiteY0" fmla="*/ 18793 h 582318"/>
              <a:gd name="connsiteX1" fmla="*/ 213545 w 622842"/>
              <a:gd name="connsiteY1" fmla="*/ 327137 h 582318"/>
              <a:gd name="connsiteX2" fmla="*/ 107386 w 622842"/>
              <a:gd name="connsiteY2" fmla="*/ 436951 h 582318"/>
              <a:gd name="connsiteX3" fmla="*/ 26921 w 622842"/>
              <a:gd name="connsiteY3" fmla="*/ 479648 h 582318"/>
              <a:gd name="connsiteX4" fmla="*/ 22159 w 622842"/>
              <a:gd name="connsiteY4" fmla="*/ 561053 h 582318"/>
              <a:gd name="connsiteX5" fmla="*/ 298605 w 622842"/>
              <a:gd name="connsiteY5" fmla="*/ 582318 h 582318"/>
              <a:gd name="connsiteX6" fmla="*/ 585684 w 622842"/>
              <a:gd name="connsiteY6" fmla="*/ 561053 h 582318"/>
              <a:gd name="connsiteX7" fmla="*/ 615200 w 622842"/>
              <a:gd name="connsiteY7" fmla="*/ 508832 h 582318"/>
              <a:gd name="connsiteX8" fmla="*/ 548083 w 622842"/>
              <a:gd name="connsiteY8" fmla="*/ 433297 h 582318"/>
              <a:gd name="connsiteX9" fmla="*/ 351768 w 622842"/>
              <a:gd name="connsiteY9" fmla="*/ 337770 h 582318"/>
              <a:gd name="connsiteX10" fmla="*/ 311619 w 622842"/>
              <a:gd name="connsiteY10" fmla="*/ 37511 h 582318"/>
              <a:gd name="connsiteX11" fmla="*/ 213545 w 622842"/>
              <a:gd name="connsiteY11" fmla="*/ 18793 h 582318"/>
              <a:gd name="connsiteX0" fmla="*/ 206401 w 622842"/>
              <a:gd name="connsiteY0" fmla="*/ 35975 h 582831"/>
              <a:gd name="connsiteX1" fmla="*/ 213545 w 622842"/>
              <a:gd name="connsiteY1" fmla="*/ 327650 h 582831"/>
              <a:gd name="connsiteX2" fmla="*/ 107386 w 622842"/>
              <a:gd name="connsiteY2" fmla="*/ 437464 h 582831"/>
              <a:gd name="connsiteX3" fmla="*/ 26921 w 622842"/>
              <a:gd name="connsiteY3" fmla="*/ 480161 h 582831"/>
              <a:gd name="connsiteX4" fmla="*/ 22159 w 622842"/>
              <a:gd name="connsiteY4" fmla="*/ 561566 h 582831"/>
              <a:gd name="connsiteX5" fmla="*/ 298605 w 622842"/>
              <a:gd name="connsiteY5" fmla="*/ 582831 h 582831"/>
              <a:gd name="connsiteX6" fmla="*/ 585684 w 622842"/>
              <a:gd name="connsiteY6" fmla="*/ 561566 h 582831"/>
              <a:gd name="connsiteX7" fmla="*/ 615200 w 622842"/>
              <a:gd name="connsiteY7" fmla="*/ 509345 h 582831"/>
              <a:gd name="connsiteX8" fmla="*/ 548083 w 622842"/>
              <a:gd name="connsiteY8" fmla="*/ 433810 h 582831"/>
              <a:gd name="connsiteX9" fmla="*/ 351768 w 622842"/>
              <a:gd name="connsiteY9" fmla="*/ 338283 h 582831"/>
              <a:gd name="connsiteX10" fmla="*/ 311619 w 622842"/>
              <a:gd name="connsiteY10" fmla="*/ 38024 h 582831"/>
              <a:gd name="connsiteX11" fmla="*/ 206401 w 622842"/>
              <a:gd name="connsiteY11" fmla="*/ 35975 h 582831"/>
              <a:gd name="connsiteX0" fmla="*/ 206401 w 622842"/>
              <a:gd name="connsiteY0" fmla="*/ 21605 h 568461"/>
              <a:gd name="connsiteX1" fmla="*/ 213545 w 622842"/>
              <a:gd name="connsiteY1" fmla="*/ 313280 h 568461"/>
              <a:gd name="connsiteX2" fmla="*/ 107386 w 622842"/>
              <a:gd name="connsiteY2" fmla="*/ 423094 h 568461"/>
              <a:gd name="connsiteX3" fmla="*/ 26921 w 622842"/>
              <a:gd name="connsiteY3" fmla="*/ 465791 h 568461"/>
              <a:gd name="connsiteX4" fmla="*/ 22159 w 622842"/>
              <a:gd name="connsiteY4" fmla="*/ 547196 h 568461"/>
              <a:gd name="connsiteX5" fmla="*/ 298605 w 622842"/>
              <a:gd name="connsiteY5" fmla="*/ 568461 h 568461"/>
              <a:gd name="connsiteX6" fmla="*/ 585684 w 622842"/>
              <a:gd name="connsiteY6" fmla="*/ 547196 h 568461"/>
              <a:gd name="connsiteX7" fmla="*/ 615200 w 622842"/>
              <a:gd name="connsiteY7" fmla="*/ 494975 h 568461"/>
              <a:gd name="connsiteX8" fmla="*/ 548083 w 622842"/>
              <a:gd name="connsiteY8" fmla="*/ 419440 h 568461"/>
              <a:gd name="connsiteX9" fmla="*/ 351768 w 622842"/>
              <a:gd name="connsiteY9" fmla="*/ 323913 h 568461"/>
              <a:gd name="connsiteX10" fmla="*/ 311619 w 622842"/>
              <a:gd name="connsiteY10" fmla="*/ 23654 h 568461"/>
              <a:gd name="connsiteX11" fmla="*/ 206401 w 622842"/>
              <a:gd name="connsiteY11" fmla="*/ 21605 h 568461"/>
              <a:gd name="connsiteX0" fmla="*/ 206401 w 622842"/>
              <a:gd name="connsiteY0" fmla="*/ 7945 h 554801"/>
              <a:gd name="connsiteX1" fmla="*/ 213545 w 622842"/>
              <a:gd name="connsiteY1" fmla="*/ 299620 h 554801"/>
              <a:gd name="connsiteX2" fmla="*/ 107386 w 622842"/>
              <a:gd name="connsiteY2" fmla="*/ 409434 h 554801"/>
              <a:gd name="connsiteX3" fmla="*/ 26921 w 622842"/>
              <a:gd name="connsiteY3" fmla="*/ 452131 h 554801"/>
              <a:gd name="connsiteX4" fmla="*/ 22159 w 622842"/>
              <a:gd name="connsiteY4" fmla="*/ 533536 h 554801"/>
              <a:gd name="connsiteX5" fmla="*/ 298605 w 622842"/>
              <a:gd name="connsiteY5" fmla="*/ 554801 h 554801"/>
              <a:gd name="connsiteX6" fmla="*/ 585684 w 622842"/>
              <a:gd name="connsiteY6" fmla="*/ 533536 h 554801"/>
              <a:gd name="connsiteX7" fmla="*/ 615200 w 622842"/>
              <a:gd name="connsiteY7" fmla="*/ 481315 h 554801"/>
              <a:gd name="connsiteX8" fmla="*/ 548083 w 622842"/>
              <a:gd name="connsiteY8" fmla="*/ 405780 h 554801"/>
              <a:gd name="connsiteX9" fmla="*/ 351768 w 622842"/>
              <a:gd name="connsiteY9" fmla="*/ 310253 h 554801"/>
              <a:gd name="connsiteX10" fmla="*/ 311619 w 622842"/>
              <a:gd name="connsiteY10" fmla="*/ 9994 h 554801"/>
              <a:gd name="connsiteX11" fmla="*/ 206401 w 622842"/>
              <a:gd name="connsiteY11" fmla="*/ 7945 h 554801"/>
              <a:gd name="connsiteX0" fmla="*/ 206401 w 622842"/>
              <a:gd name="connsiteY0" fmla="*/ 1197321 h 1744177"/>
              <a:gd name="connsiteX1" fmla="*/ 213545 w 622842"/>
              <a:gd name="connsiteY1" fmla="*/ 1488996 h 1744177"/>
              <a:gd name="connsiteX2" fmla="*/ 107386 w 622842"/>
              <a:gd name="connsiteY2" fmla="*/ 1598810 h 1744177"/>
              <a:gd name="connsiteX3" fmla="*/ 26921 w 622842"/>
              <a:gd name="connsiteY3" fmla="*/ 1641507 h 1744177"/>
              <a:gd name="connsiteX4" fmla="*/ 22159 w 622842"/>
              <a:gd name="connsiteY4" fmla="*/ 1722912 h 1744177"/>
              <a:gd name="connsiteX5" fmla="*/ 298605 w 622842"/>
              <a:gd name="connsiteY5" fmla="*/ 1744177 h 1744177"/>
              <a:gd name="connsiteX6" fmla="*/ 585684 w 622842"/>
              <a:gd name="connsiteY6" fmla="*/ 1722912 h 1744177"/>
              <a:gd name="connsiteX7" fmla="*/ 615200 w 622842"/>
              <a:gd name="connsiteY7" fmla="*/ 1670691 h 1744177"/>
              <a:gd name="connsiteX8" fmla="*/ 548083 w 622842"/>
              <a:gd name="connsiteY8" fmla="*/ 1595156 h 1744177"/>
              <a:gd name="connsiteX9" fmla="*/ 351768 w 622842"/>
              <a:gd name="connsiteY9" fmla="*/ 1499629 h 1744177"/>
              <a:gd name="connsiteX10" fmla="*/ 273243 w 622842"/>
              <a:gd name="connsiteY10" fmla="*/ 288 h 1744177"/>
              <a:gd name="connsiteX11" fmla="*/ 206401 w 622842"/>
              <a:gd name="connsiteY11" fmla="*/ 1197321 h 1744177"/>
              <a:gd name="connsiteX0" fmla="*/ 234310 w 622842"/>
              <a:gd name="connsiteY0" fmla="*/ 1160447 h 1746298"/>
              <a:gd name="connsiteX1" fmla="*/ 213545 w 622842"/>
              <a:gd name="connsiteY1" fmla="*/ 1491117 h 1746298"/>
              <a:gd name="connsiteX2" fmla="*/ 107386 w 622842"/>
              <a:gd name="connsiteY2" fmla="*/ 1600931 h 1746298"/>
              <a:gd name="connsiteX3" fmla="*/ 26921 w 622842"/>
              <a:gd name="connsiteY3" fmla="*/ 1643628 h 1746298"/>
              <a:gd name="connsiteX4" fmla="*/ 22159 w 622842"/>
              <a:gd name="connsiteY4" fmla="*/ 1725033 h 1746298"/>
              <a:gd name="connsiteX5" fmla="*/ 298605 w 622842"/>
              <a:gd name="connsiteY5" fmla="*/ 1746298 h 1746298"/>
              <a:gd name="connsiteX6" fmla="*/ 585684 w 622842"/>
              <a:gd name="connsiteY6" fmla="*/ 1725033 h 1746298"/>
              <a:gd name="connsiteX7" fmla="*/ 615200 w 622842"/>
              <a:gd name="connsiteY7" fmla="*/ 1672812 h 1746298"/>
              <a:gd name="connsiteX8" fmla="*/ 548083 w 622842"/>
              <a:gd name="connsiteY8" fmla="*/ 1597277 h 1746298"/>
              <a:gd name="connsiteX9" fmla="*/ 351768 w 622842"/>
              <a:gd name="connsiteY9" fmla="*/ 1501750 h 1746298"/>
              <a:gd name="connsiteX10" fmla="*/ 273243 w 622842"/>
              <a:gd name="connsiteY10" fmla="*/ 2409 h 1746298"/>
              <a:gd name="connsiteX11" fmla="*/ 234310 w 622842"/>
              <a:gd name="connsiteY11" fmla="*/ 1160447 h 1746298"/>
              <a:gd name="connsiteX0" fmla="*/ 234310 w 622842"/>
              <a:gd name="connsiteY0" fmla="*/ 1315626 h 1901477"/>
              <a:gd name="connsiteX1" fmla="*/ 213545 w 622842"/>
              <a:gd name="connsiteY1" fmla="*/ 1646296 h 1901477"/>
              <a:gd name="connsiteX2" fmla="*/ 107386 w 622842"/>
              <a:gd name="connsiteY2" fmla="*/ 1756110 h 1901477"/>
              <a:gd name="connsiteX3" fmla="*/ 26921 w 622842"/>
              <a:gd name="connsiteY3" fmla="*/ 1798807 h 1901477"/>
              <a:gd name="connsiteX4" fmla="*/ 22159 w 622842"/>
              <a:gd name="connsiteY4" fmla="*/ 1880212 h 1901477"/>
              <a:gd name="connsiteX5" fmla="*/ 298605 w 622842"/>
              <a:gd name="connsiteY5" fmla="*/ 1901477 h 1901477"/>
              <a:gd name="connsiteX6" fmla="*/ 585684 w 622842"/>
              <a:gd name="connsiteY6" fmla="*/ 1880212 h 1901477"/>
              <a:gd name="connsiteX7" fmla="*/ 615200 w 622842"/>
              <a:gd name="connsiteY7" fmla="*/ 1827991 h 1901477"/>
              <a:gd name="connsiteX8" fmla="*/ 548083 w 622842"/>
              <a:gd name="connsiteY8" fmla="*/ 1752456 h 1901477"/>
              <a:gd name="connsiteX9" fmla="*/ 351768 w 622842"/>
              <a:gd name="connsiteY9" fmla="*/ 1656929 h 1901477"/>
              <a:gd name="connsiteX10" fmla="*/ 273243 w 622842"/>
              <a:gd name="connsiteY10" fmla="*/ 157588 h 1901477"/>
              <a:gd name="connsiteX11" fmla="*/ 147355 w 622842"/>
              <a:gd name="connsiteY11" fmla="*/ 175730 h 1901477"/>
              <a:gd name="connsiteX12" fmla="*/ 234310 w 622842"/>
              <a:gd name="connsiteY12" fmla="*/ 1315626 h 1901477"/>
              <a:gd name="connsiteX0" fmla="*/ 234310 w 622842"/>
              <a:gd name="connsiteY0" fmla="*/ 1270233 h 1856084"/>
              <a:gd name="connsiteX1" fmla="*/ 213545 w 622842"/>
              <a:gd name="connsiteY1" fmla="*/ 1600903 h 1856084"/>
              <a:gd name="connsiteX2" fmla="*/ 107386 w 622842"/>
              <a:gd name="connsiteY2" fmla="*/ 1710717 h 1856084"/>
              <a:gd name="connsiteX3" fmla="*/ 26921 w 622842"/>
              <a:gd name="connsiteY3" fmla="*/ 1753414 h 1856084"/>
              <a:gd name="connsiteX4" fmla="*/ 22159 w 622842"/>
              <a:gd name="connsiteY4" fmla="*/ 1834819 h 1856084"/>
              <a:gd name="connsiteX5" fmla="*/ 298605 w 622842"/>
              <a:gd name="connsiteY5" fmla="*/ 1856084 h 1856084"/>
              <a:gd name="connsiteX6" fmla="*/ 585684 w 622842"/>
              <a:gd name="connsiteY6" fmla="*/ 1834819 h 1856084"/>
              <a:gd name="connsiteX7" fmla="*/ 615200 w 622842"/>
              <a:gd name="connsiteY7" fmla="*/ 1782598 h 1856084"/>
              <a:gd name="connsiteX8" fmla="*/ 548083 w 622842"/>
              <a:gd name="connsiteY8" fmla="*/ 1707063 h 1856084"/>
              <a:gd name="connsiteX9" fmla="*/ 351768 w 622842"/>
              <a:gd name="connsiteY9" fmla="*/ 1611536 h 1856084"/>
              <a:gd name="connsiteX10" fmla="*/ 273243 w 622842"/>
              <a:gd name="connsiteY10" fmla="*/ 112195 h 1856084"/>
              <a:gd name="connsiteX11" fmla="*/ 224107 w 622842"/>
              <a:gd name="connsiteY11" fmla="*/ 110841 h 1856084"/>
              <a:gd name="connsiteX12" fmla="*/ 147355 w 622842"/>
              <a:gd name="connsiteY12" fmla="*/ 130337 h 1856084"/>
              <a:gd name="connsiteX13" fmla="*/ 234310 w 622842"/>
              <a:gd name="connsiteY13" fmla="*/ 1270233 h 1856084"/>
              <a:gd name="connsiteX0" fmla="*/ 234310 w 622842"/>
              <a:gd name="connsiteY0" fmla="*/ 1270232 h 1856083"/>
              <a:gd name="connsiteX1" fmla="*/ 213545 w 622842"/>
              <a:gd name="connsiteY1" fmla="*/ 1600902 h 1856083"/>
              <a:gd name="connsiteX2" fmla="*/ 107386 w 622842"/>
              <a:gd name="connsiteY2" fmla="*/ 1710716 h 1856083"/>
              <a:gd name="connsiteX3" fmla="*/ 26921 w 622842"/>
              <a:gd name="connsiteY3" fmla="*/ 1753413 h 1856083"/>
              <a:gd name="connsiteX4" fmla="*/ 22159 w 622842"/>
              <a:gd name="connsiteY4" fmla="*/ 1834818 h 1856083"/>
              <a:gd name="connsiteX5" fmla="*/ 298605 w 622842"/>
              <a:gd name="connsiteY5" fmla="*/ 1856083 h 1856083"/>
              <a:gd name="connsiteX6" fmla="*/ 585684 w 622842"/>
              <a:gd name="connsiteY6" fmla="*/ 1834818 h 1856083"/>
              <a:gd name="connsiteX7" fmla="*/ 615200 w 622842"/>
              <a:gd name="connsiteY7" fmla="*/ 1782597 h 1856083"/>
              <a:gd name="connsiteX8" fmla="*/ 548083 w 622842"/>
              <a:gd name="connsiteY8" fmla="*/ 1707062 h 1856083"/>
              <a:gd name="connsiteX9" fmla="*/ 351768 w 622842"/>
              <a:gd name="connsiteY9" fmla="*/ 1611535 h 1856083"/>
              <a:gd name="connsiteX10" fmla="*/ 273243 w 622842"/>
              <a:gd name="connsiteY10" fmla="*/ 112194 h 1856083"/>
              <a:gd name="connsiteX11" fmla="*/ 224107 w 622842"/>
              <a:gd name="connsiteY11" fmla="*/ 110840 h 1856083"/>
              <a:gd name="connsiteX12" fmla="*/ 147355 w 622842"/>
              <a:gd name="connsiteY12" fmla="*/ 130336 h 1856083"/>
              <a:gd name="connsiteX13" fmla="*/ 234310 w 622842"/>
              <a:gd name="connsiteY13" fmla="*/ 1270232 h 1856083"/>
              <a:gd name="connsiteX0" fmla="*/ 234310 w 622842"/>
              <a:gd name="connsiteY0" fmla="*/ 1270232 h 1856083"/>
              <a:gd name="connsiteX1" fmla="*/ 213545 w 622842"/>
              <a:gd name="connsiteY1" fmla="*/ 1600902 h 1856083"/>
              <a:gd name="connsiteX2" fmla="*/ 107386 w 622842"/>
              <a:gd name="connsiteY2" fmla="*/ 1710716 h 1856083"/>
              <a:gd name="connsiteX3" fmla="*/ 26921 w 622842"/>
              <a:gd name="connsiteY3" fmla="*/ 1753413 h 1856083"/>
              <a:gd name="connsiteX4" fmla="*/ 22159 w 622842"/>
              <a:gd name="connsiteY4" fmla="*/ 1834818 h 1856083"/>
              <a:gd name="connsiteX5" fmla="*/ 298605 w 622842"/>
              <a:gd name="connsiteY5" fmla="*/ 1856083 h 1856083"/>
              <a:gd name="connsiteX6" fmla="*/ 585684 w 622842"/>
              <a:gd name="connsiteY6" fmla="*/ 1834818 h 1856083"/>
              <a:gd name="connsiteX7" fmla="*/ 615200 w 622842"/>
              <a:gd name="connsiteY7" fmla="*/ 1782597 h 1856083"/>
              <a:gd name="connsiteX8" fmla="*/ 548083 w 622842"/>
              <a:gd name="connsiteY8" fmla="*/ 1707062 h 1856083"/>
              <a:gd name="connsiteX9" fmla="*/ 351768 w 622842"/>
              <a:gd name="connsiteY9" fmla="*/ 1611535 h 1856083"/>
              <a:gd name="connsiteX10" fmla="*/ 273243 w 622842"/>
              <a:gd name="connsiteY10" fmla="*/ 112194 h 1856083"/>
              <a:gd name="connsiteX11" fmla="*/ 224107 w 622842"/>
              <a:gd name="connsiteY11" fmla="*/ 110840 h 1856083"/>
              <a:gd name="connsiteX12" fmla="*/ 147355 w 622842"/>
              <a:gd name="connsiteY12" fmla="*/ 130336 h 1856083"/>
              <a:gd name="connsiteX13" fmla="*/ 234310 w 622842"/>
              <a:gd name="connsiteY13" fmla="*/ 1270232 h 1856083"/>
              <a:gd name="connsiteX0" fmla="*/ 234310 w 622842"/>
              <a:gd name="connsiteY0" fmla="*/ 1179280 h 1765131"/>
              <a:gd name="connsiteX1" fmla="*/ 213545 w 622842"/>
              <a:gd name="connsiteY1" fmla="*/ 1509950 h 1765131"/>
              <a:gd name="connsiteX2" fmla="*/ 107386 w 622842"/>
              <a:gd name="connsiteY2" fmla="*/ 1619764 h 1765131"/>
              <a:gd name="connsiteX3" fmla="*/ 26921 w 622842"/>
              <a:gd name="connsiteY3" fmla="*/ 1662461 h 1765131"/>
              <a:gd name="connsiteX4" fmla="*/ 22159 w 622842"/>
              <a:gd name="connsiteY4" fmla="*/ 1743866 h 1765131"/>
              <a:gd name="connsiteX5" fmla="*/ 298605 w 622842"/>
              <a:gd name="connsiteY5" fmla="*/ 1765131 h 1765131"/>
              <a:gd name="connsiteX6" fmla="*/ 585684 w 622842"/>
              <a:gd name="connsiteY6" fmla="*/ 1743866 h 1765131"/>
              <a:gd name="connsiteX7" fmla="*/ 615200 w 622842"/>
              <a:gd name="connsiteY7" fmla="*/ 1691645 h 1765131"/>
              <a:gd name="connsiteX8" fmla="*/ 548083 w 622842"/>
              <a:gd name="connsiteY8" fmla="*/ 1616110 h 1765131"/>
              <a:gd name="connsiteX9" fmla="*/ 351768 w 622842"/>
              <a:gd name="connsiteY9" fmla="*/ 1520583 h 1765131"/>
              <a:gd name="connsiteX10" fmla="*/ 273243 w 622842"/>
              <a:gd name="connsiteY10" fmla="*/ 21242 h 1765131"/>
              <a:gd name="connsiteX11" fmla="*/ 224107 w 622842"/>
              <a:gd name="connsiteY11" fmla="*/ 19888 h 1765131"/>
              <a:gd name="connsiteX12" fmla="*/ 147355 w 622842"/>
              <a:gd name="connsiteY12" fmla="*/ 39384 h 1765131"/>
              <a:gd name="connsiteX13" fmla="*/ 234310 w 622842"/>
              <a:gd name="connsiteY13" fmla="*/ 1179280 h 1765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22842" h="1765131">
                <a:moveTo>
                  <a:pt x="234310" y="1179280"/>
                </a:moveTo>
                <a:cubicBezTo>
                  <a:pt x="245342" y="1424374"/>
                  <a:pt x="234699" y="1436536"/>
                  <a:pt x="213545" y="1509950"/>
                </a:cubicBezTo>
                <a:cubicBezTo>
                  <a:pt x="192391" y="1583364"/>
                  <a:pt x="138490" y="1594346"/>
                  <a:pt x="107386" y="1619764"/>
                </a:cubicBezTo>
                <a:cubicBezTo>
                  <a:pt x="76282" y="1645182"/>
                  <a:pt x="41125" y="1641777"/>
                  <a:pt x="26921" y="1662461"/>
                </a:cubicBezTo>
                <a:cubicBezTo>
                  <a:pt x="12717" y="1683145"/>
                  <a:pt x="-23122" y="1726754"/>
                  <a:pt x="22159" y="1743866"/>
                </a:cubicBezTo>
                <a:cubicBezTo>
                  <a:pt x="67440" y="1760978"/>
                  <a:pt x="204684" y="1765131"/>
                  <a:pt x="298605" y="1765131"/>
                </a:cubicBezTo>
                <a:cubicBezTo>
                  <a:pt x="392526" y="1765131"/>
                  <a:pt x="532918" y="1756114"/>
                  <a:pt x="585684" y="1743866"/>
                </a:cubicBezTo>
                <a:cubicBezTo>
                  <a:pt x="638450" y="1731618"/>
                  <a:pt x="621467" y="1712938"/>
                  <a:pt x="615200" y="1691645"/>
                </a:cubicBezTo>
                <a:cubicBezTo>
                  <a:pt x="608933" y="1670352"/>
                  <a:pt x="591988" y="1644620"/>
                  <a:pt x="548083" y="1616110"/>
                </a:cubicBezTo>
                <a:cubicBezTo>
                  <a:pt x="504178" y="1587600"/>
                  <a:pt x="387210" y="1586150"/>
                  <a:pt x="351768" y="1520583"/>
                </a:cubicBezTo>
                <a:cubicBezTo>
                  <a:pt x="316326" y="1455016"/>
                  <a:pt x="284054" y="66635"/>
                  <a:pt x="273243" y="21242"/>
                </a:cubicBezTo>
                <a:cubicBezTo>
                  <a:pt x="262432" y="-24151"/>
                  <a:pt x="245088" y="16864"/>
                  <a:pt x="224107" y="19888"/>
                </a:cubicBezTo>
                <a:cubicBezTo>
                  <a:pt x="203126" y="22912"/>
                  <a:pt x="119489" y="-4368"/>
                  <a:pt x="147355" y="39384"/>
                </a:cubicBezTo>
                <a:cubicBezTo>
                  <a:pt x="161799" y="235640"/>
                  <a:pt x="223278" y="934186"/>
                  <a:pt x="234310" y="1179280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schemeClr val="accent1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10" name="Volný tvar 9"/>
          <p:cNvSpPr/>
          <p:nvPr/>
        </p:nvSpPr>
        <p:spPr>
          <a:xfrm rot="16473118">
            <a:off x="3867937" y="890511"/>
            <a:ext cx="432713" cy="2345650"/>
          </a:xfrm>
          <a:custGeom>
            <a:avLst/>
            <a:gdLst>
              <a:gd name="connsiteX0" fmla="*/ 203604 w 633009"/>
              <a:gd name="connsiteY0" fmla="*/ 0 h 536487"/>
              <a:gd name="connsiteX1" fmla="*/ 222654 w 633009"/>
              <a:gd name="connsiteY1" fmla="*/ 230981 h 536487"/>
              <a:gd name="connsiteX2" fmla="*/ 182173 w 633009"/>
              <a:gd name="connsiteY2" fmla="*/ 342900 h 536487"/>
              <a:gd name="connsiteX3" fmla="*/ 65492 w 633009"/>
              <a:gd name="connsiteY3" fmla="*/ 402431 h 536487"/>
              <a:gd name="connsiteX4" fmla="*/ 39298 w 633009"/>
              <a:gd name="connsiteY4" fmla="*/ 431006 h 536487"/>
              <a:gd name="connsiteX5" fmla="*/ 5961 w 633009"/>
              <a:gd name="connsiteY5" fmla="*/ 476250 h 536487"/>
              <a:gd name="connsiteX6" fmla="*/ 15486 w 633009"/>
              <a:gd name="connsiteY6" fmla="*/ 519112 h 536487"/>
              <a:gd name="connsiteX7" fmla="*/ 153598 w 633009"/>
              <a:gd name="connsiteY7" fmla="*/ 533400 h 536487"/>
              <a:gd name="connsiteX8" fmla="*/ 444111 w 633009"/>
              <a:gd name="connsiteY8" fmla="*/ 533400 h 536487"/>
              <a:gd name="connsiteX9" fmla="*/ 615561 w 633009"/>
              <a:gd name="connsiteY9" fmla="*/ 500062 h 536487"/>
              <a:gd name="connsiteX10" fmla="*/ 622704 w 633009"/>
              <a:gd name="connsiteY10" fmla="*/ 471487 h 536487"/>
              <a:gd name="connsiteX11" fmla="*/ 575079 w 633009"/>
              <a:gd name="connsiteY11" fmla="*/ 409575 h 536487"/>
              <a:gd name="connsiteX12" fmla="*/ 470304 w 633009"/>
              <a:gd name="connsiteY12" fmla="*/ 354806 h 536487"/>
              <a:gd name="connsiteX13" fmla="*/ 353623 w 633009"/>
              <a:gd name="connsiteY13" fmla="*/ 304800 h 536487"/>
              <a:gd name="connsiteX14" fmla="*/ 339336 w 633009"/>
              <a:gd name="connsiteY14" fmla="*/ 204787 h 536487"/>
              <a:gd name="connsiteX15" fmla="*/ 339336 w 633009"/>
              <a:gd name="connsiteY15" fmla="*/ 47625 h 536487"/>
              <a:gd name="connsiteX16" fmla="*/ 332192 w 633009"/>
              <a:gd name="connsiteY16" fmla="*/ 0 h 536487"/>
              <a:gd name="connsiteX0" fmla="*/ 203604 w 633009"/>
              <a:gd name="connsiteY0" fmla="*/ 0 h 536487"/>
              <a:gd name="connsiteX1" fmla="*/ 222654 w 633009"/>
              <a:gd name="connsiteY1" fmla="*/ 230981 h 536487"/>
              <a:gd name="connsiteX2" fmla="*/ 182173 w 633009"/>
              <a:gd name="connsiteY2" fmla="*/ 342900 h 536487"/>
              <a:gd name="connsiteX3" fmla="*/ 105973 w 633009"/>
              <a:gd name="connsiteY3" fmla="*/ 388144 h 536487"/>
              <a:gd name="connsiteX4" fmla="*/ 39298 w 633009"/>
              <a:gd name="connsiteY4" fmla="*/ 431006 h 536487"/>
              <a:gd name="connsiteX5" fmla="*/ 5961 w 633009"/>
              <a:gd name="connsiteY5" fmla="*/ 476250 h 536487"/>
              <a:gd name="connsiteX6" fmla="*/ 15486 w 633009"/>
              <a:gd name="connsiteY6" fmla="*/ 519112 h 536487"/>
              <a:gd name="connsiteX7" fmla="*/ 153598 w 633009"/>
              <a:gd name="connsiteY7" fmla="*/ 533400 h 536487"/>
              <a:gd name="connsiteX8" fmla="*/ 444111 w 633009"/>
              <a:gd name="connsiteY8" fmla="*/ 533400 h 536487"/>
              <a:gd name="connsiteX9" fmla="*/ 615561 w 633009"/>
              <a:gd name="connsiteY9" fmla="*/ 500062 h 536487"/>
              <a:gd name="connsiteX10" fmla="*/ 622704 w 633009"/>
              <a:gd name="connsiteY10" fmla="*/ 471487 h 536487"/>
              <a:gd name="connsiteX11" fmla="*/ 575079 w 633009"/>
              <a:gd name="connsiteY11" fmla="*/ 409575 h 536487"/>
              <a:gd name="connsiteX12" fmla="*/ 470304 w 633009"/>
              <a:gd name="connsiteY12" fmla="*/ 354806 h 536487"/>
              <a:gd name="connsiteX13" fmla="*/ 353623 w 633009"/>
              <a:gd name="connsiteY13" fmla="*/ 304800 h 536487"/>
              <a:gd name="connsiteX14" fmla="*/ 339336 w 633009"/>
              <a:gd name="connsiteY14" fmla="*/ 204787 h 536487"/>
              <a:gd name="connsiteX15" fmla="*/ 339336 w 633009"/>
              <a:gd name="connsiteY15" fmla="*/ 47625 h 536487"/>
              <a:gd name="connsiteX16" fmla="*/ 332192 w 633009"/>
              <a:gd name="connsiteY16" fmla="*/ 0 h 536487"/>
              <a:gd name="connsiteX0" fmla="*/ 203604 w 633009"/>
              <a:gd name="connsiteY0" fmla="*/ 0 h 536487"/>
              <a:gd name="connsiteX1" fmla="*/ 222654 w 633009"/>
              <a:gd name="connsiteY1" fmla="*/ 230981 h 536487"/>
              <a:gd name="connsiteX2" fmla="*/ 182173 w 633009"/>
              <a:gd name="connsiteY2" fmla="*/ 342900 h 536487"/>
              <a:gd name="connsiteX3" fmla="*/ 105973 w 633009"/>
              <a:gd name="connsiteY3" fmla="*/ 388144 h 536487"/>
              <a:gd name="connsiteX4" fmla="*/ 39298 w 633009"/>
              <a:gd name="connsiteY4" fmla="*/ 431006 h 536487"/>
              <a:gd name="connsiteX5" fmla="*/ 5961 w 633009"/>
              <a:gd name="connsiteY5" fmla="*/ 476250 h 536487"/>
              <a:gd name="connsiteX6" fmla="*/ 15486 w 633009"/>
              <a:gd name="connsiteY6" fmla="*/ 519112 h 536487"/>
              <a:gd name="connsiteX7" fmla="*/ 153598 w 633009"/>
              <a:gd name="connsiteY7" fmla="*/ 533400 h 536487"/>
              <a:gd name="connsiteX8" fmla="*/ 444111 w 633009"/>
              <a:gd name="connsiteY8" fmla="*/ 533400 h 536487"/>
              <a:gd name="connsiteX9" fmla="*/ 615561 w 633009"/>
              <a:gd name="connsiteY9" fmla="*/ 500062 h 536487"/>
              <a:gd name="connsiteX10" fmla="*/ 622704 w 633009"/>
              <a:gd name="connsiteY10" fmla="*/ 450056 h 536487"/>
              <a:gd name="connsiteX11" fmla="*/ 575079 w 633009"/>
              <a:gd name="connsiteY11" fmla="*/ 409575 h 536487"/>
              <a:gd name="connsiteX12" fmla="*/ 470304 w 633009"/>
              <a:gd name="connsiteY12" fmla="*/ 354806 h 536487"/>
              <a:gd name="connsiteX13" fmla="*/ 353623 w 633009"/>
              <a:gd name="connsiteY13" fmla="*/ 304800 h 536487"/>
              <a:gd name="connsiteX14" fmla="*/ 339336 w 633009"/>
              <a:gd name="connsiteY14" fmla="*/ 204787 h 536487"/>
              <a:gd name="connsiteX15" fmla="*/ 339336 w 633009"/>
              <a:gd name="connsiteY15" fmla="*/ 47625 h 536487"/>
              <a:gd name="connsiteX16" fmla="*/ 332192 w 633009"/>
              <a:gd name="connsiteY16" fmla="*/ 0 h 536487"/>
              <a:gd name="connsiteX0" fmla="*/ 140807 w 633009"/>
              <a:gd name="connsiteY0" fmla="*/ 0 h 1794064"/>
              <a:gd name="connsiteX1" fmla="*/ 222654 w 633009"/>
              <a:gd name="connsiteY1" fmla="*/ 1488558 h 1794064"/>
              <a:gd name="connsiteX2" fmla="*/ 182173 w 633009"/>
              <a:gd name="connsiteY2" fmla="*/ 160047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332192 w 633009"/>
              <a:gd name="connsiteY16" fmla="*/ 1257577 h 1794064"/>
              <a:gd name="connsiteX0" fmla="*/ 140807 w 633009"/>
              <a:gd name="connsiteY0" fmla="*/ 0 h 1794064"/>
              <a:gd name="connsiteX1" fmla="*/ 222654 w 633009"/>
              <a:gd name="connsiteY1" fmla="*/ 1488558 h 1794064"/>
              <a:gd name="connsiteX2" fmla="*/ 182173 w 633009"/>
              <a:gd name="connsiteY2" fmla="*/ 160047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182173 w 633009"/>
              <a:gd name="connsiteY2" fmla="*/ 160047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203349 w 633009"/>
              <a:gd name="connsiteY2" fmla="*/ 155574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203349 w 633009"/>
              <a:gd name="connsiteY2" fmla="*/ 1555747 h 1794064"/>
              <a:gd name="connsiteX3" fmla="*/ 161340 w 633009"/>
              <a:gd name="connsiteY3" fmla="*/ 1641593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203349 w 633009"/>
              <a:gd name="connsiteY2" fmla="*/ 1555747 h 1794064"/>
              <a:gd name="connsiteX3" fmla="*/ 161340 w 633009"/>
              <a:gd name="connsiteY3" fmla="*/ 1641593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31618 w 633009"/>
              <a:gd name="connsiteY12" fmla="*/ 1634088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958"/>
              <a:gd name="connsiteY0" fmla="*/ 0 h 1794064"/>
              <a:gd name="connsiteX1" fmla="*/ 229630 w 633958"/>
              <a:gd name="connsiteY1" fmla="*/ 1257839 h 1794064"/>
              <a:gd name="connsiteX2" fmla="*/ 203349 w 633958"/>
              <a:gd name="connsiteY2" fmla="*/ 1555747 h 1794064"/>
              <a:gd name="connsiteX3" fmla="*/ 161340 w 633958"/>
              <a:gd name="connsiteY3" fmla="*/ 1641593 h 1794064"/>
              <a:gd name="connsiteX4" fmla="*/ 39298 w 633958"/>
              <a:gd name="connsiteY4" fmla="*/ 1688583 h 1794064"/>
              <a:gd name="connsiteX5" fmla="*/ 5961 w 633958"/>
              <a:gd name="connsiteY5" fmla="*/ 1733827 h 1794064"/>
              <a:gd name="connsiteX6" fmla="*/ 15486 w 633958"/>
              <a:gd name="connsiteY6" fmla="*/ 1776689 h 1794064"/>
              <a:gd name="connsiteX7" fmla="*/ 153598 w 633958"/>
              <a:gd name="connsiteY7" fmla="*/ 1790977 h 1794064"/>
              <a:gd name="connsiteX8" fmla="*/ 444111 w 633958"/>
              <a:gd name="connsiteY8" fmla="*/ 1790977 h 1794064"/>
              <a:gd name="connsiteX9" fmla="*/ 615561 w 633958"/>
              <a:gd name="connsiteY9" fmla="*/ 1757639 h 1794064"/>
              <a:gd name="connsiteX10" fmla="*/ 622704 w 633958"/>
              <a:gd name="connsiteY10" fmla="*/ 1707633 h 1794064"/>
              <a:gd name="connsiteX11" fmla="*/ 558245 w 633958"/>
              <a:gd name="connsiteY11" fmla="*/ 1671507 h 1794064"/>
              <a:gd name="connsiteX12" fmla="*/ 431618 w 633958"/>
              <a:gd name="connsiteY12" fmla="*/ 1634088 h 1794064"/>
              <a:gd name="connsiteX13" fmla="*/ 353623 w 633958"/>
              <a:gd name="connsiteY13" fmla="*/ 1562377 h 1794064"/>
              <a:gd name="connsiteX14" fmla="*/ 339336 w 633958"/>
              <a:gd name="connsiteY14" fmla="*/ 1462364 h 1794064"/>
              <a:gd name="connsiteX15" fmla="*/ 339336 w 633958"/>
              <a:gd name="connsiteY15" fmla="*/ 1305202 h 1794064"/>
              <a:gd name="connsiteX16" fmla="*/ 283351 w 633958"/>
              <a:gd name="connsiteY16" fmla="*/ 6500 h 1794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33958" h="1794064">
                <a:moveTo>
                  <a:pt x="140807" y="0"/>
                </a:moveTo>
                <a:cubicBezTo>
                  <a:pt x="152118" y="86915"/>
                  <a:pt x="219206" y="998548"/>
                  <a:pt x="229630" y="1257839"/>
                </a:cubicBezTo>
                <a:cubicBezTo>
                  <a:pt x="240054" y="1517130"/>
                  <a:pt x="214731" y="1491788"/>
                  <a:pt x="203349" y="1555747"/>
                </a:cubicBezTo>
                <a:cubicBezTo>
                  <a:pt x="191967" y="1619706"/>
                  <a:pt x="188682" y="1619454"/>
                  <a:pt x="161340" y="1641593"/>
                </a:cubicBezTo>
                <a:cubicBezTo>
                  <a:pt x="133998" y="1663732"/>
                  <a:pt x="65194" y="1673211"/>
                  <a:pt x="39298" y="1688583"/>
                </a:cubicBezTo>
                <a:cubicBezTo>
                  <a:pt x="13402" y="1703955"/>
                  <a:pt x="9930" y="1719143"/>
                  <a:pt x="5961" y="1733827"/>
                </a:cubicBezTo>
                <a:cubicBezTo>
                  <a:pt x="1992" y="1748511"/>
                  <a:pt x="-9120" y="1767164"/>
                  <a:pt x="15486" y="1776689"/>
                </a:cubicBezTo>
                <a:cubicBezTo>
                  <a:pt x="40092" y="1786214"/>
                  <a:pt x="82161" y="1788596"/>
                  <a:pt x="153598" y="1790977"/>
                </a:cubicBezTo>
                <a:cubicBezTo>
                  <a:pt x="225035" y="1793358"/>
                  <a:pt x="367117" y="1796533"/>
                  <a:pt x="444111" y="1790977"/>
                </a:cubicBezTo>
                <a:cubicBezTo>
                  <a:pt x="521105" y="1785421"/>
                  <a:pt x="585796" y="1771530"/>
                  <a:pt x="615561" y="1757639"/>
                </a:cubicBezTo>
                <a:cubicBezTo>
                  <a:pt x="645326" y="1743748"/>
                  <a:pt x="632257" y="1721988"/>
                  <a:pt x="622704" y="1707633"/>
                </a:cubicBezTo>
                <a:cubicBezTo>
                  <a:pt x="613151" y="1693278"/>
                  <a:pt x="590093" y="1683764"/>
                  <a:pt x="558245" y="1671507"/>
                </a:cubicBezTo>
                <a:cubicBezTo>
                  <a:pt x="526397" y="1659250"/>
                  <a:pt x="465722" y="1652276"/>
                  <a:pt x="431618" y="1634088"/>
                </a:cubicBezTo>
                <a:cubicBezTo>
                  <a:pt x="397514" y="1615900"/>
                  <a:pt x="369003" y="1590998"/>
                  <a:pt x="353623" y="1562377"/>
                </a:cubicBezTo>
                <a:cubicBezTo>
                  <a:pt x="338243" y="1533756"/>
                  <a:pt x="341717" y="1505227"/>
                  <a:pt x="339336" y="1462364"/>
                </a:cubicBezTo>
                <a:cubicBezTo>
                  <a:pt x="336955" y="1419502"/>
                  <a:pt x="348667" y="1547846"/>
                  <a:pt x="339336" y="1305202"/>
                </a:cubicBezTo>
                <a:cubicBezTo>
                  <a:pt x="330005" y="1062558"/>
                  <a:pt x="286327" y="13247"/>
                  <a:pt x="283351" y="6500"/>
                </a:cubicBez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" name="Ovál 7"/>
          <p:cNvSpPr/>
          <p:nvPr/>
        </p:nvSpPr>
        <p:spPr>
          <a:xfrm>
            <a:off x="2370828" y="1742322"/>
            <a:ext cx="576064" cy="57606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" name="Plus 5"/>
          <p:cNvSpPr/>
          <p:nvPr/>
        </p:nvSpPr>
        <p:spPr>
          <a:xfrm flipH="1">
            <a:off x="1950530" y="1767866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5" name="TextovéPole 14"/>
          <p:cNvSpPr txBox="1"/>
          <p:nvPr/>
        </p:nvSpPr>
        <p:spPr>
          <a:xfrm>
            <a:off x="4337355" y="1457254"/>
            <a:ext cx="20542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inhibice</a:t>
            </a:r>
          </a:p>
        </p:txBody>
      </p:sp>
      <p:sp>
        <p:nvSpPr>
          <p:cNvPr id="16" name="TextovéPole 15"/>
          <p:cNvSpPr txBox="1"/>
          <p:nvPr/>
        </p:nvSpPr>
        <p:spPr>
          <a:xfrm>
            <a:off x="466517" y="971436"/>
            <a:ext cx="309737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Inhibice – </a:t>
            </a:r>
            <a:r>
              <a:rPr lang="cs-CZ" dirty="0" err="1"/>
              <a:t>dopředná</a:t>
            </a:r>
            <a:r>
              <a:rPr lang="cs-CZ" dirty="0"/>
              <a:t> blokáda</a:t>
            </a:r>
          </a:p>
        </p:txBody>
      </p:sp>
      <p:sp>
        <p:nvSpPr>
          <p:cNvPr id="23" name="TextovéPole 22"/>
          <p:cNvSpPr txBox="1"/>
          <p:nvPr/>
        </p:nvSpPr>
        <p:spPr>
          <a:xfrm>
            <a:off x="498956" y="3212976"/>
            <a:ext cx="34969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Inhibice – zpětná blokáda</a:t>
            </a:r>
          </a:p>
        </p:txBody>
      </p:sp>
      <p:sp>
        <p:nvSpPr>
          <p:cNvPr id="25" name="Volný tvar 24"/>
          <p:cNvSpPr/>
          <p:nvPr/>
        </p:nvSpPr>
        <p:spPr>
          <a:xfrm rot="16775478">
            <a:off x="6179029" y="1547775"/>
            <a:ext cx="425125" cy="1488465"/>
          </a:xfrm>
          <a:custGeom>
            <a:avLst/>
            <a:gdLst>
              <a:gd name="connsiteX0" fmla="*/ 214436 w 627154"/>
              <a:gd name="connsiteY0" fmla="*/ 19061 h 582586"/>
              <a:gd name="connsiteX1" fmla="*/ 214436 w 627154"/>
              <a:gd name="connsiteY1" fmla="*/ 327405 h 582586"/>
              <a:gd name="connsiteX2" fmla="*/ 86845 w 627154"/>
              <a:gd name="connsiteY2" fmla="*/ 444363 h 582586"/>
              <a:gd name="connsiteX3" fmla="*/ 23050 w 627154"/>
              <a:gd name="connsiteY3" fmla="*/ 465628 h 582586"/>
              <a:gd name="connsiteX4" fmla="*/ 23050 w 627154"/>
              <a:gd name="connsiteY4" fmla="*/ 561321 h 582586"/>
              <a:gd name="connsiteX5" fmla="*/ 299496 w 627154"/>
              <a:gd name="connsiteY5" fmla="*/ 582586 h 582586"/>
              <a:gd name="connsiteX6" fmla="*/ 586575 w 627154"/>
              <a:gd name="connsiteY6" fmla="*/ 561321 h 582586"/>
              <a:gd name="connsiteX7" fmla="*/ 618473 w 627154"/>
              <a:gd name="connsiteY7" fmla="*/ 540056 h 582586"/>
              <a:gd name="connsiteX8" fmla="*/ 522780 w 627154"/>
              <a:gd name="connsiteY8" fmla="*/ 454996 h 582586"/>
              <a:gd name="connsiteX9" fmla="*/ 352659 w 627154"/>
              <a:gd name="connsiteY9" fmla="*/ 338038 h 582586"/>
              <a:gd name="connsiteX10" fmla="*/ 310129 w 627154"/>
              <a:gd name="connsiteY10" fmla="*/ 61591 h 582586"/>
              <a:gd name="connsiteX11" fmla="*/ 214436 w 627154"/>
              <a:gd name="connsiteY11" fmla="*/ 19061 h 582586"/>
              <a:gd name="connsiteX0" fmla="*/ 214436 w 625293"/>
              <a:gd name="connsiteY0" fmla="*/ 19061 h 582586"/>
              <a:gd name="connsiteX1" fmla="*/ 214436 w 625293"/>
              <a:gd name="connsiteY1" fmla="*/ 327405 h 582586"/>
              <a:gd name="connsiteX2" fmla="*/ 86845 w 625293"/>
              <a:gd name="connsiteY2" fmla="*/ 444363 h 582586"/>
              <a:gd name="connsiteX3" fmla="*/ 23050 w 625293"/>
              <a:gd name="connsiteY3" fmla="*/ 465628 h 582586"/>
              <a:gd name="connsiteX4" fmla="*/ 23050 w 625293"/>
              <a:gd name="connsiteY4" fmla="*/ 561321 h 582586"/>
              <a:gd name="connsiteX5" fmla="*/ 299496 w 625293"/>
              <a:gd name="connsiteY5" fmla="*/ 582586 h 582586"/>
              <a:gd name="connsiteX6" fmla="*/ 586575 w 625293"/>
              <a:gd name="connsiteY6" fmla="*/ 561321 h 582586"/>
              <a:gd name="connsiteX7" fmla="*/ 618473 w 625293"/>
              <a:gd name="connsiteY7" fmla="*/ 540056 h 582586"/>
              <a:gd name="connsiteX8" fmla="*/ 548974 w 625293"/>
              <a:gd name="connsiteY8" fmla="*/ 433565 h 582586"/>
              <a:gd name="connsiteX9" fmla="*/ 352659 w 625293"/>
              <a:gd name="connsiteY9" fmla="*/ 338038 h 582586"/>
              <a:gd name="connsiteX10" fmla="*/ 310129 w 625293"/>
              <a:gd name="connsiteY10" fmla="*/ 61591 h 582586"/>
              <a:gd name="connsiteX11" fmla="*/ 214436 w 625293"/>
              <a:gd name="connsiteY11" fmla="*/ 19061 h 582586"/>
              <a:gd name="connsiteX0" fmla="*/ 214436 w 623733"/>
              <a:gd name="connsiteY0" fmla="*/ 19061 h 582586"/>
              <a:gd name="connsiteX1" fmla="*/ 214436 w 623733"/>
              <a:gd name="connsiteY1" fmla="*/ 327405 h 582586"/>
              <a:gd name="connsiteX2" fmla="*/ 86845 w 623733"/>
              <a:gd name="connsiteY2" fmla="*/ 444363 h 582586"/>
              <a:gd name="connsiteX3" fmla="*/ 23050 w 623733"/>
              <a:gd name="connsiteY3" fmla="*/ 465628 h 582586"/>
              <a:gd name="connsiteX4" fmla="*/ 23050 w 623733"/>
              <a:gd name="connsiteY4" fmla="*/ 561321 h 582586"/>
              <a:gd name="connsiteX5" fmla="*/ 299496 w 623733"/>
              <a:gd name="connsiteY5" fmla="*/ 582586 h 582586"/>
              <a:gd name="connsiteX6" fmla="*/ 586575 w 623733"/>
              <a:gd name="connsiteY6" fmla="*/ 561321 h 582586"/>
              <a:gd name="connsiteX7" fmla="*/ 616091 w 623733"/>
              <a:gd name="connsiteY7" fmla="*/ 509100 h 582586"/>
              <a:gd name="connsiteX8" fmla="*/ 548974 w 623733"/>
              <a:gd name="connsiteY8" fmla="*/ 433565 h 582586"/>
              <a:gd name="connsiteX9" fmla="*/ 352659 w 623733"/>
              <a:gd name="connsiteY9" fmla="*/ 338038 h 582586"/>
              <a:gd name="connsiteX10" fmla="*/ 310129 w 623733"/>
              <a:gd name="connsiteY10" fmla="*/ 61591 h 582586"/>
              <a:gd name="connsiteX11" fmla="*/ 214436 w 623733"/>
              <a:gd name="connsiteY11" fmla="*/ 19061 h 582586"/>
              <a:gd name="connsiteX0" fmla="*/ 215398 w 624695"/>
              <a:gd name="connsiteY0" fmla="*/ 19061 h 582586"/>
              <a:gd name="connsiteX1" fmla="*/ 215398 w 624695"/>
              <a:gd name="connsiteY1" fmla="*/ 327405 h 582586"/>
              <a:gd name="connsiteX2" fmla="*/ 109239 w 624695"/>
              <a:gd name="connsiteY2" fmla="*/ 437219 h 582586"/>
              <a:gd name="connsiteX3" fmla="*/ 24012 w 624695"/>
              <a:gd name="connsiteY3" fmla="*/ 465628 h 582586"/>
              <a:gd name="connsiteX4" fmla="*/ 24012 w 624695"/>
              <a:gd name="connsiteY4" fmla="*/ 561321 h 582586"/>
              <a:gd name="connsiteX5" fmla="*/ 300458 w 624695"/>
              <a:gd name="connsiteY5" fmla="*/ 582586 h 582586"/>
              <a:gd name="connsiteX6" fmla="*/ 587537 w 624695"/>
              <a:gd name="connsiteY6" fmla="*/ 561321 h 582586"/>
              <a:gd name="connsiteX7" fmla="*/ 617053 w 624695"/>
              <a:gd name="connsiteY7" fmla="*/ 509100 h 582586"/>
              <a:gd name="connsiteX8" fmla="*/ 549936 w 624695"/>
              <a:gd name="connsiteY8" fmla="*/ 433565 h 582586"/>
              <a:gd name="connsiteX9" fmla="*/ 353621 w 624695"/>
              <a:gd name="connsiteY9" fmla="*/ 338038 h 582586"/>
              <a:gd name="connsiteX10" fmla="*/ 311091 w 624695"/>
              <a:gd name="connsiteY10" fmla="*/ 61591 h 582586"/>
              <a:gd name="connsiteX11" fmla="*/ 215398 w 624695"/>
              <a:gd name="connsiteY11" fmla="*/ 19061 h 582586"/>
              <a:gd name="connsiteX0" fmla="*/ 213545 w 622842"/>
              <a:gd name="connsiteY0" fmla="*/ 19061 h 582586"/>
              <a:gd name="connsiteX1" fmla="*/ 213545 w 622842"/>
              <a:gd name="connsiteY1" fmla="*/ 327405 h 582586"/>
              <a:gd name="connsiteX2" fmla="*/ 107386 w 622842"/>
              <a:gd name="connsiteY2" fmla="*/ 437219 h 582586"/>
              <a:gd name="connsiteX3" fmla="*/ 26921 w 622842"/>
              <a:gd name="connsiteY3" fmla="*/ 479916 h 582586"/>
              <a:gd name="connsiteX4" fmla="*/ 22159 w 622842"/>
              <a:gd name="connsiteY4" fmla="*/ 561321 h 582586"/>
              <a:gd name="connsiteX5" fmla="*/ 298605 w 622842"/>
              <a:gd name="connsiteY5" fmla="*/ 582586 h 582586"/>
              <a:gd name="connsiteX6" fmla="*/ 585684 w 622842"/>
              <a:gd name="connsiteY6" fmla="*/ 561321 h 582586"/>
              <a:gd name="connsiteX7" fmla="*/ 615200 w 622842"/>
              <a:gd name="connsiteY7" fmla="*/ 509100 h 582586"/>
              <a:gd name="connsiteX8" fmla="*/ 548083 w 622842"/>
              <a:gd name="connsiteY8" fmla="*/ 433565 h 582586"/>
              <a:gd name="connsiteX9" fmla="*/ 351768 w 622842"/>
              <a:gd name="connsiteY9" fmla="*/ 338038 h 582586"/>
              <a:gd name="connsiteX10" fmla="*/ 309238 w 622842"/>
              <a:gd name="connsiteY10" fmla="*/ 61591 h 582586"/>
              <a:gd name="connsiteX11" fmla="*/ 213545 w 622842"/>
              <a:gd name="connsiteY11" fmla="*/ 19061 h 582586"/>
              <a:gd name="connsiteX0" fmla="*/ 213545 w 622842"/>
              <a:gd name="connsiteY0" fmla="*/ 27533 h 591058"/>
              <a:gd name="connsiteX1" fmla="*/ 213545 w 622842"/>
              <a:gd name="connsiteY1" fmla="*/ 335877 h 591058"/>
              <a:gd name="connsiteX2" fmla="*/ 107386 w 622842"/>
              <a:gd name="connsiteY2" fmla="*/ 445691 h 591058"/>
              <a:gd name="connsiteX3" fmla="*/ 26921 w 622842"/>
              <a:gd name="connsiteY3" fmla="*/ 488388 h 591058"/>
              <a:gd name="connsiteX4" fmla="*/ 22159 w 622842"/>
              <a:gd name="connsiteY4" fmla="*/ 569793 h 591058"/>
              <a:gd name="connsiteX5" fmla="*/ 298605 w 622842"/>
              <a:gd name="connsiteY5" fmla="*/ 591058 h 591058"/>
              <a:gd name="connsiteX6" fmla="*/ 585684 w 622842"/>
              <a:gd name="connsiteY6" fmla="*/ 569793 h 591058"/>
              <a:gd name="connsiteX7" fmla="*/ 615200 w 622842"/>
              <a:gd name="connsiteY7" fmla="*/ 517572 h 591058"/>
              <a:gd name="connsiteX8" fmla="*/ 548083 w 622842"/>
              <a:gd name="connsiteY8" fmla="*/ 442037 h 591058"/>
              <a:gd name="connsiteX9" fmla="*/ 351768 w 622842"/>
              <a:gd name="connsiteY9" fmla="*/ 346510 h 591058"/>
              <a:gd name="connsiteX10" fmla="*/ 311619 w 622842"/>
              <a:gd name="connsiteY10" fmla="*/ 46251 h 591058"/>
              <a:gd name="connsiteX11" fmla="*/ 213545 w 622842"/>
              <a:gd name="connsiteY11" fmla="*/ 27533 h 591058"/>
              <a:gd name="connsiteX0" fmla="*/ 213545 w 622842"/>
              <a:gd name="connsiteY0" fmla="*/ 16552 h 580077"/>
              <a:gd name="connsiteX1" fmla="*/ 213545 w 622842"/>
              <a:gd name="connsiteY1" fmla="*/ 324896 h 580077"/>
              <a:gd name="connsiteX2" fmla="*/ 107386 w 622842"/>
              <a:gd name="connsiteY2" fmla="*/ 434710 h 580077"/>
              <a:gd name="connsiteX3" fmla="*/ 26921 w 622842"/>
              <a:gd name="connsiteY3" fmla="*/ 477407 h 580077"/>
              <a:gd name="connsiteX4" fmla="*/ 22159 w 622842"/>
              <a:gd name="connsiteY4" fmla="*/ 558812 h 580077"/>
              <a:gd name="connsiteX5" fmla="*/ 298605 w 622842"/>
              <a:gd name="connsiteY5" fmla="*/ 580077 h 580077"/>
              <a:gd name="connsiteX6" fmla="*/ 585684 w 622842"/>
              <a:gd name="connsiteY6" fmla="*/ 558812 h 580077"/>
              <a:gd name="connsiteX7" fmla="*/ 615200 w 622842"/>
              <a:gd name="connsiteY7" fmla="*/ 506591 h 580077"/>
              <a:gd name="connsiteX8" fmla="*/ 548083 w 622842"/>
              <a:gd name="connsiteY8" fmla="*/ 431056 h 580077"/>
              <a:gd name="connsiteX9" fmla="*/ 351768 w 622842"/>
              <a:gd name="connsiteY9" fmla="*/ 335529 h 580077"/>
              <a:gd name="connsiteX10" fmla="*/ 311619 w 622842"/>
              <a:gd name="connsiteY10" fmla="*/ 35270 h 580077"/>
              <a:gd name="connsiteX11" fmla="*/ 213545 w 622842"/>
              <a:gd name="connsiteY11" fmla="*/ 16552 h 580077"/>
              <a:gd name="connsiteX0" fmla="*/ 213545 w 622842"/>
              <a:gd name="connsiteY0" fmla="*/ 18793 h 582318"/>
              <a:gd name="connsiteX1" fmla="*/ 213545 w 622842"/>
              <a:gd name="connsiteY1" fmla="*/ 327137 h 582318"/>
              <a:gd name="connsiteX2" fmla="*/ 107386 w 622842"/>
              <a:gd name="connsiteY2" fmla="*/ 436951 h 582318"/>
              <a:gd name="connsiteX3" fmla="*/ 26921 w 622842"/>
              <a:gd name="connsiteY3" fmla="*/ 479648 h 582318"/>
              <a:gd name="connsiteX4" fmla="*/ 22159 w 622842"/>
              <a:gd name="connsiteY4" fmla="*/ 561053 h 582318"/>
              <a:gd name="connsiteX5" fmla="*/ 298605 w 622842"/>
              <a:gd name="connsiteY5" fmla="*/ 582318 h 582318"/>
              <a:gd name="connsiteX6" fmla="*/ 585684 w 622842"/>
              <a:gd name="connsiteY6" fmla="*/ 561053 h 582318"/>
              <a:gd name="connsiteX7" fmla="*/ 615200 w 622842"/>
              <a:gd name="connsiteY7" fmla="*/ 508832 h 582318"/>
              <a:gd name="connsiteX8" fmla="*/ 548083 w 622842"/>
              <a:gd name="connsiteY8" fmla="*/ 433297 h 582318"/>
              <a:gd name="connsiteX9" fmla="*/ 351768 w 622842"/>
              <a:gd name="connsiteY9" fmla="*/ 337770 h 582318"/>
              <a:gd name="connsiteX10" fmla="*/ 311619 w 622842"/>
              <a:gd name="connsiteY10" fmla="*/ 37511 h 582318"/>
              <a:gd name="connsiteX11" fmla="*/ 213545 w 622842"/>
              <a:gd name="connsiteY11" fmla="*/ 18793 h 582318"/>
              <a:gd name="connsiteX0" fmla="*/ 206401 w 622842"/>
              <a:gd name="connsiteY0" fmla="*/ 35975 h 582831"/>
              <a:gd name="connsiteX1" fmla="*/ 213545 w 622842"/>
              <a:gd name="connsiteY1" fmla="*/ 327650 h 582831"/>
              <a:gd name="connsiteX2" fmla="*/ 107386 w 622842"/>
              <a:gd name="connsiteY2" fmla="*/ 437464 h 582831"/>
              <a:gd name="connsiteX3" fmla="*/ 26921 w 622842"/>
              <a:gd name="connsiteY3" fmla="*/ 480161 h 582831"/>
              <a:gd name="connsiteX4" fmla="*/ 22159 w 622842"/>
              <a:gd name="connsiteY4" fmla="*/ 561566 h 582831"/>
              <a:gd name="connsiteX5" fmla="*/ 298605 w 622842"/>
              <a:gd name="connsiteY5" fmla="*/ 582831 h 582831"/>
              <a:gd name="connsiteX6" fmla="*/ 585684 w 622842"/>
              <a:gd name="connsiteY6" fmla="*/ 561566 h 582831"/>
              <a:gd name="connsiteX7" fmla="*/ 615200 w 622842"/>
              <a:gd name="connsiteY7" fmla="*/ 509345 h 582831"/>
              <a:gd name="connsiteX8" fmla="*/ 548083 w 622842"/>
              <a:gd name="connsiteY8" fmla="*/ 433810 h 582831"/>
              <a:gd name="connsiteX9" fmla="*/ 351768 w 622842"/>
              <a:gd name="connsiteY9" fmla="*/ 338283 h 582831"/>
              <a:gd name="connsiteX10" fmla="*/ 311619 w 622842"/>
              <a:gd name="connsiteY10" fmla="*/ 38024 h 582831"/>
              <a:gd name="connsiteX11" fmla="*/ 206401 w 622842"/>
              <a:gd name="connsiteY11" fmla="*/ 35975 h 582831"/>
              <a:gd name="connsiteX0" fmla="*/ 206401 w 622842"/>
              <a:gd name="connsiteY0" fmla="*/ 21605 h 568461"/>
              <a:gd name="connsiteX1" fmla="*/ 213545 w 622842"/>
              <a:gd name="connsiteY1" fmla="*/ 313280 h 568461"/>
              <a:gd name="connsiteX2" fmla="*/ 107386 w 622842"/>
              <a:gd name="connsiteY2" fmla="*/ 423094 h 568461"/>
              <a:gd name="connsiteX3" fmla="*/ 26921 w 622842"/>
              <a:gd name="connsiteY3" fmla="*/ 465791 h 568461"/>
              <a:gd name="connsiteX4" fmla="*/ 22159 w 622842"/>
              <a:gd name="connsiteY4" fmla="*/ 547196 h 568461"/>
              <a:gd name="connsiteX5" fmla="*/ 298605 w 622842"/>
              <a:gd name="connsiteY5" fmla="*/ 568461 h 568461"/>
              <a:gd name="connsiteX6" fmla="*/ 585684 w 622842"/>
              <a:gd name="connsiteY6" fmla="*/ 547196 h 568461"/>
              <a:gd name="connsiteX7" fmla="*/ 615200 w 622842"/>
              <a:gd name="connsiteY7" fmla="*/ 494975 h 568461"/>
              <a:gd name="connsiteX8" fmla="*/ 548083 w 622842"/>
              <a:gd name="connsiteY8" fmla="*/ 419440 h 568461"/>
              <a:gd name="connsiteX9" fmla="*/ 351768 w 622842"/>
              <a:gd name="connsiteY9" fmla="*/ 323913 h 568461"/>
              <a:gd name="connsiteX10" fmla="*/ 311619 w 622842"/>
              <a:gd name="connsiteY10" fmla="*/ 23654 h 568461"/>
              <a:gd name="connsiteX11" fmla="*/ 206401 w 622842"/>
              <a:gd name="connsiteY11" fmla="*/ 21605 h 568461"/>
              <a:gd name="connsiteX0" fmla="*/ 206401 w 622842"/>
              <a:gd name="connsiteY0" fmla="*/ 7945 h 554801"/>
              <a:gd name="connsiteX1" fmla="*/ 213545 w 622842"/>
              <a:gd name="connsiteY1" fmla="*/ 299620 h 554801"/>
              <a:gd name="connsiteX2" fmla="*/ 107386 w 622842"/>
              <a:gd name="connsiteY2" fmla="*/ 409434 h 554801"/>
              <a:gd name="connsiteX3" fmla="*/ 26921 w 622842"/>
              <a:gd name="connsiteY3" fmla="*/ 452131 h 554801"/>
              <a:gd name="connsiteX4" fmla="*/ 22159 w 622842"/>
              <a:gd name="connsiteY4" fmla="*/ 533536 h 554801"/>
              <a:gd name="connsiteX5" fmla="*/ 298605 w 622842"/>
              <a:gd name="connsiteY5" fmla="*/ 554801 h 554801"/>
              <a:gd name="connsiteX6" fmla="*/ 585684 w 622842"/>
              <a:gd name="connsiteY6" fmla="*/ 533536 h 554801"/>
              <a:gd name="connsiteX7" fmla="*/ 615200 w 622842"/>
              <a:gd name="connsiteY7" fmla="*/ 481315 h 554801"/>
              <a:gd name="connsiteX8" fmla="*/ 548083 w 622842"/>
              <a:gd name="connsiteY8" fmla="*/ 405780 h 554801"/>
              <a:gd name="connsiteX9" fmla="*/ 351768 w 622842"/>
              <a:gd name="connsiteY9" fmla="*/ 310253 h 554801"/>
              <a:gd name="connsiteX10" fmla="*/ 311619 w 622842"/>
              <a:gd name="connsiteY10" fmla="*/ 9994 h 554801"/>
              <a:gd name="connsiteX11" fmla="*/ 206401 w 622842"/>
              <a:gd name="connsiteY11" fmla="*/ 7945 h 554801"/>
              <a:gd name="connsiteX0" fmla="*/ 206401 w 622842"/>
              <a:gd name="connsiteY0" fmla="*/ 1197321 h 1744177"/>
              <a:gd name="connsiteX1" fmla="*/ 213545 w 622842"/>
              <a:gd name="connsiteY1" fmla="*/ 1488996 h 1744177"/>
              <a:gd name="connsiteX2" fmla="*/ 107386 w 622842"/>
              <a:gd name="connsiteY2" fmla="*/ 1598810 h 1744177"/>
              <a:gd name="connsiteX3" fmla="*/ 26921 w 622842"/>
              <a:gd name="connsiteY3" fmla="*/ 1641507 h 1744177"/>
              <a:gd name="connsiteX4" fmla="*/ 22159 w 622842"/>
              <a:gd name="connsiteY4" fmla="*/ 1722912 h 1744177"/>
              <a:gd name="connsiteX5" fmla="*/ 298605 w 622842"/>
              <a:gd name="connsiteY5" fmla="*/ 1744177 h 1744177"/>
              <a:gd name="connsiteX6" fmla="*/ 585684 w 622842"/>
              <a:gd name="connsiteY6" fmla="*/ 1722912 h 1744177"/>
              <a:gd name="connsiteX7" fmla="*/ 615200 w 622842"/>
              <a:gd name="connsiteY7" fmla="*/ 1670691 h 1744177"/>
              <a:gd name="connsiteX8" fmla="*/ 548083 w 622842"/>
              <a:gd name="connsiteY8" fmla="*/ 1595156 h 1744177"/>
              <a:gd name="connsiteX9" fmla="*/ 351768 w 622842"/>
              <a:gd name="connsiteY9" fmla="*/ 1499629 h 1744177"/>
              <a:gd name="connsiteX10" fmla="*/ 273243 w 622842"/>
              <a:gd name="connsiteY10" fmla="*/ 288 h 1744177"/>
              <a:gd name="connsiteX11" fmla="*/ 206401 w 622842"/>
              <a:gd name="connsiteY11" fmla="*/ 1197321 h 1744177"/>
              <a:gd name="connsiteX0" fmla="*/ 234310 w 622842"/>
              <a:gd name="connsiteY0" fmla="*/ 1160447 h 1746298"/>
              <a:gd name="connsiteX1" fmla="*/ 213545 w 622842"/>
              <a:gd name="connsiteY1" fmla="*/ 1491117 h 1746298"/>
              <a:gd name="connsiteX2" fmla="*/ 107386 w 622842"/>
              <a:gd name="connsiteY2" fmla="*/ 1600931 h 1746298"/>
              <a:gd name="connsiteX3" fmla="*/ 26921 w 622842"/>
              <a:gd name="connsiteY3" fmla="*/ 1643628 h 1746298"/>
              <a:gd name="connsiteX4" fmla="*/ 22159 w 622842"/>
              <a:gd name="connsiteY4" fmla="*/ 1725033 h 1746298"/>
              <a:gd name="connsiteX5" fmla="*/ 298605 w 622842"/>
              <a:gd name="connsiteY5" fmla="*/ 1746298 h 1746298"/>
              <a:gd name="connsiteX6" fmla="*/ 585684 w 622842"/>
              <a:gd name="connsiteY6" fmla="*/ 1725033 h 1746298"/>
              <a:gd name="connsiteX7" fmla="*/ 615200 w 622842"/>
              <a:gd name="connsiteY7" fmla="*/ 1672812 h 1746298"/>
              <a:gd name="connsiteX8" fmla="*/ 548083 w 622842"/>
              <a:gd name="connsiteY8" fmla="*/ 1597277 h 1746298"/>
              <a:gd name="connsiteX9" fmla="*/ 351768 w 622842"/>
              <a:gd name="connsiteY9" fmla="*/ 1501750 h 1746298"/>
              <a:gd name="connsiteX10" fmla="*/ 273243 w 622842"/>
              <a:gd name="connsiteY10" fmla="*/ 2409 h 1746298"/>
              <a:gd name="connsiteX11" fmla="*/ 234310 w 622842"/>
              <a:gd name="connsiteY11" fmla="*/ 1160447 h 1746298"/>
              <a:gd name="connsiteX0" fmla="*/ 234310 w 622842"/>
              <a:gd name="connsiteY0" fmla="*/ 1315626 h 1901477"/>
              <a:gd name="connsiteX1" fmla="*/ 213545 w 622842"/>
              <a:gd name="connsiteY1" fmla="*/ 1646296 h 1901477"/>
              <a:gd name="connsiteX2" fmla="*/ 107386 w 622842"/>
              <a:gd name="connsiteY2" fmla="*/ 1756110 h 1901477"/>
              <a:gd name="connsiteX3" fmla="*/ 26921 w 622842"/>
              <a:gd name="connsiteY3" fmla="*/ 1798807 h 1901477"/>
              <a:gd name="connsiteX4" fmla="*/ 22159 w 622842"/>
              <a:gd name="connsiteY4" fmla="*/ 1880212 h 1901477"/>
              <a:gd name="connsiteX5" fmla="*/ 298605 w 622842"/>
              <a:gd name="connsiteY5" fmla="*/ 1901477 h 1901477"/>
              <a:gd name="connsiteX6" fmla="*/ 585684 w 622842"/>
              <a:gd name="connsiteY6" fmla="*/ 1880212 h 1901477"/>
              <a:gd name="connsiteX7" fmla="*/ 615200 w 622842"/>
              <a:gd name="connsiteY7" fmla="*/ 1827991 h 1901477"/>
              <a:gd name="connsiteX8" fmla="*/ 548083 w 622842"/>
              <a:gd name="connsiteY8" fmla="*/ 1752456 h 1901477"/>
              <a:gd name="connsiteX9" fmla="*/ 351768 w 622842"/>
              <a:gd name="connsiteY9" fmla="*/ 1656929 h 1901477"/>
              <a:gd name="connsiteX10" fmla="*/ 273243 w 622842"/>
              <a:gd name="connsiteY10" fmla="*/ 157588 h 1901477"/>
              <a:gd name="connsiteX11" fmla="*/ 147355 w 622842"/>
              <a:gd name="connsiteY11" fmla="*/ 175730 h 1901477"/>
              <a:gd name="connsiteX12" fmla="*/ 234310 w 622842"/>
              <a:gd name="connsiteY12" fmla="*/ 1315626 h 1901477"/>
              <a:gd name="connsiteX0" fmla="*/ 234310 w 622842"/>
              <a:gd name="connsiteY0" fmla="*/ 1270233 h 1856084"/>
              <a:gd name="connsiteX1" fmla="*/ 213545 w 622842"/>
              <a:gd name="connsiteY1" fmla="*/ 1600903 h 1856084"/>
              <a:gd name="connsiteX2" fmla="*/ 107386 w 622842"/>
              <a:gd name="connsiteY2" fmla="*/ 1710717 h 1856084"/>
              <a:gd name="connsiteX3" fmla="*/ 26921 w 622842"/>
              <a:gd name="connsiteY3" fmla="*/ 1753414 h 1856084"/>
              <a:gd name="connsiteX4" fmla="*/ 22159 w 622842"/>
              <a:gd name="connsiteY4" fmla="*/ 1834819 h 1856084"/>
              <a:gd name="connsiteX5" fmla="*/ 298605 w 622842"/>
              <a:gd name="connsiteY5" fmla="*/ 1856084 h 1856084"/>
              <a:gd name="connsiteX6" fmla="*/ 585684 w 622842"/>
              <a:gd name="connsiteY6" fmla="*/ 1834819 h 1856084"/>
              <a:gd name="connsiteX7" fmla="*/ 615200 w 622842"/>
              <a:gd name="connsiteY7" fmla="*/ 1782598 h 1856084"/>
              <a:gd name="connsiteX8" fmla="*/ 548083 w 622842"/>
              <a:gd name="connsiteY8" fmla="*/ 1707063 h 1856084"/>
              <a:gd name="connsiteX9" fmla="*/ 351768 w 622842"/>
              <a:gd name="connsiteY9" fmla="*/ 1611536 h 1856084"/>
              <a:gd name="connsiteX10" fmla="*/ 273243 w 622842"/>
              <a:gd name="connsiteY10" fmla="*/ 112195 h 1856084"/>
              <a:gd name="connsiteX11" fmla="*/ 224107 w 622842"/>
              <a:gd name="connsiteY11" fmla="*/ 110841 h 1856084"/>
              <a:gd name="connsiteX12" fmla="*/ 147355 w 622842"/>
              <a:gd name="connsiteY12" fmla="*/ 130337 h 1856084"/>
              <a:gd name="connsiteX13" fmla="*/ 234310 w 622842"/>
              <a:gd name="connsiteY13" fmla="*/ 1270233 h 1856084"/>
              <a:gd name="connsiteX0" fmla="*/ 234310 w 622842"/>
              <a:gd name="connsiteY0" fmla="*/ 1270232 h 1856083"/>
              <a:gd name="connsiteX1" fmla="*/ 213545 w 622842"/>
              <a:gd name="connsiteY1" fmla="*/ 1600902 h 1856083"/>
              <a:gd name="connsiteX2" fmla="*/ 107386 w 622842"/>
              <a:gd name="connsiteY2" fmla="*/ 1710716 h 1856083"/>
              <a:gd name="connsiteX3" fmla="*/ 26921 w 622842"/>
              <a:gd name="connsiteY3" fmla="*/ 1753413 h 1856083"/>
              <a:gd name="connsiteX4" fmla="*/ 22159 w 622842"/>
              <a:gd name="connsiteY4" fmla="*/ 1834818 h 1856083"/>
              <a:gd name="connsiteX5" fmla="*/ 298605 w 622842"/>
              <a:gd name="connsiteY5" fmla="*/ 1856083 h 1856083"/>
              <a:gd name="connsiteX6" fmla="*/ 585684 w 622842"/>
              <a:gd name="connsiteY6" fmla="*/ 1834818 h 1856083"/>
              <a:gd name="connsiteX7" fmla="*/ 615200 w 622842"/>
              <a:gd name="connsiteY7" fmla="*/ 1782597 h 1856083"/>
              <a:gd name="connsiteX8" fmla="*/ 548083 w 622842"/>
              <a:gd name="connsiteY8" fmla="*/ 1707062 h 1856083"/>
              <a:gd name="connsiteX9" fmla="*/ 351768 w 622842"/>
              <a:gd name="connsiteY9" fmla="*/ 1611535 h 1856083"/>
              <a:gd name="connsiteX10" fmla="*/ 273243 w 622842"/>
              <a:gd name="connsiteY10" fmla="*/ 112194 h 1856083"/>
              <a:gd name="connsiteX11" fmla="*/ 224107 w 622842"/>
              <a:gd name="connsiteY11" fmla="*/ 110840 h 1856083"/>
              <a:gd name="connsiteX12" fmla="*/ 147355 w 622842"/>
              <a:gd name="connsiteY12" fmla="*/ 130336 h 1856083"/>
              <a:gd name="connsiteX13" fmla="*/ 234310 w 622842"/>
              <a:gd name="connsiteY13" fmla="*/ 1270232 h 1856083"/>
              <a:gd name="connsiteX0" fmla="*/ 234310 w 622842"/>
              <a:gd name="connsiteY0" fmla="*/ 1270232 h 1856083"/>
              <a:gd name="connsiteX1" fmla="*/ 213545 w 622842"/>
              <a:gd name="connsiteY1" fmla="*/ 1600902 h 1856083"/>
              <a:gd name="connsiteX2" fmla="*/ 107386 w 622842"/>
              <a:gd name="connsiteY2" fmla="*/ 1710716 h 1856083"/>
              <a:gd name="connsiteX3" fmla="*/ 26921 w 622842"/>
              <a:gd name="connsiteY3" fmla="*/ 1753413 h 1856083"/>
              <a:gd name="connsiteX4" fmla="*/ 22159 w 622842"/>
              <a:gd name="connsiteY4" fmla="*/ 1834818 h 1856083"/>
              <a:gd name="connsiteX5" fmla="*/ 298605 w 622842"/>
              <a:gd name="connsiteY5" fmla="*/ 1856083 h 1856083"/>
              <a:gd name="connsiteX6" fmla="*/ 585684 w 622842"/>
              <a:gd name="connsiteY6" fmla="*/ 1834818 h 1856083"/>
              <a:gd name="connsiteX7" fmla="*/ 615200 w 622842"/>
              <a:gd name="connsiteY7" fmla="*/ 1782597 h 1856083"/>
              <a:gd name="connsiteX8" fmla="*/ 548083 w 622842"/>
              <a:gd name="connsiteY8" fmla="*/ 1707062 h 1856083"/>
              <a:gd name="connsiteX9" fmla="*/ 351768 w 622842"/>
              <a:gd name="connsiteY9" fmla="*/ 1611535 h 1856083"/>
              <a:gd name="connsiteX10" fmla="*/ 273243 w 622842"/>
              <a:gd name="connsiteY10" fmla="*/ 112194 h 1856083"/>
              <a:gd name="connsiteX11" fmla="*/ 224107 w 622842"/>
              <a:gd name="connsiteY11" fmla="*/ 110840 h 1856083"/>
              <a:gd name="connsiteX12" fmla="*/ 147355 w 622842"/>
              <a:gd name="connsiteY12" fmla="*/ 130336 h 1856083"/>
              <a:gd name="connsiteX13" fmla="*/ 234310 w 622842"/>
              <a:gd name="connsiteY13" fmla="*/ 1270232 h 1856083"/>
              <a:gd name="connsiteX0" fmla="*/ 234310 w 622842"/>
              <a:gd name="connsiteY0" fmla="*/ 1179280 h 1765131"/>
              <a:gd name="connsiteX1" fmla="*/ 213545 w 622842"/>
              <a:gd name="connsiteY1" fmla="*/ 1509950 h 1765131"/>
              <a:gd name="connsiteX2" fmla="*/ 107386 w 622842"/>
              <a:gd name="connsiteY2" fmla="*/ 1619764 h 1765131"/>
              <a:gd name="connsiteX3" fmla="*/ 26921 w 622842"/>
              <a:gd name="connsiteY3" fmla="*/ 1662461 h 1765131"/>
              <a:gd name="connsiteX4" fmla="*/ 22159 w 622842"/>
              <a:gd name="connsiteY4" fmla="*/ 1743866 h 1765131"/>
              <a:gd name="connsiteX5" fmla="*/ 298605 w 622842"/>
              <a:gd name="connsiteY5" fmla="*/ 1765131 h 1765131"/>
              <a:gd name="connsiteX6" fmla="*/ 585684 w 622842"/>
              <a:gd name="connsiteY6" fmla="*/ 1743866 h 1765131"/>
              <a:gd name="connsiteX7" fmla="*/ 615200 w 622842"/>
              <a:gd name="connsiteY7" fmla="*/ 1691645 h 1765131"/>
              <a:gd name="connsiteX8" fmla="*/ 548083 w 622842"/>
              <a:gd name="connsiteY8" fmla="*/ 1616110 h 1765131"/>
              <a:gd name="connsiteX9" fmla="*/ 351768 w 622842"/>
              <a:gd name="connsiteY9" fmla="*/ 1520583 h 1765131"/>
              <a:gd name="connsiteX10" fmla="*/ 273243 w 622842"/>
              <a:gd name="connsiteY10" fmla="*/ 21242 h 1765131"/>
              <a:gd name="connsiteX11" fmla="*/ 224107 w 622842"/>
              <a:gd name="connsiteY11" fmla="*/ 19888 h 1765131"/>
              <a:gd name="connsiteX12" fmla="*/ 147355 w 622842"/>
              <a:gd name="connsiteY12" fmla="*/ 39384 h 1765131"/>
              <a:gd name="connsiteX13" fmla="*/ 234310 w 622842"/>
              <a:gd name="connsiteY13" fmla="*/ 1179280 h 1765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22842" h="1765131">
                <a:moveTo>
                  <a:pt x="234310" y="1179280"/>
                </a:moveTo>
                <a:cubicBezTo>
                  <a:pt x="245342" y="1424374"/>
                  <a:pt x="234699" y="1436536"/>
                  <a:pt x="213545" y="1509950"/>
                </a:cubicBezTo>
                <a:cubicBezTo>
                  <a:pt x="192391" y="1583364"/>
                  <a:pt x="138490" y="1594346"/>
                  <a:pt x="107386" y="1619764"/>
                </a:cubicBezTo>
                <a:cubicBezTo>
                  <a:pt x="76282" y="1645182"/>
                  <a:pt x="41125" y="1641777"/>
                  <a:pt x="26921" y="1662461"/>
                </a:cubicBezTo>
                <a:cubicBezTo>
                  <a:pt x="12717" y="1683145"/>
                  <a:pt x="-23122" y="1726754"/>
                  <a:pt x="22159" y="1743866"/>
                </a:cubicBezTo>
                <a:cubicBezTo>
                  <a:pt x="67440" y="1760978"/>
                  <a:pt x="204684" y="1765131"/>
                  <a:pt x="298605" y="1765131"/>
                </a:cubicBezTo>
                <a:cubicBezTo>
                  <a:pt x="392526" y="1765131"/>
                  <a:pt x="532918" y="1756114"/>
                  <a:pt x="585684" y="1743866"/>
                </a:cubicBezTo>
                <a:cubicBezTo>
                  <a:pt x="638450" y="1731618"/>
                  <a:pt x="621467" y="1712938"/>
                  <a:pt x="615200" y="1691645"/>
                </a:cubicBezTo>
                <a:cubicBezTo>
                  <a:pt x="608933" y="1670352"/>
                  <a:pt x="591988" y="1644620"/>
                  <a:pt x="548083" y="1616110"/>
                </a:cubicBezTo>
                <a:cubicBezTo>
                  <a:pt x="504178" y="1587600"/>
                  <a:pt x="387210" y="1586150"/>
                  <a:pt x="351768" y="1520583"/>
                </a:cubicBezTo>
                <a:cubicBezTo>
                  <a:pt x="316326" y="1455016"/>
                  <a:pt x="284054" y="66635"/>
                  <a:pt x="273243" y="21242"/>
                </a:cubicBezTo>
                <a:cubicBezTo>
                  <a:pt x="262432" y="-24151"/>
                  <a:pt x="245088" y="16864"/>
                  <a:pt x="224107" y="19888"/>
                </a:cubicBezTo>
                <a:cubicBezTo>
                  <a:pt x="203126" y="22912"/>
                  <a:pt x="119489" y="-4368"/>
                  <a:pt x="147355" y="39384"/>
                </a:cubicBezTo>
                <a:cubicBezTo>
                  <a:pt x="161799" y="235640"/>
                  <a:pt x="223278" y="934186"/>
                  <a:pt x="234310" y="1179280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schemeClr val="accent1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26" name="Volný tvar 25"/>
          <p:cNvSpPr/>
          <p:nvPr/>
        </p:nvSpPr>
        <p:spPr>
          <a:xfrm rot="16775478">
            <a:off x="6166025" y="1530536"/>
            <a:ext cx="432713" cy="1512861"/>
          </a:xfrm>
          <a:custGeom>
            <a:avLst/>
            <a:gdLst>
              <a:gd name="connsiteX0" fmla="*/ 203604 w 633009"/>
              <a:gd name="connsiteY0" fmla="*/ 0 h 536487"/>
              <a:gd name="connsiteX1" fmla="*/ 222654 w 633009"/>
              <a:gd name="connsiteY1" fmla="*/ 230981 h 536487"/>
              <a:gd name="connsiteX2" fmla="*/ 182173 w 633009"/>
              <a:gd name="connsiteY2" fmla="*/ 342900 h 536487"/>
              <a:gd name="connsiteX3" fmla="*/ 65492 w 633009"/>
              <a:gd name="connsiteY3" fmla="*/ 402431 h 536487"/>
              <a:gd name="connsiteX4" fmla="*/ 39298 w 633009"/>
              <a:gd name="connsiteY4" fmla="*/ 431006 h 536487"/>
              <a:gd name="connsiteX5" fmla="*/ 5961 w 633009"/>
              <a:gd name="connsiteY5" fmla="*/ 476250 h 536487"/>
              <a:gd name="connsiteX6" fmla="*/ 15486 w 633009"/>
              <a:gd name="connsiteY6" fmla="*/ 519112 h 536487"/>
              <a:gd name="connsiteX7" fmla="*/ 153598 w 633009"/>
              <a:gd name="connsiteY7" fmla="*/ 533400 h 536487"/>
              <a:gd name="connsiteX8" fmla="*/ 444111 w 633009"/>
              <a:gd name="connsiteY8" fmla="*/ 533400 h 536487"/>
              <a:gd name="connsiteX9" fmla="*/ 615561 w 633009"/>
              <a:gd name="connsiteY9" fmla="*/ 500062 h 536487"/>
              <a:gd name="connsiteX10" fmla="*/ 622704 w 633009"/>
              <a:gd name="connsiteY10" fmla="*/ 471487 h 536487"/>
              <a:gd name="connsiteX11" fmla="*/ 575079 w 633009"/>
              <a:gd name="connsiteY11" fmla="*/ 409575 h 536487"/>
              <a:gd name="connsiteX12" fmla="*/ 470304 w 633009"/>
              <a:gd name="connsiteY12" fmla="*/ 354806 h 536487"/>
              <a:gd name="connsiteX13" fmla="*/ 353623 w 633009"/>
              <a:gd name="connsiteY13" fmla="*/ 304800 h 536487"/>
              <a:gd name="connsiteX14" fmla="*/ 339336 w 633009"/>
              <a:gd name="connsiteY14" fmla="*/ 204787 h 536487"/>
              <a:gd name="connsiteX15" fmla="*/ 339336 w 633009"/>
              <a:gd name="connsiteY15" fmla="*/ 47625 h 536487"/>
              <a:gd name="connsiteX16" fmla="*/ 332192 w 633009"/>
              <a:gd name="connsiteY16" fmla="*/ 0 h 536487"/>
              <a:gd name="connsiteX0" fmla="*/ 203604 w 633009"/>
              <a:gd name="connsiteY0" fmla="*/ 0 h 536487"/>
              <a:gd name="connsiteX1" fmla="*/ 222654 w 633009"/>
              <a:gd name="connsiteY1" fmla="*/ 230981 h 536487"/>
              <a:gd name="connsiteX2" fmla="*/ 182173 w 633009"/>
              <a:gd name="connsiteY2" fmla="*/ 342900 h 536487"/>
              <a:gd name="connsiteX3" fmla="*/ 105973 w 633009"/>
              <a:gd name="connsiteY3" fmla="*/ 388144 h 536487"/>
              <a:gd name="connsiteX4" fmla="*/ 39298 w 633009"/>
              <a:gd name="connsiteY4" fmla="*/ 431006 h 536487"/>
              <a:gd name="connsiteX5" fmla="*/ 5961 w 633009"/>
              <a:gd name="connsiteY5" fmla="*/ 476250 h 536487"/>
              <a:gd name="connsiteX6" fmla="*/ 15486 w 633009"/>
              <a:gd name="connsiteY6" fmla="*/ 519112 h 536487"/>
              <a:gd name="connsiteX7" fmla="*/ 153598 w 633009"/>
              <a:gd name="connsiteY7" fmla="*/ 533400 h 536487"/>
              <a:gd name="connsiteX8" fmla="*/ 444111 w 633009"/>
              <a:gd name="connsiteY8" fmla="*/ 533400 h 536487"/>
              <a:gd name="connsiteX9" fmla="*/ 615561 w 633009"/>
              <a:gd name="connsiteY9" fmla="*/ 500062 h 536487"/>
              <a:gd name="connsiteX10" fmla="*/ 622704 w 633009"/>
              <a:gd name="connsiteY10" fmla="*/ 471487 h 536487"/>
              <a:gd name="connsiteX11" fmla="*/ 575079 w 633009"/>
              <a:gd name="connsiteY11" fmla="*/ 409575 h 536487"/>
              <a:gd name="connsiteX12" fmla="*/ 470304 w 633009"/>
              <a:gd name="connsiteY12" fmla="*/ 354806 h 536487"/>
              <a:gd name="connsiteX13" fmla="*/ 353623 w 633009"/>
              <a:gd name="connsiteY13" fmla="*/ 304800 h 536487"/>
              <a:gd name="connsiteX14" fmla="*/ 339336 w 633009"/>
              <a:gd name="connsiteY14" fmla="*/ 204787 h 536487"/>
              <a:gd name="connsiteX15" fmla="*/ 339336 w 633009"/>
              <a:gd name="connsiteY15" fmla="*/ 47625 h 536487"/>
              <a:gd name="connsiteX16" fmla="*/ 332192 w 633009"/>
              <a:gd name="connsiteY16" fmla="*/ 0 h 536487"/>
              <a:gd name="connsiteX0" fmla="*/ 203604 w 633009"/>
              <a:gd name="connsiteY0" fmla="*/ 0 h 536487"/>
              <a:gd name="connsiteX1" fmla="*/ 222654 w 633009"/>
              <a:gd name="connsiteY1" fmla="*/ 230981 h 536487"/>
              <a:gd name="connsiteX2" fmla="*/ 182173 w 633009"/>
              <a:gd name="connsiteY2" fmla="*/ 342900 h 536487"/>
              <a:gd name="connsiteX3" fmla="*/ 105973 w 633009"/>
              <a:gd name="connsiteY3" fmla="*/ 388144 h 536487"/>
              <a:gd name="connsiteX4" fmla="*/ 39298 w 633009"/>
              <a:gd name="connsiteY4" fmla="*/ 431006 h 536487"/>
              <a:gd name="connsiteX5" fmla="*/ 5961 w 633009"/>
              <a:gd name="connsiteY5" fmla="*/ 476250 h 536487"/>
              <a:gd name="connsiteX6" fmla="*/ 15486 w 633009"/>
              <a:gd name="connsiteY6" fmla="*/ 519112 h 536487"/>
              <a:gd name="connsiteX7" fmla="*/ 153598 w 633009"/>
              <a:gd name="connsiteY7" fmla="*/ 533400 h 536487"/>
              <a:gd name="connsiteX8" fmla="*/ 444111 w 633009"/>
              <a:gd name="connsiteY8" fmla="*/ 533400 h 536487"/>
              <a:gd name="connsiteX9" fmla="*/ 615561 w 633009"/>
              <a:gd name="connsiteY9" fmla="*/ 500062 h 536487"/>
              <a:gd name="connsiteX10" fmla="*/ 622704 w 633009"/>
              <a:gd name="connsiteY10" fmla="*/ 450056 h 536487"/>
              <a:gd name="connsiteX11" fmla="*/ 575079 w 633009"/>
              <a:gd name="connsiteY11" fmla="*/ 409575 h 536487"/>
              <a:gd name="connsiteX12" fmla="*/ 470304 w 633009"/>
              <a:gd name="connsiteY12" fmla="*/ 354806 h 536487"/>
              <a:gd name="connsiteX13" fmla="*/ 353623 w 633009"/>
              <a:gd name="connsiteY13" fmla="*/ 304800 h 536487"/>
              <a:gd name="connsiteX14" fmla="*/ 339336 w 633009"/>
              <a:gd name="connsiteY14" fmla="*/ 204787 h 536487"/>
              <a:gd name="connsiteX15" fmla="*/ 339336 w 633009"/>
              <a:gd name="connsiteY15" fmla="*/ 47625 h 536487"/>
              <a:gd name="connsiteX16" fmla="*/ 332192 w 633009"/>
              <a:gd name="connsiteY16" fmla="*/ 0 h 536487"/>
              <a:gd name="connsiteX0" fmla="*/ 140807 w 633009"/>
              <a:gd name="connsiteY0" fmla="*/ 0 h 1794064"/>
              <a:gd name="connsiteX1" fmla="*/ 222654 w 633009"/>
              <a:gd name="connsiteY1" fmla="*/ 1488558 h 1794064"/>
              <a:gd name="connsiteX2" fmla="*/ 182173 w 633009"/>
              <a:gd name="connsiteY2" fmla="*/ 160047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332192 w 633009"/>
              <a:gd name="connsiteY16" fmla="*/ 1257577 h 1794064"/>
              <a:gd name="connsiteX0" fmla="*/ 140807 w 633009"/>
              <a:gd name="connsiteY0" fmla="*/ 0 h 1794064"/>
              <a:gd name="connsiteX1" fmla="*/ 222654 w 633009"/>
              <a:gd name="connsiteY1" fmla="*/ 1488558 h 1794064"/>
              <a:gd name="connsiteX2" fmla="*/ 182173 w 633009"/>
              <a:gd name="connsiteY2" fmla="*/ 160047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182173 w 633009"/>
              <a:gd name="connsiteY2" fmla="*/ 160047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203349 w 633009"/>
              <a:gd name="connsiteY2" fmla="*/ 155574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203349 w 633009"/>
              <a:gd name="connsiteY2" fmla="*/ 1555747 h 1794064"/>
              <a:gd name="connsiteX3" fmla="*/ 161340 w 633009"/>
              <a:gd name="connsiteY3" fmla="*/ 1641593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203349 w 633009"/>
              <a:gd name="connsiteY2" fmla="*/ 1555747 h 1794064"/>
              <a:gd name="connsiteX3" fmla="*/ 161340 w 633009"/>
              <a:gd name="connsiteY3" fmla="*/ 1641593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31618 w 633009"/>
              <a:gd name="connsiteY12" fmla="*/ 1634088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958"/>
              <a:gd name="connsiteY0" fmla="*/ 0 h 1794064"/>
              <a:gd name="connsiteX1" fmla="*/ 229630 w 633958"/>
              <a:gd name="connsiteY1" fmla="*/ 1257839 h 1794064"/>
              <a:gd name="connsiteX2" fmla="*/ 203349 w 633958"/>
              <a:gd name="connsiteY2" fmla="*/ 1555747 h 1794064"/>
              <a:gd name="connsiteX3" fmla="*/ 161340 w 633958"/>
              <a:gd name="connsiteY3" fmla="*/ 1641593 h 1794064"/>
              <a:gd name="connsiteX4" fmla="*/ 39298 w 633958"/>
              <a:gd name="connsiteY4" fmla="*/ 1688583 h 1794064"/>
              <a:gd name="connsiteX5" fmla="*/ 5961 w 633958"/>
              <a:gd name="connsiteY5" fmla="*/ 1733827 h 1794064"/>
              <a:gd name="connsiteX6" fmla="*/ 15486 w 633958"/>
              <a:gd name="connsiteY6" fmla="*/ 1776689 h 1794064"/>
              <a:gd name="connsiteX7" fmla="*/ 153598 w 633958"/>
              <a:gd name="connsiteY7" fmla="*/ 1790977 h 1794064"/>
              <a:gd name="connsiteX8" fmla="*/ 444111 w 633958"/>
              <a:gd name="connsiteY8" fmla="*/ 1790977 h 1794064"/>
              <a:gd name="connsiteX9" fmla="*/ 615561 w 633958"/>
              <a:gd name="connsiteY9" fmla="*/ 1757639 h 1794064"/>
              <a:gd name="connsiteX10" fmla="*/ 622704 w 633958"/>
              <a:gd name="connsiteY10" fmla="*/ 1707633 h 1794064"/>
              <a:gd name="connsiteX11" fmla="*/ 558245 w 633958"/>
              <a:gd name="connsiteY11" fmla="*/ 1671507 h 1794064"/>
              <a:gd name="connsiteX12" fmla="*/ 431618 w 633958"/>
              <a:gd name="connsiteY12" fmla="*/ 1634088 h 1794064"/>
              <a:gd name="connsiteX13" fmla="*/ 353623 w 633958"/>
              <a:gd name="connsiteY13" fmla="*/ 1562377 h 1794064"/>
              <a:gd name="connsiteX14" fmla="*/ 339336 w 633958"/>
              <a:gd name="connsiteY14" fmla="*/ 1462364 h 1794064"/>
              <a:gd name="connsiteX15" fmla="*/ 339336 w 633958"/>
              <a:gd name="connsiteY15" fmla="*/ 1305202 h 1794064"/>
              <a:gd name="connsiteX16" fmla="*/ 283351 w 633958"/>
              <a:gd name="connsiteY16" fmla="*/ 6500 h 1794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33958" h="1794064">
                <a:moveTo>
                  <a:pt x="140807" y="0"/>
                </a:moveTo>
                <a:cubicBezTo>
                  <a:pt x="152118" y="86915"/>
                  <a:pt x="219206" y="998548"/>
                  <a:pt x="229630" y="1257839"/>
                </a:cubicBezTo>
                <a:cubicBezTo>
                  <a:pt x="240054" y="1517130"/>
                  <a:pt x="214731" y="1491788"/>
                  <a:pt x="203349" y="1555747"/>
                </a:cubicBezTo>
                <a:cubicBezTo>
                  <a:pt x="191967" y="1619706"/>
                  <a:pt x="188682" y="1619454"/>
                  <a:pt x="161340" y="1641593"/>
                </a:cubicBezTo>
                <a:cubicBezTo>
                  <a:pt x="133998" y="1663732"/>
                  <a:pt x="65194" y="1673211"/>
                  <a:pt x="39298" y="1688583"/>
                </a:cubicBezTo>
                <a:cubicBezTo>
                  <a:pt x="13402" y="1703955"/>
                  <a:pt x="9930" y="1719143"/>
                  <a:pt x="5961" y="1733827"/>
                </a:cubicBezTo>
                <a:cubicBezTo>
                  <a:pt x="1992" y="1748511"/>
                  <a:pt x="-9120" y="1767164"/>
                  <a:pt x="15486" y="1776689"/>
                </a:cubicBezTo>
                <a:cubicBezTo>
                  <a:pt x="40092" y="1786214"/>
                  <a:pt x="82161" y="1788596"/>
                  <a:pt x="153598" y="1790977"/>
                </a:cubicBezTo>
                <a:cubicBezTo>
                  <a:pt x="225035" y="1793358"/>
                  <a:pt x="367117" y="1796533"/>
                  <a:pt x="444111" y="1790977"/>
                </a:cubicBezTo>
                <a:cubicBezTo>
                  <a:pt x="521105" y="1785421"/>
                  <a:pt x="585796" y="1771530"/>
                  <a:pt x="615561" y="1757639"/>
                </a:cubicBezTo>
                <a:cubicBezTo>
                  <a:pt x="645326" y="1743748"/>
                  <a:pt x="632257" y="1721988"/>
                  <a:pt x="622704" y="1707633"/>
                </a:cubicBezTo>
                <a:cubicBezTo>
                  <a:pt x="613151" y="1693278"/>
                  <a:pt x="590093" y="1683764"/>
                  <a:pt x="558245" y="1671507"/>
                </a:cubicBezTo>
                <a:cubicBezTo>
                  <a:pt x="526397" y="1659250"/>
                  <a:pt x="465722" y="1652276"/>
                  <a:pt x="431618" y="1634088"/>
                </a:cubicBezTo>
                <a:cubicBezTo>
                  <a:pt x="397514" y="1615900"/>
                  <a:pt x="369003" y="1590998"/>
                  <a:pt x="353623" y="1562377"/>
                </a:cubicBezTo>
                <a:cubicBezTo>
                  <a:pt x="338243" y="1533756"/>
                  <a:pt x="341717" y="1505227"/>
                  <a:pt x="339336" y="1462364"/>
                </a:cubicBezTo>
                <a:cubicBezTo>
                  <a:pt x="336955" y="1419502"/>
                  <a:pt x="348667" y="1547846"/>
                  <a:pt x="339336" y="1305202"/>
                </a:cubicBezTo>
                <a:cubicBezTo>
                  <a:pt x="330005" y="1062558"/>
                  <a:pt x="286327" y="13247"/>
                  <a:pt x="283351" y="6500"/>
                </a:cubicBezTo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7" name="Ovál 26"/>
          <p:cNvSpPr/>
          <p:nvPr/>
        </p:nvSpPr>
        <p:spPr>
          <a:xfrm rot="302360">
            <a:off x="5284966" y="1904666"/>
            <a:ext cx="540000" cy="540000"/>
          </a:xfrm>
          <a:prstGeom prst="ellipse">
            <a:avLst/>
          </a:prstGeom>
          <a:solidFill>
            <a:schemeClr val="tx2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8" name="Minus 27"/>
          <p:cNvSpPr/>
          <p:nvPr/>
        </p:nvSpPr>
        <p:spPr>
          <a:xfrm flipH="1">
            <a:off x="4766370" y="1720425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0" name="Volný tvar 29"/>
          <p:cNvSpPr/>
          <p:nvPr/>
        </p:nvSpPr>
        <p:spPr>
          <a:xfrm rot="15836352">
            <a:off x="2995401" y="3589973"/>
            <a:ext cx="425125" cy="1207324"/>
          </a:xfrm>
          <a:custGeom>
            <a:avLst/>
            <a:gdLst>
              <a:gd name="connsiteX0" fmla="*/ 214436 w 627154"/>
              <a:gd name="connsiteY0" fmla="*/ 19061 h 582586"/>
              <a:gd name="connsiteX1" fmla="*/ 214436 w 627154"/>
              <a:gd name="connsiteY1" fmla="*/ 327405 h 582586"/>
              <a:gd name="connsiteX2" fmla="*/ 86845 w 627154"/>
              <a:gd name="connsiteY2" fmla="*/ 444363 h 582586"/>
              <a:gd name="connsiteX3" fmla="*/ 23050 w 627154"/>
              <a:gd name="connsiteY3" fmla="*/ 465628 h 582586"/>
              <a:gd name="connsiteX4" fmla="*/ 23050 w 627154"/>
              <a:gd name="connsiteY4" fmla="*/ 561321 h 582586"/>
              <a:gd name="connsiteX5" fmla="*/ 299496 w 627154"/>
              <a:gd name="connsiteY5" fmla="*/ 582586 h 582586"/>
              <a:gd name="connsiteX6" fmla="*/ 586575 w 627154"/>
              <a:gd name="connsiteY6" fmla="*/ 561321 h 582586"/>
              <a:gd name="connsiteX7" fmla="*/ 618473 w 627154"/>
              <a:gd name="connsiteY7" fmla="*/ 540056 h 582586"/>
              <a:gd name="connsiteX8" fmla="*/ 522780 w 627154"/>
              <a:gd name="connsiteY8" fmla="*/ 454996 h 582586"/>
              <a:gd name="connsiteX9" fmla="*/ 352659 w 627154"/>
              <a:gd name="connsiteY9" fmla="*/ 338038 h 582586"/>
              <a:gd name="connsiteX10" fmla="*/ 310129 w 627154"/>
              <a:gd name="connsiteY10" fmla="*/ 61591 h 582586"/>
              <a:gd name="connsiteX11" fmla="*/ 214436 w 627154"/>
              <a:gd name="connsiteY11" fmla="*/ 19061 h 582586"/>
              <a:gd name="connsiteX0" fmla="*/ 214436 w 625293"/>
              <a:gd name="connsiteY0" fmla="*/ 19061 h 582586"/>
              <a:gd name="connsiteX1" fmla="*/ 214436 w 625293"/>
              <a:gd name="connsiteY1" fmla="*/ 327405 h 582586"/>
              <a:gd name="connsiteX2" fmla="*/ 86845 w 625293"/>
              <a:gd name="connsiteY2" fmla="*/ 444363 h 582586"/>
              <a:gd name="connsiteX3" fmla="*/ 23050 w 625293"/>
              <a:gd name="connsiteY3" fmla="*/ 465628 h 582586"/>
              <a:gd name="connsiteX4" fmla="*/ 23050 w 625293"/>
              <a:gd name="connsiteY4" fmla="*/ 561321 h 582586"/>
              <a:gd name="connsiteX5" fmla="*/ 299496 w 625293"/>
              <a:gd name="connsiteY5" fmla="*/ 582586 h 582586"/>
              <a:gd name="connsiteX6" fmla="*/ 586575 w 625293"/>
              <a:gd name="connsiteY6" fmla="*/ 561321 h 582586"/>
              <a:gd name="connsiteX7" fmla="*/ 618473 w 625293"/>
              <a:gd name="connsiteY7" fmla="*/ 540056 h 582586"/>
              <a:gd name="connsiteX8" fmla="*/ 548974 w 625293"/>
              <a:gd name="connsiteY8" fmla="*/ 433565 h 582586"/>
              <a:gd name="connsiteX9" fmla="*/ 352659 w 625293"/>
              <a:gd name="connsiteY9" fmla="*/ 338038 h 582586"/>
              <a:gd name="connsiteX10" fmla="*/ 310129 w 625293"/>
              <a:gd name="connsiteY10" fmla="*/ 61591 h 582586"/>
              <a:gd name="connsiteX11" fmla="*/ 214436 w 625293"/>
              <a:gd name="connsiteY11" fmla="*/ 19061 h 582586"/>
              <a:gd name="connsiteX0" fmla="*/ 214436 w 623733"/>
              <a:gd name="connsiteY0" fmla="*/ 19061 h 582586"/>
              <a:gd name="connsiteX1" fmla="*/ 214436 w 623733"/>
              <a:gd name="connsiteY1" fmla="*/ 327405 h 582586"/>
              <a:gd name="connsiteX2" fmla="*/ 86845 w 623733"/>
              <a:gd name="connsiteY2" fmla="*/ 444363 h 582586"/>
              <a:gd name="connsiteX3" fmla="*/ 23050 w 623733"/>
              <a:gd name="connsiteY3" fmla="*/ 465628 h 582586"/>
              <a:gd name="connsiteX4" fmla="*/ 23050 w 623733"/>
              <a:gd name="connsiteY4" fmla="*/ 561321 h 582586"/>
              <a:gd name="connsiteX5" fmla="*/ 299496 w 623733"/>
              <a:gd name="connsiteY5" fmla="*/ 582586 h 582586"/>
              <a:gd name="connsiteX6" fmla="*/ 586575 w 623733"/>
              <a:gd name="connsiteY6" fmla="*/ 561321 h 582586"/>
              <a:gd name="connsiteX7" fmla="*/ 616091 w 623733"/>
              <a:gd name="connsiteY7" fmla="*/ 509100 h 582586"/>
              <a:gd name="connsiteX8" fmla="*/ 548974 w 623733"/>
              <a:gd name="connsiteY8" fmla="*/ 433565 h 582586"/>
              <a:gd name="connsiteX9" fmla="*/ 352659 w 623733"/>
              <a:gd name="connsiteY9" fmla="*/ 338038 h 582586"/>
              <a:gd name="connsiteX10" fmla="*/ 310129 w 623733"/>
              <a:gd name="connsiteY10" fmla="*/ 61591 h 582586"/>
              <a:gd name="connsiteX11" fmla="*/ 214436 w 623733"/>
              <a:gd name="connsiteY11" fmla="*/ 19061 h 582586"/>
              <a:gd name="connsiteX0" fmla="*/ 215398 w 624695"/>
              <a:gd name="connsiteY0" fmla="*/ 19061 h 582586"/>
              <a:gd name="connsiteX1" fmla="*/ 215398 w 624695"/>
              <a:gd name="connsiteY1" fmla="*/ 327405 h 582586"/>
              <a:gd name="connsiteX2" fmla="*/ 109239 w 624695"/>
              <a:gd name="connsiteY2" fmla="*/ 437219 h 582586"/>
              <a:gd name="connsiteX3" fmla="*/ 24012 w 624695"/>
              <a:gd name="connsiteY3" fmla="*/ 465628 h 582586"/>
              <a:gd name="connsiteX4" fmla="*/ 24012 w 624695"/>
              <a:gd name="connsiteY4" fmla="*/ 561321 h 582586"/>
              <a:gd name="connsiteX5" fmla="*/ 300458 w 624695"/>
              <a:gd name="connsiteY5" fmla="*/ 582586 h 582586"/>
              <a:gd name="connsiteX6" fmla="*/ 587537 w 624695"/>
              <a:gd name="connsiteY6" fmla="*/ 561321 h 582586"/>
              <a:gd name="connsiteX7" fmla="*/ 617053 w 624695"/>
              <a:gd name="connsiteY7" fmla="*/ 509100 h 582586"/>
              <a:gd name="connsiteX8" fmla="*/ 549936 w 624695"/>
              <a:gd name="connsiteY8" fmla="*/ 433565 h 582586"/>
              <a:gd name="connsiteX9" fmla="*/ 353621 w 624695"/>
              <a:gd name="connsiteY9" fmla="*/ 338038 h 582586"/>
              <a:gd name="connsiteX10" fmla="*/ 311091 w 624695"/>
              <a:gd name="connsiteY10" fmla="*/ 61591 h 582586"/>
              <a:gd name="connsiteX11" fmla="*/ 215398 w 624695"/>
              <a:gd name="connsiteY11" fmla="*/ 19061 h 582586"/>
              <a:gd name="connsiteX0" fmla="*/ 213545 w 622842"/>
              <a:gd name="connsiteY0" fmla="*/ 19061 h 582586"/>
              <a:gd name="connsiteX1" fmla="*/ 213545 w 622842"/>
              <a:gd name="connsiteY1" fmla="*/ 327405 h 582586"/>
              <a:gd name="connsiteX2" fmla="*/ 107386 w 622842"/>
              <a:gd name="connsiteY2" fmla="*/ 437219 h 582586"/>
              <a:gd name="connsiteX3" fmla="*/ 26921 w 622842"/>
              <a:gd name="connsiteY3" fmla="*/ 479916 h 582586"/>
              <a:gd name="connsiteX4" fmla="*/ 22159 w 622842"/>
              <a:gd name="connsiteY4" fmla="*/ 561321 h 582586"/>
              <a:gd name="connsiteX5" fmla="*/ 298605 w 622842"/>
              <a:gd name="connsiteY5" fmla="*/ 582586 h 582586"/>
              <a:gd name="connsiteX6" fmla="*/ 585684 w 622842"/>
              <a:gd name="connsiteY6" fmla="*/ 561321 h 582586"/>
              <a:gd name="connsiteX7" fmla="*/ 615200 w 622842"/>
              <a:gd name="connsiteY7" fmla="*/ 509100 h 582586"/>
              <a:gd name="connsiteX8" fmla="*/ 548083 w 622842"/>
              <a:gd name="connsiteY8" fmla="*/ 433565 h 582586"/>
              <a:gd name="connsiteX9" fmla="*/ 351768 w 622842"/>
              <a:gd name="connsiteY9" fmla="*/ 338038 h 582586"/>
              <a:gd name="connsiteX10" fmla="*/ 309238 w 622842"/>
              <a:gd name="connsiteY10" fmla="*/ 61591 h 582586"/>
              <a:gd name="connsiteX11" fmla="*/ 213545 w 622842"/>
              <a:gd name="connsiteY11" fmla="*/ 19061 h 582586"/>
              <a:gd name="connsiteX0" fmla="*/ 213545 w 622842"/>
              <a:gd name="connsiteY0" fmla="*/ 27533 h 591058"/>
              <a:gd name="connsiteX1" fmla="*/ 213545 w 622842"/>
              <a:gd name="connsiteY1" fmla="*/ 335877 h 591058"/>
              <a:gd name="connsiteX2" fmla="*/ 107386 w 622842"/>
              <a:gd name="connsiteY2" fmla="*/ 445691 h 591058"/>
              <a:gd name="connsiteX3" fmla="*/ 26921 w 622842"/>
              <a:gd name="connsiteY3" fmla="*/ 488388 h 591058"/>
              <a:gd name="connsiteX4" fmla="*/ 22159 w 622842"/>
              <a:gd name="connsiteY4" fmla="*/ 569793 h 591058"/>
              <a:gd name="connsiteX5" fmla="*/ 298605 w 622842"/>
              <a:gd name="connsiteY5" fmla="*/ 591058 h 591058"/>
              <a:gd name="connsiteX6" fmla="*/ 585684 w 622842"/>
              <a:gd name="connsiteY6" fmla="*/ 569793 h 591058"/>
              <a:gd name="connsiteX7" fmla="*/ 615200 w 622842"/>
              <a:gd name="connsiteY7" fmla="*/ 517572 h 591058"/>
              <a:gd name="connsiteX8" fmla="*/ 548083 w 622842"/>
              <a:gd name="connsiteY8" fmla="*/ 442037 h 591058"/>
              <a:gd name="connsiteX9" fmla="*/ 351768 w 622842"/>
              <a:gd name="connsiteY9" fmla="*/ 346510 h 591058"/>
              <a:gd name="connsiteX10" fmla="*/ 311619 w 622842"/>
              <a:gd name="connsiteY10" fmla="*/ 46251 h 591058"/>
              <a:gd name="connsiteX11" fmla="*/ 213545 w 622842"/>
              <a:gd name="connsiteY11" fmla="*/ 27533 h 591058"/>
              <a:gd name="connsiteX0" fmla="*/ 213545 w 622842"/>
              <a:gd name="connsiteY0" fmla="*/ 16552 h 580077"/>
              <a:gd name="connsiteX1" fmla="*/ 213545 w 622842"/>
              <a:gd name="connsiteY1" fmla="*/ 324896 h 580077"/>
              <a:gd name="connsiteX2" fmla="*/ 107386 w 622842"/>
              <a:gd name="connsiteY2" fmla="*/ 434710 h 580077"/>
              <a:gd name="connsiteX3" fmla="*/ 26921 w 622842"/>
              <a:gd name="connsiteY3" fmla="*/ 477407 h 580077"/>
              <a:gd name="connsiteX4" fmla="*/ 22159 w 622842"/>
              <a:gd name="connsiteY4" fmla="*/ 558812 h 580077"/>
              <a:gd name="connsiteX5" fmla="*/ 298605 w 622842"/>
              <a:gd name="connsiteY5" fmla="*/ 580077 h 580077"/>
              <a:gd name="connsiteX6" fmla="*/ 585684 w 622842"/>
              <a:gd name="connsiteY6" fmla="*/ 558812 h 580077"/>
              <a:gd name="connsiteX7" fmla="*/ 615200 w 622842"/>
              <a:gd name="connsiteY7" fmla="*/ 506591 h 580077"/>
              <a:gd name="connsiteX8" fmla="*/ 548083 w 622842"/>
              <a:gd name="connsiteY8" fmla="*/ 431056 h 580077"/>
              <a:gd name="connsiteX9" fmla="*/ 351768 w 622842"/>
              <a:gd name="connsiteY9" fmla="*/ 335529 h 580077"/>
              <a:gd name="connsiteX10" fmla="*/ 311619 w 622842"/>
              <a:gd name="connsiteY10" fmla="*/ 35270 h 580077"/>
              <a:gd name="connsiteX11" fmla="*/ 213545 w 622842"/>
              <a:gd name="connsiteY11" fmla="*/ 16552 h 580077"/>
              <a:gd name="connsiteX0" fmla="*/ 213545 w 622842"/>
              <a:gd name="connsiteY0" fmla="*/ 18793 h 582318"/>
              <a:gd name="connsiteX1" fmla="*/ 213545 w 622842"/>
              <a:gd name="connsiteY1" fmla="*/ 327137 h 582318"/>
              <a:gd name="connsiteX2" fmla="*/ 107386 w 622842"/>
              <a:gd name="connsiteY2" fmla="*/ 436951 h 582318"/>
              <a:gd name="connsiteX3" fmla="*/ 26921 w 622842"/>
              <a:gd name="connsiteY3" fmla="*/ 479648 h 582318"/>
              <a:gd name="connsiteX4" fmla="*/ 22159 w 622842"/>
              <a:gd name="connsiteY4" fmla="*/ 561053 h 582318"/>
              <a:gd name="connsiteX5" fmla="*/ 298605 w 622842"/>
              <a:gd name="connsiteY5" fmla="*/ 582318 h 582318"/>
              <a:gd name="connsiteX6" fmla="*/ 585684 w 622842"/>
              <a:gd name="connsiteY6" fmla="*/ 561053 h 582318"/>
              <a:gd name="connsiteX7" fmla="*/ 615200 w 622842"/>
              <a:gd name="connsiteY7" fmla="*/ 508832 h 582318"/>
              <a:gd name="connsiteX8" fmla="*/ 548083 w 622842"/>
              <a:gd name="connsiteY8" fmla="*/ 433297 h 582318"/>
              <a:gd name="connsiteX9" fmla="*/ 351768 w 622842"/>
              <a:gd name="connsiteY9" fmla="*/ 337770 h 582318"/>
              <a:gd name="connsiteX10" fmla="*/ 311619 w 622842"/>
              <a:gd name="connsiteY10" fmla="*/ 37511 h 582318"/>
              <a:gd name="connsiteX11" fmla="*/ 213545 w 622842"/>
              <a:gd name="connsiteY11" fmla="*/ 18793 h 582318"/>
              <a:gd name="connsiteX0" fmla="*/ 206401 w 622842"/>
              <a:gd name="connsiteY0" fmla="*/ 35975 h 582831"/>
              <a:gd name="connsiteX1" fmla="*/ 213545 w 622842"/>
              <a:gd name="connsiteY1" fmla="*/ 327650 h 582831"/>
              <a:gd name="connsiteX2" fmla="*/ 107386 w 622842"/>
              <a:gd name="connsiteY2" fmla="*/ 437464 h 582831"/>
              <a:gd name="connsiteX3" fmla="*/ 26921 w 622842"/>
              <a:gd name="connsiteY3" fmla="*/ 480161 h 582831"/>
              <a:gd name="connsiteX4" fmla="*/ 22159 w 622842"/>
              <a:gd name="connsiteY4" fmla="*/ 561566 h 582831"/>
              <a:gd name="connsiteX5" fmla="*/ 298605 w 622842"/>
              <a:gd name="connsiteY5" fmla="*/ 582831 h 582831"/>
              <a:gd name="connsiteX6" fmla="*/ 585684 w 622842"/>
              <a:gd name="connsiteY6" fmla="*/ 561566 h 582831"/>
              <a:gd name="connsiteX7" fmla="*/ 615200 w 622842"/>
              <a:gd name="connsiteY7" fmla="*/ 509345 h 582831"/>
              <a:gd name="connsiteX8" fmla="*/ 548083 w 622842"/>
              <a:gd name="connsiteY8" fmla="*/ 433810 h 582831"/>
              <a:gd name="connsiteX9" fmla="*/ 351768 w 622842"/>
              <a:gd name="connsiteY9" fmla="*/ 338283 h 582831"/>
              <a:gd name="connsiteX10" fmla="*/ 311619 w 622842"/>
              <a:gd name="connsiteY10" fmla="*/ 38024 h 582831"/>
              <a:gd name="connsiteX11" fmla="*/ 206401 w 622842"/>
              <a:gd name="connsiteY11" fmla="*/ 35975 h 582831"/>
              <a:gd name="connsiteX0" fmla="*/ 206401 w 622842"/>
              <a:gd name="connsiteY0" fmla="*/ 21605 h 568461"/>
              <a:gd name="connsiteX1" fmla="*/ 213545 w 622842"/>
              <a:gd name="connsiteY1" fmla="*/ 313280 h 568461"/>
              <a:gd name="connsiteX2" fmla="*/ 107386 w 622842"/>
              <a:gd name="connsiteY2" fmla="*/ 423094 h 568461"/>
              <a:gd name="connsiteX3" fmla="*/ 26921 w 622842"/>
              <a:gd name="connsiteY3" fmla="*/ 465791 h 568461"/>
              <a:gd name="connsiteX4" fmla="*/ 22159 w 622842"/>
              <a:gd name="connsiteY4" fmla="*/ 547196 h 568461"/>
              <a:gd name="connsiteX5" fmla="*/ 298605 w 622842"/>
              <a:gd name="connsiteY5" fmla="*/ 568461 h 568461"/>
              <a:gd name="connsiteX6" fmla="*/ 585684 w 622842"/>
              <a:gd name="connsiteY6" fmla="*/ 547196 h 568461"/>
              <a:gd name="connsiteX7" fmla="*/ 615200 w 622842"/>
              <a:gd name="connsiteY7" fmla="*/ 494975 h 568461"/>
              <a:gd name="connsiteX8" fmla="*/ 548083 w 622842"/>
              <a:gd name="connsiteY8" fmla="*/ 419440 h 568461"/>
              <a:gd name="connsiteX9" fmla="*/ 351768 w 622842"/>
              <a:gd name="connsiteY9" fmla="*/ 323913 h 568461"/>
              <a:gd name="connsiteX10" fmla="*/ 311619 w 622842"/>
              <a:gd name="connsiteY10" fmla="*/ 23654 h 568461"/>
              <a:gd name="connsiteX11" fmla="*/ 206401 w 622842"/>
              <a:gd name="connsiteY11" fmla="*/ 21605 h 568461"/>
              <a:gd name="connsiteX0" fmla="*/ 206401 w 622842"/>
              <a:gd name="connsiteY0" fmla="*/ 7945 h 554801"/>
              <a:gd name="connsiteX1" fmla="*/ 213545 w 622842"/>
              <a:gd name="connsiteY1" fmla="*/ 299620 h 554801"/>
              <a:gd name="connsiteX2" fmla="*/ 107386 w 622842"/>
              <a:gd name="connsiteY2" fmla="*/ 409434 h 554801"/>
              <a:gd name="connsiteX3" fmla="*/ 26921 w 622842"/>
              <a:gd name="connsiteY3" fmla="*/ 452131 h 554801"/>
              <a:gd name="connsiteX4" fmla="*/ 22159 w 622842"/>
              <a:gd name="connsiteY4" fmla="*/ 533536 h 554801"/>
              <a:gd name="connsiteX5" fmla="*/ 298605 w 622842"/>
              <a:gd name="connsiteY5" fmla="*/ 554801 h 554801"/>
              <a:gd name="connsiteX6" fmla="*/ 585684 w 622842"/>
              <a:gd name="connsiteY6" fmla="*/ 533536 h 554801"/>
              <a:gd name="connsiteX7" fmla="*/ 615200 w 622842"/>
              <a:gd name="connsiteY7" fmla="*/ 481315 h 554801"/>
              <a:gd name="connsiteX8" fmla="*/ 548083 w 622842"/>
              <a:gd name="connsiteY8" fmla="*/ 405780 h 554801"/>
              <a:gd name="connsiteX9" fmla="*/ 351768 w 622842"/>
              <a:gd name="connsiteY9" fmla="*/ 310253 h 554801"/>
              <a:gd name="connsiteX10" fmla="*/ 311619 w 622842"/>
              <a:gd name="connsiteY10" fmla="*/ 9994 h 554801"/>
              <a:gd name="connsiteX11" fmla="*/ 206401 w 622842"/>
              <a:gd name="connsiteY11" fmla="*/ 7945 h 554801"/>
              <a:gd name="connsiteX0" fmla="*/ 206401 w 622842"/>
              <a:gd name="connsiteY0" fmla="*/ 1197321 h 1744177"/>
              <a:gd name="connsiteX1" fmla="*/ 213545 w 622842"/>
              <a:gd name="connsiteY1" fmla="*/ 1488996 h 1744177"/>
              <a:gd name="connsiteX2" fmla="*/ 107386 w 622842"/>
              <a:gd name="connsiteY2" fmla="*/ 1598810 h 1744177"/>
              <a:gd name="connsiteX3" fmla="*/ 26921 w 622842"/>
              <a:gd name="connsiteY3" fmla="*/ 1641507 h 1744177"/>
              <a:gd name="connsiteX4" fmla="*/ 22159 w 622842"/>
              <a:gd name="connsiteY4" fmla="*/ 1722912 h 1744177"/>
              <a:gd name="connsiteX5" fmla="*/ 298605 w 622842"/>
              <a:gd name="connsiteY5" fmla="*/ 1744177 h 1744177"/>
              <a:gd name="connsiteX6" fmla="*/ 585684 w 622842"/>
              <a:gd name="connsiteY6" fmla="*/ 1722912 h 1744177"/>
              <a:gd name="connsiteX7" fmla="*/ 615200 w 622842"/>
              <a:gd name="connsiteY7" fmla="*/ 1670691 h 1744177"/>
              <a:gd name="connsiteX8" fmla="*/ 548083 w 622842"/>
              <a:gd name="connsiteY8" fmla="*/ 1595156 h 1744177"/>
              <a:gd name="connsiteX9" fmla="*/ 351768 w 622842"/>
              <a:gd name="connsiteY9" fmla="*/ 1499629 h 1744177"/>
              <a:gd name="connsiteX10" fmla="*/ 273243 w 622842"/>
              <a:gd name="connsiteY10" fmla="*/ 288 h 1744177"/>
              <a:gd name="connsiteX11" fmla="*/ 206401 w 622842"/>
              <a:gd name="connsiteY11" fmla="*/ 1197321 h 1744177"/>
              <a:gd name="connsiteX0" fmla="*/ 234310 w 622842"/>
              <a:gd name="connsiteY0" fmla="*/ 1160447 h 1746298"/>
              <a:gd name="connsiteX1" fmla="*/ 213545 w 622842"/>
              <a:gd name="connsiteY1" fmla="*/ 1491117 h 1746298"/>
              <a:gd name="connsiteX2" fmla="*/ 107386 w 622842"/>
              <a:gd name="connsiteY2" fmla="*/ 1600931 h 1746298"/>
              <a:gd name="connsiteX3" fmla="*/ 26921 w 622842"/>
              <a:gd name="connsiteY3" fmla="*/ 1643628 h 1746298"/>
              <a:gd name="connsiteX4" fmla="*/ 22159 w 622842"/>
              <a:gd name="connsiteY4" fmla="*/ 1725033 h 1746298"/>
              <a:gd name="connsiteX5" fmla="*/ 298605 w 622842"/>
              <a:gd name="connsiteY5" fmla="*/ 1746298 h 1746298"/>
              <a:gd name="connsiteX6" fmla="*/ 585684 w 622842"/>
              <a:gd name="connsiteY6" fmla="*/ 1725033 h 1746298"/>
              <a:gd name="connsiteX7" fmla="*/ 615200 w 622842"/>
              <a:gd name="connsiteY7" fmla="*/ 1672812 h 1746298"/>
              <a:gd name="connsiteX8" fmla="*/ 548083 w 622842"/>
              <a:gd name="connsiteY8" fmla="*/ 1597277 h 1746298"/>
              <a:gd name="connsiteX9" fmla="*/ 351768 w 622842"/>
              <a:gd name="connsiteY9" fmla="*/ 1501750 h 1746298"/>
              <a:gd name="connsiteX10" fmla="*/ 273243 w 622842"/>
              <a:gd name="connsiteY10" fmla="*/ 2409 h 1746298"/>
              <a:gd name="connsiteX11" fmla="*/ 234310 w 622842"/>
              <a:gd name="connsiteY11" fmla="*/ 1160447 h 1746298"/>
              <a:gd name="connsiteX0" fmla="*/ 234310 w 622842"/>
              <a:gd name="connsiteY0" fmla="*/ 1315626 h 1901477"/>
              <a:gd name="connsiteX1" fmla="*/ 213545 w 622842"/>
              <a:gd name="connsiteY1" fmla="*/ 1646296 h 1901477"/>
              <a:gd name="connsiteX2" fmla="*/ 107386 w 622842"/>
              <a:gd name="connsiteY2" fmla="*/ 1756110 h 1901477"/>
              <a:gd name="connsiteX3" fmla="*/ 26921 w 622842"/>
              <a:gd name="connsiteY3" fmla="*/ 1798807 h 1901477"/>
              <a:gd name="connsiteX4" fmla="*/ 22159 w 622842"/>
              <a:gd name="connsiteY4" fmla="*/ 1880212 h 1901477"/>
              <a:gd name="connsiteX5" fmla="*/ 298605 w 622842"/>
              <a:gd name="connsiteY5" fmla="*/ 1901477 h 1901477"/>
              <a:gd name="connsiteX6" fmla="*/ 585684 w 622842"/>
              <a:gd name="connsiteY6" fmla="*/ 1880212 h 1901477"/>
              <a:gd name="connsiteX7" fmla="*/ 615200 w 622842"/>
              <a:gd name="connsiteY7" fmla="*/ 1827991 h 1901477"/>
              <a:gd name="connsiteX8" fmla="*/ 548083 w 622842"/>
              <a:gd name="connsiteY8" fmla="*/ 1752456 h 1901477"/>
              <a:gd name="connsiteX9" fmla="*/ 351768 w 622842"/>
              <a:gd name="connsiteY9" fmla="*/ 1656929 h 1901477"/>
              <a:gd name="connsiteX10" fmla="*/ 273243 w 622842"/>
              <a:gd name="connsiteY10" fmla="*/ 157588 h 1901477"/>
              <a:gd name="connsiteX11" fmla="*/ 147355 w 622842"/>
              <a:gd name="connsiteY11" fmla="*/ 175730 h 1901477"/>
              <a:gd name="connsiteX12" fmla="*/ 234310 w 622842"/>
              <a:gd name="connsiteY12" fmla="*/ 1315626 h 1901477"/>
              <a:gd name="connsiteX0" fmla="*/ 234310 w 622842"/>
              <a:gd name="connsiteY0" fmla="*/ 1270233 h 1856084"/>
              <a:gd name="connsiteX1" fmla="*/ 213545 w 622842"/>
              <a:gd name="connsiteY1" fmla="*/ 1600903 h 1856084"/>
              <a:gd name="connsiteX2" fmla="*/ 107386 w 622842"/>
              <a:gd name="connsiteY2" fmla="*/ 1710717 h 1856084"/>
              <a:gd name="connsiteX3" fmla="*/ 26921 w 622842"/>
              <a:gd name="connsiteY3" fmla="*/ 1753414 h 1856084"/>
              <a:gd name="connsiteX4" fmla="*/ 22159 w 622842"/>
              <a:gd name="connsiteY4" fmla="*/ 1834819 h 1856084"/>
              <a:gd name="connsiteX5" fmla="*/ 298605 w 622842"/>
              <a:gd name="connsiteY5" fmla="*/ 1856084 h 1856084"/>
              <a:gd name="connsiteX6" fmla="*/ 585684 w 622842"/>
              <a:gd name="connsiteY6" fmla="*/ 1834819 h 1856084"/>
              <a:gd name="connsiteX7" fmla="*/ 615200 w 622842"/>
              <a:gd name="connsiteY7" fmla="*/ 1782598 h 1856084"/>
              <a:gd name="connsiteX8" fmla="*/ 548083 w 622842"/>
              <a:gd name="connsiteY8" fmla="*/ 1707063 h 1856084"/>
              <a:gd name="connsiteX9" fmla="*/ 351768 w 622842"/>
              <a:gd name="connsiteY9" fmla="*/ 1611536 h 1856084"/>
              <a:gd name="connsiteX10" fmla="*/ 273243 w 622842"/>
              <a:gd name="connsiteY10" fmla="*/ 112195 h 1856084"/>
              <a:gd name="connsiteX11" fmla="*/ 224107 w 622842"/>
              <a:gd name="connsiteY11" fmla="*/ 110841 h 1856084"/>
              <a:gd name="connsiteX12" fmla="*/ 147355 w 622842"/>
              <a:gd name="connsiteY12" fmla="*/ 130337 h 1856084"/>
              <a:gd name="connsiteX13" fmla="*/ 234310 w 622842"/>
              <a:gd name="connsiteY13" fmla="*/ 1270233 h 1856084"/>
              <a:gd name="connsiteX0" fmla="*/ 234310 w 622842"/>
              <a:gd name="connsiteY0" fmla="*/ 1270232 h 1856083"/>
              <a:gd name="connsiteX1" fmla="*/ 213545 w 622842"/>
              <a:gd name="connsiteY1" fmla="*/ 1600902 h 1856083"/>
              <a:gd name="connsiteX2" fmla="*/ 107386 w 622842"/>
              <a:gd name="connsiteY2" fmla="*/ 1710716 h 1856083"/>
              <a:gd name="connsiteX3" fmla="*/ 26921 w 622842"/>
              <a:gd name="connsiteY3" fmla="*/ 1753413 h 1856083"/>
              <a:gd name="connsiteX4" fmla="*/ 22159 w 622842"/>
              <a:gd name="connsiteY4" fmla="*/ 1834818 h 1856083"/>
              <a:gd name="connsiteX5" fmla="*/ 298605 w 622842"/>
              <a:gd name="connsiteY5" fmla="*/ 1856083 h 1856083"/>
              <a:gd name="connsiteX6" fmla="*/ 585684 w 622842"/>
              <a:gd name="connsiteY6" fmla="*/ 1834818 h 1856083"/>
              <a:gd name="connsiteX7" fmla="*/ 615200 w 622842"/>
              <a:gd name="connsiteY7" fmla="*/ 1782597 h 1856083"/>
              <a:gd name="connsiteX8" fmla="*/ 548083 w 622842"/>
              <a:gd name="connsiteY8" fmla="*/ 1707062 h 1856083"/>
              <a:gd name="connsiteX9" fmla="*/ 351768 w 622842"/>
              <a:gd name="connsiteY9" fmla="*/ 1611535 h 1856083"/>
              <a:gd name="connsiteX10" fmla="*/ 273243 w 622842"/>
              <a:gd name="connsiteY10" fmla="*/ 112194 h 1856083"/>
              <a:gd name="connsiteX11" fmla="*/ 224107 w 622842"/>
              <a:gd name="connsiteY11" fmla="*/ 110840 h 1856083"/>
              <a:gd name="connsiteX12" fmla="*/ 147355 w 622842"/>
              <a:gd name="connsiteY12" fmla="*/ 130336 h 1856083"/>
              <a:gd name="connsiteX13" fmla="*/ 234310 w 622842"/>
              <a:gd name="connsiteY13" fmla="*/ 1270232 h 1856083"/>
              <a:gd name="connsiteX0" fmla="*/ 234310 w 622842"/>
              <a:gd name="connsiteY0" fmla="*/ 1270232 h 1856083"/>
              <a:gd name="connsiteX1" fmla="*/ 213545 w 622842"/>
              <a:gd name="connsiteY1" fmla="*/ 1600902 h 1856083"/>
              <a:gd name="connsiteX2" fmla="*/ 107386 w 622842"/>
              <a:gd name="connsiteY2" fmla="*/ 1710716 h 1856083"/>
              <a:gd name="connsiteX3" fmla="*/ 26921 w 622842"/>
              <a:gd name="connsiteY3" fmla="*/ 1753413 h 1856083"/>
              <a:gd name="connsiteX4" fmla="*/ 22159 w 622842"/>
              <a:gd name="connsiteY4" fmla="*/ 1834818 h 1856083"/>
              <a:gd name="connsiteX5" fmla="*/ 298605 w 622842"/>
              <a:gd name="connsiteY5" fmla="*/ 1856083 h 1856083"/>
              <a:gd name="connsiteX6" fmla="*/ 585684 w 622842"/>
              <a:gd name="connsiteY6" fmla="*/ 1834818 h 1856083"/>
              <a:gd name="connsiteX7" fmla="*/ 615200 w 622842"/>
              <a:gd name="connsiteY7" fmla="*/ 1782597 h 1856083"/>
              <a:gd name="connsiteX8" fmla="*/ 548083 w 622842"/>
              <a:gd name="connsiteY8" fmla="*/ 1707062 h 1856083"/>
              <a:gd name="connsiteX9" fmla="*/ 351768 w 622842"/>
              <a:gd name="connsiteY9" fmla="*/ 1611535 h 1856083"/>
              <a:gd name="connsiteX10" fmla="*/ 273243 w 622842"/>
              <a:gd name="connsiteY10" fmla="*/ 112194 h 1856083"/>
              <a:gd name="connsiteX11" fmla="*/ 224107 w 622842"/>
              <a:gd name="connsiteY11" fmla="*/ 110840 h 1856083"/>
              <a:gd name="connsiteX12" fmla="*/ 147355 w 622842"/>
              <a:gd name="connsiteY12" fmla="*/ 130336 h 1856083"/>
              <a:gd name="connsiteX13" fmla="*/ 234310 w 622842"/>
              <a:gd name="connsiteY13" fmla="*/ 1270232 h 1856083"/>
              <a:gd name="connsiteX0" fmla="*/ 234310 w 622842"/>
              <a:gd name="connsiteY0" fmla="*/ 1179280 h 1765131"/>
              <a:gd name="connsiteX1" fmla="*/ 213545 w 622842"/>
              <a:gd name="connsiteY1" fmla="*/ 1509950 h 1765131"/>
              <a:gd name="connsiteX2" fmla="*/ 107386 w 622842"/>
              <a:gd name="connsiteY2" fmla="*/ 1619764 h 1765131"/>
              <a:gd name="connsiteX3" fmla="*/ 26921 w 622842"/>
              <a:gd name="connsiteY3" fmla="*/ 1662461 h 1765131"/>
              <a:gd name="connsiteX4" fmla="*/ 22159 w 622842"/>
              <a:gd name="connsiteY4" fmla="*/ 1743866 h 1765131"/>
              <a:gd name="connsiteX5" fmla="*/ 298605 w 622842"/>
              <a:gd name="connsiteY5" fmla="*/ 1765131 h 1765131"/>
              <a:gd name="connsiteX6" fmla="*/ 585684 w 622842"/>
              <a:gd name="connsiteY6" fmla="*/ 1743866 h 1765131"/>
              <a:gd name="connsiteX7" fmla="*/ 615200 w 622842"/>
              <a:gd name="connsiteY7" fmla="*/ 1691645 h 1765131"/>
              <a:gd name="connsiteX8" fmla="*/ 548083 w 622842"/>
              <a:gd name="connsiteY8" fmla="*/ 1616110 h 1765131"/>
              <a:gd name="connsiteX9" fmla="*/ 351768 w 622842"/>
              <a:gd name="connsiteY9" fmla="*/ 1520583 h 1765131"/>
              <a:gd name="connsiteX10" fmla="*/ 273243 w 622842"/>
              <a:gd name="connsiteY10" fmla="*/ 21242 h 1765131"/>
              <a:gd name="connsiteX11" fmla="*/ 224107 w 622842"/>
              <a:gd name="connsiteY11" fmla="*/ 19888 h 1765131"/>
              <a:gd name="connsiteX12" fmla="*/ 147355 w 622842"/>
              <a:gd name="connsiteY12" fmla="*/ 39384 h 1765131"/>
              <a:gd name="connsiteX13" fmla="*/ 234310 w 622842"/>
              <a:gd name="connsiteY13" fmla="*/ 1179280 h 1765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22842" h="1765131">
                <a:moveTo>
                  <a:pt x="234310" y="1179280"/>
                </a:moveTo>
                <a:cubicBezTo>
                  <a:pt x="245342" y="1424374"/>
                  <a:pt x="234699" y="1436536"/>
                  <a:pt x="213545" y="1509950"/>
                </a:cubicBezTo>
                <a:cubicBezTo>
                  <a:pt x="192391" y="1583364"/>
                  <a:pt x="138490" y="1594346"/>
                  <a:pt x="107386" y="1619764"/>
                </a:cubicBezTo>
                <a:cubicBezTo>
                  <a:pt x="76282" y="1645182"/>
                  <a:pt x="41125" y="1641777"/>
                  <a:pt x="26921" y="1662461"/>
                </a:cubicBezTo>
                <a:cubicBezTo>
                  <a:pt x="12717" y="1683145"/>
                  <a:pt x="-23122" y="1726754"/>
                  <a:pt x="22159" y="1743866"/>
                </a:cubicBezTo>
                <a:cubicBezTo>
                  <a:pt x="67440" y="1760978"/>
                  <a:pt x="204684" y="1765131"/>
                  <a:pt x="298605" y="1765131"/>
                </a:cubicBezTo>
                <a:cubicBezTo>
                  <a:pt x="392526" y="1765131"/>
                  <a:pt x="532918" y="1756114"/>
                  <a:pt x="585684" y="1743866"/>
                </a:cubicBezTo>
                <a:cubicBezTo>
                  <a:pt x="638450" y="1731618"/>
                  <a:pt x="621467" y="1712938"/>
                  <a:pt x="615200" y="1691645"/>
                </a:cubicBezTo>
                <a:cubicBezTo>
                  <a:pt x="608933" y="1670352"/>
                  <a:pt x="591988" y="1644620"/>
                  <a:pt x="548083" y="1616110"/>
                </a:cubicBezTo>
                <a:cubicBezTo>
                  <a:pt x="504178" y="1587600"/>
                  <a:pt x="387210" y="1586150"/>
                  <a:pt x="351768" y="1520583"/>
                </a:cubicBezTo>
                <a:cubicBezTo>
                  <a:pt x="316326" y="1455016"/>
                  <a:pt x="284054" y="66635"/>
                  <a:pt x="273243" y="21242"/>
                </a:cubicBezTo>
                <a:cubicBezTo>
                  <a:pt x="262432" y="-24151"/>
                  <a:pt x="245088" y="16864"/>
                  <a:pt x="224107" y="19888"/>
                </a:cubicBezTo>
                <a:cubicBezTo>
                  <a:pt x="203126" y="22912"/>
                  <a:pt x="119489" y="-4368"/>
                  <a:pt x="147355" y="39384"/>
                </a:cubicBezTo>
                <a:cubicBezTo>
                  <a:pt x="161799" y="235640"/>
                  <a:pt x="223278" y="934186"/>
                  <a:pt x="234310" y="117928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schemeClr val="accent1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31" name="Volný tvar 30"/>
          <p:cNvSpPr/>
          <p:nvPr/>
        </p:nvSpPr>
        <p:spPr>
          <a:xfrm rot="15836352">
            <a:off x="2983241" y="3577513"/>
            <a:ext cx="432713" cy="1227112"/>
          </a:xfrm>
          <a:custGeom>
            <a:avLst/>
            <a:gdLst>
              <a:gd name="connsiteX0" fmla="*/ 203604 w 633009"/>
              <a:gd name="connsiteY0" fmla="*/ 0 h 536487"/>
              <a:gd name="connsiteX1" fmla="*/ 222654 w 633009"/>
              <a:gd name="connsiteY1" fmla="*/ 230981 h 536487"/>
              <a:gd name="connsiteX2" fmla="*/ 182173 w 633009"/>
              <a:gd name="connsiteY2" fmla="*/ 342900 h 536487"/>
              <a:gd name="connsiteX3" fmla="*/ 65492 w 633009"/>
              <a:gd name="connsiteY3" fmla="*/ 402431 h 536487"/>
              <a:gd name="connsiteX4" fmla="*/ 39298 w 633009"/>
              <a:gd name="connsiteY4" fmla="*/ 431006 h 536487"/>
              <a:gd name="connsiteX5" fmla="*/ 5961 w 633009"/>
              <a:gd name="connsiteY5" fmla="*/ 476250 h 536487"/>
              <a:gd name="connsiteX6" fmla="*/ 15486 w 633009"/>
              <a:gd name="connsiteY6" fmla="*/ 519112 h 536487"/>
              <a:gd name="connsiteX7" fmla="*/ 153598 w 633009"/>
              <a:gd name="connsiteY7" fmla="*/ 533400 h 536487"/>
              <a:gd name="connsiteX8" fmla="*/ 444111 w 633009"/>
              <a:gd name="connsiteY8" fmla="*/ 533400 h 536487"/>
              <a:gd name="connsiteX9" fmla="*/ 615561 w 633009"/>
              <a:gd name="connsiteY9" fmla="*/ 500062 h 536487"/>
              <a:gd name="connsiteX10" fmla="*/ 622704 w 633009"/>
              <a:gd name="connsiteY10" fmla="*/ 471487 h 536487"/>
              <a:gd name="connsiteX11" fmla="*/ 575079 w 633009"/>
              <a:gd name="connsiteY11" fmla="*/ 409575 h 536487"/>
              <a:gd name="connsiteX12" fmla="*/ 470304 w 633009"/>
              <a:gd name="connsiteY12" fmla="*/ 354806 h 536487"/>
              <a:gd name="connsiteX13" fmla="*/ 353623 w 633009"/>
              <a:gd name="connsiteY13" fmla="*/ 304800 h 536487"/>
              <a:gd name="connsiteX14" fmla="*/ 339336 w 633009"/>
              <a:gd name="connsiteY14" fmla="*/ 204787 h 536487"/>
              <a:gd name="connsiteX15" fmla="*/ 339336 w 633009"/>
              <a:gd name="connsiteY15" fmla="*/ 47625 h 536487"/>
              <a:gd name="connsiteX16" fmla="*/ 332192 w 633009"/>
              <a:gd name="connsiteY16" fmla="*/ 0 h 536487"/>
              <a:gd name="connsiteX0" fmla="*/ 203604 w 633009"/>
              <a:gd name="connsiteY0" fmla="*/ 0 h 536487"/>
              <a:gd name="connsiteX1" fmla="*/ 222654 w 633009"/>
              <a:gd name="connsiteY1" fmla="*/ 230981 h 536487"/>
              <a:gd name="connsiteX2" fmla="*/ 182173 w 633009"/>
              <a:gd name="connsiteY2" fmla="*/ 342900 h 536487"/>
              <a:gd name="connsiteX3" fmla="*/ 105973 w 633009"/>
              <a:gd name="connsiteY3" fmla="*/ 388144 h 536487"/>
              <a:gd name="connsiteX4" fmla="*/ 39298 w 633009"/>
              <a:gd name="connsiteY4" fmla="*/ 431006 h 536487"/>
              <a:gd name="connsiteX5" fmla="*/ 5961 w 633009"/>
              <a:gd name="connsiteY5" fmla="*/ 476250 h 536487"/>
              <a:gd name="connsiteX6" fmla="*/ 15486 w 633009"/>
              <a:gd name="connsiteY6" fmla="*/ 519112 h 536487"/>
              <a:gd name="connsiteX7" fmla="*/ 153598 w 633009"/>
              <a:gd name="connsiteY7" fmla="*/ 533400 h 536487"/>
              <a:gd name="connsiteX8" fmla="*/ 444111 w 633009"/>
              <a:gd name="connsiteY8" fmla="*/ 533400 h 536487"/>
              <a:gd name="connsiteX9" fmla="*/ 615561 w 633009"/>
              <a:gd name="connsiteY9" fmla="*/ 500062 h 536487"/>
              <a:gd name="connsiteX10" fmla="*/ 622704 w 633009"/>
              <a:gd name="connsiteY10" fmla="*/ 471487 h 536487"/>
              <a:gd name="connsiteX11" fmla="*/ 575079 w 633009"/>
              <a:gd name="connsiteY11" fmla="*/ 409575 h 536487"/>
              <a:gd name="connsiteX12" fmla="*/ 470304 w 633009"/>
              <a:gd name="connsiteY12" fmla="*/ 354806 h 536487"/>
              <a:gd name="connsiteX13" fmla="*/ 353623 w 633009"/>
              <a:gd name="connsiteY13" fmla="*/ 304800 h 536487"/>
              <a:gd name="connsiteX14" fmla="*/ 339336 w 633009"/>
              <a:gd name="connsiteY14" fmla="*/ 204787 h 536487"/>
              <a:gd name="connsiteX15" fmla="*/ 339336 w 633009"/>
              <a:gd name="connsiteY15" fmla="*/ 47625 h 536487"/>
              <a:gd name="connsiteX16" fmla="*/ 332192 w 633009"/>
              <a:gd name="connsiteY16" fmla="*/ 0 h 536487"/>
              <a:gd name="connsiteX0" fmla="*/ 203604 w 633009"/>
              <a:gd name="connsiteY0" fmla="*/ 0 h 536487"/>
              <a:gd name="connsiteX1" fmla="*/ 222654 w 633009"/>
              <a:gd name="connsiteY1" fmla="*/ 230981 h 536487"/>
              <a:gd name="connsiteX2" fmla="*/ 182173 w 633009"/>
              <a:gd name="connsiteY2" fmla="*/ 342900 h 536487"/>
              <a:gd name="connsiteX3" fmla="*/ 105973 w 633009"/>
              <a:gd name="connsiteY3" fmla="*/ 388144 h 536487"/>
              <a:gd name="connsiteX4" fmla="*/ 39298 w 633009"/>
              <a:gd name="connsiteY4" fmla="*/ 431006 h 536487"/>
              <a:gd name="connsiteX5" fmla="*/ 5961 w 633009"/>
              <a:gd name="connsiteY5" fmla="*/ 476250 h 536487"/>
              <a:gd name="connsiteX6" fmla="*/ 15486 w 633009"/>
              <a:gd name="connsiteY6" fmla="*/ 519112 h 536487"/>
              <a:gd name="connsiteX7" fmla="*/ 153598 w 633009"/>
              <a:gd name="connsiteY7" fmla="*/ 533400 h 536487"/>
              <a:gd name="connsiteX8" fmla="*/ 444111 w 633009"/>
              <a:gd name="connsiteY8" fmla="*/ 533400 h 536487"/>
              <a:gd name="connsiteX9" fmla="*/ 615561 w 633009"/>
              <a:gd name="connsiteY9" fmla="*/ 500062 h 536487"/>
              <a:gd name="connsiteX10" fmla="*/ 622704 w 633009"/>
              <a:gd name="connsiteY10" fmla="*/ 450056 h 536487"/>
              <a:gd name="connsiteX11" fmla="*/ 575079 w 633009"/>
              <a:gd name="connsiteY11" fmla="*/ 409575 h 536487"/>
              <a:gd name="connsiteX12" fmla="*/ 470304 w 633009"/>
              <a:gd name="connsiteY12" fmla="*/ 354806 h 536487"/>
              <a:gd name="connsiteX13" fmla="*/ 353623 w 633009"/>
              <a:gd name="connsiteY13" fmla="*/ 304800 h 536487"/>
              <a:gd name="connsiteX14" fmla="*/ 339336 w 633009"/>
              <a:gd name="connsiteY14" fmla="*/ 204787 h 536487"/>
              <a:gd name="connsiteX15" fmla="*/ 339336 w 633009"/>
              <a:gd name="connsiteY15" fmla="*/ 47625 h 536487"/>
              <a:gd name="connsiteX16" fmla="*/ 332192 w 633009"/>
              <a:gd name="connsiteY16" fmla="*/ 0 h 536487"/>
              <a:gd name="connsiteX0" fmla="*/ 140807 w 633009"/>
              <a:gd name="connsiteY0" fmla="*/ 0 h 1794064"/>
              <a:gd name="connsiteX1" fmla="*/ 222654 w 633009"/>
              <a:gd name="connsiteY1" fmla="*/ 1488558 h 1794064"/>
              <a:gd name="connsiteX2" fmla="*/ 182173 w 633009"/>
              <a:gd name="connsiteY2" fmla="*/ 160047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332192 w 633009"/>
              <a:gd name="connsiteY16" fmla="*/ 1257577 h 1794064"/>
              <a:gd name="connsiteX0" fmla="*/ 140807 w 633009"/>
              <a:gd name="connsiteY0" fmla="*/ 0 h 1794064"/>
              <a:gd name="connsiteX1" fmla="*/ 222654 w 633009"/>
              <a:gd name="connsiteY1" fmla="*/ 1488558 h 1794064"/>
              <a:gd name="connsiteX2" fmla="*/ 182173 w 633009"/>
              <a:gd name="connsiteY2" fmla="*/ 160047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182173 w 633009"/>
              <a:gd name="connsiteY2" fmla="*/ 160047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203349 w 633009"/>
              <a:gd name="connsiteY2" fmla="*/ 155574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203349 w 633009"/>
              <a:gd name="connsiteY2" fmla="*/ 1555747 h 1794064"/>
              <a:gd name="connsiteX3" fmla="*/ 161340 w 633009"/>
              <a:gd name="connsiteY3" fmla="*/ 1641593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203349 w 633009"/>
              <a:gd name="connsiteY2" fmla="*/ 1555747 h 1794064"/>
              <a:gd name="connsiteX3" fmla="*/ 161340 w 633009"/>
              <a:gd name="connsiteY3" fmla="*/ 1641593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31618 w 633009"/>
              <a:gd name="connsiteY12" fmla="*/ 1634088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958"/>
              <a:gd name="connsiteY0" fmla="*/ 0 h 1794064"/>
              <a:gd name="connsiteX1" fmla="*/ 229630 w 633958"/>
              <a:gd name="connsiteY1" fmla="*/ 1257839 h 1794064"/>
              <a:gd name="connsiteX2" fmla="*/ 203349 w 633958"/>
              <a:gd name="connsiteY2" fmla="*/ 1555747 h 1794064"/>
              <a:gd name="connsiteX3" fmla="*/ 161340 w 633958"/>
              <a:gd name="connsiteY3" fmla="*/ 1641593 h 1794064"/>
              <a:gd name="connsiteX4" fmla="*/ 39298 w 633958"/>
              <a:gd name="connsiteY4" fmla="*/ 1688583 h 1794064"/>
              <a:gd name="connsiteX5" fmla="*/ 5961 w 633958"/>
              <a:gd name="connsiteY5" fmla="*/ 1733827 h 1794064"/>
              <a:gd name="connsiteX6" fmla="*/ 15486 w 633958"/>
              <a:gd name="connsiteY6" fmla="*/ 1776689 h 1794064"/>
              <a:gd name="connsiteX7" fmla="*/ 153598 w 633958"/>
              <a:gd name="connsiteY7" fmla="*/ 1790977 h 1794064"/>
              <a:gd name="connsiteX8" fmla="*/ 444111 w 633958"/>
              <a:gd name="connsiteY8" fmla="*/ 1790977 h 1794064"/>
              <a:gd name="connsiteX9" fmla="*/ 615561 w 633958"/>
              <a:gd name="connsiteY9" fmla="*/ 1757639 h 1794064"/>
              <a:gd name="connsiteX10" fmla="*/ 622704 w 633958"/>
              <a:gd name="connsiteY10" fmla="*/ 1707633 h 1794064"/>
              <a:gd name="connsiteX11" fmla="*/ 558245 w 633958"/>
              <a:gd name="connsiteY11" fmla="*/ 1671507 h 1794064"/>
              <a:gd name="connsiteX12" fmla="*/ 431618 w 633958"/>
              <a:gd name="connsiteY12" fmla="*/ 1634088 h 1794064"/>
              <a:gd name="connsiteX13" fmla="*/ 353623 w 633958"/>
              <a:gd name="connsiteY13" fmla="*/ 1562377 h 1794064"/>
              <a:gd name="connsiteX14" fmla="*/ 339336 w 633958"/>
              <a:gd name="connsiteY14" fmla="*/ 1462364 h 1794064"/>
              <a:gd name="connsiteX15" fmla="*/ 339336 w 633958"/>
              <a:gd name="connsiteY15" fmla="*/ 1305202 h 1794064"/>
              <a:gd name="connsiteX16" fmla="*/ 283351 w 633958"/>
              <a:gd name="connsiteY16" fmla="*/ 6500 h 1794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33958" h="1794064">
                <a:moveTo>
                  <a:pt x="140807" y="0"/>
                </a:moveTo>
                <a:cubicBezTo>
                  <a:pt x="152118" y="86915"/>
                  <a:pt x="219206" y="998548"/>
                  <a:pt x="229630" y="1257839"/>
                </a:cubicBezTo>
                <a:cubicBezTo>
                  <a:pt x="240054" y="1517130"/>
                  <a:pt x="214731" y="1491788"/>
                  <a:pt x="203349" y="1555747"/>
                </a:cubicBezTo>
                <a:cubicBezTo>
                  <a:pt x="191967" y="1619706"/>
                  <a:pt x="188682" y="1619454"/>
                  <a:pt x="161340" y="1641593"/>
                </a:cubicBezTo>
                <a:cubicBezTo>
                  <a:pt x="133998" y="1663732"/>
                  <a:pt x="65194" y="1673211"/>
                  <a:pt x="39298" y="1688583"/>
                </a:cubicBezTo>
                <a:cubicBezTo>
                  <a:pt x="13402" y="1703955"/>
                  <a:pt x="9930" y="1719143"/>
                  <a:pt x="5961" y="1733827"/>
                </a:cubicBezTo>
                <a:cubicBezTo>
                  <a:pt x="1992" y="1748511"/>
                  <a:pt x="-9120" y="1767164"/>
                  <a:pt x="15486" y="1776689"/>
                </a:cubicBezTo>
                <a:cubicBezTo>
                  <a:pt x="40092" y="1786214"/>
                  <a:pt x="82161" y="1788596"/>
                  <a:pt x="153598" y="1790977"/>
                </a:cubicBezTo>
                <a:cubicBezTo>
                  <a:pt x="225035" y="1793358"/>
                  <a:pt x="367117" y="1796533"/>
                  <a:pt x="444111" y="1790977"/>
                </a:cubicBezTo>
                <a:cubicBezTo>
                  <a:pt x="521105" y="1785421"/>
                  <a:pt x="585796" y="1771530"/>
                  <a:pt x="615561" y="1757639"/>
                </a:cubicBezTo>
                <a:cubicBezTo>
                  <a:pt x="645326" y="1743748"/>
                  <a:pt x="632257" y="1721988"/>
                  <a:pt x="622704" y="1707633"/>
                </a:cubicBezTo>
                <a:cubicBezTo>
                  <a:pt x="613151" y="1693278"/>
                  <a:pt x="590093" y="1683764"/>
                  <a:pt x="558245" y="1671507"/>
                </a:cubicBezTo>
                <a:cubicBezTo>
                  <a:pt x="526397" y="1659250"/>
                  <a:pt x="465722" y="1652276"/>
                  <a:pt x="431618" y="1634088"/>
                </a:cubicBezTo>
                <a:cubicBezTo>
                  <a:pt x="397514" y="1615900"/>
                  <a:pt x="369003" y="1590998"/>
                  <a:pt x="353623" y="1562377"/>
                </a:cubicBezTo>
                <a:cubicBezTo>
                  <a:pt x="338243" y="1533756"/>
                  <a:pt x="341717" y="1505227"/>
                  <a:pt x="339336" y="1462364"/>
                </a:cubicBezTo>
                <a:cubicBezTo>
                  <a:pt x="336955" y="1419502"/>
                  <a:pt x="348667" y="1547846"/>
                  <a:pt x="339336" y="1305202"/>
                </a:cubicBezTo>
                <a:cubicBezTo>
                  <a:pt x="330005" y="1062558"/>
                  <a:pt x="286327" y="13247"/>
                  <a:pt x="283351" y="6500"/>
                </a:cubicBez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2" name="Ovál 31"/>
          <p:cNvSpPr/>
          <p:nvPr/>
        </p:nvSpPr>
        <p:spPr>
          <a:xfrm rot="20963234">
            <a:off x="2304527" y="3986290"/>
            <a:ext cx="540000" cy="5400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3" name="Volný tvar 32"/>
          <p:cNvSpPr/>
          <p:nvPr/>
        </p:nvSpPr>
        <p:spPr>
          <a:xfrm rot="16473118">
            <a:off x="5348444" y="2972423"/>
            <a:ext cx="425125" cy="2307824"/>
          </a:xfrm>
          <a:custGeom>
            <a:avLst/>
            <a:gdLst>
              <a:gd name="connsiteX0" fmla="*/ 214436 w 627154"/>
              <a:gd name="connsiteY0" fmla="*/ 19061 h 582586"/>
              <a:gd name="connsiteX1" fmla="*/ 214436 w 627154"/>
              <a:gd name="connsiteY1" fmla="*/ 327405 h 582586"/>
              <a:gd name="connsiteX2" fmla="*/ 86845 w 627154"/>
              <a:gd name="connsiteY2" fmla="*/ 444363 h 582586"/>
              <a:gd name="connsiteX3" fmla="*/ 23050 w 627154"/>
              <a:gd name="connsiteY3" fmla="*/ 465628 h 582586"/>
              <a:gd name="connsiteX4" fmla="*/ 23050 w 627154"/>
              <a:gd name="connsiteY4" fmla="*/ 561321 h 582586"/>
              <a:gd name="connsiteX5" fmla="*/ 299496 w 627154"/>
              <a:gd name="connsiteY5" fmla="*/ 582586 h 582586"/>
              <a:gd name="connsiteX6" fmla="*/ 586575 w 627154"/>
              <a:gd name="connsiteY6" fmla="*/ 561321 h 582586"/>
              <a:gd name="connsiteX7" fmla="*/ 618473 w 627154"/>
              <a:gd name="connsiteY7" fmla="*/ 540056 h 582586"/>
              <a:gd name="connsiteX8" fmla="*/ 522780 w 627154"/>
              <a:gd name="connsiteY8" fmla="*/ 454996 h 582586"/>
              <a:gd name="connsiteX9" fmla="*/ 352659 w 627154"/>
              <a:gd name="connsiteY9" fmla="*/ 338038 h 582586"/>
              <a:gd name="connsiteX10" fmla="*/ 310129 w 627154"/>
              <a:gd name="connsiteY10" fmla="*/ 61591 h 582586"/>
              <a:gd name="connsiteX11" fmla="*/ 214436 w 627154"/>
              <a:gd name="connsiteY11" fmla="*/ 19061 h 582586"/>
              <a:gd name="connsiteX0" fmla="*/ 214436 w 625293"/>
              <a:gd name="connsiteY0" fmla="*/ 19061 h 582586"/>
              <a:gd name="connsiteX1" fmla="*/ 214436 w 625293"/>
              <a:gd name="connsiteY1" fmla="*/ 327405 h 582586"/>
              <a:gd name="connsiteX2" fmla="*/ 86845 w 625293"/>
              <a:gd name="connsiteY2" fmla="*/ 444363 h 582586"/>
              <a:gd name="connsiteX3" fmla="*/ 23050 w 625293"/>
              <a:gd name="connsiteY3" fmla="*/ 465628 h 582586"/>
              <a:gd name="connsiteX4" fmla="*/ 23050 w 625293"/>
              <a:gd name="connsiteY4" fmla="*/ 561321 h 582586"/>
              <a:gd name="connsiteX5" fmla="*/ 299496 w 625293"/>
              <a:gd name="connsiteY5" fmla="*/ 582586 h 582586"/>
              <a:gd name="connsiteX6" fmla="*/ 586575 w 625293"/>
              <a:gd name="connsiteY6" fmla="*/ 561321 h 582586"/>
              <a:gd name="connsiteX7" fmla="*/ 618473 w 625293"/>
              <a:gd name="connsiteY7" fmla="*/ 540056 h 582586"/>
              <a:gd name="connsiteX8" fmla="*/ 548974 w 625293"/>
              <a:gd name="connsiteY8" fmla="*/ 433565 h 582586"/>
              <a:gd name="connsiteX9" fmla="*/ 352659 w 625293"/>
              <a:gd name="connsiteY9" fmla="*/ 338038 h 582586"/>
              <a:gd name="connsiteX10" fmla="*/ 310129 w 625293"/>
              <a:gd name="connsiteY10" fmla="*/ 61591 h 582586"/>
              <a:gd name="connsiteX11" fmla="*/ 214436 w 625293"/>
              <a:gd name="connsiteY11" fmla="*/ 19061 h 582586"/>
              <a:gd name="connsiteX0" fmla="*/ 214436 w 623733"/>
              <a:gd name="connsiteY0" fmla="*/ 19061 h 582586"/>
              <a:gd name="connsiteX1" fmla="*/ 214436 w 623733"/>
              <a:gd name="connsiteY1" fmla="*/ 327405 h 582586"/>
              <a:gd name="connsiteX2" fmla="*/ 86845 w 623733"/>
              <a:gd name="connsiteY2" fmla="*/ 444363 h 582586"/>
              <a:gd name="connsiteX3" fmla="*/ 23050 w 623733"/>
              <a:gd name="connsiteY3" fmla="*/ 465628 h 582586"/>
              <a:gd name="connsiteX4" fmla="*/ 23050 w 623733"/>
              <a:gd name="connsiteY4" fmla="*/ 561321 h 582586"/>
              <a:gd name="connsiteX5" fmla="*/ 299496 w 623733"/>
              <a:gd name="connsiteY5" fmla="*/ 582586 h 582586"/>
              <a:gd name="connsiteX6" fmla="*/ 586575 w 623733"/>
              <a:gd name="connsiteY6" fmla="*/ 561321 h 582586"/>
              <a:gd name="connsiteX7" fmla="*/ 616091 w 623733"/>
              <a:gd name="connsiteY7" fmla="*/ 509100 h 582586"/>
              <a:gd name="connsiteX8" fmla="*/ 548974 w 623733"/>
              <a:gd name="connsiteY8" fmla="*/ 433565 h 582586"/>
              <a:gd name="connsiteX9" fmla="*/ 352659 w 623733"/>
              <a:gd name="connsiteY9" fmla="*/ 338038 h 582586"/>
              <a:gd name="connsiteX10" fmla="*/ 310129 w 623733"/>
              <a:gd name="connsiteY10" fmla="*/ 61591 h 582586"/>
              <a:gd name="connsiteX11" fmla="*/ 214436 w 623733"/>
              <a:gd name="connsiteY11" fmla="*/ 19061 h 582586"/>
              <a:gd name="connsiteX0" fmla="*/ 215398 w 624695"/>
              <a:gd name="connsiteY0" fmla="*/ 19061 h 582586"/>
              <a:gd name="connsiteX1" fmla="*/ 215398 w 624695"/>
              <a:gd name="connsiteY1" fmla="*/ 327405 h 582586"/>
              <a:gd name="connsiteX2" fmla="*/ 109239 w 624695"/>
              <a:gd name="connsiteY2" fmla="*/ 437219 h 582586"/>
              <a:gd name="connsiteX3" fmla="*/ 24012 w 624695"/>
              <a:gd name="connsiteY3" fmla="*/ 465628 h 582586"/>
              <a:gd name="connsiteX4" fmla="*/ 24012 w 624695"/>
              <a:gd name="connsiteY4" fmla="*/ 561321 h 582586"/>
              <a:gd name="connsiteX5" fmla="*/ 300458 w 624695"/>
              <a:gd name="connsiteY5" fmla="*/ 582586 h 582586"/>
              <a:gd name="connsiteX6" fmla="*/ 587537 w 624695"/>
              <a:gd name="connsiteY6" fmla="*/ 561321 h 582586"/>
              <a:gd name="connsiteX7" fmla="*/ 617053 w 624695"/>
              <a:gd name="connsiteY7" fmla="*/ 509100 h 582586"/>
              <a:gd name="connsiteX8" fmla="*/ 549936 w 624695"/>
              <a:gd name="connsiteY8" fmla="*/ 433565 h 582586"/>
              <a:gd name="connsiteX9" fmla="*/ 353621 w 624695"/>
              <a:gd name="connsiteY9" fmla="*/ 338038 h 582586"/>
              <a:gd name="connsiteX10" fmla="*/ 311091 w 624695"/>
              <a:gd name="connsiteY10" fmla="*/ 61591 h 582586"/>
              <a:gd name="connsiteX11" fmla="*/ 215398 w 624695"/>
              <a:gd name="connsiteY11" fmla="*/ 19061 h 582586"/>
              <a:gd name="connsiteX0" fmla="*/ 213545 w 622842"/>
              <a:gd name="connsiteY0" fmla="*/ 19061 h 582586"/>
              <a:gd name="connsiteX1" fmla="*/ 213545 w 622842"/>
              <a:gd name="connsiteY1" fmla="*/ 327405 h 582586"/>
              <a:gd name="connsiteX2" fmla="*/ 107386 w 622842"/>
              <a:gd name="connsiteY2" fmla="*/ 437219 h 582586"/>
              <a:gd name="connsiteX3" fmla="*/ 26921 w 622842"/>
              <a:gd name="connsiteY3" fmla="*/ 479916 h 582586"/>
              <a:gd name="connsiteX4" fmla="*/ 22159 w 622842"/>
              <a:gd name="connsiteY4" fmla="*/ 561321 h 582586"/>
              <a:gd name="connsiteX5" fmla="*/ 298605 w 622842"/>
              <a:gd name="connsiteY5" fmla="*/ 582586 h 582586"/>
              <a:gd name="connsiteX6" fmla="*/ 585684 w 622842"/>
              <a:gd name="connsiteY6" fmla="*/ 561321 h 582586"/>
              <a:gd name="connsiteX7" fmla="*/ 615200 w 622842"/>
              <a:gd name="connsiteY7" fmla="*/ 509100 h 582586"/>
              <a:gd name="connsiteX8" fmla="*/ 548083 w 622842"/>
              <a:gd name="connsiteY8" fmla="*/ 433565 h 582586"/>
              <a:gd name="connsiteX9" fmla="*/ 351768 w 622842"/>
              <a:gd name="connsiteY9" fmla="*/ 338038 h 582586"/>
              <a:gd name="connsiteX10" fmla="*/ 309238 w 622842"/>
              <a:gd name="connsiteY10" fmla="*/ 61591 h 582586"/>
              <a:gd name="connsiteX11" fmla="*/ 213545 w 622842"/>
              <a:gd name="connsiteY11" fmla="*/ 19061 h 582586"/>
              <a:gd name="connsiteX0" fmla="*/ 213545 w 622842"/>
              <a:gd name="connsiteY0" fmla="*/ 27533 h 591058"/>
              <a:gd name="connsiteX1" fmla="*/ 213545 w 622842"/>
              <a:gd name="connsiteY1" fmla="*/ 335877 h 591058"/>
              <a:gd name="connsiteX2" fmla="*/ 107386 w 622842"/>
              <a:gd name="connsiteY2" fmla="*/ 445691 h 591058"/>
              <a:gd name="connsiteX3" fmla="*/ 26921 w 622842"/>
              <a:gd name="connsiteY3" fmla="*/ 488388 h 591058"/>
              <a:gd name="connsiteX4" fmla="*/ 22159 w 622842"/>
              <a:gd name="connsiteY4" fmla="*/ 569793 h 591058"/>
              <a:gd name="connsiteX5" fmla="*/ 298605 w 622842"/>
              <a:gd name="connsiteY5" fmla="*/ 591058 h 591058"/>
              <a:gd name="connsiteX6" fmla="*/ 585684 w 622842"/>
              <a:gd name="connsiteY6" fmla="*/ 569793 h 591058"/>
              <a:gd name="connsiteX7" fmla="*/ 615200 w 622842"/>
              <a:gd name="connsiteY7" fmla="*/ 517572 h 591058"/>
              <a:gd name="connsiteX8" fmla="*/ 548083 w 622842"/>
              <a:gd name="connsiteY8" fmla="*/ 442037 h 591058"/>
              <a:gd name="connsiteX9" fmla="*/ 351768 w 622842"/>
              <a:gd name="connsiteY9" fmla="*/ 346510 h 591058"/>
              <a:gd name="connsiteX10" fmla="*/ 311619 w 622842"/>
              <a:gd name="connsiteY10" fmla="*/ 46251 h 591058"/>
              <a:gd name="connsiteX11" fmla="*/ 213545 w 622842"/>
              <a:gd name="connsiteY11" fmla="*/ 27533 h 591058"/>
              <a:gd name="connsiteX0" fmla="*/ 213545 w 622842"/>
              <a:gd name="connsiteY0" fmla="*/ 16552 h 580077"/>
              <a:gd name="connsiteX1" fmla="*/ 213545 w 622842"/>
              <a:gd name="connsiteY1" fmla="*/ 324896 h 580077"/>
              <a:gd name="connsiteX2" fmla="*/ 107386 w 622842"/>
              <a:gd name="connsiteY2" fmla="*/ 434710 h 580077"/>
              <a:gd name="connsiteX3" fmla="*/ 26921 w 622842"/>
              <a:gd name="connsiteY3" fmla="*/ 477407 h 580077"/>
              <a:gd name="connsiteX4" fmla="*/ 22159 w 622842"/>
              <a:gd name="connsiteY4" fmla="*/ 558812 h 580077"/>
              <a:gd name="connsiteX5" fmla="*/ 298605 w 622842"/>
              <a:gd name="connsiteY5" fmla="*/ 580077 h 580077"/>
              <a:gd name="connsiteX6" fmla="*/ 585684 w 622842"/>
              <a:gd name="connsiteY6" fmla="*/ 558812 h 580077"/>
              <a:gd name="connsiteX7" fmla="*/ 615200 w 622842"/>
              <a:gd name="connsiteY7" fmla="*/ 506591 h 580077"/>
              <a:gd name="connsiteX8" fmla="*/ 548083 w 622842"/>
              <a:gd name="connsiteY8" fmla="*/ 431056 h 580077"/>
              <a:gd name="connsiteX9" fmla="*/ 351768 w 622842"/>
              <a:gd name="connsiteY9" fmla="*/ 335529 h 580077"/>
              <a:gd name="connsiteX10" fmla="*/ 311619 w 622842"/>
              <a:gd name="connsiteY10" fmla="*/ 35270 h 580077"/>
              <a:gd name="connsiteX11" fmla="*/ 213545 w 622842"/>
              <a:gd name="connsiteY11" fmla="*/ 16552 h 580077"/>
              <a:gd name="connsiteX0" fmla="*/ 213545 w 622842"/>
              <a:gd name="connsiteY0" fmla="*/ 18793 h 582318"/>
              <a:gd name="connsiteX1" fmla="*/ 213545 w 622842"/>
              <a:gd name="connsiteY1" fmla="*/ 327137 h 582318"/>
              <a:gd name="connsiteX2" fmla="*/ 107386 w 622842"/>
              <a:gd name="connsiteY2" fmla="*/ 436951 h 582318"/>
              <a:gd name="connsiteX3" fmla="*/ 26921 w 622842"/>
              <a:gd name="connsiteY3" fmla="*/ 479648 h 582318"/>
              <a:gd name="connsiteX4" fmla="*/ 22159 w 622842"/>
              <a:gd name="connsiteY4" fmla="*/ 561053 h 582318"/>
              <a:gd name="connsiteX5" fmla="*/ 298605 w 622842"/>
              <a:gd name="connsiteY5" fmla="*/ 582318 h 582318"/>
              <a:gd name="connsiteX6" fmla="*/ 585684 w 622842"/>
              <a:gd name="connsiteY6" fmla="*/ 561053 h 582318"/>
              <a:gd name="connsiteX7" fmla="*/ 615200 w 622842"/>
              <a:gd name="connsiteY7" fmla="*/ 508832 h 582318"/>
              <a:gd name="connsiteX8" fmla="*/ 548083 w 622842"/>
              <a:gd name="connsiteY8" fmla="*/ 433297 h 582318"/>
              <a:gd name="connsiteX9" fmla="*/ 351768 w 622842"/>
              <a:gd name="connsiteY9" fmla="*/ 337770 h 582318"/>
              <a:gd name="connsiteX10" fmla="*/ 311619 w 622842"/>
              <a:gd name="connsiteY10" fmla="*/ 37511 h 582318"/>
              <a:gd name="connsiteX11" fmla="*/ 213545 w 622842"/>
              <a:gd name="connsiteY11" fmla="*/ 18793 h 582318"/>
              <a:gd name="connsiteX0" fmla="*/ 206401 w 622842"/>
              <a:gd name="connsiteY0" fmla="*/ 35975 h 582831"/>
              <a:gd name="connsiteX1" fmla="*/ 213545 w 622842"/>
              <a:gd name="connsiteY1" fmla="*/ 327650 h 582831"/>
              <a:gd name="connsiteX2" fmla="*/ 107386 w 622842"/>
              <a:gd name="connsiteY2" fmla="*/ 437464 h 582831"/>
              <a:gd name="connsiteX3" fmla="*/ 26921 w 622842"/>
              <a:gd name="connsiteY3" fmla="*/ 480161 h 582831"/>
              <a:gd name="connsiteX4" fmla="*/ 22159 w 622842"/>
              <a:gd name="connsiteY4" fmla="*/ 561566 h 582831"/>
              <a:gd name="connsiteX5" fmla="*/ 298605 w 622842"/>
              <a:gd name="connsiteY5" fmla="*/ 582831 h 582831"/>
              <a:gd name="connsiteX6" fmla="*/ 585684 w 622842"/>
              <a:gd name="connsiteY6" fmla="*/ 561566 h 582831"/>
              <a:gd name="connsiteX7" fmla="*/ 615200 w 622842"/>
              <a:gd name="connsiteY7" fmla="*/ 509345 h 582831"/>
              <a:gd name="connsiteX8" fmla="*/ 548083 w 622842"/>
              <a:gd name="connsiteY8" fmla="*/ 433810 h 582831"/>
              <a:gd name="connsiteX9" fmla="*/ 351768 w 622842"/>
              <a:gd name="connsiteY9" fmla="*/ 338283 h 582831"/>
              <a:gd name="connsiteX10" fmla="*/ 311619 w 622842"/>
              <a:gd name="connsiteY10" fmla="*/ 38024 h 582831"/>
              <a:gd name="connsiteX11" fmla="*/ 206401 w 622842"/>
              <a:gd name="connsiteY11" fmla="*/ 35975 h 582831"/>
              <a:gd name="connsiteX0" fmla="*/ 206401 w 622842"/>
              <a:gd name="connsiteY0" fmla="*/ 21605 h 568461"/>
              <a:gd name="connsiteX1" fmla="*/ 213545 w 622842"/>
              <a:gd name="connsiteY1" fmla="*/ 313280 h 568461"/>
              <a:gd name="connsiteX2" fmla="*/ 107386 w 622842"/>
              <a:gd name="connsiteY2" fmla="*/ 423094 h 568461"/>
              <a:gd name="connsiteX3" fmla="*/ 26921 w 622842"/>
              <a:gd name="connsiteY3" fmla="*/ 465791 h 568461"/>
              <a:gd name="connsiteX4" fmla="*/ 22159 w 622842"/>
              <a:gd name="connsiteY4" fmla="*/ 547196 h 568461"/>
              <a:gd name="connsiteX5" fmla="*/ 298605 w 622842"/>
              <a:gd name="connsiteY5" fmla="*/ 568461 h 568461"/>
              <a:gd name="connsiteX6" fmla="*/ 585684 w 622842"/>
              <a:gd name="connsiteY6" fmla="*/ 547196 h 568461"/>
              <a:gd name="connsiteX7" fmla="*/ 615200 w 622842"/>
              <a:gd name="connsiteY7" fmla="*/ 494975 h 568461"/>
              <a:gd name="connsiteX8" fmla="*/ 548083 w 622842"/>
              <a:gd name="connsiteY8" fmla="*/ 419440 h 568461"/>
              <a:gd name="connsiteX9" fmla="*/ 351768 w 622842"/>
              <a:gd name="connsiteY9" fmla="*/ 323913 h 568461"/>
              <a:gd name="connsiteX10" fmla="*/ 311619 w 622842"/>
              <a:gd name="connsiteY10" fmla="*/ 23654 h 568461"/>
              <a:gd name="connsiteX11" fmla="*/ 206401 w 622842"/>
              <a:gd name="connsiteY11" fmla="*/ 21605 h 568461"/>
              <a:gd name="connsiteX0" fmla="*/ 206401 w 622842"/>
              <a:gd name="connsiteY0" fmla="*/ 7945 h 554801"/>
              <a:gd name="connsiteX1" fmla="*/ 213545 w 622842"/>
              <a:gd name="connsiteY1" fmla="*/ 299620 h 554801"/>
              <a:gd name="connsiteX2" fmla="*/ 107386 w 622842"/>
              <a:gd name="connsiteY2" fmla="*/ 409434 h 554801"/>
              <a:gd name="connsiteX3" fmla="*/ 26921 w 622842"/>
              <a:gd name="connsiteY3" fmla="*/ 452131 h 554801"/>
              <a:gd name="connsiteX4" fmla="*/ 22159 w 622842"/>
              <a:gd name="connsiteY4" fmla="*/ 533536 h 554801"/>
              <a:gd name="connsiteX5" fmla="*/ 298605 w 622842"/>
              <a:gd name="connsiteY5" fmla="*/ 554801 h 554801"/>
              <a:gd name="connsiteX6" fmla="*/ 585684 w 622842"/>
              <a:gd name="connsiteY6" fmla="*/ 533536 h 554801"/>
              <a:gd name="connsiteX7" fmla="*/ 615200 w 622842"/>
              <a:gd name="connsiteY7" fmla="*/ 481315 h 554801"/>
              <a:gd name="connsiteX8" fmla="*/ 548083 w 622842"/>
              <a:gd name="connsiteY8" fmla="*/ 405780 h 554801"/>
              <a:gd name="connsiteX9" fmla="*/ 351768 w 622842"/>
              <a:gd name="connsiteY9" fmla="*/ 310253 h 554801"/>
              <a:gd name="connsiteX10" fmla="*/ 311619 w 622842"/>
              <a:gd name="connsiteY10" fmla="*/ 9994 h 554801"/>
              <a:gd name="connsiteX11" fmla="*/ 206401 w 622842"/>
              <a:gd name="connsiteY11" fmla="*/ 7945 h 554801"/>
              <a:gd name="connsiteX0" fmla="*/ 206401 w 622842"/>
              <a:gd name="connsiteY0" fmla="*/ 1197321 h 1744177"/>
              <a:gd name="connsiteX1" fmla="*/ 213545 w 622842"/>
              <a:gd name="connsiteY1" fmla="*/ 1488996 h 1744177"/>
              <a:gd name="connsiteX2" fmla="*/ 107386 w 622842"/>
              <a:gd name="connsiteY2" fmla="*/ 1598810 h 1744177"/>
              <a:gd name="connsiteX3" fmla="*/ 26921 w 622842"/>
              <a:gd name="connsiteY3" fmla="*/ 1641507 h 1744177"/>
              <a:gd name="connsiteX4" fmla="*/ 22159 w 622842"/>
              <a:gd name="connsiteY4" fmla="*/ 1722912 h 1744177"/>
              <a:gd name="connsiteX5" fmla="*/ 298605 w 622842"/>
              <a:gd name="connsiteY5" fmla="*/ 1744177 h 1744177"/>
              <a:gd name="connsiteX6" fmla="*/ 585684 w 622842"/>
              <a:gd name="connsiteY6" fmla="*/ 1722912 h 1744177"/>
              <a:gd name="connsiteX7" fmla="*/ 615200 w 622842"/>
              <a:gd name="connsiteY7" fmla="*/ 1670691 h 1744177"/>
              <a:gd name="connsiteX8" fmla="*/ 548083 w 622842"/>
              <a:gd name="connsiteY8" fmla="*/ 1595156 h 1744177"/>
              <a:gd name="connsiteX9" fmla="*/ 351768 w 622842"/>
              <a:gd name="connsiteY9" fmla="*/ 1499629 h 1744177"/>
              <a:gd name="connsiteX10" fmla="*/ 273243 w 622842"/>
              <a:gd name="connsiteY10" fmla="*/ 288 h 1744177"/>
              <a:gd name="connsiteX11" fmla="*/ 206401 w 622842"/>
              <a:gd name="connsiteY11" fmla="*/ 1197321 h 1744177"/>
              <a:gd name="connsiteX0" fmla="*/ 234310 w 622842"/>
              <a:gd name="connsiteY0" fmla="*/ 1160447 h 1746298"/>
              <a:gd name="connsiteX1" fmla="*/ 213545 w 622842"/>
              <a:gd name="connsiteY1" fmla="*/ 1491117 h 1746298"/>
              <a:gd name="connsiteX2" fmla="*/ 107386 w 622842"/>
              <a:gd name="connsiteY2" fmla="*/ 1600931 h 1746298"/>
              <a:gd name="connsiteX3" fmla="*/ 26921 w 622842"/>
              <a:gd name="connsiteY3" fmla="*/ 1643628 h 1746298"/>
              <a:gd name="connsiteX4" fmla="*/ 22159 w 622842"/>
              <a:gd name="connsiteY4" fmla="*/ 1725033 h 1746298"/>
              <a:gd name="connsiteX5" fmla="*/ 298605 w 622842"/>
              <a:gd name="connsiteY5" fmla="*/ 1746298 h 1746298"/>
              <a:gd name="connsiteX6" fmla="*/ 585684 w 622842"/>
              <a:gd name="connsiteY6" fmla="*/ 1725033 h 1746298"/>
              <a:gd name="connsiteX7" fmla="*/ 615200 w 622842"/>
              <a:gd name="connsiteY7" fmla="*/ 1672812 h 1746298"/>
              <a:gd name="connsiteX8" fmla="*/ 548083 w 622842"/>
              <a:gd name="connsiteY8" fmla="*/ 1597277 h 1746298"/>
              <a:gd name="connsiteX9" fmla="*/ 351768 w 622842"/>
              <a:gd name="connsiteY9" fmla="*/ 1501750 h 1746298"/>
              <a:gd name="connsiteX10" fmla="*/ 273243 w 622842"/>
              <a:gd name="connsiteY10" fmla="*/ 2409 h 1746298"/>
              <a:gd name="connsiteX11" fmla="*/ 234310 w 622842"/>
              <a:gd name="connsiteY11" fmla="*/ 1160447 h 1746298"/>
              <a:gd name="connsiteX0" fmla="*/ 234310 w 622842"/>
              <a:gd name="connsiteY0" fmla="*/ 1315626 h 1901477"/>
              <a:gd name="connsiteX1" fmla="*/ 213545 w 622842"/>
              <a:gd name="connsiteY1" fmla="*/ 1646296 h 1901477"/>
              <a:gd name="connsiteX2" fmla="*/ 107386 w 622842"/>
              <a:gd name="connsiteY2" fmla="*/ 1756110 h 1901477"/>
              <a:gd name="connsiteX3" fmla="*/ 26921 w 622842"/>
              <a:gd name="connsiteY3" fmla="*/ 1798807 h 1901477"/>
              <a:gd name="connsiteX4" fmla="*/ 22159 w 622842"/>
              <a:gd name="connsiteY4" fmla="*/ 1880212 h 1901477"/>
              <a:gd name="connsiteX5" fmla="*/ 298605 w 622842"/>
              <a:gd name="connsiteY5" fmla="*/ 1901477 h 1901477"/>
              <a:gd name="connsiteX6" fmla="*/ 585684 w 622842"/>
              <a:gd name="connsiteY6" fmla="*/ 1880212 h 1901477"/>
              <a:gd name="connsiteX7" fmla="*/ 615200 w 622842"/>
              <a:gd name="connsiteY7" fmla="*/ 1827991 h 1901477"/>
              <a:gd name="connsiteX8" fmla="*/ 548083 w 622842"/>
              <a:gd name="connsiteY8" fmla="*/ 1752456 h 1901477"/>
              <a:gd name="connsiteX9" fmla="*/ 351768 w 622842"/>
              <a:gd name="connsiteY9" fmla="*/ 1656929 h 1901477"/>
              <a:gd name="connsiteX10" fmla="*/ 273243 w 622842"/>
              <a:gd name="connsiteY10" fmla="*/ 157588 h 1901477"/>
              <a:gd name="connsiteX11" fmla="*/ 147355 w 622842"/>
              <a:gd name="connsiteY11" fmla="*/ 175730 h 1901477"/>
              <a:gd name="connsiteX12" fmla="*/ 234310 w 622842"/>
              <a:gd name="connsiteY12" fmla="*/ 1315626 h 1901477"/>
              <a:gd name="connsiteX0" fmla="*/ 234310 w 622842"/>
              <a:gd name="connsiteY0" fmla="*/ 1270233 h 1856084"/>
              <a:gd name="connsiteX1" fmla="*/ 213545 w 622842"/>
              <a:gd name="connsiteY1" fmla="*/ 1600903 h 1856084"/>
              <a:gd name="connsiteX2" fmla="*/ 107386 w 622842"/>
              <a:gd name="connsiteY2" fmla="*/ 1710717 h 1856084"/>
              <a:gd name="connsiteX3" fmla="*/ 26921 w 622842"/>
              <a:gd name="connsiteY3" fmla="*/ 1753414 h 1856084"/>
              <a:gd name="connsiteX4" fmla="*/ 22159 w 622842"/>
              <a:gd name="connsiteY4" fmla="*/ 1834819 h 1856084"/>
              <a:gd name="connsiteX5" fmla="*/ 298605 w 622842"/>
              <a:gd name="connsiteY5" fmla="*/ 1856084 h 1856084"/>
              <a:gd name="connsiteX6" fmla="*/ 585684 w 622842"/>
              <a:gd name="connsiteY6" fmla="*/ 1834819 h 1856084"/>
              <a:gd name="connsiteX7" fmla="*/ 615200 w 622842"/>
              <a:gd name="connsiteY7" fmla="*/ 1782598 h 1856084"/>
              <a:gd name="connsiteX8" fmla="*/ 548083 w 622842"/>
              <a:gd name="connsiteY8" fmla="*/ 1707063 h 1856084"/>
              <a:gd name="connsiteX9" fmla="*/ 351768 w 622842"/>
              <a:gd name="connsiteY9" fmla="*/ 1611536 h 1856084"/>
              <a:gd name="connsiteX10" fmla="*/ 273243 w 622842"/>
              <a:gd name="connsiteY10" fmla="*/ 112195 h 1856084"/>
              <a:gd name="connsiteX11" fmla="*/ 224107 w 622842"/>
              <a:gd name="connsiteY11" fmla="*/ 110841 h 1856084"/>
              <a:gd name="connsiteX12" fmla="*/ 147355 w 622842"/>
              <a:gd name="connsiteY12" fmla="*/ 130337 h 1856084"/>
              <a:gd name="connsiteX13" fmla="*/ 234310 w 622842"/>
              <a:gd name="connsiteY13" fmla="*/ 1270233 h 1856084"/>
              <a:gd name="connsiteX0" fmla="*/ 234310 w 622842"/>
              <a:gd name="connsiteY0" fmla="*/ 1270232 h 1856083"/>
              <a:gd name="connsiteX1" fmla="*/ 213545 w 622842"/>
              <a:gd name="connsiteY1" fmla="*/ 1600902 h 1856083"/>
              <a:gd name="connsiteX2" fmla="*/ 107386 w 622842"/>
              <a:gd name="connsiteY2" fmla="*/ 1710716 h 1856083"/>
              <a:gd name="connsiteX3" fmla="*/ 26921 w 622842"/>
              <a:gd name="connsiteY3" fmla="*/ 1753413 h 1856083"/>
              <a:gd name="connsiteX4" fmla="*/ 22159 w 622842"/>
              <a:gd name="connsiteY4" fmla="*/ 1834818 h 1856083"/>
              <a:gd name="connsiteX5" fmla="*/ 298605 w 622842"/>
              <a:gd name="connsiteY5" fmla="*/ 1856083 h 1856083"/>
              <a:gd name="connsiteX6" fmla="*/ 585684 w 622842"/>
              <a:gd name="connsiteY6" fmla="*/ 1834818 h 1856083"/>
              <a:gd name="connsiteX7" fmla="*/ 615200 w 622842"/>
              <a:gd name="connsiteY7" fmla="*/ 1782597 h 1856083"/>
              <a:gd name="connsiteX8" fmla="*/ 548083 w 622842"/>
              <a:gd name="connsiteY8" fmla="*/ 1707062 h 1856083"/>
              <a:gd name="connsiteX9" fmla="*/ 351768 w 622842"/>
              <a:gd name="connsiteY9" fmla="*/ 1611535 h 1856083"/>
              <a:gd name="connsiteX10" fmla="*/ 273243 w 622842"/>
              <a:gd name="connsiteY10" fmla="*/ 112194 h 1856083"/>
              <a:gd name="connsiteX11" fmla="*/ 224107 w 622842"/>
              <a:gd name="connsiteY11" fmla="*/ 110840 h 1856083"/>
              <a:gd name="connsiteX12" fmla="*/ 147355 w 622842"/>
              <a:gd name="connsiteY12" fmla="*/ 130336 h 1856083"/>
              <a:gd name="connsiteX13" fmla="*/ 234310 w 622842"/>
              <a:gd name="connsiteY13" fmla="*/ 1270232 h 1856083"/>
              <a:gd name="connsiteX0" fmla="*/ 234310 w 622842"/>
              <a:gd name="connsiteY0" fmla="*/ 1270232 h 1856083"/>
              <a:gd name="connsiteX1" fmla="*/ 213545 w 622842"/>
              <a:gd name="connsiteY1" fmla="*/ 1600902 h 1856083"/>
              <a:gd name="connsiteX2" fmla="*/ 107386 w 622842"/>
              <a:gd name="connsiteY2" fmla="*/ 1710716 h 1856083"/>
              <a:gd name="connsiteX3" fmla="*/ 26921 w 622842"/>
              <a:gd name="connsiteY3" fmla="*/ 1753413 h 1856083"/>
              <a:gd name="connsiteX4" fmla="*/ 22159 w 622842"/>
              <a:gd name="connsiteY4" fmla="*/ 1834818 h 1856083"/>
              <a:gd name="connsiteX5" fmla="*/ 298605 w 622842"/>
              <a:gd name="connsiteY5" fmla="*/ 1856083 h 1856083"/>
              <a:gd name="connsiteX6" fmla="*/ 585684 w 622842"/>
              <a:gd name="connsiteY6" fmla="*/ 1834818 h 1856083"/>
              <a:gd name="connsiteX7" fmla="*/ 615200 w 622842"/>
              <a:gd name="connsiteY7" fmla="*/ 1782597 h 1856083"/>
              <a:gd name="connsiteX8" fmla="*/ 548083 w 622842"/>
              <a:gd name="connsiteY8" fmla="*/ 1707062 h 1856083"/>
              <a:gd name="connsiteX9" fmla="*/ 351768 w 622842"/>
              <a:gd name="connsiteY9" fmla="*/ 1611535 h 1856083"/>
              <a:gd name="connsiteX10" fmla="*/ 273243 w 622842"/>
              <a:gd name="connsiteY10" fmla="*/ 112194 h 1856083"/>
              <a:gd name="connsiteX11" fmla="*/ 224107 w 622842"/>
              <a:gd name="connsiteY11" fmla="*/ 110840 h 1856083"/>
              <a:gd name="connsiteX12" fmla="*/ 147355 w 622842"/>
              <a:gd name="connsiteY12" fmla="*/ 130336 h 1856083"/>
              <a:gd name="connsiteX13" fmla="*/ 234310 w 622842"/>
              <a:gd name="connsiteY13" fmla="*/ 1270232 h 1856083"/>
              <a:gd name="connsiteX0" fmla="*/ 234310 w 622842"/>
              <a:gd name="connsiteY0" fmla="*/ 1179280 h 1765131"/>
              <a:gd name="connsiteX1" fmla="*/ 213545 w 622842"/>
              <a:gd name="connsiteY1" fmla="*/ 1509950 h 1765131"/>
              <a:gd name="connsiteX2" fmla="*/ 107386 w 622842"/>
              <a:gd name="connsiteY2" fmla="*/ 1619764 h 1765131"/>
              <a:gd name="connsiteX3" fmla="*/ 26921 w 622842"/>
              <a:gd name="connsiteY3" fmla="*/ 1662461 h 1765131"/>
              <a:gd name="connsiteX4" fmla="*/ 22159 w 622842"/>
              <a:gd name="connsiteY4" fmla="*/ 1743866 h 1765131"/>
              <a:gd name="connsiteX5" fmla="*/ 298605 w 622842"/>
              <a:gd name="connsiteY5" fmla="*/ 1765131 h 1765131"/>
              <a:gd name="connsiteX6" fmla="*/ 585684 w 622842"/>
              <a:gd name="connsiteY6" fmla="*/ 1743866 h 1765131"/>
              <a:gd name="connsiteX7" fmla="*/ 615200 w 622842"/>
              <a:gd name="connsiteY7" fmla="*/ 1691645 h 1765131"/>
              <a:gd name="connsiteX8" fmla="*/ 548083 w 622842"/>
              <a:gd name="connsiteY8" fmla="*/ 1616110 h 1765131"/>
              <a:gd name="connsiteX9" fmla="*/ 351768 w 622842"/>
              <a:gd name="connsiteY9" fmla="*/ 1520583 h 1765131"/>
              <a:gd name="connsiteX10" fmla="*/ 273243 w 622842"/>
              <a:gd name="connsiteY10" fmla="*/ 21242 h 1765131"/>
              <a:gd name="connsiteX11" fmla="*/ 224107 w 622842"/>
              <a:gd name="connsiteY11" fmla="*/ 19888 h 1765131"/>
              <a:gd name="connsiteX12" fmla="*/ 147355 w 622842"/>
              <a:gd name="connsiteY12" fmla="*/ 39384 h 1765131"/>
              <a:gd name="connsiteX13" fmla="*/ 234310 w 622842"/>
              <a:gd name="connsiteY13" fmla="*/ 1179280 h 1765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22842" h="1765131">
                <a:moveTo>
                  <a:pt x="234310" y="1179280"/>
                </a:moveTo>
                <a:cubicBezTo>
                  <a:pt x="245342" y="1424374"/>
                  <a:pt x="234699" y="1436536"/>
                  <a:pt x="213545" y="1509950"/>
                </a:cubicBezTo>
                <a:cubicBezTo>
                  <a:pt x="192391" y="1583364"/>
                  <a:pt x="138490" y="1594346"/>
                  <a:pt x="107386" y="1619764"/>
                </a:cubicBezTo>
                <a:cubicBezTo>
                  <a:pt x="76282" y="1645182"/>
                  <a:pt x="41125" y="1641777"/>
                  <a:pt x="26921" y="1662461"/>
                </a:cubicBezTo>
                <a:cubicBezTo>
                  <a:pt x="12717" y="1683145"/>
                  <a:pt x="-23122" y="1726754"/>
                  <a:pt x="22159" y="1743866"/>
                </a:cubicBezTo>
                <a:cubicBezTo>
                  <a:pt x="67440" y="1760978"/>
                  <a:pt x="204684" y="1765131"/>
                  <a:pt x="298605" y="1765131"/>
                </a:cubicBezTo>
                <a:cubicBezTo>
                  <a:pt x="392526" y="1765131"/>
                  <a:pt x="532918" y="1756114"/>
                  <a:pt x="585684" y="1743866"/>
                </a:cubicBezTo>
                <a:cubicBezTo>
                  <a:pt x="638450" y="1731618"/>
                  <a:pt x="621467" y="1712938"/>
                  <a:pt x="615200" y="1691645"/>
                </a:cubicBezTo>
                <a:cubicBezTo>
                  <a:pt x="608933" y="1670352"/>
                  <a:pt x="591988" y="1644620"/>
                  <a:pt x="548083" y="1616110"/>
                </a:cubicBezTo>
                <a:cubicBezTo>
                  <a:pt x="504178" y="1587600"/>
                  <a:pt x="387210" y="1586150"/>
                  <a:pt x="351768" y="1520583"/>
                </a:cubicBezTo>
                <a:cubicBezTo>
                  <a:pt x="316326" y="1455016"/>
                  <a:pt x="284054" y="66635"/>
                  <a:pt x="273243" y="21242"/>
                </a:cubicBezTo>
                <a:cubicBezTo>
                  <a:pt x="262432" y="-24151"/>
                  <a:pt x="245088" y="16864"/>
                  <a:pt x="224107" y="19888"/>
                </a:cubicBezTo>
                <a:cubicBezTo>
                  <a:pt x="203126" y="22912"/>
                  <a:pt x="119489" y="-4368"/>
                  <a:pt x="147355" y="39384"/>
                </a:cubicBezTo>
                <a:cubicBezTo>
                  <a:pt x="161799" y="235640"/>
                  <a:pt x="223278" y="934186"/>
                  <a:pt x="234310" y="1179280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schemeClr val="accent1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34" name="Volný tvar 33"/>
          <p:cNvSpPr/>
          <p:nvPr/>
        </p:nvSpPr>
        <p:spPr>
          <a:xfrm rot="16473118">
            <a:off x="5329587" y="2948865"/>
            <a:ext cx="432713" cy="2345650"/>
          </a:xfrm>
          <a:custGeom>
            <a:avLst/>
            <a:gdLst>
              <a:gd name="connsiteX0" fmla="*/ 203604 w 633009"/>
              <a:gd name="connsiteY0" fmla="*/ 0 h 536487"/>
              <a:gd name="connsiteX1" fmla="*/ 222654 w 633009"/>
              <a:gd name="connsiteY1" fmla="*/ 230981 h 536487"/>
              <a:gd name="connsiteX2" fmla="*/ 182173 w 633009"/>
              <a:gd name="connsiteY2" fmla="*/ 342900 h 536487"/>
              <a:gd name="connsiteX3" fmla="*/ 65492 w 633009"/>
              <a:gd name="connsiteY3" fmla="*/ 402431 h 536487"/>
              <a:gd name="connsiteX4" fmla="*/ 39298 w 633009"/>
              <a:gd name="connsiteY4" fmla="*/ 431006 h 536487"/>
              <a:gd name="connsiteX5" fmla="*/ 5961 w 633009"/>
              <a:gd name="connsiteY5" fmla="*/ 476250 h 536487"/>
              <a:gd name="connsiteX6" fmla="*/ 15486 w 633009"/>
              <a:gd name="connsiteY6" fmla="*/ 519112 h 536487"/>
              <a:gd name="connsiteX7" fmla="*/ 153598 w 633009"/>
              <a:gd name="connsiteY7" fmla="*/ 533400 h 536487"/>
              <a:gd name="connsiteX8" fmla="*/ 444111 w 633009"/>
              <a:gd name="connsiteY8" fmla="*/ 533400 h 536487"/>
              <a:gd name="connsiteX9" fmla="*/ 615561 w 633009"/>
              <a:gd name="connsiteY9" fmla="*/ 500062 h 536487"/>
              <a:gd name="connsiteX10" fmla="*/ 622704 w 633009"/>
              <a:gd name="connsiteY10" fmla="*/ 471487 h 536487"/>
              <a:gd name="connsiteX11" fmla="*/ 575079 w 633009"/>
              <a:gd name="connsiteY11" fmla="*/ 409575 h 536487"/>
              <a:gd name="connsiteX12" fmla="*/ 470304 w 633009"/>
              <a:gd name="connsiteY12" fmla="*/ 354806 h 536487"/>
              <a:gd name="connsiteX13" fmla="*/ 353623 w 633009"/>
              <a:gd name="connsiteY13" fmla="*/ 304800 h 536487"/>
              <a:gd name="connsiteX14" fmla="*/ 339336 w 633009"/>
              <a:gd name="connsiteY14" fmla="*/ 204787 h 536487"/>
              <a:gd name="connsiteX15" fmla="*/ 339336 w 633009"/>
              <a:gd name="connsiteY15" fmla="*/ 47625 h 536487"/>
              <a:gd name="connsiteX16" fmla="*/ 332192 w 633009"/>
              <a:gd name="connsiteY16" fmla="*/ 0 h 536487"/>
              <a:gd name="connsiteX0" fmla="*/ 203604 w 633009"/>
              <a:gd name="connsiteY0" fmla="*/ 0 h 536487"/>
              <a:gd name="connsiteX1" fmla="*/ 222654 w 633009"/>
              <a:gd name="connsiteY1" fmla="*/ 230981 h 536487"/>
              <a:gd name="connsiteX2" fmla="*/ 182173 w 633009"/>
              <a:gd name="connsiteY2" fmla="*/ 342900 h 536487"/>
              <a:gd name="connsiteX3" fmla="*/ 105973 w 633009"/>
              <a:gd name="connsiteY3" fmla="*/ 388144 h 536487"/>
              <a:gd name="connsiteX4" fmla="*/ 39298 w 633009"/>
              <a:gd name="connsiteY4" fmla="*/ 431006 h 536487"/>
              <a:gd name="connsiteX5" fmla="*/ 5961 w 633009"/>
              <a:gd name="connsiteY5" fmla="*/ 476250 h 536487"/>
              <a:gd name="connsiteX6" fmla="*/ 15486 w 633009"/>
              <a:gd name="connsiteY6" fmla="*/ 519112 h 536487"/>
              <a:gd name="connsiteX7" fmla="*/ 153598 w 633009"/>
              <a:gd name="connsiteY7" fmla="*/ 533400 h 536487"/>
              <a:gd name="connsiteX8" fmla="*/ 444111 w 633009"/>
              <a:gd name="connsiteY8" fmla="*/ 533400 h 536487"/>
              <a:gd name="connsiteX9" fmla="*/ 615561 w 633009"/>
              <a:gd name="connsiteY9" fmla="*/ 500062 h 536487"/>
              <a:gd name="connsiteX10" fmla="*/ 622704 w 633009"/>
              <a:gd name="connsiteY10" fmla="*/ 471487 h 536487"/>
              <a:gd name="connsiteX11" fmla="*/ 575079 w 633009"/>
              <a:gd name="connsiteY11" fmla="*/ 409575 h 536487"/>
              <a:gd name="connsiteX12" fmla="*/ 470304 w 633009"/>
              <a:gd name="connsiteY12" fmla="*/ 354806 h 536487"/>
              <a:gd name="connsiteX13" fmla="*/ 353623 w 633009"/>
              <a:gd name="connsiteY13" fmla="*/ 304800 h 536487"/>
              <a:gd name="connsiteX14" fmla="*/ 339336 w 633009"/>
              <a:gd name="connsiteY14" fmla="*/ 204787 h 536487"/>
              <a:gd name="connsiteX15" fmla="*/ 339336 w 633009"/>
              <a:gd name="connsiteY15" fmla="*/ 47625 h 536487"/>
              <a:gd name="connsiteX16" fmla="*/ 332192 w 633009"/>
              <a:gd name="connsiteY16" fmla="*/ 0 h 536487"/>
              <a:gd name="connsiteX0" fmla="*/ 203604 w 633009"/>
              <a:gd name="connsiteY0" fmla="*/ 0 h 536487"/>
              <a:gd name="connsiteX1" fmla="*/ 222654 w 633009"/>
              <a:gd name="connsiteY1" fmla="*/ 230981 h 536487"/>
              <a:gd name="connsiteX2" fmla="*/ 182173 w 633009"/>
              <a:gd name="connsiteY2" fmla="*/ 342900 h 536487"/>
              <a:gd name="connsiteX3" fmla="*/ 105973 w 633009"/>
              <a:gd name="connsiteY3" fmla="*/ 388144 h 536487"/>
              <a:gd name="connsiteX4" fmla="*/ 39298 w 633009"/>
              <a:gd name="connsiteY4" fmla="*/ 431006 h 536487"/>
              <a:gd name="connsiteX5" fmla="*/ 5961 w 633009"/>
              <a:gd name="connsiteY5" fmla="*/ 476250 h 536487"/>
              <a:gd name="connsiteX6" fmla="*/ 15486 w 633009"/>
              <a:gd name="connsiteY6" fmla="*/ 519112 h 536487"/>
              <a:gd name="connsiteX7" fmla="*/ 153598 w 633009"/>
              <a:gd name="connsiteY7" fmla="*/ 533400 h 536487"/>
              <a:gd name="connsiteX8" fmla="*/ 444111 w 633009"/>
              <a:gd name="connsiteY8" fmla="*/ 533400 h 536487"/>
              <a:gd name="connsiteX9" fmla="*/ 615561 w 633009"/>
              <a:gd name="connsiteY9" fmla="*/ 500062 h 536487"/>
              <a:gd name="connsiteX10" fmla="*/ 622704 w 633009"/>
              <a:gd name="connsiteY10" fmla="*/ 450056 h 536487"/>
              <a:gd name="connsiteX11" fmla="*/ 575079 w 633009"/>
              <a:gd name="connsiteY11" fmla="*/ 409575 h 536487"/>
              <a:gd name="connsiteX12" fmla="*/ 470304 w 633009"/>
              <a:gd name="connsiteY12" fmla="*/ 354806 h 536487"/>
              <a:gd name="connsiteX13" fmla="*/ 353623 w 633009"/>
              <a:gd name="connsiteY13" fmla="*/ 304800 h 536487"/>
              <a:gd name="connsiteX14" fmla="*/ 339336 w 633009"/>
              <a:gd name="connsiteY14" fmla="*/ 204787 h 536487"/>
              <a:gd name="connsiteX15" fmla="*/ 339336 w 633009"/>
              <a:gd name="connsiteY15" fmla="*/ 47625 h 536487"/>
              <a:gd name="connsiteX16" fmla="*/ 332192 w 633009"/>
              <a:gd name="connsiteY16" fmla="*/ 0 h 536487"/>
              <a:gd name="connsiteX0" fmla="*/ 140807 w 633009"/>
              <a:gd name="connsiteY0" fmla="*/ 0 h 1794064"/>
              <a:gd name="connsiteX1" fmla="*/ 222654 w 633009"/>
              <a:gd name="connsiteY1" fmla="*/ 1488558 h 1794064"/>
              <a:gd name="connsiteX2" fmla="*/ 182173 w 633009"/>
              <a:gd name="connsiteY2" fmla="*/ 160047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332192 w 633009"/>
              <a:gd name="connsiteY16" fmla="*/ 1257577 h 1794064"/>
              <a:gd name="connsiteX0" fmla="*/ 140807 w 633009"/>
              <a:gd name="connsiteY0" fmla="*/ 0 h 1794064"/>
              <a:gd name="connsiteX1" fmla="*/ 222654 w 633009"/>
              <a:gd name="connsiteY1" fmla="*/ 1488558 h 1794064"/>
              <a:gd name="connsiteX2" fmla="*/ 182173 w 633009"/>
              <a:gd name="connsiteY2" fmla="*/ 160047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182173 w 633009"/>
              <a:gd name="connsiteY2" fmla="*/ 160047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203349 w 633009"/>
              <a:gd name="connsiteY2" fmla="*/ 155574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203349 w 633009"/>
              <a:gd name="connsiteY2" fmla="*/ 1555747 h 1794064"/>
              <a:gd name="connsiteX3" fmla="*/ 161340 w 633009"/>
              <a:gd name="connsiteY3" fmla="*/ 1641593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203349 w 633009"/>
              <a:gd name="connsiteY2" fmla="*/ 1555747 h 1794064"/>
              <a:gd name="connsiteX3" fmla="*/ 161340 w 633009"/>
              <a:gd name="connsiteY3" fmla="*/ 1641593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31618 w 633009"/>
              <a:gd name="connsiteY12" fmla="*/ 1634088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958"/>
              <a:gd name="connsiteY0" fmla="*/ 0 h 1794064"/>
              <a:gd name="connsiteX1" fmla="*/ 229630 w 633958"/>
              <a:gd name="connsiteY1" fmla="*/ 1257839 h 1794064"/>
              <a:gd name="connsiteX2" fmla="*/ 203349 w 633958"/>
              <a:gd name="connsiteY2" fmla="*/ 1555747 h 1794064"/>
              <a:gd name="connsiteX3" fmla="*/ 161340 w 633958"/>
              <a:gd name="connsiteY3" fmla="*/ 1641593 h 1794064"/>
              <a:gd name="connsiteX4" fmla="*/ 39298 w 633958"/>
              <a:gd name="connsiteY4" fmla="*/ 1688583 h 1794064"/>
              <a:gd name="connsiteX5" fmla="*/ 5961 w 633958"/>
              <a:gd name="connsiteY5" fmla="*/ 1733827 h 1794064"/>
              <a:gd name="connsiteX6" fmla="*/ 15486 w 633958"/>
              <a:gd name="connsiteY6" fmla="*/ 1776689 h 1794064"/>
              <a:gd name="connsiteX7" fmla="*/ 153598 w 633958"/>
              <a:gd name="connsiteY7" fmla="*/ 1790977 h 1794064"/>
              <a:gd name="connsiteX8" fmla="*/ 444111 w 633958"/>
              <a:gd name="connsiteY8" fmla="*/ 1790977 h 1794064"/>
              <a:gd name="connsiteX9" fmla="*/ 615561 w 633958"/>
              <a:gd name="connsiteY9" fmla="*/ 1757639 h 1794064"/>
              <a:gd name="connsiteX10" fmla="*/ 622704 w 633958"/>
              <a:gd name="connsiteY10" fmla="*/ 1707633 h 1794064"/>
              <a:gd name="connsiteX11" fmla="*/ 558245 w 633958"/>
              <a:gd name="connsiteY11" fmla="*/ 1671507 h 1794064"/>
              <a:gd name="connsiteX12" fmla="*/ 431618 w 633958"/>
              <a:gd name="connsiteY12" fmla="*/ 1634088 h 1794064"/>
              <a:gd name="connsiteX13" fmla="*/ 353623 w 633958"/>
              <a:gd name="connsiteY13" fmla="*/ 1562377 h 1794064"/>
              <a:gd name="connsiteX14" fmla="*/ 339336 w 633958"/>
              <a:gd name="connsiteY14" fmla="*/ 1462364 h 1794064"/>
              <a:gd name="connsiteX15" fmla="*/ 339336 w 633958"/>
              <a:gd name="connsiteY15" fmla="*/ 1305202 h 1794064"/>
              <a:gd name="connsiteX16" fmla="*/ 283351 w 633958"/>
              <a:gd name="connsiteY16" fmla="*/ 6500 h 1794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33958" h="1794064">
                <a:moveTo>
                  <a:pt x="140807" y="0"/>
                </a:moveTo>
                <a:cubicBezTo>
                  <a:pt x="152118" y="86915"/>
                  <a:pt x="219206" y="998548"/>
                  <a:pt x="229630" y="1257839"/>
                </a:cubicBezTo>
                <a:cubicBezTo>
                  <a:pt x="240054" y="1517130"/>
                  <a:pt x="214731" y="1491788"/>
                  <a:pt x="203349" y="1555747"/>
                </a:cubicBezTo>
                <a:cubicBezTo>
                  <a:pt x="191967" y="1619706"/>
                  <a:pt x="188682" y="1619454"/>
                  <a:pt x="161340" y="1641593"/>
                </a:cubicBezTo>
                <a:cubicBezTo>
                  <a:pt x="133998" y="1663732"/>
                  <a:pt x="65194" y="1673211"/>
                  <a:pt x="39298" y="1688583"/>
                </a:cubicBezTo>
                <a:cubicBezTo>
                  <a:pt x="13402" y="1703955"/>
                  <a:pt x="9930" y="1719143"/>
                  <a:pt x="5961" y="1733827"/>
                </a:cubicBezTo>
                <a:cubicBezTo>
                  <a:pt x="1992" y="1748511"/>
                  <a:pt x="-9120" y="1767164"/>
                  <a:pt x="15486" y="1776689"/>
                </a:cubicBezTo>
                <a:cubicBezTo>
                  <a:pt x="40092" y="1786214"/>
                  <a:pt x="82161" y="1788596"/>
                  <a:pt x="153598" y="1790977"/>
                </a:cubicBezTo>
                <a:cubicBezTo>
                  <a:pt x="225035" y="1793358"/>
                  <a:pt x="367117" y="1796533"/>
                  <a:pt x="444111" y="1790977"/>
                </a:cubicBezTo>
                <a:cubicBezTo>
                  <a:pt x="521105" y="1785421"/>
                  <a:pt x="585796" y="1771530"/>
                  <a:pt x="615561" y="1757639"/>
                </a:cubicBezTo>
                <a:cubicBezTo>
                  <a:pt x="645326" y="1743748"/>
                  <a:pt x="632257" y="1721988"/>
                  <a:pt x="622704" y="1707633"/>
                </a:cubicBezTo>
                <a:cubicBezTo>
                  <a:pt x="613151" y="1693278"/>
                  <a:pt x="590093" y="1683764"/>
                  <a:pt x="558245" y="1671507"/>
                </a:cubicBezTo>
                <a:cubicBezTo>
                  <a:pt x="526397" y="1659250"/>
                  <a:pt x="465722" y="1652276"/>
                  <a:pt x="431618" y="1634088"/>
                </a:cubicBezTo>
                <a:cubicBezTo>
                  <a:pt x="397514" y="1615900"/>
                  <a:pt x="369003" y="1590998"/>
                  <a:pt x="353623" y="1562377"/>
                </a:cubicBezTo>
                <a:cubicBezTo>
                  <a:pt x="338243" y="1533756"/>
                  <a:pt x="341717" y="1505227"/>
                  <a:pt x="339336" y="1462364"/>
                </a:cubicBezTo>
                <a:cubicBezTo>
                  <a:pt x="336955" y="1419502"/>
                  <a:pt x="348667" y="1547846"/>
                  <a:pt x="339336" y="1305202"/>
                </a:cubicBezTo>
                <a:cubicBezTo>
                  <a:pt x="330005" y="1062558"/>
                  <a:pt x="286327" y="13247"/>
                  <a:pt x="283351" y="6500"/>
                </a:cubicBezTo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5" name="Ovál 34"/>
          <p:cNvSpPr/>
          <p:nvPr/>
        </p:nvSpPr>
        <p:spPr>
          <a:xfrm>
            <a:off x="3807167" y="3802303"/>
            <a:ext cx="576064" cy="576064"/>
          </a:xfrm>
          <a:prstGeom prst="ellipse">
            <a:avLst/>
          </a:prstGeom>
          <a:solidFill>
            <a:schemeClr val="tx2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6" name="Plus 35"/>
          <p:cNvSpPr/>
          <p:nvPr/>
        </p:nvSpPr>
        <p:spPr>
          <a:xfrm flipH="1">
            <a:off x="3412180" y="3826220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42" name="Skupina 41"/>
          <p:cNvGrpSpPr/>
          <p:nvPr/>
        </p:nvGrpSpPr>
        <p:grpSpPr>
          <a:xfrm rot="14879752">
            <a:off x="3693565" y="4721078"/>
            <a:ext cx="1227425" cy="540000"/>
            <a:chOff x="5320683" y="5173849"/>
            <a:chExt cx="1227425" cy="540000"/>
          </a:xfrm>
        </p:grpSpPr>
        <p:sp>
          <p:nvSpPr>
            <p:cNvPr id="37" name="Volný tvar 36"/>
            <p:cNvSpPr/>
            <p:nvPr/>
          </p:nvSpPr>
          <p:spPr>
            <a:xfrm rot="16775478">
              <a:off x="5882644" y="4983589"/>
              <a:ext cx="425125" cy="905802"/>
            </a:xfrm>
            <a:custGeom>
              <a:avLst/>
              <a:gdLst>
                <a:gd name="connsiteX0" fmla="*/ 214436 w 627154"/>
                <a:gd name="connsiteY0" fmla="*/ 19061 h 582586"/>
                <a:gd name="connsiteX1" fmla="*/ 214436 w 627154"/>
                <a:gd name="connsiteY1" fmla="*/ 327405 h 582586"/>
                <a:gd name="connsiteX2" fmla="*/ 86845 w 627154"/>
                <a:gd name="connsiteY2" fmla="*/ 444363 h 582586"/>
                <a:gd name="connsiteX3" fmla="*/ 23050 w 627154"/>
                <a:gd name="connsiteY3" fmla="*/ 465628 h 582586"/>
                <a:gd name="connsiteX4" fmla="*/ 23050 w 627154"/>
                <a:gd name="connsiteY4" fmla="*/ 561321 h 582586"/>
                <a:gd name="connsiteX5" fmla="*/ 299496 w 627154"/>
                <a:gd name="connsiteY5" fmla="*/ 582586 h 582586"/>
                <a:gd name="connsiteX6" fmla="*/ 586575 w 627154"/>
                <a:gd name="connsiteY6" fmla="*/ 561321 h 582586"/>
                <a:gd name="connsiteX7" fmla="*/ 618473 w 627154"/>
                <a:gd name="connsiteY7" fmla="*/ 540056 h 582586"/>
                <a:gd name="connsiteX8" fmla="*/ 522780 w 627154"/>
                <a:gd name="connsiteY8" fmla="*/ 454996 h 582586"/>
                <a:gd name="connsiteX9" fmla="*/ 352659 w 627154"/>
                <a:gd name="connsiteY9" fmla="*/ 338038 h 582586"/>
                <a:gd name="connsiteX10" fmla="*/ 310129 w 627154"/>
                <a:gd name="connsiteY10" fmla="*/ 61591 h 582586"/>
                <a:gd name="connsiteX11" fmla="*/ 214436 w 627154"/>
                <a:gd name="connsiteY11" fmla="*/ 19061 h 582586"/>
                <a:gd name="connsiteX0" fmla="*/ 214436 w 625293"/>
                <a:gd name="connsiteY0" fmla="*/ 19061 h 582586"/>
                <a:gd name="connsiteX1" fmla="*/ 214436 w 625293"/>
                <a:gd name="connsiteY1" fmla="*/ 327405 h 582586"/>
                <a:gd name="connsiteX2" fmla="*/ 86845 w 625293"/>
                <a:gd name="connsiteY2" fmla="*/ 444363 h 582586"/>
                <a:gd name="connsiteX3" fmla="*/ 23050 w 625293"/>
                <a:gd name="connsiteY3" fmla="*/ 465628 h 582586"/>
                <a:gd name="connsiteX4" fmla="*/ 23050 w 625293"/>
                <a:gd name="connsiteY4" fmla="*/ 561321 h 582586"/>
                <a:gd name="connsiteX5" fmla="*/ 299496 w 625293"/>
                <a:gd name="connsiteY5" fmla="*/ 582586 h 582586"/>
                <a:gd name="connsiteX6" fmla="*/ 586575 w 625293"/>
                <a:gd name="connsiteY6" fmla="*/ 561321 h 582586"/>
                <a:gd name="connsiteX7" fmla="*/ 618473 w 625293"/>
                <a:gd name="connsiteY7" fmla="*/ 540056 h 582586"/>
                <a:gd name="connsiteX8" fmla="*/ 548974 w 625293"/>
                <a:gd name="connsiteY8" fmla="*/ 433565 h 582586"/>
                <a:gd name="connsiteX9" fmla="*/ 352659 w 625293"/>
                <a:gd name="connsiteY9" fmla="*/ 338038 h 582586"/>
                <a:gd name="connsiteX10" fmla="*/ 310129 w 625293"/>
                <a:gd name="connsiteY10" fmla="*/ 61591 h 582586"/>
                <a:gd name="connsiteX11" fmla="*/ 214436 w 625293"/>
                <a:gd name="connsiteY11" fmla="*/ 19061 h 582586"/>
                <a:gd name="connsiteX0" fmla="*/ 214436 w 623733"/>
                <a:gd name="connsiteY0" fmla="*/ 19061 h 582586"/>
                <a:gd name="connsiteX1" fmla="*/ 214436 w 623733"/>
                <a:gd name="connsiteY1" fmla="*/ 327405 h 582586"/>
                <a:gd name="connsiteX2" fmla="*/ 86845 w 623733"/>
                <a:gd name="connsiteY2" fmla="*/ 444363 h 582586"/>
                <a:gd name="connsiteX3" fmla="*/ 23050 w 623733"/>
                <a:gd name="connsiteY3" fmla="*/ 465628 h 582586"/>
                <a:gd name="connsiteX4" fmla="*/ 23050 w 623733"/>
                <a:gd name="connsiteY4" fmla="*/ 561321 h 582586"/>
                <a:gd name="connsiteX5" fmla="*/ 299496 w 623733"/>
                <a:gd name="connsiteY5" fmla="*/ 582586 h 582586"/>
                <a:gd name="connsiteX6" fmla="*/ 586575 w 623733"/>
                <a:gd name="connsiteY6" fmla="*/ 561321 h 582586"/>
                <a:gd name="connsiteX7" fmla="*/ 616091 w 623733"/>
                <a:gd name="connsiteY7" fmla="*/ 509100 h 582586"/>
                <a:gd name="connsiteX8" fmla="*/ 548974 w 623733"/>
                <a:gd name="connsiteY8" fmla="*/ 433565 h 582586"/>
                <a:gd name="connsiteX9" fmla="*/ 352659 w 623733"/>
                <a:gd name="connsiteY9" fmla="*/ 338038 h 582586"/>
                <a:gd name="connsiteX10" fmla="*/ 310129 w 623733"/>
                <a:gd name="connsiteY10" fmla="*/ 61591 h 582586"/>
                <a:gd name="connsiteX11" fmla="*/ 214436 w 623733"/>
                <a:gd name="connsiteY11" fmla="*/ 19061 h 582586"/>
                <a:gd name="connsiteX0" fmla="*/ 215398 w 624695"/>
                <a:gd name="connsiteY0" fmla="*/ 19061 h 582586"/>
                <a:gd name="connsiteX1" fmla="*/ 215398 w 624695"/>
                <a:gd name="connsiteY1" fmla="*/ 327405 h 582586"/>
                <a:gd name="connsiteX2" fmla="*/ 109239 w 624695"/>
                <a:gd name="connsiteY2" fmla="*/ 437219 h 582586"/>
                <a:gd name="connsiteX3" fmla="*/ 24012 w 624695"/>
                <a:gd name="connsiteY3" fmla="*/ 465628 h 582586"/>
                <a:gd name="connsiteX4" fmla="*/ 24012 w 624695"/>
                <a:gd name="connsiteY4" fmla="*/ 561321 h 582586"/>
                <a:gd name="connsiteX5" fmla="*/ 300458 w 624695"/>
                <a:gd name="connsiteY5" fmla="*/ 582586 h 582586"/>
                <a:gd name="connsiteX6" fmla="*/ 587537 w 624695"/>
                <a:gd name="connsiteY6" fmla="*/ 561321 h 582586"/>
                <a:gd name="connsiteX7" fmla="*/ 617053 w 624695"/>
                <a:gd name="connsiteY7" fmla="*/ 509100 h 582586"/>
                <a:gd name="connsiteX8" fmla="*/ 549936 w 624695"/>
                <a:gd name="connsiteY8" fmla="*/ 433565 h 582586"/>
                <a:gd name="connsiteX9" fmla="*/ 353621 w 624695"/>
                <a:gd name="connsiteY9" fmla="*/ 338038 h 582586"/>
                <a:gd name="connsiteX10" fmla="*/ 311091 w 624695"/>
                <a:gd name="connsiteY10" fmla="*/ 61591 h 582586"/>
                <a:gd name="connsiteX11" fmla="*/ 215398 w 624695"/>
                <a:gd name="connsiteY11" fmla="*/ 19061 h 582586"/>
                <a:gd name="connsiteX0" fmla="*/ 213545 w 622842"/>
                <a:gd name="connsiteY0" fmla="*/ 19061 h 582586"/>
                <a:gd name="connsiteX1" fmla="*/ 213545 w 622842"/>
                <a:gd name="connsiteY1" fmla="*/ 327405 h 582586"/>
                <a:gd name="connsiteX2" fmla="*/ 107386 w 622842"/>
                <a:gd name="connsiteY2" fmla="*/ 437219 h 582586"/>
                <a:gd name="connsiteX3" fmla="*/ 26921 w 622842"/>
                <a:gd name="connsiteY3" fmla="*/ 479916 h 582586"/>
                <a:gd name="connsiteX4" fmla="*/ 22159 w 622842"/>
                <a:gd name="connsiteY4" fmla="*/ 561321 h 582586"/>
                <a:gd name="connsiteX5" fmla="*/ 298605 w 622842"/>
                <a:gd name="connsiteY5" fmla="*/ 582586 h 582586"/>
                <a:gd name="connsiteX6" fmla="*/ 585684 w 622842"/>
                <a:gd name="connsiteY6" fmla="*/ 561321 h 582586"/>
                <a:gd name="connsiteX7" fmla="*/ 615200 w 622842"/>
                <a:gd name="connsiteY7" fmla="*/ 509100 h 582586"/>
                <a:gd name="connsiteX8" fmla="*/ 548083 w 622842"/>
                <a:gd name="connsiteY8" fmla="*/ 433565 h 582586"/>
                <a:gd name="connsiteX9" fmla="*/ 351768 w 622842"/>
                <a:gd name="connsiteY9" fmla="*/ 338038 h 582586"/>
                <a:gd name="connsiteX10" fmla="*/ 309238 w 622842"/>
                <a:gd name="connsiteY10" fmla="*/ 61591 h 582586"/>
                <a:gd name="connsiteX11" fmla="*/ 213545 w 622842"/>
                <a:gd name="connsiteY11" fmla="*/ 19061 h 582586"/>
                <a:gd name="connsiteX0" fmla="*/ 213545 w 622842"/>
                <a:gd name="connsiteY0" fmla="*/ 27533 h 591058"/>
                <a:gd name="connsiteX1" fmla="*/ 213545 w 622842"/>
                <a:gd name="connsiteY1" fmla="*/ 335877 h 591058"/>
                <a:gd name="connsiteX2" fmla="*/ 107386 w 622842"/>
                <a:gd name="connsiteY2" fmla="*/ 445691 h 591058"/>
                <a:gd name="connsiteX3" fmla="*/ 26921 w 622842"/>
                <a:gd name="connsiteY3" fmla="*/ 488388 h 591058"/>
                <a:gd name="connsiteX4" fmla="*/ 22159 w 622842"/>
                <a:gd name="connsiteY4" fmla="*/ 569793 h 591058"/>
                <a:gd name="connsiteX5" fmla="*/ 298605 w 622842"/>
                <a:gd name="connsiteY5" fmla="*/ 591058 h 591058"/>
                <a:gd name="connsiteX6" fmla="*/ 585684 w 622842"/>
                <a:gd name="connsiteY6" fmla="*/ 569793 h 591058"/>
                <a:gd name="connsiteX7" fmla="*/ 615200 w 622842"/>
                <a:gd name="connsiteY7" fmla="*/ 517572 h 591058"/>
                <a:gd name="connsiteX8" fmla="*/ 548083 w 622842"/>
                <a:gd name="connsiteY8" fmla="*/ 442037 h 591058"/>
                <a:gd name="connsiteX9" fmla="*/ 351768 w 622842"/>
                <a:gd name="connsiteY9" fmla="*/ 346510 h 591058"/>
                <a:gd name="connsiteX10" fmla="*/ 311619 w 622842"/>
                <a:gd name="connsiteY10" fmla="*/ 46251 h 591058"/>
                <a:gd name="connsiteX11" fmla="*/ 213545 w 622842"/>
                <a:gd name="connsiteY11" fmla="*/ 27533 h 591058"/>
                <a:gd name="connsiteX0" fmla="*/ 213545 w 622842"/>
                <a:gd name="connsiteY0" fmla="*/ 16552 h 580077"/>
                <a:gd name="connsiteX1" fmla="*/ 213545 w 622842"/>
                <a:gd name="connsiteY1" fmla="*/ 324896 h 580077"/>
                <a:gd name="connsiteX2" fmla="*/ 107386 w 622842"/>
                <a:gd name="connsiteY2" fmla="*/ 434710 h 580077"/>
                <a:gd name="connsiteX3" fmla="*/ 26921 w 622842"/>
                <a:gd name="connsiteY3" fmla="*/ 477407 h 580077"/>
                <a:gd name="connsiteX4" fmla="*/ 22159 w 622842"/>
                <a:gd name="connsiteY4" fmla="*/ 558812 h 580077"/>
                <a:gd name="connsiteX5" fmla="*/ 298605 w 622842"/>
                <a:gd name="connsiteY5" fmla="*/ 580077 h 580077"/>
                <a:gd name="connsiteX6" fmla="*/ 585684 w 622842"/>
                <a:gd name="connsiteY6" fmla="*/ 558812 h 580077"/>
                <a:gd name="connsiteX7" fmla="*/ 615200 w 622842"/>
                <a:gd name="connsiteY7" fmla="*/ 506591 h 580077"/>
                <a:gd name="connsiteX8" fmla="*/ 548083 w 622842"/>
                <a:gd name="connsiteY8" fmla="*/ 431056 h 580077"/>
                <a:gd name="connsiteX9" fmla="*/ 351768 w 622842"/>
                <a:gd name="connsiteY9" fmla="*/ 335529 h 580077"/>
                <a:gd name="connsiteX10" fmla="*/ 311619 w 622842"/>
                <a:gd name="connsiteY10" fmla="*/ 35270 h 580077"/>
                <a:gd name="connsiteX11" fmla="*/ 213545 w 622842"/>
                <a:gd name="connsiteY11" fmla="*/ 16552 h 580077"/>
                <a:gd name="connsiteX0" fmla="*/ 213545 w 622842"/>
                <a:gd name="connsiteY0" fmla="*/ 18793 h 582318"/>
                <a:gd name="connsiteX1" fmla="*/ 213545 w 622842"/>
                <a:gd name="connsiteY1" fmla="*/ 327137 h 582318"/>
                <a:gd name="connsiteX2" fmla="*/ 107386 w 622842"/>
                <a:gd name="connsiteY2" fmla="*/ 436951 h 582318"/>
                <a:gd name="connsiteX3" fmla="*/ 26921 w 622842"/>
                <a:gd name="connsiteY3" fmla="*/ 479648 h 582318"/>
                <a:gd name="connsiteX4" fmla="*/ 22159 w 622842"/>
                <a:gd name="connsiteY4" fmla="*/ 561053 h 582318"/>
                <a:gd name="connsiteX5" fmla="*/ 298605 w 622842"/>
                <a:gd name="connsiteY5" fmla="*/ 582318 h 582318"/>
                <a:gd name="connsiteX6" fmla="*/ 585684 w 622842"/>
                <a:gd name="connsiteY6" fmla="*/ 561053 h 582318"/>
                <a:gd name="connsiteX7" fmla="*/ 615200 w 622842"/>
                <a:gd name="connsiteY7" fmla="*/ 508832 h 582318"/>
                <a:gd name="connsiteX8" fmla="*/ 548083 w 622842"/>
                <a:gd name="connsiteY8" fmla="*/ 433297 h 582318"/>
                <a:gd name="connsiteX9" fmla="*/ 351768 w 622842"/>
                <a:gd name="connsiteY9" fmla="*/ 337770 h 582318"/>
                <a:gd name="connsiteX10" fmla="*/ 311619 w 622842"/>
                <a:gd name="connsiteY10" fmla="*/ 37511 h 582318"/>
                <a:gd name="connsiteX11" fmla="*/ 213545 w 622842"/>
                <a:gd name="connsiteY11" fmla="*/ 18793 h 582318"/>
                <a:gd name="connsiteX0" fmla="*/ 206401 w 622842"/>
                <a:gd name="connsiteY0" fmla="*/ 35975 h 582831"/>
                <a:gd name="connsiteX1" fmla="*/ 213545 w 622842"/>
                <a:gd name="connsiteY1" fmla="*/ 327650 h 582831"/>
                <a:gd name="connsiteX2" fmla="*/ 107386 w 622842"/>
                <a:gd name="connsiteY2" fmla="*/ 437464 h 582831"/>
                <a:gd name="connsiteX3" fmla="*/ 26921 w 622842"/>
                <a:gd name="connsiteY3" fmla="*/ 480161 h 582831"/>
                <a:gd name="connsiteX4" fmla="*/ 22159 w 622842"/>
                <a:gd name="connsiteY4" fmla="*/ 561566 h 582831"/>
                <a:gd name="connsiteX5" fmla="*/ 298605 w 622842"/>
                <a:gd name="connsiteY5" fmla="*/ 582831 h 582831"/>
                <a:gd name="connsiteX6" fmla="*/ 585684 w 622842"/>
                <a:gd name="connsiteY6" fmla="*/ 561566 h 582831"/>
                <a:gd name="connsiteX7" fmla="*/ 615200 w 622842"/>
                <a:gd name="connsiteY7" fmla="*/ 509345 h 582831"/>
                <a:gd name="connsiteX8" fmla="*/ 548083 w 622842"/>
                <a:gd name="connsiteY8" fmla="*/ 433810 h 582831"/>
                <a:gd name="connsiteX9" fmla="*/ 351768 w 622842"/>
                <a:gd name="connsiteY9" fmla="*/ 338283 h 582831"/>
                <a:gd name="connsiteX10" fmla="*/ 311619 w 622842"/>
                <a:gd name="connsiteY10" fmla="*/ 38024 h 582831"/>
                <a:gd name="connsiteX11" fmla="*/ 206401 w 622842"/>
                <a:gd name="connsiteY11" fmla="*/ 35975 h 582831"/>
                <a:gd name="connsiteX0" fmla="*/ 206401 w 622842"/>
                <a:gd name="connsiteY0" fmla="*/ 21605 h 568461"/>
                <a:gd name="connsiteX1" fmla="*/ 213545 w 622842"/>
                <a:gd name="connsiteY1" fmla="*/ 313280 h 568461"/>
                <a:gd name="connsiteX2" fmla="*/ 107386 w 622842"/>
                <a:gd name="connsiteY2" fmla="*/ 423094 h 568461"/>
                <a:gd name="connsiteX3" fmla="*/ 26921 w 622842"/>
                <a:gd name="connsiteY3" fmla="*/ 465791 h 568461"/>
                <a:gd name="connsiteX4" fmla="*/ 22159 w 622842"/>
                <a:gd name="connsiteY4" fmla="*/ 547196 h 568461"/>
                <a:gd name="connsiteX5" fmla="*/ 298605 w 622842"/>
                <a:gd name="connsiteY5" fmla="*/ 568461 h 568461"/>
                <a:gd name="connsiteX6" fmla="*/ 585684 w 622842"/>
                <a:gd name="connsiteY6" fmla="*/ 547196 h 568461"/>
                <a:gd name="connsiteX7" fmla="*/ 615200 w 622842"/>
                <a:gd name="connsiteY7" fmla="*/ 494975 h 568461"/>
                <a:gd name="connsiteX8" fmla="*/ 548083 w 622842"/>
                <a:gd name="connsiteY8" fmla="*/ 419440 h 568461"/>
                <a:gd name="connsiteX9" fmla="*/ 351768 w 622842"/>
                <a:gd name="connsiteY9" fmla="*/ 323913 h 568461"/>
                <a:gd name="connsiteX10" fmla="*/ 311619 w 622842"/>
                <a:gd name="connsiteY10" fmla="*/ 23654 h 568461"/>
                <a:gd name="connsiteX11" fmla="*/ 206401 w 622842"/>
                <a:gd name="connsiteY11" fmla="*/ 21605 h 568461"/>
                <a:gd name="connsiteX0" fmla="*/ 206401 w 622842"/>
                <a:gd name="connsiteY0" fmla="*/ 7945 h 554801"/>
                <a:gd name="connsiteX1" fmla="*/ 213545 w 622842"/>
                <a:gd name="connsiteY1" fmla="*/ 299620 h 554801"/>
                <a:gd name="connsiteX2" fmla="*/ 107386 w 622842"/>
                <a:gd name="connsiteY2" fmla="*/ 409434 h 554801"/>
                <a:gd name="connsiteX3" fmla="*/ 26921 w 622842"/>
                <a:gd name="connsiteY3" fmla="*/ 452131 h 554801"/>
                <a:gd name="connsiteX4" fmla="*/ 22159 w 622842"/>
                <a:gd name="connsiteY4" fmla="*/ 533536 h 554801"/>
                <a:gd name="connsiteX5" fmla="*/ 298605 w 622842"/>
                <a:gd name="connsiteY5" fmla="*/ 554801 h 554801"/>
                <a:gd name="connsiteX6" fmla="*/ 585684 w 622842"/>
                <a:gd name="connsiteY6" fmla="*/ 533536 h 554801"/>
                <a:gd name="connsiteX7" fmla="*/ 615200 w 622842"/>
                <a:gd name="connsiteY7" fmla="*/ 481315 h 554801"/>
                <a:gd name="connsiteX8" fmla="*/ 548083 w 622842"/>
                <a:gd name="connsiteY8" fmla="*/ 405780 h 554801"/>
                <a:gd name="connsiteX9" fmla="*/ 351768 w 622842"/>
                <a:gd name="connsiteY9" fmla="*/ 310253 h 554801"/>
                <a:gd name="connsiteX10" fmla="*/ 311619 w 622842"/>
                <a:gd name="connsiteY10" fmla="*/ 9994 h 554801"/>
                <a:gd name="connsiteX11" fmla="*/ 206401 w 622842"/>
                <a:gd name="connsiteY11" fmla="*/ 7945 h 554801"/>
                <a:gd name="connsiteX0" fmla="*/ 206401 w 622842"/>
                <a:gd name="connsiteY0" fmla="*/ 1197321 h 1744177"/>
                <a:gd name="connsiteX1" fmla="*/ 213545 w 622842"/>
                <a:gd name="connsiteY1" fmla="*/ 1488996 h 1744177"/>
                <a:gd name="connsiteX2" fmla="*/ 107386 w 622842"/>
                <a:gd name="connsiteY2" fmla="*/ 1598810 h 1744177"/>
                <a:gd name="connsiteX3" fmla="*/ 26921 w 622842"/>
                <a:gd name="connsiteY3" fmla="*/ 1641507 h 1744177"/>
                <a:gd name="connsiteX4" fmla="*/ 22159 w 622842"/>
                <a:gd name="connsiteY4" fmla="*/ 1722912 h 1744177"/>
                <a:gd name="connsiteX5" fmla="*/ 298605 w 622842"/>
                <a:gd name="connsiteY5" fmla="*/ 1744177 h 1744177"/>
                <a:gd name="connsiteX6" fmla="*/ 585684 w 622842"/>
                <a:gd name="connsiteY6" fmla="*/ 1722912 h 1744177"/>
                <a:gd name="connsiteX7" fmla="*/ 615200 w 622842"/>
                <a:gd name="connsiteY7" fmla="*/ 1670691 h 1744177"/>
                <a:gd name="connsiteX8" fmla="*/ 548083 w 622842"/>
                <a:gd name="connsiteY8" fmla="*/ 1595156 h 1744177"/>
                <a:gd name="connsiteX9" fmla="*/ 351768 w 622842"/>
                <a:gd name="connsiteY9" fmla="*/ 1499629 h 1744177"/>
                <a:gd name="connsiteX10" fmla="*/ 273243 w 622842"/>
                <a:gd name="connsiteY10" fmla="*/ 288 h 1744177"/>
                <a:gd name="connsiteX11" fmla="*/ 206401 w 622842"/>
                <a:gd name="connsiteY11" fmla="*/ 1197321 h 1744177"/>
                <a:gd name="connsiteX0" fmla="*/ 234310 w 622842"/>
                <a:gd name="connsiteY0" fmla="*/ 1160447 h 1746298"/>
                <a:gd name="connsiteX1" fmla="*/ 213545 w 622842"/>
                <a:gd name="connsiteY1" fmla="*/ 1491117 h 1746298"/>
                <a:gd name="connsiteX2" fmla="*/ 107386 w 622842"/>
                <a:gd name="connsiteY2" fmla="*/ 1600931 h 1746298"/>
                <a:gd name="connsiteX3" fmla="*/ 26921 w 622842"/>
                <a:gd name="connsiteY3" fmla="*/ 1643628 h 1746298"/>
                <a:gd name="connsiteX4" fmla="*/ 22159 w 622842"/>
                <a:gd name="connsiteY4" fmla="*/ 1725033 h 1746298"/>
                <a:gd name="connsiteX5" fmla="*/ 298605 w 622842"/>
                <a:gd name="connsiteY5" fmla="*/ 1746298 h 1746298"/>
                <a:gd name="connsiteX6" fmla="*/ 585684 w 622842"/>
                <a:gd name="connsiteY6" fmla="*/ 1725033 h 1746298"/>
                <a:gd name="connsiteX7" fmla="*/ 615200 w 622842"/>
                <a:gd name="connsiteY7" fmla="*/ 1672812 h 1746298"/>
                <a:gd name="connsiteX8" fmla="*/ 548083 w 622842"/>
                <a:gd name="connsiteY8" fmla="*/ 1597277 h 1746298"/>
                <a:gd name="connsiteX9" fmla="*/ 351768 w 622842"/>
                <a:gd name="connsiteY9" fmla="*/ 1501750 h 1746298"/>
                <a:gd name="connsiteX10" fmla="*/ 273243 w 622842"/>
                <a:gd name="connsiteY10" fmla="*/ 2409 h 1746298"/>
                <a:gd name="connsiteX11" fmla="*/ 234310 w 622842"/>
                <a:gd name="connsiteY11" fmla="*/ 1160447 h 1746298"/>
                <a:gd name="connsiteX0" fmla="*/ 234310 w 622842"/>
                <a:gd name="connsiteY0" fmla="*/ 1315626 h 1901477"/>
                <a:gd name="connsiteX1" fmla="*/ 213545 w 622842"/>
                <a:gd name="connsiteY1" fmla="*/ 1646296 h 1901477"/>
                <a:gd name="connsiteX2" fmla="*/ 107386 w 622842"/>
                <a:gd name="connsiteY2" fmla="*/ 1756110 h 1901477"/>
                <a:gd name="connsiteX3" fmla="*/ 26921 w 622842"/>
                <a:gd name="connsiteY3" fmla="*/ 1798807 h 1901477"/>
                <a:gd name="connsiteX4" fmla="*/ 22159 w 622842"/>
                <a:gd name="connsiteY4" fmla="*/ 1880212 h 1901477"/>
                <a:gd name="connsiteX5" fmla="*/ 298605 w 622842"/>
                <a:gd name="connsiteY5" fmla="*/ 1901477 h 1901477"/>
                <a:gd name="connsiteX6" fmla="*/ 585684 w 622842"/>
                <a:gd name="connsiteY6" fmla="*/ 1880212 h 1901477"/>
                <a:gd name="connsiteX7" fmla="*/ 615200 w 622842"/>
                <a:gd name="connsiteY7" fmla="*/ 1827991 h 1901477"/>
                <a:gd name="connsiteX8" fmla="*/ 548083 w 622842"/>
                <a:gd name="connsiteY8" fmla="*/ 1752456 h 1901477"/>
                <a:gd name="connsiteX9" fmla="*/ 351768 w 622842"/>
                <a:gd name="connsiteY9" fmla="*/ 1656929 h 1901477"/>
                <a:gd name="connsiteX10" fmla="*/ 273243 w 622842"/>
                <a:gd name="connsiteY10" fmla="*/ 157588 h 1901477"/>
                <a:gd name="connsiteX11" fmla="*/ 147355 w 622842"/>
                <a:gd name="connsiteY11" fmla="*/ 175730 h 1901477"/>
                <a:gd name="connsiteX12" fmla="*/ 234310 w 622842"/>
                <a:gd name="connsiteY12" fmla="*/ 1315626 h 1901477"/>
                <a:gd name="connsiteX0" fmla="*/ 234310 w 622842"/>
                <a:gd name="connsiteY0" fmla="*/ 1270233 h 1856084"/>
                <a:gd name="connsiteX1" fmla="*/ 213545 w 622842"/>
                <a:gd name="connsiteY1" fmla="*/ 1600903 h 1856084"/>
                <a:gd name="connsiteX2" fmla="*/ 107386 w 622842"/>
                <a:gd name="connsiteY2" fmla="*/ 1710717 h 1856084"/>
                <a:gd name="connsiteX3" fmla="*/ 26921 w 622842"/>
                <a:gd name="connsiteY3" fmla="*/ 1753414 h 1856084"/>
                <a:gd name="connsiteX4" fmla="*/ 22159 w 622842"/>
                <a:gd name="connsiteY4" fmla="*/ 1834819 h 1856084"/>
                <a:gd name="connsiteX5" fmla="*/ 298605 w 622842"/>
                <a:gd name="connsiteY5" fmla="*/ 1856084 h 1856084"/>
                <a:gd name="connsiteX6" fmla="*/ 585684 w 622842"/>
                <a:gd name="connsiteY6" fmla="*/ 1834819 h 1856084"/>
                <a:gd name="connsiteX7" fmla="*/ 615200 w 622842"/>
                <a:gd name="connsiteY7" fmla="*/ 1782598 h 1856084"/>
                <a:gd name="connsiteX8" fmla="*/ 548083 w 622842"/>
                <a:gd name="connsiteY8" fmla="*/ 1707063 h 1856084"/>
                <a:gd name="connsiteX9" fmla="*/ 351768 w 622842"/>
                <a:gd name="connsiteY9" fmla="*/ 1611536 h 1856084"/>
                <a:gd name="connsiteX10" fmla="*/ 273243 w 622842"/>
                <a:gd name="connsiteY10" fmla="*/ 112195 h 1856084"/>
                <a:gd name="connsiteX11" fmla="*/ 224107 w 622842"/>
                <a:gd name="connsiteY11" fmla="*/ 110841 h 1856084"/>
                <a:gd name="connsiteX12" fmla="*/ 147355 w 622842"/>
                <a:gd name="connsiteY12" fmla="*/ 130337 h 1856084"/>
                <a:gd name="connsiteX13" fmla="*/ 234310 w 622842"/>
                <a:gd name="connsiteY13" fmla="*/ 1270233 h 1856084"/>
                <a:gd name="connsiteX0" fmla="*/ 234310 w 622842"/>
                <a:gd name="connsiteY0" fmla="*/ 1270232 h 1856083"/>
                <a:gd name="connsiteX1" fmla="*/ 213545 w 622842"/>
                <a:gd name="connsiteY1" fmla="*/ 1600902 h 1856083"/>
                <a:gd name="connsiteX2" fmla="*/ 107386 w 622842"/>
                <a:gd name="connsiteY2" fmla="*/ 1710716 h 1856083"/>
                <a:gd name="connsiteX3" fmla="*/ 26921 w 622842"/>
                <a:gd name="connsiteY3" fmla="*/ 1753413 h 1856083"/>
                <a:gd name="connsiteX4" fmla="*/ 22159 w 622842"/>
                <a:gd name="connsiteY4" fmla="*/ 1834818 h 1856083"/>
                <a:gd name="connsiteX5" fmla="*/ 298605 w 622842"/>
                <a:gd name="connsiteY5" fmla="*/ 1856083 h 1856083"/>
                <a:gd name="connsiteX6" fmla="*/ 585684 w 622842"/>
                <a:gd name="connsiteY6" fmla="*/ 1834818 h 1856083"/>
                <a:gd name="connsiteX7" fmla="*/ 615200 w 622842"/>
                <a:gd name="connsiteY7" fmla="*/ 1782597 h 1856083"/>
                <a:gd name="connsiteX8" fmla="*/ 548083 w 622842"/>
                <a:gd name="connsiteY8" fmla="*/ 1707062 h 1856083"/>
                <a:gd name="connsiteX9" fmla="*/ 351768 w 622842"/>
                <a:gd name="connsiteY9" fmla="*/ 1611535 h 1856083"/>
                <a:gd name="connsiteX10" fmla="*/ 273243 w 622842"/>
                <a:gd name="connsiteY10" fmla="*/ 112194 h 1856083"/>
                <a:gd name="connsiteX11" fmla="*/ 224107 w 622842"/>
                <a:gd name="connsiteY11" fmla="*/ 110840 h 1856083"/>
                <a:gd name="connsiteX12" fmla="*/ 147355 w 622842"/>
                <a:gd name="connsiteY12" fmla="*/ 130336 h 1856083"/>
                <a:gd name="connsiteX13" fmla="*/ 234310 w 622842"/>
                <a:gd name="connsiteY13" fmla="*/ 1270232 h 1856083"/>
                <a:gd name="connsiteX0" fmla="*/ 234310 w 622842"/>
                <a:gd name="connsiteY0" fmla="*/ 1270232 h 1856083"/>
                <a:gd name="connsiteX1" fmla="*/ 213545 w 622842"/>
                <a:gd name="connsiteY1" fmla="*/ 1600902 h 1856083"/>
                <a:gd name="connsiteX2" fmla="*/ 107386 w 622842"/>
                <a:gd name="connsiteY2" fmla="*/ 1710716 h 1856083"/>
                <a:gd name="connsiteX3" fmla="*/ 26921 w 622842"/>
                <a:gd name="connsiteY3" fmla="*/ 1753413 h 1856083"/>
                <a:gd name="connsiteX4" fmla="*/ 22159 w 622842"/>
                <a:gd name="connsiteY4" fmla="*/ 1834818 h 1856083"/>
                <a:gd name="connsiteX5" fmla="*/ 298605 w 622842"/>
                <a:gd name="connsiteY5" fmla="*/ 1856083 h 1856083"/>
                <a:gd name="connsiteX6" fmla="*/ 585684 w 622842"/>
                <a:gd name="connsiteY6" fmla="*/ 1834818 h 1856083"/>
                <a:gd name="connsiteX7" fmla="*/ 615200 w 622842"/>
                <a:gd name="connsiteY7" fmla="*/ 1782597 h 1856083"/>
                <a:gd name="connsiteX8" fmla="*/ 548083 w 622842"/>
                <a:gd name="connsiteY8" fmla="*/ 1707062 h 1856083"/>
                <a:gd name="connsiteX9" fmla="*/ 351768 w 622842"/>
                <a:gd name="connsiteY9" fmla="*/ 1611535 h 1856083"/>
                <a:gd name="connsiteX10" fmla="*/ 273243 w 622842"/>
                <a:gd name="connsiteY10" fmla="*/ 112194 h 1856083"/>
                <a:gd name="connsiteX11" fmla="*/ 224107 w 622842"/>
                <a:gd name="connsiteY11" fmla="*/ 110840 h 1856083"/>
                <a:gd name="connsiteX12" fmla="*/ 147355 w 622842"/>
                <a:gd name="connsiteY12" fmla="*/ 130336 h 1856083"/>
                <a:gd name="connsiteX13" fmla="*/ 234310 w 622842"/>
                <a:gd name="connsiteY13" fmla="*/ 1270232 h 1856083"/>
                <a:gd name="connsiteX0" fmla="*/ 234310 w 622842"/>
                <a:gd name="connsiteY0" fmla="*/ 1179280 h 1765131"/>
                <a:gd name="connsiteX1" fmla="*/ 213545 w 622842"/>
                <a:gd name="connsiteY1" fmla="*/ 1509950 h 1765131"/>
                <a:gd name="connsiteX2" fmla="*/ 107386 w 622842"/>
                <a:gd name="connsiteY2" fmla="*/ 1619764 h 1765131"/>
                <a:gd name="connsiteX3" fmla="*/ 26921 w 622842"/>
                <a:gd name="connsiteY3" fmla="*/ 1662461 h 1765131"/>
                <a:gd name="connsiteX4" fmla="*/ 22159 w 622842"/>
                <a:gd name="connsiteY4" fmla="*/ 1743866 h 1765131"/>
                <a:gd name="connsiteX5" fmla="*/ 298605 w 622842"/>
                <a:gd name="connsiteY5" fmla="*/ 1765131 h 1765131"/>
                <a:gd name="connsiteX6" fmla="*/ 585684 w 622842"/>
                <a:gd name="connsiteY6" fmla="*/ 1743866 h 1765131"/>
                <a:gd name="connsiteX7" fmla="*/ 615200 w 622842"/>
                <a:gd name="connsiteY7" fmla="*/ 1691645 h 1765131"/>
                <a:gd name="connsiteX8" fmla="*/ 548083 w 622842"/>
                <a:gd name="connsiteY8" fmla="*/ 1616110 h 1765131"/>
                <a:gd name="connsiteX9" fmla="*/ 351768 w 622842"/>
                <a:gd name="connsiteY9" fmla="*/ 1520583 h 1765131"/>
                <a:gd name="connsiteX10" fmla="*/ 273243 w 622842"/>
                <a:gd name="connsiteY10" fmla="*/ 21242 h 1765131"/>
                <a:gd name="connsiteX11" fmla="*/ 224107 w 622842"/>
                <a:gd name="connsiteY11" fmla="*/ 19888 h 1765131"/>
                <a:gd name="connsiteX12" fmla="*/ 147355 w 622842"/>
                <a:gd name="connsiteY12" fmla="*/ 39384 h 1765131"/>
                <a:gd name="connsiteX13" fmla="*/ 234310 w 622842"/>
                <a:gd name="connsiteY13" fmla="*/ 1179280 h 1765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2842" h="1765131">
                  <a:moveTo>
                    <a:pt x="234310" y="1179280"/>
                  </a:moveTo>
                  <a:cubicBezTo>
                    <a:pt x="245342" y="1424374"/>
                    <a:pt x="234699" y="1436536"/>
                    <a:pt x="213545" y="1509950"/>
                  </a:cubicBezTo>
                  <a:cubicBezTo>
                    <a:pt x="192391" y="1583364"/>
                    <a:pt x="138490" y="1594346"/>
                    <a:pt x="107386" y="1619764"/>
                  </a:cubicBezTo>
                  <a:cubicBezTo>
                    <a:pt x="76282" y="1645182"/>
                    <a:pt x="41125" y="1641777"/>
                    <a:pt x="26921" y="1662461"/>
                  </a:cubicBezTo>
                  <a:cubicBezTo>
                    <a:pt x="12717" y="1683145"/>
                    <a:pt x="-23122" y="1726754"/>
                    <a:pt x="22159" y="1743866"/>
                  </a:cubicBezTo>
                  <a:cubicBezTo>
                    <a:pt x="67440" y="1760978"/>
                    <a:pt x="204684" y="1765131"/>
                    <a:pt x="298605" y="1765131"/>
                  </a:cubicBezTo>
                  <a:cubicBezTo>
                    <a:pt x="392526" y="1765131"/>
                    <a:pt x="532918" y="1756114"/>
                    <a:pt x="585684" y="1743866"/>
                  </a:cubicBezTo>
                  <a:cubicBezTo>
                    <a:pt x="638450" y="1731618"/>
                    <a:pt x="621467" y="1712938"/>
                    <a:pt x="615200" y="1691645"/>
                  </a:cubicBezTo>
                  <a:cubicBezTo>
                    <a:pt x="608933" y="1670352"/>
                    <a:pt x="591988" y="1644620"/>
                    <a:pt x="548083" y="1616110"/>
                  </a:cubicBezTo>
                  <a:cubicBezTo>
                    <a:pt x="504178" y="1587600"/>
                    <a:pt x="387210" y="1586150"/>
                    <a:pt x="351768" y="1520583"/>
                  </a:cubicBezTo>
                  <a:cubicBezTo>
                    <a:pt x="316326" y="1455016"/>
                    <a:pt x="284054" y="66635"/>
                    <a:pt x="273243" y="21242"/>
                  </a:cubicBezTo>
                  <a:cubicBezTo>
                    <a:pt x="262432" y="-24151"/>
                    <a:pt x="245088" y="16864"/>
                    <a:pt x="224107" y="19888"/>
                  </a:cubicBezTo>
                  <a:cubicBezTo>
                    <a:pt x="203126" y="22912"/>
                    <a:pt x="119489" y="-4368"/>
                    <a:pt x="147355" y="39384"/>
                  </a:cubicBezTo>
                  <a:cubicBezTo>
                    <a:pt x="161799" y="235640"/>
                    <a:pt x="223278" y="934186"/>
                    <a:pt x="234310" y="1179280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39" name="Ovál 38"/>
            <p:cNvSpPr/>
            <p:nvPr/>
          </p:nvSpPr>
          <p:spPr>
            <a:xfrm rot="302360">
              <a:off x="5320683" y="5173849"/>
              <a:ext cx="540000" cy="540000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40" name="Minus 39"/>
          <p:cNvSpPr/>
          <p:nvPr/>
        </p:nvSpPr>
        <p:spPr>
          <a:xfrm flipH="1">
            <a:off x="4267864" y="4434442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1" name="Volný tvar 40"/>
          <p:cNvSpPr/>
          <p:nvPr/>
        </p:nvSpPr>
        <p:spPr>
          <a:xfrm rot="3827088">
            <a:off x="4704880" y="4194632"/>
            <a:ext cx="791802" cy="1137454"/>
          </a:xfrm>
          <a:custGeom>
            <a:avLst/>
            <a:gdLst>
              <a:gd name="connsiteX0" fmla="*/ 214436 w 627154"/>
              <a:gd name="connsiteY0" fmla="*/ 19061 h 582586"/>
              <a:gd name="connsiteX1" fmla="*/ 214436 w 627154"/>
              <a:gd name="connsiteY1" fmla="*/ 327405 h 582586"/>
              <a:gd name="connsiteX2" fmla="*/ 86845 w 627154"/>
              <a:gd name="connsiteY2" fmla="*/ 444363 h 582586"/>
              <a:gd name="connsiteX3" fmla="*/ 23050 w 627154"/>
              <a:gd name="connsiteY3" fmla="*/ 465628 h 582586"/>
              <a:gd name="connsiteX4" fmla="*/ 23050 w 627154"/>
              <a:gd name="connsiteY4" fmla="*/ 561321 h 582586"/>
              <a:gd name="connsiteX5" fmla="*/ 299496 w 627154"/>
              <a:gd name="connsiteY5" fmla="*/ 582586 h 582586"/>
              <a:gd name="connsiteX6" fmla="*/ 586575 w 627154"/>
              <a:gd name="connsiteY6" fmla="*/ 561321 h 582586"/>
              <a:gd name="connsiteX7" fmla="*/ 618473 w 627154"/>
              <a:gd name="connsiteY7" fmla="*/ 540056 h 582586"/>
              <a:gd name="connsiteX8" fmla="*/ 522780 w 627154"/>
              <a:gd name="connsiteY8" fmla="*/ 454996 h 582586"/>
              <a:gd name="connsiteX9" fmla="*/ 352659 w 627154"/>
              <a:gd name="connsiteY9" fmla="*/ 338038 h 582586"/>
              <a:gd name="connsiteX10" fmla="*/ 310129 w 627154"/>
              <a:gd name="connsiteY10" fmla="*/ 61591 h 582586"/>
              <a:gd name="connsiteX11" fmla="*/ 214436 w 627154"/>
              <a:gd name="connsiteY11" fmla="*/ 19061 h 582586"/>
              <a:gd name="connsiteX0" fmla="*/ 214436 w 625293"/>
              <a:gd name="connsiteY0" fmla="*/ 19061 h 582586"/>
              <a:gd name="connsiteX1" fmla="*/ 214436 w 625293"/>
              <a:gd name="connsiteY1" fmla="*/ 327405 h 582586"/>
              <a:gd name="connsiteX2" fmla="*/ 86845 w 625293"/>
              <a:gd name="connsiteY2" fmla="*/ 444363 h 582586"/>
              <a:gd name="connsiteX3" fmla="*/ 23050 w 625293"/>
              <a:gd name="connsiteY3" fmla="*/ 465628 h 582586"/>
              <a:gd name="connsiteX4" fmla="*/ 23050 w 625293"/>
              <a:gd name="connsiteY4" fmla="*/ 561321 h 582586"/>
              <a:gd name="connsiteX5" fmla="*/ 299496 w 625293"/>
              <a:gd name="connsiteY5" fmla="*/ 582586 h 582586"/>
              <a:gd name="connsiteX6" fmla="*/ 586575 w 625293"/>
              <a:gd name="connsiteY6" fmla="*/ 561321 h 582586"/>
              <a:gd name="connsiteX7" fmla="*/ 618473 w 625293"/>
              <a:gd name="connsiteY7" fmla="*/ 540056 h 582586"/>
              <a:gd name="connsiteX8" fmla="*/ 548974 w 625293"/>
              <a:gd name="connsiteY8" fmla="*/ 433565 h 582586"/>
              <a:gd name="connsiteX9" fmla="*/ 352659 w 625293"/>
              <a:gd name="connsiteY9" fmla="*/ 338038 h 582586"/>
              <a:gd name="connsiteX10" fmla="*/ 310129 w 625293"/>
              <a:gd name="connsiteY10" fmla="*/ 61591 h 582586"/>
              <a:gd name="connsiteX11" fmla="*/ 214436 w 625293"/>
              <a:gd name="connsiteY11" fmla="*/ 19061 h 582586"/>
              <a:gd name="connsiteX0" fmla="*/ 214436 w 623733"/>
              <a:gd name="connsiteY0" fmla="*/ 19061 h 582586"/>
              <a:gd name="connsiteX1" fmla="*/ 214436 w 623733"/>
              <a:gd name="connsiteY1" fmla="*/ 327405 h 582586"/>
              <a:gd name="connsiteX2" fmla="*/ 86845 w 623733"/>
              <a:gd name="connsiteY2" fmla="*/ 444363 h 582586"/>
              <a:gd name="connsiteX3" fmla="*/ 23050 w 623733"/>
              <a:gd name="connsiteY3" fmla="*/ 465628 h 582586"/>
              <a:gd name="connsiteX4" fmla="*/ 23050 w 623733"/>
              <a:gd name="connsiteY4" fmla="*/ 561321 h 582586"/>
              <a:gd name="connsiteX5" fmla="*/ 299496 w 623733"/>
              <a:gd name="connsiteY5" fmla="*/ 582586 h 582586"/>
              <a:gd name="connsiteX6" fmla="*/ 586575 w 623733"/>
              <a:gd name="connsiteY6" fmla="*/ 561321 h 582586"/>
              <a:gd name="connsiteX7" fmla="*/ 616091 w 623733"/>
              <a:gd name="connsiteY7" fmla="*/ 509100 h 582586"/>
              <a:gd name="connsiteX8" fmla="*/ 548974 w 623733"/>
              <a:gd name="connsiteY8" fmla="*/ 433565 h 582586"/>
              <a:gd name="connsiteX9" fmla="*/ 352659 w 623733"/>
              <a:gd name="connsiteY9" fmla="*/ 338038 h 582586"/>
              <a:gd name="connsiteX10" fmla="*/ 310129 w 623733"/>
              <a:gd name="connsiteY10" fmla="*/ 61591 h 582586"/>
              <a:gd name="connsiteX11" fmla="*/ 214436 w 623733"/>
              <a:gd name="connsiteY11" fmla="*/ 19061 h 582586"/>
              <a:gd name="connsiteX0" fmla="*/ 215398 w 624695"/>
              <a:gd name="connsiteY0" fmla="*/ 19061 h 582586"/>
              <a:gd name="connsiteX1" fmla="*/ 215398 w 624695"/>
              <a:gd name="connsiteY1" fmla="*/ 327405 h 582586"/>
              <a:gd name="connsiteX2" fmla="*/ 109239 w 624695"/>
              <a:gd name="connsiteY2" fmla="*/ 437219 h 582586"/>
              <a:gd name="connsiteX3" fmla="*/ 24012 w 624695"/>
              <a:gd name="connsiteY3" fmla="*/ 465628 h 582586"/>
              <a:gd name="connsiteX4" fmla="*/ 24012 w 624695"/>
              <a:gd name="connsiteY4" fmla="*/ 561321 h 582586"/>
              <a:gd name="connsiteX5" fmla="*/ 300458 w 624695"/>
              <a:gd name="connsiteY5" fmla="*/ 582586 h 582586"/>
              <a:gd name="connsiteX6" fmla="*/ 587537 w 624695"/>
              <a:gd name="connsiteY6" fmla="*/ 561321 h 582586"/>
              <a:gd name="connsiteX7" fmla="*/ 617053 w 624695"/>
              <a:gd name="connsiteY7" fmla="*/ 509100 h 582586"/>
              <a:gd name="connsiteX8" fmla="*/ 549936 w 624695"/>
              <a:gd name="connsiteY8" fmla="*/ 433565 h 582586"/>
              <a:gd name="connsiteX9" fmla="*/ 353621 w 624695"/>
              <a:gd name="connsiteY9" fmla="*/ 338038 h 582586"/>
              <a:gd name="connsiteX10" fmla="*/ 311091 w 624695"/>
              <a:gd name="connsiteY10" fmla="*/ 61591 h 582586"/>
              <a:gd name="connsiteX11" fmla="*/ 215398 w 624695"/>
              <a:gd name="connsiteY11" fmla="*/ 19061 h 582586"/>
              <a:gd name="connsiteX0" fmla="*/ 213545 w 622842"/>
              <a:gd name="connsiteY0" fmla="*/ 19061 h 582586"/>
              <a:gd name="connsiteX1" fmla="*/ 213545 w 622842"/>
              <a:gd name="connsiteY1" fmla="*/ 327405 h 582586"/>
              <a:gd name="connsiteX2" fmla="*/ 107386 w 622842"/>
              <a:gd name="connsiteY2" fmla="*/ 437219 h 582586"/>
              <a:gd name="connsiteX3" fmla="*/ 26921 w 622842"/>
              <a:gd name="connsiteY3" fmla="*/ 479916 h 582586"/>
              <a:gd name="connsiteX4" fmla="*/ 22159 w 622842"/>
              <a:gd name="connsiteY4" fmla="*/ 561321 h 582586"/>
              <a:gd name="connsiteX5" fmla="*/ 298605 w 622842"/>
              <a:gd name="connsiteY5" fmla="*/ 582586 h 582586"/>
              <a:gd name="connsiteX6" fmla="*/ 585684 w 622842"/>
              <a:gd name="connsiteY6" fmla="*/ 561321 h 582586"/>
              <a:gd name="connsiteX7" fmla="*/ 615200 w 622842"/>
              <a:gd name="connsiteY7" fmla="*/ 509100 h 582586"/>
              <a:gd name="connsiteX8" fmla="*/ 548083 w 622842"/>
              <a:gd name="connsiteY8" fmla="*/ 433565 h 582586"/>
              <a:gd name="connsiteX9" fmla="*/ 351768 w 622842"/>
              <a:gd name="connsiteY9" fmla="*/ 338038 h 582586"/>
              <a:gd name="connsiteX10" fmla="*/ 309238 w 622842"/>
              <a:gd name="connsiteY10" fmla="*/ 61591 h 582586"/>
              <a:gd name="connsiteX11" fmla="*/ 213545 w 622842"/>
              <a:gd name="connsiteY11" fmla="*/ 19061 h 582586"/>
              <a:gd name="connsiteX0" fmla="*/ 213545 w 622842"/>
              <a:gd name="connsiteY0" fmla="*/ 27533 h 591058"/>
              <a:gd name="connsiteX1" fmla="*/ 213545 w 622842"/>
              <a:gd name="connsiteY1" fmla="*/ 335877 h 591058"/>
              <a:gd name="connsiteX2" fmla="*/ 107386 w 622842"/>
              <a:gd name="connsiteY2" fmla="*/ 445691 h 591058"/>
              <a:gd name="connsiteX3" fmla="*/ 26921 w 622842"/>
              <a:gd name="connsiteY3" fmla="*/ 488388 h 591058"/>
              <a:gd name="connsiteX4" fmla="*/ 22159 w 622842"/>
              <a:gd name="connsiteY4" fmla="*/ 569793 h 591058"/>
              <a:gd name="connsiteX5" fmla="*/ 298605 w 622842"/>
              <a:gd name="connsiteY5" fmla="*/ 591058 h 591058"/>
              <a:gd name="connsiteX6" fmla="*/ 585684 w 622842"/>
              <a:gd name="connsiteY6" fmla="*/ 569793 h 591058"/>
              <a:gd name="connsiteX7" fmla="*/ 615200 w 622842"/>
              <a:gd name="connsiteY7" fmla="*/ 517572 h 591058"/>
              <a:gd name="connsiteX8" fmla="*/ 548083 w 622842"/>
              <a:gd name="connsiteY8" fmla="*/ 442037 h 591058"/>
              <a:gd name="connsiteX9" fmla="*/ 351768 w 622842"/>
              <a:gd name="connsiteY9" fmla="*/ 346510 h 591058"/>
              <a:gd name="connsiteX10" fmla="*/ 311619 w 622842"/>
              <a:gd name="connsiteY10" fmla="*/ 46251 h 591058"/>
              <a:gd name="connsiteX11" fmla="*/ 213545 w 622842"/>
              <a:gd name="connsiteY11" fmla="*/ 27533 h 591058"/>
              <a:gd name="connsiteX0" fmla="*/ 213545 w 622842"/>
              <a:gd name="connsiteY0" fmla="*/ 16552 h 580077"/>
              <a:gd name="connsiteX1" fmla="*/ 213545 w 622842"/>
              <a:gd name="connsiteY1" fmla="*/ 324896 h 580077"/>
              <a:gd name="connsiteX2" fmla="*/ 107386 w 622842"/>
              <a:gd name="connsiteY2" fmla="*/ 434710 h 580077"/>
              <a:gd name="connsiteX3" fmla="*/ 26921 w 622842"/>
              <a:gd name="connsiteY3" fmla="*/ 477407 h 580077"/>
              <a:gd name="connsiteX4" fmla="*/ 22159 w 622842"/>
              <a:gd name="connsiteY4" fmla="*/ 558812 h 580077"/>
              <a:gd name="connsiteX5" fmla="*/ 298605 w 622842"/>
              <a:gd name="connsiteY5" fmla="*/ 580077 h 580077"/>
              <a:gd name="connsiteX6" fmla="*/ 585684 w 622842"/>
              <a:gd name="connsiteY6" fmla="*/ 558812 h 580077"/>
              <a:gd name="connsiteX7" fmla="*/ 615200 w 622842"/>
              <a:gd name="connsiteY7" fmla="*/ 506591 h 580077"/>
              <a:gd name="connsiteX8" fmla="*/ 548083 w 622842"/>
              <a:gd name="connsiteY8" fmla="*/ 431056 h 580077"/>
              <a:gd name="connsiteX9" fmla="*/ 351768 w 622842"/>
              <a:gd name="connsiteY9" fmla="*/ 335529 h 580077"/>
              <a:gd name="connsiteX10" fmla="*/ 311619 w 622842"/>
              <a:gd name="connsiteY10" fmla="*/ 35270 h 580077"/>
              <a:gd name="connsiteX11" fmla="*/ 213545 w 622842"/>
              <a:gd name="connsiteY11" fmla="*/ 16552 h 580077"/>
              <a:gd name="connsiteX0" fmla="*/ 213545 w 622842"/>
              <a:gd name="connsiteY0" fmla="*/ 18793 h 582318"/>
              <a:gd name="connsiteX1" fmla="*/ 213545 w 622842"/>
              <a:gd name="connsiteY1" fmla="*/ 327137 h 582318"/>
              <a:gd name="connsiteX2" fmla="*/ 107386 w 622842"/>
              <a:gd name="connsiteY2" fmla="*/ 436951 h 582318"/>
              <a:gd name="connsiteX3" fmla="*/ 26921 w 622842"/>
              <a:gd name="connsiteY3" fmla="*/ 479648 h 582318"/>
              <a:gd name="connsiteX4" fmla="*/ 22159 w 622842"/>
              <a:gd name="connsiteY4" fmla="*/ 561053 h 582318"/>
              <a:gd name="connsiteX5" fmla="*/ 298605 w 622842"/>
              <a:gd name="connsiteY5" fmla="*/ 582318 h 582318"/>
              <a:gd name="connsiteX6" fmla="*/ 585684 w 622842"/>
              <a:gd name="connsiteY6" fmla="*/ 561053 h 582318"/>
              <a:gd name="connsiteX7" fmla="*/ 615200 w 622842"/>
              <a:gd name="connsiteY7" fmla="*/ 508832 h 582318"/>
              <a:gd name="connsiteX8" fmla="*/ 548083 w 622842"/>
              <a:gd name="connsiteY8" fmla="*/ 433297 h 582318"/>
              <a:gd name="connsiteX9" fmla="*/ 351768 w 622842"/>
              <a:gd name="connsiteY9" fmla="*/ 337770 h 582318"/>
              <a:gd name="connsiteX10" fmla="*/ 311619 w 622842"/>
              <a:gd name="connsiteY10" fmla="*/ 37511 h 582318"/>
              <a:gd name="connsiteX11" fmla="*/ 213545 w 622842"/>
              <a:gd name="connsiteY11" fmla="*/ 18793 h 582318"/>
              <a:gd name="connsiteX0" fmla="*/ 206401 w 622842"/>
              <a:gd name="connsiteY0" fmla="*/ 35975 h 582831"/>
              <a:gd name="connsiteX1" fmla="*/ 213545 w 622842"/>
              <a:gd name="connsiteY1" fmla="*/ 327650 h 582831"/>
              <a:gd name="connsiteX2" fmla="*/ 107386 w 622842"/>
              <a:gd name="connsiteY2" fmla="*/ 437464 h 582831"/>
              <a:gd name="connsiteX3" fmla="*/ 26921 w 622842"/>
              <a:gd name="connsiteY3" fmla="*/ 480161 h 582831"/>
              <a:gd name="connsiteX4" fmla="*/ 22159 w 622842"/>
              <a:gd name="connsiteY4" fmla="*/ 561566 h 582831"/>
              <a:gd name="connsiteX5" fmla="*/ 298605 w 622842"/>
              <a:gd name="connsiteY5" fmla="*/ 582831 h 582831"/>
              <a:gd name="connsiteX6" fmla="*/ 585684 w 622842"/>
              <a:gd name="connsiteY6" fmla="*/ 561566 h 582831"/>
              <a:gd name="connsiteX7" fmla="*/ 615200 w 622842"/>
              <a:gd name="connsiteY7" fmla="*/ 509345 h 582831"/>
              <a:gd name="connsiteX8" fmla="*/ 548083 w 622842"/>
              <a:gd name="connsiteY8" fmla="*/ 433810 h 582831"/>
              <a:gd name="connsiteX9" fmla="*/ 351768 w 622842"/>
              <a:gd name="connsiteY9" fmla="*/ 338283 h 582831"/>
              <a:gd name="connsiteX10" fmla="*/ 311619 w 622842"/>
              <a:gd name="connsiteY10" fmla="*/ 38024 h 582831"/>
              <a:gd name="connsiteX11" fmla="*/ 206401 w 622842"/>
              <a:gd name="connsiteY11" fmla="*/ 35975 h 582831"/>
              <a:gd name="connsiteX0" fmla="*/ 206401 w 622842"/>
              <a:gd name="connsiteY0" fmla="*/ 21605 h 568461"/>
              <a:gd name="connsiteX1" fmla="*/ 213545 w 622842"/>
              <a:gd name="connsiteY1" fmla="*/ 313280 h 568461"/>
              <a:gd name="connsiteX2" fmla="*/ 107386 w 622842"/>
              <a:gd name="connsiteY2" fmla="*/ 423094 h 568461"/>
              <a:gd name="connsiteX3" fmla="*/ 26921 w 622842"/>
              <a:gd name="connsiteY3" fmla="*/ 465791 h 568461"/>
              <a:gd name="connsiteX4" fmla="*/ 22159 w 622842"/>
              <a:gd name="connsiteY4" fmla="*/ 547196 h 568461"/>
              <a:gd name="connsiteX5" fmla="*/ 298605 w 622842"/>
              <a:gd name="connsiteY5" fmla="*/ 568461 h 568461"/>
              <a:gd name="connsiteX6" fmla="*/ 585684 w 622842"/>
              <a:gd name="connsiteY6" fmla="*/ 547196 h 568461"/>
              <a:gd name="connsiteX7" fmla="*/ 615200 w 622842"/>
              <a:gd name="connsiteY7" fmla="*/ 494975 h 568461"/>
              <a:gd name="connsiteX8" fmla="*/ 548083 w 622842"/>
              <a:gd name="connsiteY8" fmla="*/ 419440 h 568461"/>
              <a:gd name="connsiteX9" fmla="*/ 351768 w 622842"/>
              <a:gd name="connsiteY9" fmla="*/ 323913 h 568461"/>
              <a:gd name="connsiteX10" fmla="*/ 311619 w 622842"/>
              <a:gd name="connsiteY10" fmla="*/ 23654 h 568461"/>
              <a:gd name="connsiteX11" fmla="*/ 206401 w 622842"/>
              <a:gd name="connsiteY11" fmla="*/ 21605 h 568461"/>
              <a:gd name="connsiteX0" fmla="*/ 206401 w 622842"/>
              <a:gd name="connsiteY0" fmla="*/ 7945 h 554801"/>
              <a:gd name="connsiteX1" fmla="*/ 213545 w 622842"/>
              <a:gd name="connsiteY1" fmla="*/ 299620 h 554801"/>
              <a:gd name="connsiteX2" fmla="*/ 107386 w 622842"/>
              <a:gd name="connsiteY2" fmla="*/ 409434 h 554801"/>
              <a:gd name="connsiteX3" fmla="*/ 26921 w 622842"/>
              <a:gd name="connsiteY3" fmla="*/ 452131 h 554801"/>
              <a:gd name="connsiteX4" fmla="*/ 22159 w 622842"/>
              <a:gd name="connsiteY4" fmla="*/ 533536 h 554801"/>
              <a:gd name="connsiteX5" fmla="*/ 298605 w 622842"/>
              <a:gd name="connsiteY5" fmla="*/ 554801 h 554801"/>
              <a:gd name="connsiteX6" fmla="*/ 585684 w 622842"/>
              <a:gd name="connsiteY6" fmla="*/ 533536 h 554801"/>
              <a:gd name="connsiteX7" fmla="*/ 615200 w 622842"/>
              <a:gd name="connsiteY7" fmla="*/ 481315 h 554801"/>
              <a:gd name="connsiteX8" fmla="*/ 548083 w 622842"/>
              <a:gd name="connsiteY8" fmla="*/ 405780 h 554801"/>
              <a:gd name="connsiteX9" fmla="*/ 351768 w 622842"/>
              <a:gd name="connsiteY9" fmla="*/ 310253 h 554801"/>
              <a:gd name="connsiteX10" fmla="*/ 311619 w 622842"/>
              <a:gd name="connsiteY10" fmla="*/ 9994 h 554801"/>
              <a:gd name="connsiteX11" fmla="*/ 206401 w 622842"/>
              <a:gd name="connsiteY11" fmla="*/ 7945 h 554801"/>
              <a:gd name="connsiteX0" fmla="*/ 206401 w 622842"/>
              <a:gd name="connsiteY0" fmla="*/ 1197321 h 1744177"/>
              <a:gd name="connsiteX1" fmla="*/ 213545 w 622842"/>
              <a:gd name="connsiteY1" fmla="*/ 1488996 h 1744177"/>
              <a:gd name="connsiteX2" fmla="*/ 107386 w 622842"/>
              <a:gd name="connsiteY2" fmla="*/ 1598810 h 1744177"/>
              <a:gd name="connsiteX3" fmla="*/ 26921 w 622842"/>
              <a:gd name="connsiteY3" fmla="*/ 1641507 h 1744177"/>
              <a:gd name="connsiteX4" fmla="*/ 22159 w 622842"/>
              <a:gd name="connsiteY4" fmla="*/ 1722912 h 1744177"/>
              <a:gd name="connsiteX5" fmla="*/ 298605 w 622842"/>
              <a:gd name="connsiteY5" fmla="*/ 1744177 h 1744177"/>
              <a:gd name="connsiteX6" fmla="*/ 585684 w 622842"/>
              <a:gd name="connsiteY6" fmla="*/ 1722912 h 1744177"/>
              <a:gd name="connsiteX7" fmla="*/ 615200 w 622842"/>
              <a:gd name="connsiteY7" fmla="*/ 1670691 h 1744177"/>
              <a:gd name="connsiteX8" fmla="*/ 548083 w 622842"/>
              <a:gd name="connsiteY8" fmla="*/ 1595156 h 1744177"/>
              <a:gd name="connsiteX9" fmla="*/ 351768 w 622842"/>
              <a:gd name="connsiteY9" fmla="*/ 1499629 h 1744177"/>
              <a:gd name="connsiteX10" fmla="*/ 273243 w 622842"/>
              <a:gd name="connsiteY10" fmla="*/ 288 h 1744177"/>
              <a:gd name="connsiteX11" fmla="*/ 206401 w 622842"/>
              <a:gd name="connsiteY11" fmla="*/ 1197321 h 1744177"/>
              <a:gd name="connsiteX0" fmla="*/ 234310 w 622842"/>
              <a:gd name="connsiteY0" fmla="*/ 1160447 h 1746298"/>
              <a:gd name="connsiteX1" fmla="*/ 213545 w 622842"/>
              <a:gd name="connsiteY1" fmla="*/ 1491117 h 1746298"/>
              <a:gd name="connsiteX2" fmla="*/ 107386 w 622842"/>
              <a:gd name="connsiteY2" fmla="*/ 1600931 h 1746298"/>
              <a:gd name="connsiteX3" fmla="*/ 26921 w 622842"/>
              <a:gd name="connsiteY3" fmla="*/ 1643628 h 1746298"/>
              <a:gd name="connsiteX4" fmla="*/ 22159 w 622842"/>
              <a:gd name="connsiteY4" fmla="*/ 1725033 h 1746298"/>
              <a:gd name="connsiteX5" fmla="*/ 298605 w 622842"/>
              <a:gd name="connsiteY5" fmla="*/ 1746298 h 1746298"/>
              <a:gd name="connsiteX6" fmla="*/ 585684 w 622842"/>
              <a:gd name="connsiteY6" fmla="*/ 1725033 h 1746298"/>
              <a:gd name="connsiteX7" fmla="*/ 615200 w 622842"/>
              <a:gd name="connsiteY7" fmla="*/ 1672812 h 1746298"/>
              <a:gd name="connsiteX8" fmla="*/ 548083 w 622842"/>
              <a:gd name="connsiteY8" fmla="*/ 1597277 h 1746298"/>
              <a:gd name="connsiteX9" fmla="*/ 351768 w 622842"/>
              <a:gd name="connsiteY9" fmla="*/ 1501750 h 1746298"/>
              <a:gd name="connsiteX10" fmla="*/ 273243 w 622842"/>
              <a:gd name="connsiteY10" fmla="*/ 2409 h 1746298"/>
              <a:gd name="connsiteX11" fmla="*/ 234310 w 622842"/>
              <a:gd name="connsiteY11" fmla="*/ 1160447 h 1746298"/>
              <a:gd name="connsiteX0" fmla="*/ 234310 w 622842"/>
              <a:gd name="connsiteY0" fmla="*/ 1315626 h 1901477"/>
              <a:gd name="connsiteX1" fmla="*/ 213545 w 622842"/>
              <a:gd name="connsiteY1" fmla="*/ 1646296 h 1901477"/>
              <a:gd name="connsiteX2" fmla="*/ 107386 w 622842"/>
              <a:gd name="connsiteY2" fmla="*/ 1756110 h 1901477"/>
              <a:gd name="connsiteX3" fmla="*/ 26921 w 622842"/>
              <a:gd name="connsiteY3" fmla="*/ 1798807 h 1901477"/>
              <a:gd name="connsiteX4" fmla="*/ 22159 w 622842"/>
              <a:gd name="connsiteY4" fmla="*/ 1880212 h 1901477"/>
              <a:gd name="connsiteX5" fmla="*/ 298605 w 622842"/>
              <a:gd name="connsiteY5" fmla="*/ 1901477 h 1901477"/>
              <a:gd name="connsiteX6" fmla="*/ 585684 w 622842"/>
              <a:gd name="connsiteY6" fmla="*/ 1880212 h 1901477"/>
              <a:gd name="connsiteX7" fmla="*/ 615200 w 622842"/>
              <a:gd name="connsiteY7" fmla="*/ 1827991 h 1901477"/>
              <a:gd name="connsiteX8" fmla="*/ 548083 w 622842"/>
              <a:gd name="connsiteY8" fmla="*/ 1752456 h 1901477"/>
              <a:gd name="connsiteX9" fmla="*/ 351768 w 622842"/>
              <a:gd name="connsiteY9" fmla="*/ 1656929 h 1901477"/>
              <a:gd name="connsiteX10" fmla="*/ 273243 w 622842"/>
              <a:gd name="connsiteY10" fmla="*/ 157588 h 1901477"/>
              <a:gd name="connsiteX11" fmla="*/ 147355 w 622842"/>
              <a:gd name="connsiteY11" fmla="*/ 175730 h 1901477"/>
              <a:gd name="connsiteX12" fmla="*/ 234310 w 622842"/>
              <a:gd name="connsiteY12" fmla="*/ 1315626 h 1901477"/>
              <a:gd name="connsiteX0" fmla="*/ 234310 w 622842"/>
              <a:gd name="connsiteY0" fmla="*/ 1270233 h 1856084"/>
              <a:gd name="connsiteX1" fmla="*/ 213545 w 622842"/>
              <a:gd name="connsiteY1" fmla="*/ 1600903 h 1856084"/>
              <a:gd name="connsiteX2" fmla="*/ 107386 w 622842"/>
              <a:gd name="connsiteY2" fmla="*/ 1710717 h 1856084"/>
              <a:gd name="connsiteX3" fmla="*/ 26921 w 622842"/>
              <a:gd name="connsiteY3" fmla="*/ 1753414 h 1856084"/>
              <a:gd name="connsiteX4" fmla="*/ 22159 w 622842"/>
              <a:gd name="connsiteY4" fmla="*/ 1834819 h 1856084"/>
              <a:gd name="connsiteX5" fmla="*/ 298605 w 622842"/>
              <a:gd name="connsiteY5" fmla="*/ 1856084 h 1856084"/>
              <a:gd name="connsiteX6" fmla="*/ 585684 w 622842"/>
              <a:gd name="connsiteY6" fmla="*/ 1834819 h 1856084"/>
              <a:gd name="connsiteX7" fmla="*/ 615200 w 622842"/>
              <a:gd name="connsiteY7" fmla="*/ 1782598 h 1856084"/>
              <a:gd name="connsiteX8" fmla="*/ 548083 w 622842"/>
              <a:gd name="connsiteY8" fmla="*/ 1707063 h 1856084"/>
              <a:gd name="connsiteX9" fmla="*/ 351768 w 622842"/>
              <a:gd name="connsiteY9" fmla="*/ 1611536 h 1856084"/>
              <a:gd name="connsiteX10" fmla="*/ 273243 w 622842"/>
              <a:gd name="connsiteY10" fmla="*/ 112195 h 1856084"/>
              <a:gd name="connsiteX11" fmla="*/ 224107 w 622842"/>
              <a:gd name="connsiteY11" fmla="*/ 110841 h 1856084"/>
              <a:gd name="connsiteX12" fmla="*/ 147355 w 622842"/>
              <a:gd name="connsiteY12" fmla="*/ 130337 h 1856084"/>
              <a:gd name="connsiteX13" fmla="*/ 234310 w 622842"/>
              <a:gd name="connsiteY13" fmla="*/ 1270233 h 1856084"/>
              <a:gd name="connsiteX0" fmla="*/ 234310 w 622842"/>
              <a:gd name="connsiteY0" fmla="*/ 1270232 h 1856083"/>
              <a:gd name="connsiteX1" fmla="*/ 213545 w 622842"/>
              <a:gd name="connsiteY1" fmla="*/ 1600902 h 1856083"/>
              <a:gd name="connsiteX2" fmla="*/ 107386 w 622842"/>
              <a:gd name="connsiteY2" fmla="*/ 1710716 h 1856083"/>
              <a:gd name="connsiteX3" fmla="*/ 26921 w 622842"/>
              <a:gd name="connsiteY3" fmla="*/ 1753413 h 1856083"/>
              <a:gd name="connsiteX4" fmla="*/ 22159 w 622842"/>
              <a:gd name="connsiteY4" fmla="*/ 1834818 h 1856083"/>
              <a:gd name="connsiteX5" fmla="*/ 298605 w 622842"/>
              <a:gd name="connsiteY5" fmla="*/ 1856083 h 1856083"/>
              <a:gd name="connsiteX6" fmla="*/ 585684 w 622842"/>
              <a:gd name="connsiteY6" fmla="*/ 1834818 h 1856083"/>
              <a:gd name="connsiteX7" fmla="*/ 615200 w 622842"/>
              <a:gd name="connsiteY7" fmla="*/ 1782597 h 1856083"/>
              <a:gd name="connsiteX8" fmla="*/ 548083 w 622842"/>
              <a:gd name="connsiteY8" fmla="*/ 1707062 h 1856083"/>
              <a:gd name="connsiteX9" fmla="*/ 351768 w 622842"/>
              <a:gd name="connsiteY9" fmla="*/ 1611535 h 1856083"/>
              <a:gd name="connsiteX10" fmla="*/ 273243 w 622842"/>
              <a:gd name="connsiteY10" fmla="*/ 112194 h 1856083"/>
              <a:gd name="connsiteX11" fmla="*/ 224107 w 622842"/>
              <a:gd name="connsiteY11" fmla="*/ 110840 h 1856083"/>
              <a:gd name="connsiteX12" fmla="*/ 147355 w 622842"/>
              <a:gd name="connsiteY12" fmla="*/ 130336 h 1856083"/>
              <a:gd name="connsiteX13" fmla="*/ 234310 w 622842"/>
              <a:gd name="connsiteY13" fmla="*/ 1270232 h 1856083"/>
              <a:gd name="connsiteX0" fmla="*/ 234310 w 622842"/>
              <a:gd name="connsiteY0" fmla="*/ 1270232 h 1856083"/>
              <a:gd name="connsiteX1" fmla="*/ 213545 w 622842"/>
              <a:gd name="connsiteY1" fmla="*/ 1600902 h 1856083"/>
              <a:gd name="connsiteX2" fmla="*/ 107386 w 622842"/>
              <a:gd name="connsiteY2" fmla="*/ 1710716 h 1856083"/>
              <a:gd name="connsiteX3" fmla="*/ 26921 w 622842"/>
              <a:gd name="connsiteY3" fmla="*/ 1753413 h 1856083"/>
              <a:gd name="connsiteX4" fmla="*/ 22159 w 622842"/>
              <a:gd name="connsiteY4" fmla="*/ 1834818 h 1856083"/>
              <a:gd name="connsiteX5" fmla="*/ 298605 w 622842"/>
              <a:gd name="connsiteY5" fmla="*/ 1856083 h 1856083"/>
              <a:gd name="connsiteX6" fmla="*/ 585684 w 622842"/>
              <a:gd name="connsiteY6" fmla="*/ 1834818 h 1856083"/>
              <a:gd name="connsiteX7" fmla="*/ 615200 w 622842"/>
              <a:gd name="connsiteY7" fmla="*/ 1782597 h 1856083"/>
              <a:gd name="connsiteX8" fmla="*/ 548083 w 622842"/>
              <a:gd name="connsiteY8" fmla="*/ 1707062 h 1856083"/>
              <a:gd name="connsiteX9" fmla="*/ 351768 w 622842"/>
              <a:gd name="connsiteY9" fmla="*/ 1611535 h 1856083"/>
              <a:gd name="connsiteX10" fmla="*/ 273243 w 622842"/>
              <a:gd name="connsiteY10" fmla="*/ 112194 h 1856083"/>
              <a:gd name="connsiteX11" fmla="*/ 224107 w 622842"/>
              <a:gd name="connsiteY11" fmla="*/ 110840 h 1856083"/>
              <a:gd name="connsiteX12" fmla="*/ 147355 w 622842"/>
              <a:gd name="connsiteY12" fmla="*/ 130336 h 1856083"/>
              <a:gd name="connsiteX13" fmla="*/ 234310 w 622842"/>
              <a:gd name="connsiteY13" fmla="*/ 1270232 h 1856083"/>
              <a:gd name="connsiteX0" fmla="*/ 234310 w 622842"/>
              <a:gd name="connsiteY0" fmla="*/ 1179280 h 1765131"/>
              <a:gd name="connsiteX1" fmla="*/ 213545 w 622842"/>
              <a:gd name="connsiteY1" fmla="*/ 1509950 h 1765131"/>
              <a:gd name="connsiteX2" fmla="*/ 107386 w 622842"/>
              <a:gd name="connsiteY2" fmla="*/ 1619764 h 1765131"/>
              <a:gd name="connsiteX3" fmla="*/ 26921 w 622842"/>
              <a:gd name="connsiteY3" fmla="*/ 1662461 h 1765131"/>
              <a:gd name="connsiteX4" fmla="*/ 22159 w 622842"/>
              <a:gd name="connsiteY4" fmla="*/ 1743866 h 1765131"/>
              <a:gd name="connsiteX5" fmla="*/ 298605 w 622842"/>
              <a:gd name="connsiteY5" fmla="*/ 1765131 h 1765131"/>
              <a:gd name="connsiteX6" fmla="*/ 585684 w 622842"/>
              <a:gd name="connsiteY6" fmla="*/ 1743866 h 1765131"/>
              <a:gd name="connsiteX7" fmla="*/ 615200 w 622842"/>
              <a:gd name="connsiteY7" fmla="*/ 1691645 h 1765131"/>
              <a:gd name="connsiteX8" fmla="*/ 548083 w 622842"/>
              <a:gd name="connsiteY8" fmla="*/ 1616110 h 1765131"/>
              <a:gd name="connsiteX9" fmla="*/ 351768 w 622842"/>
              <a:gd name="connsiteY9" fmla="*/ 1520583 h 1765131"/>
              <a:gd name="connsiteX10" fmla="*/ 273243 w 622842"/>
              <a:gd name="connsiteY10" fmla="*/ 21242 h 1765131"/>
              <a:gd name="connsiteX11" fmla="*/ 224107 w 622842"/>
              <a:gd name="connsiteY11" fmla="*/ 19888 h 1765131"/>
              <a:gd name="connsiteX12" fmla="*/ 147355 w 622842"/>
              <a:gd name="connsiteY12" fmla="*/ 39384 h 1765131"/>
              <a:gd name="connsiteX13" fmla="*/ 234310 w 622842"/>
              <a:gd name="connsiteY13" fmla="*/ 1179280 h 1765131"/>
              <a:gd name="connsiteX0" fmla="*/ 234310 w 622842"/>
              <a:gd name="connsiteY0" fmla="*/ 1223760 h 1809611"/>
              <a:gd name="connsiteX1" fmla="*/ 213545 w 622842"/>
              <a:gd name="connsiteY1" fmla="*/ 1554430 h 1809611"/>
              <a:gd name="connsiteX2" fmla="*/ 107386 w 622842"/>
              <a:gd name="connsiteY2" fmla="*/ 1664244 h 1809611"/>
              <a:gd name="connsiteX3" fmla="*/ 26921 w 622842"/>
              <a:gd name="connsiteY3" fmla="*/ 1706941 h 1809611"/>
              <a:gd name="connsiteX4" fmla="*/ 22159 w 622842"/>
              <a:gd name="connsiteY4" fmla="*/ 1788346 h 1809611"/>
              <a:gd name="connsiteX5" fmla="*/ 298605 w 622842"/>
              <a:gd name="connsiteY5" fmla="*/ 1809611 h 1809611"/>
              <a:gd name="connsiteX6" fmla="*/ 585684 w 622842"/>
              <a:gd name="connsiteY6" fmla="*/ 1788346 h 1809611"/>
              <a:gd name="connsiteX7" fmla="*/ 615200 w 622842"/>
              <a:gd name="connsiteY7" fmla="*/ 1736125 h 1809611"/>
              <a:gd name="connsiteX8" fmla="*/ 548083 w 622842"/>
              <a:gd name="connsiteY8" fmla="*/ 1660590 h 1809611"/>
              <a:gd name="connsiteX9" fmla="*/ 351768 w 622842"/>
              <a:gd name="connsiteY9" fmla="*/ 1565063 h 1809611"/>
              <a:gd name="connsiteX10" fmla="*/ 503190 w 622842"/>
              <a:gd name="connsiteY10" fmla="*/ 937631 h 1809611"/>
              <a:gd name="connsiteX11" fmla="*/ 273243 w 622842"/>
              <a:gd name="connsiteY11" fmla="*/ 65722 h 1809611"/>
              <a:gd name="connsiteX12" fmla="*/ 224107 w 622842"/>
              <a:gd name="connsiteY12" fmla="*/ 64368 h 1809611"/>
              <a:gd name="connsiteX13" fmla="*/ 147355 w 622842"/>
              <a:gd name="connsiteY13" fmla="*/ 83864 h 1809611"/>
              <a:gd name="connsiteX14" fmla="*/ 234310 w 622842"/>
              <a:gd name="connsiteY14" fmla="*/ 1223760 h 1809611"/>
              <a:gd name="connsiteX0" fmla="*/ 384187 w 622842"/>
              <a:gd name="connsiteY0" fmla="*/ 846564 h 1809611"/>
              <a:gd name="connsiteX1" fmla="*/ 213545 w 622842"/>
              <a:gd name="connsiteY1" fmla="*/ 1554430 h 1809611"/>
              <a:gd name="connsiteX2" fmla="*/ 107386 w 622842"/>
              <a:gd name="connsiteY2" fmla="*/ 1664244 h 1809611"/>
              <a:gd name="connsiteX3" fmla="*/ 26921 w 622842"/>
              <a:gd name="connsiteY3" fmla="*/ 1706941 h 1809611"/>
              <a:gd name="connsiteX4" fmla="*/ 22159 w 622842"/>
              <a:gd name="connsiteY4" fmla="*/ 1788346 h 1809611"/>
              <a:gd name="connsiteX5" fmla="*/ 298605 w 622842"/>
              <a:gd name="connsiteY5" fmla="*/ 1809611 h 1809611"/>
              <a:gd name="connsiteX6" fmla="*/ 585684 w 622842"/>
              <a:gd name="connsiteY6" fmla="*/ 1788346 h 1809611"/>
              <a:gd name="connsiteX7" fmla="*/ 615200 w 622842"/>
              <a:gd name="connsiteY7" fmla="*/ 1736125 h 1809611"/>
              <a:gd name="connsiteX8" fmla="*/ 548083 w 622842"/>
              <a:gd name="connsiteY8" fmla="*/ 1660590 h 1809611"/>
              <a:gd name="connsiteX9" fmla="*/ 351768 w 622842"/>
              <a:gd name="connsiteY9" fmla="*/ 1565063 h 1809611"/>
              <a:gd name="connsiteX10" fmla="*/ 503190 w 622842"/>
              <a:gd name="connsiteY10" fmla="*/ 937631 h 1809611"/>
              <a:gd name="connsiteX11" fmla="*/ 273243 w 622842"/>
              <a:gd name="connsiteY11" fmla="*/ 65722 h 1809611"/>
              <a:gd name="connsiteX12" fmla="*/ 224107 w 622842"/>
              <a:gd name="connsiteY12" fmla="*/ 64368 h 1809611"/>
              <a:gd name="connsiteX13" fmla="*/ 147355 w 622842"/>
              <a:gd name="connsiteY13" fmla="*/ 83864 h 1809611"/>
              <a:gd name="connsiteX14" fmla="*/ 384187 w 622842"/>
              <a:gd name="connsiteY14" fmla="*/ 846564 h 1809611"/>
              <a:gd name="connsiteX0" fmla="*/ 384187 w 622842"/>
              <a:gd name="connsiteY0" fmla="*/ 787853 h 1750900"/>
              <a:gd name="connsiteX1" fmla="*/ 213545 w 622842"/>
              <a:gd name="connsiteY1" fmla="*/ 1495719 h 1750900"/>
              <a:gd name="connsiteX2" fmla="*/ 107386 w 622842"/>
              <a:gd name="connsiteY2" fmla="*/ 1605533 h 1750900"/>
              <a:gd name="connsiteX3" fmla="*/ 26921 w 622842"/>
              <a:gd name="connsiteY3" fmla="*/ 1648230 h 1750900"/>
              <a:gd name="connsiteX4" fmla="*/ 22159 w 622842"/>
              <a:gd name="connsiteY4" fmla="*/ 1729635 h 1750900"/>
              <a:gd name="connsiteX5" fmla="*/ 298605 w 622842"/>
              <a:gd name="connsiteY5" fmla="*/ 1750900 h 1750900"/>
              <a:gd name="connsiteX6" fmla="*/ 585684 w 622842"/>
              <a:gd name="connsiteY6" fmla="*/ 1729635 h 1750900"/>
              <a:gd name="connsiteX7" fmla="*/ 615200 w 622842"/>
              <a:gd name="connsiteY7" fmla="*/ 1677414 h 1750900"/>
              <a:gd name="connsiteX8" fmla="*/ 548083 w 622842"/>
              <a:gd name="connsiteY8" fmla="*/ 1601879 h 1750900"/>
              <a:gd name="connsiteX9" fmla="*/ 351768 w 622842"/>
              <a:gd name="connsiteY9" fmla="*/ 1506352 h 1750900"/>
              <a:gd name="connsiteX10" fmla="*/ 503190 w 622842"/>
              <a:gd name="connsiteY10" fmla="*/ 878920 h 1750900"/>
              <a:gd name="connsiteX11" fmla="*/ 338942 w 622842"/>
              <a:gd name="connsiteY11" fmla="*/ 185787 h 1750900"/>
              <a:gd name="connsiteX12" fmla="*/ 224107 w 622842"/>
              <a:gd name="connsiteY12" fmla="*/ 5657 h 1750900"/>
              <a:gd name="connsiteX13" fmla="*/ 147355 w 622842"/>
              <a:gd name="connsiteY13" fmla="*/ 25153 h 1750900"/>
              <a:gd name="connsiteX14" fmla="*/ 384187 w 622842"/>
              <a:gd name="connsiteY14" fmla="*/ 787853 h 1750900"/>
              <a:gd name="connsiteX0" fmla="*/ 849282 w 1087937"/>
              <a:gd name="connsiteY0" fmla="*/ 782362 h 1745409"/>
              <a:gd name="connsiteX1" fmla="*/ 678640 w 1087937"/>
              <a:gd name="connsiteY1" fmla="*/ 1490228 h 1745409"/>
              <a:gd name="connsiteX2" fmla="*/ 572481 w 1087937"/>
              <a:gd name="connsiteY2" fmla="*/ 1600042 h 1745409"/>
              <a:gd name="connsiteX3" fmla="*/ 492016 w 1087937"/>
              <a:gd name="connsiteY3" fmla="*/ 1642739 h 1745409"/>
              <a:gd name="connsiteX4" fmla="*/ 487254 w 1087937"/>
              <a:gd name="connsiteY4" fmla="*/ 1724144 h 1745409"/>
              <a:gd name="connsiteX5" fmla="*/ 763700 w 1087937"/>
              <a:gd name="connsiteY5" fmla="*/ 1745409 h 1745409"/>
              <a:gd name="connsiteX6" fmla="*/ 1050779 w 1087937"/>
              <a:gd name="connsiteY6" fmla="*/ 1724144 h 1745409"/>
              <a:gd name="connsiteX7" fmla="*/ 1080295 w 1087937"/>
              <a:gd name="connsiteY7" fmla="*/ 1671923 h 1745409"/>
              <a:gd name="connsiteX8" fmla="*/ 1013178 w 1087937"/>
              <a:gd name="connsiteY8" fmla="*/ 1596388 h 1745409"/>
              <a:gd name="connsiteX9" fmla="*/ 816863 w 1087937"/>
              <a:gd name="connsiteY9" fmla="*/ 1500861 h 1745409"/>
              <a:gd name="connsiteX10" fmla="*/ 968285 w 1087937"/>
              <a:gd name="connsiteY10" fmla="*/ 873429 h 1745409"/>
              <a:gd name="connsiteX11" fmla="*/ 804037 w 1087937"/>
              <a:gd name="connsiteY11" fmla="*/ 180296 h 1745409"/>
              <a:gd name="connsiteX12" fmla="*/ 689202 w 1087937"/>
              <a:gd name="connsiteY12" fmla="*/ 166 h 1745409"/>
              <a:gd name="connsiteX13" fmla="*/ 814 w 1087937"/>
              <a:gd name="connsiteY13" fmla="*/ 158735 h 1745409"/>
              <a:gd name="connsiteX14" fmla="*/ 849282 w 1087937"/>
              <a:gd name="connsiteY14" fmla="*/ 782362 h 1745409"/>
              <a:gd name="connsiteX0" fmla="*/ 852186 w 1090841"/>
              <a:gd name="connsiteY0" fmla="*/ 732170 h 1695217"/>
              <a:gd name="connsiteX1" fmla="*/ 681544 w 1090841"/>
              <a:gd name="connsiteY1" fmla="*/ 1440036 h 1695217"/>
              <a:gd name="connsiteX2" fmla="*/ 575385 w 1090841"/>
              <a:gd name="connsiteY2" fmla="*/ 1549850 h 1695217"/>
              <a:gd name="connsiteX3" fmla="*/ 494920 w 1090841"/>
              <a:gd name="connsiteY3" fmla="*/ 1592547 h 1695217"/>
              <a:gd name="connsiteX4" fmla="*/ 490158 w 1090841"/>
              <a:gd name="connsiteY4" fmla="*/ 1673952 h 1695217"/>
              <a:gd name="connsiteX5" fmla="*/ 766604 w 1090841"/>
              <a:gd name="connsiteY5" fmla="*/ 1695217 h 1695217"/>
              <a:gd name="connsiteX6" fmla="*/ 1053683 w 1090841"/>
              <a:gd name="connsiteY6" fmla="*/ 1673952 h 1695217"/>
              <a:gd name="connsiteX7" fmla="*/ 1083199 w 1090841"/>
              <a:gd name="connsiteY7" fmla="*/ 1621731 h 1695217"/>
              <a:gd name="connsiteX8" fmla="*/ 1016082 w 1090841"/>
              <a:gd name="connsiteY8" fmla="*/ 1546196 h 1695217"/>
              <a:gd name="connsiteX9" fmla="*/ 819767 w 1090841"/>
              <a:gd name="connsiteY9" fmla="*/ 1450669 h 1695217"/>
              <a:gd name="connsiteX10" fmla="*/ 971189 w 1090841"/>
              <a:gd name="connsiteY10" fmla="*/ 823237 h 1695217"/>
              <a:gd name="connsiteX11" fmla="*/ 806941 w 1090841"/>
              <a:gd name="connsiteY11" fmla="*/ 130104 h 1695217"/>
              <a:gd name="connsiteX12" fmla="*/ 134028 w 1090841"/>
              <a:gd name="connsiteY12" fmla="*/ 1008 h 1695217"/>
              <a:gd name="connsiteX13" fmla="*/ 3718 w 1090841"/>
              <a:gd name="connsiteY13" fmla="*/ 108543 h 1695217"/>
              <a:gd name="connsiteX14" fmla="*/ 852186 w 1090841"/>
              <a:gd name="connsiteY14" fmla="*/ 732170 h 1695217"/>
              <a:gd name="connsiteX0" fmla="*/ 852186 w 1090841"/>
              <a:gd name="connsiteY0" fmla="*/ 731239 h 1694286"/>
              <a:gd name="connsiteX1" fmla="*/ 681544 w 1090841"/>
              <a:gd name="connsiteY1" fmla="*/ 1439105 h 1694286"/>
              <a:gd name="connsiteX2" fmla="*/ 575385 w 1090841"/>
              <a:gd name="connsiteY2" fmla="*/ 1548919 h 1694286"/>
              <a:gd name="connsiteX3" fmla="*/ 494920 w 1090841"/>
              <a:gd name="connsiteY3" fmla="*/ 1591616 h 1694286"/>
              <a:gd name="connsiteX4" fmla="*/ 490158 w 1090841"/>
              <a:gd name="connsiteY4" fmla="*/ 1673021 h 1694286"/>
              <a:gd name="connsiteX5" fmla="*/ 766604 w 1090841"/>
              <a:gd name="connsiteY5" fmla="*/ 1694286 h 1694286"/>
              <a:gd name="connsiteX6" fmla="*/ 1053683 w 1090841"/>
              <a:gd name="connsiteY6" fmla="*/ 1673021 h 1694286"/>
              <a:gd name="connsiteX7" fmla="*/ 1083199 w 1090841"/>
              <a:gd name="connsiteY7" fmla="*/ 1620800 h 1694286"/>
              <a:gd name="connsiteX8" fmla="*/ 1016082 w 1090841"/>
              <a:gd name="connsiteY8" fmla="*/ 1545265 h 1694286"/>
              <a:gd name="connsiteX9" fmla="*/ 819767 w 1090841"/>
              <a:gd name="connsiteY9" fmla="*/ 1449738 h 1694286"/>
              <a:gd name="connsiteX10" fmla="*/ 971189 w 1090841"/>
              <a:gd name="connsiteY10" fmla="*/ 822306 h 1694286"/>
              <a:gd name="connsiteX11" fmla="*/ 447070 w 1090841"/>
              <a:gd name="connsiteY11" fmla="*/ 220921 h 1694286"/>
              <a:gd name="connsiteX12" fmla="*/ 134028 w 1090841"/>
              <a:gd name="connsiteY12" fmla="*/ 77 h 1694286"/>
              <a:gd name="connsiteX13" fmla="*/ 3718 w 1090841"/>
              <a:gd name="connsiteY13" fmla="*/ 107612 h 1694286"/>
              <a:gd name="connsiteX14" fmla="*/ 852186 w 1090841"/>
              <a:gd name="connsiteY14" fmla="*/ 731239 h 1694286"/>
              <a:gd name="connsiteX0" fmla="*/ 882437 w 1121092"/>
              <a:gd name="connsiteY0" fmla="*/ 809436 h 1772483"/>
              <a:gd name="connsiteX1" fmla="*/ 711795 w 1121092"/>
              <a:gd name="connsiteY1" fmla="*/ 1517302 h 1772483"/>
              <a:gd name="connsiteX2" fmla="*/ 605636 w 1121092"/>
              <a:gd name="connsiteY2" fmla="*/ 1627116 h 1772483"/>
              <a:gd name="connsiteX3" fmla="*/ 525171 w 1121092"/>
              <a:gd name="connsiteY3" fmla="*/ 1669813 h 1772483"/>
              <a:gd name="connsiteX4" fmla="*/ 520409 w 1121092"/>
              <a:gd name="connsiteY4" fmla="*/ 1751218 h 1772483"/>
              <a:gd name="connsiteX5" fmla="*/ 796855 w 1121092"/>
              <a:gd name="connsiteY5" fmla="*/ 1772483 h 1772483"/>
              <a:gd name="connsiteX6" fmla="*/ 1083934 w 1121092"/>
              <a:gd name="connsiteY6" fmla="*/ 1751218 h 1772483"/>
              <a:gd name="connsiteX7" fmla="*/ 1113450 w 1121092"/>
              <a:gd name="connsiteY7" fmla="*/ 1698997 h 1772483"/>
              <a:gd name="connsiteX8" fmla="*/ 1046333 w 1121092"/>
              <a:gd name="connsiteY8" fmla="*/ 1623462 h 1772483"/>
              <a:gd name="connsiteX9" fmla="*/ 850018 w 1121092"/>
              <a:gd name="connsiteY9" fmla="*/ 1527935 h 1772483"/>
              <a:gd name="connsiteX10" fmla="*/ 1001440 w 1121092"/>
              <a:gd name="connsiteY10" fmla="*/ 900503 h 1772483"/>
              <a:gd name="connsiteX11" fmla="*/ 477321 w 1121092"/>
              <a:gd name="connsiteY11" fmla="*/ 299118 h 1772483"/>
              <a:gd name="connsiteX12" fmla="*/ 9162 w 1121092"/>
              <a:gd name="connsiteY12" fmla="*/ 45 h 1772483"/>
              <a:gd name="connsiteX13" fmla="*/ 33969 w 1121092"/>
              <a:gd name="connsiteY13" fmla="*/ 185809 h 1772483"/>
              <a:gd name="connsiteX14" fmla="*/ 882437 w 1121092"/>
              <a:gd name="connsiteY14" fmla="*/ 809436 h 1772483"/>
              <a:gd name="connsiteX0" fmla="*/ 917980 w 1156635"/>
              <a:gd name="connsiteY0" fmla="*/ 809436 h 1772483"/>
              <a:gd name="connsiteX1" fmla="*/ 747338 w 1156635"/>
              <a:gd name="connsiteY1" fmla="*/ 1517302 h 1772483"/>
              <a:gd name="connsiteX2" fmla="*/ 641179 w 1156635"/>
              <a:gd name="connsiteY2" fmla="*/ 1627116 h 1772483"/>
              <a:gd name="connsiteX3" fmla="*/ 560714 w 1156635"/>
              <a:gd name="connsiteY3" fmla="*/ 1669813 h 1772483"/>
              <a:gd name="connsiteX4" fmla="*/ 555952 w 1156635"/>
              <a:gd name="connsiteY4" fmla="*/ 1751218 h 1772483"/>
              <a:gd name="connsiteX5" fmla="*/ 832398 w 1156635"/>
              <a:gd name="connsiteY5" fmla="*/ 1772483 h 1772483"/>
              <a:gd name="connsiteX6" fmla="*/ 1119477 w 1156635"/>
              <a:gd name="connsiteY6" fmla="*/ 1751218 h 1772483"/>
              <a:gd name="connsiteX7" fmla="*/ 1148993 w 1156635"/>
              <a:gd name="connsiteY7" fmla="*/ 1698997 h 1772483"/>
              <a:gd name="connsiteX8" fmla="*/ 1081876 w 1156635"/>
              <a:gd name="connsiteY8" fmla="*/ 1623462 h 1772483"/>
              <a:gd name="connsiteX9" fmla="*/ 885561 w 1156635"/>
              <a:gd name="connsiteY9" fmla="*/ 1527935 h 1772483"/>
              <a:gd name="connsiteX10" fmla="*/ 1036983 w 1156635"/>
              <a:gd name="connsiteY10" fmla="*/ 900503 h 1772483"/>
              <a:gd name="connsiteX11" fmla="*/ 512864 w 1156635"/>
              <a:gd name="connsiteY11" fmla="*/ 299118 h 1772483"/>
              <a:gd name="connsiteX12" fmla="*/ 44705 w 1156635"/>
              <a:gd name="connsiteY12" fmla="*/ 45 h 1772483"/>
              <a:gd name="connsiteX13" fmla="*/ 9194 w 1156635"/>
              <a:gd name="connsiteY13" fmla="*/ 96139 h 1772483"/>
              <a:gd name="connsiteX14" fmla="*/ 917980 w 1156635"/>
              <a:gd name="connsiteY14" fmla="*/ 809436 h 1772483"/>
              <a:gd name="connsiteX0" fmla="*/ 921398 w 1160053"/>
              <a:gd name="connsiteY0" fmla="*/ 809436 h 1772483"/>
              <a:gd name="connsiteX1" fmla="*/ 750756 w 1160053"/>
              <a:gd name="connsiteY1" fmla="*/ 1517302 h 1772483"/>
              <a:gd name="connsiteX2" fmla="*/ 644597 w 1160053"/>
              <a:gd name="connsiteY2" fmla="*/ 1627116 h 1772483"/>
              <a:gd name="connsiteX3" fmla="*/ 564132 w 1160053"/>
              <a:gd name="connsiteY3" fmla="*/ 1669813 h 1772483"/>
              <a:gd name="connsiteX4" fmla="*/ 559370 w 1160053"/>
              <a:gd name="connsiteY4" fmla="*/ 1751218 h 1772483"/>
              <a:gd name="connsiteX5" fmla="*/ 835816 w 1160053"/>
              <a:gd name="connsiteY5" fmla="*/ 1772483 h 1772483"/>
              <a:gd name="connsiteX6" fmla="*/ 1122895 w 1160053"/>
              <a:gd name="connsiteY6" fmla="*/ 1751218 h 1772483"/>
              <a:gd name="connsiteX7" fmla="*/ 1152411 w 1160053"/>
              <a:gd name="connsiteY7" fmla="*/ 1698997 h 1772483"/>
              <a:gd name="connsiteX8" fmla="*/ 1085294 w 1160053"/>
              <a:gd name="connsiteY8" fmla="*/ 1623462 h 1772483"/>
              <a:gd name="connsiteX9" fmla="*/ 888979 w 1160053"/>
              <a:gd name="connsiteY9" fmla="*/ 1527935 h 1772483"/>
              <a:gd name="connsiteX10" fmla="*/ 1040401 w 1160053"/>
              <a:gd name="connsiteY10" fmla="*/ 900503 h 1772483"/>
              <a:gd name="connsiteX11" fmla="*/ 516282 w 1160053"/>
              <a:gd name="connsiteY11" fmla="*/ 299118 h 1772483"/>
              <a:gd name="connsiteX12" fmla="*/ 48123 w 1160053"/>
              <a:gd name="connsiteY12" fmla="*/ 45 h 1772483"/>
              <a:gd name="connsiteX13" fmla="*/ 12612 w 1160053"/>
              <a:gd name="connsiteY13" fmla="*/ 96139 h 1772483"/>
              <a:gd name="connsiteX14" fmla="*/ 326535 w 1160053"/>
              <a:gd name="connsiteY14" fmla="*/ 318536 h 1772483"/>
              <a:gd name="connsiteX15" fmla="*/ 921398 w 1160053"/>
              <a:gd name="connsiteY15" fmla="*/ 809436 h 1772483"/>
              <a:gd name="connsiteX0" fmla="*/ 853542 w 1160053"/>
              <a:gd name="connsiteY0" fmla="*/ 798798 h 1772483"/>
              <a:gd name="connsiteX1" fmla="*/ 750756 w 1160053"/>
              <a:gd name="connsiteY1" fmla="*/ 1517302 h 1772483"/>
              <a:gd name="connsiteX2" fmla="*/ 644597 w 1160053"/>
              <a:gd name="connsiteY2" fmla="*/ 1627116 h 1772483"/>
              <a:gd name="connsiteX3" fmla="*/ 564132 w 1160053"/>
              <a:gd name="connsiteY3" fmla="*/ 1669813 h 1772483"/>
              <a:gd name="connsiteX4" fmla="*/ 559370 w 1160053"/>
              <a:gd name="connsiteY4" fmla="*/ 1751218 h 1772483"/>
              <a:gd name="connsiteX5" fmla="*/ 835816 w 1160053"/>
              <a:gd name="connsiteY5" fmla="*/ 1772483 h 1772483"/>
              <a:gd name="connsiteX6" fmla="*/ 1122895 w 1160053"/>
              <a:gd name="connsiteY6" fmla="*/ 1751218 h 1772483"/>
              <a:gd name="connsiteX7" fmla="*/ 1152411 w 1160053"/>
              <a:gd name="connsiteY7" fmla="*/ 1698997 h 1772483"/>
              <a:gd name="connsiteX8" fmla="*/ 1085294 w 1160053"/>
              <a:gd name="connsiteY8" fmla="*/ 1623462 h 1772483"/>
              <a:gd name="connsiteX9" fmla="*/ 888979 w 1160053"/>
              <a:gd name="connsiteY9" fmla="*/ 1527935 h 1772483"/>
              <a:gd name="connsiteX10" fmla="*/ 1040401 w 1160053"/>
              <a:gd name="connsiteY10" fmla="*/ 900503 h 1772483"/>
              <a:gd name="connsiteX11" fmla="*/ 516282 w 1160053"/>
              <a:gd name="connsiteY11" fmla="*/ 299118 h 1772483"/>
              <a:gd name="connsiteX12" fmla="*/ 48123 w 1160053"/>
              <a:gd name="connsiteY12" fmla="*/ 45 h 1772483"/>
              <a:gd name="connsiteX13" fmla="*/ 12612 w 1160053"/>
              <a:gd name="connsiteY13" fmla="*/ 96139 h 1772483"/>
              <a:gd name="connsiteX14" fmla="*/ 326535 w 1160053"/>
              <a:gd name="connsiteY14" fmla="*/ 318536 h 1772483"/>
              <a:gd name="connsiteX15" fmla="*/ 853542 w 1160053"/>
              <a:gd name="connsiteY15" fmla="*/ 798798 h 1772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160053" h="1772483">
                <a:moveTo>
                  <a:pt x="853542" y="798798"/>
                </a:moveTo>
                <a:cubicBezTo>
                  <a:pt x="924246" y="998592"/>
                  <a:pt x="785580" y="1379249"/>
                  <a:pt x="750756" y="1517302"/>
                </a:cubicBezTo>
                <a:cubicBezTo>
                  <a:pt x="715932" y="1655355"/>
                  <a:pt x="675701" y="1601698"/>
                  <a:pt x="644597" y="1627116"/>
                </a:cubicBezTo>
                <a:cubicBezTo>
                  <a:pt x="613493" y="1652534"/>
                  <a:pt x="578336" y="1649129"/>
                  <a:pt x="564132" y="1669813"/>
                </a:cubicBezTo>
                <a:cubicBezTo>
                  <a:pt x="549928" y="1690497"/>
                  <a:pt x="514089" y="1734106"/>
                  <a:pt x="559370" y="1751218"/>
                </a:cubicBezTo>
                <a:cubicBezTo>
                  <a:pt x="604651" y="1768330"/>
                  <a:pt x="741895" y="1772483"/>
                  <a:pt x="835816" y="1772483"/>
                </a:cubicBezTo>
                <a:cubicBezTo>
                  <a:pt x="929737" y="1772483"/>
                  <a:pt x="1070129" y="1763466"/>
                  <a:pt x="1122895" y="1751218"/>
                </a:cubicBezTo>
                <a:cubicBezTo>
                  <a:pt x="1175661" y="1738970"/>
                  <a:pt x="1158678" y="1720290"/>
                  <a:pt x="1152411" y="1698997"/>
                </a:cubicBezTo>
                <a:cubicBezTo>
                  <a:pt x="1146144" y="1677704"/>
                  <a:pt x="1129199" y="1651972"/>
                  <a:pt x="1085294" y="1623462"/>
                </a:cubicBezTo>
                <a:cubicBezTo>
                  <a:pt x="1041389" y="1594952"/>
                  <a:pt x="896461" y="1648428"/>
                  <a:pt x="888979" y="1527935"/>
                </a:cubicBezTo>
                <a:cubicBezTo>
                  <a:pt x="881497" y="1407442"/>
                  <a:pt x="1053488" y="1150393"/>
                  <a:pt x="1040401" y="900503"/>
                </a:cubicBezTo>
                <a:cubicBezTo>
                  <a:pt x="1027314" y="650613"/>
                  <a:pt x="681662" y="449194"/>
                  <a:pt x="516282" y="299118"/>
                </a:cubicBezTo>
                <a:cubicBezTo>
                  <a:pt x="350902" y="149042"/>
                  <a:pt x="69104" y="-2979"/>
                  <a:pt x="48123" y="45"/>
                </a:cubicBezTo>
                <a:cubicBezTo>
                  <a:pt x="27142" y="3069"/>
                  <a:pt x="-23442" y="37154"/>
                  <a:pt x="12612" y="96139"/>
                </a:cubicBezTo>
                <a:cubicBezTo>
                  <a:pt x="48666" y="155124"/>
                  <a:pt x="175071" y="199653"/>
                  <a:pt x="326535" y="318536"/>
                </a:cubicBezTo>
                <a:cubicBezTo>
                  <a:pt x="477999" y="437419"/>
                  <a:pt x="782839" y="599004"/>
                  <a:pt x="853542" y="798798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schemeClr val="accent1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43" name="Plus 42"/>
          <p:cNvSpPr/>
          <p:nvPr/>
        </p:nvSpPr>
        <p:spPr>
          <a:xfrm flipH="1">
            <a:off x="4858218" y="5117770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4" name="TextovéPole 43"/>
          <p:cNvSpPr txBox="1"/>
          <p:nvPr/>
        </p:nvSpPr>
        <p:spPr>
          <a:xfrm>
            <a:off x="1357944" y="2174666"/>
            <a:ext cx="20542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excitace</a:t>
            </a:r>
          </a:p>
        </p:txBody>
      </p:sp>
      <p:sp>
        <p:nvSpPr>
          <p:cNvPr id="45" name="TextovéPole 44"/>
          <p:cNvSpPr txBox="1"/>
          <p:nvPr/>
        </p:nvSpPr>
        <p:spPr>
          <a:xfrm>
            <a:off x="4293571" y="4482579"/>
            <a:ext cx="20542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inhibice</a:t>
            </a:r>
          </a:p>
        </p:txBody>
      </p:sp>
      <p:sp>
        <p:nvSpPr>
          <p:cNvPr id="46" name="TextovéPole 45"/>
          <p:cNvSpPr txBox="1"/>
          <p:nvPr/>
        </p:nvSpPr>
        <p:spPr>
          <a:xfrm>
            <a:off x="2946892" y="3491716"/>
            <a:ext cx="20542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excitace</a:t>
            </a:r>
          </a:p>
        </p:txBody>
      </p:sp>
      <p:sp>
        <p:nvSpPr>
          <p:cNvPr id="47" name="TextovéPole 46"/>
          <p:cNvSpPr txBox="1"/>
          <p:nvPr/>
        </p:nvSpPr>
        <p:spPr>
          <a:xfrm>
            <a:off x="4758779" y="5332744"/>
            <a:ext cx="20542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excitace</a:t>
            </a:r>
          </a:p>
        </p:txBody>
      </p:sp>
      <p:sp>
        <p:nvSpPr>
          <p:cNvPr id="48" name="Obdélník 47"/>
          <p:cNvSpPr/>
          <p:nvPr/>
        </p:nvSpPr>
        <p:spPr>
          <a:xfrm>
            <a:off x="369171" y="313589"/>
            <a:ext cx="144783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Inhibice </a:t>
            </a:r>
          </a:p>
        </p:txBody>
      </p:sp>
    </p:spTree>
    <p:extLst>
      <p:ext uri="{BB962C8B-B14F-4D97-AF65-F5344CB8AC3E}">
        <p14:creationId xmlns:p14="http://schemas.microsoft.com/office/powerpoint/2010/main" val="3658292187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Skupina 73"/>
          <p:cNvGrpSpPr/>
          <p:nvPr/>
        </p:nvGrpSpPr>
        <p:grpSpPr>
          <a:xfrm>
            <a:off x="537868" y="2315346"/>
            <a:ext cx="4422538" cy="927368"/>
            <a:chOff x="1881537" y="3203596"/>
            <a:chExt cx="4422538" cy="927368"/>
          </a:xfrm>
        </p:grpSpPr>
        <p:grpSp>
          <p:nvGrpSpPr>
            <p:cNvPr id="29" name="Skupina 28"/>
            <p:cNvGrpSpPr/>
            <p:nvPr/>
          </p:nvGrpSpPr>
          <p:grpSpPr>
            <a:xfrm rot="20963234">
              <a:off x="1881537" y="3590964"/>
              <a:ext cx="1509946" cy="540000"/>
              <a:chOff x="3551578" y="4509120"/>
              <a:chExt cx="2886294" cy="540000"/>
            </a:xfrm>
          </p:grpSpPr>
          <p:grpSp>
            <p:nvGrpSpPr>
              <p:cNvPr id="40" name="Skupina 39"/>
              <p:cNvGrpSpPr/>
              <p:nvPr/>
            </p:nvGrpSpPr>
            <p:grpSpPr>
              <a:xfrm rot="16473118">
                <a:off x="5048690" y="3657309"/>
                <a:ext cx="432713" cy="2345650"/>
                <a:chOff x="6218627" y="-164582"/>
                <a:chExt cx="633958" cy="1794063"/>
              </a:xfrm>
            </p:grpSpPr>
            <p:sp>
              <p:nvSpPr>
                <p:cNvPr id="42" name="Volný tvar 41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43" name="Volný tvar 42"/>
                <p:cNvSpPr/>
                <p:nvPr/>
              </p:nvSpPr>
              <p:spPr>
                <a:xfrm>
                  <a:off x="6218627" y="-164582"/>
                  <a:ext cx="633958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31618 w 633009"/>
                    <a:gd name="connsiteY12" fmla="*/ 1634088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958"/>
                    <a:gd name="connsiteY0" fmla="*/ 0 h 1794064"/>
                    <a:gd name="connsiteX1" fmla="*/ 229630 w 633958"/>
                    <a:gd name="connsiteY1" fmla="*/ 1257839 h 1794064"/>
                    <a:gd name="connsiteX2" fmla="*/ 203349 w 633958"/>
                    <a:gd name="connsiteY2" fmla="*/ 1555747 h 1794064"/>
                    <a:gd name="connsiteX3" fmla="*/ 161340 w 633958"/>
                    <a:gd name="connsiteY3" fmla="*/ 1641593 h 1794064"/>
                    <a:gd name="connsiteX4" fmla="*/ 39298 w 633958"/>
                    <a:gd name="connsiteY4" fmla="*/ 1688583 h 1794064"/>
                    <a:gd name="connsiteX5" fmla="*/ 5961 w 633958"/>
                    <a:gd name="connsiteY5" fmla="*/ 1733827 h 1794064"/>
                    <a:gd name="connsiteX6" fmla="*/ 15486 w 633958"/>
                    <a:gd name="connsiteY6" fmla="*/ 1776689 h 1794064"/>
                    <a:gd name="connsiteX7" fmla="*/ 153598 w 633958"/>
                    <a:gd name="connsiteY7" fmla="*/ 1790977 h 1794064"/>
                    <a:gd name="connsiteX8" fmla="*/ 444111 w 633958"/>
                    <a:gd name="connsiteY8" fmla="*/ 1790977 h 1794064"/>
                    <a:gd name="connsiteX9" fmla="*/ 615561 w 633958"/>
                    <a:gd name="connsiteY9" fmla="*/ 1757639 h 1794064"/>
                    <a:gd name="connsiteX10" fmla="*/ 622704 w 633958"/>
                    <a:gd name="connsiteY10" fmla="*/ 1707633 h 1794064"/>
                    <a:gd name="connsiteX11" fmla="*/ 558245 w 633958"/>
                    <a:gd name="connsiteY11" fmla="*/ 1671507 h 1794064"/>
                    <a:gd name="connsiteX12" fmla="*/ 431618 w 633958"/>
                    <a:gd name="connsiteY12" fmla="*/ 1634088 h 1794064"/>
                    <a:gd name="connsiteX13" fmla="*/ 353623 w 633958"/>
                    <a:gd name="connsiteY13" fmla="*/ 1562377 h 1794064"/>
                    <a:gd name="connsiteX14" fmla="*/ 339336 w 633958"/>
                    <a:gd name="connsiteY14" fmla="*/ 1462364 h 1794064"/>
                    <a:gd name="connsiteX15" fmla="*/ 339336 w 633958"/>
                    <a:gd name="connsiteY15" fmla="*/ 1305202 h 1794064"/>
                    <a:gd name="connsiteX16" fmla="*/ 283351 w 633958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958" h="1794064">
                      <a:moveTo>
                        <a:pt x="140807" y="0"/>
                      </a:moveTo>
                      <a:cubicBezTo>
                        <a:pt x="152118" y="86915"/>
                        <a:pt x="219206" y="998548"/>
                        <a:pt x="229630" y="1257839"/>
                      </a:cubicBezTo>
                      <a:cubicBezTo>
                        <a:pt x="240054" y="1517130"/>
                        <a:pt x="214731" y="1491788"/>
                        <a:pt x="203349" y="1555747"/>
                      </a:cubicBezTo>
                      <a:cubicBezTo>
                        <a:pt x="191967" y="1619706"/>
                        <a:pt x="188682" y="1619454"/>
                        <a:pt x="161340" y="1641593"/>
                      </a:cubicBezTo>
                      <a:cubicBezTo>
                        <a:pt x="133998" y="1663732"/>
                        <a:pt x="65194" y="1673211"/>
                        <a:pt x="39298" y="1688583"/>
                      </a:cubicBezTo>
                      <a:cubicBezTo>
                        <a:pt x="13402" y="1703955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32257" y="1721988"/>
                        <a:pt x="622704" y="1707633"/>
                      </a:cubicBezTo>
                      <a:cubicBezTo>
                        <a:pt x="613151" y="1693278"/>
                        <a:pt x="590093" y="1683764"/>
                        <a:pt x="558245" y="1671507"/>
                      </a:cubicBezTo>
                      <a:cubicBezTo>
                        <a:pt x="526397" y="1659250"/>
                        <a:pt x="465722" y="1652276"/>
                        <a:pt x="431618" y="1634088"/>
                      </a:cubicBezTo>
                      <a:cubicBezTo>
                        <a:pt x="397514" y="1615900"/>
                        <a:pt x="369003" y="1590998"/>
                        <a:pt x="353623" y="1562377"/>
                      </a:cubicBezTo>
                      <a:cubicBezTo>
                        <a:pt x="338243" y="1533756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sp>
            <p:nvSpPr>
              <p:cNvPr id="41" name="Ovál 40"/>
              <p:cNvSpPr/>
              <p:nvPr/>
            </p:nvSpPr>
            <p:spPr>
              <a:xfrm>
                <a:off x="3551578" y="4509120"/>
                <a:ext cx="1032222" cy="54000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grpSp>
          <p:nvGrpSpPr>
            <p:cNvPr id="31" name="Skupina 30"/>
            <p:cNvGrpSpPr/>
            <p:nvPr/>
          </p:nvGrpSpPr>
          <p:grpSpPr>
            <a:xfrm>
              <a:off x="3417784" y="3494668"/>
              <a:ext cx="2886291" cy="576064"/>
              <a:chOff x="3551581" y="4509120"/>
              <a:chExt cx="2886291" cy="576064"/>
            </a:xfrm>
          </p:grpSpPr>
          <p:grpSp>
            <p:nvGrpSpPr>
              <p:cNvPr id="32" name="Skupina 31"/>
              <p:cNvGrpSpPr/>
              <p:nvPr/>
            </p:nvGrpSpPr>
            <p:grpSpPr>
              <a:xfrm rot="16473118">
                <a:off x="5048690" y="3657309"/>
                <a:ext cx="432713" cy="2345650"/>
                <a:chOff x="6218627" y="-164582"/>
                <a:chExt cx="633958" cy="1794063"/>
              </a:xfrm>
            </p:grpSpPr>
            <p:sp>
              <p:nvSpPr>
                <p:cNvPr id="34" name="Volný tvar 33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tx2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35" name="Volný tvar 34"/>
                <p:cNvSpPr/>
                <p:nvPr/>
              </p:nvSpPr>
              <p:spPr>
                <a:xfrm>
                  <a:off x="6218627" y="-164582"/>
                  <a:ext cx="633958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31618 w 633009"/>
                    <a:gd name="connsiteY12" fmla="*/ 1634088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958"/>
                    <a:gd name="connsiteY0" fmla="*/ 0 h 1794064"/>
                    <a:gd name="connsiteX1" fmla="*/ 229630 w 633958"/>
                    <a:gd name="connsiteY1" fmla="*/ 1257839 h 1794064"/>
                    <a:gd name="connsiteX2" fmla="*/ 203349 w 633958"/>
                    <a:gd name="connsiteY2" fmla="*/ 1555747 h 1794064"/>
                    <a:gd name="connsiteX3" fmla="*/ 161340 w 633958"/>
                    <a:gd name="connsiteY3" fmla="*/ 1641593 h 1794064"/>
                    <a:gd name="connsiteX4" fmla="*/ 39298 w 633958"/>
                    <a:gd name="connsiteY4" fmla="*/ 1688583 h 1794064"/>
                    <a:gd name="connsiteX5" fmla="*/ 5961 w 633958"/>
                    <a:gd name="connsiteY5" fmla="*/ 1733827 h 1794064"/>
                    <a:gd name="connsiteX6" fmla="*/ 15486 w 633958"/>
                    <a:gd name="connsiteY6" fmla="*/ 1776689 h 1794064"/>
                    <a:gd name="connsiteX7" fmla="*/ 153598 w 633958"/>
                    <a:gd name="connsiteY7" fmla="*/ 1790977 h 1794064"/>
                    <a:gd name="connsiteX8" fmla="*/ 444111 w 633958"/>
                    <a:gd name="connsiteY8" fmla="*/ 1790977 h 1794064"/>
                    <a:gd name="connsiteX9" fmla="*/ 615561 w 633958"/>
                    <a:gd name="connsiteY9" fmla="*/ 1757639 h 1794064"/>
                    <a:gd name="connsiteX10" fmla="*/ 622704 w 633958"/>
                    <a:gd name="connsiteY10" fmla="*/ 1707633 h 1794064"/>
                    <a:gd name="connsiteX11" fmla="*/ 558245 w 633958"/>
                    <a:gd name="connsiteY11" fmla="*/ 1671507 h 1794064"/>
                    <a:gd name="connsiteX12" fmla="*/ 431618 w 633958"/>
                    <a:gd name="connsiteY12" fmla="*/ 1634088 h 1794064"/>
                    <a:gd name="connsiteX13" fmla="*/ 353623 w 633958"/>
                    <a:gd name="connsiteY13" fmla="*/ 1562377 h 1794064"/>
                    <a:gd name="connsiteX14" fmla="*/ 339336 w 633958"/>
                    <a:gd name="connsiteY14" fmla="*/ 1462364 h 1794064"/>
                    <a:gd name="connsiteX15" fmla="*/ 339336 w 633958"/>
                    <a:gd name="connsiteY15" fmla="*/ 1305202 h 1794064"/>
                    <a:gd name="connsiteX16" fmla="*/ 283351 w 633958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958" h="1794064">
                      <a:moveTo>
                        <a:pt x="140807" y="0"/>
                      </a:moveTo>
                      <a:cubicBezTo>
                        <a:pt x="152118" y="86915"/>
                        <a:pt x="219206" y="998548"/>
                        <a:pt x="229630" y="1257839"/>
                      </a:cubicBezTo>
                      <a:cubicBezTo>
                        <a:pt x="240054" y="1517130"/>
                        <a:pt x="214731" y="1491788"/>
                        <a:pt x="203349" y="1555747"/>
                      </a:cubicBezTo>
                      <a:cubicBezTo>
                        <a:pt x="191967" y="1619706"/>
                        <a:pt x="188682" y="1619454"/>
                        <a:pt x="161340" y="1641593"/>
                      </a:cubicBezTo>
                      <a:cubicBezTo>
                        <a:pt x="133998" y="1663732"/>
                        <a:pt x="65194" y="1673211"/>
                        <a:pt x="39298" y="1688583"/>
                      </a:cubicBezTo>
                      <a:cubicBezTo>
                        <a:pt x="13402" y="1703955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32257" y="1721988"/>
                        <a:pt x="622704" y="1707633"/>
                      </a:cubicBezTo>
                      <a:cubicBezTo>
                        <a:pt x="613151" y="1693278"/>
                        <a:pt x="590093" y="1683764"/>
                        <a:pt x="558245" y="1671507"/>
                      </a:cubicBezTo>
                      <a:cubicBezTo>
                        <a:pt x="526397" y="1659250"/>
                        <a:pt x="465722" y="1652276"/>
                        <a:pt x="431618" y="1634088"/>
                      </a:cubicBezTo>
                      <a:cubicBezTo>
                        <a:pt x="397514" y="1615900"/>
                        <a:pt x="369003" y="1590998"/>
                        <a:pt x="353623" y="1562377"/>
                      </a:cubicBezTo>
                      <a:cubicBezTo>
                        <a:pt x="338243" y="1533756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sp>
            <p:nvSpPr>
              <p:cNvPr id="33" name="Ovál 32"/>
              <p:cNvSpPr/>
              <p:nvPr/>
            </p:nvSpPr>
            <p:spPr>
              <a:xfrm>
                <a:off x="3551581" y="4509120"/>
                <a:ext cx="576064" cy="576064"/>
              </a:xfrm>
              <a:prstGeom prst="ellipse">
                <a:avLst/>
              </a:prstGeom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sp>
          <p:nvSpPr>
            <p:cNvPr id="49" name="TextovéPole 48"/>
            <p:cNvSpPr txBox="1"/>
            <p:nvPr/>
          </p:nvSpPr>
          <p:spPr>
            <a:xfrm>
              <a:off x="3007556" y="3203596"/>
              <a:ext cx="89986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EPSP</a:t>
              </a:r>
            </a:p>
          </p:txBody>
        </p:sp>
        <p:sp>
          <p:nvSpPr>
            <p:cNvPr id="54" name="Plus 53"/>
            <p:cNvSpPr/>
            <p:nvPr/>
          </p:nvSpPr>
          <p:spPr>
            <a:xfrm flipH="1">
              <a:off x="2997486" y="3520212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69" name="TextovéPole 68"/>
          <p:cNvSpPr txBox="1"/>
          <p:nvPr/>
        </p:nvSpPr>
        <p:spPr>
          <a:xfrm>
            <a:off x="323528" y="779540"/>
            <a:ext cx="849694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Čím vyšší je frekvence AP přicházejících na synapsi, tím větší je souhrnný PSP a tím dříve je dosaženo prahové hodnoty pro vznik AP na postsynaptickém neuronu</a:t>
            </a:r>
          </a:p>
        </p:txBody>
      </p:sp>
      <p:sp>
        <p:nvSpPr>
          <p:cNvPr id="75" name="TextovéPole 74"/>
          <p:cNvSpPr txBox="1"/>
          <p:nvPr/>
        </p:nvSpPr>
        <p:spPr>
          <a:xfrm>
            <a:off x="365439" y="275330"/>
            <a:ext cx="846566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Časová sumace</a:t>
            </a:r>
          </a:p>
        </p:txBody>
      </p:sp>
      <p:grpSp>
        <p:nvGrpSpPr>
          <p:cNvPr id="13" name="Skupina 12"/>
          <p:cNvGrpSpPr/>
          <p:nvPr/>
        </p:nvGrpSpPr>
        <p:grpSpPr>
          <a:xfrm>
            <a:off x="4908564" y="4698218"/>
            <a:ext cx="1291283" cy="1647814"/>
            <a:chOff x="4908564" y="4698218"/>
            <a:chExt cx="1291283" cy="1647814"/>
          </a:xfrm>
        </p:grpSpPr>
        <p:grpSp>
          <p:nvGrpSpPr>
            <p:cNvPr id="98" name="Skupina 97"/>
            <p:cNvGrpSpPr/>
            <p:nvPr/>
          </p:nvGrpSpPr>
          <p:grpSpPr>
            <a:xfrm>
              <a:off x="4908564" y="5170637"/>
              <a:ext cx="1139604" cy="647576"/>
              <a:chOff x="2231288" y="3699749"/>
              <a:chExt cx="1810207" cy="1124115"/>
            </a:xfrm>
          </p:grpSpPr>
          <p:cxnSp>
            <p:nvCxnSpPr>
              <p:cNvPr id="113" name="Přímá spojnice 112"/>
              <p:cNvCxnSpPr/>
              <p:nvPr/>
            </p:nvCxnSpPr>
            <p:spPr>
              <a:xfrm>
                <a:off x="2231288" y="4812678"/>
                <a:ext cx="415381" cy="0"/>
              </a:xfrm>
              <a:prstGeom prst="line">
                <a:avLst/>
              </a:prstGeom>
              <a:ln w="12700">
                <a:solidFill>
                  <a:srgbClr val="FF0000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4" name="Volný tvar 113"/>
              <p:cNvSpPr/>
              <p:nvPr/>
            </p:nvSpPr>
            <p:spPr>
              <a:xfrm>
                <a:off x="2633135" y="3699749"/>
                <a:ext cx="1291892" cy="1124115"/>
              </a:xfrm>
              <a:custGeom>
                <a:avLst/>
                <a:gdLst>
                  <a:gd name="connsiteX0" fmla="*/ 0 w 1265274"/>
                  <a:gd name="connsiteY0" fmla="*/ 1113960 h 1136554"/>
                  <a:gd name="connsiteX1" fmla="*/ 255181 w 1265274"/>
                  <a:gd name="connsiteY1" fmla="*/ 29439 h 1136554"/>
                  <a:gd name="connsiteX2" fmla="*/ 584790 w 1265274"/>
                  <a:gd name="connsiteY2" fmla="*/ 369681 h 1136554"/>
                  <a:gd name="connsiteX3" fmla="*/ 925032 w 1265274"/>
                  <a:gd name="connsiteY3" fmla="*/ 1028900 h 1136554"/>
                  <a:gd name="connsiteX4" fmla="*/ 1265274 w 1265274"/>
                  <a:gd name="connsiteY4" fmla="*/ 1135225 h 1136554"/>
                  <a:gd name="connsiteX0" fmla="*/ 0 w 1289087"/>
                  <a:gd name="connsiteY0" fmla="*/ 1118996 h 1136828"/>
                  <a:gd name="connsiteX1" fmla="*/ 278994 w 1289087"/>
                  <a:gd name="connsiteY1" fmla="*/ 29713 h 1136828"/>
                  <a:gd name="connsiteX2" fmla="*/ 608603 w 1289087"/>
                  <a:gd name="connsiteY2" fmla="*/ 369955 h 1136828"/>
                  <a:gd name="connsiteX3" fmla="*/ 948845 w 1289087"/>
                  <a:gd name="connsiteY3" fmla="*/ 1029174 h 1136828"/>
                  <a:gd name="connsiteX4" fmla="*/ 1289087 w 1289087"/>
                  <a:gd name="connsiteY4" fmla="*/ 1135499 h 1136828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6282"/>
                  <a:gd name="connsiteY0" fmla="*/ 1113622 h 1115841"/>
                  <a:gd name="connsiteX1" fmla="*/ 48457 w 1286282"/>
                  <a:gd name="connsiteY1" fmla="*/ 1018429 h 1115841"/>
                  <a:gd name="connsiteX2" fmla="*/ 278994 w 1286282"/>
                  <a:gd name="connsiteY2" fmla="*/ 24339 h 1115841"/>
                  <a:gd name="connsiteX3" fmla="*/ 608603 w 1286282"/>
                  <a:gd name="connsiteY3" fmla="*/ 364581 h 1115841"/>
                  <a:gd name="connsiteX4" fmla="*/ 948845 w 1286282"/>
                  <a:gd name="connsiteY4" fmla="*/ 1023800 h 1115841"/>
                  <a:gd name="connsiteX5" fmla="*/ 1286282 w 1286282"/>
                  <a:gd name="connsiteY5" fmla="*/ 1110491 h 1115841"/>
                  <a:gd name="connsiteX0" fmla="*/ 0 w 1291892"/>
                  <a:gd name="connsiteY0" fmla="*/ 1113622 h 1122190"/>
                  <a:gd name="connsiteX1" fmla="*/ 48457 w 1291892"/>
                  <a:gd name="connsiteY1" fmla="*/ 1018429 h 1122190"/>
                  <a:gd name="connsiteX2" fmla="*/ 278994 w 1291892"/>
                  <a:gd name="connsiteY2" fmla="*/ 24339 h 1122190"/>
                  <a:gd name="connsiteX3" fmla="*/ 608603 w 1291892"/>
                  <a:gd name="connsiteY3" fmla="*/ 364581 h 1122190"/>
                  <a:gd name="connsiteX4" fmla="*/ 948845 w 1291892"/>
                  <a:gd name="connsiteY4" fmla="*/ 1023800 h 1122190"/>
                  <a:gd name="connsiteX5" fmla="*/ 1291892 w 1291892"/>
                  <a:gd name="connsiteY5" fmla="*/ 1118906 h 1122190"/>
                  <a:gd name="connsiteX0" fmla="*/ 0 w 1291892"/>
                  <a:gd name="connsiteY0" fmla="*/ 1115547 h 1124115"/>
                  <a:gd name="connsiteX1" fmla="*/ 48457 w 1291892"/>
                  <a:gd name="connsiteY1" fmla="*/ 1020354 h 1124115"/>
                  <a:gd name="connsiteX2" fmla="*/ 278994 w 1291892"/>
                  <a:gd name="connsiteY2" fmla="*/ 26264 h 1124115"/>
                  <a:gd name="connsiteX3" fmla="*/ 608603 w 1291892"/>
                  <a:gd name="connsiteY3" fmla="*/ 366506 h 1124115"/>
                  <a:gd name="connsiteX4" fmla="*/ 948845 w 1291892"/>
                  <a:gd name="connsiteY4" fmla="*/ 1025725 h 1124115"/>
                  <a:gd name="connsiteX5" fmla="*/ 1291892 w 1291892"/>
                  <a:gd name="connsiteY5" fmla="*/ 1120831 h 1124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91892" h="1124115">
                    <a:moveTo>
                      <a:pt x="0" y="1115547"/>
                    </a:moveTo>
                    <a:cubicBezTo>
                      <a:pt x="28714" y="1110793"/>
                      <a:pt x="37677" y="1073313"/>
                      <a:pt x="48457" y="1020354"/>
                    </a:cubicBezTo>
                    <a:cubicBezTo>
                      <a:pt x="94956" y="838807"/>
                      <a:pt x="185636" y="135239"/>
                      <a:pt x="278994" y="26264"/>
                    </a:cubicBezTo>
                    <a:cubicBezTo>
                      <a:pt x="372352" y="-82711"/>
                      <a:pt x="508837" y="170241"/>
                      <a:pt x="608603" y="366506"/>
                    </a:cubicBezTo>
                    <a:cubicBezTo>
                      <a:pt x="708369" y="562771"/>
                      <a:pt x="834964" y="900004"/>
                      <a:pt x="948845" y="1025725"/>
                    </a:cubicBezTo>
                    <a:cubicBezTo>
                      <a:pt x="1062726" y="1151446"/>
                      <a:pt x="1291892" y="1120831"/>
                      <a:pt x="1291892" y="1120831"/>
                    </a:cubicBezTo>
                  </a:path>
                </a:pathLst>
              </a:custGeom>
              <a:noFill/>
              <a:ln w="12700">
                <a:solidFill>
                  <a:srgbClr val="FF0000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cxnSp>
            <p:nvCxnSpPr>
              <p:cNvPr id="115" name="Přímá spojnice 114"/>
              <p:cNvCxnSpPr/>
              <p:nvPr/>
            </p:nvCxnSpPr>
            <p:spPr>
              <a:xfrm>
                <a:off x="3897495" y="4823311"/>
                <a:ext cx="144000" cy="0"/>
              </a:xfrm>
              <a:prstGeom prst="line">
                <a:avLst/>
              </a:prstGeom>
              <a:ln w="12700">
                <a:solidFill>
                  <a:srgbClr val="FF0000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9" name="Skupina 98"/>
            <p:cNvGrpSpPr/>
            <p:nvPr/>
          </p:nvGrpSpPr>
          <p:grpSpPr>
            <a:xfrm>
              <a:off x="5313223" y="5181270"/>
              <a:ext cx="886624" cy="647576"/>
              <a:chOff x="2633135" y="3699749"/>
              <a:chExt cx="1408360" cy="1124115"/>
            </a:xfrm>
          </p:grpSpPr>
          <p:sp>
            <p:nvSpPr>
              <p:cNvPr id="111" name="Volný tvar 110"/>
              <p:cNvSpPr/>
              <p:nvPr/>
            </p:nvSpPr>
            <p:spPr>
              <a:xfrm>
                <a:off x="2633135" y="3699749"/>
                <a:ext cx="1291892" cy="1124115"/>
              </a:xfrm>
              <a:custGeom>
                <a:avLst/>
                <a:gdLst>
                  <a:gd name="connsiteX0" fmla="*/ 0 w 1265274"/>
                  <a:gd name="connsiteY0" fmla="*/ 1113960 h 1136554"/>
                  <a:gd name="connsiteX1" fmla="*/ 255181 w 1265274"/>
                  <a:gd name="connsiteY1" fmla="*/ 29439 h 1136554"/>
                  <a:gd name="connsiteX2" fmla="*/ 584790 w 1265274"/>
                  <a:gd name="connsiteY2" fmla="*/ 369681 h 1136554"/>
                  <a:gd name="connsiteX3" fmla="*/ 925032 w 1265274"/>
                  <a:gd name="connsiteY3" fmla="*/ 1028900 h 1136554"/>
                  <a:gd name="connsiteX4" fmla="*/ 1265274 w 1265274"/>
                  <a:gd name="connsiteY4" fmla="*/ 1135225 h 1136554"/>
                  <a:gd name="connsiteX0" fmla="*/ 0 w 1289087"/>
                  <a:gd name="connsiteY0" fmla="*/ 1118996 h 1136828"/>
                  <a:gd name="connsiteX1" fmla="*/ 278994 w 1289087"/>
                  <a:gd name="connsiteY1" fmla="*/ 29713 h 1136828"/>
                  <a:gd name="connsiteX2" fmla="*/ 608603 w 1289087"/>
                  <a:gd name="connsiteY2" fmla="*/ 369955 h 1136828"/>
                  <a:gd name="connsiteX3" fmla="*/ 948845 w 1289087"/>
                  <a:gd name="connsiteY3" fmla="*/ 1029174 h 1136828"/>
                  <a:gd name="connsiteX4" fmla="*/ 1289087 w 1289087"/>
                  <a:gd name="connsiteY4" fmla="*/ 1135499 h 1136828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6282"/>
                  <a:gd name="connsiteY0" fmla="*/ 1113622 h 1115841"/>
                  <a:gd name="connsiteX1" fmla="*/ 48457 w 1286282"/>
                  <a:gd name="connsiteY1" fmla="*/ 1018429 h 1115841"/>
                  <a:gd name="connsiteX2" fmla="*/ 278994 w 1286282"/>
                  <a:gd name="connsiteY2" fmla="*/ 24339 h 1115841"/>
                  <a:gd name="connsiteX3" fmla="*/ 608603 w 1286282"/>
                  <a:gd name="connsiteY3" fmla="*/ 364581 h 1115841"/>
                  <a:gd name="connsiteX4" fmla="*/ 948845 w 1286282"/>
                  <a:gd name="connsiteY4" fmla="*/ 1023800 h 1115841"/>
                  <a:gd name="connsiteX5" fmla="*/ 1286282 w 1286282"/>
                  <a:gd name="connsiteY5" fmla="*/ 1110491 h 1115841"/>
                  <a:gd name="connsiteX0" fmla="*/ 0 w 1291892"/>
                  <a:gd name="connsiteY0" fmla="*/ 1113622 h 1122190"/>
                  <a:gd name="connsiteX1" fmla="*/ 48457 w 1291892"/>
                  <a:gd name="connsiteY1" fmla="*/ 1018429 h 1122190"/>
                  <a:gd name="connsiteX2" fmla="*/ 278994 w 1291892"/>
                  <a:gd name="connsiteY2" fmla="*/ 24339 h 1122190"/>
                  <a:gd name="connsiteX3" fmla="*/ 608603 w 1291892"/>
                  <a:gd name="connsiteY3" fmla="*/ 364581 h 1122190"/>
                  <a:gd name="connsiteX4" fmla="*/ 948845 w 1291892"/>
                  <a:gd name="connsiteY4" fmla="*/ 1023800 h 1122190"/>
                  <a:gd name="connsiteX5" fmla="*/ 1291892 w 1291892"/>
                  <a:gd name="connsiteY5" fmla="*/ 1118906 h 1122190"/>
                  <a:gd name="connsiteX0" fmla="*/ 0 w 1291892"/>
                  <a:gd name="connsiteY0" fmla="*/ 1115547 h 1124115"/>
                  <a:gd name="connsiteX1" fmla="*/ 48457 w 1291892"/>
                  <a:gd name="connsiteY1" fmla="*/ 1020354 h 1124115"/>
                  <a:gd name="connsiteX2" fmla="*/ 278994 w 1291892"/>
                  <a:gd name="connsiteY2" fmla="*/ 26264 h 1124115"/>
                  <a:gd name="connsiteX3" fmla="*/ 608603 w 1291892"/>
                  <a:gd name="connsiteY3" fmla="*/ 366506 h 1124115"/>
                  <a:gd name="connsiteX4" fmla="*/ 948845 w 1291892"/>
                  <a:gd name="connsiteY4" fmla="*/ 1025725 h 1124115"/>
                  <a:gd name="connsiteX5" fmla="*/ 1291892 w 1291892"/>
                  <a:gd name="connsiteY5" fmla="*/ 1120831 h 1124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91892" h="1124115">
                    <a:moveTo>
                      <a:pt x="0" y="1115547"/>
                    </a:moveTo>
                    <a:cubicBezTo>
                      <a:pt x="28714" y="1110793"/>
                      <a:pt x="37677" y="1073313"/>
                      <a:pt x="48457" y="1020354"/>
                    </a:cubicBezTo>
                    <a:cubicBezTo>
                      <a:pt x="94956" y="838807"/>
                      <a:pt x="185636" y="135239"/>
                      <a:pt x="278994" y="26264"/>
                    </a:cubicBezTo>
                    <a:cubicBezTo>
                      <a:pt x="372352" y="-82711"/>
                      <a:pt x="508837" y="170241"/>
                      <a:pt x="608603" y="366506"/>
                    </a:cubicBezTo>
                    <a:cubicBezTo>
                      <a:pt x="708369" y="562771"/>
                      <a:pt x="834964" y="900004"/>
                      <a:pt x="948845" y="1025725"/>
                    </a:cubicBezTo>
                    <a:cubicBezTo>
                      <a:pt x="1062726" y="1151446"/>
                      <a:pt x="1291892" y="1120831"/>
                      <a:pt x="1291892" y="1120831"/>
                    </a:cubicBezTo>
                  </a:path>
                </a:pathLst>
              </a:custGeom>
              <a:noFill/>
              <a:ln w="12700">
                <a:solidFill>
                  <a:srgbClr val="FF0000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cxnSp>
            <p:nvCxnSpPr>
              <p:cNvPr id="112" name="Přímá spojnice 111"/>
              <p:cNvCxnSpPr/>
              <p:nvPr/>
            </p:nvCxnSpPr>
            <p:spPr>
              <a:xfrm>
                <a:off x="3897495" y="4823311"/>
                <a:ext cx="144000" cy="0"/>
              </a:xfrm>
              <a:prstGeom prst="line">
                <a:avLst/>
              </a:prstGeom>
              <a:ln w="12700">
                <a:solidFill>
                  <a:srgbClr val="FF0000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0" name="Volný tvar 99"/>
            <p:cNvSpPr/>
            <p:nvPr/>
          </p:nvSpPr>
          <p:spPr>
            <a:xfrm>
              <a:off x="5193307" y="4698218"/>
              <a:ext cx="915886" cy="1118702"/>
            </a:xfrm>
            <a:custGeom>
              <a:avLst/>
              <a:gdLst>
                <a:gd name="connsiteX0" fmla="*/ 0 w 715668"/>
                <a:gd name="connsiteY0" fmla="*/ 592771 h 959666"/>
                <a:gd name="connsiteX1" fmla="*/ 82550 w 715668"/>
                <a:gd name="connsiteY1" fmla="*/ 113346 h 959666"/>
                <a:gd name="connsiteX2" fmla="*/ 184150 w 715668"/>
                <a:gd name="connsiteY2" fmla="*/ 2221 h 959666"/>
                <a:gd name="connsiteX3" fmla="*/ 257175 w 715668"/>
                <a:gd name="connsiteY3" fmla="*/ 62546 h 959666"/>
                <a:gd name="connsiteX4" fmla="*/ 377825 w 715668"/>
                <a:gd name="connsiteY4" fmla="*/ 326071 h 959666"/>
                <a:gd name="connsiteX5" fmla="*/ 514350 w 715668"/>
                <a:gd name="connsiteY5" fmla="*/ 792796 h 959666"/>
                <a:gd name="connsiteX6" fmla="*/ 533400 w 715668"/>
                <a:gd name="connsiteY6" fmla="*/ 884871 h 959666"/>
                <a:gd name="connsiteX7" fmla="*/ 558800 w 715668"/>
                <a:gd name="connsiteY7" fmla="*/ 935671 h 959666"/>
                <a:gd name="connsiteX8" fmla="*/ 650875 w 715668"/>
                <a:gd name="connsiteY8" fmla="*/ 957896 h 959666"/>
                <a:gd name="connsiteX9" fmla="*/ 711200 w 715668"/>
                <a:gd name="connsiteY9" fmla="*/ 957896 h 959666"/>
                <a:gd name="connsiteX10" fmla="*/ 711200 w 715668"/>
                <a:gd name="connsiteY10" fmla="*/ 954721 h 959666"/>
                <a:gd name="connsiteX0" fmla="*/ 0 w 715668"/>
                <a:gd name="connsiteY0" fmla="*/ 601793 h 968688"/>
                <a:gd name="connsiteX1" fmla="*/ 82550 w 715668"/>
                <a:gd name="connsiteY1" fmla="*/ 122368 h 968688"/>
                <a:gd name="connsiteX2" fmla="*/ 168275 w 715668"/>
                <a:gd name="connsiteY2" fmla="*/ 1718 h 968688"/>
                <a:gd name="connsiteX3" fmla="*/ 257175 w 715668"/>
                <a:gd name="connsiteY3" fmla="*/ 71568 h 968688"/>
                <a:gd name="connsiteX4" fmla="*/ 377825 w 715668"/>
                <a:gd name="connsiteY4" fmla="*/ 335093 h 968688"/>
                <a:gd name="connsiteX5" fmla="*/ 514350 w 715668"/>
                <a:gd name="connsiteY5" fmla="*/ 801818 h 968688"/>
                <a:gd name="connsiteX6" fmla="*/ 533400 w 715668"/>
                <a:gd name="connsiteY6" fmla="*/ 893893 h 968688"/>
                <a:gd name="connsiteX7" fmla="*/ 558800 w 715668"/>
                <a:gd name="connsiteY7" fmla="*/ 944693 h 968688"/>
                <a:gd name="connsiteX8" fmla="*/ 650875 w 715668"/>
                <a:gd name="connsiteY8" fmla="*/ 966918 h 968688"/>
                <a:gd name="connsiteX9" fmla="*/ 711200 w 715668"/>
                <a:gd name="connsiteY9" fmla="*/ 966918 h 968688"/>
                <a:gd name="connsiteX10" fmla="*/ 711200 w 715668"/>
                <a:gd name="connsiteY10" fmla="*/ 963743 h 968688"/>
                <a:gd name="connsiteX0" fmla="*/ 0 w 715668"/>
                <a:gd name="connsiteY0" fmla="*/ 601793 h 968688"/>
                <a:gd name="connsiteX1" fmla="*/ 82550 w 715668"/>
                <a:gd name="connsiteY1" fmla="*/ 122368 h 968688"/>
                <a:gd name="connsiteX2" fmla="*/ 168275 w 715668"/>
                <a:gd name="connsiteY2" fmla="*/ 1718 h 968688"/>
                <a:gd name="connsiteX3" fmla="*/ 257175 w 715668"/>
                <a:gd name="connsiteY3" fmla="*/ 71568 h 968688"/>
                <a:gd name="connsiteX4" fmla="*/ 377825 w 715668"/>
                <a:gd name="connsiteY4" fmla="*/ 335093 h 968688"/>
                <a:gd name="connsiteX5" fmla="*/ 482600 w 715668"/>
                <a:gd name="connsiteY5" fmla="*/ 700218 h 968688"/>
                <a:gd name="connsiteX6" fmla="*/ 533400 w 715668"/>
                <a:gd name="connsiteY6" fmla="*/ 893893 h 968688"/>
                <a:gd name="connsiteX7" fmla="*/ 558800 w 715668"/>
                <a:gd name="connsiteY7" fmla="*/ 944693 h 968688"/>
                <a:gd name="connsiteX8" fmla="*/ 650875 w 715668"/>
                <a:gd name="connsiteY8" fmla="*/ 966918 h 968688"/>
                <a:gd name="connsiteX9" fmla="*/ 711200 w 715668"/>
                <a:gd name="connsiteY9" fmla="*/ 966918 h 968688"/>
                <a:gd name="connsiteX10" fmla="*/ 711200 w 715668"/>
                <a:gd name="connsiteY10" fmla="*/ 963743 h 968688"/>
                <a:gd name="connsiteX0" fmla="*/ 0 w 715668"/>
                <a:gd name="connsiteY0" fmla="*/ 601871 h 968766"/>
                <a:gd name="connsiteX1" fmla="*/ 82550 w 715668"/>
                <a:gd name="connsiteY1" fmla="*/ 122446 h 968766"/>
                <a:gd name="connsiteX2" fmla="*/ 168275 w 715668"/>
                <a:gd name="connsiteY2" fmla="*/ 1796 h 968766"/>
                <a:gd name="connsiteX3" fmla="*/ 257175 w 715668"/>
                <a:gd name="connsiteY3" fmla="*/ 71646 h 968766"/>
                <a:gd name="connsiteX4" fmla="*/ 352425 w 715668"/>
                <a:gd name="connsiteY4" fmla="*/ 344696 h 968766"/>
                <a:gd name="connsiteX5" fmla="*/ 482600 w 715668"/>
                <a:gd name="connsiteY5" fmla="*/ 700296 h 968766"/>
                <a:gd name="connsiteX6" fmla="*/ 533400 w 715668"/>
                <a:gd name="connsiteY6" fmla="*/ 893971 h 968766"/>
                <a:gd name="connsiteX7" fmla="*/ 558800 w 715668"/>
                <a:gd name="connsiteY7" fmla="*/ 944771 h 968766"/>
                <a:gd name="connsiteX8" fmla="*/ 650875 w 715668"/>
                <a:gd name="connsiteY8" fmla="*/ 966996 h 968766"/>
                <a:gd name="connsiteX9" fmla="*/ 711200 w 715668"/>
                <a:gd name="connsiteY9" fmla="*/ 966996 h 968766"/>
                <a:gd name="connsiteX10" fmla="*/ 711200 w 715668"/>
                <a:gd name="connsiteY10" fmla="*/ 963821 h 968766"/>
                <a:gd name="connsiteX0" fmla="*/ 0 w 715668"/>
                <a:gd name="connsiteY0" fmla="*/ 601871 h 968766"/>
                <a:gd name="connsiteX1" fmla="*/ 82550 w 715668"/>
                <a:gd name="connsiteY1" fmla="*/ 122446 h 968766"/>
                <a:gd name="connsiteX2" fmla="*/ 168275 w 715668"/>
                <a:gd name="connsiteY2" fmla="*/ 1796 h 968766"/>
                <a:gd name="connsiteX3" fmla="*/ 257175 w 715668"/>
                <a:gd name="connsiteY3" fmla="*/ 71646 h 968766"/>
                <a:gd name="connsiteX4" fmla="*/ 352425 w 715668"/>
                <a:gd name="connsiteY4" fmla="*/ 344696 h 968766"/>
                <a:gd name="connsiteX5" fmla="*/ 454025 w 715668"/>
                <a:gd name="connsiteY5" fmla="*/ 706646 h 968766"/>
                <a:gd name="connsiteX6" fmla="*/ 533400 w 715668"/>
                <a:gd name="connsiteY6" fmla="*/ 893971 h 968766"/>
                <a:gd name="connsiteX7" fmla="*/ 558800 w 715668"/>
                <a:gd name="connsiteY7" fmla="*/ 944771 h 968766"/>
                <a:gd name="connsiteX8" fmla="*/ 650875 w 715668"/>
                <a:gd name="connsiteY8" fmla="*/ 966996 h 968766"/>
                <a:gd name="connsiteX9" fmla="*/ 711200 w 715668"/>
                <a:gd name="connsiteY9" fmla="*/ 966996 h 968766"/>
                <a:gd name="connsiteX10" fmla="*/ 711200 w 715668"/>
                <a:gd name="connsiteY10" fmla="*/ 963821 h 968766"/>
                <a:gd name="connsiteX0" fmla="*/ 0 w 706143"/>
                <a:gd name="connsiteY0" fmla="*/ 557421 h 968766"/>
                <a:gd name="connsiteX1" fmla="*/ 73025 w 706143"/>
                <a:gd name="connsiteY1" fmla="*/ 122446 h 968766"/>
                <a:gd name="connsiteX2" fmla="*/ 158750 w 706143"/>
                <a:gd name="connsiteY2" fmla="*/ 1796 h 968766"/>
                <a:gd name="connsiteX3" fmla="*/ 247650 w 706143"/>
                <a:gd name="connsiteY3" fmla="*/ 71646 h 968766"/>
                <a:gd name="connsiteX4" fmla="*/ 342900 w 706143"/>
                <a:gd name="connsiteY4" fmla="*/ 344696 h 968766"/>
                <a:gd name="connsiteX5" fmla="*/ 444500 w 706143"/>
                <a:gd name="connsiteY5" fmla="*/ 706646 h 968766"/>
                <a:gd name="connsiteX6" fmla="*/ 523875 w 706143"/>
                <a:gd name="connsiteY6" fmla="*/ 893971 h 968766"/>
                <a:gd name="connsiteX7" fmla="*/ 549275 w 706143"/>
                <a:gd name="connsiteY7" fmla="*/ 944771 h 968766"/>
                <a:gd name="connsiteX8" fmla="*/ 641350 w 706143"/>
                <a:gd name="connsiteY8" fmla="*/ 966996 h 968766"/>
                <a:gd name="connsiteX9" fmla="*/ 701675 w 706143"/>
                <a:gd name="connsiteY9" fmla="*/ 966996 h 968766"/>
                <a:gd name="connsiteX10" fmla="*/ 701675 w 706143"/>
                <a:gd name="connsiteY10" fmla="*/ 963821 h 968766"/>
                <a:gd name="connsiteX0" fmla="*/ 0 w 706143"/>
                <a:gd name="connsiteY0" fmla="*/ 557421 h 968766"/>
                <a:gd name="connsiteX1" fmla="*/ 73025 w 706143"/>
                <a:gd name="connsiteY1" fmla="*/ 122446 h 968766"/>
                <a:gd name="connsiteX2" fmla="*/ 158750 w 706143"/>
                <a:gd name="connsiteY2" fmla="*/ 1796 h 968766"/>
                <a:gd name="connsiteX3" fmla="*/ 247650 w 706143"/>
                <a:gd name="connsiteY3" fmla="*/ 71646 h 968766"/>
                <a:gd name="connsiteX4" fmla="*/ 342900 w 706143"/>
                <a:gd name="connsiteY4" fmla="*/ 344696 h 968766"/>
                <a:gd name="connsiteX5" fmla="*/ 444500 w 706143"/>
                <a:gd name="connsiteY5" fmla="*/ 706646 h 968766"/>
                <a:gd name="connsiteX6" fmla="*/ 492125 w 706143"/>
                <a:gd name="connsiteY6" fmla="*/ 871746 h 968766"/>
                <a:gd name="connsiteX7" fmla="*/ 549275 w 706143"/>
                <a:gd name="connsiteY7" fmla="*/ 944771 h 968766"/>
                <a:gd name="connsiteX8" fmla="*/ 641350 w 706143"/>
                <a:gd name="connsiteY8" fmla="*/ 966996 h 968766"/>
                <a:gd name="connsiteX9" fmla="*/ 701675 w 706143"/>
                <a:gd name="connsiteY9" fmla="*/ 966996 h 968766"/>
                <a:gd name="connsiteX10" fmla="*/ 701675 w 706143"/>
                <a:gd name="connsiteY10" fmla="*/ 963821 h 968766"/>
                <a:gd name="connsiteX0" fmla="*/ 0 w 706143"/>
                <a:gd name="connsiteY0" fmla="*/ 559818 h 971163"/>
                <a:gd name="connsiteX1" fmla="*/ 73025 w 706143"/>
                <a:gd name="connsiteY1" fmla="*/ 124843 h 971163"/>
                <a:gd name="connsiteX2" fmla="*/ 187560 w 706143"/>
                <a:gd name="connsiteY2" fmla="*/ 1688 h 971163"/>
                <a:gd name="connsiteX3" fmla="*/ 247650 w 706143"/>
                <a:gd name="connsiteY3" fmla="*/ 74043 h 971163"/>
                <a:gd name="connsiteX4" fmla="*/ 342900 w 706143"/>
                <a:gd name="connsiteY4" fmla="*/ 347093 h 971163"/>
                <a:gd name="connsiteX5" fmla="*/ 444500 w 706143"/>
                <a:gd name="connsiteY5" fmla="*/ 709043 h 971163"/>
                <a:gd name="connsiteX6" fmla="*/ 492125 w 706143"/>
                <a:gd name="connsiteY6" fmla="*/ 874143 h 971163"/>
                <a:gd name="connsiteX7" fmla="*/ 549275 w 706143"/>
                <a:gd name="connsiteY7" fmla="*/ 947168 h 971163"/>
                <a:gd name="connsiteX8" fmla="*/ 641350 w 706143"/>
                <a:gd name="connsiteY8" fmla="*/ 969393 h 971163"/>
                <a:gd name="connsiteX9" fmla="*/ 701675 w 706143"/>
                <a:gd name="connsiteY9" fmla="*/ 969393 h 971163"/>
                <a:gd name="connsiteX10" fmla="*/ 701675 w 706143"/>
                <a:gd name="connsiteY10" fmla="*/ 966218 h 971163"/>
                <a:gd name="connsiteX0" fmla="*/ 0 w 706143"/>
                <a:gd name="connsiteY0" fmla="*/ 559818 h 971163"/>
                <a:gd name="connsiteX1" fmla="*/ 99618 w 706143"/>
                <a:gd name="connsiteY1" fmla="*/ 124843 h 971163"/>
                <a:gd name="connsiteX2" fmla="*/ 187560 w 706143"/>
                <a:gd name="connsiteY2" fmla="*/ 1688 h 971163"/>
                <a:gd name="connsiteX3" fmla="*/ 247650 w 706143"/>
                <a:gd name="connsiteY3" fmla="*/ 74043 h 971163"/>
                <a:gd name="connsiteX4" fmla="*/ 342900 w 706143"/>
                <a:gd name="connsiteY4" fmla="*/ 347093 h 971163"/>
                <a:gd name="connsiteX5" fmla="*/ 444500 w 706143"/>
                <a:gd name="connsiteY5" fmla="*/ 709043 h 971163"/>
                <a:gd name="connsiteX6" fmla="*/ 492125 w 706143"/>
                <a:gd name="connsiteY6" fmla="*/ 874143 h 971163"/>
                <a:gd name="connsiteX7" fmla="*/ 549275 w 706143"/>
                <a:gd name="connsiteY7" fmla="*/ 947168 h 971163"/>
                <a:gd name="connsiteX8" fmla="*/ 641350 w 706143"/>
                <a:gd name="connsiteY8" fmla="*/ 969393 h 971163"/>
                <a:gd name="connsiteX9" fmla="*/ 701675 w 706143"/>
                <a:gd name="connsiteY9" fmla="*/ 969393 h 971163"/>
                <a:gd name="connsiteX10" fmla="*/ 701675 w 706143"/>
                <a:gd name="connsiteY10" fmla="*/ 966218 h 971163"/>
                <a:gd name="connsiteX0" fmla="*/ 0 w 706143"/>
                <a:gd name="connsiteY0" fmla="*/ 559818 h 971163"/>
                <a:gd name="connsiteX1" fmla="*/ 99618 w 706143"/>
                <a:gd name="connsiteY1" fmla="*/ 124843 h 971163"/>
                <a:gd name="connsiteX2" fmla="*/ 187560 w 706143"/>
                <a:gd name="connsiteY2" fmla="*/ 1688 h 971163"/>
                <a:gd name="connsiteX3" fmla="*/ 247650 w 706143"/>
                <a:gd name="connsiteY3" fmla="*/ 74043 h 971163"/>
                <a:gd name="connsiteX4" fmla="*/ 342900 w 706143"/>
                <a:gd name="connsiteY4" fmla="*/ 347093 h 971163"/>
                <a:gd name="connsiteX5" fmla="*/ 444500 w 706143"/>
                <a:gd name="connsiteY5" fmla="*/ 709043 h 971163"/>
                <a:gd name="connsiteX6" fmla="*/ 492125 w 706143"/>
                <a:gd name="connsiteY6" fmla="*/ 874143 h 971163"/>
                <a:gd name="connsiteX7" fmla="*/ 549275 w 706143"/>
                <a:gd name="connsiteY7" fmla="*/ 947168 h 971163"/>
                <a:gd name="connsiteX8" fmla="*/ 641350 w 706143"/>
                <a:gd name="connsiteY8" fmla="*/ 969393 h 971163"/>
                <a:gd name="connsiteX9" fmla="*/ 701675 w 706143"/>
                <a:gd name="connsiteY9" fmla="*/ 969393 h 971163"/>
                <a:gd name="connsiteX10" fmla="*/ 701675 w 706143"/>
                <a:gd name="connsiteY10" fmla="*/ 966218 h 971163"/>
                <a:gd name="connsiteX0" fmla="*/ 0 w 706143"/>
                <a:gd name="connsiteY0" fmla="*/ 559818 h 971163"/>
                <a:gd name="connsiteX1" fmla="*/ 99618 w 706143"/>
                <a:gd name="connsiteY1" fmla="*/ 124843 h 971163"/>
                <a:gd name="connsiteX2" fmla="*/ 187560 w 706143"/>
                <a:gd name="connsiteY2" fmla="*/ 1688 h 971163"/>
                <a:gd name="connsiteX3" fmla="*/ 247650 w 706143"/>
                <a:gd name="connsiteY3" fmla="*/ 74043 h 971163"/>
                <a:gd name="connsiteX4" fmla="*/ 342900 w 706143"/>
                <a:gd name="connsiteY4" fmla="*/ 347093 h 971163"/>
                <a:gd name="connsiteX5" fmla="*/ 444500 w 706143"/>
                <a:gd name="connsiteY5" fmla="*/ 709043 h 971163"/>
                <a:gd name="connsiteX6" fmla="*/ 492125 w 706143"/>
                <a:gd name="connsiteY6" fmla="*/ 874143 h 971163"/>
                <a:gd name="connsiteX7" fmla="*/ 549275 w 706143"/>
                <a:gd name="connsiteY7" fmla="*/ 947168 h 971163"/>
                <a:gd name="connsiteX8" fmla="*/ 641350 w 706143"/>
                <a:gd name="connsiteY8" fmla="*/ 969393 h 971163"/>
                <a:gd name="connsiteX9" fmla="*/ 701675 w 706143"/>
                <a:gd name="connsiteY9" fmla="*/ 969393 h 971163"/>
                <a:gd name="connsiteX10" fmla="*/ 701675 w 706143"/>
                <a:gd name="connsiteY10" fmla="*/ 966218 h 971163"/>
                <a:gd name="connsiteX0" fmla="*/ 0 w 706143"/>
                <a:gd name="connsiteY0" fmla="*/ 562183 h 973528"/>
                <a:gd name="connsiteX1" fmla="*/ 99618 w 706143"/>
                <a:gd name="connsiteY1" fmla="*/ 169796 h 973528"/>
                <a:gd name="connsiteX2" fmla="*/ 187560 w 706143"/>
                <a:gd name="connsiteY2" fmla="*/ 4053 h 973528"/>
                <a:gd name="connsiteX3" fmla="*/ 247650 w 706143"/>
                <a:gd name="connsiteY3" fmla="*/ 76408 h 973528"/>
                <a:gd name="connsiteX4" fmla="*/ 342900 w 706143"/>
                <a:gd name="connsiteY4" fmla="*/ 349458 h 973528"/>
                <a:gd name="connsiteX5" fmla="*/ 444500 w 706143"/>
                <a:gd name="connsiteY5" fmla="*/ 711408 h 973528"/>
                <a:gd name="connsiteX6" fmla="*/ 492125 w 706143"/>
                <a:gd name="connsiteY6" fmla="*/ 876508 h 973528"/>
                <a:gd name="connsiteX7" fmla="*/ 549275 w 706143"/>
                <a:gd name="connsiteY7" fmla="*/ 949533 h 973528"/>
                <a:gd name="connsiteX8" fmla="*/ 641350 w 706143"/>
                <a:gd name="connsiteY8" fmla="*/ 971758 h 973528"/>
                <a:gd name="connsiteX9" fmla="*/ 701675 w 706143"/>
                <a:gd name="connsiteY9" fmla="*/ 971758 h 973528"/>
                <a:gd name="connsiteX10" fmla="*/ 701675 w 706143"/>
                <a:gd name="connsiteY10" fmla="*/ 968583 h 973528"/>
                <a:gd name="connsiteX0" fmla="*/ 0 w 706143"/>
                <a:gd name="connsiteY0" fmla="*/ 562183 h 973528"/>
                <a:gd name="connsiteX1" fmla="*/ 99618 w 706143"/>
                <a:gd name="connsiteY1" fmla="*/ 169796 h 973528"/>
                <a:gd name="connsiteX2" fmla="*/ 187560 w 706143"/>
                <a:gd name="connsiteY2" fmla="*/ 4053 h 973528"/>
                <a:gd name="connsiteX3" fmla="*/ 247650 w 706143"/>
                <a:gd name="connsiteY3" fmla="*/ 76408 h 973528"/>
                <a:gd name="connsiteX4" fmla="*/ 342900 w 706143"/>
                <a:gd name="connsiteY4" fmla="*/ 349458 h 973528"/>
                <a:gd name="connsiteX5" fmla="*/ 444500 w 706143"/>
                <a:gd name="connsiteY5" fmla="*/ 711408 h 973528"/>
                <a:gd name="connsiteX6" fmla="*/ 492125 w 706143"/>
                <a:gd name="connsiteY6" fmla="*/ 876508 h 973528"/>
                <a:gd name="connsiteX7" fmla="*/ 549275 w 706143"/>
                <a:gd name="connsiteY7" fmla="*/ 949533 h 973528"/>
                <a:gd name="connsiteX8" fmla="*/ 641350 w 706143"/>
                <a:gd name="connsiteY8" fmla="*/ 971758 h 973528"/>
                <a:gd name="connsiteX9" fmla="*/ 701675 w 706143"/>
                <a:gd name="connsiteY9" fmla="*/ 971758 h 973528"/>
                <a:gd name="connsiteX10" fmla="*/ 701675 w 706143"/>
                <a:gd name="connsiteY10" fmla="*/ 968583 h 973528"/>
                <a:gd name="connsiteX0" fmla="*/ 0 w 706143"/>
                <a:gd name="connsiteY0" fmla="*/ 562551 h 973896"/>
                <a:gd name="connsiteX1" fmla="*/ 99618 w 706143"/>
                <a:gd name="connsiteY1" fmla="*/ 170164 h 973896"/>
                <a:gd name="connsiteX2" fmla="*/ 187560 w 706143"/>
                <a:gd name="connsiteY2" fmla="*/ 4421 h 973896"/>
                <a:gd name="connsiteX3" fmla="*/ 260946 w 706143"/>
                <a:gd name="connsiteY3" fmla="*/ 74271 h 973896"/>
                <a:gd name="connsiteX4" fmla="*/ 342900 w 706143"/>
                <a:gd name="connsiteY4" fmla="*/ 349826 h 973896"/>
                <a:gd name="connsiteX5" fmla="*/ 444500 w 706143"/>
                <a:gd name="connsiteY5" fmla="*/ 711776 h 973896"/>
                <a:gd name="connsiteX6" fmla="*/ 492125 w 706143"/>
                <a:gd name="connsiteY6" fmla="*/ 876876 h 973896"/>
                <a:gd name="connsiteX7" fmla="*/ 549275 w 706143"/>
                <a:gd name="connsiteY7" fmla="*/ 949901 h 973896"/>
                <a:gd name="connsiteX8" fmla="*/ 641350 w 706143"/>
                <a:gd name="connsiteY8" fmla="*/ 972126 h 973896"/>
                <a:gd name="connsiteX9" fmla="*/ 701675 w 706143"/>
                <a:gd name="connsiteY9" fmla="*/ 972126 h 973896"/>
                <a:gd name="connsiteX10" fmla="*/ 701675 w 706143"/>
                <a:gd name="connsiteY10" fmla="*/ 968951 h 973896"/>
                <a:gd name="connsiteX0" fmla="*/ 0 w 706143"/>
                <a:gd name="connsiteY0" fmla="*/ 562551 h 973896"/>
                <a:gd name="connsiteX1" fmla="*/ 99618 w 706143"/>
                <a:gd name="connsiteY1" fmla="*/ 170164 h 973896"/>
                <a:gd name="connsiteX2" fmla="*/ 187560 w 706143"/>
                <a:gd name="connsiteY2" fmla="*/ 4421 h 973896"/>
                <a:gd name="connsiteX3" fmla="*/ 260946 w 706143"/>
                <a:gd name="connsiteY3" fmla="*/ 74271 h 973896"/>
                <a:gd name="connsiteX4" fmla="*/ 342900 w 706143"/>
                <a:gd name="connsiteY4" fmla="*/ 349826 h 973896"/>
                <a:gd name="connsiteX5" fmla="*/ 420122 w 706143"/>
                <a:gd name="connsiteY5" fmla="*/ 714281 h 973896"/>
                <a:gd name="connsiteX6" fmla="*/ 492125 w 706143"/>
                <a:gd name="connsiteY6" fmla="*/ 876876 h 973896"/>
                <a:gd name="connsiteX7" fmla="*/ 549275 w 706143"/>
                <a:gd name="connsiteY7" fmla="*/ 949901 h 973896"/>
                <a:gd name="connsiteX8" fmla="*/ 641350 w 706143"/>
                <a:gd name="connsiteY8" fmla="*/ 972126 h 973896"/>
                <a:gd name="connsiteX9" fmla="*/ 701675 w 706143"/>
                <a:gd name="connsiteY9" fmla="*/ 972126 h 973896"/>
                <a:gd name="connsiteX10" fmla="*/ 701675 w 706143"/>
                <a:gd name="connsiteY10" fmla="*/ 968951 h 973896"/>
                <a:gd name="connsiteX0" fmla="*/ 0 w 706143"/>
                <a:gd name="connsiteY0" fmla="*/ 562551 h 973896"/>
                <a:gd name="connsiteX1" fmla="*/ 99618 w 706143"/>
                <a:gd name="connsiteY1" fmla="*/ 170164 h 973896"/>
                <a:gd name="connsiteX2" fmla="*/ 187560 w 706143"/>
                <a:gd name="connsiteY2" fmla="*/ 4421 h 973896"/>
                <a:gd name="connsiteX3" fmla="*/ 260946 w 706143"/>
                <a:gd name="connsiteY3" fmla="*/ 74271 h 973896"/>
                <a:gd name="connsiteX4" fmla="*/ 342900 w 706143"/>
                <a:gd name="connsiteY4" fmla="*/ 349826 h 973896"/>
                <a:gd name="connsiteX5" fmla="*/ 420122 w 706143"/>
                <a:gd name="connsiteY5" fmla="*/ 714281 h 973896"/>
                <a:gd name="connsiteX6" fmla="*/ 481045 w 706143"/>
                <a:gd name="connsiteY6" fmla="*/ 919464 h 973896"/>
                <a:gd name="connsiteX7" fmla="*/ 549275 w 706143"/>
                <a:gd name="connsiteY7" fmla="*/ 949901 h 973896"/>
                <a:gd name="connsiteX8" fmla="*/ 641350 w 706143"/>
                <a:gd name="connsiteY8" fmla="*/ 972126 h 973896"/>
                <a:gd name="connsiteX9" fmla="*/ 701675 w 706143"/>
                <a:gd name="connsiteY9" fmla="*/ 972126 h 973896"/>
                <a:gd name="connsiteX10" fmla="*/ 701675 w 706143"/>
                <a:gd name="connsiteY10" fmla="*/ 968951 h 973896"/>
                <a:gd name="connsiteX0" fmla="*/ 0 w 706143"/>
                <a:gd name="connsiteY0" fmla="*/ 562551 h 1028507"/>
                <a:gd name="connsiteX1" fmla="*/ 99618 w 706143"/>
                <a:gd name="connsiteY1" fmla="*/ 170164 h 1028507"/>
                <a:gd name="connsiteX2" fmla="*/ 187560 w 706143"/>
                <a:gd name="connsiteY2" fmla="*/ 4421 h 1028507"/>
                <a:gd name="connsiteX3" fmla="*/ 260946 w 706143"/>
                <a:gd name="connsiteY3" fmla="*/ 74271 h 1028507"/>
                <a:gd name="connsiteX4" fmla="*/ 342900 w 706143"/>
                <a:gd name="connsiteY4" fmla="*/ 349826 h 1028507"/>
                <a:gd name="connsiteX5" fmla="*/ 420122 w 706143"/>
                <a:gd name="connsiteY5" fmla="*/ 714281 h 1028507"/>
                <a:gd name="connsiteX6" fmla="*/ 481045 w 706143"/>
                <a:gd name="connsiteY6" fmla="*/ 919464 h 1028507"/>
                <a:gd name="connsiteX7" fmla="*/ 560356 w 706143"/>
                <a:gd name="connsiteY7" fmla="*/ 1027562 h 1028507"/>
                <a:gd name="connsiteX8" fmla="*/ 641350 w 706143"/>
                <a:gd name="connsiteY8" fmla="*/ 972126 h 1028507"/>
                <a:gd name="connsiteX9" fmla="*/ 701675 w 706143"/>
                <a:gd name="connsiteY9" fmla="*/ 972126 h 1028507"/>
                <a:gd name="connsiteX10" fmla="*/ 701675 w 706143"/>
                <a:gd name="connsiteY10" fmla="*/ 968951 h 1028507"/>
                <a:gd name="connsiteX0" fmla="*/ 0 w 707456"/>
                <a:gd name="connsiteY0" fmla="*/ 562551 h 1078942"/>
                <a:gd name="connsiteX1" fmla="*/ 99618 w 707456"/>
                <a:gd name="connsiteY1" fmla="*/ 170164 h 1078942"/>
                <a:gd name="connsiteX2" fmla="*/ 187560 w 707456"/>
                <a:gd name="connsiteY2" fmla="*/ 4421 h 1078942"/>
                <a:gd name="connsiteX3" fmla="*/ 260946 w 707456"/>
                <a:gd name="connsiteY3" fmla="*/ 74271 h 1078942"/>
                <a:gd name="connsiteX4" fmla="*/ 342900 w 707456"/>
                <a:gd name="connsiteY4" fmla="*/ 349826 h 1078942"/>
                <a:gd name="connsiteX5" fmla="*/ 420122 w 707456"/>
                <a:gd name="connsiteY5" fmla="*/ 714281 h 1078942"/>
                <a:gd name="connsiteX6" fmla="*/ 481045 w 707456"/>
                <a:gd name="connsiteY6" fmla="*/ 919464 h 1078942"/>
                <a:gd name="connsiteX7" fmla="*/ 560356 w 707456"/>
                <a:gd name="connsiteY7" fmla="*/ 1027562 h 1078942"/>
                <a:gd name="connsiteX8" fmla="*/ 623622 w 707456"/>
                <a:gd name="connsiteY8" fmla="*/ 1077345 h 1078942"/>
                <a:gd name="connsiteX9" fmla="*/ 701675 w 707456"/>
                <a:gd name="connsiteY9" fmla="*/ 972126 h 1078942"/>
                <a:gd name="connsiteX10" fmla="*/ 701675 w 707456"/>
                <a:gd name="connsiteY10" fmla="*/ 968951 h 1078942"/>
                <a:gd name="connsiteX0" fmla="*/ 0 w 701675"/>
                <a:gd name="connsiteY0" fmla="*/ 562551 h 1110216"/>
                <a:gd name="connsiteX1" fmla="*/ 99618 w 701675"/>
                <a:gd name="connsiteY1" fmla="*/ 170164 h 1110216"/>
                <a:gd name="connsiteX2" fmla="*/ 187560 w 701675"/>
                <a:gd name="connsiteY2" fmla="*/ 4421 h 1110216"/>
                <a:gd name="connsiteX3" fmla="*/ 260946 w 701675"/>
                <a:gd name="connsiteY3" fmla="*/ 74271 h 1110216"/>
                <a:gd name="connsiteX4" fmla="*/ 342900 w 701675"/>
                <a:gd name="connsiteY4" fmla="*/ 349826 h 1110216"/>
                <a:gd name="connsiteX5" fmla="*/ 420122 w 701675"/>
                <a:gd name="connsiteY5" fmla="*/ 714281 h 1110216"/>
                <a:gd name="connsiteX6" fmla="*/ 481045 w 701675"/>
                <a:gd name="connsiteY6" fmla="*/ 919464 h 1110216"/>
                <a:gd name="connsiteX7" fmla="*/ 560356 w 701675"/>
                <a:gd name="connsiteY7" fmla="*/ 1027562 h 1110216"/>
                <a:gd name="connsiteX8" fmla="*/ 623622 w 701675"/>
                <a:gd name="connsiteY8" fmla="*/ 1077345 h 1110216"/>
                <a:gd name="connsiteX9" fmla="*/ 666217 w 701675"/>
                <a:gd name="connsiteY9" fmla="*/ 1104901 h 1110216"/>
                <a:gd name="connsiteX10" fmla="*/ 701675 w 701675"/>
                <a:gd name="connsiteY10" fmla="*/ 968951 h 1110216"/>
                <a:gd name="connsiteX0" fmla="*/ 0 w 692810"/>
                <a:gd name="connsiteY0" fmla="*/ 562551 h 1114252"/>
                <a:gd name="connsiteX1" fmla="*/ 99618 w 692810"/>
                <a:gd name="connsiteY1" fmla="*/ 170164 h 1114252"/>
                <a:gd name="connsiteX2" fmla="*/ 187560 w 692810"/>
                <a:gd name="connsiteY2" fmla="*/ 4421 h 1114252"/>
                <a:gd name="connsiteX3" fmla="*/ 260946 w 692810"/>
                <a:gd name="connsiteY3" fmla="*/ 74271 h 1114252"/>
                <a:gd name="connsiteX4" fmla="*/ 342900 w 692810"/>
                <a:gd name="connsiteY4" fmla="*/ 349826 h 1114252"/>
                <a:gd name="connsiteX5" fmla="*/ 420122 w 692810"/>
                <a:gd name="connsiteY5" fmla="*/ 714281 h 1114252"/>
                <a:gd name="connsiteX6" fmla="*/ 481045 w 692810"/>
                <a:gd name="connsiteY6" fmla="*/ 919464 h 1114252"/>
                <a:gd name="connsiteX7" fmla="*/ 560356 w 692810"/>
                <a:gd name="connsiteY7" fmla="*/ 1027562 h 1114252"/>
                <a:gd name="connsiteX8" fmla="*/ 623622 w 692810"/>
                <a:gd name="connsiteY8" fmla="*/ 1077345 h 1114252"/>
                <a:gd name="connsiteX9" fmla="*/ 666217 w 692810"/>
                <a:gd name="connsiteY9" fmla="*/ 1104901 h 1114252"/>
                <a:gd name="connsiteX10" fmla="*/ 692810 w 692810"/>
                <a:gd name="connsiteY10" fmla="*/ 1114252 h 1114252"/>
                <a:gd name="connsiteX0" fmla="*/ 0 w 692810"/>
                <a:gd name="connsiteY0" fmla="*/ 562551 h 1114469"/>
                <a:gd name="connsiteX1" fmla="*/ 99618 w 692810"/>
                <a:gd name="connsiteY1" fmla="*/ 170164 h 1114469"/>
                <a:gd name="connsiteX2" fmla="*/ 187560 w 692810"/>
                <a:gd name="connsiteY2" fmla="*/ 4421 h 1114469"/>
                <a:gd name="connsiteX3" fmla="*/ 260946 w 692810"/>
                <a:gd name="connsiteY3" fmla="*/ 74271 h 1114469"/>
                <a:gd name="connsiteX4" fmla="*/ 342900 w 692810"/>
                <a:gd name="connsiteY4" fmla="*/ 349826 h 1114469"/>
                <a:gd name="connsiteX5" fmla="*/ 420122 w 692810"/>
                <a:gd name="connsiteY5" fmla="*/ 714281 h 1114469"/>
                <a:gd name="connsiteX6" fmla="*/ 481045 w 692810"/>
                <a:gd name="connsiteY6" fmla="*/ 919464 h 1114469"/>
                <a:gd name="connsiteX7" fmla="*/ 560356 w 692810"/>
                <a:gd name="connsiteY7" fmla="*/ 1027562 h 1114469"/>
                <a:gd name="connsiteX8" fmla="*/ 608109 w 692810"/>
                <a:gd name="connsiteY8" fmla="*/ 1109912 h 1114469"/>
                <a:gd name="connsiteX9" fmla="*/ 666217 w 692810"/>
                <a:gd name="connsiteY9" fmla="*/ 1104901 h 1114469"/>
                <a:gd name="connsiteX10" fmla="*/ 692810 w 692810"/>
                <a:gd name="connsiteY10" fmla="*/ 1114252 h 1114469"/>
                <a:gd name="connsiteX0" fmla="*/ 0 w 692810"/>
                <a:gd name="connsiteY0" fmla="*/ 562551 h 1119017"/>
                <a:gd name="connsiteX1" fmla="*/ 99618 w 692810"/>
                <a:gd name="connsiteY1" fmla="*/ 170164 h 1119017"/>
                <a:gd name="connsiteX2" fmla="*/ 187560 w 692810"/>
                <a:gd name="connsiteY2" fmla="*/ 4421 h 1119017"/>
                <a:gd name="connsiteX3" fmla="*/ 260946 w 692810"/>
                <a:gd name="connsiteY3" fmla="*/ 74271 h 1119017"/>
                <a:gd name="connsiteX4" fmla="*/ 342900 w 692810"/>
                <a:gd name="connsiteY4" fmla="*/ 349826 h 1119017"/>
                <a:gd name="connsiteX5" fmla="*/ 420122 w 692810"/>
                <a:gd name="connsiteY5" fmla="*/ 714281 h 1119017"/>
                <a:gd name="connsiteX6" fmla="*/ 481045 w 692810"/>
                <a:gd name="connsiteY6" fmla="*/ 919464 h 1119017"/>
                <a:gd name="connsiteX7" fmla="*/ 560356 w 692810"/>
                <a:gd name="connsiteY7" fmla="*/ 1027562 h 1119017"/>
                <a:gd name="connsiteX8" fmla="*/ 608109 w 692810"/>
                <a:gd name="connsiteY8" fmla="*/ 1109912 h 1119017"/>
                <a:gd name="connsiteX9" fmla="*/ 657352 w 692810"/>
                <a:gd name="connsiteY9" fmla="*/ 1117427 h 1119017"/>
                <a:gd name="connsiteX10" fmla="*/ 692810 w 692810"/>
                <a:gd name="connsiteY10" fmla="*/ 1114252 h 1119017"/>
                <a:gd name="connsiteX0" fmla="*/ 0 w 692810"/>
                <a:gd name="connsiteY0" fmla="*/ 562551 h 1118702"/>
                <a:gd name="connsiteX1" fmla="*/ 99618 w 692810"/>
                <a:gd name="connsiteY1" fmla="*/ 170164 h 1118702"/>
                <a:gd name="connsiteX2" fmla="*/ 187560 w 692810"/>
                <a:gd name="connsiteY2" fmla="*/ 4421 h 1118702"/>
                <a:gd name="connsiteX3" fmla="*/ 260946 w 692810"/>
                <a:gd name="connsiteY3" fmla="*/ 74271 h 1118702"/>
                <a:gd name="connsiteX4" fmla="*/ 342900 w 692810"/>
                <a:gd name="connsiteY4" fmla="*/ 349826 h 1118702"/>
                <a:gd name="connsiteX5" fmla="*/ 420122 w 692810"/>
                <a:gd name="connsiteY5" fmla="*/ 714281 h 1118702"/>
                <a:gd name="connsiteX6" fmla="*/ 481045 w 692810"/>
                <a:gd name="connsiteY6" fmla="*/ 919464 h 1118702"/>
                <a:gd name="connsiteX7" fmla="*/ 531546 w 692810"/>
                <a:gd name="connsiteY7" fmla="*/ 1032572 h 1118702"/>
                <a:gd name="connsiteX8" fmla="*/ 608109 w 692810"/>
                <a:gd name="connsiteY8" fmla="*/ 1109912 h 1118702"/>
                <a:gd name="connsiteX9" fmla="*/ 657352 w 692810"/>
                <a:gd name="connsiteY9" fmla="*/ 1117427 h 1118702"/>
                <a:gd name="connsiteX10" fmla="*/ 692810 w 692810"/>
                <a:gd name="connsiteY10" fmla="*/ 1114252 h 1118702"/>
                <a:gd name="connsiteX0" fmla="*/ 0 w 789998"/>
                <a:gd name="connsiteY0" fmla="*/ 1104257 h 1118702"/>
                <a:gd name="connsiteX1" fmla="*/ 196806 w 789998"/>
                <a:gd name="connsiteY1" fmla="*/ 170164 h 1118702"/>
                <a:gd name="connsiteX2" fmla="*/ 284748 w 789998"/>
                <a:gd name="connsiteY2" fmla="*/ 4421 h 1118702"/>
                <a:gd name="connsiteX3" fmla="*/ 358134 w 789998"/>
                <a:gd name="connsiteY3" fmla="*/ 74271 h 1118702"/>
                <a:gd name="connsiteX4" fmla="*/ 440088 w 789998"/>
                <a:gd name="connsiteY4" fmla="*/ 349826 h 1118702"/>
                <a:gd name="connsiteX5" fmla="*/ 517310 w 789998"/>
                <a:gd name="connsiteY5" fmla="*/ 714281 h 1118702"/>
                <a:gd name="connsiteX6" fmla="*/ 578233 w 789998"/>
                <a:gd name="connsiteY6" fmla="*/ 919464 h 1118702"/>
                <a:gd name="connsiteX7" fmla="*/ 628734 w 789998"/>
                <a:gd name="connsiteY7" fmla="*/ 1032572 h 1118702"/>
                <a:gd name="connsiteX8" fmla="*/ 705297 w 789998"/>
                <a:gd name="connsiteY8" fmla="*/ 1109912 h 1118702"/>
                <a:gd name="connsiteX9" fmla="*/ 754540 w 789998"/>
                <a:gd name="connsiteY9" fmla="*/ 1117427 h 1118702"/>
                <a:gd name="connsiteX10" fmla="*/ 789998 w 789998"/>
                <a:gd name="connsiteY10" fmla="*/ 1114252 h 1118702"/>
                <a:gd name="connsiteX0" fmla="*/ 0 w 789998"/>
                <a:gd name="connsiteY0" fmla="*/ 1104257 h 1118702"/>
                <a:gd name="connsiteX1" fmla="*/ 82888 w 789998"/>
                <a:gd name="connsiteY1" fmla="*/ 570994 h 1118702"/>
                <a:gd name="connsiteX2" fmla="*/ 196806 w 789998"/>
                <a:gd name="connsiteY2" fmla="*/ 170164 h 1118702"/>
                <a:gd name="connsiteX3" fmla="*/ 284748 w 789998"/>
                <a:gd name="connsiteY3" fmla="*/ 4421 h 1118702"/>
                <a:gd name="connsiteX4" fmla="*/ 358134 w 789998"/>
                <a:gd name="connsiteY4" fmla="*/ 74271 h 1118702"/>
                <a:gd name="connsiteX5" fmla="*/ 440088 w 789998"/>
                <a:gd name="connsiteY5" fmla="*/ 349826 h 1118702"/>
                <a:gd name="connsiteX6" fmla="*/ 517310 w 789998"/>
                <a:gd name="connsiteY6" fmla="*/ 714281 h 1118702"/>
                <a:gd name="connsiteX7" fmla="*/ 578233 w 789998"/>
                <a:gd name="connsiteY7" fmla="*/ 919464 h 1118702"/>
                <a:gd name="connsiteX8" fmla="*/ 628734 w 789998"/>
                <a:gd name="connsiteY8" fmla="*/ 1032572 h 1118702"/>
                <a:gd name="connsiteX9" fmla="*/ 705297 w 789998"/>
                <a:gd name="connsiteY9" fmla="*/ 1109912 h 1118702"/>
                <a:gd name="connsiteX10" fmla="*/ 754540 w 789998"/>
                <a:gd name="connsiteY10" fmla="*/ 1117427 h 1118702"/>
                <a:gd name="connsiteX11" fmla="*/ 789998 w 789998"/>
                <a:gd name="connsiteY11" fmla="*/ 1114252 h 111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9998" h="1118702">
                  <a:moveTo>
                    <a:pt x="0" y="1104257"/>
                  </a:moveTo>
                  <a:cubicBezTo>
                    <a:pt x="18798" y="1016102"/>
                    <a:pt x="50087" y="726676"/>
                    <a:pt x="82888" y="570994"/>
                  </a:cubicBezTo>
                  <a:cubicBezTo>
                    <a:pt x="115689" y="415312"/>
                    <a:pt x="163163" y="264593"/>
                    <a:pt x="196806" y="170164"/>
                  </a:cubicBezTo>
                  <a:cubicBezTo>
                    <a:pt x="230449" y="75735"/>
                    <a:pt x="257860" y="20403"/>
                    <a:pt x="284748" y="4421"/>
                  </a:cubicBezTo>
                  <a:cubicBezTo>
                    <a:pt x="311636" y="-11561"/>
                    <a:pt x="332244" y="16704"/>
                    <a:pt x="358134" y="74271"/>
                  </a:cubicBezTo>
                  <a:cubicBezTo>
                    <a:pt x="384024" y="131838"/>
                    <a:pt x="413559" y="243158"/>
                    <a:pt x="440088" y="349826"/>
                  </a:cubicBezTo>
                  <a:cubicBezTo>
                    <a:pt x="466617" y="456494"/>
                    <a:pt x="494286" y="619341"/>
                    <a:pt x="517310" y="714281"/>
                  </a:cubicBezTo>
                  <a:cubicBezTo>
                    <a:pt x="540334" y="809221"/>
                    <a:pt x="559662" y="866416"/>
                    <a:pt x="578233" y="919464"/>
                  </a:cubicBezTo>
                  <a:cubicBezTo>
                    <a:pt x="596804" y="972512"/>
                    <a:pt x="607557" y="1000831"/>
                    <a:pt x="628734" y="1032572"/>
                  </a:cubicBezTo>
                  <a:cubicBezTo>
                    <a:pt x="649911" y="1064313"/>
                    <a:pt x="684329" y="1095770"/>
                    <a:pt x="705297" y="1109912"/>
                  </a:cubicBezTo>
                  <a:cubicBezTo>
                    <a:pt x="726265" y="1124055"/>
                    <a:pt x="740423" y="1116704"/>
                    <a:pt x="754540" y="1117427"/>
                  </a:cubicBezTo>
                  <a:cubicBezTo>
                    <a:pt x="768657" y="1118150"/>
                    <a:pt x="789998" y="1114252"/>
                    <a:pt x="789998" y="1114252"/>
                  </a:cubicBezTo>
                </a:path>
              </a:pathLst>
            </a:cu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106" name="Přímá spojnice 105"/>
            <p:cNvCxnSpPr/>
            <p:nvPr/>
          </p:nvCxnSpPr>
          <p:spPr>
            <a:xfrm flipV="1">
              <a:off x="5110869" y="5986032"/>
              <a:ext cx="0" cy="360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Přímá spojnice 106"/>
            <p:cNvCxnSpPr/>
            <p:nvPr/>
          </p:nvCxnSpPr>
          <p:spPr>
            <a:xfrm flipV="1">
              <a:off x="5253744" y="5986032"/>
              <a:ext cx="0" cy="360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6" name="TextovéPole 125"/>
          <p:cNvSpPr txBox="1"/>
          <p:nvPr/>
        </p:nvSpPr>
        <p:spPr>
          <a:xfrm>
            <a:off x="2906170" y="2944374"/>
            <a:ext cx="205423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Postsynaptický neuron</a:t>
            </a:r>
          </a:p>
        </p:txBody>
      </p:sp>
      <p:sp>
        <p:nvSpPr>
          <p:cNvPr id="127" name="TextovéPole 126"/>
          <p:cNvSpPr txBox="1"/>
          <p:nvPr/>
        </p:nvSpPr>
        <p:spPr>
          <a:xfrm>
            <a:off x="414116" y="3276740"/>
            <a:ext cx="205423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Presynaptický neuron</a:t>
            </a:r>
          </a:p>
        </p:txBody>
      </p:sp>
      <p:sp>
        <p:nvSpPr>
          <p:cNvPr id="128" name="Volný tvar 127"/>
          <p:cNvSpPr/>
          <p:nvPr/>
        </p:nvSpPr>
        <p:spPr>
          <a:xfrm flipH="1">
            <a:off x="683568" y="2119207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29" name="Volný tvar 128"/>
          <p:cNvSpPr/>
          <p:nvPr/>
        </p:nvSpPr>
        <p:spPr>
          <a:xfrm flipH="1">
            <a:off x="895315" y="2128826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30" name="Volný tvar 129"/>
          <p:cNvSpPr/>
          <p:nvPr/>
        </p:nvSpPr>
        <p:spPr>
          <a:xfrm flipH="1">
            <a:off x="1183347" y="2128826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31" name="Volný tvar 130"/>
          <p:cNvSpPr/>
          <p:nvPr/>
        </p:nvSpPr>
        <p:spPr>
          <a:xfrm flipH="1">
            <a:off x="1434996" y="2128826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10" name="Skupina 9"/>
          <p:cNvGrpSpPr/>
          <p:nvPr/>
        </p:nvGrpSpPr>
        <p:grpSpPr>
          <a:xfrm>
            <a:off x="150837" y="4309763"/>
            <a:ext cx="8741643" cy="2237501"/>
            <a:chOff x="150837" y="4309763"/>
            <a:chExt cx="8741643" cy="2237501"/>
          </a:xfrm>
        </p:grpSpPr>
        <p:grpSp>
          <p:nvGrpSpPr>
            <p:cNvPr id="93" name="Skupina 92"/>
            <p:cNvGrpSpPr/>
            <p:nvPr/>
          </p:nvGrpSpPr>
          <p:grpSpPr>
            <a:xfrm>
              <a:off x="752289" y="5145178"/>
              <a:ext cx="1139604" cy="647576"/>
              <a:chOff x="2231288" y="3699749"/>
              <a:chExt cx="1810207" cy="1124115"/>
            </a:xfrm>
          </p:grpSpPr>
          <p:cxnSp>
            <p:nvCxnSpPr>
              <p:cNvPr id="123" name="Přímá spojnice 122"/>
              <p:cNvCxnSpPr/>
              <p:nvPr/>
            </p:nvCxnSpPr>
            <p:spPr>
              <a:xfrm>
                <a:off x="2231288" y="4812678"/>
                <a:ext cx="415381" cy="0"/>
              </a:xfrm>
              <a:prstGeom prst="line">
                <a:avLst/>
              </a:prstGeom>
              <a:ln w="28575">
                <a:solidFill>
                  <a:srgbClr val="FF0000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4" name="Volný tvar 123"/>
              <p:cNvSpPr/>
              <p:nvPr/>
            </p:nvSpPr>
            <p:spPr>
              <a:xfrm>
                <a:off x="2633135" y="3699749"/>
                <a:ext cx="1291892" cy="1124115"/>
              </a:xfrm>
              <a:custGeom>
                <a:avLst/>
                <a:gdLst>
                  <a:gd name="connsiteX0" fmla="*/ 0 w 1265274"/>
                  <a:gd name="connsiteY0" fmla="*/ 1113960 h 1136554"/>
                  <a:gd name="connsiteX1" fmla="*/ 255181 w 1265274"/>
                  <a:gd name="connsiteY1" fmla="*/ 29439 h 1136554"/>
                  <a:gd name="connsiteX2" fmla="*/ 584790 w 1265274"/>
                  <a:gd name="connsiteY2" fmla="*/ 369681 h 1136554"/>
                  <a:gd name="connsiteX3" fmla="*/ 925032 w 1265274"/>
                  <a:gd name="connsiteY3" fmla="*/ 1028900 h 1136554"/>
                  <a:gd name="connsiteX4" fmla="*/ 1265274 w 1265274"/>
                  <a:gd name="connsiteY4" fmla="*/ 1135225 h 1136554"/>
                  <a:gd name="connsiteX0" fmla="*/ 0 w 1289087"/>
                  <a:gd name="connsiteY0" fmla="*/ 1118996 h 1136828"/>
                  <a:gd name="connsiteX1" fmla="*/ 278994 w 1289087"/>
                  <a:gd name="connsiteY1" fmla="*/ 29713 h 1136828"/>
                  <a:gd name="connsiteX2" fmla="*/ 608603 w 1289087"/>
                  <a:gd name="connsiteY2" fmla="*/ 369955 h 1136828"/>
                  <a:gd name="connsiteX3" fmla="*/ 948845 w 1289087"/>
                  <a:gd name="connsiteY3" fmla="*/ 1029174 h 1136828"/>
                  <a:gd name="connsiteX4" fmla="*/ 1289087 w 1289087"/>
                  <a:gd name="connsiteY4" fmla="*/ 1135499 h 1136828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6282"/>
                  <a:gd name="connsiteY0" fmla="*/ 1113622 h 1115841"/>
                  <a:gd name="connsiteX1" fmla="*/ 48457 w 1286282"/>
                  <a:gd name="connsiteY1" fmla="*/ 1018429 h 1115841"/>
                  <a:gd name="connsiteX2" fmla="*/ 278994 w 1286282"/>
                  <a:gd name="connsiteY2" fmla="*/ 24339 h 1115841"/>
                  <a:gd name="connsiteX3" fmla="*/ 608603 w 1286282"/>
                  <a:gd name="connsiteY3" fmla="*/ 364581 h 1115841"/>
                  <a:gd name="connsiteX4" fmla="*/ 948845 w 1286282"/>
                  <a:gd name="connsiteY4" fmla="*/ 1023800 h 1115841"/>
                  <a:gd name="connsiteX5" fmla="*/ 1286282 w 1286282"/>
                  <a:gd name="connsiteY5" fmla="*/ 1110491 h 1115841"/>
                  <a:gd name="connsiteX0" fmla="*/ 0 w 1291892"/>
                  <a:gd name="connsiteY0" fmla="*/ 1113622 h 1122190"/>
                  <a:gd name="connsiteX1" fmla="*/ 48457 w 1291892"/>
                  <a:gd name="connsiteY1" fmla="*/ 1018429 h 1122190"/>
                  <a:gd name="connsiteX2" fmla="*/ 278994 w 1291892"/>
                  <a:gd name="connsiteY2" fmla="*/ 24339 h 1122190"/>
                  <a:gd name="connsiteX3" fmla="*/ 608603 w 1291892"/>
                  <a:gd name="connsiteY3" fmla="*/ 364581 h 1122190"/>
                  <a:gd name="connsiteX4" fmla="*/ 948845 w 1291892"/>
                  <a:gd name="connsiteY4" fmla="*/ 1023800 h 1122190"/>
                  <a:gd name="connsiteX5" fmla="*/ 1291892 w 1291892"/>
                  <a:gd name="connsiteY5" fmla="*/ 1118906 h 1122190"/>
                  <a:gd name="connsiteX0" fmla="*/ 0 w 1291892"/>
                  <a:gd name="connsiteY0" fmla="*/ 1115547 h 1124115"/>
                  <a:gd name="connsiteX1" fmla="*/ 48457 w 1291892"/>
                  <a:gd name="connsiteY1" fmla="*/ 1020354 h 1124115"/>
                  <a:gd name="connsiteX2" fmla="*/ 278994 w 1291892"/>
                  <a:gd name="connsiteY2" fmla="*/ 26264 h 1124115"/>
                  <a:gd name="connsiteX3" fmla="*/ 608603 w 1291892"/>
                  <a:gd name="connsiteY3" fmla="*/ 366506 h 1124115"/>
                  <a:gd name="connsiteX4" fmla="*/ 948845 w 1291892"/>
                  <a:gd name="connsiteY4" fmla="*/ 1025725 h 1124115"/>
                  <a:gd name="connsiteX5" fmla="*/ 1291892 w 1291892"/>
                  <a:gd name="connsiteY5" fmla="*/ 1120831 h 1124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91892" h="1124115">
                    <a:moveTo>
                      <a:pt x="0" y="1115547"/>
                    </a:moveTo>
                    <a:cubicBezTo>
                      <a:pt x="28714" y="1110793"/>
                      <a:pt x="37677" y="1073313"/>
                      <a:pt x="48457" y="1020354"/>
                    </a:cubicBezTo>
                    <a:cubicBezTo>
                      <a:pt x="94956" y="838807"/>
                      <a:pt x="185636" y="135239"/>
                      <a:pt x="278994" y="26264"/>
                    </a:cubicBezTo>
                    <a:cubicBezTo>
                      <a:pt x="372352" y="-82711"/>
                      <a:pt x="508837" y="170241"/>
                      <a:pt x="608603" y="366506"/>
                    </a:cubicBezTo>
                    <a:cubicBezTo>
                      <a:pt x="708369" y="562771"/>
                      <a:pt x="834964" y="900004"/>
                      <a:pt x="948845" y="1025725"/>
                    </a:cubicBezTo>
                    <a:cubicBezTo>
                      <a:pt x="1062726" y="1151446"/>
                      <a:pt x="1291892" y="1120831"/>
                      <a:pt x="1291892" y="1120831"/>
                    </a:cubicBezTo>
                  </a:path>
                </a:pathLst>
              </a:custGeom>
              <a:noFill/>
              <a:ln w="28575">
                <a:solidFill>
                  <a:srgbClr val="FF0000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cxnSp>
            <p:nvCxnSpPr>
              <p:cNvPr id="125" name="Přímá spojnice 124"/>
              <p:cNvCxnSpPr/>
              <p:nvPr/>
            </p:nvCxnSpPr>
            <p:spPr>
              <a:xfrm>
                <a:off x="3897495" y="4823311"/>
                <a:ext cx="144000" cy="0"/>
              </a:xfrm>
              <a:prstGeom prst="line">
                <a:avLst/>
              </a:prstGeom>
              <a:ln w="28575">
                <a:solidFill>
                  <a:srgbClr val="FF0000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01" name="Přímá spojnice 100"/>
            <p:cNvCxnSpPr/>
            <p:nvPr/>
          </p:nvCxnSpPr>
          <p:spPr>
            <a:xfrm>
              <a:off x="680281" y="6365082"/>
              <a:ext cx="7308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Přímá spojnice 101"/>
            <p:cNvCxnSpPr/>
            <p:nvPr/>
          </p:nvCxnSpPr>
          <p:spPr>
            <a:xfrm flipV="1">
              <a:off x="937589" y="6005082"/>
              <a:ext cx="0" cy="360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Přímá spojnice 83"/>
            <p:cNvCxnSpPr/>
            <p:nvPr/>
          </p:nvCxnSpPr>
          <p:spPr>
            <a:xfrm flipV="1">
              <a:off x="703596" y="4730836"/>
              <a:ext cx="0" cy="1066107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Přímá spojnice 85"/>
            <p:cNvCxnSpPr/>
            <p:nvPr/>
          </p:nvCxnSpPr>
          <p:spPr>
            <a:xfrm flipV="1">
              <a:off x="701547" y="5812622"/>
              <a:ext cx="8190933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Přímá spojnice 88"/>
            <p:cNvCxnSpPr/>
            <p:nvPr/>
          </p:nvCxnSpPr>
          <p:spPr>
            <a:xfrm>
              <a:off x="690914" y="6416010"/>
              <a:ext cx="73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" name="TextovéPole 91"/>
            <p:cNvSpPr txBox="1"/>
            <p:nvPr/>
          </p:nvSpPr>
          <p:spPr>
            <a:xfrm>
              <a:off x="8011525" y="6177932"/>
              <a:ext cx="88095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čas (s)</a:t>
              </a:r>
            </a:p>
          </p:txBody>
        </p:sp>
        <p:sp>
          <p:nvSpPr>
            <p:cNvPr id="170" name="TextovéPole 169"/>
            <p:cNvSpPr txBox="1"/>
            <p:nvPr/>
          </p:nvSpPr>
          <p:spPr>
            <a:xfrm>
              <a:off x="150837" y="4309763"/>
              <a:ext cx="85443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1600" dirty="0"/>
                <a:t>napětí (</a:t>
              </a:r>
              <a:r>
                <a:rPr lang="cs-CZ" sz="1600" dirty="0" err="1"/>
                <a:t>mV</a:t>
              </a:r>
              <a:r>
                <a:rPr lang="cs-CZ" sz="1600" dirty="0"/>
                <a:t>)</a:t>
              </a:r>
            </a:p>
          </p:txBody>
        </p:sp>
        <p:sp>
          <p:nvSpPr>
            <p:cNvPr id="172" name="TextovéPole 171"/>
            <p:cNvSpPr txBox="1"/>
            <p:nvPr/>
          </p:nvSpPr>
          <p:spPr>
            <a:xfrm>
              <a:off x="181039" y="5611933"/>
              <a:ext cx="85443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1600" dirty="0"/>
                <a:t>-90</a:t>
              </a:r>
            </a:p>
          </p:txBody>
        </p:sp>
        <p:sp>
          <p:nvSpPr>
            <p:cNvPr id="173" name="TextovéPole 172"/>
            <p:cNvSpPr txBox="1"/>
            <p:nvPr/>
          </p:nvSpPr>
          <p:spPr>
            <a:xfrm>
              <a:off x="157886" y="4927159"/>
              <a:ext cx="85443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1600" dirty="0"/>
                <a:t>-70</a:t>
              </a:r>
            </a:p>
          </p:txBody>
        </p:sp>
        <p:sp>
          <p:nvSpPr>
            <p:cNvPr id="175" name="TextovéPole 174"/>
            <p:cNvSpPr txBox="1"/>
            <p:nvPr/>
          </p:nvSpPr>
          <p:spPr>
            <a:xfrm>
              <a:off x="1170686" y="4450105"/>
              <a:ext cx="152260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Jednotlivé EPSP</a:t>
              </a:r>
            </a:p>
          </p:txBody>
        </p:sp>
      </p:grpSp>
      <p:grpSp>
        <p:nvGrpSpPr>
          <p:cNvPr id="12" name="Skupina 11"/>
          <p:cNvGrpSpPr/>
          <p:nvPr/>
        </p:nvGrpSpPr>
        <p:grpSpPr>
          <a:xfrm>
            <a:off x="2904688" y="3635530"/>
            <a:ext cx="2574956" cy="2748602"/>
            <a:chOff x="2904688" y="3635530"/>
            <a:chExt cx="2574956" cy="2748602"/>
          </a:xfrm>
        </p:grpSpPr>
        <p:grpSp>
          <p:nvGrpSpPr>
            <p:cNvPr id="95" name="Skupina 94"/>
            <p:cNvGrpSpPr/>
            <p:nvPr/>
          </p:nvGrpSpPr>
          <p:grpSpPr>
            <a:xfrm>
              <a:off x="3203555" y="5173913"/>
              <a:ext cx="657026" cy="638709"/>
              <a:chOff x="2231288" y="3706573"/>
              <a:chExt cx="1043655" cy="1108723"/>
            </a:xfrm>
          </p:grpSpPr>
          <p:cxnSp>
            <p:nvCxnSpPr>
              <p:cNvPr id="118" name="Přímá spojnice 117"/>
              <p:cNvCxnSpPr/>
              <p:nvPr/>
            </p:nvCxnSpPr>
            <p:spPr>
              <a:xfrm>
                <a:off x="2231288" y="4812678"/>
                <a:ext cx="415381" cy="0"/>
              </a:xfrm>
              <a:prstGeom prst="line">
                <a:avLst/>
              </a:prstGeom>
              <a:ln w="2857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9" name="Volný tvar 118"/>
              <p:cNvSpPr/>
              <p:nvPr/>
            </p:nvSpPr>
            <p:spPr>
              <a:xfrm>
                <a:off x="2633133" y="3706573"/>
                <a:ext cx="641810" cy="1108723"/>
              </a:xfrm>
              <a:custGeom>
                <a:avLst/>
                <a:gdLst>
                  <a:gd name="connsiteX0" fmla="*/ 0 w 1265274"/>
                  <a:gd name="connsiteY0" fmla="*/ 1113960 h 1136554"/>
                  <a:gd name="connsiteX1" fmla="*/ 255181 w 1265274"/>
                  <a:gd name="connsiteY1" fmla="*/ 29439 h 1136554"/>
                  <a:gd name="connsiteX2" fmla="*/ 584790 w 1265274"/>
                  <a:gd name="connsiteY2" fmla="*/ 369681 h 1136554"/>
                  <a:gd name="connsiteX3" fmla="*/ 925032 w 1265274"/>
                  <a:gd name="connsiteY3" fmla="*/ 1028900 h 1136554"/>
                  <a:gd name="connsiteX4" fmla="*/ 1265274 w 1265274"/>
                  <a:gd name="connsiteY4" fmla="*/ 1135225 h 1136554"/>
                  <a:gd name="connsiteX0" fmla="*/ 0 w 1289087"/>
                  <a:gd name="connsiteY0" fmla="*/ 1118996 h 1136828"/>
                  <a:gd name="connsiteX1" fmla="*/ 278994 w 1289087"/>
                  <a:gd name="connsiteY1" fmla="*/ 29713 h 1136828"/>
                  <a:gd name="connsiteX2" fmla="*/ 608603 w 1289087"/>
                  <a:gd name="connsiteY2" fmla="*/ 369955 h 1136828"/>
                  <a:gd name="connsiteX3" fmla="*/ 948845 w 1289087"/>
                  <a:gd name="connsiteY3" fmla="*/ 1029174 h 1136828"/>
                  <a:gd name="connsiteX4" fmla="*/ 1289087 w 1289087"/>
                  <a:gd name="connsiteY4" fmla="*/ 1135499 h 1136828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6282"/>
                  <a:gd name="connsiteY0" fmla="*/ 1113622 h 1115841"/>
                  <a:gd name="connsiteX1" fmla="*/ 48457 w 1286282"/>
                  <a:gd name="connsiteY1" fmla="*/ 1018429 h 1115841"/>
                  <a:gd name="connsiteX2" fmla="*/ 278994 w 1286282"/>
                  <a:gd name="connsiteY2" fmla="*/ 24339 h 1115841"/>
                  <a:gd name="connsiteX3" fmla="*/ 608603 w 1286282"/>
                  <a:gd name="connsiteY3" fmla="*/ 364581 h 1115841"/>
                  <a:gd name="connsiteX4" fmla="*/ 948845 w 1286282"/>
                  <a:gd name="connsiteY4" fmla="*/ 1023800 h 1115841"/>
                  <a:gd name="connsiteX5" fmla="*/ 1286282 w 1286282"/>
                  <a:gd name="connsiteY5" fmla="*/ 1110491 h 1115841"/>
                  <a:gd name="connsiteX0" fmla="*/ 0 w 1291892"/>
                  <a:gd name="connsiteY0" fmla="*/ 1113622 h 1122190"/>
                  <a:gd name="connsiteX1" fmla="*/ 48457 w 1291892"/>
                  <a:gd name="connsiteY1" fmla="*/ 1018429 h 1122190"/>
                  <a:gd name="connsiteX2" fmla="*/ 278994 w 1291892"/>
                  <a:gd name="connsiteY2" fmla="*/ 24339 h 1122190"/>
                  <a:gd name="connsiteX3" fmla="*/ 608603 w 1291892"/>
                  <a:gd name="connsiteY3" fmla="*/ 364581 h 1122190"/>
                  <a:gd name="connsiteX4" fmla="*/ 948845 w 1291892"/>
                  <a:gd name="connsiteY4" fmla="*/ 1023800 h 1122190"/>
                  <a:gd name="connsiteX5" fmla="*/ 1291892 w 1291892"/>
                  <a:gd name="connsiteY5" fmla="*/ 1118906 h 1122190"/>
                  <a:gd name="connsiteX0" fmla="*/ 0 w 1291892"/>
                  <a:gd name="connsiteY0" fmla="*/ 1115547 h 1124115"/>
                  <a:gd name="connsiteX1" fmla="*/ 48457 w 1291892"/>
                  <a:gd name="connsiteY1" fmla="*/ 1020354 h 1124115"/>
                  <a:gd name="connsiteX2" fmla="*/ 278994 w 1291892"/>
                  <a:gd name="connsiteY2" fmla="*/ 26264 h 1124115"/>
                  <a:gd name="connsiteX3" fmla="*/ 608603 w 1291892"/>
                  <a:gd name="connsiteY3" fmla="*/ 366506 h 1124115"/>
                  <a:gd name="connsiteX4" fmla="*/ 948845 w 1291892"/>
                  <a:gd name="connsiteY4" fmla="*/ 1025725 h 1124115"/>
                  <a:gd name="connsiteX5" fmla="*/ 1291892 w 1291892"/>
                  <a:gd name="connsiteY5" fmla="*/ 1120831 h 1124115"/>
                  <a:gd name="connsiteX0" fmla="*/ 0 w 1291892"/>
                  <a:gd name="connsiteY0" fmla="*/ 1108723 h 1114007"/>
                  <a:gd name="connsiteX1" fmla="*/ 48457 w 1291892"/>
                  <a:gd name="connsiteY1" fmla="*/ 1013530 h 1114007"/>
                  <a:gd name="connsiteX2" fmla="*/ 278994 w 1291892"/>
                  <a:gd name="connsiteY2" fmla="*/ 19440 h 1114007"/>
                  <a:gd name="connsiteX3" fmla="*/ 608603 w 1291892"/>
                  <a:gd name="connsiteY3" fmla="*/ 359682 h 1114007"/>
                  <a:gd name="connsiteX4" fmla="*/ 632190 w 1291892"/>
                  <a:gd name="connsiteY4" fmla="*/ 424608 h 1114007"/>
                  <a:gd name="connsiteX5" fmla="*/ 1291892 w 1291892"/>
                  <a:gd name="connsiteY5" fmla="*/ 1114007 h 1114007"/>
                  <a:gd name="connsiteX0" fmla="*/ 0 w 641810"/>
                  <a:gd name="connsiteY0" fmla="*/ 1108723 h 1108723"/>
                  <a:gd name="connsiteX1" fmla="*/ 48457 w 641810"/>
                  <a:gd name="connsiteY1" fmla="*/ 1013530 h 1108723"/>
                  <a:gd name="connsiteX2" fmla="*/ 278994 w 641810"/>
                  <a:gd name="connsiteY2" fmla="*/ 19440 h 1108723"/>
                  <a:gd name="connsiteX3" fmla="*/ 608603 w 641810"/>
                  <a:gd name="connsiteY3" fmla="*/ 359682 h 1108723"/>
                  <a:gd name="connsiteX4" fmla="*/ 632190 w 641810"/>
                  <a:gd name="connsiteY4" fmla="*/ 424608 h 1108723"/>
                  <a:gd name="connsiteX5" fmla="*/ 624164 w 641810"/>
                  <a:gd name="connsiteY5" fmla="*/ 421918 h 1108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1810" h="1108723">
                    <a:moveTo>
                      <a:pt x="0" y="1108723"/>
                    </a:moveTo>
                    <a:cubicBezTo>
                      <a:pt x="28714" y="1103969"/>
                      <a:pt x="37677" y="1066489"/>
                      <a:pt x="48457" y="1013530"/>
                    </a:cubicBezTo>
                    <a:cubicBezTo>
                      <a:pt x="94956" y="831983"/>
                      <a:pt x="185636" y="128415"/>
                      <a:pt x="278994" y="19440"/>
                    </a:cubicBezTo>
                    <a:cubicBezTo>
                      <a:pt x="372352" y="-89535"/>
                      <a:pt x="549737" y="292154"/>
                      <a:pt x="608603" y="359682"/>
                    </a:cubicBezTo>
                    <a:cubicBezTo>
                      <a:pt x="667469" y="427210"/>
                      <a:pt x="629597" y="414235"/>
                      <a:pt x="632190" y="424608"/>
                    </a:cubicBezTo>
                    <a:cubicBezTo>
                      <a:pt x="634783" y="434981"/>
                      <a:pt x="624164" y="421918"/>
                      <a:pt x="624164" y="421918"/>
                    </a:cubicBezTo>
                  </a:path>
                </a:pathLst>
              </a:custGeom>
              <a:noFill/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grpSp>
          <p:nvGrpSpPr>
            <p:cNvPr id="96" name="Skupina 95"/>
            <p:cNvGrpSpPr/>
            <p:nvPr/>
          </p:nvGrpSpPr>
          <p:grpSpPr>
            <a:xfrm>
              <a:off x="3843955" y="5180615"/>
              <a:ext cx="886624" cy="647576"/>
              <a:chOff x="2633135" y="3699749"/>
              <a:chExt cx="1408360" cy="1124115"/>
            </a:xfrm>
          </p:grpSpPr>
          <p:sp>
            <p:nvSpPr>
              <p:cNvPr id="116" name="Volný tvar 115"/>
              <p:cNvSpPr/>
              <p:nvPr/>
            </p:nvSpPr>
            <p:spPr>
              <a:xfrm>
                <a:off x="2633135" y="3699749"/>
                <a:ext cx="1291892" cy="1124115"/>
              </a:xfrm>
              <a:custGeom>
                <a:avLst/>
                <a:gdLst>
                  <a:gd name="connsiteX0" fmla="*/ 0 w 1265274"/>
                  <a:gd name="connsiteY0" fmla="*/ 1113960 h 1136554"/>
                  <a:gd name="connsiteX1" fmla="*/ 255181 w 1265274"/>
                  <a:gd name="connsiteY1" fmla="*/ 29439 h 1136554"/>
                  <a:gd name="connsiteX2" fmla="*/ 584790 w 1265274"/>
                  <a:gd name="connsiteY2" fmla="*/ 369681 h 1136554"/>
                  <a:gd name="connsiteX3" fmla="*/ 925032 w 1265274"/>
                  <a:gd name="connsiteY3" fmla="*/ 1028900 h 1136554"/>
                  <a:gd name="connsiteX4" fmla="*/ 1265274 w 1265274"/>
                  <a:gd name="connsiteY4" fmla="*/ 1135225 h 1136554"/>
                  <a:gd name="connsiteX0" fmla="*/ 0 w 1289087"/>
                  <a:gd name="connsiteY0" fmla="*/ 1118996 h 1136828"/>
                  <a:gd name="connsiteX1" fmla="*/ 278994 w 1289087"/>
                  <a:gd name="connsiteY1" fmla="*/ 29713 h 1136828"/>
                  <a:gd name="connsiteX2" fmla="*/ 608603 w 1289087"/>
                  <a:gd name="connsiteY2" fmla="*/ 369955 h 1136828"/>
                  <a:gd name="connsiteX3" fmla="*/ 948845 w 1289087"/>
                  <a:gd name="connsiteY3" fmla="*/ 1029174 h 1136828"/>
                  <a:gd name="connsiteX4" fmla="*/ 1289087 w 1289087"/>
                  <a:gd name="connsiteY4" fmla="*/ 1135499 h 1136828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6282"/>
                  <a:gd name="connsiteY0" fmla="*/ 1113622 h 1115841"/>
                  <a:gd name="connsiteX1" fmla="*/ 48457 w 1286282"/>
                  <a:gd name="connsiteY1" fmla="*/ 1018429 h 1115841"/>
                  <a:gd name="connsiteX2" fmla="*/ 278994 w 1286282"/>
                  <a:gd name="connsiteY2" fmla="*/ 24339 h 1115841"/>
                  <a:gd name="connsiteX3" fmla="*/ 608603 w 1286282"/>
                  <a:gd name="connsiteY3" fmla="*/ 364581 h 1115841"/>
                  <a:gd name="connsiteX4" fmla="*/ 948845 w 1286282"/>
                  <a:gd name="connsiteY4" fmla="*/ 1023800 h 1115841"/>
                  <a:gd name="connsiteX5" fmla="*/ 1286282 w 1286282"/>
                  <a:gd name="connsiteY5" fmla="*/ 1110491 h 1115841"/>
                  <a:gd name="connsiteX0" fmla="*/ 0 w 1291892"/>
                  <a:gd name="connsiteY0" fmla="*/ 1113622 h 1122190"/>
                  <a:gd name="connsiteX1" fmla="*/ 48457 w 1291892"/>
                  <a:gd name="connsiteY1" fmla="*/ 1018429 h 1122190"/>
                  <a:gd name="connsiteX2" fmla="*/ 278994 w 1291892"/>
                  <a:gd name="connsiteY2" fmla="*/ 24339 h 1122190"/>
                  <a:gd name="connsiteX3" fmla="*/ 608603 w 1291892"/>
                  <a:gd name="connsiteY3" fmla="*/ 364581 h 1122190"/>
                  <a:gd name="connsiteX4" fmla="*/ 948845 w 1291892"/>
                  <a:gd name="connsiteY4" fmla="*/ 1023800 h 1122190"/>
                  <a:gd name="connsiteX5" fmla="*/ 1291892 w 1291892"/>
                  <a:gd name="connsiteY5" fmla="*/ 1118906 h 1122190"/>
                  <a:gd name="connsiteX0" fmla="*/ 0 w 1291892"/>
                  <a:gd name="connsiteY0" fmla="*/ 1115547 h 1124115"/>
                  <a:gd name="connsiteX1" fmla="*/ 48457 w 1291892"/>
                  <a:gd name="connsiteY1" fmla="*/ 1020354 h 1124115"/>
                  <a:gd name="connsiteX2" fmla="*/ 278994 w 1291892"/>
                  <a:gd name="connsiteY2" fmla="*/ 26264 h 1124115"/>
                  <a:gd name="connsiteX3" fmla="*/ 608603 w 1291892"/>
                  <a:gd name="connsiteY3" fmla="*/ 366506 h 1124115"/>
                  <a:gd name="connsiteX4" fmla="*/ 948845 w 1291892"/>
                  <a:gd name="connsiteY4" fmla="*/ 1025725 h 1124115"/>
                  <a:gd name="connsiteX5" fmla="*/ 1291892 w 1291892"/>
                  <a:gd name="connsiteY5" fmla="*/ 1120831 h 1124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91892" h="1124115">
                    <a:moveTo>
                      <a:pt x="0" y="1115547"/>
                    </a:moveTo>
                    <a:cubicBezTo>
                      <a:pt x="28714" y="1110793"/>
                      <a:pt x="37677" y="1073313"/>
                      <a:pt x="48457" y="1020354"/>
                    </a:cubicBezTo>
                    <a:cubicBezTo>
                      <a:pt x="94956" y="838807"/>
                      <a:pt x="185636" y="135239"/>
                      <a:pt x="278994" y="26264"/>
                    </a:cubicBezTo>
                    <a:cubicBezTo>
                      <a:pt x="372352" y="-82711"/>
                      <a:pt x="508837" y="170241"/>
                      <a:pt x="608603" y="366506"/>
                    </a:cubicBezTo>
                    <a:cubicBezTo>
                      <a:pt x="708369" y="562771"/>
                      <a:pt x="834964" y="900004"/>
                      <a:pt x="948845" y="1025725"/>
                    </a:cubicBezTo>
                    <a:cubicBezTo>
                      <a:pt x="1062726" y="1151446"/>
                      <a:pt x="1291892" y="1120831"/>
                      <a:pt x="1291892" y="1120831"/>
                    </a:cubicBezTo>
                  </a:path>
                </a:pathLst>
              </a:custGeom>
              <a:noFill/>
              <a:ln w="12700">
                <a:solidFill>
                  <a:srgbClr val="FF0000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cxnSp>
            <p:nvCxnSpPr>
              <p:cNvPr id="117" name="Přímá spojnice 116"/>
              <p:cNvCxnSpPr/>
              <p:nvPr/>
            </p:nvCxnSpPr>
            <p:spPr>
              <a:xfrm>
                <a:off x="3897495" y="4823311"/>
                <a:ext cx="144000" cy="0"/>
              </a:xfrm>
              <a:prstGeom prst="line">
                <a:avLst/>
              </a:prstGeom>
              <a:ln w="12700">
                <a:solidFill>
                  <a:srgbClr val="FF0000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7" name="Volný tvar 96"/>
            <p:cNvSpPr/>
            <p:nvPr/>
          </p:nvSpPr>
          <p:spPr>
            <a:xfrm>
              <a:off x="3858989" y="4871431"/>
              <a:ext cx="798249" cy="945318"/>
            </a:xfrm>
            <a:custGeom>
              <a:avLst/>
              <a:gdLst>
                <a:gd name="connsiteX0" fmla="*/ 0 w 715668"/>
                <a:gd name="connsiteY0" fmla="*/ 592771 h 959666"/>
                <a:gd name="connsiteX1" fmla="*/ 82550 w 715668"/>
                <a:gd name="connsiteY1" fmla="*/ 113346 h 959666"/>
                <a:gd name="connsiteX2" fmla="*/ 184150 w 715668"/>
                <a:gd name="connsiteY2" fmla="*/ 2221 h 959666"/>
                <a:gd name="connsiteX3" fmla="*/ 257175 w 715668"/>
                <a:gd name="connsiteY3" fmla="*/ 62546 h 959666"/>
                <a:gd name="connsiteX4" fmla="*/ 377825 w 715668"/>
                <a:gd name="connsiteY4" fmla="*/ 326071 h 959666"/>
                <a:gd name="connsiteX5" fmla="*/ 514350 w 715668"/>
                <a:gd name="connsiteY5" fmla="*/ 792796 h 959666"/>
                <a:gd name="connsiteX6" fmla="*/ 533400 w 715668"/>
                <a:gd name="connsiteY6" fmla="*/ 884871 h 959666"/>
                <a:gd name="connsiteX7" fmla="*/ 558800 w 715668"/>
                <a:gd name="connsiteY7" fmla="*/ 935671 h 959666"/>
                <a:gd name="connsiteX8" fmla="*/ 650875 w 715668"/>
                <a:gd name="connsiteY8" fmla="*/ 957896 h 959666"/>
                <a:gd name="connsiteX9" fmla="*/ 711200 w 715668"/>
                <a:gd name="connsiteY9" fmla="*/ 957896 h 959666"/>
                <a:gd name="connsiteX10" fmla="*/ 711200 w 715668"/>
                <a:gd name="connsiteY10" fmla="*/ 954721 h 959666"/>
                <a:gd name="connsiteX0" fmla="*/ 0 w 715668"/>
                <a:gd name="connsiteY0" fmla="*/ 601793 h 968688"/>
                <a:gd name="connsiteX1" fmla="*/ 82550 w 715668"/>
                <a:gd name="connsiteY1" fmla="*/ 122368 h 968688"/>
                <a:gd name="connsiteX2" fmla="*/ 168275 w 715668"/>
                <a:gd name="connsiteY2" fmla="*/ 1718 h 968688"/>
                <a:gd name="connsiteX3" fmla="*/ 257175 w 715668"/>
                <a:gd name="connsiteY3" fmla="*/ 71568 h 968688"/>
                <a:gd name="connsiteX4" fmla="*/ 377825 w 715668"/>
                <a:gd name="connsiteY4" fmla="*/ 335093 h 968688"/>
                <a:gd name="connsiteX5" fmla="*/ 514350 w 715668"/>
                <a:gd name="connsiteY5" fmla="*/ 801818 h 968688"/>
                <a:gd name="connsiteX6" fmla="*/ 533400 w 715668"/>
                <a:gd name="connsiteY6" fmla="*/ 893893 h 968688"/>
                <a:gd name="connsiteX7" fmla="*/ 558800 w 715668"/>
                <a:gd name="connsiteY7" fmla="*/ 944693 h 968688"/>
                <a:gd name="connsiteX8" fmla="*/ 650875 w 715668"/>
                <a:gd name="connsiteY8" fmla="*/ 966918 h 968688"/>
                <a:gd name="connsiteX9" fmla="*/ 711200 w 715668"/>
                <a:gd name="connsiteY9" fmla="*/ 966918 h 968688"/>
                <a:gd name="connsiteX10" fmla="*/ 711200 w 715668"/>
                <a:gd name="connsiteY10" fmla="*/ 963743 h 968688"/>
                <a:gd name="connsiteX0" fmla="*/ 0 w 715668"/>
                <a:gd name="connsiteY0" fmla="*/ 601793 h 968688"/>
                <a:gd name="connsiteX1" fmla="*/ 82550 w 715668"/>
                <a:gd name="connsiteY1" fmla="*/ 122368 h 968688"/>
                <a:gd name="connsiteX2" fmla="*/ 168275 w 715668"/>
                <a:gd name="connsiteY2" fmla="*/ 1718 h 968688"/>
                <a:gd name="connsiteX3" fmla="*/ 257175 w 715668"/>
                <a:gd name="connsiteY3" fmla="*/ 71568 h 968688"/>
                <a:gd name="connsiteX4" fmla="*/ 377825 w 715668"/>
                <a:gd name="connsiteY4" fmla="*/ 335093 h 968688"/>
                <a:gd name="connsiteX5" fmla="*/ 482600 w 715668"/>
                <a:gd name="connsiteY5" fmla="*/ 700218 h 968688"/>
                <a:gd name="connsiteX6" fmla="*/ 533400 w 715668"/>
                <a:gd name="connsiteY6" fmla="*/ 893893 h 968688"/>
                <a:gd name="connsiteX7" fmla="*/ 558800 w 715668"/>
                <a:gd name="connsiteY7" fmla="*/ 944693 h 968688"/>
                <a:gd name="connsiteX8" fmla="*/ 650875 w 715668"/>
                <a:gd name="connsiteY8" fmla="*/ 966918 h 968688"/>
                <a:gd name="connsiteX9" fmla="*/ 711200 w 715668"/>
                <a:gd name="connsiteY9" fmla="*/ 966918 h 968688"/>
                <a:gd name="connsiteX10" fmla="*/ 711200 w 715668"/>
                <a:gd name="connsiteY10" fmla="*/ 963743 h 968688"/>
                <a:gd name="connsiteX0" fmla="*/ 0 w 715668"/>
                <a:gd name="connsiteY0" fmla="*/ 601871 h 968766"/>
                <a:gd name="connsiteX1" fmla="*/ 82550 w 715668"/>
                <a:gd name="connsiteY1" fmla="*/ 122446 h 968766"/>
                <a:gd name="connsiteX2" fmla="*/ 168275 w 715668"/>
                <a:gd name="connsiteY2" fmla="*/ 1796 h 968766"/>
                <a:gd name="connsiteX3" fmla="*/ 257175 w 715668"/>
                <a:gd name="connsiteY3" fmla="*/ 71646 h 968766"/>
                <a:gd name="connsiteX4" fmla="*/ 352425 w 715668"/>
                <a:gd name="connsiteY4" fmla="*/ 344696 h 968766"/>
                <a:gd name="connsiteX5" fmla="*/ 482600 w 715668"/>
                <a:gd name="connsiteY5" fmla="*/ 700296 h 968766"/>
                <a:gd name="connsiteX6" fmla="*/ 533400 w 715668"/>
                <a:gd name="connsiteY6" fmla="*/ 893971 h 968766"/>
                <a:gd name="connsiteX7" fmla="*/ 558800 w 715668"/>
                <a:gd name="connsiteY7" fmla="*/ 944771 h 968766"/>
                <a:gd name="connsiteX8" fmla="*/ 650875 w 715668"/>
                <a:gd name="connsiteY8" fmla="*/ 966996 h 968766"/>
                <a:gd name="connsiteX9" fmla="*/ 711200 w 715668"/>
                <a:gd name="connsiteY9" fmla="*/ 966996 h 968766"/>
                <a:gd name="connsiteX10" fmla="*/ 711200 w 715668"/>
                <a:gd name="connsiteY10" fmla="*/ 963821 h 968766"/>
                <a:gd name="connsiteX0" fmla="*/ 0 w 715668"/>
                <a:gd name="connsiteY0" fmla="*/ 601871 h 968766"/>
                <a:gd name="connsiteX1" fmla="*/ 82550 w 715668"/>
                <a:gd name="connsiteY1" fmla="*/ 122446 h 968766"/>
                <a:gd name="connsiteX2" fmla="*/ 168275 w 715668"/>
                <a:gd name="connsiteY2" fmla="*/ 1796 h 968766"/>
                <a:gd name="connsiteX3" fmla="*/ 257175 w 715668"/>
                <a:gd name="connsiteY3" fmla="*/ 71646 h 968766"/>
                <a:gd name="connsiteX4" fmla="*/ 352425 w 715668"/>
                <a:gd name="connsiteY4" fmla="*/ 344696 h 968766"/>
                <a:gd name="connsiteX5" fmla="*/ 454025 w 715668"/>
                <a:gd name="connsiteY5" fmla="*/ 706646 h 968766"/>
                <a:gd name="connsiteX6" fmla="*/ 533400 w 715668"/>
                <a:gd name="connsiteY6" fmla="*/ 893971 h 968766"/>
                <a:gd name="connsiteX7" fmla="*/ 558800 w 715668"/>
                <a:gd name="connsiteY7" fmla="*/ 944771 h 968766"/>
                <a:gd name="connsiteX8" fmla="*/ 650875 w 715668"/>
                <a:gd name="connsiteY8" fmla="*/ 966996 h 968766"/>
                <a:gd name="connsiteX9" fmla="*/ 711200 w 715668"/>
                <a:gd name="connsiteY9" fmla="*/ 966996 h 968766"/>
                <a:gd name="connsiteX10" fmla="*/ 711200 w 715668"/>
                <a:gd name="connsiteY10" fmla="*/ 963821 h 968766"/>
                <a:gd name="connsiteX0" fmla="*/ 0 w 706143"/>
                <a:gd name="connsiteY0" fmla="*/ 557421 h 968766"/>
                <a:gd name="connsiteX1" fmla="*/ 73025 w 706143"/>
                <a:gd name="connsiteY1" fmla="*/ 122446 h 968766"/>
                <a:gd name="connsiteX2" fmla="*/ 158750 w 706143"/>
                <a:gd name="connsiteY2" fmla="*/ 1796 h 968766"/>
                <a:gd name="connsiteX3" fmla="*/ 247650 w 706143"/>
                <a:gd name="connsiteY3" fmla="*/ 71646 h 968766"/>
                <a:gd name="connsiteX4" fmla="*/ 342900 w 706143"/>
                <a:gd name="connsiteY4" fmla="*/ 344696 h 968766"/>
                <a:gd name="connsiteX5" fmla="*/ 444500 w 706143"/>
                <a:gd name="connsiteY5" fmla="*/ 706646 h 968766"/>
                <a:gd name="connsiteX6" fmla="*/ 523875 w 706143"/>
                <a:gd name="connsiteY6" fmla="*/ 893971 h 968766"/>
                <a:gd name="connsiteX7" fmla="*/ 549275 w 706143"/>
                <a:gd name="connsiteY7" fmla="*/ 944771 h 968766"/>
                <a:gd name="connsiteX8" fmla="*/ 641350 w 706143"/>
                <a:gd name="connsiteY8" fmla="*/ 966996 h 968766"/>
                <a:gd name="connsiteX9" fmla="*/ 701675 w 706143"/>
                <a:gd name="connsiteY9" fmla="*/ 966996 h 968766"/>
                <a:gd name="connsiteX10" fmla="*/ 701675 w 706143"/>
                <a:gd name="connsiteY10" fmla="*/ 963821 h 968766"/>
                <a:gd name="connsiteX0" fmla="*/ 0 w 706143"/>
                <a:gd name="connsiteY0" fmla="*/ 557421 h 968766"/>
                <a:gd name="connsiteX1" fmla="*/ 73025 w 706143"/>
                <a:gd name="connsiteY1" fmla="*/ 122446 h 968766"/>
                <a:gd name="connsiteX2" fmla="*/ 158750 w 706143"/>
                <a:gd name="connsiteY2" fmla="*/ 1796 h 968766"/>
                <a:gd name="connsiteX3" fmla="*/ 247650 w 706143"/>
                <a:gd name="connsiteY3" fmla="*/ 71646 h 968766"/>
                <a:gd name="connsiteX4" fmla="*/ 342900 w 706143"/>
                <a:gd name="connsiteY4" fmla="*/ 344696 h 968766"/>
                <a:gd name="connsiteX5" fmla="*/ 444500 w 706143"/>
                <a:gd name="connsiteY5" fmla="*/ 706646 h 968766"/>
                <a:gd name="connsiteX6" fmla="*/ 492125 w 706143"/>
                <a:gd name="connsiteY6" fmla="*/ 871746 h 968766"/>
                <a:gd name="connsiteX7" fmla="*/ 549275 w 706143"/>
                <a:gd name="connsiteY7" fmla="*/ 944771 h 968766"/>
                <a:gd name="connsiteX8" fmla="*/ 641350 w 706143"/>
                <a:gd name="connsiteY8" fmla="*/ 966996 h 968766"/>
                <a:gd name="connsiteX9" fmla="*/ 701675 w 706143"/>
                <a:gd name="connsiteY9" fmla="*/ 966996 h 968766"/>
                <a:gd name="connsiteX10" fmla="*/ 701675 w 706143"/>
                <a:gd name="connsiteY10" fmla="*/ 963821 h 96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6143" h="968766">
                  <a:moveTo>
                    <a:pt x="0" y="557421"/>
                  </a:moveTo>
                  <a:cubicBezTo>
                    <a:pt x="25929" y="366921"/>
                    <a:pt x="46567" y="215050"/>
                    <a:pt x="73025" y="122446"/>
                  </a:cubicBezTo>
                  <a:cubicBezTo>
                    <a:pt x="99483" y="29842"/>
                    <a:pt x="129646" y="10263"/>
                    <a:pt x="158750" y="1796"/>
                  </a:cubicBezTo>
                  <a:cubicBezTo>
                    <a:pt x="187854" y="-6671"/>
                    <a:pt x="216958" y="14496"/>
                    <a:pt x="247650" y="71646"/>
                  </a:cubicBezTo>
                  <a:cubicBezTo>
                    <a:pt x="278342" y="128796"/>
                    <a:pt x="310092" y="238863"/>
                    <a:pt x="342900" y="344696"/>
                  </a:cubicBezTo>
                  <a:cubicBezTo>
                    <a:pt x="375708" y="450529"/>
                    <a:pt x="419629" y="618804"/>
                    <a:pt x="444500" y="706646"/>
                  </a:cubicBezTo>
                  <a:cubicBezTo>
                    <a:pt x="469371" y="794488"/>
                    <a:pt x="474663" y="832059"/>
                    <a:pt x="492125" y="871746"/>
                  </a:cubicBezTo>
                  <a:cubicBezTo>
                    <a:pt x="509588" y="911434"/>
                    <a:pt x="524404" y="928896"/>
                    <a:pt x="549275" y="944771"/>
                  </a:cubicBezTo>
                  <a:cubicBezTo>
                    <a:pt x="574146" y="960646"/>
                    <a:pt x="615950" y="963292"/>
                    <a:pt x="641350" y="966996"/>
                  </a:cubicBezTo>
                  <a:cubicBezTo>
                    <a:pt x="666750" y="970700"/>
                    <a:pt x="691621" y="967525"/>
                    <a:pt x="701675" y="966996"/>
                  </a:cubicBezTo>
                  <a:cubicBezTo>
                    <a:pt x="711729" y="966467"/>
                    <a:pt x="701675" y="963821"/>
                    <a:pt x="701675" y="963821"/>
                  </a:cubicBezTo>
                </a:path>
              </a:pathLst>
            </a:cu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104" name="Přímá spojnice 103"/>
            <p:cNvCxnSpPr/>
            <p:nvPr/>
          </p:nvCxnSpPr>
          <p:spPr>
            <a:xfrm flipV="1">
              <a:off x="3426110" y="6014607"/>
              <a:ext cx="0" cy="360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Přímá spojnice 104"/>
            <p:cNvCxnSpPr/>
            <p:nvPr/>
          </p:nvCxnSpPr>
          <p:spPr>
            <a:xfrm flipV="1">
              <a:off x="3735542" y="6024132"/>
              <a:ext cx="0" cy="360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8" name="Skupina 107"/>
            <p:cNvGrpSpPr/>
            <p:nvPr/>
          </p:nvGrpSpPr>
          <p:grpSpPr>
            <a:xfrm>
              <a:off x="3203555" y="5173714"/>
              <a:ext cx="1066282" cy="647576"/>
              <a:chOff x="2231288" y="3714795"/>
              <a:chExt cx="1693739" cy="1124115"/>
            </a:xfrm>
          </p:grpSpPr>
          <p:cxnSp>
            <p:nvCxnSpPr>
              <p:cNvPr id="109" name="Přímá spojnice 108"/>
              <p:cNvCxnSpPr/>
              <p:nvPr/>
            </p:nvCxnSpPr>
            <p:spPr>
              <a:xfrm>
                <a:off x="2231288" y="4812678"/>
                <a:ext cx="415381" cy="0"/>
              </a:xfrm>
              <a:prstGeom prst="line">
                <a:avLst/>
              </a:prstGeom>
              <a:ln w="2857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0" name="Volný tvar 109"/>
              <p:cNvSpPr/>
              <p:nvPr/>
            </p:nvSpPr>
            <p:spPr>
              <a:xfrm>
                <a:off x="2633135" y="3714795"/>
                <a:ext cx="1291892" cy="1124115"/>
              </a:xfrm>
              <a:custGeom>
                <a:avLst/>
                <a:gdLst>
                  <a:gd name="connsiteX0" fmla="*/ 0 w 1265274"/>
                  <a:gd name="connsiteY0" fmla="*/ 1113960 h 1136554"/>
                  <a:gd name="connsiteX1" fmla="*/ 255181 w 1265274"/>
                  <a:gd name="connsiteY1" fmla="*/ 29439 h 1136554"/>
                  <a:gd name="connsiteX2" fmla="*/ 584790 w 1265274"/>
                  <a:gd name="connsiteY2" fmla="*/ 369681 h 1136554"/>
                  <a:gd name="connsiteX3" fmla="*/ 925032 w 1265274"/>
                  <a:gd name="connsiteY3" fmla="*/ 1028900 h 1136554"/>
                  <a:gd name="connsiteX4" fmla="*/ 1265274 w 1265274"/>
                  <a:gd name="connsiteY4" fmla="*/ 1135225 h 1136554"/>
                  <a:gd name="connsiteX0" fmla="*/ 0 w 1289087"/>
                  <a:gd name="connsiteY0" fmla="*/ 1118996 h 1136828"/>
                  <a:gd name="connsiteX1" fmla="*/ 278994 w 1289087"/>
                  <a:gd name="connsiteY1" fmla="*/ 29713 h 1136828"/>
                  <a:gd name="connsiteX2" fmla="*/ 608603 w 1289087"/>
                  <a:gd name="connsiteY2" fmla="*/ 369955 h 1136828"/>
                  <a:gd name="connsiteX3" fmla="*/ 948845 w 1289087"/>
                  <a:gd name="connsiteY3" fmla="*/ 1029174 h 1136828"/>
                  <a:gd name="connsiteX4" fmla="*/ 1289087 w 1289087"/>
                  <a:gd name="connsiteY4" fmla="*/ 1135499 h 1136828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6282"/>
                  <a:gd name="connsiteY0" fmla="*/ 1113622 h 1115841"/>
                  <a:gd name="connsiteX1" fmla="*/ 48457 w 1286282"/>
                  <a:gd name="connsiteY1" fmla="*/ 1018429 h 1115841"/>
                  <a:gd name="connsiteX2" fmla="*/ 278994 w 1286282"/>
                  <a:gd name="connsiteY2" fmla="*/ 24339 h 1115841"/>
                  <a:gd name="connsiteX3" fmla="*/ 608603 w 1286282"/>
                  <a:gd name="connsiteY3" fmla="*/ 364581 h 1115841"/>
                  <a:gd name="connsiteX4" fmla="*/ 948845 w 1286282"/>
                  <a:gd name="connsiteY4" fmla="*/ 1023800 h 1115841"/>
                  <a:gd name="connsiteX5" fmla="*/ 1286282 w 1286282"/>
                  <a:gd name="connsiteY5" fmla="*/ 1110491 h 1115841"/>
                  <a:gd name="connsiteX0" fmla="*/ 0 w 1291892"/>
                  <a:gd name="connsiteY0" fmla="*/ 1113622 h 1122190"/>
                  <a:gd name="connsiteX1" fmla="*/ 48457 w 1291892"/>
                  <a:gd name="connsiteY1" fmla="*/ 1018429 h 1122190"/>
                  <a:gd name="connsiteX2" fmla="*/ 278994 w 1291892"/>
                  <a:gd name="connsiteY2" fmla="*/ 24339 h 1122190"/>
                  <a:gd name="connsiteX3" fmla="*/ 608603 w 1291892"/>
                  <a:gd name="connsiteY3" fmla="*/ 364581 h 1122190"/>
                  <a:gd name="connsiteX4" fmla="*/ 948845 w 1291892"/>
                  <a:gd name="connsiteY4" fmla="*/ 1023800 h 1122190"/>
                  <a:gd name="connsiteX5" fmla="*/ 1291892 w 1291892"/>
                  <a:gd name="connsiteY5" fmla="*/ 1118906 h 1122190"/>
                  <a:gd name="connsiteX0" fmla="*/ 0 w 1291892"/>
                  <a:gd name="connsiteY0" fmla="*/ 1115547 h 1124115"/>
                  <a:gd name="connsiteX1" fmla="*/ 48457 w 1291892"/>
                  <a:gd name="connsiteY1" fmla="*/ 1020354 h 1124115"/>
                  <a:gd name="connsiteX2" fmla="*/ 278994 w 1291892"/>
                  <a:gd name="connsiteY2" fmla="*/ 26264 h 1124115"/>
                  <a:gd name="connsiteX3" fmla="*/ 608603 w 1291892"/>
                  <a:gd name="connsiteY3" fmla="*/ 366506 h 1124115"/>
                  <a:gd name="connsiteX4" fmla="*/ 948845 w 1291892"/>
                  <a:gd name="connsiteY4" fmla="*/ 1025725 h 1124115"/>
                  <a:gd name="connsiteX5" fmla="*/ 1291892 w 1291892"/>
                  <a:gd name="connsiteY5" fmla="*/ 1120831 h 1124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91892" h="1124115">
                    <a:moveTo>
                      <a:pt x="0" y="1115547"/>
                    </a:moveTo>
                    <a:cubicBezTo>
                      <a:pt x="28714" y="1110793"/>
                      <a:pt x="37677" y="1073313"/>
                      <a:pt x="48457" y="1020354"/>
                    </a:cubicBezTo>
                    <a:cubicBezTo>
                      <a:pt x="94956" y="838807"/>
                      <a:pt x="185636" y="135239"/>
                      <a:pt x="278994" y="26264"/>
                    </a:cubicBezTo>
                    <a:cubicBezTo>
                      <a:pt x="372352" y="-82711"/>
                      <a:pt x="508837" y="170241"/>
                      <a:pt x="608603" y="366506"/>
                    </a:cubicBezTo>
                    <a:cubicBezTo>
                      <a:pt x="708369" y="562771"/>
                      <a:pt x="834964" y="900004"/>
                      <a:pt x="948845" y="1025725"/>
                    </a:cubicBezTo>
                    <a:cubicBezTo>
                      <a:pt x="1062726" y="1151446"/>
                      <a:pt x="1291892" y="1120831"/>
                      <a:pt x="1291892" y="1120831"/>
                    </a:cubicBezTo>
                  </a:path>
                </a:pathLst>
              </a:custGeom>
              <a:noFill/>
              <a:ln w="12700">
                <a:solidFill>
                  <a:srgbClr val="FF0000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sp>
          <p:nvSpPr>
            <p:cNvPr id="176" name="TextovéPole 175"/>
            <p:cNvSpPr txBox="1"/>
            <p:nvPr/>
          </p:nvSpPr>
          <p:spPr>
            <a:xfrm>
              <a:off x="2904688" y="4119630"/>
              <a:ext cx="152260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Jednotlivé EPSP</a:t>
              </a:r>
            </a:p>
          </p:txBody>
        </p:sp>
        <p:cxnSp>
          <p:nvCxnSpPr>
            <p:cNvPr id="177" name="Přímá spojnice 176"/>
            <p:cNvCxnSpPr/>
            <p:nvPr/>
          </p:nvCxnSpPr>
          <p:spPr>
            <a:xfrm>
              <a:off x="3449861" y="4754586"/>
              <a:ext cx="507177" cy="613254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" name="Přímá spojnice 177"/>
            <p:cNvCxnSpPr/>
            <p:nvPr/>
          </p:nvCxnSpPr>
          <p:spPr>
            <a:xfrm flipH="1">
              <a:off x="4056231" y="4084005"/>
              <a:ext cx="601007" cy="787356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9" name="TextovéPole 178"/>
            <p:cNvSpPr txBox="1"/>
            <p:nvPr/>
          </p:nvSpPr>
          <p:spPr>
            <a:xfrm>
              <a:off x="3957038" y="3635530"/>
              <a:ext cx="152260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Souhrnný PSP</a:t>
              </a:r>
            </a:p>
          </p:txBody>
        </p:sp>
      </p:grpSp>
      <p:grpSp>
        <p:nvGrpSpPr>
          <p:cNvPr id="14" name="Skupina 13"/>
          <p:cNvGrpSpPr/>
          <p:nvPr/>
        </p:nvGrpSpPr>
        <p:grpSpPr>
          <a:xfrm>
            <a:off x="6050341" y="2761215"/>
            <a:ext cx="2770131" cy="3619988"/>
            <a:chOff x="6050341" y="2761215"/>
            <a:chExt cx="2770131" cy="3619988"/>
          </a:xfrm>
        </p:grpSpPr>
        <p:sp>
          <p:nvSpPr>
            <p:cNvPr id="153" name="Volný tvar 152"/>
            <p:cNvSpPr/>
            <p:nvPr/>
          </p:nvSpPr>
          <p:spPr>
            <a:xfrm>
              <a:off x="6508583" y="5147207"/>
              <a:ext cx="813302" cy="647576"/>
            </a:xfrm>
            <a:custGeom>
              <a:avLst/>
              <a:gdLst>
                <a:gd name="connsiteX0" fmla="*/ 0 w 1265274"/>
                <a:gd name="connsiteY0" fmla="*/ 1113960 h 1136554"/>
                <a:gd name="connsiteX1" fmla="*/ 255181 w 1265274"/>
                <a:gd name="connsiteY1" fmla="*/ 29439 h 1136554"/>
                <a:gd name="connsiteX2" fmla="*/ 584790 w 1265274"/>
                <a:gd name="connsiteY2" fmla="*/ 369681 h 1136554"/>
                <a:gd name="connsiteX3" fmla="*/ 925032 w 1265274"/>
                <a:gd name="connsiteY3" fmla="*/ 1028900 h 1136554"/>
                <a:gd name="connsiteX4" fmla="*/ 1265274 w 1265274"/>
                <a:gd name="connsiteY4" fmla="*/ 1135225 h 1136554"/>
                <a:gd name="connsiteX0" fmla="*/ 0 w 1289087"/>
                <a:gd name="connsiteY0" fmla="*/ 1118996 h 1136828"/>
                <a:gd name="connsiteX1" fmla="*/ 278994 w 1289087"/>
                <a:gd name="connsiteY1" fmla="*/ 29713 h 1136828"/>
                <a:gd name="connsiteX2" fmla="*/ 608603 w 1289087"/>
                <a:gd name="connsiteY2" fmla="*/ 369955 h 1136828"/>
                <a:gd name="connsiteX3" fmla="*/ 948845 w 1289087"/>
                <a:gd name="connsiteY3" fmla="*/ 1029174 h 1136828"/>
                <a:gd name="connsiteX4" fmla="*/ 1289087 w 1289087"/>
                <a:gd name="connsiteY4" fmla="*/ 1135499 h 1136828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6282"/>
                <a:gd name="connsiteY0" fmla="*/ 1113622 h 1115841"/>
                <a:gd name="connsiteX1" fmla="*/ 48457 w 1286282"/>
                <a:gd name="connsiteY1" fmla="*/ 1018429 h 1115841"/>
                <a:gd name="connsiteX2" fmla="*/ 278994 w 1286282"/>
                <a:gd name="connsiteY2" fmla="*/ 24339 h 1115841"/>
                <a:gd name="connsiteX3" fmla="*/ 608603 w 1286282"/>
                <a:gd name="connsiteY3" fmla="*/ 364581 h 1115841"/>
                <a:gd name="connsiteX4" fmla="*/ 948845 w 1286282"/>
                <a:gd name="connsiteY4" fmla="*/ 1023800 h 1115841"/>
                <a:gd name="connsiteX5" fmla="*/ 1286282 w 1286282"/>
                <a:gd name="connsiteY5" fmla="*/ 1110491 h 1115841"/>
                <a:gd name="connsiteX0" fmla="*/ 0 w 1291892"/>
                <a:gd name="connsiteY0" fmla="*/ 1113622 h 1122190"/>
                <a:gd name="connsiteX1" fmla="*/ 48457 w 1291892"/>
                <a:gd name="connsiteY1" fmla="*/ 1018429 h 1122190"/>
                <a:gd name="connsiteX2" fmla="*/ 278994 w 1291892"/>
                <a:gd name="connsiteY2" fmla="*/ 24339 h 1122190"/>
                <a:gd name="connsiteX3" fmla="*/ 608603 w 1291892"/>
                <a:gd name="connsiteY3" fmla="*/ 364581 h 1122190"/>
                <a:gd name="connsiteX4" fmla="*/ 948845 w 1291892"/>
                <a:gd name="connsiteY4" fmla="*/ 1023800 h 1122190"/>
                <a:gd name="connsiteX5" fmla="*/ 1291892 w 1291892"/>
                <a:gd name="connsiteY5" fmla="*/ 1118906 h 1122190"/>
                <a:gd name="connsiteX0" fmla="*/ 0 w 1291892"/>
                <a:gd name="connsiteY0" fmla="*/ 1115547 h 1124115"/>
                <a:gd name="connsiteX1" fmla="*/ 48457 w 1291892"/>
                <a:gd name="connsiteY1" fmla="*/ 1020354 h 1124115"/>
                <a:gd name="connsiteX2" fmla="*/ 278994 w 1291892"/>
                <a:gd name="connsiteY2" fmla="*/ 26264 h 1124115"/>
                <a:gd name="connsiteX3" fmla="*/ 608603 w 1291892"/>
                <a:gd name="connsiteY3" fmla="*/ 366506 h 1124115"/>
                <a:gd name="connsiteX4" fmla="*/ 948845 w 1291892"/>
                <a:gd name="connsiteY4" fmla="*/ 1025725 h 1124115"/>
                <a:gd name="connsiteX5" fmla="*/ 1291892 w 1291892"/>
                <a:gd name="connsiteY5" fmla="*/ 1120831 h 11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1892" h="1124115">
                  <a:moveTo>
                    <a:pt x="0" y="1115547"/>
                  </a:moveTo>
                  <a:cubicBezTo>
                    <a:pt x="28714" y="1110793"/>
                    <a:pt x="37677" y="1073313"/>
                    <a:pt x="48457" y="1020354"/>
                  </a:cubicBezTo>
                  <a:cubicBezTo>
                    <a:pt x="94956" y="838807"/>
                    <a:pt x="185636" y="135239"/>
                    <a:pt x="278994" y="26264"/>
                  </a:cubicBezTo>
                  <a:cubicBezTo>
                    <a:pt x="372352" y="-82711"/>
                    <a:pt x="508837" y="170241"/>
                    <a:pt x="608603" y="366506"/>
                  </a:cubicBezTo>
                  <a:cubicBezTo>
                    <a:pt x="708369" y="562771"/>
                    <a:pt x="834964" y="900004"/>
                    <a:pt x="948845" y="1025725"/>
                  </a:cubicBezTo>
                  <a:cubicBezTo>
                    <a:pt x="1062726" y="1151446"/>
                    <a:pt x="1291892" y="1120831"/>
                    <a:pt x="1291892" y="1120831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4" name="Volný tvar 153"/>
            <p:cNvSpPr/>
            <p:nvPr/>
          </p:nvSpPr>
          <p:spPr>
            <a:xfrm>
              <a:off x="6593078" y="5150216"/>
              <a:ext cx="813302" cy="647576"/>
            </a:xfrm>
            <a:custGeom>
              <a:avLst/>
              <a:gdLst>
                <a:gd name="connsiteX0" fmla="*/ 0 w 1265274"/>
                <a:gd name="connsiteY0" fmla="*/ 1113960 h 1136554"/>
                <a:gd name="connsiteX1" fmla="*/ 255181 w 1265274"/>
                <a:gd name="connsiteY1" fmla="*/ 29439 h 1136554"/>
                <a:gd name="connsiteX2" fmla="*/ 584790 w 1265274"/>
                <a:gd name="connsiteY2" fmla="*/ 369681 h 1136554"/>
                <a:gd name="connsiteX3" fmla="*/ 925032 w 1265274"/>
                <a:gd name="connsiteY3" fmla="*/ 1028900 h 1136554"/>
                <a:gd name="connsiteX4" fmla="*/ 1265274 w 1265274"/>
                <a:gd name="connsiteY4" fmla="*/ 1135225 h 1136554"/>
                <a:gd name="connsiteX0" fmla="*/ 0 w 1289087"/>
                <a:gd name="connsiteY0" fmla="*/ 1118996 h 1136828"/>
                <a:gd name="connsiteX1" fmla="*/ 278994 w 1289087"/>
                <a:gd name="connsiteY1" fmla="*/ 29713 h 1136828"/>
                <a:gd name="connsiteX2" fmla="*/ 608603 w 1289087"/>
                <a:gd name="connsiteY2" fmla="*/ 369955 h 1136828"/>
                <a:gd name="connsiteX3" fmla="*/ 948845 w 1289087"/>
                <a:gd name="connsiteY3" fmla="*/ 1029174 h 1136828"/>
                <a:gd name="connsiteX4" fmla="*/ 1289087 w 1289087"/>
                <a:gd name="connsiteY4" fmla="*/ 1135499 h 1136828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6282"/>
                <a:gd name="connsiteY0" fmla="*/ 1113622 h 1115841"/>
                <a:gd name="connsiteX1" fmla="*/ 48457 w 1286282"/>
                <a:gd name="connsiteY1" fmla="*/ 1018429 h 1115841"/>
                <a:gd name="connsiteX2" fmla="*/ 278994 w 1286282"/>
                <a:gd name="connsiteY2" fmla="*/ 24339 h 1115841"/>
                <a:gd name="connsiteX3" fmla="*/ 608603 w 1286282"/>
                <a:gd name="connsiteY3" fmla="*/ 364581 h 1115841"/>
                <a:gd name="connsiteX4" fmla="*/ 948845 w 1286282"/>
                <a:gd name="connsiteY4" fmla="*/ 1023800 h 1115841"/>
                <a:gd name="connsiteX5" fmla="*/ 1286282 w 1286282"/>
                <a:gd name="connsiteY5" fmla="*/ 1110491 h 1115841"/>
                <a:gd name="connsiteX0" fmla="*/ 0 w 1291892"/>
                <a:gd name="connsiteY0" fmla="*/ 1113622 h 1122190"/>
                <a:gd name="connsiteX1" fmla="*/ 48457 w 1291892"/>
                <a:gd name="connsiteY1" fmla="*/ 1018429 h 1122190"/>
                <a:gd name="connsiteX2" fmla="*/ 278994 w 1291892"/>
                <a:gd name="connsiteY2" fmla="*/ 24339 h 1122190"/>
                <a:gd name="connsiteX3" fmla="*/ 608603 w 1291892"/>
                <a:gd name="connsiteY3" fmla="*/ 364581 h 1122190"/>
                <a:gd name="connsiteX4" fmla="*/ 948845 w 1291892"/>
                <a:gd name="connsiteY4" fmla="*/ 1023800 h 1122190"/>
                <a:gd name="connsiteX5" fmla="*/ 1291892 w 1291892"/>
                <a:gd name="connsiteY5" fmla="*/ 1118906 h 1122190"/>
                <a:gd name="connsiteX0" fmla="*/ 0 w 1291892"/>
                <a:gd name="connsiteY0" fmla="*/ 1115547 h 1124115"/>
                <a:gd name="connsiteX1" fmla="*/ 48457 w 1291892"/>
                <a:gd name="connsiteY1" fmla="*/ 1020354 h 1124115"/>
                <a:gd name="connsiteX2" fmla="*/ 278994 w 1291892"/>
                <a:gd name="connsiteY2" fmla="*/ 26264 h 1124115"/>
                <a:gd name="connsiteX3" fmla="*/ 608603 w 1291892"/>
                <a:gd name="connsiteY3" fmla="*/ 366506 h 1124115"/>
                <a:gd name="connsiteX4" fmla="*/ 948845 w 1291892"/>
                <a:gd name="connsiteY4" fmla="*/ 1025725 h 1124115"/>
                <a:gd name="connsiteX5" fmla="*/ 1291892 w 1291892"/>
                <a:gd name="connsiteY5" fmla="*/ 1120831 h 11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1892" h="1124115">
                  <a:moveTo>
                    <a:pt x="0" y="1115547"/>
                  </a:moveTo>
                  <a:cubicBezTo>
                    <a:pt x="28714" y="1110793"/>
                    <a:pt x="37677" y="1073313"/>
                    <a:pt x="48457" y="1020354"/>
                  </a:cubicBezTo>
                  <a:cubicBezTo>
                    <a:pt x="94956" y="838807"/>
                    <a:pt x="185636" y="135239"/>
                    <a:pt x="278994" y="26264"/>
                  </a:cubicBezTo>
                  <a:cubicBezTo>
                    <a:pt x="372352" y="-82711"/>
                    <a:pt x="508837" y="170241"/>
                    <a:pt x="608603" y="366506"/>
                  </a:cubicBezTo>
                  <a:cubicBezTo>
                    <a:pt x="708369" y="562771"/>
                    <a:pt x="834964" y="900004"/>
                    <a:pt x="948845" y="1025725"/>
                  </a:cubicBezTo>
                  <a:cubicBezTo>
                    <a:pt x="1062726" y="1151446"/>
                    <a:pt x="1291892" y="1120831"/>
                    <a:pt x="1291892" y="1120831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5" name="Volný tvar 154"/>
            <p:cNvSpPr/>
            <p:nvPr/>
          </p:nvSpPr>
          <p:spPr>
            <a:xfrm>
              <a:off x="6692345" y="5172851"/>
              <a:ext cx="813302" cy="647576"/>
            </a:xfrm>
            <a:custGeom>
              <a:avLst/>
              <a:gdLst>
                <a:gd name="connsiteX0" fmla="*/ 0 w 1265274"/>
                <a:gd name="connsiteY0" fmla="*/ 1113960 h 1136554"/>
                <a:gd name="connsiteX1" fmla="*/ 255181 w 1265274"/>
                <a:gd name="connsiteY1" fmla="*/ 29439 h 1136554"/>
                <a:gd name="connsiteX2" fmla="*/ 584790 w 1265274"/>
                <a:gd name="connsiteY2" fmla="*/ 369681 h 1136554"/>
                <a:gd name="connsiteX3" fmla="*/ 925032 w 1265274"/>
                <a:gd name="connsiteY3" fmla="*/ 1028900 h 1136554"/>
                <a:gd name="connsiteX4" fmla="*/ 1265274 w 1265274"/>
                <a:gd name="connsiteY4" fmla="*/ 1135225 h 1136554"/>
                <a:gd name="connsiteX0" fmla="*/ 0 w 1289087"/>
                <a:gd name="connsiteY0" fmla="*/ 1118996 h 1136828"/>
                <a:gd name="connsiteX1" fmla="*/ 278994 w 1289087"/>
                <a:gd name="connsiteY1" fmla="*/ 29713 h 1136828"/>
                <a:gd name="connsiteX2" fmla="*/ 608603 w 1289087"/>
                <a:gd name="connsiteY2" fmla="*/ 369955 h 1136828"/>
                <a:gd name="connsiteX3" fmla="*/ 948845 w 1289087"/>
                <a:gd name="connsiteY3" fmla="*/ 1029174 h 1136828"/>
                <a:gd name="connsiteX4" fmla="*/ 1289087 w 1289087"/>
                <a:gd name="connsiteY4" fmla="*/ 1135499 h 1136828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6282"/>
                <a:gd name="connsiteY0" fmla="*/ 1113622 h 1115841"/>
                <a:gd name="connsiteX1" fmla="*/ 48457 w 1286282"/>
                <a:gd name="connsiteY1" fmla="*/ 1018429 h 1115841"/>
                <a:gd name="connsiteX2" fmla="*/ 278994 w 1286282"/>
                <a:gd name="connsiteY2" fmla="*/ 24339 h 1115841"/>
                <a:gd name="connsiteX3" fmla="*/ 608603 w 1286282"/>
                <a:gd name="connsiteY3" fmla="*/ 364581 h 1115841"/>
                <a:gd name="connsiteX4" fmla="*/ 948845 w 1286282"/>
                <a:gd name="connsiteY4" fmla="*/ 1023800 h 1115841"/>
                <a:gd name="connsiteX5" fmla="*/ 1286282 w 1286282"/>
                <a:gd name="connsiteY5" fmla="*/ 1110491 h 1115841"/>
                <a:gd name="connsiteX0" fmla="*/ 0 w 1291892"/>
                <a:gd name="connsiteY0" fmla="*/ 1113622 h 1122190"/>
                <a:gd name="connsiteX1" fmla="*/ 48457 w 1291892"/>
                <a:gd name="connsiteY1" fmla="*/ 1018429 h 1122190"/>
                <a:gd name="connsiteX2" fmla="*/ 278994 w 1291892"/>
                <a:gd name="connsiteY2" fmla="*/ 24339 h 1122190"/>
                <a:gd name="connsiteX3" fmla="*/ 608603 w 1291892"/>
                <a:gd name="connsiteY3" fmla="*/ 364581 h 1122190"/>
                <a:gd name="connsiteX4" fmla="*/ 948845 w 1291892"/>
                <a:gd name="connsiteY4" fmla="*/ 1023800 h 1122190"/>
                <a:gd name="connsiteX5" fmla="*/ 1291892 w 1291892"/>
                <a:gd name="connsiteY5" fmla="*/ 1118906 h 1122190"/>
                <a:gd name="connsiteX0" fmla="*/ 0 w 1291892"/>
                <a:gd name="connsiteY0" fmla="*/ 1115547 h 1124115"/>
                <a:gd name="connsiteX1" fmla="*/ 48457 w 1291892"/>
                <a:gd name="connsiteY1" fmla="*/ 1020354 h 1124115"/>
                <a:gd name="connsiteX2" fmla="*/ 278994 w 1291892"/>
                <a:gd name="connsiteY2" fmla="*/ 26264 h 1124115"/>
                <a:gd name="connsiteX3" fmla="*/ 608603 w 1291892"/>
                <a:gd name="connsiteY3" fmla="*/ 366506 h 1124115"/>
                <a:gd name="connsiteX4" fmla="*/ 948845 w 1291892"/>
                <a:gd name="connsiteY4" fmla="*/ 1025725 h 1124115"/>
                <a:gd name="connsiteX5" fmla="*/ 1291892 w 1291892"/>
                <a:gd name="connsiteY5" fmla="*/ 1120831 h 11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1892" h="1124115">
                  <a:moveTo>
                    <a:pt x="0" y="1115547"/>
                  </a:moveTo>
                  <a:cubicBezTo>
                    <a:pt x="28714" y="1110793"/>
                    <a:pt x="37677" y="1073313"/>
                    <a:pt x="48457" y="1020354"/>
                  </a:cubicBezTo>
                  <a:cubicBezTo>
                    <a:pt x="94956" y="838807"/>
                    <a:pt x="185636" y="135239"/>
                    <a:pt x="278994" y="26264"/>
                  </a:cubicBezTo>
                  <a:cubicBezTo>
                    <a:pt x="372352" y="-82711"/>
                    <a:pt x="508837" y="170241"/>
                    <a:pt x="608603" y="366506"/>
                  </a:cubicBezTo>
                  <a:cubicBezTo>
                    <a:pt x="708369" y="562771"/>
                    <a:pt x="834964" y="900004"/>
                    <a:pt x="948845" y="1025725"/>
                  </a:cubicBezTo>
                  <a:cubicBezTo>
                    <a:pt x="1062726" y="1151446"/>
                    <a:pt x="1291892" y="1120831"/>
                    <a:pt x="1291892" y="1120831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6" name="Volný tvar 155"/>
            <p:cNvSpPr/>
            <p:nvPr/>
          </p:nvSpPr>
          <p:spPr>
            <a:xfrm>
              <a:off x="6801142" y="5145689"/>
              <a:ext cx="813302" cy="647576"/>
            </a:xfrm>
            <a:custGeom>
              <a:avLst/>
              <a:gdLst>
                <a:gd name="connsiteX0" fmla="*/ 0 w 1265274"/>
                <a:gd name="connsiteY0" fmla="*/ 1113960 h 1136554"/>
                <a:gd name="connsiteX1" fmla="*/ 255181 w 1265274"/>
                <a:gd name="connsiteY1" fmla="*/ 29439 h 1136554"/>
                <a:gd name="connsiteX2" fmla="*/ 584790 w 1265274"/>
                <a:gd name="connsiteY2" fmla="*/ 369681 h 1136554"/>
                <a:gd name="connsiteX3" fmla="*/ 925032 w 1265274"/>
                <a:gd name="connsiteY3" fmla="*/ 1028900 h 1136554"/>
                <a:gd name="connsiteX4" fmla="*/ 1265274 w 1265274"/>
                <a:gd name="connsiteY4" fmla="*/ 1135225 h 1136554"/>
                <a:gd name="connsiteX0" fmla="*/ 0 w 1289087"/>
                <a:gd name="connsiteY0" fmla="*/ 1118996 h 1136828"/>
                <a:gd name="connsiteX1" fmla="*/ 278994 w 1289087"/>
                <a:gd name="connsiteY1" fmla="*/ 29713 h 1136828"/>
                <a:gd name="connsiteX2" fmla="*/ 608603 w 1289087"/>
                <a:gd name="connsiteY2" fmla="*/ 369955 h 1136828"/>
                <a:gd name="connsiteX3" fmla="*/ 948845 w 1289087"/>
                <a:gd name="connsiteY3" fmla="*/ 1029174 h 1136828"/>
                <a:gd name="connsiteX4" fmla="*/ 1289087 w 1289087"/>
                <a:gd name="connsiteY4" fmla="*/ 1135499 h 1136828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6282"/>
                <a:gd name="connsiteY0" fmla="*/ 1113622 h 1115841"/>
                <a:gd name="connsiteX1" fmla="*/ 48457 w 1286282"/>
                <a:gd name="connsiteY1" fmla="*/ 1018429 h 1115841"/>
                <a:gd name="connsiteX2" fmla="*/ 278994 w 1286282"/>
                <a:gd name="connsiteY2" fmla="*/ 24339 h 1115841"/>
                <a:gd name="connsiteX3" fmla="*/ 608603 w 1286282"/>
                <a:gd name="connsiteY3" fmla="*/ 364581 h 1115841"/>
                <a:gd name="connsiteX4" fmla="*/ 948845 w 1286282"/>
                <a:gd name="connsiteY4" fmla="*/ 1023800 h 1115841"/>
                <a:gd name="connsiteX5" fmla="*/ 1286282 w 1286282"/>
                <a:gd name="connsiteY5" fmla="*/ 1110491 h 1115841"/>
                <a:gd name="connsiteX0" fmla="*/ 0 w 1291892"/>
                <a:gd name="connsiteY0" fmla="*/ 1113622 h 1122190"/>
                <a:gd name="connsiteX1" fmla="*/ 48457 w 1291892"/>
                <a:gd name="connsiteY1" fmla="*/ 1018429 h 1122190"/>
                <a:gd name="connsiteX2" fmla="*/ 278994 w 1291892"/>
                <a:gd name="connsiteY2" fmla="*/ 24339 h 1122190"/>
                <a:gd name="connsiteX3" fmla="*/ 608603 w 1291892"/>
                <a:gd name="connsiteY3" fmla="*/ 364581 h 1122190"/>
                <a:gd name="connsiteX4" fmla="*/ 948845 w 1291892"/>
                <a:gd name="connsiteY4" fmla="*/ 1023800 h 1122190"/>
                <a:gd name="connsiteX5" fmla="*/ 1291892 w 1291892"/>
                <a:gd name="connsiteY5" fmla="*/ 1118906 h 1122190"/>
                <a:gd name="connsiteX0" fmla="*/ 0 w 1291892"/>
                <a:gd name="connsiteY0" fmla="*/ 1115547 h 1124115"/>
                <a:gd name="connsiteX1" fmla="*/ 48457 w 1291892"/>
                <a:gd name="connsiteY1" fmla="*/ 1020354 h 1124115"/>
                <a:gd name="connsiteX2" fmla="*/ 278994 w 1291892"/>
                <a:gd name="connsiteY2" fmla="*/ 26264 h 1124115"/>
                <a:gd name="connsiteX3" fmla="*/ 608603 w 1291892"/>
                <a:gd name="connsiteY3" fmla="*/ 366506 h 1124115"/>
                <a:gd name="connsiteX4" fmla="*/ 948845 w 1291892"/>
                <a:gd name="connsiteY4" fmla="*/ 1025725 h 1124115"/>
                <a:gd name="connsiteX5" fmla="*/ 1291892 w 1291892"/>
                <a:gd name="connsiteY5" fmla="*/ 1120831 h 11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1892" h="1124115">
                  <a:moveTo>
                    <a:pt x="0" y="1115547"/>
                  </a:moveTo>
                  <a:cubicBezTo>
                    <a:pt x="28714" y="1110793"/>
                    <a:pt x="37677" y="1073313"/>
                    <a:pt x="48457" y="1020354"/>
                  </a:cubicBezTo>
                  <a:cubicBezTo>
                    <a:pt x="94956" y="838807"/>
                    <a:pt x="185636" y="135239"/>
                    <a:pt x="278994" y="26264"/>
                  </a:cubicBezTo>
                  <a:cubicBezTo>
                    <a:pt x="372352" y="-82711"/>
                    <a:pt x="508837" y="170241"/>
                    <a:pt x="608603" y="366506"/>
                  </a:cubicBezTo>
                  <a:cubicBezTo>
                    <a:pt x="708369" y="562771"/>
                    <a:pt x="834964" y="900004"/>
                    <a:pt x="948845" y="1025725"/>
                  </a:cubicBezTo>
                  <a:cubicBezTo>
                    <a:pt x="1062726" y="1151446"/>
                    <a:pt x="1291892" y="1120831"/>
                    <a:pt x="1291892" y="1120831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7" name="Volný tvar 156"/>
            <p:cNvSpPr/>
            <p:nvPr/>
          </p:nvSpPr>
          <p:spPr>
            <a:xfrm>
              <a:off x="6913045" y="5162279"/>
              <a:ext cx="813302" cy="647576"/>
            </a:xfrm>
            <a:custGeom>
              <a:avLst/>
              <a:gdLst>
                <a:gd name="connsiteX0" fmla="*/ 0 w 1265274"/>
                <a:gd name="connsiteY0" fmla="*/ 1113960 h 1136554"/>
                <a:gd name="connsiteX1" fmla="*/ 255181 w 1265274"/>
                <a:gd name="connsiteY1" fmla="*/ 29439 h 1136554"/>
                <a:gd name="connsiteX2" fmla="*/ 584790 w 1265274"/>
                <a:gd name="connsiteY2" fmla="*/ 369681 h 1136554"/>
                <a:gd name="connsiteX3" fmla="*/ 925032 w 1265274"/>
                <a:gd name="connsiteY3" fmla="*/ 1028900 h 1136554"/>
                <a:gd name="connsiteX4" fmla="*/ 1265274 w 1265274"/>
                <a:gd name="connsiteY4" fmla="*/ 1135225 h 1136554"/>
                <a:gd name="connsiteX0" fmla="*/ 0 w 1289087"/>
                <a:gd name="connsiteY0" fmla="*/ 1118996 h 1136828"/>
                <a:gd name="connsiteX1" fmla="*/ 278994 w 1289087"/>
                <a:gd name="connsiteY1" fmla="*/ 29713 h 1136828"/>
                <a:gd name="connsiteX2" fmla="*/ 608603 w 1289087"/>
                <a:gd name="connsiteY2" fmla="*/ 369955 h 1136828"/>
                <a:gd name="connsiteX3" fmla="*/ 948845 w 1289087"/>
                <a:gd name="connsiteY3" fmla="*/ 1029174 h 1136828"/>
                <a:gd name="connsiteX4" fmla="*/ 1289087 w 1289087"/>
                <a:gd name="connsiteY4" fmla="*/ 1135499 h 1136828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6282"/>
                <a:gd name="connsiteY0" fmla="*/ 1113622 h 1115841"/>
                <a:gd name="connsiteX1" fmla="*/ 48457 w 1286282"/>
                <a:gd name="connsiteY1" fmla="*/ 1018429 h 1115841"/>
                <a:gd name="connsiteX2" fmla="*/ 278994 w 1286282"/>
                <a:gd name="connsiteY2" fmla="*/ 24339 h 1115841"/>
                <a:gd name="connsiteX3" fmla="*/ 608603 w 1286282"/>
                <a:gd name="connsiteY3" fmla="*/ 364581 h 1115841"/>
                <a:gd name="connsiteX4" fmla="*/ 948845 w 1286282"/>
                <a:gd name="connsiteY4" fmla="*/ 1023800 h 1115841"/>
                <a:gd name="connsiteX5" fmla="*/ 1286282 w 1286282"/>
                <a:gd name="connsiteY5" fmla="*/ 1110491 h 1115841"/>
                <a:gd name="connsiteX0" fmla="*/ 0 w 1291892"/>
                <a:gd name="connsiteY0" fmla="*/ 1113622 h 1122190"/>
                <a:gd name="connsiteX1" fmla="*/ 48457 w 1291892"/>
                <a:gd name="connsiteY1" fmla="*/ 1018429 h 1122190"/>
                <a:gd name="connsiteX2" fmla="*/ 278994 w 1291892"/>
                <a:gd name="connsiteY2" fmla="*/ 24339 h 1122190"/>
                <a:gd name="connsiteX3" fmla="*/ 608603 w 1291892"/>
                <a:gd name="connsiteY3" fmla="*/ 364581 h 1122190"/>
                <a:gd name="connsiteX4" fmla="*/ 948845 w 1291892"/>
                <a:gd name="connsiteY4" fmla="*/ 1023800 h 1122190"/>
                <a:gd name="connsiteX5" fmla="*/ 1291892 w 1291892"/>
                <a:gd name="connsiteY5" fmla="*/ 1118906 h 1122190"/>
                <a:gd name="connsiteX0" fmla="*/ 0 w 1291892"/>
                <a:gd name="connsiteY0" fmla="*/ 1115547 h 1124115"/>
                <a:gd name="connsiteX1" fmla="*/ 48457 w 1291892"/>
                <a:gd name="connsiteY1" fmla="*/ 1020354 h 1124115"/>
                <a:gd name="connsiteX2" fmla="*/ 278994 w 1291892"/>
                <a:gd name="connsiteY2" fmla="*/ 26264 h 1124115"/>
                <a:gd name="connsiteX3" fmla="*/ 608603 w 1291892"/>
                <a:gd name="connsiteY3" fmla="*/ 366506 h 1124115"/>
                <a:gd name="connsiteX4" fmla="*/ 948845 w 1291892"/>
                <a:gd name="connsiteY4" fmla="*/ 1025725 h 1124115"/>
                <a:gd name="connsiteX5" fmla="*/ 1291892 w 1291892"/>
                <a:gd name="connsiteY5" fmla="*/ 1120831 h 11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1892" h="1124115">
                  <a:moveTo>
                    <a:pt x="0" y="1115547"/>
                  </a:moveTo>
                  <a:cubicBezTo>
                    <a:pt x="28714" y="1110793"/>
                    <a:pt x="37677" y="1073313"/>
                    <a:pt x="48457" y="1020354"/>
                  </a:cubicBezTo>
                  <a:cubicBezTo>
                    <a:pt x="94956" y="838807"/>
                    <a:pt x="185636" y="135239"/>
                    <a:pt x="278994" y="26264"/>
                  </a:cubicBezTo>
                  <a:cubicBezTo>
                    <a:pt x="372352" y="-82711"/>
                    <a:pt x="508837" y="170241"/>
                    <a:pt x="608603" y="366506"/>
                  </a:cubicBezTo>
                  <a:cubicBezTo>
                    <a:pt x="708369" y="562771"/>
                    <a:pt x="834964" y="900004"/>
                    <a:pt x="948845" y="1025725"/>
                  </a:cubicBezTo>
                  <a:cubicBezTo>
                    <a:pt x="1062726" y="1151446"/>
                    <a:pt x="1291892" y="1120831"/>
                    <a:pt x="1291892" y="1120831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9" name="Volný tvar 158"/>
            <p:cNvSpPr/>
            <p:nvPr/>
          </p:nvSpPr>
          <p:spPr>
            <a:xfrm>
              <a:off x="6514608" y="4704538"/>
              <a:ext cx="705335" cy="1118702"/>
            </a:xfrm>
            <a:custGeom>
              <a:avLst/>
              <a:gdLst>
                <a:gd name="connsiteX0" fmla="*/ 0 w 715668"/>
                <a:gd name="connsiteY0" fmla="*/ 592771 h 959666"/>
                <a:gd name="connsiteX1" fmla="*/ 82550 w 715668"/>
                <a:gd name="connsiteY1" fmla="*/ 113346 h 959666"/>
                <a:gd name="connsiteX2" fmla="*/ 184150 w 715668"/>
                <a:gd name="connsiteY2" fmla="*/ 2221 h 959666"/>
                <a:gd name="connsiteX3" fmla="*/ 257175 w 715668"/>
                <a:gd name="connsiteY3" fmla="*/ 62546 h 959666"/>
                <a:gd name="connsiteX4" fmla="*/ 377825 w 715668"/>
                <a:gd name="connsiteY4" fmla="*/ 326071 h 959666"/>
                <a:gd name="connsiteX5" fmla="*/ 514350 w 715668"/>
                <a:gd name="connsiteY5" fmla="*/ 792796 h 959666"/>
                <a:gd name="connsiteX6" fmla="*/ 533400 w 715668"/>
                <a:gd name="connsiteY6" fmla="*/ 884871 h 959666"/>
                <a:gd name="connsiteX7" fmla="*/ 558800 w 715668"/>
                <a:gd name="connsiteY7" fmla="*/ 935671 h 959666"/>
                <a:gd name="connsiteX8" fmla="*/ 650875 w 715668"/>
                <a:gd name="connsiteY8" fmla="*/ 957896 h 959666"/>
                <a:gd name="connsiteX9" fmla="*/ 711200 w 715668"/>
                <a:gd name="connsiteY9" fmla="*/ 957896 h 959666"/>
                <a:gd name="connsiteX10" fmla="*/ 711200 w 715668"/>
                <a:gd name="connsiteY10" fmla="*/ 954721 h 959666"/>
                <a:gd name="connsiteX0" fmla="*/ 0 w 715668"/>
                <a:gd name="connsiteY0" fmla="*/ 601793 h 968688"/>
                <a:gd name="connsiteX1" fmla="*/ 82550 w 715668"/>
                <a:gd name="connsiteY1" fmla="*/ 122368 h 968688"/>
                <a:gd name="connsiteX2" fmla="*/ 168275 w 715668"/>
                <a:gd name="connsiteY2" fmla="*/ 1718 h 968688"/>
                <a:gd name="connsiteX3" fmla="*/ 257175 w 715668"/>
                <a:gd name="connsiteY3" fmla="*/ 71568 h 968688"/>
                <a:gd name="connsiteX4" fmla="*/ 377825 w 715668"/>
                <a:gd name="connsiteY4" fmla="*/ 335093 h 968688"/>
                <a:gd name="connsiteX5" fmla="*/ 514350 w 715668"/>
                <a:gd name="connsiteY5" fmla="*/ 801818 h 968688"/>
                <a:gd name="connsiteX6" fmla="*/ 533400 w 715668"/>
                <a:gd name="connsiteY6" fmla="*/ 893893 h 968688"/>
                <a:gd name="connsiteX7" fmla="*/ 558800 w 715668"/>
                <a:gd name="connsiteY7" fmla="*/ 944693 h 968688"/>
                <a:gd name="connsiteX8" fmla="*/ 650875 w 715668"/>
                <a:gd name="connsiteY8" fmla="*/ 966918 h 968688"/>
                <a:gd name="connsiteX9" fmla="*/ 711200 w 715668"/>
                <a:gd name="connsiteY9" fmla="*/ 966918 h 968688"/>
                <a:gd name="connsiteX10" fmla="*/ 711200 w 715668"/>
                <a:gd name="connsiteY10" fmla="*/ 963743 h 968688"/>
                <a:gd name="connsiteX0" fmla="*/ 0 w 715668"/>
                <a:gd name="connsiteY0" fmla="*/ 601793 h 968688"/>
                <a:gd name="connsiteX1" fmla="*/ 82550 w 715668"/>
                <a:gd name="connsiteY1" fmla="*/ 122368 h 968688"/>
                <a:gd name="connsiteX2" fmla="*/ 168275 w 715668"/>
                <a:gd name="connsiteY2" fmla="*/ 1718 h 968688"/>
                <a:gd name="connsiteX3" fmla="*/ 257175 w 715668"/>
                <a:gd name="connsiteY3" fmla="*/ 71568 h 968688"/>
                <a:gd name="connsiteX4" fmla="*/ 377825 w 715668"/>
                <a:gd name="connsiteY4" fmla="*/ 335093 h 968688"/>
                <a:gd name="connsiteX5" fmla="*/ 482600 w 715668"/>
                <a:gd name="connsiteY5" fmla="*/ 700218 h 968688"/>
                <a:gd name="connsiteX6" fmla="*/ 533400 w 715668"/>
                <a:gd name="connsiteY6" fmla="*/ 893893 h 968688"/>
                <a:gd name="connsiteX7" fmla="*/ 558800 w 715668"/>
                <a:gd name="connsiteY7" fmla="*/ 944693 h 968688"/>
                <a:gd name="connsiteX8" fmla="*/ 650875 w 715668"/>
                <a:gd name="connsiteY8" fmla="*/ 966918 h 968688"/>
                <a:gd name="connsiteX9" fmla="*/ 711200 w 715668"/>
                <a:gd name="connsiteY9" fmla="*/ 966918 h 968688"/>
                <a:gd name="connsiteX10" fmla="*/ 711200 w 715668"/>
                <a:gd name="connsiteY10" fmla="*/ 963743 h 968688"/>
                <a:gd name="connsiteX0" fmla="*/ 0 w 715668"/>
                <a:gd name="connsiteY0" fmla="*/ 601871 h 968766"/>
                <a:gd name="connsiteX1" fmla="*/ 82550 w 715668"/>
                <a:gd name="connsiteY1" fmla="*/ 122446 h 968766"/>
                <a:gd name="connsiteX2" fmla="*/ 168275 w 715668"/>
                <a:gd name="connsiteY2" fmla="*/ 1796 h 968766"/>
                <a:gd name="connsiteX3" fmla="*/ 257175 w 715668"/>
                <a:gd name="connsiteY3" fmla="*/ 71646 h 968766"/>
                <a:gd name="connsiteX4" fmla="*/ 352425 w 715668"/>
                <a:gd name="connsiteY4" fmla="*/ 344696 h 968766"/>
                <a:gd name="connsiteX5" fmla="*/ 482600 w 715668"/>
                <a:gd name="connsiteY5" fmla="*/ 700296 h 968766"/>
                <a:gd name="connsiteX6" fmla="*/ 533400 w 715668"/>
                <a:gd name="connsiteY6" fmla="*/ 893971 h 968766"/>
                <a:gd name="connsiteX7" fmla="*/ 558800 w 715668"/>
                <a:gd name="connsiteY7" fmla="*/ 944771 h 968766"/>
                <a:gd name="connsiteX8" fmla="*/ 650875 w 715668"/>
                <a:gd name="connsiteY8" fmla="*/ 966996 h 968766"/>
                <a:gd name="connsiteX9" fmla="*/ 711200 w 715668"/>
                <a:gd name="connsiteY9" fmla="*/ 966996 h 968766"/>
                <a:gd name="connsiteX10" fmla="*/ 711200 w 715668"/>
                <a:gd name="connsiteY10" fmla="*/ 963821 h 968766"/>
                <a:gd name="connsiteX0" fmla="*/ 0 w 715668"/>
                <a:gd name="connsiteY0" fmla="*/ 601871 h 968766"/>
                <a:gd name="connsiteX1" fmla="*/ 82550 w 715668"/>
                <a:gd name="connsiteY1" fmla="*/ 122446 h 968766"/>
                <a:gd name="connsiteX2" fmla="*/ 168275 w 715668"/>
                <a:gd name="connsiteY2" fmla="*/ 1796 h 968766"/>
                <a:gd name="connsiteX3" fmla="*/ 257175 w 715668"/>
                <a:gd name="connsiteY3" fmla="*/ 71646 h 968766"/>
                <a:gd name="connsiteX4" fmla="*/ 352425 w 715668"/>
                <a:gd name="connsiteY4" fmla="*/ 344696 h 968766"/>
                <a:gd name="connsiteX5" fmla="*/ 454025 w 715668"/>
                <a:gd name="connsiteY5" fmla="*/ 706646 h 968766"/>
                <a:gd name="connsiteX6" fmla="*/ 533400 w 715668"/>
                <a:gd name="connsiteY6" fmla="*/ 893971 h 968766"/>
                <a:gd name="connsiteX7" fmla="*/ 558800 w 715668"/>
                <a:gd name="connsiteY7" fmla="*/ 944771 h 968766"/>
                <a:gd name="connsiteX8" fmla="*/ 650875 w 715668"/>
                <a:gd name="connsiteY8" fmla="*/ 966996 h 968766"/>
                <a:gd name="connsiteX9" fmla="*/ 711200 w 715668"/>
                <a:gd name="connsiteY9" fmla="*/ 966996 h 968766"/>
                <a:gd name="connsiteX10" fmla="*/ 711200 w 715668"/>
                <a:gd name="connsiteY10" fmla="*/ 963821 h 968766"/>
                <a:gd name="connsiteX0" fmla="*/ 0 w 706143"/>
                <a:gd name="connsiteY0" fmla="*/ 557421 h 968766"/>
                <a:gd name="connsiteX1" fmla="*/ 73025 w 706143"/>
                <a:gd name="connsiteY1" fmla="*/ 122446 h 968766"/>
                <a:gd name="connsiteX2" fmla="*/ 158750 w 706143"/>
                <a:gd name="connsiteY2" fmla="*/ 1796 h 968766"/>
                <a:gd name="connsiteX3" fmla="*/ 247650 w 706143"/>
                <a:gd name="connsiteY3" fmla="*/ 71646 h 968766"/>
                <a:gd name="connsiteX4" fmla="*/ 342900 w 706143"/>
                <a:gd name="connsiteY4" fmla="*/ 344696 h 968766"/>
                <a:gd name="connsiteX5" fmla="*/ 444500 w 706143"/>
                <a:gd name="connsiteY5" fmla="*/ 706646 h 968766"/>
                <a:gd name="connsiteX6" fmla="*/ 523875 w 706143"/>
                <a:gd name="connsiteY6" fmla="*/ 893971 h 968766"/>
                <a:gd name="connsiteX7" fmla="*/ 549275 w 706143"/>
                <a:gd name="connsiteY7" fmla="*/ 944771 h 968766"/>
                <a:gd name="connsiteX8" fmla="*/ 641350 w 706143"/>
                <a:gd name="connsiteY8" fmla="*/ 966996 h 968766"/>
                <a:gd name="connsiteX9" fmla="*/ 701675 w 706143"/>
                <a:gd name="connsiteY9" fmla="*/ 966996 h 968766"/>
                <a:gd name="connsiteX10" fmla="*/ 701675 w 706143"/>
                <a:gd name="connsiteY10" fmla="*/ 963821 h 968766"/>
                <a:gd name="connsiteX0" fmla="*/ 0 w 706143"/>
                <a:gd name="connsiteY0" fmla="*/ 557421 h 968766"/>
                <a:gd name="connsiteX1" fmla="*/ 73025 w 706143"/>
                <a:gd name="connsiteY1" fmla="*/ 122446 h 968766"/>
                <a:gd name="connsiteX2" fmla="*/ 158750 w 706143"/>
                <a:gd name="connsiteY2" fmla="*/ 1796 h 968766"/>
                <a:gd name="connsiteX3" fmla="*/ 247650 w 706143"/>
                <a:gd name="connsiteY3" fmla="*/ 71646 h 968766"/>
                <a:gd name="connsiteX4" fmla="*/ 342900 w 706143"/>
                <a:gd name="connsiteY4" fmla="*/ 344696 h 968766"/>
                <a:gd name="connsiteX5" fmla="*/ 444500 w 706143"/>
                <a:gd name="connsiteY5" fmla="*/ 706646 h 968766"/>
                <a:gd name="connsiteX6" fmla="*/ 492125 w 706143"/>
                <a:gd name="connsiteY6" fmla="*/ 871746 h 968766"/>
                <a:gd name="connsiteX7" fmla="*/ 549275 w 706143"/>
                <a:gd name="connsiteY7" fmla="*/ 944771 h 968766"/>
                <a:gd name="connsiteX8" fmla="*/ 641350 w 706143"/>
                <a:gd name="connsiteY8" fmla="*/ 966996 h 968766"/>
                <a:gd name="connsiteX9" fmla="*/ 701675 w 706143"/>
                <a:gd name="connsiteY9" fmla="*/ 966996 h 968766"/>
                <a:gd name="connsiteX10" fmla="*/ 701675 w 706143"/>
                <a:gd name="connsiteY10" fmla="*/ 963821 h 968766"/>
                <a:gd name="connsiteX0" fmla="*/ 0 w 706143"/>
                <a:gd name="connsiteY0" fmla="*/ 559818 h 971163"/>
                <a:gd name="connsiteX1" fmla="*/ 73025 w 706143"/>
                <a:gd name="connsiteY1" fmla="*/ 124843 h 971163"/>
                <a:gd name="connsiteX2" fmla="*/ 187560 w 706143"/>
                <a:gd name="connsiteY2" fmla="*/ 1688 h 971163"/>
                <a:gd name="connsiteX3" fmla="*/ 247650 w 706143"/>
                <a:gd name="connsiteY3" fmla="*/ 74043 h 971163"/>
                <a:gd name="connsiteX4" fmla="*/ 342900 w 706143"/>
                <a:gd name="connsiteY4" fmla="*/ 347093 h 971163"/>
                <a:gd name="connsiteX5" fmla="*/ 444500 w 706143"/>
                <a:gd name="connsiteY5" fmla="*/ 709043 h 971163"/>
                <a:gd name="connsiteX6" fmla="*/ 492125 w 706143"/>
                <a:gd name="connsiteY6" fmla="*/ 874143 h 971163"/>
                <a:gd name="connsiteX7" fmla="*/ 549275 w 706143"/>
                <a:gd name="connsiteY7" fmla="*/ 947168 h 971163"/>
                <a:gd name="connsiteX8" fmla="*/ 641350 w 706143"/>
                <a:gd name="connsiteY8" fmla="*/ 969393 h 971163"/>
                <a:gd name="connsiteX9" fmla="*/ 701675 w 706143"/>
                <a:gd name="connsiteY9" fmla="*/ 969393 h 971163"/>
                <a:gd name="connsiteX10" fmla="*/ 701675 w 706143"/>
                <a:gd name="connsiteY10" fmla="*/ 966218 h 971163"/>
                <a:gd name="connsiteX0" fmla="*/ 0 w 706143"/>
                <a:gd name="connsiteY0" fmla="*/ 559818 h 971163"/>
                <a:gd name="connsiteX1" fmla="*/ 99618 w 706143"/>
                <a:gd name="connsiteY1" fmla="*/ 124843 h 971163"/>
                <a:gd name="connsiteX2" fmla="*/ 187560 w 706143"/>
                <a:gd name="connsiteY2" fmla="*/ 1688 h 971163"/>
                <a:gd name="connsiteX3" fmla="*/ 247650 w 706143"/>
                <a:gd name="connsiteY3" fmla="*/ 74043 h 971163"/>
                <a:gd name="connsiteX4" fmla="*/ 342900 w 706143"/>
                <a:gd name="connsiteY4" fmla="*/ 347093 h 971163"/>
                <a:gd name="connsiteX5" fmla="*/ 444500 w 706143"/>
                <a:gd name="connsiteY5" fmla="*/ 709043 h 971163"/>
                <a:gd name="connsiteX6" fmla="*/ 492125 w 706143"/>
                <a:gd name="connsiteY6" fmla="*/ 874143 h 971163"/>
                <a:gd name="connsiteX7" fmla="*/ 549275 w 706143"/>
                <a:gd name="connsiteY7" fmla="*/ 947168 h 971163"/>
                <a:gd name="connsiteX8" fmla="*/ 641350 w 706143"/>
                <a:gd name="connsiteY8" fmla="*/ 969393 h 971163"/>
                <a:gd name="connsiteX9" fmla="*/ 701675 w 706143"/>
                <a:gd name="connsiteY9" fmla="*/ 969393 h 971163"/>
                <a:gd name="connsiteX10" fmla="*/ 701675 w 706143"/>
                <a:gd name="connsiteY10" fmla="*/ 966218 h 971163"/>
                <a:gd name="connsiteX0" fmla="*/ 0 w 706143"/>
                <a:gd name="connsiteY0" fmla="*/ 559818 h 971163"/>
                <a:gd name="connsiteX1" fmla="*/ 99618 w 706143"/>
                <a:gd name="connsiteY1" fmla="*/ 124843 h 971163"/>
                <a:gd name="connsiteX2" fmla="*/ 187560 w 706143"/>
                <a:gd name="connsiteY2" fmla="*/ 1688 h 971163"/>
                <a:gd name="connsiteX3" fmla="*/ 247650 w 706143"/>
                <a:gd name="connsiteY3" fmla="*/ 74043 h 971163"/>
                <a:gd name="connsiteX4" fmla="*/ 342900 w 706143"/>
                <a:gd name="connsiteY4" fmla="*/ 347093 h 971163"/>
                <a:gd name="connsiteX5" fmla="*/ 444500 w 706143"/>
                <a:gd name="connsiteY5" fmla="*/ 709043 h 971163"/>
                <a:gd name="connsiteX6" fmla="*/ 492125 w 706143"/>
                <a:gd name="connsiteY6" fmla="*/ 874143 h 971163"/>
                <a:gd name="connsiteX7" fmla="*/ 549275 w 706143"/>
                <a:gd name="connsiteY7" fmla="*/ 947168 h 971163"/>
                <a:gd name="connsiteX8" fmla="*/ 641350 w 706143"/>
                <a:gd name="connsiteY8" fmla="*/ 969393 h 971163"/>
                <a:gd name="connsiteX9" fmla="*/ 701675 w 706143"/>
                <a:gd name="connsiteY9" fmla="*/ 969393 h 971163"/>
                <a:gd name="connsiteX10" fmla="*/ 701675 w 706143"/>
                <a:gd name="connsiteY10" fmla="*/ 966218 h 971163"/>
                <a:gd name="connsiteX0" fmla="*/ 0 w 706143"/>
                <a:gd name="connsiteY0" fmla="*/ 559818 h 971163"/>
                <a:gd name="connsiteX1" fmla="*/ 99618 w 706143"/>
                <a:gd name="connsiteY1" fmla="*/ 124843 h 971163"/>
                <a:gd name="connsiteX2" fmla="*/ 187560 w 706143"/>
                <a:gd name="connsiteY2" fmla="*/ 1688 h 971163"/>
                <a:gd name="connsiteX3" fmla="*/ 247650 w 706143"/>
                <a:gd name="connsiteY3" fmla="*/ 74043 h 971163"/>
                <a:gd name="connsiteX4" fmla="*/ 342900 w 706143"/>
                <a:gd name="connsiteY4" fmla="*/ 347093 h 971163"/>
                <a:gd name="connsiteX5" fmla="*/ 444500 w 706143"/>
                <a:gd name="connsiteY5" fmla="*/ 709043 h 971163"/>
                <a:gd name="connsiteX6" fmla="*/ 492125 w 706143"/>
                <a:gd name="connsiteY6" fmla="*/ 874143 h 971163"/>
                <a:gd name="connsiteX7" fmla="*/ 549275 w 706143"/>
                <a:gd name="connsiteY7" fmla="*/ 947168 h 971163"/>
                <a:gd name="connsiteX8" fmla="*/ 641350 w 706143"/>
                <a:gd name="connsiteY8" fmla="*/ 969393 h 971163"/>
                <a:gd name="connsiteX9" fmla="*/ 701675 w 706143"/>
                <a:gd name="connsiteY9" fmla="*/ 969393 h 971163"/>
                <a:gd name="connsiteX10" fmla="*/ 701675 w 706143"/>
                <a:gd name="connsiteY10" fmla="*/ 966218 h 971163"/>
                <a:gd name="connsiteX0" fmla="*/ 0 w 706143"/>
                <a:gd name="connsiteY0" fmla="*/ 562183 h 973528"/>
                <a:gd name="connsiteX1" fmla="*/ 99618 w 706143"/>
                <a:gd name="connsiteY1" fmla="*/ 169796 h 973528"/>
                <a:gd name="connsiteX2" fmla="*/ 187560 w 706143"/>
                <a:gd name="connsiteY2" fmla="*/ 4053 h 973528"/>
                <a:gd name="connsiteX3" fmla="*/ 247650 w 706143"/>
                <a:gd name="connsiteY3" fmla="*/ 76408 h 973528"/>
                <a:gd name="connsiteX4" fmla="*/ 342900 w 706143"/>
                <a:gd name="connsiteY4" fmla="*/ 349458 h 973528"/>
                <a:gd name="connsiteX5" fmla="*/ 444500 w 706143"/>
                <a:gd name="connsiteY5" fmla="*/ 711408 h 973528"/>
                <a:gd name="connsiteX6" fmla="*/ 492125 w 706143"/>
                <a:gd name="connsiteY6" fmla="*/ 876508 h 973528"/>
                <a:gd name="connsiteX7" fmla="*/ 549275 w 706143"/>
                <a:gd name="connsiteY7" fmla="*/ 949533 h 973528"/>
                <a:gd name="connsiteX8" fmla="*/ 641350 w 706143"/>
                <a:gd name="connsiteY8" fmla="*/ 971758 h 973528"/>
                <a:gd name="connsiteX9" fmla="*/ 701675 w 706143"/>
                <a:gd name="connsiteY9" fmla="*/ 971758 h 973528"/>
                <a:gd name="connsiteX10" fmla="*/ 701675 w 706143"/>
                <a:gd name="connsiteY10" fmla="*/ 968583 h 973528"/>
                <a:gd name="connsiteX0" fmla="*/ 0 w 706143"/>
                <a:gd name="connsiteY0" fmla="*/ 562183 h 973528"/>
                <a:gd name="connsiteX1" fmla="*/ 99618 w 706143"/>
                <a:gd name="connsiteY1" fmla="*/ 169796 h 973528"/>
                <a:gd name="connsiteX2" fmla="*/ 187560 w 706143"/>
                <a:gd name="connsiteY2" fmla="*/ 4053 h 973528"/>
                <a:gd name="connsiteX3" fmla="*/ 247650 w 706143"/>
                <a:gd name="connsiteY3" fmla="*/ 76408 h 973528"/>
                <a:gd name="connsiteX4" fmla="*/ 342900 w 706143"/>
                <a:gd name="connsiteY4" fmla="*/ 349458 h 973528"/>
                <a:gd name="connsiteX5" fmla="*/ 444500 w 706143"/>
                <a:gd name="connsiteY5" fmla="*/ 711408 h 973528"/>
                <a:gd name="connsiteX6" fmla="*/ 492125 w 706143"/>
                <a:gd name="connsiteY6" fmla="*/ 876508 h 973528"/>
                <a:gd name="connsiteX7" fmla="*/ 549275 w 706143"/>
                <a:gd name="connsiteY7" fmla="*/ 949533 h 973528"/>
                <a:gd name="connsiteX8" fmla="*/ 641350 w 706143"/>
                <a:gd name="connsiteY8" fmla="*/ 971758 h 973528"/>
                <a:gd name="connsiteX9" fmla="*/ 701675 w 706143"/>
                <a:gd name="connsiteY9" fmla="*/ 971758 h 973528"/>
                <a:gd name="connsiteX10" fmla="*/ 701675 w 706143"/>
                <a:gd name="connsiteY10" fmla="*/ 968583 h 973528"/>
                <a:gd name="connsiteX0" fmla="*/ 0 w 706143"/>
                <a:gd name="connsiteY0" fmla="*/ 562551 h 973896"/>
                <a:gd name="connsiteX1" fmla="*/ 99618 w 706143"/>
                <a:gd name="connsiteY1" fmla="*/ 170164 h 973896"/>
                <a:gd name="connsiteX2" fmla="*/ 187560 w 706143"/>
                <a:gd name="connsiteY2" fmla="*/ 4421 h 973896"/>
                <a:gd name="connsiteX3" fmla="*/ 260946 w 706143"/>
                <a:gd name="connsiteY3" fmla="*/ 74271 h 973896"/>
                <a:gd name="connsiteX4" fmla="*/ 342900 w 706143"/>
                <a:gd name="connsiteY4" fmla="*/ 349826 h 973896"/>
                <a:gd name="connsiteX5" fmla="*/ 444500 w 706143"/>
                <a:gd name="connsiteY5" fmla="*/ 711776 h 973896"/>
                <a:gd name="connsiteX6" fmla="*/ 492125 w 706143"/>
                <a:gd name="connsiteY6" fmla="*/ 876876 h 973896"/>
                <a:gd name="connsiteX7" fmla="*/ 549275 w 706143"/>
                <a:gd name="connsiteY7" fmla="*/ 949901 h 973896"/>
                <a:gd name="connsiteX8" fmla="*/ 641350 w 706143"/>
                <a:gd name="connsiteY8" fmla="*/ 972126 h 973896"/>
                <a:gd name="connsiteX9" fmla="*/ 701675 w 706143"/>
                <a:gd name="connsiteY9" fmla="*/ 972126 h 973896"/>
                <a:gd name="connsiteX10" fmla="*/ 701675 w 706143"/>
                <a:gd name="connsiteY10" fmla="*/ 968951 h 973896"/>
                <a:gd name="connsiteX0" fmla="*/ 0 w 706143"/>
                <a:gd name="connsiteY0" fmla="*/ 562551 h 973896"/>
                <a:gd name="connsiteX1" fmla="*/ 99618 w 706143"/>
                <a:gd name="connsiteY1" fmla="*/ 170164 h 973896"/>
                <a:gd name="connsiteX2" fmla="*/ 187560 w 706143"/>
                <a:gd name="connsiteY2" fmla="*/ 4421 h 973896"/>
                <a:gd name="connsiteX3" fmla="*/ 260946 w 706143"/>
                <a:gd name="connsiteY3" fmla="*/ 74271 h 973896"/>
                <a:gd name="connsiteX4" fmla="*/ 342900 w 706143"/>
                <a:gd name="connsiteY4" fmla="*/ 349826 h 973896"/>
                <a:gd name="connsiteX5" fmla="*/ 420122 w 706143"/>
                <a:gd name="connsiteY5" fmla="*/ 714281 h 973896"/>
                <a:gd name="connsiteX6" fmla="*/ 492125 w 706143"/>
                <a:gd name="connsiteY6" fmla="*/ 876876 h 973896"/>
                <a:gd name="connsiteX7" fmla="*/ 549275 w 706143"/>
                <a:gd name="connsiteY7" fmla="*/ 949901 h 973896"/>
                <a:gd name="connsiteX8" fmla="*/ 641350 w 706143"/>
                <a:gd name="connsiteY8" fmla="*/ 972126 h 973896"/>
                <a:gd name="connsiteX9" fmla="*/ 701675 w 706143"/>
                <a:gd name="connsiteY9" fmla="*/ 972126 h 973896"/>
                <a:gd name="connsiteX10" fmla="*/ 701675 w 706143"/>
                <a:gd name="connsiteY10" fmla="*/ 968951 h 973896"/>
                <a:gd name="connsiteX0" fmla="*/ 0 w 706143"/>
                <a:gd name="connsiteY0" fmla="*/ 562551 h 973896"/>
                <a:gd name="connsiteX1" fmla="*/ 99618 w 706143"/>
                <a:gd name="connsiteY1" fmla="*/ 170164 h 973896"/>
                <a:gd name="connsiteX2" fmla="*/ 187560 w 706143"/>
                <a:gd name="connsiteY2" fmla="*/ 4421 h 973896"/>
                <a:gd name="connsiteX3" fmla="*/ 260946 w 706143"/>
                <a:gd name="connsiteY3" fmla="*/ 74271 h 973896"/>
                <a:gd name="connsiteX4" fmla="*/ 342900 w 706143"/>
                <a:gd name="connsiteY4" fmla="*/ 349826 h 973896"/>
                <a:gd name="connsiteX5" fmla="*/ 420122 w 706143"/>
                <a:gd name="connsiteY5" fmla="*/ 714281 h 973896"/>
                <a:gd name="connsiteX6" fmla="*/ 481045 w 706143"/>
                <a:gd name="connsiteY6" fmla="*/ 919464 h 973896"/>
                <a:gd name="connsiteX7" fmla="*/ 549275 w 706143"/>
                <a:gd name="connsiteY7" fmla="*/ 949901 h 973896"/>
                <a:gd name="connsiteX8" fmla="*/ 641350 w 706143"/>
                <a:gd name="connsiteY8" fmla="*/ 972126 h 973896"/>
                <a:gd name="connsiteX9" fmla="*/ 701675 w 706143"/>
                <a:gd name="connsiteY9" fmla="*/ 972126 h 973896"/>
                <a:gd name="connsiteX10" fmla="*/ 701675 w 706143"/>
                <a:gd name="connsiteY10" fmla="*/ 968951 h 973896"/>
                <a:gd name="connsiteX0" fmla="*/ 0 w 706143"/>
                <a:gd name="connsiteY0" fmla="*/ 562551 h 1028507"/>
                <a:gd name="connsiteX1" fmla="*/ 99618 w 706143"/>
                <a:gd name="connsiteY1" fmla="*/ 170164 h 1028507"/>
                <a:gd name="connsiteX2" fmla="*/ 187560 w 706143"/>
                <a:gd name="connsiteY2" fmla="*/ 4421 h 1028507"/>
                <a:gd name="connsiteX3" fmla="*/ 260946 w 706143"/>
                <a:gd name="connsiteY3" fmla="*/ 74271 h 1028507"/>
                <a:gd name="connsiteX4" fmla="*/ 342900 w 706143"/>
                <a:gd name="connsiteY4" fmla="*/ 349826 h 1028507"/>
                <a:gd name="connsiteX5" fmla="*/ 420122 w 706143"/>
                <a:gd name="connsiteY5" fmla="*/ 714281 h 1028507"/>
                <a:gd name="connsiteX6" fmla="*/ 481045 w 706143"/>
                <a:gd name="connsiteY6" fmla="*/ 919464 h 1028507"/>
                <a:gd name="connsiteX7" fmla="*/ 560356 w 706143"/>
                <a:gd name="connsiteY7" fmla="*/ 1027562 h 1028507"/>
                <a:gd name="connsiteX8" fmla="*/ 641350 w 706143"/>
                <a:gd name="connsiteY8" fmla="*/ 972126 h 1028507"/>
                <a:gd name="connsiteX9" fmla="*/ 701675 w 706143"/>
                <a:gd name="connsiteY9" fmla="*/ 972126 h 1028507"/>
                <a:gd name="connsiteX10" fmla="*/ 701675 w 706143"/>
                <a:gd name="connsiteY10" fmla="*/ 968951 h 1028507"/>
                <a:gd name="connsiteX0" fmla="*/ 0 w 707456"/>
                <a:gd name="connsiteY0" fmla="*/ 562551 h 1078942"/>
                <a:gd name="connsiteX1" fmla="*/ 99618 w 707456"/>
                <a:gd name="connsiteY1" fmla="*/ 170164 h 1078942"/>
                <a:gd name="connsiteX2" fmla="*/ 187560 w 707456"/>
                <a:gd name="connsiteY2" fmla="*/ 4421 h 1078942"/>
                <a:gd name="connsiteX3" fmla="*/ 260946 w 707456"/>
                <a:gd name="connsiteY3" fmla="*/ 74271 h 1078942"/>
                <a:gd name="connsiteX4" fmla="*/ 342900 w 707456"/>
                <a:gd name="connsiteY4" fmla="*/ 349826 h 1078942"/>
                <a:gd name="connsiteX5" fmla="*/ 420122 w 707456"/>
                <a:gd name="connsiteY5" fmla="*/ 714281 h 1078942"/>
                <a:gd name="connsiteX6" fmla="*/ 481045 w 707456"/>
                <a:gd name="connsiteY6" fmla="*/ 919464 h 1078942"/>
                <a:gd name="connsiteX7" fmla="*/ 560356 w 707456"/>
                <a:gd name="connsiteY7" fmla="*/ 1027562 h 1078942"/>
                <a:gd name="connsiteX8" fmla="*/ 623622 w 707456"/>
                <a:gd name="connsiteY8" fmla="*/ 1077345 h 1078942"/>
                <a:gd name="connsiteX9" fmla="*/ 701675 w 707456"/>
                <a:gd name="connsiteY9" fmla="*/ 972126 h 1078942"/>
                <a:gd name="connsiteX10" fmla="*/ 701675 w 707456"/>
                <a:gd name="connsiteY10" fmla="*/ 968951 h 1078942"/>
                <a:gd name="connsiteX0" fmla="*/ 0 w 701675"/>
                <a:gd name="connsiteY0" fmla="*/ 562551 h 1110216"/>
                <a:gd name="connsiteX1" fmla="*/ 99618 w 701675"/>
                <a:gd name="connsiteY1" fmla="*/ 170164 h 1110216"/>
                <a:gd name="connsiteX2" fmla="*/ 187560 w 701675"/>
                <a:gd name="connsiteY2" fmla="*/ 4421 h 1110216"/>
                <a:gd name="connsiteX3" fmla="*/ 260946 w 701675"/>
                <a:gd name="connsiteY3" fmla="*/ 74271 h 1110216"/>
                <a:gd name="connsiteX4" fmla="*/ 342900 w 701675"/>
                <a:gd name="connsiteY4" fmla="*/ 349826 h 1110216"/>
                <a:gd name="connsiteX5" fmla="*/ 420122 w 701675"/>
                <a:gd name="connsiteY5" fmla="*/ 714281 h 1110216"/>
                <a:gd name="connsiteX6" fmla="*/ 481045 w 701675"/>
                <a:gd name="connsiteY6" fmla="*/ 919464 h 1110216"/>
                <a:gd name="connsiteX7" fmla="*/ 560356 w 701675"/>
                <a:gd name="connsiteY7" fmla="*/ 1027562 h 1110216"/>
                <a:gd name="connsiteX8" fmla="*/ 623622 w 701675"/>
                <a:gd name="connsiteY8" fmla="*/ 1077345 h 1110216"/>
                <a:gd name="connsiteX9" fmla="*/ 666217 w 701675"/>
                <a:gd name="connsiteY9" fmla="*/ 1104901 h 1110216"/>
                <a:gd name="connsiteX10" fmla="*/ 701675 w 701675"/>
                <a:gd name="connsiteY10" fmla="*/ 968951 h 1110216"/>
                <a:gd name="connsiteX0" fmla="*/ 0 w 692810"/>
                <a:gd name="connsiteY0" fmla="*/ 562551 h 1114252"/>
                <a:gd name="connsiteX1" fmla="*/ 99618 w 692810"/>
                <a:gd name="connsiteY1" fmla="*/ 170164 h 1114252"/>
                <a:gd name="connsiteX2" fmla="*/ 187560 w 692810"/>
                <a:gd name="connsiteY2" fmla="*/ 4421 h 1114252"/>
                <a:gd name="connsiteX3" fmla="*/ 260946 w 692810"/>
                <a:gd name="connsiteY3" fmla="*/ 74271 h 1114252"/>
                <a:gd name="connsiteX4" fmla="*/ 342900 w 692810"/>
                <a:gd name="connsiteY4" fmla="*/ 349826 h 1114252"/>
                <a:gd name="connsiteX5" fmla="*/ 420122 w 692810"/>
                <a:gd name="connsiteY5" fmla="*/ 714281 h 1114252"/>
                <a:gd name="connsiteX6" fmla="*/ 481045 w 692810"/>
                <a:gd name="connsiteY6" fmla="*/ 919464 h 1114252"/>
                <a:gd name="connsiteX7" fmla="*/ 560356 w 692810"/>
                <a:gd name="connsiteY7" fmla="*/ 1027562 h 1114252"/>
                <a:gd name="connsiteX8" fmla="*/ 623622 w 692810"/>
                <a:gd name="connsiteY8" fmla="*/ 1077345 h 1114252"/>
                <a:gd name="connsiteX9" fmla="*/ 666217 w 692810"/>
                <a:gd name="connsiteY9" fmla="*/ 1104901 h 1114252"/>
                <a:gd name="connsiteX10" fmla="*/ 692810 w 692810"/>
                <a:gd name="connsiteY10" fmla="*/ 1114252 h 1114252"/>
                <a:gd name="connsiteX0" fmla="*/ 0 w 692810"/>
                <a:gd name="connsiteY0" fmla="*/ 562551 h 1114469"/>
                <a:gd name="connsiteX1" fmla="*/ 99618 w 692810"/>
                <a:gd name="connsiteY1" fmla="*/ 170164 h 1114469"/>
                <a:gd name="connsiteX2" fmla="*/ 187560 w 692810"/>
                <a:gd name="connsiteY2" fmla="*/ 4421 h 1114469"/>
                <a:gd name="connsiteX3" fmla="*/ 260946 w 692810"/>
                <a:gd name="connsiteY3" fmla="*/ 74271 h 1114469"/>
                <a:gd name="connsiteX4" fmla="*/ 342900 w 692810"/>
                <a:gd name="connsiteY4" fmla="*/ 349826 h 1114469"/>
                <a:gd name="connsiteX5" fmla="*/ 420122 w 692810"/>
                <a:gd name="connsiteY5" fmla="*/ 714281 h 1114469"/>
                <a:gd name="connsiteX6" fmla="*/ 481045 w 692810"/>
                <a:gd name="connsiteY6" fmla="*/ 919464 h 1114469"/>
                <a:gd name="connsiteX7" fmla="*/ 560356 w 692810"/>
                <a:gd name="connsiteY7" fmla="*/ 1027562 h 1114469"/>
                <a:gd name="connsiteX8" fmla="*/ 608109 w 692810"/>
                <a:gd name="connsiteY8" fmla="*/ 1109912 h 1114469"/>
                <a:gd name="connsiteX9" fmla="*/ 666217 w 692810"/>
                <a:gd name="connsiteY9" fmla="*/ 1104901 h 1114469"/>
                <a:gd name="connsiteX10" fmla="*/ 692810 w 692810"/>
                <a:gd name="connsiteY10" fmla="*/ 1114252 h 1114469"/>
                <a:gd name="connsiteX0" fmla="*/ 0 w 692810"/>
                <a:gd name="connsiteY0" fmla="*/ 562551 h 1119017"/>
                <a:gd name="connsiteX1" fmla="*/ 99618 w 692810"/>
                <a:gd name="connsiteY1" fmla="*/ 170164 h 1119017"/>
                <a:gd name="connsiteX2" fmla="*/ 187560 w 692810"/>
                <a:gd name="connsiteY2" fmla="*/ 4421 h 1119017"/>
                <a:gd name="connsiteX3" fmla="*/ 260946 w 692810"/>
                <a:gd name="connsiteY3" fmla="*/ 74271 h 1119017"/>
                <a:gd name="connsiteX4" fmla="*/ 342900 w 692810"/>
                <a:gd name="connsiteY4" fmla="*/ 349826 h 1119017"/>
                <a:gd name="connsiteX5" fmla="*/ 420122 w 692810"/>
                <a:gd name="connsiteY5" fmla="*/ 714281 h 1119017"/>
                <a:gd name="connsiteX6" fmla="*/ 481045 w 692810"/>
                <a:gd name="connsiteY6" fmla="*/ 919464 h 1119017"/>
                <a:gd name="connsiteX7" fmla="*/ 560356 w 692810"/>
                <a:gd name="connsiteY7" fmla="*/ 1027562 h 1119017"/>
                <a:gd name="connsiteX8" fmla="*/ 608109 w 692810"/>
                <a:gd name="connsiteY8" fmla="*/ 1109912 h 1119017"/>
                <a:gd name="connsiteX9" fmla="*/ 657352 w 692810"/>
                <a:gd name="connsiteY9" fmla="*/ 1117427 h 1119017"/>
                <a:gd name="connsiteX10" fmla="*/ 692810 w 692810"/>
                <a:gd name="connsiteY10" fmla="*/ 1114252 h 1119017"/>
                <a:gd name="connsiteX0" fmla="*/ 0 w 692810"/>
                <a:gd name="connsiteY0" fmla="*/ 562551 h 1118702"/>
                <a:gd name="connsiteX1" fmla="*/ 99618 w 692810"/>
                <a:gd name="connsiteY1" fmla="*/ 170164 h 1118702"/>
                <a:gd name="connsiteX2" fmla="*/ 187560 w 692810"/>
                <a:gd name="connsiteY2" fmla="*/ 4421 h 1118702"/>
                <a:gd name="connsiteX3" fmla="*/ 260946 w 692810"/>
                <a:gd name="connsiteY3" fmla="*/ 74271 h 1118702"/>
                <a:gd name="connsiteX4" fmla="*/ 342900 w 692810"/>
                <a:gd name="connsiteY4" fmla="*/ 349826 h 1118702"/>
                <a:gd name="connsiteX5" fmla="*/ 420122 w 692810"/>
                <a:gd name="connsiteY5" fmla="*/ 714281 h 1118702"/>
                <a:gd name="connsiteX6" fmla="*/ 481045 w 692810"/>
                <a:gd name="connsiteY6" fmla="*/ 919464 h 1118702"/>
                <a:gd name="connsiteX7" fmla="*/ 531546 w 692810"/>
                <a:gd name="connsiteY7" fmla="*/ 1032572 h 1118702"/>
                <a:gd name="connsiteX8" fmla="*/ 608109 w 692810"/>
                <a:gd name="connsiteY8" fmla="*/ 1109912 h 1118702"/>
                <a:gd name="connsiteX9" fmla="*/ 657352 w 692810"/>
                <a:gd name="connsiteY9" fmla="*/ 1117427 h 1118702"/>
                <a:gd name="connsiteX10" fmla="*/ 692810 w 692810"/>
                <a:gd name="connsiteY10" fmla="*/ 1114252 h 1118702"/>
                <a:gd name="connsiteX0" fmla="*/ 0 w 789998"/>
                <a:gd name="connsiteY0" fmla="*/ 1104257 h 1118702"/>
                <a:gd name="connsiteX1" fmla="*/ 196806 w 789998"/>
                <a:gd name="connsiteY1" fmla="*/ 170164 h 1118702"/>
                <a:gd name="connsiteX2" fmla="*/ 284748 w 789998"/>
                <a:gd name="connsiteY2" fmla="*/ 4421 h 1118702"/>
                <a:gd name="connsiteX3" fmla="*/ 358134 w 789998"/>
                <a:gd name="connsiteY3" fmla="*/ 74271 h 1118702"/>
                <a:gd name="connsiteX4" fmla="*/ 440088 w 789998"/>
                <a:gd name="connsiteY4" fmla="*/ 349826 h 1118702"/>
                <a:gd name="connsiteX5" fmla="*/ 517310 w 789998"/>
                <a:gd name="connsiteY5" fmla="*/ 714281 h 1118702"/>
                <a:gd name="connsiteX6" fmla="*/ 578233 w 789998"/>
                <a:gd name="connsiteY6" fmla="*/ 919464 h 1118702"/>
                <a:gd name="connsiteX7" fmla="*/ 628734 w 789998"/>
                <a:gd name="connsiteY7" fmla="*/ 1032572 h 1118702"/>
                <a:gd name="connsiteX8" fmla="*/ 705297 w 789998"/>
                <a:gd name="connsiteY8" fmla="*/ 1109912 h 1118702"/>
                <a:gd name="connsiteX9" fmla="*/ 754540 w 789998"/>
                <a:gd name="connsiteY9" fmla="*/ 1117427 h 1118702"/>
                <a:gd name="connsiteX10" fmla="*/ 789998 w 789998"/>
                <a:gd name="connsiteY10" fmla="*/ 1114252 h 1118702"/>
                <a:gd name="connsiteX0" fmla="*/ 0 w 789998"/>
                <a:gd name="connsiteY0" fmla="*/ 1104257 h 1118702"/>
                <a:gd name="connsiteX1" fmla="*/ 82888 w 789998"/>
                <a:gd name="connsiteY1" fmla="*/ 570994 h 1118702"/>
                <a:gd name="connsiteX2" fmla="*/ 196806 w 789998"/>
                <a:gd name="connsiteY2" fmla="*/ 170164 h 1118702"/>
                <a:gd name="connsiteX3" fmla="*/ 284748 w 789998"/>
                <a:gd name="connsiteY3" fmla="*/ 4421 h 1118702"/>
                <a:gd name="connsiteX4" fmla="*/ 358134 w 789998"/>
                <a:gd name="connsiteY4" fmla="*/ 74271 h 1118702"/>
                <a:gd name="connsiteX5" fmla="*/ 440088 w 789998"/>
                <a:gd name="connsiteY5" fmla="*/ 349826 h 1118702"/>
                <a:gd name="connsiteX6" fmla="*/ 517310 w 789998"/>
                <a:gd name="connsiteY6" fmla="*/ 714281 h 1118702"/>
                <a:gd name="connsiteX7" fmla="*/ 578233 w 789998"/>
                <a:gd name="connsiteY7" fmla="*/ 919464 h 1118702"/>
                <a:gd name="connsiteX8" fmla="*/ 628734 w 789998"/>
                <a:gd name="connsiteY8" fmla="*/ 1032572 h 1118702"/>
                <a:gd name="connsiteX9" fmla="*/ 705297 w 789998"/>
                <a:gd name="connsiteY9" fmla="*/ 1109912 h 1118702"/>
                <a:gd name="connsiteX10" fmla="*/ 754540 w 789998"/>
                <a:gd name="connsiteY10" fmla="*/ 1117427 h 1118702"/>
                <a:gd name="connsiteX11" fmla="*/ 789998 w 789998"/>
                <a:gd name="connsiteY11" fmla="*/ 1114252 h 111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9998" h="1118702">
                  <a:moveTo>
                    <a:pt x="0" y="1104257"/>
                  </a:moveTo>
                  <a:cubicBezTo>
                    <a:pt x="18798" y="1016102"/>
                    <a:pt x="50087" y="726676"/>
                    <a:pt x="82888" y="570994"/>
                  </a:cubicBezTo>
                  <a:cubicBezTo>
                    <a:pt x="115689" y="415312"/>
                    <a:pt x="163163" y="264593"/>
                    <a:pt x="196806" y="170164"/>
                  </a:cubicBezTo>
                  <a:cubicBezTo>
                    <a:pt x="230449" y="75735"/>
                    <a:pt x="257860" y="20403"/>
                    <a:pt x="284748" y="4421"/>
                  </a:cubicBezTo>
                  <a:cubicBezTo>
                    <a:pt x="311636" y="-11561"/>
                    <a:pt x="332244" y="16704"/>
                    <a:pt x="358134" y="74271"/>
                  </a:cubicBezTo>
                  <a:cubicBezTo>
                    <a:pt x="384024" y="131838"/>
                    <a:pt x="413559" y="243158"/>
                    <a:pt x="440088" y="349826"/>
                  </a:cubicBezTo>
                  <a:cubicBezTo>
                    <a:pt x="466617" y="456494"/>
                    <a:pt x="494286" y="619341"/>
                    <a:pt x="517310" y="714281"/>
                  </a:cubicBezTo>
                  <a:cubicBezTo>
                    <a:pt x="540334" y="809221"/>
                    <a:pt x="559662" y="866416"/>
                    <a:pt x="578233" y="919464"/>
                  </a:cubicBezTo>
                  <a:cubicBezTo>
                    <a:pt x="596804" y="972512"/>
                    <a:pt x="607557" y="1000831"/>
                    <a:pt x="628734" y="1032572"/>
                  </a:cubicBezTo>
                  <a:cubicBezTo>
                    <a:pt x="649911" y="1064313"/>
                    <a:pt x="684329" y="1095770"/>
                    <a:pt x="705297" y="1109912"/>
                  </a:cubicBezTo>
                  <a:cubicBezTo>
                    <a:pt x="726265" y="1124055"/>
                    <a:pt x="740423" y="1116704"/>
                    <a:pt x="754540" y="1117427"/>
                  </a:cubicBezTo>
                  <a:cubicBezTo>
                    <a:pt x="768657" y="1118150"/>
                    <a:pt x="789998" y="1114252"/>
                    <a:pt x="789998" y="1114252"/>
                  </a:cubicBezTo>
                </a:path>
              </a:pathLst>
            </a:cu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0" name="Volný tvar 159"/>
            <p:cNvSpPr/>
            <p:nvPr/>
          </p:nvSpPr>
          <p:spPr>
            <a:xfrm>
              <a:off x="6514608" y="4355119"/>
              <a:ext cx="937712" cy="1457503"/>
            </a:xfrm>
            <a:custGeom>
              <a:avLst/>
              <a:gdLst>
                <a:gd name="connsiteX0" fmla="*/ 0 w 715668"/>
                <a:gd name="connsiteY0" fmla="*/ 592771 h 959666"/>
                <a:gd name="connsiteX1" fmla="*/ 82550 w 715668"/>
                <a:gd name="connsiteY1" fmla="*/ 113346 h 959666"/>
                <a:gd name="connsiteX2" fmla="*/ 184150 w 715668"/>
                <a:gd name="connsiteY2" fmla="*/ 2221 h 959666"/>
                <a:gd name="connsiteX3" fmla="*/ 257175 w 715668"/>
                <a:gd name="connsiteY3" fmla="*/ 62546 h 959666"/>
                <a:gd name="connsiteX4" fmla="*/ 377825 w 715668"/>
                <a:gd name="connsiteY4" fmla="*/ 326071 h 959666"/>
                <a:gd name="connsiteX5" fmla="*/ 514350 w 715668"/>
                <a:gd name="connsiteY5" fmla="*/ 792796 h 959666"/>
                <a:gd name="connsiteX6" fmla="*/ 533400 w 715668"/>
                <a:gd name="connsiteY6" fmla="*/ 884871 h 959666"/>
                <a:gd name="connsiteX7" fmla="*/ 558800 w 715668"/>
                <a:gd name="connsiteY7" fmla="*/ 935671 h 959666"/>
                <a:gd name="connsiteX8" fmla="*/ 650875 w 715668"/>
                <a:gd name="connsiteY8" fmla="*/ 957896 h 959666"/>
                <a:gd name="connsiteX9" fmla="*/ 711200 w 715668"/>
                <a:gd name="connsiteY9" fmla="*/ 957896 h 959666"/>
                <a:gd name="connsiteX10" fmla="*/ 711200 w 715668"/>
                <a:gd name="connsiteY10" fmla="*/ 954721 h 959666"/>
                <a:gd name="connsiteX0" fmla="*/ 0 w 715668"/>
                <a:gd name="connsiteY0" fmla="*/ 601793 h 968688"/>
                <a:gd name="connsiteX1" fmla="*/ 82550 w 715668"/>
                <a:gd name="connsiteY1" fmla="*/ 122368 h 968688"/>
                <a:gd name="connsiteX2" fmla="*/ 168275 w 715668"/>
                <a:gd name="connsiteY2" fmla="*/ 1718 h 968688"/>
                <a:gd name="connsiteX3" fmla="*/ 257175 w 715668"/>
                <a:gd name="connsiteY3" fmla="*/ 71568 h 968688"/>
                <a:gd name="connsiteX4" fmla="*/ 377825 w 715668"/>
                <a:gd name="connsiteY4" fmla="*/ 335093 h 968688"/>
                <a:gd name="connsiteX5" fmla="*/ 514350 w 715668"/>
                <a:gd name="connsiteY5" fmla="*/ 801818 h 968688"/>
                <a:gd name="connsiteX6" fmla="*/ 533400 w 715668"/>
                <a:gd name="connsiteY6" fmla="*/ 893893 h 968688"/>
                <a:gd name="connsiteX7" fmla="*/ 558800 w 715668"/>
                <a:gd name="connsiteY7" fmla="*/ 944693 h 968688"/>
                <a:gd name="connsiteX8" fmla="*/ 650875 w 715668"/>
                <a:gd name="connsiteY8" fmla="*/ 966918 h 968688"/>
                <a:gd name="connsiteX9" fmla="*/ 711200 w 715668"/>
                <a:gd name="connsiteY9" fmla="*/ 966918 h 968688"/>
                <a:gd name="connsiteX10" fmla="*/ 711200 w 715668"/>
                <a:gd name="connsiteY10" fmla="*/ 963743 h 968688"/>
                <a:gd name="connsiteX0" fmla="*/ 0 w 715668"/>
                <a:gd name="connsiteY0" fmla="*/ 601793 h 968688"/>
                <a:gd name="connsiteX1" fmla="*/ 82550 w 715668"/>
                <a:gd name="connsiteY1" fmla="*/ 122368 h 968688"/>
                <a:gd name="connsiteX2" fmla="*/ 168275 w 715668"/>
                <a:gd name="connsiteY2" fmla="*/ 1718 h 968688"/>
                <a:gd name="connsiteX3" fmla="*/ 257175 w 715668"/>
                <a:gd name="connsiteY3" fmla="*/ 71568 h 968688"/>
                <a:gd name="connsiteX4" fmla="*/ 377825 w 715668"/>
                <a:gd name="connsiteY4" fmla="*/ 335093 h 968688"/>
                <a:gd name="connsiteX5" fmla="*/ 482600 w 715668"/>
                <a:gd name="connsiteY5" fmla="*/ 700218 h 968688"/>
                <a:gd name="connsiteX6" fmla="*/ 533400 w 715668"/>
                <a:gd name="connsiteY6" fmla="*/ 893893 h 968688"/>
                <a:gd name="connsiteX7" fmla="*/ 558800 w 715668"/>
                <a:gd name="connsiteY7" fmla="*/ 944693 h 968688"/>
                <a:gd name="connsiteX8" fmla="*/ 650875 w 715668"/>
                <a:gd name="connsiteY8" fmla="*/ 966918 h 968688"/>
                <a:gd name="connsiteX9" fmla="*/ 711200 w 715668"/>
                <a:gd name="connsiteY9" fmla="*/ 966918 h 968688"/>
                <a:gd name="connsiteX10" fmla="*/ 711200 w 715668"/>
                <a:gd name="connsiteY10" fmla="*/ 963743 h 968688"/>
                <a:gd name="connsiteX0" fmla="*/ 0 w 715668"/>
                <a:gd name="connsiteY0" fmla="*/ 601871 h 968766"/>
                <a:gd name="connsiteX1" fmla="*/ 82550 w 715668"/>
                <a:gd name="connsiteY1" fmla="*/ 122446 h 968766"/>
                <a:gd name="connsiteX2" fmla="*/ 168275 w 715668"/>
                <a:gd name="connsiteY2" fmla="*/ 1796 h 968766"/>
                <a:gd name="connsiteX3" fmla="*/ 257175 w 715668"/>
                <a:gd name="connsiteY3" fmla="*/ 71646 h 968766"/>
                <a:gd name="connsiteX4" fmla="*/ 352425 w 715668"/>
                <a:gd name="connsiteY4" fmla="*/ 344696 h 968766"/>
                <a:gd name="connsiteX5" fmla="*/ 482600 w 715668"/>
                <a:gd name="connsiteY5" fmla="*/ 700296 h 968766"/>
                <a:gd name="connsiteX6" fmla="*/ 533400 w 715668"/>
                <a:gd name="connsiteY6" fmla="*/ 893971 h 968766"/>
                <a:gd name="connsiteX7" fmla="*/ 558800 w 715668"/>
                <a:gd name="connsiteY7" fmla="*/ 944771 h 968766"/>
                <a:gd name="connsiteX8" fmla="*/ 650875 w 715668"/>
                <a:gd name="connsiteY8" fmla="*/ 966996 h 968766"/>
                <a:gd name="connsiteX9" fmla="*/ 711200 w 715668"/>
                <a:gd name="connsiteY9" fmla="*/ 966996 h 968766"/>
                <a:gd name="connsiteX10" fmla="*/ 711200 w 715668"/>
                <a:gd name="connsiteY10" fmla="*/ 963821 h 968766"/>
                <a:gd name="connsiteX0" fmla="*/ 0 w 715668"/>
                <a:gd name="connsiteY0" fmla="*/ 601871 h 968766"/>
                <a:gd name="connsiteX1" fmla="*/ 82550 w 715668"/>
                <a:gd name="connsiteY1" fmla="*/ 122446 h 968766"/>
                <a:gd name="connsiteX2" fmla="*/ 168275 w 715668"/>
                <a:gd name="connsiteY2" fmla="*/ 1796 h 968766"/>
                <a:gd name="connsiteX3" fmla="*/ 257175 w 715668"/>
                <a:gd name="connsiteY3" fmla="*/ 71646 h 968766"/>
                <a:gd name="connsiteX4" fmla="*/ 352425 w 715668"/>
                <a:gd name="connsiteY4" fmla="*/ 344696 h 968766"/>
                <a:gd name="connsiteX5" fmla="*/ 454025 w 715668"/>
                <a:gd name="connsiteY5" fmla="*/ 706646 h 968766"/>
                <a:gd name="connsiteX6" fmla="*/ 533400 w 715668"/>
                <a:gd name="connsiteY6" fmla="*/ 893971 h 968766"/>
                <a:gd name="connsiteX7" fmla="*/ 558800 w 715668"/>
                <a:gd name="connsiteY7" fmla="*/ 944771 h 968766"/>
                <a:gd name="connsiteX8" fmla="*/ 650875 w 715668"/>
                <a:gd name="connsiteY8" fmla="*/ 966996 h 968766"/>
                <a:gd name="connsiteX9" fmla="*/ 711200 w 715668"/>
                <a:gd name="connsiteY9" fmla="*/ 966996 h 968766"/>
                <a:gd name="connsiteX10" fmla="*/ 711200 w 715668"/>
                <a:gd name="connsiteY10" fmla="*/ 963821 h 968766"/>
                <a:gd name="connsiteX0" fmla="*/ 0 w 706143"/>
                <a:gd name="connsiteY0" fmla="*/ 557421 h 968766"/>
                <a:gd name="connsiteX1" fmla="*/ 73025 w 706143"/>
                <a:gd name="connsiteY1" fmla="*/ 122446 h 968766"/>
                <a:gd name="connsiteX2" fmla="*/ 158750 w 706143"/>
                <a:gd name="connsiteY2" fmla="*/ 1796 h 968766"/>
                <a:gd name="connsiteX3" fmla="*/ 247650 w 706143"/>
                <a:gd name="connsiteY3" fmla="*/ 71646 h 968766"/>
                <a:gd name="connsiteX4" fmla="*/ 342900 w 706143"/>
                <a:gd name="connsiteY4" fmla="*/ 344696 h 968766"/>
                <a:gd name="connsiteX5" fmla="*/ 444500 w 706143"/>
                <a:gd name="connsiteY5" fmla="*/ 706646 h 968766"/>
                <a:gd name="connsiteX6" fmla="*/ 523875 w 706143"/>
                <a:gd name="connsiteY6" fmla="*/ 893971 h 968766"/>
                <a:gd name="connsiteX7" fmla="*/ 549275 w 706143"/>
                <a:gd name="connsiteY7" fmla="*/ 944771 h 968766"/>
                <a:gd name="connsiteX8" fmla="*/ 641350 w 706143"/>
                <a:gd name="connsiteY8" fmla="*/ 966996 h 968766"/>
                <a:gd name="connsiteX9" fmla="*/ 701675 w 706143"/>
                <a:gd name="connsiteY9" fmla="*/ 966996 h 968766"/>
                <a:gd name="connsiteX10" fmla="*/ 701675 w 706143"/>
                <a:gd name="connsiteY10" fmla="*/ 963821 h 968766"/>
                <a:gd name="connsiteX0" fmla="*/ 0 w 706143"/>
                <a:gd name="connsiteY0" fmla="*/ 557421 h 968766"/>
                <a:gd name="connsiteX1" fmla="*/ 73025 w 706143"/>
                <a:gd name="connsiteY1" fmla="*/ 122446 h 968766"/>
                <a:gd name="connsiteX2" fmla="*/ 158750 w 706143"/>
                <a:gd name="connsiteY2" fmla="*/ 1796 h 968766"/>
                <a:gd name="connsiteX3" fmla="*/ 247650 w 706143"/>
                <a:gd name="connsiteY3" fmla="*/ 71646 h 968766"/>
                <a:gd name="connsiteX4" fmla="*/ 342900 w 706143"/>
                <a:gd name="connsiteY4" fmla="*/ 344696 h 968766"/>
                <a:gd name="connsiteX5" fmla="*/ 444500 w 706143"/>
                <a:gd name="connsiteY5" fmla="*/ 706646 h 968766"/>
                <a:gd name="connsiteX6" fmla="*/ 492125 w 706143"/>
                <a:gd name="connsiteY6" fmla="*/ 871746 h 968766"/>
                <a:gd name="connsiteX7" fmla="*/ 549275 w 706143"/>
                <a:gd name="connsiteY7" fmla="*/ 944771 h 968766"/>
                <a:gd name="connsiteX8" fmla="*/ 641350 w 706143"/>
                <a:gd name="connsiteY8" fmla="*/ 966996 h 968766"/>
                <a:gd name="connsiteX9" fmla="*/ 701675 w 706143"/>
                <a:gd name="connsiteY9" fmla="*/ 966996 h 968766"/>
                <a:gd name="connsiteX10" fmla="*/ 701675 w 706143"/>
                <a:gd name="connsiteY10" fmla="*/ 963821 h 968766"/>
                <a:gd name="connsiteX0" fmla="*/ 0 w 706143"/>
                <a:gd name="connsiteY0" fmla="*/ 559818 h 971163"/>
                <a:gd name="connsiteX1" fmla="*/ 73025 w 706143"/>
                <a:gd name="connsiteY1" fmla="*/ 124843 h 971163"/>
                <a:gd name="connsiteX2" fmla="*/ 187560 w 706143"/>
                <a:gd name="connsiteY2" fmla="*/ 1688 h 971163"/>
                <a:gd name="connsiteX3" fmla="*/ 247650 w 706143"/>
                <a:gd name="connsiteY3" fmla="*/ 74043 h 971163"/>
                <a:gd name="connsiteX4" fmla="*/ 342900 w 706143"/>
                <a:gd name="connsiteY4" fmla="*/ 347093 h 971163"/>
                <a:gd name="connsiteX5" fmla="*/ 444500 w 706143"/>
                <a:gd name="connsiteY5" fmla="*/ 709043 h 971163"/>
                <a:gd name="connsiteX6" fmla="*/ 492125 w 706143"/>
                <a:gd name="connsiteY6" fmla="*/ 874143 h 971163"/>
                <a:gd name="connsiteX7" fmla="*/ 549275 w 706143"/>
                <a:gd name="connsiteY7" fmla="*/ 947168 h 971163"/>
                <a:gd name="connsiteX8" fmla="*/ 641350 w 706143"/>
                <a:gd name="connsiteY8" fmla="*/ 969393 h 971163"/>
                <a:gd name="connsiteX9" fmla="*/ 701675 w 706143"/>
                <a:gd name="connsiteY9" fmla="*/ 969393 h 971163"/>
                <a:gd name="connsiteX10" fmla="*/ 701675 w 706143"/>
                <a:gd name="connsiteY10" fmla="*/ 966218 h 971163"/>
                <a:gd name="connsiteX0" fmla="*/ 0 w 706143"/>
                <a:gd name="connsiteY0" fmla="*/ 559818 h 971163"/>
                <a:gd name="connsiteX1" fmla="*/ 99618 w 706143"/>
                <a:gd name="connsiteY1" fmla="*/ 124843 h 971163"/>
                <a:gd name="connsiteX2" fmla="*/ 187560 w 706143"/>
                <a:gd name="connsiteY2" fmla="*/ 1688 h 971163"/>
                <a:gd name="connsiteX3" fmla="*/ 247650 w 706143"/>
                <a:gd name="connsiteY3" fmla="*/ 74043 h 971163"/>
                <a:gd name="connsiteX4" fmla="*/ 342900 w 706143"/>
                <a:gd name="connsiteY4" fmla="*/ 347093 h 971163"/>
                <a:gd name="connsiteX5" fmla="*/ 444500 w 706143"/>
                <a:gd name="connsiteY5" fmla="*/ 709043 h 971163"/>
                <a:gd name="connsiteX6" fmla="*/ 492125 w 706143"/>
                <a:gd name="connsiteY6" fmla="*/ 874143 h 971163"/>
                <a:gd name="connsiteX7" fmla="*/ 549275 w 706143"/>
                <a:gd name="connsiteY7" fmla="*/ 947168 h 971163"/>
                <a:gd name="connsiteX8" fmla="*/ 641350 w 706143"/>
                <a:gd name="connsiteY8" fmla="*/ 969393 h 971163"/>
                <a:gd name="connsiteX9" fmla="*/ 701675 w 706143"/>
                <a:gd name="connsiteY9" fmla="*/ 969393 h 971163"/>
                <a:gd name="connsiteX10" fmla="*/ 701675 w 706143"/>
                <a:gd name="connsiteY10" fmla="*/ 966218 h 971163"/>
                <a:gd name="connsiteX0" fmla="*/ 0 w 706143"/>
                <a:gd name="connsiteY0" fmla="*/ 559818 h 971163"/>
                <a:gd name="connsiteX1" fmla="*/ 99618 w 706143"/>
                <a:gd name="connsiteY1" fmla="*/ 124843 h 971163"/>
                <a:gd name="connsiteX2" fmla="*/ 187560 w 706143"/>
                <a:gd name="connsiteY2" fmla="*/ 1688 h 971163"/>
                <a:gd name="connsiteX3" fmla="*/ 247650 w 706143"/>
                <a:gd name="connsiteY3" fmla="*/ 74043 h 971163"/>
                <a:gd name="connsiteX4" fmla="*/ 342900 w 706143"/>
                <a:gd name="connsiteY4" fmla="*/ 347093 h 971163"/>
                <a:gd name="connsiteX5" fmla="*/ 444500 w 706143"/>
                <a:gd name="connsiteY5" fmla="*/ 709043 h 971163"/>
                <a:gd name="connsiteX6" fmla="*/ 492125 w 706143"/>
                <a:gd name="connsiteY6" fmla="*/ 874143 h 971163"/>
                <a:gd name="connsiteX7" fmla="*/ 549275 w 706143"/>
                <a:gd name="connsiteY7" fmla="*/ 947168 h 971163"/>
                <a:gd name="connsiteX8" fmla="*/ 641350 w 706143"/>
                <a:gd name="connsiteY8" fmla="*/ 969393 h 971163"/>
                <a:gd name="connsiteX9" fmla="*/ 701675 w 706143"/>
                <a:gd name="connsiteY9" fmla="*/ 969393 h 971163"/>
                <a:gd name="connsiteX10" fmla="*/ 701675 w 706143"/>
                <a:gd name="connsiteY10" fmla="*/ 966218 h 971163"/>
                <a:gd name="connsiteX0" fmla="*/ 0 w 706143"/>
                <a:gd name="connsiteY0" fmla="*/ 559818 h 971163"/>
                <a:gd name="connsiteX1" fmla="*/ 99618 w 706143"/>
                <a:gd name="connsiteY1" fmla="*/ 124843 h 971163"/>
                <a:gd name="connsiteX2" fmla="*/ 187560 w 706143"/>
                <a:gd name="connsiteY2" fmla="*/ 1688 h 971163"/>
                <a:gd name="connsiteX3" fmla="*/ 247650 w 706143"/>
                <a:gd name="connsiteY3" fmla="*/ 74043 h 971163"/>
                <a:gd name="connsiteX4" fmla="*/ 342900 w 706143"/>
                <a:gd name="connsiteY4" fmla="*/ 347093 h 971163"/>
                <a:gd name="connsiteX5" fmla="*/ 444500 w 706143"/>
                <a:gd name="connsiteY5" fmla="*/ 709043 h 971163"/>
                <a:gd name="connsiteX6" fmla="*/ 492125 w 706143"/>
                <a:gd name="connsiteY6" fmla="*/ 874143 h 971163"/>
                <a:gd name="connsiteX7" fmla="*/ 549275 w 706143"/>
                <a:gd name="connsiteY7" fmla="*/ 947168 h 971163"/>
                <a:gd name="connsiteX8" fmla="*/ 641350 w 706143"/>
                <a:gd name="connsiteY8" fmla="*/ 969393 h 971163"/>
                <a:gd name="connsiteX9" fmla="*/ 701675 w 706143"/>
                <a:gd name="connsiteY9" fmla="*/ 969393 h 971163"/>
                <a:gd name="connsiteX10" fmla="*/ 701675 w 706143"/>
                <a:gd name="connsiteY10" fmla="*/ 966218 h 971163"/>
                <a:gd name="connsiteX0" fmla="*/ 0 w 706143"/>
                <a:gd name="connsiteY0" fmla="*/ 562183 h 973528"/>
                <a:gd name="connsiteX1" fmla="*/ 99618 w 706143"/>
                <a:gd name="connsiteY1" fmla="*/ 169796 h 973528"/>
                <a:gd name="connsiteX2" fmla="*/ 187560 w 706143"/>
                <a:gd name="connsiteY2" fmla="*/ 4053 h 973528"/>
                <a:gd name="connsiteX3" fmla="*/ 247650 w 706143"/>
                <a:gd name="connsiteY3" fmla="*/ 76408 h 973528"/>
                <a:gd name="connsiteX4" fmla="*/ 342900 w 706143"/>
                <a:gd name="connsiteY4" fmla="*/ 349458 h 973528"/>
                <a:gd name="connsiteX5" fmla="*/ 444500 w 706143"/>
                <a:gd name="connsiteY5" fmla="*/ 711408 h 973528"/>
                <a:gd name="connsiteX6" fmla="*/ 492125 w 706143"/>
                <a:gd name="connsiteY6" fmla="*/ 876508 h 973528"/>
                <a:gd name="connsiteX7" fmla="*/ 549275 w 706143"/>
                <a:gd name="connsiteY7" fmla="*/ 949533 h 973528"/>
                <a:gd name="connsiteX8" fmla="*/ 641350 w 706143"/>
                <a:gd name="connsiteY8" fmla="*/ 971758 h 973528"/>
                <a:gd name="connsiteX9" fmla="*/ 701675 w 706143"/>
                <a:gd name="connsiteY9" fmla="*/ 971758 h 973528"/>
                <a:gd name="connsiteX10" fmla="*/ 701675 w 706143"/>
                <a:gd name="connsiteY10" fmla="*/ 968583 h 973528"/>
                <a:gd name="connsiteX0" fmla="*/ 0 w 706143"/>
                <a:gd name="connsiteY0" fmla="*/ 562183 h 973528"/>
                <a:gd name="connsiteX1" fmla="*/ 99618 w 706143"/>
                <a:gd name="connsiteY1" fmla="*/ 169796 h 973528"/>
                <a:gd name="connsiteX2" fmla="*/ 187560 w 706143"/>
                <a:gd name="connsiteY2" fmla="*/ 4053 h 973528"/>
                <a:gd name="connsiteX3" fmla="*/ 247650 w 706143"/>
                <a:gd name="connsiteY3" fmla="*/ 76408 h 973528"/>
                <a:gd name="connsiteX4" fmla="*/ 342900 w 706143"/>
                <a:gd name="connsiteY4" fmla="*/ 349458 h 973528"/>
                <a:gd name="connsiteX5" fmla="*/ 444500 w 706143"/>
                <a:gd name="connsiteY5" fmla="*/ 711408 h 973528"/>
                <a:gd name="connsiteX6" fmla="*/ 492125 w 706143"/>
                <a:gd name="connsiteY6" fmla="*/ 876508 h 973528"/>
                <a:gd name="connsiteX7" fmla="*/ 549275 w 706143"/>
                <a:gd name="connsiteY7" fmla="*/ 949533 h 973528"/>
                <a:gd name="connsiteX8" fmla="*/ 641350 w 706143"/>
                <a:gd name="connsiteY8" fmla="*/ 971758 h 973528"/>
                <a:gd name="connsiteX9" fmla="*/ 701675 w 706143"/>
                <a:gd name="connsiteY9" fmla="*/ 971758 h 973528"/>
                <a:gd name="connsiteX10" fmla="*/ 701675 w 706143"/>
                <a:gd name="connsiteY10" fmla="*/ 968583 h 973528"/>
                <a:gd name="connsiteX0" fmla="*/ 0 w 706143"/>
                <a:gd name="connsiteY0" fmla="*/ 562551 h 973896"/>
                <a:gd name="connsiteX1" fmla="*/ 99618 w 706143"/>
                <a:gd name="connsiteY1" fmla="*/ 170164 h 973896"/>
                <a:gd name="connsiteX2" fmla="*/ 187560 w 706143"/>
                <a:gd name="connsiteY2" fmla="*/ 4421 h 973896"/>
                <a:gd name="connsiteX3" fmla="*/ 260946 w 706143"/>
                <a:gd name="connsiteY3" fmla="*/ 74271 h 973896"/>
                <a:gd name="connsiteX4" fmla="*/ 342900 w 706143"/>
                <a:gd name="connsiteY4" fmla="*/ 349826 h 973896"/>
                <a:gd name="connsiteX5" fmla="*/ 444500 w 706143"/>
                <a:gd name="connsiteY5" fmla="*/ 711776 h 973896"/>
                <a:gd name="connsiteX6" fmla="*/ 492125 w 706143"/>
                <a:gd name="connsiteY6" fmla="*/ 876876 h 973896"/>
                <a:gd name="connsiteX7" fmla="*/ 549275 w 706143"/>
                <a:gd name="connsiteY7" fmla="*/ 949901 h 973896"/>
                <a:gd name="connsiteX8" fmla="*/ 641350 w 706143"/>
                <a:gd name="connsiteY8" fmla="*/ 972126 h 973896"/>
                <a:gd name="connsiteX9" fmla="*/ 701675 w 706143"/>
                <a:gd name="connsiteY9" fmla="*/ 972126 h 973896"/>
                <a:gd name="connsiteX10" fmla="*/ 701675 w 706143"/>
                <a:gd name="connsiteY10" fmla="*/ 968951 h 973896"/>
                <a:gd name="connsiteX0" fmla="*/ 0 w 706143"/>
                <a:gd name="connsiteY0" fmla="*/ 562551 h 973896"/>
                <a:gd name="connsiteX1" fmla="*/ 99618 w 706143"/>
                <a:gd name="connsiteY1" fmla="*/ 170164 h 973896"/>
                <a:gd name="connsiteX2" fmla="*/ 187560 w 706143"/>
                <a:gd name="connsiteY2" fmla="*/ 4421 h 973896"/>
                <a:gd name="connsiteX3" fmla="*/ 260946 w 706143"/>
                <a:gd name="connsiteY3" fmla="*/ 74271 h 973896"/>
                <a:gd name="connsiteX4" fmla="*/ 342900 w 706143"/>
                <a:gd name="connsiteY4" fmla="*/ 349826 h 973896"/>
                <a:gd name="connsiteX5" fmla="*/ 420122 w 706143"/>
                <a:gd name="connsiteY5" fmla="*/ 714281 h 973896"/>
                <a:gd name="connsiteX6" fmla="*/ 492125 w 706143"/>
                <a:gd name="connsiteY6" fmla="*/ 876876 h 973896"/>
                <a:gd name="connsiteX7" fmla="*/ 549275 w 706143"/>
                <a:gd name="connsiteY7" fmla="*/ 949901 h 973896"/>
                <a:gd name="connsiteX8" fmla="*/ 641350 w 706143"/>
                <a:gd name="connsiteY8" fmla="*/ 972126 h 973896"/>
                <a:gd name="connsiteX9" fmla="*/ 701675 w 706143"/>
                <a:gd name="connsiteY9" fmla="*/ 972126 h 973896"/>
                <a:gd name="connsiteX10" fmla="*/ 701675 w 706143"/>
                <a:gd name="connsiteY10" fmla="*/ 968951 h 973896"/>
                <a:gd name="connsiteX0" fmla="*/ 0 w 706143"/>
                <a:gd name="connsiteY0" fmla="*/ 562551 h 973896"/>
                <a:gd name="connsiteX1" fmla="*/ 99618 w 706143"/>
                <a:gd name="connsiteY1" fmla="*/ 170164 h 973896"/>
                <a:gd name="connsiteX2" fmla="*/ 187560 w 706143"/>
                <a:gd name="connsiteY2" fmla="*/ 4421 h 973896"/>
                <a:gd name="connsiteX3" fmla="*/ 260946 w 706143"/>
                <a:gd name="connsiteY3" fmla="*/ 74271 h 973896"/>
                <a:gd name="connsiteX4" fmla="*/ 342900 w 706143"/>
                <a:gd name="connsiteY4" fmla="*/ 349826 h 973896"/>
                <a:gd name="connsiteX5" fmla="*/ 420122 w 706143"/>
                <a:gd name="connsiteY5" fmla="*/ 714281 h 973896"/>
                <a:gd name="connsiteX6" fmla="*/ 481045 w 706143"/>
                <a:gd name="connsiteY6" fmla="*/ 919464 h 973896"/>
                <a:gd name="connsiteX7" fmla="*/ 549275 w 706143"/>
                <a:gd name="connsiteY7" fmla="*/ 949901 h 973896"/>
                <a:gd name="connsiteX8" fmla="*/ 641350 w 706143"/>
                <a:gd name="connsiteY8" fmla="*/ 972126 h 973896"/>
                <a:gd name="connsiteX9" fmla="*/ 701675 w 706143"/>
                <a:gd name="connsiteY9" fmla="*/ 972126 h 973896"/>
                <a:gd name="connsiteX10" fmla="*/ 701675 w 706143"/>
                <a:gd name="connsiteY10" fmla="*/ 968951 h 973896"/>
                <a:gd name="connsiteX0" fmla="*/ 0 w 706143"/>
                <a:gd name="connsiteY0" fmla="*/ 562551 h 1028507"/>
                <a:gd name="connsiteX1" fmla="*/ 99618 w 706143"/>
                <a:gd name="connsiteY1" fmla="*/ 170164 h 1028507"/>
                <a:gd name="connsiteX2" fmla="*/ 187560 w 706143"/>
                <a:gd name="connsiteY2" fmla="*/ 4421 h 1028507"/>
                <a:gd name="connsiteX3" fmla="*/ 260946 w 706143"/>
                <a:gd name="connsiteY3" fmla="*/ 74271 h 1028507"/>
                <a:gd name="connsiteX4" fmla="*/ 342900 w 706143"/>
                <a:gd name="connsiteY4" fmla="*/ 349826 h 1028507"/>
                <a:gd name="connsiteX5" fmla="*/ 420122 w 706143"/>
                <a:gd name="connsiteY5" fmla="*/ 714281 h 1028507"/>
                <a:gd name="connsiteX6" fmla="*/ 481045 w 706143"/>
                <a:gd name="connsiteY6" fmla="*/ 919464 h 1028507"/>
                <a:gd name="connsiteX7" fmla="*/ 560356 w 706143"/>
                <a:gd name="connsiteY7" fmla="*/ 1027562 h 1028507"/>
                <a:gd name="connsiteX8" fmla="*/ 641350 w 706143"/>
                <a:gd name="connsiteY8" fmla="*/ 972126 h 1028507"/>
                <a:gd name="connsiteX9" fmla="*/ 701675 w 706143"/>
                <a:gd name="connsiteY9" fmla="*/ 972126 h 1028507"/>
                <a:gd name="connsiteX10" fmla="*/ 701675 w 706143"/>
                <a:gd name="connsiteY10" fmla="*/ 968951 h 1028507"/>
                <a:gd name="connsiteX0" fmla="*/ 0 w 707456"/>
                <a:gd name="connsiteY0" fmla="*/ 562551 h 1078942"/>
                <a:gd name="connsiteX1" fmla="*/ 99618 w 707456"/>
                <a:gd name="connsiteY1" fmla="*/ 170164 h 1078942"/>
                <a:gd name="connsiteX2" fmla="*/ 187560 w 707456"/>
                <a:gd name="connsiteY2" fmla="*/ 4421 h 1078942"/>
                <a:gd name="connsiteX3" fmla="*/ 260946 w 707456"/>
                <a:gd name="connsiteY3" fmla="*/ 74271 h 1078942"/>
                <a:gd name="connsiteX4" fmla="*/ 342900 w 707456"/>
                <a:gd name="connsiteY4" fmla="*/ 349826 h 1078942"/>
                <a:gd name="connsiteX5" fmla="*/ 420122 w 707456"/>
                <a:gd name="connsiteY5" fmla="*/ 714281 h 1078942"/>
                <a:gd name="connsiteX6" fmla="*/ 481045 w 707456"/>
                <a:gd name="connsiteY6" fmla="*/ 919464 h 1078942"/>
                <a:gd name="connsiteX7" fmla="*/ 560356 w 707456"/>
                <a:gd name="connsiteY7" fmla="*/ 1027562 h 1078942"/>
                <a:gd name="connsiteX8" fmla="*/ 623622 w 707456"/>
                <a:gd name="connsiteY8" fmla="*/ 1077345 h 1078942"/>
                <a:gd name="connsiteX9" fmla="*/ 701675 w 707456"/>
                <a:gd name="connsiteY9" fmla="*/ 972126 h 1078942"/>
                <a:gd name="connsiteX10" fmla="*/ 701675 w 707456"/>
                <a:gd name="connsiteY10" fmla="*/ 968951 h 1078942"/>
                <a:gd name="connsiteX0" fmla="*/ 0 w 701675"/>
                <a:gd name="connsiteY0" fmla="*/ 562551 h 1110216"/>
                <a:gd name="connsiteX1" fmla="*/ 99618 w 701675"/>
                <a:gd name="connsiteY1" fmla="*/ 170164 h 1110216"/>
                <a:gd name="connsiteX2" fmla="*/ 187560 w 701675"/>
                <a:gd name="connsiteY2" fmla="*/ 4421 h 1110216"/>
                <a:gd name="connsiteX3" fmla="*/ 260946 w 701675"/>
                <a:gd name="connsiteY3" fmla="*/ 74271 h 1110216"/>
                <a:gd name="connsiteX4" fmla="*/ 342900 w 701675"/>
                <a:gd name="connsiteY4" fmla="*/ 349826 h 1110216"/>
                <a:gd name="connsiteX5" fmla="*/ 420122 w 701675"/>
                <a:gd name="connsiteY5" fmla="*/ 714281 h 1110216"/>
                <a:gd name="connsiteX6" fmla="*/ 481045 w 701675"/>
                <a:gd name="connsiteY6" fmla="*/ 919464 h 1110216"/>
                <a:gd name="connsiteX7" fmla="*/ 560356 w 701675"/>
                <a:gd name="connsiteY7" fmla="*/ 1027562 h 1110216"/>
                <a:gd name="connsiteX8" fmla="*/ 623622 w 701675"/>
                <a:gd name="connsiteY8" fmla="*/ 1077345 h 1110216"/>
                <a:gd name="connsiteX9" fmla="*/ 666217 w 701675"/>
                <a:gd name="connsiteY9" fmla="*/ 1104901 h 1110216"/>
                <a:gd name="connsiteX10" fmla="*/ 701675 w 701675"/>
                <a:gd name="connsiteY10" fmla="*/ 968951 h 1110216"/>
                <a:gd name="connsiteX0" fmla="*/ 0 w 692810"/>
                <a:gd name="connsiteY0" fmla="*/ 562551 h 1114252"/>
                <a:gd name="connsiteX1" fmla="*/ 99618 w 692810"/>
                <a:gd name="connsiteY1" fmla="*/ 170164 h 1114252"/>
                <a:gd name="connsiteX2" fmla="*/ 187560 w 692810"/>
                <a:gd name="connsiteY2" fmla="*/ 4421 h 1114252"/>
                <a:gd name="connsiteX3" fmla="*/ 260946 w 692810"/>
                <a:gd name="connsiteY3" fmla="*/ 74271 h 1114252"/>
                <a:gd name="connsiteX4" fmla="*/ 342900 w 692810"/>
                <a:gd name="connsiteY4" fmla="*/ 349826 h 1114252"/>
                <a:gd name="connsiteX5" fmla="*/ 420122 w 692810"/>
                <a:gd name="connsiteY5" fmla="*/ 714281 h 1114252"/>
                <a:gd name="connsiteX6" fmla="*/ 481045 w 692810"/>
                <a:gd name="connsiteY6" fmla="*/ 919464 h 1114252"/>
                <a:gd name="connsiteX7" fmla="*/ 560356 w 692810"/>
                <a:gd name="connsiteY7" fmla="*/ 1027562 h 1114252"/>
                <a:gd name="connsiteX8" fmla="*/ 623622 w 692810"/>
                <a:gd name="connsiteY8" fmla="*/ 1077345 h 1114252"/>
                <a:gd name="connsiteX9" fmla="*/ 666217 w 692810"/>
                <a:gd name="connsiteY9" fmla="*/ 1104901 h 1114252"/>
                <a:gd name="connsiteX10" fmla="*/ 692810 w 692810"/>
                <a:gd name="connsiteY10" fmla="*/ 1114252 h 1114252"/>
                <a:gd name="connsiteX0" fmla="*/ 0 w 692810"/>
                <a:gd name="connsiteY0" fmla="*/ 562551 h 1114469"/>
                <a:gd name="connsiteX1" fmla="*/ 99618 w 692810"/>
                <a:gd name="connsiteY1" fmla="*/ 170164 h 1114469"/>
                <a:gd name="connsiteX2" fmla="*/ 187560 w 692810"/>
                <a:gd name="connsiteY2" fmla="*/ 4421 h 1114469"/>
                <a:gd name="connsiteX3" fmla="*/ 260946 w 692810"/>
                <a:gd name="connsiteY3" fmla="*/ 74271 h 1114469"/>
                <a:gd name="connsiteX4" fmla="*/ 342900 w 692810"/>
                <a:gd name="connsiteY4" fmla="*/ 349826 h 1114469"/>
                <a:gd name="connsiteX5" fmla="*/ 420122 w 692810"/>
                <a:gd name="connsiteY5" fmla="*/ 714281 h 1114469"/>
                <a:gd name="connsiteX6" fmla="*/ 481045 w 692810"/>
                <a:gd name="connsiteY6" fmla="*/ 919464 h 1114469"/>
                <a:gd name="connsiteX7" fmla="*/ 560356 w 692810"/>
                <a:gd name="connsiteY7" fmla="*/ 1027562 h 1114469"/>
                <a:gd name="connsiteX8" fmla="*/ 608109 w 692810"/>
                <a:gd name="connsiteY8" fmla="*/ 1109912 h 1114469"/>
                <a:gd name="connsiteX9" fmla="*/ 666217 w 692810"/>
                <a:gd name="connsiteY9" fmla="*/ 1104901 h 1114469"/>
                <a:gd name="connsiteX10" fmla="*/ 692810 w 692810"/>
                <a:gd name="connsiteY10" fmla="*/ 1114252 h 1114469"/>
                <a:gd name="connsiteX0" fmla="*/ 0 w 692810"/>
                <a:gd name="connsiteY0" fmla="*/ 562551 h 1119017"/>
                <a:gd name="connsiteX1" fmla="*/ 99618 w 692810"/>
                <a:gd name="connsiteY1" fmla="*/ 170164 h 1119017"/>
                <a:gd name="connsiteX2" fmla="*/ 187560 w 692810"/>
                <a:gd name="connsiteY2" fmla="*/ 4421 h 1119017"/>
                <a:gd name="connsiteX3" fmla="*/ 260946 w 692810"/>
                <a:gd name="connsiteY3" fmla="*/ 74271 h 1119017"/>
                <a:gd name="connsiteX4" fmla="*/ 342900 w 692810"/>
                <a:gd name="connsiteY4" fmla="*/ 349826 h 1119017"/>
                <a:gd name="connsiteX5" fmla="*/ 420122 w 692810"/>
                <a:gd name="connsiteY5" fmla="*/ 714281 h 1119017"/>
                <a:gd name="connsiteX6" fmla="*/ 481045 w 692810"/>
                <a:gd name="connsiteY6" fmla="*/ 919464 h 1119017"/>
                <a:gd name="connsiteX7" fmla="*/ 560356 w 692810"/>
                <a:gd name="connsiteY7" fmla="*/ 1027562 h 1119017"/>
                <a:gd name="connsiteX8" fmla="*/ 608109 w 692810"/>
                <a:gd name="connsiteY8" fmla="*/ 1109912 h 1119017"/>
                <a:gd name="connsiteX9" fmla="*/ 657352 w 692810"/>
                <a:gd name="connsiteY9" fmla="*/ 1117427 h 1119017"/>
                <a:gd name="connsiteX10" fmla="*/ 692810 w 692810"/>
                <a:gd name="connsiteY10" fmla="*/ 1114252 h 1119017"/>
                <a:gd name="connsiteX0" fmla="*/ 0 w 692810"/>
                <a:gd name="connsiteY0" fmla="*/ 562551 h 1118702"/>
                <a:gd name="connsiteX1" fmla="*/ 99618 w 692810"/>
                <a:gd name="connsiteY1" fmla="*/ 170164 h 1118702"/>
                <a:gd name="connsiteX2" fmla="*/ 187560 w 692810"/>
                <a:gd name="connsiteY2" fmla="*/ 4421 h 1118702"/>
                <a:gd name="connsiteX3" fmla="*/ 260946 w 692810"/>
                <a:gd name="connsiteY3" fmla="*/ 74271 h 1118702"/>
                <a:gd name="connsiteX4" fmla="*/ 342900 w 692810"/>
                <a:gd name="connsiteY4" fmla="*/ 349826 h 1118702"/>
                <a:gd name="connsiteX5" fmla="*/ 420122 w 692810"/>
                <a:gd name="connsiteY5" fmla="*/ 714281 h 1118702"/>
                <a:gd name="connsiteX6" fmla="*/ 481045 w 692810"/>
                <a:gd name="connsiteY6" fmla="*/ 919464 h 1118702"/>
                <a:gd name="connsiteX7" fmla="*/ 531546 w 692810"/>
                <a:gd name="connsiteY7" fmla="*/ 1032572 h 1118702"/>
                <a:gd name="connsiteX8" fmla="*/ 608109 w 692810"/>
                <a:gd name="connsiteY8" fmla="*/ 1109912 h 1118702"/>
                <a:gd name="connsiteX9" fmla="*/ 657352 w 692810"/>
                <a:gd name="connsiteY9" fmla="*/ 1117427 h 1118702"/>
                <a:gd name="connsiteX10" fmla="*/ 692810 w 692810"/>
                <a:gd name="connsiteY10" fmla="*/ 1114252 h 1118702"/>
                <a:gd name="connsiteX0" fmla="*/ 0 w 789998"/>
                <a:gd name="connsiteY0" fmla="*/ 1104257 h 1118702"/>
                <a:gd name="connsiteX1" fmla="*/ 196806 w 789998"/>
                <a:gd name="connsiteY1" fmla="*/ 170164 h 1118702"/>
                <a:gd name="connsiteX2" fmla="*/ 284748 w 789998"/>
                <a:gd name="connsiteY2" fmla="*/ 4421 h 1118702"/>
                <a:gd name="connsiteX3" fmla="*/ 358134 w 789998"/>
                <a:gd name="connsiteY3" fmla="*/ 74271 h 1118702"/>
                <a:gd name="connsiteX4" fmla="*/ 440088 w 789998"/>
                <a:gd name="connsiteY4" fmla="*/ 349826 h 1118702"/>
                <a:gd name="connsiteX5" fmla="*/ 517310 w 789998"/>
                <a:gd name="connsiteY5" fmla="*/ 714281 h 1118702"/>
                <a:gd name="connsiteX6" fmla="*/ 578233 w 789998"/>
                <a:gd name="connsiteY6" fmla="*/ 919464 h 1118702"/>
                <a:gd name="connsiteX7" fmla="*/ 628734 w 789998"/>
                <a:gd name="connsiteY7" fmla="*/ 1032572 h 1118702"/>
                <a:gd name="connsiteX8" fmla="*/ 705297 w 789998"/>
                <a:gd name="connsiteY8" fmla="*/ 1109912 h 1118702"/>
                <a:gd name="connsiteX9" fmla="*/ 754540 w 789998"/>
                <a:gd name="connsiteY9" fmla="*/ 1117427 h 1118702"/>
                <a:gd name="connsiteX10" fmla="*/ 789998 w 789998"/>
                <a:gd name="connsiteY10" fmla="*/ 1114252 h 1118702"/>
                <a:gd name="connsiteX0" fmla="*/ 0 w 789998"/>
                <a:gd name="connsiteY0" fmla="*/ 1104257 h 1118702"/>
                <a:gd name="connsiteX1" fmla="*/ 82888 w 789998"/>
                <a:gd name="connsiteY1" fmla="*/ 570994 h 1118702"/>
                <a:gd name="connsiteX2" fmla="*/ 196806 w 789998"/>
                <a:gd name="connsiteY2" fmla="*/ 170164 h 1118702"/>
                <a:gd name="connsiteX3" fmla="*/ 284748 w 789998"/>
                <a:gd name="connsiteY3" fmla="*/ 4421 h 1118702"/>
                <a:gd name="connsiteX4" fmla="*/ 358134 w 789998"/>
                <a:gd name="connsiteY4" fmla="*/ 74271 h 1118702"/>
                <a:gd name="connsiteX5" fmla="*/ 440088 w 789998"/>
                <a:gd name="connsiteY5" fmla="*/ 349826 h 1118702"/>
                <a:gd name="connsiteX6" fmla="*/ 517310 w 789998"/>
                <a:gd name="connsiteY6" fmla="*/ 714281 h 1118702"/>
                <a:gd name="connsiteX7" fmla="*/ 578233 w 789998"/>
                <a:gd name="connsiteY7" fmla="*/ 919464 h 1118702"/>
                <a:gd name="connsiteX8" fmla="*/ 628734 w 789998"/>
                <a:gd name="connsiteY8" fmla="*/ 1032572 h 1118702"/>
                <a:gd name="connsiteX9" fmla="*/ 705297 w 789998"/>
                <a:gd name="connsiteY9" fmla="*/ 1109912 h 1118702"/>
                <a:gd name="connsiteX10" fmla="*/ 754540 w 789998"/>
                <a:gd name="connsiteY10" fmla="*/ 1117427 h 1118702"/>
                <a:gd name="connsiteX11" fmla="*/ 789998 w 789998"/>
                <a:gd name="connsiteY11" fmla="*/ 1114252 h 111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9998" h="1118702">
                  <a:moveTo>
                    <a:pt x="0" y="1104257"/>
                  </a:moveTo>
                  <a:cubicBezTo>
                    <a:pt x="18798" y="1016102"/>
                    <a:pt x="50087" y="726676"/>
                    <a:pt x="82888" y="570994"/>
                  </a:cubicBezTo>
                  <a:cubicBezTo>
                    <a:pt x="115689" y="415312"/>
                    <a:pt x="163163" y="264593"/>
                    <a:pt x="196806" y="170164"/>
                  </a:cubicBezTo>
                  <a:cubicBezTo>
                    <a:pt x="230449" y="75735"/>
                    <a:pt x="257860" y="20403"/>
                    <a:pt x="284748" y="4421"/>
                  </a:cubicBezTo>
                  <a:cubicBezTo>
                    <a:pt x="311636" y="-11561"/>
                    <a:pt x="332244" y="16704"/>
                    <a:pt x="358134" y="74271"/>
                  </a:cubicBezTo>
                  <a:cubicBezTo>
                    <a:pt x="384024" y="131838"/>
                    <a:pt x="413559" y="243158"/>
                    <a:pt x="440088" y="349826"/>
                  </a:cubicBezTo>
                  <a:cubicBezTo>
                    <a:pt x="466617" y="456494"/>
                    <a:pt x="494286" y="619341"/>
                    <a:pt x="517310" y="714281"/>
                  </a:cubicBezTo>
                  <a:cubicBezTo>
                    <a:pt x="540334" y="809221"/>
                    <a:pt x="559662" y="866416"/>
                    <a:pt x="578233" y="919464"/>
                  </a:cubicBezTo>
                  <a:cubicBezTo>
                    <a:pt x="596804" y="972512"/>
                    <a:pt x="607557" y="1000831"/>
                    <a:pt x="628734" y="1032572"/>
                  </a:cubicBezTo>
                  <a:cubicBezTo>
                    <a:pt x="649911" y="1064313"/>
                    <a:pt x="684329" y="1095770"/>
                    <a:pt x="705297" y="1109912"/>
                  </a:cubicBezTo>
                  <a:cubicBezTo>
                    <a:pt x="726265" y="1124055"/>
                    <a:pt x="740423" y="1116704"/>
                    <a:pt x="754540" y="1117427"/>
                  </a:cubicBezTo>
                  <a:cubicBezTo>
                    <a:pt x="768657" y="1118150"/>
                    <a:pt x="789998" y="1114252"/>
                    <a:pt x="789998" y="1114252"/>
                  </a:cubicBezTo>
                </a:path>
              </a:pathLst>
            </a:cu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1" name="Volný tvar 160"/>
            <p:cNvSpPr/>
            <p:nvPr/>
          </p:nvSpPr>
          <p:spPr>
            <a:xfrm>
              <a:off x="6514608" y="3923071"/>
              <a:ext cx="1105861" cy="1896721"/>
            </a:xfrm>
            <a:custGeom>
              <a:avLst/>
              <a:gdLst>
                <a:gd name="connsiteX0" fmla="*/ 0 w 715668"/>
                <a:gd name="connsiteY0" fmla="*/ 592771 h 959666"/>
                <a:gd name="connsiteX1" fmla="*/ 82550 w 715668"/>
                <a:gd name="connsiteY1" fmla="*/ 113346 h 959666"/>
                <a:gd name="connsiteX2" fmla="*/ 184150 w 715668"/>
                <a:gd name="connsiteY2" fmla="*/ 2221 h 959666"/>
                <a:gd name="connsiteX3" fmla="*/ 257175 w 715668"/>
                <a:gd name="connsiteY3" fmla="*/ 62546 h 959666"/>
                <a:gd name="connsiteX4" fmla="*/ 377825 w 715668"/>
                <a:gd name="connsiteY4" fmla="*/ 326071 h 959666"/>
                <a:gd name="connsiteX5" fmla="*/ 514350 w 715668"/>
                <a:gd name="connsiteY5" fmla="*/ 792796 h 959666"/>
                <a:gd name="connsiteX6" fmla="*/ 533400 w 715668"/>
                <a:gd name="connsiteY6" fmla="*/ 884871 h 959666"/>
                <a:gd name="connsiteX7" fmla="*/ 558800 w 715668"/>
                <a:gd name="connsiteY7" fmla="*/ 935671 h 959666"/>
                <a:gd name="connsiteX8" fmla="*/ 650875 w 715668"/>
                <a:gd name="connsiteY8" fmla="*/ 957896 h 959666"/>
                <a:gd name="connsiteX9" fmla="*/ 711200 w 715668"/>
                <a:gd name="connsiteY9" fmla="*/ 957896 h 959666"/>
                <a:gd name="connsiteX10" fmla="*/ 711200 w 715668"/>
                <a:gd name="connsiteY10" fmla="*/ 954721 h 959666"/>
                <a:gd name="connsiteX0" fmla="*/ 0 w 715668"/>
                <a:gd name="connsiteY0" fmla="*/ 601793 h 968688"/>
                <a:gd name="connsiteX1" fmla="*/ 82550 w 715668"/>
                <a:gd name="connsiteY1" fmla="*/ 122368 h 968688"/>
                <a:gd name="connsiteX2" fmla="*/ 168275 w 715668"/>
                <a:gd name="connsiteY2" fmla="*/ 1718 h 968688"/>
                <a:gd name="connsiteX3" fmla="*/ 257175 w 715668"/>
                <a:gd name="connsiteY3" fmla="*/ 71568 h 968688"/>
                <a:gd name="connsiteX4" fmla="*/ 377825 w 715668"/>
                <a:gd name="connsiteY4" fmla="*/ 335093 h 968688"/>
                <a:gd name="connsiteX5" fmla="*/ 514350 w 715668"/>
                <a:gd name="connsiteY5" fmla="*/ 801818 h 968688"/>
                <a:gd name="connsiteX6" fmla="*/ 533400 w 715668"/>
                <a:gd name="connsiteY6" fmla="*/ 893893 h 968688"/>
                <a:gd name="connsiteX7" fmla="*/ 558800 w 715668"/>
                <a:gd name="connsiteY7" fmla="*/ 944693 h 968688"/>
                <a:gd name="connsiteX8" fmla="*/ 650875 w 715668"/>
                <a:gd name="connsiteY8" fmla="*/ 966918 h 968688"/>
                <a:gd name="connsiteX9" fmla="*/ 711200 w 715668"/>
                <a:gd name="connsiteY9" fmla="*/ 966918 h 968688"/>
                <a:gd name="connsiteX10" fmla="*/ 711200 w 715668"/>
                <a:gd name="connsiteY10" fmla="*/ 963743 h 968688"/>
                <a:gd name="connsiteX0" fmla="*/ 0 w 715668"/>
                <a:gd name="connsiteY0" fmla="*/ 601793 h 968688"/>
                <a:gd name="connsiteX1" fmla="*/ 82550 w 715668"/>
                <a:gd name="connsiteY1" fmla="*/ 122368 h 968688"/>
                <a:gd name="connsiteX2" fmla="*/ 168275 w 715668"/>
                <a:gd name="connsiteY2" fmla="*/ 1718 h 968688"/>
                <a:gd name="connsiteX3" fmla="*/ 257175 w 715668"/>
                <a:gd name="connsiteY3" fmla="*/ 71568 h 968688"/>
                <a:gd name="connsiteX4" fmla="*/ 377825 w 715668"/>
                <a:gd name="connsiteY4" fmla="*/ 335093 h 968688"/>
                <a:gd name="connsiteX5" fmla="*/ 482600 w 715668"/>
                <a:gd name="connsiteY5" fmla="*/ 700218 h 968688"/>
                <a:gd name="connsiteX6" fmla="*/ 533400 w 715668"/>
                <a:gd name="connsiteY6" fmla="*/ 893893 h 968688"/>
                <a:gd name="connsiteX7" fmla="*/ 558800 w 715668"/>
                <a:gd name="connsiteY7" fmla="*/ 944693 h 968688"/>
                <a:gd name="connsiteX8" fmla="*/ 650875 w 715668"/>
                <a:gd name="connsiteY8" fmla="*/ 966918 h 968688"/>
                <a:gd name="connsiteX9" fmla="*/ 711200 w 715668"/>
                <a:gd name="connsiteY9" fmla="*/ 966918 h 968688"/>
                <a:gd name="connsiteX10" fmla="*/ 711200 w 715668"/>
                <a:gd name="connsiteY10" fmla="*/ 963743 h 968688"/>
                <a:gd name="connsiteX0" fmla="*/ 0 w 715668"/>
                <a:gd name="connsiteY0" fmla="*/ 601871 h 968766"/>
                <a:gd name="connsiteX1" fmla="*/ 82550 w 715668"/>
                <a:gd name="connsiteY1" fmla="*/ 122446 h 968766"/>
                <a:gd name="connsiteX2" fmla="*/ 168275 w 715668"/>
                <a:gd name="connsiteY2" fmla="*/ 1796 h 968766"/>
                <a:gd name="connsiteX3" fmla="*/ 257175 w 715668"/>
                <a:gd name="connsiteY3" fmla="*/ 71646 h 968766"/>
                <a:gd name="connsiteX4" fmla="*/ 352425 w 715668"/>
                <a:gd name="connsiteY4" fmla="*/ 344696 h 968766"/>
                <a:gd name="connsiteX5" fmla="*/ 482600 w 715668"/>
                <a:gd name="connsiteY5" fmla="*/ 700296 h 968766"/>
                <a:gd name="connsiteX6" fmla="*/ 533400 w 715668"/>
                <a:gd name="connsiteY6" fmla="*/ 893971 h 968766"/>
                <a:gd name="connsiteX7" fmla="*/ 558800 w 715668"/>
                <a:gd name="connsiteY7" fmla="*/ 944771 h 968766"/>
                <a:gd name="connsiteX8" fmla="*/ 650875 w 715668"/>
                <a:gd name="connsiteY8" fmla="*/ 966996 h 968766"/>
                <a:gd name="connsiteX9" fmla="*/ 711200 w 715668"/>
                <a:gd name="connsiteY9" fmla="*/ 966996 h 968766"/>
                <a:gd name="connsiteX10" fmla="*/ 711200 w 715668"/>
                <a:gd name="connsiteY10" fmla="*/ 963821 h 968766"/>
                <a:gd name="connsiteX0" fmla="*/ 0 w 715668"/>
                <a:gd name="connsiteY0" fmla="*/ 601871 h 968766"/>
                <a:gd name="connsiteX1" fmla="*/ 82550 w 715668"/>
                <a:gd name="connsiteY1" fmla="*/ 122446 h 968766"/>
                <a:gd name="connsiteX2" fmla="*/ 168275 w 715668"/>
                <a:gd name="connsiteY2" fmla="*/ 1796 h 968766"/>
                <a:gd name="connsiteX3" fmla="*/ 257175 w 715668"/>
                <a:gd name="connsiteY3" fmla="*/ 71646 h 968766"/>
                <a:gd name="connsiteX4" fmla="*/ 352425 w 715668"/>
                <a:gd name="connsiteY4" fmla="*/ 344696 h 968766"/>
                <a:gd name="connsiteX5" fmla="*/ 454025 w 715668"/>
                <a:gd name="connsiteY5" fmla="*/ 706646 h 968766"/>
                <a:gd name="connsiteX6" fmla="*/ 533400 w 715668"/>
                <a:gd name="connsiteY6" fmla="*/ 893971 h 968766"/>
                <a:gd name="connsiteX7" fmla="*/ 558800 w 715668"/>
                <a:gd name="connsiteY7" fmla="*/ 944771 h 968766"/>
                <a:gd name="connsiteX8" fmla="*/ 650875 w 715668"/>
                <a:gd name="connsiteY8" fmla="*/ 966996 h 968766"/>
                <a:gd name="connsiteX9" fmla="*/ 711200 w 715668"/>
                <a:gd name="connsiteY9" fmla="*/ 966996 h 968766"/>
                <a:gd name="connsiteX10" fmla="*/ 711200 w 715668"/>
                <a:gd name="connsiteY10" fmla="*/ 963821 h 968766"/>
                <a:gd name="connsiteX0" fmla="*/ 0 w 706143"/>
                <a:gd name="connsiteY0" fmla="*/ 557421 h 968766"/>
                <a:gd name="connsiteX1" fmla="*/ 73025 w 706143"/>
                <a:gd name="connsiteY1" fmla="*/ 122446 h 968766"/>
                <a:gd name="connsiteX2" fmla="*/ 158750 w 706143"/>
                <a:gd name="connsiteY2" fmla="*/ 1796 h 968766"/>
                <a:gd name="connsiteX3" fmla="*/ 247650 w 706143"/>
                <a:gd name="connsiteY3" fmla="*/ 71646 h 968766"/>
                <a:gd name="connsiteX4" fmla="*/ 342900 w 706143"/>
                <a:gd name="connsiteY4" fmla="*/ 344696 h 968766"/>
                <a:gd name="connsiteX5" fmla="*/ 444500 w 706143"/>
                <a:gd name="connsiteY5" fmla="*/ 706646 h 968766"/>
                <a:gd name="connsiteX6" fmla="*/ 523875 w 706143"/>
                <a:gd name="connsiteY6" fmla="*/ 893971 h 968766"/>
                <a:gd name="connsiteX7" fmla="*/ 549275 w 706143"/>
                <a:gd name="connsiteY7" fmla="*/ 944771 h 968766"/>
                <a:gd name="connsiteX8" fmla="*/ 641350 w 706143"/>
                <a:gd name="connsiteY8" fmla="*/ 966996 h 968766"/>
                <a:gd name="connsiteX9" fmla="*/ 701675 w 706143"/>
                <a:gd name="connsiteY9" fmla="*/ 966996 h 968766"/>
                <a:gd name="connsiteX10" fmla="*/ 701675 w 706143"/>
                <a:gd name="connsiteY10" fmla="*/ 963821 h 968766"/>
                <a:gd name="connsiteX0" fmla="*/ 0 w 706143"/>
                <a:gd name="connsiteY0" fmla="*/ 557421 h 968766"/>
                <a:gd name="connsiteX1" fmla="*/ 73025 w 706143"/>
                <a:gd name="connsiteY1" fmla="*/ 122446 h 968766"/>
                <a:gd name="connsiteX2" fmla="*/ 158750 w 706143"/>
                <a:gd name="connsiteY2" fmla="*/ 1796 h 968766"/>
                <a:gd name="connsiteX3" fmla="*/ 247650 w 706143"/>
                <a:gd name="connsiteY3" fmla="*/ 71646 h 968766"/>
                <a:gd name="connsiteX4" fmla="*/ 342900 w 706143"/>
                <a:gd name="connsiteY4" fmla="*/ 344696 h 968766"/>
                <a:gd name="connsiteX5" fmla="*/ 444500 w 706143"/>
                <a:gd name="connsiteY5" fmla="*/ 706646 h 968766"/>
                <a:gd name="connsiteX6" fmla="*/ 492125 w 706143"/>
                <a:gd name="connsiteY6" fmla="*/ 871746 h 968766"/>
                <a:gd name="connsiteX7" fmla="*/ 549275 w 706143"/>
                <a:gd name="connsiteY7" fmla="*/ 944771 h 968766"/>
                <a:gd name="connsiteX8" fmla="*/ 641350 w 706143"/>
                <a:gd name="connsiteY8" fmla="*/ 966996 h 968766"/>
                <a:gd name="connsiteX9" fmla="*/ 701675 w 706143"/>
                <a:gd name="connsiteY9" fmla="*/ 966996 h 968766"/>
                <a:gd name="connsiteX10" fmla="*/ 701675 w 706143"/>
                <a:gd name="connsiteY10" fmla="*/ 963821 h 968766"/>
                <a:gd name="connsiteX0" fmla="*/ 0 w 706143"/>
                <a:gd name="connsiteY0" fmla="*/ 559818 h 971163"/>
                <a:gd name="connsiteX1" fmla="*/ 73025 w 706143"/>
                <a:gd name="connsiteY1" fmla="*/ 124843 h 971163"/>
                <a:gd name="connsiteX2" fmla="*/ 187560 w 706143"/>
                <a:gd name="connsiteY2" fmla="*/ 1688 h 971163"/>
                <a:gd name="connsiteX3" fmla="*/ 247650 w 706143"/>
                <a:gd name="connsiteY3" fmla="*/ 74043 h 971163"/>
                <a:gd name="connsiteX4" fmla="*/ 342900 w 706143"/>
                <a:gd name="connsiteY4" fmla="*/ 347093 h 971163"/>
                <a:gd name="connsiteX5" fmla="*/ 444500 w 706143"/>
                <a:gd name="connsiteY5" fmla="*/ 709043 h 971163"/>
                <a:gd name="connsiteX6" fmla="*/ 492125 w 706143"/>
                <a:gd name="connsiteY6" fmla="*/ 874143 h 971163"/>
                <a:gd name="connsiteX7" fmla="*/ 549275 w 706143"/>
                <a:gd name="connsiteY7" fmla="*/ 947168 h 971163"/>
                <a:gd name="connsiteX8" fmla="*/ 641350 w 706143"/>
                <a:gd name="connsiteY8" fmla="*/ 969393 h 971163"/>
                <a:gd name="connsiteX9" fmla="*/ 701675 w 706143"/>
                <a:gd name="connsiteY9" fmla="*/ 969393 h 971163"/>
                <a:gd name="connsiteX10" fmla="*/ 701675 w 706143"/>
                <a:gd name="connsiteY10" fmla="*/ 966218 h 971163"/>
                <a:gd name="connsiteX0" fmla="*/ 0 w 706143"/>
                <a:gd name="connsiteY0" fmla="*/ 559818 h 971163"/>
                <a:gd name="connsiteX1" fmla="*/ 99618 w 706143"/>
                <a:gd name="connsiteY1" fmla="*/ 124843 h 971163"/>
                <a:gd name="connsiteX2" fmla="*/ 187560 w 706143"/>
                <a:gd name="connsiteY2" fmla="*/ 1688 h 971163"/>
                <a:gd name="connsiteX3" fmla="*/ 247650 w 706143"/>
                <a:gd name="connsiteY3" fmla="*/ 74043 h 971163"/>
                <a:gd name="connsiteX4" fmla="*/ 342900 w 706143"/>
                <a:gd name="connsiteY4" fmla="*/ 347093 h 971163"/>
                <a:gd name="connsiteX5" fmla="*/ 444500 w 706143"/>
                <a:gd name="connsiteY5" fmla="*/ 709043 h 971163"/>
                <a:gd name="connsiteX6" fmla="*/ 492125 w 706143"/>
                <a:gd name="connsiteY6" fmla="*/ 874143 h 971163"/>
                <a:gd name="connsiteX7" fmla="*/ 549275 w 706143"/>
                <a:gd name="connsiteY7" fmla="*/ 947168 h 971163"/>
                <a:gd name="connsiteX8" fmla="*/ 641350 w 706143"/>
                <a:gd name="connsiteY8" fmla="*/ 969393 h 971163"/>
                <a:gd name="connsiteX9" fmla="*/ 701675 w 706143"/>
                <a:gd name="connsiteY9" fmla="*/ 969393 h 971163"/>
                <a:gd name="connsiteX10" fmla="*/ 701675 w 706143"/>
                <a:gd name="connsiteY10" fmla="*/ 966218 h 971163"/>
                <a:gd name="connsiteX0" fmla="*/ 0 w 706143"/>
                <a:gd name="connsiteY0" fmla="*/ 559818 h 971163"/>
                <a:gd name="connsiteX1" fmla="*/ 99618 w 706143"/>
                <a:gd name="connsiteY1" fmla="*/ 124843 h 971163"/>
                <a:gd name="connsiteX2" fmla="*/ 187560 w 706143"/>
                <a:gd name="connsiteY2" fmla="*/ 1688 h 971163"/>
                <a:gd name="connsiteX3" fmla="*/ 247650 w 706143"/>
                <a:gd name="connsiteY3" fmla="*/ 74043 h 971163"/>
                <a:gd name="connsiteX4" fmla="*/ 342900 w 706143"/>
                <a:gd name="connsiteY4" fmla="*/ 347093 h 971163"/>
                <a:gd name="connsiteX5" fmla="*/ 444500 w 706143"/>
                <a:gd name="connsiteY5" fmla="*/ 709043 h 971163"/>
                <a:gd name="connsiteX6" fmla="*/ 492125 w 706143"/>
                <a:gd name="connsiteY6" fmla="*/ 874143 h 971163"/>
                <a:gd name="connsiteX7" fmla="*/ 549275 w 706143"/>
                <a:gd name="connsiteY7" fmla="*/ 947168 h 971163"/>
                <a:gd name="connsiteX8" fmla="*/ 641350 w 706143"/>
                <a:gd name="connsiteY8" fmla="*/ 969393 h 971163"/>
                <a:gd name="connsiteX9" fmla="*/ 701675 w 706143"/>
                <a:gd name="connsiteY9" fmla="*/ 969393 h 971163"/>
                <a:gd name="connsiteX10" fmla="*/ 701675 w 706143"/>
                <a:gd name="connsiteY10" fmla="*/ 966218 h 971163"/>
                <a:gd name="connsiteX0" fmla="*/ 0 w 706143"/>
                <a:gd name="connsiteY0" fmla="*/ 559818 h 971163"/>
                <a:gd name="connsiteX1" fmla="*/ 99618 w 706143"/>
                <a:gd name="connsiteY1" fmla="*/ 124843 h 971163"/>
                <a:gd name="connsiteX2" fmla="*/ 187560 w 706143"/>
                <a:gd name="connsiteY2" fmla="*/ 1688 h 971163"/>
                <a:gd name="connsiteX3" fmla="*/ 247650 w 706143"/>
                <a:gd name="connsiteY3" fmla="*/ 74043 h 971163"/>
                <a:gd name="connsiteX4" fmla="*/ 342900 w 706143"/>
                <a:gd name="connsiteY4" fmla="*/ 347093 h 971163"/>
                <a:gd name="connsiteX5" fmla="*/ 444500 w 706143"/>
                <a:gd name="connsiteY5" fmla="*/ 709043 h 971163"/>
                <a:gd name="connsiteX6" fmla="*/ 492125 w 706143"/>
                <a:gd name="connsiteY6" fmla="*/ 874143 h 971163"/>
                <a:gd name="connsiteX7" fmla="*/ 549275 w 706143"/>
                <a:gd name="connsiteY7" fmla="*/ 947168 h 971163"/>
                <a:gd name="connsiteX8" fmla="*/ 641350 w 706143"/>
                <a:gd name="connsiteY8" fmla="*/ 969393 h 971163"/>
                <a:gd name="connsiteX9" fmla="*/ 701675 w 706143"/>
                <a:gd name="connsiteY9" fmla="*/ 969393 h 971163"/>
                <a:gd name="connsiteX10" fmla="*/ 701675 w 706143"/>
                <a:gd name="connsiteY10" fmla="*/ 966218 h 971163"/>
                <a:gd name="connsiteX0" fmla="*/ 0 w 706143"/>
                <a:gd name="connsiteY0" fmla="*/ 562183 h 973528"/>
                <a:gd name="connsiteX1" fmla="*/ 99618 w 706143"/>
                <a:gd name="connsiteY1" fmla="*/ 169796 h 973528"/>
                <a:gd name="connsiteX2" fmla="*/ 187560 w 706143"/>
                <a:gd name="connsiteY2" fmla="*/ 4053 h 973528"/>
                <a:gd name="connsiteX3" fmla="*/ 247650 w 706143"/>
                <a:gd name="connsiteY3" fmla="*/ 76408 h 973528"/>
                <a:gd name="connsiteX4" fmla="*/ 342900 w 706143"/>
                <a:gd name="connsiteY4" fmla="*/ 349458 h 973528"/>
                <a:gd name="connsiteX5" fmla="*/ 444500 w 706143"/>
                <a:gd name="connsiteY5" fmla="*/ 711408 h 973528"/>
                <a:gd name="connsiteX6" fmla="*/ 492125 w 706143"/>
                <a:gd name="connsiteY6" fmla="*/ 876508 h 973528"/>
                <a:gd name="connsiteX7" fmla="*/ 549275 w 706143"/>
                <a:gd name="connsiteY7" fmla="*/ 949533 h 973528"/>
                <a:gd name="connsiteX8" fmla="*/ 641350 w 706143"/>
                <a:gd name="connsiteY8" fmla="*/ 971758 h 973528"/>
                <a:gd name="connsiteX9" fmla="*/ 701675 w 706143"/>
                <a:gd name="connsiteY9" fmla="*/ 971758 h 973528"/>
                <a:gd name="connsiteX10" fmla="*/ 701675 w 706143"/>
                <a:gd name="connsiteY10" fmla="*/ 968583 h 973528"/>
                <a:gd name="connsiteX0" fmla="*/ 0 w 706143"/>
                <a:gd name="connsiteY0" fmla="*/ 562183 h 973528"/>
                <a:gd name="connsiteX1" fmla="*/ 99618 w 706143"/>
                <a:gd name="connsiteY1" fmla="*/ 169796 h 973528"/>
                <a:gd name="connsiteX2" fmla="*/ 187560 w 706143"/>
                <a:gd name="connsiteY2" fmla="*/ 4053 h 973528"/>
                <a:gd name="connsiteX3" fmla="*/ 247650 w 706143"/>
                <a:gd name="connsiteY3" fmla="*/ 76408 h 973528"/>
                <a:gd name="connsiteX4" fmla="*/ 342900 w 706143"/>
                <a:gd name="connsiteY4" fmla="*/ 349458 h 973528"/>
                <a:gd name="connsiteX5" fmla="*/ 444500 w 706143"/>
                <a:gd name="connsiteY5" fmla="*/ 711408 h 973528"/>
                <a:gd name="connsiteX6" fmla="*/ 492125 w 706143"/>
                <a:gd name="connsiteY6" fmla="*/ 876508 h 973528"/>
                <a:gd name="connsiteX7" fmla="*/ 549275 w 706143"/>
                <a:gd name="connsiteY7" fmla="*/ 949533 h 973528"/>
                <a:gd name="connsiteX8" fmla="*/ 641350 w 706143"/>
                <a:gd name="connsiteY8" fmla="*/ 971758 h 973528"/>
                <a:gd name="connsiteX9" fmla="*/ 701675 w 706143"/>
                <a:gd name="connsiteY9" fmla="*/ 971758 h 973528"/>
                <a:gd name="connsiteX10" fmla="*/ 701675 w 706143"/>
                <a:gd name="connsiteY10" fmla="*/ 968583 h 973528"/>
                <a:gd name="connsiteX0" fmla="*/ 0 w 706143"/>
                <a:gd name="connsiteY0" fmla="*/ 562551 h 973896"/>
                <a:gd name="connsiteX1" fmla="*/ 99618 w 706143"/>
                <a:gd name="connsiteY1" fmla="*/ 170164 h 973896"/>
                <a:gd name="connsiteX2" fmla="*/ 187560 w 706143"/>
                <a:gd name="connsiteY2" fmla="*/ 4421 h 973896"/>
                <a:gd name="connsiteX3" fmla="*/ 260946 w 706143"/>
                <a:gd name="connsiteY3" fmla="*/ 74271 h 973896"/>
                <a:gd name="connsiteX4" fmla="*/ 342900 w 706143"/>
                <a:gd name="connsiteY4" fmla="*/ 349826 h 973896"/>
                <a:gd name="connsiteX5" fmla="*/ 444500 w 706143"/>
                <a:gd name="connsiteY5" fmla="*/ 711776 h 973896"/>
                <a:gd name="connsiteX6" fmla="*/ 492125 w 706143"/>
                <a:gd name="connsiteY6" fmla="*/ 876876 h 973896"/>
                <a:gd name="connsiteX7" fmla="*/ 549275 w 706143"/>
                <a:gd name="connsiteY7" fmla="*/ 949901 h 973896"/>
                <a:gd name="connsiteX8" fmla="*/ 641350 w 706143"/>
                <a:gd name="connsiteY8" fmla="*/ 972126 h 973896"/>
                <a:gd name="connsiteX9" fmla="*/ 701675 w 706143"/>
                <a:gd name="connsiteY9" fmla="*/ 972126 h 973896"/>
                <a:gd name="connsiteX10" fmla="*/ 701675 w 706143"/>
                <a:gd name="connsiteY10" fmla="*/ 968951 h 973896"/>
                <a:gd name="connsiteX0" fmla="*/ 0 w 706143"/>
                <a:gd name="connsiteY0" fmla="*/ 562551 h 973896"/>
                <a:gd name="connsiteX1" fmla="*/ 99618 w 706143"/>
                <a:gd name="connsiteY1" fmla="*/ 170164 h 973896"/>
                <a:gd name="connsiteX2" fmla="*/ 187560 w 706143"/>
                <a:gd name="connsiteY2" fmla="*/ 4421 h 973896"/>
                <a:gd name="connsiteX3" fmla="*/ 260946 w 706143"/>
                <a:gd name="connsiteY3" fmla="*/ 74271 h 973896"/>
                <a:gd name="connsiteX4" fmla="*/ 342900 w 706143"/>
                <a:gd name="connsiteY4" fmla="*/ 349826 h 973896"/>
                <a:gd name="connsiteX5" fmla="*/ 420122 w 706143"/>
                <a:gd name="connsiteY5" fmla="*/ 714281 h 973896"/>
                <a:gd name="connsiteX6" fmla="*/ 492125 w 706143"/>
                <a:gd name="connsiteY6" fmla="*/ 876876 h 973896"/>
                <a:gd name="connsiteX7" fmla="*/ 549275 w 706143"/>
                <a:gd name="connsiteY7" fmla="*/ 949901 h 973896"/>
                <a:gd name="connsiteX8" fmla="*/ 641350 w 706143"/>
                <a:gd name="connsiteY8" fmla="*/ 972126 h 973896"/>
                <a:gd name="connsiteX9" fmla="*/ 701675 w 706143"/>
                <a:gd name="connsiteY9" fmla="*/ 972126 h 973896"/>
                <a:gd name="connsiteX10" fmla="*/ 701675 w 706143"/>
                <a:gd name="connsiteY10" fmla="*/ 968951 h 973896"/>
                <a:gd name="connsiteX0" fmla="*/ 0 w 706143"/>
                <a:gd name="connsiteY0" fmla="*/ 562551 h 973896"/>
                <a:gd name="connsiteX1" fmla="*/ 99618 w 706143"/>
                <a:gd name="connsiteY1" fmla="*/ 170164 h 973896"/>
                <a:gd name="connsiteX2" fmla="*/ 187560 w 706143"/>
                <a:gd name="connsiteY2" fmla="*/ 4421 h 973896"/>
                <a:gd name="connsiteX3" fmla="*/ 260946 w 706143"/>
                <a:gd name="connsiteY3" fmla="*/ 74271 h 973896"/>
                <a:gd name="connsiteX4" fmla="*/ 342900 w 706143"/>
                <a:gd name="connsiteY4" fmla="*/ 349826 h 973896"/>
                <a:gd name="connsiteX5" fmla="*/ 420122 w 706143"/>
                <a:gd name="connsiteY5" fmla="*/ 714281 h 973896"/>
                <a:gd name="connsiteX6" fmla="*/ 481045 w 706143"/>
                <a:gd name="connsiteY6" fmla="*/ 919464 h 973896"/>
                <a:gd name="connsiteX7" fmla="*/ 549275 w 706143"/>
                <a:gd name="connsiteY7" fmla="*/ 949901 h 973896"/>
                <a:gd name="connsiteX8" fmla="*/ 641350 w 706143"/>
                <a:gd name="connsiteY8" fmla="*/ 972126 h 973896"/>
                <a:gd name="connsiteX9" fmla="*/ 701675 w 706143"/>
                <a:gd name="connsiteY9" fmla="*/ 972126 h 973896"/>
                <a:gd name="connsiteX10" fmla="*/ 701675 w 706143"/>
                <a:gd name="connsiteY10" fmla="*/ 968951 h 973896"/>
                <a:gd name="connsiteX0" fmla="*/ 0 w 706143"/>
                <a:gd name="connsiteY0" fmla="*/ 562551 h 1028507"/>
                <a:gd name="connsiteX1" fmla="*/ 99618 w 706143"/>
                <a:gd name="connsiteY1" fmla="*/ 170164 h 1028507"/>
                <a:gd name="connsiteX2" fmla="*/ 187560 w 706143"/>
                <a:gd name="connsiteY2" fmla="*/ 4421 h 1028507"/>
                <a:gd name="connsiteX3" fmla="*/ 260946 w 706143"/>
                <a:gd name="connsiteY3" fmla="*/ 74271 h 1028507"/>
                <a:gd name="connsiteX4" fmla="*/ 342900 w 706143"/>
                <a:gd name="connsiteY4" fmla="*/ 349826 h 1028507"/>
                <a:gd name="connsiteX5" fmla="*/ 420122 w 706143"/>
                <a:gd name="connsiteY5" fmla="*/ 714281 h 1028507"/>
                <a:gd name="connsiteX6" fmla="*/ 481045 w 706143"/>
                <a:gd name="connsiteY6" fmla="*/ 919464 h 1028507"/>
                <a:gd name="connsiteX7" fmla="*/ 560356 w 706143"/>
                <a:gd name="connsiteY7" fmla="*/ 1027562 h 1028507"/>
                <a:gd name="connsiteX8" fmla="*/ 641350 w 706143"/>
                <a:gd name="connsiteY8" fmla="*/ 972126 h 1028507"/>
                <a:gd name="connsiteX9" fmla="*/ 701675 w 706143"/>
                <a:gd name="connsiteY9" fmla="*/ 972126 h 1028507"/>
                <a:gd name="connsiteX10" fmla="*/ 701675 w 706143"/>
                <a:gd name="connsiteY10" fmla="*/ 968951 h 1028507"/>
                <a:gd name="connsiteX0" fmla="*/ 0 w 707456"/>
                <a:gd name="connsiteY0" fmla="*/ 562551 h 1078942"/>
                <a:gd name="connsiteX1" fmla="*/ 99618 w 707456"/>
                <a:gd name="connsiteY1" fmla="*/ 170164 h 1078942"/>
                <a:gd name="connsiteX2" fmla="*/ 187560 w 707456"/>
                <a:gd name="connsiteY2" fmla="*/ 4421 h 1078942"/>
                <a:gd name="connsiteX3" fmla="*/ 260946 w 707456"/>
                <a:gd name="connsiteY3" fmla="*/ 74271 h 1078942"/>
                <a:gd name="connsiteX4" fmla="*/ 342900 w 707456"/>
                <a:gd name="connsiteY4" fmla="*/ 349826 h 1078942"/>
                <a:gd name="connsiteX5" fmla="*/ 420122 w 707456"/>
                <a:gd name="connsiteY5" fmla="*/ 714281 h 1078942"/>
                <a:gd name="connsiteX6" fmla="*/ 481045 w 707456"/>
                <a:gd name="connsiteY6" fmla="*/ 919464 h 1078942"/>
                <a:gd name="connsiteX7" fmla="*/ 560356 w 707456"/>
                <a:gd name="connsiteY7" fmla="*/ 1027562 h 1078942"/>
                <a:gd name="connsiteX8" fmla="*/ 623622 w 707456"/>
                <a:gd name="connsiteY8" fmla="*/ 1077345 h 1078942"/>
                <a:gd name="connsiteX9" fmla="*/ 701675 w 707456"/>
                <a:gd name="connsiteY9" fmla="*/ 972126 h 1078942"/>
                <a:gd name="connsiteX10" fmla="*/ 701675 w 707456"/>
                <a:gd name="connsiteY10" fmla="*/ 968951 h 1078942"/>
                <a:gd name="connsiteX0" fmla="*/ 0 w 701675"/>
                <a:gd name="connsiteY0" fmla="*/ 562551 h 1110216"/>
                <a:gd name="connsiteX1" fmla="*/ 99618 w 701675"/>
                <a:gd name="connsiteY1" fmla="*/ 170164 h 1110216"/>
                <a:gd name="connsiteX2" fmla="*/ 187560 w 701675"/>
                <a:gd name="connsiteY2" fmla="*/ 4421 h 1110216"/>
                <a:gd name="connsiteX3" fmla="*/ 260946 w 701675"/>
                <a:gd name="connsiteY3" fmla="*/ 74271 h 1110216"/>
                <a:gd name="connsiteX4" fmla="*/ 342900 w 701675"/>
                <a:gd name="connsiteY4" fmla="*/ 349826 h 1110216"/>
                <a:gd name="connsiteX5" fmla="*/ 420122 w 701675"/>
                <a:gd name="connsiteY5" fmla="*/ 714281 h 1110216"/>
                <a:gd name="connsiteX6" fmla="*/ 481045 w 701675"/>
                <a:gd name="connsiteY6" fmla="*/ 919464 h 1110216"/>
                <a:gd name="connsiteX7" fmla="*/ 560356 w 701675"/>
                <a:gd name="connsiteY7" fmla="*/ 1027562 h 1110216"/>
                <a:gd name="connsiteX8" fmla="*/ 623622 w 701675"/>
                <a:gd name="connsiteY8" fmla="*/ 1077345 h 1110216"/>
                <a:gd name="connsiteX9" fmla="*/ 666217 w 701675"/>
                <a:gd name="connsiteY9" fmla="*/ 1104901 h 1110216"/>
                <a:gd name="connsiteX10" fmla="*/ 701675 w 701675"/>
                <a:gd name="connsiteY10" fmla="*/ 968951 h 1110216"/>
                <a:gd name="connsiteX0" fmla="*/ 0 w 692810"/>
                <a:gd name="connsiteY0" fmla="*/ 562551 h 1114252"/>
                <a:gd name="connsiteX1" fmla="*/ 99618 w 692810"/>
                <a:gd name="connsiteY1" fmla="*/ 170164 h 1114252"/>
                <a:gd name="connsiteX2" fmla="*/ 187560 w 692810"/>
                <a:gd name="connsiteY2" fmla="*/ 4421 h 1114252"/>
                <a:gd name="connsiteX3" fmla="*/ 260946 w 692810"/>
                <a:gd name="connsiteY3" fmla="*/ 74271 h 1114252"/>
                <a:gd name="connsiteX4" fmla="*/ 342900 w 692810"/>
                <a:gd name="connsiteY4" fmla="*/ 349826 h 1114252"/>
                <a:gd name="connsiteX5" fmla="*/ 420122 w 692810"/>
                <a:gd name="connsiteY5" fmla="*/ 714281 h 1114252"/>
                <a:gd name="connsiteX6" fmla="*/ 481045 w 692810"/>
                <a:gd name="connsiteY6" fmla="*/ 919464 h 1114252"/>
                <a:gd name="connsiteX7" fmla="*/ 560356 w 692810"/>
                <a:gd name="connsiteY7" fmla="*/ 1027562 h 1114252"/>
                <a:gd name="connsiteX8" fmla="*/ 623622 w 692810"/>
                <a:gd name="connsiteY8" fmla="*/ 1077345 h 1114252"/>
                <a:gd name="connsiteX9" fmla="*/ 666217 w 692810"/>
                <a:gd name="connsiteY9" fmla="*/ 1104901 h 1114252"/>
                <a:gd name="connsiteX10" fmla="*/ 692810 w 692810"/>
                <a:gd name="connsiteY10" fmla="*/ 1114252 h 1114252"/>
                <a:gd name="connsiteX0" fmla="*/ 0 w 692810"/>
                <a:gd name="connsiteY0" fmla="*/ 562551 h 1114469"/>
                <a:gd name="connsiteX1" fmla="*/ 99618 w 692810"/>
                <a:gd name="connsiteY1" fmla="*/ 170164 h 1114469"/>
                <a:gd name="connsiteX2" fmla="*/ 187560 w 692810"/>
                <a:gd name="connsiteY2" fmla="*/ 4421 h 1114469"/>
                <a:gd name="connsiteX3" fmla="*/ 260946 w 692810"/>
                <a:gd name="connsiteY3" fmla="*/ 74271 h 1114469"/>
                <a:gd name="connsiteX4" fmla="*/ 342900 w 692810"/>
                <a:gd name="connsiteY4" fmla="*/ 349826 h 1114469"/>
                <a:gd name="connsiteX5" fmla="*/ 420122 w 692810"/>
                <a:gd name="connsiteY5" fmla="*/ 714281 h 1114469"/>
                <a:gd name="connsiteX6" fmla="*/ 481045 w 692810"/>
                <a:gd name="connsiteY6" fmla="*/ 919464 h 1114469"/>
                <a:gd name="connsiteX7" fmla="*/ 560356 w 692810"/>
                <a:gd name="connsiteY7" fmla="*/ 1027562 h 1114469"/>
                <a:gd name="connsiteX8" fmla="*/ 608109 w 692810"/>
                <a:gd name="connsiteY8" fmla="*/ 1109912 h 1114469"/>
                <a:gd name="connsiteX9" fmla="*/ 666217 w 692810"/>
                <a:gd name="connsiteY9" fmla="*/ 1104901 h 1114469"/>
                <a:gd name="connsiteX10" fmla="*/ 692810 w 692810"/>
                <a:gd name="connsiteY10" fmla="*/ 1114252 h 1114469"/>
                <a:gd name="connsiteX0" fmla="*/ 0 w 692810"/>
                <a:gd name="connsiteY0" fmla="*/ 562551 h 1119017"/>
                <a:gd name="connsiteX1" fmla="*/ 99618 w 692810"/>
                <a:gd name="connsiteY1" fmla="*/ 170164 h 1119017"/>
                <a:gd name="connsiteX2" fmla="*/ 187560 w 692810"/>
                <a:gd name="connsiteY2" fmla="*/ 4421 h 1119017"/>
                <a:gd name="connsiteX3" fmla="*/ 260946 w 692810"/>
                <a:gd name="connsiteY3" fmla="*/ 74271 h 1119017"/>
                <a:gd name="connsiteX4" fmla="*/ 342900 w 692810"/>
                <a:gd name="connsiteY4" fmla="*/ 349826 h 1119017"/>
                <a:gd name="connsiteX5" fmla="*/ 420122 w 692810"/>
                <a:gd name="connsiteY5" fmla="*/ 714281 h 1119017"/>
                <a:gd name="connsiteX6" fmla="*/ 481045 w 692810"/>
                <a:gd name="connsiteY6" fmla="*/ 919464 h 1119017"/>
                <a:gd name="connsiteX7" fmla="*/ 560356 w 692810"/>
                <a:gd name="connsiteY7" fmla="*/ 1027562 h 1119017"/>
                <a:gd name="connsiteX8" fmla="*/ 608109 w 692810"/>
                <a:gd name="connsiteY8" fmla="*/ 1109912 h 1119017"/>
                <a:gd name="connsiteX9" fmla="*/ 657352 w 692810"/>
                <a:gd name="connsiteY9" fmla="*/ 1117427 h 1119017"/>
                <a:gd name="connsiteX10" fmla="*/ 692810 w 692810"/>
                <a:gd name="connsiteY10" fmla="*/ 1114252 h 1119017"/>
                <a:gd name="connsiteX0" fmla="*/ 0 w 692810"/>
                <a:gd name="connsiteY0" fmla="*/ 562551 h 1118702"/>
                <a:gd name="connsiteX1" fmla="*/ 99618 w 692810"/>
                <a:gd name="connsiteY1" fmla="*/ 170164 h 1118702"/>
                <a:gd name="connsiteX2" fmla="*/ 187560 w 692810"/>
                <a:gd name="connsiteY2" fmla="*/ 4421 h 1118702"/>
                <a:gd name="connsiteX3" fmla="*/ 260946 w 692810"/>
                <a:gd name="connsiteY3" fmla="*/ 74271 h 1118702"/>
                <a:gd name="connsiteX4" fmla="*/ 342900 w 692810"/>
                <a:gd name="connsiteY4" fmla="*/ 349826 h 1118702"/>
                <a:gd name="connsiteX5" fmla="*/ 420122 w 692810"/>
                <a:gd name="connsiteY5" fmla="*/ 714281 h 1118702"/>
                <a:gd name="connsiteX6" fmla="*/ 481045 w 692810"/>
                <a:gd name="connsiteY6" fmla="*/ 919464 h 1118702"/>
                <a:gd name="connsiteX7" fmla="*/ 531546 w 692810"/>
                <a:gd name="connsiteY7" fmla="*/ 1032572 h 1118702"/>
                <a:gd name="connsiteX8" fmla="*/ 608109 w 692810"/>
                <a:gd name="connsiteY8" fmla="*/ 1109912 h 1118702"/>
                <a:gd name="connsiteX9" fmla="*/ 657352 w 692810"/>
                <a:gd name="connsiteY9" fmla="*/ 1117427 h 1118702"/>
                <a:gd name="connsiteX10" fmla="*/ 692810 w 692810"/>
                <a:gd name="connsiteY10" fmla="*/ 1114252 h 1118702"/>
                <a:gd name="connsiteX0" fmla="*/ 0 w 789998"/>
                <a:gd name="connsiteY0" fmla="*/ 1104257 h 1118702"/>
                <a:gd name="connsiteX1" fmla="*/ 196806 w 789998"/>
                <a:gd name="connsiteY1" fmla="*/ 170164 h 1118702"/>
                <a:gd name="connsiteX2" fmla="*/ 284748 w 789998"/>
                <a:gd name="connsiteY2" fmla="*/ 4421 h 1118702"/>
                <a:gd name="connsiteX3" fmla="*/ 358134 w 789998"/>
                <a:gd name="connsiteY3" fmla="*/ 74271 h 1118702"/>
                <a:gd name="connsiteX4" fmla="*/ 440088 w 789998"/>
                <a:gd name="connsiteY4" fmla="*/ 349826 h 1118702"/>
                <a:gd name="connsiteX5" fmla="*/ 517310 w 789998"/>
                <a:gd name="connsiteY5" fmla="*/ 714281 h 1118702"/>
                <a:gd name="connsiteX6" fmla="*/ 578233 w 789998"/>
                <a:gd name="connsiteY6" fmla="*/ 919464 h 1118702"/>
                <a:gd name="connsiteX7" fmla="*/ 628734 w 789998"/>
                <a:gd name="connsiteY7" fmla="*/ 1032572 h 1118702"/>
                <a:gd name="connsiteX8" fmla="*/ 705297 w 789998"/>
                <a:gd name="connsiteY8" fmla="*/ 1109912 h 1118702"/>
                <a:gd name="connsiteX9" fmla="*/ 754540 w 789998"/>
                <a:gd name="connsiteY9" fmla="*/ 1117427 h 1118702"/>
                <a:gd name="connsiteX10" fmla="*/ 789998 w 789998"/>
                <a:gd name="connsiteY10" fmla="*/ 1114252 h 1118702"/>
                <a:gd name="connsiteX0" fmla="*/ 0 w 789998"/>
                <a:gd name="connsiteY0" fmla="*/ 1104257 h 1118702"/>
                <a:gd name="connsiteX1" fmla="*/ 82888 w 789998"/>
                <a:gd name="connsiteY1" fmla="*/ 570994 h 1118702"/>
                <a:gd name="connsiteX2" fmla="*/ 196806 w 789998"/>
                <a:gd name="connsiteY2" fmla="*/ 170164 h 1118702"/>
                <a:gd name="connsiteX3" fmla="*/ 284748 w 789998"/>
                <a:gd name="connsiteY3" fmla="*/ 4421 h 1118702"/>
                <a:gd name="connsiteX4" fmla="*/ 358134 w 789998"/>
                <a:gd name="connsiteY4" fmla="*/ 74271 h 1118702"/>
                <a:gd name="connsiteX5" fmla="*/ 440088 w 789998"/>
                <a:gd name="connsiteY5" fmla="*/ 349826 h 1118702"/>
                <a:gd name="connsiteX6" fmla="*/ 517310 w 789998"/>
                <a:gd name="connsiteY6" fmla="*/ 714281 h 1118702"/>
                <a:gd name="connsiteX7" fmla="*/ 578233 w 789998"/>
                <a:gd name="connsiteY7" fmla="*/ 919464 h 1118702"/>
                <a:gd name="connsiteX8" fmla="*/ 628734 w 789998"/>
                <a:gd name="connsiteY8" fmla="*/ 1032572 h 1118702"/>
                <a:gd name="connsiteX9" fmla="*/ 705297 w 789998"/>
                <a:gd name="connsiteY9" fmla="*/ 1109912 h 1118702"/>
                <a:gd name="connsiteX10" fmla="*/ 754540 w 789998"/>
                <a:gd name="connsiteY10" fmla="*/ 1117427 h 1118702"/>
                <a:gd name="connsiteX11" fmla="*/ 789998 w 789998"/>
                <a:gd name="connsiteY11" fmla="*/ 1114252 h 111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9998" h="1118702">
                  <a:moveTo>
                    <a:pt x="0" y="1104257"/>
                  </a:moveTo>
                  <a:cubicBezTo>
                    <a:pt x="18798" y="1016102"/>
                    <a:pt x="50087" y="726676"/>
                    <a:pt x="82888" y="570994"/>
                  </a:cubicBezTo>
                  <a:cubicBezTo>
                    <a:pt x="115689" y="415312"/>
                    <a:pt x="163163" y="264593"/>
                    <a:pt x="196806" y="170164"/>
                  </a:cubicBezTo>
                  <a:cubicBezTo>
                    <a:pt x="230449" y="75735"/>
                    <a:pt x="257860" y="20403"/>
                    <a:pt x="284748" y="4421"/>
                  </a:cubicBezTo>
                  <a:cubicBezTo>
                    <a:pt x="311636" y="-11561"/>
                    <a:pt x="332244" y="16704"/>
                    <a:pt x="358134" y="74271"/>
                  </a:cubicBezTo>
                  <a:cubicBezTo>
                    <a:pt x="384024" y="131838"/>
                    <a:pt x="413559" y="243158"/>
                    <a:pt x="440088" y="349826"/>
                  </a:cubicBezTo>
                  <a:cubicBezTo>
                    <a:pt x="466617" y="456494"/>
                    <a:pt x="494286" y="619341"/>
                    <a:pt x="517310" y="714281"/>
                  </a:cubicBezTo>
                  <a:cubicBezTo>
                    <a:pt x="540334" y="809221"/>
                    <a:pt x="559662" y="866416"/>
                    <a:pt x="578233" y="919464"/>
                  </a:cubicBezTo>
                  <a:cubicBezTo>
                    <a:pt x="596804" y="972512"/>
                    <a:pt x="607557" y="1000831"/>
                    <a:pt x="628734" y="1032572"/>
                  </a:cubicBezTo>
                  <a:cubicBezTo>
                    <a:pt x="649911" y="1064313"/>
                    <a:pt x="684329" y="1095770"/>
                    <a:pt x="705297" y="1109912"/>
                  </a:cubicBezTo>
                  <a:cubicBezTo>
                    <a:pt x="726265" y="1124055"/>
                    <a:pt x="740423" y="1116704"/>
                    <a:pt x="754540" y="1117427"/>
                  </a:cubicBezTo>
                  <a:cubicBezTo>
                    <a:pt x="768657" y="1118150"/>
                    <a:pt x="789998" y="1114252"/>
                    <a:pt x="789998" y="1114252"/>
                  </a:cubicBezTo>
                </a:path>
              </a:pathLst>
            </a:cu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" name="Volný tvar 3"/>
            <p:cNvSpPr/>
            <p:nvPr/>
          </p:nvSpPr>
          <p:spPr>
            <a:xfrm>
              <a:off x="6509443" y="2761215"/>
              <a:ext cx="706170" cy="3028384"/>
            </a:xfrm>
            <a:custGeom>
              <a:avLst/>
              <a:gdLst>
                <a:gd name="connsiteX0" fmla="*/ 0 w 638269"/>
                <a:gd name="connsiteY0" fmla="*/ 2313160 h 2313160"/>
                <a:gd name="connsiteX1" fmla="*/ 95061 w 638269"/>
                <a:gd name="connsiteY1" fmla="*/ 1530035 h 2313160"/>
                <a:gd name="connsiteX2" fmla="*/ 321398 w 638269"/>
                <a:gd name="connsiteY2" fmla="*/ 624689 h 2313160"/>
                <a:gd name="connsiteX3" fmla="*/ 457200 w 638269"/>
                <a:gd name="connsiteY3" fmla="*/ 325924 h 2313160"/>
                <a:gd name="connsiteX4" fmla="*/ 615635 w 638269"/>
                <a:gd name="connsiteY4" fmla="*/ 126748 h 2313160"/>
                <a:gd name="connsiteX5" fmla="*/ 638269 w 638269"/>
                <a:gd name="connsiteY5" fmla="*/ 0 h 2313160"/>
                <a:gd name="connsiteX0" fmla="*/ 0 w 669956"/>
                <a:gd name="connsiteY0" fmla="*/ 2833734 h 2833734"/>
                <a:gd name="connsiteX1" fmla="*/ 95061 w 669956"/>
                <a:gd name="connsiteY1" fmla="*/ 2050609 h 2833734"/>
                <a:gd name="connsiteX2" fmla="*/ 321398 w 669956"/>
                <a:gd name="connsiteY2" fmla="*/ 1145263 h 2833734"/>
                <a:gd name="connsiteX3" fmla="*/ 457200 w 669956"/>
                <a:gd name="connsiteY3" fmla="*/ 846498 h 2833734"/>
                <a:gd name="connsiteX4" fmla="*/ 615635 w 669956"/>
                <a:gd name="connsiteY4" fmla="*/ 647322 h 2833734"/>
                <a:gd name="connsiteX5" fmla="*/ 669956 w 669956"/>
                <a:gd name="connsiteY5" fmla="*/ 0 h 2833734"/>
                <a:gd name="connsiteX0" fmla="*/ 0 w 669956"/>
                <a:gd name="connsiteY0" fmla="*/ 2833734 h 2833734"/>
                <a:gd name="connsiteX1" fmla="*/ 95061 w 669956"/>
                <a:gd name="connsiteY1" fmla="*/ 2050609 h 2833734"/>
                <a:gd name="connsiteX2" fmla="*/ 321398 w 669956"/>
                <a:gd name="connsiteY2" fmla="*/ 1145263 h 2833734"/>
                <a:gd name="connsiteX3" fmla="*/ 457200 w 669956"/>
                <a:gd name="connsiteY3" fmla="*/ 846498 h 2833734"/>
                <a:gd name="connsiteX4" fmla="*/ 570368 w 669956"/>
                <a:gd name="connsiteY4" fmla="*/ 502467 h 2833734"/>
                <a:gd name="connsiteX5" fmla="*/ 669956 w 669956"/>
                <a:gd name="connsiteY5" fmla="*/ 0 h 2833734"/>
                <a:gd name="connsiteX0" fmla="*/ 0 w 669956"/>
                <a:gd name="connsiteY0" fmla="*/ 2833734 h 2833734"/>
                <a:gd name="connsiteX1" fmla="*/ 95061 w 669956"/>
                <a:gd name="connsiteY1" fmla="*/ 2050609 h 2833734"/>
                <a:gd name="connsiteX2" fmla="*/ 321398 w 669956"/>
                <a:gd name="connsiteY2" fmla="*/ 1145263 h 2833734"/>
                <a:gd name="connsiteX3" fmla="*/ 439093 w 669956"/>
                <a:gd name="connsiteY3" fmla="*/ 796704 h 2833734"/>
                <a:gd name="connsiteX4" fmla="*/ 570368 w 669956"/>
                <a:gd name="connsiteY4" fmla="*/ 502467 h 2833734"/>
                <a:gd name="connsiteX5" fmla="*/ 669956 w 669956"/>
                <a:gd name="connsiteY5" fmla="*/ 0 h 2833734"/>
                <a:gd name="connsiteX0" fmla="*/ 0 w 669956"/>
                <a:gd name="connsiteY0" fmla="*/ 2833734 h 2833734"/>
                <a:gd name="connsiteX1" fmla="*/ 95061 w 669956"/>
                <a:gd name="connsiteY1" fmla="*/ 2050609 h 2833734"/>
                <a:gd name="connsiteX2" fmla="*/ 321398 w 669956"/>
                <a:gd name="connsiteY2" fmla="*/ 1145263 h 2833734"/>
                <a:gd name="connsiteX3" fmla="*/ 439093 w 669956"/>
                <a:gd name="connsiteY3" fmla="*/ 796704 h 2833734"/>
                <a:gd name="connsiteX4" fmla="*/ 565841 w 669956"/>
                <a:gd name="connsiteY4" fmla="*/ 479834 h 2833734"/>
                <a:gd name="connsiteX5" fmla="*/ 669956 w 669956"/>
                <a:gd name="connsiteY5" fmla="*/ 0 h 2833734"/>
                <a:gd name="connsiteX0" fmla="*/ 0 w 706170"/>
                <a:gd name="connsiteY0" fmla="*/ 3028384 h 3028384"/>
                <a:gd name="connsiteX1" fmla="*/ 95061 w 706170"/>
                <a:gd name="connsiteY1" fmla="*/ 2245259 h 3028384"/>
                <a:gd name="connsiteX2" fmla="*/ 321398 w 706170"/>
                <a:gd name="connsiteY2" fmla="*/ 1339913 h 3028384"/>
                <a:gd name="connsiteX3" fmla="*/ 439093 w 706170"/>
                <a:gd name="connsiteY3" fmla="*/ 991354 h 3028384"/>
                <a:gd name="connsiteX4" fmla="*/ 565841 w 706170"/>
                <a:gd name="connsiteY4" fmla="*/ 674484 h 3028384"/>
                <a:gd name="connsiteX5" fmla="*/ 706170 w 706170"/>
                <a:gd name="connsiteY5" fmla="*/ 0 h 3028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6170" h="3028384">
                  <a:moveTo>
                    <a:pt x="0" y="3028384"/>
                  </a:moveTo>
                  <a:cubicBezTo>
                    <a:pt x="20747" y="2777527"/>
                    <a:pt x="41495" y="2526671"/>
                    <a:pt x="95061" y="2245259"/>
                  </a:cubicBezTo>
                  <a:cubicBezTo>
                    <a:pt x="148627" y="1963847"/>
                    <a:pt x="264059" y="1548897"/>
                    <a:pt x="321398" y="1339913"/>
                  </a:cubicBezTo>
                  <a:cubicBezTo>
                    <a:pt x="378737" y="1130929"/>
                    <a:pt x="398353" y="1102259"/>
                    <a:pt x="439093" y="991354"/>
                  </a:cubicBezTo>
                  <a:cubicBezTo>
                    <a:pt x="479834" y="880449"/>
                    <a:pt x="521328" y="839710"/>
                    <a:pt x="565841" y="674484"/>
                  </a:cubicBezTo>
                  <a:cubicBezTo>
                    <a:pt x="610354" y="509258"/>
                    <a:pt x="701643" y="72428"/>
                    <a:pt x="706170" y="0"/>
                  </a:cubicBez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163" name="Přímá spojnice 162"/>
            <p:cNvCxnSpPr/>
            <p:nvPr/>
          </p:nvCxnSpPr>
          <p:spPr>
            <a:xfrm flipV="1">
              <a:off x="6504341" y="6007807"/>
              <a:ext cx="0" cy="360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Přímá spojnice 163"/>
            <p:cNvCxnSpPr/>
            <p:nvPr/>
          </p:nvCxnSpPr>
          <p:spPr>
            <a:xfrm flipV="1">
              <a:off x="6588224" y="5999428"/>
              <a:ext cx="0" cy="360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Přímá spojnice 164"/>
            <p:cNvCxnSpPr/>
            <p:nvPr/>
          </p:nvCxnSpPr>
          <p:spPr>
            <a:xfrm flipV="1">
              <a:off x="6684740" y="6021203"/>
              <a:ext cx="0" cy="360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Přímá spojnice 165"/>
            <p:cNvCxnSpPr/>
            <p:nvPr/>
          </p:nvCxnSpPr>
          <p:spPr>
            <a:xfrm flipV="1">
              <a:off x="6765890" y="6007353"/>
              <a:ext cx="0" cy="360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Přímá spojnice 166"/>
            <p:cNvCxnSpPr/>
            <p:nvPr/>
          </p:nvCxnSpPr>
          <p:spPr>
            <a:xfrm flipV="1">
              <a:off x="6865897" y="6011303"/>
              <a:ext cx="0" cy="360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Přímá spojnice 167"/>
            <p:cNvCxnSpPr/>
            <p:nvPr/>
          </p:nvCxnSpPr>
          <p:spPr>
            <a:xfrm flipV="1">
              <a:off x="6949780" y="6011303"/>
              <a:ext cx="0" cy="360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" name="TextovéPole 170"/>
            <p:cNvSpPr txBox="1"/>
            <p:nvPr/>
          </p:nvSpPr>
          <p:spPr>
            <a:xfrm>
              <a:off x="6050341" y="3493031"/>
              <a:ext cx="123444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sz="1400" dirty="0"/>
                <a:t> </a:t>
              </a:r>
              <a:r>
                <a:rPr lang="cs-CZ" sz="1600" b="1" dirty="0"/>
                <a:t>práh</a:t>
              </a:r>
              <a:endParaRPr lang="cs-CZ" b="1" dirty="0"/>
            </a:p>
          </p:txBody>
        </p:sp>
        <p:sp>
          <p:nvSpPr>
            <p:cNvPr id="174" name="TextovéPole 173"/>
            <p:cNvSpPr txBox="1"/>
            <p:nvPr/>
          </p:nvSpPr>
          <p:spPr>
            <a:xfrm>
              <a:off x="7236296" y="2882702"/>
              <a:ext cx="1584176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dirty="0"/>
                <a:t>Akční potenciál (AP)</a:t>
              </a:r>
              <a:endParaRPr lang="cs-CZ" sz="2400" b="1" dirty="0"/>
            </a:p>
          </p:txBody>
        </p:sp>
        <p:cxnSp>
          <p:nvCxnSpPr>
            <p:cNvPr id="180" name="Přímá spojnice 179"/>
            <p:cNvCxnSpPr/>
            <p:nvPr/>
          </p:nvCxnSpPr>
          <p:spPr>
            <a:xfrm flipH="1">
              <a:off x="6618937" y="3659223"/>
              <a:ext cx="1001532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1" name="TextovéPole 180"/>
          <p:cNvSpPr txBox="1"/>
          <p:nvPr/>
        </p:nvSpPr>
        <p:spPr>
          <a:xfrm>
            <a:off x="536330" y="1637771"/>
            <a:ext cx="15226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Přicházející AP</a:t>
            </a:r>
          </a:p>
        </p:txBody>
      </p:sp>
      <p:sp>
        <p:nvSpPr>
          <p:cNvPr id="182" name="Volný tvar 181"/>
          <p:cNvSpPr/>
          <p:nvPr/>
        </p:nvSpPr>
        <p:spPr>
          <a:xfrm flipH="1">
            <a:off x="3069031" y="2204864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83" name="TextovéPole 182"/>
          <p:cNvSpPr txBox="1"/>
          <p:nvPr/>
        </p:nvSpPr>
        <p:spPr>
          <a:xfrm>
            <a:off x="2721890" y="1556792"/>
            <a:ext cx="15226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Vzniklé AP</a:t>
            </a:r>
          </a:p>
        </p:txBody>
      </p:sp>
      <p:grpSp>
        <p:nvGrpSpPr>
          <p:cNvPr id="11" name="Skupina 10"/>
          <p:cNvGrpSpPr/>
          <p:nvPr/>
        </p:nvGrpSpPr>
        <p:grpSpPr>
          <a:xfrm>
            <a:off x="1259632" y="5155811"/>
            <a:ext cx="4320481" cy="1585557"/>
            <a:chOff x="1259632" y="5155811"/>
            <a:chExt cx="4320481" cy="1585557"/>
          </a:xfrm>
        </p:grpSpPr>
        <p:grpSp>
          <p:nvGrpSpPr>
            <p:cNvPr id="94" name="Skupina 93"/>
            <p:cNvGrpSpPr/>
            <p:nvPr/>
          </p:nvGrpSpPr>
          <p:grpSpPr>
            <a:xfrm>
              <a:off x="1801239" y="5155811"/>
              <a:ext cx="1139604" cy="647576"/>
              <a:chOff x="2231288" y="3699749"/>
              <a:chExt cx="1810207" cy="1124115"/>
            </a:xfrm>
          </p:grpSpPr>
          <p:cxnSp>
            <p:nvCxnSpPr>
              <p:cNvPr id="120" name="Přímá spojnice 119"/>
              <p:cNvCxnSpPr/>
              <p:nvPr/>
            </p:nvCxnSpPr>
            <p:spPr>
              <a:xfrm>
                <a:off x="2231288" y="4812678"/>
                <a:ext cx="415381" cy="0"/>
              </a:xfrm>
              <a:prstGeom prst="line">
                <a:avLst/>
              </a:prstGeom>
              <a:ln w="28575">
                <a:solidFill>
                  <a:srgbClr val="FF0000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1" name="Volný tvar 120"/>
              <p:cNvSpPr/>
              <p:nvPr/>
            </p:nvSpPr>
            <p:spPr>
              <a:xfrm>
                <a:off x="2633135" y="3699749"/>
                <a:ext cx="1291892" cy="1124115"/>
              </a:xfrm>
              <a:custGeom>
                <a:avLst/>
                <a:gdLst>
                  <a:gd name="connsiteX0" fmla="*/ 0 w 1265274"/>
                  <a:gd name="connsiteY0" fmla="*/ 1113960 h 1136554"/>
                  <a:gd name="connsiteX1" fmla="*/ 255181 w 1265274"/>
                  <a:gd name="connsiteY1" fmla="*/ 29439 h 1136554"/>
                  <a:gd name="connsiteX2" fmla="*/ 584790 w 1265274"/>
                  <a:gd name="connsiteY2" fmla="*/ 369681 h 1136554"/>
                  <a:gd name="connsiteX3" fmla="*/ 925032 w 1265274"/>
                  <a:gd name="connsiteY3" fmla="*/ 1028900 h 1136554"/>
                  <a:gd name="connsiteX4" fmla="*/ 1265274 w 1265274"/>
                  <a:gd name="connsiteY4" fmla="*/ 1135225 h 1136554"/>
                  <a:gd name="connsiteX0" fmla="*/ 0 w 1289087"/>
                  <a:gd name="connsiteY0" fmla="*/ 1118996 h 1136828"/>
                  <a:gd name="connsiteX1" fmla="*/ 278994 w 1289087"/>
                  <a:gd name="connsiteY1" fmla="*/ 29713 h 1136828"/>
                  <a:gd name="connsiteX2" fmla="*/ 608603 w 1289087"/>
                  <a:gd name="connsiteY2" fmla="*/ 369955 h 1136828"/>
                  <a:gd name="connsiteX3" fmla="*/ 948845 w 1289087"/>
                  <a:gd name="connsiteY3" fmla="*/ 1029174 h 1136828"/>
                  <a:gd name="connsiteX4" fmla="*/ 1289087 w 1289087"/>
                  <a:gd name="connsiteY4" fmla="*/ 1135499 h 1136828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6282"/>
                  <a:gd name="connsiteY0" fmla="*/ 1113622 h 1115841"/>
                  <a:gd name="connsiteX1" fmla="*/ 48457 w 1286282"/>
                  <a:gd name="connsiteY1" fmla="*/ 1018429 h 1115841"/>
                  <a:gd name="connsiteX2" fmla="*/ 278994 w 1286282"/>
                  <a:gd name="connsiteY2" fmla="*/ 24339 h 1115841"/>
                  <a:gd name="connsiteX3" fmla="*/ 608603 w 1286282"/>
                  <a:gd name="connsiteY3" fmla="*/ 364581 h 1115841"/>
                  <a:gd name="connsiteX4" fmla="*/ 948845 w 1286282"/>
                  <a:gd name="connsiteY4" fmla="*/ 1023800 h 1115841"/>
                  <a:gd name="connsiteX5" fmla="*/ 1286282 w 1286282"/>
                  <a:gd name="connsiteY5" fmla="*/ 1110491 h 1115841"/>
                  <a:gd name="connsiteX0" fmla="*/ 0 w 1291892"/>
                  <a:gd name="connsiteY0" fmla="*/ 1113622 h 1122190"/>
                  <a:gd name="connsiteX1" fmla="*/ 48457 w 1291892"/>
                  <a:gd name="connsiteY1" fmla="*/ 1018429 h 1122190"/>
                  <a:gd name="connsiteX2" fmla="*/ 278994 w 1291892"/>
                  <a:gd name="connsiteY2" fmla="*/ 24339 h 1122190"/>
                  <a:gd name="connsiteX3" fmla="*/ 608603 w 1291892"/>
                  <a:gd name="connsiteY3" fmla="*/ 364581 h 1122190"/>
                  <a:gd name="connsiteX4" fmla="*/ 948845 w 1291892"/>
                  <a:gd name="connsiteY4" fmla="*/ 1023800 h 1122190"/>
                  <a:gd name="connsiteX5" fmla="*/ 1291892 w 1291892"/>
                  <a:gd name="connsiteY5" fmla="*/ 1118906 h 1122190"/>
                  <a:gd name="connsiteX0" fmla="*/ 0 w 1291892"/>
                  <a:gd name="connsiteY0" fmla="*/ 1115547 h 1124115"/>
                  <a:gd name="connsiteX1" fmla="*/ 48457 w 1291892"/>
                  <a:gd name="connsiteY1" fmla="*/ 1020354 h 1124115"/>
                  <a:gd name="connsiteX2" fmla="*/ 278994 w 1291892"/>
                  <a:gd name="connsiteY2" fmla="*/ 26264 h 1124115"/>
                  <a:gd name="connsiteX3" fmla="*/ 608603 w 1291892"/>
                  <a:gd name="connsiteY3" fmla="*/ 366506 h 1124115"/>
                  <a:gd name="connsiteX4" fmla="*/ 948845 w 1291892"/>
                  <a:gd name="connsiteY4" fmla="*/ 1025725 h 1124115"/>
                  <a:gd name="connsiteX5" fmla="*/ 1291892 w 1291892"/>
                  <a:gd name="connsiteY5" fmla="*/ 1120831 h 1124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91892" h="1124115">
                    <a:moveTo>
                      <a:pt x="0" y="1115547"/>
                    </a:moveTo>
                    <a:cubicBezTo>
                      <a:pt x="28714" y="1110793"/>
                      <a:pt x="37677" y="1073313"/>
                      <a:pt x="48457" y="1020354"/>
                    </a:cubicBezTo>
                    <a:cubicBezTo>
                      <a:pt x="94956" y="838807"/>
                      <a:pt x="185636" y="135239"/>
                      <a:pt x="278994" y="26264"/>
                    </a:cubicBezTo>
                    <a:cubicBezTo>
                      <a:pt x="372352" y="-82711"/>
                      <a:pt x="508837" y="170241"/>
                      <a:pt x="608603" y="366506"/>
                    </a:cubicBezTo>
                    <a:cubicBezTo>
                      <a:pt x="708369" y="562771"/>
                      <a:pt x="834964" y="900004"/>
                      <a:pt x="948845" y="1025725"/>
                    </a:cubicBezTo>
                    <a:cubicBezTo>
                      <a:pt x="1062726" y="1151446"/>
                      <a:pt x="1291892" y="1120831"/>
                      <a:pt x="1291892" y="1120831"/>
                    </a:cubicBezTo>
                  </a:path>
                </a:pathLst>
              </a:custGeom>
              <a:noFill/>
              <a:ln w="28575">
                <a:solidFill>
                  <a:srgbClr val="FF0000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cxnSp>
            <p:nvCxnSpPr>
              <p:cNvPr id="122" name="Přímá spojnice 121"/>
              <p:cNvCxnSpPr/>
              <p:nvPr/>
            </p:nvCxnSpPr>
            <p:spPr>
              <a:xfrm>
                <a:off x="3897495" y="4823311"/>
                <a:ext cx="144000" cy="0"/>
              </a:xfrm>
              <a:prstGeom prst="line">
                <a:avLst/>
              </a:prstGeom>
              <a:ln w="28575">
                <a:solidFill>
                  <a:srgbClr val="FF0000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03" name="Přímá spojnice 102"/>
            <p:cNvCxnSpPr/>
            <p:nvPr/>
          </p:nvCxnSpPr>
          <p:spPr>
            <a:xfrm flipV="1">
              <a:off x="1996616" y="6024132"/>
              <a:ext cx="0" cy="360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4" name="TextovéPole 183"/>
            <p:cNvSpPr txBox="1"/>
            <p:nvPr/>
          </p:nvSpPr>
          <p:spPr>
            <a:xfrm>
              <a:off x="1259632" y="6372036"/>
              <a:ext cx="432048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Přicházející AP – presynaptická membrána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760553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6" grpId="0"/>
      <p:bldP spid="127" grpId="0"/>
      <p:bldP spid="128" grpId="0" animBg="1"/>
      <p:bldP spid="129" grpId="0" animBg="1"/>
      <p:bldP spid="130" grpId="0" animBg="1"/>
      <p:bldP spid="131" grpId="0" animBg="1"/>
      <p:bldP spid="181" grpId="0"/>
      <p:bldP spid="182" grpId="0" animBg="1"/>
      <p:bldP spid="183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Content Placeholder 3" descr="neuron7083.jpg"/>
          <p:cNvPicPr>
            <a:picLocks noChangeAspect="1"/>
          </p:cNvPicPr>
          <p:nvPr/>
        </p:nvPicPr>
        <p:blipFill rotWithShape="1">
          <a:blip r:embed="rId2"/>
          <a:srcRect t="5466" r="6613" b="1813"/>
          <a:stretch/>
        </p:blipFill>
        <p:spPr>
          <a:xfrm>
            <a:off x="161940" y="1810056"/>
            <a:ext cx="8802548" cy="5003320"/>
          </a:xfrm>
          <a:prstGeom prst="rect">
            <a:avLst/>
          </a:prstGeom>
        </p:spPr>
      </p:pic>
      <p:sp>
        <p:nvSpPr>
          <p:cNvPr id="29" name="TextovéPole 28"/>
          <p:cNvSpPr txBox="1"/>
          <p:nvPr/>
        </p:nvSpPr>
        <p:spPr>
          <a:xfrm>
            <a:off x="282798" y="908720"/>
            <a:ext cx="868169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/>
              <a:t>Kódování - intenzita podnětu zaznamenaná receptorem je překódovaná do frekvence AP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/>
              <a:t>Dekódování - na synapsi je frekvence AP převedena do PSP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 err="1"/>
              <a:t>Rekódování</a:t>
            </a:r>
            <a:r>
              <a:rPr lang="cs-CZ" dirty="0"/>
              <a:t> - pokud součet všech PSP překročí práh, vzniká AP</a:t>
            </a:r>
          </a:p>
        </p:txBody>
      </p:sp>
      <p:sp>
        <p:nvSpPr>
          <p:cNvPr id="30" name="Obdélník 29"/>
          <p:cNvSpPr/>
          <p:nvPr/>
        </p:nvSpPr>
        <p:spPr>
          <a:xfrm>
            <a:off x="372616" y="312185"/>
            <a:ext cx="3166060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Kódování informace</a:t>
            </a:r>
          </a:p>
        </p:txBody>
      </p:sp>
      <p:sp>
        <p:nvSpPr>
          <p:cNvPr id="5" name="TextovéPole 4"/>
          <p:cNvSpPr txBox="1"/>
          <p:nvPr/>
        </p:nvSpPr>
        <p:spPr>
          <a:xfrm>
            <a:off x="5661128" y="6453336"/>
            <a:ext cx="3303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200" dirty="0"/>
              <a:t>Převzato z: Atlas fyziologie člověka, S. </a:t>
            </a:r>
            <a:r>
              <a:rPr lang="cs-CZ" sz="1200" dirty="0" err="1"/>
              <a:t>Silbernagl</a:t>
            </a:r>
            <a:endParaRPr lang="cs-CZ" sz="1200" dirty="0"/>
          </a:p>
        </p:txBody>
      </p:sp>
    </p:spTree>
    <p:extLst>
      <p:ext uri="{BB962C8B-B14F-4D97-AF65-F5344CB8AC3E}">
        <p14:creationId xmlns:p14="http://schemas.microsoft.com/office/powerpoint/2010/main" val="40468489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Skupina 1"/>
          <p:cNvGrpSpPr/>
          <p:nvPr/>
        </p:nvGrpSpPr>
        <p:grpSpPr>
          <a:xfrm>
            <a:off x="467544" y="1916832"/>
            <a:ext cx="6533172" cy="4545796"/>
            <a:chOff x="714162" y="1916832"/>
            <a:chExt cx="6533172" cy="4545796"/>
          </a:xfrm>
        </p:grpSpPr>
        <p:cxnSp>
          <p:nvCxnSpPr>
            <p:cNvPr id="3" name="Přímá spojnice 2"/>
            <p:cNvCxnSpPr/>
            <p:nvPr/>
          </p:nvCxnSpPr>
          <p:spPr>
            <a:xfrm>
              <a:off x="2062779" y="6082602"/>
              <a:ext cx="4608491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" name="Přímá spojnice 3"/>
            <p:cNvCxnSpPr/>
            <p:nvPr/>
          </p:nvCxnSpPr>
          <p:spPr>
            <a:xfrm flipH="1" flipV="1">
              <a:off x="2062779" y="2060848"/>
              <a:ext cx="0" cy="4021754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" name="Volný tvar 4"/>
            <p:cNvSpPr/>
            <p:nvPr/>
          </p:nvSpPr>
          <p:spPr>
            <a:xfrm>
              <a:off x="2350790" y="1916832"/>
              <a:ext cx="3850269" cy="3681351"/>
            </a:xfrm>
            <a:custGeom>
              <a:avLst/>
              <a:gdLst>
                <a:gd name="connsiteX0" fmla="*/ 0 w 3850269"/>
                <a:gd name="connsiteY0" fmla="*/ 0 h 3681351"/>
                <a:gd name="connsiteX1" fmla="*/ 47501 w 3850269"/>
                <a:gd name="connsiteY1" fmla="*/ 665018 h 3681351"/>
                <a:gd name="connsiteX2" fmla="*/ 237506 w 3850269"/>
                <a:gd name="connsiteY2" fmla="*/ 1270660 h 3681351"/>
                <a:gd name="connsiteX3" fmla="*/ 415636 w 3850269"/>
                <a:gd name="connsiteY3" fmla="*/ 1745673 h 3681351"/>
                <a:gd name="connsiteX4" fmla="*/ 736270 w 3850269"/>
                <a:gd name="connsiteY4" fmla="*/ 2244437 h 3681351"/>
                <a:gd name="connsiteX5" fmla="*/ 1199407 w 3850269"/>
                <a:gd name="connsiteY5" fmla="*/ 2719450 h 3681351"/>
                <a:gd name="connsiteX6" fmla="*/ 1864426 w 3850269"/>
                <a:gd name="connsiteY6" fmla="*/ 3218213 h 3681351"/>
                <a:gd name="connsiteX7" fmla="*/ 2446316 w 3850269"/>
                <a:gd name="connsiteY7" fmla="*/ 3467595 h 3681351"/>
                <a:gd name="connsiteX8" fmla="*/ 2968831 w 3850269"/>
                <a:gd name="connsiteY8" fmla="*/ 3621974 h 3681351"/>
                <a:gd name="connsiteX9" fmla="*/ 3526971 w 3850269"/>
                <a:gd name="connsiteY9" fmla="*/ 3669476 h 3681351"/>
                <a:gd name="connsiteX10" fmla="*/ 3823854 w 3850269"/>
                <a:gd name="connsiteY10" fmla="*/ 3669476 h 3681351"/>
                <a:gd name="connsiteX11" fmla="*/ 3835729 w 3850269"/>
                <a:gd name="connsiteY11" fmla="*/ 3633850 h 3681351"/>
                <a:gd name="connsiteX12" fmla="*/ 3835729 w 3850269"/>
                <a:gd name="connsiteY12" fmla="*/ 3633850 h 3681351"/>
                <a:gd name="connsiteX13" fmla="*/ 3847605 w 3850269"/>
                <a:gd name="connsiteY13" fmla="*/ 3681351 h 3681351"/>
                <a:gd name="connsiteX0" fmla="*/ 0 w 3850269"/>
                <a:gd name="connsiteY0" fmla="*/ 0 h 3681351"/>
                <a:gd name="connsiteX1" fmla="*/ 47501 w 3850269"/>
                <a:gd name="connsiteY1" fmla="*/ 665018 h 3681351"/>
                <a:gd name="connsiteX2" fmla="*/ 212106 w 3850269"/>
                <a:gd name="connsiteY2" fmla="*/ 1270660 h 3681351"/>
                <a:gd name="connsiteX3" fmla="*/ 415636 w 3850269"/>
                <a:gd name="connsiteY3" fmla="*/ 1745673 h 3681351"/>
                <a:gd name="connsiteX4" fmla="*/ 736270 w 3850269"/>
                <a:gd name="connsiteY4" fmla="*/ 2244437 h 3681351"/>
                <a:gd name="connsiteX5" fmla="*/ 1199407 w 3850269"/>
                <a:gd name="connsiteY5" fmla="*/ 2719450 h 3681351"/>
                <a:gd name="connsiteX6" fmla="*/ 1864426 w 3850269"/>
                <a:gd name="connsiteY6" fmla="*/ 3218213 h 3681351"/>
                <a:gd name="connsiteX7" fmla="*/ 2446316 w 3850269"/>
                <a:gd name="connsiteY7" fmla="*/ 3467595 h 3681351"/>
                <a:gd name="connsiteX8" fmla="*/ 2968831 w 3850269"/>
                <a:gd name="connsiteY8" fmla="*/ 3621974 h 3681351"/>
                <a:gd name="connsiteX9" fmla="*/ 3526971 w 3850269"/>
                <a:gd name="connsiteY9" fmla="*/ 3669476 h 3681351"/>
                <a:gd name="connsiteX10" fmla="*/ 3823854 w 3850269"/>
                <a:gd name="connsiteY10" fmla="*/ 3669476 h 3681351"/>
                <a:gd name="connsiteX11" fmla="*/ 3835729 w 3850269"/>
                <a:gd name="connsiteY11" fmla="*/ 3633850 h 3681351"/>
                <a:gd name="connsiteX12" fmla="*/ 3835729 w 3850269"/>
                <a:gd name="connsiteY12" fmla="*/ 3633850 h 3681351"/>
                <a:gd name="connsiteX13" fmla="*/ 3847605 w 3850269"/>
                <a:gd name="connsiteY13" fmla="*/ 3681351 h 3681351"/>
                <a:gd name="connsiteX0" fmla="*/ 0 w 3850269"/>
                <a:gd name="connsiteY0" fmla="*/ 0 h 3681351"/>
                <a:gd name="connsiteX1" fmla="*/ 47501 w 3850269"/>
                <a:gd name="connsiteY1" fmla="*/ 665018 h 3681351"/>
                <a:gd name="connsiteX2" fmla="*/ 212106 w 3850269"/>
                <a:gd name="connsiteY2" fmla="*/ 1270660 h 3681351"/>
                <a:gd name="connsiteX3" fmla="*/ 415636 w 3850269"/>
                <a:gd name="connsiteY3" fmla="*/ 1745673 h 3681351"/>
                <a:gd name="connsiteX4" fmla="*/ 736270 w 3850269"/>
                <a:gd name="connsiteY4" fmla="*/ 2244437 h 3681351"/>
                <a:gd name="connsiteX5" fmla="*/ 1199407 w 3850269"/>
                <a:gd name="connsiteY5" fmla="*/ 2719450 h 3681351"/>
                <a:gd name="connsiteX6" fmla="*/ 1864426 w 3850269"/>
                <a:gd name="connsiteY6" fmla="*/ 3218213 h 3681351"/>
                <a:gd name="connsiteX7" fmla="*/ 2433616 w 3850269"/>
                <a:gd name="connsiteY7" fmla="*/ 3486645 h 3681351"/>
                <a:gd name="connsiteX8" fmla="*/ 2968831 w 3850269"/>
                <a:gd name="connsiteY8" fmla="*/ 3621974 h 3681351"/>
                <a:gd name="connsiteX9" fmla="*/ 3526971 w 3850269"/>
                <a:gd name="connsiteY9" fmla="*/ 3669476 h 3681351"/>
                <a:gd name="connsiteX10" fmla="*/ 3823854 w 3850269"/>
                <a:gd name="connsiteY10" fmla="*/ 3669476 h 3681351"/>
                <a:gd name="connsiteX11" fmla="*/ 3835729 w 3850269"/>
                <a:gd name="connsiteY11" fmla="*/ 3633850 h 3681351"/>
                <a:gd name="connsiteX12" fmla="*/ 3835729 w 3850269"/>
                <a:gd name="connsiteY12" fmla="*/ 3633850 h 3681351"/>
                <a:gd name="connsiteX13" fmla="*/ 3847605 w 3850269"/>
                <a:gd name="connsiteY13" fmla="*/ 3681351 h 3681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50269" h="3681351">
                  <a:moveTo>
                    <a:pt x="0" y="0"/>
                  </a:moveTo>
                  <a:cubicBezTo>
                    <a:pt x="3958" y="226620"/>
                    <a:pt x="12150" y="453241"/>
                    <a:pt x="47501" y="665018"/>
                  </a:cubicBezTo>
                  <a:cubicBezTo>
                    <a:pt x="82852" y="876795"/>
                    <a:pt x="150750" y="1090551"/>
                    <a:pt x="212106" y="1270660"/>
                  </a:cubicBezTo>
                  <a:cubicBezTo>
                    <a:pt x="273462" y="1450769"/>
                    <a:pt x="328275" y="1583377"/>
                    <a:pt x="415636" y="1745673"/>
                  </a:cubicBezTo>
                  <a:cubicBezTo>
                    <a:pt x="502997" y="1907969"/>
                    <a:pt x="605642" y="2082141"/>
                    <a:pt x="736270" y="2244437"/>
                  </a:cubicBezTo>
                  <a:cubicBezTo>
                    <a:pt x="866898" y="2406733"/>
                    <a:pt x="1011381" y="2557154"/>
                    <a:pt x="1199407" y="2719450"/>
                  </a:cubicBezTo>
                  <a:cubicBezTo>
                    <a:pt x="1387433" y="2881746"/>
                    <a:pt x="1658725" y="3090347"/>
                    <a:pt x="1864426" y="3218213"/>
                  </a:cubicBezTo>
                  <a:cubicBezTo>
                    <a:pt x="2070127" y="3346079"/>
                    <a:pt x="2249549" y="3419352"/>
                    <a:pt x="2433616" y="3486645"/>
                  </a:cubicBezTo>
                  <a:cubicBezTo>
                    <a:pt x="2617683" y="3553938"/>
                    <a:pt x="2786605" y="3591502"/>
                    <a:pt x="2968831" y="3621974"/>
                  </a:cubicBezTo>
                  <a:cubicBezTo>
                    <a:pt x="3151057" y="3652446"/>
                    <a:pt x="3384467" y="3661559"/>
                    <a:pt x="3526971" y="3669476"/>
                  </a:cubicBezTo>
                  <a:cubicBezTo>
                    <a:pt x="3669475" y="3677393"/>
                    <a:pt x="3772394" y="3675414"/>
                    <a:pt x="3823854" y="3669476"/>
                  </a:cubicBezTo>
                  <a:cubicBezTo>
                    <a:pt x="3875314" y="3663538"/>
                    <a:pt x="3835729" y="3633850"/>
                    <a:pt x="3835729" y="3633850"/>
                  </a:cubicBezTo>
                  <a:lnTo>
                    <a:pt x="3835729" y="3633850"/>
                  </a:lnTo>
                  <a:lnTo>
                    <a:pt x="3847605" y="3681351"/>
                  </a:lnTo>
                </a:path>
              </a:pathLst>
            </a:custGeom>
            <a:noFill/>
            <a:ln>
              <a:solidFill>
                <a:srgbClr val="00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6" name="Přímá spojnice 5"/>
            <p:cNvCxnSpPr/>
            <p:nvPr/>
          </p:nvCxnSpPr>
          <p:spPr>
            <a:xfrm>
              <a:off x="2062778" y="5598183"/>
              <a:ext cx="4104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Přímá spojnice 6"/>
            <p:cNvCxnSpPr/>
            <p:nvPr/>
          </p:nvCxnSpPr>
          <p:spPr>
            <a:xfrm>
              <a:off x="2072678" y="5097059"/>
              <a:ext cx="208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Přímá spojnice 7"/>
            <p:cNvCxnSpPr/>
            <p:nvPr/>
          </p:nvCxnSpPr>
          <p:spPr>
            <a:xfrm flipH="1" flipV="1">
              <a:off x="4155841" y="5123170"/>
              <a:ext cx="0" cy="947557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TextovéPole 8"/>
            <p:cNvSpPr txBox="1"/>
            <p:nvPr/>
          </p:nvSpPr>
          <p:spPr>
            <a:xfrm>
              <a:off x="5087094" y="6045796"/>
              <a:ext cx="216024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délka trvání podnětu</a:t>
              </a:r>
            </a:p>
          </p:txBody>
        </p:sp>
        <p:sp>
          <p:nvSpPr>
            <p:cNvPr id="10" name="TextovéPole 9"/>
            <p:cNvSpPr txBox="1"/>
            <p:nvPr/>
          </p:nvSpPr>
          <p:spPr>
            <a:xfrm>
              <a:off x="982638" y="3388175"/>
              <a:ext cx="100811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intenzita podnětu</a:t>
              </a:r>
            </a:p>
          </p:txBody>
        </p:sp>
        <p:sp>
          <p:nvSpPr>
            <p:cNvPr id="11" name="TextovéPole 10"/>
            <p:cNvSpPr txBox="1"/>
            <p:nvPr/>
          </p:nvSpPr>
          <p:spPr>
            <a:xfrm>
              <a:off x="714162" y="4901545"/>
              <a:ext cx="159409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2 x </a:t>
              </a:r>
              <a:r>
                <a:rPr lang="cs-CZ" dirty="0" err="1"/>
                <a:t>reobáze</a:t>
              </a:r>
              <a:endParaRPr lang="cs-CZ" dirty="0"/>
            </a:p>
          </p:txBody>
        </p:sp>
        <p:sp>
          <p:nvSpPr>
            <p:cNvPr id="12" name="TextovéPole 11"/>
            <p:cNvSpPr txBox="1"/>
            <p:nvPr/>
          </p:nvSpPr>
          <p:spPr>
            <a:xfrm>
              <a:off x="1042779" y="5400407"/>
              <a:ext cx="100811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 err="1"/>
                <a:t>reobáze</a:t>
              </a:r>
              <a:endParaRPr lang="cs-CZ" dirty="0"/>
            </a:p>
          </p:txBody>
        </p:sp>
        <p:sp>
          <p:nvSpPr>
            <p:cNvPr id="13" name="TextovéPole 12"/>
            <p:cNvSpPr txBox="1"/>
            <p:nvPr/>
          </p:nvSpPr>
          <p:spPr>
            <a:xfrm>
              <a:off x="3537872" y="6093296"/>
              <a:ext cx="121444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chronaxie</a:t>
              </a:r>
            </a:p>
          </p:txBody>
        </p:sp>
      </p:grpSp>
      <p:sp>
        <p:nvSpPr>
          <p:cNvPr id="14" name="TextovéPole 13"/>
          <p:cNvSpPr txBox="1"/>
          <p:nvPr/>
        </p:nvSpPr>
        <p:spPr>
          <a:xfrm>
            <a:off x="2987824" y="1196752"/>
            <a:ext cx="604867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000" dirty="0"/>
              <a:t>Čím déle trvá podnět, tím menší intenzita podnětu stačí pro vznik AP</a:t>
            </a:r>
          </a:p>
          <a:p>
            <a:r>
              <a:rPr lang="cs-CZ" sz="2000" dirty="0"/>
              <a:t>Čím větší je intenzita podnětu, tím kratší podnět stačí pro vznik AP</a:t>
            </a:r>
          </a:p>
          <a:p>
            <a:endParaRPr lang="cs-CZ" sz="2000" dirty="0"/>
          </a:p>
          <a:p>
            <a:r>
              <a:rPr lang="cs-CZ" sz="2000" b="1" dirty="0" err="1"/>
              <a:t>Reobáze</a:t>
            </a:r>
            <a:r>
              <a:rPr lang="cs-CZ" sz="2000" b="1" dirty="0"/>
              <a:t>: </a:t>
            </a:r>
            <a:r>
              <a:rPr lang="cs-CZ" sz="2000" dirty="0"/>
              <a:t>nejmenší podnět, při kterém ještě dojde ke vzniku AP</a:t>
            </a:r>
          </a:p>
          <a:p>
            <a:endParaRPr lang="cs-CZ" sz="2000" dirty="0"/>
          </a:p>
          <a:p>
            <a:r>
              <a:rPr lang="cs-CZ" sz="2000" b="1" dirty="0"/>
              <a:t>Chronaxie: </a:t>
            </a:r>
            <a:r>
              <a:rPr lang="cs-CZ" sz="2000" dirty="0"/>
              <a:t>délka podnětu, která je nezbytná pro vznik AP, je-li intenzita podnětu o velikosti dvou </a:t>
            </a:r>
            <a:r>
              <a:rPr lang="cs-CZ" sz="2000" dirty="0" err="1"/>
              <a:t>reobází</a:t>
            </a:r>
            <a:r>
              <a:rPr lang="cs-CZ" sz="2000" dirty="0"/>
              <a:t> </a:t>
            </a:r>
          </a:p>
        </p:txBody>
      </p:sp>
      <p:sp>
        <p:nvSpPr>
          <p:cNvPr id="15" name="Obdélník 14"/>
          <p:cNvSpPr/>
          <p:nvPr/>
        </p:nvSpPr>
        <p:spPr>
          <a:xfrm>
            <a:off x="392773" y="300757"/>
            <a:ext cx="4572000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cs-CZ" sz="2800" b="1" dirty="0"/>
              <a:t>Podnět a intenzita</a:t>
            </a:r>
          </a:p>
        </p:txBody>
      </p:sp>
      <p:sp>
        <p:nvSpPr>
          <p:cNvPr id="16" name="Obdélník 15"/>
          <p:cNvSpPr/>
          <p:nvPr/>
        </p:nvSpPr>
        <p:spPr>
          <a:xfrm>
            <a:off x="396072" y="712621"/>
            <a:ext cx="862400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cs-CZ" dirty="0"/>
              <a:t>Podnět (sluchový, zrakový, hmatový,….) je kódován receptorem do frekvence AP</a:t>
            </a:r>
          </a:p>
        </p:txBody>
      </p:sp>
    </p:spTree>
    <p:extLst>
      <p:ext uri="{BB962C8B-B14F-4D97-AF65-F5344CB8AC3E}">
        <p14:creationId xmlns:p14="http://schemas.microsoft.com/office/powerpoint/2010/main" val="36582921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rázek 1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793" t="33153" r="55529" b="51246"/>
          <a:stretch/>
        </p:blipFill>
        <p:spPr>
          <a:xfrm rot="5400000">
            <a:off x="4618940" y="1675742"/>
            <a:ext cx="5027696" cy="3519384"/>
          </a:xfrm>
          <a:prstGeom prst="rect">
            <a:avLst/>
          </a:prstGeom>
        </p:spPr>
      </p:pic>
      <p:sp>
        <p:nvSpPr>
          <p:cNvPr id="3" name="TextovéPole 2"/>
          <p:cNvSpPr txBox="1"/>
          <p:nvPr/>
        </p:nvSpPr>
        <p:spPr>
          <a:xfrm>
            <a:off x="382480" y="921586"/>
            <a:ext cx="4752528" cy="26161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000" b="1" dirty="0"/>
              <a:t>Nervová soustava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/>
              <a:t>Centrální nervový systém (CNS)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cs-CZ" dirty="0"/>
              <a:t>mozek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cs-CZ" dirty="0"/>
              <a:t>mícha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/>
              <a:t>Periferní nervový systém (nervy)</a:t>
            </a:r>
          </a:p>
          <a:p>
            <a:endParaRPr lang="cs-CZ" dirty="0"/>
          </a:p>
          <a:p>
            <a:r>
              <a:rPr lang="cs-CZ" b="1" dirty="0"/>
              <a:t>Základní stavební jednotky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/>
              <a:t>Neuron – přenos a zpracování informací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/>
              <a:t>Gliové buňky – péče o neurony</a:t>
            </a:r>
          </a:p>
        </p:txBody>
      </p:sp>
      <p:sp>
        <p:nvSpPr>
          <p:cNvPr id="4" name="TextovéPole 3"/>
          <p:cNvSpPr txBox="1"/>
          <p:nvPr/>
        </p:nvSpPr>
        <p:spPr>
          <a:xfrm>
            <a:off x="5373096" y="6061397"/>
            <a:ext cx="3303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200" dirty="0"/>
              <a:t>Převzato z: Atlas fyziologie člověka, S. </a:t>
            </a:r>
            <a:r>
              <a:rPr lang="cs-CZ" sz="1200" dirty="0" err="1"/>
              <a:t>Silbernagl</a:t>
            </a:r>
            <a:endParaRPr lang="cs-CZ" sz="1200" dirty="0"/>
          </a:p>
        </p:txBody>
      </p:sp>
    </p:spTree>
    <p:extLst>
      <p:ext uri="{BB962C8B-B14F-4D97-AF65-F5344CB8AC3E}">
        <p14:creationId xmlns:p14="http://schemas.microsoft.com/office/powerpoint/2010/main" val="23096391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ovéPole 1"/>
          <p:cNvSpPr txBox="1"/>
          <p:nvPr/>
        </p:nvSpPr>
        <p:spPr>
          <a:xfrm>
            <a:off x="355427" y="290124"/>
            <a:ext cx="475252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Hematoencefalická bariéra</a:t>
            </a:r>
          </a:p>
        </p:txBody>
      </p:sp>
      <p:sp>
        <p:nvSpPr>
          <p:cNvPr id="27" name="TextovéPole 26"/>
          <p:cNvSpPr txBox="1"/>
          <p:nvPr/>
        </p:nvSpPr>
        <p:spPr>
          <a:xfrm>
            <a:off x="387326" y="982469"/>
            <a:ext cx="76328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Bariéra mezi kapilárou a mozkem – velice těsné spojení mezi buňkami </a:t>
            </a:r>
          </a:p>
          <a:p>
            <a:r>
              <a:rPr lang="cs-CZ" dirty="0"/>
              <a:t>Brání průchodu většině látek – ochrana mozku</a:t>
            </a:r>
          </a:p>
        </p:txBody>
      </p:sp>
      <p:pic>
        <p:nvPicPr>
          <p:cNvPr id="28" name="Obrázek 27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260" r="36753" b="7359"/>
          <a:stretch/>
        </p:blipFill>
        <p:spPr>
          <a:xfrm>
            <a:off x="3341060" y="1628800"/>
            <a:ext cx="5783283" cy="4963887"/>
          </a:xfrm>
          <a:prstGeom prst="rect">
            <a:avLst/>
          </a:prstGeom>
        </p:spPr>
      </p:pic>
      <p:sp>
        <p:nvSpPr>
          <p:cNvPr id="29" name="Obdélník 28"/>
          <p:cNvSpPr/>
          <p:nvPr/>
        </p:nvSpPr>
        <p:spPr>
          <a:xfrm>
            <a:off x="383497" y="1957296"/>
            <a:ext cx="3010728" cy="39703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/>
              <a:t>Pouze O</a:t>
            </a:r>
            <a:r>
              <a:rPr lang="cs-CZ" baseline="-25000" dirty="0"/>
              <a:t>2</a:t>
            </a:r>
            <a:r>
              <a:rPr lang="cs-CZ" dirty="0"/>
              <a:t>, CO</a:t>
            </a:r>
            <a:r>
              <a:rPr lang="cs-CZ" baseline="-25000" dirty="0"/>
              <a:t>2</a:t>
            </a:r>
            <a:r>
              <a:rPr lang="cs-CZ" dirty="0"/>
              <a:t>, H</a:t>
            </a:r>
            <a:r>
              <a:rPr lang="cs-CZ" baseline="-25000" dirty="0"/>
              <a:t>2</a:t>
            </a:r>
            <a:r>
              <a:rPr lang="cs-CZ" dirty="0"/>
              <a:t>O můžou procházet volně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/>
              <a:t>Glukóza  a aminokyseliny jsou převáděné speciálními přenašeči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/>
              <a:t>Většina ostatních látek neprochází (špatný prostup jedů i </a:t>
            </a:r>
            <a:r>
              <a:rPr lang="cs-CZ" dirty="0" err="1"/>
              <a:t>lékú</a:t>
            </a:r>
            <a:r>
              <a:rPr lang="cs-CZ" dirty="0"/>
              <a:t>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cs-CZ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/>
              <a:t>Spojení mezi kapilárou a neuronem je zprostředkované gliovými buňkami (astrocyty – typ gliové buňky)</a:t>
            </a:r>
          </a:p>
        </p:txBody>
      </p:sp>
      <p:sp>
        <p:nvSpPr>
          <p:cNvPr id="3" name="Obdélník 2"/>
          <p:cNvSpPr/>
          <p:nvPr/>
        </p:nvSpPr>
        <p:spPr>
          <a:xfrm>
            <a:off x="4427984" y="6502236"/>
            <a:ext cx="4572000" cy="276999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cs-CZ" sz="1200" dirty="0"/>
              <a:t>http://images.slideplayer.cz/8/2020577/slides/slide_12.jpg</a:t>
            </a:r>
          </a:p>
        </p:txBody>
      </p:sp>
      <p:sp>
        <p:nvSpPr>
          <p:cNvPr id="10" name="TextovéPole 9">
            <a:extLst>
              <a:ext uri="{FF2B5EF4-FFF2-40B4-BE49-F238E27FC236}">
                <a16:creationId xmlns:a16="http://schemas.microsoft.com/office/drawing/2014/main" id="{52800DB5-5113-4A15-A4D6-6FA6CFD208DB}"/>
              </a:ext>
            </a:extLst>
          </p:cNvPr>
          <p:cNvSpPr txBox="1"/>
          <p:nvPr/>
        </p:nvSpPr>
        <p:spPr>
          <a:xfrm>
            <a:off x="547288" y="6495030"/>
            <a:ext cx="4572000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cs-CZ" sz="1200" dirty="0"/>
              <a:t>https://www.sciencephoto.com/media/c0303212/view</a:t>
            </a:r>
          </a:p>
        </p:txBody>
      </p:sp>
    </p:spTree>
    <p:extLst>
      <p:ext uri="{BB962C8B-B14F-4D97-AF65-F5344CB8AC3E}">
        <p14:creationId xmlns:p14="http://schemas.microsoft.com/office/powerpoint/2010/main" val="22536181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ovéPole 1"/>
          <p:cNvSpPr txBox="1"/>
          <p:nvPr/>
        </p:nvSpPr>
        <p:spPr>
          <a:xfrm>
            <a:off x="355427" y="290124"/>
            <a:ext cx="475252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Gliové buňky</a:t>
            </a:r>
          </a:p>
        </p:txBody>
      </p:sp>
      <p:sp>
        <p:nvSpPr>
          <p:cNvPr id="3" name="Obdélník 2"/>
          <p:cNvSpPr/>
          <p:nvPr/>
        </p:nvSpPr>
        <p:spPr>
          <a:xfrm>
            <a:off x="4427984" y="6502236"/>
            <a:ext cx="4572000" cy="276999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cs-CZ" sz="1200" dirty="0"/>
              <a:t>http://images.slideplayer.cz/8/2020577/slides/slide_12.jpg</a:t>
            </a:r>
          </a:p>
        </p:txBody>
      </p:sp>
      <p:pic>
        <p:nvPicPr>
          <p:cNvPr id="5" name="Obrázek 4">
            <a:extLst>
              <a:ext uri="{FF2B5EF4-FFF2-40B4-BE49-F238E27FC236}">
                <a16:creationId xmlns:a16="http://schemas.microsoft.com/office/drawing/2014/main" id="{DC5292BD-6FF1-43E3-B519-1FD2961C2D8A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026"/>
          <a:stretch/>
        </p:blipFill>
        <p:spPr>
          <a:xfrm>
            <a:off x="3641816" y="609335"/>
            <a:ext cx="5358168" cy="5639330"/>
          </a:xfrm>
          <a:prstGeom prst="rect">
            <a:avLst/>
          </a:prstGeom>
        </p:spPr>
      </p:pic>
      <p:sp>
        <p:nvSpPr>
          <p:cNvPr id="10" name="TextovéPole 9">
            <a:extLst>
              <a:ext uri="{FF2B5EF4-FFF2-40B4-BE49-F238E27FC236}">
                <a16:creationId xmlns:a16="http://schemas.microsoft.com/office/drawing/2014/main" id="{52800DB5-5113-4A15-A4D6-6FA6CFD208DB}"/>
              </a:ext>
            </a:extLst>
          </p:cNvPr>
          <p:cNvSpPr txBox="1"/>
          <p:nvPr/>
        </p:nvSpPr>
        <p:spPr>
          <a:xfrm>
            <a:off x="547288" y="6495030"/>
            <a:ext cx="4572000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cs-CZ" sz="1200" dirty="0"/>
              <a:t>https://www.sciencephoto.com/media/c0303212/view</a:t>
            </a:r>
          </a:p>
        </p:txBody>
      </p:sp>
      <p:sp>
        <p:nvSpPr>
          <p:cNvPr id="27" name="TextovéPole 26"/>
          <p:cNvSpPr txBox="1"/>
          <p:nvPr/>
        </p:nvSpPr>
        <p:spPr>
          <a:xfrm>
            <a:off x="355427" y="976531"/>
            <a:ext cx="3392587" cy="56323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Neurony jsou citlivé na výkyvy v homeostáze – pH, teplota, tlak,…</a:t>
            </a:r>
          </a:p>
          <a:p>
            <a:endParaRPr lang="cs-CZ" dirty="0"/>
          </a:p>
          <a:p>
            <a:r>
              <a:rPr lang="cs-CZ" dirty="0"/>
              <a:t>Péče o neurony – neuroglie jsou chůvy a ošetřovatelky neuronů</a:t>
            </a:r>
          </a:p>
          <a:p>
            <a:r>
              <a:rPr lang="cs-CZ" dirty="0"/>
              <a:t>- metabolická, ochranná, imunitní, homeostatická a oporná funkce (CNS nemá pojivové tkáně)</a:t>
            </a:r>
          </a:p>
          <a:p>
            <a:pPr marL="285750" indent="-285750">
              <a:buFontTx/>
              <a:buChar char="-"/>
            </a:pPr>
            <a:r>
              <a:rPr lang="cs-CZ" dirty="0"/>
              <a:t>zajištění co nejpříznivějšího prostředí</a:t>
            </a:r>
          </a:p>
          <a:p>
            <a:pPr marL="285750" indent="-285750">
              <a:buFontTx/>
              <a:buChar char="-"/>
            </a:pPr>
            <a:r>
              <a:rPr lang="cs-CZ" dirty="0"/>
              <a:t>Výživa a odvádění metabolitů</a:t>
            </a:r>
          </a:p>
          <a:p>
            <a:pPr marL="285750" indent="-285750">
              <a:buFontTx/>
              <a:buChar char="-"/>
            </a:pPr>
            <a:r>
              <a:rPr lang="cs-CZ" dirty="0"/>
              <a:t>Neurony mají vysokou energetickou spotřebu</a:t>
            </a:r>
          </a:p>
          <a:p>
            <a:r>
              <a:rPr lang="cs-CZ" dirty="0"/>
              <a:t>(vyžadují hodně ATP – vysoká spotřeba O2 a </a:t>
            </a:r>
            <a:r>
              <a:rPr lang="cs-CZ" dirty="0" err="1"/>
              <a:t>glukozy</a:t>
            </a:r>
            <a:r>
              <a:rPr lang="cs-CZ" dirty="0"/>
              <a:t>)</a:t>
            </a:r>
          </a:p>
          <a:p>
            <a:pPr marL="285750" indent="-285750">
              <a:buFontTx/>
              <a:buChar char="-"/>
            </a:pPr>
            <a:r>
              <a:rPr lang="cs-CZ" dirty="0"/>
              <a:t>Ochrana před choroboplodnými látkami – fagocytóza</a:t>
            </a:r>
          </a:p>
          <a:p>
            <a:pPr marL="285750" indent="-285750">
              <a:buFontTx/>
              <a:buChar char="-"/>
            </a:pPr>
            <a:r>
              <a:rPr lang="cs-CZ" dirty="0"/>
              <a:t>Tvorba myelinové pochvy</a:t>
            </a:r>
          </a:p>
          <a:p>
            <a:pPr marL="285750" indent="-285750">
              <a:buFontTx/>
              <a:buChar char="-"/>
            </a:pPr>
            <a:r>
              <a:rPr lang="cs-CZ" dirty="0"/>
              <a:t>Odstranění </a:t>
            </a:r>
            <a:r>
              <a:rPr lang="cs-CZ" dirty="0" err="1"/>
              <a:t>neuromediátoru</a:t>
            </a:r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20772147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Skupina 17"/>
          <p:cNvGrpSpPr/>
          <p:nvPr/>
        </p:nvGrpSpPr>
        <p:grpSpPr>
          <a:xfrm>
            <a:off x="76791" y="731455"/>
            <a:ext cx="5892481" cy="4490787"/>
            <a:chOff x="76791" y="186538"/>
            <a:chExt cx="5892481" cy="4490787"/>
          </a:xfrm>
        </p:grpSpPr>
        <p:sp>
          <p:nvSpPr>
            <p:cNvPr id="2" name="Volný tvar 1"/>
            <p:cNvSpPr>
              <a:spLocks noChangeAspect="1"/>
            </p:cNvSpPr>
            <p:nvPr/>
          </p:nvSpPr>
          <p:spPr>
            <a:xfrm>
              <a:off x="709756" y="836712"/>
              <a:ext cx="5259516" cy="3217039"/>
            </a:xfrm>
            <a:custGeom>
              <a:avLst/>
              <a:gdLst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264784 w 4199729"/>
                <a:gd name="connsiteY98" fmla="*/ 1886654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50608 w 4199729"/>
                <a:gd name="connsiteY105" fmla="*/ 1544246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20084 w 4200749"/>
                <a:gd name="connsiteY0" fmla="*/ 1212284 h 4338987"/>
                <a:gd name="connsiteX1" fmla="*/ 1357244 w 4200749"/>
                <a:gd name="connsiteY1" fmla="*/ 1578044 h 4338987"/>
                <a:gd name="connsiteX2" fmla="*/ 1551554 w 4200749"/>
                <a:gd name="connsiteY2" fmla="*/ 1658054 h 4338987"/>
                <a:gd name="connsiteX3" fmla="*/ 1905884 w 4200749"/>
                <a:gd name="connsiteY3" fmla="*/ 1680914 h 4338987"/>
                <a:gd name="connsiteX4" fmla="*/ 2020184 w 4200749"/>
                <a:gd name="connsiteY4" fmla="*/ 1543754 h 4338987"/>
                <a:gd name="connsiteX5" fmla="*/ 2123054 w 4200749"/>
                <a:gd name="connsiteY5" fmla="*/ 1292294 h 4338987"/>
                <a:gd name="connsiteX6" fmla="*/ 2123054 w 4200749"/>
                <a:gd name="connsiteY6" fmla="*/ 1120844 h 4338987"/>
                <a:gd name="connsiteX7" fmla="*/ 2088764 w 4200749"/>
                <a:gd name="connsiteY7" fmla="*/ 812234 h 4338987"/>
                <a:gd name="connsiteX8" fmla="*/ 2077334 w 4200749"/>
                <a:gd name="connsiteY8" fmla="*/ 777944 h 4338987"/>
                <a:gd name="connsiteX9" fmla="*/ 2168774 w 4200749"/>
                <a:gd name="connsiteY9" fmla="*/ 1086554 h 4338987"/>
                <a:gd name="connsiteX10" fmla="*/ 2214494 w 4200749"/>
                <a:gd name="connsiteY10" fmla="*/ 1269434 h 4338987"/>
                <a:gd name="connsiteX11" fmla="*/ 2283074 w 4200749"/>
                <a:gd name="connsiteY11" fmla="*/ 1303724 h 4338987"/>
                <a:gd name="connsiteX12" fmla="*/ 2328794 w 4200749"/>
                <a:gd name="connsiteY12" fmla="*/ 1166564 h 4338987"/>
                <a:gd name="connsiteX13" fmla="*/ 2465954 w 4200749"/>
                <a:gd name="connsiteY13" fmla="*/ 880814 h 4338987"/>
                <a:gd name="connsiteX14" fmla="*/ 2557394 w 4200749"/>
                <a:gd name="connsiteY14" fmla="*/ 640784 h 4338987"/>
                <a:gd name="connsiteX15" fmla="*/ 2614544 w 4200749"/>
                <a:gd name="connsiteY15" fmla="*/ 537914 h 4338987"/>
                <a:gd name="connsiteX16" fmla="*/ 2557394 w 4200749"/>
                <a:gd name="connsiteY16" fmla="*/ 789374 h 4338987"/>
                <a:gd name="connsiteX17" fmla="*/ 2443094 w 4200749"/>
                <a:gd name="connsiteY17" fmla="*/ 1097984 h 4338987"/>
                <a:gd name="connsiteX18" fmla="*/ 2374514 w 4200749"/>
                <a:gd name="connsiteY18" fmla="*/ 1406594 h 4338987"/>
                <a:gd name="connsiteX19" fmla="*/ 2557394 w 4200749"/>
                <a:gd name="connsiteY19" fmla="*/ 1578044 h 4338987"/>
                <a:gd name="connsiteX20" fmla="*/ 2877434 w 4200749"/>
                <a:gd name="connsiteY20" fmla="*/ 1658054 h 4338987"/>
                <a:gd name="connsiteX21" fmla="*/ 3186044 w 4200749"/>
                <a:gd name="connsiteY21" fmla="*/ 1658054 h 4338987"/>
                <a:gd name="connsiteX22" fmla="*/ 3368924 w 4200749"/>
                <a:gd name="connsiteY22" fmla="*/ 1566614 h 4338987"/>
                <a:gd name="connsiteX23" fmla="*/ 3471794 w 4200749"/>
                <a:gd name="connsiteY23" fmla="*/ 1372304 h 4338987"/>
                <a:gd name="connsiteX24" fmla="*/ 3460364 w 4200749"/>
                <a:gd name="connsiteY24" fmla="*/ 1097984 h 4338987"/>
                <a:gd name="connsiteX25" fmla="*/ 3448934 w 4200749"/>
                <a:gd name="connsiteY25" fmla="*/ 777944 h 4338987"/>
                <a:gd name="connsiteX26" fmla="*/ 3757544 w 4200749"/>
                <a:gd name="connsiteY26" fmla="*/ 572204 h 4338987"/>
                <a:gd name="connsiteX27" fmla="*/ 3997574 w 4200749"/>
                <a:gd name="connsiteY27" fmla="*/ 92144 h 4338987"/>
                <a:gd name="connsiteX28" fmla="*/ 4031864 w 4200749"/>
                <a:gd name="connsiteY28" fmla="*/ 12134 h 4338987"/>
                <a:gd name="connsiteX29" fmla="*/ 4009004 w 4200749"/>
                <a:gd name="connsiteY29" fmla="*/ 252164 h 4338987"/>
                <a:gd name="connsiteX30" fmla="*/ 3826124 w 4200749"/>
                <a:gd name="connsiteY30" fmla="*/ 652214 h 4338987"/>
                <a:gd name="connsiteX31" fmla="*/ 3643244 w 4200749"/>
                <a:gd name="connsiteY31" fmla="*/ 789374 h 4338987"/>
                <a:gd name="connsiteX32" fmla="*/ 3528944 w 4200749"/>
                <a:gd name="connsiteY32" fmla="*/ 892244 h 4338987"/>
                <a:gd name="connsiteX33" fmla="*/ 3860414 w 4200749"/>
                <a:gd name="connsiteY33" fmla="*/ 846524 h 4338987"/>
                <a:gd name="connsiteX34" fmla="*/ 4191884 w 4200749"/>
                <a:gd name="connsiteY34" fmla="*/ 720794 h 4338987"/>
                <a:gd name="connsiteX35" fmla="*/ 4077584 w 4200749"/>
                <a:gd name="connsiteY35" fmla="*/ 892244 h 4338987"/>
                <a:gd name="connsiteX36" fmla="*/ 3780404 w 4200749"/>
                <a:gd name="connsiteY36" fmla="*/ 937964 h 4338987"/>
                <a:gd name="connsiteX37" fmla="*/ 3608954 w 4200749"/>
                <a:gd name="connsiteY37" fmla="*/ 995114 h 4338987"/>
                <a:gd name="connsiteX38" fmla="*/ 3654674 w 4200749"/>
                <a:gd name="connsiteY38" fmla="*/ 1235144 h 4338987"/>
                <a:gd name="connsiteX39" fmla="*/ 3620384 w 4200749"/>
                <a:gd name="connsiteY39" fmla="*/ 1532324 h 4338987"/>
                <a:gd name="connsiteX40" fmla="*/ 3460364 w 4200749"/>
                <a:gd name="connsiteY40" fmla="*/ 1726634 h 4338987"/>
                <a:gd name="connsiteX41" fmla="*/ 3277484 w 4200749"/>
                <a:gd name="connsiteY41" fmla="*/ 2035244 h 4338987"/>
                <a:gd name="connsiteX42" fmla="*/ 3231764 w 4200749"/>
                <a:gd name="connsiteY42" fmla="*/ 2309564 h 4338987"/>
                <a:gd name="connsiteX43" fmla="*/ 3403214 w 4200749"/>
                <a:gd name="connsiteY43" fmla="*/ 2458154 h 4338987"/>
                <a:gd name="connsiteX44" fmla="*/ 3757544 w 4200749"/>
                <a:gd name="connsiteY44" fmla="*/ 2663894 h 4338987"/>
                <a:gd name="connsiteX45" fmla="*/ 4077584 w 4200749"/>
                <a:gd name="connsiteY45" fmla="*/ 2778194 h 4338987"/>
                <a:gd name="connsiteX46" fmla="*/ 4077584 w 4200749"/>
                <a:gd name="connsiteY46" fmla="*/ 2881064 h 4338987"/>
                <a:gd name="connsiteX47" fmla="*/ 3768974 w 4200749"/>
                <a:gd name="connsiteY47" fmla="*/ 2869634 h 4338987"/>
                <a:gd name="connsiteX48" fmla="*/ 3403214 w 4200749"/>
                <a:gd name="connsiteY48" fmla="*/ 2732474 h 4338987"/>
                <a:gd name="connsiteX49" fmla="*/ 3083174 w 4200749"/>
                <a:gd name="connsiteY49" fmla="*/ 2663894 h 4338987"/>
                <a:gd name="connsiteX50" fmla="*/ 2957444 w 4200749"/>
                <a:gd name="connsiteY50" fmla="*/ 2698184 h 4338987"/>
                <a:gd name="connsiteX51" fmla="*/ 2820284 w 4200749"/>
                <a:gd name="connsiteY51" fmla="*/ 2823914 h 4338987"/>
                <a:gd name="connsiteX52" fmla="*/ 2763134 w 4200749"/>
                <a:gd name="connsiteY52" fmla="*/ 2995364 h 4338987"/>
                <a:gd name="connsiteX53" fmla="*/ 2968874 w 4200749"/>
                <a:gd name="connsiteY53" fmla="*/ 3132524 h 4338987"/>
                <a:gd name="connsiteX54" fmla="*/ 3174614 w 4200749"/>
                <a:gd name="connsiteY54" fmla="*/ 3269684 h 4338987"/>
                <a:gd name="connsiteX55" fmla="*/ 3346064 w 4200749"/>
                <a:gd name="connsiteY55" fmla="*/ 3303974 h 4338987"/>
                <a:gd name="connsiteX56" fmla="*/ 3266054 w 4200749"/>
                <a:gd name="connsiteY56" fmla="*/ 3395414 h 4338987"/>
                <a:gd name="connsiteX57" fmla="*/ 3003164 w 4200749"/>
                <a:gd name="connsiteY57" fmla="*/ 3303974 h 4338987"/>
                <a:gd name="connsiteX58" fmla="*/ 2751704 w 4200749"/>
                <a:gd name="connsiteY58" fmla="*/ 3189674 h 4338987"/>
                <a:gd name="connsiteX59" fmla="*/ 2637404 w 4200749"/>
                <a:gd name="connsiteY59" fmla="*/ 3098234 h 4338987"/>
                <a:gd name="connsiteX60" fmla="*/ 2568824 w 4200749"/>
                <a:gd name="connsiteY60" fmla="*/ 3109664 h 4338987"/>
                <a:gd name="connsiteX61" fmla="*/ 2557394 w 4200749"/>
                <a:gd name="connsiteY61" fmla="*/ 3326834 h 4338987"/>
                <a:gd name="connsiteX62" fmla="*/ 2671694 w 4200749"/>
                <a:gd name="connsiteY62" fmla="*/ 3555434 h 4338987"/>
                <a:gd name="connsiteX63" fmla="*/ 2728844 w 4200749"/>
                <a:gd name="connsiteY63" fmla="*/ 4024064 h 4338987"/>
                <a:gd name="connsiteX64" fmla="*/ 2694554 w 4200749"/>
                <a:gd name="connsiteY64" fmla="*/ 4184084 h 4338987"/>
                <a:gd name="connsiteX65" fmla="*/ 2534534 w 4200749"/>
                <a:gd name="connsiteY65" fmla="*/ 4138364 h 4338987"/>
                <a:gd name="connsiteX66" fmla="*/ 2534534 w 4200749"/>
                <a:gd name="connsiteY66" fmla="*/ 3909764 h 4338987"/>
                <a:gd name="connsiteX67" fmla="*/ 2431664 w 4200749"/>
                <a:gd name="connsiteY67" fmla="*/ 3566864 h 4338987"/>
                <a:gd name="connsiteX68" fmla="*/ 2305934 w 4200749"/>
                <a:gd name="connsiteY68" fmla="*/ 3166814 h 4338987"/>
                <a:gd name="connsiteX69" fmla="*/ 2260214 w 4200749"/>
                <a:gd name="connsiteY69" fmla="*/ 3063944 h 4338987"/>
                <a:gd name="connsiteX70" fmla="*/ 2077334 w 4200749"/>
                <a:gd name="connsiteY70" fmla="*/ 2949644 h 4338987"/>
                <a:gd name="connsiteX71" fmla="*/ 1848734 w 4200749"/>
                <a:gd name="connsiteY71" fmla="*/ 3029654 h 4338987"/>
                <a:gd name="connsiteX72" fmla="*/ 1414394 w 4200749"/>
                <a:gd name="connsiteY72" fmla="*/ 3361124 h 4338987"/>
                <a:gd name="connsiteX73" fmla="*/ 1380104 w 4200749"/>
                <a:gd name="connsiteY73" fmla="*/ 3681164 h 4338987"/>
                <a:gd name="connsiteX74" fmla="*/ 1380104 w 4200749"/>
                <a:gd name="connsiteY74" fmla="*/ 3989774 h 4338987"/>
                <a:gd name="connsiteX75" fmla="*/ 1288664 w 4200749"/>
                <a:gd name="connsiteY75" fmla="*/ 4309814 h 4338987"/>
                <a:gd name="connsiteX76" fmla="*/ 1197224 w 4200749"/>
                <a:gd name="connsiteY76" fmla="*/ 4298384 h 4338987"/>
                <a:gd name="connsiteX77" fmla="*/ 1185794 w 4200749"/>
                <a:gd name="connsiteY77" fmla="*/ 4081214 h 4338987"/>
                <a:gd name="connsiteX78" fmla="*/ 1197224 w 4200749"/>
                <a:gd name="connsiteY78" fmla="*/ 3909764 h 4338987"/>
                <a:gd name="connsiteX79" fmla="*/ 968624 w 4200749"/>
                <a:gd name="connsiteY79" fmla="*/ 3989774 h 4338987"/>
                <a:gd name="connsiteX80" fmla="*/ 717164 w 4200749"/>
                <a:gd name="connsiteY80" fmla="*/ 4069784 h 4338987"/>
                <a:gd name="connsiteX81" fmla="*/ 740024 w 4200749"/>
                <a:gd name="connsiteY81" fmla="*/ 3955484 h 4338987"/>
                <a:gd name="connsiteX82" fmla="*/ 1128644 w 4200749"/>
                <a:gd name="connsiteY82" fmla="*/ 3795464 h 4338987"/>
                <a:gd name="connsiteX83" fmla="*/ 1277234 w 4200749"/>
                <a:gd name="connsiteY83" fmla="*/ 3726884 h 4338987"/>
                <a:gd name="connsiteX84" fmla="*/ 1220084 w 4200749"/>
                <a:gd name="connsiteY84" fmla="*/ 3372554 h 4338987"/>
                <a:gd name="connsiteX85" fmla="*/ 1322954 w 4200749"/>
                <a:gd name="connsiteY85" fmla="*/ 3121094 h 4338987"/>
                <a:gd name="connsiteX86" fmla="*/ 1391534 w 4200749"/>
                <a:gd name="connsiteY86" fmla="*/ 3052514 h 4338987"/>
                <a:gd name="connsiteX87" fmla="*/ 1082924 w 4200749"/>
                <a:gd name="connsiteY87" fmla="*/ 3029654 h 4338987"/>
                <a:gd name="connsiteX88" fmla="*/ 728594 w 4200749"/>
                <a:gd name="connsiteY88" fmla="*/ 2961074 h 4338987"/>
                <a:gd name="connsiteX89" fmla="*/ 374264 w 4200749"/>
                <a:gd name="connsiteY89" fmla="*/ 3132524 h 4338987"/>
                <a:gd name="connsiteX90" fmla="*/ 419984 w 4200749"/>
                <a:gd name="connsiteY90" fmla="*/ 3029654 h 4338987"/>
                <a:gd name="connsiteX91" fmla="*/ 625724 w 4200749"/>
                <a:gd name="connsiteY91" fmla="*/ 2926784 h 4338987"/>
                <a:gd name="connsiteX92" fmla="*/ 808604 w 4200749"/>
                <a:gd name="connsiteY92" fmla="*/ 2755334 h 4338987"/>
                <a:gd name="connsiteX93" fmla="*/ 1151504 w 4200749"/>
                <a:gd name="connsiteY93" fmla="*/ 2778194 h 4338987"/>
                <a:gd name="connsiteX94" fmla="*/ 1460114 w 4200749"/>
                <a:gd name="connsiteY94" fmla="*/ 2823914 h 4338987"/>
                <a:gd name="connsiteX95" fmla="*/ 1951604 w 4200749"/>
                <a:gd name="connsiteY95" fmla="*/ 2663894 h 4338987"/>
                <a:gd name="connsiteX96" fmla="*/ 1700144 w 4200749"/>
                <a:gd name="connsiteY96" fmla="*/ 2263844 h 4338987"/>
                <a:gd name="connsiteX97" fmla="*/ 1688714 w 4200749"/>
                <a:gd name="connsiteY97" fmla="*/ 1966664 h 4338987"/>
                <a:gd name="connsiteX98" fmla="*/ 1380522 w 4200749"/>
                <a:gd name="connsiteY98" fmla="*/ 1841930 h 4338987"/>
                <a:gd name="connsiteX99" fmla="*/ 1094354 w 4200749"/>
                <a:gd name="connsiteY99" fmla="*/ 1715204 h 4338987"/>
                <a:gd name="connsiteX100" fmla="*/ 745038 w 4200749"/>
                <a:gd name="connsiteY100" fmla="*/ 1626741 h 4338987"/>
                <a:gd name="connsiteX101" fmla="*/ 351404 w 4200749"/>
                <a:gd name="connsiteY101" fmla="*/ 1726634 h 4338987"/>
                <a:gd name="connsiteX102" fmla="*/ 122804 w 4200749"/>
                <a:gd name="connsiteY102" fmla="*/ 1795214 h 4338987"/>
                <a:gd name="connsiteX103" fmla="*/ 8504 w 4200749"/>
                <a:gd name="connsiteY103" fmla="*/ 1738064 h 4338987"/>
                <a:gd name="connsiteX104" fmla="*/ 347047 w 4200749"/>
                <a:gd name="connsiteY104" fmla="*/ 1644138 h 4338987"/>
                <a:gd name="connsiteX105" fmla="*/ 651628 w 4200749"/>
                <a:gd name="connsiteY105" fmla="*/ 1544246 h 4338987"/>
                <a:gd name="connsiteX106" fmla="*/ 1071494 w 4200749"/>
                <a:gd name="connsiteY106" fmla="*/ 1612334 h 4338987"/>
                <a:gd name="connsiteX107" fmla="*/ 1242944 w 4200749"/>
                <a:gd name="connsiteY107" fmla="*/ 1658054 h 4338987"/>
                <a:gd name="connsiteX108" fmla="*/ 1185794 w 4200749"/>
                <a:gd name="connsiteY108" fmla="*/ 1452314 h 4338987"/>
                <a:gd name="connsiteX109" fmla="*/ 1174364 w 4200749"/>
                <a:gd name="connsiteY109" fmla="*/ 1177994 h 4338987"/>
                <a:gd name="connsiteX110" fmla="*/ 1220084 w 4200749"/>
                <a:gd name="connsiteY110" fmla="*/ 1212284 h 4338987"/>
                <a:gd name="connsiteX0" fmla="*/ 1221553 w 4202218"/>
                <a:gd name="connsiteY0" fmla="*/ 1212284 h 4338987"/>
                <a:gd name="connsiteX1" fmla="*/ 1358713 w 4202218"/>
                <a:gd name="connsiteY1" fmla="*/ 157804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75917 w 4202218"/>
                <a:gd name="connsiteY109" fmla="*/ 547397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876086 w 4202218"/>
                <a:gd name="connsiteY109" fmla="*/ 10016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63719 w 4202218"/>
                <a:gd name="connsiteY32" fmla="*/ 977218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1796"/>
                <a:gd name="connsiteY0" fmla="*/ 1212284 h 4338987"/>
                <a:gd name="connsiteX1" fmla="*/ 1343911 w 4201796"/>
                <a:gd name="connsiteY1" fmla="*/ 1560154 h 4338987"/>
                <a:gd name="connsiteX2" fmla="*/ 1553023 w 4201796"/>
                <a:gd name="connsiteY2" fmla="*/ 1658054 h 4338987"/>
                <a:gd name="connsiteX3" fmla="*/ 1907353 w 4201796"/>
                <a:gd name="connsiteY3" fmla="*/ 1680914 h 4338987"/>
                <a:gd name="connsiteX4" fmla="*/ 2021653 w 4201796"/>
                <a:gd name="connsiteY4" fmla="*/ 1543754 h 4338987"/>
                <a:gd name="connsiteX5" fmla="*/ 2124523 w 4201796"/>
                <a:gd name="connsiteY5" fmla="*/ 1292294 h 4338987"/>
                <a:gd name="connsiteX6" fmla="*/ 2124523 w 4201796"/>
                <a:gd name="connsiteY6" fmla="*/ 1120844 h 4338987"/>
                <a:gd name="connsiteX7" fmla="*/ 2068029 w 4201796"/>
                <a:gd name="connsiteY7" fmla="*/ 825651 h 4338987"/>
                <a:gd name="connsiteX8" fmla="*/ 2078803 w 4201796"/>
                <a:gd name="connsiteY8" fmla="*/ 777944 h 4338987"/>
                <a:gd name="connsiteX9" fmla="*/ 2170243 w 4201796"/>
                <a:gd name="connsiteY9" fmla="*/ 1086554 h 4338987"/>
                <a:gd name="connsiteX10" fmla="*/ 2215963 w 4201796"/>
                <a:gd name="connsiteY10" fmla="*/ 1269434 h 4338987"/>
                <a:gd name="connsiteX11" fmla="*/ 2284543 w 4201796"/>
                <a:gd name="connsiteY11" fmla="*/ 1303724 h 4338987"/>
                <a:gd name="connsiteX12" fmla="*/ 2330263 w 4201796"/>
                <a:gd name="connsiteY12" fmla="*/ 1166564 h 4338987"/>
                <a:gd name="connsiteX13" fmla="*/ 2467423 w 4201796"/>
                <a:gd name="connsiteY13" fmla="*/ 880814 h 4338987"/>
                <a:gd name="connsiteX14" fmla="*/ 2558863 w 4201796"/>
                <a:gd name="connsiteY14" fmla="*/ 640784 h 4338987"/>
                <a:gd name="connsiteX15" fmla="*/ 2616013 w 4201796"/>
                <a:gd name="connsiteY15" fmla="*/ 537914 h 4338987"/>
                <a:gd name="connsiteX16" fmla="*/ 2558863 w 4201796"/>
                <a:gd name="connsiteY16" fmla="*/ 789374 h 4338987"/>
                <a:gd name="connsiteX17" fmla="*/ 2444563 w 4201796"/>
                <a:gd name="connsiteY17" fmla="*/ 1097984 h 4338987"/>
                <a:gd name="connsiteX18" fmla="*/ 2375983 w 4201796"/>
                <a:gd name="connsiteY18" fmla="*/ 1406594 h 4338987"/>
                <a:gd name="connsiteX19" fmla="*/ 2558863 w 4201796"/>
                <a:gd name="connsiteY19" fmla="*/ 1578044 h 4338987"/>
                <a:gd name="connsiteX20" fmla="*/ 2878903 w 4201796"/>
                <a:gd name="connsiteY20" fmla="*/ 1658054 h 4338987"/>
                <a:gd name="connsiteX21" fmla="*/ 3187513 w 4201796"/>
                <a:gd name="connsiteY21" fmla="*/ 1658054 h 4338987"/>
                <a:gd name="connsiteX22" fmla="*/ 3370393 w 4201796"/>
                <a:gd name="connsiteY22" fmla="*/ 1566614 h 4338987"/>
                <a:gd name="connsiteX23" fmla="*/ 3473263 w 4201796"/>
                <a:gd name="connsiteY23" fmla="*/ 1372304 h 4338987"/>
                <a:gd name="connsiteX24" fmla="*/ 3461833 w 4201796"/>
                <a:gd name="connsiteY24" fmla="*/ 1097984 h 4338987"/>
                <a:gd name="connsiteX25" fmla="*/ 3450403 w 4201796"/>
                <a:gd name="connsiteY25" fmla="*/ 777944 h 4338987"/>
                <a:gd name="connsiteX26" fmla="*/ 3759013 w 4201796"/>
                <a:gd name="connsiteY26" fmla="*/ 572204 h 4338987"/>
                <a:gd name="connsiteX27" fmla="*/ 3999043 w 4201796"/>
                <a:gd name="connsiteY27" fmla="*/ 92144 h 4338987"/>
                <a:gd name="connsiteX28" fmla="*/ 4033333 w 4201796"/>
                <a:gd name="connsiteY28" fmla="*/ 12134 h 4338987"/>
                <a:gd name="connsiteX29" fmla="*/ 4010473 w 4201796"/>
                <a:gd name="connsiteY29" fmla="*/ 252164 h 4338987"/>
                <a:gd name="connsiteX30" fmla="*/ 3827593 w 4201796"/>
                <a:gd name="connsiteY30" fmla="*/ 652214 h 4338987"/>
                <a:gd name="connsiteX31" fmla="*/ 3644713 w 4201796"/>
                <a:gd name="connsiteY31" fmla="*/ 789374 h 4338987"/>
                <a:gd name="connsiteX32" fmla="*/ 3563719 w 4201796"/>
                <a:gd name="connsiteY32" fmla="*/ 977218 h 4338987"/>
                <a:gd name="connsiteX33" fmla="*/ 3861883 w 4201796"/>
                <a:gd name="connsiteY33" fmla="*/ 846524 h 4338987"/>
                <a:gd name="connsiteX34" fmla="*/ 4193353 w 4201796"/>
                <a:gd name="connsiteY34" fmla="*/ 720794 h 4338987"/>
                <a:gd name="connsiteX35" fmla="*/ 4079053 w 4201796"/>
                <a:gd name="connsiteY35" fmla="*/ 892244 h 4338987"/>
                <a:gd name="connsiteX36" fmla="*/ 3818880 w 4201796"/>
                <a:gd name="connsiteY36" fmla="*/ 991631 h 4338987"/>
                <a:gd name="connsiteX37" fmla="*/ 3658531 w 4201796"/>
                <a:gd name="connsiteY37" fmla="*/ 1093504 h 4338987"/>
                <a:gd name="connsiteX38" fmla="*/ 3656143 w 4201796"/>
                <a:gd name="connsiteY38" fmla="*/ 1235144 h 4338987"/>
                <a:gd name="connsiteX39" fmla="*/ 3621853 w 4201796"/>
                <a:gd name="connsiteY39" fmla="*/ 1532324 h 4338987"/>
                <a:gd name="connsiteX40" fmla="*/ 3461833 w 4201796"/>
                <a:gd name="connsiteY40" fmla="*/ 1726634 h 4338987"/>
                <a:gd name="connsiteX41" fmla="*/ 3278953 w 4201796"/>
                <a:gd name="connsiteY41" fmla="*/ 2035244 h 4338987"/>
                <a:gd name="connsiteX42" fmla="*/ 3233233 w 4201796"/>
                <a:gd name="connsiteY42" fmla="*/ 2309564 h 4338987"/>
                <a:gd name="connsiteX43" fmla="*/ 3404683 w 4201796"/>
                <a:gd name="connsiteY43" fmla="*/ 2458154 h 4338987"/>
                <a:gd name="connsiteX44" fmla="*/ 3759013 w 4201796"/>
                <a:gd name="connsiteY44" fmla="*/ 2663894 h 4338987"/>
                <a:gd name="connsiteX45" fmla="*/ 4079053 w 4201796"/>
                <a:gd name="connsiteY45" fmla="*/ 2778194 h 4338987"/>
                <a:gd name="connsiteX46" fmla="*/ 4079053 w 4201796"/>
                <a:gd name="connsiteY46" fmla="*/ 2881064 h 4338987"/>
                <a:gd name="connsiteX47" fmla="*/ 3770443 w 4201796"/>
                <a:gd name="connsiteY47" fmla="*/ 2869634 h 4338987"/>
                <a:gd name="connsiteX48" fmla="*/ 3404683 w 4201796"/>
                <a:gd name="connsiteY48" fmla="*/ 2732474 h 4338987"/>
                <a:gd name="connsiteX49" fmla="*/ 3084643 w 4201796"/>
                <a:gd name="connsiteY49" fmla="*/ 2663894 h 4338987"/>
                <a:gd name="connsiteX50" fmla="*/ 2958913 w 4201796"/>
                <a:gd name="connsiteY50" fmla="*/ 2698184 h 4338987"/>
                <a:gd name="connsiteX51" fmla="*/ 2821753 w 4201796"/>
                <a:gd name="connsiteY51" fmla="*/ 2823914 h 4338987"/>
                <a:gd name="connsiteX52" fmla="*/ 2764603 w 4201796"/>
                <a:gd name="connsiteY52" fmla="*/ 2995364 h 4338987"/>
                <a:gd name="connsiteX53" fmla="*/ 2970343 w 4201796"/>
                <a:gd name="connsiteY53" fmla="*/ 3132524 h 4338987"/>
                <a:gd name="connsiteX54" fmla="*/ 3176083 w 4201796"/>
                <a:gd name="connsiteY54" fmla="*/ 3269684 h 4338987"/>
                <a:gd name="connsiteX55" fmla="*/ 3347533 w 4201796"/>
                <a:gd name="connsiteY55" fmla="*/ 3303974 h 4338987"/>
                <a:gd name="connsiteX56" fmla="*/ 3267523 w 4201796"/>
                <a:gd name="connsiteY56" fmla="*/ 3395414 h 4338987"/>
                <a:gd name="connsiteX57" fmla="*/ 3004633 w 4201796"/>
                <a:gd name="connsiteY57" fmla="*/ 3303974 h 4338987"/>
                <a:gd name="connsiteX58" fmla="*/ 2753173 w 4201796"/>
                <a:gd name="connsiteY58" fmla="*/ 3189674 h 4338987"/>
                <a:gd name="connsiteX59" fmla="*/ 2638873 w 4201796"/>
                <a:gd name="connsiteY59" fmla="*/ 3098234 h 4338987"/>
                <a:gd name="connsiteX60" fmla="*/ 2570293 w 4201796"/>
                <a:gd name="connsiteY60" fmla="*/ 3109664 h 4338987"/>
                <a:gd name="connsiteX61" fmla="*/ 2558863 w 4201796"/>
                <a:gd name="connsiteY61" fmla="*/ 3326834 h 4338987"/>
                <a:gd name="connsiteX62" fmla="*/ 2673163 w 4201796"/>
                <a:gd name="connsiteY62" fmla="*/ 3555434 h 4338987"/>
                <a:gd name="connsiteX63" fmla="*/ 2730313 w 4201796"/>
                <a:gd name="connsiteY63" fmla="*/ 4024064 h 4338987"/>
                <a:gd name="connsiteX64" fmla="*/ 2696023 w 4201796"/>
                <a:gd name="connsiteY64" fmla="*/ 4184084 h 4338987"/>
                <a:gd name="connsiteX65" fmla="*/ 2536003 w 4201796"/>
                <a:gd name="connsiteY65" fmla="*/ 4138364 h 4338987"/>
                <a:gd name="connsiteX66" fmla="*/ 2536003 w 4201796"/>
                <a:gd name="connsiteY66" fmla="*/ 3909764 h 4338987"/>
                <a:gd name="connsiteX67" fmla="*/ 2433133 w 4201796"/>
                <a:gd name="connsiteY67" fmla="*/ 3566864 h 4338987"/>
                <a:gd name="connsiteX68" fmla="*/ 2307403 w 4201796"/>
                <a:gd name="connsiteY68" fmla="*/ 3166814 h 4338987"/>
                <a:gd name="connsiteX69" fmla="*/ 2261683 w 4201796"/>
                <a:gd name="connsiteY69" fmla="*/ 3063944 h 4338987"/>
                <a:gd name="connsiteX70" fmla="*/ 2078803 w 4201796"/>
                <a:gd name="connsiteY70" fmla="*/ 2949644 h 4338987"/>
                <a:gd name="connsiteX71" fmla="*/ 1850203 w 4201796"/>
                <a:gd name="connsiteY71" fmla="*/ 3029654 h 4338987"/>
                <a:gd name="connsiteX72" fmla="*/ 1415863 w 4201796"/>
                <a:gd name="connsiteY72" fmla="*/ 3361124 h 4338987"/>
                <a:gd name="connsiteX73" fmla="*/ 1381573 w 4201796"/>
                <a:gd name="connsiteY73" fmla="*/ 3681164 h 4338987"/>
                <a:gd name="connsiteX74" fmla="*/ 1381573 w 4201796"/>
                <a:gd name="connsiteY74" fmla="*/ 3989774 h 4338987"/>
                <a:gd name="connsiteX75" fmla="*/ 1290133 w 4201796"/>
                <a:gd name="connsiteY75" fmla="*/ 4309814 h 4338987"/>
                <a:gd name="connsiteX76" fmla="*/ 1198693 w 4201796"/>
                <a:gd name="connsiteY76" fmla="*/ 4298384 h 4338987"/>
                <a:gd name="connsiteX77" fmla="*/ 1187263 w 4201796"/>
                <a:gd name="connsiteY77" fmla="*/ 4081214 h 4338987"/>
                <a:gd name="connsiteX78" fmla="*/ 1198693 w 4201796"/>
                <a:gd name="connsiteY78" fmla="*/ 3909764 h 4338987"/>
                <a:gd name="connsiteX79" fmla="*/ 970093 w 4201796"/>
                <a:gd name="connsiteY79" fmla="*/ 3989774 h 4338987"/>
                <a:gd name="connsiteX80" fmla="*/ 718633 w 4201796"/>
                <a:gd name="connsiteY80" fmla="*/ 4069784 h 4338987"/>
                <a:gd name="connsiteX81" fmla="*/ 741493 w 4201796"/>
                <a:gd name="connsiteY81" fmla="*/ 3955484 h 4338987"/>
                <a:gd name="connsiteX82" fmla="*/ 1130113 w 4201796"/>
                <a:gd name="connsiteY82" fmla="*/ 3795464 h 4338987"/>
                <a:gd name="connsiteX83" fmla="*/ 1278703 w 4201796"/>
                <a:gd name="connsiteY83" fmla="*/ 3726884 h 4338987"/>
                <a:gd name="connsiteX84" fmla="*/ 1221553 w 4201796"/>
                <a:gd name="connsiteY84" fmla="*/ 3372554 h 4338987"/>
                <a:gd name="connsiteX85" fmla="*/ 1324423 w 4201796"/>
                <a:gd name="connsiteY85" fmla="*/ 3121094 h 4338987"/>
                <a:gd name="connsiteX86" fmla="*/ 1393003 w 4201796"/>
                <a:gd name="connsiteY86" fmla="*/ 3052514 h 4338987"/>
                <a:gd name="connsiteX87" fmla="*/ 1084393 w 4201796"/>
                <a:gd name="connsiteY87" fmla="*/ 3029654 h 4338987"/>
                <a:gd name="connsiteX88" fmla="*/ 730063 w 4201796"/>
                <a:gd name="connsiteY88" fmla="*/ 2961074 h 4338987"/>
                <a:gd name="connsiteX89" fmla="*/ 375733 w 4201796"/>
                <a:gd name="connsiteY89" fmla="*/ 3132524 h 4338987"/>
                <a:gd name="connsiteX90" fmla="*/ 421453 w 4201796"/>
                <a:gd name="connsiteY90" fmla="*/ 3029654 h 4338987"/>
                <a:gd name="connsiteX91" fmla="*/ 627193 w 4201796"/>
                <a:gd name="connsiteY91" fmla="*/ 2926784 h 4338987"/>
                <a:gd name="connsiteX92" fmla="*/ 810073 w 4201796"/>
                <a:gd name="connsiteY92" fmla="*/ 2755334 h 4338987"/>
                <a:gd name="connsiteX93" fmla="*/ 1152973 w 4201796"/>
                <a:gd name="connsiteY93" fmla="*/ 2778194 h 4338987"/>
                <a:gd name="connsiteX94" fmla="*/ 1461583 w 4201796"/>
                <a:gd name="connsiteY94" fmla="*/ 2823914 h 4338987"/>
                <a:gd name="connsiteX95" fmla="*/ 1953073 w 4201796"/>
                <a:gd name="connsiteY95" fmla="*/ 2663894 h 4338987"/>
                <a:gd name="connsiteX96" fmla="*/ 1701613 w 4201796"/>
                <a:gd name="connsiteY96" fmla="*/ 2263844 h 4338987"/>
                <a:gd name="connsiteX97" fmla="*/ 1690183 w 4201796"/>
                <a:gd name="connsiteY97" fmla="*/ 1966664 h 4338987"/>
                <a:gd name="connsiteX98" fmla="*/ 1381991 w 4201796"/>
                <a:gd name="connsiteY98" fmla="*/ 1841930 h 4338987"/>
                <a:gd name="connsiteX99" fmla="*/ 1095823 w 4201796"/>
                <a:gd name="connsiteY99" fmla="*/ 1715204 h 4338987"/>
                <a:gd name="connsiteX100" fmla="*/ 746507 w 4201796"/>
                <a:gd name="connsiteY100" fmla="*/ 1626741 h 4338987"/>
                <a:gd name="connsiteX101" fmla="*/ 352873 w 4201796"/>
                <a:gd name="connsiteY101" fmla="*/ 1726634 h 4338987"/>
                <a:gd name="connsiteX102" fmla="*/ 113171 w 4201796"/>
                <a:gd name="connsiteY102" fmla="*/ 1763908 h 4338987"/>
                <a:gd name="connsiteX103" fmla="*/ 9973 w 4201796"/>
                <a:gd name="connsiteY103" fmla="*/ 1738064 h 4338987"/>
                <a:gd name="connsiteX104" fmla="*/ 348516 w 4201796"/>
                <a:gd name="connsiteY104" fmla="*/ 1644138 h 4338987"/>
                <a:gd name="connsiteX105" fmla="*/ 653097 w 4201796"/>
                <a:gd name="connsiteY105" fmla="*/ 1544246 h 4338987"/>
                <a:gd name="connsiteX106" fmla="*/ 1072963 w 4201796"/>
                <a:gd name="connsiteY106" fmla="*/ 1612334 h 4338987"/>
                <a:gd name="connsiteX107" fmla="*/ 1244413 w 4201796"/>
                <a:gd name="connsiteY107" fmla="*/ 1658054 h 4338987"/>
                <a:gd name="connsiteX108" fmla="*/ 1205766 w 4201796"/>
                <a:gd name="connsiteY108" fmla="*/ 1452314 h 4338987"/>
                <a:gd name="connsiteX109" fmla="*/ 1046313 w 4201796"/>
                <a:gd name="connsiteY109" fmla="*/ 815735 h 4338987"/>
                <a:gd name="connsiteX110" fmla="*/ 1221553 w 4201796"/>
                <a:gd name="connsiteY110" fmla="*/ 1212284 h 4338987"/>
                <a:gd name="connsiteX0" fmla="*/ 1221553 w 4200104"/>
                <a:gd name="connsiteY0" fmla="*/ 1212284 h 4338987"/>
                <a:gd name="connsiteX1" fmla="*/ 1343911 w 4200104"/>
                <a:gd name="connsiteY1" fmla="*/ 1560154 h 4338987"/>
                <a:gd name="connsiteX2" fmla="*/ 1553023 w 4200104"/>
                <a:gd name="connsiteY2" fmla="*/ 1658054 h 4338987"/>
                <a:gd name="connsiteX3" fmla="*/ 1907353 w 4200104"/>
                <a:gd name="connsiteY3" fmla="*/ 1680914 h 4338987"/>
                <a:gd name="connsiteX4" fmla="*/ 2021653 w 4200104"/>
                <a:gd name="connsiteY4" fmla="*/ 1543754 h 4338987"/>
                <a:gd name="connsiteX5" fmla="*/ 2124523 w 4200104"/>
                <a:gd name="connsiteY5" fmla="*/ 1292294 h 4338987"/>
                <a:gd name="connsiteX6" fmla="*/ 2124523 w 4200104"/>
                <a:gd name="connsiteY6" fmla="*/ 1120844 h 4338987"/>
                <a:gd name="connsiteX7" fmla="*/ 2068029 w 4200104"/>
                <a:gd name="connsiteY7" fmla="*/ 825651 h 4338987"/>
                <a:gd name="connsiteX8" fmla="*/ 2078803 w 4200104"/>
                <a:gd name="connsiteY8" fmla="*/ 777944 h 4338987"/>
                <a:gd name="connsiteX9" fmla="*/ 2170243 w 4200104"/>
                <a:gd name="connsiteY9" fmla="*/ 1086554 h 4338987"/>
                <a:gd name="connsiteX10" fmla="*/ 2215963 w 4200104"/>
                <a:gd name="connsiteY10" fmla="*/ 1269434 h 4338987"/>
                <a:gd name="connsiteX11" fmla="*/ 2284543 w 4200104"/>
                <a:gd name="connsiteY11" fmla="*/ 1303724 h 4338987"/>
                <a:gd name="connsiteX12" fmla="*/ 2330263 w 4200104"/>
                <a:gd name="connsiteY12" fmla="*/ 1166564 h 4338987"/>
                <a:gd name="connsiteX13" fmla="*/ 2467423 w 4200104"/>
                <a:gd name="connsiteY13" fmla="*/ 880814 h 4338987"/>
                <a:gd name="connsiteX14" fmla="*/ 2558863 w 4200104"/>
                <a:gd name="connsiteY14" fmla="*/ 640784 h 4338987"/>
                <a:gd name="connsiteX15" fmla="*/ 2616013 w 4200104"/>
                <a:gd name="connsiteY15" fmla="*/ 537914 h 4338987"/>
                <a:gd name="connsiteX16" fmla="*/ 2558863 w 4200104"/>
                <a:gd name="connsiteY16" fmla="*/ 789374 h 4338987"/>
                <a:gd name="connsiteX17" fmla="*/ 2444563 w 4200104"/>
                <a:gd name="connsiteY17" fmla="*/ 1097984 h 4338987"/>
                <a:gd name="connsiteX18" fmla="*/ 2375983 w 4200104"/>
                <a:gd name="connsiteY18" fmla="*/ 1406594 h 4338987"/>
                <a:gd name="connsiteX19" fmla="*/ 2558863 w 4200104"/>
                <a:gd name="connsiteY19" fmla="*/ 1578044 h 4338987"/>
                <a:gd name="connsiteX20" fmla="*/ 2878903 w 4200104"/>
                <a:gd name="connsiteY20" fmla="*/ 1658054 h 4338987"/>
                <a:gd name="connsiteX21" fmla="*/ 3187513 w 4200104"/>
                <a:gd name="connsiteY21" fmla="*/ 1658054 h 4338987"/>
                <a:gd name="connsiteX22" fmla="*/ 3370393 w 4200104"/>
                <a:gd name="connsiteY22" fmla="*/ 1566614 h 4338987"/>
                <a:gd name="connsiteX23" fmla="*/ 3473263 w 4200104"/>
                <a:gd name="connsiteY23" fmla="*/ 1372304 h 4338987"/>
                <a:gd name="connsiteX24" fmla="*/ 3461833 w 4200104"/>
                <a:gd name="connsiteY24" fmla="*/ 1097984 h 4338987"/>
                <a:gd name="connsiteX25" fmla="*/ 3450403 w 4200104"/>
                <a:gd name="connsiteY25" fmla="*/ 777944 h 4338987"/>
                <a:gd name="connsiteX26" fmla="*/ 3759013 w 4200104"/>
                <a:gd name="connsiteY26" fmla="*/ 572204 h 4338987"/>
                <a:gd name="connsiteX27" fmla="*/ 3999043 w 4200104"/>
                <a:gd name="connsiteY27" fmla="*/ 92144 h 4338987"/>
                <a:gd name="connsiteX28" fmla="*/ 4033333 w 4200104"/>
                <a:gd name="connsiteY28" fmla="*/ 12134 h 4338987"/>
                <a:gd name="connsiteX29" fmla="*/ 4010473 w 4200104"/>
                <a:gd name="connsiteY29" fmla="*/ 252164 h 4338987"/>
                <a:gd name="connsiteX30" fmla="*/ 3827593 w 4200104"/>
                <a:gd name="connsiteY30" fmla="*/ 652214 h 4338987"/>
                <a:gd name="connsiteX31" fmla="*/ 3644713 w 4200104"/>
                <a:gd name="connsiteY31" fmla="*/ 789374 h 4338987"/>
                <a:gd name="connsiteX32" fmla="*/ 3563719 w 4200104"/>
                <a:gd name="connsiteY32" fmla="*/ 977218 h 4338987"/>
                <a:gd name="connsiteX33" fmla="*/ 3861883 w 4200104"/>
                <a:gd name="connsiteY33" fmla="*/ 846524 h 4338987"/>
                <a:gd name="connsiteX34" fmla="*/ 4193353 w 4200104"/>
                <a:gd name="connsiteY34" fmla="*/ 720794 h 4338987"/>
                <a:gd name="connsiteX35" fmla="*/ 4064251 w 4200104"/>
                <a:gd name="connsiteY35" fmla="*/ 847521 h 4338987"/>
                <a:gd name="connsiteX36" fmla="*/ 3818880 w 4200104"/>
                <a:gd name="connsiteY36" fmla="*/ 991631 h 4338987"/>
                <a:gd name="connsiteX37" fmla="*/ 3658531 w 4200104"/>
                <a:gd name="connsiteY37" fmla="*/ 1093504 h 4338987"/>
                <a:gd name="connsiteX38" fmla="*/ 3656143 w 4200104"/>
                <a:gd name="connsiteY38" fmla="*/ 1235144 h 4338987"/>
                <a:gd name="connsiteX39" fmla="*/ 3621853 w 4200104"/>
                <a:gd name="connsiteY39" fmla="*/ 1532324 h 4338987"/>
                <a:gd name="connsiteX40" fmla="*/ 3461833 w 4200104"/>
                <a:gd name="connsiteY40" fmla="*/ 1726634 h 4338987"/>
                <a:gd name="connsiteX41" fmla="*/ 3278953 w 4200104"/>
                <a:gd name="connsiteY41" fmla="*/ 2035244 h 4338987"/>
                <a:gd name="connsiteX42" fmla="*/ 3233233 w 4200104"/>
                <a:gd name="connsiteY42" fmla="*/ 2309564 h 4338987"/>
                <a:gd name="connsiteX43" fmla="*/ 3404683 w 4200104"/>
                <a:gd name="connsiteY43" fmla="*/ 2458154 h 4338987"/>
                <a:gd name="connsiteX44" fmla="*/ 3759013 w 4200104"/>
                <a:gd name="connsiteY44" fmla="*/ 2663894 h 4338987"/>
                <a:gd name="connsiteX45" fmla="*/ 4079053 w 4200104"/>
                <a:gd name="connsiteY45" fmla="*/ 2778194 h 4338987"/>
                <a:gd name="connsiteX46" fmla="*/ 4079053 w 4200104"/>
                <a:gd name="connsiteY46" fmla="*/ 2881064 h 4338987"/>
                <a:gd name="connsiteX47" fmla="*/ 3770443 w 4200104"/>
                <a:gd name="connsiteY47" fmla="*/ 2869634 h 4338987"/>
                <a:gd name="connsiteX48" fmla="*/ 3404683 w 4200104"/>
                <a:gd name="connsiteY48" fmla="*/ 2732474 h 4338987"/>
                <a:gd name="connsiteX49" fmla="*/ 3084643 w 4200104"/>
                <a:gd name="connsiteY49" fmla="*/ 2663894 h 4338987"/>
                <a:gd name="connsiteX50" fmla="*/ 2958913 w 4200104"/>
                <a:gd name="connsiteY50" fmla="*/ 2698184 h 4338987"/>
                <a:gd name="connsiteX51" fmla="*/ 2821753 w 4200104"/>
                <a:gd name="connsiteY51" fmla="*/ 2823914 h 4338987"/>
                <a:gd name="connsiteX52" fmla="*/ 2764603 w 4200104"/>
                <a:gd name="connsiteY52" fmla="*/ 2995364 h 4338987"/>
                <a:gd name="connsiteX53" fmla="*/ 2970343 w 4200104"/>
                <a:gd name="connsiteY53" fmla="*/ 3132524 h 4338987"/>
                <a:gd name="connsiteX54" fmla="*/ 3176083 w 4200104"/>
                <a:gd name="connsiteY54" fmla="*/ 3269684 h 4338987"/>
                <a:gd name="connsiteX55" fmla="*/ 3347533 w 4200104"/>
                <a:gd name="connsiteY55" fmla="*/ 3303974 h 4338987"/>
                <a:gd name="connsiteX56" fmla="*/ 3267523 w 4200104"/>
                <a:gd name="connsiteY56" fmla="*/ 3395414 h 4338987"/>
                <a:gd name="connsiteX57" fmla="*/ 3004633 w 4200104"/>
                <a:gd name="connsiteY57" fmla="*/ 3303974 h 4338987"/>
                <a:gd name="connsiteX58" fmla="*/ 2753173 w 4200104"/>
                <a:gd name="connsiteY58" fmla="*/ 3189674 h 4338987"/>
                <a:gd name="connsiteX59" fmla="*/ 2638873 w 4200104"/>
                <a:gd name="connsiteY59" fmla="*/ 3098234 h 4338987"/>
                <a:gd name="connsiteX60" fmla="*/ 2570293 w 4200104"/>
                <a:gd name="connsiteY60" fmla="*/ 3109664 h 4338987"/>
                <a:gd name="connsiteX61" fmla="*/ 2558863 w 4200104"/>
                <a:gd name="connsiteY61" fmla="*/ 3326834 h 4338987"/>
                <a:gd name="connsiteX62" fmla="*/ 2673163 w 4200104"/>
                <a:gd name="connsiteY62" fmla="*/ 3555434 h 4338987"/>
                <a:gd name="connsiteX63" fmla="*/ 2730313 w 4200104"/>
                <a:gd name="connsiteY63" fmla="*/ 4024064 h 4338987"/>
                <a:gd name="connsiteX64" fmla="*/ 2696023 w 4200104"/>
                <a:gd name="connsiteY64" fmla="*/ 4184084 h 4338987"/>
                <a:gd name="connsiteX65" fmla="*/ 2536003 w 4200104"/>
                <a:gd name="connsiteY65" fmla="*/ 4138364 h 4338987"/>
                <a:gd name="connsiteX66" fmla="*/ 2536003 w 4200104"/>
                <a:gd name="connsiteY66" fmla="*/ 3909764 h 4338987"/>
                <a:gd name="connsiteX67" fmla="*/ 2433133 w 4200104"/>
                <a:gd name="connsiteY67" fmla="*/ 3566864 h 4338987"/>
                <a:gd name="connsiteX68" fmla="*/ 2307403 w 4200104"/>
                <a:gd name="connsiteY68" fmla="*/ 3166814 h 4338987"/>
                <a:gd name="connsiteX69" fmla="*/ 2261683 w 4200104"/>
                <a:gd name="connsiteY69" fmla="*/ 3063944 h 4338987"/>
                <a:gd name="connsiteX70" fmla="*/ 2078803 w 4200104"/>
                <a:gd name="connsiteY70" fmla="*/ 2949644 h 4338987"/>
                <a:gd name="connsiteX71" fmla="*/ 1850203 w 4200104"/>
                <a:gd name="connsiteY71" fmla="*/ 3029654 h 4338987"/>
                <a:gd name="connsiteX72" fmla="*/ 1415863 w 4200104"/>
                <a:gd name="connsiteY72" fmla="*/ 3361124 h 4338987"/>
                <a:gd name="connsiteX73" fmla="*/ 1381573 w 4200104"/>
                <a:gd name="connsiteY73" fmla="*/ 3681164 h 4338987"/>
                <a:gd name="connsiteX74" fmla="*/ 1381573 w 4200104"/>
                <a:gd name="connsiteY74" fmla="*/ 3989774 h 4338987"/>
                <a:gd name="connsiteX75" fmla="*/ 1290133 w 4200104"/>
                <a:gd name="connsiteY75" fmla="*/ 4309814 h 4338987"/>
                <a:gd name="connsiteX76" fmla="*/ 1198693 w 4200104"/>
                <a:gd name="connsiteY76" fmla="*/ 4298384 h 4338987"/>
                <a:gd name="connsiteX77" fmla="*/ 1187263 w 4200104"/>
                <a:gd name="connsiteY77" fmla="*/ 4081214 h 4338987"/>
                <a:gd name="connsiteX78" fmla="*/ 1198693 w 4200104"/>
                <a:gd name="connsiteY78" fmla="*/ 3909764 h 4338987"/>
                <a:gd name="connsiteX79" fmla="*/ 970093 w 4200104"/>
                <a:gd name="connsiteY79" fmla="*/ 3989774 h 4338987"/>
                <a:gd name="connsiteX80" fmla="*/ 718633 w 4200104"/>
                <a:gd name="connsiteY80" fmla="*/ 4069784 h 4338987"/>
                <a:gd name="connsiteX81" fmla="*/ 741493 w 4200104"/>
                <a:gd name="connsiteY81" fmla="*/ 3955484 h 4338987"/>
                <a:gd name="connsiteX82" fmla="*/ 1130113 w 4200104"/>
                <a:gd name="connsiteY82" fmla="*/ 3795464 h 4338987"/>
                <a:gd name="connsiteX83" fmla="*/ 1278703 w 4200104"/>
                <a:gd name="connsiteY83" fmla="*/ 3726884 h 4338987"/>
                <a:gd name="connsiteX84" fmla="*/ 1221553 w 4200104"/>
                <a:gd name="connsiteY84" fmla="*/ 3372554 h 4338987"/>
                <a:gd name="connsiteX85" fmla="*/ 1324423 w 4200104"/>
                <a:gd name="connsiteY85" fmla="*/ 3121094 h 4338987"/>
                <a:gd name="connsiteX86" fmla="*/ 1393003 w 4200104"/>
                <a:gd name="connsiteY86" fmla="*/ 3052514 h 4338987"/>
                <a:gd name="connsiteX87" fmla="*/ 1084393 w 4200104"/>
                <a:gd name="connsiteY87" fmla="*/ 3029654 h 4338987"/>
                <a:gd name="connsiteX88" fmla="*/ 730063 w 4200104"/>
                <a:gd name="connsiteY88" fmla="*/ 2961074 h 4338987"/>
                <a:gd name="connsiteX89" fmla="*/ 375733 w 4200104"/>
                <a:gd name="connsiteY89" fmla="*/ 3132524 h 4338987"/>
                <a:gd name="connsiteX90" fmla="*/ 421453 w 4200104"/>
                <a:gd name="connsiteY90" fmla="*/ 3029654 h 4338987"/>
                <a:gd name="connsiteX91" fmla="*/ 627193 w 4200104"/>
                <a:gd name="connsiteY91" fmla="*/ 2926784 h 4338987"/>
                <a:gd name="connsiteX92" fmla="*/ 810073 w 4200104"/>
                <a:gd name="connsiteY92" fmla="*/ 2755334 h 4338987"/>
                <a:gd name="connsiteX93" fmla="*/ 1152973 w 4200104"/>
                <a:gd name="connsiteY93" fmla="*/ 2778194 h 4338987"/>
                <a:gd name="connsiteX94" fmla="*/ 1461583 w 4200104"/>
                <a:gd name="connsiteY94" fmla="*/ 2823914 h 4338987"/>
                <a:gd name="connsiteX95" fmla="*/ 1953073 w 4200104"/>
                <a:gd name="connsiteY95" fmla="*/ 2663894 h 4338987"/>
                <a:gd name="connsiteX96" fmla="*/ 1701613 w 4200104"/>
                <a:gd name="connsiteY96" fmla="*/ 2263844 h 4338987"/>
                <a:gd name="connsiteX97" fmla="*/ 1690183 w 4200104"/>
                <a:gd name="connsiteY97" fmla="*/ 1966664 h 4338987"/>
                <a:gd name="connsiteX98" fmla="*/ 1381991 w 4200104"/>
                <a:gd name="connsiteY98" fmla="*/ 1841930 h 4338987"/>
                <a:gd name="connsiteX99" fmla="*/ 1095823 w 4200104"/>
                <a:gd name="connsiteY99" fmla="*/ 1715204 h 4338987"/>
                <a:gd name="connsiteX100" fmla="*/ 746507 w 4200104"/>
                <a:gd name="connsiteY100" fmla="*/ 1626741 h 4338987"/>
                <a:gd name="connsiteX101" fmla="*/ 352873 w 4200104"/>
                <a:gd name="connsiteY101" fmla="*/ 1726634 h 4338987"/>
                <a:gd name="connsiteX102" fmla="*/ 113171 w 4200104"/>
                <a:gd name="connsiteY102" fmla="*/ 1763908 h 4338987"/>
                <a:gd name="connsiteX103" fmla="*/ 9973 w 4200104"/>
                <a:gd name="connsiteY103" fmla="*/ 1738064 h 4338987"/>
                <a:gd name="connsiteX104" fmla="*/ 348516 w 4200104"/>
                <a:gd name="connsiteY104" fmla="*/ 1644138 h 4338987"/>
                <a:gd name="connsiteX105" fmla="*/ 653097 w 4200104"/>
                <a:gd name="connsiteY105" fmla="*/ 1544246 h 4338987"/>
                <a:gd name="connsiteX106" fmla="*/ 1072963 w 4200104"/>
                <a:gd name="connsiteY106" fmla="*/ 1612334 h 4338987"/>
                <a:gd name="connsiteX107" fmla="*/ 1244413 w 4200104"/>
                <a:gd name="connsiteY107" fmla="*/ 1658054 h 4338987"/>
                <a:gd name="connsiteX108" fmla="*/ 1205766 w 4200104"/>
                <a:gd name="connsiteY108" fmla="*/ 1452314 h 4338987"/>
                <a:gd name="connsiteX109" fmla="*/ 1046313 w 4200104"/>
                <a:gd name="connsiteY109" fmla="*/ 815735 h 4338987"/>
                <a:gd name="connsiteX110" fmla="*/ 1221553 w 4200104"/>
                <a:gd name="connsiteY110" fmla="*/ 1212284 h 4338987"/>
                <a:gd name="connsiteX0" fmla="*/ 1221553 w 4207197"/>
                <a:gd name="connsiteY0" fmla="*/ 1212284 h 4338987"/>
                <a:gd name="connsiteX1" fmla="*/ 1343911 w 4207197"/>
                <a:gd name="connsiteY1" fmla="*/ 1560154 h 4338987"/>
                <a:gd name="connsiteX2" fmla="*/ 1553023 w 4207197"/>
                <a:gd name="connsiteY2" fmla="*/ 1658054 h 4338987"/>
                <a:gd name="connsiteX3" fmla="*/ 1907353 w 4207197"/>
                <a:gd name="connsiteY3" fmla="*/ 1680914 h 4338987"/>
                <a:gd name="connsiteX4" fmla="*/ 2021653 w 4207197"/>
                <a:gd name="connsiteY4" fmla="*/ 1543754 h 4338987"/>
                <a:gd name="connsiteX5" fmla="*/ 2124523 w 4207197"/>
                <a:gd name="connsiteY5" fmla="*/ 1292294 h 4338987"/>
                <a:gd name="connsiteX6" fmla="*/ 2124523 w 4207197"/>
                <a:gd name="connsiteY6" fmla="*/ 1120844 h 4338987"/>
                <a:gd name="connsiteX7" fmla="*/ 2068029 w 4207197"/>
                <a:gd name="connsiteY7" fmla="*/ 825651 h 4338987"/>
                <a:gd name="connsiteX8" fmla="*/ 2078803 w 4207197"/>
                <a:gd name="connsiteY8" fmla="*/ 777944 h 4338987"/>
                <a:gd name="connsiteX9" fmla="*/ 2170243 w 4207197"/>
                <a:gd name="connsiteY9" fmla="*/ 1086554 h 4338987"/>
                <a:gd name="connsiteX10" fmla="*/ 2215963 w 4207197"/>
                <a:gd name="connsiteY10" fmla="*/ 1269434 h 4338987"/>
                <a:gd name="connsiteX11" fmla="*/ 2284543 w 4207197"/>
                <a:gd name="connsiteY11" fmla="*/ 1303724 h 4338987"/>
                <a:gd name="connsiteX12" fmla="*/ 2330263 w 4207197"/>
                <a:gd name="connsiteY12" fmla="*/ 1166564 h 4338987"/>
                <a:gd name="connsiteX13" fmla="*/ 2467423 w 4207197"/>
                <a:gd name="connsiteY13" fmla="*/ 880814 h 4338987"/>
                <a:gd name="connsiteX14" fmla="*/ 2558863 w 4207197"/>
                <a:gd name="connsiteY14" fmla="*/ 640784 h 4338987"/>
                <a:gd name="connsiteX15" fmla="*/ 2616013 w 4207197"/>
                <a:gd name="connsiteY15" fmla="*/ 537914 h 4338987"/>
                <a:gd name="connsiteX16" fmla="*/ 2558863 w 4207197"/>
                <a:gd name="connsiteY16" fmla="*/ 789374 h 4338987"/>
                <a:gd name="connsiteX17" fmla="*/ 2444563 w 4207197"/>
                <a:gd name="connsiteY17" fmla="*/ 1097984 h 4338987"/>
                <a:gd name="connsiteX18" fmla="*/ 2375983 w 4207197"/>
                <a:gd name="connsiteY18" fmla="*/ 1406594 h 4338987"/>
                <a:gd name="connsiteX19" fmla="*/ 2558863 w 4207197"/>
                <a:gd name="connsiteY19" fmla="*/ 1578044 h 4338987"/>
                <a:gd name="connsiteX20" fmla="*/ 2878903 w 4207197"/>
                <a:gd name="connsiteY20" fmla="*/ 1658054 h 4338987"/>
                <a:gd name="connsiteX21" fmla="*/ 3187513 w 4207197"/>
                <a:gd name="connsiteY21" fmla="*/ 1658054 h 4338987"/>
                <a:gd name="connsiteX22" fmla="*/ 3370393 w 4207197"/>
                <a:gd name="connsiteY22" fmla="*/ 1566614 h 4338987"/>
                <a:gd name="connsiteX23" fmla="*/ 3473263 w 4207197"/>
                <a:gd name="connsiteY23" fmla="*/ 1372304 h 4338987"/>
                <a:gd name="connsiteX24" fmla="*/ 3461833 w 4207197"/>
                <a:gd name="connsiteY24" fmla="*/ 1097984 h 4338987"/>
                <a:gd name="connsiteX25" fmla="*/ 3450403 w 4207197"/>
                <a:gd name="connsiteY25" fmla="*/ 777944 h 4338987"/>
                <a:gd name="connsiteX26" fmla="*/ 3759013 w 4207197"/>
                <a:gd name="connsiteY26" fmla="*/ 572204 h 4338987"/>
                <a:gd name="connsiteX27" fmla="*/ 3999043 w 4207197"/>
                <a:gd name="connsiteY27" fmla="*/ 92144 h 4338987"/>
                <a:gd name="connsiteX28" fmla="*/ 4033333 w 4207197"/>
                <a:gd name="connsiteY28" fmla="*/ 12134 h 4338987"/>
                <a:gd name="connsiteX29" fmla="*/ 4010473 w 4207197"/>
                <a:gd name="connsiteY29" fmla="*/ 252164 h 4338987"/>
                <a:gd name="connsiteX30" fmla="*/ 3827593 w 4207197"/>
                <a:gd name="connsiteY30" fmla="*/ 652214 h 4338987"/>
                <a:gd name="connsiteX31" fmla="*/ 3644713 w 4207197"/>
                <a:gd name="connsiteY31" fmla="*/ 789374 h 4338987"/>
                <a:gd name="connsiteX32" fmla="*/ 3563719 w 4207197"/>
                <a:gd name="connsiteY32" fmla="*/ 977218 h 4338987"/>
                <a:gd name="connsiteX33" fmla="*/ 3861883 w 4207197"/>
                <a:gd name="connsiteY33" fmla="*/ 846524 h 4338987"/>
                <a:gd name="connsiteX34" fmla="*/ 4200754 w 4207197"/>
                <a:gd name="connsiteY34" fmla="*/ 774462 h 4338987"/>
                <a:gd name="connsiteX35" fmla="*/ 4064251 w 4207197"/>
                <a:gd name="connsiteY35" fmla="*/ 847521 h 4338987"/>
                <a:gd name="connsiteX36" fmla="*/ 3818880 w 4207197"/>
                <a:gd name="connsiteY36" fmla="*/ 991631 h 4338987"/>
                <a:gd name="connsiteX37" fmla="*/ 3658531 w 4207197"/>
                <a:gd name="connsiteY37" fmla="*/ 1093504 h 4338987"/>
                <a:gd name="connsiteX38" fmla="*/ 3656143 w 4207197"/>
                <a:gd name="connsiteY38" fmla="*/ 1235144 h 4338987"/>
                <a:gd name="connsiteX39" fmla="*/ 3621853 w 4207197"/>
                <a:gd name="connsiteY39" fmla="*/ 1532324 h 4338987"/>
                <a:gd name="connsiteX40" fmla="*/ 3461833 w 4207197"/>
                <a:gd name="connsiteY40" fmla="*/ 1726634 h 4338987"/>
                <a:gd name="connsiteX41" fmla="*/ 3278953 w 4207197"/>
                <a:gd name="connsiteY41" fmla="*/ 2035244 h 4338987"/>
                <a:gd name="connsiteX42" fmla="*/ 3233233 w 4207197"/>
                <a:gd name="connsiteY42" fmla="*/ 2309564 h 4338987"/>
                <a:gd name="connsiteX43" fmla="*/ 3404683 w 4207197"/>
                <a:gd name="connsiteY43" fmla="*/ 2458154 h 4338987"/>
                <a:gd name="connsiteX44" fmla="*/ 3759013 w 4207197"/>
                <a:gd name="connsiteY44" fmla="*/ 2663894 h 4338987"/>
                <a:gd name="connsiteX45" fmla="*/ 4079053 w 4207197"/>
                <a:gd name="connsiteY45" fmla="*/ 2778194 h 4338987"/>
                <a:gd name="connsiteX46" fmla="*/ 4079053 w 4207197"/>
                <a:gd name="connsiteY46" fmla="*/ 2881064 h 4338987"/>
                <a:gd name="connsiteX47" fmla="*/ 3770443 w 4207197"/>
                <a:gd name="connsiteY47" fmla="*/ 2869634 h 4338987"/>
                <a:gd name="connsiteX48" fmla="*/ 3404683 w 4207197"/>
                <a:gd name="connsiteY48" fmla="*/ 2732474 h 4338987"/>
                <a:gd name="connsiteX49" fmla="*/ 3084643 w 4207197"/>
                <a:gd name="connsiteY49" fmla="*/ 2663894 h 4338987"/>
                <a:gd name="connsiteX50" fmla="*/ 2958913 w 4207197"/>
                <a:gd name="connsiteY50" fmla="*/ 2698184 h 4338987"/>
                <a:gd name="connsiteX51" fmla="*/ 2821753 w 4207197"/>
                <a:gd name="connsiteY51" fmla="*/ 2823914 h 4338987"/>
                <a:gd name="connsiteX52" fmla="*/ 2764603 w 4207197"/>
                <a:gd name="connsiteY52" fmla="*/ 2995364 h 4338987"/>
                <a:gd name="connsiteX53" fmla="*/ 2970343 w 4207197"/>
                <a:gd name="connsiteY53" fmla="*/ 3132524 h 4338987"/>
                <a:gd name="connsiteX54" fmla="*/ 3176083 w 4207197"/>
                <a:gd name="connsiteY54" fmla="*/ 3269684 h 4338987"/>
                <a:gd name="connsiteX55" fmla="*/ 3347533 w 4207197"/>
                <a:gd name="connsiteY55" fmla="*/ 3303974 h 4338987"/>
                <a:gd name="connsiteX56" fmla="*/ 3267523 w 4207197"/>
                <a:gd name="connsiteY56" fmla="*/ 3395414 h 4338987"/>
                <a:gd name="connsiteX57" fmla="*/ 3004633 w 4207197"/>
                <a:gd name="connsiteY57" fmla="*/ 3303974 h 4338987"/>
                <a:gd name="connsiteX58" fmla="*/ 2753173 w 4207197"/>
                <a:gd name="connsiteY58" fmla="*/ 3189674 h 4338987"/>
                <a:gd name="connsiteX59" fmla="*/ 2638873 w 4207197"/>
                <a:gd name="connsiteY59" fmla="*/ 3098234 h 4338987"/>
                <a:gd name="connsiteX60" fmla="*/ 2570293 w 4207197"/>
                <a:gd name="connsiteY60" fmla="*/ 3109664 h 4338987"/>
                <a:gd name="connsiteX61" fmla="*/ 2558863 w 4207197"/>
                <a:gd name="connsiteY61" fmla="*/ 3326834 h 4338987"/>
                <a:gd name="connsiteX62" fmla="*/ 2673163 w 4207197"/>
                <a:gd name="connsiteY62" fmla="*/ 3555434 h 4338987"/>
                <a:gd name="connsiteX63" fmla="*/ 2730313 w 4207197"/>
                <a:gd name="connsiteY63" fmla="*/ 4024064 h 4338987"/>
                <a:gd name="connsiteX64" fmla="*/ 2696023 w 4207197"/>
                <a:gd name="connsiteY64" fmla="*/ 4184084 h 4338987"/>
                <a:gd name="connsiteX65" fmla="*/ 2536003 w 4207197"/>
                <a:gd name="connsiteY65" fmla="*/ 4138364 h 4338987"/>
                <a:gd name="connsiteX66" fmla="*/ 2536003 w 4207197"/>
                <a:gd name="connsiteY66" fmla="*/ 3909764 h 4338987"/>
                <a:gd name="connsiteX67" fmla="*/ 2433133 w 4207197"/>
                <a:gd name="connsiteY67" fmla="*/ 3566864 h 4338987"/>
                <a:gd name="connsiteX68" fmla="*/ 2307403 w 4207197"/>
                <a:gd name="connsiteY68" fmla="*/ 3166814 h 4338987"/>
                <a:gd name="connsiteX69" fmla="*/ 2261683 w 4207197"/>
                <a:gd name="connsiteY69" fmla="*/ 3063944 h 4338987"/>
                <a:gd name="connsiteX70" fmla="*/ 2078803 w 4207197"/>
                <a:gd name="connsiteY70" fmla="*/ 2949644 h 4338987"/>
                <a:gd name="connsiteX71" fmla="*/ 1850203 w 4207197"/>
                <a:gd name="connsiteY71" fmla="*/ 3029654 h 4338987"/>
                <a:gd name="connsiteX72" fmla="*/ 1415863 w 4207197"/>
                <a:gd name="connsiteY72" fmla="*/ 3361124 h 4338987"/>
                <a:gd name="connsiteX73" fmla="*/ 1381573 w 4207197"/>
                <a:gd name="connsiteY73" fmla="*/ 3681164 h 4338987"/>
                <a:gd name="connsiteX74" fmla="*/ 1381573 w 4207197"/>
                <a:gd name="connsiteY74" fmla="*/ 3989774 h 4338987"/>
                <a:gd name="connsiteX75" fmla="*/ 1290133 w 4207197"/>
                <a:gd name="connsiteY75" fmla="*/ 4309814 h 4338987"/>
                <a:gd name="connsiteX76" fmla="*/ 1198693 w 4207197"/>
                <a:gd name="connsiteY76" fmla="*/ 4298384 h 4338987"/>
                <a:gd name="connsiteX77" fmla="*/ 1187263 w 4207197"/>
                <a:gd name="connsiteY77" fmla="*/ 4081214 h 4338987"/>
                <a:gd name="connsiteX78" fmla="*/ 1198693 w 4207197"/>
                <a:gd name="connsiteY78" fmla="*/ 3909764 h 4338987"/>
                <a:gd name="connsiteX79" fmla="*/ 970093 w 4207197"/>
                <a:gd name="connsiteY79" fmla="*/ 3989774 h 4338987"/>
                <a:gd name="connsiteX80" fmla="*/ 718633 w 4207197"/>
                <a:gd name="connsiteY80" fmla="*/ 4069784 h 4338987"/>
                <a:gd name="connsiteX81" fmla="*/ 741493 w 4207197"/>
                <a:gd name="connsiteY81" fmla="*/ 3955484 h 4338987"/>
                <a:gd name="connsiteX82" fmla="*/ 1130113 w 4207197"/>
                <a:gd name="connsiteY82" fmla="*/ 3795464 h 4338987"/>
                <a:gd name="connsiteX83" fmla="*/ 1278703 w 4207197"/>
                <a:gd name="connsiteY83" fmla="*/ 3726884 h 4338987"/>
                <a:gd name="connsiteX84" fmla="*/ 1221553 w 4207197"/>
                <a:gd name="connsiteY84" fmla="*/ 3372554 h 4338987"/>
                <a:gd name="connsiteX85" fmla="*/ 1324423 w 4207197"/>
                <a:gd name="connsiteY85" fmla="*/ 3121094 h 4338987"/>
                <a:gd name="connsiteX86" fmla="*/ 1393003 w 4207197"/>
                <a:gd name="connsiteY86" fmla="*/ 3052514 h 4338987"/>
                <a:gd name="connsiteX87" fmla="*/ 1084393 w 4207197"/>
                <a:gd name="connsiteY87" fmla="*/ 3029654 h 4338987"/>
                <a:gd name="connsiteX88" fmla="*/ 730063 w 4207197"/>
                <a:gd name="connsiteY88" fmla="*/ 2961074 h 4338987"/>
                <a:gd name="connsiteX89" fmla="*/ 375733 w 4207197"/>
                <a:gd name="connsiteY89" fmla="*/ 3132524 h 4338987"/>
                <a:gd name="connsiteX90" fmla="*/ 421453 w 4207197"/>
                <a:gd name="connsiteY90" fmla="*/ 3029654 h 4338987"/>
                <a:gd name="connsiteX91" fmla="*/ 627193 w 4207197"/>
                <a:gd name="connsiteY91" fmla="*/ 2926784 h 4338987"/>
                <a:gd name="connsiteX92" fmla="*/ 810073 w 4207197"/>
                <a:gd name="connsiteY92" fmla="*/ 2755334 h 4338987"/>
                <a:gd name="connsiteX93" fmla="*/ 1152973 w 4207197"/>
                <a:gd name="connsiteY93" fmla="*/ 2778194 h 4338987"/>
                <a:gd name="connsiteX94" fmla="*/ 1461583 w 4207197"/>
                <a:gd name="connsiteY94" fmla="*/ 2823914 h 4338987"/>
                <a:gd name="connsiteX95" fmla="*/ 1953073 w 4207197"/>
                <a:gd name="connsiteY95" fmla="*/ 2663894 h 4338987"/>
                <a:gd name="connsiteX96" fmla="*/ 1701613 w 4207197"/>
                <a:gd name="connsiteY96" fmla="*/ 2263844 h 4338987"/>
                <a:gd name="connsiteX97" fmla="*/ 1690183 w 4207197"/>
                <a:gd name="connsiteY97" fmla="*/ 1966664 h 4338987"/>
                <a:gd name="connsiteX98" fmla="*/ 1381991 w 4207197"/>
                <a:gd name="connsiteY98" fmla="*/ 1841930 h 4338987"/>
                <a:gd name="connsiteX99" fmla="*/ 1095823 w 4207197"/>
                <a:gd name="connsiteY99" fmla="*/ 1715204 h 4338987"/>
                <a:gd name="connsiteX100" fmla="*/ 746507 w 4207197"/>
                <a:gd name="connsiteY100" fmla="*/ 1626741 h 4338987"/>
                <a:gd name="connsiteX101" fmla="*/ 352873 w 4207197"/>
                <a:gd name="connsiteY101" fmla="*/ 1726634 h 4338987"/>
                <a:gd name="connsiteX102" fmla="*/ 113171 w 4207197"/>
                <a:gd name="connsiteY102" fmla="*/ 1763908 h 4338987"/>
                <a:gd name="connsiteX103" fmla="*/ 9973 w 4207197"/>
                <a:gd name="connsiteY103" fmla="*/ 1738064 h 4338987"/>
                <a:gd name="connsiteX104" fmla="*/ 348516 w 4207197"/>
                <a:gd name="connsiteY104" fmla="*/ 1644138 h 4338987"/>
                <a:gd name="connsiteX105" fmla="*/ 653097 w 4207197"/>
                <a:gd name="connsiteY105" fmla="*/ 1544246 h 4338987"/>
                <a:gd name="connsiteX106" fmla="*/ 1072963 w 4207197"/>
                <a:gd name="connsiteY106" fmla="*/ 1612334 h 4338987"/>
                <a:gd name="connsiteX107" fmla="*/ 1244413 w 4207197"/>
                <a:gd name="connsiteY107" fmla="*/ 1658054 h 4338987"/>
                <a:gd name="connsiteX108" fmla="*/ 1205766 w 4207197"/>
                <a:gd name="connsiteY108" fmla="*/ 1452314 h 4338987"/>
                <a:gd name="connsiteX109" fmla="*/ 1046313 w 4207197"/>
                <a:gd name="connsiteY109" fmla="*/ 815735 h 4338987"/>
                <a:gd name="connsiteX110" fmla="*/ 1221553 w 4207197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644713 w 4206653"/>
                <a:gd name="connsiteY31" fmla="*/ 789374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12791 w 4206653"/>
                <a:gd name="connsiteY30" fmla="*/ 647743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621853 w 4206653"/>
                <a:gd name="connsiteY39" fmla="*/ 1531998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22838 w 4206653"/>
                <a:gd name="connsiteY38" fmla="*/ 1221401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759013 w 4206653"/>
                <a:gd name="connsiteY27" fmla="*/ 571878 h 4338661"/>
                <a:gd name="connsiteX28" fmla="*/ 3999043 w 4206653"/>
                <a:gd name="connsiteY28" fmla="*/ 91818 h 4338661"/>
                <a:gd name="connsiteX29" fmla="*/ 4033333 w 4206653"/>
                <a:gd name="connsiteY29" fmla="*/ 11808 h 4338661"/>
                <a:gd name="connsiteX30" fmla="*/ 3984569 w 4206653"/>
                <a:gd name="connsiteY30" fmla="*/ 247366 h 4338661"/>
                <a:gd name="connsiteX31" fmla="*/ 3812791 w 4206653"/>
                <a:gd name="connsiteY31" fmla="*/ 647417 h 4338661"/>
                <a:gd name="connsiteX32" fmla="*/ 3541098 w 4206653"/>
                <a:gd name="connsiteY32" fmla="*/ 811409 h 4338661"/>
                <a:gd name="connsiteX33" fmla="*/ 3563719 w 4206653"/>
                <a:gd name="connsiteY33" fmla="*/ 976892 h 4338661"/>
                <a:gd name="connsiteX34" fmla="*/ 3872985 w 4206653"/>
                <a:gd name="connsiteY34" fmla="*/ 881976 h 4338661"/>
                <a:gd name="connsiteX35" fmla="*/ 4200754 w 4206653"/>
                <a:gd name="connsiteY35" fmla="*/ 774136 h 4338661"/>
                <a:gd name="connsiteX36" fmla="*/ 4064251 w 4206653"/>
                <a:gd name="connsiteY36" fmla="*/ 847195 h 4338661"/>
                <a:gd name="connsiteX37" fmla="*/ 3818880 w 4206653"/>
                <a:gd name="connsiteY37" fmla="*/ 991305 h 4338661"/>
                <a:gd name="connsiteX38" fmla="*/ 3658531 w 4206653"/>
                <a:gd name="connsiteY38" fmla="*/ 1093178 h 4338661"/>
                <a:gd name="connsiteX39" fmla="*/ 3622838 w 4206653"/>
                <a:gd name="connsiteY39" fmla="*/ 1221401 h 4338661"/>
                <a:gd name="connsiteX40" fmla="*/ 3577446 w 4206653"/>
                <a:gd name="connsiteY40" fmla="*/ 1500691 h 4338661"/>
                <a:gd name="connsiteX41" fmla="*/ 3461833 w 4206653"/>
                <a:gd name="connsiteY41" fmla="*/ 1726308 h 4338661"/>
                <a:gd name="connsiteX42" fmla="*/ 3278953 w 4206653"/>
                <a:gd name="connsiteY42" fmla="*/ 2034918 h 4338661"/>
                <a:gd name="connsiteX43" fmla="*/ 3233233 w 4206653"/>
                <a:gd name="connsiteY43" fmla="*/ 2309238 h 4338661"/>
                <a:gd name="connsiteX44" fmla="*/ 3404683 w 4206653"/>
                <a:gd name="connsiteY44" fmla="*/ 2457828 h 4338661"/>
                <a:gd name="connsiteX45" fmla="*/ 3759013 w 4206653"/>
                <a:gd name="connsiteY45" fmla="*/ 2663568 h 4338661"/>
                <a:gd name="connsiteX46" fmla="*/ 4079053 w 4206653"/>
                <a:gd name="connsiteY46" fmla="*/ 2777868 h 4338661"/>
                <a:gd name="connsiteX47" fmla="*/ 4079053 w 4206653"/>
                <a:gd name="connsiteY47" fmla="*/ 2880738 h 4338661"/>
                <a:gd name="connsiteX48" fmla="*/ 3770443 w 4206653"/>
                <a:gd name="connsiteY48" fmla="*/ 2869308 h 4338661"/>
                <a:gd name="connsiteX49" fmla="*/ 3404683 w 4206653"/>
                <a:gd name="connsiteY49" fmla="*/ 2732148 h 4338661"/>
                <a:gd name="connsiteX50" fmla="*/ 3084643 w 4206653"/>
                <a:gd name="connsiteY50" fmla="*/ 2663568 h 4338661"/>
                <a:gd name="connsiteX51" fmla="*/ 2958913 w 4206653"/>
                <a:gd name="connsiteY51" fmla="*/ 2697858 h 4338661"/>
                <a:gd name="connsiteX52" fmla="*/ 2821753 w 4206653"/>
                <a:gd name="connsiteY52" fmla="*/ 2823588 h 4338661"/>
                <a:gd name="connsiteX53" fmla="*/ 2764603 w 4206653"/>
                <a:gd name="connsiteY53" fmla="*/ 2995038 h 4338661"/>
                <a:gd name="connsiteX54" fmla="*/ 2970343 w 4206653"/>
                <a:gd name="connsiteY54" fmla="*/ 3132198 h 4338661"/>
                <a:gd name="connsiteX55" fmla="*/ 3176083 w 4206653"/>
                <a:gd name="connsiteY55" fmla="*/ 3269358 h 4338661"/>
                <a:gd name="connsiteX56" fmla="*/ 3347533 w 4206653"/>
                <a:gd name="connsiteY56" fmla="*/ 3303648 h 4338661"/>
                <a:gd name="connsiteX57" fmla="*/ 3267523 w 4206653"/>
                <a:gd name="connsiteY57" fmla="*/ 3395088 h 4338661"/>
                <a:gd name="connsiteX58" fmla="*/ 3004633 w 4206653"/>
                <a:gd name="connsiteY58" fmla="*/ 3303648 h 4338661"/>
                <a:gd name="connsiteX59" fmla="*/ 2753173 w 4206653"/>
                <a:gd name="connsiteY59" fmla="*/ 3189348 h 4338661"/>
                <a:gd name="connsiteX60" fmla="*/ 2638873 w 4206653"/>
                <a:gd name="connsiteY60" fmla="*/ 3097908 h 4338661"/>
                <a:gd name="connsiteX61" fmla="*/ 2570293 w 4206653"/>
                <a:gd name="connsiteY61" fmla="*/ 3109338 h 4338661"/>
                <a:gd name="connsiteX62" fmla="*/ 2558863 w 4206653"/>
                <a:gd name="connsiteY62" fmla="*/ 3326508 h 4338661"/>
                <a:gd name="connsiteX63" fmla="*/ 2673163 w 4206653"/>
                <a:gd name="connsiteY63" fmla="*/ 3555108 h 4338661"/>
                <a:gd name="connsiteX64" fmla="*/ 2730313 w 4206653"/>
                <a:gd name="connsiteY64" fmla="*/ 4023738 h 4338661"/>
                <a:gd name="connsiteX65" fmla="*/ 2696023 w 4206653"/>
                <a:gd name="connsiteY65" fmla="*/ 4183758 h 4338661"/>
                <a:gd name="connsiteX66" fmla="*/ 2536003 w 4206653"/>
                <a:gd name="connsiteY66" fmla="*/ 4138038 h 4338661"/>
                <a:gd name="connsiteX67" fmla="*/ 2536003 w 4206653"/>
                <a:gd name="connsiteY67" fmla="*/ 3909438 h 4338661"/>
                <a:gd name="connsiteX68" fmla="*/ 2433133 w 4206653"/>
                <a:gd name="connsiteY68" fmla="*/ 3566538 h 4338661"/>
                <a:gd name="connsiteX69" fmla="*/ 2307403 w 4206653"/>
                <a:gd name="connsiteY69" fmla="*/ 3166488 h 4338661"/>
                <a:gd name="connsiteX70" fmla="*/ 2261683 w 4206653"/>
                <a:gd name="connsiteY70" fmla="*/ 3063618 h 4338661"/>
                <a:gd name="connsiteX71" fmla="*/ 2078803 w 4206653"/>
                <a:gd name="connsiteY71" fmla="*/ 2949318 h 4338661"/>
                <a:gd name="connsiteX72" fmla="*/ 1850203 w 4206653"/>
                <a:gd name="connsiteY72" fmla="*/ 3029328 h 4338661"/>
                <a:gd name="connsiteX73" fmla="*/ 1415863 w 4206653"/>
                <a:gd name="connsiteY73" fmla="*/ 3360798 h 4338661"/>
                <a:gd name="connsiteX74" fmla="*/ 1381573 w 4206653"/>
                <a:gd name="connsiteY74" fmla="*/ 3680838 h 4338661"/>
                <a:gd name="connsiteX75" fmla="*/ 1381573 w 4206653"/>
                <a:gd name="connsiteY75" fmla="*/ 3989448 h 4338661"/>
                <a:gd name="connsiteX76" fmla="*/ 1290133 w 4206653"/>
                <a:gd name="connsiteY76" fmla="*/ 4309488 h 4338661"/>
                <a:gd name="connsiteX77" fmla="*/ 1198693 w 4206653"/>
                <a:gd name="connsiteY77" fmla="*/ 4298058 h 4338661"/>
                <a:gd name="connsiteX78" fmla="*/ 1187263 w 4206653"/>
                <a:gd name="connsiteY78" fmla="*/ 4080888 h 4338661"/>
                <a:gd name="connsiteX79" fmla="*/ 1198693 w 4206653"/>
                <a:gd name="connsiteY79" fmla="*/ 3909438 h 4338661"/>
                <a:gd name="connsiteX80" fmla="*/ 970093 w 4206653"/>
                <a:gd name="connsiteY80" fmla="*/ 3989448 h 4338661"/>
                <a:gd name="connsiteX81" fmla="*/ 718633 w 4206653"/>
                <a:gd name="connsiteY81" fmla="*/ 4069458 h 4338661"/>
                <a:gd name="connsiteX82" fmla="*/ 741493 w 4206653"/>
                <a:gd name="connsiteY82" fmla="*/ 3955158 h 4338661"/>
                <a:gd name="connsiteX83" fmla="*/ 1130113 w 4206653"/>
                <a:gd name="connsiteY83" fmla="*/ 3795138 h 4338661"/>
                <a:gd name="connsiteX84" fmla="*/ 1278703 w 4206653"/>
                <a:gd name="connsiteY84" fmla="*/ 3726558 h 4338661"/>
                <a:gd name="connsiteX85" fmla="*/ 1221553 w 4206653"/>
                <a:gd name="connsiteY85" fmla="*/ 3372228 h 4338661"/>
                <a:gd name="connsiteX86" fmla="*/ 1324423 w 4206653"/>
                <a:gd name="connsiteY86" fmla="*/ 3120768 h 4338661"/>
                <a:gd name="connsiteX87" fmla="*/ 1393003 w 4206653"/>
                <a:gd name="connsiteY87" fmla="*/ 3052188 h 4338661"/>
                <a:gd name="connsiteX88" fmla="*/ 1084393 w 4206653"/>
                <a:gd name="connsiteY88" fmla="*/ 3029328 h 4338661"/>
                <a:gd name="connsiteX89" fmla="*/ 730063 w 4206653"/>
                <a:gd name="connsiteY89" fmla="*/ 2960748 h 4338661"/>
                <a:gd name="connsiteX90" fmla="*/ 375733 w 4206653"/>
                <a:gd name="connsiteY90" fmla="*/ 3132198 h 4338661"/>
                <a:gd name="connsiteX91" fmla="*/ 421453 w 4206653"/>
                <a:gd name="connsiteY91" fmla="*/ 3029328 h 4338661"/>
                <a:gd name="connsiteX92" fmla="*/ 627193 w 4206653"/>
                <a:gd name="connsiteY92" fmla="*/ 2926458 h 4338661"/>
                <a:gd name="connsiteX93" fmla="*/ 810073 w 4206653"/>
                <a:gd name="connsiteY93" fmla="*/ 2755008 h 4338661"/>
                <a:gd name="connsiteX94" fmla="*/ 1152973 w 4206653"/>
                <a:gd name="connsiteY94" fmla="*/ 2777868 h 4338661"/>
                <a:gd name="connsiteX95" fmla="*/ 1461583 w 4206653"/>
                <a:gd name="connsiteY95" fmla="*/ 2823588 h 4338661"/>
                <a:gd name="connsiteX96" fmla="*/ 1953073 w 4206653"/>
                <a:gd name="connsiteY96" fmla="*/ 2663568 h 4338661"/>
                <a:gd name="connsiteX97" fmla="*/ 1701613 w 4206653"/>
                <a:gd name="connsiteY97" fmla="*/ 2263518 h 4338661"/>
                <a:gd name="connsiteX98" fmla="*/ 1690183 w 4206653"/>
                <a:gd name="connsiteY98" fmla="*/ 1966338 h 4338661"/>
                <a:gd name="connsiteX99" fmla="*/ 1381991 w 4206653"/>
                <a:gd name="connsiteY99" fmla="*/ 1841604 h 4338661"/>
                <a:gd name="connsiteX100" fmla="*/ 1095823 w 4206653"/>
                <a:gd name="connsiteY100" fmla="*/ 1714878 h 4338661"/>
                <a:gd name="connsiteX101" fmla="*/ 746507 w 4206653"/>
                <a:gd name="connsiteY101" fmla="*/ 1626415 h 4338661"/>
                <a:gd name="connsiteX102" fmla="*/ 352873 w 4206653"/>
                <a:gd name="connsiteY102" fmla="*/ 1726308 h 4338661"/>
                <a:gd name="connsiteX103" fmla="*/ 113171 w 4206653"/>
                <a:gd name="connsiteY103" fmla="*/ 1763582 h 4338661"/>
                <a:gd name="connsiteX104" fmla="*/ 9973 w 4206653"/>
                <a:gd name="connsiteY104" fmla="*/ 1737738 h 4338661"/>
                <a:gd name="connsiteX105" fmla="*/ 348516 w 4206653"/>
                <a:gd name="connsiteY105" fmla="*/ 1643812 h 4338661"/>
                <a:gd name="connsiteX106" fmla="*/ 653097 w 4206653"/>
                <a:gd name="connsiteY106" fmla="*/ 1543920 h 4338661"/>
                <a:gd name="connsiteX107" fmla="*/ 1072963 w 4206653"/>
                <a:gd name="connsiteY107" fmla="*/ 1612008 h 4338661"/>
                <a:gd name="connsiteX108" fmla="*/ 1244413 w 4206653"/>
                <a:gd name="connsiteY108" fmla="*/ 1657728 h 4338661"/>
                <a:gd name="connsiteX109" fmla="*/ 1205766 w 4206653"/>
                <a:gd name="connsiteY109" fmla="*/ 1451988 h 4338661"/>
                <a:gd name="connsiteX110" fmla="*/ 1046313 w 4206653"/>
                <a:gd name="connsiteY110" fmla="*/ 815409 h 4338661"/>
                <a:gd name="connsiteX111" fmla="*/ 1221553 w 4206653"/>
                <a:gd name="connsiteY111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89205 w 4206653"/>
                <a:gd name="connsiteY33" fmla="*/ 829298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26816 w 4206653"/>
                <a:gd name="connsiteY59" fmla="*/ 3390616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47915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460042"/>
                <a:gd name="connsiteX1" fmla="*/ 1343911 w 4206653"/>
                <a:gd name="connsiteY1" fmla="*/ 1559828 h 4460042"/>
                <a:gd name="connsiteX2" fmla="*/ 1553023 w 4206653"/>
                <a:gd name="connsiteY2" fmla="*/ 1657728 h 4460042"/>
                <a:gd name="connsiteX3" fmla="*/ 1907353 w 4206653"/>
                <a:gd name="connsiteY3" fmla="*/ 1680588 h 4460042"/>
                <a:gd name="connsiteX4" fmla="*/ 2021653 w 4206653"/>
                <a:gd name="connsiteY4" fmla="*/ 1543428 h 4460042"/>
                <a:gd name="connsiteX5" fmla="*/ 2124523 w 4206653"/>
                <a:gd name="connsiteY5" fmla="*/ 1291968 h 4460042"/>
                <a:gd name="connsiteX6" fmla="*/ 2124523 w 4206653"/>
                <a:gd name="connsiteY6" fmla="*/ 1120518 h 4460042"/>
                <a:gd name="connsiteX7" fmla="*/ 2068029 w 4206653"/>
                <a:gd name="connsiteY7" fmla="*/ 825325 h 4460042"/>
                <a:gd name="connsiteX8" fmla="*/ 2078803 w 4206653"/>
                <a:gd name="connsiteY8" fmla="*/ 777618 h 4460042"/>
                <a:gd name="connsiteX9" fmla="*/ 2170243 w 4206653"/>
                <a:gd name="connsiteY9" fmla="*/ 1086228 h 4460042"/>
                <a:gd name="connsiteX10" fmla="*/ 2215963 w 4206653"/>
                <a:gd name="connsiteY10" fmla="*/ 1269108 h 4460042"/>
                <a:gd name="connsiteX11" fmla="*/ 2284543 w 4206653"/>
                <a:gd name="connsiteY11" fmla="*/ 1303398 h 4460042"/>
                <a:gd name="connsiteX12" fmla="*/ 2330263 w 4206653"/>
                <a:gd name="connsiteY12" fmla="*/ 1166238 h 4460042"/>
                <a:gd name="connsiteX13" fmla="*/ 2467423 w 4206653"/>
                <a:gd name="connsiteY13" fmla="*/ 880488 h 4460042"/>
                <a:gd name="connsiteX14" fmla="*/ 2558863 w 4206653"/>
                <a:gd name="connsiteY14" fmla="*/ 640458 h 4460042"/>
                <a:gd name="connsiteX15" fmla="*/ 2616013 w 4206653"/>
                <a:gd name="connsiteY15" fmla="*/ 537588 h 4460042"/>
                <a:gd name="connsiteX16" fmla="*/ 2558863 w 4206653"/>
                <a:gd name="connsiteY16" fmla="*/ 789048 h 4460042"/>
                <a:gd name="connsiteX17" fmla="*/ 2444563 w 4206653"/>
                <a:gd name="connsiteY17" fmla="*/ 1097658 h 4460042"/>
                <a:gd name="connsiteX18" fmla="*/ 2375983 w 4206653"/>
                <a:gd name="connsiteY18" fmla="*/ 1406268 h 4460042"/>
                <a:gd name="connsiteX19" fmla="*/ 2558863 w 4206653"/>
                <a:gd name="connsiteY19" fmla="*/ 1577718 h 4460042"/>
                <a:gd name="connsiteX20" fmla="*/ 2878903 w 4206653"/>
                <a:gd name="connsiteY20" fmla="*/ 1657728 h 4460042"/>
                <a:gd name="connsiteX21" fmla="*/ 3187513 w 4206653"/>
                <a:gd name="connsiteY21" fmla="*/ 1657728 h 4460042"/>
                <a:gd name="connsiteX22" fmla="*/ 3370393 w 4206653"/>
                <a:gd name="connsiteY22" fmla="*/ 1566288 h 4460042"/>
                <a:gd name="connsiteX23" fmla="*/ 3488066 w 4206653"/>
                <a:gd name="connsiteY23" fmla="*/ 1246753 h 4460042"/>
                <a:gd name="connsiteX24" fmla="*/ 3495138 w 4206653"/>
                <a:gd name="connsiteY24" fmla="*/ 1115548 h 4460042"/>
                <a:gd name="connsiteX25" fmla="*/ 3493650 w 4206653"/>
                <a:gd name="connsiteY25" fmla="*/ 1063976 h 4460042"/>
                <a:gd name="connsiteX26" fmla="*/ 3450403 w 4206653"/>
                <a:gd name="connsiteY26" fmla="*/ 777618 h 4460042"/>
                <a:gd name="connsiteX27" fmla="*/ 3119893 w 4206653"/>
                <a:gd name="connsiteY27" fmla="*/ 321571 h 4460042"/>
                <a:gd name="connsiteX28" fmla="*/ 3497351 w 4206653"/>
                <a:gd name="connsiteY28" fmla="*/ 674883 h 4460042"/>
                <a:gd name="connsiteX29" fmla="*/ 3759013 w 4206653"/>
                <a:gd name="connsiteY29" fmla="*/ 571878 h 4460042"/>
                <a:gd name="connsiteX30" fmla="*/ 3999043 w 4206653"/>
                <a:gd name="connsiteY30" fmla="*/ 91818 h 4460042"/>
                <a:gd name="connsiteX31" fmla="*/ 4033333 w 4206653"/>
                <a:gd name="connsiteY31" fmla="*/ 11808 h 4460042"/>
                <a:gd name="connsiteX32" fmla="*/ 3984569 w 4206653"/>
                <a:gd name="connsiteY32" fmla="*/ 247366 h 4460042"/>
                <a:gd name="connsiteX33" fmla="*/ 3812791 w 4206653"/>
                <a:gd name="connsiteY33" fmla="*/ 647417 h 4460042"/>
                <a:gd name="connsiteX34" fmla="*/ 3592906 w 4206653"/>
                <a:gd name="connsiteY34" fmla="*/ 811408 h 4460042"/>
                <a:gd name="connsiteX35" fmla="*/ 3604425 w 4206653"/>
                <a:gd name="connsiteY35" fmla="*/ 999253 h 4460042"/>
                <a:gd name="connsiteX36" fmla="*/ 3872985 w 4206653"/>
                <a:gd name="connsiteY36" fmla="*/ 881976 h 4460042"/>
                <a:gd name="connsiteX37" fmla="*/ 4200754 w 4206653"/>
                <a:gd name="connsiteY37" fmla="*/ 774136 h 4460042"/>
                <a:gd name="connsiteX38" fmla="*/ 4064251 w 4206653"/>
                <a:gd name="connsiteY38" fmla="*/ 847195 h 4460042"/>
                <a:gd name="connsiteX39" fmla="*/ 3818880 w 4206653"/>
                <a:gd name="connsiteY39" fmla="*/ 991305 h 4460042"/>
                <a:gd name="connsiteX40" fmla="*/ 3658531 w 4206653"/>
                <a:gd name="connsiteY40" fmla="*/ 1093178 h 4460042"/>
                <a:gd name="connsiteX41" fmla="*/ 3622838 w 4206653"/>
                <a:gd name="connsiteY41" fmla="*/ 1221401 h 4460042"/>
                <a:gd name="connsiteX42" fmla="*/ 3577446 w 4206653"/>
                <a:gd name="connsiteY42" fmla="*/ 1500691 h 4460042"/>
                <a:gd name="connsiteX43" fmla="*/ 3461833 w 4206653"/>
                <a:gd name="connsiteY43" fmla="*/ 1726308 h 4460042"/>
                <a:gd name="connsiteX44" fmla="*/ 3278953 w 4206653"/>
                <a:gd name="connsiteY44" fmla="*/ 2034918 h 4460042"/>
                <a:gd name="connsiteX45" fmla="*/ 3233233 w 4206653"/>
                <a:gd name="connsiteY45" fmla="*/ 2309238 h 4460042"/>
                <a:gd name="connsiteX46" fmla="*/ 3404683 w 4206653"/>
                <a:gd name="connsiteY46" fmla="*/ 2457828 h 4460042"/>
                <a:gd name="connsiteX47" fmla="*/ 3759013 w 4206653"/>
                <a:gd name="connsiteY47" fmla="*/ 2663568 h 4460042"/>
                <a:gd name="connsiteX48" fmla="*/ 4079053 w 4206653"/>
                <a:gd name="connsiteY48" fmla="*/ 2777868 h 4460042"/>
                <a:gd name="connsiteX49" fmla="*/ 4079053 w 4206653"/>
                <a:gd name="connsiteY49" fmla="*/ 2880738 h 4460042"/>
                <a:gd name="connsiteX50" fmla="*/ 3770443 w 4206653"/>
                <a:gd name="connsiteY50" fmla="*/ 2869308 h 4460042"/>
                <a:gd name="connsiteX51" fmla="*/ 3404683 w 4206653"/>
                <a:gd name="connsiteY51" fmla="*/ 2732148 h 4460042"/>
                <a:gd name="connsiteX52" fmla="*/ 3084643 w 4206653"/>
                <a:gd name="connsiteY52" fmla="*/ 2663568 h 4460042"/>
                <a:gd name="connsiteX53" fmla="*/ 2995919 w 4206653"/>
                <a:gd name="connsiteY53" fmla="*/ 2782832 h 4460042"/>
                <a:gd name="connsiteX54" fmla="*/ 2832855 w 4206653"/>
                <a:gd name="connsiteY54" fmla="*/ 2930924 h 4460042"/>
                <a:gd name="connsiteX55" fmla="*/ 2820111 w 4206653"/>
                <a:gd name="connsiteY55" fmla="*/ 3026344 h 4460042"/>
                <a:gd name="connsiteX56" fmla="*/ 2959241 w 4206653"/>
                <a:gd name="connsiteY56" fmla="*/ 3167976 h 4460042"/>
                <a:gd name="connsiteX57" fmla="*/ 3176083 w 4206653"/>
                <a:gd name="connsiteY57" fmla="*/ 3269358 h 4460042"/>
                <a:gd name="connsiteX58" fmla="*/ 3388239 w 4206653"/>
                <a:gd name="connsiteY58" fmla="*/ 3442290 h 4460042"/>
                <a:gd name="connsiteX59" fmla="*/ 3212014 w 4206653"/>
                <a:gd name="connsiteY59" fmla="*/ 3363782 h 4460042"/>
                <a:gd name="connsiteX60" fmla="*/ 3004633 w 4206653"/>
                <a:gd name="connsiteY60" fmla="*/ 3276814 h 4460042"/>
                <a:gd name="connsiteX61" fmla="*/ 2771676 w 4206653"/>
                <a:gd name="connsiteY61" fmla="*/ 3166987 h 4460042"/>
                <a:gd name="connsiteX62" fmla="*/ 2638873 w 4206653"/>
                <a:gd name="connsiteY62" fmla="*/ 3097908 h 4460042"/>
                <a:gd name="connsiteX63" fmla="*/ 2570293 w 4206653"/>
                <a:gd name="connsiteY63" fmla="*/ 3109338 h 4460042"/>
                <a:gd name="connsiteX64" fmla="*/ 2525557 w 4206653"/>
                <a:gd name="connsiteY64" fmla="*/ 3326508 h 4460042"/>
                <a:gd name="connsiteX65" fmla="*/ 2610253 w 4206653"/>
                <a:gd name="connsiteY65" fmla="*/ 3564053 h 4460042"/>
                <a:gd name="connsiteX66" fmla="*/ 2682206 w 4206653"/>
                <a:gd name="connsiteY66" fmla="*/ 4005849 h 4460042"/>
                <a:gd name="connsiteX67" fmla="*/ 2647915 w 4206653"/>
                <a:gd name="connsiteY67" fmla="*/ 4183758 h 4460042"/>
                <a:gd name="connsiteX68" fmla="*/ 2539703 w 4206653"/>
                <a:gd name="connsiteY68" fmla="*/ 4455574 h 4460042"/>
                <a:gd name="connsiteX69" fmla="*/ 2595212 w 4206653"/>
                <a:gd name="connsiteY69" fmla="*/ 3945217 h 4460042"/>
                <a:gd name="connsiteX70" fmla="*/ 2481240 w 4206653"/>
                <a:gd name="connsiteY70" fmla="*/ 3566538 h 4460042"/>
                <a:gd name="connsiteX71" fmla="*/ 2307403 w 4206653"/>
                <a:gd name="connsiteY71" fmla="*/ 3166488 h 4460042"/>
                <a:gd name="connsiteX72" fmla="*/ 2261683 w 4206653"/>
                <a:gd name="connsiteY72" fmla="*/ 3063618 h 4460042"/>
                <a:gd name="connsiteX73" fmla="*/ 2078803 w 4206653"/>
                <a:gd name="connsiteY73" fmla="*/ 2949318 h 4460042"/>
                <a:gd name="connsiteX74" fmla="*/ 1850203 w 4206653"/>
                <a:gd name="connsiteY74" fmla="*/ 3029328 h 4460042"/>
                <a:gd name="connsiteX75" fmla="*/ 1415863 w 4206653"/>
                <a:gd name="connsiteY75" fmla="*/ 3360798 h 4460042"/>
                <a:gd name="connsiteX76" fmla="*/ 1381573 w 4206653"/>
                <a:gd name="connsiteY76" fmla="*/ 3680838 h 4460042"/>
                <a:gd name="connsiteX77" fmla="*/ 1381573 w 4206653"/>
                <a:gd name="connsiteY77" fmla="*/ 3989448 h 4460042"/>
                <a:gd name="connsiteX78" fmla="*/ 1290133 w 4206653"/>
                <a:gd name="connsiteY78" fmla="*/ 4309488 h 4460042"/>
                <a:gd name="connsiteX79" fmla="*/ 1198693 w 4206653"/>
                <a:gd name="connsiteY79" fmla="*/ 4298058 h 4460042"/>
                <a:gd name="connsiteX80" fmla="*/ 1187263 w 4206653"/>
                <a:gd name="connsiteY80" fmla="*/ 4080888 h 4460042"/>
                <a:gd name="connsiteX81" fmla="*/ 1198693 w 4206653"/>
                <a:gd name="connsiteY81" fmla="*/ 3909438 h 4460042"/>
                <a:gd name="connsiteX82" fmla="*/ 970093 w 4206653"/>
                <a:gd name="connsiteY82" fmla="*/ 3989448 h 4460042"/>
                <a:gd name="connsiteX83" fmla="*/ 718633 w 4206653"/>
                <a:gd name="connsiteY83" fmla="*/ 4069458 h 4460042"/>
                <a:gd name="connsiteX84" fmla="*/ 741493 w 4206653"/>
                <a:gd name="connsiteY84" fmla="*/ 3955158 h 4460042"/>
                <a:gd name="connsiteX85" fmla="*/ 1130113 w 4206653"/>
                <a:gd name="connsiteY85" fmla="*/ 3795138 h 4460042"/>
                <a:gd name="connsiteX86" fmla="*/ 1278703 w 4206653"/>
                <a:gd name="connsiteY86" fmla="*/ 3726558 h 4460042"/>
                <a:gd name="connsiteX87" fmla="*/ 1221553 w 4206653"/>
                <a:gd name="connsiteY87" fmla="*/ 3372228 h 4460042"/>
                <a:gd name="connsiteX88" fmla="*/ 1324423 w 4206653"/>
                <a:gd name="connsiteY88" fmla="*/ 3120768 h 4460042"/>
                <a:gd name="connsiteX89" fmla="*/ 1393003 w 4206653"/>
                <a:gd name="connsiteY89" fmla="*/ 3052188 h 4460042"/>
                <a:gd name="connsiteX90" fmla="*/ 1084393 w 4206653"/>
                <a:gd name="connsiteY90" fmla="*/ 3029328 h 4460042"/>
                <a:gd name="connsiteX91" fmla="*/ 730063 w 4206653"/>
                <a:gd name="connsiteY91" fmla="*/ 2960748 h 4460042"/>
                <a:gd name="connsiteX92" fmla="*/ 375733 w 4206653"/>
                <a:gd name="connsiteY92" fmla="*/ 3132198 h 4460042"/>
                <a:gd name="connsiteX93" fmla="*/ 421453 w 4206653"/>
                <a:gd name="connsiteY93" fmla="*/ 3029328 h 4460042"/>
                <a:gd name="connsiteX94" fmla="*/ 627193 w 4206653"/>
                <a:gd name="connsiteY94" fmla="*/ 2926458 h 4460042"/>
                <a:gd name="connsiteX95" fmla="*/ 810073 w 4206653"/>
                <a:gd name="connsiteY95" fmla="*/ 2755008 h 4460042"/>
                <a:gd name="connsiteX96" fmla="*/ 1152973 w 4206653"/>
                <a:gd name="connsiteY96" fmla="*/ 2777868 h 4460042"/>
                <a:gd name="connsiteX97" fmla="*/ 1461583 w 4206653"/>
                <a:gd name="connsiteY97" fmla="*/ 2823588 h 4460042"/>
                <a:gd name="connsiteX98" fmla="*/ 1953073 w 4206653"/>
                <a:gd name="connsiteY98" fmla="*/ 2663568 h 4460042"/>
                <a:gd name="connsiteX99" fmla="*/ 1701613 w 4206653"/>
                <a:gd name="connsiteY99" fmla="*/ 2263518 h 4460042"/>
                <a:gd name="connsiteX100" fmla="*/ 1690183 w 4206653"/>
                <a:gd name="connsiteY100" fmla="*/ 1966338 h 4460042"/>
                <a:gd name="connsiteX101" fmla="*/ 1381991 w 4206653"/>
                <a:gd name="connsiteY101" fmla="*/ 1841604 h 4460042"/>
                <a:gd name="connsiteX102" fmla="*/ 1095823 w 4206653"/>
                <a:gd name="connsiteY102" fmla="*/ 1714878 h 4460042"/>
                <a:gd name="connsiteX103" fmla="*/ 746507 w 4206653"/>
                <a:gd name="connsiteY103" fmla="*/ 1626415 h 4460042"/>
                <a:gd name="connsiteX104" fmla="*/ 352873 w 4206653"/>
                <a:gd name="connsiteY104" fmla="*/ 1726308 h 4460042"/>
                <a:gd name="connsiteX105" fmla="*/ 113171 w 4206653"/>
                <a:gd name="connsiteY105" fmla="*/ 1763582 h 4460042"/>
                <a:gd name="connsiteX106" fmla="*/ 9973 w 4206653"/>
                <a:gd name="connsiteY106" fmla="*/ 1737738 h 4460042"/>
                <a:gd name="connsiteX107" fmla="*/ 348516 w 4206653"/>
                <a:gd name="connsiteY107" fmla="*/ 1643812 h 4460042"/>
                <a:gd name="connsiteX108" fmla="*/ 653097 w 4206653"/>
                <a:gd name="connsiteY108" fmla="*/ 1543920 h 4460042"/>
                <a:gd name="connsiteX109" fmla="*/ 1072963 w 4206653"/>
                <a:gd name="connsiteY109" fmla="*/ 1612008 h 4460042"/>
                <a:gd name="connsiteX110" fmla="*/ 1244413 w 4206653"/>
                <a:gd name="connsiteY110" fmla="*/ 1657728 h 4460042"/>
                <a:gd name="connsiteX111" fmla="*/ 1205766 w 4206653"/>
                <a:gd name="connsiteY111" fmla="*/ 1451988 h 4460042"/>
                <a:gd name="connsiteX112" fmla="*/ 1046313 w 4206653"/>
                <a:gd name="connsiteY112" fmla="*/ 815409 h 4460042"/>
                <a:gd name="connsiteX113" fmla="*/ 1221553 w 4206653"/>
                <a:gd name="connsiteY113" fmla="*/ 1211958 h 4460042"/>
                <a:gd name="connsiteX0" fmla="*/ 1221553 w 4206653"/>
                <a:gd name="connsiteY0" fmla="*/ 1211958 h 4460500"/>
                <a:gd name="connsiteX1" fmla="*/ 1343911 w 4206653"/>
                <a:gd name="connsiteY1" fmla="*/ 1559828 h 4460500"/>
                <a:gd name="connsiteX2" fmla="*/ 1553023 w 4206653"/>
                <a:gd name="connsiteY2" fmla="*/ 1657728 h 4460500"/>
                <a:gd name="connsiteX3" fmla="*/ 1907353 w 4206653"/>
                <a:gd name="connsiteY3" fmla="*/ 1680588 h 4460500"/>
                <a:gd name="connsiteX4" fmla="*/ 2021653 w 4206653"/>
                <a:gd name="connsiteY4" fmla="*/ 1543428 h 4460500"/>
                <a:gd name="connsiteX5" fmla="*/ 2124523 w 4206653"/>
                <a:gd name="connsiteY5" fmla="*/ 1291968 h 4460500"/>
                <a:gd name="connsiteX6" fmla="*/ 2124523 w 4206653"/>
                <a:gd name="connsiteY6" fmla="*/ 1120518 h 4460500"/>
                <a:gd name="connsiteX7" fmla="*/ 2068029 w 4206653"/>
                <a:gd name="connsiteY7" fmla="*/ 825325 h 4460500"/>
                <a:gd name="connsiteX8" fmla="*/ 2078803 w 4206653"/>
                <a:gd name="connsiteY8" fmla="*/ 777618 h 4460500"/>
                <a:gd name="connsiteX9" fmla="*/ 2170243 w 4206653"/>
                <a:gd name="connsiteY9" fmla="*/ 1086228 h 4460500"/>
                <a:gd name="connsiteX10" fmla="*/ 2215963 w 4206653"/>
                <a:gd name="connsiteY10" fmla="*/ 1269108 h 4460500"/>
                <a:gd name="connsiteX11" fmla="*/ 2284543 w 4206653"/>
                <a:gd name="connsiteY11" fmla="*/ 1303398 h 4460500"/>
                <a:gd name="connsiteX12" fmla="*/ 2330263 w 4206653"/>
                <a:gd name="connsiteY12" fmla="*/ 1166238 h 4460500"/>
                <a:gd name="connsiteX13" fmla="*/ 2467423 w 4206653"/>
                <a:gd name="connsiteY13" fmla="*/ 880488 h 4460500"/>
                <a:gd name="connsiteX14" fmla="*/ 2558863 w 4206653"/>
                <a:gd name="connsiteY14" fmla="*/ 640458 h 4460500"/>
                <a:gd name="connsiteX15" fmla="*/ 2616013 w 4206653"/>
                <a:gd name="connsiteY15" fmla="*/ 537588 h 4460500"/>
                <a:gd name="connsiteX16" fmla="*/ 2558863 w 4206653"/>
                <a:gd name="connsiteY16" fmla="*/ 789048 h 4460500"/>
                <a:gd name="connsiteX17" fmla="*/ 2444563 w 4206653"/>
                <a:gd name="connsiteY17" fmla="*/ 1097658 h 4460500"/>
                <a:gd name="connsiteX18" fmla="*/ 2375983 w 4206653"/>
                <a:gd name="connsiteY18" fmla="*/ 1406268 h 4460500"/>
                <a:gd name="connsiteX19" fmla="*/ 2558863 w 4206653"/>
                <a:gd name="connsiteY19" fmla="*/ 1577718 h 4460500"/>
                <a:gd name="connsiteX20" fmla="*/ 2878903 w 4206653"/>
                <a:gd name="connsiteY20" fmla="*/ 1657728 h 4460500"/>
                <a:gd name="connsiteX21" fmla="*/ 3187513 w 4206653"/>
                <a:gd name="connsiteY21" fmla="*/ 1657728 h 4460500"/>
                <a:gd name="connsiteX22" fmla="*/ 3370393 w 4206653"/>
                <a:gd name="connsiteY22" fmla="*/ 1566288 h 4460500"/>
                <a:gd name="connsiteX23" fmla="*/ 3488066 w 4206653"/>
                <a:gd name="connsiteY23" fmla="*/ 1246753 h 4460500"/>
                <a:gd name="connsiteX24" fmla="*/ 3495138 w 4206653"/>
                <a:gd name="connsiteY24" fmla="*/ 1115548 h 4460500"/>
                <a:gd name="connsiteX25" fmla="*/ 3493650 w 4206653"/>
                <a:gd name="connsiteY25" fmla="*/ 1063976 h 4460500"/>
                <a:gd name="connsiteX26" fmla="*/ 3450403 w 4206653"/>
                <a:gd name="connsiteY26" fmla="*/ 777618 h 4460500"/>
                <a:gd name="connsiteX27" fmla="*/ 3119893 w 4206653"/>
                <a:gd name="connsiteY27" fmla="*/ 321571 h 4460500"/>
                <a:gd name="connsiteX28" fmla="*/ 3497351 w 4206653"/>
                <a:gd name="connsiteY28" fmla="*/ 674883 h 4460500"/>
                <a:gd name="connsiteX29" fmla="*/ 3759013 w 4206653"/>
                <a:gd name="connsiteY29" fmla="*/ 571878 h 4460500"/>
                <a:gd name="connsiteX30" fmla="*/ 3999043 w 4206653"/>
                <a:gd name="connsiteY30" fmla="*/ 91818 h 4460500"/>
                <a:gd name="connsiteX31" fmla="*/ 4033333 w 4206653"/>
                <a:gd name="connsiteY31" fmla="*/ 11808 h 4460500"/>
                <a:gd name="connsiteX32" fmla="*/ 3984569 w 4206653"/>
                <a:gd name="connsiteY32" fmla="*/ 247366 h 4460500"/>
                <a:gd name="connsiteX33" fmla="*/ 3812791 w 4206653"/>
                <a:gd name="connsiteY33" fmla="*/ 647417 h 4460500"/>
                <a:gd name="connsiteX34" fmla="*/ 3592906 w 4206653"/>
                <a:gd name="connsiteY34" fmla="*/ 811408 h 4460500"/>
                <a:gd name="connsiteX35" fmla="*/ 3604425 w 4206653"/>
                <a:gd name="connsiteY35" fmla="*/ 999253 h 4460500"/>
                <a:gd name="connsiteX36" fmla="*/ 3872985 w 4206653"/>
                <a:gd name="connsiteY36" fmla="*/ 881976 h 4460500"/>
                <a:gd name="connsiteX37" fmla="*/ 4200754 w 4206653"/>
                <a:gd name="connsiteY37" fmla="*/ 774136 h 4460500"/>
                <a:gd name="connsiteX38" fmla="*/ 4064251 w 4206653"/>
                <a:gd name="connsiteY38" fmla="*/ 847195 h 4460500"/>
                <a:gd name="connsiteX39" fmla="*/ 3818880 w 4206653"/>
                <a:gd name="connsiteY39" fmla="*/ 991305 h 4460500"/>
                <a:gd name="connsiteX40" fmla="*/ 3658531 w 4206653"/>
                <a:gd name="connsiteY40" fmla="*/ 1093178 h 4460500"/>
                <a:gd name="connsiteX41" fmla="*/ 3622838 w 4206653"/>
                <a:gd name="connsiteY41" fmla="*/ 1221401 h 4460500"/>
                <a:gd name="connsiteX42" fmla="*/ 3577446 w 4206653"/>
                <a:gd name="connsiteY42" fmla="*/ 1500691 h 4460500"/>
                <a:gd name="connsiteX43" fmla="*/ 3461833 w 4206653"/>
                <a:gd name="connsiteY43" fmla="*/ 1726308 h 4460500"/>
                <a:gd name="connsiteX44" fmla="*/ 3278953 w 4206653"/>
                <a:gd name="connsiteY44" fmla="*/ 2034918 h 4460500"/>
                <a:gd name="connsiteX45" fmla="*/ 3233233 w 4206653"/>
                <a:gd name="connsiteY45" fmla="*/ 2309238 h 4460500"/>
                <a:gd name="connsiteX46" fmla="*/ 3404683 w 4206653"/>
                <a:gd name="connsiteY46" fmla="*/ 2457828 h 4460500"/>
                <a:gd name="connsiteX47" fmla="*/ 3759013 w 4206653"/>
                <a:gd name="connsiteY47" fmla="*/ 2663568 h 4460500"/>
                <a:gd name="connsiteX48" fmla="*/ 4079053 w 4206653"/>
                <a:gd name="connsiteY48" fmla="*/ 2777868 h 4460500"/>
                <a:gd name="connsiteX49" fmla="*/ 4079053 w 4206653"/>
                <a:gd name="connsiteY49" fmla="*/ 2880738 h 4460500"/>
                <a:gd name="connsiteX50" fmla="*/ 3770443 w 4206653"/>
                <a:gd name="connsiteY50" fmla="*/ 2869308 h 4460500"/>
                <a:gd name="connsiteX51" fmla="*/ 3404683 w 4206653"/>
                <a:gd name="connsiteY51" fmla="*/ 2732148 h 4460500"/>
                <a:gd name="connsiteX52" fmla="*/ 3084643 w 4206653"/>
                <a:gd name="connsiteY52" fmla="*/ 2663568 h 4460500"/>
                <a:gd name="connsiteX53" fmla="*/ 2995919 w 4206653"/>
                <a:gd name="connsiteY53" fmla="*/ 2782832 h 4460500"/>
                <a:gd name="connsiteX54" fmla="*/ 2832855 w 4206653"/>
                <a:gd name="connsiteY54" fmla="*/ 2930924 h 4460500"/>
                <a:gd name="connsiteX55" fmla="*/ 2820111 w 4206653"/>
                <a:gd name="connsiteY55" fmla="*/ 3026344 h 4460500"/>
                <a:gd name="connsiteX56" fmla="*/ 2959241 w 4206653"/>
                <a:gd name="connsiteY56" fmla="*/ 3167976 h 4460500"/>
                <a:gd name="connsiteX57" fmla="*/ 3176083 w 4206653"/>
                <a:gd name="connsiteY57" fmla="*/ 3269358 h 4460500"/>
                <a:gd name="connsiteX58" fmla="*/ 3388239 w 4206653"/>
                <a:gd name="connsiteY58" fmla="*/ 3442290 h 4460500"/>
                <a:gd name="connsiteX59" fmla="*/ 3212014 w 4206653"/>
                <a:gd name="connsiteY59" fmla="*/ 3363782 h 4460500"/>
                <a:gd name="connsiteX60" fmla="*/ 3004633 w 4206653"/>
                <a:gd name="connsiteY60" fmla="*/ 3276814 h 4460500"/>
                <a:gd name="connsiteX61" fmla="*/ 2771676 w 4206653"/>
                <a:gd name="connsiteY61" fmla="*/ 3166987 h 4460500"/>
                <a:gd name="connsiteX62" fmla="*/ 2638873 w 4206653"/>
                <a:gd name="connsiteY62" fmla="*/ 3097908 h 4460500"/>
                <a:gd name="connsiteX63" fmla="*/ 2570293 w 4206653"/>
                <a:gd name="connsiteY63" fmla="*/ 3109338 h 4460500"/>
                <a:gd name="connsiteX64" fmla="*/ 2525557 w 4206653"/>
                <a:gd name="connsiteY64" fmla="*/ 3326508 h 4460500"/>
                <a:gd name="connsiteX65" fmla="*/ 2610253 w 4206653"/>
                <a:gd name="connsiteY65" fmla="*/ 3564053 h 4460500"/>
                <a:gd name="connsiteX66" fmla="*/ 2682206 w 4206653"/>
                <a:gd name="connsiteY66" fmla="*/ 4005849 h 4460500"/>
                <a:gd name="connsiteX67" fmla="*/ 2633113 w 4206653"/>
                <a:gd name="connsiteY67" fmla="*/ 4192703 h 4460500"/>
                <a:gd name="connsiteX68" fmla="*/ 2539703 w 4206653"/>
                <a:gd name="connsiteY68" fmla="*/ 4455574 h 4460500"/>
                <a:gd name="connsiteX69" fmla="*/ 2595212 w 4206653"/>
                <a:gd name="connsiteY69" fmla="*/ 3945217 h 4460500"/>
                <a:gd name="connsiteX70" fmla="*/ 2481240 w 4206653"/>
                <a:gd name="connsiteY70" fmla="*/ 3566538 h 4460500"/>
                <a:gd name="connsiteX71" fmla="*/ 2307403 w 4206653"/>
                <a:gd name="connsiteY71" fmla="*/ 3166488 h 4460500"/>
                <a:gd name="connsiteX72" fmla="*/ 2261683 w 4206653"/>
                <a:gd name="connsiteY72" fmla="*/ 3063618 h 4460500"/>
                <a:gd name="connsiteX73" fmla="*/ 2078803 w 4206653"/>
                <a:gd name="connsiteY73" fmla="*/ 2949318 h 4460500"/>
                <a:gd name="connsiteX74" fmla="*/ 1850203 w 4206653"/>
                <a:gd name="connsiteY74" fmla="*/ 3029328 h 4460500"/>
                <a:gd name="connsiteX75" fmla="*/ 1415863 w 4206653"/>
                <a:gd name="connsiteY75" fmla="*/ 3360798 h 4460500"/>
                <a:gd name="connsiteX76" fmla="*/ 1381573 w 4206653"/>
                <a:gd name="connsiteY76" fmla="*/ 3680838 h 4460500"/>
                <a:gd name="connsiteX77" fmla="*/ 1381573 w 4206653"/>
                <a:gd name="connsiteY77" fmla="*/ 3989448 h 4460500"/>
                <a:gd name="connsiteX78" fmla="*/ 1290133 w 4206653"/>
                <a:gd name="connsiteY78" fmla="*/ 4309488 h 4460500"/>
                <a:gd name="connsiteX79" fmla="*/ 1198693 w 4206653"/>
                <a:gd name="connsiteY79" fmla="*/ 4298058 h 4460500"/>
                <a:gd name="connsiteX80" fmla="*/ 1187263 w 4206653"/>
                <a:gd name="connsiteY80" fmla="*/ 4080888 h 4460500"/>
                <a:gd name="connsiteX81" fmla="*/ 1198693 w 4206653"/>
                <a:gd name="connsiteY81" fmla="*/ 3909438 h 4460500"/>
                <a:gd name="connsiteX82" fmla="*/ 970093 w 4206653"/>
                <a:gd name="connsiteY82" fmla="*/ 3989448 h 4460500"/>
                <a:gd name="connsiteX83" fmla="*/ 718633 w 4206653"/>
                <a:gd name="connsiteY83" fmla="*/ 4069458 h 4460500"/>
                <a:gd name="connsiteX84" fmla="*/ 741493 w 4206653"/>
                <a:gd name="connsiteY84" fmla="*/ 3955158 h 4460500"/>
                <a:gd name="connsiteX85" fmla="*/ 1130113 w 4206653"/>
                <a:gd name="connsiteY85" fmla="*/ 3795138 h 4460500"/>
                <a:gd name="connsiteX86" fmla="*/ 1278703 w 4206653"/>
                <a:gd name="connsiteY86" fmla="*/ 3726558 h 4460500"/>
                <a:gd name="connsiteX87" fmla="*/ 1221553 w 4206653"/>
                <a:gd name="connsiteY87" fmla="*/ 3372228 h 4460500"/>
                <a:gd name="connsiteX88" fmla="*/ 1324423 w 4206653"/>
                <a:gd name="connsiteY88" fmla="*/ 3120768 h 4460500"/>
                <a:gd name="connsiteX89" fmla="*/ 1393003 w 4206653"/>
                <a:gd name="connsiteY89" fmla="*/ 3052188 h 4460500"/>
                <a:gd name="connsiteX90" fmla="*/ 1084393 w 4206653"/>
                <a:gd name="connsiteY90" fmla="*/ 3029328 h 4460500"/>
                <a:gd name="connsiteX91" fmla="*/ 730063 w 4206653"/>
                <a:gd name="connsiteY91" fmla="*/ 2960748 h 4460500"/>
                <a:gd name="connsiteX92" fmla="*/ 375733 w 4206653"/>
                <a:gd name="connsiteY92" fmla="*/ 3132198 h 4460500"/>
                <a:gd name="connsiteX93" fmla="*/ 421453 w 4206653"/>
                <a:gd name="connsiteY93" fmla="*/ 3029328 h 4460500"/>
                <a:gd name="connsiteX94" fmla="*/ 627193 w 4206653"/>
                <a:gd name="connsiteY94" fmla="*/ 2926458 h 4460500"/>
                <a:gd name="connsiteX95" fmla="*/ 810073 w 4206653"/>
                <a:gd name="connsiteY95" fmla="*/ 2755008 h 4460500"/>
                <a:gd name="connsiteX96" fmla="*/ 1152973 w 4206653"/>
                <a:gd name="connsiteY96" fmla="*/ 2777868 h 4460500"/>
                <a:gd name="connsiteX97" fmla="*/ 1461583 w 4206653"/>
                <a:gd name="connsiteY97" fmla="*/ 2823588 h 4460500"/>
                <a:gd name="connsiteX98" fmla="*/ 1953073 w 4206653"/>
                <a:gd name="connsiteY98" fmla="*/ 2663568 h 4460500"/>
                <a:gd name="connsiteX99" fmla="*/ 1701613 w 4206653"/>
                <a:gd name="connsiteY99" fmla="*/ 2263518 h 4460500"/>
                <a:gd name="connsiteX100" fmla="*/ 1690183 w 4206653"/>
                <a:gd name="connsiteY100" fmla="*/ 1966338 h 4460500"/>
                <a:gd name="connsiteX101" fmla="*/ 1381991 w 4206653"/>
                <a:gd name="connsiteY101" fmla="*/ 1841604 h 4460500"/>
                <a:gd name="connsiteX102" fmla="*/ 1095823 w 4206653"/>
                <a:gd name="connsiteY102" fmla="*/ 1714878 h 4460500"/>
                <a:gd name="connsiteX103" fmla="*/ 746507 w 4206653"/>
                <a:gd name="connsiteY103" fmla="*/ 1626415 h 4460500"/>
                <a:gd name="connsiteX104" fmla="*/ 352873 w 4206653"/>
                <a:gd name="connsiteY104" fmla="*/ 1726308 h 4460500"/>
                <a:gd name="connsiteX105" fmla="*/ 113171 w 4206653"/>
                <a:gd name="connsiteY105" fmla="*/ 1763582 h 4460500"/>
                <a:gd name="connsiteX106" fmla="*/ 9973 w 4206653"/>
                <a:gd name="connsiteY106" fmla="*/ 1737738 h 4460500"/>
                <a:gd name="connsiteX107" fmla="*/ 348516 w 4206653"/>
                <a:gd name="connsiteY107" fmla="*/ 1643812 h 4460500"/>
                <a:gd name="connsiteX108" fmla="*/ 653097 w 4206653"/>
                <a:gd name="connsiteY108" fmla="*/ 1543920 h 4460500"/>
                <a:gd name="connsiteX109" fmla="*/ 1072963 w 4206653"/>
                <a:gd name="connsiteY109" fmla="*/ 1612008 h 4460500"/>
                <a:gd name="connsiteX110" fmla="*/ 1244413 w 4206653"/>
                <a:gd name="connsiteY110" fmla="*/ 1657728 h 4460500"/>
                <a:gd name="connsiteX111" fmla="*/ 1205766 w 4206653"/>
                <a:gd name="connsiteY111" fmla="*/ 1451988 h 4460500"/>
                <a:gd name="connsiteX112" fmla="*/ 1046313 w 4206653"/>
                <a:gd name="connsiteY112" fmla="*/ 815409 h 4460500"/>
                <a:gd name="connsiteX113" fmla="*/ 1221553 w 4206653"/>
                <a:gd name="connsiteY113" fmla="*/ 1211958 h 4460500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610253 w 4206653"/>
                <a:gd name="connsiteY65" fmla="*/ 3564053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40867 w 4206653"/>
                <a:gd name="connsiteY77" fmla="*/ 3980504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187263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555808 w 4206653"/>
                <a:gd name="connsiteY83" fmla="*/ 4355688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70028 w 4206653"/>
                <a:gd name="connsiteY83" fmla="*/ 4167767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66328 w 4206653"/>
                <a:gd name="connsiteY83" fmla="*/ 4145406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45406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4070190 w 4206653"/>
                <a:gd name="connsiteY50" fmla="*/ 3021367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084643 w 4560132"/>
                <a:gd name="connsiteY52" fmla="*/ 2663568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60193 w 4560132"/>
                <a:gd name="connsiteY51" fmla="*/ 285290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5011600"/>
                <a:gd name="connsiteY0" fmla="*/ 1211958 h 4745608"/>
                <a:gd name="connsiteX1" fmla="*/ 1343911 w 5011600"/>
                <a:gd name="connsiteY1" fmla="*/ 1559828 h 4745608"/>
                <a:gd name="connsiteX2" fmla="*/ 1553023 w 5011600"/>
                <a:gd name="connsiteY2" fmla="*/ 1657728 h 4745608"/>
                <a:gd name="connsiteX3" fmla="*/ 1907353 w 5011600"/>
                <a:gd name="connsiteY3" fmla="*/ 1680588 h 4745608"/>
                <a:gd name="connsiteX4" fmla="*/ 2021653 w 5011600"/>
                <a:gd name="connsiteY4" fmla="*/ 1543428 h 4745608"/>
                <a:gd name="connsiteX5" fmla="*/ 2124523 w 5011600"/>
                <a:gd name="connsiteY5" fmla="*/ 1291968 h 4745608"/>
                <a:gd name="connsiteX6" fmla="*/ 2124523 w 5011600"/>
                <a:gd name="connsiteY6" fmla="*/ 1120518 h 4745608"/>
                <a:gd name="connsiteX7" fmla="*/ 2068029 w 5011600"/>
                <a:gd name="connsiteY7" fmla="*/ 825325 h 4745608"/>
                <a:gd name="connsiteX8" fmla="*/ 2078803 w 5011600"/>
                <a:gd name="connsiteY8" fmla="*/ 777618 h 4745608"/>
                <a:gd name="connsiteX9" fmla="*/ 2170243 w 5011600"/>
                <a:gd name="connsiteY9" fmla="*/ 1086228 h 4745608"/>
                <a:gd name="connsiteX10" fmla="*/ 2215963 w 5011600"/>
                <a:gd name="connsiteY10" fmla="*/ 1269108 h 4745608"/>
                <a:gd name="connsiteX11" fmla="*/ 2284543 w 5011600"/>
                <a:gd name="connsiteY11" fmla="*/ 1303398 h 4745608"/>
                <a:gd name="connsiteX12" fmla="*/ 2330263 w 5011600"/>
                <a:gd name="connsiteY12" fmla="*/ 1166238 h 4745608"/>
                <a:gd name="connsiteX13" fmla="*/ 2467423 w 5011600"/>
                <a:gd name="connsiteY13" fmla="*/ 880488 h 4745608"/>
                <a:gd name="connsiteX14" fmla="*/ 2558863 w 5011600"/>
                <a:gd name="connsiteY14" fmla="*/ 640458 h 4745608"/>
                <a:gd name="connsiteX15" fmla="*/ 2616013 w 5011600"/>
                <a:gd name="connsiteY15" fmla="*/ 537588 h 4745608"/>
                <a:gd name="connsiteX16" fmla="*/ 2558863 w 5011600"/>
                <a:gd name="connsiteY16" fmla="*/ 789048 h 4745608"/>
                <a:gd name="connsiteX17" fmla="*/ 2444563 w 5011600"/>
                <a:gd name="connsiteY17" fmla="*/ 1097658 h 4745608"/>
                <a:gd name="connsiteX18" fmla="*/ 2375983 w 5011600"/>
                <a:gd name="connsiteY18" fmla="*/ 1406268 h 4745608"/>
                <a:gd name="connsiteX19" fmla="*/ 2558863 w 5011600"/>
                <a:gd name="connsiteY19" fmla="*/ 1577718 h 4745608"/>
                <a:gd name="connsiteX20" fmla="*/ 2878903 w 5011600"/>
                <a:gd name="connsiteY20" fmla="*/ 1657728 h 4745608"/>
                <a:gd name="connsiteX21" fmla="*/ 3187513 w 5011600"/>
                <a:gd name="connsiteY21" fmla="*/ 1657728 h 4745608"/>
                <a:gd name="connsiteX22" fmla="*/ 3370393 w 5011600"/>
                <a:gd name="connsiteY22" fmla="*/ 1566288 h 4745608"/>
                <a:gd name="connsiteX23" fmla="*/ 3488066 w 5011600"/>
                <a:gd name="connsiteY23" fmla="*/ 1246753 h 4745608"/>
                <a:gd name="connsiteX24" fmla="*/ 3495138 w 5011600"/>
                <a:gd name="connsiteY24" fmla="*/ 1115548 h 4745608"/>
                <a:gd name="connsiteX25" fmla="*/ 3493650 w 5011600"/>
                <a:gd name="connsiteY25" fmla="*/ 1063976 h 4745608"/>
                <a:gd name="connsiteX26" fmla="*/ 3450403 w 5011600"/>
                <a:gd name="connsiteY26" fmla="*/ 777618 h 4745608"/>
                <a:gd name="connsiteX27" fmla="*/ 3119893 w 5011600"/>
                <a:gd name="connsiteY27" fmla="*/ 321571 h 4745608"/>
                <a:gd name="connsiteX28" fmla="*/ 3497351 w 5011600"/>
                <a:gd name="connsiteY28" fmla="*/ 674883 h 4745608"/>
                <a:gd name="connsiteX29" fmla="*/ 3759013 w 5011600"/>
                <a:gd name="connsiteY29" fmla="*/ 571878 h 4745608"/>
                <a:gd name="connsiteX30" fmla="*/ 3999043 w 5011600"/>
                <a:gd name="connsiteY30" fmla="*/ 91818 h 4745608"/>
                <a:gd name="connsiteX31" fmla="*/ 4033333 w 5011600"/>
                <a:gd name="connsiteY31" fmla="*/ 11808 h 4745608"/>
                <a:gd name="connsiteX32" fmla="*/ 3984569 w 5011600"/>
                <a:gd name="connsiteY32" fmla="*/ 247366 h 4745608"/>
                <a:gd name="connsiteX33" fmla="*/ 3812791 w 5011600"/>
                <a:gd name="connsiteY33" fmla="*/ 647417 h 4745608"/>
                <a:gd name="connsiteX34" fmla="*/ 3592906 w 5011600"/>
                <a:gd name="connsiteY34" fmla="*/ 811408 h 4745608"/>
                <a:gd name="connsiteX35" fmla="*/ 3604425 w 5011600"/>
                <a:gd name="connsiteY35" fmla="*/ 999253 h 4745608"/>
                <a:gd name="connsiteX36" fmla="*/ 3872985 w 5011600"/>
                <a:gd name="connsiteY36" fmla="*/ 881976 h 4745608"/>
                <a:gd name="connsiteX37" fmla="*/ 4200754 w 5011600"/>
                <a:gd name="connsiteY37" fmla="*/ 774136 h 4745608"/>
                <a:gd name="connsiteX38" fmla="*/ 4064251 w 5011600"/>
                <a:gd name="connsiteY38" fmla="*/ 847195 h 4745608"/>
                <a:gd name="connsiteX39" fmla="*/ 3818880 w 5011600"/>
                <a:gd name="connsiteY39" fmla="*/ 991305 h 4745608"/>
                <a:gd name="connsiteX40" fmla="*/ 3658531 w 5011600"/>
                <a:gd name="connsiteY40" fmla="*/ 1093178 h 4745608"/>
                <a:gd name="connsiteX41" fmla="*/ 3622838 w 5011600"/>
                <a:gd name="connsiteY41" fmla="*/ 1221401 h 4745608"/>
                <a:gd name="connsiteX42" fmla="*/ 3577446 w 5011600"/>
                <a:gd name="connsiteY42" fmla="*/ 1500691 h 4745608"/>
                <a:gd name="connsiteX43" fmla="*/ 3461833 w 5011600"/>
                <a:gd name="connsiteY43" fmla="*/ 1726308 h 4745608"/>
                <a:gd name="connsiteX44" fmla="*/ 3278953 w 5011600"/>
                <a:gd name="connsiteY44" fmla="*/ 2034918 h 4745608"/>
                <a:gd name="connsiteX45" fmla="*/ 3288742 w 5011600"/>
                <a:gd name="connsiteY45" fmla="*/ 2273460 h 4745608"/>
                <a:gd name="connsiteX46" fmla="*/ 3434288 w 5011600"/>
                <a:gd name="connsiteY46" fmla="*/ 2417577 h 4745608"/>
                <a:gd name="connsiteX47" fmla="*/ 3781217 w 5011600"/>
                <a:gd name="connsiteY47" fmla="*/ 2618845 h 4745608"/>
                <a:gd name="connsiteX48" fmla="*/ 4079053 w 5011600"/>
                <a:gd name="connsiteY48" fmla="*/ 2777868 h 4745608"/>
                <a:gd name="connsiteX49" fmla="*/ 5011598 w 5011600"/>
                <a:gd name="connsiteY49" fmla="*/ 3189329 h 4745608"/>
                <a:gd name="connsiteX50" fmla="*/ 4070190 w 5011600"/>
                <a:gd name="connsiteY50" fmla="*/ 3021367 h 4745608"/>
                <a:gd name="connsiteX51" fmla="*/ 3460193 w 5011600"/>
                <a:gd name="connsiteY51" fmla="*/ 2852901 h 4745608"/>
                <a:gd name="connsiteX52" fmla="*/ 3217865 w 5011600"/>
                <a:gd name="connsiteY52" fmla="*/ 2829045 h 4745608"/>
                <a:gd name="connsiteX53" fmla="*/ 3025524 w 5011600"/>
                <a:gd name="connsiteY53" fmla="*/ 2858861 h 4745608"/>
                <a:gd name="connsiteX54" fmla="*/ 2832855 w 5011600"/>
                <a:gd name="connsiteY54" fmla="*/ 2930924 h 4745608"/>
                <a:gd name="connsiteX55" fmla="*/ 2820111 w 5011600"/>
                <a:gd name="connsiteY55" fmla="*/ 3026344 h 4745608"/>
                <a:gd name="connsiteX56" fmla="*/ 2959241 w 5011600"/>
                <a:gd name="connsiteY56" fmla="*/ 3167976 h 4745608"/>
                <a:gd name="connsiteX57" fmla="*/ 3176083 w 5011600"/>
                <a:gd name="connsiteY57" fmla="*/ 3269358 h 4745608"/>
                <a:gd name="connsiteX58" fmla="*/ 3388239 w 5011600"/>
                <a:gd name="connsiteY58" fmla="*/ 3442290 h 4745608"/>
                <a:gd name="connsiteX59" fmla="*/ 3212014 w 5011600"/>
                <a:gd name="connsiteY59" fmla="*/ 3336948 h 4745608"/>
                <a:gd name="connsiteX60" fmla="*/ 3004633 w 5011600"/>
                <a:gd name="connsiteY60" fmla="*/ 3276814 h 4745608"/>
                <a:gd name="connsiteX61" fmla="*/ 2771676 w 5011600"/>
                <a:gd name="connsiteY61" fmla="*/ 3166987 h 4745608"/>
                <a:gd name="connsiteX62" fmla="*/ 2638873 w 5011600"/>
                <a:gd name="connsiteY62" fmla="*/ 3097908 h 4745608"/>
                <a:gd name="connsiteX63" fmla="*/ 2570293 w 5011600"/>
                <a:gd name="connsiteY63" fmla="*/ 3109338 h 4745608"/>
                <a:gd name="connsiteX64" fmla="*/ 2525557 w 5011600"/>
                <a:gd name="connsiteY64" fmla="*/ 3326508 h 4745608"/>
                <a:gd name="connsiteX65" fmla="*/ 2584349 w 5011600"/>
                <a:gd name="connsiteY65" fmla="*/ 3577470 h 4745608"/>
                <a:gd name="connsiteX66" fmla="*/ 2663703 w 5011600"/>
                <a:gd name="connsiteY66" fmla="*/ 3996904 h 4745608"/>
                <a:gd name="connsiteX67" fmla="*/ 2633113 w 5011600"/>
                <a:gd name="connsiteY67" fmla="*/ 4192703 h 4745608"/>
                <a:gd name="connsiteX68" fmla="*/ 2539703 w 5011600"/>
                <a:gd name="connsiteY68" fmla="*/ 4455574 h 4745608"/>
                <a:gd name="connsiteX69" fmla="*/ 2595212 w 5011600"/>
                <a:gd name="connsiteY69" fmla="*/ 3945217 h 4745608"/>
                <a:gd name="connsiteX70" fmla="*/ 2481240 w 5011600"/>
                <a:gd name="connsiteY70" fmla="*/ 3566538 h 4745608"/>
                <a:gd name="connsiteX71" fmla="*/ 2307403 w 5011600"/>
                <a:gd name="connsiteY71" fmla="*/ 3166488 h 4745608"/>
                <a:gd name="connsiteX72" fmla="*/ 2261683 w 5011600"/>
                <a:gd name="connsiteY72" fmla="*/ 3063618 h 4745608"/>
                <a:gd name="connsiteX73" fmla="*/ 2078803 w 5011600"/>
                <a:gd name="connsiteY73" fmla="*/ 2949318 h 4745608"/>
                <a:gd name="connsiteX74" fmla="*/ 1824299 w 5011600"/>
                <a:gd name="connsiteY74" fmla="*/ 3002494 h 4745608"/>
                <a:gd name="connsiteX75" fmla="*/ 1412162 w 5011600"/>
                <a:gd name="connsiteY75" fmla="*/ 3235573 h 4745608"/>
                <a:gd name="connsiteX76" fmla="*/ 1381573 w 5011600"/>
                <a:gd name="connsiteY76" fmla="*/ 3680838 h 4745608"/>
                <a:gd name="connsiteX77" fmla="*/ 1340867 w 5011600"/>
                <a:gd name="connsiteY77" fmla="*/ 3980504 h 4745608"/>
                <a:gd name="connsiteX78" fmla="*/ 1197619 w 5011600"/>
                <a:gd name="connsiteY78" fmla="*/ 4738831 h 4745608"/>
                <a:gd name="connsiteX79" fmla="*/ 1220896 w 5011600"/>
                <a:gd name="connsiteY79" fmla="*/ 4338309 h 4745608"/>
                <a:gd name="connsiteX80" fmla="*/ 1242772 w 5011600"/>
                <a:gd name="connsiteY80" fmla="*/ 4080888 h 4745608"/>
                <a:gd name="connsiteX81" fmla="*/ 1198693 w 5011600"/>
                <a:gd name="connsiteY81" fmla="*/ 3909438 h 4745608"/>
                <a:gd name="connsiteX82" fmla="*/ 970093 w 5011600"/>
                <a:gd name="connsiteY82" fmla="*/ 3989448 h 4745608"/>
                <a:gd name="connsiteX83" fmla="*/ 766328 w 5011600"/>
                <a:gd name="connsiteY83" fmla="*/ 4131990 h 4745608"/>
                <a:gd name="connsiteX84" fmla="*/ 555808 w 5011600"/>
                <a:gd name="connsiteY84" fmla="*/ 4355688 h 4745608"/>
                <a:gd name="connsiteX85" fmla="*/ 785900 w 5011600"/>
                <a:gd name="connsiteY85" fmla="*/ 4017771 h 4745608"/>
                <a:gd name="connsiteX86" fmla="*/ 1130113 w 5011600"/>
                <a:gd name="connsiteY86" fmla="*/ 3817500 h 4745608"/>
                <a:gd name="connsiteX87" fmla="*/ 1278703 w 5011600"/>
                <a:gd name="connsiteY87" fmla="*/ 3726558 h 4745608"/>
                <a:gd name="connsiteX88" fmla="*/ 1269661 w 5011600"/>
                <a:gd name="connsiteY88" fmla="*/ 3390117 h 4745608"/>
                <a:gd name="connsiteX89" fmla="*/ 1309620 w 5011600"/>
                <a:gd name="connsiteY89" fmla="*/ 3169963 h 4745608"/>
                <a:gd name="connsiteX90" fmla="*/ 1393003 w 5011600"/>
                <a:gd name="connsiteY90" fmla="*/ 3052188 h 4745608"/>
                <a:gd name="connsiteX91" fmla="*/ 1080693 w 5011600"/>
                <a:gd name="connsiteY91" fmla="*/ 2984604 h 4745608"/>
                <a:gd name="connsiteX92" fmla="*/ 663453 w 5011600"/>
                <a:gd name="connsiteY92" fmla="*/ 3023360 h 4745608"/>
                <a:gd name="connsiteX93" fmla="*/ 235111 w 5011600"/>
                <a:gd name="connsiteY93" fmla="*/ 3217172 h 4745608"/>
                <a:gd name="connsiteX94" fmla="*/ 421453 w 5011600"/>
                <a:gd name="connsiteY94" fmla="*/ 3029328 h 4745608"/>
                <a:gd name="connsiteX95" fmla="*/ 627193 w 5011600"/>
                <a:gd name="connsiteY95" fmla="*/ 2926458 h 4745608"/>
                <a:gd name="connsiteX96" fmla="*/ 854480 w 5011600"/>
                <a:gd name="connsiteY96" fmla="*/ 2889178 h 4745608"/>
                <a:gd name="connsiteX97" fmla="*/ 1149272 w 5011600"/>
                <a:gd name="connsiteY97" fmla="*/ 2889676 h 4745608"/>
                <a:gd name="connsiteX98" fmla="*/ 1531894 w 5011600"/>
                <a:gd name="connsiteY98" fmla="*/ 2917507 h 4745608"/>
                <a:gd name="connsiteX99" fmla="*/ 1860559 w 5011600"/>
                <a:gd name="connsiteY99" fmla="*/ 2766431 h 4745608"/>
                <a:gd name="connsiteX100" fmla="*/ 1701613 w 5011600"/>
                <a:gd name="connsiteY100" fmla="*/ 2263518 h 4745608"/>
                <a:gd name="connsiteX101" fmla="*/ 1690183 w 5011600"/>
                <a:gd name="connsiteY101" fmla="*/ 1966338 h 4745608"/>
                <a:gd name="connsiteX102" fmla="*/ 1381991 w 5011600"/>
                <a:gd name="connsiteY102" fmla="*/ 1841604 h 4745608"/>
                <a:gd name="connsiteX103" fmla="*/ 1095823 w 5011600"/>
                <a:gd name="connsiteY103" fmla="*/ 1714878 h 4745608"/>
                <a:gd name="connsiteX104" fmla="*/ 746507 w 5011600"/>
                <a:gd name="connsiteY104" fmla="*/ 1626415 h 4745608"/>
                <a:gd name="connsiteX105" fmla="*/ 352873 w 5011600"/>
                <a:gd name="connsiteY105" fmla="*/ 1726308 h 4745608"/>
                <a:gd name="connsiteX106" fmla="*/ 113171 w 5011600"/>
                <a:gd name="connsiteY106" fmla="*/ 1763582 h 4745608"/>
                <a:gd name="connsiteX107" fmla="*/ 9973 w 5011600"/>
                <a:gd name="connsiteY107" fmla="*/ 1737738 h 4745608"/>
                <a:gd name="connsiteX108" fmla="*/ 348516 w 5011600"/>
                <a:gd name="connsiteY108" fmla="*/ 1643812 h 4745608"/>
                <a:gd name="connsiteX109" fmla="*/ 653097 w 5011600"/>
                <a:gd name="connsiteY109" fmla="*/ 1543920 h 4745608"/>
                <a:gd name="connsiteX110" fmla="*/ 1072963 w 5011600"/>
                <a:gd name="connsiteY110" fmla="*/ 1612008 h 4745608"/>
                <a:gd name="connsiteX111" fmla="*/ 1244413 w 5011600"/>
                <a:gd name="connsiteY111" fmla="*/ 1657728 h 4745608"/>
                <a:gd name="connsiteX112" fmla="*/ 1205766 w 5011600"/>
                <a:gd name="connsiteY112" fmla="*/ 1451988 h 4745608"/>
                <a:gd name="connsiteX113" fmla="*/ 1046313 w 5011600"/>
                <a:gd name="connsiteY113" fmla="*/ 815409 h 4745608"/>
                <a:gd name="connsiteX114" fmla="*/ 1221553 w 5011600"/>
                <a:gd name="connsiteY114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41218"/>
                <a:gd name="connsiteY0" fmla="*/ 1211958 h 4745608"/>
                <a:gd name="connsiteX1" fmla="*/ 1343911 w 5041218"/>
                <a:gd name="connsiteY1" fmla="*/ 1559828 h 4745608"/>
                <a:gd name="connsiteX2" fmla="*/ 1553023 w 5041218"/>
                <a:gd name="connsiteY2" fmla="*/ 1657728 h 4745608"/>
                <a:gd name="connsiteX3" fmla="*/ 1907353 w 5041218"/>
                <a:gd name="connsiteY3" fmla="*/ 1680588 h 4745608"/>
                <a:gd name="connsiteX4" fmla="*/ 2021653 w 5041218"/>
                <a:gd name="connsiteY4" fmla="*/ 1543428 h 4745608"/>
                <a:gd name="connsiteX5" fmla="*/ 2124523 w 5041218"/>
                <a:gd name="connsiteY5" fmla="*/ 1291968 h 4745608"/>
                <a:gd name="connsiteX6" fmla="*/ 2124523 w 5041218"/>
                <a:gd name="connsiteY6" fmla="*/ 1120518 h 4745608"/>
                <a:gd name="connsiteX7" fmla="*/ 2068029 w 5041218"/>
                <a:gd name="connsiteY7" fmla="*/ 825325 h 4745608"/>
                <a:gd name="connsiteX8" fmla="*/ 2078803 w 5041218"/>
                <a:gd name="connsiteY8" fmla="*/ 777618 h 4745608"/>
                <a:gd name="connsiteX9" fmla="*/ 2170243 w 5041218"/>
                <a:gd name="connsiteY9" fmla="*/ 1086228 h 4745608"/>
                <a:gd name="connsiteX10" fmla="*/ 2215963 w 5041218"/>
                <a:gd name="connsiteY10" fmla="*/ 1269108 h 4745608"/>
                <a:gd name="connsiteX11" fmla="*/ 2284543 w 5041218"/>
                <a:gd name="connsiteY11" fmla="*/ 1303398 h 4745608"/>
                <a:gd name="connsiteX12" fmla="*/ 2330263 w 5041218"/>
                <a:gd name="connsiteY12" fmla="*/ 1166238 h 4745608"/>
                <a:gd name="connsiteX13" fmla="*/ 2467423 w 5041218"/>
                <a:gd name="connsiteY13" fmla="*/ 880488 h 4745608"/>
                <a:gd name="connsiteX14" fmla="*/ 2558863 w 5041218"/>
                <a:gd name="connsiteY14" fmla="*/ 640458 h 4745608"/>
                <a:gd name="connsiteX15" fmla="*/ 2616013 w 5041218"/>
                <a:gd name="connsiteY15" fmla="*/ 537588 h 4745608"/>
                <a:gd name="connsiteX16" fmla="*/ 2558863 w 5041218"/>
                <a:gd name="connsiteY16" fmla="*/ 789048 h 4745608"/>
                <a:gd name="connsiteX17" fmla="*/ 2444563 w 5041218"/>
                <a:gd name="connsiteY17" fmla="*/ 1097658 h 4745608"/>
                <a:gd name="connsiteX18" fmla="*/ 2375983 w 5041218"/>
                <a:gd name="connsiteY18" fmla="*/ 1406268 h 4745608"/>
                <a:gd name="connsiteX19" fmla="*/ 2558863 w 5041218"/>
                <a:gd name="connsiteY19" fmla="*/ 1577718 h 4745608"/>
                <a:gd name="connsiteX20" fmla="*/ 2878903 w 5041218"/>
                <a:gd name="connsiteY20" fmla="*/ 1657728 h 4745608"/>
                <a:gd name="connsiteX21" fmla="*/ 3187513 w 5041218"/>
                <a:gd name="connsiteY21" fmla="*/ 1657728 h 4745608"/>
                <a:gd name="connsiteX22" fmla="*/ 3370393 w 5041218"/>
                <a:gd name="connsiteY22" fmla="*/ 1566288 h 4745608"/>
                <a:gd name="connsiteX23" fmla="*/ 3488066 w 5041218"/>
                <a:gd name="connsiteY23" fmla="*/ 1246753 h 4745608"/>
                <a:gd name="connsiteX24" fmla="*/ 3495138 w 5041218"/>
                <a:gd name="connsiteY24" fmla="*/ 1115548 h 4745608"/>
                <a:gd name="connsiteX25" fmla="*/ 3493650 w 5041218"/>
                <a:gd name="connsiteY25" fmla="*/ 1063976 h 4745608"/>
                <a:gd name="connsiteX26" fmla="*/ 3450403 w 5041218"/>
                <a:gd name="connsiteY26" fmla="*/ 777618 h 4745608"/>
                <a:gd name="connsiteX27" fmla="*/ 3119893 w 5041218"/>
                <a:gd name="connsiteY27" fmla="*/ 321571 h 4745608"/>
                <a:gd name="connsiteX28" fmla="*/ 3497351 w 5041218"/>
                <a:gd name="connsiteY28" fmla="*/ 674883 h 4745608"/>
                <a:gd name="connsiteX29" fmla="*/ 3759013 w 5041218"/>
                <a:gd name="connsiteY29" fmla="*/ 571878 h 4745608"/>
                <a:gd name="connsiteX30" fmla="*/ 3999043 w 5041218"/>
                <a:gd name="connsiteY30" fmla="*/ 91818 h 4745608"/>
                <a:gd name="connsiteX31" fmla="*/ 4033333 w 5041218"/>
                <a:gd name="connsiteY31" fmla="*/ 11808 h 4745608"/>
                <a:gd name="connsiteX32" fmla="*/ 3984569 w 5041218"/>
                <a:gd name="connsiteY32" fmla="*/ 247366 h 4745608"/>
                <a:gd name="connsiteX33" fmla="*/ 3812791 w 5041218"/>
                <a:gd name="connsiteY33" fmla="*/ 647417 h 4745608"/>
                <a:gd name="connsiteX34" fmla="*/ 3592906 w 5041218"/>
                <a:gd name="connsiteY34" fmla="*/ 811408 h 4745608"/>
                <a:gd name="connsiteX35" fmla="*/ 3604425 w 5041218"/>
                <a:gd name="connsiteY35" fmla="*/ 999253 h 4745608"/>
                <a:gd name="connsiteX36" fmla="*/ 3872985 w 5041218"/>
                <a:gd name="connsiteY36" fmla="*/ 881976 h 4745608"/>
                <a:gd name="connsiteX37" fmla="*/ 4200754 w 5041218"/>
                <a:gd name="connsiteY37" fmla="*/ 774136 h 4745608"/>
                <a:gd name="connsiteX38" fmla="*/ 4064251 w 5041218"/>
                <a:gd name="connsiteY38" fmla="*/ 847195 h 4745608"/>
                <a:gd name="connsiteX39" fmla="*/ 3818880 w 5041218"/>
                <a:gd name="connsiteY39" fmla="*/ 991305 h 4745608"/>
                <a:gd name="connsiteX40" fmla="*/ 3658531 w 5041218"/>
                <a:gd name="connsiteY40" fmla="*/ 1093178 h 4745608"/>
                <a:gd name="connsiteX41" fmla="*/ 3622838 w 5041218"/>
                <a:gd name="connsiteY41" fmla="*/ 1221401 h 4745608"/>
                <a:gd name="connsiteX42" fmla="*/ 3577446 w 5041218"/>
                <a:gd name="connsiteY42" fmla="*/ 1500691 h 4745608"/>
                <a:gd name="connsiteX43" fmla="*/ 3461833 w 5041218"/>
                <a:gd name="connsiteY43" fmla="*/ 1726308 h 4745608"/>
                <a:gd name="connsiteX44" fmla="*/ 3278953 w 5041218"/>
                <a:gd name="connsiteY44" fmla="*/ 2034918 h 4745608"/>
                <a:gd name="connsiteX45" fmla="*/ 3288742 w 5041218"/>
                <a:gd name="connsiteY45" fmla="*/ 2273460 h 4745608"/>
                <a:gd name="connsiteX46" fmla="*/ 3434288 w 5041218"/>
                <a:gd name="connsiteY46" fmla="*/ 2417577 h 4745608"/>
                <a:gd name="connsiteX47" fmla="*/ 3781217 w 5041218"/>
                <a:gd name="connsiteY47" fmla="*/ 2618845 h 4745608"/>
                <a:gd name="connsiteX48" fmla="*/ 4079053 w 5041218"/>
                <a:gd name="connsiteY48" fmla="*/ 2777868 h 4745608"/>
                <a:gd name="connsiteX49" fmla="*/ 5011598 w 5041218"/>
                <a:gd name="connsiteY49" fmla="*/ 3189329 h 4745608"/>
                <a:gd name="connsiteX50" fmla="*/ 4818456 w 5041218"/>
                <a:gd name="connsiteY50" fmla="*/ 3291193 h 4745608"/>
                <a:gd name="connsiteX51" fmla="*/ 4070190 w 5041218"/>
                <a:gd name="connsiteY51" fmla="*/ 3021367 h 4745608"/>
                <a:gd name="connsiteX52" fmla="*/ 3460193 w 5041218"/>
                <a:gd name="connsiteY52" fmla="*/ 2852901 h 4745608"/>
                <a:gd name="connsiteX53" fmla="*/ 3217865 w 5041218"/>
                <a:gd name="connsiteY53" fmla="*/ 2829045 h 4745608"/>
                <a:gd name="connsiteX54" fmla="*/ 3025524 w 5041218"/>
                <a:gd name="connsiteY54" fmla="*/ 2858861 h 4745608"/>
                <a:gd name="connsiteX55" fmla="*/ 2832855 w 5041218"/>
                <a:gd name="connsiteY55" fmla="*/ 2930924 h 4745608"/>
                <a:gd name="connsiteX56" fmla="*/ 2820111 w 5041218"/>
                <a:gd name="connsiteY56" fmla="*/ 3026344 h 4745608"/>
                <a:gd name="connsiteX57" fmla="*/ 2959241 w 5041218"/>
                <a:gd name="connsiteY57" fmla="*/ 3167976 h 4745608"/>
                <a:gd name="connsiteX58" fmla="*/ 3176083 w 5041218"/>
                <a:gd name="connsiteY58" fmla="*/ 3269358 h 4745608"/>
                <a:gd name="connsiteX59" fmla="*/ 3388239 w 5041218"/>
                <a:gd name="connsiteY59" fmla="*/ 3442290 h 4745608"/>
                <a:gd name="connsiteX60" fmla="*/ 3212014 w 5041218"/>
                <a:gd name="connsiteY60" fmla="*/ 3336948 h 4745608"/>
                <a:gd name="connsiteX61" fmla="*/ 3004633 w 5041218"/>
                <a:gd name="connsiteY61" fmla="*/ 3276814 h 4745608"/>
                <a:gd name="connsiteX62" fmla="*/ 2771676 w 5041218"/>
                <a:gd name="connsiteY62" fmla="*/ 3166987 h 4745608"/>
                <a:gd name="connsiteX63" fmla="*/ 2638873 w 5041218"/>
                <a:gd name="connsiteY63" fmla="*/ 3097908 h 4745608"/>
                <a:gd name="connsiteX64" fmla="*/ 2570293 w 5041218"/>
                <a:gd name="connsiteY64" fmla="*/ 3109338 h 4745608"/>
                <a:gd name="connsiteX65" fmla="*/ 2525557 w 5041218"/>
                <a:gd name="connsiteY65" fmla="*/ 3326508 h 4745608"/>
                <a:gd name="connsiteX66" fmla="*/ 2584349 w 5041218"/>
                <a:gd name="connsiteY66" fmla="*/ 3577470 h 4745608"/>
                <a:gd name="connsiteX67" fmla="*/ 2663703 w 5041218"/>
                <a:gd name="connsiteY67" fmla="*/ 3996904 h 4745608"/>
                <a:gd name="connsiteX68" fmla="*/ 2633113 w 5041218"/>
                <a:gd name="connsiteY68" fmla="*/ 4192703 h 4745608"/>
                <a:gd name="connsiteX69" fmla="*/ 2539703 w 5041218"/>
                <a:gd name="connsiteY69" fmla="*/ 4455574 h 4745608"/>
                <a:gd name="connsiteX70" fmla="*/ 2595212 w 5041218"/>
                <a:gd name="connsiteY70" fmla="*/ 3945217 h 4745608"/>
                <a:gd name="connsiteX71" fmla="*/ 2481240 w 5041218"/>
                <a:gd name="connsiteY71" fmla="*/ 3566538 h 4745608"/>
                <a:gd name="connsiteX72" fmla="*/ 2307403 w 5041218"/>
                <a:gd name="connsiteY72" fmla="*/ 3166488 h 4745608"/>
                <a:gd name="connsiteX73" fmla="*/ 2261683 w 5041218"/>
                <a:gd name="connsiteY73" fmla="*/ 3063618 h 4745608"/>
                <a:gd name="connsiteX74" fmla="*/ 2078803 w 5041218"/>
                <a:gd name="connsiteY74" fmla="*/ 2949318 h 4745608"/>
                <a:gd name="connsiteX75" fmla="*/ 1824299 w 5041218"/>
                <a:gd name="connsiteY75" fmla="*/ 3002494 h 4745608"/>
                <a:gd name="connsiteX76" fmla="*/ 1412162 w 5041218"/>
                <a:gd name="connsiteY76" fmla="*/ 3235573 h 4745608"/>
                <a:gd name="connsiteX77" fmla="*/ 1381573 w 5041218"/>
                <a:gd name="connsiteY77" fmla="*/ 3680838 h 4745608"/>
                <a:gd name="connsiteX78" fmla="*/ 1340867 w 5041218"/>
                <a:gd name="connsiteY78" fmla="*/ 3980504 h 4745608"/>
                <a:gd name="connsiteX79" fmla="*/ 1197619 w 5041218"/>
                <a:gd name="connsiteY79" fmla="*/ 4738831 h 4745608"/>
                <a:gd name="connsiteX80" fmla="*/ 1220896 w 5041218"/>
                <a:gd name="connsiteY80" fmla="*/ 4338309 h 4745608"/>
                <a:gd name="connsiteX81" fmla="*/ 1242772 w 5041218"/>
                <a:gd name="connsiteY81" fmla="*/ 4080888 h 4745608"/>
                <a:gd name="connsiteX82" fmla="*/ 1198693 w 5041218"/>
                <a:gd name="connsiteY82" fmla="*/ 3909438 h 4745608"/>
                <a:gd name="connsiteX83" fmla="*/ 970093 w 5041218"/>
                <a:gd name="connsiteY83" fmla="*/ 3989448 h 4745608"/>
                <a:gd name="connsiteX84" fmla="*/ 766328 w 5041218"/>
                <a:gd name="connsiteY84" fmla="*/ 4131990 h 4745608"/>
                <a:gd name="connsiteX85" fmla="*/ 555808 w 5041218"/>
                <a:gd name="connsiteY85" fmla="*/ 4355688 h 4745608"/>
                <a:gd name="connsiteX86" fmla="*/ 785900 w 5041218"/>
                <a:gd name="connsiteY86" fmla="*/ 4017771 h 4745608"/>
                <a:gd name="connsiteX87" fmla="*/ 1130113 w 5041218"/>
                <a:gd name="connsiteY87" fmla="*/ 3817500 h 4745608"/>
                <a:gd name="connsiteX88" fmla="*/ 1278703 w 5041218"/>
                <a:gd name="connsiteY88" fmla="*/ 3726558 h 4745608"/>
                <a:gd name="connsiteX89" fmla="*/ 1269661 w 5041218"/>
                <a:gd name="connsiteY89" fmla="*/ 3390117 h 4745608"/>
                <a:gd name="connsiteX90" fmla="*/ 1309620 w 5041218"/>
                <a:gd name="connsiteY90" fmla="*/ 3169963 h 4745608"/>
                <a:gd name="connsiteX91" fmla="*/ 1393003 w 5041218"/>
                <a:gd name="connsiteY91" fmla="*/ 3052188 h 4745608"/>
                <a:gd name="connsiteX92" fmla="*/ 1080693 w 5041218"/>
                <a:gd name="connsiteY92" fmla="*/ 2984604 h 4745608"/>
                <a:gd name="connsiteX93" fmla="*/ 663453 w 5041218"/>
                <a:gd name="connsiteY93" fmla="*/ 3023360 h 4745608"/>
                <a:gd name="connsiteX94" fmla="*/ 235111 w 5041218"/>
                <a:gd name="connsiteY94" fmla="*/ 3217172 h 4745608"/>
                <a:gd name="connsiteX95" fmla="*/ 421453 w 5041218"/>
                <a:gd name="connsiteY95" fmla="*/ 3029328 h 4745608"/>
                <a:gd name="connsiteX96" fmla="*/ 627193 w 5041218"/>
                <a:gd name="connsiteY96" fmla="*/ 2926458 h 4745608"/>
                <a:gd name="connsiteX97" fmla="*/ 854480 w 5041218"/>
                <a:gd name="connsiteY97" fmla="*/ 2889178 h 4745608"/>
                <a:gd name="connsiteX98" fmla="*/ 1149272 w 5041218"/>
                <a:gd name="connsiteY98" fmla="*/ 2889676 h 4745608"/>
                <a:gd name="connsiteX99" fmla="*/ 1531894 w 5041218"/>
                <a:gd name="connsiteY99" fmla="*/ 2917507 h 4745608"/>
                <a:gd name="connsiteX100" fmla="*/ 1860559 w 5041218"/>
                <a:gd name="connsiteY100" fmla="*/ 2766431 h 4745608"/>
                <a:gd name="connsiteX101" fmla="*/ 1701613 w 5041218"/>
                <a:gd name="connsiteY101" fmla="*/ 2263518 h 4745608"/>
                <a:gd name="connsiteX102" fmla="*/ 1690183 w 5041218"/>
                <a:gd name="connsiteY102" fmla="*/ 1966338 h 4745608"/>
                <a:gd name="connsiteX103" fmla="*/ 1381991 w 5041218"/>
                <a:gd name="connsiteY103" fmla="*/ 1841604 h 4745608"/>
                <a:gd name="connsiteX104" fmla="*/ 1095823 w 5041218"/>
                <a:gd name="connsiteY104" fmla="*/ 1714878 h 4745608"/>
                <a:gd name="connsiteX105" fmla="*/ 746507 w 5041218"/>
                <a:gd name="connsiteY105" fmla="*/ 1626415 h 4745608"/>
                <a:gd name="connsiteX106" fmla="*/ 352873 w 5041218"/>
                <a:gd name="connsiteY106" fmla="*/ 1726308 h 4745608"/>
                <a:gd name="connsiteX107" fmla="*/ 113171 w 5041218"/>
                <a:gd name="connsiteY107" fmla="*/ 1763582 h 4745608"/>
                <a:gd name="connsiteX108" fmla="*/ 9973 w 5041218"/>
                <a:gd name="connsiteY108" fmla="*/ 1737738 h 4745608"/>
                <a:gd name="connsiteX109" fmla="*/ 348516 w 5041218"/>
                <a:gd name="connsiteY109" fmla="*/ 1643812 h 4745608"/>
                <a:gd name="connsiteX110" fmla="*/ 653097 w 5041218"/>
                <a:gd name="connsiteY110" fmla="*/ 1543920 h 4745608"/>
                <a:gd name="connsiteX111" fmla="*/ 1072963 w 5041218"/>
                <a:gd name="connsiteY111" fmla="*/ 1612008 h 4745608"/>
                <a:gd name="connsiteX112" fmla="*/ 1244413 w 5041218"/>
                <a:gd name="connsiteY112" fmla="*/ 1657728 h 4745608"/>
                <a:gd name="connsiteX113" fmla="*/ 1205766 w 5041218"/>
                <a:gd name="connsiteY113" fmla="*/ 1451988 h 4745608"/>
                <a:gd name="connsiteX114" fmla="*/ 1046313 w 5041218"/>
                <a:gd name="connsiteY114" fmla="*/ 815409 h 4745608"/>
                <a:gd name="connsiteX115" fmla="*/ 1221553 w 5041218"/>
                <a:gd name="connsiteY115" fmla="*/ 1211958 h 4745608"/>
                <a:gd name="connsiteX0" fmla="*/ 1221553 w 5067201"/>
                <a:gd name="connsiteY0" fmla="*/ 1211958 h 4745608"/>
                <a:gd name="connsiteX1" fmla="*/ 1343911 w 5067201"/>
                <a:gd name="connsiteY1" fmla="*/ 1559828 h 4745608"/>
                <a:gd name="connsiteX2" fmla="*/ 1553023 w 5067201"/>
                <a:gd name="connsiteY2" fmla="*/ 1657728 h 4745608"/>
                <a:gd name="connsiteX3" fmla="*/ 1907353 w 5067201"/>
                <a:gd name="connsiteY3" fmla="*/ 1680588 h 4745608"/>
                <a:gd name="connsiteX4" fmla="*/ 2021653 w 5067201"/>
                <a:gd name="connsiteY4" fmla="*/ 1543428 h 4745608"/>
                <a:gd name="connsiteX5" fmla="*/ 2124523 w 5067201"/>
                <a:gd name="connsiteY5" fmla="*/ 1291968 h 4745608"/>
                <a:gd name="connsiteX6" fmla="*/ 2124523 w 5067201"/>
                <a:gd name="connsiteY6" fmla="*/ 1120518 h 4745608"/>
                <a:gd name="connsiteX7" fmla="*/ 2068029 w 5067201"/>
                <a:gd name="connsiteY7" fmla="*/ 825325 h 4745608"/>
                <a:gd name="connsiteX8" fmla="*/ 2078803 w 5067201"/>
                <a:gd name="connsiteY8" fmla="*/ 777618 h 4745608"/>
                <a:gd name="connsiteX9" fmla="*/ 2170243 w 5067201"/>
                <a:gd name="connsiteY9" fmla="*/ 1086228 h 4745608"/>
                <a:gd name="connsiteX10" fmla="*/ 2215963 w 5067201"/>
                <a:gd name="connsiteY10" fmla="*/ 1269108 h 4745608"/>
                <a:gd name="connsiteX11" fmla="*/ 2284543 w 5067201"/>
                <a:gd name="connsiteY11" fmla="*/ 1303398 h 4745608"/>
                <a:gd name="connsiteX12" fmla="*/ 2330263 w 5067201"/>
                <a:gd name="connsiteY12" fmla="*/ 1166238 h 4745608"/>
                <a:gd name="connsiteX13" fmla="*/ 2467423 w 5067201"/>
                <a:gd name="connsiteY13" fmla="*/ 880488 h 4745608"/>
                <a:gd name="connsiteX14" fmla="*/ 2558863 w 5067201"/>
                <a:gd name="connsiteY14" fmla="*/ 640458 h 4745608"/>
                <a:gd name="connsiteX15" fmla="*/ 2616013 w 5067201"/>
                <a:gd name="connsiteY15" fmla="*/ 537588 h 4745608"/>
                <a:gd name="connsiteX16" fmla="*/ 2558863 w 5067201"/>
                <a:gd name="connsiteY16" fmla="*/ 789048 h 4745608"/>
                <a:gd name="connsiteX17" fmla="*/ 2444563 w 5067201"/>
                <a:gd name="connsiteY17" fmla="*/ 1097658 h 4745608"/>
                <a:gd name="connsiteX18" fmla="*/ 2375983 w 5067201"/>
                <a:gd name="connsiteY18" fmla="*/ 1406268 h 4745608"/>
                <a:gd name="connsiteX19" fmla="*/ 2558863 w 5067201"/>
                <a:gd name="connsiteY19" fmla="*/ 1577718 h 4745608"/>
                <a:gd name="connsiteX20" fmla="*/ 2878903 w 5067201"/>
                <a:gd name="connsiteY20" fmla="*/ 1657728 h 4745608"/>
                <a:gd name="connsiteX21" fmla="*/ 3187513 w 5067201"/>
                <a:gd name="connsiteY21" fmla="*/ 1657728 h 4745608"/>
                <a:gd name="connsiteX22" fmla="*/ 3370393 w 5067201"/>
                <a:gd name="connsiteY22" fmla="*/ 1566288 h 4745608"/>
                <a:gd name="connsiteX23" fmla="*/ 3488066 w 5067201"/>
                <a:gd name="connsiteY23" fmla="*/ 1246753 h 4745608"/>
                <a:gd name="connsiteX24" fmla="*/ 3495138 w 5067201"/>
                <a:gd name="connsiteY24" fmla="*/ 1115548 h 4745608"/>
                <a:gd name="connsiteX25" fmla="*/ 3493650 w 5067201"/>
                <a:gd name="connsiteY25" fmla="*/ 1063976 h 4745608"/>
                <a:gd name="connsiteX26" fmla="*/ 3450403 w 5067201"/>
                <a:gd name="connsiteY26" fmla="*/ 777618 h 4745608"/>
                <a:gd name="connsiteX27" fmla="*/ 3119893 w 5067201"/>
                <a:gd name="connsiteY27" fmla="*/ 321571 h 4745608"/>
                <a:gd name="connsiteX28" fmla="*/ 3497351 w 5067201"/>
                <a:gd name="connsiteY28" fmla="*/ 674883 h 4745608"/>
                <a:gd name="connsiteX29" fmla="*/ 3759013 w 5067201"/>
                <a:gd name="connsiteY29" fmla="*/ 571878 h 4745608"/>
                <a:gd name="connsiteX30" fmla="*/ 3999043 w 5067201"/>
                <a:gd name="connsiteY30" fmla="*/ 91818 h 4745608"/>
                <a:gd name="connsiteX31" fmla="*/ 4033333 w 5067201"/>
                <a:gd name="connsiteY31" fmla="*/ 11808 h 4745608"/>
                <a:gd name="connsiteX32" fmla="*/ 3984569 w 5067201"/>
                <a:gd name="connsiteY32" fmla="*/ 247366 h 4745608"/>
                <a:gd name="connsiteX33" fmla="*/ 3812791 w 5067201"/>
                <a:gd name="connsiteY33" fmla="*/ 647417 h 4745608"/>
                <a:gd name="connsiteX34" fmla="*/ 3592906 w 5067201"/>
                <a:gd name="connsiteY34" fmla="*/ 811408 h 4745608"/>
                <a:gd name="connsiteX35" fmla="*/ 3604425 w 5067201"/>
                <a:gd name="connsiteY35" fmla="*/ 999253 h 4745608"/>
                <a:gd name="connsiteX36" fmla="*/ 3872985 w 5067201"/>
                <a:gd name="connsiteY36" fmla="*/ 881976 h 4745608"/>
                <a:gd name="connsiteX37" fmla="*/ 4200754 w 5067201"/>
                <a:gd name="connsiteY37" fmla="*/ 774136 h 4745608"/>
                <a:gd name="connsiteX38" fmla="*/ 4064251 w 5067201"/>
                <a:gd name="connsiteY38" fmla="*/ 847195 h 4745608"/>
                <a:gd name="connsiteX39" fmla="*/ 3818880 w 5067201"/>
                <a:gd name="connsiteY39" fmla="*/ 991305 h 4745608"/>
                <a:gd name="connsiteX40" fmla="*/ 3658531 w 5067201"/>
                <a:gd name="connsiteY40" fmla="*/ 1093178 h 4745608"/>
                <a:gd name="connsiteX41" fmla="*/ 3622838 w 5067201"/>
                <a:gd name="connsiteY41" fmla="*/ 1221401 h 4745608"/>
                <a:gd name="connsiteX42" fmla="*/ 3577446 w 5067201"/>
                <a:gd name="connsiteY42" fmla="*/ 1500691 h 4745608"/>
                <a:gd name="connsiteX43" fmla="*/ 3461833 w 5067201"/>
                <a:gd name="connsiteY43" fmla="*/ 1726308 h 4745608"/>
                <a:gd name="connsiteX44" fmla="*/ 3278953 w 5067201"/>
                <a:gd name="connsiteY44" fmla="*/ 2034918 h 4745608"/>
                <a:gd name="connsiteX45" fmla="*/ 3288742 w 5067201"/>
                <a:gd name="connsiteY45" fmla="*/ 2273460 h 4745608"/>
                <a:gd name="connsiteX46" fmla="*/ 3434288 w 5067201"/>
                <a:gd name="connsiteY46" fmla="*/ 2417577 h 4745608"/>
                <a:gd name="connsiteX47" fmla="*/ 3781217 w 5067201"/>
                <a:gd name="connsiteY47" fmla="*/ 2618845 h 4745608"/>
                <a:gd name="connsiteX48" fmla="*/ 4079053 w 5067201"/>
                <a:gd name="connsiteY48" fmla="*/ 2777868 h 4745608"/>
                <a:gd name="connsiteX49" fmla="*/ 5011598 w 5067201"/>
                <a:gd name="connsiteY49" fmla="*/ 3189329 h 4745608"/>
                <a:gd name="connsiteX50" fmla="*/ 4955377 w 5067201"/>
                <a:gd name="connsiteY50" fmla="*/ 3340389 h 4745608"/>
                <a:gd name="connsiteX51" fmla="*/ 4070190 w 5067201"/>
                <a:gd name="connsiteY51" fmla="*/ 3021367 h 4745608"/>
                <a:gd name="connsiteX52" fmla="*/ 3460193 w 5067201"/>
                <a:gd name="connsiteY52" fmla="*/ 2852901 h 4745608"/>
                <a:gd name="connsiteX53" fmla="*/ 3217865 w 5067201"/>
                <a:gd name="connsiteY53" fmla="*/ 2829045 h 4745608"/>
                <a:gd name="connsiteX54" fmla="*/ 3025524 w 5067201"/>
                <a:gd name="connsiteY54" fmla="*/ 2858861 h 4745608"/>
                <a:gd name="connsiteX55" fmla="*/ 2832855 w 5067201"/>
                <a:gd name="connsiteY55" fmla="*/ 2930924 h 4745608"/>
                <a:gd name="connsiteX56" fmla="*/ 2820111 w 5067201"/>
                <a:gd name="connsiteY56" fmla="*/ 3026344 h 4745608"/>
                <a:gd name="connsiteX57" fmla="*/ 2959241 w 5067201"/>
                <a:gd name="connsiteY57" fmla="*/ 3167976 h 4745608"/>
                <a:gd name="connsiteX58" fmla="*/ 3176083 w 5067201"/>
                <a:gd name="connsiteY58" fmla="*/ 3269358 h 4745608"/>
                <a:gd name="connsiteX59" fmla="*/ 3388239 w 5067201"/>
                <a:gd name="connsiteY59" fmla="*/ 3442290 h 4745608"/>
                <a:gd name="connsiteX60" fmla="*/ 3212014 w 5067201"/>
                <a:gd name="connsiteY60" fmla="*/ 3336948 h 4745608"/>
                <a:gd name="connsiteX61" fmla="*/ 3004633 w 5067201"/>
                <a:gd name="connsiteY61" fmla="*/ 3276814 h 4745608"/>
                <a:gd name="connsiteX62" fmla="*/ 2771676 w 5067201"/>
                <a:gd name="connsiteY62" fmla="*/ 3166987 h 4745608"/>
                <a:gd name="connsiteX63" fmla="*/ 2638873 w 5067201"/>
                <a:gd name="connsiteY63" fmla="*/ 3097908 h 4745608"/>
                <a:gd name="connsiteX64" fmla="*/ 2570293 w 5067201"/>
                <a:gd name="connsiteY64" fmla="*/ 3109338 h 4745608"/>
                <a:gd name="connsiteX65" fmla="*/ 2525557 w 5067201"/>
                <a:gd name="connsiteY65" fmla="*/ 3326508 h 4745608"/>
                <a:gd name="connsiteX66" fmla="*/ 2584349 w 5067201"/>
                <a:gd name="connsiteY66" fmla="*/ 3577470 h 4745608"/>
                <a:gd name="connsiteX67" fmla="*/ 2663703 w 5067201"/>
                <a:gd name="connsiteY67" fmla="*/ 3996904 h 4745608"/>
                <a:gd name="connsiteX68" fmla="*/ 2633113 w 5067201"/>
                <a:gd name="connsiteY68" fmla="*/ 4192703 h 4745608"/>
                <a:gd name="connsiteX69" fmla="*/ 2539703 w 5067201"/>
                <a:gd name="connsiteY69" fmla="*/ 4455574 h 4745608"/>
                <a:gd name="connsiteX70" fmla="*/ 2595212 w 5067201"/>
                <a:gd name="connsiteY70" fmla="*/ 3945217 h 4745608"/>
                <a:gd name="connsiteX71" fmla="*/ 2481240 w 5067201"/>
                <a:gd name="connsiteY71" fmla="*/ 3566538 h 4745608"/>
                <a:gd name="connsiteX72" fmla="*/ 2307403 w 5067201"/>
                <a:gd name="connsiteY72" fmla="*/ 3166488 h 4745608"/>
                <a:gd name="connsiteX73" fmla="*/ 2261683 w 5067201"/>
                <a:gd name="connsiteY73" fmla="*/ 3063618 h 4745608"/>
                <a:gd name="connsiteX74" fmla="*/ 2078803 w 5067201"/>
                <a:gd name="connsiteY74" fmla="*/ 2949318 h 4745608"/>
                <a:gd name="connsiteX75" fmla="*/ 1824299 w 5067201"/>
                <a:gd name="connsiteY75" fmla="*/ 3002494 h 4745608"/>
                <a:gd name="connsiteX76" fmla="*/ 1412162 w 5067201"/>
                <a:gd name="connsiteY76" fmla="*/ 3235573 h 4745608"/>
                <a:gd name="connsiteX77" fmla="*/ 1381573 w 5067201"/>
                <a:gd name="connsiteY77" fmla="*/ 3680838 h 4745608"/>
                <a:gd name="connsiteX78" fmla="*/ 1340867 w 5067201"/>
                <a:gd name="connsiteY78" fmla="*/ 3980504 h 4745608"/>
                <a:gd name="connsiteX79" fmla="*/ 1197619 w 5067201"/>
                <a:gd name="connsiteY79" fmla="*/ 4738831 h 4745608"/>
                <a:gd name="connsiteX80" fmla="*/ 1220896 w 5067201"/>
                <a:gd name="connsiteY80" fmla="*/ 4338309 h 4745608"/>
                <a:gd name="connsiteX81" fmla="*/ 1242772 w 5067201"/>
                <a:gd name="connsiteY81" fmla="*/ 4080888 h 4745608"/>
                <a:gd name="connsiteX82" fmla="*/ 1198693 w 5067201"/>
                <a:gd name="connsiteY82" fmla="*/ 3909438 h 4745608"/>
                <a:gd name="connsiteX83" fmla="*/ 970093 w 5067201"/>
                <a:gd name="connsiteY83" fmla="*/ 3989448 h 4745608"/>
                <a:gd name="connsiteX84" fmla="*/ 766328 w 5067201"/>
                <a:gd name="connsiteY84" fmla="*/ 4131990 h 4745608"/>
                <a:gd name="connsiteX85" fmla="*/ 555808 w 5067201"/>
                <a:gd name="connsiteY85" fmla="*/ 4355688 h 4745608"/>
                <a:gd name="connsiteX86" fmla="*/ 785900 w 5067201"/>
                <a:gd name="connsiteY86" fmla="*/ 4017771 h 4745608"/>
                <a:gd name="connsiteX87" fmla="*/ 1130113 w 5067201"/>
                <a:gd name="connsiteY87" fmla="*/ 3817500 h 4745608"/>
                <a:gd name="connsiteX88" fmla="*/ 1278703 w 5067201"/>
                <a:gd name="connsiteY88" fmla="*/ 3726558 h 4745608"/>
                <a:gd name="connsiteX89" fmla="*/ 1269661 w 5067201"/>
                <a:gd name="connsiteY89" fmla="*/ 3390117 h 4745608"/>
                <a:gd name="connsiteX90" fmla="*/ 1309620 w 5067201"/>
                <a:gd name="connsiteY90" fmla="*/ 3169963 h 4745608"/>
                <a:gd name="connsiteX91" fmla="*/ 1393003 w 5067201"/>
                <a:gd name="connsiteY91" fmla="*/ 3052188 h 4745608"/>
                <a:gd name="connsiteX92" fmla="*/ 1080693 w 5067201"/>
                <a:gd name="connsiteY92" fmla="*/ 2984604 h 4745608"/>
                <a:gd name="connsiteX93" fmla="*/ 663453 w 5067201"/>
                <a:gd name="connsiteY93" fmla="*/ 3023360 h 4745608"/>
                <a:gd name="connsiteX94" fmla="*/ 235111 w 5067201"/>
                <a:gd name="connsiteY94" fmla="*/ 3217172 h 4745608"/>
                <a:gd name="connsiteX95" fmla="*/ 421453 w 5067201"/>
                <a:gd name="connsiteY95" fmla="*/ 3029328 h 4745608"/>
                <a:gd name="connsiteX96" fmla="*/ 627193 w 5067201"/>
                <a:gd name="connsiteY96" fmla="*/ 2926458 h 4745608"/>
                <a:gd name="connsiteX97" fmla="*/ 854480 w 5067201"/>
                <a:gd name="connsiteY97" fmla="*/ 2889178 h 4745608"/>
                <a:gd name="connsiteX98" fmla="*/ 1149272 w 5067201"/>
                <a:gd name="connsiteY98" fmla="*/ 2889676 h 4745608"/>
                <a:gd name="connsiteX99" fmla="*/ 1531894 w 5067201"/>
                <a:gd name="connsiteY99" fmla="*/ 2917507 h 4745608"/>
                <a:gd name="connsiteX100" fmla="*/ 1860559 w 5067201"/>
                <a:gd name="connsiteY100" fmla="*/ 2766431 h 4745608"/>
                <a:gd name="connsiteX101" fmla="*/ 1701613 w 5067201"/>
                <a:gd name="connsiteY101" fmla="*/ 2263518 h 4745608"/>
                <a:gd name="connsiteX102" fmla="*/ 1690183 w 5067201"/>
                <a:gd name="connsiteY102" fmla="*/ 1966338 h 4745608"/>
                <a:gd name="connsiteX103" fmla="*/ 1381991 w 5067201"/>
                <a:gd name="connsiteY103" fmla="*/ 1841604 h 4745608"/>
                <a:gd name="connsiteX104" fmla="*/ 1095823 w 5067201"/>
                <a:gd name="connsiteY104" fmla="*/ 1714878 h 4745608"/>
                <a:gd name="connsiteX105" fmla="*/ 746507 w 5067201"/>
                <a:gd name="connsiteY105" fmla="*/ 1626415 h 4745608"/>
                <a:gd name="connsiteX106" fmla="*/ 352873 w 5067201"/>
                <a:gd name="connsiteY106" fmla="*/ 1726308 h 4745608"/>
                <a:gd name="connsiteX107" fmla="*/ 113171 w 5067201"/>
                <a:gd name="connsiteY107" fmla="*/ 1763582 h 4745608"/>
                <a:gd name="connsiteX108" fmla="*/ 9973 w 5067201"/>
                <a:gd name="connsiteY108" fmla="*/ 1737738 h 4745608"/>
                <a:gd name="connsiteX109" fmla="*/ 348516 w 5067201"/>
                <a:gd name="connsiteY109" fmla="*/ 1643812 h 4745608"/>
                <a:gd name="connsiteX110" fmla="*/ 653097 w 5067201"/>
                <a:gd name="connsiteY110" fmla="*/ 1543920 h 4745608"/>
                <a:gd name="connsiteX111" fmla="*/ 1072963 w 5067201"/>
                <a:gd name="connsiteY111" fmla="*/ 1612008 h 4745608"/>
                <a:gd name="connsiteX112" fmla="*/ 1244413 w 5067201"/>
                <a:gd name="connsiteY112" fmla="*/ 1657728 h 4745608"/>
                <a:gd name="connsiteX113" fmla="*/ 1205766 w 5067201"/>
                <a:gd name="connsiteY113" fmla="*/ 1451988 h 4745608"/>
                <a:gd name="connsiteX114" fmla="*/ 1046313 w 5067201"/>
                <a:gd name="connsiteY114" fmla="*/ 815409 h 4745608"/>
                <a:gd name="connsiteX115" fmla="*/ 1221553 w 5067201"/>
                <a:gd name="connsiteY115" fmla="*/ 1211958 h 4745608"/>
                <a:gd name="connsiteX0" fmla="*/ 1221553 w 5015709"/>
                <a:gd name="connsiteY0" fmla="*/ 1211958 h 4745608"/>
                <a:gd name="connsiteX1" fmla="*/ 1343911 w 5015709"/>
                <a:gd name="connsiteY1" fmla="*/ 1559828 h 4745608"/>
                <a:gd name="connsiteX2" fmla="*/ 1553023 w 5015709"/>
                <a:gd name="connsiteY2" fmla="*/ 1657728 h 4745608"/>
                <a:gd name="connsiteX3" fmla="*/ 1907353 w 5015709"/>
                <a:gd name="connsiteY3" fmla="*/ 1680588 h 4745608"/>
                <a:gd name="connsiteX4" fmla="*/ 2021653 w 5015709"/>
                <a:gd name="connsiteY4" fmla="*/ 1543428 h 4745608"/>
                <a:gd name="connsiteX5" fmla="*/ 2124523 w 5015709"/>
                <a:gd name="connsiteY5" fmla="*/ 1291968 h 4745608"/>
                <a:gd name="connsiteX6" fmla="*/ 2124523 w 5015709"/>
                <a:gd name="connsiteY6" fmla="*/ 1120518 h 4745608"/>
                <a:gd name="connsiteX7" fmla="*/ 2068029 w 5015709"/>
                <a:gd name="connsiteY7" fmla="*/ 825325 h 4745608"/>
                <a:gd name="connsiteX8" fmla="*/ 2078803 w 5015709"/>
                <a:gd name="connsiteY8" fmla="*/ 777618 h 4745608"/>
                <a:gd name="connsiteX9" fmla="*/ 2170243 w 5015709"/>
                <a:gd name="connsiteY9" fmla="*/ 1086228 h 4745608"/>
                <a:gd name="connsiteX10" fmla="*/ 2215963 w 5015709"/>
                <a:gd name="connsiteY10" fmla="*/ 1269108 h 4745608"/>
                <a:gd name="connsiteX11" fmla="*/ 2284543 w 5015709"/>
                <a:gd name="connsiteY11" fmla="*/ 1303398 h 4745608"/>
                <a:gd name="connsiteX12" fmla="*/ 2330263 w 5015709"/>
                <a:gd name="connsiteY12" fmla="*/ 1166238 h 4745608"/>
                <a:gd name="connsiteX13" fmla="*/ 2467423 w 5015709"/>
                <a:gd name="connsiteY13" fmla="*/ 880488 h 4745608"/>
                <a:gd name="connsiteX14" fmla="*/ 2558863 w 5015709"/>
                <a:gd name="connsiteY14" fmla="*/ 640458 h 4745608"/>
                <a:gd name="connsiteX15" fmla="*/ 2616013 w 5015709"/>
                <a:gd name="connsiteY15" fmla="*/ 537588 h 4745608"/>
                <a:gd name="connsiteX16" fmla="*/ 2558863 w 5015709"/>
                <a:gd name="connsiteY16" fmla="*/ 789048 h 4745608"/>
                <a:gd name="connsiteX17" fmla="*/ 2444563 w 5015709"/>
                <a:gd name="connsiteY17" fmla="*/ 1097658 h 4745608"/>
                <a:gd name="connsiteX18" fmla="*/ 2375983 w 5015709"/>
                <a:gd name="connsiteY18" fmla="*/ 1406268 h 4745608"/>
                <a:gd name="connsiteX19" fmla="*/ 2558863 w 5015709"/>
                <a:gd name="connsiteY19" fmla="*/ 1577718 h 4745608"/>
                <a:gd name="connsiteX20" fmla="*/ 2878903 w 5015709"/>
                <a:gd name="connsiteY20" fmla="*/ 1657728 h 4745608"/>
                <a:gd name="connsiteX21" fmla="*/ 3187513 w 5015709"/>
                <a:gd name="connsiteY21" fmla="*/ 1657728 h 4745608"/>
                <a:gd name="connsiteX22" fmla="*/ 3370393 w 5015709"/>
                <a:gd name="connsiteY22" fmla="*/ 1566288 h 4745608"/>
                <a:gd name="connsiteX23" fmla="*/ 3488066 w 5015709"/>
                <a:gd name="connsiteY23" fmla="*/ 1246753 h 4745608"/>
                <a:gd name="connsiteX24" fmla="*/ 3495138 w 5015709"/>
                <a:gd name="connsiteY24" fmla="*/ 1115548 h 4745608"/>
                <a:gd name="connsiteX25" fmla="*/ 3493650 w 5015709"/>
                <a:gd name="connsiteY25" fmla="*/ 1063976 h 4745608"/>
                <a:gd name="connsiteX26" fmla="*/ 3450403 w 5015709"/>
                <a:gd name="connsiteY26" fmla="*/ 777618 h 4745608"/>
                <a:gd name="connsiteX27" fmla="*/ 3119893 w 5015709"/>
                <a:gd name="connsiteY27" fmla="*/ 321571 h 4745608"/>
                <a:gd name="connsiteX28" fmla="*/ 3497351 w 5015709"/>
                <a:gd name="connsiteY28" fmla="*/ 674883 h 4745608"/>
                <a:gd name="connsiteX29" fmla="*/ 3759013 w 5015709"/>
                <a:gd name="connsiteY29" fmla="*/ 571878 h 4745608"/>
                <a:gd name="connsiteX30" fmla="*/ 3999043 w 5015709"/>
                <a:gd name="connsiteY30" fmla="*/ 91818 h 4745608"/>
                <a:gd name="connsiteX31" fmla="*/ 4033333 w 5015709"/>
                <a:gd name="connsiteY31" fmla="*/ 11808 h 4745608"/>
                <a:gd name="connsiteX32" fmla="*/ 3984569 w 5015709"/>
                <a:gd name="connsiteY32" fmla="*/ 247366 h 4745608"/>
                <a:gd name="connsiteX33" fmla="*/ 3812791 w 5015709"/>
                <a:gd name="connsiteY33" fmla="*/ 647417 h 4745608"/>
                <a:gd name="connsiteX34" fmla="*/ 3592906 w 5015709"/>
                <a:gd name="connsiteY34" fmla="*/ 811408 h 4745608"/>
                <a:gd name="connsiteX35" fmla="*/ 3604425 w 5015709"/>
                <a:gd name="connsiteY35" fmla="*/ 999253 h 4745608"/>
                <a:gd name="connsiteX36" fmla="*/ 3872985 w 5015709"/>
                <a:gd name="connsiteY36" fmla="*/ 881976 h 4745608"/>
                <a:gd name="connsiteX37" fmla="*/ 4200754 w 5015709"/>
                <a:gd name="connsiteY37" fmla="*/ 774136 h 4745608"/>
                <a:gd name="connsiteX38" fmla="*/ 4064251 w 5015709"/>
                <a:gd name="connsiteY38" fmla="*/ 847195 h 4745608"/>
                <a:gd name="connsiteX39" fmla="*/ 3818880 w 5015709"/>
                <a:gd name="connsiteY39" fmla="*/ 991305 h 4745608"/>
                <a:gd name="connsiteX40" fmla="*/ 3658531 w 5015709"/>
                <a:gd name="connsiteY40" fmla="*/ 1093178 h 4745608"/>
                <a:gd name="connsiteX41" fmla="*/ 3622838 w 5015709"/>
                <a:gd name="connsiteY41" fmla="*/ 1221401 h 4745608"/>
                <a:gd name="connsiteX42" fmla="*/ 3577446 w 5015709"/>
                <a:gd name="connsiteY42" fmla="*/ 1500691 h 4745608"/>
                <a:gd name="connsiteX43" fmla="*/ 3461833 w 5015709"/>
                <a:gd name="connsiteY43" fmla="*/ 1726308 h 4745608"/>
                <a:gd name="connsiteX44" fmla="*/ 3278953 w 5015709"/>
                <a:gd name="connsiteY44" fmla="*/ 2034918 h 4745608"/>
                <a:gd name="connsiteX45" fmla="*/ 3288742 w 5015709"/>
                <a:gd name="connsiteY45" fmla="*/ 2273460 h 4745608"/>
                <a:gd name="connsiteX46" fmla="*/ 3434288 w 5015709"/>
                <a:gd name="connsiteY46" fmla="*/ 2417577 h 4745608"/>
                <a:gd name="connsiteX47" fmla="*/ 3781217 w 5015709"/>
                <a:gd name="connsiteY47" fmla="*/ 2618845 h 4745608"/>
                <a:gd name="connsiteX48" fmla="*/ 4079053 w 5015709"/>
                <a:gd name="connsiteY48" fmla="*/ 2777868 h 4745608"/>
                <a:gd name="connsiteX49" fmla="*/ 5011598 w 5015709"/>
                <a:gd name="connsiteY49" fmla="*/ 3189329 h 4745608"/>
                <a:gd name="connsiteX50" fmla="*/ 4955377 w 5015709"/>
                <a:gd name="connsiteY50" fmla="*/ 3340389 h 4745608"/>
                <a:gd name="connsiteX51" fmla="*/ 4070190 w 5015709"/>
                <a:gd name="connsiteY51" fmla="*/ 3021367 h 4745608"/>
                <a:gd name="connsiteX52" fmla="*/ 3460193 w 5015709"/>
                <a:gd name="connsiteY52" fmla="*/ 2852901 h 4745608"/>
                <a:gd name="connsiteX53" fmla="*/ 3217865 w 5015709"/>
                <a:gd name="connsiteY53" fmla="*/ 2829045 h 4745608"/>
                <a:gd name="connsiteX54" fmla="*/ 3025524 w 5015709"/>
                <a:gd name="connsiteY54" fmla="*/ 2858861 h 4745608"/>
                <a:gd name="connsiteX55" fmla="*/ 2832855 w 5015709"/>
                <a:gd name="connsiteY55" fmla="*/ 2930924 h 4745608"/>
                <a:gd name="connsiteX56" fmla="*/ 2820111 w 5015709"/>
                <a:gd name="connsiteY56" fmla="*/ 3026344 h 4745608"/>
                <a:gd name="connsiteX57" fmla="*/ 2959241 w 5015709"/>
                <a:gd name="connsiteY57" fmla="*/ 3167976 h 4745608"/>
                <a:gd name="connsiteX58" fmla="*/ 3176083 w 5015709"/>
                <a:gd name="connsiteY58" fmla="*/ 3269358 h 4745608"/>
                <a:gd name="connsiteX59" fmla="*/ 3388239 w 5015709"/>
                <a:gd name="connsiteY59" fmla="*/ 3442290 h 4745608"/>
                <a:gd name="connsiteX60" fmla="*/ 3212014 w 5015709"/>
                <a:gd name="connsiteY60" fmla="*/ 3336948 h 4745608"/>
                <a:gd name="connsiteX61" fmla="*/ 3004633 w 5015709"/>
                <a:gd name="connsiteY61" fmla="*/ 3276814 h 4745608"/>
                <a:gd name="connsiteX62" fmla="*/ 2771676 w 5015709"/>
                <a:gd name="connsiteY62" fmla="*/ 3166987 h 4745608"/>
                <a:gd name="connsiteX63" fmla="*/ 2638873 w 5015709"/>
                <a:gd name="connsiteY63" fmla="*/ 3097908 h 4745608"/>
                <a:gd name="connsiteX64" fmla="*/ 2570293 w 5015709"/>
                <a:gd name="connsiteY64" fmla="*/ 3109338 h 4745608"/>
                <a:gd name="connsiteX65" fmla="*/ 2525557 w 5015709"/>
                <a:gd name="connsiteY65" fmla="*/ 3326508 h 4745608"/>
                <a:gd name="connsiteX66" fmla="*/ 2584349 w 5015709"/>
                <a:gd name="connsiteY66" fmla="*/ 3577470 h 4745608"/>
                <a:gd name="connsiteX67" fmla="*/ 2663703 w 5015709"/>
                <a:gd name="connsiteY67" fmla="*/ 3996904 h 4745608"/>
                <a:gd name="connsiteX68" fmla="*/ 2633113 w 5015709"/>
                <a:gd name="connsiteY68" fmla="*/ 4192703 h 4745608"/>
                <a:gd name="connsiteX69" fmla="*/ 2539703 w 5015709"/>
                <a:gd name="connsiteY69" fmla="*/ 4455574 h 4745608"/>
                <a:gd name="connsiteX70" fmla="*/ 2595212 w 5015709"/>
                <a:gd name="connsiteY70" fmla="*/ 3945217 h 4745608"/>
                <a:gd name="connsiteX71" fmla="*/ 2481240 w 5015709"/>
                <a:gd name="connsiteY71" fmla="*/ 3566538 h 4745608"/>
                <a:gd name="connsiteX72" fmla="*/ 2307403 w 5015709"/>
                <a:gd name="connsiteY72" fmla="*/ 3166488 h 4745608"/>
                <a:gd name="connsiteX73" fmla="*/ 2261683 w 5015709"/>
                <a:gd name="connsiteY73" fmla="*/ 3063618 h 4745608"/>
                <a:gd name="connsiteX74" fmla="*/ 2078803 w 5015709"/>
                <a:gd name="connsiteY74" fmla="*/ 2949318 h 4745608"/>
                <a:gd name="connsiteX75" fmla="*/ 1824299 w 5015709"/>
                <a:gd name="connsiteY75" fmla="*/ 3002494 h 4745608"/>
                <a:gd name="connsiteX76" fmla="*/ 1412162 w 5015709"/>
                <a:gd name="connsiteY76" fmla="*/ 3235573 h 4745608"/>
                <a:gd name="connsiteX77" fmla="*/ 1381573 w 5015709"/>
                <a:gd name="connsiteY77" fmla="*/ 3680838 h 4745608"/>
                <a:gd name="connsiteX78" fmla="*/ 1340867 w 5015709"/>
                <a:gd name="connsiteY78" fmla="*/ 3980504 h 4745608"/>
                <a:gd name="connsiteX79" fmla="*/ 1197619 w 5015709"/>
                <a:gd name="connsiteY79" fmla="*/ 4738831 h 4745608"/>
                <a:gd name="connsiteX80" fmla="*/ 1220896 w 5015709"/>
                <a:gd name="connsiteY80" fmla="*/ 4338309 h 4745608"/>
                <a:gd name="connsiteX81" fmla="*/ 1242772 w 5015709"/>
                <a:gd name="connsiteY81" fmla="*/ 4080888 h 4745608"/>
                <a:gd name="connsiteX82" fmla="*/ 1198693 w 5015709"/>
                <a:gd name="connsiteY82" fmla="*/ 3909438 h 4745608"/>
                <a:gd name="connsiteX83" fmla="*/ 970093 w 5015709"/>
                <a:gd name="connsiteY83" fmla="*/ 3989448 h 4745608"/>
                <a:gd name="connsiteX84" fmla="*/ 766328 w 5015709"/>
                <a:gd name="connsiteY84" fmla="*/ 4131990 h 4745608"/>
                <a:gd name="connsiteX85" fmla="*/ 555808 w 5015709"/>
                <a:gd name="connsiteY85" fmla="*/ 4355688 h 4745608"/>
                <a:gd name="connsiteX86" fmla="*/ 785900 w 5015709"/>
                <a:gd name="connsiteY86" fmla="*/ 4017771 h 4745608"/>
                <a:gd name="connsiteX87" fmla="*/ 1130113 w 5015709"/>
                <a:gd name="connsiteY87" fmla="*/ 3817500 h 4745608"/>
                <a:gd name="connsiteX88" fmla="*/ 1278703 w 5015709"/>
                <a:gd name="connsiteY88" fmla="*/ 3726558 h 4745608"/>
                <a:gd name="connsiteX89" fmla="*/ 1269661 w 5015709"/>
                <a:gd name="connsiteY89" fmla="*/ 3390117 h 4745608"/>
                <a:gd name="connsiteX90" fmla="*/ 1309620 w 5015709"/>
                <a:gd name="connsiteY90" fmla="*/ 3169963 h 4745608"/>
                <a:gd name="connsiteX91" fmla="*/ 1393003 w 5015709"/>
                <a:gd name="connsiteY91" fmla="*/ 3052188 h 4745608"/>
                <a:gd name="connsiteX92" fmla="*/ 1080693 w 5015709"/>
                <a:gd name="connsiteY92" fmla="*/ 2984604 h 4745608"/>
                <a:gd name="connsiteX93" fmla="*/ 663453 w 5015709"/>
                <a:gd name="connsiteY93" fmla="*/ 3023360 h 4745608"/>
                <a:gd name="connsiteX94" fmla="*/ 235111 w 5015709"/>
                <a:gd name="connsiteY94" fmla="*/ 3217172 h 4745608"/>
                <a:gd name="connsiteX95" fmla="*/ 421453 w 5015709"/>
                <a:gd name="connsiteY95" fmla="*/ 3029328 h 4745608"/>
                <a:gd name="connsiteX96" fmla="*/ 627193 w 5015709"/>
                <a:gd name="connsiteY96" fmla="*/ 2926458 h 4745608"/>
                <a:gd name="connsiteX97" fmla="*/ 854480 w 5015709"/>
                <a:gd name="connsiteY97" fmla="*/ 2889178 h 4745608"/>
                <a:gd name="connsiteX98" fmla="*/ 1149272 w 5015709"/>
                <a:gd name="connsiteY98" fmla="*/ 2889676 h 4745608"/>
                <a:gd name="connsiteX99" fmla="*/ 1531894 w 5015709"/>
                <a:gd name="connsiteY99" fmla="*/ 2917507 h 4745608"/>
                <a:gd name="connsiteX100" fmla="*/ 1860559 w 5015709"/>
                <a:gd name="connsiteY100" fmla="*/ 2766431 h 4745608"/>
                <a:gd name="connsiteX101" fmla="*/ 1701613 w 5015709"/>
                <a:gd name="connsiteY101" fmla="*/ 2263518 h 4745608"/>
                <a:gd name="connsiteX102" fmla="*/ 1690183 w 5015709"/>
                <a:gd name="connsiteY102" fmla="*/ 1966338 h 4745608"/>
                <a:gd name="connsiteX103" fmla="*/ 1381991 w 5015709"/>
                <a:gd name="connsiteY103" fmla="*/ 1841604 h 4745608"/>
                <a:gd name="connsiteX104" fmla="*/ 1095823 w 5015709"/>
                <a:gd name="connsiteY104" fmla="*/ 1714878 h 4745608"/>
                <a:gd name="connsiteX105" fmla="*/ 746507 w 5015709"/>
                <a:gd name="connsiteY105" fmla="*/ 1626415 h 4745608"/>
                <a:gd name="connsiteX106" fmla="*/ 352873 w 5015709"/>
                <a:gd name="connsiteY106" fmla="*/ 1726308 h 4745608"/>
                <a:gd name="connsiteX107" fmla="*/ 113171 w 5015709"/>
                <a:gd name="connsiteY107" fmla="*/ 1763582 h 4745608"/>
                <a:gd name="connsiteX108" fmla="*/ 9973 w 5015709"/>
                <a:gd name="connsiteY108" fmla="*/ 1737738 h 4745608"/>
                <a:gd name="connsiteX109" fmla="*/ 348516 w 5015709"/>
                <a:gd name="connsiteY109" fmla="*/ 1643812 h 4745608"/>
                <a:gd name="connsiteX110" fmla="*/ 653097 w 5015709"/>
                <a:gd name="connsiteY110" fmla="*/ 1543920 h 4745608"/>
                <a:gd name="connsiteX111" fmla="*/ 1072963 w 5015709"/>
                <a:gd name="connsiteY111" fmla="*/ 1612008 h 4745608"/>
                <a:gd name="connsiteX112" fmla="*/ 1244413 w 5015709"/>
                <a:gd name="connsiteY112" fmla="*/ 1657728 h 4745608"/>
                <a:gd name="connsiteX113" fmla="*/ 1205766 w 5015709"/>
                <a:gd name="connsiteY113" fmla="*/ 1451988 h 4745608"/>
                <a:gd name="connsiteX114" fmla="*/ 1046313 w 5015709"/>
                <a:gd name="connsiteY114" fmla="*/ 815409 h 4745608"/>
                <a:gd name="connsiteX115" fmla="*/ 1221553 w 5015709"/>
                <a:gd name="connsiteY115" fmla="*/ 1211958 h 4745608"/>
                <a:gd name="connsiteX0" fmla="*/ 1221553 w 5063469"/>
                <a:gd name="connsiteY0" fmla="*/ 1211958 h 4745608"/>
                <a:gd name="connsiteX1" fmla="*/ 1343911 w 5063469"/>
                <a:gd name="connsiteY1" fmla="*/ 1559828 h 4745608"/>
                <a:gd name="connsiteX2" fmla="*/ 1553023 w 5063469"/>
                <a:gd name="connsiteY2" fmla="*/ 1657728 h 4745608"/>
                <a:gd name="connsiteX3" fmla="*/ 1907353 w 5063469"/>
                <a:gd name="connsiteY3" fmla="*/ 1680588 h 4745608"/>
                <a:gd name="connsiteX4" fmla="*/ 2021653 w 5063469"/>
                <a:gd name="connsiteY4" fmla="*/ 1543428 h 4745608"/>
                <a:gd name="connsiteX5" fmla="*/ 2124523 w 5063469"/>
                <a:gd name="connsiteY5" fmla="*/ 1291968 h 4745608"/>
                <a:gd name="connsiteX6" fmla="*/ 2124523 w 5063469"/>
                <a:gd name="connsiteY6" fmla="*/ 1120518 h 4745608"/>
                <a:gd name="connsiteX7" fmla="*/ 2068029 w 5063469"/>
                <a:gd name="connsiteY7" fmla="*/ 825325 h 4745608"/>
                <a:gd name="connsiteX8" fmla="*/ 2078803 w 5063469"/>
                <a:gd name="connsiteY8" fmla="*/ 777618 h 4745608"/>
                <a:gd name="connsiteX9" fmla="*/ 2170243 w 5063469"/>
                <a:gd name="connsiteY9" fmla="*/ 1086228 h 4745608"/>
                <a:gd name="connsiteX10" fmla="*/ 2215963 w 5063469"/>
                <a:gd name="connsiteY10" fmla="*/ 1269108 h 4745608"/>
                <a:gd name="connsiteX11" fmla="*/ 2284543 w 5063469"/>
                <a:gd name="connsiteY11" fmla="*/ 1303398 h 4745608"/>
                <a:gd name="connsiteX12" fmla="*/ 2330263 w 5063469"/>
                <a:gd name="connsiteY12" fmla="*/ 1166238 h 4745608"/>
                <a:gd name="connsiteX13" fmla="*/ 2467423 w 5063469"/>
                <a:gd name="connsiteY13" fmla="*/ 880488 h 4745608"/>
                <a:gd name="connsiteX14" fmla="*/ 2558863 w 5063469"/>
                <a:gd name="connsiteY14" fmla="*/ 640458 h 4745608"/>
                <a:gd name="connsiteX15" fmla="*/ 2616013 w 5063469"/>
                <a:gd name="connsiteY15" fmla="*/ 537588 h 4745608"/>
                <a:gd name="connsiteX16" fmla="*/ 2558863 w 5063469"/>
                <a:gd name="connsiteY16" fmla="*/ 789048 h 4745608"/>
                <a:gd name="connsiteX17" fmla="*/ 2444563 w 5063469"/>
                <a:gd name="connsiteY17" fmla="*/ 1097658 h 4745608"/>
                <a:gd name="connsiteX18" fmla="*/ 2375983 w 5063469"/>
                <a:gd name="connsiteY18" fmla="*/ 1406268 h 4745608"/>
                <a:gd name="connsiteX19" fmla="*/ 2558863 w 5063469"/>
                <a:gd name="connsiteY19" fmla="*/ 1577718 h 4745608"/>
                <a:gd name="connsiteX20" fmla="*/ 2878903 w 5063469"/>
                <a:gd name="connsiteY20" fmla="*/ 1657728 h 4745608"/>
                <a:gd name="connsiteX21" fmla="*/ 3187513 w 5063469"/>
                <a:gd name="connsiteY21" fmla="*/ 1657728 h 4745608"/>
                <a:gd name="connsiteX22" fmla="*/ 3370393 w 5063469"/>
                <a:gd name="connsiteY22" fmla="*/ 1566288 h 4745608"/>
                <a:gd name="connsiteX23" fmla="*/ 3488066 w 5063469"/>
                <a:gd name="connsiteY23" fmla="*/ 1246753 h 4745608"/>
                <a:gd name="connsiteX24" fmla="*/ 3495138 w 5063469"/>
                <a:gd name="connsiteY24" fmla="*/ 1115548 h 4745608"/>
                <a:gd name="connsiteX25" fmla="*/ 3493650 w 5063469"/>
                <a:gd name="connsiteY25" fmla="*/ 1063976 h 4745608"/>
                <a:gd name="connsiteX26" fmla="*/ 3450403 w 5063469"/>
                <a:gd name="connsiteY26" fmla="*/ 777618 h 4745608"/>
                <a:gd name="connsiteX27" fmla="*/ 3119893 w 5063469"/>
                <a:gd name="connsiteY27" fmla="*/ 321571 h 4745608"/>
                <a:gd name="connsiteX28" fmla="*/ 3497351 w 5063469"/>
                <a:gd name="connsiteY28" fmla="*/ 674883 h 4745608"/>
                <a:gd name="connsiteX29" fmla="*/ 3759013 w 5063469"/>
                <a:gd name="connsiteY29" fmla="*/ 571878 h 4745608"/>
                <a:gd name="connsiteX30" fmla="*/ 3999043 w 5063469"/>
                <a:gd name="connsiteY30" fmla="*/ 91818 h 4745608"/>
                <a:gd name="connsiteX31" fmla="*/ 4033333 w 5063469"/>
                <a:gd name="connsiteY31" fmla="*/ 11808 h 4745608"/>
                <a:gd name="connsiteX32" fmla="*/ 3984569 w 5063469"/>
                <a:gd name="connsiteY32" fmla="*/ 247366 h 4745608"/>
                <a:gd name="connsiteX33" fmla="*/ 3812791 w 5063469"/>
                <a:gd name="connsiteY33" fmla="*/ 647417 h 4745608"/>
                <a:gd name="connsiteX34" fmla="*/ 3592906 w 5063469"/>
                <a:gd name="connsiteY34" fmla="*/ 811408 h 4745608"/>
                <a:gd name="connsiteX35" fmla="*/ 3604425 w 5063469"/>
                <a:gd name="connsiteY35" fmla="*/ 999253 h 4745608"/>
                <a:gd name="connsiteX36" fmla="*/ 3872985 w 5063469"/>
                <a:gd name="connsiteY36" fmla="*/ 881976 h 4745608"/>
                <a:gd name="connsiteX37" fmla="*/ 4200754 w 5063469"/>
                <a:gd name="connsiteY37" fmla="*/ 774136 h 4745608"/>
                <a:gd name="connsiteX38" fmla="*/ 4064251 w 5063469"/>
                <a:gd name="connsiteY38" fmla="*/ 847195 h 4745608"/>
                <a:gd name="connsiteX39" fmla="*/ 3818880 w 5063469"/>
                <a:gd name="connsiteY39" fmla="*/ 991305 h 4745608"/>
                <a:gd name="connsiteX40" fmla="*/ 3658531 w 5063469"/>
                <a:gd name="connsiteY40" fmla="*/ 1093178 h 4745608"/>
                <a:gd name="connsiteX41" fmla="*/ 3622838 w 5063469"/>
                <a:gd name="connsiteY41" fmla="*/ 1221401 h 4745608"/>
                <a:gd name="connsiteX42" fmla="*/ 3577446 w 5063469"/>
                <a:gd name="connsiteY42" fmla="*/ 1500691 h 4745608"/>
                <a:gd name="connsiteX43" fmla="*/ 3461833 w 5063469"/>
                <a:gd name="connsiteY43" fmla="*/ 1726308 h 4745608"/>
                <a:gd name="connsiteX44" fmla="*/ 3278953 w 5063469"/>
                <a:gd name="connsiteY44" fmla="*/ 2034918 h 4745608"/>
                <a:gd name="connsiteX45" fmla="*/ 3288742 w 5063469"/>
                <a:gd name="connsiteY45" fmla="*/ 2273460 h 4745608"/>
                <a:gd name="connsiteX46" fmla="*/ 3434288 w 5063469"/>
                <a:gd name="connsiteY46" fmla="*/ 2417577 h 4745608"/>
                <a:gd name="connsiteX47" fmla="*/ 3781217 w 5063469"/>
                <a:gd name="connsiteY47" fmla="*/ 2618845 h 4745608"/>
                <a:gd name="connsiteX48" fmla="*/ 4079053 w 5063469"/>
                <a:gd name="connsiteY48" fmla="*/ 2777868 h 4745608"/>
                <a:gd name="connsiteX49" fmla="*/ 5011598 w 5063469"/>
                <a:gd name="connsiteY49" fmla="*/ 3189329 h 4745608"/>
                <a:gd name="connsiteX50" fmla="*/ 4940575 w 5063469"/>
                <a:gd name="connsiteY50" fmla="*/ 3376168 h 4745608"/>
                <a:gd name="connsiteX51" fmla="*/ 4070190 w 5063469"/>
                <a:gd name="connsiteY51" fmla="*/ 3021367 h 4745608"/>
                <a:gd name="connsiteX52" fmla="*/ 3460193 w 5063469"/>
                <a:gd name="connsiteY52" fmla="*/ 2852901 h 4745608"/>
                <a:gd name="connsiteX53" fmla="*/ 3217865 w 5063469"/>
                <a:gd name="connsiteY53" fmla="*/ 2829045 h 4745608"/>
                <a:gd name="connsiteX54" fmla="*/ 3025524 w 5063469"/>
                <a:gd name="connsiteY54" fmla="*/ 2858861 h 4745608"/>
                <a:gd name="connsiteX55" fmla="*/ 2832855 w 5063469"/>
                <a:gd name="connsiteY55" fmla="*/ 2930924 h 4745608"/>
                <a:gd name="connsiteX56" fmla="*/ 2820111 w 5063469"/>
                <a:gd name="connsiteY56" fmla="*/ 3026344 h 4745608"/>
                <a:gd name="connsiteX57" fmla="*/ 2959241 w 5063469"/>
                <a:gd name="connsiteY57" fmla="*/ 3167976 h 4745608"/>
                <a:gd name="connsiteX58" fmla="*/ 3176083 w 5063469"/>
                <a:gd name="connsiteY58" fmla="*/ 3269358 h 4745608"/>
                <a:gd name="connsiteX59" fmla="*/ 3388239 w 5063469"/>
                <a:gd name="connsiteY59" fmla="*/ 3442290 h 4745608"/>
                <a:gd name="connsiteX60" fmla="*/ 3212014 w 5063469"/>
                <a:gd name="connsiteY60" fmla="*/ 3336948 h 4745608"/>
                <a:gd name="connsiteX61" fmla="*/ 3004633 w 5063469"/>
                <a:gd name="connsiteY61" fmla="*/ 3276814 h 4745608"/>
                <a:gd name="connsiteX62" fmla="*/ 2771676 w 5063469"/>
                <a:gd name="connsiteY62" fmla="*/ 3166987 h 4745608"/>
                <a:gd name="connsiteX63" fmla="*/ 2638873 w 5063469"/>
                <a:gd name="connsiteY63" fmla="*/ 3097908 h 4745608"/>
                <a:gd name="connsiteX64" fmla="*/ 2570293 w 5063469"/>
                <a:gd name="connsiteY64" fmla="*/ 3109338 h 4745608"/>
                <a:gd name="connsiteX65" fmla="*/ 2525557 w 5063469"/>
                <a:gd name="connsiteY65" fmla="*/ 3326508 h 4745608"/>
                <a:gd name="connsiteX66" fmla="*/ 2584349 w 5063469"/>
                <a:gd name="connsiteY66" fmla="*/ 3577470 h 4745608"/>
                <a:gd name="connsiteX67" fmla="*/ 2663703 w 5063469"/>
                <a:gd name="connsiteY67" fmla="*/ 3996904 h 4745608"/>
                <a:gd name="connsiteX68" fmla="*/ 2633113 w 5063469"/>
                <a:gd name="connsiteY68" fmla="*/ 4192703 h 4745608"/>
                <a:gd name="connsiteX69" fmla="*/ 2539703 w 5063469"/>
                <a:gd name="connsiteY69" fmla="*/ 4455574 h 4745608"/>
                <a:gd name="connsiteX70" fmla="*/ 2595212 w 5063469"/>
                <a:gd name="connsiteY70" fmla="*/ 3945217 h 4745608"/>
                <a:gd name="connsiteX71" fmla="*/ 2481240 w 5063469"/>
                <a:gd name="connsiteY71" fmla="*/ 3566538 h 4745608"/>
                <a:gd name="connsiteX72" fmla="*/ 2307403 w 5063469"/>
                <a:gd name="connsiteY72" fmla="*/ 3166488 h 4745608"/>
                <a:gd name="connsiteX73" fmla="*/ 2261683 w 5063469"/>
                <a:gd name="connsiteY73" fmla="*/ 3063618 h 4745608"/>
                <a:gd name="connsiteX74" fmla="*/ 2078803 w 5063469"/>
                <a:gd name="connsiteY74" fmla="*/ 2949318 h 4745608"/>
                <a:gd name="connsiteX75" fmla="*/ 1824299 w 5063469"/>
                <a:gd name="connsiteY75" fmla="*/ 3002494 h 4745608"/>
                <a:gd name="connsiteX76" fmla="*/ 1412162 w 5063469"/>
                <a:gd name="connsiteY76" fmla="*/ 3235573 h 4745608"/>
                <a:gd name="connsiteX77" fmla="*/ 1381573 w 5063469"/>
                <a:gd name="connsiteY77" fmla="*/ 3680838 h 4745608"/>
                <a:gd name="connsiteX78" fmla="*/ 1340867 w 5063469"/>
                <a:gd name="connsiteY78" fmla="*/ 3980504 h 4745608"/>
                <a:gd name="connsiteX79" fmla="*/ 1197619 w 5063469"/>
                <a:gd name="connsiteY79" fmla="*/ 4738831 h 4745608"/>
                <a:gd name="connsiteX80" fmla="*/ 1220896 w 5063469"/>
                <a:gd name="connsiteY80" fmla="*/ 4338309 h 4745608"/>
                <a:gd name="connsiteX81" fmla="*/ 1242772 w 5063469"/>
                <a:gd name="connsiteY81" fmla="*/ 4080888 h 4745608"/>
                <a:gd name="connsiteX82" fmla="*/ 1198693 w 5063469"/>
                <a:gd name="connsiteY82" fmla="*/ 3909438 h 4745608"/>
                <a:gd name="connsiteX83" fmla="*/ 970093 w 5063469"/>
                <a:gd name="connsiteY83" fmla="*/ 3989448 h 4745608"/>
                <a:gd name="connsiteX84" fmla="*/ 766328 w 5063469"/>
                <a:gd name="connsiteY84" fmla="*/ 4131990 h 4745608"/>
                <a:gd name="connsiteX85" fmla="*/ 555808 w 5063469"/>
                <a:gd name="connsiteY85" fmla="*/ 4355688 h 4745608"/>
                <a:gd name="connsiteX86" fmla="*/ 785900 w 5063469"/>
                <a:gd name="connsiteY86" fmla="*/ 4017771 h 4745608"/>
                <a:gd name="connsiteX87" fmla="*/ 1130113 w 5063469"/>
                <a:gd name="connsiteY87" fmla="*/ 3817500 h 4745608"/>
                <a:gd name="connsiteX88" fmla="*/ 1278703 w 5063469"/>
                <a:gd name="connsiteY88" fmla="*/ 3726558 h 4745608"/>
                <a:gd name="connsiteX89" fmla="*/ 1269661 w 5063469"/>
                <a:gd name="connsiteY89" fmla="*/ 3390117 h 4745608"/>
                <a:gd name="connsiteX90" fmla="*/ 1309620 w 5063469"/>
                <a:gd name="connsiteY90" fmla="*/ 3169963 h 4745608"/>
                <a:gd name="connsiteX91" fmla="*/ 1393003 w 5063469"/>
                <a:gd name="connsiteY91" fmla="*/ 3052188 h 4745608"/>
                <a:gd name="connsiteX92" fmla="*/ 1080693 w 5063469"/>
                <a:gd name="connsiteY92" fmla="*/ 2984604 h 4745608"/>
                <a:gd name="connsiteX93" fmla="*/ 663453 w 5063469"/>
                <a:gd name="connsiteY93" fmla="*/ 3023360 h 4745608"/>
                <a:gd name="connsiteX94" fmla="*/ 235111 w 5063469"/>
                <a:gd name="connsiteY94" fmla="*/ 3217172 h 4745608"/>
                <a:gd name="connsiteX95" fmla="*/ 421453 w 5063469"/>
                <a:gd name="connsiteY95" fmla="*/ 3029328 h 4745608"/>
                <a:gd name="connsiteX96" fmla="*/ 627193 w 5063469"/>
                <a:gd name="connsiteY96" fmla="*/ 2926458 h 4745608"/>
                <a:gd name="connsiteX97" fmla="*/ 854480 w 5063469"/>
                <a:gd name="connsiteY97" fmla="*/ 2889178 h 4745608"/>
                <a:gd name="connsiteX98" fmla="*/ 1149272 w 5063469"/>
                <a:gd name="connsiteY98" fmla="*/ 2889676 h 4745608"/>
                <a:gd name="connsiteX99" fmla="*/ 1531894 w 5063469"/>
                <a:gd name="connsiteY99" fmla="*/ 2917507 h 4745608"/>
                <a:gd name="connsiteX100" fmla="*/ 1860559 w 5063469"/>
                <a:gd name="connsiteY100" fmla="*/ 2766431 h 4745608"/>
                <a:gd name="connsiteX101" fmla="*/ 1701613 w 5063469"/>
                <a:gd name="connsiteY101" fmla="*/ 2263518 h 4745608"/>
                <a:gd name="connsiteX102" fmla="*/ 1690183 w 5063469"/>
                <a:gd name="connsiteY102" fmla="*/ 1966338 h 4745608"/>
                <a:gd name="connsiteX103" fmla="*/ 1381991 w 5063469"/>
                <a:gd name="connsiteY103" fmla="*/ 1841604 h 4745608"/>
                <a:gd name="connsiteX104" fmla="*/ 1095823 w 5063469"/>
                <a:gd name="connsiteY104" fmla="*/ 1714878 h 4745608"/>
                <a:gd name="connsiteX105" fmla="*/ 746507 w 5063469"/>
                <a:gd name="connsiteY105" fmla="*/ 1626415 h 4745608"/>
                <a:gd name="connsiteX106" fmla="*/ 352873 w 5063469"/>
                <a:gd name="connsiteY106" fmla="*/ 1726308 h 4745608"/>
                <a:gd name="connsiteX107" fmla="*/ 113171 w 5063469"/>
                <a:gd name="connsiteY107" fmla="*/ 1763582 h 4745608"/>
                <a:gd name="connsiteX108" fmla="*/ 9973 w 5063469"/>
                <a:gd name="connsiteY108" fmla="*/ 1737738 h 4745608"/>
                <a:gd name="connsiteX109" fmla="*/ 348516 w 5063469"/>
                <a:gd name="connsiteY109" fmla="*/ 1643812 h 4745608"/>
                <a:gd name="connsiteX110" fmla="*/ 653097 w 5063469"/>
                <a:gd name="connsiteY110" fmla="*/ 1543920 h 4745608"/>
                <a:gd name="connsiteX111" fmla="*/ 1072963 w 5063469"/>
                <a:gd name="connsiteY111" fmla="*/ 1612008 h 4745608"/>
                <a:gd name="connsiteX112" fmla="*/ 1244413 w 5063469"/>
                <a:gd name="connsiteY112" fmla="*/ 1657728 h 4745608"/>
                <a:gd name="connsiteX113" fmla="*/ 1205766 w 5063469"/>
                <a:gd name="connsiteY113" fmla="*/ 1451988 h 4745608"/>
                <a:gd name="connsiteX114" fmla="*/ 1046313 w 5063469"/>
                <a:gd name="connsiteY114" fmla="*/ 815409 h 4745608"/>
                <a:gd name="connsiteX115" fmla="*/ 1221553 w 506346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4070190 w 5015379"/>
                <a:gd name="connsiteY51" fmla="*/ 3021367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3944371 w 5015379"/>
                <a:gd name="connsiteY51" fmla="*/ 2976643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9530915"/>
                <a:gd name="connsiteY0" fmla="*/ 1211958 h 5122491"/>
                <a:gd name="connsiteX1" fmla="*/ 1343911 w 9530915"/>
                <a:gd name="connsiteY1" fmla="*/ 1559828 h 5122491"/>
                <a:gd name="connsiteX2" fmla="*/ 1553023 w 9530915"/>
                <a:gd name="connsiteY2" fmla="*/ 1657728 h 5122491"/>
                <a:gd name="connsiteX3" fmla="*/ 1907353 w 9530915"/>
                <a:gd name="connsiteY3" fmla="*/ 1680588 h 5122491"/>
                <a:gd name="connsiteX4" fmla="*/ 2021653 w 9530915"/>
                <a:gd name="connsiteY4" fmla="*/ 1543428 h 5122491"/>
                <a:gd name="connsiteX5" fmla="*/ 2124523 w 9530915"/>
                <a:gd name="connsiteY5" fmla="*/ 1291968 h 5122491"/>
                <a:gd name="connsiteX6" fmla="*/ 2124523 w 9530915"/>
                <a:gd name="connsiteY6" fmla="*/ 1120518 h 5122491"/>
                <a:gd name="connsiteX7" fmla="*/ 2068029 w 9530915"/>
                <a:gd name="connsiteY7" fmla="*/ 825325 h 5122491"/>
                <a:gd name="connsiteX8" fmla="*/ 2078803 w 9530915"/>
                <a:gd name="connsiteY8" fmla="*/ 777618 h 5122491"/>
                <a:gd name="connsiteX9" fmla="*/ 2170243 w 9530915"/>
                <a:gd name="connsiteY9" fmla="*/ 1086228 h 5122491"/>
                <a:gd name="connsiteX10" fmla="*/ 2215963 w 9530915"/>
                <a:gd name="connsiteY10" fmla="*/ 1269108 h 5122491"/>
                <a:gd name="connsiteX11" fmla="*/ 2284543 w 9530915"/>
                <a:gd name="connsiteY11" fmla="*/ 1303398 h 5122491"/>
                <a:gd name="connsiteX12" fmla="*/ 2330263 w 9530915"/>
                <a:gd name="connsiteY12" fmla="*/ 1166238 h 5122491"/>
                <a:gd name="connsiteX13" fmla="*/ 2467423 w 9530915"/>
                <a:gd name="connsiteY13" fmla="*/ 880488 h 5122491"/>
                <a:gd name="connsiteX14" fmla="*/ 2558863 w 9530915"/>
                <a:gd name="connsiteY14" fmla="*/ 640458 h 5122491"/>
                <a:gd name="connsiteX15" fmla="*/ 2616013 w 9530915"/>
                <a:gd name="connsiteY15" fmla="*/ 537588 h 5122491"/>
                <a:gd name="connsiteX16" fmla="*/ 2558863 w 9530915"/>
                <a:gd name="connsiteY16" fmla="*/ 789048 h 5122491"/>
                <a:gd name="connsiteX17" fmla="*/ 2444563 w 9530915"/>
                <a:gd name="connsiteY17" fmla="*/ 1097658 h 5122491"/>
                <a:gd name="connsiteX18" fmla="*/ 2375983 w 9530915"/>
                <a:gd name="connsiteY18" fmla="*/ 1406268 h 5122491"/>
                <a:gd name="connsiteX19" fmla="*/ 2558863 w 9530915"/>
                <a:gd name="connsiteY19" fmla="*/ 1577718 h 5122491"/>
                <a:gd name="connsiteX20" fmla="*/ 2878903 w 9530915"/>
                <a:gd name="connsiteY20" fmla="*/ 1657728 h 5122491"/>
                <a:gd name="connsiteX21" fmla="*/ 3187513 w 9530915"/>
                <a:gd name="connsiteY21" fmla="*/ 1657728 h 5122491"/>
                <a:gd name="connsiteX22" fmla="*/ 3370393 w 9530915"/>
                <a:gd name="connsiteY22" fmla="*/ 1566288 h 5122491"/>
                <a:gd name="connsiteX23" fmla="*/ 3488066 w 9530915"/>
                <a:gd name="connsiteY23" fmla="*/ 1246753 h 5122491"/>
                <a:gd name="connsiteX24" fmla="*/ 3495138 w 9530915"/>
                <a:gd name="connsiteY24" fmla="*/ 1115548 h 5122491"/>
                <a:gd name="connsiteX25" fmla="*/ 3493650 w 9530915"/>
                <a:gd name="connsiteY25" fmla="*/ 1063976 h 5122491"/>
                <a:gd name="connsiteX26" fmla="*/ 3450403 w 9530915"/>
                <a:gd name="connsiteY26" fmla="*/ 777618 h 5122491"/>
                <a:gd name="connsiteX27" fmla="*/ 3119893 w 9530915"/>
                <a:gd name="connsiteY27" fmla="*/ 321571 h 5122491"/>
                <a:gd name="connsiteX28" fmla="*/ 3497351 w 9530915"/>
                <a:gd name="connsiteY28" fmla="*/ 674883 h 5122491"/>
                <a:gd name="connsiteX29" fmla="*/ 3759013 w 9530915"/>
                <a:gd name="connsiteY29" fmla="*/ 571878 h 5122491"/>
                <a:gd name="connsiteX30" fmla="*/ 3999043 w 9530915"/>
                <a:gd name="connsiteY30" fmla="*/ 91818 h 5122491"/>
                <a:gd name="connsiteX31" fmla="*/ 4033333 w 9530915"/>
                <a:gd name="connsiteY31" fmla="*/ 11808 h 5122491"/>
                <a:gd name="connsiteX32" fmla="*/ 3984569 w 9530915"/>
                <a:gd name="connsiteY32" fmla="*/ 247366 h 5122491"/>
                <a:gd name="connsiteX33" fmla="*/ 3812791 w 9530915"/>
                <a:gd name="connsiteY33" fmla="*/ 647417 h 5122491"/>
                <a:gd name="connsiteX34" fmla="*/ 3592906 w 9530915"/>
                <a:gd name="connsiteY34" fmla="*/ 811408 h 5122491"/>
                <a:gd name="connsiteX35" fmla="*/ 3604425 w 9530915"/>
                <a:gd name="connsiteY35" fmla="*/ 999253 h 5122491"/>
                <a:gd name="connsiteX36" fmla="*/ 3872985 w 9530915"/>
                <a:gd name="connsiteY36" fmla="*/ 881976 h 5122491"/>
                <a:gd name="connsiteX37" fmla="*/ 4200754 w 9530915"/>
                <a:gd name="connsiteY37" fmla="*/ 774136 h 5122491"/>
                <a:gd name="connsiteX38" fmla="*/ 4064251 w 9530915"/>
                <a:gd name="connsiteY38" fmla="*/ 847195 h 5122491"/>
                <a:gd name="connsiteX39" fmla="*/ 3818880 w 9530915"/>
                <a:gd name="connsiteY39" fmla="*/ 991305 h 5122491"/>
                <a:gd name="connsiteX40" fmla="*/ 3658531 w 9530915"/>
                <a:gd name="connsiteY40" fmla="*/ 1093178 h 5122491"/>
                <a:gd name="connsiteX41" fmla="*/ 3622838 w 9530915"/>
                <a:gd name="connsiteY41" fmla="*/ 1221401 h 5122491"/>
                <a:gd name="connsiteX42" fmla="*/ 3577446 w 9530915"/>
                <a:gd name="connsiteY42" fmla="*/ 1500691 h 5122491"/>
                <a:gd name="connsiteX43" fmla="*/ 3461833 w 9530915"/>
                <a:gd name="connsiteY43" fmla="*/ 1726308 h 5122491"/>
                <a:gd name="connsiteX44" fmla="*/ 3278953 w 9530915"/>
                <a:gd name="connsiteY44" fmla="*/ 2034918 h 5122491"/>
                <a:gd name="connsiteX45" fmla="*/ 3288742 w 9530915"/>
                <a:gd name="connsiteY45" fmla="*/ 2273460 h 5122491"/>
                <a:gd name="connsiteX46" fmla="*/ 3434288 w 9530915"/>
                <a:gd name="connsiteY46" fmla="*/ 2417577 h 5122491"/>
                <a:gd name="connsiteX47" fmla="*/ 3781217 w 9530915"/>
                <a:gd name="connsiteY47" fmla="*/ 2618845 h 5122491"/>
                <a:gd name="connsiteX48" fmla="*/ 4079053 w 9530915"/>
                <a:gd name="connsiteY48" fmla="*/ 2777868 h 5122491"/>
                <a:gd name="connsiteX49" fmla="*/ 9530841 w 9530915"/>
                <a:gd name="connsiteY49" fmla="*/ 5122045 h 5122491"/>
                <a:gd name="connsiteX50" fmla="*/ 4940575 w 9530915"/>
                <a:gd name="connsiteY50" fmla="*/ 3376168 h 5122491"/>
                <a:gd name="connsiteX51" fmla="*/ 3944371 w 9530915"/>
                <a:gd name="connsiteY51" fmla="*/ 2976643 h 5122491"/>
                <a:gd name="connsiteX52" fmla="*/ 3460193 w 9530915"/>
                <a:gd name="connsiteY52" fmla="*/ 2852901 h 5122491"/>
                <a:gd name="connsiteX53" fmla="*/ 3217865 w 9530915"/>
                <a:gd name="connsiteY53" fmla="*/ 2829045 h 5122491"/>
                <a:gd name="connsiteX54" fmla="*/ 3025524 w 9530915"/>
                <a:gd name="connsiteY54" fmla="*/ 2858861 h 5122491"/>
                <a:gd name="connsiteX55" fmla="*/ 2832855 w 9530915"/>
                <a:gd name="connsiteY55" fmla="*/ 2930924 h 5122491"/>
                <a:gd name="connsiteX56" fmla="*/ 2820111 w 9530915"/>
                <a:gd name="connsiteY56" fmla="*/ 3026344 h 5122491"/>
                <a:gd name="connsiteX57" fmla="*/ 2959241 w 9530915"/>
                <a:gd name="connsiteY57" fmla="*/ 3167976 h 5122491"/>
                <a:gd name="connsiteX58" fmla="*/ 3176083 w 9530915"/>
                <a:gd name="connsiteY58" fmla="*/ 3269358 h 5122491"/>
                <a:gd name="connsiteX59" fmla="*/ 3388239 w 9530915"/>
                <a:gd name="connsiteY59" fmla="*/ 3442290 h 5122491"/>
                <a:gd name="connsiteX60" fmla="*/ 3212014 w 9530915"/>
                <a:gd name="connsiteY60" fmla="*/ 3336948 h 5122491"/>
                <a:gd name="connsiteX61" fmla="*/ 3004633 w 9530915"/>
                <a:gd name="connsiteY61" fmla="*/ 3276814 h 5122491"/>
                <a:gd name="connsiteX62" fmla="*/ 2771676 w 9530915"/>
                <a:gd name="connsiteY62" fmla="*/ 3166987 h 5122491"/>
                <a:gd name="connsiteX63" fmla="*/ 2638873 w 9530915"/>
                <a:gd name="connsiteY63" fmla="*/ 3097908 h 5122491"/>
                <a:gd name="connsiteX64" fmla="*/ 2570293 w 9530915"/>
                <a:gd name="connsiteY64" fmla="*/ 3109338 h 5122491"/>
                <a:gd name="connsiteX65" fmla="*/ 2525557 w 9530915"/>
                <a:gd name="connsiteY65" fmla="*/ 3326508 h 5122491"/>
                <a:gd name="connsiteX66" fmla="*/ 2584349 w 9530915"/>
                <a:gd name="connsiteY66" fmla="*/ 3577470 h 5122491"/>
                <a:gd name="connsiteX67" fmla="*/ 2663703 w 9530915"/>
                <a:gd name="connsiteY67" fmla="*/ 3996904 h 5122491"/>
                <a:gd name="connsiteX68" fmla="*/ 2633113 w 9530915"/>
                <a:gd name="connsiteY68" fmla="*/ 4192703 h 5122491"/>
                <a:gd name="connsiteX69" fmla="*/ 2539703 w 9530915"/>
                <a:gd name="connsiteY69" fmla="*/ 4455574 h 5122491"/>
                <a:gd name="connsiteX70" fmla="*/ 2595212 w 9530915"/>
                <a:gd name="connsiteY70" fmla="*/ 3945217 h 5122491"/>
                <a:gd name="connsiteX71" fmla="*/ 2481240 w 9530915"/>
                <a:gd name="connsiteY71" fmla="*/ 3566538 h 5122491"/>
                <a:gd name="connsiteX72" fmla="*/ 2307403 w 9530915"/>
                <a:gd name="connsiteY72" fmla="*/ 3166488 h 5122491"/>
                <a:gd name="connsiteX73" fmla="*/ 2261683 w 9530915"/>
                <a:gd name="connsiteY73" fmla="*/ 3063618 h 5122491"/>
                <a:gd name="connsiteX74" fmla="*/ 2078803 w 9530915"/>
                <a:gd name="connsiteY74" fmla="*/ 2949318 h 5122491"/>
                <a:gd name="connsiteX75" fmla="*/ 1824299 w 9530915"/>
                <a:gd name="connsiteY75" fmla="*/ 3002494 h 5122491"/>
                <a:gd name="connsiteX76" fmla="*/ 1412162 w 9530915"/>
                <a:gd name="connsiteY76" fmla="*/ 3235573 h 5122491"/>
                <a:gd name="connsiteX77" fmla="*/ 1381573 w 9530915"/>
                <a:gd name="connsiteY77" fmla="*/ 3680838 h 5122491"/>
                <a:gd name="connsiteX78" fmla="*/ 1340867 w 9530915"/>
                <a:gd name="connsiteY78" fmla="*/ 3980504 h 5122491"/>
                <a:gd name="connsiteX79" fmla="*/ 1197619 w 9530915"/>
                <a:gd name="connsiteY79" fmla="*/ 4738831 h 5122491"/>
                <a:gd name="connsiteX80" fmla="*/ 1220896 w 9530915"/>
                <a:gd name="connsiteY80" fmla="*/ 4338309 h 5122491"/>
                <a:gd name="connsiteX81" fmla="*/ 1242772 w 9530915"/>
                <a:gd name="connsiteY81" fmla="*/ 4080888 h 5122491"/>
                <a:gd name="connsiteX82" fmla="*/ 1198693 w 9530915"/>
                <a:gd name="connsiteY82" fmla="*/ 3909438 h 5122491"/>
                <a:gd name="connsiteX83" fmla="*/ 970093 w 9530915"/>
                <a:gd name="connsiteY83" fmla="*/ 3989448 h 5122491"/>
                <a:gd name="connsiteX84" fmla="*/ 766328 w 9530915"/>
                <a:gd name="connsiteY84" fmla="*/ 4131990 h 5122491"/>
                <a:gd name="connsiteX85" fmla="*/ 555808 w 9530915"/>
                <a:gd name="connsiteY85" fmla="*/ 4355688 h 5122491"/>
                <a:gd name="connsiteX86" fmla="*/ 785900 w 9530915"/>
                <a:gd name="connsiteY86" fmla="*/ 4017771 h 5122491"/>
                <a:gd name="connsiteX87" fmla="*/ 1130113 w 9530915"/>
                <a:gd name="connsiteY87" fmla="*/ 3817500 h 5122491"/>
                <a:gd name="connsiteX88" fmla="*/ 1278703 w 9530915"/>
                <a:gd name="connsiteY88" fmla="*/ 3726558 h 5122491"/>
                <a:gd name="connsiteX89" fmla="*/ 1269661 w 9530915"/>
                <a:gd name="connsiteY89" fmla="*/ 3390117 h 5122491"/>
                <a:gd name="connsiteX90" fmla="*/ 1309620 w 9530915"/>
                <a:gd name="connsiteY90" fmla="*/ 3169963 h 5122491"/>
                <a:gd name="connsiteX91" fmla="*/ 1393003 w 9530915"/>
                <a:gd name="connsiteY91" fmla="*/ 3052188 h 5122491"/>
                <a:gd name="connsiteX92" fmla="*/ 1080693 w 9530915"/>
                <a:gd name="connsiteY92" fmla="*/ 2984604 h 5122491"/>
                <a:gd name="connsiteX93" fmla="*/ 663453 w 9530915"/>
                <a:gd name="connsiteY93" fmla="*/ 3023360 h 5122491"/>
                <a:gd name="connsiteX94" fmla="*/ 235111 w 9530915"/>
                <a:gd name="connsiteY94" fmla="*/ 3217172 h 5122491"/>
                <a:gd name="connsiteX95" fmla="*/ 421453 w 9530915"/>
                <a:gd name="connsiteY95" fmla="*/ 3029328 h 5122491"/>
                <a:gd name="connsiteX96" fmla="*/ 627193 w 9530915"/>
                <a:gd name="connsiteY96" fmla="*/ 2926458 h 5122491"/>
                <a:gd name="connsiteX97" fmla="*/ 854480 w 9530915"/>
                <a:gd name="connsiteY97" fmla="*/ 2889178 h 5122491"/>
                <a:gd name="connsiteX98" fmla="*/ 1149272 w 9530915"/>
                <a:gd name="connsiteY98" fmla="*/ 2889676 h 5122491"/>
                <a:gd name="connsiteX99" fmla="*/ 1531894 w 9530915"/>
                <a:gd name="connsiteY99" fmla="*/ 2917507 h 5122491"/>
                <a:gd name="connsiteX100" fmla="*/ 1860559 w 9530915"/>
                <a:gd name="connsiteY100" fmla="*/ 2766431 h 5122491"/>
                <a:gd name="connsiteX101" fmla="*/ 1701613 w 9530915"/>
                <a:gd name="connsiteY101" fmla="*/ 2263518 h 5122491"/>
                <a:gd name="connsiteX102" fmla="*/ 1690183 w 9530915"/>
                <a:gd name="connsiteY102" fmla="*/ 1966338 h 5122491"/>
                <a:gd name="connsiteX103" fmla="*/ 1381991 w 9530915"/>
                <a:gd name="connsiteY103" fmla="*/ 1841604 h 5122491"/>
                <a:gd name="connsiteX104" fmla="*/ 1095823 w 9530915"/>
                <a:gd name="connsiteY104" fmla="*/ 1714878 h 5122491"/>
                <a:gd name="connsiteX105" fmla="*/ 746507 w 9530915"/>
                <a:gd name="connsiteY105" fmla="*/ 1626415 h 5122491"/>
                <a:gd name="connsiteX106" fmla="*/ 352873 w 9530915"/>
                <a:gd name="connsiteY106" fmla="*/ 1726308 h 5122491"/>
                <a:gd name="connsiteX107" fmla="*/ 113171 w 9530915"/>
                <a:gd name="connsiteY107" fmla="*/ 1763582 h 5122491"/>
                <a:gd name="connsiteX108" fmla="*/ 9973 w 9530915"/>
                <a:gd name="connsiteY108" fmla="*/ 1737738 h 5122491"/>
                <a:gd name="connsiteX109" fmla="*/ 348516 w 9530915"/>
                <a:gd name="connsiteY109" fmla="*/ 1643812 h 5122491"/>
                <a:gd name="connsiteX110" fmla="*/ 653097 w 9530915"/>
                <a:gd name="connsiteY110" fmla="*/ 1543920 h 5122491"/>
                <a:gd name="connsiteX111" fmla="*/ 1072963 w 9530915"/>
                <a:gd name="connsiteY111" fmla="*/ 1612008 h 5122491"/>
                <a:gd name="connsiteX112" fmla="*/ 1244413 w 9530915"/>
                <a:gd name="connsiteY112" fmla="*/ 1657728 h 5122491"/>
                <a:gd name="connsiteX113" fmla="*/ 1205766 w 9530915"/>
                <a:gd name="connsiteY113" fmla="*/ 1451988 h 5122491"/>
                <a:gd name="connsiteX114" fmla="*/ 1046313 w 9530915"/>
                <a:gd name="connsiteY114" fmla="*/ 815409 h 5122491"/>
                <a:gd name="connsiteX115" fmla="*/ 1221553 w 9530915"/>
                <a:gd name="connsiteY115" fmla="*/ 1211958 h 5122491"/>
                <a:gd name="connsiteX0" fmla="*/ 1221553 w 9861756"/>
                <a:gd name="connsiteY0" fmla="*/ 1211958 h 5343108"/>
                <a:gd name="connsiteX1" fmla="*/ 1343911 w 9861756"/>
                <a:gd name="connsiteY1" fmla="*/ 1559828 h 5343108"/>
                <a:gd name="connsiteX2" fmla="*/ 1553023 w 9861756"/>
                <a:gd name="connsiteY2" fmla="*/ 1657728 h 5343108"/>
                <a:gd name="connsiteX3" fmla="*/ 1907353 w 9861756"/>
                <a:gd name="connsiteY3" fmla="*/ 1680588 h 5343108"/>
                <a:gd name="connsiteX4" fmla="*/ 2021653 w 9861756"/>
                <a:gd name="connsiteY4" fmla="*/ 1543428 h 5343108"/>
                <a:gd name="connsiteX5" fmla="*/ 2124523 w 9861756"/>
                <a:gd name="connsiteY5" fmla="*/ 1291968 h 5343108"/>
                <a:gd name="connsiteX6" fmla="*/ 2124523 w 9861756"/>
                <a:gd name="connsiteY6" fmla="*/ 1120518 h 5343108"/>
                <a:gd name="connsiteX7" fmla="*/ 2068029 w 9861756"/>
                <a:gd name="connsiteY7" fmla="*/ 825325 h 5343108"/>
                <a:gd name="connsiteX8" fmla="*/ 2078803 w 9861756"/>
                <a:gd name="connsiteY8" fmla="*/ 777618 h 5343108"/>
                <a:gd name="connsiteX9" fmla="*/ 2170243 w 9861756"/>
                <a:gd name="connsiteY9" fmla="*/ 1086228 h 5343108"/>
                <a:gd name="connsiteX10" fmla="*/ 2215963 w 9861756"/>
                <a:gd name="connsiteY10" fmla="*/ 1269108 h 5343108"/>
                <a:gd name="connsiteX11" fmla="*/ 2284543 w 9861756"/>
                <a:gd name="connsiteY11" fmla="*/ 1303398 h 5343108"/>
                <a:gd name="connsiteX12" fmla="*/ 2330263 w 9861756"/>
                <a:gd name="connsiteY12" fmla="*/ 1166238 h 5343108"/>
                <a:gd name="connsiteX13" fmla="*/ 2467423 w 9861756"/>
                <a:gd name="connsiteY13" fmla="*/ 880488 h 5343108"/>
                <a:gd name="connsiteX14" fmla="*/ 2558863 w 9861756"/>
                <a:gd name="connsiteY14" fmla="*/ 640458 h 5343108"/>
                <a:gd name="connsiteX15" fmla="*/ 2616013 w 9861756"/>
                <a:gd name="connsiteY15" fmla="*/ 537588 h 5343108"/>
                <a:gd name="connsiteX16" fmla="*/ 2558863 w 9861756"/>
                <a:gd name="connsiteY16" fmla="*/ 789048 h 5343108"/>
                <a:gd name="connsiteX17" fmla="*/ 2444563 w 9861756"/>
                <a:gd name="connsiteY17" fmla="*/ 1097658 h 5343108"/>
                <a:gd name="connsiteX18" fmla="*/ 2375983 w 9861756"/>
                <a:gd name="connsiteY18" fmla="*/ 1406268 h 5343108"/>
                <a:gd name="connsiteX19" fmla="*/ 2558863 w 9861756"/>
                <a:gd name="connsiteY19" fmla="*/ 1577718 h 5343108"/>
                <a:gd name="connsiteX20" fmla="*/ 2878903 w 9861756"/>
                <a:gd name="connsiteY20" fmla="*/ 1657728 h 5343108"/>
                <a:gd name="connsiteX21" fmla="*/ 3187513 w 9861756"/>
                <a:gd name="connsiteY21" fmla="*/ 1657728 h 5343108"/>
                <a:gd name="connsiteX22" fmla="*/ 3370393 w 9861756"/>
                <a:gd name="connsiteY22" fmla="*/ 1566288 h 5343108"/>
                <a:gd name="connsiteX23" fmla="*/ 3488066 w 9861756"/>
                <a:gd name="connsiteY23" fmla="*/ 1246753 h 5343108"/>
                <a:gd name="connsiteX24" fmla="*/ 3495138 w 9861756"/>
                <a:gd name="connsiteY24" fmla="*/ 1115548 h 5343108"/>
                <a:gd name="connsiteX25" fmla="*/ 3493650 w 9861756"/>
                <a:gd name="connsiteY25" fmla="*/ 1063976 h 5343108"/>
                <a:gd name="connsiteX26" fmla="*/ 3450403 w 9861756"/>
                <a:gd name="connsiteY26" fmla="*/ 777618 h 5343108"/>
                <a:gd name="connsiteX27" fmla="*/ 3119893 w 9861756"/>
                <a:gd name="connsiteY27" fmla="*/ 321571 h 5343108"/>
                <a:gd name="connsiteX28" fmla="*/ 3497351 w 9861756"/>
                <a:gd name="connsiteY28" fmla="*/ 674883 h 5343108"/>
                <a:gd name="connsiteX29" fmla="*/ 3759013 w 9861756"/>
                <a:gd name="connsiteY29" fmla="*/ 571878 h 5343108"/>
                <a:gd name="connsiteX30" fmla="*/ 3999043 w 9861756"/>
                <a:gd name="connsiteY30" fmla="*/ 91818 h 5343108"/>
                <a:gd name="connsiteX31" fmla="*/ 4033333 w 9861756"/>
                <a:gd name="connsiteY31" fmla="*/ 11808 h 5343108"/>
                <a:gd name="connsiteX32" fmla="*/ 3984569 w 9861756"/>
                <a:gd name="connsiteY32" fmla="*/ 247366 h 5343108"/>
                <a:gd name="connsiteX33" fmla="*/ 3812791 w 9861756"/>
                <a:gd name="connsiteY33" fmla="*/ 647417 h 5343108"/>
                <a:gd name="connsiteX34" fmla="*/ 3592906 w 9861756"/>
                <a:gd name="connsiteY34" fmla="*/ 811408 h 5343108"/>
                <a:gd name="connsiteX35" fmla="*/ 3604425 w 9861756"/>
                <a:gd name="connsiteY35" fmla="*/ 999253 h 5343108"/>
                <a:gd name="connsiteX36" fmla="*/ 3872985 w 9861756"/>
                <a:gd name="connsiteY36" fmla="*/ 881976 h 5343108"/>
                <a:gd name="connsiteX37" fmla="*/ 4200754 w 9861756"/>
                <a:gd name="connsiteY37" fmla="*/ 774136 h 5343108"/>
                <a:gd name="connsiteX38" fmla="*/ 4064251 w 9861756"/>
                <a:gd name="connsiteY38" fmla="*/ 847195 h 5343108"/>
                <a:gd name="connsiteX39" fmla="*/ 3818880 w 9861756"/>
                <a:gd name="connsiteY39" fmla="*/ 991305 h 5343108"/>
                <a:gd name="connsiteX40" fmla="*/ 3658531 w 9861756"/>
                <a:gd name="connsiteY40" fmla="*/ 1093178 h 5343108"/>
                <a:gd name="connsiteX41" fmla="*/ 3622838 w 9861756"/>
                <a:gd name="connsiteY41" fmla="*/ 1221401 h 5343108"/>
                <a:gd name="connsiteX42" fmla="*/ 3577446 w 9861756"/>
                <a:gd name="connsiteY42" fmla="*/ 1500691 h 5343108"/>
                <a:gd name="connsiteX43" fmla="*/ 3461833 w 9861756"/>
                <a:gd name="connsiteY43" fmla="*/ 1726308 h 5343108"/>
                <a:gd name="connsiteX44" fmla="*/ 3278953 w 9861756"/>
                <a:gd name="connsiteY44" fmla="*/ 2034918 h 5343108"/>
                <a:gd name="connsiteX45" fmla="*/ 3288742 w 9861756"/>
                <a:gd name="connsiteY45" fmla="*/ 2273460 h 5343108"/>
                <a:gd name="connsiteX46" fmla="*/ 3434288 w 9861756"/>
                <a:gd name="connsiteY46" fmla="*/ 2417577 h 5343108"/>
                <a:gd name="connsiteX47" fmla="*/ 3781217 w 9861756"/>
                <a:gd name="connsiteY47" fmla="*/ 2618845 h 5343108"/>
                <a:gd name="connsiteX48" fmla="*/ 4079053 w 9861756"/>
                <a:gd name="connsiteY48" fmla="*/ 2777868 h 5343108"/>
                <a:gd name="connsiteX49" fmla="*/ 9530841 w 9861756"/>
                <a:gd name="connsiteY49" fmla="*/ 5122045 h 5343108"/>
                <a:gd name="connsiteX50" fmla="*/ 8790276 w 9861756"/>
                <a:gd name="connsiteY50" fmla="*/ 5047055 h 5343108"/>
                <a:gd name="connsiteX51" fmla="*/ 4940575 w 9861756"/>
                <a:gd name="connsiteY51" fmla="*/ 3376168 h 5343108"/>
                <a:gd name="connsiteX52" fmla="*/ 3944371 w 9861756"/>
                <a:gd name="connsiteY52" fmla="*/ 2976643 h 5343108"/>
                <a:gd name="connsiteX53" fmla="*/ 3460193 w 9861756"/>
                <a:gd name="connsiteY53" fmla="*/ 2852901 h 5343108"/>
                <a:gd name="connsiteX54" fmla="*/ 3217865 w 9861756"/>
                <a:gd name="connsiteY54" fmla="*/ 2829045 h 5343108"/>
                <a:gd name="connsiteX55" fmla="*/ 3025524 w 9861756"/>
                <a:gd name="connsiteY55" fmla="*/ 2858861 h 5343108"/>
                <a:gd name="connsiteX56" fmla="*/ 2832855 w 9861756"/>
                <a:gd name="connsiteY56" fmla="*/ 2930924 h 5343108"/>
                <a:gd name="connsiteX57" fmla="*/ 2820111 w 9861756"/>
                <a:gd name="connsiteY57" fmla="*/ 3026344 h 5343108"/>
                <a:gd name="connsiteX58" fmla="*/ 2959241 w 9861756"/>
                <a:gd name="connsiteY58" fmla="*/ 3167976 h 5343108"/>
                <a:gd name="connsiteX59" fmla="*/ 3176083 w 9861756"/>
                <a:gd name="connsiteY59" fmla="*/ 3269358 h 5343108"/>
                <a:gd name="connsiteX60" fmla="*/ 3388239 w 9861756"/>
                <a:gd name="connsiteY60" fmla="*/ 3442290 h 5343108"/>
                <a:gd name="connsiteX61" fmla="*/ 3212014 w 9861756"/>
                <a:gd name="connsiteY61" fmla="*/ 3336948 h 5343108"/>
                <a:gd name="connsiteX62" fmla="*/ 3004633 w 9861756"/>
                <a:gd name="connsiteY62" fmla="*/ 3276814 h 5343108"/>
                <a:gd name="connsiteX63" fmla="*/ 2771676 w 9861756"/>
                <a:gd name="connsiteY63" fmla="*/ 3166987 h 5343108"/>
                <a:gd name="connsiteX64" fmla="*/ 2638873 w 9861756"/>
                <a:gd name="connsiteY64" fmla="*/ 3097908 h 5343108"/>
                <a:gd name="connsiteX65" fmla="*/ 2570293 w 9861756"/>
                <a:gd name="connsiteY65" fmla="*/ 3109338 h 5343108"/>
                <a:gd name="connsiteX66" fmla="*/ 2525557 w 9861756"/>
                <a:gd name="connsiteY66" fmla="*/ 3326508 h 5343108"/>
                <a:gd name="connsiteX67" fmla="*/ 2584349 w 9861756"/>
                <a:gd name="connsiteY67" fmla="*/ 3577470 h 5343108"/>
                <a:gd name="connsiteX68" fmla="*/ 2663703 w 9861756"/>
                <a:gd name="connsiteY68" fmla="*/ 3996904 h 5343108"/>
                <a:gd name="connsiteX69" fmla="*/ 2633113 w 9861756"/>
                <a:gd name="connsiteY69" fmla="*/ 4192703 h 5343108"/>
                <a:gd name="connsiteX70" fmla="*/ 2539703 w 9861756"/>
                <a:gd name="connsiteY70" fmla="*/ 4455574 h 5343108"/>
                <a:gd name="connsiteX71" fmla="*/ 2595212 w 9861756"/>
                <a:gd name="connsiteY71" fmla="*/ 3945217 h 5343108"/>
                <a:gd name="connsiteX72" fmla="*/ 2481240 w 9861756"/>
                <a:gd name="connsiteY72" fmla="*/ 3566538 h 5343108"/>
                <a:gd name="connsiteX73" fmla="*/ 2307403 w 9861756"/>
                <a:gd name="connsiteY73" fmla="*/ 3166488 h 5343108"/>
                <a:gd name="connsiteX74" fmla="*/ 2261683 w 9861756"/>
                <a:gd name="connsiteY74" fmla="*/ 3063618 h 5343108"/>
                <a:gd name="connsiteX75" fmla="*/ 2078803 w 9861756"/>
                <a:gd name="connsiteY75" fmla="*/ 2949318 h 5343108"/>
                <a:gd name="connsiteX76" fmla="*/ 1824299 w 9861756"/>
                <a:gd name="connsiteY76" fmla="*/ 3002494 h 5343108"/>
                <a:gd name="connsiteX77" fmla="*/ 1412162 w 9861756"/>
                <a:gd name="connsiteY77" fmla="*/ 3235573 h 5343108"/>
                <a:gd name="connsiteX78" fmla="*/ 1381573 w 9861756"/>
                <a:gd name="connsiteY78" fmla="*/ 3680838 h 5343108"/>
                <a:gd name="connsiteX79" fmla="*/ 1340867 w 9861756"/>
                <a:gd name="connsiteY79" fmla="*/ 3980504 h 5343108"/>
                <a:gd name="connsiteX80" fmla="*/ 1197619 w 9861756"/>
                <a:gd name="connsiteY80" fmla="*/ 4738831 h 5343108"/>
                <a:gd name="connsiteX81" fmla="*/ 1220896 w 9861756"/>
                <a:gd name="connsiteY81" fmla="*/ 4338309 h 5343108"/>
                <a:gd name="connsiteX82" fmla="*/ 1242772 w 9861756"/>
                <a:gd name="connsiteY82" fmla="*/ 4080888 h 5343108"/>
                <a:gd name="connsiteX83" fmla="*/ 1198693 w 9861756"/>
                <a:gd name="connsiteY83" fmla="*/ 3909438 h 5343108"/>
                <a:gd name="connsiteX84" fmla="*/ 970093 w 9861756"/>
                <a:gd name="connsiteY84" fmla="*/ 3989448 h 5343108"/>
                <a:gd name="connsiteX85" fmla="*/ 766328 w 9861756"/>
                <a:gd name="connsiteY85" fmla="*/ 4131990 h 5343108"/>
                <a:gd name="connsiteX86" fmla="*/ 555808 w 9861756"/>
                <a:gd name="connsiteY86" fmla="*/ 4355688 h 5343108"/>
                <a:gd name="connsiteX87" fmla="*/ 785900 w 9861756"/>
                <a:gd name="connsiteY87" fmla="*/ 4017771 h 5343108"/>
                <a:gd name="connsiteX88" fmla="*/ 1130113 w 9861756"/>
                <a:gd name="connsiteY88" fmla="*/ 3817500 h 5343108"/>
                <a:gd name="connsiteX89" fmla="*/ 1278703 w 9861756"/>
                <a:gd name="connsiteY89" fmla="*/ 3726558 h 5343108"/>
                <a:gd name="connsiteX90" fmla="*/ 1269661 w 9861756"/>
                <a:gd name="connsiteY90" fmla="*/ 3390117 h 5343108"/>
                <a:gd name="connsiteX91" fmla="*/ 1309620 w 9861756"/>
                <a:gd name="connsiteY91" fmla="*/ 3169963 h 5343108"/>
                <a:gd name="connsiteX92" fmla="*/ 1393003 w 9861756"/>
                <a:gd name="connsiteY92" fmla="*/ 3052188 h 5343108"/>
                <a:gd name="connsiteX93" fmla="*/ 1080693 w 9861756"/>
                <a:gd name="connsiteY93" fmla="*/ 2984604 h 5343108"/>
                <a:gd name="connsiteX94" fmla="*/ 663453 w 9861756"/>
                <a:gd name="connsiteY94" fmla="*/ 3023360 h 5343108"/>
                <a:gd name="connsiteX95" fmla="*/ 235111 w 9861756"/>
                <a:gd name="connsiteY95" fmla="*/ 3217172 h 5343108"/>
                <a:gd name="connsiteX96" fmla="*/ 421453 w 9861756"/>
                <a:gd name="connsiteY96" fmla="*/ 3029328 h 5343108"/>
                <a:gd name="connsiteX97" fmla="*/ 627193 w 9861756"/>
                <a:gd name="connsiteY97" fmla="*/ 2926458 h 5343108"/>
                <a:gd name="connsiteX98" fmla="*/ 854480 w 9861756"/>
                <a:gd name="connsiteY98" fmla="*/ 2889178 h 5343108"/>
                <a:gd name="connsiteX99" fmla="*/ 1149272 w 9861756"/>
                <a:gd name="connsiteY99" fmla="*/ 2889676 h 5343108"/>
                <a:gd name="connsiteX100" fmla="*/ 1531894 w 9861756"/>
                <a:gd name="connsiteY100" fmla="*/ 2917507 h 5343108"/>
                <a:gd name="connsiteX101" fmla="*/ 1860559 w 9861756"/>
                <a:gd name="connsiteY101" fmla="*/ 2766431 h 5343108"/>
                <a:gd name="connsiteX102" fmla="*/ 1701613 w 9861756"/>
                <a:gd name="connsiteY102" fmla="*/ 2263518 h 5343108"/>
                <a:gd name="connsiteX103" fmla="*/ 1690183 w 9861756"/>
                <a:gd name="connsiteY103" fmla="*/ 1966338 h 5343108"/>
                <a:gd name="connsiteX104" fmla="*/ 1381991 w 9861756"/>
                <a:gd name="connsiteY104" fmla="*/ 1841604 h 5343108"/>
                <a:gd name="connsiteX105" fmla="*/ 1095823 w 9861756"/>
                <a:gd name="connsiteY105" fmla="*/ 1714878 h 5343108"/>
                <a:gd name="connsiteX106" fmla="*/ 746507 w 9861756"/>
                <a:gd name="connsiteY106" fmla="*/ 1626415 h 5343108"/>
                <a:gd name="connsiteX107" fmla="*/ 352873 w 9861756"/>
                <a:gd name="connsiteY107" fmla="*/ 1726308 h 5343108"/>
                <a:gd name="connsiteX108" fmla="*/ 113171 w 9861756"/>
                <a:gd name="connsiteY108" fmla="*/ 1763582 h 5343108"/>
                <a:gd name="connsiteX109" fmla="*/ 9973 w 9861756"/>
                <a:gd name="connsiteY109" fmla="*/ 1737738 h 5343108"/>
                <a:gd name="connsiteX110" fmla="*/ 348516 w 9861756"/>
                <a:gd name="connsiteY110" fmla="*/ 1643812 h 5343108"/>
                <a:gd name="connsiteX111" fmla="*/ 653097 w 9861756"/>
                <a:gd name="connsiteY111" fmla="*/ 1543920 h 5343108"/>
                <a:gd name="connsiteX112" fmla="*/ 1072963 w 9861756"/>
                <a:gd name="connsiteY112" fmla="*/ 1612008 h 5343108"/>
                <a:gd name="connsiteX113" fmla="*/ 1244413 w 9861756"/>
                <a:gd name="connsiteY113" fmla="*/ 1657728 h 5343108"/>
                <a:gd name="connsiteX114" fmla="*/ 1205766 w 9861756"/>
                <a:gd name="connsiteY114" fmla="*/ 1451988 h 5343108"/>
                <a:gd name="connsiteX115" fmla="*/ 1046313 w 9861756"/>
                <a:gd name="connsiteY115" fmla="*/ 815409 h 5343108"/>
                <a:gd name="connsiteX116" fmla="*/ 1221553 w 9861756"/>
                <a:gd name="connsiteY116" fmla="*/ 1211958 h 5343108"/>
                <a:gd name="connsiteX0" fmla="*/ 1221553 w 10116120"/>
                <a:gd name="connsiteY0" fmla="*/ 1211958 h 5353260"/>
                <a:gd name="connsiteX1" fmla="*/ 1343911 w 10116120"/>
                <a:gd name="connsiteY1" fmla="*/ 1559828 h 5353260"/>
                <a:gd name="connsiteX2" fmla="*/ 1553023 w 10116120"/>
                <a:gd name="connsiteY2" fmla="*/ 1657728 h 5353260"/>
                <a:gd name="connsiteX3" fmla="*/ 1907353 w 10116120"/>
                <a:gd name="connsiteY3" fmla="*/ 1680588 h 5353260"/>
                <a:gd name="connsiteX4" fmla="*/ 2021653 w 10116120"/>
                <a:gd name="connsiteY4" fmla="*/ 1543428 h 5353260"/>
                <a:gd name="connsiteX5" fmla="*/ 2124523 w 10116120"/>
                <a:gd name="connsiteY5" fmla="*/ 1291968 h 5353260"/>
                <a:gd name="connsiteX6" fmla="*/ 2124523 w 10116120"/>
                <a:gd name="connsiteY6" fmla="*/ 1120518 h 5353260"/>
                <a:gd name="connsiteX7" fmla="*/ 2068029 w 10116120"/>
                <a:gd name="connsiteY7" fmla="*/ 825325 h 5353260"/>
                <a:gd name="connsiteX8" fmla="*/ 2078803 w 10116120"/>
                <a:gd name="connsiteY8" fmla="*/ 777618 h 5353260"/>
                <a:gd name="connsiteX9" fmla="*/ 2170243 w 10116120"/>
                <a:gd name="connsiteY9" fmla="*/ 1086228 h 5353260"/>
                <a:gd name="connsiteX10" fmla="*/ 2215963 w 10116120"/>
                <a:gd name="connsiteY10" fmla="*/ 1269108 h 5353260"/>
                <a:gd name="connsiteX11" fmla="*/ 2284543 w 10116120"/>
                <a:gd name="connsiteY11" fmla="*/ 1303398 h 5353260"/>
                <a:gd name="connsiteX12" fmla="*/ 2330263 w 10116120"/>
                <a:gd name="connsiteY12" fmla="*/ 1166238 h 5353260"/>
                <a:gd name="connsiteX13" fmla="*/ 2467423 w 10116120"/>
                <a:gd name="connsiteY13" fmla="*/ 880488 h 5353260"/>
                <a:gd name="connsiteX14" fmla="*/ 2558863 w 10116120"/>
                <a:gd name="connsiteY14" fmla="*/ 640458 h 5353260"/>
                <a:gd name="connsiteX15" fmla="*/ 2616013 w 10116120"/>
                <a:gd name="connsiteY15" fmla="*/ 537588 h 5353260"/>
                <a:gd name="connsiteX16" fmla="*/ 2558863 w 10116120"/>
                <a:gd name="connsiteY16" fmla="*/ 789048 h 5353260"/>
                <a:gd name="connsiteX17" fmla="*/ 2444563 w 10116120"/>
                <a:gd name="connsiteY17" fmla="*/ 1097658 h 5353260"/>
                <a:gd name="connsiteX18" fmla="*/ 2375983 w 10116120"/>
                <a:gd name="connsiteY18" fmla="*/ 1406268 h 5353260"/>
                <a:gd name="connsiteX19" fmla="*/ 2558863 w 10116120"/>
                <a:gd name="connsiteY19" fmla="*/ 1577718 h 5353260"/>
                <a:gd name="connsiteX20" fmla="*/ 2878903 w 10116120"/>
                <a:gd name="connsiteY20" fmla="*/ 1657728 h 5353260"/>
                <a:gd name="connsiteX21" fmla="*/ 3187513 w 10116120"/>
                <a:gd name="connsiteY21" fmla="*/ 1657728 h 5353260"/>
                <a:gd name="connsiteX22" fmla="*/ 3370393 w 10116120"/>
                <a:gd name="connsiteY22" fmla="*/ 1566288 h 5353260"/>
                <a:gd name="connsiteX23" fmla="*/ 3488066 w 10116120"/>
                <a:gd name="connsiteY23" fmla="*/ 1246753 h 5353260"/>
                <a:gd name="connsiteX24" fmla="*/ 3495138 w 10116120"/>
                <a:gd name="connsiteY24" fmla="*/ 1115548 h 5353260"/>
                <a:gd name="connsiteX25" fmla="*/ 3493650 w 10116120"/>
                <a:gd name="connsiteY25" fmla="*/ 1063976 h 5353260"/>
                <a:gd name="connsiteX26" fmla="*/ 3450403 w 10116120"/>
                <a:gd name="connsiteY26" fmla="*/ 777618 h 5353260"/>
                <a:gd name="connsiteX27" fmla="*/ 3119893 w 10116120"/>
                <a:gd name="connsiteY27" fmla="*/ 321571 h 5353260"/>
                <a:gd name="connsiteX28" fmla="*/ 3497351 w 10116120"/>
                <a:gd name="connsiteY28" fmla="*/ 674883 h 5353260"/>
                <a:gd name="connsiteX29" fmla="*/ 3759013 w 10116120"/>
                <a:gd name="connsiteY29" fmla="*/ 571878 h 5353260"/>
                <a:gd name="connsiteX30" fmla="*/ 3999043 w 10116120"/>
                <a:gd name="connsiteY30" fmla="*/ 91818 h 5353260"/>
                <a:gd name="connsiteX31" fmla="*/ 4033333 w 10116120"/>
                <a:gd name="connsiteY31" fmla="*/ 11808 h 5353260"/>
                <a:gd name="connsiteX32" fmla="*/ 3984569 w 10116120"/>
                <a:gd name="connsiteY32" fmla="*/ 247366 h 5353260"/>
                <a:gd name="connsiteX33" fmla="*/ 3812791 w 10116120"/>
                <a:gd name="connsiteY33" fmla="*/ 647417 h 5353260"/>
                <a:gd name="connsiteX34" fmla="*/ 3592906 w 10116120"/>
                <a:gd name="connsiteY34" fmla="*/ 811408 h 5353260"/>
                <a:gd name="connsiteX35" fmla="*/ 3604425 w 10116120"/>
                <a:gd name="connsiteY35" fmla="*/ 999253 h 5353260"/>
                <a:gd name="connsiteX36" fmla="*/ 3872985 w 10116120"/>
                <a:gd name="connsiteY36" fmla="*/ 881976 h 5353260"/>
                <a:gd name="connsiteX37" fmla="*/ 4200754 w 10116120"/>
                <a:gd name="connsiteY37" fmla="*/ 774136 h 5353260"/>
                <a:gd name="connsiteX38" fmla="*/ 4064251 w 10116120"/>
                <a:gd name="connsiteY38" fmla="*/ 847195 h 5353260"/>
                <a:gd name="connsiteX39" fmla="*/ 3818880 w 10116120"/>
                <a:gd name="connsiteY39" fmla="*/ 991305 h 5353260"/>
                <a:gd name="connsiteX40" fmla="*/ 3658531 w 10116120"/>
                <a:gd name="connsiteY40" fmla="*/ 1093178 h 5353260"/>
                <a:gd name="connsiteX41" fmla="*/ 3622838 w 10116120"/>
                <a:gd name="connsiteY41" fmla="*/ 1221401 h 5353260"/>
                <a:gd name="connsiteX42" fmla="*/ 3577446 w 10116120"/>
                <a:gd name="connsiteY42" fmla="*/ 1500691 h 5353260"/>
                <a:gd name="connsiteX43" fmla="*/ 3461833 w 10116120"/>
                <a:gd name="connsiteY43" fmla="*/ 1726308 h 5353260"/>
                <a:gd name="connsiteX44" fmla="*/ 3278953 w 10116120"/>
                <a:gd name="connsiteY44" fmla="*/ 2034918 h 5353260"/>
                <a:gd name="connsiteX45" fmla="*/ 3288742 w 10116120"/>
                <a:gd name="connsiteY45" fmla="*/ 2273460 h 5353260"/>
                <a:gd name="connsiteX46" fmla="*/ 3434288 w 10116120"/>
                <a:gd name="connsiteY46" fmla="*/ 2417577 h 5353260"/>
                <a:gd name="connsiteX47" fmla="*/ 3781217 w 10116120"/>
                <a:gd name="connsiteY47" fmla="*/ 2618845 h 5353260"/>
                <a:gd name="connsiteX48" fmla="*/ 4079053 w 10116120"/>
                <a:gd name="connsiteY48" fmla="*/ 2777868 h 5353260"/>
                <a:gd name="connsiteX49" fmla="*/ 9530841 w 10116120"/>
                <a:gd name="connsiteY49" fmla="*/ 5122045 h 5353260"/>
                <a:gd name="connsiteX50" fmla="*/ 9880211 w 10116120"/>
                <a:gd name="connsiteY50" fmla="*/ 5258446 h 5353260"/>
                <a:gd name="connsiteX51" fmla="*/ 8790276 w 10116120"/>
                <a:gd name="connsiteY51" fmla="*/ 5047055 h 5353260"/>
                <a:gd name="connsiteX52" fmla="*/ 4940575 w 10116120"/>
                <a:gd name="connsiteY52" fmla="*/ 3376168 h 5353260"/>
                <a:gd name="connsiteX53" fmla="*/ 3944371 w 10116120"/>
                <a:gd name="connsiteY53" fmla="*/ 2976643 h 5353260"/>
                <a:gd name="connsiteX54" fmla="*/ 3460193 w 10116120"/>
                <a:gd name="connsiteY54" fmla="*/ 2852901 h 5353260"/>
                <a:gd name="connsiteX55" fmla="*/ 3217865 w 10116120"/>
                <a:gd name="connsiteY55" fmla="*/ 2829045 h 5353260"/>
                <a:gd name="connsiteX56" fmla="*/ 3025524 w 10116120"/>
                <a:gd name="connsiteY56" fmla="*/ 2858861 h 5353260"/>
                <a:gd name="connsiteX57" fmla="*/ 2832855 w 10116120"/>
                <a:gd name="connsiteY57" fmla="*/ 2930924 h 5353260"/>
                <a:gd name="connsiteX58" fmla="*/ 2820111 w 10116120"/>
                <a:gd name="connsiteY58" fmla="*/ 3026344 h 5353260"/>
                <a:gd name="connsiteX59" fmla="*/ 2959241 w 10116120"/>
                <a:gd name="connsiteY59" fmla="*/ 3167976 h 5353260"/>
                <a:gd name="connsiteX60" fmla="*/ 3176083 w 10116120"/>
                <a:gd name="connsiteY60" fmla="*/ 3269358 h 5353260"/>
                <a:gd name="connsiteX61" fmla="*/ 3388239 w 10116120"/>
                <a:gd name="connsiteY61" fmla="*/ 3442290 h 5353260"/>
                <a:gd name="connsiteX62" fmla="*/ 3212014 w 10116120"/>
                <a:gd name="connsiteY62" fmla="*/ 3336948 h 5353260"/>
                <a:gd name="connsiteX63" fmla="*/ 3004633 w 10116120"/>
                <a:gd name="connsiteY63" fmla="*/ 3276814 h 5353260"/>
                <a:gd name="connsiteX64" fmla="*/ 2771676 w 10116120"/>
                <a:gd name="connsiteY64" fmla="*/ 3166987 h 5353260"/>
                <a:gd name="connsiteX65" fmla="*/ 2638873 w 10116120"/>
                <a:gd name="connsiteY65" fmla="*/ 3097908 h 5353260"/>
                <a:gd name="connsiteX66" fmla="*/ 2570293 w 10116120"/>
                <a:gd name="connsiteY66" fmla="*/ 3109338 h 5353260"/>
                <a:gd name="connsiteX67" fmla="*/ 2525557 w 10116120"/>
                <a:gd name="connsiteY67" fmla="*/ 3326508 h 5353260"/>
                <a:gd name="connsiteX68" fmla="*/ 2584349 w 10116120"/>
                <a:gd name="connsiteY68" fmla="*/ 3577470 h 5353260"/>
                <a:gd name="connsiteX69" fmla="*/ 2663703 w 10116120"/>
                <a:gd name="connsiteY69" fmla="*/ 3996904 h 5353260"/>
                <a:gd name="connsiteX70" fmla="*/ 2633113 w 10116120"/>
                <a:gd name="connsiteY70" fmla="*/ 4192703 h 5353260"/>
                <a:gd name="connsiteX71" fmla="*/ 2539703 w 10116120"/>
                <a:gd name="connsiteY71" fmla="*/ 4455574 h 5353260"/>
                <a:gd name="connsiteX72" fmla="*/ 2595212 w 10116120"/>
                <a:gd name="connsiteY72" fmla="*/ 3945217 h 5353260"/>
                <a:gd name="connsiteX73" fmla="*/ 2481240 w 10116120"/>
                <a:gd name="connsiteY73" fmla="*/ 3566538 h 5353260"/>
                <a:gd name="connsiteX74" fmla="*/ 2307403 w 10116120"/>
                <a:gd name="connsiteY74" fmla="*/ 3166488 h 5353260"/>
                <a:gd name="connsiteX75" fmla="*/ 2261683 w 10116120"/>
                <a:gd name="connsiteY75" fmla="*/ 3063618 h 5353260"/>
                <a:gd name="connsiteX76" fmla="*/ 2078803 w 10116120"/>
                <a:gd name="connsiteY76" fmla="*/ 2949318 h 5353260"/>
                <a:gd name="connsiteX77" fmla="*/ 1824299 w 10116120"/>
                <a:gd name="connsiteY77" fmla="*/ 3002494 h 5353260"/>
                <a:gd name="connsiteX78" fmla="*/ 1412162 w 10116120"/>
                <a:gd name="connsiteY78" fmla="*/ 3235573 h 5353260"/>
                <a:gd name="connsiteX79" fmla="*/ 1381573 w 10116120"/>
                <a:gd name="connsiteY79" fmla="*/ 3680838 h 5353260"/>
                <a:gd name="connsiteX80" fmla="*/ 1340867 w 10116120"/>
                <a:gd name="connsiteY80" fmla="*/ 3980504 h 5353260"/>
                <a:gd name="connsiteX81" fmla="*/ 1197619 w 10116120"/>
                <a:gd name="connsiteY81" fmla="*/ 4738831 h 5353260"/>
                <a:gd name="connsiteX82" fmla="*/ 1220896 w 10116120"/>
                <a:gd name="connsiteY82" fmla="*/ 4338309 h 5353260"/>
                <a:gd name="connsiteX83" fmla="*/ 1242772 w 10116120"/>
                <a:gd name="connsiteY83" fmla="*/ 4080888 h 5353260"/>
                <a:gd name="connsiteX84" fmla="*/ 1198693 w 10116120"/>
                <a:gd name="connsiteY84" fmla="*/ 3909438 h 5353260"/>
                <a:gd name="connsiteX85" fmla="*/ 970093 w 10116120"/>
                <a:gd name="connsiteY85" fmla="*/ 3989448 h 5353260"/>
                <a:gd name="connsiteX86" fmla="*/ 766328 w 10116120"/>
                <a:gd name="connsiteY86" fmla="*/ 4131990 h 5353260"/>
                <a:gd name="connsiteX87" fmla="*/ 555808 w 10116120"/>
                <a:gd name="connsiteY87" fmla="*/ 4355688 h 5353260"/>
                <a:gd name="connsiteX88" fmla="*/ 785900 w 10116120"/>
                <a:gd name="connsiteY88" fmla="*/ 4017771 h 5353260"/>
                <a:gd name="connsiteX89" fmla="*/ 1130113 w 10116120"/>
                <a:gd name="connsiteY89" fmla="*/ 3817500 h 5353260"/>
                <a:gd name="connsiteX90" fmla="*/ 1278703 w 10116120"/>
                <a:gd name="connsiteY90" fmla="*/ 3726558 h 5353260"/>
                <a:gd name="connsiteX91" fmla="*/ 1269661 w 10116120"/>
                <a:gd name="connsiteY91" fmla="*/ 3390117 h 5353260"/>
                <a:gd name="connsiteX92" fmla="*/ 1309620 w 10116120"/>
                <a:gd name="connsiteY92" fmla="*/ 3169963 h 5353260"/>
                <a:gd name="connsiteX93" fmla="*/ 1393003 w 10116120"/>
                <a:gd name="connsiteY93" fmla="*/ 3052188 h 5353260"/>
                <a:gd name="connsiteX94" fmla="*/ 1080693 w 10116120"/>
                <a:gd name="connsiteY94" fmla="*/ 2984604 h 5353260"/>
                <a:gd name="connsiteX95" fmla="*/ 663453 w 10116120"/>
                <a:gd name="connsiteY95" fmla="*/ 3023360 h 5353260"/>
                <a:gd name="connsiteX96" fmla="*/ 235111 w 10116120"/>
                <a:gd name="connsiteY96" fmla="*/ 3217172 h 5353260"/>
                <a:gd name="connsiteX97" fmla="*/ 421453 w 10116120"/>
                <a:gd name="connsiteY97" fmla="*/ 3029328 h 5353260"/>
                <a:gd name="connsiteX98" fmla="*/ 627193 w 10116120"/>
                <a:gd name="connsiteY98" fmla="*/ 2926458 h 5353260"/>
                <a:gd name="connsiteX99" fmla="*/ 854480 w 10116120"/>
                <a:gd name="connsiteY99" fmla="*/ 2889178 h 5353260"/>
                <a:gd name="connsiteX100" fmla="*/ 1149272 w 10116120"/>
                <a:gd name="connsiteY100" fmla="*/ 2889676 h 5353260"/>
                <a:gd name="connsiteX101" fmla="*/ 1531894 w 10116120"/>
                <a:gd name="connsiteY101" fmla="*/ 2917507 h 5353260"/>
                <a:gd name="connsiteX102" fmla="*/ 1860559 w 10116120"/>
                <a:gd name="connsiteY102" fmla="*/ 2766431 h 5353260"/>
                <a:gd name="connsiteX103" fmla="*/ 1701613 w 10116120"/>
                <a:gd name="connsiteY103" fmla="*/ 2263518 h 5353260"/>
                <a:gd name="connsiteX104" fmla="*/ 1690183 w 10116120"/>
                <a:gd name="connsiteY104" fmla="*/ 1966338 h 5353260"/>
                <a:gd name="connsiteX105" fmla="*/ 1381991 w 10116120"/>
                <a:gd name="connsiteY105" fmla="*/ 1841604 h 5353260"/>
                <a:gd name="connsiteX106" fmla="*/ 1095823 w 10116120"/>
                <a:gd name="connsiteY106" fmla="*/ 1714878 h 5353260"/>
                <a:gd name="connsiteX107" fmla="*/ 746507 w 10116120"/>
                <a:gd name="connsiteY107" fmla="*/ 1626415 h 5353260"/>
                <a:gd name="connsiteX108" fmla="*/ 352873 w 10116120"/>
                <a:gd name="connsiteY108" fmla="*/ 1726308 h 5353260"/>
                <a:gd name="connsiteX109" fmla="*/ 113171 w 10116120"/>
                <a:gd name="connsiteY109" fmla="*/ 1763582 h 5353260"/>
                <a:gd name="connsiteX110" fmla="*/ 9973 w 10116120"/>
                <a:gd name="connsiteY110" fmla="*/ 1737738 h 5353260"/>
                <a:gd name="connsiteX111" fmla="*/ 348516 w 10116120"/>
                <a:gd name="connsiteY111" fmla="*/ 1643812 h 5353260"/>
                <a:gd name="connsiteX112" fmla="*/ 653097 w 10116120"/>
                <a:gd name="connsiteY112" fmla="*/ 1543920 h 5353260"/>
                <a:gd name="connsiteX113" fmla="*/ 1072963 w 10116120"/>
                <a:gd name="connsiteY113" fmla="*/ 1612008 h 5353260"/>
                <a:gd name="connsiteX114" fmla="*/ 1244413 w 10116120"/>
                <a:gd name="connsiteY114" fmla="*/ 1657728 h 5353260"/>
                <a:gd name="connsiteX115" fmla="*/ 1205766 w 10116120"/>
                <a:gd name="connsiteY115" fmla="*/ 1451988 h 5353260"/>
                <a:gd name="connsiteX116" fmla="*/ 1046313 w 10116120"/>
                <a:gd name="connsiteY116" fmla="*/ 815409 h 5353260"/>
                <a:gd name="connsiteX117" fmla="*/ 1221553 w 10116120"/>
                <a:gd name="connsiteY117" fmla="*/ 1211958 h 5353260"/>
                <a:gd name="connsiteX0" fmla="*/ 1221553 w 10125402"/>
                <a:gd name="connsiteY0" fmla="*/ 1211958 h 5536650"/>
                <a:gd name="connsiteX1" fmla="*/ 1343911 w 10125402"/>
                <a:gd name="connsiteY1" fmla="*/ 1559828 h 5536650"/>
                <a:gd name="connsiteX2" fmla="*/ 1553023 w 10125402"/>
                <a:gd name="connsiteY2" fmla="*/ 1657728 h 5536650"/>
                <a:gd name="connsiteX3" fmla="*/ 1907353 w 10125402"/>
                <a:gd name="connsiteY3" fmla="*/ 1680588 h 5536650"/>
                <a:gd name="connsiteX4" fmla="*/ 2021653 w 10125402"/>
                <a:gd name="connsiteY4" fmla="*/ 1543428 h 5536650"/>
                <a:gd name="connsiteX5" fmla="*/ 2124523 w 10125402"/>
                <a:gd name="connsiteY5" fmla="*/ 1291968 h 5536650"/>
                <a:gd name="connsiteX6" fmla="*/ 2124523 w 10125402"/>
                <a:gd name="connsiteY6" fmla="*/ 1120518 h 5536650"/>
                <a:gd name="connsiteX7" fmla="*/ 2068029 w 10125402"/>
                <a:gd name="connsiteY7" fmla="*/ 825325 h 5536650"/>
                <a:gd name="connsiteX8" fmla="*/ 2078803 w 10125402"/>
                <a:gd name="connsiteY8" fmla="*/ 777618 h 5536650"/>
                <a:gd name="connsiteX9" fmla="*/ 2170243 w 10125402"/>
                <a:gd name="connsiteY9" fmla="*/ 1086228 h 5536650"/>
                <a:gd name="connsiteX10" fmla="*/ 2215963 w 10125402"/>
                <a:gd name="connsiteY10" fmla="*/ 1269108 h 5536650"/>
                <a:gd name="connsiteX11" fmla="*/ 2284543 w 10125402"/>
                <a:gd name="connsiteY11" fmla="*/ 1303398 h 5536650"/>
                <a:gd name="connsiteX12" fmla="*/ 2330263 w 10125402"/>
                <a:gd name="connsiteY12" fmla="*/ 1166238 h 5536650"/>
                <a:gd name="connsiteX13" fmla="*/ 2467423 w 10125402"/>
                <a:gd name="connsiteY13" fmla="*/ 880488 h 5536650"/>
                <a:gd name="connsiteX14" fmla="*/ 2558863 w 10125402"/>
                <a:gd name="connsiteY14" fmla="*/ 640458 h 5536650"/>
                <a:gd name="connsiteX15" fmla="*/ 2616013 w 10125402"/>
                <a:gd name="connsiteY15" fmla="*/ 537588 h 5536650"/>
                <a:gd name="connsiteX16" fmla="*/ 2558863 w 10125402"/>
                <a:gd name="connsiteY16" fmla="*/ 789048 h 5536650"/>
                <a:gd name="connsiteX17" fmla="*/ 2444563 w 10125402"/>
                <a:gd name="connsiteY17" fmla="*/ 1097658 h 5536650"/>
                <a:gd name="connsiteX18" fmla="*/ 2375983 w 10125402"/>
                <a:gd name="connsiteY18" fmla="*/ 1406268 h 5536650"/>
                <a:gd name="connsiteX19" fmla="*/ 2558863 w 10125402"/>
                <a:gd name="connsiteY19" fmla="*/ 1577718 h 5536650"/>
                <a:gd name="connsiteX20" fmla="*/ 2878903 w 10125402"/>
                <a:gd name="connsiteY20" fmla="*/ 1657728 h 5536650"/>
                <a:gd name="connsiteX21" fmla="*/ 3187513 w 10125402"/>
                <a:gd name="connsiteY21" fmla="*/ 1657728 h 5536650"/>
                <a:gd name="connsiteX22" fmla="*/ 3370393 w 10125402"/>
                <a:gd name="connsiteY22" fmla="*/ 1566288 h 5536650"/>
                <a:gd name="connsiteX23" fmla="*/ 3488066 w 10125402"/>
                <a:gd name="connsiteY23" fmla="*/ 1246753 h 5536650"/>
                <a:gd name="connsiteX24" fmla="*/ 3495138 w 10125402"/>
                <a:gd name="connsiteY24" fmla="*/ 1115548 h 5536650"/>
                <a:gd name="connsiteX25" fmla="*/ 3493650 w 10125402"/>
                <a:gd name="connsiteY25" fmla="*/ 1063976 h 5536650"/>
                <a:gd name="connsiteX26" fmla="*/ 3450403 w 10125402"/>
                <a:gd name="connsiteY26" fmla="*/ 777618 h 5536650"/>
                <a:gd name="connsiteX27" fmla="*/ 3119893 w 10125402"/>
                <a:gd name="connsiteY27" fmla="*/ 321571 h 5536650"/>
                <a:gd name="connsiteX28" fmla="*/ 3497351 w 10125402"/>
                <a:gd name="connsiteY28" fmla="*/ 674883 h 5536650"/>
                <a:gd name="connsiteX29" fmla="*/ 3759013 w 10125402"/>
                <a:gd name="connsiteY29" fmla="*/ 571878 h 5536650"/>
                <a:gd name="connsiteX30" fmla="*/ 3999043 w 10125402"/>
                <a:gd name="connsiteY30" fmla="*/ 91818 h 5536650"/>
                <a:gd name="connsiteX31" fmla="*/ 4033333 w 10125402"/>
                <a:gd name="connsiteY31" fmla="*/ 11808 h 5536650"/>
                <a:gd name="connsiteX32" fmla="*/ 3984569 w 10125402"/>
                <a:gd name="connsiteY32" fmla="*/ 247366 h 5536650"/>
                <a:gd name="connsiteX33" fmla="*/ 3812791 w 10125402"/>
                <a:gd name="connsiteY33" fmla="*/ 647417 h 5536650"/>
                <a:gd name="connsiteX34" fmla="*/ 3592906 w 10125402"/>
                <a:gd name="connsiteY34" fmla="*/ 811408 h 5536650"/>
                <a:gd name="connsiteX35" fmla="*/ 3604425 w 10125402"/>
                <a:gd name="connsiteY35" fmla="*/ 999253 h 5536650"/>
                <a:gd name="connsiteX36" fmla="*/ 3872985 w 10125402"/>
                <a:gd name="connsiteY36" fmla="*/ 881976 h 5536650"/>
                <a:gd name="connsiteX37" fmla="*/ 4200754 w 10125402"/>
                <a:gd name="connsiteY37" fmla="*/ 774136 h 5536650"/>
                <a:gd name="connsiteX38" fmla="*/ 4064251 w 10125402"/>
                <a:gd name="connsiteY38" fmla="*/ 847195 h 5536650"/>
                <a:gd name="connsiteX39" fmla="*/ 3818880 w 10125402"/>
                <a:gd name="connsiteY39" fmla="*/ 991305 h 5536650"/>
                <a:gd name="connsiteX40" fmla="*/ 3658531 w 10125402"/>
                <a:gd name="connsiteY40" fmla="*/ 1093178 h 5536650"/>
                <a:gd name="connsiteX41" fmla="*/ 3622838 w 10125402"/>
                <a:gd name="connsiteY41" fmla="*/ 1221401 h 5536650"/>
                <a:gd name="connsiteX42" fmla="*/ 3577446 w 10125402"/>
                <a:gd name="connsiteY42" fmla="*/ 1500691 h 5536650"/>
                <a:gd name="connsiteX43" fmla="*/ 3461833 w 10125402"/>
                <a:gd name="connsiteY43" fmla="*/ 1726308 h 5536650"/>
                <a:gd name="connsiteX44" fmla="*/ 3278953 w 10125402"/>
                <a:gd name="connsiteY44" fmla="*/ 2034918 h 5536650"/>
                <a:gd name="connsiteX45" fmla="*/ 3288742 w 10125402"/>
                <a:gd name="connsiteY45" fmla="*/ 2273460 h 5536650"/>
                <a:gd name="connsiteX46" fmla="*/ 3434288 w 10125402"/>
                <a:gd name="connsiteY46" fmla="*/ 2417577 h 5536650"/>
                <a:gd name="connsiteX47" fmla="*/ 3781217 w 10125402"/>
                <a:gd name="connsiteY47" fmla="*/ 2618845 h 5536650"/>
                <a:gd name="connsiteX48" fmla="*/ 4079053 w 10125402"/>
                <a:gd name="connsiteY48" fmla="*/ 2777868 h 5536650"/>
                <a:gd name="connsiteX49" fmla="*/ 9530841 w 10125402"/>
                <a:gd name="connsiteY49" fmla="*/ 5122045 h 5536650"/>
                <a:gd name="connsiteX50" fmla="*/ 9897932 w 10125402"/>
                <a:gd name="connsiteY50" fmla="*/ 5530235 h 5536650"/>
                <a:gd name="connsiteX51" fmla="*/ 8790276 w 10125402"/>
                <a:gd name="connsiteY51" fmla="*/ 5047055 h 5536650"/>
                <a:gd name="connsiteX52" fmla="*/ 4940575 w 10125402"/>
                <a:gd name="connsiteY52" fmla="*/ 3376168 h 5536650"/>
                <a:gd name="connsiteX53" fmla="*/ 3944371 w 10125402"/>
                <a:gd name="connsiteY53" fmla="*/ 2976643 h 5536650"/>
                <a:gd name="connsiteX54" fmla="*/ 3460193 w 10125402"/>
                <a:gd name="connsiteY54" fmla="*/ 2852901 h 5536650"/>
                <a:gd name="connsiteX55" fmla="*/ 3217865 w 10125402"/>
                <a:gd name="connsiteY55" fmla="*/ 2829045 h 5536650"/>
                <a:gd name="connsiteX56" fmla="*/ 3025524 w 10125402"/>
                <a:gd name="connsiteY56" fmla="*/ 2858861 h 5536650"/>
                <a:gd name="connsiteX57" fmla="*/ 2832855 w 10125402"/>
                <a:gd name="connsiteY57" fmla="*/ 2930924 h 5536650"/>
                <a:gd name="connsiteX58" fmla="*/ 2820111 w 10125402"/>
                <a:gd name="connsiteY58" fmla="*/ 3026344 h 5536650"/>
                <a:gd name="connsiteX59" fmla="*/ 2959241 w 10125402"/>
                <a:gd name="connsiteY59" fmla="*/ 3167976 h 5536650"/>
                <a:gd name="connsiteX60" fmla="*/ 3176083 w 10125402"/>
                <a:gd name="connsiteY60" fmla="*/ 3269358 h 5536650"/>
                <a:gd name="connsiteX61" fmla="*/ 3388239 w 10125402"/>
                <a:gd name="connsiteY61" fmla="*/ 3442290 h 5536650"/>
                <a:gd name="connsiteX62" fmla="*/ 3212014 w 10125402"/>
                <a:gd name="connsiteY62" fmla="*/ 3336948 h 5536650"/>
                <a:gd name="connsiteX63" fmla="*/ 3004633 w 10125402"/>
                <a:gd name="connsiteY63" fmla="*/ 3276814 h 5536650"/>
                <a:gd name="connsiteX64" fmla="*/ 2771676 w 10125402"/>
                <a:gd name="connsiteY64" fmla="*/ 3166987 h 5536650"/>
                <a:gd name="connsiteX65" fmla="*/ 2638873 w 10125402"/>
                <a:gd name="connsiteY65" fmla="*/ 3097908 h 5536650"/>
                <a:gd name="connsiteX66" fmla="*/ 2570293 w 10125402"/>
                <a:gd name="connsiteY66" fmla="*/ 3109338 h 5536650"/>
                <a:gd name="connsiteX67" fmla="*/ 2525557 w 10125402"/>
                <a:gd name="connsiteY67" fmla="*/ 3326508 h 5536650"/>
                <a:gd name="connsiteX68" fmla="*/ 2584349 w 10125402"/>
                <a:gd name="connsiteY68" fmla="*/ 3577470 h 5536650"/>
                <a:gd name="connsiteX69" fmla="*/ 2663703 w 10125402"/>
                <a:gd name="connsiteY69" fmla="*/ 3996904 h 5536650"/>
                <a:gd name="connsiteX70" fmla="*/ 2633113 w 10125402"/>
                <a:gd name="connsiteY70" fmla="*/ 4192703 h 5536650"/>
                <a:gd name="connsiteX71" fmla="*/ 2539703 w 10125402"/>
                <a:gd name="connsiteY71" fmla="*/ 4455574 h 5536650"/>
                <a:gd name="connsiteX72" fmla="*/ 2595212 w 10125402"/>
                <a:gd name="connsiteY72" fmla="*/ 3945217 h 5536650"/>
                <a:gd name="connsiteX73" fmla="*/ 2481240 w 10125402"/>
                <a:gd name="connsiteY73" fmla="*/ 3566538 h 5536650"/>
                <a:gd name="connsiteX74" fmla="*/ 2307403 w 10125402"/>
                <a:gd name="connsiteY74" fmla="*/ 3166488 h 5536650"/>
                <a:gd name="connsiteX75" fmla="*/ 2261683 w 10125402"/>
                <a:gd name="connsiteY75" fmla="*/ 3063618 h 5536650"/>
                <a:gd name="connsiteX76" fmla="*/ 2078803 w 10125402"/>
                <a:gd name="connsiteY76" fmla="*/ 2949318 h 5536650"/>
                <a:gd name="connsiteX77" fmla="*/ 1824299 w 10125402"/>
                <a:gd name="connsiteY77" fmla="*/ 3002494 h 5536650"/>
                <a:gd name="connsiteX78" fmla="*/ 1412162 w 10125402"/>
                <a:gd name="connsiteY78" fmla="*/ 3235573 h 5536650"/>
                <a:gd name="connsiteX79" fmla="*/ 1381573 w 10125402"/>
                <a:gd name="connsiteY79" fmla="*/ 3680838 h 5536650"/>
                <a:gd name="connsiteX80" fmla="*/ 1340867 w 10125402"/>
                <a:gd name="connsiteY80" fmla="*/ 3980504 h 5536650"/>
                <a:gd name="connsiteX81" fmla="*/ 1197619 w 10125402"/>
                <a:gd name="connsiteY81" fmla="*/ 4738831 h 5536650"/>
                <a:gd name="connsiteX82" fmla="*/ 1220896 w 10125402"/>
                <a:gd name="connsiteY82" fmla="*/ 4338309 h 5536650"/>
                <a:gd name="connsiteX83" fmla="*/ 1242772 w 10125402"/>
                <a:gd name="connsiteY83" fmla="*/ 4080888 h 5536650"/>
                <a:gd name="connsiteX84" fmla="*/ 1198693 w 10125402"/>
                <a:gd name="connsiteY84" fmla="*/ 3909438 h 5536650"/>
                <a:gd name="connsiteX85" fmla="*/ 970093 w 10125402"/>
                <a:gd name="connsiteY85" fmla="*/ 3989448 h 5536650"/>
                <a:gd name="connsiteX86" fmla="*/ 766328 w 10125402"/>
                <a:gd name="connsiteY86" fmla="*/ 4131990 h 5536650"/>
                <a:gd name="connsiteX87" fmla="*/ 555808 w 10125402"/>
                <a:gd name="connsiteY87" fmla="*/ 4355688 h 5536650"/>
                <a:gd name="connsiteX88" fmla="*/ 785900 w 10125402"/>
                <a:gd name="connsiteY88" fmla="*/ 4017771 h 5536650"/>
                <a:gd name="connsiteX89" fmla="*/ 1130113 w 10125402"/>
                <a:gd name="connsiteY89" fmla="*/ 3817500 h 5536650"/>
                <a:gd name="connsiteX90" fmla="*/ 1278703 w 10125402"/>
                <a:gd name="connsiteY90" fmla="*/ 3726558 h 5536650"/>
                <a:gd name="connsiteX91" fmla="*/ 1269661 w 10125402"/>
                <a:gd name="connsiteY91" fmla="*/ 3390117 h 5536650"/>
                <a:gd name="connsiteX92" fmla="*/ 1309620 w 10125402"/>
                <a:gd name="connsiteY92" fmla="*/ 3169963 h 5536650"/>
                <a:gd name="connsiteX93" fmla="*/ 1393003 w 10125402"/>
                <a:gd name="connsiteY93" fmla="*/ 3052188 h 5536650"/>
                <a:gd name="connsiteX94" fmla="*/ 1080693 w 10125402"/>
                <a:gd name="connsiteY94" fmla="*/ 2984604 h 5536650"/>
                <a:gd name="connsiteX95" fmla="*/ 663453 w 10125402"/>
                <a:gd name="connsiteY95" fmla="*/ 3023360 h 5536650"/>
                <a:gd name="connsiteX96" fmla="*/ 235111 w 10125402"/>
                <a:gd name="connsiteY96" fmla="*/ 3217172 h 5536650"/>
                <a:gd name="connsiteX97" fmla="*/ 421453 w 10125402"/>
                <a:gd name="connsiteY97" fmla="*/ 3029328 h 5536650"/>
                <a:gd name="connsiteX98" fmla="*/ 627193 w 10125402"/>
                <a:gd name="connsiteY98" fmla="*/ 2926458 h 5536650"/>
                <a:gd name="connsiteX99" fmla="*/ 854480 w 10125402"/>
                <a:gd name="connsiteY99" fmla="*/ 2889178 h 5536650"/>
                <a:gd name="connsiteX100" fmla="*/ 1149272 w 10125402"/>
                <a:gd name="connsiteY100" fmla="*/ 2889676 h 5536650"/>
                <a:gd name="connsiteX101" fmla="*/ 1531894 w 10125402"/>
                <a:gd name="connsiteY101" fmla="*/ 2917507 h 5536650"/>
                <a:gd name="connsiteX102" fmla="*/ 1860559 w 10125402"/>
                <a:gd name="connsiteY102" fmla="*/ 2766431 h 5536650"/>
                <a:gd name="connsiteX103" fmla="*/ 1701613 w 10125402"/>
                <a:gd name="connsiteY103" fmla="*/ 2263518 h 5536650"/>
                <a:gd name="connsiteX104" fmla="*/ 1690183 w 10125402"/>
                <a:gd name="connsiteY104" fmla="*/ 1966338 h 5536650"/>
                <a:gd name="connsiteX105" fmla="*/ 1381991 w 10125402"/>
                <a:gd name="connsiteY105" fmla="*/ 1841604 h 5536650"/>
                <a:gd name="connsiteX106" fmla="*/ 1095823 w 10125402"/>
                <a:gd name="connsiteY106" fmla="*/ 1714878 h 5536650"/>
                <a:gd name="connsiteX107" fmla="*/ 746507 w 10125402"/>
                <a:gd name="connsiteY107" fmla="*/ 1626415 h 5536650"/>
                <a:gd name="connsiteX108" fmla="*/ 352873 w 10125402"/>
                <a:gd name="connsiteY108" fmla="*/ 1726308 h 5536650"/>
                <a:gd name="connsiteX109" fmla="*/ 113171 w 10125402"/>
                <a:gd name="connsiteY109" fmla="*/ 1763582 h 5536650"/>
                <a:gd name="connsiteX110" fmla="*/ 9973 w 10125402"/>
                <a:gd name="connsiteY110" fmla="*/ 1737738 h 5536650"/>
                <a:gd name="connsiteX111" fmla="*/ 348516 w 10125402"/>
                <a:gd name="connsiteY111" fmla="*/ 1643812 h 5536650"/>
                <a:gd name="connsiteX112" fmla="*/ 653097 w 10125402"/>
                <a:gd name="connsiteY112" fmla="*/ 1543920 h 5536650"/>
                <a:gd name="connsiteX113" fmla="*/ 1072963 w 10125402"/>
                <a:gd name="connsiteY113" fmla="*/ 1612008 h 5536650"/>
                <a:gd name="connsiteX114" fmla="*/ 1244413 w 10125402"/>
                <a:gd name="connsiteY114" fmla="*/ 1657728 h 5536650"/>
                <a:gd name="connsiteX115" fmla="*/ 1205766 w 10125402"/>
                <a:gd name="connsiteY115" fmla="*/ 1451988 h 5536650"/>
                <a:gd name="connsiteX116" fmla="*/ 1046313 w 10125402"/>
                <a:gd name="connsiteY116" fmla="*/ 815409 h 5536650"/>
                <a:gd name="connsiteX117" fmla="*/ 1221553 w 10125402"/>
                <a:gd name="connsiteY117" fmla="*/ 1211958 h 5536650"/>
                <a:gd name="connsiteX0" fmla="*/ 1221553 w 10237660"/>
                <a:gd name="connsiteY0" fmla="*/ 1211958 h 5534507"/>
                <a:gd name="connsiteX1" fmla="*/ 1343911 w 10237660"/>
                <a:gd name="connsiteY1" fmla="*/ 1559828 h 5534507"/>
                <a:gd name="connsiteX2" fmla="*/ 1553023 w 10237660"/>
                <a:gd name="connsiteY2" fmla="*/ 1657728 h 5534507"/>
                <a:gd name="connsiteX3" fmla="*/ 1907353 w 10237660"/>
                <a:gd name="connsiteY3" fmla="*/ 1680588 h 5534507"/>
                <a:gd name="connsiteX4" fmla="*/ 2021653 w 10237660"/>
                <a:gd name="connsiteY4" fmla="*/ 1543428 h 5534507"/>
                <a:gd name="connsiteX5" fmla="*/ 2124523 w 10237660"/>
                <a:gd name="connsiteY5" fmla="*/ 1291968 h 5534507"/>
                <a:gd name="connsiteX6" fmla="*/ 2124523 w 10237660"/>
                <a:gd name="connsiteY6" fmla="*/ 1120518 h 5534507"/>
                <a:gd name="connsiteX7" fmla="*/ 2068029 w 10237660"/>
                <a:gd name="connsiteY7" fmla="*/ 825325 h 5534507"/>
                <a:gd name="connsiteX8" fmla="*/ 2078803 w 10237660"/>
                <a:gd name="connsiteY8" fmla="*/ 777618 h 5534507"/>
                <a:gd name="connsiteX9" fmla="*/ 2170243 w 10237660"/>
                <a:gd name="connsiteY9" fmla="*/ 1086228 h 5534507"/>
                <a:gd name="connsiteX10" fmla="*/ 2215963 w 10237660"/>
                <a:gd name="connsiteY10" fmla="*/ 1269108 h 5534507"/>
                <a:gd name="connsiteX11" fmla="*/ 2284543 w 10237660"/>
                <a:gd name="connsiteY11" fmla="*/ 1303398 h 5534507"/>
                <a:gd name="connsiteX12" fmla="*/ 2330263 w 10237660"/>
                <a:gd name="connsiteY12" fmla="*/ 1166238 h 5534507"/>
                <a:gd name="connsiteX13" fmla="*/ 2467423 w 10237660"/>
                <a:gd name="connsiteY13" fmla="*/ 880488 h 5534507"/>
                <a:gd name="connsiteX14" fmla="*/ 2558863 w 10237660"/>
                <a:gd name="connsiteY14" fmla="*/ 640458 h 5534507"/>
                <a:gd name="connsiteX15" fmla="*/ 2616013 w 10237660"/>
                <a:gd name="connsiteY15" fmla="*/ 537588 h 5534507"/>
                <a:gd name="connsiteX16" fmla="*/ 2558863 w 10237660"/>
                <a:gd name="connsiteY16" fmla="*/ 789048 h 5534507"/>
                <a:gd name="connsiteX17" fmla="*/ 2444563 w 10237660"/>
                <a:gd name="connsiteY17" fmla="*/ 1097658 h 5534507"/>
                <a:gd name="connsiteX18" fmla="*/ 2375983 w 10237660"/>
                <a:gd name="connsiteY18" fmla="*/ 1406268 h 5534507"/>
                <a:gd name="connsiteX19" fmla="*/ 2558863 w 10237660"/>
                <a:gd name="connsiteY19" fmla="*/ 1577718 h 5534507"/>
                <a:gd name="connsiteX20" fmla="*/ 2878903 w 10237660"/>
                <a:gd name="connsiteY20" fmla="*/ 1657728 h 5534507"/>
                <a:gd name="connsiteX21" fmla="*/ 3187513 w 10237660"/>
                <a:gd name="connsiteY21" fmla="*/ 1657728 h 5534507"/>
                <a:gd name="connsiteX22" fmla="*/ 3370393 w 10237660"/>
                <a:gd name="connsiteY22" fmla="*/ 1566288 h 5534507"/>
                <a:gd name="connsiteX23" fmla="*/ 3488066 w 10237660"/>
                <a:gd name="connsiteY23" fmla="*/ 1246753 h 5534507"/>
                <a:gd name="connsiteX24" fmla="*/ 3495138 w 10237660"/>
                <a:gd name="connsiteY24" fmla="*/ 1115548 h 5534507"/>
                <a:gd name="connsiteX25" fmla="*/ 3493650 w 10237660"/>
                <a:gd name="connsiteY25" fmla="*/ 1063976 h 5534507"/>
                <a:gd name="connsiteX26" fmla="*/ 3450403 w 10237660"/>
                <a:gd name="connsiteY26" fmla="*/ 777618 h 5534507"/>
                <a:gd name="connsiteX27" fmla="*/ 3119893 w 10237660"/>
                <a:gd name="connsiteY27" fmla="*/ 321571 h 5534507"/>
                <a:gd name="connsiteX28" fmla="*/ 3497351 w 10237660"/>
                <a:gd name="connsiteY28" fmla="*/ 674883 h 5534507"/>
                <a:gd name="connsiteX29" fmla="*/ 3759013 w 10237660"/>
                <a:gd name="connsiteY29" fmla="*/ 571878 h 5534507"/>
                <a:gd name="connsiteX30" fmla="*/ 3999043 w 10237660"/>
                <a:gd name="connsiteY30" fmla="*/ 91818 h 5534507"/>
                <a:gd name="connsiteX31" fmla="*/ 4033333 w 10237660"/>
                <a:gd name="connsiteY31" fmla="*/ 11808 h 5534507"/>
                <a:gd name="connsiteX32" fmla="*/ 3984569 w 10237660"/>
                <a:gd name="connsiteY32" fmla="*/ 247366 h 5534507"/>
                <a:gd name="connsiteX33" fmla="*/ 3812791 w 10237660"/>
                <a:gd name="connsiteY33" fmla="*/ 647417 h 5534507"/>
                <a:gd name="connsiteX34" fmla="*/ 3592906 w 10237660"/>
                <a:gd name="connsiteY34" fmla="*/ 811408 h 5534507"/>
                <a:gd name="connsiteX35" fmla="*/ 3604425 w 10237660"/>
                <a:gd name="connsiteY35" fmla="*/ 999253 h 5534507"/>
                <a:gd name="connsiteX36" fmla="*/ 3872985 w 10237660"/>
                <a:gd name="connsiteY36" fmla="*/ 881976 h 5534507"/>
                <a:gd name="connsiteX37" fmla="*/ 4200754 w 10237660"/>
                <a:gd name="connsiteY37" fmla="*/ 774136 h 5534507"/>
                <a:gd name="connsiteX38" fmla="*/ 4064251 w 10237660"/>
                <a:gd name="connsiteY38" fmla="*/ 847195 h 5534507"/>
                <a:gd name="connsiteX39" fmla="*/ 3818880 w 10237660"/>
                <a:gd name="connsiteY39" fmla="*/ 991305 h 5534507"/>
                <a:gd name="connsiteX40" fmla="*/ 3658531 w 10237660"/>
                <a:gd name="connsiteY40" fmla="*/ 1093178 h 5534507"/>
                <a:gd name="connsiteX41" fmla="*/ 3622838 w 10237660"/>
                <a:gd name="connsiteY41" fmla="*/ 1221401 h 5534507"/>
                <a:gd name="connsiteX42" fmla="*/ 3577446 w 10237660"/>
                <a:gd name="connsiteY42" fmla="*/ 1500691 h 5534507"/>
                <a:gd name="connsiteX43" fmla="*/ 3461833 w 10237660"/>
                <a:gd name="connsiteY43" fmla="*/ 1726308 h 5534507"/>
                <a:gd name="connsiteX44" fmla="*/ 3278953 w 10237660"/>
                <a:gd name="connsiteY44" fmla="*/ 2034918 h 5534507"/>
                <a:gd name="connsiteX45" fmla="*/ 3288742 w 10237660"/>
                <a:gd name="connsiteY45" fmla="*/ 2273460 h 5534507"/>
                <a:gd name="connsiteX46" fmla="*/ 3434288 w 10237660"/>
                <a:gd name="connsiteY46" fmla="*/ 2417577 h 5534507"/>
                <a:gd name="connsiteX47" fmla="*/ 3781217 w 10237660"/>
                <a:gd name="connsiteY47" fmla="*/ 2618845 h 5534507"/>
                <a:gd name="connsiteX48" fmla="*/ 4079053 w 10237660"/>
                <a:gd name="connsiteY48" fmla="*/ 2777868 h 5534507"/>
                <a:gd name="connsiteX49" fmla="*/ 9530841 w 10237660"/>
                <a:gd name="connsiteY49" fmla="*/ 5122045 h 5534507"/>
                <a:gd name="connsiteX50" fmla="*/ 10208077 w 10237660"/>
                <a:gd name="connsiteY50" fmla="*/ 5047054 h 5534507"/>
                <a:gd name="connsiteX51" fmla="*/ 9897932 w 10237660"/>
                <a:gd name="connsiteY51" fmla="*/ 5530235 h 5534507"/>
                <a:gd name="connsiteX52" fmla="*/ 8790276 w 10237660"/>
                <a:gd name="connsiteY52" fmla="*/ 5047055 h 5534507"/>
                <a:gd name="connsiteX53" fmla="*/ 4940575 w 10237660"/>
                <a:gd name="connsiteY53" fmla="*/ 3376168 h 5534507"/>
                <a:gd name="connsiteX54" fmla="*/ 3944371 w 10237660"/>
                <a:gd name="connsiteY54" fmla="*/ 2976643 h 5534507"/>
                <a:gd name="connsiteX55" fmla="*/ 3460193 w 10237660"/>
                <a:gd name="connsiteY55" fmla="*/ 2852901 h 5534507"/>
                <a:gd name="connsiteX56" fmla="*/ 3217865 w 10237660"/>
                <a:gd name="connsiteY56" fmla="*/ 2829045 h 5534507"/>
                <a:gd name="connsiteX57" fmla="*/ 3025524 w 10237660"/>
                <a:gd name="connsiteY57" fmla="*/ 2858861 h 5534507"/>
                <a:gd name="connsiteX58" fmla="*/ 2832855 w 10237660"/>
                <a:gd name="connsiteY58" fmla="*/ 2930924 h 5534507"/>
                <a:gd name="connsiteX59" fmla="*/ 2820111 w 10237660"/>
                <a:gd name="connsiteY59" fmla="*/ 3026344 h 5534507"/>
                <a:gd name="connsiteX60" fmla="*/ 2959241 w 10237660"/>
                <a:gd name="connsiteY60" fmla="*/ 3167976 h 5534507"/>
                <a:gd name="connsiteX61" fmla="*/ 3176083 w 10237660"/>
                <a:gd name="connsiteY61" fmla="*/ 3269358 h 5534507"/>
                <a:gd name="connsiteX62" fmla="*/ 3388239 w 10237660"/>
                <a:gd name="connsiteY62" fmla="*/ 3442290 h 5534507"/>
                <a:gd name="connsiteX63" fmla="*/ 3212014 w 10237660"/>
                <a:gd name="connsiteY63" fmla="*/ 3336948 h 5534507"/>
                <a:gd name="connsiteX64" fmla="*/ 3004633 w 10237660"/>
                <a:gd name="connsiteY64" fmla="*/ 3276814 h 5534507"/>
                <a:gd name="connsiteX65" fmla="*/ 2771676 w 10237660"/>
                <a:gd name="connsiteY65" fmla="*/ 3166987 h 5534507"/>
                <a:gd name="connsiteX66" fmla="*/ 2638873 w 10237660"/>
                <a:gd name="connsiteY66" fmla="*/ 3097908 h 5534507"/>
                <a:gd name="connsiteX67" fmla="*/ 2570293 w 10237660"/>
                <a:gd name="connsiteY67" fmla="*/ 3109338 h 5534507"/>
                <a:gd name="connsiteX68" fmla="*/ 2525557 w 10237660"/>
                <a:gd name="connsiteY68" fmla="*/ 3326508 h 5534507"/>
                <a:gd name="connsiteX69" fmla="*/ 2584349 w 10237660"/>
                <a:gd name="connsiteY69" fmla="*/ 3577470 h 5534507"/>
                <a:gd name="connsiteX70" fmla="*/ 2663703 w 10237660"/>
                <a:gd name="connsiteY70" fmla="*/ 3996904 h 5534507"/>
                <a:gd name="connsiteX71" fmla="*/ 2633113 w 10237660"/>
                <a:gd name="connsiteY71" fmla="*/ 4192703 h 5534507"/>
                <a:gd name="connsiteX72" fmla="*/ 2539703 w 10237660"/>
                <a:gd name="connsiteY72" fmla="*/ 4455574 h 5534507"/>
                <a:gd name="connsiteX73" fmla="*/ 2595212 w 10237660"/>
                <a:gd name="connsiteY73" fmla="*/ 3945217 h 5534507"/>
                <a:gd name="connsiteX74" fmla="*/ 2481240 w 10237660"/>
                <a:gd name="connsiteY74" fmla="*/ 3566538 h 5534507"/>
                <a:gd name="connsiteX75" fmla="*/ 2307403 w 10237660"/>
                <a:gd name="connsiteY75" fmla="*/ 3166488 h 5534507"/>
                <a:gd name="connsiteX76" fmla="*/ 2261683 w 10237660"/>
                <a:gd name="connsiteY76" fmla="*/ 3063618 h 5534507"/>
                <a:gd name="connsiteX77" fmla="*/ 2078803 w 10237660"/>
                <a:gd name="connsiteY77" fmla="*/ 2949318 h 5534507"/>
                <a:gd name="connsiteX78" fmla="*/ 1824299 w 10237660"/>
                <a:gd name="connsiteY78" fmla="*/ 3002494 h 5534507"/>
                <a:gd name="connsiteX79" fmla="*/ 1412162 w 10237660"/>
                <a:gd name="connsiteY79" fmla="*/ 3235573 h 5534507"/>
                <a:gd name="connsiteX80" fmla="*/ 1381573 w 10237660"/>
                <a:gd name="connsiteY80" fmla="*/ 3680838 h 5534507"/>
                <a:gd name="connsiteX81" fmla="*/ 1340867 w 10237660"/>
                <a:gd name="connsiteY81" fmla="*/ 3980504 h 5534507"/>
                <a:gd name="connsiteX82" fmla="*/ 1197619 w 10237660"/>
                <a:gd name="connsiteY82" fmla="*/ 4738831 h 5534507"/>
                <a:gd name="connsiteX83" fmla="*/ 1220896 w 10237660"/>
                <a:gd name="connsiteY83" fmla="*/ 4338309 h 5534507"/>
                <a:gd name="connsiteX84" fmla="*/ 1242772 w 10237660"/>
                <a:gd name="connsiteY84" fmla="*/ 4080888 h 5534507"/>
                <a:gd name="connsiteX85" fmla="*/ 1198693 w 10237660"/>
                <a:gd name="connsiteY85" fmla="*/ 3909438 h 5534507"/>
                <a:gd name="connsiteX86" fmla="*/ 970093 w 10237660"/>
                <a:gd name="connsiteY86" fmla="*/ 3989448 h 5534507"/>
                <a:gd name="connsiteX87" fmla="*/ 766328 w 10237660"/>
                <a:gd name="connsiteY87" fmla="*/ 4131990 h 5534507"/>
                <a:gd name="connsiteX88" fmla="*/ 555808 w 10237660"/>
                <a:gd name="connsiteY88" fmla="*/ 4355688 h 5534507"/>
                <a:gd name="connsiteX89" fmla="*/ 785900 w 10237660"/>
                <a:gd name="connsiteY89" fmla="*/ 4017771 h 5534507"/>
                <a:gd name="connsiteX90" fmla="*/ 1130113 w 10237660"/>
                <a:gd name="connsiteY90" fmla="*/ 3817500 h 5534507"/>
                <a:gd name="connsiteX91" fmla="*/ 1278703 w 10237660"/>
                <a:gd name="connsiteY91" fmla="*/ 3726558 h 5534507"/>
                <a:gd name="connsiteX92" fmla="*/ 1269661 w 10237660"/>
                <a:gd name="connsiteY92" fmla="*/ 3390117 h 5534507"/>
                <a:gd name="connsiteX93" fmla="*/ 1309620 w 10237660"/>
                <a:gd name="connsiteY93" fmla="*/ 3169963 h 5534507"/>
                <a:gd name="connsiteX94" fmla="*/ 1393003 w 10237660"/>
                <a:gd name="connsiteY94" fmla="*/ 3052188 h 5534507"/>
                <a:gd name="connsiteX95" fmla="*/ 1080693 w 10237660"/>
                <a:gd name="connsiteY95" fmla="*/ 2984604 h 5534507"/>
                <a:gd name="connsiteX96" fmla="*/ 663453 w 10237660"/>
                <a:gd name="connsiteY96" fmla="*/ 3023360 h 5534507"/>
                <a:gd name="connsiteX97" fmla="*/ 235111 w 10237660"/>
                <a:gd name="connsiteY97" fmla="*/ 3217172 h 5534507"/>
                <a:gd name="connsiteX98" fmla="*/ 421453 w 10237660"/>
                <a:gd name="connsiteY98" fmla="*/ 3029328 h 5534507"/>
                <a:gd name="connsiteX99" fmla="*/ 627193 w 10237660"/>
                <a:gd name="connsiteY99" fmla="*/ 2926458 h 5534507"/>
                <a:gd name="connsiteX100" fmla="*/ 854480 w 10237660"/>
                <a:gd name="connsiteY100" fmla="*/ 2889178 h 5534507"/>
                <a:gd name="connsiteX101" fmla="*/ 1149272 w 10237660"/>
                <a:gd name="connsiteY101" fmla="*/ 2889676 h 5534507"/>
                <a:gd name="connsiteX102" fmla="*/ 1531894 w 10237660"/>
                <a:gd name="connsiteY102" fmla="*/ 2917507 h 5534507"/>
                <a:gd name="connsiteX103" fmla="*/ 1860559 w 10237660"/>
                <a:gd name="connsiteY103" fmla="*/ 2766431 h 5534507"/>
                <a:gd name="connsiteX104" fmla="*/ 1701613 w 10237660"/>
                <a:gd name="connsiteY104" fmla="*/ 2263518 h 5534507"/>
                <a:gd name="connsiteX105" fmla="*/ 1690183 w 10237660"/>
                <a:gd name="connsiteY105" fmla="*/ 1966338 h 5534507"/>
                <a:gd name="connsiteX106" fmla="*/ 1381991 w 10237660"/>
                <a:gd name="connsiteY106" fmla="*/ 1841604 h 5534507"/>
                <a:gd name="connsiteX107" fmla="*/ 1095823 w 10237660"/>
                <a:gd name="connsiteY107" fmla="*/ 1714878 h 5534507"/>
                <a:gd name="connsiteX108" fmla="*/ 746507 w 10237660"/>
                <a:gd name="connsiteY108" fmla="*/ 1626415 h 5534507"/>
                <a:gd name="connsiteX109" fmla="*/ 352873 w 10237660"/>
                <a:gd name="connsiteY109" fmla="*/ 1726308 h 5534507"/>
                <a:gd name="connsiteX110" fmla="*/ 113171 w 10237660"/>
                <a:gd name="connsiteY110" fmla="*/ 1763582 h 5534507"/>
                <a:gd name="connsiteX111" fmla="*/ 9973 w 10237660"/>
                <a:gd name="connsiteY111" fmla="*/ 1737738 h 5534507"/>
                <a:gd name="connsiteX112" fmla="*/ 348516 w 10237660"/>
                <a:gd name="connsiteY112" fmla="*/ 1643812 h 5534507"/>
                <a:gd name="connsiteX113" fmla="*/ 653097 w 10237660"/>
                <a:gd name="connsiteY113" fmla="*/ 1543920 h 5534507"/>
                <a:gd name="connsiteX114" fmla="*/ 1072963 w 10237660"/>
                <a:gd name="connsiteY114" fmla="*/ 1612008 h 5534507"/>
                <a:gd name="connsiteX115" fmla="*/ 1244413 w 10237660"/>
                <a:gd name="connsiteY115" fmla="*/ 1657728 h 5534507"/>
                <a:gd name="connsiteX116" fmla="*/ 1205766 w 10237660"/>
                <a:gd name="connsiteY116" fmla="*/ 1451988 h 5534507"/>
                <a:gd name="connsiteX117" fmla="*/ 1046313 w 10237660"/>
                <a:gd name="connsiteY117" fmla="*/ 815409 h 5534507"/>
                <a:gd name="connsiteX118" fmla="*/ 1221553 w 10237660"/>
                <a:gd name="connsiteY118" fmla="*/ 1211958 h 5534507"/>
                <a:gd name="connsiteX0" fmla="*/ 1221553 w 10220705"/>
                <a:gd name="connsiteY0" fmla="*/ 1211958 h 5534506"/>
                <a:gd name="connsiteX1" fmla="*/ 1343911 w 10220705"/>
                <a:gd name="connsiteY1" fmla="*/ 1559828 h 5534506"/>
                <a:gd name="connsiteX2" fmla="*/ 1553023 w 10220705"/>
                <a:gd name="connsiteY2" fmla="*/ 1657728 h 5534506"/>
                <a:gd name="connsiteX3" fmla="*/ 1907353 w 10220705"/>
                <a:gd name="connsiteY3" fmla="*/ 1680588 h 5534506"/>
                <a:gd name="connsiteX4" fmla="*/ 2021653 w 10220705"/>
                <a:gd name="connsiteY4" fmla="*/ 1543428 h 5534506"/>
                <a:gd name="connsiteX5" fmla="*/ 2124523 w 10220705"/>
                <a:gd name="connsiteY5" fmla="*/ 1291968 h 5534506"/>
                <a:gd name="connsiteX6" fmla="*/ 2124523 w 10220705"/>
                <a:gd name="connsiteY6" fmla="*/ 1120518 h 5534506"/>
                <a:gd name="connsiteX7" fmla="*/ 2068029 w 10220705"/>
                <a:gd name="connsiteY7" fmla="*/ 825325 h 5534506"/>
                <a:gd name="connsiteX8" fmla="*/ 2078803 w 10220705"/>
                <a:gd name="connsiteY8" fmla="*/ 777618 h 5534506"/>
                <a:gd name="connsiteX9" fmla="*/ 2170243 w 10220705"/>
                <a:gd name="connsiteY9" fmla="*/ 1086228 h 5534506"/>
                <a:gd name="connsiteX10" fmla="*/ 2215963 w 10220705"/>
                <a:gd name="connsiteY10" fmla="*/ 1269108 h 5534506"/>
                <a:gd name="connsiteX11" fmla="*/ 2284543 w 10220705"/>
                <a:gd name="connsiteY11" fmla="*/ 1303398 h 5534506"/>
                <a:gd name="connsiteX12" fmla="*/ 2330263 w 10220705"/>
                <a:gd name="connsiteY12" fmla="*/ 1166238 h 5534506"/>
                <a:gd name="connsiteX13" fmla="*/ 2467423 w 10220705"/>
                <a:gd name="connsiteY13" fmla="*/ 880488 h 5534506"/>
                <a:gd name="connsiteX14" fmla="*/ 2558863 w 10220705"/>
                <a:gd name="connsiteY14" fmla="*/ 640458 h 5534506"/>
                <a:gd name="connsiteX15" fmla="*/ 2616013 w 10220705"/>
                <a:gd name="connsiteY15" fmla="*/ 537588 h 5534506"/>
                <a:gd name="connsiteX16" fmla="*/ 2558863 w 10220705"/>
                <a:gd name="connsiteY16" fmla="*/ 789048 h 5534506"/>
                <a:gd name="connsiteX17" fmla="*/ 2444563 w 10220705"/>
                <a:gd name="connsiteY17" fmla="*/ 1097658 h 5534506"/>
                <a:gd name="connsiteX18" fmla="*/ 2375983 w 10220705"/>
                <a:gd name="connsiteY18" fmla="*/ 1406268 h 5534506"/>
                <a:gd name="connsiteX19" fmla="*/ 2558863 w 10220705"/>
                <a:gd name="connsiteY19" fmla="*/ 1577718 h 5534506"/>
                <a:gd name="connsiteX20" fmla="*/ 2878903 w 10220705"/>
                <a:gd name="connsiteY20" fmla="*/ 1657728 h 5534506"/>
                <a:gd name="connsiteX21" fmla="*/ 3187513 w 10220705"/>
                <a:gd name="connsiteY21" fmla="*/ 1657728 h 5534506"/>
                <a:gd name="connsiteX22" fmla="*/ 3370393 w 10220705"/>
                <a:gd name="connsiteY22" fmla="*/ 1566288 h 5534506"/>
                <a:gd name="connsiteX23" fmla="*/ 3488066 w 10220705"/>
                <a:gd name="connsiteY23" fmla="*/ 1246753 h 5534506"/>
                <a:gd name="connsiteX24" fmla="*/ 3495138 w 10220705"/>
                <a:gd name="connsiteY24" fmla="*/ 1115548 h 5534506"/>
                <a:gd name="connsiteX25" fmla="*/ 3493650 w 10220705"/>
                <a:gd name="connsiteY25" fmla="*/ 1063976 h 5534506"/>
                <a:gd name="connsiteX26" fmla="*/ 3450403 w 10220705"/>
                <a:gd name="connsiteY26" fmla="*/ 777618 h 5534506"/>
                <a:gd name="connsiteX27" fmla="*/ 3119893 w 10220705"/>
                <a:gd name="connsiteY27" fmla="*/ 321571 h 5534506"/>
                <a:gd name="connsiteX28" fmla="*/ 3497351 w 10220705"/>
                <a:gd name="connsiteY28" fmla="*/ 674883 h 5534506"/>
                <a:gd name="connsiteX29" fmla="*/ 3759013 w 10220705"/>
                <a:gd name="connsiteY29" fmla="*/ 571878 h 5534506"/>
                <a:gd name="connsiteX30" fmla="*/ 3999043 w 10220705"/>
                <a:gd name="connsiteY30" fmla="*/ 91818 h 5534506"/>
                <a:gd name="connsiteX31" fmla="*/ 4033333 w 10220705"/>
                <a:gd name="connsiteY31" fmla="*/ 11808 h 5534506"/>
                <a:gd name="connsiteX32" fmla="*/ 3984569 w 10220705"/>
                <a:gd name="connsiteY32" fmla="*/ 247366 h 5534506"/>
                <a:gd name="connsiteX33" fmla="*/ 3812791 w 10220705"/>
                <a:gd name="connsiteY33" fmla="*/ 647417 h 5534506"/>
                <a:gd name="connsiteX34" fmla="*/ 3592906 w 10220705"/>
                <a:gd name="connsiteY34" fmla="*/ 811408 h 5534506"/>
                <a:gd name="connsiteX35" fmla="*/ 3604425 w 10220705"/>
                <a:gd name="connsiteY35" fmla="*/ 999253 h 5534506"/>
                <a:gd name="connsiteX36" fmla="*/ 3872985 w 10220705"/>
                <a:gd name="connsiteY36" fmla="*/ 881976 h 5534506"/>
                <a:gd name="connsiteX37" fmla="*/ 4200754 w 10220705"/>
                <a:gd name="connsiteY37" fmla="*/ 774136 h 5534506"/>
                <a:gd name="connsiteX38" fmla="*/ 4064251 w 10220705"/>
                <a:gd name="connsiteY38" fmla="*/ 847195 h 5534506"/>
                <a:gd name="connsiteX39" fmla="*/ 3818880 w 10220705"/>
                <a:gd name="connsiteY39" fmla="*/ 991305 h 5534506"/>
                <a:gd name="connsiteX40" fmla="*/ 3658531 w 10220705"/>
                <a:gd name="connsiteY40" fmla="*/ 1093178 h 5534506"/>
                <a:gd name="connsiteX41" fmla="*/ 3622838 w 10220705"/>
                <a:gd name="connsiteY41" fmla="*/ 1221401 h 5534506"/>
                <a:gd name="connsiteX42" fmla="*/ 3577446 w 10220705"/>
                <a:gd name="connsiteY42" fmla="*/ 1500691 h 5534506"/>
                <a:gd name="connsiteX43" fmla="*/ 3461833 w 10220705"/>
                <a:gd name="connsiteY43" fmla="*/ 1726308 h 5534506"/>
                <a:gd name="connsiteX44" fmla="*/ 3278953 w 10220705"/>
                <a:gd name="connsiteY44" fmla="*/ 2034918 h 5534506"/>
                <a:gd name="connsiteX45" fmla="*/ 3288742 w 10220705"/>
                <a:gd name="connsiteY45" fmla="*/ 2273460 h 5534506"/>
                <a:gd name="connsiteX46" fmla="*/ 3434288 w 10220705"/>
                <a:gd name="connsiteY46" fmla="*/ 2417577 h 5534506"/>
                <a:gd name="connsiteX47" fmla="*/ 3781217 w 10220705"/>
                <a:gd name="connsiteY47" fmla="*/ 2618845 h 5534506"/>
                <a:gd name="connsiteX48" fmla="*/ 4079053 w 10220705"/>
                <a:gd name="connsiteY48" fmla="*/ 2777868 h 5534506"/>
                <a:gd name="connsiteX49" fmla="*/ 9530841 w 10220705"/>
                <a:gd name="connsiteY49" fmla="*/ 5122045 h 5534506"/>
                <a:gd name="connsiteX50" fmla="*/ 10208077 w 10220705"/>
                <a:gd name="connsiteY50" fmla="*/ 5047054 h 5534506"/>
                <a:gd name="connsiteX51" fmla="*/ 9897932 w 10220705"/>
                <a:gd name="connsiteY51" fmla="*/ 5530235 h 5534506"/>
                <a:gd name="connsiteX52" fmla="*/ 8790276 w 10220705"/>
                <a:gd name="connsiteY52" fmla="*/ 5047055 h 5534506"/>
                <a:gd name="connsiteX53" fmla="*/ 4940575 w 10220705"/>
                <a:gd name="connsiteY53" fmla="*/ 3376168 h 5534506"/>
                <a:gd name="connsiteX54" fmla="*/ 3944371 w 10220705"/>
                <a:gd name="connsiteY54" fmla="*/ 2976643 h 5534506"/>
                <a:gd name="connsiteX55" fmla="*/ 3460193 w 10220705"/>
                <a:gd name="connsiteY55" fmla="*/ 2852901 h 5534506"/>
                <a:gd name="connsiteX56" fmla="*/ 3217865 w 10220705"/>
                <a:gd name="connsiteY56" fmla="*/ 2829045 h 5534506"/>
                <a:gd name="connsiteX57" fmla="*/ 3025524 w 10220705"/>
                <a:gd name="connsiteY57" fmla="*/ 2858861 h 5534506"/>
                <a:gd name="connsiteX58" fmla="*/ 2832855 w 10220705"/>
                <a:gd name="connsiteY58" fmla="*/ 2930924 h 5534506"/>
                <a:gd name="connsiteX59" fmla="*/ 2820111 w 10220705"/>
                <a:gd name="connsiteY59" fmla="*/ 3026344 h 5534506"/>
                <a:gd name="connsiteX60" fmla="*/ 2959241 w 10220705"/>
                <a:gd name="connsiteY60" fmla="*/ 3167976 h 5534506"/>
                <a:gd name="connsiteX61" fmla="*/ 3176083 w 10220705"/>
                <a:gd name="connsiteY61" fmla="*/ 3269358 h 5534506"/>
                <a:gd name="connsiteX62" fmla="*/ 3388239 w 10220705"/>
                <a:gd name="connsiteY62" fmla="*/ 3442290 h 5534506"/>
                <a:gd name="connsiteX63" fmla="*/ 3212014 w 10220705"/>
                <a:gd name="connsiteY63" fmla="*/ 3336948 h 5534506"/>
                <a:gd name="connsiteX64" fmla="*/ 3004633 w 10220705"/>
                <a:gd name="connsiteY64" fmla="*/ 3276814 h 5534506"/>
                <a:gd name="connsiteX65" fmla="*/ 2771676 w 10220705"/>
                <a:gd name="connsiteY65" fmla="*/ 3166987 h 5534506"/>
                <a:gd name="connsiteX66" fmla="*/ 2638873 w 10220705"/>
                <a:gd name="connsiteY66" fmla="*/ 3097908 h 5534506"/>
                <a:gd name="connsiteX67" fmla="*/ 2570293 w 10220705"/>
                <a:gd name="connsiteY67" fmla="*/ 3109338 h 5534506"/>
                <a:gd name="connsiteX68" fmla="*/ 2525557 w 10220705"/>
                <a:gd name="connsiteY68" fmla="*/ 3326508 h 5534506"/>
                <a:gd name="connsiteX69" fmla="*/ 2584349 w 10220705"/>
                <a:gd name="connsiteY69" fmla="*/ 3577470 h 5534506"/>
                <a:gd name="connsiteX70" fmla="*/ 2663703 w 10220705"/>
                <a:gd name="connsiteY70" fmla="*/ 3996904 h 5534506"/>
                <a:gd name="connsiteX71" fmla="*/ 2633113 w 10220705"/>
                <a:gd name="connsiteY71" fmla="*/ 4192703 h 5534506"/>
                <a:gd name="connsiteX72" fmla="*/ 2539703 w 10220705"/>
                <a:gd name="connsiteY72" fmla="*/ 4455574 h 5534506"/>
                <a:gd name="connsiteX73" fmla="*/ 2595212 w 10220705"/>
                <a:gd name="connsiteY73" fmla="*/ 3945217 h 5534506"/>
                <a:gd name="connsiteX74" fmla="*/ 2481240 w 10220705"/>
                <a:gd name="connsiteY74" fmla="*/ 3566538 h 5534506"/>
                <a:gd name="connsiteX75" fmla="*/ 2307403 w 10220705"/>
                <a:gd name="connsiteY75" fmla="*/ 3166488 h 5534506"/>
                <a:gd name="connsiteX76" fmla="*/ 2261683 w 10220705"/>
                <a:gd name="connsiteY76" fmla="*/ 3063618 h 5534506"/>
                <a:gd name="connsiteX77" fmla="*/ 2078803 w 10220705"/>
                <a:gd name="connsiteY77" fmla="*/ 2949318 h 5534506"/>
                <a:gd name="connsiteX78" fmla="*/ 1824299 w 10220705"/>
                <a:gd name="connsiteY78" fmla="*/ 3002494 h 5534506"/>
                <a:gd name="connsiteX79" fmla="*/ 1412162 w 10220705"/>
                <a:gd name="connsiteY79" fmla="*/ 3235573 h 5534506"/>
                <a:gd name="connsiteX80" fmla="*/ 1381573 w 10220705"/>
                <a:gd name="connsiteY80" fmla="*/ 3680838 h 5534506"/>
                <a:gd name="connsiteX81" fmla="*/ 1340867 w 10220705"/>
                <a:gd name="connsiteY81" fmla="*/ 3980504 h 5534506"/>
                <a:gd name="connsiteX82" fmla="*/ 1197619 w 10220705"/>
                <a:gd name="connsiteY82" fmla="*/ 4738831 h 5534506"/>
                <a:gd name="connsiteX83" fmla="*/ 1220896 w 10220705"/>
                <a:gd name="connsiteY83" fmla="*/ 4338309 h 5534506"/>
                <a:gd name="connsiteX84" fmla="*/ 1242772 w 10220705"/>
                <a:gd name="connsiteY84" fmla="*/ 4080888 h 5534506"/>
                <a:gd name="connsiteX85" fmla="*/ 1198693 w 10220705"/>
                <a:gd name="connsiteY85" fmla="*/ 3909438 h 5534506"/>
                <a:gd name="connsiteX86" fmla="*/ 970093 w 10220705"/>
                <a:gd name="connsiteY86" fmla="*/ 3989448 h 5534506"/>
                <a:gd name="connsiteX87" fmla="*/ 766328 w 10220705"/>
                <a:gd name="connsiteY87" fmla="*/ 4131990 h 5534506"/>
                <a:gd name="connsiteX88" fmla="*/ 555808 w 10220705"/>
                <a:gd name="connsiteY88" fmla="*/ 4355688 h 5534506"/>
                <a:gd name="connsiteX89" fmla="*/ 785900 w 10220705"/>
                <a:gd name="connsiteY89" fmla="*/ 4017771 h 5534506"/>
                <a:gd name="connsiteX90" fmla="*/ 1130113 w 10220705"/>
                <a:gd name="connsiteY90" fmla="*/ 3817500 h 5534506"/>
                <a:gd name="connsiteX91" fmla="*/ 1278703 w 10220705"/>
                <a:gd name="connsiteY91" fmla="*/ 3726558 h 5534506"/>
                <a:gd name="connsiteX92" fmla="*/ 1269661 w 10220705"/>
                <a:gd name="connsiteY92" fmla="*/ 3390117 h 5534506"/>
                <a:gd name="connsiteX93" fmla="*/ 1309620 w 10220705"/>
                <a:gd name="connsiteY93" fmla="*/ 3169963 h 5534506"/>
                <a:gd name="connsiteX94" fmla="*/ 1393003 w 10220705"/>
                <a:gd name="connsiteY94" fmla="*/ 3052188 h 5534506"/>
                <a:gd name="connsiteX95" fmla="*/ 1080693 w 10220705"/>
                <a:gd name="connsiteY95" fmla="*/ 2984604 h 5534506"/>
                <a:gd name="connsiteX96" fmla="*/ 663453 w 10220705"/>
                <a:gd name="connsiteY96" fmla="*/ 3023360 h 5534506"/>
                <a:gd name="connsiteX97" fmla="*/ 235111 w 10220705"/>
                <a:gd name="connsiteY97" fmla="*/ 3217172 h 5534506"/>
                <a:gd name="connsiteX98" fmla="*/ 421453 w 10220705"/>
                <a:gd name="connsiteY98" fmla="*/ 3029328 h 5534506"/>
                <a:gd name="connsiteX99" fmla="*/ 627193 w 10220705"/>
                <a:gd name="connsiteY99" fmla="*/ 2926458 h 5534506"/>
                <a:gd name="connsiteX100" fmla="*/ 854480 w 10220705"/>
                <a:gd name="connsiteY100" fmla="*/ 2889178 h 5534506"/>
                <a:gd name="connsiteX101" fmla="*/ 1149272 w 10220705"/>
                <a:gd name="connsiteY101" fmla="*/ 2889676 h 5534506"/>
                <a:gd name="connsiteX102" fmla="*/ 1531894 w 10220705"/>
                <a:gd name="connsiteY102" fmla="*/ 2917507 h 5534506"/>
                <a:gd name="connsiteX103" fmla="*/ 1860559 w 10220705"/>
                <a:gd name="connsiteY103" fmla="*/ 2766431 h 5534506"/>
                <a:gd name="connsiteX104" fmla="*/ 1701613 w 10220705"/>
                <a:gd name="connsiteY104" fmla="*/ 2263518 h 5534506"/>
                <a:gd name="connsiteX105" fmla="*/ 1690183 w 10220705"/>
                <a:gd name="connsiteY105" fmla="*/ 1966338 h 5534506"/>
                <a:gd name="connsiteX106" fmla="*/ 1381991 w 10220705"/>
                <a:gd name="connsiteY106" fmla="*/ 1841604 h 5534506"/>
                <a:gd name="connsiteX107" fmla="*/ 1095823 w 10220705"/>
                <a:gd name="connsiteY107" fmla="*/ 1714878 h 5534506"/>
                <a:gd name="connsiteX108" fmla="*/ 746507 w 10220705"/>
                <a:gd name="connsiteY108" fmla="*/ 1626415 h 5534506"/>
                <a:gd name="connsiteX109" fmla="*/ 352873 w 10220705"/>
                <a:gd name="connsiteY109" fmla="*/ 1726308 h 5534506"/>
                <a:gd name="connsiteX110" fmla="*/ 113171 w 10220705"/>
                <a:gd name="connsiteY110" fmla="*/ 1763582 h 5534506"/>
                <a:gd name="connsiteX111" fmla="*/ 9973 w 10220705"/>
                <a:gd name="connsiteY111" fmla="*/ 1737738 h 5534506"/>
                <a:gd name="connsiteX112" fmla="*/ 348516 w 10220705"/>
                <a:gd name="connsiteY112" fmla="*/ 1643812 h 5534506"/>
                <a:gd name="connsiteX113" fmla="*/ 653097 w 10220705"/>
                <a:gd name="connsiteY113" fmla="*/ 1543920 h 5534506"/>
                <a:gd name="connsiteX114" fmla="*/ 1072963 w 10220705"/>
                <a:gd name="connsiteY114" fmla="*/ 1612008 h 5534506"/>
                <a:gd name="connsiteX115" fmla="*/ 1244413 w 10220705"/>
                <a:gd name="connsiteY115" fmla="*/ 1657728 h 5534506"/>
                <a:gd name="connsiteX116" fmla="*/ 1205766 w 10220705"/>
                <a:gd name="connsiteY116" fmla="*/ 1451988 h 5534506"/>
                <a:gd name="connsiteX117" fmla="*/ 1046313 w 10220705"/>
                <a:gd name="connsiteY117" fmla="*/ 815409 h 5534506"/>
                <a:gd name="connsiteX118" fmla="*/ 1221553 w 10220705"/>
                <a:gd name="connsiteY118" fmla="*/ 1211958 h 5534506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9530841 w 10270374"/>
                <a:gd name="connsiteY49" fmla="*/ 5122045 h 5536959"/>
                <a:gd name="connsiteX50" fmla="*/ 10208077 w 10270374"/>
                <a:gd name="connsiteY50" fmla="*/ 5047054 h 5536959"/>
                <a:gd name="connsiteX51" fmla="*/ 9897932 w 10270374"/>
                <a:gd name="connsiteY51" fmla="*/ 5530235 h 5536959"/>
                <a:gd name="connsiteX52" fmla="*/ 8790276 w 10270374"/>
                <a:gd name="connsiteY52" fmla="*/ 5047055 h 5536959"/>
                <a:gd name="connsiteX53" fmla="*/ 4940575 w 10270374"/>
                <a:gd name="connsiteY53" fmla="*/ 3376168 h 5536959"/>
                <a:gd name="connsiteX54" fmla="*/ 3944371 w 10270374"/>
                <a:gd name="connsiteY54" fmla="*/ 2976643 h 5536959"/>
                <a:gd name="connsiteX55" fmla="*/ 3460193 w 10270374"/>
                <a:gd name="connsiteY55" fmla="*/ 2852901 h 5536959"/>
                <a:gd name="connsiteX56" fmla="*/ 3217865 w 10270374"/>
                <a:gd name="connsiteY56" fmla="*/ 2829045 h 5536959"/>
                <a:gd name="connsiteX57" fmla="*/ 3025524 w 10270374"/>
                <a:gd name="connsiteY57" fmla="*/ 2858861 h 5536959"/>
                <a:gd name="connsiteX58" fmla="*/ 2832855 w 10270374"/>
                <a:gd name="connsiteY58" fmla="*/ 2930924 h 5536959"/>
                <a:gd name="connsiteX59" fmla="*/ 2820111 w 10270374"/>
                <a:gd name="connsiteY59" fmla="*/ 3026344 h 5536959"/>
                <a:gd name="connsiteX60" fmla="*/ 2959241 w 10270374"/>
                <a:gd name="connsiteY60" fmla="*/ 3167976 h 5536959"/>
                <a:gd name="connsiteX61" fmla="*/ 3176083 w 10270374"/>
                <a:gd name="connsiteY61" fmla="*/ 3269358 h 5536959"/>
                <a:gd name="connsiteX62" fmla="*/ 3388239 w 10270374"/>
                <a:gd name="connsiteY62" fmla="*/ 3442290 h 5536959"/>
                <a:gd name="connsiteX63" fmla="*/ 3212014 w 10270374"/>
                <a:gd name="connsiteY63" fmla="*/ 3336948 h 5536959"/>
                <a:gd name="connsiteX64" fmla="*/ 3004633 w 10270374"/>
                <a:gd name="connsiteY64" fmla="*/ 3276814 h 5536959"/>
                <a:gd name="connsiteX65" fmla="*/ 2771676 w 10270374"/>
                <a:gd name="connsiteY65" fmla="*/ 3166987 h 5536959"/>
                <a:gd name="connsiteX66" fmla="*/ 2638873 w 10270374"/>
                <a:gd name="connsiteY66" fmla="*/ 3097908 h 5536959"/>
                <a:gd name="connsiteX67" fmla="*/ 2570293 w 10270374"/>
                <a:gd name="connsiteY67" fmla="*/ 3109338 h 5536959"/>
                <a:gd name="connsiteX68" fmla="*/ 2525557 w 10270374"/>
                <a:gd name="connsiteY68" fmla="*/ 3326508 h 5536959"/>
                <a:gd name="connsiteX69" fmla="*/ 2584349 w 10270374"/>
                <a:gd name="connsiteY69" fmla="*/ 3577470 h 5536959"/>
                <a:gd name="connsiteX70" fmla="*/ 2663703 w 10270374"/>
                <a:gd name="connsiteY70" fmla="*/ 3996904 h 5536959"/>
                <a:gd name="connsiteX71" fmla="*/ 2633113 w 10270374"/>
                <a:gd name="connsiteY71" fmla="*/ 4192703 h 5536959"/>
                <a:gd name="connsiteX72" fmla="*/ 2539703 w 10270374"/>
                <a:gd name="connsiteY72" fmla="*/ 4455574 h 5536959"/>
                <a:gd name="connsiteX73" fmla="*/ 2595212 w 10270374"/>
                <a:gd name="connsiteY73" fmla="*/ 3945217 h 5536959"/>
                <a:gd name="connsiteX74" fmla="*/ 2481240 w 10270374"/>
                <a:gd name="connsiteY74" fmla="*/ 3566538 h 5536959"/>
                <a:gd name="connsiteX75" fmla="*/ 2307403 w 10270374"/>
                <a:gd name="connsiteY75" fmla="*/ 3166488 h 5536959"/>
                <a:gd name="connsiteX76" fmla="*/ 2261683 w 10270374"/>
                <a:gd name="connsiteY76" fmla="*/ 3063618 h 5536959"/>
                <a:gd name="connsiteX77" fmla="*/ 2078803 w 10270374"/>
                <a:gd name="connsiteY77" fmla="*/ 2949318 h 5536959"/>
                <a:gd name="connsiteX78" fmla="*/ 1824299 w 10270374"/>
                <a:gd name="connsiteY78" fmla="*/ 3002494 h 5536959"/>
                <a:gd name="connsiteX79" fmla="*/ 1412162 w 10270374"/>
                <a:gd name="connsiteY79" fmla="*/ 3235573 h 5536959"/>
                <a:gd name="connsiteX80" fmla="*/ 1381573 w 10270374"/>
                <a:gd name="connsiteY80" fmla="*/ 3680838 h 5536959"/>
                <a:gd name="connsiteX81" fmla="*/ 1340867 w 10270374"/>
                <a:gd name="connsiteY81" fmla="*/ 3980504 h 5536959"/>
                <a:gd name="connsiteX82" fmla="*/ 1197619 w 10270374"/>
                <a:gd name="connsiteY82" fmla="*/ 4738831 h 5536959"/>
                <a:gd name="connsiteX83" fmla="*/ 1220896 w 10270374"/>
                <a:gd name="connsiteY83" fmla="*/ 4338309 h 5536959"/>
                <a:gd name="connsiteX84" fmla="*/ 1242772 w 10270374"/>
                <a:gd name="connsiteY84" fmla="*/ 4080888 h 5536959"/>
                <a:gd name="connsiteX85" fmla="*/ 1198693 w 10270374"/>
                <a:gd name="connsiteY85" fmla="*/ 3909438 h 5536959"/>
                <a:gd name="connsiteX86" fmla="*/ 970093 w 10270374"/>
                <a:gd name="connsiteY86" fmla="*/ 3989448 h 5536959"/>
                <a:gd name="connsiteX87" fmla="*/ 766328 w 10270374"/>
                <a:gd name="connsiteY87" fmla="*/ 4131990 h 5536959"/>
                <a:gd name="connsiteX88" fmla="*/ 555808 w 10270374"/>
                <a:gd name="connsiteY88" fmla="*/ 4355688 h 5536959"/>
                <a:gd name="connsiteX89" fmla="*/ 785900 w 10270374"/>
                <a:gd name="connsiteY89" fmla="*/ 4017771 h 5536959"/>
                <a:gd name="connsiteX90" fmla="*/ 1130113 w 10270374"/>
                <a:gd name="connsiteY90" fmla="*/ 3817500 h 5536959"/>
                <a:gd name="connsiteX91" fmla="*/ 1278703 w 10270374"/>
                <a:gd name="connsiteY91" fmla="*/ 3726558 h 5536959"/>
                <a:gd name="connsiteX92" fmla="*/ 1269661 w 10270374"/>
                <a:gd name="connsiteY92" fmla="*/ 3390117 h 5536959"/>
                <a:gd name="connsiteX93" fmla="*/ 1309620 w 10270374"/>
                <a:gd name="connsiteY93" fmla="*/ 3169963 h 5536959"/>
                <a:gd name="connsiteX94" fmla="*/ 1393003 w 10270374"/>
                <a:gd name="connsiteY94" fmla="*/ 3052188 h 5536959"/>
                <a:gd name="connsiteX95" fmla="*/ 1080693 w 10270374"/>
                <a:gd name="connsiteY95" fmla="*/ 2984604 h 5536959"/>
                <a:gd name="connsiteX96" fmla="*/ 663453 w 10270374"/>
                <a:gd name="connsiteY96" fmla="*/ 3023360 h 5536959"/>
                <a:gd name="connsiteX97" fmla="*/ 235111 w 10270374"/>
                <a:gd name="connsiteY97" fmla="*/ 3217172 h 5536959"/>
                <a:gd name="connsiteX98" fmla="*/ 421453 w 10270374"/>
                <a:gd name="connsiteY98" fmla="*/ 3029328 h 5536959"/>
                <a:gd name="connsiteX99" fmla="*/ 627193 w 10270374"/>
                <a:gd name="connsiteY99" fmla="*/ 2926458 h 5536959"/>
                <a:gd name="connsiteX100" fmla="*/ 854480 w 10270374"/>
                <a:gd name="connsiteY100" fmla="*/ 2889178 h 5536959"/>
                <a:gd name="connsiteX101" fmla="*/ 1149272 w 10270374"/>
                <a:gd name="connsiteY101" fmla="*/ 2889676 h 5536959"/>
                <a:gd name="connsiteX102" fmla="*/ 1531894 w 10270374"/>
                <a:gd name="connsiteY102" fmla="*/ 2917507 h 5536959"/>
                <a:gd name="connsiteX103" fmla="*/ 1860559 w 10270374"/>
                <a:gd name="connsiteY103" fmla="*/ 2766431 h 5536959"/>
                <a:gd name="connsiteX104" fmla="*/ 1701613 w 10270374"/>
                <a:gd name="connsiteY104" fmla="*/ 2263518 h 5536959"/>
                <a:gd name="connsiteX105" fmla="*/ 1690183 w 10270374"/>
                <a:gd name="connsiteY105" fmla="*/ 1966338 h 5536959"/>
                <a:gd name="connsiteX106" fmla="*/ 1381991 w 10270374"/>
                <a:gd name="connsiteY106" fmla="*/ 1841604 h 5536959"/>
                <a:gd name="connsiteX107" fmla="*/ 1095823 w 10270374"/>
                <a:gd name="connsiteY107" fmla="*/ 1714878 h 5536959"/>
                <a:gd name="connsiteX108" fmla="*/ 746507 w 10270374"/>
                <a:gd name="connsiteY108" fmla="*/ 1626415 h 5536959"/>
                <a:gd name="connsiteX109" fmla="*/ 352873 w 10270374"/>
                <a:gd name="connsiteY109" fmla="*/ 1726308 h 5536959"/>
                <a:gd name="connsiteX110" fmla="*/ 113171 w 10270374"/>
                <a:gd name="connsiteY110" fmla="*/ 1763582 h 5536959"/>
                <a:gd name="connsiteX111" fmla="*/ 9973 w 10270374"/>
                <a:gd name="connsiteY111" fmla="*/ 1737738 h 5536959"/>
                <a:gd name="connsiteX112" fmla="*/ 348516 w 10270374"/>
                <a:gd name="connsiteY112" fmla="*/ 1643812 h 5536959"/>
                <a:gd name="connsiteX113" fmla="*/ 653097 w 10270374"/>
                <a:gd name="connsiteY113" fmla="*/ 1543920 h 5536959"/>
                <a:gd name="connsiteX114" fmla="*/ 1072963 w 10270374"/>
                <a:gd name="connsiteY114" fmla="*/ 1612008 h 5536959"/>
                <a:gd name="connsiteX115" fmla="*/ 1244413 w 10270374"/>
                <a:gd name="connsiteY115" fmla="*/ 1657728 h 5536959"/>
                <a:gd name="connsiteX116" fmla="*/ 1205766 w 10270374"/>
                <a:gd name="connsiteY116" fmla="*/ 1451988 h 5536959"/>
                <a:gd name="connsiteX117" fmla="*/ 1046313 w 10270374"/>
                <a:gd name="connsiteY117" fmla="*/ 815409 h 5536959"/>
                <a:gd name="connsiteX118" fmla="*/ 1221553 w 10270374"/>
                <a:gd name="connsiteY118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10208077 w 10270374"/>
                <a:gd name="connsiteY50" fmla="*/ 5047054 h 5536959"/>
                <a:gd name="connsiteX51" fmla="*/ 9897932 w 10270374"/>
                <a:gd name="connsiteY51" fmla="*/ 5530235 h 5536959"/>
                <a:gd name="connsiteX52" fmla="*/ 8790276 w 10270374"/>
                <a:gd name="connsiteY52" fmla="*/ 5047055 h 5536959"/>
                <a:gd name="connsiteX53" fmla="*/ 4940575 w 10270374"/>
                <a:gd name="connsiteY53" fmla="*/ 3376168 h 5536959"/>
                <a:gd name="connsiteX54" fmla="*/ 3944371 w 10270374"/>
                <a:gd name="connsiteY54" fmla="*/ 2976643 h 5536959"/>
                <a:gd name="connsiteX55" fmla="*/ 3460193 w 10270374"/>
                <a:gd name="connsiteY55" fmla="*/ 2852901 h 5536959"/>
                <a:gd name="connsiteX56" fmla="*/ 3217865 w 10270374"/>
                <a:gd name="connsiteY56" fmla="*/ 2829045 h 5536959"/>
                <a:gd name="connsiteX57" fmla="*/ 3025524 w 10270374"/>
                <a:gd name="connsiteY57" fmla="*/ 2858861 h 5536959"/>
                <a:gd name="connsiteX58" fmla="*/ 2832855 w 10270374"/>
                <a:gd name="connsiteY58" fmla="*/ 2930924 h 5536959"/>
                <a:gd name="connsiteX59" fmla="*/ 2820111 w 10270374"/>
                <a:gd name="connsiteY59" fmla="*/ 3026344 h 5536959"/>
                <a:gd name="connsiteX60" fmla="*/ 2959241 w 10270374"/>
                <a:gd name="connsiteY60" fmla="*/ 3167976 h 5536959"/>
                <a:gd name="connsiteX61" fmla="*/ 3176083 w 10270374"/>
                <a:gd name="connsiteY61" fmla="*/ 3269358 h 5536959"/>
                <a:gd name="connsiteX62" fmla="*/ 3388239 w 10270374"/>
                <a:gd name="connsiteY62" fmla="*/ 3442290 h 5536959"/>
                <a:gd name="connsiteX63" fmla="*/ 3212014 w 10270374"/>
                <a:gd name="connsiteY63" fmla="*/ 3336948 h 5536959"/>
                <a:gd name="connsiteX64" fmla="*/ 3004633 w 10270374"/>
                <a:gd name="connsiteY64" fmla="*/ 3276814 h 5536959"/>
                <a:gd name="connsiteX65" fmla="*/ 2771676 w 10270374"/>
                <a:gd name="connsiteY65" fmla="*/ 3166987 h 5536959"/>
                <a:gd name="connsiteX66" fmla="*/ 2638873 w 10270374"/>
                <a:gd name="connsiteY66" fmla="*/ 3097908 h 5536959"/>
                <a:gd name="connsiteX67" fmla="*/ 2570293 w 10270374"/>
                <a:gd name="connsiteY67" fmla="*/ 3109338 h 5536959"/>
                <a:gd name="connsiteX68" fmla="*/ 2525557 w 10270374"/>
                <a:gd name="connsiteY68" fmla="*/ 3326508 h 5536959"/>
                <a:gd name="connsiteX69" fmla="*/ 2584349 w 10270374"/>
                <a:gd name="connsiteY69" fmla="*/ 3577470 h 5536959"/>
                <a:gd name="connsiteX70" fmla="*/ 2663703 w 10270374"/>
                <a:gd name="connsiteY70" fmla="*/ 3996904 h 5536959"/>
                <a:gd name="connsiteX71" fmla="*/ 2633113 w 10270374"/>
                <a:gd name="connsiteY71" fmla="*/ 4192703 h 5536959"/>
                <a:gd name="connsiteX72" fmla="*/ 2539703 w 10270374"/>
                <a:gd name="connsiteY72" fmla="*/ 4455574 h 5536959"/>
                <a:gd name="connsiteX73" fmla="*/ 2595212 w 10270374"/>
                <a:gd name="connsiteY73" fmla="*/ 3945217 h 5536959"/>
                <a:gd name="connsiteX74" fmla="*/ 2481240 w 10270374"/>
                <a:gd name="connsiteY74" fmla="*/ 3566538 h 5536959"/>
                <a:gd name="connsiteX75" fmla="*/ 2307403 w 10270374"/>
                <a:gd name="connsiteY75" fmla="*/ 3166488 h 5536959"/>
                <a:gd name="connsiteX76" fmla="*/ 2261683 w 10270374"/>
                <a:gd name="connsiteY76" fmla="*/ 3063618 h 5536959"/>
                <a:gd name="connsiteX77" fmla="*/ 2078803 w 10270374"/>
                <a:gd name="connsiteY77" fmla="*/ 2949318 h 5536959"/>
                <a:gd name="connsiteX78" fmla="*/ 1824299 w 10270374"/>
                <a:gd name="connsiteY78" fmla="*/ 3002494 h 5536959"/>
                <a:gd name="connsiteX79" fmla="*/ 1412162 w 10270374"/>
                <a:gd name="connsiteY79" fmla="*/ 3235573 h 5536959"/>
                <a:gd name="connsiteX80" fmla="*/ 1381573 w 10270374"/>
                <a:gd name="connsiteY80" fmla="*/ 3680838 h 5536959"/>
                <a:gd name="connsiteX81" fmla="*/ 1340867 w 10270374"/>
                <a:gd name="connsiteY81" fmla="*/ 3980504 h 5536959"/>
                <a:gd name="connsiteX82" fmla="*/ 1197619 w 10270374"/>
                <a:gd name="connsiteY82" fmla="*/ 4738831 h 5536959"/>
                <a:gd name="connsiteX83" fmla="*/ 1220896 w 10270374"/>
                <a:gd name="connsiteY83" fmla="*/ 4338309 h 5536959"/>
                <a:gd name="connsiteX84" fmla="*/ 1242772 w 10270374"/>
                <a:gd name="connsiteY84" fmla="*/ 4080888 h 5536959"/>
                <a:gd name="connsiteX85" fmla="*/ 1198693 w 10270374"/>
                <a:gd name="connsiteY85" fmla="*/ 3909438 h 5536959"/>
                <a:gd name="connsiteX86" fmla="*/ 970093 w 10270374"/>
                <a:gd name="connsiteY86" fmla="*/ 3989448 h 5536959"/>
                <a:gd name="connsiteX87" fmla="*/ 766328 w 10270374"/>
                <a:gd name="connsiteY87" fmla="*/ 4131990 h 5536959"/>
                <a:gd name="connsiteX88" fmla="*/ 555808 w 10270374"/>
                <a:gd name="connsiteY88" fmla="*/ 4355688 h 5536959"/>
                <a:gd name="connsiteX89" fmla="*/ 785900 w 10270374"/>
                <a:gd name="connsiteY89" fmla="*/ 4017771 h 5536959"/>
                <a:gd name="connsiteX90" fmla="*/ 1130113 w 10270374"/>
                <a:gd name="connsiteY90" fmla="*/ 3817500 h 5536959"/>
                <a:gd name="connsiteX91" fmla="*/ 1278703 w 10270374"/>
                <a:gd name="connsiteY91" fmla="*/ 3726558 h 5536959"/>
                <a:gd name="connsiteX92" fmla="*/ 1269661 w 10270374"/>
                <a:gd name="connsiteY92" fmla="*/ 3390117 h 5536959"/>
                <a:gd name="connsiteX93" fmla="*/ 1309620 w 10270374"/>
                <a:gd name="connsiteY93" fmla="*/ 3169963 h 5536959"/>
                <a:gd name="connsiteX94" fmla="*/ 1393003 w 10270374"/>
                <a:gd name="connsiteY94" fmla="*/ 3052188 h 5536959"/>
                <a:gd name="connsiteX95" fmla="*/ 1080693 w 10270374"/>
                <a:gd name="connsiteY95" fmla="*/ 2984604 h 5536959"/>
                <a:gd name="connsiteX96" fmla="*/ 663453 w 10270374"/>
                <a:gd name="connsiteY96" fmla="*/ 3023360 h 5536959"/>
                <a:gd name="connsiteX97" fmla="*/ 235111 w 10270374"/>
                <a:gd name="connsiteY97" fmla="*/ 3217172 h 5536959"/>
                <a:gd name="connsiteX98" fmla="*/ 421453 w 10270374"/>
                <a:gd name="connsiteY98" fmla="*/ 3029328 h 5536959"/>
                <a:gd name="connsiteX99" fmla="*/ 627193 w 10270374"/>
                <a:gd name="connsiteY99" fmla="*/ 2926458 h 5536959"/>
                <a:gd name="connsiteX100" fmla="*/ 854480 w 10270374"/>
                <a:gd name="connsiteY100" fmla="*/ 2889178 h 5536959"/>
                <a:gd name="connsiteX101" fmla="*/ 1149272 w 10270374"/>
                <a:gd name="connsiteY101" fmla="*/ 2889676 h 5536959"/>
                <a:gd name="connsiteX102" fmla="*/ 1531894 w 10270374"/>
                <a:gd name="connsiteY102" fmla="*/ 2917507 h 5536959"/>
                <a:gd name="connsiteX103" fmla="*/ 1860559 w 10270374"/>
                <a:gd name="connsiteY103" fmla="*/ 2766431 h 5536959"/>
                <a:gd name="connsiteX104" fmla="*/ 1701613 w 10270374"/>
                <a:gd name="connsiteY104" fmla="*/ 2263518 h 5536959"/>
                <a:gd name="connsiteX105" fmla="*/ 1690183 w 10270374"/>
                <a:gd name="connsiteY105" fmla="*/ 1966338 h 5536959"/>
                <a:gd name="connsiteX106" fmla="*/ 1381991 w 10270374"/>
                <a:gd name="connsiteY106" fmla="*/ 1841604 h 5536959"/>
                <a:gd name="connsiteX107" fmla="*/ 1095823 w 10270374"/>
                <a:gd name="connsiteY107" fmla="*/ 1714878 h 5536959"/>
                <a:gd name="connsiteX108" fmla="*/ 746507 w 10270374"/>
                <a:gd name="connsiteY108" fmla="*/ 1626415 h 5536959"/>
                <a:gd name="connsiteX109" fmla="*/ 352873 w 10270374"/>
                <a:gd name="connsiteY109" fmla="*/ 1726308 h 5536959"/>
                <a:gd name="connsiteX110" fmla="*/ 113171 w 10270374"/>
                <a:gd name="connsiteY110" fmla="*/ 1763582 h 5536959"/>
                <a:gd name="connsiteX111" fmla="*/ 9973 w 10270374"/>
                <a:gd name="connsiteY111" fmla="*/ 1737738 h 5536959"/>
                <a:gd name="connsiteX112" fmla="*/ 348516 w 10270374"/>
                <a:gd name="connsiteY112" fmla="*/ 1643812 h 5536959"/>
                <a:gd name="connsiteX113" fmla="*/ 653097 w 10270374"/>
                <a:gd name="connsiteY113" fmla="*/ 1543920 h 5536959"/>
                <a:gd name="connsiteX114" fmla="*/ 1072963 w 10270374"/>
                <a:gd name="connsiteY114" fmla="*/ 1612008 h 5536959"/>
                <a:gd name="connsiteX115" fmla="*/ 1244413 w 10270374"/>
                <a:gd name="connsiteY115" fmla="*/ 1657728 h 5536959"/>
                <a:gd name="connsiteX116" fmla="*/ 1205766 w 10270374"/>
                <a:gd name="connsiteY116" fmla="*/ 1451988 h 5536959"/>
                <a:gd name="connsiteX117" fmla="*/ 1046313 w 10270374"/>
                <a:gd name="connsiteY117" fmla="*/ 815409 h 5536959"/>
                <a:gd name="connsiteX118" fmla="*/ 1221553 w 10270374"/>
                <a:gd name="connsiteY118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9694124 w 10270374"/>
                <a:gd name="connsiteY50" fmla="*/ 5026924 h 5536959"/>
                <a:gd name="connsiteX51" fmla="*/ 10208077 w 10270374"/>
                <a:gd name="connsiteY51" fmla="*/ 5047054 h 5536959"/>
                <a:gd name="connsiteX52" fmla="*/ 9897932 w 10270374"/>
                <a:gd name="connsiteY52" fmla="*/ 5530235 h 5536959"/>
                <a:gd name="connsiteX53" fmla="*/ 8790276 w 10270374"/>
                <a:gd name="connsiteY53" fmla="*/ 5047055 h 5536959"/>
                <a:gd name="connsiteX54" fmla="*/ 4940575 w 10270374"/>
                <a:gd name="connsiteY54" fmla="*/ 3376168 h 5536959"/>
                <a:gd name="connsiteX55" fmla="*/ 3944371 w 10270374"/>
                <a:gd name="connsiteY55" fmla="*/ 2976643 h 5536959"/>
                <a:gd name="connsiteX56" fmla="*/ 3460193 w 10270374"/>
                <a:gd name="connsiteY56" fmla="*/ 2852901 h 5536959"/>
                <a:gd name="connsiteX57" fmla="*/ 3217865 w 10270374"/>
                <a:gd name="connsiteY57" fmla="*/ 2829045 h 5536959"/>
                <a:gd name="connsiteX58" fmla="*/ 3025524 w 10270374"/>
                <a:gd name="connsiteY58" fmla="*/ 2858861 h 5536959"/>
                <a:gd name="connsiteX59" fmla="*/ 2832855 w 10270374"/>
                <a:gd name="connsiteY59" fmla="*/ 2930924 h 5536959"/>
                <a:gd name="connsiteX60" fmla="*/ 2820111 w 10270374"/>
                <a:gd name="connsiteY60" fmla="*/ 3026344 h 5536959"/>
                <a:gd name="connsiteX61" fmla="*/ 2959241 w 10270374"/>
                <a:gd name="connsiteY61" fmla="*/ 3167976 h 5536959"/>
                <a:gd name="connsiteX62" fmla="*/ 3176083 w 10270374"/>
                <a:gd name="connsiteY62" fmla="*/ 3269358 h 5536959"/>
                <a:gd name="connsiteX63" fmla="*/ 3388239 w 10270374"/>
                <a:gd name="connsiteY63" fmla="*/ 3442290 h 5536959"/>
                <a:gd name="connsiteX64" fmla="*/ 3212014 w 10270374"/>
                <a:gd name="connsiteY64" fmla="*/ 3336948 h 5536959"/>
                <a:gd name="connsiteX65" fmla="*/ 3004633 w 10270374"/>
                <a:gd name="connsiteY65" fmla="*/ 3276814 h 5536959"/>
                <a:gd name="connsiteX66" fmla="*/ 2771676 w 10270374"/>
                <a:gd name="connsiteY66" fmla="*/ 3166987 h 5536959"/>
                <a:gd name="connsiteX67" fmla="*/ 2638873 w 10270374"/>
                <a:gd name="connsiteY67" fmla="*/ 3097908 h 5536959"/>
                <a:gd name="connsiteX68" fmla="*/ 2570293 w 10270374"/>
                <a:gd name="connsiteY68" fmla="*/ 3109338 h 5536959"/>
                <a:gd name="connsiteX69" fmla="*/ 2525557 w 10270374"/>
                <a:gd name="connsiteY69" fmla="*/ 3326508 h 5536959"/>
                <a:gd name="connsiteX70" fmla="*/ 2584349 w 10270374"/>
                <a:gd name="connsiteY70" fmla="*/ 3577470 h 5536959"/>
                <a:gd name="connsiteX71" fmla="*/ 2663703 w 10270374"/>
                <a:gd name="connsiteY71" fmla="*/ 3996904 h 5536959"/>
                <a:gd name="connsiteX72" fmla="*/ 2633113 w 10270374"/>
                <a:gd name="connsiteY72" fmla="*/ 4192703 h 5536959"/>
                <a:gd name="connsiteX73" fmla="*/ 2539703 w 10270374"/>
                <a:gd name="connsiteY73" fmla="*/ 4455574 h 5536959"/>
                <a:gd name="connsiteX74" fmla="*/ 2595212 w 10270374"/>
                <a:gd name="connsiteY74" fmla="*/ 3945217 h 5536959"/>
                <a:gd name="connsiteX75" fmla="*/ 2481240 w 10270374"/>
                <a:gd name="connsiteY75" fmla="*/ 3566538 h 5536959"/>
                <a:gd name="connsiteX76" fmla="*/ 2307403 w 10270374"/>
                <a:gd name="connsiteY76" fmla="*/ 3166488 h 5536959"/>
                <a:gd name="connsiteX77" fmla="*/ 2261683 w 10270374"/>
                <a:gd name="connsiteY77" fmla="*/ 3063618 h 5536959"/>
                <a:gd name="connsiteX78" fmla="*/ 2078803 w 10270374"/>
                <a:gd name="connsiteY78" fmla="*/ 2949318 h 5536959"/>
                <a:gd name="connsiteX79" fmla="*/ 1824299 w 10270374"/>
                <a:gd name="connsiteY79" fmla="*/ 3002494 h 5536959"/>
                <a:gd name="connsiteX80" fmla="*/ 1412162 w 10270374"/>
                <a:gd name="connsiteY80" fmla="*/ 3235573 h 5536959"/>
                <a:gd name="connsiteX81" fmla="*/ 1381573 w 10270374"/>
                <a:gd name="connsiteY81" fmla="*/ 3680838 h 5536959"/>
                <a:gd name="connsiteX82" fmla="*/ 1340867 w 10270374"/>
                <a:gd name="connsiteY82" fmla="*/ 3980504 h 5536959"/>
                <a:gd name="connsiteX83" fmla="*/ 1197619 w 10270374"/>
                <a:gd name="connsiteY83" fmla="*/ 4738831 h 5536959"/>
                <a:gd name="connsiteX84" fmla="*/ 1220896 w 10270374"/>
                <a:gd name="connsiteY84" fmla="*/ 4338309 h 5536959"/>
                <a:gd name="connsiteX85" fmla="*/ 1242772 w 10270374"/>
                <a:gd name="connsiteY85" fmla="*/ 4080888 h 5536959"/>
                <a:gd name="connsiteX86" fmla="*/ 1198693 w 10270374"/>
                <a:gd name="connsiteY86" fmla="*/ 3909438 h 5536959"/>
                <a:gd name="connsiteX87" fmla="*/ 970093 w 10270374"/>
                <a:gd name="connsiteY87" fmla="*/ 3989448 h 5536959"/>
                <a:gd name="connsiteX88" fmla="*/ 766328 w 10270374"/>
                <a:gd name="connsiteY88" fmla="*/ 4131990 h 5536959"/>
                <a:gd name="connsiteX89" fmla="*/ 555808 w 10270374"/>
                <a:gd name="connsiteY89" fmla="*/ 4355688 h 5536959"/>
                <a:gd name="connsiteX90" fmla="*/ 785900 w 10270374"/>
                <a:gd name="connsiteY90" fmla="*/ 4017771 h 5536959"/>
                <a:gd name="connsiteX91" fmla="*/ 1130113 w 10270374"/>
                <a:gd name="connsiteY91" fmla="*/ 3817500 h 5536959"/>
                <a:gd name="connsiteX92" fmla="*/ 1278703 w 10270374"/>
                <a:gd name="connsiteY92" fmla="*/ 3726558 h 5536959"/>
                <a:gd name="connsiteX93" fmla="*/ 1269661 w 10270374"/>
                <a:gd name="connsiteY93" fmla="*/ 3390117 h 5536959"/>
                <a:gd name="connsiteX94" fmla="*/ 1309620 w 10270374"/>
                <a:gd name="connsiteY94" fmla="*/ 3169963 h 5536959"/>
                <a:gd name="connsiteX95" fmla="*/ 1393003 w 10270374"/>
                <a:gd name="connsiteY95" fmla="*/ 3052188 h 5536959"/>
                <a:gd name="connsiteX96" fmla="*/ 1080693 w 10270374"/>
                <a:gd name="connsiteY96" fmla="*/ 2984604 h 5536959"/>
                <a:gd name="connsiteX97" fmla="*/ 663453 w 10270374"/>
                <a:gd name="connsiteY97" fmla="*/ 3023360 h 5536959"/>
                <a:gd name="connsiteX98" fmla="*/ 235111 w 10270374"/>
                <a:gd name="connsiteY98" fmla="*/ 3217172 h 5536959"/>
                <a:gd name="connsiteX99" fmla="*/ 421453 w 10270374"/>
                <a:gd name="connsiteY99" fmla="*/ 3029328 h 5536959"/>
                <a:gd name="connsiteX100" fmla="*/ 627193 w 10270374"/>
                <a:gd name="connsiteY100" fmla="*/ 2926458 h 5536959"/>
                <a:gd name="connsiteX101" fmla="*/ 854480 w 10270374"/>
                <a:gd name="connsiteY101" fmla="*/ 2889178 h 5536959"/>
                <a:gd name="connsiteX102" fmla="*/ 1149272 w 10270374"/>
                <a:gd name="connsiteY102" fmla="*/ 2889676 h 5536959"/>
                <a:gd name="connsiteX103" fmla="*/ 1531894 w 10270374"/>
                <a:gd name="connsiteY103" fmla="*/ 2917507 h 5536959"/>
                <a:gd name="connsiteX104" fmla="*/ 1860559 w 10270374"/>
                <a:gd name="connsiteY104" fmla="*/ 2766431 h 5536959"/>
                <a:gd name="connsiteX105" fmla="*/ 1701613 w 10270374"/>
                <a:gd name="connsiteY105" fmla="*/ 2263518 h 5536959"/>
                <a:gd name="connsiteX106" fmla="*/ 1690183 w 10270374"/>
                <a:gd name="connsiteY106" fmla="*/ 1966338 h 5536959"/>
                <a:gd name="connsiteX107" fmla="*/ 1381991 w 10270374"/>
                <a:gd name="connsiteY107" fmla="*/ 1841604 h 5536959"/>
                <a:gd name="connsiteX108" fmla="*/ 1095823 w 10270374"/>
                <a:gd name="connsiteY108" fmla="*/ 1714878 h 5536959"/>
                <a:gd name="connsiteX109" fmla="*/ 746507 w 10270374"/>
                <a:gd name="connsiteY109" fmla="*/ 1626415 h 5536959"/>
                <a:gd name="connsiteX110" fmla="*/ 352873 w 10270374"/>
                <a:gd name="connsiteY110" fmla="*/ 1726308 h 5536959"/>
                <a:gd name="connsiteX111" fmla="*/ 113171 w 10270374"/>
                <a:gd name="connsiteY111" fmla="*/ 1763582 h 5536959"/>
                <a:gd name="connsiteX112" fmla="*/ 9973 w 10270374"/>
                <a:gd name="connsiteY112" fmla="*/ 1737738 h 5536959"/>
                <a:gd name="connsiteX113" fmla="*/ 348516 w 10270374"/>
                <a:gd name="connsiteY113" fmla="*/ 1643812 h 5536959"/>
                <a:gd name="connsiteX114" fmla="*/ 653097 w 10270374"/>
                <a:gd name="connsiteY114" fmla="*/ 1543920 h 5536959"/>
                <a:gd name="connsiteX115" fmla="*/ 1072963 w 10270374"/>
                <a:gd name="connsiteY115" fmla="*/ 1612008 h 5536959"/>
                <a:gd name="connsiteX116" fmla="*/ 1244413 w 10270374"/>
                <a:gd name="connsiteY116" fmla="*/ 1657728 h 5536959"/>
                <a:gd name="connsiteX117" fmla="*/ 1205766 w 10270374"/>
                <a:gd name="connsiteY117" fmla="*/ 1451988 h 5536959"/>
                <a:gd name="connsiteX118" fmla="*/ 1046313 w 10270374"/>
                <a:gd name="connsiteY118" fmla="*/ 815409 h 5536959"/>
                <a:gd name="connsiteX119" fmla="*/ 1221553 w 10270374"/>
                <a:gd name="connsiteY119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9694124 w 10270374"/>
                <a:gd name="connsiteY50" fmla="*/ 5026924 h 5536959"/>
                <a:gd name="connsiteX51" fmla="*/ 10208077 w 10270374"/>
                <a:gd name="connsiteY51" fmla="*/ 5047054 h 5536959"/>
                <a:gd name="connsiteX52" fmla="*/ 9897932 w 10270374"/>
                <a:gd name="connsiteY52" fmla="*/ 5530235 h 5536959"/>
                <a:gd name="connsiteX53" fmla="*/ 8790276 w 10270374"/>
                <a:gd name="connsiteY53" fmla="*/ 5047055 h 5536959"/>
                <a:gd name="connsiteX54" fmla="*/ 4940575 w 10270374"/>
                <a:gd name="connsiteY54" fmla="*/ 3376168 h 5536959"/>
                <a:gd name="connsiteX55" fmla="*/ 3944371 w 10270374"/>
                <a:gd name="connsiteY55" fmla="*/ 2976643 h 5536959"/>
                <a:gd name="connsiteX56" fmla="*/ 3460193 w 10270374"/>
                <a:gd name="connsiteY56" fmla="*/ 2852901 h 5536959"/>
                <a:gd name="connsiteX57" fmla="*/ 3217865 w 10270374"/>
                <a:gd name="connsiteY57" fmla="*/ 2829045 h 5536959"/>
                <a:gd name="connsiteX58" fmla="*/ 3025524 w 10270374"/>
                <a:gd name="connsiteY58" fmla="*/ 2858861 h 5536959"/>
                <a:gd name="connsiteX59" fmla="*/ 2832855 w 10270374"/>
                <a:gd name="connsiteY59" fmla="*/ 2930924 h 5536959"/>
                <a:gd name="connsiteX60" fmla="*/ 2820111 w 10270374"/>
                <a:gd name="connsiteY60" fmla="*/ 3026344 h 5536959"/>
                <a:gd name="connsiteX61" fmla="*/ 2959241 w 10270374"/>
                <a:gd name="connsiteY61" fmla="*/ 3167976 h 5536959"/>
                <a:gd name="connsiteX62" fmla="*/ 3176083 w 10270374"/>
                <a:gd name="connsiteY62" fmla="*/ 3269358 h 5536959"/>
                <a:gd name="connsiteX63" fmla="*/ 3388239 w 10270374"/>
                <a:gd name="connsiteY63" fmla="*/ 3442290 h 5536959"/>
                <a:gd name="connsiteX64" fmla="*/ 3212014 w 10270374"/>
                <a:gd name="connsiteY64" fmla="*/ 3336948 h 5536959"/>
                <a:gd name="connsiteX65" fmla="*/ 3004633 w 10270374"/>
                <a:gd name="connsiteY65" fmla="*/ 3276814 h 5536959"/>
                <a:gd name="connsiteX66" fmla="*/ 2771676 w 10270374"/>
                <a:gd name="connsiteY66" fmla="*/ 3166987 h 5536959"/>
                <a:gd name="connsiteX67" fmla="*/ 2638873 w 10270374"/>
                <a:gd name="connsiteY67" fmla="*/ 3097908 h 5536959"/>
                <a:gd name="connsiteX68" fmla="*/ 2570293 w 10270374"/>
                <a:gd name="connsiteY68" fmla="*/ 3109338 h 5536959"/>
                <a:gd name="connsiteX69" fmla="*/ 2525557 w 10270374"/>
                <a:gd name="connsiteY69" fmla="*/ 3326508 h 5536959"/>
                <a:gd name="connsiteX70" fmla="*/ 2584349 w 10270374"/>
                <a:gd name="connsiteY70" fmla="*/ 3577470 h 5536959"/>
                <a:gd name="connsiteX71" fmla="*/ 2663703 w 10270374"/>
                <a:gd name="connsiteY71" fmla="*/ 3996904 h 5536959"/>
                <a:gd name="connsiteX72" fmla="*/ 2633113 w 10270374"/>
                <a:gd name="connsiteY72" fmla="*/ 4192703 h 5536959"/>
                <a:gd name="connsiteX73" fmla="*/ 2539703 w 10270374"/>
                <a:gd name="connsiteY73" fmla="*/ 4455574 h 5536959"/>
                <a:gd name="connsiteX74" fmla="*/ 2595212 w 10270374"/>
                <a:gd name="connsiteY74" fmla="*/ 3945217 h 5536959"/>
                <a:gd name="connsiteX75" fmla="*/ 2481240 w 10270374"/>
                <a:gd name="connsiteY75" fmla="*/ 3566538 h 5536959"/>
                <a:gd name="connsiteX76" fmla="*/ 2307403 w 10270374"/>
                <a:gd name="connsiteY76" fmla="*/ 3166488 h 5536959"/>
                <a:gd name="connsiteX77" fmla="*/ 2261683 w 10270374"/>
                <a:gd name="connsiteY77" fmla="*/ 3063618 h 5536959"/>
                <a:gd name="connsiteX78" fmla="*/ 2078803 w 10270374"/>
                <a:gd name="connsiteY78" fmla="*/ 2949318 h 5536959"/>
                <a:gd name="connsiteX79" fmla="*/ 1824299 w 10270374"/>
                <a:gd name="connsiteY79" fmla="*/ 3002494 h 5536959"/>
                <a:gd name="connsiteX80" fmla="*/ 1412162 w 10270374"/>
                <a:gd name="connsiteY80" fmla="*/ 3235573 h 5536959"/>
                <a:gd name="connsiteX81" fmla="*/ 1381573 w 10270374"/>
                <a:gd name="connsiteY81" fmla="*/ 3680838 h 5536959"/>
                <a:gd name="connsiteX82" fmla="*/ 1340867 w 10270374"/>
                <a:gd name="connsiteY82" fmla="*/ 3980504 h 5536959"/>
                <a:gd name="connsiteX83" fmla="*/ 1197619 w 10270374"/>
                <a:gd name="connsiteY83" fmla="*/ 4738831 h 5536959"/>
                <a:gd name="connsiteX84" fmla="*/ 1220896 w 10270374"/>
                <a:gd name="connsiteY84" fmla="*/ 4338309 h 5536959"/>
                <a:gd name="connsiteX85" fmla="*/ 1242772 w 10270374"/>
                <a:gd name="connsiteY85" fmla="*/ 4080888 h 5536959"/>
                <a:gd name="connsiteX86" fmla="*/ 1198693 w 10270374"/>
                <a:gd name="connsiteY86" fmla="*/ 3909438 h 5536959"/>
                <a:gd name="connsiteX87" fmla="*/ 970093 w 10270374"/>
                <a:gd name="connsiteY87" fmla="*/ 3989448 h 5536959"/>
                <a:gd name="connsiteX88" fmla="*/ 766328 w 10270374"/>
                <a:gd name="connsiteY88" fmla="*/ 4131990 h 5536959"/>
                <a:gd name="connsiteX89" fmla="*/ 555808 w 10270374"/>
                <a:gd name="connsiteY89" fmla="*/ 4355688 h 5536959"/>
                <a:gd name="connsiteX90" fmla="*/ 785900 w 10270374"/>
                <a:gd name="connsiteY90" fmla="*/ 4017771 h 5536959"/>
                <a:gd name="connsiteX91" fmla="*/ 1130113 w 10270374"/>
                <a:gd name="connsiteY91" fmla="*/ 3817500 h 5536959"/>
                <a:gd name="connsiteX92" fmla="*/ 1278703 w 10270374"/>
                <a:gd name="connsiteY92" fmla="*/ 3726558 h 5536959"/>
                <a:gd name="connsiteX93" fmla="*/ 1269661 w 10270374"/>
                <a:gd name="connsiteY93" fmla="*/ 3390117 h 5536959"/>
                <a:gd name="connsiteX94" fmla="*/ 1309620 w 10270374"/>
                <a:gd name="connsiteY94" fmla="*/ 3169963 h 5536959"/>
                <a:gd name="connsiteX95" fmla="*/ 1393003 w 10270374"/>
                <a:gd name="connsiteY95" fmla="*/ 3052188 h 5536959"/>
                <a:gd name="connsiteX96" fmla="*/ 1080693 w 10270374"/>
                <a:gd name="connsiteY96" fmla="*/ 2984604 h 5536959"/>
                <a:gd name="connsiteX97" fmla="*/ 663453 w 10270374"/>
                <a:gd name="connsiteY97" fmla="*/ 3023360 h 5536959"/>
                <a:gd name="connsiteX98" fmla="*/ 235111 w 10270374"/>
                <a:gd name="connsiteY98" fmla="*/ 3217172 h 5536959"/>
                <a:gd name="connsiteX99" fmla="*/ 421453 w 10270374"/>
                <a:gd name="connsiteY99" fmla="*/ 3029328 h 5536959"/>
                <a:gd name="connsiteX100" fmla="*/ 627193 w 10270374"/>
                <a:gd name="connsiteY100" fmla="*/ 2926458 h 5536959"/>
                <a:gd name="connsiteX101" fmla="*/ 854480 w 10270374"/>
                <a:gd name="connsiteY101" fmla="*/ 2889178 h 5536959"/>
                <a:gd name="connsiteX102" fmla="*/ 1149272 w 10270374"/>
                <a:gd name="connsiteY102" fmla="*/ 2889676 h 5536959"/>
                <a:gd name="connsiteX103" fmla="*/ 1531894 w 10270374"/>
                <a:gd name="connsiteY103" fmla="*/ 2917507 h 5536959"/>
                <a:gd name="connsiteX104" fmla="*/ 1860559 w 10270374"/>
                <a:gd name="connsiteY104" fmla="*/ 2766431 h 5536959"/>
                <a:gd name="connsiteX105" fmla="*/ 1701613 w 10270374"/>
                <a:gd name="connsiteY105" fmla="*/ 2263518 h 5536959"/>
                <a:gd name="connsiteX106" fmla="*/ 1690183 w 10270374"/>
                <a:gd name="connsiteY106" fmla="*/ 1966338 h 5536959"/>
                <a:gd name="connsiteX107" fmla="*/ 1381991 w 10270374"/>
                <a:gd name="connsiteY107" fmla="*/ 1841604 h 5536959"/>
                <a:gd name="connsiteX108" fmla="*/ 1095823 w 10270374"/>
                <a:gd name="connsiteY108" fmla="*/ 1714878 h 5536959"/>
                <a:gd name="connsiteX109" fmla="*/ 746507 w 10270374"/>
                <a:gd name="connsiteY109" fmla="*/ 1626415 h 5536959"/>
                <a:gd name="connsiteX110" fmla="*/ 352873 w 10270374"/>
                <a:gd name="connsiteY110" fmla="*/ 1726308 h 5536959"/>
                <a:gd name="connsiteX111" fmla="*/ 113171 w 10270374"/>
                <a:gd name="connsiteY111" fmla="*/ 1763582 h 5536959"/>
                <a:gd name="connsiteX112" fmla="*/ 9973 w 10270374"/>
                <a:gd name="connsiteY112" fmla="*/ 1737738 h 5536959"/>
                <a:gd name="connsiteX113" fmla="*/ 348516 w 10270374"/>
                <a:gd name="connsiteY113" fmla="*/ 1643812 h 5536959"/>
                <a:gd name="connsiteX114" fmla="*/ 653097 w 10270374"/>
                <a:gd name="connsiteY114" fmla="*/ 1543920 h 5536959"/>
                <a:gd name="connsiteX115" fmla="*/ 1072963 w 10270374"/>
                <a:gd name="connsiteY115" fmla="*/ 1612008 h 5536959"/>
                <a:gd name="connsiteX116" fmla="*/ 1244413 w 10270374"/>
                <a:gd name="connsiteY116" fmla="*/ 1657728 h 5536959"/>
                <a:gd name="connsiteX117" fmla="*/ 1205766 w 10270374"/>
                <a:gd name="connsiteY117" fmla="*/ 1451988 h 5536959"/>
                <a:gd name="connsiteX118" fmla="*/ 1046313 w 10270374"/>
                <a:gd name="connsiteY118" fmla="*/ 815409 h 5536959"/>
                <a:gd name="connsiteX119" fmla="*/ 1221553 w 10270374"/>
                <a:gd name="connsiteY119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9694124 w 10270374"/>
                <a:gd name="connsiteY50" fmla="*/ 5026924 h 5536959"/>
                <a:gd name="connsiteX51" fmla="*/ 10208077 w 10270374"/>
                <a:gd name="connsiteY51" fmla="*/ 5047054 h 5536959"/>
                <a:gd name="connsiteX52" fmla="*/ 9897932 w 10270374"/>
                <a:gd name="connsiteY52" fmla="*/ 5530235 h 5536959"/>
                <a:gd name="connsiteX53" fmla="*/ 8790276 w 10270374"/>
                <a:gd name="connsiteY53" fmla="*/ 5047055 h 5536959"/>
                <a:gd name="connsiteX54" fmla="*/ 4940575 w 10270374"/>
                <a:gd name="connsiteY54" fmla="*/ 3376168 h 5536959"/>
                <a:gd name="connsiteX55" fmla="*/ 3944371 w 10270374"/>
                <a:gd name="connsiteY55" fmla="*/ 2976643 h 5536959"/>
                <a:gd name="connsiteX56" fmla="*/ 3460193 w 10270374"/>
                <a:gd name="connsiteY56" fmla="*/ 2852901 h 5536959"/>
                <a:gd name="connsiteX57" fmla="*/ 3217865 w 10270374"/>
                <a:gd name="connsiteY57" fmla="*/ 2829045 h 5536959"/>
                <a:gd name="connsiteX58" fmla="*/ 3025524 w 10270374"/>
                <a:gd name="connsiteY58" fmla="*/ 2858861 h 5536959"/>
                <a:gd name="connsiteX59" fmla="*/ 2832855 w 10270374"/>
                <a:gd name="connsiteY59" fmla="*/ 2930924 h 5536959"/>
                <a:gd name="connsiteX60" fmla="*/ 2820111 w 10270374"/>
                <a:gd name="connsiteY60" fmla="*/ 3026344 h 5536959"/>
                <a:gd name="connsiteX61" fmla="*/ 2959241 w 10270374"/>
                <a:gd name="connsiteY61" fmla="*/ 3167976 h 5536959"/>
                <a:gd name="connsiteX62" fmla="*/ 3176083 w 10270374"/>
                <a:gd name="connsiteY62" fmla="*/ 3269358 h 5536959"/>
                <a:gd name="connsiteX63" fmla="*/ 3388239 w 10270374"/>
                <a:gd name="connsiteY63" fmla="*/ 3442290 h 5536959"/>
                <a:gd name="connsiteX64" fmla="*/ 3212014 w 10270374"/>
                <a:gd name="connsiteY64" fmla="*/ 3336948 h 5536959"/>
                <a:gd name="connsiteX65" fmla="*/ 3004633 w 10270374"/>
                <a:gd name="connsiteY65" fmla="*/ 3276814 h 5536959"/>
                <a:gd name="connsiteX66" fmla="*/ 2771676 w 10270374"/>
                <a:gd name="connsiteY66" fmla="*/ 3166987 h 5536959"/>
                <a:gd name="connsiteX67" fmla="*/ 2638873 w 10270374"/>
                <a:gd name="connsiteY67" fmla="*/ 3097908 h 5536959"/>
                <a:gd name="connsiteX68" fmla="*/ 2570293 w 10270374"/>
                <a:gd name="connsiteY68" fmla="*/ 3109338 h 5536959"/>
                <a:gd name="connsiteX69" fmla="*/ 2525557 w 10270374"/>
                <a:gd name="connsiteY69" fmla="*/ 3326508 h 5536959"/>
                <a:gd name="connsiteX70" fmla="*/ 2584349 w 10270374"/>
                <a:gd name="connsiteY70" fmla="*/ 3577470 h 5536959"/>
                <a:gd name="connsiteX71" fmla="*/ 2663703 w 10270374"/>
                <a:gd name="connsiteY71" fmla="*/ 3996904 h 5536959"/>
                <a:gd name="connsiteX72" fmla="*/ 2633113 w 10270374"/>
                <a:gd name="connsiteY72" fmla="*/ 4192703 h 5536959"/>
                <a:gd name="connsiteX73" fmla="*/ 2539703 w 10270374"/>
                <a:gd name="connsiteY73" fmla="*/ 4455574 h 5536959"/>
                <a:gd name="connsiteX74" fmla="*/ 2595212 w 10270374"/>
                <a:gd name="connsiteY74" fmla="*/ 3945217 h 5536959"/>
                <a:gd name="connsiteX75" fmla="*/ 2481240 w 10270374"/>
                <a:gd name="connsiteY75" fmla="*/ 3566538 h 5536959"/>
                <a:gd name="connsiteX76" fmla="*/ 2307403 w 10270374"/>
                <a:gd name="connsiteY76" fmla="*/ 3166488 h 5536959"/>
                <a:gd name="connsiteX77" fmla="*/ 2261683 w 10270374"/>
                <a:gd name="connsiteY77" fmla="*/ 3063618 h 5536959"/>
                <a:gd name="connsiteX78" fmla="*/ 2078803 w 10270374"/>
                <a:gd name="connsiteY78" fmla="*/ 2949318 h 5536959"/>
                <a:gd name="connsiteX79" fmla="*/ 1824299 w 10270374"/>
                <a:gd name="connsiteY79" fmla="*/ 3002494 h 5536959"/>
                <a:gd name="connsiteX80" fmla="*/ 1412162 w 10270374"/>
                <a:gd name="connsiteY80" fmla="*/ 3235573 h 5536959"/>
                <a:gd name="connsiteX81" fmla="*/ 1381573 w 10270374"/>
                <a:gd name="connsiteY81" fmla="*/ 3680838 h 5536959"/>
                <a:gd name="connsiteX82" fmla="*/ 1340867 w 10270374"/>
                <a:gd name="connsiteY82" fmla="*/ 3980504 h 5536959"/>
                <a:gd name="connsiteX83" fmla="*/ 1197619 w 10270374"/>
                <a:gd name="connsiteY83" fmla="*/ 4738831 h 5536959"/>
                <a:gd name="connsiteX84" fmla="*/ 1220896 w 10270374"/>
                <a:gd name="connsiteY84" fmla="*/ 4338309 h 5536959"/>
                <a:gd name="connsiteX85" fmla="*/ 1242772 w 10270374"/>
                <a:gd name="connsiteY85" fmla="*/ 4080888 h 5536959"/>
                <a:gd name="connsiteX86" fmla="*/ 1198693 w 10270374"/>
                <a:gd name="connsiteY86" fmla="*/ 3909438 h 5536959"/>
                <a:gd name="connsiteX87" fmla="*/ 970093 w 10270374"/>
                <a:gd name="connsiteY87" fmla="*/ 3989448 h 5536959"/>
                <a:gd name="connsiteX88" fmla="*/ 766328 w 10270374"/>
                <a:gd name="connsiteY88" fmla="*/ 4131990 h 5536959"/>
                <a:gd name="connsiteX89" fmla="*/ 555808 w 10270374"/>
                <a:gd name="connsiteY89" fmla="*/ 4355688 h 5536959"/>
                <a:gd name="connsiteX90" fmla="*/ 785900 w 10270374"/>
                <a:gd name="connsiteY90" fmla="*/ 4017771 h 5536959"/>
                <a:gd name="connsiteX91" fmla="*/ 1130113 w 10270374"/>
                <a:gd name="connsiteY91" fmla="*/ 3817500 h 5536959"/>
                <a:gd name="connsiteX92" fmla="*/ 1278703 w 10270374"/>
                <a:gd name="connsiteY92" fmla="*/ 3726558 h 5536959"/>
                <a:gd name="connsiteX93" fmla="*/ 1269661 w 10270374"/>
                <a:gd name="connsiteY93" fmla="*/ 3390117 h 5536959"/>
                <a:gd name="connsiteX94" fmla="*/ 1309620 w 10270374"/>
                <a:gd name="connsiteY94" fmla="*/ 3169963 h 5536959"/>
                <a:gd name="connsiteX95" fmla="*/ 1393003 w 10270374"/>
                <a:gd name="connsiteY95" fmla="*/ 3052188 h 5536959"/>
                <a:gd name="connsiteX96" fmla="*/ 1080693 w 10270374"/>
                <a:gd name="connsiteY96" fmla="*/ 2984604 h 5536959"/>
                <a:gd name="connsiteX97" fmla="*/ 663453 w 10270374"/>
                <a:gd name="connsiteY97" fmla="*/ 3023360 h 5536959"/>
                <a:gd name="connsiteX98" fmla="*/ 235111 w 10270374"/>
                <a:gd name="connsiteY98" fmla="*/ 3217172 h 5536959"/>
                <a:gd name="connsiteX99" fmla="*/ 421453 w 10270374"/>
                <a:gd name="connsiteY99" fmla="*/ 3029328 h 5536959"/>
                <a:gd name="connsiteX100" fmla="*/ 627193 w 10270374"/>
                <a:gd name="connsiteY100" fmla="*/ 2926458 h 5536959"/>
                <a:gd name="connsiteX101" fmla="*/ 854480 w 10270374"/>
                <a:gd name="connsiteY101" fmla="*/ 2889178 h 5536959"/>
                <a:gd name="connsiteX102" fmla="*/ 1149272 w 10270374"/>
                <a:gd name="connsiteY102" fmla="*/ 2889676 h 5536959"/>
                <a:gd name="connsiteX103" fmla="*/ 1531894 w 10270374"/>
                <a:gd name="connsiteY103" fmla="*/ 2917507 h 5536959"/>
                <a:gd name="connsiteX104" fmla="*/ 1860559 w 10270374"/>
                <a:gd name="connsiteY104" fmla="*/ 2766431 h 5536959"/>
                <a:gd name="connsiteX105" fmla="*/ 1701613 w 10270374"/>
                <a:gd name="connsiteY105" fmla="*/ 2263518 h 5536959"/>
                <a:gd name="connsiteX106" fmla="*/ 1690183 w 10270374"/>
                <a:gd name="connsiteY106" fmla="*/ 1966338 h 5536959"/>
                <a:gd name="connsiteX107" fmla="*/ 1381991 w 10270374"/>
                <a:gd name="connsiteY107" fmla="*/ 1841604 h 5536959"/>
                <a:gd name="connsiteX108" fmla="*/ 1095823 w 10270374"/>
                <a:gd name="connsiteY108" fmla="*/ 1714878 h 5536959"/>
                <a:gd name="connsiteX109" fmla="*/ 746507 w 10270374"/>
                <a:gd name="connsiteY109" fmla="*/ 1626415 h 5536959"/>
                <a:gd name="connsiteX110" fmla="*/ 352873 w 10270374"/>
                <a:gd name="connsiteY110" fmla="*/ 1726308 h 5536959"/>
                <a:gd name="connsiteX111" fmla="*/ 113171 w 10270374"/>
                <a:gd name="connsiteY111" fmla="*/ 1763582 h 5536959"/>
                <a:gd name="connsiteX112" fmla="*/ 9973 w 10270374"/>
                <a:gd name="connsiteY112" fmla="*/ 1737738 h 5536959"/>
                <a:gd name="connsiteX113" fmla="*/ 348516 w 10270374"/>
                <a:gd name="connsiteY113" fmla="*/ 1643812 h 5536959"/>
                <a:gd name="connsiteX114" fmla="*/ 653097 w 10270374"/>
                <a:gd name="connsiteY114" fmla="*/ 1543920 h 5536959"/>
                <a:gd name="connsiteX115" fmla="*/ 1072963 w 10270374"/>
                <a:gd name="connsiteY115" fmla="*/ 1612008 h 5536959"/>
                <a:gd name="connsiteX116" fmla="*/ 1244413 w 10270374"/>
                <a:gd name="connsiteY116" fmla="*/ 1657728 h 5536959"/>
                <a:gd name="connsiteX117" fmla="*/ 1205766 w 10270374"/>
                <a:gd name="connsiteY117" fmla="*/ 1451988 h 5536959"/>
                <a:gd name="connsiteX118" fmla="*/ 1046313 w 10270374"/>
                <a:gd name="connsiteY118" fmla="*/ 815409 h 5536959"/>
                <a:gd name="connsiteX119" fmla="*/ 1221553 w 10270374"/>
                <a:gd name="connsiteY119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9595174 w 10270374"/>
                <a:gd name="connsiteY50" fmla="*/ 4977747 h 5536959"/>
                <a:gd name="connsiteX51" fmla="*/ 10208077 w 10270374"/>
                <a:gd name="connsiteY51" fmla="*/ 5047054 h 5536959"/>
                <a:gd name="connsiteX52" fmla="*/ 9897932 w 10270374"/>
                <a:gd name="connsiteY52" fmla="*/ 5530235 h 5536959"/>
                <a:gd name="connsiteX53" fmla="*/ 8790276 w 10270374"/>
                <a:gd name="connsiteY53" fmla="*/ 5047055 h 5536959"/>
                <a:gd name="connsiteX54" fmla="*/ 4940575 w 10270374"/>
                <a:gd name="connsiteY54" fmla="*/ 3376168 h 5536959"/>
                <a:gd name="connsiteX55" fmla="*/ 3944371 w 10270374"/>
                <a:gd name="connsiteY55" fmla="*/ 2976643 h 5536959"/>
                <a:gd name="connsiteX56" fmla="*/ 3460193 w 10270374"/>
                <a:gd name="connsiteY56" fmla="*/ 2852901 h 5536959"/>
                <a:gd name="connsiteX57" fmla="*/ 3217865 w 10270374"/>
                <a:gd name="connsiteY57" fmla="*/ 2829045 h 5536959"/>
                <a:gd name="connsiteX58" fmla="*/ 3025524 w 10270374"/>
                <a:gd name="connsiteY58" fmla="*/ 2858861 h 5536959"/>
                <a:gd name="connsiteX59" fmla="*/ 2832855 w 10270374"/>
                <a:gd name="connsiteY59" fmla="*/ 2930924 h 5536959"/>
                <a:gd name="connsiteX60" fmla="*/ 2820111 w 10270374"/>
                <a:gd name="connsiteY60" fmla="*/ 3026344 h 5536959"/>
                <a:gd name="connsiteX61" fmla="*/ 2959241 w 10270374"/>
                <a:gd name="connsiteY61" fmla="*/ 3167976 h 5536959"/>
                <a:gd name="connsiteX62" fmla="*/ 3176083 w 10270374"/>
                <a:gd name="connsiteY62" fmla="*/ 3269358 h 5536959"/>
                <a:gd name="connsiteX63" fmla="*/ 3388239 w 10270374"/>
                <a:gd name="connsiteY63" fmla="*/ 3442290 h 5536959"/>
                <a:gd name="connsiteX64" fmla="*/ 3212014 w 10270374"/>
                <a:gd name="connsiteY64" fmla="*/ 3336948 h 5536959"/>
                <a:gd name="connsiteX65" fmla="*/ 3004633 w 10270374"/>
                <a:gd name="connsiteY65" fmla="*/ 3276814 h 5536959"/>
                <a:gd name="connsiteX66" fmla="*/ 2771676 w 10270374"/>
                <a:gd name="connsiteY66" fmla="*/ 3166987 h 5536959"/>
                <a:gd name="connsiteX67" fmla="*/ 2638873 w 10270374"/>
                <a:gd name="connsiteY67" fmla="*/ 3097908 h 5536959"/>
                <a:gd name="connsiteX68" fmla="*/ 2570293 w 10270374"/>
                <a:gd name="connsiteY68" fmla="*/ 3109338 h 5536959"/>
                <a:gd name="connsiteX69" fmla="*/ 2525557 w 10270374"/>
                <a:gd name="connsiteY69" fmla="*/ 3326508 h 5536959"/>
                <a:gd name="connsiteX70" fmla="*/ 2584349 w 10270374"/>
                <a:gd name="connsiteY70" fmla="*/ 3577470 h 5536959"/>
                <a:gd name="connsiteX71" fmla="*/ 2663703 w 10270374"/>
                <a:gd name="connsiteY71" fmla="*/ 3996904 h 5536959"/>
                <a:gd name="connsiteX72" fmla="*/ 2633113 w 10270374"/>
                <a:gd name="connsiteY72" fmla="*/ 4192703 h 5536959"/>
                <a:gd name="connsiteX73" fmla="*/ 2539703 w 10270374"/>
                <a:gd name="connsiteY73" fmla="*/ 4455574 h 5536959"/>
                <a:gd name="connsiteX74" fmla="*/ 2595212 w 10270374"/>
                <a:gd name="connsiteY74" fmla="*/ 3945217 h 5536959"/>
                <a:gd name="connsiteX75" fmla="*/ 2481240 w 10270374"/>
                <a:gd name="connsiteY75" fmla="*/ 3566538 h 5536959"/>
                <a:gd name="connsiteX76" fmla="*/ 2307403 w 10270374"/>
                <a:gd name="connsiteY76" fmla="*/ 3166488 h 5536959"/>
                <a:gd name="connsiteX77" fmla="*/ 2261683 w 10270374"/>
                <a:gd name="connsiteY77" fmla="*/ 3063618 h 5536959"/>
                <a:gd name="connsiteX78" fmla="*/ 2078803 w 10270374"/>
                <a:gd name="connsiteY78" fmla="*/ 2949318 h 5536959"/>
                <a:gd name="connsiteX79" fmla="*/ 1824299 w 10270374"/>
                <a:gd name="connsiteY79" fmla="*/ 3002494 h 5536959"/>
                <a:gd name="connsiteX80" fmla="*/ 1412162 w 10270374"/>
                <a:gd name="connsiteY80" fmla="*/ 3235573 h 5536959"/>
                <a:gd name="connsiteX81" fmla="*/ 1381573 w 10270374"/>
                <a:gd name="connsiteY81" fmla="*/ 3680838 h 5536959"/>
                <a:gd name="connsiteX82" fmla="*/ 1340867 w 10270374"/>
                <a:gd name="connsiteY82" fmla="*/ 3980504 h 5536959"/>
                <a:gd name="connsiteX83" fmla="*/ 1197619 w 10270374"/>
                <a:gd name="connsiteY83" fmla="*/ 4738831 h 5536959"/>
                <a:gd name="connsiteX84" fmla="*/ 1220896 w 10270374"/>
                <a:gd name="connsiteY84" fmla="*/ 4338309 h 5536959"/>
                <a:gd name="connsiteX85" fmla="*/ 1242772 w 10270374"/>
                <a:gd name="connsiteY85" fmla="*/ 4080888 h 5536959"/>
                <a:gd name="connsiteX86" fmla="*/ 1198693 w 10270374"/>
                <a:gd name="connsiteY86" fmla="*/ 3909438 h 5536959"/>
                <a:gd name="connsiteX87" fmla="*/ 970093 w 10270374"/>
                <a:gd name="connsiteY87" fmla="*/ 3989448 h 5536959"/>
                <a:gd name="connsiteX88" fmla="*/ 766328 w 10270374"/>
                <a:gd name="connsiteY88" fmla="*/ 4131990 h 5536959"/>
                <a:gd name="connsiteX89" fmla="*/ 555808 w 10270374"/>
                <a:gd name="connsiteY89" fmla="*/ 4355688 h 5536959"/>
                <a:gd name="connsiteX90" fmla="*/ 785900 w 10270374"/>
                <a:gd name="connsiteY90" fmla="*/ 4017771 h 5536959"/>
                <a:gd name="connsiteX91" fmla="*/ 1130113 w 10270374"/>
                <a:gd name="connsiteY91" fmla="*/ 3817500 h 5536959"/>
                <a:gd name="connsiteX92" fmla="*/ 1278703 w 10270374"/>
                <a:gd name="connsiteY92" fmla="*/ 3726558 h 5536959"/>
                <a:gd name="connsiteX93" fmla="*/ 1269661 w 10270374"/>
                <a:gd name="connsiteY93" fmla="*/ 3390117 h 5536959"/>
                <a:gd name="connsiteX94" fmla="*/ 1309620 w 10270374"/>
                <a:gd name="connsiteY94" fmla="*/ 3169963 h 5536959"/>
                <a:gd name="connsiteX95" fmla="*/ 1393003 w 10270374"/>
                <a:gd name="connsiteY95" fmla="*/ 3052188 h 5536959"/>
                <a:gd name="connsiteX96" fmla="*/ 1080693 w 10270374"/>
                <a:gd name="connsiteY96" fmla="*/ 2984604 h 5536959"/>
                <a:gd name="connsiteX97" fmla="*/ 663453 w 10270374"/>
                <a:gd name="connsiteY97" fmla="*/ 3023360 h 5536959"/>
                <a:gd name="connsiteX98" fmla="*/ 235111 w 10270374"/>
                <a:gd name="connsiteY98" fmla="*/ 3217172 h 5536959"/>
                <a:gd name="connsiteX99" fmla="*/ 421453 w 10270374"/>
                <a:gd name="connsiteY99" fmla="*/ 3029328 h 5536959"/>
                <a:gd name="connsiteX100" fmla="*/ 627193 w 10270374"/>
                <a:gd name="connsiteY100" fmla="*/ 2926458 h 5536959"/>
                <a:gd name="connsiteX101" fmla="*/ 854480 w 10270374"/>
                <a:gd name="connsiteY101" fmla="*/ 2889178 h 5536959"/>
                <a:gd name="connsiteX102" fmla="*/ 1149272 w 10270374"/>
                <a:gd name="connsiteY102" fmla="*/ 2889676 h 5536959"/>
                <a:gd name="connsiteX103" fmla="*/ 1531894 w 10270374"/>
                <a:gd name="connsiteY103" fmla="*/ 2917507 h 5536959"/>
                <a:gd name="connsiteX104" fmla="*/ 1860559 w 10270374"/>
                <a:gd name="connsiteY104" fmla="*/ 2766431 h 5536959"/>
                <a:gd name="connsiteX105" fmla="*/ 1701613 w 10270374"/>
                <a:gd name="connsiteY105" fmla="*/ 2263518 h 5536959"/>
                <a:gd name="connsiteX106" fmla="*/ 1690183 w 10270374"/>
                <a:gd name="connsiteY106" fmla="*/ 1966338 h 5536959"/>
                <a:gd name="connsiteX107" fmla="*/ 1381991 w 10270374"/>
                <a:gd name="connsiteY107" fmla="*/ 1841604 h 5536959"/>
                <a:gd name="connsiteX108" fmla="*/ 1095823 w 10270374"/>
                <a:gd name="connsiteY108" fmla="*/ 1714878 h 5536959"/>
                <a:gd name="connsiteX109" fmla="*/ 746507 w 10270374"/>
                <a:gd name="connsiteY109" fmla="*/ 1626415 h 5536959"/>
                <a:gd name="connsiteX110" fmla="*/ 352873 w 10270374"/>
                <a:gd name="connsiteY110" fmla="*/ 1726308 h 5536959"/>
                <a:gd name="connsiteX111" fmla="*/ 113171 w 10270374"/>
                <a:gd name="connsiteY111" fmla="*/ 1763582 h 5536959"/>
                <a:gd name="connsiteX112" fmla="*/ 9973 w 10270374"/>
                <a:gd name="connsiteY112" fmla="*/ 1737738 h 5536959"/>
                <a:gd name="connsiteX113" fmla="*/ 348516 w 10270374"/>
                <a:gd name="connsiteY113" fmla="*/ 1643812 h 5536959"/>
                <a:gd name="connsiteX114" fmla="*/ 653097 w 10270374"/>
                <a:gd name="connsiteY114" fmla="*/ 1543920 h 5536959"/>
                <a:gd name="connsiteX115" fmla="*/ 1072963 w 10270374"/>
                <a:gd name="connsiteY115" fmla="*/ 1612008 h 5536959"/>
                <a:gd name="connsiteX116" fmla="*/ 1244413 w 10270374"/>
                <a:gd name="connsiteY116" fmla="*/ 1657728 h 5536959"/>
                <a:gd name="connsiteX117" fmla="*/ 1205766 w 10270374"/>
                <a:gd name="connsiteY117" fmla="*/ 1451988 h 5536959"/>
                <a:gd name="connsiteX118" fmla="*/ 1046313 w 10270374"/>
                <a:gd name="connsiteY118" fmla="*/ 815409 h 5536959"/>
                <a:gd name="connsiteX119" fmla="*/ 1221553 w 10270374"/>
                <a:gd name="connsiteY119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9595174 w 10270374"/>
                <a:gd name="connsiteY50" fmla="*/ 4977747 h 5536959"/>
                <a:gd name="connsiteX51" fmla="*/ 10208077 w 10270374"/>
                <a:gd name="connsiteY51" fmla="*/ 5047054 h 5536959"/>
                <a:gd name="connsiteX52" fmla="*/ 9897932 w 10270374"/>
                <a:gd name="connsiteY52" fmla="*/ 5530235 h 5536959"/>
                <a:gd name="connsiteX53" fmla="*/ 8790276 w 10270374"/>
                <a:gd name="connsiteY53" fmla="*/ 5047055 h 5536959"/>
                <a:gd name="connsiteX54" fmla="*/ 4940575 w 10270374"/>
                <a:gd name="connsiteY54" fmla="*/ 3376168 h 5536959"/>
                <a:gd name="connsiteX55" fmla="*/ 3944371 w 10270374"/>
                <a:gd name="connsiteY55" fmla="*/ 2976643 h 5536959"/>
                <a:gd name="connsiteX56" fmla="*/ 3460193 w 10270374"/>
                <a:gd name="connsiteY56" fmla="*/ 2852901 h 5536959"/>
                <a:gd name="connsiteX57" fmla="*/ 3217865 w 10270374"/>
                <a:gd name="connsiteY57" fmla="*/ 2829045 h 5536959"/>
                <a:gd name="connsiteX58" fmla="*/ 3025524 w 10270374"/>
                <a:gd name="connsiteY58" fmla="*/ 2858861 h 5536959"/>
                <a:gd name="connsiteX59" fmla="*/ 2832855 w 10270374"/>
                <a:gd name="connsiteY59" fmla="*/ 2930924 h 5536959"/>
                <a:gd name="connsiteX60" fmla="*/ 2820111 w 10270374"/>
                <a:gd name="connsiteY60" fmla="*/ 3026344 h 5536959"/>
                <a:gd name="connsiteX61" fmla="*/ 2959241 w 10270374"/>
                <a:gd name="connsiteY61" fmla="*/ 3167976 h 5536959"/>
                <a:gd name="connsiteX62" fmla="*/ 3176083 w 10270374"/>
                <a:gd name="connsiteY62" fmla="*/ 3269358 h 5536959"/>
                <a:gd name="connsiteX63" fmla="*/ 3388239 w 10270374"/>
                <a:gd name="connsiteY63" fmla="*/ 3442290 h 5536959"/>
                <a:gd name="connsiteX64" fmla="*/ 3212014 w 10270374"/>
                <a:gd name="connsiteY64" fmla="*/ 3336948 h 5536959"/>
                <a:gd name="connsiteX65" fmla="*/ 3004633 w 10270374"/>
                <a:gd name="connsiteY65" fmla="*/ 3276814 h 5536959"/>
                <a:gd name="connsiteX66" fmla="*/ 2771676 w 10270374"/>
                <a:gd name="connsiteY66" fmla="*/ 3166987 h 5536959"/>
                <a:gd name="connsiteX67" fmla="*/ 2638873 w 10270374"/>
                <a:gd name="connsiteY67" fmla="*/ 3097908 h 5536959"/>
                <a:gd name="connsiteX68" fmla="*/ 2570293 w 10270374"/>
                <a:gd name="connsiteY68" fmla="*/ 3109338 h 5536959"/>
                <a:gd name="connsiteX69" fmla="*/ 2525557 w 10270374"/>
                <a:gd name="connsiteY69" fmla="*/ 3326508 h 5536959"/>
                <a:gd name="connsiteX70" fmla="*/ 2584349 w 10270374"/>
                <a:gd name="connsiteY70" fmla="*/ 3577470 h 5536959"/>
                <a:gd name="connsiteX71" fmla="*/ 2663703 w 10270374"/>
                <a:gd name="connsiteY71" fmla="*/ 3996904 h 5536959"/>
                <a:gd name="connsiteX72" fmla="*/ 2633113 w 10270374"/>
                <a:gd name="connsiteY72" fmla="*/ 4192703 h 5536959"/>
                <a:gd name="connsiteX73" fmla="*/ 2539703 w 10270374"/>
                <a:gd name="connsiteY73" fmla="*/ 4455574 h 5536959"/>
                <a:gd name="connsiteX74" fmla="*/ 2595212 w 10270374"/>
                <a:gd name="connsiteY74" fmla="*/ 3945217 h 5536959"/>
                <a:gd name="connsiteX75" fmla="*/ 2481240 w 10270374"/>
                <a:gd name="connsiteY75" fmla="*/ 3566538 h 5536959"/>
                <a:gd name="connsiteX76" fmla="*/ 2307403 w 10270374"/>
                <a:gd name="connsiteY76" fmla="*/ 3166488 h 5536959"/>
                <a:gd name="connsiteX77" fmla="*/ 2261683 w 10270374"/>
                <a:gd name="connsiteY77" fmla="*/ 3063618 h 5536959"/>
                <a:gd name="connsiteX78" fmla="*/ 2078803 w 10270374"/>
                <a:gd name="connsiteY78" fmla="*/ 2949318 h 5536959"/>
                <a:gd name="connsiteX79" fmla="*/ 1824299 w 10270374"/>
                <a:gd name="connsiteY79" fmla="*/ 3002494 h 5536959"/>
                <a:gd name="connsiteX80" fmla="*/ 1412162 w 10270374"/>
                <a:gd name="connsiteY80" fmla="*/ 3235573 h 5536959"/>
                <a:gd name="connsiteX81" fmla="*/ 1381573 w 10270374"/>
                <a:gd name="connsiteY81" fmla="*/ 3680838 h 5536959"/>
                <a:gd name="connsiteX82" fmla="*/ 1340867 w 10270374"/>
                <a:gd name="connsiteY82" fmla="*/ 3980504 h 5536959"/>
                <a:gd name="connsiteX83" fmla="*/ 1197619 w 10270374"/>
                <a:gd name="connsiteY83" fmla="*/ 4738831 h 5536959"/>
                <a:gd name="connsiteX84" fmla="*/ 1220896 w 10270374"/>
                <a:gd name="connsiteY84" fmla="*/ 4338309 h 5536959"/>
                <a:gd name="connsiteX85" fmla="*/ 1242772 w 10270374"/>
                <a:gd name="connsiteY85" fmla="*/ 4080888 h 5536959"/>
                <a:gd name="connsiteX86" fmla="*/ 1198693 w 10270374"/>
                <a:gd name="connsiteY86" fmla="*/ 3909438 h 5536959"/>
                <a:gd name="connsiteX87" fmla="*/ 970093 w 10270374"/>
                <a:gd name="connsiteY87" fmla="*/ 3989448 h 5536959"/>
                <a:gd name="connsiteX88" fmla="*/ 766328 w 10270374"/>
                <a:gd name="connsiteY88" fmla="*/ 4131990 h 5536959"/>
                <a:gd name="connsiteX89" fmla="*/ 555808 w 10270374"/>
                <a:gd name="connsiteY89" fmla="*/ 4355688 h 5536959"/>
                <a:gd name="connsiteX90" fmla="*/ 785900 w 10270374"/>
                <a:gd name="connsiteY90" fmla="*/ 4017771 h 5536959"/>
                <a:gd name="connsiteX91" fmla="*/ 1130113 w 10270374"/>
                <a:gd name="connsiteY91" fmla="*/ 3817500 h 5536959"/>
                <a:gd name="connsiteX92" fmla="*/ 1278703 w 10270374"/>
                <a:gd name="connsiteY92" fmla="*/ 3726558 h 5536959"/>
                <a:gd name="connsiteX93" fmla="*/ 1269661 w 10270374"/>
                <a:gd name="connsiteY93" fmla="*/ 3390117 h 5536959"/>
                <a:gd name="connsiteX94" fmla="*/ 1309620 w 10270374"/>
                <a:gd name="connsiteY94" fmla="*/ 3169963 h 5536959"/>
                <a:gd name="connsiteX95" fmla="*/ 1393003 w 10270374"/>
                <a:gd name="connsiteY95" fmla="*/ 3052188 h 5536959"/>
                <a:gd name="connsiteX96" fmla="*/ 1080693 w 10270374"/>
                <a:gd name="connsiteY96" fmla="*/ 2984604 h 5536959"/>
                <a:gd name="connsiteX97" fmla="*/ 663453 w 10270374"/>
                <a:gd name="connsiteY97" fmla="*/ 3023360 h 5536959"/>
                <a:gd name="connsiteX98" fmla="*/ 235111 w 10270374"/>
                <a:gd name="connsiteY98" fmla="*/ 3217172 h 5536959"/>
                <a:gd name="connsiteX99" fmla="*/ 421453 w 10270374"/>
                <a:gd name="connsiteY99" fmla="*/ 3029328 h 5536959"/>
                <a:gd name="connsiteX100" fmla="*/ 627193 w 10270374"/>
                <a:gd name="connsiteY100" fmla="*/ 2926458 h 5536959"/>
                <a:gd name="connsiteX101" fmla="*/ 854480 w 10270374"/>
                <a:gd name="connsiteY101" fmla="*/ 2889178 h 5536959"/>
                <a:gd name="connsiteX102" fmla="*/ 1149272 w 10270374"/>
                <a:gd name="connsiteY102" fmla="*/ 2889676 h 5536959"/>
                <a:gd name="connsiteX103" fmla="*/ 1531894 w 10270374"/>
                <a:gd name="connsiteY103" fmla="*/ 2917507 h 5536959"/>
                <a:gd name="connsiteX104" fmla="*/ 1860559 w 10270374"/>
                <a:gd name="connsiteY104" fmla="*/ 2766431 h 5536959"/>
                <a:gd name="connsiteX105" fmla="*/ 1701613 w 10270374"/>
                <a:gd name="connsiteY105" fmla="*/ 2263518 h 5536959"/>
                <a:gd name="connsiteX106" fmla="*/ 1690183 w 10270374"/>
                <a:gd name="connsiteY106" fmla="*/ 1966338 h 5536959"/>
                <a:gd name="connsiteX107" fmla="*/ 1381991 w 10270374"/>
                <a:gd name="connsiteY107" fmla="*/ 1841604 h 5536959"/>
                <a:gd name="connsiteX108" fmla="*/ 1095823 w 10270374"/>
                <a:gd name="connsiteY108" fmla="*/ 1714878 h 5536959"/>
                <a:gd name="connsiteX109" fmla="*/ 746507 w 10270374"/>
                <a:gd name="connsiteY109" fmla="*/ 1626415 h 5536959"/>
                <a:gd name="connsiteX110" fmla="*/ 352873 w 10270374"/>
                <a:gd name="connsiteY110" fmla="*/ 1726308 h 5536959"/>
                <a:gd name="connsiteX111" fmla="*/ 113171 w 10270374"/>
                <a:gd name="connsiteY111" fmla="*/ 1763582 h 5536959"/>
                <a:gd name="connsiteX112" fmla="*/ 9973 w 10270374"/>
                <a:gd name="connsiteY112" fmla="*/ 1737738 h 5536959"/>
                <a:gd name="connsiteX113" fmla="*/ 348516 w 10270374"/>
                <a:gd name="connsiteY113" fmla="*/ 1643812 h 5536959"/>
                <a:gd name="connsiteX114" fmla="*/ 653097 w 10270374"/>
                <a:gd name="connsiteY114" fmla="*/ 1543920 h 5536959"/>
                <a:gd name="connsiteX115" fmla="*/ 1072963 w 10270374"/>
                <a:gd name="connsiteY115" fmla="*/ 1612008 h 5536959"/>
                <a:gd name="connsiteX116" fmla="*/ 1244413 w 10270374"/>
                <a:gd name="connsiteY116" fmla="*/ 1657728 h 5536959"/>
                <a:gd name="connsiteX117" fmla="*/ 1205766 w 10270374"/>
                <a:gd name="connsiteY117" fmla="*/ 1451988 h 5536959"/>
                <a:gd name="connsiteX118" fmla="*/ 1046313 w 10270374"/>
                <a:gd name="connsiteY118" fmla="*/ 815409 h 5536959"/>
                <a:gd name="connsiteX119" fmla="*/ 1221553 w 10270374"/>
                <a:gd name="connsiteY119" fmla="*/ 1211958 h 5536959"/>
                <a:gd name="connsiteX0" fmla="*/ 1221553 w 10268804"/>
                <a:gd name="connsiteY0" fmla="*/ 1211958 h 5762516"/>
                <a:gd name="connsiteX1" fmla="*/ 1343911 w 10268804"/>
                <a:gd name="connsiteY1" fmla="*/ 1559828 h 5762516"/>
                <a:gd name="connsiteX2" fmla="*/ 1553023 w 10268804"/>
                <a:gd name="connsiteY2" fmla="*/ 1657728 h 5762516"/>
                <a:gd name="connsiteX3" fmla="*/ 1907353 w 10268804"/>
                <a:gd name="connsiteY3" fmla="*/ 1680588 h 5762516"/>
                <a:gd name="connsiteX4" fmla="*/ 2021653 w 10268804"/>
                <a:gd name="connsiteY4" fmla="*/ 1543428 h 5762516"/>
                <a:gd name="connsiteX5" fmla="*/ 2124523 w 10268804"/>
                <a:gd name="connsiteY5" fmla="*/ 1291968 h 5762516"/>
                <a:gd name="connsiteX6" fmla="*/ 2124523 w 10268804"/>
                <a:gd name="connsiteY6" fmla="*/ 1120518 h 5762516"/>
                <a:gd name="connsiteX7" fmla="*/ 2068029 w 10268804"/>
                <a:gd name="connsiteY7" fmla="*/ 825325 h 5762516"/>
                <a:gd name="connsiteX8" fmla="*/ 2078803 w 10268804"/>
                <a:gd name="connsiteY8" fmla="*/ 777618 h 5762516"/>
                <a:gd name="connsiteX9" fmla="*/ 2170243 w 10268804"/>
                <a:gd name="connsiteY9" fmla="*/ 1086228 h 5762516"/>
                <a:gd name="connsiteX10" fmla="*/ 2215963 w 10268804"/>
                <a:gd name="connsiteY10" fmla="*/ 1269108 h 5762516"/>
                <a:gd name="connsiteX11" fmla="*/ 2284543 w 10268804"/>
                <a:gd name="connsiteY11" fmla="*/ 1303398 h 5762516"/>
                <a:gd name="connsiteX12" fmla="*/ 2330263 w 10268804"/>
                <a:gd name="connsiteY12" fmla="*/ 1166238 h 5762516"/>
                <a:gd name="connsiteX13" fmla="*/ 2467423 w 10268804"/>
                <a:gd name="connsiteY13" fmla="*/ 880488 h 5762516"/>
                <a:gd name="connsiteX14" fmla="*/ 2558863 w 10268804"/>
                <a:gd name="connsiteY14" fmla="*/ 640458 h 5762516"/>
                <a:gd name="connsiteX15" fmla="*/ 2616013 w 10268804"/>
                <a:gd name="connsiteY15" fmla="*/ 537588 h 5762516"/>
                <a:gd name="connsiteX16" fmla="*/ 2558863 w 10268804"/>
                <a:gd name="connsiteY16" fmla="*/ 789048 h 5762516"/>
                <a:gd name="connsiteX17" fmla="*/ 2444563 w 10268804"/>
                <a:gd name="connsiteY17" fmla="*/ 1097658 h 5762516"/>
                <a:gd name="connsiteX18" fmla="*/ 2375983 w 10268804"/>
                <a:gd name="connsiteY18" fmla="*/ 1406268 h 5762516"/>
                <a:gd name="connsiteX19" fmla="*/ 2558863 w 10268804"/>
                <a:gd name="connsiteY19" fmla="*/ 1577718 h 5762516"/>
                <a:gd name="connsiteX20" fmla="*/ 2878903 w 10268804"/>
                <a:gd name="connsiteY20" fmla="*/ 1657728 h 5762516"/>
                <a:gd name="connsiteX21" fmla="*/ 3187513 w 10268804"/>
                <a:gd name="connsiteY21" fmla="*/ 1657728 h 5762516"/>
                <a:gd name="connsiteX22" fmla="*/ 3370393 w 10268804"/>
                <a:gd name="connsiteY22" fmla="*/ 1566288 h 5762516"/>
                <a:gd name="connsiteX23" fmla="*/ 3488066 w 10268804"/>
                <a:gd name="connsiteY23" fmla="*/ 1246753 h 5762516"/>
                <a:gd name="connsiteX24" fmla="*/ 3495138 w 10268804"/>
                <a:gd name="connsiteY24" fmla="*/ 1115548 h 5762516"/>
                <a:gd name="connsiteX25" fmla="*/ 3493650 w 10268804"/>
                <a:gd name="connsiteY25" fmla="*/ 1063976 h 5762516"/>
                <a:gd name="connsiteX26" fmla="*/ 3450403 w 10268804"/>
                <a:gd name="connsiteY26" fmla="*/ 777618 h 5762516"/>
                <a:gd name="connsiteX27" fmla="*/ 3119893 w 10268804"/>
                <a:gd name="connsiteY27" fmla="*/ 321571 h 5762516"/>
                <a:gd name="connsiteX28" fmla="*/ 3497351 w 10268804"/>
                <a:gd name="connsiteY28" fmla="*/ 674883 h 5762516"/>
                <a:gd name="connsiteX29" fmla="*/ 3759013 w 10268804"/>
                <a:gd name="connsiteY29" fmla="*/ 571878 h 5762516"/>
                <a:gd name="connsiteX30" fmla="*/ 3999043 w 10268804"/>
                <a:gd name="connsiteY30" fmla="*/ 91818 h 5762516"/>
                <a:gd name="connsiteX31" fmla="*/ 4033333 w 10268804"/>
                <a:gd name="connsiteY31" fmla="*/ 11808 h 5762516"/>
                <a:gd name="connsiteX32" fmla="*/ 3984569 w 10268804"/>
                <a:gd name="connsiteY32" fmla="*/ 247366 h 5762516"/>
                <a:gd name="connsiteX33" fmla="*/ 3812791 w 10268804"/>
                <a:gd name="connsiteY33" fmla="*/ 647417 h 5762516"/>
                <a:gd name="connsiteX34" fmla="*/ 3592906 w 10268804"/>
                <a:gd name="connsiteY34" fmla="*/ 811408 h 5762516"/>
                <a:gd name="connsiteX35" fmla="*/ 3604425 w 10268804"/>
                <a:gd name="connsiteY35" fmla="*/ 999253 h 5762516"/>
                <a:gd name="connsiteX36" fmla="*/ 3872985 w 10268804"/>
                <a:gd name="connsiteY36" fmla="*/ 881976 h 5762516"/>
                <a:gd name="connsiteX37" fmla="*/ 4200754 w 10268804"/>
                <a:gd name="connsiteY37" fmla="*/ 774136 h 5762516"/>
                <a:gd name="connsiteX38" fmla="*/ 4064251 w 10268804"/>
                <a:gd name="connsiteY38" fmla="*/ 847195 h 5762516"/>
                <a:gd name="connsiteX39" fmla="*/ 3818880 w 10268804"/>
                <a:gd name="connsiteY39" fmla="*/ 991305 h 5762516"/>
                <a:gd name="connsiteX40" fmla="*/ 3658531 w 10268804"/>
                <a:gd name="connsiteY40" fmla="*/ 1093178 h 5762516"/>
                <a:gd name="connsiteX41" fmla="*/ 3622838 w 10268804"/>
                <a:gd name="connsiteY41" fmla="*/ 1221401 h 5762516"/>
                <a:gd name="connsiteX42" fmla="*/ 3577446 w 10268804"/>
                <a:gd name="connsiteY42" fmla="*/ 1500691 h 5762516"/>
                <a:gd name="connsiteX43" fmla="*/ 3461833 w 10268804"/>
                <a:gd name="connsiteY43" fmla="*/ 1726308 h 5762516"/>
                <a:gd name="connsiteX44" fmla="*/ 3278953 w 10268804"/>
                <a:gd name="connsiteY44" fmla="*/ 2034918 h 5762516"/>
                <a:gd name="connsiteX45" fmla="*/ 3288742 w 10268804"/>
                <a:gd name="connsiteY45" fmla="*/ 2273460 h 5762516"/>
                <a:gd name="connsiteX46" fmla="*/ 3434288 w 10268804"/>
                <a:gd name="connsiteY46" fmla="*/ 2417577 h 5762516"/>
                <a:gd name="connsiteX47" fmla="*/ 3781217 w 10268804"/>
                <a:gd name="connsiteY47" fmla="*/ 2618845 h 5762516"/>
                <a:gd name="connsiteX48" fmla="*/ 4079053 w 10268804"/>
                <a:gd name="connsiteY48" fmla="*/ 2777868 h 5762516"/>
                <a:gd name="connsiteX49" fmla="*/ 8113040 w 10268804"/>
                <a:gd name="connsiteY49" fmla="*/ 4477806 h 5762516"/>
                <a:gd name="connsiteX50" fmla="*/ 9595174 w 10268804"/>
                <a:gd name="connsiteY50" fmla="*/ 4977747 h 5762516"/>
                <a:gd name="connsiteX51" fmla="*/ 10208077 w 10268804"/>
                <a:gd name="connsiteY51" fmla="*/ 5047054 h 5762516"/>
                <a:gd name="connsiteX52" fmla="*/ 9885563 w 10268804"/>
                <a:gd name="connsiteY52" fmla="*/ 5758560 h 5762516"/>
                <a:gd name="connsiteX53" fmla="*/ 8790276 w 10268804"/>
                <a:gd name="connsiteY53" fmla="*/ 5047055 h 5762516"/>
                <a:gd name="connsiteX54" fmla="*/ 4940575 w 10268804"/>
                <a:gd name="connsiteY54" fmla="*/ 3376168 h 5762516"/>
                <a:gd name="connsiteX55" fmla="*/ 3944371 w 10268804"/>
                <a:gd name="connsiteY55" fmla="*/ 2976643 h 5762516"/>
                <a:gd name="connsiteX56" fmla="*/ 3460193 w 10268804"/>
                <a:gd name="connsiteY56" fmla="*/ 2852901 h 5762516"/>
                <a:gd name="connsiteX57" fmla="*/ 3217865 w 10268804"/>
                <a:gd name="connsiteY57" fmla="*/ 2829045 h 5762516"/>
                <a:gd name="connsiteX58" fmla="*/ 3025524 w 10268804"/>
                <a:gd name="connsiteY58" fmla="*/ 2858861 h 5762516"/>
                <a:gd name="connsiteX59" fmla="*/ 2832855 w 10268804"/>
                <a:gd name="connsiteY59" fmla="*/ 2930924 h 5762516"/>
                <a:gd name="connsiteX60" fmla="*/ 2820111 w 10268804"/>
                <a:gd name="connsiteY60" fmla="*/ 3026344 h 5762516"/>
                <a:gd name="connsiteX61" fmla="*/ 2959241 w 10268804"/>
                <a:gd name="connsiteY61" fmla="*/ 3167976 h 5762516"/>
                <a:gd name="connsiteX62" fmla="*/ 3176083 w 10268804"/>
                <a:gd name="connsiteY62" fmla="*/ 3269358 h 5762516"/>
                <a:gd name="connsiteX63" fmla="*/ 3388239 w 10268804"/>
                <a:gd name="connsiteY63" fmla="*/ 3442290 h 5762516"/>
                <a:gd name="connsiteX64" fmla="*/ 3212014 w 10268804"/>
                <a:gd name="connsiteY64" fmla="*/ 3336948 h 5762516"/>
                <a:gd name="connsiteX65" fmla="*/ 3004633 w 10268804"/>
                <a:gd name="connsiteY65" fmla="*/ 3276814 h 5762516"/>
                <a:gd name="connsiteX66" fmla="*/ 2771676 w 10268804"/>
                <a:gd name="connsiteY66" fmla="*/ 3166987 h 5762516"/>
                <a:gd name="connsiteX67" fmla="*/ 2638873 w 10268804"/>
                <a:gd name="connsiteY67" fmla="*/ 3097908 h 5762516"/>
                <a:gd name="connsiteX68" fmla="*/ 2570293 w 10268804"/>
                <a:gd name="connsiteY68" fmla="*/ 3109338 h 5762516"/>
                <a:gd name="connsiteX69" fmla="*/ 2525557 w 10268804"/>
                <a:gd name="connsiteY69" fmla="*/ 3326508 h 5762516"/>
                <a:gd name="connsiteX70" fmla="*/ 2584349 w 10268804"/>
                <a:gd name="connsiteY70" fmla="*/ 3577470 h 5762516"/>
                <a:gd name="connsiteX71" fmla="*/ 2663703 w 10268804"/>
                <a:gd name="connsiteY71" fmla="*/ 3996904 h 5762516"/>
                <a:gd name="connsiteX72" fmla="*/ 2633113 w 10268804"/>
                <a:gd name="connsiteY72" fmla="*/ 4192703 h 5762516"/>
                <a:gd name="connsiteX73" fmla="*/ 2539703 w 10268804"/>
                <a:gd name="connsiteY73" fmla="*/ 4455574 h 5762516"/>
                <a:gd name="connsiteX74" fmla="*/ 2595212 w 10268804"/>
                <a:gd name="connsiteY74" fmla="*/ 3945217 h 5762516"/>
                <a:gd name="connsiteX75" fmla="*/ 2481240 w 10268804"/>
                <a:gd name="connsiteY75" fmla="*/ 3566538 h 5762516"/>
                <a:gd name="connsiteX76" fmla="*/ 2307403 w 10268804"/>
                <a:gd name="connsiteY76" fmla="*/ 3166488 h 5762516"/>
                <a:gd name="connsiteX77" fmla="*/ 2261683 w 10268804"/>
                <a:gd name="connsiteY77" fmla="*/ 3063618 h 5762516"/>
                <a:gd name="connsiteX78" fmla="*/ 2078803 w 10268804"/>
                <a:gd name="connsiteY78" fmla="*/ 2949318 h 5762516"/>
                <a:gd name="connsiteX79" fmla="*/ 1824299 w 10268804"/>
                <a:gd name="connsiteY79" fmla="*/ 3002494 h 5762516"/>
                <a:gd name="connsiteX80" fmla="*/ 1412162 w 10268804"/>
                <a:gd name="connsiteY80" fmla="*/ 3235573 h 5762516"/>
                <a:gd name="connsiteX81" fmla="*/ 1381573 w 10268804"/>
                <a:gd name="connsiteY81" fmla="*/ 3680838 h 5762516"/>
                <a:gd name="connsiteX82" fmla="*/ 1340867 w 10268804"/>
                <a:gd name="connsiteY82" fmla="*/ 3980504 h 5762516"/>
                <a:gd name="connsiteX83" fmla="*/ 1197619 w 10268804"/>
                <a:gd name="connsiteY83" fmla="*/ 4738831 h 5762516"/>
                <a:gd name="connsiteX84" fmla="*/ 1220896 w 10268804"/>
                <a:gd name="connsiteY84" fmla="*/ 4338309 h 5762516"/>
                <a:gd name="connsiteX85" fmla="*/ 1242772 w 10268804"/>
                <a:gd name="connsiteY85" fmla="*/ 4080888 h 5762516"/>
                <a:gd name="connsiteX86" fmla="*/ 1198693 w 10268804"/>
                <a:gd name="connsiteY86" fmla="*/ 3909438 h 5762516"/>
                <a:gd name="connsiteX87" fmla="*/ 970093 w 10268804"/>
                <a:gd name="connsiteY87" fmla="*/ 3989448 h 5762516"/>
                <a:gd name="connsiteX88" fmla="*/ 766328 w 10268804"/>
                <a:gd name="connsiteY88" fmla="*/ 4131990 h 5762516"/>
                <a:gd name="connsiteX89" fmla="*/ 555808 w 10268804"/>
                <a:gd name="connsiteY89" fmla="*/ 4355688 h 5762516"/>
                <a:gd name="connsiteX90" fmla="*/ 785900 w 10268804"/>
                <a:gd name="connsiteY90" fmla="*/ 4017771 h 5762516"/>
                <a:gd name="connsiteX91" fmla="*/ 1130113 w 10268804"/>
                <a:gd name="connsiteY91" fmla="*/ 3817500 h 5762516"/>
                <a:gd name="connsiteX92" fmla="*/ 1278703 w 10268804"/>
                <a:gd name="connsiteY92" fmla="*/ 3726558 h 5762516"/>
                <a:gd name="connsiteX93" fmla="*/ 1269661 w 10268804"/>
                <a:gd name="connsiteY93" fmla="*/ 3390117 h 5762516"/>
                <a:gd name="connsiteX94" fmla="*/ 1309620 w 10268804"/>
                <a:gd name="connsiteY94" fmla="*/ 3169963 h 5762516"/>
                <a:gd name="connsiteX95" fmla="*/ 1393003 w 10268804"/>
                <a:gd name="connsiteY95" fmla="*/ 3052188 h 5762516"/>
                <a:gd name="connsiteX96" fmla="*/ 1080693 w 10268804"/>
                <a:gd name="connsiteY96" fmla="*/ 2984604 h 5762516"/>
                <a:gd name="connsiteX97" fmla="*/ 663453 w 10268804"/>
                <a:gd name="connsiteY97" fmla="*/ 3023360 h 5762516"/>
                <a:gd name="connsiteX98" fmla="*/ 235111 w 10268804"/>
                <a:gd name="connsiteY98" fmla="*/ 3217172 h 5762516"/>
                <a:gd name="connsiteX99" fmla="*/ 421453 w 10268804"/>
                <a:gd name="connsiteY99" fmla="*/ 3029328 h 5762516"/>
                <a:gd name="connsiteX100" fmla="*/ 627193 w 10268804"/>
                <a:gd name="connsiteY100" fmla="*/ 2926458 h 5762516"/>
                <a:gd name="connsiteX101" fmla="*/ 854480 w 10268804"/>
                <a:gd name="connsiteY101" fmla="*/ 2889178 h 5762516"/>
                <a:gd name="connsiteX102" fmla="*/ 1149272 w 10268804"/>
                <a:gd name="connsiteY102" fmla="*/ 2889676 h 5762516"/>
                <a:gd name="connsiteX103" fmla="*/ 1531894 w 10268804"/>
                <a:gd name="connsiteY103" fmla="*/ 2917507 h 5762516"/>
                <a:gd name="connsiteX104" fmla="*/ 1860559 w 10268804"/>
                <a:gd name="connsiteY104" fmla="*/ 2766431 h 5762516"/>
                <a:gd name="connsiteX105" fmla="*/ 1701613 w 10268804"/>
                <a:gd name="connsiteY105" fmla="*/ 2263518 h 5762516"/>
                <a:gd name="connsiteX106" fmla="*/ 1690183 w 10268804"/>
                <a:gd name="connsiteY106" fmla="*/ 1966338 h 5762516"/>
                <a:gd name="connsiteX107" fmla="*/ 1381991 w 10268804"/>
                <a:gd name="connsiteY107" fmla="*/ 1841604 h 5762516"/>
                <a:gd name="connsiteX108" fmla="*/ 1095823 w 10268804"/>
                <a:gd name="connsiteY108" fmla="*/ 1714878 h 5762516"/>
                <a:gd name="connsiteX109" fmla="*/ 746507 w 10268804"/>
                <a:gd name="connsiteY109" fmla="*/ 1626415 h 5762516"/>
                <a:gd name="connsiteX110" fmla="*/ 352873 w 10268804"/>
                <a:gd name="connsiteY110" fmla="*/ 1726308 h 5762516"/>
                <a:gd name="connsiteX111" fmla="*/ 113171 w 10268804"/>
                <a:gd name="connsiteY111" fmla="*/ 1763582 h 5762516"/>
                <a:gd name="connsiteX112" fmla="*/ 9973 w 10268804"/>
                <a:gd name="connsiteY112" fmla="*/ 1737738 h 5762516"/>
                <a:gd name="connsiteX113" fmla="*/ 348516 w 10268804"/>
                <a:gd name="connsiteY113" fmla="*/ 1643812 h 5762516"/>
                <a:gd name="connsiteX114" fmla="*/ 653097 w 10268804"/>
                <a:gd name="connsiteY114" fmla="*/ 1543920 h 5762516"/>
                <a:gd name="connsiteX115" fmla="*/ 1072963 w 10268804"/>
                <a:gd name="connsiteY115" fmla="*/ 1612008 h 5762516"/>
                <a:gd name="connsiteX116" fmla="*/ 1244413 w 10268804"/>
                <a:gd name="connsiteY116" fmla="*/ 1657728 h 5762516"/>
                <a:gd name="connsiteX117" fmla="*/ 1205766 w 10268804"/>
                <a:gd name="connsiteY117" fmla="*/ 1451988 h 5762516"/>
                <a:gd name="connsiteX118" fmla="*/ 1046313 w 10268804"/>
                <a:gd name="connsiteY118" fmla="*/ 815409 h 5762516"/>
                <a:gd name="connsiteX119" fmla="*/ 1221553 w 10268804"/>
                <a:gd name="connsiteY119" fmla="*/ 1211958 h 5762516"/>
                <a:gd name="connsiteX0" fmla="*/ 1221553 w 10268804"/>
                <a:gd name="connsiteY0" fmla="*/ 1211958 h 5769999"/>
                <a:gd name="connsiteX1" fmla="*/ 1343911 w 10268804"/>
                <a:gd name="connsiteY1" fmla="*/ 1559828 h 5769999"/>
                <a:gd name="connsiteX2" fmla="*/ 1553023 w 10268804"/>
                <a:gd name="connsiteY2" fmla="*/ 1657728 h 5769999"/>
                <a:gd name="connsiteX3" fmla="*/ 1907353 w 10268804"/>
                <a:gd name="connsiteY3" fmla="*/ 1680588 h 5769999"/>
                <a:gd name="connsiteX4" fmla="*/ 2021653 w 10268804"/>
                <a:gd name="connsiteY4" fmla="*/ 1543428 h 5769999"/>
                <a:gd name="connsiteX5" fmla="*/ 2124523 w 10268804"/>
                <a:gd name="connsiteY5" fmla="*/ 1291968 h 5769999"/>
                <a:gd name="connsiteX6" fmla="*/ 2124523 w 10268804"/>
                <a:gd name="connsiteY6" fmla="*/ 1120518 h 5769999"/>
                <a:gd name="connsiteX7" fmla="*/ 2068029 w 10268804"/>
                <a:gd name="connsiteY7" fmla="*/ 825325 h 5769999"/>
                <a:gd name="connsiteX8" fmla="*/ 2078803 w 10268804"/>
                <a:gd name="connsiteY8" fmla="*/ 777618 h 5769999"/>
                <a:gd name="connsiteX9" fmla="*/ 2170243 w 10268804"/>
                <a:gd name="connsiteY9" fmla="*/ 1086228 h 5769999"/>
                <a:gd name="connsiteX10" fmla="*/ 2215963 w 10268804"/>
                <a:gd name="connsiteY10" fmla="*/ 1269108 h 5769999"/>
                <a:gd name="connsiteX11" fmla="*/ 2284543 w 10268804"/>
                <a:gd name="connsiteY11" fmla="*/ 1303398 h 5769999"/>
                <a:gd name="connsiteX12" fmla="*/ 2330263 w 10268804"/>
                <a:gd name="connsiteY12" fmla="*/ 1166238 h 5769999"/>
                <a:gd name="connsiteX13" fmla="*/ 2467423 w 10268804"/>
                <a:gd name="connsiteY13" fmla="*/ 880488 h 5769999"/>
                <a:gd name="connsiteX14" fmla="*/ 2558863 w 10268804"/>
                <a:gd name="connsiteY14" fmla="*/ 640458 h 5769999"/>
                <a:gd name="connsiteX15" fmla="*/ 2616013 w 10268804"/>
                <a:gd name="connsiteY15" fmla="*/ 537588 h 5769999"/>
                <a:gd name="connsiteX16" fmla="*/ 2558863 w 10268804"/>
                <a:gd name="connsiteY16" fmla="*/ 789048 h 5769999"/>
                <a:gd name="connsiteX17" fmla="*/ 2444563 w 10268804"/>
                <a:gd name="connsiteY17" fmla="*/ 1097658 h 5769999"/>
                <a:gd name="connsiteX18" fmla="*/ 2375983 w 10268804"/>
                <a:gd name="connsiteY18" fmla="*/ 1406268 h 5769999"/>
                <a:gd name="connsiteX19" fmla="*/ 2558863 w 10268804"/>
                <a:gd name="connsiteY19" fmla="*/ 1577718 h 5769999"/>
                <a:gd name="connsiteX20" fmla="*/ 2878903 w 10268804"/>
                <a:gd name="connsiteY20" fmla="*/ 1657728 h 5769999"/>
                <a:gd name="connsiteX21" fmla="*/ 3187513 w 10268804"/>
                <a:gd name="connsiteY21" fmla="*/ 1657728 h 5769999"/>
                <a:gd name="connsiteX22" fmla="*/ 3370393 w 10268804"/>
                <a:gd name="connsiteY22" fmla="*/ 1566288 h 5769999"/>
                <a:gd name="connsiteX23" fmla="*/ 3488066 w 10268804"/>
                <a:gd name="connsiteY23" fmla="*/ 1246753 h 5769999"/>
                <a:gd name="connsiteX24" fmla="*/ 3495138 w 10268804"/>
                <a:gd name="connsiteY24" fmla="*/ 1115548 h 5769999"/>
                <a:gd name="connsiteX25" fmla="*/ 3493650 w 10268804"/>
                <a:gd name="connsiteY25" fmla="*/ 1063976 h 5769999"/>
                <a:gd name="connsiteX26" fmla="*/ 3450403 w 10268804"/>
                <a:gd name="connsiteY26" fmla="*/ 777618 h 5769999"/>
                <a:gd name="connsiteX27" fmla="*/ 3119893 w 10268804"/>
                <a:gd name="connsiteY27" fmla="*/ 321571 h 5769999"/>
                <a:gd name="connsiteX28" fmla="*/ 3497351 w 10268804"/>
                <a:gd name="connsiteY28" fmla="*/ 674883 h 5769999"/>
                <a:gd name="connsiteX29" fmla="*/ 3759013 w 10268804"/>
                <a:gd name="connsiteY29" fmla="*/ 571878 h 5769999"/>
                <a:gd name="connsiteX30" fmla="*/ 3999043 w 10268804"/>
                <a:gd name="connsiteY30" fmla="*/ 91818 h 5769999"/>
                <a:gd name="connsiteX31" fmla="*/ 4033333 w 10268804"/>
                <a:gd name="connsiteY31" fmla="*/ 11808 h 5769999"/>
                <a:gd name="connsiteX32" fmla="*/ 3984569 w 10268804"/>
                <a:gd name="connsiteY32" fmla="*/ 247366 h 5769999"/>
                <a:gd name="connsiteX33" fmla="*/ 3812791 w 10268804"/>
                <a:gd name="connsiteY33" fmla="*/ 647417 h 5769999"/>
                <a:gd name="connsiteX34" fmla="*/ 3592906 w 10268804"/>
                <a:gd name="connsiteY34" fmla="*/ 811408 h 5769999"/>
                <a:gd name="connsiteX35" fmla="*/ 3604425 w 10268804"/>
                <a:gd name="connsiteY35" fmla="*/ 999253 h 5769999"/>
                <a:gd name="connsiteX36" fmla="*/ 3872985 w 10268804"/>
                <a:gd name="connsiteY36" fmla="*/ 881976 h 5769999"/>
                <a:gd name="connsiteX37" fmla="*/ 4200754 w 10268804"/>
                <a:gd name="connsiteY37" fmla="*/ 774136 h 5769999"/>
                <a:gd name="connsiteX38" fmla="*/ 4064251 w 10268804"/>
                <a:gd name="connsiteY38" fmla="*/ 847195 h 5769999"/>
                <a:gd name="connsiteX39" fmla="*/ 3818880 w 10268804"/>
                <a:gd name="connsiteY39" fmla="*/ 991305 h 5769999"/>
                <a:gd name="connsiteX40" fmla="*/ 3658531 w 10268804"/>
                <a:gd name="connsiteY40" fmla="*/ 1093178 h 5769999"/>
                <a:gd name="connsiteX41" fmla="*/ 3622838 w 10268804"/>
                <a:gd name="connsiteY41" fmla="*/ 1221401 h 5769999"/>
                <a:gd name="connsiteX42" fmla="*/ 3577446 w 10268804"/>
                <a:gd name="connsiteY42" fmla="*/ 1500691 h 5769999"/>
                <a:gd name="connsiteX43" fmla="*/ 3461833 w 10268804"/>
                <a:gd name="connsiteY43" fmla="*/ 1726308 h 5769999"/>
                <a:gd name="connsiteX44" fmla="*/ 3278953 w 10268804"/>
                <a:gd name="connsiteY44" fmla="*/ 2034918 h 5769999"/>
                <a:gd name="connsiteX45" fmla="*/ 3288742 w 10268804"/>
                <a:gd name="connsiteY45" fmla="*/ 2273460 h 5769999"/>
                <a:gd name="connsiteX46" fmla="*/ 3434288 w 10268804"/>
                <a:gd name="connsiteY46" fmla="*/ 2417577 h 5769999"/>
                <a:gd name="connsiteX47" fmla="*/ 3781217 w 10268804"/>
                <a:gd name="connsiteY47" fmla="*/ 2618845 h 5769999"/>
                <a:gd name="connsiteX48" fmla="*/ 4079053 w 10268804"/>
                <a:gd name="connsiteY48" fmla="*/ 2777868 h 5769999"/>
                <a:gd name="connsiteX49" fmla="*/ 8113040 w 10268804"/>
                <a:gd name="connsiteY49" fmla="*/ 4477806 h 5769999"/>
                <a:gd name="connsiteX50" fmla="*/ 9595174 w 10268804"/>
                <a:gd name="connsiteY50" fmla="*/ 4977747 h 5769999"/>
                <a:gd name="connsiteX51" fmla="*/ 10208077 w 10268804"/>
                <a:gd name="connsiteY51" fmla="*/ 5047054 h 5769999"/>
                <a:gd name="connsiteX52" fmla="*/ 9885563 w 10268804"/>
                <a:gd name="connsiteY52" fmla="*/ 5758560 h 5769999"/>
                <a:gd name="connsiteX53" fmla="*/ 9635143 w 10268804"/>
                <a:gd name="connsiteY53" fmla="*/ 5397696 h 5769999"/>
                <a:gd name="connsiteX54" fmla="*/ 8790276 w 10268804"/>
                <a:gd name="connsiteY54" fmla="*/ 5047055 h 5769999"/>
                <a:gd name="connsiteX55" fmla="*/ 4940575 w 10268804"/>
                <a:gd name="connsiteY55" fmla="*/ 3376168 h 5769999"/>
                <a:gd name="connsiteX56" fmla="*/ 3944371 w 10268804"/>
                <a:gd name="connsiteY56" fmla="*/ 2976643 h 5769999"/>
                <a:gd name="connsiteX57" fmla="*/ 3460193 w 10268804"/>
                <a:gd name="connsiteY57" fmla="*/ 2852901 h 5769999"/>
                <a:gd name="connsiteX58" fmla="*/ 3217865 w 10268804"/>
                <a:gd name="connsiteY58" fmla="*/ 2829045 h 5769999"/>
                <a:gd name="connsiteX59" fmla="*/ 3025524 w 10268804"/>
                <a:gd name="connsiteY59" fmla="*/ 2858861 h 5769999"/>
                <a:gd name="connsiteX60" fmla="*/ 2832855 w 10268804"/>
                <a:gd name="connsiteY60" fmla="*/ 2930924 h 5769999"/>
                <a:gd name="connsiteX61" fmla="*/ 2820111 w 10268804"/>
                <a:gd name="connsiteY61" fmla="*/ 3026344 h 5769999"/>
                <a:gd name="connsiteX62" fmla="*/ 2959241 w 10268804"/>
                <a:gd name="connsiteY62" fmla="*/ 3167976 h 5769999"/>
                <a:gd name="connsiteX63" fmla="*/ 3176083 w 10268804"/>
                <a:gd name="connsiteY63" fmla="*/ 3269358 h 5769999"/>
                <a:gd name="connsiteX64" fmla="*/ 3388239 w 10268804"/>
                <a:gd name="connsiteY64" fmla="*/ 3442290 h 5769999"/>
                <a:gd name="connsiteX65" fmla="*/ 3212014 w 10268804"/>
                <a:gd name="connsiteY65" fmla="*/ 3336948 h 5769999"/>
                <a:gd name="connsiteX66" fmla="*/ 3004633 w 10268804"/>
                <a:gd name="connsiteY66" fmla="*/ 3276814 h 5769999"/>
                <a:gd name="connsiteX67" fmla="*/ 2771676 w 10268804"/>
                <a:gd name="connsiteY67" fmla="*/ 3166987 h 5769999"/>
                <a:gd name="connsiteX68" fmla="*/ 2638873 w 10268804"/>
                <a:gd name="connsiteY68" fmla="*/ 3097908 h 5769999"/>
                <a:gd name="connsiteX69" fmla="*/ 2570293 w 10268804"/>
                <a:gd name="connsiteY69" fmla="*/ 3109338 h 5769999"/>
                <a:gd name="connsiteX70" fmla="*/ 2525557 w 10268804"/>
                <a:gd name="connsiteY70" fmla="*/ 3326508 h 5769999"/>
                <a:gd name="connsiteX71" fmla="*/ 2584349 w 10268804"/>
                <a:gd name="connsiteY71" fmla="*/ 3577470 h 5769999"/>
                <a:gd name="connsiteX72" fmla="*/ 2663703 w 10268804"/>
                <a:gd name="connsiteY72" fmla="*/ 3996904 h 5769999"/>
                <a:gd name="connsiteX73" fmla="*/ 2633113 w 10268804"/>
                <a:gd name="connsiteY73" fmla="*/ 4192703 h 5769999"/>
                <a:gd name="connsiteX74" fmla="*/ 2539703 w 10268804"/>
                <a:gd name="connsiteY74" fmla="*/ 4455574 h 5769999"/>
                <a:gd name="connsiteX75" fmla="*/ 2595212 w 10268804"/>
                <a:gd name="connsiteY75" fmla="*/ 3945217 h 5769999"/>
                <a:gd name="connsiteX76" fmla="*/ 2481240 w 10268804"/>
                <a:gd name="connsiteY76" fmla="*/ 3566538 h 5769999"/>
                <a:gd name="connsiteX77" fmla="*/ 2307403 w 10268804"/>
                <a:gd name="connsiteY77" fmla="*/ 3166488 h 5769999"/>
                <a:gd name="connsiteX78" fmla="*/ 2261683 w 10268804"/>
                <a:gd name="connsiteY78" fmla="*/ 3063618 h 5769999"/>
                <a:gd name="connsiteX79" fmla="*/ 2078803 w 10268804"/>
                <a:gd name="connsiteY79" fmla="*/ 2949318 h 5769999"/>
                <a:gd name="connsiteX80" fmla="*/ 1824299 w 10268804"/>
                <a:gd name="connsiteY80" fmla="*/ 3002494 h 5769999"/>
                <a:gd name="connsiteX81" fmla="*/ 1412162 w 10268804"/>
                <a:gd name="connsiteY81" fmla="*/ 3235573 h 5769999"/>
                <a:gd name="connsiteX82" fmla="*/ 1381573 w 10268804"/>
                <a:gd name="connsiteY82" fmla="*/ 3680838 h 5769999"/>
                <a:gd name="connsiteX83" fmla="*/ 1340867 w 10268804"/>
                <a:gd name="connsiteY83" fmla="*/ 3980504 h 5769999"/>
                <a:gd name="connsiteX84" fmla="*/ 1197619 w 10268804"/>
                <a:gd name="connsiteY84" fmla="*/ 4738831 h 5769999"/>
                <a:gd name="connsiteX85" fmla="*/ 1220896 w 10268804"/>
                <a:gd name="connsiteY85" fmla="*/ 4338309 h 5769999"/>
                <a:gd name="connsiteX86" fmla="*/ 1242772 w 10268804"/>
                <a:gd name="connsiteY86" fmla="*/ 4080888 h 5769999"/>
                <a:gd name="connsiteX87" fmla="*/ 1198693 w 10268804"/>
                <a:gd name="connsiteY87" fmla="*/ 3909438 h 5769999"/>
                <a:gd name="connsiteX88" fmla="*/ 970093 w 10268804"/>
                <a:gd name="connsiteY88" fmla="*/ 3989448 h 5769999"/>
                <a:gd name="connsiteX89" fmla="*/ 766328 w 10268804"/>
                <a:gd name="connsiteY89" fmla="*/ 4131990 h 5769999"/>
                <a:gd name="connsiteX90" fmla="*/ 555808 w 10268804"/>
                <a:gd name="connsiteY90" fmla="*/ 4355688 h 5769999"/>
                <a:gd name="connsiteX91" fmla="*/ 785900 w 10268804"/>
                <a:gd name="connsiteY91" fmla="*/ 4017771 h 5769999"/>
                <a:gd name="connsiteX92" fmla="*/ 1130113 w 10268804"/>
                <a:gd name="connsiteY92" fmla="*/ 3817500 h 5769999"/>
                <a:gd name="connsiteX93" fmla="*/ 1278703 w 10268804"/>
                <a:gd name="connsiteY93" fmla="*/ 3726558 h 5769999"/>
                <a:gd name="connsiteX94" fmla="*/ 1269661 w 10268804"/>
                <a:gd name="connsiteY94" fmla="*/ 3390117 h 5769999"/>
                <a:gd name="connsiteX95" fmla="*/ 1309620 w 10268804"/>
                <a:gd name="connsiteY95" fmla="*/ 3169963 h 5769999"/>
                <a:gd name="connsiteX96" fmla="*/ 1393003 w 10268804"/>
                <a:gd name="connsiteY96" fmla="*/ 3052188 h 5769999"/>
                <a:gd name="connsiteX97" fmla="*/ 1080693 w 10268804"/>
                <a:gd name="connsiteY97" fmla="*/ 2984604 h 5769999"/>
                <a:gd name="connsiteX98" fmla="*/ 663453 w 10268804"/>
                <a:gd name="connsiteY98" fmla="*/ 3023360 h 5769999"/>
                <a:gd name="connsiteX99" fmla="*/ 235111 w 10268804"/>
                <a:gd name="connsiteY99" fmla="*/ 3217172 h 5769999"/>
                <a:gd name="connsiteX100" fmla="*/ 421453 w 10268804"/>
                <a:gd name="connsiteY100" fmla="*/ 3029328 h 5769999"/>
                <a:gd name="connsiteX101" fmla="*/ 627193 w 10268804"/>
                <a:gd name="connsiteY101" fmla="*/ 2926458 h 5769999"/>
                <a:gd name="connsiteX102" fmla="*/ 854480 w 10268804"/>
                <a:gd name="connsiteY102" fmla="*/ 2889178 h 5769999"/>
                <a:gd name="connsiteX103" fmla="*/ 1149272 w 10268804"/>
                <a:gd name="connsiteY103" fmla="*/ 2889676 h 5769999"/>
                <a:gd name="connsiteX104" fmla="*/ 1531894 w 10268804"/>
                <a:gd name="connsiteY104" fmla="*/ 2917507 h 5769999"/>
                <a:gd name="connsiteX105" fmla="*/ 1860559 w 10268804"/>
                <a:gd name="connsiteY105" fmla="*/ 2766431 h 5769999"/>
                <a:gd name="connsiteX106" fmla="*/ 1701613 w 10268804"/>
                <a:gd name="connsiteY106" fmla="*/ 2263518 h 5769999"/>
                <a:gd name="connsiteX107" fmla="*/ 1690183 w 10268804"/>
                <a:gd name="connsiteY107" fmla="*/ 1966338 h 5769999"/>
                <a:gd name="connsiteX108" fmla="*/ 1381991 w 10268804"/>
                <a:gd name="connsiteY108" fmla="*/ 1841604 h 5769999"/>
                <a:gd name="connsiteX109" fmla="*/ 1095823 w 10268804"/>
                <a:gd name="connsiteY109" fmla="*/ 1714878 h 5769999"/>
                <a:gd name="connsiteX110" fmla="*/ 746507 w 10268804"/>
                <a:gd name="connsiteY110" fmla="*/ 1626415 h 5769999"/>
                <a:gd name="connsiteX111" fmla="*/ 352873 w 10268804"/>
                <a:gd name="connsiteY111" fmla="*/ 1726308 h 5769999"/>
                <a:gd name="connsiteX112" fmla="*/ 113171 w 10268804"/>
                <a:gd name="connsiteY112" fmla="*/ 1763582 h 5769999"/>
                <a:gd name="connsiteX113" fmla="*/ 9973 w 10268804"/>
                <a:gd name="connsiteY113" fmla="*/ 1737738 h 5769999"/>
                <a:gd name="connsiteX114" fmla="*/ 348516 w 10268804"/>
                <a:gd name="connsiteY114" fmla="*/ 1643812 h 5769999"/>
                <a:gd name="connsiteX115" fmla="*/ 653097 w 10268804"/>
                <a:gd name="connsiteY115" fmla="*/ 1543920 h 5769999"/>
                <a:gd name="connsiteX116" fmla="*/ 1072963 w 10268804"/>
                <a:gd name="connsiteY116" fmla="*/ 1612008 h 5769999"/>
                <a:gd name="connsiteX117" fmla="*/ 1244413 w 10268804"/>
                <a:gd name="connsiteY117" fmla="*/ 1657728 h 5769999"/>
                <a:gd name="connsiteX118" fmla="*/ 1205766 w 10268804"/>
                <a:gd name="connsiteY118" fmla="*/ 1451988 h 5769999"/>
                <a:gd name="connsiteX119" fmla="*/ 1046313 w 10268804"/>
                <a:gd name="connsiteY119" fmla="*/ 815409 h 5769999"/>
                <a:gd name="connsiteX120" fmla="*/ 1221553 w 10268804"/>
                <a:gd name="connsiteY120" fmla="*/ 1211958 h 5769999"/>
                <a:gd name="connsiteX0" fmla="*/ 1221553 w 10268804"/>
                <a:gd name="connsiteY0" fmla="*/ 1211958 h 5770000"/>
                <a:gd name="connsiteX1" fmla="*/ 1343911 w 10268804"/>
                <a:gd name="connsiteY1" fmla="*/ 1559828 h 5770000"/>
                <a:gd name="connsiteX2" fmla="*/ 1553023 w 10268804"/>
                <a:gd name="connsiteY2" fmla="*/ 1657728 h 5770000"/>
                <a:gd name="connsiteX3" fmla="*/ 1907353 w 10268804"/>
                <a:gd name="connsiteY3" fmla="*/ 1680588 h 5770000"/>
                <a:gd name="connsiteX4" fmla="*/ 2021653 w 10268804"/>
                <a:gd name="connsiteY4" fmla="*/ 1543428 h 5770000"/>
                <a:gd name="connsiteX5" fmla="*/ 2124523 w 10268804"/>
                <a:gd name="connsiteY5" fmla="*/ 1291968 h 5770000"/>
                <a:gd name="connsiteX6" fmla="*/ 2124523 w 10268804"/>
                <a:gd name="connsiteY6" fmla="*/ 1120518 h 5770000"/>
                <a:gd name="connsiteX7" fmla="*/ 2068029 w 10268804"/>
                <a:gd name="connsiteY7" fmla="*/ 825325 h 5770000"/>
                <a:gd name="connsiteX8" fmla="*/ 2078803 w 10268804"/>
                <a:gd name="connsiteY8" fmla="*/ 777618 h 5770000"/>
                <a:gd name="connsiteX9" fmla="*/ 2170243 w 10268804"/>
                <a:gd name="connsiteY9" fmla="*/ 1086228 h 5770000"/>
                <a:gd name="connsiteX10" fmla="*/ 2215963 w 10268804"/>
                <a:gd name="connsiteY10" fmla="*/ 1269108 h 5770000"/>
                <a:gd name="connsiteX11" fmla="*/ 2284543 w 10268804"/>
                <a:gd name="connsiteY11" fmla="*/ 1303398 h 5770000"/>
                <a:gd name="connsiteX12" fmla="*/ 2330263 w 10268804"/>
                <a:gd name="connsiteY12" fmla="*/ 1166238 h 5770000"/>
                <a:gd name="connsiteX13" fmla="*/ 2467423 w 10268804"/>
                <a:gd name="connsiteY13" fmla="*/ 880488 h 5770000"/>
                <a:gd name="connsiteX14" fmla="*/ 2558863 w 10268804"/>
                <a:gd name="connsiteY14" fmla="*/ 640458 h 5770000"/>
                <a:gd name="connsiteX15" fmla="*/ 2616013 w 10268804"/>
                <a:gd name="connsiteY15" fmla="*/ 537588 h 5770000"/>
                <a:gd name="connsiteX16" fmla="*/ 2558863 w 10268804"/>
                <a:gd name="connsiteY16" fmla="*/ 789048 h 5770000"/>
                <a:gd name="connsiteX17" fmla="*/ 2444563 w 10268804"/>
                <a:gd name="connsiteY17" fmla="*/ 1097658 h 5770000"/>
                <a:gd name="connsiteX18" fmla="*/ 2375983 w 10268804"/>
                <a:gd name="connsiteY18" fmla="*/ 1406268 h 5770000"/>
                <a:gd name="connsiteX19" fmla="*/ 2558863 w 10268804"/>
                <a:gd name="connsiteY19" fmla="*/ 1577718 h 5770000"/>
                <a:gd name="connsiteX20" fmla="*/ 2878903 w 10268804"/>
                <a:gd name="connsiteY20" fmla="*/ 1657728 h 5770000"/>
                <a:gd name="connsiteX21" fmla="*/ 3187513 w 10268804"/>
                <a:gd name="connsiteY21" fmla="*/ 1657728 h 5770000"/>
                <a:gd name="connsiteX22" fmla="*/ 3370393 w 10268804"/>
                <a:gd name="connsiteY22" fmla="*/ 1566288 h 5770000"/>
                <a:gd name="connsiteX23" fmla="*/ 3488066 w 10268804"/>
                <a:gd name="connsiteY23" fmla="*/ 1246753 h 5770000"/>
                <a:gd name="connsiteX24" fmla="*/ 3495138 w 10268804"/>
                <a:gd name="connsiteY24" fmla="*/ 1115548 h 5770000"/>
                <a:gd name="connsiteX25" fmla="*/ 3493650 w 10268804"/>
                <a:gd name="connsiteY25" fmla="*/ 1063976 h 5770000"/>
                <a:gd name="connsiteX26" fmla="*/ 3450403 w 10268804"/>
                <a:gd name="connsiteY26" fmla="*/ 777618 h 5770000"/>
                <a:gd name="connsiteX27" fmla="*/ 3119893 w 10268804"/>
                <a:gd name="connsiteY27" fmla="*/ 321571 h 5770000"/>
                <a:gd name="connsiteX28" fmla="*/ 3497351 w 10268804"/>
                <a:gd name="connsiteY28" fmla="*/ 674883 h 5770000"/>
                <a:gd name="connsiteX29" fmla="*/ 3759013 w 10268804"/>
                <a:gd name="connsiteY29" fmla="*/ 571878 h 5770000"/>
                <a:gd name="connsiteX30" fmla="*/ 3999043 w 10268804"/>
                <a:gd name="connsiteY30" fmla="*/ 91818 h 5770000"/>
                <a:gd name="connsiteX31" fmla="*/ 4033333 w 10268804"/>
                <a:gd name="connsiteY31" fmla="*/ 11808 h 5770000"/>
                <a:gd name="connsiteX32" fmla="*/ 3984569 w 10268804"/>
                <a:gd name="connsiteY32" fmla="*/ 247366 h 5770000"/>
                <a:gd name="connsiteX33" fmla="*/ 3812791 w 10268804"/>
                <a:gd name="connsiteY33" fmla="*/ 647417 h 5770000"/>
                <a:gd name="connsiteX34" fmla="*/ 3592906 w 10268804"/>
                <a:gd name="connsiteY34" fmla="*/ 811408 h 5770000"/>
                <a:gd name="connsiteX35" fmla="*/ 3604425 w 10268804"/>
                <a:gd name="connsiteY35" fmla="*/ 999253 h 5770000"/>
                <a:gd name="connsiteX36" fmla="*/ 3872985 w 10268804"/>
                <a:gd name="connsiteY36" fmla="*/ 881976 h 5770000"/>
                <a:gd name="connsiteX37" fmla="*/ 4200754 w 10268804"/>
                <a:gd name="connsiteY37" fmla="*/ 774136 h 5770000"/>
                <a:gd name="connsiteX38" fmla="*/ 4064251 w 10268804"/>
                <a:gd name="connsiteY38" fmla="*/ 847195 h 5770000"/>
                <a:gd name="connsiteX39" fmla="*/ 3818880 w 10268804"/>
                <a:gd name="connsiteY39" fmla="*/ 991305 h 5770000"/>
                <a:gd name="connsiteX40" fmla="*/ 3658531 w 10268804"/>
                <a:gd name="connsiteY40" fmla="*/ 1093178 h 5770000"/>
                <a:gd name="connsiteX41" fmla="*/ 3622838 w 10268804"/>
                <a:gd name="connsiteY41" fmla="*/ 1221401 h 5770000"/>
                <a:gd name="connsiteX42" fmla="*/ 3577446 w 10268804"/>
                <a:gd name="connsiteY42" fmla="*/ 1500691 h 5770000"/>
                <a:gd name="connsiteX43" fmla="*/ 3461833 w 10268804"/>
                <a:gd name="connsiteY43" fmla="*/ 1726308 h 5770000"/>
                <a:gd name="connsiteX44" fmla="*/ 3278953 w 10268804"/>
                <a:gd name="connsiteY44" fmla="*/ 2034918 h 5770000"/>
                <a:gd name="connsiteX45" fmla="*/ 3288742 w 10268804"/>
                <a:gd name="connsiteY45" fmla="*/ 2273460 h 5770000"/>
                <a:gd name="connsiteX46" fmla="*/ 3434288 w 10268804"/>
                <a:gd name="connsiteY46" fmla="*/ 2417577 h 5770000"/>
                <a:gd name="connsiteX47" fmla="*/ 3781217 w 10268804"/>
                <a:gd name="connsiteY47" fmla="*/ 2618845 h 5770000"/>
                <a:gd name="connsiteX48" fmla="*/ 4079053 w 10268804"/>
                <a:gd name="connsiteY48" fmla="*/ 2777868 h 5770000"/>
                <a:gd name="connsiteX49" fmla="*/ 8113040 w 10268804"/>
                <a:gd name="connsiteY49" fmla="*/ 4477806 h 5770000"/>
                <a:gd name="connsiteX50" fmla="*/ 9595174 w 10268804"/>
                <a:gd name="connsiteY50" fmla="*/ 4977747 h 5770000"/>
                <a:gd name="connsiteX51" fmla="*/ 9935087 w 10268804"/>
                <a:gd name="connsiteY51" fmla="*/ 5074526 h 5770000"/>
                <a:gd name="connsiteX52" fmla="*/ 10208077 w 10268804"/>
                <a:gd name="connsiteY52" fmla="*/ 5047054 h 5770000"/>
                <a:gd name="connsiteX53" fmla="*/ 9885563 w 10268804"/>
                <a:gd name="connsiteY53" fmla="*/ 5758560 h 5770000"/>
                <a:gd name="connsiteX54" fmla="*/ 9635143 w 10268804"/>
                <a:gd name="connsiteY54" fmla="*/ 5397696 h 5770000"/>
                <a:gd name="connsiteX55" fmla="*/ 8790276 w 10268804"/>
                <a:gd name="connsiteY55" fmla="*/ 5047055 h 5770000"/>
                <a:gd name="connsiteX56" fmla="*/ 4940575 w 10268804"/>
                <a:gd name="connsiteY56" fmla="*/ 3376168 h 5770000"/>
                <a:gd name="connsiteX57" fmla="*/ 3944371 w 10268804"/>
                <a:gd name="connsiteY57" fmla="*/ 2976643 h 5770000"/>
                <a:gd name="connsiteX58" fmla="*/ 3460193 w 10268804"/>
                <a:gd name="connsiteY58" fmla="*/ 2852901 h 5770000"/>
                <a:gd name="connsiteX59" fmla="*/ 3217865 w 10268804"/>
                <a:gd name="connsiteY59" fmla="*/ 2829045 h 5770000"/>
                <a:gd name="connsiteX60" fmla="*/ 3025524 w 10268804"/>
                <a:gd name="connsiteY60" fmla="*/ 2858861 h 5770000"/>
                <a:gd name="connsiteX61" fmla="*/ 2832855 w 10268804"/>
                <a:gd name="connsiteY61" fmla="*/ 2930924 h 5770000"/>
                <a:gd name="connsiteX62" fmla="*/ 2820111 w 10268804"/>
                <a:gd name="connsiteY62" fmla="*/ 3026344 h 5770000"/>
                <a:gd name="connsiteX63" fmla="*/ 2959241 w 10268804"/>
                <a:gd name="connsiteY63" fmla="*/ 3167976 h 5770000"/>
                <a:gd name="connsiteX64" fmla="*/ 3176083 w 10268804"/>
                <a:gd name="connsiteY64" fmla="*/ 3269358 h 5770000"/>
                <a:gd name="connsiteX65" fmla="*/ 3388239 w 10268804"/>
                <a:gd name="connsiteY65" fmla="*/ 3442290 h 5770000"/>
                <a:gd name="connsiteX66" fmla="*/ 3212014 w 10268804"/>
                <a:gd name="connsiteY66" fmla="*/ 3336948 h 5770000"/>
                <a:gd name="connsiteX67" fmla="*/ 3004633 w 10268804"/>
                <a:gd name="connsiteY67" fmla="*/ 3276814 h 5770000"/>
                <a:gd name="connsiteX68" fmla="*/ 2771676 w 10268804"/>
                <a:gd name="connsiteY68" fmla="*/ 3166987 h 5770000"/>
                <a:gd name="connsiteX69" fmla="*/ 2638873 w 10268804"/>
                <a:gd name="connsiteY69" fmla="*/ 3097908 h 5770000"/>
                <a:gd name="connsiteX70" fmla="*/ 2570293 w 10268804"/>
                <a:gd name="connsiteY70" fmla="*/ 3109338 h 5770000"/>
                <a:gd name="connsiteX71" fmla="*/ 2525557 w 10268804"/>
                <a:gd name="connsiteY71" fmla="*/ 3326508 h 5770000"/>
                <a:gd name="connsiteX72" fmla="*/ 2584349 w 10268804"/>
                <a:gd name="connsiteY72" fmla="*/ 3577470 h 5770000"/>
                <a:gd name="connsiteX73" fmla="*/ 2663703 w 10268804"/>
                <a:gd name="connsiteY73" fmla="*/ 3996904 h 5770000"/>
                <a:gd name="connsiteX74" fmla="*/ 2633113 w 10268804"/>
                <a:gd name="connsiteY74" fmla="*/ 4192703 h 5770000"/>
                <a:gd name="connsiteX75" fmla="*/ 2539703 w 10268804"/>
                <a:gd name="connsiteY75" fmla="*/ 4455574 h 5770000"/>
                <a:gd name="connsiteX76" fmla="*/ 2595212 w 10268804"/>
                <a:gd name="connsiteY76" fmla="*/ 3945217 h 5770000"/>
                <a:gd name="connsiteX77" fmla="*/ 2481240 w 10268804"/>
                <a:gd name="connsiteY77" fmla="*/ 3566538 h 5770000"/>
                <a:gd name="connsiteX78" fmla="*/ 2307403 w 10268804"/>
                <a:gd name="connsiteY78" fmla="*/ 3166488 h 5770000"/>
                <a:gd name="connsiteX79" fmla="*/ 2261683 w 10268804"/>
                <a:gd name="connsiteY79" fmla="*/ 3063618 h 5770000"/>
                <a:gd name="connsiteX80" fmla="*/ 2078803 w 10268804"/>
                <a:gd name="connsiteY80" fmla="*/ 2949318 h 5770000"/>
                <a:gd name="connsiteX81" fmla="*/ 1824299 w 10268804"/>
                <a:gd name="connsiteY81" fmla="*/ 3002494 h 5770000"/>
                <a:gd name="connsiteX82" fmla="*/ 1412162 w 10268804"/>
                <a:gd name="connsiteY82" fmla="*/ 3235573 h 5770000"/>
                <a:gd name="connsiteX83" fmla="*/ 1381573 w 10268804"/>
                <a:gd name="connsiteY83" fmla="*/ 3680838 h 5770000"/>
                <a:gd name="connsiteX84" fmla="*/ 1340867 w 10268804"/>
                <a:gd name="connsiteY84" fmla="*/ 3980504 h 5770000"/>
                <a:gd name="connsiteX85" fmla="*/ 1197619 w 10268804"/>
                <a:gd name="connsiteY85" fmla="*/ 4738831 h 5770000"/>
                <a:gd name="connsiteX86" fmla="*/ 1220896 w 10268804"/>
                <a:gd name="connsiteY86" fmla="*/ 4338309 h 5770000"/>
                <a:gd name="connsiteX87" fmla="*/ 1242772 w 10268804"/>
                <a:gd name="connsiteY87" fmla="*/ 4080888 h 5770000"/>
                <a:gd name="connsiteX88" fmla="*/ 1198693 w 10268804"/>
                <a:gd name="connsiteY88" fmla="*/ 3909438 h 5770000"/>
                <a:gd name="connsiteX89" fmla="*/ 970093 w 10268804"/>
                <a:gd name="connsiteY89" fmla="*/ 3989448 h 5770000"/>
                <a:gd name="connsiteX90" fmla="*/ 766328 w 10268804"/>
                <a:gd name="connsiteY90" fmla="*/ 4131990 h 5770000"/>
                <a:gd name="connsiteX91" fmla="*/ 555808 w 10268804"/>
                <a:gd name="connsiteY91" fmla="*/ 4355688 h 5770000"/>
                <a:gd name="connsiteX92" fmla="*/ 785900 w 10268804"/>
                <a:gd name="connsiteY92" fmla="*/ 4017771 h 5770000"/>
                <a:gd name="connsiteX93" fmla="*/ 1130113 w 10268804"/>
                <a:gd name="connsiteY93" fmla="*/ 3817500 h 5770000"/>
                <a:gd name="connsiteX94" fmla="*/ 1278703 w 10268804"/>
                <a:gd name="connsiteY94" fmla="*/ 3726558 h 5770000"/>
                <a:gd name="connsiteX95" fmla="*/ 1269661 w 10268804"/>
                <a:gd name="connsiteY95" fmla="*/ 3390117 h 5770000"/>
                <a:gd name="connsiteX96" fmla="*/ 1309620 w 10268804"/>
                <a:gd name="connsiteY96" fmla="*/ 3169963 h 5770000"/>
                <a:gd name="connsiteX97" fmla="*/ 1393003 w 10268804"/>
                <a:gd name="connsiteY97" fmla="*/ 3052188 h 5770000"/>
                <a:gd name="connsiteX98" fmla="*/ 1080693 w 10268804"/>
                <a:gd name="connsiteY98" fmla="*/ 2984604 h 5770000"/>
                <a:gd name="connsiteX99" fmla="*/ 663453 w 10268804"/>
                <a:gd name="connsiteY99" fmla="*/ 3023360 h 5770000"/>
                <a:gd name="connsiteX100" fmla="*/ 235111 w 10268804"/>
                <a:gd name="connsiteY100" fmla="*/ 3217172 h 5770000"/>
                <a:gd name="connsiteX101" fmla="*/ 421453 w 10268804"/>
                <a:gd name="connsiteY101" fmla="*/ 3029328 h 5770000"/>
                <a:gd name="connsiteX102" fmla="*/ 627193 w 10268804"/>
                <a:gd name="connsiteY102" fmla="*/ 2926458 h 5770000"/>
                <a:gd name="connsiteX103" fmla="*/ 854480 w 10268804"/>
                <a:gd name="connsiteY103" fmla="*/ 2889178 h 5770000"/>
                <a:gd name="connsiteX104" fmla="*/ 1149272 w 10268804"/>
                <a:gd name="connsiteY104" fmla="*/ 2889676 h 5770000"/>
                <a:gd name="connsiteX105" fmla="*/ 1531894 w 10268804"/>
                <a:gd name="connsiteY105" fmla="*/ 2917507 h 5770000"/>
                <a:gd name="connsiteX106" fmla="*/ 1860559 w 10268804"/>
                <a:gd name="connsiteY106" fmla="*/ 2766431 h 5770000"/>
                <a:gd name="connsiteX107" fmla="*/ 1701613 w 10268804"/>
                <a:gd name="connsiteY107" fmla="*/ 2263518 h 5770000"/>
                <a:gd name="connsiteX108" fmla="*/ 1690183 w 10268804"/>
                <a:gd name="connsiteY108" fmla="*/ 1966338 h 5770000"/>
                <a:gd name="connsiteX109" fmla="*/ 1381991 w 10268804"/>
                <a:gd name="connsiteY109" fmla="*/ 1841604 h 5770000"/>
                <a:gd name="connsiteX110" fmla="*/ 1095823 w 10268804"/>
                <a:gd name="connsiteY110" fmla="*/ 1714878 h 5770000"/>
                <a:gd name="connsiteX111" fmla="*/ 746507 w 10268804"/>
                <a:gd name="connsiteY111" fmla="*/ 1626415 h 5770000"/>
                <a:gd name="connsiteX112" fmla="*/ 352873 w 10268804"/>
                <a:gd name="connsiteY112" fmla="*/ 1726308 h 5770000"/>
                <a:gd name="connsiteX113" fmla="*/ 113171 w 10268804"/>
                <a:gd name="connsiteY113" fmla="*/ 1763582 h 5770000"/>
                <a:gd name="connsiteX114" fmla="*/ 9973 w 10268804"/>
                <a:gd name="connsiteY114" fmla="*/ 1737738 h 5770000"/>
                <a:gd name="connsiteX115" fmla="*/ 348516 w 10268804"/>
                <a:gd name="connsiteY115" fmla="*/ 1643812 h 5770000"/>
                <a:gd name="connsiteX116" fmla="*/ 653097 w 10268804"/>
                <a:gd name="connsiteY116" fmla="*/ 1543920 h 5770000"/>
                <a:gd name="connsiteX117" fmla="*/ 1072963 w 10268804"/>
                <a:gd name="connsiteY117" fmla="*/ 1612008 h 5770000"/>
                <a:gd name="connsiteX118" fmla="*/ 1244413 w 10268804"/>
                <a:gd name="connsiteY118" fmla="*/ 1657728 h 5770000"/>
                <a:gd name="connsiteX119" fmla="*/ 1205766 w 10268804"/>
                <a:gd name="connsiteY119" fmla="*/ 1451988 h 5770000"/>
                <a:gd name="connsiteX120" fmla="*/ 1046313 w 10268804"/>
                <a:gd name="connsiteY120" fmla="*/ 815409 h 5770000"/>
                <a:gd name="connsiteX121" fmla="*/ 1221553 w 10268804"/>
                <a:gd name="connsiteY121" fmla="*/ 1211958 h 5770000"/>
                <a:gd name="connsiteX0" fmla="*/ 1221553 w 10321017"/>
                <a:gd name="connsiteY0" fmla="*/ 1211958 h 5770000"/>
                <a:gd name="connsiteX1" fmla="*/ 1343911 w 10321017"/>
                <a:gd name="connsiteY1" fmla="*/ 1559828 h 5770000"/>
                <a:gd name="connsiteX2" fmla="*/ 1553023 w 10321017"/>
                <a:gd name="connsiteY2" fmla="*/ 1657728 h 5770000"/>
                <a:gd name="connsiteX3" fmla="*/ 1907353 w 10321017"/>
                <a:gd name="connsiteY3" fmla="*/ 1680588 h 5770000"/>
                <a:gd name="connsiteX4" fmla="*/ 2021653 w 10321017"/>
                <a:gd name="connsiteY4" fmla="*/ 1543428 h 5770000"/>
                <a:gd name="connsiteX5" fmla="*/ 2124523 w 10321017"/>
                <a:gd name="connsiteY5" fmla="*/ 1291968 h 5770000"/>
                <a:gd name="connsiteX6" fmla="*/ 2124523 w 10321017"/>
                <a:gd name="connsiteY6" fmla="*/ 1120518 h 5770000"/>
                <a:gd name="connsiteX7" fmla="*/ 2068029 w 10321017"/>
                <a:gd name="connsiteY7" fmla="*/ 825325 h 5770000"/>
                <a:gd name="connsiteX8" fmla="*/ 2078803 w 10321017"/>
                <a:gd name="connsiteY8" fmla="*/ 777618 h 5770000"/>
                <a:gd name="connsiteX9" fmla="*/ 2170243 w 10321017"/>
                <a:gd name="connsiteY9" fmla="*/ 1086228 h 5770000"/>
                <a:gd name="connsiteX10" fmla="*/ 2215963 w 10321017"/>
                <a:gd name="connsiteY10" fmla="*/ 1269108 h 5770000"/>
                <a:gd name="connsiteX11" fmla="*/ 2284543 w 10321017"/>
                <a:gd name="connsiteY11" fmla="*/ 1303398 h 5770000"/>
                <a:gd name="connsiteX12" fmla="*/ 2330263 w 10321017"/>
                <a:gd name="connsiteY12" fmla="*/ 1166238 h 5770000"/>
                <a:gd name="connsiteX13" fmla="*/ 2467423 w 10321017"/>
                <a:gd name="connsiteY13" fmla="*/ 880488 h 5770000"/>
                <a:gd name="connsiteX14" fmla="*/ 2558863 w 10321017"/>
                <a:gd name="connsiteY14" fmla="*/ 640458 h 5770000"/>
                <a:gd name="connsiteX15" fmla="*/ 2616013 w 10321017"/>
                <a:gd name="connsiteY15" fmla="*/ 537588 h 5770000"/>
                <a:gd name="connsiteX16" fmla="*/ 2558863 w 10321017"/>
                <a:gd name="connsiteY16" fmla="*/ 789048 h 5770000"/>
                <a:gd name="connsiteX17" fmla="*/ 2444563 w 10321017"/>
                <a:gd name="connsiteY17" fmla="*/ 1097658 h 5770000"/>
                <a:gd name="connsiteX18" fmla="*/ 2375983 w 10321017"/>
                <a:gd name="connsiteY18" fmla="*/ 1406268 h 5770000"/>
                <a:gd name="connsiteX19" fmla="*/ 2558863 w 10321017"/>
                <a:gd name="connsiteY19" fmla="*/ 1577718 h 5770000"/>
                <a:gd name="connsiteX20" fmla="*/ 2878903 w 10321017"/>
                <a:gd name="connsiteY20" fmla="*/ 1657728 h 5770000"/>
                <a:gd name="connsiteX21" fmla="*/ 3187513 w 10321017"/>
                <a:gd name="connsiteY21" fmla="*/ 1657728 h 5770000"/>
                <a:gd name="connsiteX22" fmla="*/ 3370393 w 10321017"/>
                <a:gd name="connsiteY22" fmla="*/ 1566288 h 5770000"/>
                <a:gd name="connsiteX23" fmla="*/ 3488066 w 10321017"/>
                <a:gd name="connsiteY23" fmla="*/ 1246753 h 5770000"/>
                <a:gd name="connsiteX24" fmla="*/ 3495138 w 10321017"/>
                <a:gd name="connsiteY24" fmla="*/ 1115548 h 5770000"/>
                <a:gd name="connsiteX25" fmla="*/ 3493650 w 10321017"/>
                <a:gd name="connsiteY25" fmla="*/ 1063976 h 5770000"/>
                <a:gd name="connsiteX26" fmla="*/ 3450403 w 10321017"/>
                <a:gd name="connsiteY26" fmla="*/ 777618 h 5770000"/>
                <a:gd name="connsiteX27" fmla="*/ 3119893 w 10321017"/>
                <a:gd name="connsiteY27" fmla="*/ 321571 h 5770000"/>
                <a:gd name="connsiteX28" fmla="*/ 3497351 w 10321017"/>
                <a:gd name="connsiteY28" fmla="*/ 674883 h 5770000"/>
                <a:gd name="connsiteX29" fmla="*/ 3759013 w 10321017"/>
                <a:gd name="connsiteY29" fmla="*/ 571878 h 5770000"/>
                <a:gd name="connsiteX30" fmla="*/ 3999043 w 10321017"/>
                <a:gd name="connsiteY30" fmla="*/ 91818 h 5770000"/>
                <a:gd name="connsiteX31" fmla="*/ 4033333 w 10321017"/>
                <a:gd name="connsiteY31" fmla="*/ 11808 h 5770000"/>
                <a:gd name="connsiteX32" fmla="*/ 3984569 w 10321017"/>
                <a:gd name="connsiteY32" fmla="*/ 247366 h 5770000"/>
                <a:gd name="connsiteX33" fmla="*/ 3812791 w 10321017"/>
                <a:gd name="connsiteY33" fmla="*/ 647417 h 5770000"/>
                <a:gd name="connsiteX34" fmla="*/ 3592906 w 10321017"/>
                <a:gd name="connsiteY34" fmla="*/ 811408 h 5770000"/>
                <a:gd name="connsiteX35" fmla="*/ 3604425 w 10321017"/>
                <a:gd name="connsiteY35" fmla="*/ 999253 h 5770000"/>
                <a:gd name="connsiteX36" fmla="*/ 3872985 w 10321017"/>
                <a:gd name="connsiteY36" fmla="*/ 881976 h 5770000"/>
                <a:gd name="connsiteX37" fmla="*/ 4200754 w 10321017"/>
                <a:gd name="connsiteY37" fmla="*/ 774136 h 5770000"/>
                <a:gd name="connsiteX38" fmla="*/ 4064251 w 10321017"/>
                <a:gd name="connsiteY38" fmla="*/ 847195 h 5770000"/>
                <a:gd name="connsiteX39" fmla="*/ 3818880 w 10321017"/>
                <a:gd name="connsiteY39" fmla="*/ 991305 h 5770000"/>
                <a:gd name="connsiteX40" fmla="*/ 3658531 w 10321017"/>
                <a:gd name="connsiteY40" fmla="*/ 1093178 h 5770000"/>
                <a:gd name="connsiteX41" fmla="*/ 3622838 w 10321017"/>
                <a:gd name="connsiteY41" fmla="*/ 1221401 h 5770000"/>
                <a:gd name="connsiteX42" fmla="*/ 3577446 w 10321017"/>
                <a:gd name="connsiteY42" fmla="*/ 1500691 h 5770000"/>
                <a:gd name="connsiteX43" fmla="*/ 3461833 w 10321017"/>
                <a:gd name="connsiteY43" fmla="*/ 1726308 h 5770000"/>
                <a:gd name="connsiteX44" fmla="*/ 3278953 w 10321017"/>
                <a:gd name="connsiteY44" fmla="*/ 2034918 h 5770000"/>
                <a:gd name="connsiteX45" fmla="*/ 3288742 w 10321017"/>
                <a:gd name="connsiteY45" fmla="*/ 2273460 h 5770000"/>
                <a:gd name="connsiteX46" fmla="*/ 3434288 w 10321017"/>
                <a:gd name="connsiteY46" fmla="*/ 2417577 h 5770000"/>
                <a:gd name="connsiteX47" fmla="*/ 3781217 w 10321017"/>
                <a:gd name="connsiteY47" fmla="*/ 2618845 h 5770000"/>
                <a:gd name="connsiteX48" fmla="*/ 4079053 w 10321017"/>
                <a:gd name="connsiteY48" fmla="*/ 2777868 h 5770000"/>
                <a:gd name="connsiteX49" fmla="*/ 8113040 w 10321017"/>
                <a:gd name="connsiteY49" fmla="*/ 4477806 h 5770000"/>
                <a:gd name="connsiteX50" fmla="*/ 9595174 w 10321017"/>
                <a:gd name="connsiteY50" fmla="*/ 4977747 h 5770000"/>
                <a:gd name="connsiteX51" fmla="*/ 9935087 w 10321017"/>
                <a:gd name="connsiteY51" fmla="*/ 5074526 h 5770000"/>
                <a:gd name="connsiteX52" fmla="*/ 10266828 w 10321017"/>
                <a:gd name="connsiteY52" fmla="*/ 5064618 h 5770000"/>
                <a:gd name="connsiteX53" fmla="*/ 9885563 w 10321017"/>
                <a:gd name="connsiteY53" fmla="*/ 5758560 h 5770000"/>
                <a:gd name="connsiteX54" fmla="*/ 9635143 w 10321017"/>
                <a:gd name="connsiteY54" fmla="*/ 5397696 h 5770000"/>
                <a:gd name="connsiteX55" fmla="*/ 8790276 w 10321017"/>
                <a:gd name="connsiteY55" fmla="*/ 5047055 h 5770000"/>
                <a:gd name="connsiteX56" fmla="*/ 4940575 w 10321017"/>
                <a:gd name="connsiteY56" fmla="*/ 3376168 h 5770000"/>
                <a:gd name="connsiteX57" fmla="*/ 3944371 w 10321017"/>
                <a:gd name="connsiteY57" fmla="*/ 2976643 h 5770000"/>
                <a:gd name="connsiteX58" fmla="*/ 3460193 w 10321017"/>
                <a:gd name="connsiteY58" fmla="*/ 2852901 h 5770000"/>
                <a:gd name="connsiteX59" fmla="*/ 3217865 w 10321017"/>
                <a:gd name="connsiteY59" fmla="*/ 2829045 h 5770000"/>
                <a:gd name="connsiteX60" fmla="*/ 3025524 w 10321017"/>
                <a:gd name="connsiteY60" fmla="*/ 2858861 h 5770000"/>
                <a:gd name="connsiteX61" fmla="*/ 2832855 w 10321017"/>
                <a:gd name="connsiteY61" fmla="*/ 2930924 h 5770000"/>
                <a:gd name="connsiteX62" fmla="*/ 2820111 w 10321017"/>
                <a:gd name="connsiteY62" fmla="*/ 3026344 h 5770000"/>
                <a:gd name="connsiteX63" fmla="*/ 2959241 w 10321017"/>
                <a:gd name="connsiteY63" fmla="*/ 3167976 h 5770000"/>
                <a:gd name="connsiteX64" fmla="*/ 3176083 w 10321017"/>
                <a:gd name="connsiteY64" fmla="*/ 3269358 h 5770000"/>
                <a:gd name="connsiteX65" fmla="*/ 3388239 w 10321017"/>
                <a:gd name="connsiteY65" fmla="*/ 3442290 h 5770000"/>
                <a:gd name="connsiteX66" fmla="*/ 3212014 w 10321017"/>
                <a:gd name="connsiteY66" fmla="*/ 3336948 h 5770000"/>
                <a:gd name="connsiteX67" fmla="*/ 3004633 w 10321017"/>
                <a:gd name="connsiteY67" fmla="*/ 3276814 h 5770000"/>
                <a:gd name="connsiteX68" fmla="*/ 2771676 w 10321017"/>
                <a:gd name="connsiteY68" fmla="*/ 3166987 h 5770000"/>
                <a:gd name="connsiteX69" fmla="*/ 2638873 w 10321017"/>
                <a:gd name="connsiteY69" fmla="*/ 3097908 h 5770000"/>
                <a:gd name="connsiteX70" fmla="*/ 2570293 w 10321017"/>
                <a:gd name="connsiteY70" fmla="*/ 3109338 h 5770000"/>
                <a:gd name="connsiteX71" fmla="*/ 2525557 w 10321017"/>
                <a:gd name="connsiteY71" fmla="*/ 3326508 h 5770000"/>
                <a:gd name="connsiteX72" fmla="*/ 2584349 w 10321017"/>
                <a:gd name="connsiteY72" fmla="*/ 3577470 h 5770000"/>
                <a:gd name="connsiteX73" fmla="*/ 2663703 w 10321017"/>
                <a:gd name="connsiteY73" fmla="*/ 3996904 h 5770000"/>
                <a:gd name="connsiteX74" fmla="*/ 2633113 w 10321017"/>
                <a:gd name="connsiteY74" fmla="*/ 4192703 h 5770000"/>
                <a:gd name="connsiteX75" fmla="*/ 2539703 w 10321017"/>
                <a:gd name="connsiteY75" fmla="*/ 4455574 h 5770000"/>
                <a:gd name="connsiteX76" fmla="*/ 2595212 w 10321017"/>
                <a:gd name="connsiteY76" fmla="*/ 3945217 h 5770000"/>
                <a:gd name="connsiteX77" fmla="*/ 2481240 w 10321017"/>
                <a:gd name="connsiteY77" fmla="*/ 3566538 h 5770000"/>
                <a:gd name="connsiteX78" fmla="*/ 2307403 w 10321017"/>
                <a:gd name="connsiteY78" fmla="*/ 3166488 h 5770000"/>
                <a:gd name="connsiteX79" fmla="*/ 2261683 w 10321017"/>
                <a:gd name="connsiteY79" fmla="*/ 3063618 h 5770000"/>
                <a:gd name="connsiteX80" fmla="*/ 2078803 w 10321017"/>
                <a:gd name="connsiteY80" fmla="*/ 2949318 h 5770000"/>
                <a:gd name="connsiteX81" fmla="*/ 1824299 w 10321017"/>
                <a:gd name="connsiteY81" fmla="*/ 3002494 h 5770000"/>
                <a:gd name="connsiteX82" fmla="*/ 1412162 w 10321017"/>
                <a:gd name="connsiteY82" fmla="*/ 3235573 h 5770000"/>
                <a:gd name="connsiteX83" fmla="*/ 1381573 w 10321017"/>
                <a:gd name="connsiteY83" fmla="*/ 3680838 h 5770000"/>
                <a:gd name="connsiteX84" fmla="*/ 1340867 w 10321017"/>
                <a:gd name="connsiteY84" fmla="*/ 3980504 h 5770000"/>
                <a:gd name="connsiteX85" fmla="*/ 1197619 w 10321017"/>
                <a:gd name="connsiteY85" fmla="*/ 4738831 h 5770000"/>
                <a:gd name="connsiteX86" fmla="*/ 1220896 w 10321017"/>
                <a:gd name="connsiteY86" fmla="*/ 4338309 h 5770000"/>
                <a:gd name="connsiteX87" fmla="*/ 1242772 w 10321017"/>
                <a:gd name="connsiteY87" fmla="*/ 4080888 h 5770000"/>
                <a:gd name="connsiteX88" fmla="*/ 1198693 w 10321017"/>
                <a:gd name="connsiteY88" fmla="*/ 3909438 h 5770000"/>
                <a:gd name="connsiteX89" fmla="*/ 970093 w 10321017"/>
                <a:gd name="connsiteY89" fmla="*/ 3989448 h 5770000"/>
                <a:gd name="connsiteX90" fmla="*/ 766328 w 10321017"/>
                <a:gd name="connsiteY90" fmla="*/ 4131990 h 5770000"/>
                <a:gd name="connsiteX91" fmla="*/ 555808 w 10321017"/>
                <a:gd name="connsiteY91" fmla="*/ 4355688 h 5770000"/>
                <a:gd name="connsiteX92" fmla="*/ 785900 w 10321017"/>
                <a:gd name="connsiteY92" fmla="*/ 4017771 h 5770000"/>
                <a:gd name="connsiteX93" fmla="*/ 1130113 w 10321017"/>
                <a:gd name="connsiteY93" fmla="*/ 3817500 h 5770000"/>
                <a:gd name="connsiteX94" fmla="*/ 1278703 w 10321017"/>
                <a:gd name="connsiteY94" fmla="*/ 3726558 h 5770000"/>
                <a:gd name="connsiteX95" fmla="*/ 1269661 w 10321017"/>
                <a:gd name="connsiteY95" fmla="*/ 3390117 h 5770000"/>
                <a:gd name="connsiteX96" fmla="*/ 1309620 w 10321017"/>
                <a:gd name="connsiteY96" fmla="*/ 3169963 h 5770000"/>
                <a:gd name="connsiteX97" fmla="*/ 1393003 w 10321017"/>
                <a:gd name="connsiteY97" fmla="*/ 3052188 h 5770000"/>
                <a:gd name="connsiteX98" fmla="*/ 1080693 w 10321017"/>
                <a:gd name="connsiteY98" fmla="*/ 2984604 h 5770000"/>
                <a:gd name="connsiteX99" fmla="*/ 663453 w 10321017"/>
                <a:gd name="connsiteY99" fmla="*/ 3023360 h 5770000"/>
                <a:gd name="connsiteX100" fmla="*/ 235111 w 10321017"/>
                <a:gd name="connsiteY100" fmla="*/ 3217172 h 5770000"/>
                <a:gd name="connsiteX101" fmla="*/ 421453 w 10321017"/>
                <a:gd name="connsiteY101" fmla="*/ 3029328 h 5770000"/>
                <a:gd name="connsiteX102" fmla="*/ 627193 w 10321017"/>
                <a:gd name="connsiteY102" fmla="*/ 2926458 h 5770000"/>
                <a:gd name="connsiteX103" fmla="*/ 854480 w 10321017"/>
                <a:gd name="connsiteY103" fmla="*/ 2889178 h 5770000"/>
                <a:gd name="connsiteX104" fmla="*/ 1149272 w 10321017"/>
                <a:gd name="connsiteY104" fmla="*/ 2889676 h 5770000"/>
                <a:gd name="connsiteX105" fmla="*/ 1531894 w 10321017"/>
                <a:gd name="connsiteY105" fmla="*/ 2917507 h 5770000"/>
                <a:gd name="connsiteX106" fmla="*/ 1860559 w 10321017"/>
                <a:gd name="connsiteY106" fmla="*/ 2766431 h 5770000"/>
                <a:gd name="connsiteX107" fmla="*/ 1701613 w 10321017"/>
                <a:gd name="connsiteY107" fmla="*/ 2263518 h 5770000"/>
                <a:gd name="connsiteX108" fmla="*/ 1690183 w 10321017"/>
                <a:gd name="connsiteY108" fmla="*/ 1966338 h 5770000"/>
                <a:gd name="connsiteX109" fmla="*/ 1381991 w 10321017"/>
                <a:gd name="connsiteY109" fmla="*/ 1841604 h 5770000"/>
                <a:gd name="connsiteX110" fmla="*/ 1095823 w 10321017"/>
                <a:gd name="connsiteY110" fmla="*/ 1714878 h 5770000"/>
                <a:gd name="connsiteX111" fmla="*/ 746507 w 10321017"/>
                <a:gd name="connsiteY111" fmla="*/ 1626415 h 5770000"/>
                <a:gd name="connsiteX112" fmla="*/ 352873 w 10321017"/>
                <a:gd name="connsiteY112" fmla="*/ 1726308 h 5770000"/>
                <a:gd name="connsiteX113" fmla="*/ 113171 w 10321017"/>
                <a:gd name="connsiteY113" fmla="*/ 1763582 h 5770000"/>
                <a:gd name="connsiteX114" fmla="*/ 9973 w 10321017"/>
                <a:gd name="connsiteY114" fmla="*/ 1737738 h 5770000"/>
                <a:gd name="connsiteX115" fmla="*/ 348516 w 10321017"/>
                <a:gd name="connsiteY115" fmla="*/ 1643812 h 5770000"/>
                <a:gd name="connsiteX116" fmla="*/ 653097 w 10321017"/>
                <a:gd name="connsiteY116" fmla="*/ 1543920 h 5770000"/>
                <a:gd name="connsiteX117" fmla="*/ 1072963 w 10321017"/>
                <a:gd name="connsiteY117" fmla="*/ 1612008 h 5770000"/>
                <a:gd name="connsiteX118" fmla="*/ 1244413 w 10321017"/>
                <a:gd name="connsiteY118" fmla="*/ 1657728 h 5770000"/>
                <a:gd name="connsiteX119" fmla="*/ 1205766 w 10321017"/>
                <a:gd name="connsiteY119" fmla="*/ 1451988 h 5770000"/>
                <a:gd name="connsiteX120" fmla="*/ 1046313 w 10321017"/>
                <a:gd name="connsiteY120" fmla="*/ 815409 h 5770000"/>
                <a:gd name="connsiteX121" fmla="*/ 1221553 w 10321017"/>
                <a:gd name="connsiteY121" fmla="*/ 1211958 h 5770000"/>
                <a:gd name="connsiteX0" fmla="*/ 1221553 w 10321017"/>
                <a:gd name="connsiteY0" fmla="*/ 1211958 h 5770000"/>
                <a:gd name="connsiteX1" fmla="*/ 1343911 w 10321017"/>
                <a:gd name="connsiteY1" fmla="*/ 1559828 h 5770000"/>
                <a:gd name="connsiteX2" fmla="*/ 1553023 w 10321017"/>
                <a:gd name="connsiteY2" fmla="*/ 1657728 h 5770000"/>
                <a:gd name="connsiteX3" fmla="*/ 1907353 w 10321017"/>
                <a:gd name="connsiteY3" fmla="*/ 1680588 h 5770000"/>
                <a:gd name="connsiteX4" fmla="*/ 2021653 w 10321017"/>
                <a:gd name="connsiteY4" fmla="*/ 1543428 h 5770000"/>
                <a:gd name="connsiteX5" fmla="*/ 2124523 w 10321017"/>
                <a:gd name="connsiteY5" fmla="*/ 1291968 h 5770000"/>
                <a:gd name="connsiteX6" fmla="*/ 2124523 w 10321017"/>
                <a:gd name="connsiteY6" fmla="*/ 1120518 h 5770000"/>
                <a:gd name="connsiteX7" fmla="*/ 2068029 w 10321017"/>
                <a:gd name="connsiteY7" fmla="*/ 825325 h 5770000"/>
                <a:gd name="connsiteX8" fmla="*/ 2078803 w 10321017"/>
                <a:gd name="connsiteY8" fmla="*/ 777618 h 5770000"/>
                <a:gd name="connsiteX9" fmla="*/ 2170243 w 10321017"/>
                <a:gd name="connsiteY9" fmla="*/ 1086228 h 5770000"/>
                <a:gd name="connsiteX10" fmla="*/ 2215963 w 10321017"/>
                <a:gd name="connsiteY10" fmla="*/ 1269108 h 5770000"/>
                <a:gd name="connsiteX11" fmla="*/ 2284543 w 10321017"/>
                <a:gd name="connsiteY11" fmla="*/ 1303398 h 5770000"/>
                <a:gd name="connsiteX12" fmla="*/ 2330263 w 10321017"/>
                <a:gd name="connsiteY12" fmla="*/ 1166238 h 5770000"/>
                <a:gd name="connsiteX13" fmla="*/ 2467423 w 10321017"/>
                <a:gd name="connsiteY13" fmla="*/ 880488 h 5770000"/>
                <a:gd name="connsiteX14" fmla="*/ 2558863 w 10321017"/>
                <a:gd name="connsiteY14" fmla="*/ 640458 h 5770000"/>
                <a:gd name="connsiteX15" fmla="*/ 2616013 w 10321017"/>
                <a:gd name="connsiteY15" fmla="*/ 537588 h 5770000"/>
                <a:gd name="connsiteX16" fmla="*/ 2558863 w 10321017"/>
                <a:gd name="connsiteY16" fmla="*/ 789048 h 5770000"/>
                <a:gd name="connsiteX17" fmla="*/ 2444563 w 10321017"/>
                <a:gd name="connsiteY17" fmla="*/ 1097658 h 5770000"/>
                <a:gd name="connsiteX18" fmla="*/ 2375983 w 10321017"/>
                <a:gd name="connsiteY18" fmla="*/ 1406268 h 5770000"/>
                <a:gd name="connsiteX19" fmla="*/ 2558863 w 10321017"/>
                <a:gd name="connsiteY19" fmla="*/ 1577718 h 5770000"/>
                <a:gd name="connsiteX20" fmla="*/ 2878903 w 10321017"/>
                <a:gd name="connsiteY20" fmla="*/ 1657728 h 5770000"/>
                <a:gd name="connsiteX21" fmla="*/ 3187513 w 10321017"/>
                <a:gd name="connsiteY21" fmla="*/ 1657728 h 5770000"/>
                <a:gd name="connsiteX22" fmla="*/ 3370393 w 10321017"/>
                <a:gd name="connsiteY22" fmla="*/ 1566288 h 5770000"/>
                <a:gd name="connsiteX23" fmla="*/ 3488066 w 10321017"/>
                <a:gd name="connsiteY23" fmla="*/ 1246753 h 5770000"/>
                <a:gd name="connsiteX24" fmla="*/ 3495138 w 10321017"/>
                <a:gd name="connsiteY24" fmla="*/ 1115548 h 5770000"/>
                <a:gd name="connsiteX25" fmla="*/ 3493650 w 10321017"/>
                <a:gd name="connsiteY25" fmla="*/ 1063976 h 5770000"/>
                <a:gd name="connsiteX26" fmla="*/ 3450403 w 10321017"/>
                <a:gd name="connsiteY26" fmla="*/ 777618 h 5770000"/>
                <a:gd name="connsiteX27" fmla="*/ 3119893 w 10321017"/>
                <a:gd name="connsiteY27" fmla="*/ 321571 h 5770000"/>
                <a:gd name="connsiteX28" fmla="*/ 3497351 w 10321017"/>
                <a:gd name="connsiteY28" fmla="*/ 674883 h 5770000"/>
                <a:gd name="connsiteX29" fmla="*/ 3759013 w 10321017"/>
                <a:gd name="connsiteY29" fmla="*/ 571878 h 5770000"/>
                <a:gd name="connsiteX30" fmla="*/ 3999043 w 10321017"/>
                <a:gd name="connsiteY30" fmla="*/ 91818 h 5770000"/>
                <a:gd name="connsiteX31" fmla="*/ 4033333 w 10321017"/>
                <a:gd name="connsiteY31" fmla="*/ 11808 h 5770000"/>
                <a:gd name="connsiteX32" fmla="*/ 3984569 w 10321017"/>
                <a:gd name="connsiteY32" fmla="*/ 247366 h 5770000"/>
                <a:gd name="connsiteX33" fmla="*/ 3812791 w 10321017"/>
                <a:gd name="connsiteY33" fmla="*/ 647417 h 5770000"/>
                <a:gd name="connsiteX34" fmla="*/ 3592906 w 10321017"/>
                <a:gd name="connsiteY34" fmla="*/ 811408 h 5770000"/>
                <a:gd name="connsiteX35" fmla="*/ 3604425 w 10321017"/>
                <a:gd name="connsiteY35" fmla="*/ 999253 h 5770000"/>
                <a:gd name="connsiteX36" fmla="*/ 3872985 w 10321017"/>
                <a:gd name="connsiteY36" fmla="*/ 881976 h 5770000"/>
                <a:gd name="connsiteX37" fmla="*/ 4200754 w 10321017"/>
                <a:gd name="connsiteY37" fmla="*/ 774136 h 5770000"/>
                <a:gd name="connsiteX38" fmla="*/ 4064251 w 10321017"/>
                <a:gd name="connsiteY38" fmla="*/ 847195 h 5770000"/>
                <a:gd name="connsiteX39" fmla="*/ 3818880 w 10321017"/>
                <a:gd name="connsiteY39" fmla="*/ 991305 h 5770000"/>
                <a:gd name="connsiteX40" fmla="*/ 3658531 w 10321017"/>
                <a:gd name="connsiteY40" fmla="*/ 1093178 h 5770000"/>
                <a:gd name="connsiteX41" fmla="*/ 3622838 w 10321017"/>
                <a:gd name="connsiteY41" fmla="*/ 1221401 h 5770000"/>
                <a:gd name="connsiteX42" fmla="*/ 3577446 w 10321017"/>
                <a:gd name="connsiteY42" fmla="*/ 1500691 h 5770000"/>
                <a:gd name="connsiteX43" fmla="*/ 3461833 w 10321017"/>
                <a:gd name="connsiteY43" fmla="*/ 1726308 h 5770000"/>
                <a:gd name="connsiteX44" fmla="*/ 3278953 w 10321017"/>
                <a:gd name="connsiteY44" fmla="*/ 2034918 h 5770000"/>
                <a:gd name="connsiteX45" fmla="*/ 3288742 w 10321017"/>
                <a:gd name="connsiteY45" fmla="*/ 2273460 h 5770000"/>
                <a:gd name="connsiteX46" fmla="*/ 3434288 w 10321017"/>
                <a:gd name="connsiteY46" fmla="*/ 2417577 h 5770000"/>
                <a:gd name="connsiteX47" fmla="*/ 3781217 w 10321017"/>
                <a:gd name="connsiteY47" fmla="*/ 2618845 h 5770000"/>
                <a:gd name="connsiteX48" fmla="*/ 4079053 w 10321017"/>
                <a:gd name="connsiteY48" fmla="*/ 2777868 h 5770000"/>
                <a:gd name="connsiteX49" fmla="*/ 8113040 w 10321017"/>
                <a:gd name="connsiteY49" fmla="*/ 4477806 h 5770000"/>
                <a:gd name="connsiteX50" fmla="*/ 9595174 w 10321017"/>
                <a:gd name="connsiteY50" fmla="*/ 4977747 h 5770000"/>
                <a:gd name="connsiteX51" fmla="*/ 9935087 w 10321017"/>
                <a:gd name="connsiteY51" fmla="*/ 5074526 h 5770000"/>
                <a:gd name="connsiteX52" fmla="*/ 10266828 w 10321017"/>
                <a:gd name="connsiteY52" fmla="*/ 5064618 h 5770000"/>
                <a:gd name="connsiteX53" fmla="*/ 9885563 w 10321017"/>
                <a:gd name="connsiteY53" fmla="*/ 5758560 h 5770000"/>
                <a:gd name="connsiteX54" fmla="*/ 9635143 w 10321017"/>
                <a:gd name="connsiteY54" fmla="*/ 5397696 h 5770000"/>
                <a:gd name="connsiteX55" fmla="*/ 8790276 w 10321017"/>
                <a:gd name="connsiteY55" fmla="*/ 5047055 h 5770000"/>
                <a:gd name="connsiteX56" fmla="*/ 4940575 w 10321017"/>
                <a:gd name="connsiteY56" fmla="*/ 3376168 h 5770000"/>
                <a:gd name="connsiteX57" fmla="*/ 3944371 w 10321017"/>
                <a:gd name="connsiteY57" fmla="*/ 2976643 h 5770000"/>
                <a:gd name="connsiteX58" fmla="*/ 3460193 w 10321017"/>
                <a:gd name="connsiteY58" fmla="*/ 2852901 h 5770000"/>
                <a:gd name="connsiteX59" fmla="*/ 3217865 w 10321017"/>
                <a:gd name="connsiteY59" fmla="*/ 2829045 h 5770000"/>
                <a:gd name="connsiteX60" fmla="*/ 3025524 w 10321017"/>
                <a:gd name="connsiteY60" fmla="*/ 2858861 h 5770000"/>
                <a:gd name="connsiteX61" fmla="*/ 2832855 w 10321017"/>
                <a:gd name="connsiteY61" fmla="*/ 2930924 h 5770000"/>
                <a:gd name="connsiteX62" fmla="*/ 2820111 w 10321017"/>
                <a:gd name="connsiteY62" fmla="*/ 3026344 h 5770000"/>
                <a:gd name="connsiteX63" fmla="*/ 2959241 w 10321017"/>
                <a:gd name="connsiteY63" fmla="*/ 3167976 h 5770000"/>
                <a:gd name="connsiteX64" fmla="*/ 3176083 w 10321017"/>
                <a:gd name="connsiteY64" fmla="*/ 3269358 h 5770000"/>
                <a:gd name="connsiteX65" fmla="*/ 3388239 w 10321017"/>
                <a:gd name="connsiteY65" fmla="*/ 3442290 h 5770000"/>
                <a:gd name="connsiteX66" fmla="*/ 3212014 w 10321017"/>
                <a:gd name="connsiteY66" fmla="*/ 3336948 h 5770000"/>
                <a:gd name="connsiteX67" fmla="*/ 3004633 w 10321017"/>
                <a:gd name="connsiteY67" fmla="*/ 3276814 h 5770000"/>
                <a:gd name="connsiteX68" fmla="*/ 2771676 w 10321017"/>
                <a:gd name="connsiteY68" fmla="*/ 3166987 h 5770000"/>
                <a:gd name="connsiteX69" fmla="*/ 2638873 w 10321017"/>
                <a:gd name="connsiteY69" fmla="*/ 3097908 h 5770000"/>
                <a:gd name="connsiteX70" fmla="*/ 2570293 w 10321017"/>
                <a:gd name="connsiteY70" fmla="*/ 3109338 h 5770000"/>
                <a:gd name="connsiteX71" fmla="*/ 2525557 w 10321017"/>
                <a:gd name="connsiteY71" fmla="*/ 3326508 h 5770000"/>
                <a:gd name="connsiteX72" fmla="*/ 2584349 w 10321017"/>
                <a:gd name="connsiteY72" fmla="*/ 3577470 h 5770000"/>
                <a:gd name="connsiteX73" fmla="*/ 2663703 w 10321017"/>
                <a:gd name="connsiteY73" fmla="*/ 3996904 h 5770000"/>
                <a:gd name="connsiteX74" fmla="*/ 2633113 w 10321017"/>
                <a:gd name="connsiteY74" fmla="*/ 4192703 h 5770000"/>
                <a:gd name="connsiteX75" fmla="*/ 2539703 w 10321017"/>
                <a:gd name="connsiteY75" fmla="*/ 4455574 h 5770000"/>
                <a:gd name="connsiteX76" fmla="*/ 2595212 w 10321017"/>
                <a:gd name="connsiteY76" fmla="*/ 3945217 h 5770000"/>
                <a:gd name="connsiteX77" fmla="*/ 2481240 w 10321017"/>
                <a:gd name="connsiteY77" fmla="*/ 3566538 h 5770000"/>
                <a:gd name="connsiteX78" fmla="*/ 2307403 w 10321017"/>
                <a:gd name="connsiteY78" fmla="*/ 3166488 h 5770000"/>
                <a:gd name="connsiteX79" fmla="*/ 2261683 w 10321017"/>
                <a:gd name="connsiteY79" fmla="*/ 3063618 h 5770000"/>
                <a:gd name="connsiteX80" fmla="*/ 2078803 w 10321017"/>
                <a:gd name="connsiteY80" fmla="*/ 2949318 h 5770000"/>
                <a:gd name="connsiteX81" fmla="*/ 1824299 w 10321017"/>
                <a:gd name="connsiteY81" fmla="*/ 3002494 h 5770000"/>
                <a:gd name="connsiteX82" fmla="*/ 1412162 w 10321017"/>
                <a:gd name="connsiteY82" fmla="*/ 3235573 h 5770000"/>
                <a:gd name="connsiteX83" fmla="*/ 1381573 w 10321017"/>
                <a:gd name="connsiteY83" fmla="*/ 3680838 h 5770000"/>
                <a:gd name="connsiteX84" fmla="*/ 1340867 w 10321017"/>
                <a:gd name="connsiteY84" fmla="*/ 3980504 h 5770000"/>
                <a:gd name="connsiteX85" fmla="*/ 1197619 w 10321017"/>
                <a:gd name="connsiteY85" fmla="*/ 4738831 h 5770000"/>
                <a:gd name="connsiteX86" fmla="*/ 1220896 w 10321017"/>
                <a:gd name="connsiteY86" fmla="*/ 4338309 h 5770000"/>
                <a:gd name="connsiteX87" fmla="*/ 1242772 w 10321017"/>
                <a:gd name="connsiteY87" fmla="*/ 4080888 h 5770000"/>
                <a:gd name="connsiteX88" fmla="*/ 1198693 w 10321017"/>
                <a:gd name="connsiteY88" fmla="*/ 3909438 h 5770000"/>
                <a:gd name="connsiteX89" fmla="*/ 970093 w 10321017"/>
                <a:gd name="connsiteY89" fmla="*/ 3989448 h 5770000"/>
                <a:gd name="connsiteX90" fmla="*/ 766328 w 10321017"/>
                <a:gd name="connsiteY90" fmla="*/ 4131990 h 5770000"/>
                <a:gd name="connsiteX91" fmla="*/ 555808 w 10321017"/>
                <a:gd name="connsiteY91" fmla="*/ 4355688 h 5770000"/>
                <a:gd name="connsiteX92" fmla="*/ 785900 w 10321017"/>
                <a:gd name="connsiteY92" fmla="*/ 4017771 h 5770000"/>
                <a:gd name="connsiteX93" fmla="*/ 1130113 w 10321017"/>
                <a:gd name="connsiteY93" fmla="*/ 3817500 h 5770000"/>
                <a:gd name="connsiteX94" fmla="*/ 1278703 w 10321017"/>
                <a:gd name="connsiteY94" fmla="*/ 3726558 h 5770000"/>
                <a:gd name="connsiteX95" fmla="*/ 1269661 w 10321017"/>
                <a:gd name="connsiteY95" fmla="*/ 3390117 h 5770000"/>
                <a:gd name="connsiteX96" fmla="*/ 1309620 w 10321017"/>
                <a:gd name="connsiteY96" fmla="*/ 3169963 h 5770000"/>
                <a:gd name="connsiteX97" fmla="*/ 1393003 w 10321017"/>
                <a:gd name="connsiteY97" fmla="*/ 3052188 h 5770000"/>
                <a:gd name="connsiteX98" fmla="*/ 1080693 w 10321017"/>
                <a:gd name="connsiteY98" fmla="*/ 2984604 h 5770000"/>
                <a:gd name="connsiteX99" fmla="*/ 663453 w 10321017"/>
                <a:gd name="connsiteY99" fmla="*/ 3023360 h 5770000"/>
                <a:gd name="connsiteX100" fmla="*/ 235111 w 10321017"/>
                <a:gd name="connsiteY100" fmla="*/ 3217172 h 5770000"/>
                <a:gd name="connsiteX101" fmla="*/ 421453 w 10321017"/>
                <a:gd name="connsiteY101" fmla="*/ 3029328 h 5770000"/>
                <a:gd name="connsiteX102" fmla="*/ 627193 w 10321017"/>
                <a:gd name="connsiteY102" fmla="*/ 2926458 h 5770000"/>
                <a:gd name="connsiteX103" fmla="*/ 854480 w 10321017"/>
                <a:gd name="connsiteY103" fmla="*/ 2889178 h 5770000"/>
                <a:gd name="connsiteX104" fmla="*/ 1149272 w 10321017"/>
                <a:gd name="connsiteY104" fmla="*/ 2889676 h 5770000"/>
                <a:gd name="connsiteX105" fmla="*/ 1531894 w 10321017"/>
                <a:gd name="connsiteY105" fmla="*/ 2917507 h 5770000"/>
                <a:gd name="connsiteX106" fmla="*/ 1860559 w 10321017"/>
                <a:gd name="connsiteY106" fmla="*/ 2766431 h 5770000"/>
                <a:gd name="connsiteX107" fmla="*/ 1701613 w 10321017"/>
                <a:gd name="connsiteY107" fmla="*/ 2263518 h 5770000"/>
                <a:gd name="connsiteX108" fmla="*/ 1690183 w 10321017"/>
                <a:gd name="connsiteY108" fmla="*/ 1966338 h 5770000"/>
                <a:gd name="connsiteX109" fmla="*/ 1381991 w 10321017"/>
                <a:gd name="connsiteY109" fmla="*/ 1841604 h 5770000"/>
                <a:gd name="connsiteX110" fmla="*/ 1095823 w 10321017"/>
                <a:gd name="connsiteY110" fmla="*/ 1714878 h 5770000"/>
                <a:gd name="connsiteX111" fmla="*/ 746507 w 10321017"/>
                <a:gd name="connsiteY111" fmla="*/ 1626415 h 5770000"/>
                <a:gd name="connsiteX112" fmla="*/ 352873 w 10321017"/>
                <a:gd name="connsiteY112" fmla="*/ 1726308 h 5770000"/>
                <a:gd name="connsiteX113" fmla="*/ 113171 w 10321017"/>
                <a:gd name="connsiteY113" fmla="*/ 1763582 h 5770000"/>
                <a:gd name="connsiteX114" fmla="*/ 9973 w 10321017"/>
                <a:gd name="connsiteY114" fmla="*/ 1737738 h 5770000"/>
                <a:gd name="connsiteX115" fmla="*/ 348516 w 10321017"/>
                <a:gd name="connsiteY115" fmla="*/ 1643812 h 5770000"/>
                <a:gd name="connsiteX116" fmla="*/ 653097 w 10321017"/>
                <a:gd name="connsiteY116" fmla="*/ 1543920 h 5770000"/>
                <a:gd name="connsiteX117" fmla="*/ 1072963 w 10321017"/>
                <a:gd name="connsiteY117" fmla="*/ 1612008 h 5770000"/>
                <a:gd name="connsiteX118" fmla="*/ 1244413 w 10321017"/>
                <a:gd name="connsiteY118" fmla="*/ 1657728 h 5770000"/>
                <a:gd name="connsiteX119" fmla="*/ 1205766 w 10321017"/>
                <a:gd name="connsiteY119" fmla="*/ 1451988 h 5770000"/>
                <a:gd name="connsiteX120" fmla="*/ 1046313 w 10321017"/>
                <a:gd name="connsiteY120" fmla="*/ 815409 h 5770000"/>
                <a:gd name="connsiteX121" fmla="*/ 1221553 w 10321017"/>
                <a:gd name="connsiteY121" fmla="*/ 1211958 h 5770000"/>
                <a:gd name="connsiteX0" fmla="*/ 1221553 w 10466419"/>
                <a:gd name="connsiteY0" fmla="*/ 1211958 h 5770000"/>
                <a:gd name="connsiteX1" fmla="*/ 1343911 w 10466419"/>
                <a:gd name="connsiteY1" fmla="*/ 1559828 h 5770000"/>
                <a:gd name="connsiteX2" fmla="*/ 1553023 w 10466419"/>
                <a:gd name="connsiteY2" fmla="*/ 1657728 h 5770000"/>
                <a:gd name="connsiteX3" fmla="*/ 1907353 w 10466419"/>
                <a:gd name="connsiteY3" fmla="*/ 1680588 h 5770000"/>
                <a:gd name="connsiteX4" fmla="*/ 2021653 w 10466419"/>
                <a:gd name="connsiteY4" fmla="*/ 1543428 h 5770000"/>
                <a:gd name="connsiteX5" fmla="*/ 2124523 w 10466419"/>
                <a:gd name="connsiteY5" fmla="*/ 1291968 h 5770000"/>
                <a:gd name="connsiteX6" fmla="*/ 2124523 w 10466419"/>
                <a:gd name="connsiteY6" fmla="*/ 1120518 h 5770000"/>
                <a:gd name="connsiteX7" fmla="*/ 2068029 w 10466419"/>
                <a:gd name="connsiteY7" fmla="*/ 825325 h 5770000"/>
                <a:gd name="connsiteX8" fmla="*/ 2078803 w 10466419"/>
                <a:gd name="connsiteY8" fmla="*/ 777618 h 5770000"/>
                <a:gd name="connsiteX9" fmla="*/ 2170243 w 10466419"/>
                <a:gd name="connsiteY9" fmla="*/ 1086228 h 5770000"/>
                <a:gd name="connsiteX10" fmla="*/ 2215963 w 10466419"/>
                <a:gd name="connsiteY10" fmla="*/ 1269108 h 5770000"/>
                <a:gd name="connsiteX11" fmla="*/ 2284543 w 10466419"/>
                <a:gd name="connsiteY11" fmla="*/ 1303398 h 5770000"/>
                <a:gd name="connsiteX12" fmla="*/ 2330263 w 10466419"/>
                <a:gd name="connsiteY12" fmla="*/ 1166238 h 5770000"/>
                <a:gd name="connsiteX13" fmla="*/ 2467423 w 10466419"/>
                <a:gd name="connsiteY13" fmla="*/ 880488 h 5770000"/>
                <a:gd name="connsiteX14" fmla="*/ 2558863 w 10466419"/>
                <a:gd name="connsiteY14" fmla="*/ 640458 h 5770000"/>
                <a:gd name="connsiteX15" fmla="*/ 2616013 w 10466419"/>
                <a:gd name="connsiteY15" fmla="*/ 537588 h 5770000"/>
                <a:gd name="connsiteX16" fmla="*/ 2558863 w 10466419"/>
                <a:gd name="connsiteY16" fmla="*/ 789048 h 5770000"/>
                <a:gd name="connsiteX17" fmla="*/ 2444563 w 10466419"/>
                <a:gd name="connsiteY17" fmla="*/ 1097658 h 5770000"/>
                <a:gd name="connsiteX18" fmla="*/ 2375983 w 10466419"/>
                <a:gd name="connsiteY18" fmla="*/ 1406268 h 5770000"/>
                <a:gd name="connsiteX19" fmla="*/ 2558863 w 10466419"/>
                <a:gd name="connsiteY19" fmla="*/ 1577718 h 5770000"/>
                <a:gd name="connsiteX20" fmla="*/ 2878903 w 10466419"/>
                <a:gd name="connsiteY20" fmla="*/ 1657728 h 5770000"/>
                <a:gd name="connsiteX21" fmla="*/ 3187513 w 10466419"/>
                <a:gd name="connsiteY21" fmla="*/ 1657728 h 5770000"/>
                <a:gd name="connsiteX22" fmla="*/ 3370393 w 10466419"/>
                <a:gd name="connsiteY22" fmla="*/ 1566288 h 5770000"/>
                <a:gd name="connsiteX23" fmla="*/ 3488066 w 10466419"/>
                <a:gd name="connsiteY23" fmla="*/ 1246753 h 5770000"/>
                <a:gd name="connsiteX24" fmla="*/ 3495138 w 10466419"/>
                <a:gd name="connsiteY24" fmla="*/ 1115548 h 5770000"/>
                <a:gd name="connsiteX25" fmla="*/ 3493650 w 10466419"/>
                <a:gd name="connsiteY25" fmla="*/ 1063976 h 5770000"/>
                <a:gd name="connsiteX26" fmla="*/ 3450403 w 10466419"/>
                <a:gd name="connsiteY26" fmla="*/ 777618 h 5770000"/>
                <a:gd name="connsiteX27" fmla="*/ 3119893 w 10466419"/>
                <a:gd name="connsiteY27" fmla="*/ 321571 h 5770000"/>
                <a:gd name="connsiteX28" fmla="*/ 3497351 w 10466419"/>
                <a:gd name="connsiteY28" fmla="*/ 674883 h 5770000"/>
                <a:gd name="connsiteX29" fmla="*/ 3759013 w 10466419"/>
                <a:gd name="connsiteY29" fmla="*/ 571878 h 5770000"/>
                <a:gd name="connsiteX30" fmla="*/ 3999043 w 10466419"/>
                <a:gd name="connsiteY30" fmla="*/ 91818 h 5770000"/>
                <a:gd name="connsiteX31" fmla="*/ 4033333 w 10466419"/>
                <a:gd name="connsiteY31" fmla="*/ 11808 h 5770000"/>
                <a:gd name="connsiteX32" fmla="*/ 3984569 w 10466419"/>
                <a:gd name="connsiteY32" fmla="*/ 247366 h 5770000"/>
                <a:gd name="connsiteX33" fmla="*/ 3812791 w 10466419"/>
                <a:gd name="connsiteY33" fmla="*/ 647417 h 5770000"/>
                <a:gd name="connsiteX34" fmla="*/ 3592906 w 10466419"/>
                <a:gd name="connsiteY34" fmla="*/ 811408 h 5770000"/>
                <a:gd name="connsiteX35" fmla="*/ 3604425 w 10466419"/>
                <a:gd name="connsiteY35" fmla="*/ 999253 h 5770000"/>
                <a:gd name="connsiteX36" fmla="*/ 3872985 w 10466419"/>
                <a:gd name="connsiteY36" fmla="*/ 881976 h 5770000"/>
                <a:gd name="connsiteX37" fmla="*/ 4200754 w 10466419"/>
                <a:gd name="connsiteY37" fmla="*/ 774136 h 5770000"/>
                <a:gd name="connsiteX38" fmla="*/ 4064251 w 10466419"/>
                <a:gd name="connsiteY38" fmla="*/ 847195 h 5770000"/>
                <a:gd name="connsiteX39" fmla="*/ 3818880 w 10466419"/>
                <a:gd name="connsiteY39" fmla="*/ 991305 h 5770000"/>
                <a:gd name="connsiteX40" fmla="*/ 3658531 w 10466419"/>
                <a:gd name="connsiteY40" fmla="*/ 1093178 h 5770000"/>
                <a:gd name="connsiteX41" fmla="*/ 3622838 w 10466419"/>
                <a:gd name="connsiteY41" fmla="*/ 1221401 h 5770000"/>
                <a:gd name="connsiteX42" fmla="*/ 3577446 w 10466419"/>
                <a:gd name="connsiteY42" fmla="*/ 1500691 h 5770000"/>
                <a:gd name="connsiteX43" fmla="*/ 3461833 w 10466419"/>
                <a:gd name="connsiteY43" fmla="*/ 1726308 h 5770000"/>
                <a:gd name="connsiteX44" fmla="*/ 3278953 w 10466419"/>
                <a:gd name="connsiteY44" fmla="*/ 2034918 h 5770000"/>
                <a:gd name="connsiteX45" fmla="*/ 3288742 w 10466419"/>
                <a:gd name="connsiteY45" fmla="*/ 2273460 h 5770000"/>
                <a:gd name="connsiteX46" fmla="*/ 3434288 w 10466419"/>
                <a:gd name="connsiteY46" fmla="*/ 2417577 h 5770000"/>
                <a:gd name="connsiteX47" fmla="*/ 3781217 w 10466419"/>
                <a:gd name="connsiteY47" fmla="*/ 2618845 h 5770000"/>
                <a:gd name="connsiteX48" fmla="*/ 4079053 w 10466419"/>
                <a:gd name="connsiteY48" fmla="*/ 2777868 h 5770000"/>
                <a:gd name="connsiteX49" fmla="*/ 8113040 w 10466419"/>
                <a:gd name="connsiteY49" fmla="*/ 4477806 h 5770000"/>
                <a:gd name="connsiteX50" fmla="*/ 9595174 w 10466419"/>
                <a:gd name="connsiteY50" fmla="*/ 4977747 h 5770000"/>
                <a:gd name="connsiteX51" fmla="*/ 9935087 w 10466419"/>
                <a:gd name="connsiteY51" fmla="*/ 5074526 h 5770000"/>
                <a:gd name="connsiteX52" fmla="*/ 10424531 w 10466419"/>
                <a:gd name="connsiteY52" fmla="*/ 4864394 h 5770000"/>
                <a:gd name="connsiteX53" fmla="*/ 9885563 w 10466419"/>
                <a:gd name="connsiteY53" fmla="*/ 5758560 h 5770000"/>
                <a:gd name="connsiteX54" fmla="*/ 9635143 w 10466419"/>
                <a:gd name="connsiteY54" fmla="*/ 5397696 h 5770000"/>
                <a:gd name="connsiteX55" fmla="*/ 8790276 w 10466419"/>
                <a:gd name="connsiteY55" fmla="*/ 5047055 h 5770000"/>
                <a:gd name="connsiteX56" fmla="*/ 4940575 w 10466419"/>
                <a:gd name="connsiteY56" fmla="*/ 3376168 h 5770000"/>
                <a:gd name="connsiteX57" fmla="*/ 3944371 w 10466419"/>
                <a:gd name="connsiteY57" fmla="*/ 2976643 h 5770000"/>
                <a:gd name="connsiteX58" fmla="*/ 3460193 w 10466419"/>
                <a:gd name="connsiteY58" fmla="*/ 2852901 h 5770000"/>
                <a:gd name="connsiteX59" fmla="*/ 3217865 w 10466419"/>
                <a:gd name="connsiteY59" fmla="*/ 2829045 h 5770000"/>
                <a:gd name="connsiteX60" fmla="*/ 3025524 w 10466419"/>
                <a:gd name="connsiteY60" fmla="*/ 2858861 h 5770000"/>
                <a:gd name="connsiteX61" fmla="*/ 2832855 w 10466419"/>
                <a:gd name="connsiteY61" fmla="*/ 2930924 h 5770000"/>
                <a:gd name="connsiteX62" fmla="*/ 2820111 w 10466419"/>
                <a:gd name="connsiteY62" fmla="*/ 3026344 h 5770000"/>
                <a:gd name="connsiteX63" fmla="*/ 2959241 w 10466419"/>
                <a:gd name="connsiteY63" fmla="*/ 3167976 h 5770000"/>
                <a:gd name="connsiteX64" fmla="*/ 3176083 w 10466419"/>
                <a:gd name="connsiteY64" fmla="*/ 3269358 h 5770000"/>
                <a:gd name="connsiteX65" fmla="*/ 3388239 w 10466419"/>
                <a:gd name="connsiteY65" fmla="*/ 3442290 h 5770000"/>
                <a:gd name="connsiteX66" fmla="*/ 3212014 w 10466419"/>
                <a:gd name="connsiteY66" fmla="*/ 3336948 h 5770000"/>
                <a:gd name="connsiteX67" fmla="*/ 3004633 w 10466419"/>
                <a:gd name="connsiteY67" fmla="*/ 3276814 h 5770000"/>
                <a:gd name="connsiteX68" fmla="*/ 2771676 w 10466419"/>
                <a:gd name="connsiteY68" fmla="*/ 3166987 h 5770000"/>
                <a:gd name="connsiteX69" fmla="*/ 2638873 w 10466419"/>
                <a:gd name="connsiteY69" fmla="*/ 3097908 h 5770000"/>
                <a:gd name="connsiteX70" fmla="*/ 2570293 w 10466419"/>
                <a:gd name="connsiteY70" fmla="*/ 3109338 h 5770000"/>
                <a:gd name="connsiteX71" fmla="*/ 2525557 w 10466419"/>
                <a:gd name="connsiteY71" fmla="*/ 3326508 h 5770000"/>
                <a:gd name="connsiteX72" fmla="*/ 2584349 w 10466419"/>
                <a:gd name="connsiteY72" fmla="*/ 3577470 h 5770000"/>
                <a:gd name="connsiteX73" fmla="*/ 2663703 w 10466419"/>
                <a:gd name="connsiteY73" fmla="*/ 3996904 h 5770000"/>
                <a:gd name="connsiteX74" fmla="*/ 2633113 w 10466419"/>
                <a:gd name="connsiteY74" fmla="*/ 4192703 h 5770000"/>
                <a:gd name="connsiteX75" fmla="*/ 2539703 w 10466419"/>
                <a:gd name="connsiteY75" fmla="*/ 4455574 h 5770000"/>
                <a:gd name="connsiteX76" fmla="*/ 2595212 w 10466419"/>
                <a:gd name="connsiteY76" fmla="*/ 3945217 h 5770000"/>
                <a:gd name="connsiteX77" fmla="*/ 2481240 w 10466419"/>
                <a:gd name="connsiteY77" fmla="*/ 3566538 h 5770000"/>
                <a:gd name="connsiteX78" fmla="*/ 2307403 w 10466419"/>
                <a:gd name="connsiteY78" fmla="*/ 3166488 h 5770000"/>
                <a:gd name="connsiteX79" fmla="*/ 2261683 w 10466419"/>
                <a:gd name="connsiteY79" fmla="*/ 3063618 h 5770000"/>
                <a:gd name="connsiteX80" fmla="*/ 2078803 w 10466419"/>
                <a:gd name="connsiteY80" fmla="*/ 2949318 h 5770000"/>
                <a:gd name="connsiteX81" fmla="*/ 1824299 w 10466419"/>
                <a:gd name="connsiteY81" fmla="*/ 3002494 h 5770000"/>
                <a:gd name="connsiteX82" fmla="*/ 1412162 w 10466419"/>
                <a:gd name="connsiteY82" fmla="*/ 3235573 h 5770000"/>
                <a:gd name="connsiteX83" fmla="*/ 1381573 w 10466419"/>
                <a:gd name="connsiteY83" fmla="*/ 3680838 h 5770000"/>
                <a:gd name="connsiteX84" fmla="*/ 1340867 w 10466419"/>
                <a:gd name="connsiteY84" fmla="*/ 3980504 h 5770000"/>
                <a:gd name="connsiteX85" fmla="*/ 1197619 w 10466419"/>
                <a:gd name="connsiteY85" fmla="*/ 4738831 h 5770000"/>
                <a:gd name="connsiteX86" fmla="*/ 1220896 w 10466419"/>
                <a:gd name="connsiteY86" fmla="*/ 4338309 h 5770000"/>
                <a:gd name="connsiteX87" fmla="*/ 1242772 w 10466419"/>
                <a:gd name="connsiteY87" fmla="*/ 4080888 h 5770000"/>
                <a:gd name="connsiteX88" fmla="*/ 1198693 w 10466419"/>
                <a:gd name="connsiteY88" fmla="*/ 3909438 h 5770000"/>
                <a:gd name="connsiteX89" fmla="*/ 970093 w 10466419"/>
                <a:gd name="connsiteY89" fmla="*/ 3989448 h 5770000"/>
                <a:gd name="connsiteX90" fmla="*/ 766328 w 10466419"/>
                <a:gd name="connsiteY90" fmla="*/ 4131990 h 5770000"/>
                <a:gd name="connsiteX91" fmla="*/ 555808 w 10466419"/>
                <a:gd name="connsiteY91" fmla="*/ 4355688 h 5770000"/>
                <a:gd name="connsiteX92" fmla="*/ 785900 w 10466419"/>
                <a:gd name="connsiteY92" fmla="*/ 4017771 h 5770000"/>
                <a:gd name="connsiteX93" fmla="*/ 1130113 w 10466419"/>
                <a:gd name="connsiteY93" fmla="*/ 3817500 h 5770000"/>
                <a:gd name="connsiteX94" fmla="*/ 1278703 w 10466419"/>
                <a:gd name="connsiteY94" fmla="*/ 3726558 h 5770000"/>
                <a:gd name="connsiteX95" fmla="*/ 1269661 w 10466419"/>
                <a:gd name="connsiteY95" fmla="*/ 3390117 h 5770000"/>
                <a:gd name="connsiteX96" fmla="*/ 1309620 w 10466419"/>
                <a:gd name="connsiteY96" fmla="*/ 3169963 h 5770000"/>
                <a:gd name="connsiteX97" fmla="*/ 1393003 w 10466419"/>
                <a:gd name="connsiteY97" fmla="*/ 3052188 h 5770000"/>
                <a:gd name="connsiteX98" fmla="*/ 1080693 w 10466419"/>
                <a:gd name="connsiteY98" fmla="*/ 2984604 h 5770000"/>
                <a:gd name="connsiteX99" fmla="*/ 663453 w 10466419"/>
                <a:gd name="connsiteY99" fmla="*/ 3023360 h 5770000"/>
                <a:gd name="connsiteX100" fmla="*/ 235111 w 10466419"/>
                <a:gd name="connsiteY100" fmla="*/ 3217172 h 5770000"/>
                <a:gd name="connsiteX101" fmla="*/ 421453 w 10466419"/>
                <a:gd name="connsiteY101" fmla="*/ 3029328 h 5770000"/>
                <a:gd name="connsiteX102" fmla="*/ 627193 w 10466419"/>
                <a:gd name="connsiteY102" fmla="*/ 2926458 h 5770000"/>
                <a:gd name="connsiteX103" fmla="*/ 854480 w 10466419"/>
                <a:gd name="connsiteY103" fmla="*/ 2889178 h 5770000"/>
                <a:gd name="connsiteX104" fmla="*/ 1149272 w 10466419"/>
                <a:gd name="connsiteY104" fmla="*/ 2889676 h 5770000"/>
                <a:gd name="connsiteX105" fmla="*/ 1531894 w 10466419"/>
                <a:gd name="connsiteY105" fmla="*/ 2917507 h 5770000"/>
                <a:gd name="connsiteX106" fmla="*/ 1860559 w 10466419"/>
                <a:gd name="connsiteY106" fmla="*/ 2766431 h 5770000"/>
                <a:gd name="connsiteX107" fmla="*/ 1701613 w 10466419"/>
                <a:gd name="connsiteY107" fmla="*/ 2263518 h 5770000"/>
                <a:gd name="connsiteX108" fmla="*/ 1690183 w 10466419"/>
                <a:gd name="connsiteY108" fmla="*/ 1966338 h 5770000"/>
                <a:gd name="connsiteX109" fmla="*/ 1381991 w 10466419"/>
                <a:gd name="connsiteY109" fmla="*/ 1841604 h 5770000"/>
                <a:gd name="connsiteX110" fmla="*/ 1095823 w 10466419"/>
                <a:gd name="connsiteY110" fmla="*/ 1714878 h 5770000"/>
                <a:gd name="connsiteX111" fmla="*/ 746507 w 10466419"/>
                <a:gd name="connsiteY111" fmla="*/ 1626415 h 5770000"/>
                <a:gd name="connsiteX112" fmla="*/ 352873 w 10466419"/>
                <a:gd name="connsiteY112" fmla="*/ 1726308 h 5770000"/>
                <a:gd name="connsiteX113" fmla="*/ 113171 w 10466419"/>
                <a:gd name="connsiteY113" fmla="*/ 1763582 h 5770000"/>
                <a:gd name="connsiteX114" fmla="*/ 9973 w 10466419"/>
                <a:gd name="connsiteY114" fmla="*/ 1737738 h 5770000"/>
                <a:gd name="connsiteX115" fmla="*/ 348516 w 10466419"/>
                <a:gd name="connsiteY115" fmla="*/ 1643812 h 5770000"/>
                <a:gd name="connsiteX116" fmla="*/ 653097 w 10466419"/>
                <a:gd name="connsiteY116" fmla="*/ 1543920 h 5770000"/>
                <a:gd name="connsiteX117" fmla="*/ 1072963 w 10466419"/>
                <a:gd name="connsiteY117" fmla="*/ 1612008 h 5770000"/>
                <a:gd name="connsiteX118" fmla="*/ 1244413 w 10466419"/>
                <a:gd name="connsiteY118" fmla="*/ 1657728 h 5770000"/>
                <a:gd name="connsiteX119" fmla="*/ 1205766 w 10466419"/>
                <a:gd name="connsiteY119" fmla="*/ 1451988 h 5770000"/>
                <a:gd name="connsiteX120" fmla="*/ 1046313 w 10466419"/>
                <a:gd name="connsiteY120" fmla="*/ 815409 h 5770000"/>
                <a:gd name="connsiteX121" fmla="*/ 1221553 w 10466419"/>
                <a:gd name="connsiteY121" fmla="*/ 1211958 h 5770000"/>
                <a:gd name="connsiteX0" fmla="*/ 1221553 w 10466048"/>
                <a:gd name="connsiteY0" fmla="*/ 1211958 h 5879778"/>
                <a:gd name="connsiteX1" fmla="*/ 1343911 w 10466048"/>
                <a:gd name="connsiteY1" fmla="*/ 1559828 h 5879778"/>
                <a:gd name="connsiteX2" fmla="*/ 1553023 w 10466048"/>
                <a:gd name="connsiteY2" fmla="*/ 1657728 h 5879778"/>
                <a:gd name="connsiteX3" fmla="*/ 1907353 w 10466048"/>
                <a:gd name="connsiteY3" fmla="*/ 1680588 h 5879778"/>
                <a:gd name="connsiteX4" fmla="*/ 2021653 w 10466048"/>
                <a:gd name="connsiteY4" fmla="*/ 1543428 h 5879778"/>
                <a:gd name="connsiteX5" fmla="*/ 2124523 w 10466048"/>
                <a:gd name="connsiteY5" fmla="*/ 1291968 h 5879778"/>
                <a:gd name="connsiteX6" fmla="*/ 2124523 w 10466048"/>
                <a:gd name="connsiteY6" fmla="*/ 1120518 h 5879778"/>
                <a:gd name="connsiteX7" fmla="*/ 2068029 w 10466048"/>
                <a:gd name="connsiteY7" fmla="*/ 825325 h 5879778"/>
                <a:gd name="connsiteX8" fmla="*/ 2078803 w 10466048"/>
                <a:gd name="connsiteY8" fmla="*/ 777618 h 5879778"/>
                <a:gd name="connsiteX9" fmla="*/ 2170243 w 10466048"/>
                <a:gd name="connsiteY9" fmla="*/ 1086228 h 5879778"/>
                <a:gd name="connsiteX10" fmla="*/ 2215963 w 10466048"/>
                <a:gd name="connsiteY10" fmla="*/ 1269108 h 5879778"/>
                <a:gd name="connsiteX11" fmla="*/ 2284543 w 10466048"/>
                <a:gd name="connsiteY11" fmla="*/ 1303398 h 5879778"/>
                <a:gd name="connsiteX12" fmla="*/ 2330263 w 10466048"/>
                <a:gd name="connsiteY12" fmla="*/ 1166238 h 5879778"/>
                <a:gd name="connsiteX13" fmla="*/ 2467423 w 10466048"/>
                <a:gd name="connsiteY13" fmla="*/ 880488 h 5879778"/>
                <a:gd name="connsiteX14" fmla="*/ 2558863 w 10466048"/>
                <a:gd name="connsiteY14" fmla="*/ 640458 h 5879778"/>
                <a:gd name="connsiteX15" fmla="*/ 2616013 w 10466048"/>
                <a:gd name="connsiteY15" fmla="*/ 537588 h 5879778"/>
                <a:gd name="connsiteX16" fmla="*/ 2558863 w 10466048"/>
                <a:gd name="connsiteY16" fmla="*/ 789048 h 5879778"/>
                <a:gd name="connsiteX17" fmla="*/ 2444563 w 10466048"/>
                <a:gd name="connsiteY17" fmla="*/ 1097658 h 5879778"/>
                <a:gd name="connsiteX18" fmla="*/ 2375983 w 10466048"/>
                <a:gd name="connsiteY18" fmla="*/ 1406268 h 5879778"/>
                <a:gd name="connsiteX19" fmla="*/ 2558863 w 10466048"/>
                <a:gd name="connsiteY19" fmla="*/ 1577718 h 5879778"/>
                <a:gd name="connsiteX20" fmla="*/ 2878903 w 10466048"/>
                <a:gd name="connsiteY20" fmla="*/ 1657728 h 5879778"/>
                <a:gd name="connsiteX21" fmla="*/ 3187513 w 10466048"/>
                <a:gd name="connsiteY21" fmla="*/ 1657728 h 5879778"/>
                <a:gd name="connsiteX22" fmla="*/ 3370393 w 10466048"/>
                <a:gd name="connsiteY22" fmla="*/ 1566288 h 5879778"/>
                <a:gd name="connsiteX23" fmla="*/ 3488066 w 10466048"/>
                <a:gd name="connsiteY23" fmla="*/ 1246753 h 5879778"/>
                <a:gd name="connsiteX24" fmla="*/ 3495138 w 10466048"/>
                <a:gd name="connsiteY24" fmla="*/ 1115548 h 5879778"/>
                <a:gd name="connsiteX25" fmla="*/ 3493650 w 10466048"/>
                <a:gd name="connsiteY25" fmla="*/ 1063976 h 5879778"/>
                <a:gd name="connsiteX26" fmla="*/ 3450403 w 10466048"/>
                <a:gd name="connsiteY26" fmla="*/ 777618 h 5879778"/>
                <a:gd name="connsiteX27" fmla="*/ 3119893 w 10466048"/>
                <a:gd name="connsiteY27" fmla="*/ 321571 h 5879778"/>
                <a:gd name="connsiteX28" fmla="*/ 3497351 w 10466048"/>
                <a:gd name="connsiteY28" fmla="*/ 674883 h 5879778"/>
                <a:gd name="connsiteX29" fmla="*/ 3759013 w 10466048"/>
                <a:gd name="connsiteY29" fmla="*/ 571878 h 5879778"/>
                <a:gd name="connsiteX30" fmla="*/ 3999043 w 10466048"/>
                <a:gd name="connsiteY30" fmla="*/ 91818 h 5879778"/>
                <a:gd name="connsiteX31" fmla="*/ 4033333 w 10466048"/>
                <a:gd name="connsiteY31" fmla="*/ 11808 h 5879778"/>
                <a:gd name="connsiteX32" fmla="*/ 3984569 w 10466048"/>
                <a:gd name="connsiteY32" fmla="*/ 247366 h 5879778"/>
                <a:gd name="connsiteX33" fmla="*/ 3812791 w 10466048"/>
                <a:gd name="connsiteY33" fmla="*/ 647417 h 5879778"/>
                <a:gd name="connsiteX34" fmla="*/ 3592906 w 10466048"/>
                <a:gd name="connsiteY34" fmla="*/ 811408 h 5879778"/>
                <a:gd name="connsiteX35" fmla="*/ 3604425 w 10466048"/>
                <a:gd name="connsiteY35" fmla="*/ 999253 h 5879778"/>
                <a:gd name="connsiteX36" fmla="*/ 3872985 w 10466048"/>
                <a:gd name="connsiteY36" fmla="*/ 881976 h 5879778"/>
                <a:gd name="connsiteX37" fmla="*/ 4200754 w 10466048"/>
                <a:gd name="connsiteY37" fmla="*/ 774136 h 5879778"/>
                <a:gd name="connsiteX38" fmla="*/ 4064251 w 10466048"/>
                <a:gd name="connsiteY38" fmla="*/ 847195 h 5879778"/>
                <a:gd name="connsiteX39" fmla="*/ 3818880 w 10466048"/>
                <a:gd name="connsiteY39" fmla="*/ 991305 h 5879778"/>
                <a:gd name="connsiteX40" fmla="*/ 3658531 w 10466048"/>
                <a:gd name="connsiteY40" fmla="*/ 1093178 h 5879778"/>
                <a:gd name="connsiteX41" fmla="*/ 3622838 w 10466048"/>
                <a:gd name="connsiteY41" fmla="*/ 1221401 h 5879778"/>
                <a:gd name="connsiteX42" fmla="*/ 3577446 w 10466048"/>
                <a:gd name="connsiteY42" fmla="*/ 1500691 h 5879778"/>
                <a:gd name="connsiteX43" fmla="*/ 3461833 w 10466048"/>
                <a:gd name="connsiteY43" fmla="*/ 1726308 h 5879778"/>
                <a:gd name="connsiteX44" fmla="*/ 3278953 w 10466048"/>
                <a:gd name="connsiteY44" fmla="*/ 2034918 h 5879778"/>
                <a:gd name="connsiteX45" fmla="*/ 3288742 w 10466048"/>
                <a:gd name="connsiteY45" fmla="*/ 2273460 h 5879778"/>
                <a:gd name="connsiteX46" fmla="*/ 3434288 w 10466048"/>
                <a:gd name="connsiteY46" fmla="*/ 2417577 h 5879778"/>
                <a:gd name="connsiteX47" fmla="*/ 3781217 w 10466048"/>
                <a:gd name="connsiteY47" fmla="*/ 2618845 h 5879778"/>
                <a:gd name="connsiteX48" fmla="*/ 4079053 w 10466048"/>
                <a:gd name="connsiteY48" fmla="*/ 2777868 h 5879778"/>
                <a:gd name="connsiteX49" fmla="*/ 8113040 w 10466048"/>
                <a:gd name="connsiteY49" fmla="*/ 4477806 h 5879778"/>
                <a:gd name="connsiteX50" fmla="*/ 9595174 w 10466048"/>
                <a:gd name="connsiteY50" fmla="*/ 4977747 h 5879778"/>
                <a:gd name="connsiteX51" fmla="*/ 9935087 w 10466048"/>
                <a:gd name="connsiteY51" fmla="*/ 5074526 h 5879778"/>
                <a:gd name="connsiteX52" fmla="*/ 10424531 w 10466048"/>
                <a:gd name="connsiteY52" fmla="*/ 4864394 h 5879778"/>
                <a:gd name="connsiteX53" fmla="*/ 9879380 w 10466048"/>
                <a:gd name="connsiteY53" fmla="*/ 5870966 h 5879778"/>
                <a:gd name="connsiteX54" fmla="*/ 9635143 w 10466048"/>
                <a:gd name="connsiteY54" fmla="*/ 5397696 h 5879778"/>
                <a:gd name="connsiteX55" fmla="*/ 8790276 w 10466048"/>
                <a:gd name="connsiteY55" fmla="*/ 5047055 h 5879778"/>
                <a:gd name="connsiteX56" fmla="*/ 4940575 w 10466048"/>
                <a:gd name="connsiteY56" fmla="*/ 3376168 h 5879778"/>
                <a:gd name="connsiteX57" fmla="*/ 3944371 w 10466048"/>
                <a:gd name="connsiteY57" fmla="*/ 2976643 h 5879778"/>
                <a:gd name="connsiteX58" fmla="*/ 3460193 w 10466048"/>
                <a:gd name="connsiteY58" fmla="*/ 2852901 h 5879778"/>
                <a:gd name="connsiteX59" fmla="*/ 3217865 w 10466048"/>
                <a:gd name="connsiteY59" fmla="*/ 2829045 h 5879778"/>
                <a:gd name="connsiteX60" fmla="*/ 3025524 w 10466048"/>
                <a:gd name="connsiteY60" fmla="*/ 2858861 h 5879778"/>
                <a:gd name="connsiteX61" fmla="*/ 2832855 w 10466048"/>
                <a:gd name="connsiteY61" fmla="*/ 2930924 h 5879778"/>
                <a:gd name="connsiteX62" fmla="*/ 2820111 w 10466048"/>
                <a:gd name="connsiteY62" fmla="*/ 3026344 h 5879778"/>
                <a:gd name="connsiteX63" fmla="*/ 2959241 w 10466048"/>
                <a:gd name="connsiteY63" fmla="*/ 3167976 h 5879778"/>
                <a:gd name="connsiteX64" fmla="*/ 3176083 w 10466048"/>
                <a:gd name="connsiteY64" fmla="*/ 3269358 h 5879778"/>
                <a:gd name="connsiteX65" fmla="*/ 3388239 w 10466048"/>
                <a:gd name="connsiteY65" fmla="*/ 3442290 h 5879778"/>
                <a:gd name="connsiteX66" fmla="*/ 3212014 w 10466048"/>
                <a:gd name="connsiteY66" fmla="*/ 3336948 h 5879778"/>
                <a:gd name="connsiteX67" fmla="*/ 3004633 w 10466048"/>
                <a:gd name="connsiteY67" fmla="*/ 3276814 h 5879778"/>
                <a:gd name="connsiteX68" fmla="*/ 2771676 w 10466048"/>
                <a:gd name="connsiteY68" fmla="*/ 3166987 h 5879778"/>
                <a:gd name="connsiteX69" fmla="*/ 2638873 w 10466048"/>
                <a:gd name="connsiteY69" fmla="*/ 3097908 h 5879778"/>
                <a:gd name="connsiteX70" fmla="*/ 2570293 w 10466048"/>
                <a:gd name="connsiteY70" fmla="*/ 3109338 h 5879778"/>
                <a:gd name="connsiteX71" fmla="*/ 2525557 w 10466048"/>
                <a:gd name="connsiteY71" fmla="*/ 3326508 h 5879778"/>
                <a:gd name="connsiteX72" fmla="*/ 2584349 w 10466048"/>
                <a:gd name="connsiteY72" fmla="*/ 3577470 h 5879778"/>
                <a:gd name="connsiteX73" fmla="*/ 2663703 w 10466048"/>
                <a:gd name="connsiteY73" fmla="*/ 3996904 h 5879778"/>
                <a:gd name="connsiteX74" fmla="*/ 2633113 w 10466048"/>
                <a:gd name="connsiteY74" fmla="*/ 4192703 h 5879778"/>
                <a:gd name="connsiteX75" fmla="*/ 2539703 w 10466048"/>
                <a:gd name="connsiteY75" fmla="*/ 4455574 h 5879778"/>
                <a:gd name="connsiteX76" fmla="*/ 2595212 w 10466048"/>
                <a:gd name="connsiteY76" fmla="*/ 3945217 h 5879778"/>
                <a:gd name="connsiteX77" fmla="*/ 2481240 w 10466048"/>
                <a:gd name="connsiteY77" fmla="*/ 3566538 h 5879778"/>
                <a:gd name="connsiteX78" fmla="*/ 2307403 w 10466048"/>
                <a:gd name="connsiteY78" fmla="*/ 3166488 h 5879778"/>
                <a:gd name="connsiteX79" fmla="*/ 2261683 w 10466048"/>
                <a:gd name="connsiteY79" fmla="*/ 3063618 h 5879778"/>
                <a:gd name="connsiteX80" fmla="*/ 2078803 w 10466048"/>
                <a:gd name="connsiteY80" fmla="*/ 2949318 h 5879778"/>
                <a:gd name="connsiteX81" fmla="*/ 1824299 w 10466048"/>
                <a:gd name="connsiteY81" fmla="*/ 3002494 h 5879778"/>
                <a:gd name="connsiteX82" fmla="*/ 1412162 w 10466048"/>
                <a:gd name="connsiteY82" fmla="*/ 3235573 h 5879778"/>
                <a:gd name="connsiteX83" fmla="*/ 1381573 w 10466048"/>
                <a:gd name="connsiteY83" fmla="*/ 3680838 h 5879778"/>
                <a:gd name="connsiteX84" fmla="*/ 1340867 w 10466048"/>
                <a:gd name="connsiteY84" fmla="*/ 3980504 h 5879778"/>
                <a:gd name="connsiteX85" fmla="*/ 1197619 w 10466048"/>
                <a:gd name="connsiteY85" fmla="*/ 4738831 h 5879778"/>
                <a:gd name="connsiteX86" fmla="*/ 1220896 w 10466048"/>
                <a:gd name="connsiteY86" fmla="*/ 4338309 h 5879778"/>
                <a:gd name="connsiteX87" fmla="*/ 1242772 w 10466048"/>
                <a:gd name="connsiteY87" fmla="*/ 4080888 h 5879778"/>
                <a:gd name="connsiteX88" fmla="*/ 1198693 w 10466048"/>
                <a:gd name="connsiteY88" fmla="*/ 3909438 h 5879778"/>
                <a:gd name="connsiteX89" fmla="*/ 970093 w 10466048"/>
                <a:gd name="connsiteY89" fmla="*/ 3989448 h 5879778"/>
                <a:gd name="connsiteX90" fmla="*/ 766328 w 10466048"/>
                <a:gd name="connsiteY90" fmla="*/ 4131990 h 5879778"/>
                <a:gd name="connsiteX91" fmla="*/ 555808 w 10466048"/>
                <a:gd name="connsiteY91" fmla="*/ 4355688 h 5879778"/>
                <a:gd name="connsiteX92" fmla="*/ 785900 w 10466048"/>
                <a:gd name="connsiteY92" fmla="*/ 4017771 h 5879778"/>
                <a:gd name="connsiteX93" fmla="*/ 1130113 w 10466048"/>
                <a:gd name="connsiteY93" fmla="*/ 3817500 h 5879778"/>
                <a:gd name="connsiteX94" fmla="*/ 1278703 w 10466048"/>
                <a:gd name="connsiteY94" fmla="*/ 3726558 h 5879778"/>
                <a:gd name="connsiteX95" fmla="*/ 1269661 w 10466048"/>
                <a:gd name="connsiteY95" fmla="*/ 3390117 h 5879778"/>
                <a:gd name="connsiteX96" fmla="*/ 1309620 w 10466048"/>
                <a:gd name="connsiteY96" fmla="*/ 3169963 h 5879778"/>
                <a:gd name="connsiteX97" fmla="*/ 1393003 w 10466048"/>
                <a:gd name="connsiteY97" fmla="*/ 3052188 h 5879778"/>
                <a:gd name="connsiteX98" fmla="*/ 1080693 w 10466048"/>
                <a:gd name="connsiteY98" fmla="*/ 2984604 h 5879778"/>
                <a:gd name="connsiteX99" fmla="*/ 663453 w 10466048"/>
                <a:gd name="connsiteY99" fmla="*/ 3023360 h 5879778"/>
                <a:gd name="connsiteX100" fmla="*/ 235111 w 10466048"/>
                <a:gd name="connsiteY100" fmla="*/ 3217172 h 5879778"/>
                <a:gd name="connsiteX101" fmla="*/ 421453 w 10466048"/>
                <a:gd name="connsiteY101" fmla="*/ 3029328 h 5879778"/>
                <a:gd name="connsiteX102" fmla="*/ 627193 w 10466048"/>
                <a:gd name="connsiteY102" fmla="*/ 2926458 h 5879778"/>
                <a:gd name="connsiteX103" fmla="*/ 854480 w 10466048"/>
                <a:gd name="connsiteY103" fmla="*/ 2889178 h 5879778"/>
                <a:gd name="connsiteX104" fmla="*/ 1149272 w 10466048"/>
                <a:gd name="connsiteY104" fmla="*/ 2889676 h 5879778"/>
                <a:gd name="connsiteX105" fmla="*/ 1531894 w 10466048"/>
                <a:gd name="connsiteY105" fmla="*/ 2917507 h 5879778"/>
                <a:gd name="connsiteX106" fmla="*/ 1860559 w 10466048"/>
                <a:gd name="connsiteY106" fmla="*/ 2766431 h 5879778"/>
                <a:gd name="connsiteX107" fmla="*/ 1701613 w 10466048"/>
                <a:gd name="connsiteY107" fmla="*/ 2263518 h 5879778"/>
                <a:gd name="connsiteX108" fmla="*/ 1690183 w 10466048"/>
                <a:gd name="connsiteY108" fmla="*/ 1966338 h 5879778"/>
                <a:gd name="connsiteX109" fmla="*/ 1381991 w 10466048"/>
                <a:gd name="connsiteY109" fmla="*/ 1841604 h 5879778"/>
                <a:gd name="connsiteX110" fmla="*/ 1095823 w 10466048"/>
                <a:gd name="connsiteY110" fmla="*/ 1714878 h 5879778"/>
                <a:gd name="connsiteX111" fmla="*/ 746507 w 10466048"/>
                <a:gd name="connsiteY111" fmla="*/ 1626415 h 5879778"/>
                <a:gd name="connsiteX112" fmla="*/ 352873 w 10466048"/>
                <a:gd name="connsiteY112" fmla="*/ 1726308 h 5879778"/>
                <a:gd name="connsiteX113" fmla="*/ 113171 w 10466048"/>
                <a:gd name="connsiteY113" fmla="*/ 1763582 h 5879778"/>
                <a:gd name="connsiteX114" fmla="*/ 9973 w 10466048"/>
                <a:gd name="connsiteY114" fmla="*/ 1737738 h 5879778"/>
                <a:gd name="connsiteX115" fmla="*/ 348516 w 10466048"/>
                <a:gd name="connsiteY115" fmla="*/ 1643812 h 5879778"/>
                <a:gd name="connsiteX116" fmla="*/ 653097 w 10466048"/>
                <a:gd name="connsiteY116" fmla="*/ 1543920 h 5879778"/>
                <a:gd name="connsiteX117" fmla="*/ 1072963 w 10466048"/>
                <a:gd name="connsiteY117" fmla="*/ 1612008 h 5879778"/>
                <a:gd name="connsiteX118" fmla="*/ 1244413 w 10466048"/>
                <a:gd name="connsiteY118" fmla="*/ 1657728 h 5879778"/>
                <a:gd name="connsiteX119" fmla="*/ 1205766 w 10466048"/>
                <a:gd name="connsiteY119" fmla="*/ 1451988 h 5879778"/>
                <a:gd name="connsiteX120" fmla="*/ 1046313 w 10466048"/>
                <a:gd name="connsiteY120" fmla="*/ 815409 h 5879778"/>
                <a:gd name="connsiteX121" fmla="*/ 1221553 w 10466048"/>
                <a:gd name="connsiteY121" fmla="*/ 1211958 h 5879778"/>
                <a:gd name="connsiteX0" fmla="*/ 1221553 w 10466399"/>
                <a:gd name="connsiteY0" fmla="*/ 1211958 h 5879778"/>
                <a:gd name="connsiteX1" fmla="*/ 1343911 w 10466399"/>
                <a:gd name="connsiteY1" fmla="*/ 1559828 h 5879778"/>
                <a:gd name="connsiteX2" fmla="*/ 1553023 w 10466399"/>
                <a:gd name="connsiteY2" fmla="*/ 1657728 h 5879778"/>
                <a:gd name="connsiteX3" fmla="*/ 1907353 w 10466399"/>
                <a:gd name="connsiteY3" fmla="*/ 1680588 h 5879778"/>
                <a:gd name="connsiteX4" fmla="*/ 2021653 w 10466399"/>
                <a:gd name="connsiteY4" fmla="*/ 1543428 h 5879778"/>
                <a:gd name="connsiteX5" fmla="*/ 2124523 w 10466399"/>
                <a:gd name="connsiteY5" fmla="*/ 1291968 h 5879778"/>
                <a:gd name="connsiteX6" fmla="*/ 2124523 w 10466399"/>
                <a:gd name="connsiteY6" fmla="*/ 1120518 h 5879778"/>
                <a:gd name="connsiteX7" fmla="*/ 2068029 w 10466399"/>
                <a:gd name="connsiteY7" fmla="*/ 825325 h 5879778"/>
                <a:gd name="connsiteX8" fmla="*/ 2078803 w 10466399"/>
                <a:gd name="connsiteY8" fmla="*/ 777618 h 5879778"/>
                <a:gd name="connsiteX9" fmla="*/ 2170243 w 10466399"/>
                <a:gd name="connsiteY9" fmla="*/ 1086228 h 5879778"/>
                <a:gd name="connsiteX10" fmla="*/ 2215963 w 10466399"/>
                <a:gd name="connsiteY10" fmla="*/ 1269108 h 5879778"/>
                <a:gd name="connsiteX11" fmla="*/ 2284543 w 10466399"/>
                <a:gd name="connsiteY11" fmla="*/ 1303398 h 5879778"/>
                <a:gd name="connsiteX12" fmla="*/ 2330263 w 10466399"/>
                <a:gd name="connsiteY12" fmla="*/ 1166238 h 5879778"/>
                <a:gd name="connsiteX13" fmla="*/ 2467423 w 10466399"/>
                <a:gd name="connsiteY13" fmla="*/ 880488 h 5879778"/>
                <a:gd name="connsiteX14" fmla="*/ 2558863 w 10466399"/>
                <a:gd name="connsiteY14" fmla="*/ 640458 h 5879778"/>
                <a:gd name="connsiteX15" fmla="*/ 2616013 w 10466399"/>
                <a:gd name="connsiteY15" fmla="*/ 537588 h 5879778"/>
                <a:gd name="connsiteX16" fmla="*/ 2558863 w 10466399"/>
                <a:gd name="connsiteY16" fmla="*/ 789048 h 5879778"/>
                <a:gd name="connsiteX17" fmla="*/ 2444563 w 10466399"/>
                <a:gd name="connsiteY17" fmla="*/ 1097658 h 5879778"/>
                <a:gd name="connsiteX18" fmla="*/ 2375983 w 10466399"/>
                <a:gd name="connsiteY18" fmla="*/ 1406268 h 5879778"/>
                <a:gd name="connsiteX19" fmla="*/ 2558863 w 10466399"/>
                <a:gd name="connsiteY19" fmla="*/ 1577718 h 5879778"/>
                <a:gd name="connsiteX20" fmla="*/ 2878903 w 10466399"/>
                <a:gd name="connsiteY20" fmla="*/ 1657728 h 5879778"/>
                <a:gd name="connsiteX21" fmla="*/ 3187513 w 10466399"/>
                <a:gd name="connsiteY21" fmla="*/ 1657728 h 5879778"/>
                <a:gd name="connsiteX22" fmla="*/ 3370393 w 10466399"/>
                <a:gd name="connsiteY22" fmla="*/ 1566288 h 5879778"/>
                <a:gd name="connsiteX23" fmla="*/ 3488066 w 10466399"/>
                <a:gd name="connsiteY23" fmla="*/ 1246753 h 5879778"/>
                <a:gd name="connsiteX24" fmla="*/ 3495138 w 10466399"/>
                <a:gd name="connsiteY24" fmla="*/ 1115548 h 5879778"/>
                <a:gd name="connsiteX25" fmla="*/ 3493650 w 10466399"/>
                <a:gd name="connsiteY25" fmla="*/ 1063976 h 5879778"/>
                <a:gd name="connsiteX26" fmla="*/ 3450403 w 10466399"/>
                <a:gd name="connsiteY26" fmla="*/ 777618 h 5879778"/>
                <a:gd name="connsiteX27" fmla="*/ 3119893 w 10466399"/>
                <a:gd name="connsiteY27" fmla="*/ 321571 h 5879778"/>
                <a:gd name="connsiteX28" fmla="*/ 3497351 w 10466399"/>
                <a:gd name="connsiteY28" fmla="*/ 674883 h 5879778"/>
                <a:gd name="connsiteX29" fmla="*/ 3759013 w 10466399"/>
                <a:gd name="connsiteY29" fmla="*/ 571878 h 5879778"/>
                <a:gd name="connsiteX30" fmla="*/ 3999043 w 10466399"/>
                <a:gd name="connsiteY30" fmla="*/ 91818 h 5879778"/>
                <a:gd name="connsiteX31" fmla="*/ 4033333 w 10466399"/>
                <a:gd name="connsiteY31" fmla="*/ 11808 h 5879778"/>
                <a:gd name="connsiteX32" fmla="*/ 3984569 w 10466399"/>
                <a:gd name="connsiteY32" fmla="*/ 247366 h 5879778"/>
                <a:gd name="connsiteX33" fmla="*/ 3812791 w 10466399"/>
                <a:gd name="connsiteY33" fmla="*/ 647417 h 5879778"/>
                <a:gd name="connsiteX34" fmla="*/ 3592906 w 10466399"/>
                <a:gd name="connsiteY34" fmla="*/ 811408 h 5879778"/>
                <a:gd name="connsiteX35" fmla="*/ 3604425 w 10466399"/>
                <a:gd name="connsiteY35" fmla="*/ 999253 h 5879778"/>
                <a:gd name="connsiteX36" fmla="*/ 3872985 w 10466399"/>
                <a:gd name="connsiteY36" fmla="*/ 881976 h 5879778"/>
                <a:gd name="connsiteX37" fmla="*/ 4200754 w 10466399"/>
                <a:gd name="connsiteY37" fmla="*/ 774136 h 5879778"/>
                <a:gd name="connsiteX38" fmla="*/ 4064251 w 10466399"/>
                <a:gd name="connsiteY38" fmla="*/ 847195 h 5879778"/>
                <a:gd name="connsiteX39" fmla="*/ 3818880 w 10466399"/>
                <a:gd name="connsiteY39" fmla="*/ 991305 h 5879778"/>
                <a:gd name="connsiteX40" fmla="*/ 3658531 w 10466399"/>
                <a:gd name="connsiteY40" fmla="*/ 1093178 h 5879778"/>
                <a:gd name="connsiteX41" fmla="*/ 3622838 w 10466399"/>
                <a:gd name="connsiteY41" fmla="*/ 1221401 h 5879778"/>
                <a:gd name="connsiteX42" fmla="*/ 3577446 w 10466399"/>
                <a:gd name="connsiteY42" fmla="*/ 1500691 h 5879778"/>
                <a:gd name="connsiteX43" fmla="*/ 3461833 w 10466399"/>
                <a:gd name="connsiteY43" fmla="*/ 1726308 h 5879778"/>
                <a:gd name="connsiteX44" fmla="*/ 3278953 w 10466399"/>
                <a:gd name="connsiteY44" fmla="*/ 2034918 h 5879778"/>
                <a:gd name="connsiteX45" fmla="*/ 3288742 w 10466399"/>
                <a:gd name="connsiteY45" fmla="*/ 2273460 h 5879778"/>
                <a:gd name="connsiteX46" fmla="*/ 3434288 w 10466399"/>
                <a:gd name="connsiteY46" fmla="*/ 2417577 h 5879778"/>
                <a:gd name="connsiteX47" fmla="*/ 3781217 w 10466399"/>
                <a:gd name="connsiteY47" fmla="*/ 2618845 h 5879778"/>
                <a:gd name="connsiteX48" fmla="*/ 4079053 w 10466399"/>
                <a:gd name="connsiteY48" fmla="*/ 2777868 h 5879778"/>
                <a:gd name="connsiteX49" fmla="*/ 8113040 w 10466399"/>
                <a:gd name="connsiteY49" fmla="*/ 4477806 h 5879778"/>
                <a:gd name="connsiteX50" fmla="*/ 9595174 w 10466399"/>
                <a:gd name="connsiteY50" fmla="*/ 4977747 h 5879778"/>
                <a:gd name="connsiteX51" fmla="*/ 9935087 w 10466399"/>
                <a:gd name="connsiteY51" fmla="*/ 5074526 h 5879778"/>
                <a:gd name="connsiteX52" fmla="*/ 10424531 w 10466399"/>
                <a:gd name="connsiteY52" fmla="*/ 4864394 h 5879778"/>
                <a:gd name="connsiteX53" fmla="*/ 9879380 w 10466399"/>
                <a:gd name="connsiteY53" fmla="*/ 5870966 h 5879778"/>
                <a:gd name="connsiteX54" fmla="*/ 9635143 w 10466399"/>
                <a:gd name="connsiteY54" fmla="*/ 5397696 h 5879778"/>
                <a:gd name="connsiteX55" fmla="*/ 8790276 w 10466399"/>
                <a:gd name="connsiteY55" fmla="*/ 5047055 h 5879778"/>
                <a:gd name="connsiteX56" fmla="*/ 4940575 w 10466399"/>
                <a:gd name="connsiteY56" fmla="*/ 3376168 h 5879778"/>
                <a:gd name="connsiteX57" fmla="*/ 3944371 w 10466399"/>
                <a:gd name="connsiteY57" fmla="*/ 2976643 h 5879778"/>
                <a:gd name="connsiteX58" fmla="*/ 3460193 w 10466399"/>
                <a:gd name="connsiteY58" fmla="*/ 2852901 h 5879778"/>
                <a:gd name="connsiteX59" fmla="*/ 3217865 w 10466399"/>
                <a:gd name="connsiteY59" fmla="*/ 2829045 h 5879778"/>
                <a:gd name="connsiteX60" fmla="*/ 3025524 w 10466399"/>
                <a:gd name="connsiteY60" fmla="*/ 2858861 h 5879778"/>
                <a:gd name="connsiteX61" fmla="*/ 2832855 w 10466399"/>
                <a:gd name="connsiteY61" fmla="*/ 2930924 h 5879778"/>
                <a:gd name="connsiteX62" fmla="*/ 2820111 w 10466399"/>
                <a:gd name="connsiteY62" fmla="*/ 3026344 h 5879778"/>
                <a:gd name="connsiteX63" fmla="*/ 2959241 w 10466399"/>
                <a:gd name="connsiteY63" fmla="*/ 3167976 h 5879778"/>
                <a:gd name="connsiteX64" fmla="*/ 3176083 w 10466399"/>
                <a:gd name="connsiteY64" fmla="*/ 3269358 h 5879778"/>
                <a:gd name="connsiteX65" fmla="*/ 3388239 w 10466399"/>
                <a:gd name="connsiteY65" fmla="*/ 3442290 h 5879778"/>
                <a:gd name="connsiteX66" fmla="*/ 3212014 w 10466399"/>
                <a:gd name="connsiteY66" fmla="*/ 3336948 h 5879778"/>
                <a:gd name="connsiteX67" fmla="*/ 3004633 w 10466399"/>
                <a:gd name="connsiteY67" fmla="*/ 3276814 h 5879778"/>
                <a:gd name="connsiteX68" fmla="*/ 2771676 w 10466399"/>
                <a:gd name="connsiteY68" fmla="*/ 3166987 h 5879778"/>
                <a:gd name="connsiteX69" fmla="*/ 2638873 w 10466399"/>
                <a:gd name="connsiteY69" fmla="*/ 3097908 h 5879778"/>
                <a:gd name="connsiteX70" fmla="*/ 2570293 w 10466399"/>
                <a:gd name="connsiteY70" fmla="*/ 3109338 h 5879778"/>
                <a:gd name="connsiteX71" fmla="*/ 2525557 w 10466399"/>
                <a:gd name="connsiteY71" fmla="*/ 3326508 h 5879778"/>
                <a:gd name="connsiteX72" fmla="*/ 2584349 w 10466399"/>
                <a:gd name="connsiteY72" fmla="*/ 3577470 h 5879778"/>
                <a:gd name="connsiteX73" fmla="*/ 2663703 w 10466399"/>
                <a:gd name="connsiteY73" fmla="*/ 3996904 h 5879778"/>
                <a:gd name="connsiteX74" fmla="*/ 2633113 w 10466399"/>
                <a:gd name="connsiteY74" fmla="*/ 4192703 h 5879778"/>
                <a:gd name="connsiteX75" fmla="*/ 2539703 w 10466399"/>
                <a:gd name="connsiteY75" fmla="*/ 4455574 h 5879778"/>
                <a:gd name="connsiteX76" fmla="*/ 2595212 w 10466399"/>
                <a:gd name="connsiteY76" fmla="*/ 3945217 h 5879778"/>
                <a:gd name="connsiteX77" fmla="*/ 2481240 w 10466399"/>
                <a:gd name="connsiteY77" fmla="*/ 3566538 h 5879778"/>
                <a:gd name="connsiteX78" fmla="*/ 2307403 w 10466399"/>
                <a:gd name="connsiteY78" fmla="*/ 3166488 h 5879778"/>
                <a:gd name="connsiteX79" fmla="*/ 2261683 w 10466399"/>
                <a:gd name="connsiteY79" fmla="*/ 3063618 h 5879778"/>
                <a:gd name="connsiteX80" fmla="*/ 2078803 w 10466399"/>
                <a:gd name="connsiteY80" fmla="*/ 2949318 h 5879778"/>
                <a:gd name="connsiteX81" fmla="*/ 1824299 w 10466399"/>
                <a:gd name="connsiteY81" fmla="*/ 3002494 h 5879778"/>
                <a:gd name="connsiteX82" fmla="*/ 1412162 w 10466399"/>
                <a:gd name="connsiteY82" fmla="*/ 3235573 h 5879778"/>
                <a:gd name="connsiteX83" fmla="*/ 1381573 w 10466399"/>
                <a:gd name="connsiteY83" fmla="*/ 3680838 h 5879778"/>
                <a:gd name="connsiteX84" fmla="*/ 1340867 w 10466399"/>
                <a:gd name="connsiteY84" fmla="*/ 3980504 h 5879778"/>
                <a:gd name="connsiteX85" fmla="*/ 1197619 w 10466399"/>
                <a:gd name="connsiteY85" fmla="*/ 4738831 h 5879778"/>
                <a:gd name="connsiteX86" fmla="*/ 1220896 w 10466399"/>
                <a:gd name="connsiteY86" fmla="*/ 4338309 h 5879778"/>
                <a:gd name="connsiteX87" fmla="*/ 1242772 w 10466399"/>
                <a:gd name="connsiteY87" fmla="*/ 4080888 h 5879778"/>
                <a:gd name="connsiteX88" fmla="*/ 1198693 w 10466399"/>
                <a:gd name="connsiteY88" fmla="*/ 3909438 h 5879778"/>
                <a:gd name="connsiteX89" fmla="*/ 970093 w 10466399"/>
                <a:gd name="connsiteY89" fmla="*/ 3989448 h 5879778"/>
                <a:gd name="connsiteX90" fmla="*/ 766328 w 10466399"/>
                <a:gd name="connsiteY90" fmla="*/ 4131990 h 5879778"/>
                <a:gd name="connsiteX91" fmla="*/ 555808 w 10466399"/>
                <a:gd name="connsiteY91" fmla="*/ 4355688 h 5879778"/>
                <a:gd name="connsiteX92" fmla="*/ 785900 w 10466399"/>
                <a:gd name="connsiteY92" fmla="*/ 4017771 h 5879778"/>
                <a:gd name="connsiteX93" fmla="*/ 1130113 w 10466399"/>
                <a:gd name="connsiteY93" fmla="*/ 3817500 h 5879778"/>
                <a:gd name="connsiteX94" fmla="*/ 1278703 w 10466399"/>
                <a:gd name="connsiteY94" fmla="*/ 3726558 h 5879778"/>
                <a:gd name="connsiteX95" fmla="*/ 1269661 w 10466399"/>
                <a:gd name="connsiteY95" fmla="*/ 3390117 h 5879778"/>
                <a:gd name="connsiteX96" fmla="*/ 1309620 w 10466399"/>
                <a:gd name="connsiteY96" fmla="*/ 3169963 h 5879778"/>
                <a:gd name="connsiteX97" fmla="*/ 1393003 w 10466399"/>
                <a:gd name="connsiteY97" fmla="*/ 3052188 h 5879778"/>
                <a:gd name="connsiteX98" fmla="*/ 1080693 w 10466399"/>
                <a:gd name="connsiteY98" fmla="*/ 2984604 h 5879778"/>
                <a:gd name="connsiteX99" fmla="*/ 663453 w 10466399"/>
                <a:gd name="connsiteY99" fmla="*/ 3023360 h 5879778"/>
                <a:gd name="connsiteX100" fmla="*/ 235111 w 10466399"/>
                <a:gd name="connsiteY100" fmla="*/ 3217172 h 5879778"/>
                <a:gd name="connsiteX101" fmla="*/ 421453 w 10466399"/>
                <a:gd name="connsiteY101" fmla="*/ 3029328 h 5879778"/>
                <a:gd name="connsiteX102" fmla="*/ 627193 w 10466399"/>
                <a:gd name="connsiteY102" fmla="*/ 2926458 h 5879778"/>
                <a:gd name="connsiteX103" fmla="*/ 854480 w 10466399"/>
                <a:gd name="connsiteY103" fmla="*/ 2889178 h 5879778"/>
                <a:gd name="connsiteX104" fmla="*/ 1149272 w 10466399"/>
                <a:gd name="connsiteY104" fmla="*/ 2889676 h 5879778"/>
                <a:gd name="connsiteX105" fmla="*/ 1531894 w 10466399"/>
                <a:gd name="connsiteY105" fmla="*/ 2917507 h 5879778"/>
                <a:gd name="connsiteX106" fmla="*/ 1860559 w 10466399"/>
                <a:gd name="connsiteY106" fmla="*/ 2766431 h 5879778"/>
                <a:gd name="connsiteX107" fmla="*/ 1701613 w 10466399"/>
                <a:gd name="connsiteY107" fmla="*/ 2263518 h 5879778"/>
                <a:gd name="connsiteX108" fmla="*/ 1690183 w 10466399"/>
                <a:gd name="connsiteY108" fmla="*/ 1966338 h 5879778"/>
                <a:gd name="connsiteX109" fmla="*/ 1381991 w 10466399"/>
                <a:gd name="connsiteY109" fmla="*/ 1841604 h 5879778"/>
                <a:gd name="connsiteX110" fmla="*/ 1095823 w 10466399"/>
                <a:gd name="connsiteY110" fmla="*/ 1714878 h 5879778"/>
                <a:gd name="connsiteX111" fmla="*/ 746507 w 10466399"/>
                <a:gd name="connsiteY111" fmla="*/ 1626415 h 5879778"/>
                <a:gd name="connsiteX112" fmla="*/ 352873 w 10466399"/>
                <a:gd name="connsiteY112" fmla="*/ 1726308 h 5879778"/>
                <a:gd name="connsiteX113" fmla="*/ 113171 w 10466399"/>
                <a:gd name="connsiteY113" fmla="*/ 1763582 h 5879778"/>
                <a:gd name="connsiteX114" fmla="*/ 9973 w 10466399"/>
                <a:gd name="connsiteY114" fmla="*/ 1737738 h 5879778"/>
                <a:gd name="connsiteX115" fmla="*/ 348516 w 10466399"/>
                <a:gd name="connsiteY115" fmla="*/ 1643812 h 5879778"/>
                <a:gd name="connsiteX116" fmla="*/ 653097 w 10466399"/>
                <a:gd name="connsiteY116" fmla="*/ 1543920 h 5879778"/>
                <a:gd name="connsiteX117" fmla="*/ 1072963 w 10466399"/>
                <a:gd name="connsiteY117" fmla="*/ 1612008 h 5879778"/>
                <a:gd name="connsiteX118" fmla="*/ 1244413 w 10466399"/>
                <a:gd name="connsiteY118" fmla="*/ 1657728 h 5879778"/>
                <a:gd name="connsiteX119" fmla="*/ 1205766 w 10466399"/>
                <a:gd name="connsiteY119" fmla="*/ 1451988 h 5879778"/>
                <a:gd name="connsiteX120" fmla="*/ 1046313 w 10466399"/>
                <a:gd name="connsiteY120" fmla="*/ 815409 h 5879778"/>
                <a:gd name="connsiteX121" fmla="*/ 1221553 w 10466399"/>
                <a:gd name="connsiteY121" fmla="*/ 1211958 h 5879778"/>
                <a:gd name="connsiteX0" fmla="*/ 1221553 w 10466399"/>
                <a:gd name="connsiteY0" fmla="*/ 1211958 h 5870971"/>
                <a:gd name="connsiteX1" fmla="*/ 1343911 w 10466399"/>
                <a:gd name="connsiteY1" fmla="*/ 1559828 h 5870971"/>
                <a:gd name="connsiteX2" fmla="*/ 1553023 w 10466399"/>
                <a:gd name="connsiteY2" fmla="*/ 1657728 h 5870971"/>
                <a:gd name="connsiteX3" fmla="*/ 1907353 w 10466399"/>
                <a:gd name="connsiteY3" fmla="*/ 1680588 h 5870971"/>
                <a:gd name="connsiteX4" fmla="*/ 2021653 w 10466399"/>
                <a:gd name="connsiteY4" fmla="*/ 1543428 h 5870971"/>
                <a:gd name="connsiteX5" fmla="*/ 2124523 w 10466399"/>
                <a:gd name="connsiteY5" fmla="*/ 1291968 h 5870971"/>
                <a:gd name="connsiteX6" fmla="*/ 2124523 w 10466399"/>
                <a:gd name="connsiteY6" fmla="*/ 1120518 h 5870971"/>
                <a:gd name="connsiteX7" fmla="*/ 2068029 w 10466399"/>
                <a:gd name="connsiteY7" fmla="*/ 825325 h 5870971"/>
                <a:gd name="connsiteX8" fmla="*/ 2078803 w 10466399"/>
                <a:gd name="connsiteY8" fmla="*/ 777618 h 5870971"/>
                <a:gd name="connsiteX9" fmla="*/ 2170243 w 10466399"/>
                <a:gd name="connsiteY9" fmla="*/ 1086228 h 5870971"/>
                <a:gd name="connsiteX10" fmla="*/ 2215963 w 10466399"/>
                <a:gd name="connsiteY10" fmla="*/ 1269108 h 5870971"/>
                <a:gd name="connsiteX11" fmla="*/ 2284543 w 10466399"/>
                <a:gd name="connsiteY11" fmla="*/ 1303398 h 5870971"/>
                <a:gd name="connsiteX12" fmla="*/ 2330263 w 10466399"/>
                <a:gd name="connsiteY12" fmla="*/ 1166238 h 5870971"/>
                <a:gd name="connsiteX13" fmla="*/ 2467423 w 10466399"/>
                <a:gd name="connsiteY13" fmla="*/ 880488 h 5870971"/>
                <a:gd name="connsiteX14" fmla="*/ 2558863 w 10466399"/>
                <a:gd name="connsiteY14" fmla="*/ 640458 h 5870971"/>
                <a:gd name="connsiteX15" fmla="*/ 2616013 w 10466399"/>
                <a:gd name="connsiteY15" fmla="*/ 537588 h 5870971"/>
                <a:gd name="connsiteX16" fmla="*/ 2558863 w 10466399"/>
                <a:gd name="connsiteY16" fmla="*/ 789048 h 5870971"/>
                <a:gd name="connsiteX17" fmla="*/ 2444563 w 10466399"/>
                <a:gd name="connsiteY17" fmla="*/ 1097658 h 5870971"/>
                <a:gd name="connsiteX18" fmla="*/ 2375983 w 10466399"/>
                <a:gd name="connsiteY18" fmla="*/ 1406268 h 5870971"/>
                <a:gd name="connsiteX19" fmla="*/ 2558863 w 10466399"/>
                <a:gd name="connsiteY19" fmla="*/ 1577718 h 5870971"/>
                <a:gd name="connsiteX20" fmla="*/ 2878903 w 10466399"/>
                <a:gd name="connsiteY20" fmla="*/ 1657728 h 5870971"/>
                <a:gd name="connsiteX21" fmla="*/ 3187513 w 10466399"/>
                <a:gd name="connsiteY21" fmla="*/ 1657728 h 5870971"/>
                <a:gd name="connsiteX22" fmla="*/ 3370393 w 10466399"/>
                <a:gd name="connsiteY22" fmla="*/ 1566288 h 5870971"/>
                <a:gd name="connsiteX23" fmla="*/ 3488066 w 10466399"/>
                <a:gd name="connsiteY23" fmla="*/ 1246753 h 5870971"/>
                <a:gd name="connsiteX24" fmla="*/ 3495138 w 10466399"/>
                <a:gd name="connsiteY24" fmla="*/ 1115548 h 5870971"/>
                <a:gd name="connsiteX25" fmla="*/ 3493650 w 10466399"/>
                <a:gd name="connsiteY25" fmla="*/ 1063976 h 5870971"/>
                <a:gd name="connsiteX26" fmla="*/ 3450403 w 10466399"/>
                <a:gd name="connsiteY26" fmla="*/ 777618 h 5870971"/>
                <a:gd name="connsiteX27" fmla="*/ 3119893 w 10466399"/>
                <a:gd name="connsiteY27" fmla="*/ 321571 h 5870971"/>
                <a:gd name="connsiteX28" fmla="*/ 3497351 w 10466399"/>
                <a:gd name="connsiteY28" fmla="*/ 674883 h 5870971"/>
                <a:gd name="connsiteX29" fmla="*/ 3759013 w 10466399"/>
                <a:gd name="connsiteY29" fmla="*/ 571878 h 5870971"/>
                <a:gd name="connsiteX30" fmla="*/ 3999043 w 10466399"/>
                <a:gd name="connsiteY30" fmla="*/ 91818 h 5870971"/>
                <a:gd name="connsiteX31" fmla="*/ 4033333 w 10466399"/>
                <a:gd name="connsiteY31" fmla="*/ 11808 h 5870971"/>
                <a:gd name="connsiteX32" fmla="*/ 3984569 w 10466399"/>
                <a:gd name="connsiteY32" fmla="*/ 247366 h 5870971"/>
                <a:gd name="connsiteX33" fmla="*/ 3812791 w 10466399"/>
                <a:gd name="connsiteY33" fmla="*/ 647417 h 5870971"/>
                <a:gd name="connsiteX34" fmla="*/ 3592906 w 10466399"/>
                <a:gd name="connsiteY34" fmla="*/ 811408 h 5870971"/>
                <a:gd name="connsiteX35" fmla="*/ 3604425 w 10466399"/>
                <a:gd name="connsiteY35" fmla="*/ 999253 h 5870971"/>
                <a:gd name="connsiteX36" fmla="*/ 3872985 w 10466399"/>
                <a:gd name="connsiteY36" fmla="*/ 881976 h 5870971"/>
                <a:gd name="connsiteX37" fmla="*/ 4200754 w 10466399"/>
                <a:gd name="connsiteY37" fmla="*/ 774136 h 5870971"/>
                <a:gd name="connsiteX38" fmla="*/ 4064251 w 10466399"/>
                <a:gd name="connsiteY38" fmla="*/ 847195 h 5870971"/>
                <a:gd name="connsiteX39" fmla="*/ 3818880 w 10466399"/>
                <a:gd name="connsiteY39" fmla="*/ 991305 h 5870971"/>
                <a:gd name="connsiteX40" fmla="*/ 3658531 w 10466399"/>
                <a:gd name="connsiteY40" fmla="*/ 1093178 h 5870971"/>
                <a:gd name="connsiteX41" fmla="*/ 3622838 w 10466399"/>
                <a:gd name="connsiteY41" fmla="*/ 1221401 h 5870971"/>
                <a:gd name="connsiteX42" fmla="*/ 3577446 w 10466399"/>
                <a:gd name="connsiteY42" fmla="*/ 1500691 h 5870971"/>
                <a:gd name="connsiteX43" fmla="*/ 3461833 w 10466399"/>
                <a:gd name="connsiteY43" fmla="*/ 1726308 h 5870971"/>
                <a:gd name="connsiteX44" fmla="*/ 3278953 w 10466399"/>
                <a:gd name="connsiteY44" fmla="*/ 2034918 h 5870971"/>
                <a:gd name="connsiteX45" fmla="*/ 3288742 w 10466399"/>
                <a:gd name="connsiteY45" fmla="*/ 2273460 h 5870971"/>
                <a:gd name="connsiteX46" fmla="*/ 3434288 w 10466399"/>
                <a:gd name="connsiteY46" fmla="*/ 2417577 h 5870971"/>
                <a:gd name="connsiteX47" fmla="*/ 3781217 w 10466399"/>
                <a:gd name="connsiteY47" fmla="*/ 2618845 h 5870971"/>
                <a:gd name="connsiteX48" fmla="*/ 4079053 w 10466399"/>
                <a:gd name="connsiteY48" fmla="*/ 2777868 h 5870971"/>
                <a:gd name="connsiteX49" fmla="*/ 8113040 w 10466399"/>
                <a:gd name="connsiteY49" fmla="*/ 4477806 h 5870971"/>
                <a:gd name="connsiteX50" fmla="*/ 9595174 w 10466399"/>
                <a:gd name="connsiteY50" fmla="*/ 4977747 h 5870971"/>
                <a:gd name="connsiteX51" fmla="*/ 9935087 w 10466399"/>
                <a:gd name="connsiteY51" fmla="*/ 5074526 h 5870971"/>
                <a:gd name="connsiteX52" fmla="*/ 10424531 w 10466399"/>
                <a:gd name="connsiteY52" fmla="*/ 4864394 h 5870971"/>
                <a:gd name="connsiteX53" fmla="*/ 9879380 w 10466399"/>
                <a:gd name="connsiteY53" fmla="*/ 5870966 h 5870971"/>
                <a:gd name="connsiteX54" fmla="*/ 9635143 w 10466399"/>
                <a:gd name="connsiteY54" fmla="*/ 5397696 h 5870971"/>
                <a:gd name="connsiteX55" fmla="*/ 8790276 w 10466399"/>
                <a:gd name="connsiteY55" fmla="*/ 5047055 h 5870971"/>
                <a:gd name="connsiteX56" fmla="*/ 4940575 w 10466399"/>
                <a:gd name="connsiteY56" fmla="*/ 3376168 h 5870971"/>
                <a:gd name="connsiteX57" fmla="*/ 3944371 w 10466399"/>
                <a:gd name="connsiteY57" fmla="*/ 2976643 h 5870971"/>
                <a:gd name="connsiteX58" fmla="*/ 3460193 w 10466399"/>
                <a:gd name="connsiteY58" fmla="*/ 2852901 h 5870971"/>
                <a:gd name="connsiteX59" fmla="*/ 3217865 w 10466399"/>
                <a:gd name="connsiteY59" fmla="*/ 2829045 h 5870971"/>
                <a:gd name="connsiteX60" fmla="*/ 3025524 w 10466399"/>
                <a:gd name="connsiteY60" fmla="*/ 2858861 h 5870971"/>
                <a:gd name="connsiteX61" fmla="*/ 2832855 w 10466399"/>
                <a:gd name="connsiteY61" fmla="*/ 2930924 h 5870971"/>
                <a:gd name="connsiteX62" fmla="*/ 2820111 w 10466399"/>
                <a:gd name="connsiteY62" fmla="*/ 3026344 h 5870971"/>
                <a:gd name="connsiteX63" fmla="*/ 2959241 w 10466399"/>
                <a:gd name="connsiteY63" fmla="*/ 3167976 h 5870971"/>
                <a:gd name="connsiteX64" fmla="*/ 3176083 w 10466399"/>
                <a:gd name="connsiteY64" fmla="*/ 3269358 h 5870971"/>
                <a:gd name="connsiteX65" fmla="*/ 3388239 w 10466399"/>
                <a:gd name="connsiteY65" fmla="*/ 3442290 h 5870971"/>
                <a:gd name="connsiteX66" fmla="*/ 3212014 w 10466399"/>
                <a:gd name="connsiteY66" fmla="*/ 3336948 h 5870971"/>
                <a:gd name="connsiteX67" fmla="*/ 3004633 w 10466399"/>
                <a:gd name="connsiteY67" fmla="*/ 3276814 h 5870971"/>
                <a:gd name="connsiteX68" fmla="*/ 2771676 w 10466399"/>
                <a:gd name="connsiteY68" fmla="*/ 3166987 h 5870971"/>
                <a:gd name="connsiteX69" fmla="*/ 2638873 w 10466399"/>
                <a:gd name="connsiteY69" fmla="*/ 3097908 h 5870971"/>
                <a:gd name="connsiteX70" fmla="*/ 2570293 w 10466399"/>
                <a:gd name="connsiteY70" fmla="*/ 3109338 h 5870971"/>
                <a:gd name="connsiteX71" fmla="*/ 2525557 w 10466399"/>
                <a:gd name="connsiteY71" fmla="*/ 3326508 h 5870971"/>
                <a:gd name="connsiteX72" fmla="*/ 2584349 w 10466399"/>
                <a:gd name="connsiteY72" fmla="*/ 3577470 h 5870971"/>
                <a:gd name="connsiteX73" fmla="*/ 2663703 w 10466399"/>
                <a:gd name="connsiteY73" fmla="*/ 3996904 h 5870971"/>
                <a:gd name="connsiteX74" fmla="*/ 2633113 w 10466399"/>
                <a:gd name="connsiteY74" fmla="*/ 4192703 h 5870971"/>
                <a:gd name="connsiteX75" fmla="*/ 2539703 w 10466399"/>
                <a:gd name="connsiteY75" fmla="*/ 4455574 h 5870971"/>
                <a:gd name="connsiteX76" fmla="*/ 2595212 w 10466399"/>
                <a:gd name="connsiteY76" fmla="*/ 3945217 h 5870971"/>
                <a:gd name="connsiteX77" fmla="*/ 2481240 w 10466399"/>
                <a:gd name="connsiteY77" fmla="*/ 3566538 h 5870971"/>
                <a:gd name="connsiteX78" fmla="*/ 2307403 w 10466399"/>
                <a:gd name="connsiteY78" fmla="*/ 3166488 h 5870971"/>
                <a:gd name="connsiteX79" fmla="*/ 2261683 w 10466399"/>
                <a:gd name="connsiteY79" fmla="*/ 3063618 h 5870971"/>
                <a:gd name="connsiteX80" fmla="*/ 2078803 w 10466399"/>
                <a:gd name="connsiteY80" fmla="*/ 2949318 h 5870971"/>
                <a:gd name="connsiteX81" fmla="*/ 1824299 w 10466399"/>
                <a:gd name="connsiteY81" fmla="*/ 3002494 h 5870971"/>
                <a:gd name="connsiteX82" fmla="*/ 1412162 w 10466399"/>
                <a:gd name="connsiteY82" fmla="*/ 3235573 h 5870971"/>
                <a:gd name="connsiteX83" fmla="*/ 1381573 w 10466399"/>
                <a:gd name="connsiteY83" fmla="*/ 3680838 h 5870971"/>
                <a:gd name="connsiteX84" fmla="*/ 1340867 w 10466399"/>
                <a:gd name="connsiteY84" fmla="*/ 3980504 h 5870971"/>
                <a:gd name="connsiteX85" fmla="*/ 1197619 w 10466399"/>
                <a:gd name="connsiteY85" fmla="*/ 4738831 h 5870971"/>
                <a:gd name="connsiteX86" fmla="*/ 1220896 w 10466399"/>
                <a:gd name="connsiteY86" fmla="*/ 4338309 h 5870971"/>
                <a:gd name="connsiteX87" fmla="*/ 1242772 w 10466399"/>
                <a:gd name="connsiteY87" fmla="*/ 4080888 h 5870971"/>
                <a:gd name="connsiteX88" fmla="*/ 1198693 w 10466399"/>
                <a:gd name="connsiteY88" fmla="*/ 3909438 h 5870971"/>
                <a:gd name="connsiteX89" fmla="*/ 970093 w 10466399"/>
                <a:gd name="connsiteY89" fmla="*/ 3989448 h 5870971"/>
                <a:gd name="connsiteX90" fmla="*/ 766328 w 10466399"/>
                <a:gd name="connsiteY90" fmla="*/ 4131990 h 5870971"/>
                <a:gd name="connsiteX91" fmla="*/ 555808 w 10466399"/>
                <a:gd name="connsiteY91" fmla="*/ 4355688 h 5870971"/>
                <a:gd name="connsiteX92" fmla="*/ 785900 w 10466399"/>
                <a:gd name="connsiteY92" fmla="*/ 4017771 h 5870971"/>
                <a:gd name="connsiteX93" fmla="*/ 1130113 w 10466399"/>
                <a:gd name="connsiteY93" fmla="*/ 3817500 h 5870971"/>
                <a:gd name="connsiteX94" fmla="*/ 1278703 w 10466399"/>
                <a:gd name="connsiteY94" fmla="*/ 3726558 h 5870971"/>
                <a:gd name="connsiteX95" fmla="*/ 1269661 w 10466399"/>
                <a:gd name="connsiteY95" fmla="*/ 3390117 h 5870971"/>
                <a:gd name="connsiteX96" fmla="*/ 1309620 w 10466399"/>
                <a:gd name="connsiteY96" fmla="*/ 3169963 h 5870971"/>
                <a:gd name="connsiteX97" fmla="*/ 1393003 w 10466399"/>
                <a:gd name="connsiteY97" fmla="*/ 3052188 h 5870971"/>
                <a:gd name="connsiteX98" fmla="*/ 1080693 w 10466399"/>
                <a:gd name="connsiteY98" fmla="*/ 2984604 h 5870971"/>
                <a:gd name="connsiteX99" fmla="*/ 663453 w 10466399"/>
                <a:gd name="connsiteY99" fmla="*/ 3023360 h 5870971"/>
                <a:gd name="connsiteX100" fmla="*/ 235111 w 10466399"/>
                <a:gd name="connsiteY100" fmla="*/ 3217172 h 5870971"/>
                <a:gd name="connsiteX101" fmla="*/ 421453 w 10466399"/>
                <a:gd name="connsiteY101" fmla="*/ 3029328 h 5870971"/>
                <a:gd name="connsiteX102" fmla="*/ 627193 w 10466399"/>
                <a:gd name="connsiteY102" fmla="*/ 2926458 h 5870971"/>
                <a:gd name="connsiteX103" fmla="*/ 854480 w 10466399"/>
                <a:gd name="connsiteY103" fmla="*/ 2889178 h 5870971"/>
                <a:gd name="connsiteX104" fmla="*/ 1149272 w 10466399"/>
                <a:gd name="connsiteY104" fmla="*/ 2889676 h 5870971"/>
                <a:gd name="connsiteX105" fmla="*/ 1531894 w 10466399"/>
                <a:gd name="connsiteY105" fmla="*/ 2917507 h 5870971"/>
                <a:gd name="connsiteX106" fmla="*/ 1860559 w 10466399"/>
                <a:gd name="connsiteY106" fmla="*/ 2766431 h 5870971"/>
                <a:gd name="connsiteX107" fmla="*/ 1701613 w 10466399"/>
                <a:gd name="connsiteY107" fmla="*/ 2263518 h 5870971"/>
                <a:gd name="connsiteX108" fmla="*/ 1690183 w 10466399"/>
                <a:gd name="connsiteY108" fmla="*/ 1966338 h 5870971"/>
                <a:gd name="connsiteX109" fmla="*/ 1381991 w 10466399"/>
                <a:gd name="connsiteY109" fmla="*/ 1841604 h 5870971"/>
                <a:gd name="connsiteX110" fmla="*/ 1095823 w 10466399"/>
                <a:gd name="connsiteY110" fmla="*/ 1714878 h 5870971"/>
                <a:gd name="connsiteX111" fmla="*/ 746507 w 10466399"/>
                <a:gd name="connsiteY111" fmla="*/ 1626415 h 5870971"/>
                <a:gd name="connsiteX112" fmla="*/ 352873 w 10466399"/>
                <a:gd name="connsiteY112" fmla="*/ 1726308 h 5870971"/>
                <a:gd name="connsiteX113" fmla="*/ 113171 w 10466399"/>
                <a:gd name="connsiteY113" fmla="*/ 1763582 h 5870971"/>
                <a:gd name="connsiteX114" fmla="*/ 9973 w 10466399"/>
                <a:gd name="connsiteY114" fmla="*/ 1737738 h 5870971"/>
                <a:gd name="connsiteX115" fmla="*/ 348516 w 10466399"/>
                <a:gd name="connsiteY115" fmla="*/ 1643812 h 5870971"/>
                <a:gd name="connsiteX116" fmla="*/ 653097 w 10466399"/>
                <a:gd name="connsiteY116" fmla="*/ 1543920 h 5870971"/>
                <a:gd name="connsiteX117" fmla="*/ 1072963 w 10466399"/>
                <a:gd name="connsiteY117" fmla="*/ 1612008 h 5870971"/>
                <a:gd name="connsiteX118" fmla="*/ 1244413 w 10466399"/>
                <a:gd name="connsiteY118" fmla="*/ 1657728 h 5870971"/>
                <a:gd name="connsiteX119" fmla="*/ 1205766 w 10466399"/>
                <a:gd name="connsiteY119" fmla="*/ 1451988 h 5870971"/>
                <a:gd name="connsiteX120" fmla="*/ 1046313 w 10466399"/>
                <a:gd name="connsiteY120" fmla="*/ 815409 h 5870971"/>
                <a:gd name="connsiteX121" fmla="*/ 1221553 w 10466399"/>
                <a:gd name="connsiteY121" fmla="*/ 1211958 h 5870971"/>
                <a:gd name="connsiteX0" fmla="*/ 1221553 w 10466399"/>
                <a:gd name="connsiteY0" fmla="*/ 1211958 h 5870971"/>
                <a:gd name="connsiteX1" fmla="*/ 1343911 w 10466399"/>
                <a:gd name="connsiteY1" fmla="*/ 1559828 h 5870971"/>
                <a:gd name="connsiteX2" fmla="*/ 1553023 w 10466399"/>
                <a:gd name="connsiteY2" fmla="*/ 1657728 h 5870971"/>
                <a:gd name="connsiteX3" fmla="*/ 1907353 w 10466399"/>
                <a:gd name="connsiteY3" fmla="*/ 1680588 h 5870971"/>
                <a:gd name="connsiteX4" fmla="*/ 2021653 w 10466399"/>
                <a:gd name="connsiteY4" fmla="*/ 1543428 h 5870971"/>
                <a:gd name="connsiteX5" fmla="*/ 2124523 w 10466399"/>
                <a:gd name="connsiteY5" fmla="*/ 1291968 h 5870971"/>
                <a:gd name="connsiteX6" fmla="*/ 2124523 w 10466399"/>
                <a:gd name="connsiteY6" fmla="*/ 1120518 h 5870971"/>
                <a:gd name="connsiteX7" fmla="*/ 2068029 w 10466399"/>
                <a:gd name="connsiteY7" fmla="*/ 825325 h 5870971"/>
                <a:gd name="connsiteX8" fmla="*/ 2078803 w 10466399"/>
                <a:gd name="connsiteY8" fmla="*/ 777618 h 5870971"/>
                <a:gd name="connsiteX9" fmla="*/ 2170243 w 10466399"/>
                <a:gd name="connsiteY9" fmla="*/ 1086228 h 5870971"/>
                <a:gd name="connsiteX10" fmla="*/ 2215963 w 10466399"/>
                <a:gd name="connsiteY10" fmla="*/ 1269108 h 5870971"/>
                <a:gd name="connsiteX11" fmla="*/ 2284543 w 10466399"/>
                <a:gd name="connsiteY11" fmla="*/ 1303398 h 5870971"/>
                <a:gd name="connsiteX12" fmla="*/ 2330263 w 10466399"/>
                <a:gd name="connsiteY12" fmla="*/ 1166238 h 5870971"/>
                <a:gd name="connsiteX13" fmla="*/ 2467423 w 10466399"/>
                <a:gd name="connsiteY13" fmla="*/ 880488 h 5870971"/>
                <a:gd name="connsiteX14" fmla="*/ 2558863 w 10466399"/>
                <a:gd name="connsiteY14" fmla="*/ 640458 h 5870971"/>
                <a:gd name="connsiteX15" fmla="*/ 2616013 w 10466399"/>
                <a:gd name="connsiteY15" fmla="*/ 537588 h 5870971"/>
                <a:gd name="connsiteX16" fmla="*/ 2558863 w 10466399"/>
                <a:gd name="connsiteY16" fmla="*/ 789048 h 5870971"/>
                <a:gd name="connsiteX17" fmla="*/ 2444563 w 10466399"/>
                <a:gd name="connsiteY17" fmla="*/ 1097658 h 5870971"/>
                <a:gd name="connsiteX18" fmla="*/ 2375983 w 10466399"/>
                <a:gd name="connsiteY18" fmla="*/ 1406268 h 5870971"/>
                <a:gd name="connsiteX19" fmla="*/ 2558863 w 10466399"/>
                <a:gd name="connsiteY19" fmla="*/ 1577718 h 5870971"/>
                <a:gd name="connsiteX20" fmla="*/ 2878903 w 10466399"/>
                <a:gd name="connsiteY20" fmla="*/ 1657728 h 5870971"/>
                <a:gd name="connsiteX21" fmla="*/ 3187513 w 10466399"/>
                <a:gd name="connsiteY21" fmla="*/ 1657728 h 5870971"/>
                <a:gd name="connsiteX22" fmla="*/ 3370393 w 10466399"/>
                <a:gd name="connsiteY22" fmla="*/ 1566288 h 5870971"/>
                <a:gd name="connsiteX23" fmla="*/ 3488066 w 10466399"/>
                <a:gd name="connsiteY23" fmla="*/ 1246753 h 5870971"/>
                <a:gd name="connsiteX24" fmla="*/ 3495138 w 10466399"/>
                <a:gd name="connsiteY24" fmla="*/ 1115548 h 5870971"/>
                <a:gd name="connsiteX25" fmla="*/ 3493650 w 10466399"/>
                <a:gd name="connsiteY25" fmla="*/ 1063976 h 5870971"/>
                <a:gd name="connsiteX26" fmla="*/ 3450403 w 10466399"/>
                <a:gd name="connsiteY26" fmla="*/ 777618 h 5870971"/>
                <a:gd name="connsiteX27" fmla="*/ 3119893 w 10466399"/>
                <a:gd name="connsiteY27" fmla="*/ 321571 h 5870971"/>
                <a:gd name="connsiteX28" fmla="*/ 3497351 w 10466399"/>
                <a:gd name="connsiteY28" fmla="*/ 674883 h 5870971"/>
                <a:gd name="connsiteX29" fmla="*/ 3759013 w 10466399"/>
                <a:gd name="connsiteY29" fmla="*/ 571878 h 5870971"/>
                <a:gd name="connsiteX30" fmla="*/ 3999043 w 10466399"/>
                <a:gd name="connsiteY30" fmla="*/ 91818 h 5870971"/>
                <a:gd name="connsiteX31" fmla="*/ 4033333 w 10466399"/>
                <a:gd name="connsiteY31" fmla="*/ 11808 h 5870971"/>
                <a:gd name="connsiteX32" fmla="*/ 3984569 w 10466399"/>
                <a:gd name="connsiteY32" fmla="*/ 247366 h 5870971"/>
                <a:gd name="connsiteX33" fmla="*/ 3812791 w 10466399"/>
                <a:gd name="connsiteY33" fmla="*/ 647417 h 5870971"/>
                <a:gd name="connsiteX34" fmla="*/ 3592906 w 10466399"/>
                <a:gd name="connsiteY34" fmla="*/ 811408 h 5870971"/>
                <a:gd name="connsiteX35" fmla="*/ 3604425 w 10466399"/>
                <a:gd name="connsiteY35" fmla="*/ 999253 h 5870971"/>
                <a:gd name="connsiteX36" fmla="*/ 3872985 w 10466399"/>
                <a:gd name="connsiteY36" fmla="*/ 881976 h 5870971"/>
                <a:gd name="connsiteX37" fmla="*/ 4200754 w 10466399"/>
                <a:gd name="connsiteY37" fmla="*/ 774136 h 5870971"/>
                <a:gd name="connsiteX38" fmla="*/ 4064251 w 10466399"/>
                <a:gd name="connsiteY38" fmla="*/ 847195 h 5870971"/>
                <a:gd name="connsiteX39" fmla="*/ 3818880 w 10466399"/>
                <a:gd name="connsiteY39" fmla="*/ 991305 h 5870971"/>
                <a:gd name="connsiteX40" fmla="*/ 3658531 w 10466399"/>
                <a:gd name="connsiteY40" fmla="*/ 1093178 h 5870971"/>
                <a:gd name="connsiteX41" fmla="*/ 3622838 w 10466399"/>
                <a:gd name="connsiteY41" fmla="*/ 1221401 h 5870971"/>
                <a:gd name="connsiteX42" fmla="*/ 3577446 w 10466399"/>
                <a:gd name="connsiteY42" fmla="*/ 1500691 h 5870971"/>
                <a:gd name="connsiteX43" fmla="*/ 3461833 w 10466399"/>
                <a:gd name="connsiteY43" fmla="*/ 1726308 h 5870971"/>
                <a:gd name="connsiteX44" fmla="*/ 3278953 w 10466399"/>
                <a:gd name="connsiteY44" fmla="*/ 2034918 h 5870971"/>
                <a:gd name="connsiteX45" fmla="*/ 3288742 w 10466399"/>
                <a:gd name="connsiteY45" fmla="*/ 2273460 h 5870971"/>
                <a:gd name="connsiteX46" fmla="*/ 3434288 w 10466399"/>
                <a:gd name="connsiteY46" fmla="*/ 2417577 h 5870971"/>
                <a:gd name="connsiteX47" fmla="*/ 3781217 w 10466399"/>
                <a:gd name="connsiteY47" fmla="*/ 2618845 h 5870971"/>
                <a:gd name="connsiteX48" fmla="*/ 4079053 w 10466399"/>
                <a:gd name="connsiteY48" fmla="*/ 2777868 h 5870971"/>
                <a:gd name="connsiteX49" fmla="*/ 8113040 w 10466399"/>
                <a:gd name="connsiteY49" fmla="*/ 4477806 h 5870971"/>
                <a:gd name="connsiteX50" fmla="*/ 9595174 w 10466399"/>
                <a:gd name="connsiteY50" fmla="*/ 4977747 h 5870971"/>
                <a:gd name="connsiteX51" fmla="*/ 9935087 w 10466399"/>
                <a:gd name="connsiteY51" fmla="*/ 5074526 h 5870971"/>
                <a:gd name="connsiteX52" fmla="*/ 10424531 w 10466399"/>
                <a:gd name="connsiteY52" fmla="*/ 4864394 h 5870971"/>
                <a:gd name="connsiteX53" fmla="*/ 9879380 w 10466399"/>
                <a:gd name="connsiteY53" fmla="*/ 5870966 h 5870971"/>
                <a:gd name="connsiteX54" fmla="*/ 9635143 w 10466399"/>
                <a:gd name="connsiteY54" fmla="*/ 5397696 h 5870971"/>
                <a:gd name="connsiteX55" fmla="*/ 8790276 w 10466399"/>
                <a:gd name="connsiteY55" fmla="*/ 5047055 h 5870971"/>
                <a:gd name="connsiteX56" fmla="*/ 4940575 w 10466399"/>
                <a:gd name="connsiteY56" fmla="*/ 3376168 h 5870971"/>
                <a:gd name="connsiteX57" fmla="*/ 3944371 w 10466399"/>
                <a:gd name="connsiteY57" fmla="*/ 2976643 h 5870971"/>
                <a:gd name="connsiteX58" fmla="*/ 3460193 w 10466399"/>
                <a:gd name="connsiteY58" fmla="*/ 2852901 h 5870971"/>
                <a:gd name="connsiteX59" fmla="*/ 3217865 w 10466399"/>
                <a:gd name="connsiteY59" fmla="*/ 2829045 h 5870971"/>
                <a:gd name="connsiteX60" fmla="*/ 3025524 w 10466399"/>
                <a:gd name="connsiteY60" fmla="*/ 2858861 h 5870971"/>
                <a:gd name="connsiteX61" fmla="*/ 2832855 w 10466399"/>
                <a:gd name="connsiteY61" fmla="*/ 2930924 h 5870971"/>
                <a:gd name="connsiteX62" fmla="*/ 2820111 w 10466399"/>
                <a:gd name="connsiteY62" fmla="*/ 3026344 h 5870971"/>
                <a:gd name="connsiteX63" fmla="*/ 2959241 w 10466399"/>
                <a:gd name="connsiteY63" fmla="*/ 3167976 h 5870971"/>
                <a:gd name="connsiteX64" fmla="*/ 3176083 w 10466399"/>
                <a:gd name="connsiteY64" fmla="*/ 3269358 h 5870971"/>
                <a:gd name="connsiteX65" fmla="*/ 3388239 w 10466399"/>
                <a:gd name="connsiteY65" fmla="*/ 3442290 h 5870971"/>
                <a:gd name="connsiteX66" fmla="*/ 3212014 w 10466399"/>
                <a:gd name="connsiteY66" fmla="*/ 3336948 h 5870971"/>
                <a:gd name="connsiteX67" fmla="*/ 3004633 w 10466399"/>
                <a:gd name="connsiteY67" fmla="*/ 3276814 h 5870971"/>
                <a:gd name="connsiteX68" fmla="*/ 2771676 w 10466399"/>
                <a:gd name="connsiteY68" fmla="*/ 3166987 h 5870971"/>
                <a:gd name="connsiteX69" fmla="*/ 2638873 w 10466399"/>
                <a:gd name="connsiteY69" fmla="*/ 3097908 h 5870971"/>
                <a:gd name="connsiteX70" fmla="*/ 2570293 w 10466399"/>
                <a:gd name="connsiteY70" fmla="*/ 3109338 h 5870971"/>
                <a:gd name="connsiteX71" fmla="*/ 2525557 w 10466399"/>
                <a:gd name="connsiteY71" fmla="*/ 3326508 h 5870971"/>
                <a:gd name="connsiteX72" fmla="*/ 2584349 w 10466399"/>
                <a:gd name="connsiteY72" fmla="*/ 3577470 h 5870971"/>
                <a:gd name="connsiteX73" fmla="*/ 2663703 w 10466399"/>
                <a:gd name="connsiteY73" fmla="*/ 3996904 h 5870971"/>
                <a:gd name="connsiteX74" fmla="*/ 2633113 w 10466399"/>
                <a:gd name="connsiteY74" fmla="*/ 4192703 h 5870971"/>
                <a:gd name="connsiteX75" fmla="*/ 2539703 w 10466399"/>
                <a:gd name="connsiteY75" fmla="*/ 4455574 h 5870971"/>
                <a:gd name="connsiteX76" fmla="*/ 2595212 w 10466399"/>
                <a:gd name="connsiteY76" fmla="*/ 3945217 h 5870971"/>
                <a:gd name="connsiteX77" fmla="*/ 2481240 w 10466399"/>
                <a:gd name="connsiteY77" fmla="*/ 3566538 h 5870971"/>
                <a:gd name="connsiteX78" fmla="*/ 2307403 w 10466399"/>
                <a:gd name="connsiteY78" fmla="*/ 3166488 h 5870971"/>
                <a:gd name="connsiteX79" fmla="*/ 2261683 w 10466399"/>
                <a:gd name="connsiteY79" fmla="*/ 3063618 h 5870971"/>
                <a:gd name="connsiteX80" fmla="*/ 2078803 w 10466399"/>
                <a:gd name="connsiteY80" fmla="*/ 2949318 h 5870971"/>
                <a:gd name="connsiteX81" fmla="*/ 1824299 w 10466399"/>
                <a:gd name="connsiteY81" fmla="*/ 3002494 h 5870971"/>
                <a:gd name="connsiteX82" fmla="*/ 1412162 w 10466399"/>
                <a:gd name="connsiteY82" fmla="*/ 3235573 h 5870971"/>
                <a:gd name="connsiteX83" fmla="*/ 1381573 w 10466399"/>
                <a:gd name="connsiteY83" fmla="*/ 3680838 h 5870971"/>
                <a:gd name="connsiteX84" fmla="*/ 1340867 w 10466399"/>
                <a:gd name="connsiteY84" fmla="*/ 3980504 h 5870971"/>
                <a:gd name="connsiteX85" fmla="*/ 1197619 w 10466399"/>
                <a:gd name="connsiteY85" fmla="*/ 4738831 h 5870971"/>
                <a:gd name="connsiteX86" fmla="*/ 1220896 w 10466399"/>
                <a:gd name="connsiteY86" fmla="*/ 4338309 h 5870971"/>
                <a:gd name="connsiteX87" fmla="*/ 1242772 w 10466399"/>
                <a:gd name="connsiteY87" fmla="*/ 4080888 h 5870971"/>
                <a:gd name="connsiteX88" fmla="*/ 1198693 w 10466399"/>
                <a:gd name="connsiteY88" fmla="*/ 3909438 h 5870971"/>
                <a:gd name="connsiteX89" fmla="*/ 970093 w 10466399"/>
                <a:gd name="connsiteY89" fmla="*/ 3989448 h 5870971"/>
                <a:gd name="connsiteX90" fmla="*/ 766328 w 10466399"/>
                <a:gd name="connsiteY90" fmla="*/ 4131990 h 5870971"/>
                <a:gd name="connsiteX91" fmla="*/ 555808 w 10466399"/>
                <a:gd name="connsiteY91" fmla="*/ 4355688 h 5870971"/>
                <a:gd name="connsiteX92" fmla="*/ 785900 w 10466399"/>
                <a:gd name="connsiteY92" fmla="*/ 4017771 h 5870971"/>
                <a:gd name="connsiteX93" fmla="*/ 1130113 w 10466399"/>
                <a:gd name="connsiteY93" fmla="*/ 3817500 h 5870971"/>
                <a:gd name="connsiteX94" fmla="*/ 1278703 w 10466399"/>
                <a:gd name="connsiteY94" fmla="*/ 3726558 h 5870971"/>
                <a:gd name="connsiteX95" fmla="*/ 1269661 w 10466399"/>
                <a:gd name="connsiteY95" fmla="*/ 3390117 h 5870971"/>
                <a:gd name="connsiteX96" fmla="*/ 1309620 w 10466399"/>
                <a:gd name="connsiteY96" fmla="*/ 3169963 h 5870971"/>
                <a:gd name="connsiteX97" fmla="*/ 1393003 w 10466399"/>
                <a:gd name="connsiteY97" fmla="*/ 3052188 h 5870971"/>
                <a:gd name="connsiteX98" fmla="*/ 1080693 w 10466399"/>
                <a:gd name="connsiteY98" fmla="*/ 2984604 h 5870971"/>
                <a:gd name="connsiteX99" fmla="*/ 663453 w 10466399"/>
                <a:gd name="connsiteY99" fmla="*/ 3023360 h 5870971"/>
                <a:gd name="connsiteX100" fmla="*/ 235111 w 10466399"/>
                <a:gd name="connsiteY100" fmla="*/ 3217172 h 5870971"/>
                <a:gd name="connsiteX101" fmla="*/ 421453 w 10466399"/>
                <a:gd name="connsiteY101" fmla="*/ 3029328 h 5870971"/>
                <a:gd name="connsiteX102" fmla="*/ 627193 w 10466399"/>
                <a:gd name="connsiteY102" fmla="*/ 2926458 h 5870971"/>
                <a:gd name="connsiteX103" fmla="*/ 854480 w 10466399"/>
                <a:gd name="connsiteY103" fmla="*/ 2889178 h 5870971"/>
                <a:gd name="connsiteX104" fmla="*/ 1149272 w 10466399"/>
                <a:gd name="connsiteY104" fmla="*/ 2889676 h 5870971"/>
                <a:gd name="connsiteX105" fmla="*/ 1531894 w 10466399"/>
                <a:gd name="connsiteY105" fmla="*/ 2917507 h 5870971"/>
                <a:gd name="connsiteX106" fmla="*/ 1860559 w 10466399"/>
                <a:gd name="connsiteY106" fmla="*/ 2766431 h 5870971"/>
                <a:gd name="connsiteX107" fmla="*/ 1701613 w 10466399"/>
                <a:gd name="connsiteY107" fmla="*/ 2263518 h 5870971"/>
                <a:gd name="connsiteX108" fmla="*/ 1690183 w 10466399"/>
                <a:gd name="connsiteY108" fmla="*/ 1966338 h 5870971"/>
                <a:gd name="connsiteX109" fmla="*/ 1381991 w 10466399"/>
                <a:gd name="connsiteY109" fmla="*/ 1841604 h 5870971"/>
                <a:gd name="connsiteX110" fmla="*/ 1095823 w 10466399"/>
                <a:gd name="connsiteY110" fmla="*/ 1714878 h 5870971"/>
                <a:gd name="connsiteX111" fmla="*/ 746507 w 10466399"/>
                <a:gd name="connsiteY111" fmla="*/ 1626415 h 5870971"/>
                <a:gd name="connsiteX112" fmla="*/ 352873 w 10466399"/>
                <a:gd name="connsiteY112" fmla="*/ 1726308 h 5870971"/>
                <a:gd name="connsiteX113" fmla="*/ 113171 w 10466399"/>
                <a:gd name="connsiteY113" fmla="*/ 1763582 h 5870971"/>
                <a:gd name="connsiteX114" fmla="*/ 9973 w 10466399"/>
                <a:gd name="connsiteY114" fmla="*/ 1737738 h 5870971"/>
                <a:gd name="connsiteX115" fmla="*/ 348516 w 10466399"/>
                <a:gd name="connsiteY115" fmla="*/ 1643812 h 5870971"/>
                <a:gd name="connsiteX116" fmla="*/ 653097 w 10466399"/>
                <a:gd name="connsiteY116" fmla="*/ 1543920 h 5870971"/>
                <a:gd name="connsiteX117" fmla="*/ 1072963 w 10466399"/>
                <a:gd name="connsiteY117" fmla="*/ 1612008 h 5870971"/>
                <a:gd name="connsiteX118" fmla="*/ 1244413 w 10466399"/>
                <a:gd name="connsiteY118" fmla="*/ 1657728 h 5870971"/>
                <a:gd name="connsiteX119" fmla="*/ 1205766 w 10466399"/>
                <a:gd name="connsiteY119" fmla="*/ 1451988 h 5870971"/>
                <a:gd name="connsiteX120" fmla="*/ 1046313 w 10466399"/>
                <a:gd name="connsiteY120" fmla="*/ 815409 h 5870971"/>
                <a:gd name="connsiteX121" fmla="*/ 1221553 w 10466399"/>
                <a:gd name="connsiteY121" fmla="*/ 1211958 h 5870971"/>
                <a:gd name="connsiteX0" fmla="*/ 1221553 w 10469409"/>
                <a:gd name="connsiteY0" fmla="*/ 1211958 h 6071193"/>
                <a:gd name="connsiteX1" fmla="*/ 1343911 w 10469409"/>
                <a:gd name="connsiteY1" fmla="*/ 1559828 h 6071193"/>
                <a:gd name="connsiteX2" fmla="*/ 1553023 w 10469409"/>
                <a:gd name="connsiteY2" fmla="*/ 1657728 h 6071193"/>
                <a:gd name="connsiteX3" fmla="*/ 1907353 w 10469409"/>
                <a:gd name="connsiteY3" fmla="*/ 1680588 h 6071193"/>
                <a:gd name="connsiteX4" fmla="*/ 2021653 w 10469409"/>
                <a:gd name="connsiteY4" fmla="*/ 1543428 h 6071193"/>
                <a:gd name="connsiteX5" fmla="*/ 2124523 w 10469409"/>
                <a:gd name="connsiteY5" fmla="*/ 1291968 h 6071193"/>
                <a:gd name="connsiteX6" fmla="*/ 2124523 w 10469409"/>
                <a:gd name="connsiteY6" fmla="*/ 1120518 h 6071193"/>
                <a:gd name="connsiteX7" fmla="*/ 2068029 w 10469409"/>
                <a:gd name="connsiteY7" fmla="*/ 825325 h 6071193"/>
                <a:gd name="connsiteX8" fmla="*/ 2078803 w 10469409"/>
                <a:gd name="connsiteY8" fmla="*/ 777618 h 6071193"/>
                <a:gd name="connsiteX9" fmla="*/ 2170243 w 10469409"/>
                <a:gd name="connsiteY9" fmla="*/ 1086228 h 6071193"/>
                <a:gd name="connsiteX10" fmla="*/ 2215963 w 10469409"/>
                <a:gd name="connsiteY10" fmla="*/ 1269108 h 6071193"/>
                <a:gd name="connsiteX11" fmla="*/ 2284543 w 10469409"/>
                <a:gd name="connsiteY11" fmla="*/ 1303398 h 6071193"/>
                <a:gd name="connsiteX12" fmla="*/ 2330263 w 10469409"/>
                <a:gd name="connsiteY12" fmla="*/ 1166238 h 6071193"/>
                <a:gd name="connsiteX13" fmla="*/ 2467423 w 10469409"/>
                <a:gd name="connsiteY13" fmla="*/ 880488 h 6071193"/>
                <a:gd name="connsiteX14" fmla="*/ 2558863 w 10469409"/>
                <a:gd name="connsiteY14" fmla="*/ 640458 h 6071193"/>
                <a:gd name="connsiteX15" fmla="*/ 2616013 w 10469409"/>
                <a:gd name="connsiteY15" fmla="*/ 537588 h 6071193"/>
                <a:gd name="connsiteX16" fmla="*/ 2558863 w 10469409"/>
                <a:gd name="connsiteY16" fmla="*/ 789048 h 6071193"/>
                <a:gd name="connsiteX17" fmla="*/ 2444563 w 10469409"/>
                <a:gd name="connsiteY17" fmla="*/ 1097658 h 6071193"/>
                <a:gd name="connsiteX18" fmla="*/ 2375983 w 10469409"/>
                <a:gd name="connsiteY18" fmla="*/ 1406268 h 6071193"/>
                <a:gd name="connsiteX19" fmla="*/ 2558863 w 10469409"/>
                <a:gd name="connsiteY19" fmla="*/ 1577718 h 6071193"/>
                <a:gd name="connsiteX20" fmla="*/ 2878903 w 10469409"/>
                <a:gd name="connsiteY20" fmla="*/ 1657728 h 6071193"/>
                <a:gd name="connsiteX21" fmla="*/ 3187513 w 10469409"/>
                <a:gd name="connsiteY21" fmla="*/ 1657728 h 6071193"/>
                <a:gd name="connsiteX22" fmla="*/ 3370393 w 10469409"/>
                <a:gd name="connsiteY22" fmla="*/ 1566288 h 6071193"/>
                <a:gd name="connsiteX23" fmla="*/ 3488066 w 10469409"/>
                <a:gd name="connsiteY23" fmla="*/ 1246753 h 6071193"/>
                <a:gd name="connsiteX24" fmla="*/ 3495138 w 10469409"/>
                <a:gd name="connsiteY24" fmla="*/ 1115548 h 6071193"/>
                <a:gd name="connsiteX25" fmla="*/ 3493650 w 10469409"/>
                <a:gd name="connsiteY25" fmla="*/ 1063976 h 6071193"/>
                <a:gd name="connsiteX26" fmla="*/ 3450403 w 10469409"/>
                <a:gd name="connsiteY26" fmla="*/ 777618 h 6071193"/>
                <a:gd name="connsiteX27" fmla="*/ 3119893 w 10469409"/>
                <a:gd name="connsiteY27" fmla="*/ 321571 h 6071193"/>
                <a:gd name="connsiteX28" fmla="*/ 3497351 w 10469409"/>
                <a:gd name="connsiteY28" fmla="*/ 674883 h 6071193"/>
                <a:gd name="connsiteX29" fmla="*/ 3759013 w 10469409"/>
                <a:gd name="connsiteY29" fmla="*/ 571878 h 6071193"/>
                <a:gd name="connsiteX30" fmla="*/ 3999043 w 10469409"/>
                <a:gd name="connsiteY30" fmla="*/ 91818 h 6071193"/>
                <a:gd name="connsiteX31" fmla="*/ 4033333 w 10469409"/>
                <a:gd name="connsiteY31" fmla="*/ 11808 h 6071193"/>
                <a:gd name="connsiteX32" fmla="*/ 3984569 w 10469409"/>
                <a:gd name="connsiteY32" fmla="*/ 247366 h 6071193"/>
                <a:gd name="connsiteX33" fmla="*/ 3812791 w 10469409"/>
                <a:gd name="connsiteY33" fmla="*/ 647417 h 6071193"/>
                <a:gd name="connsiteX34" fmla="*/ 3592906 w 10469409"/>
                <a:gd name="connsiteY34" fmla="*/ 811408 h 6071193"/>
                <a:gd name="connsiteX35" fmla="*/ 3604425 w 10469409"/>
                <a:gd name="connsiteY35" fmla="*/ 999253 h 6071193"/>
                <a:gd name="connsiteX36" fmla="*/ 3872985 w 10469409"/>
                <a:gd name="connsiteY36" fmla="*/ 881976 h 6071193"/>
                <a:gd name="connsiteX37" fmla="*/ 4200754 w 10469409"/>
                <a:gd name="connsiteY37" fmla="*/ 774136 h 6071193"/>
                <a:gd name="connsiteX38" fmla="*/ 4064251 w 10469409"/>
                <a:gd name="connsiteY38" fmla="*/ 847195 h 6071193"/>
                <a:gd name="connsiteX39" fmla="*/ 3818880 w 10469409"/>
                <a:gd name="connsiteY39" fmla="*/ 991305 h 6071193"/>
                <a:gd name="connsiteX40" fmla="*/ 3658531 w 10469409"/>
                <a:gd name="connsiteY40" fmla="*/ 1093178 h 6071193"/>
                <a:gd name="connsiteX41" fmla="*/ 3622838 w 10469409"/>
                <a:gd name="connsiteY41" fmla="*/ 1221401 h 6071193"/>
                <a:gd name="connsiteX42" fmla="*/ 3577446 w 10469409"/>
                <a:gd name="connsiteY42" fmla="*/ 1500691 h 6071193"/>
                <a:gd name="connsiteX43" fmla="*/ 3461833 w 10469409"/>
                <a:gd name="connsiteY43" fmla="*/ 1726308 h 6071193"/>
                <a:gd name="connsiteX44" fmla="*/ 3278953 w 10469409"/>
                <a:gd name="connsiteY44" fmla="*/ 2034918 h 6071193"/>
                <a:gd name="connsiteX45" fmla="*/ 3288742 w 10469409"/>
                <a:gd name="connsiteY45" fmla="*/ 2273460 h 6071193"/>
                <a:gd name="connsiteX46" fmla="*/ 3434288 w 10469409"/>
                <a:gd name="connsiteY46" fmla="*/ 2417577 h 6071193"/>
                <a:gd name="connsiteX47" fmla="*/ 3781217 w 10469409"/>
                <a:gd name="connsiteY47" fmla="*/ 2618845 h 6071193"/>
                <a:gd name="connsiteX48" fmla="*/ 4079053 w 10469409"/>
                <a:gd name="connsiteY48" fmla="*/ 2777868 h 6071193"/>
                <a:gd name="connsiteX49" fmla="*/ 8113040 w 10469409"/>
                <a:gd name="connsiteY49" fmla="*/ 4477806 h 6071193"/>
                <a:gd name="connsiteX50" fmla="*/ 9595174 w 10469409"/>
                <a:gd name="connsiteY50" fmla="*/ 4977747 h 6071193"/>
                <a:gd name="connsiteX51" fmla="*/ 9935087 w 10469409"/>
                <a:gd name="connsiteY51" fmla="*/ 5074526 h 6071193"/>
                <a:gd name="connsiteX52" fmla="*/ 10424531 w 10469409"/>
                <a:gd name="connsiteY52" fmla="*/ 4864394 h 6071193"/>
                <a:gd name="connsiteX53" fmla="*/ 9925763 w 10469409"/>
                <a:gd name="connsiteY53" fmla="*/ 6071190 h 6071193"/>
                <a:gd name="connsiteX54" fmla="*/ 9635143 w 10469409"/>
                <a:gd name="connsiteY54" fmla="*/ 5397696 h 6071193"/>
                <a:gd name="connsiteX55" fmla="*/ 8790276 w 10469409"/>
                <a:gd name="connsiteY55" fmla="*/ 5047055 h 6071193"/>
                <a:gd name="connsiteX56" fmla="*/ 4940575 w 10469409"/>
                <a:gd name="connsiteY56" fmla="*/ 3376168 h 6071193"/>
                <a:gd name="connsiteX57" fmla="*/ 3944371 w 10469409"/>
                <a:gd name="connsiteY57" fmla="*/ 2976643 h 6071193"/>
                <a:gd name="connsiteX58" fmla="*/ 3460193 w 10469409"/>
                <a:gd name="connsiteY58" fmla="*/ 2852901 h 6071193"/>
                <a:gd name="connsiteX59" fmla="*/ 3217865 w 10469409"/>
                <a:gd name="connsiteY59" fmla="*/ 2829045 h 6071193"/>
                <a:gd name="connsiteX60" fmla="*/ 3025524 w 10469409"/>
                <a:gd name="connsiteY60" fmla="*/ 2858861 h 6071193"/>
                <a:gd name="connsiteX61" fmla="*/ 2832855 w 10469409"/>
                <a:gd name="connsiteY61" fmla="*/ 2930924 h 6071193"/>
                <a:gd name="connsiteX62" fmla="*/ 2820111 w 10469409"/>
                <a:gd name="connsiteY62" fmla="*/ 3026344 h 6071193"/>
                <a:gd name="connsiteX63" fmla="*/ 2959241 w 10469409"/>
                <a:gd name="connsiteY63" fmla="*/ 3167976 h 6071193"/>
                <a:gd name="connsiteX64" fmla="*/ 3176083 w 10469409"/>
                <a:gd name="connsiteY64" fmla="*/ 3269358 h 6071193"/>
                <a:gd name="connsiteX65" fmla="*/ 3388239 w 10469409"/>
                <a:gd name="connsiteY65" fmla="*/ 3442290 h 6071193"/>
                <a:gd name="connsiteX66" fmla="*/ 3212014 w 10469409"/>
                <a:gd name="connsiteY66" fmla="*/ 3336948 h 6071193"/>
                <a:gd name="connsiteX67" fmla="*/ 3004633 w 10469409"/>
                <a:gd name="connsiteY67" fmla="*/ 3276814 h 6071193"/>
                <a:gd name="connsiteX68" fmla="*/ 2771676 w 10469409"/>
                <a:gd name="connsiteY68" fmla="*/ 3166987 h 6071193"/>
                <a:gd name="connsiteX69" fmla="*/ 2638873 w 10469409"/>
                <a:gd name="connsiteY69" fmla="*/ 3097908 h 6071193"/>
                <a:gd name="connsiteX70" fmla="*/ 2570293 w 10469409"/>
                <a:gd name="connsiteY70" fmla="*/ 3109338 h 6071193"/>
                <a:gd name="connsiteX71" fmla="*/ 2525557 w 10469409"/>
                <a:gd name="connsiteY71" fmla="*/ 3326508 h 6071193"/>
                <a:gd name="connsiteX72" fmla="*/ 2584349 w 10469409"/>
                <a:gd name="connsiteY72" fmla="*/ 3577470 h 6071193"/>
                <a:gd name="connsiteX73" fmla="*/ 2663703 w 10469409"/>
                <a:gd name="connsiteY73" fmla="*/ 3996904 h 6071193"/>
                <a:gd name="connsiteX74" fmla="*/ 2633113 w 10469409"/>
                <a:gd name="connsiteY74" fmla="*/ 4192703 h 6071193"/>
                <a:gd name="connsiteX75" fmla="*/ 2539703 w 10469409"/>
                <a:gd name="connsiteY75" fmla="*/ 4455574 h 6071193"/>
                <a:gd name="connsiteX76" fmla="*/ 2595212 w 10469409"/>
                <a:gd name="connsiteY76" fmla="*/ 3945217 h 6071193"/>
                <a:gd name="connsiteX77" fmla="*/ 2481240 w 10469409"/>
                <a:gd name="connsiteY77" fmla="*/ 3566538 h 6071193"/>
                <a:gd name="connsiteX78" fmla="*/ 2307403 w 10469409"/>
                <a:gd name="connsiteY78" fmla="*/ 3166488 h 6071193"/>
                <a:gd name="connsiteX79" fmla="*/ 2261683 w 10469409"/>
                <a:gd name="connsiteY79" fmla="*/ 3063618 h 6071193"/>
                <a:gd name="connsiteX80" fmla="*/ 2078803 w 10469409"/>
                <a:gd name="connsiteY80" fmla="*/ 2949318 h 6071193"/>
                <a:gd name="connsiteX81" fmla="*/ 1824299 w 10469409"/>
                <a:gd name="connsiteY81" fmla="*/ 3002494 h 6071193"/>
                <a:gd name="connsiteX82" fmla="*/ 1412162 w 10469409"/>
                <a:gd name="connsiteY82" fmla="*/ 3235573 h 6071193"/>
                <a:gd name="connsiteX83" fmla="*/ 1381573 w 10469409"/>
                <a:gd name="connsiteY83" fmla="*/ 3680838 h 6071193"/>
                <a:gd name="connsiteX84" fmla="*/ 1340867 w 10469409"/>
                <a:gd name="connsiteY84" fmla="*/ 3980504 h 6071193"/>
                <a:gd name="connsiteX85" fmla="*/ 1197619 w 10469409"/>
                <a:gd name="connsiteY85" fmla="*/ 4738831 h 6071193"/>
                <a:gd name="connsiteX86" fmla="*/ 1220896 w 10469409"/>
                <a:gd name="connsiteY86" fmla="*/ 4338309 h 6071193"/>
                <a:gd name="connsiteX87" fmla="*/ 1242772 w 10469409"/>
                <a:gd name="connsiteY87" fmla="*/ 4080888 h 6071193"/>
                <a:gd name="connsiteX88" fmla="*/ 1198693 w 10469409"/>
                <a:gd name="connsiteY88" fmla="*/ 3909438 h 6071193"/>
                <a:gd name="connsiteX89" fmla="*/ 970093 w 10469409"/>
                <a:gd name="connsiteY89" fmla="*/ 3989448 h 6071193"/>
                <a:gd name="connsiteX90" fmla="*/ 766328 w 10469409"/>
                <a:gd name="connsiteY90" fmla="*/ 4131990 h 6071193"/>
                <a:gd name="connsiteX91" fmla="*/ 555808 w 10469409"/>
                <a:gd name="connsiteY91" fmla="*/ 4355688 h 6071193"/>
                <a:gd name="connsiteX92" fmla="*/ 785900 w 10469409"/>
                <a:gd name="connsiteY92" fmla="*/ 4017771 h 6071193"/>
                <a:gd name="connsiteX93" fmla="*/ 1130113 w 10469409"/>
                <a:gd name="connsiteY93" fmla="*/ 3817500 h 6071193"/>
                <a:gd name="connsiteX94" fmla="*/ 1278703 w 10469409"/>
                <a:gd name="connsiteY94" fmla="*/ 3726558 h 6071193"/>
                <a:gd name="connsiteX95" fmla="*/ 1269661 w 10469409"/>
                <a:gd name="connsiteY95" fmla="*/ 3390117 h 6071193"/>
                <a:gd name="connsiteX96" fmla="*/ 1309620 w 10469409"/>
                <a:gd name="connsiteY96" fmla="*/ 3169963 h 6071193"/>
                <a:gd name="connsiteX97" fmla="*/ 1393003 w 10469409"/>
                <a:gd name="connsiteY97" fmla="*/ 3052188 h 6071193"/>
                <a:gd name="connsiteX98" fmla="*/ 1080693 w 10469409"/>
                <a:gd name="connsiteY98" fmla="*/ 2984604 h 6071193"/>
                <a:gd name="connsiteX99" fmla="*/ 663453 w 10469409"/>
                <a:gd name="connsiteY99" fmla="*/ 3023360 h 6071193"/>
                <a:gd name="connsiteX100" fmla="*/ 235111 w 10469409"/>
                <a:gd name="connsiteY100" fmla="*/ 3217172 h 6071193"/>
                <a:gd name="connsiteX101" fmla="*/ 421453 w 10469409"/>
                <a:gd name="connsiteY101" fmla="*/ 3029328 h 6071193"/>
                <a:gd name="connsiteX102" fmla="*/ 627193 w 10469409"/>
                <a:gd name="connsiteY102" fmla="*/ 2926458 h 6071193"/>
                <a:gd name="connsiteX103" fmla="*/ 854480 w 10469409"/>
                <a:gd name="connsiteY103" fmla="*/ 2889178 h 6071193"/>
                <a:gd name="connsiteX104" fmla="*/ 1149272 w 10469409"/>
                <a:gd name="connsiteY104" fmla="*/ 2889676 h 6071193"/>
                <a:gd name="connsiteX105" fmla="*/ 1531894 w 10469409"/>
                <a:gd name="connsiteY105" fmla="*/ 2917507 h 6071193"/>
                <a:gd name="connsiteX106" fmla="*/ 1860559 w 10469409"/>
                <a:gd name="connsiteY106" fmla="*/ 2766431 h 6071193"/>
                <a:gd name="connsiteX107" fmla="*/ 1701613 w 10469409"/>
                <a:gd name="connsiteY107" fmla="*/ 2263518 h 6071193"/>
                <a:gd name="connsiteX108" fmla="*/ 1690183 w 10469409"/>
                <a:gd name="connsiteY108" fmla="*/ 1966338 h 6071193"/>
                <a:gd name="connsiteX109" fmla="*/ 1381991 w 10469409"/>
                <a:gd name="connsiteY109" fmla="*/ 1841604 h 6071193"/>
                <a:gd name="connsiteX110" fmla="*/ 1095823 w 10469409"/>
                <a:gd name="connsiteY110" fmla="*/ 1714878 h 6071193"/>
                <a:gd name="connsiteX111" fmla="*/ 746507 w 10469409"/>
                <a:gd name="connsiteY111" fmla="*/ 1626415 h 6071193"/>
                <a:gd name="connsiteX112" fmla="*/ 352873 w 10469409"/>
                <a:gd name="connsiteY112" fmla="*/ 1726308 h 6071193"/>
                <a:gd name="connsiteX113" fmla="*/ 113171 w 10469409"/>
                <a:gd name="connsiteY113" fmla="*/ 1763582 h 6071193"/>
                <a:gd name="connsiteX114" fmla="*/ 9973 w 10469409"/>
                <a:gd name="connsiteY114" fmla="*/ 1737738 h 6071193"/>
                <a:gd name="connsiteX115" fmla="*/ 348516 w 10469409"/>
                <a:gd name="connsiteY115" fmla="*/ 1643812 h 6071193"/>
                <a:gd name="connsiteX116" fmla="*/ 653097 w 10469409"/>
                <a:gd name="connsiteY116" fmla="*/ 1543920 h 6071193"/>
                <a:gd name="connsiteX117" fmla="*/ 1072963 w 10469409"/>
                <a:gd name="connsiteY117" fmla="*/ 1612008 h 6071193"/>
                <a:gd name="connsiteX118" fmla="*/ 1244413 w 10469409"/>
                <a:gd name="connsiteY118" fmla="*/ 1657728 h 6071193"/>
                <a:gd name="connsiteX119" fmla="*/ 1205766 w 10469409"/>
                <a:gd name="connsiteY119" fmla="*/ 1451988 h 6071193"/>
                <a:gd name="connsiteX120" fmla="*/ 1046313 w 10469409"/>
                <a:gd name="connsiteY120" fmla="*/ 815409 h 6071193"/>
                <a:gd name="connsiteX121" fmla="*/ 1221553 w 10469409"/>
                <a:gd name="connsiteY121" fmla="*/ 1211958 h 6071193"/>
                <a:gd name="connsiteX0" fmla="*/ 1221553 w 10469409"/>
                <a:gd name="connsiteY0" fmla="*/ 1211958 h 6071193"/>
                <a:gd name="connsiteX1" fmla="*/ 1343911 w 10469409"/>
                <a:gd name="connsiteY1" fmla="*/ 1559828 h 6071193"/>
                <a:gd name="connsiteX2" fmla="*/ 1553023 w 10469409"/>
                <a:gd name="connsiteY2" fmla="*/ 1657728 h 6071193"/>
                <a:gd name="connsiteX3" fmla="*/ 1907353 w 10469409"/>
                <a:gd name="connsiteY3" fmla="*/ 1680588 h 6071193"/>
                <a:gd name="connsiteX4" fmla="*/ 2021653 w 10469409"/>
                <a:gd name="connsiteY4" fmla="*/ 1543428 h 6071193"/>
                <a:gd name="connsiteX5" fmla="*/ 2124523 w 10469409"/>
                <a:gd name="connsiteY5" fmla="*/ 1291968 h 6071193"/>
                <a:gd name="connsiteX6" fmla="*/ 2124523 w 10469409"/>
                <a:gd name="connsiteY6" fmla="*/ 1120518 h 6071193"/>
                <a:gd name="connsiteX7" fmla="*/ 2068029 w 10469409"/>
                <a:gd name="connsiteY7" fmla="*/ 825325 h 6071193"/>
                <a:gd name="connsiteX8" fmla="*/ 2078803 w 10469409"/>
                <a:gd name="connsiteY8" fmla="*/ 777618 h 6071193"/>
                <a:gd name="connsiteX9" fmla="*/ 2170243 w 10469409"/>
                <a:gd name="connsiteY9" fmla="*/ 1086228 h 6071193"/>
                <a:gd name="connsiteX10" fmla="*/ 2215963 w 10469409"/>
                <a:gd name="connsiteY10" fmla="*/ 1269108 h 6071193"/>
                <a:gd name="connsiteX11" fmla="*/ 2284543 w 10469409"/>
                <a:gd name="connsiteY11" fmla="*/ 1303398 h 6071193"/>
                <a:gd name="connsiteX12" fmla="*/ 2330263 w 10469409"/>
                <a:gd name="connsiteY12" fmla="*/ 1166238 h 6071193"/>
                <a:gd name="connsiteX13" fmla="*/ 2467423 w 10469409"/>
                <a:gd name="connsiteY13" fmla="*/ 880488 h 6071193"/>
                <a:gd name="connsiteX14" fmla="*/ 2558863 w 10469409"/>
                <a:gd name="connsiteY14" fmla="*/ 640458 h 6071193"/>
                <a:gd name="connsiteX15" fmla="*/ 2616013 w 10469409"/>
                <a:gd name="connsiteY15" fmla="*/ 537588 h 6071193"/>
                <a:gd name="connsiteX16" fmla="*/ 2558863 w 10469409"/>
                <a:gd name="connsiteY16" fmla="*/ 789048 h 6071193"/>
                <a:gd name="connsiteX17" fmla="*/ 2444563 w 10469409"/>
                <a:gd name="connsiteY17" fmla="*/ 1097658 h 6071193"/>
                <a:gd name="connsiteX18" fmla="*/ 2375983 w 10469409"/>
                <a:gd name="connsiteY18" fmla="*/ 1406268 h 6071193"/>
                <a:gd name="connsiteX19" fmla="*/ 2558863 w 10469409"/>
                <a:gd name="connsiteY19" fmla="*/ 1577718 h 6071193"/>
                <a:gd name="connsiteX20" fmla="*/ 2878903 w 10469409"/>
                <a:gd name="connsiteY20" fmla="*/ 1657728 h 6071193"/>
                <a:gd name="connsiteX21" fmla="*/ 3187513 w 10469409"/>
                <a:gd name="connsiteY21" fmla="*/ 1657728 h 6071193"/>
                <a:gd name="connsiteX22" fmla="*/ 3370393 w 10469409"/>
                <a:gd name="connsiteY22" fmla="*/ 1566288 h 6071193"/>
                <a:gd name="connsiteX23" fmla="*/ 3488066 w 10469409"/>
                <a:gd name="connsiteY23" fmla="*/ 1246753 h 6071193"/>
                <a:gd name="connsiteX24" fmla="*/ 3495138 w 10469409"/>
                <a:gd name="connsiteY24" fmla="*/ 1115548 h 6071193"/>
                <a:gd name="connsiteX25" fmla="*/ 3493650 w 10469409"/>
                <a:gd name="connsiteY25" fmla="*/ 1063976 h 6071193"/>
                <a:gd name="connsiteX26" fmla="*/ 3450403 w 10469409"/>
                <a:gd name="connsiteY26" fmla="*/ 777618 h 6071193"/>
                <a:gd name="connsiteX27" fmla="*/ 3119893 w 10469409"/>
                <a:gd name="connsiteY27" fmla="*/ 321571 h 6071193"/>
                <a:gd name="connsiteX28" fmla="*/ 3497351 w 10469409"/>
                <a:gd name="connsiteY28" fmla="*/ 674883 h 6071193"/>
                <a:gd name="connsiteX29" fmla="*/ 3759013 w 10469409"/>
                <a:gd name="connsiteY29" fmla="*/ 571878 h 6071193"/>
                <a:gd name="connsiteX30" fmla="*/ 3999043 w 10469409"/>
                <a:gd name="connsiteY30" fmla="*/ 91818 h 6071193"/>
                <a:gd name="connsiteX31" fmla="*/ 4033333 w 10469409"/>
                <a:gd name="connsiteY31" fmla="*/ 11808 h 6071193"/>
                <a:gd name="connsiteX32" fmla="*/ 3984569 w 10469409"/>
                <a:gd name="connsiteY32" fmla="*/ 247366 h 6071193"/>
                <a:gd name="connsiteX33" fmla="*/ 3812791 w 10469409"/>
                <a:gd name="connsiteY33" fmla="*/ 647417 h 6071193"/>
                <a:gd name="connsiteX34" fmla="*/ 3592906 w 10469409"/>
                <a:gd name="connsiteY34" fmla="*/ 811408 h 6071193"/>
                <a:gd name="connsiteX35" fmla="*/ 3604425 w 10469409"/>
                <a:gd name="connsiteY35" fmla="*/ 999253 h 6071193"/>
                <a:gd name="connsiteX36" fmla="*/ 3872985 w 10469409"/>
                <a:gd name="connsiteY36" fmla="*/ 881976 h 6071193"/>
                <a:gd name="connsiteX37" fmla="*/ 4200754 w 10469409"/>
                <a:gd name="connsiteY37" fmla="*/ 774136 h 6071193"/>
                <a:gd name="connsiteX38" fmla="*/ 4064251 w 10469409"/>
                <a:gd name="connsiteY38" fmla="*/ 847195 h 6071193"/>
                <a:gd name="connsiteX39" fmla="*/ 3818880 w 10469409"/>
                <a:gd name="connsiteY39" fmla="*/ 991305 h 6071193"/>
                <a:gd name="connsiteX40" fmla="*/ 3658531 w 10469409"/>
                <a:gd name="connsiteY40" fmla="*/ 1093178 h 6071193"/>
                <a:gd name="connsiteX41" fmla="*/ 3622838 w 10469409"/>
                <a:gd name="connsiteY41" fmla="*/ 1221401 h 6071193"/>
                <a:gd name="connsiteX42" fmla="*/ 3577446 w 10469409"/>
                <a:gd name="connsiteY42" fmla="*/ 1500691 h 6071193"/>
                <a:gd name="connsiteX43" fmla="*/ 3461833 w 10469409"/>
                <a:gd name="connsiteY43" fmla="*/ 1726308 h 6071193"/>
                <a:gd name="connsiteX44" fmla="*/ 3278953 w 10469409"/>
                <a:gd name="connsiteY44" fmla="*/ 2034918 h 6071193"/>
                <a:gd name="connsiteX45" fmla="*/ 3288742 w 10469409"/>
                <a:gd name="connsiteY45" fmla="*/ 2273460 h 6071193"/>
                <a:gd name="connsiteX46" fmla="*/ 3434288 w 10469409"/>
                <a:gd name="connsiteY46" fmla="*/ 2417577 h 6071193"/>
                <a:gd name="connsiteX47" fmla="*/ 3781217 w 10469409"/>
                <a:gd name="connsiteY47" fmla="*/ 2618845 h 6071193"/>
                <a:gd name="connsiteX48" fmla="*/ 4079053 w 10469409"/>
                <a:gd name="connsiteY48" fmla="*/ 2777868 h 6071193"/>
                <a:gd name="connsiteX49" fmla="*/ 8113040 w 10469409"/>
                <a:gd name="connsiteY49" fmla="*/ 4477806 h 6071193"/>
                <a:gd name="connsiteX50" fmla="*/ 9595174 w 10469409"/>
                <a:gd name="connsiteY50" fmla="*/ 4977747 h 6071193"/>
                <a:gd name="connsiteX51" fmla="*/ 9935087 w 10469409"/>
                <a:gd name="connsiteY51" fmla="*/ 5074526 h 6071193"/>
                <a:gd name="connsiteX52" fmla="*/ 10424531 w 10469409"/>
                <a:gd name="connsiteY52" fmla="*/ 4864394 h 6071193"/>
                <a:gd name="connsiteX53" fmla="*/ 9925763 w 10469409"/>
                <a:gd name="connsiteY53" fmla="*/ 6071190 h 6071193"/>
                <a:gd name="connsiteX54" fmla="*/ 9687712 w 10469409"/>
                <a:gd name="connsiteY54" fmla="*/ 5432823 h 6071193"/>
                <a:gd name="connsiteX55" fmla="*/ 8790276 w 10469409"/>
                <a:gd name="connsiteY55" fmla="*/ 5047055 h 6071193"/>
                <a:gd name="connsiteX56" fmla="*/ 4940575 w 10469409"/>
                <a:gd name="connsiteY56" fmla="*/ 3376168 h 6071193"/>
                <a:gd name="connsiteX57" fmla="*/ 3944371 w 10469409"/>
                <a:gd name="connsiteY57" fmla="*/ 2976643 h 6071193"/>
                <a:gd name="connsiteX58" fmla="*/ 3460193 w 10469409"/>
                <a:gd name="connsiteY58" fmla="*/ 2852901 h 6071193"/>
                <a:gd name="connsiteX59" fmla="*/ 3217865 w 10469409"/>
                <a:gd name="connsiteY59" fmla="*/ 2829045 h 6071193"/>
                <a:gd name="connsiteX60" fmla="*/ 3025524 w 10469409"/>
                <a:gd name="connsiteY60" fmla="*/ 2858861 h 6071193"/>
                <a:gd name="connsiteX61" fmla="*/ 2832855 w 10469409"/>
                <a:gd name="connsiteY61" fmla="*/ 2930924 h 6071193"/>
                <a:gd name="connsiteX62" fmla="*/ 2820111 w 10469409"/>
                <a:gd name="connsiteY62" fmla="*/ 3026344 h 6071193"/>
                <a:gd name="connsiteX63" fmla="*/ 2959241 w 10469409"/>
                <a:gd name="connsiteY63" fmla="*/ 3167976 h 6071193"/>
                <a:gd name="connsiteX64" fmla="*/ 3176083 w 10469409"/>
                <a:gd name="connsiteY64" fmla="*/ 3269358 h 6071193"/>
                <a:gd name="connsiteX65" fmla="*/ 3388239 w 10469409"/>
                <a:gd name="connsiteY65" fmla="*/ 3442290 h 6071193"/>
                <a:gd name="connsiteX66" fmla="*/ 3212014 w 10469409"/>
                <a:gd name="connsiteY66" fmla="*/ 3336948 h 6071193"/>
                <a:gd name="connsiteX67" fmla="*/ 3004633 w 10469409"/>
                <a:gd name="connsiteY67" fmla="*/ 3276814 h 6071193"/>
                <a:gd name="connsiteX68" fmla="*/ 2771676 w 10469409"/>
                <a:gd name="connsiteY68" fmla="*/ 3166987 h 6071193"/>
                <a:gd name="connsiteX69" fmla="*/ 2638873 w 10469409"/>
                <a:gd name="connsiteY69" fmla="*/ 3097908 h 6071193"/>
                <a:gd name="connsiteX70" fmla="*/ 2570293 w 10469409"/>
                <a:gd name="connsiteY70" fmla="*/ 3109338 h 6071193"/>
                <a:gd name="connsiteX71" fmla="*/ 2525557 w 10469409"/>
                <a:gd name="connsiteY71" fmla="*/ 3326508 h 6071193"/>
                <a:gd name="connsiteX72" fmla="*/ 2584349 w 10469409"/>
                <a:gd name="connsiteY72" fmla="*/ 3577470 h 6071193"/>
                <a:gd name="connsiteX73" fmla="*/ 2663703 w 10469409"/>
                <a:gd name="connsiteY73" fmla="*/ 3996904 h 6071193"/>
                <a:gd name="connsiteX74" fmla="*/ 2633113 w 10469409"/>
                <a:gd name="connsiteY74" fmla="*/ 4192703 h 6071193"/>
                <a:gd name="connsiteX75" fmla="*/ 2539703 w 10469409"/>
                <a:gd name="connsiteY75" fmla="*/ 4455574 h 6071193"/>
                <a:gd name="connsiteX76" fmla="*/ 2595212 w 10469409"/>
                <a:gd name="connsiteY76" fmla="*/ 3945217 h 6071193"/>
                <a:gd name="connsiteX77" fmla="*/ 2481240 w 10469409"/>
                <a:gd name="connsiteY77" fmla="*/ 3566538 h 6071193"/>
                <a:gd name="connsiteX78" fmla="*/ 2307403 w 10469409"/>
                <a:gd name="connsiteY78" fmla="*/ 3166488 h 6071193"/>
                <a:gd name="connsiteX79" fmla="*/ 2261683 w 10469409"/>
                <a:gd name="connsiteY79" fmla="*/ 3063618 h 6071193"/>
                <a:gd name="connsiteX80" fmla="*/ 2078803 w 10469409"/>
                <a:gd name="connsiteY80" fmla="*/ 2949318 h 6071193"/>
                <a:gd name="connsiteX81" fmla="*/ 1824299 w 10469409"/>
                <a:gd name="connsiteY81" fmla="*/ 3002494 h 6071193"/>
                <a:gd name="connsiteX82" fmla="*/ 1412162 w 10469409"/>
                <a:gd name="connsiteY82" fmla="*/ 3235573 h 6071193"/>
                <a:gd name="connsiteX83" fmla="*/ 1381573 w 10469409"/>
                <a:gd name="connsiteY83" fmla="*/ 3680838 h 6071193"/>
                <a:gd name="connsiteX84" fmla="*/ 1340867 w 10469409"/>
                <a:gd name="connsiteY84" fmla="*/ 3980504 h 6071193"/>
                <a:gd name="connsiteX85" fmla="*/ 1197619 w 10469409"/>
                <a:gd name="connsiteY85" fmla="*/ 4738831 h 6071193"/>
                <a:gd name="connsiteX86" fmla="*/ 1220896 w 10469409"/>
                <a:gd name="connsiteY86" fmla="*/ 4338309 h 6071193"/>
                <a:gd name="connsiteX87" fmla="*/ 1242772 w 10469409"/>
                <a:gd name="connsiteY87" fmla="*/ 4080888 h 6071193"/>
                <a:gd name="connsiteX88" fmla="*/ 1198693 w 10469409"/>
                <a:gd name="connsiteY88" fmla="*/ 3909438 h 6071193"/>
                <a:gd name="connsiteX89" fmla="*/ 970093 w 10469409"/>
                <a:gd name="connsiteY89" fmla="*/ 3989448 h 6071193"/>
                <a:gd name="connsiteX90" fmla="*/ 766328 w 10469409"/>
                <a:gd name="connsiteY90" fmla="*/ 4131990 h 6071193"/>
                <a:gd name="connsiteX91" fmla="*/ 555808 w 10469409"/>
                <a:gd name="connsiteY91" fmla="*/ 4355688 h 6071193"/>
                <a:gd name="connsiteX92" fmla="*/ 785900 w 10469409"/>
                <a:gd name="connsiteY92" fmla="*/ 4017771 h 6071193"/>
                <a:gd name="connsiteX93" fmla="*/ 1130113 w 10469409"/>
                <a:gd name="connsiteY93" fmla="*/ 3817500 h 6071193"/>
                <a:gd name="connsiteX94" fmla="*/ 1278703 w 10469409"/>
                <a:gd name="connsiteY94" fmla="*/ 3726558 h 6071193"/>
                <a:gd name="connsiteX95" fmla="*/ 1269661 w 10469409"/>
                <a:gd name="connsiteY95" fmla="*/ 3390117 h 6071193"/>
                <a:gd name="connsiteX96" fmla="*/ 1309620 w 10469409"/>
                <a:gd name="connsiteY96" fmla="*/ 3169963 h 6071193"/>
                <a:gd name="connsiteX97" fmla="*/ 1393003 w 10469409"/>
                <a:gd name="connsiteY97" fmla="*/ 3052188 h 6071193"/>
                <a:gd name="connsiteX98" fmla="*/ 1080693 w 10469409"/>
                <a:gd name="connsiteY98" fmla="*/ 2984604 h 6071193"/>
                <a:gd name="connsiteX99" fmla="*/ 663453 w 10469409"/>
                <a:gd name="connsiteY99" fmla="*/ 3023360 h 6071193"/>
                <a:gd name="connsiteX100" fmla="*/ 235111 w 10469409"/>
                <a:gd name="connsiteY100" fmla="*/ 3217172 h 6071193"/>
                <a:gd name="connsiteX101" fmla="*/ 421453 w 10469409"/>
                <a:gd name="connsiteY101" fmla="*/ 3029328 h 6071193"/>
                <a:gd name="connsiteX102" fmla="*/ 627193 w 10469409"/>
                <a:gd name="connsiteY102" fmla="*/ 2926458 h 6071193"/>
                <a:gd name="connsiteX103" fmla="*/ 854480 w 10469409"/>
                <a:gd name="connsiteY103" fmla="*/ 2889178 h 6071193"/>
                <a:gd name="connsiteX104" fmla="*/ 1149272 w 10469409"/>
                <a:gd name="connsiteY104" fmla="*/ 2889676 h 6071193"/>
                <a:gd name="connsiteX105" fmla="*/ 1531894 w 10469409"/>
                <a:gd name="connsiteY105" fmla="*/ 2917507 h 6071193"/>
                <a:gd name="connsiteX106" fmla="*/ 1860559 w 10469409"/>
                <a:gd name="connsiteY106" fmla="*/ 2766431 h 6071193"/>
                <a:gd name="connsiteX107" fmla="*/ 1701613 w 10469409"/>
                <a:gd name="connsiteY107" fmla="*/ 2263518 h 6071193"/>
                <a:gd name="connsiteX108" fmla="*/ 1690183 w 10469409"/>
                <a:gd name="connsiteY108" fmla="*/ 1966338 h 6071193"/>
                <a:gd name="connsiteX109" fmla="*/ 1381991 w 10469409"/>
                <a:gd name="connsiteY109" fmla="*/ 1841604 h 6071193"/>
                <a:gd name="connsiteX110" fmla="*/ 1095823 w 10469409"/>
                <a:gd name="connsiteY110" fmla="*/ 1714878 h 6071193"/>
                <a:gd name="connsiteX111" fmla="*/ 746507 w 10469409"/>
                <a:gd name="connsiteY111" fmla="*/ 1626415 h 6071193"/>
                <a:gd name="connsiteX112" fmla="*/ 352873 w 10469409"/>
                <a:gd name="connsiteY112" fmla="*/ 1726308 h 6071193"/>
                <a:gd name="connsiteX113" fmla="*/ 113171 w 10469409"/>
                <a:gd name="connsiteY113" fmla="*/ 1763582 h 6071193"/>
                <a:gd name="connsiteX114" fmla="*/ 9973 w 10469409"/>
                <a:gd name="connsiteY114" fmla="*/ 1737738 h 6071193"/>
                <a:gd name="connsiteX115" fmla="*/ 348516 w 10469409"/>
                <a:gd name="connsiteY115" fmla="*/ 1643812 h 6071193"/>
                <a:gd name="connsiteX116" fmla="*/ 653097 w 10469409"/>
                <a:gd name="connsiteY116" fmla="*/ 1543920 h 6071193"/>
                <a:gd name="connsiteX117" fmla="*/ 1072963 w 10469409"/>
                <a:gd name="connsiteY117" fmla="*/ 1612008 h 6071193"/>
                <a:gd name="connsiteX118" fmla="*/ 1244413 w 10469409"/>
                <a:gd name="connsiteY118" fmla="*/ 1657728 h 6071193"/>
                <a:gd name="connsiteX119" fmla="*/ 1205766 w 10469409"/>
                <a:gd name="connsiteY119" fmla="*/ 1451988 h 6071193"/>
                <a:gd name="connsiteX120" fmla="*/ 1046313 w 10469409"/>
                <a:gd name="connsiteY120" fmla="*/ 815409 h 6071193"/>
                <a:gd name="connsiteX121" fmla="*/ 1221553 w 10469409"/>
                <a:gd name="connsiteY121" fmla="*/ 1211958 h 6071193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95174 w 10469409"/>
                <a:gd name="connsiteY50" fmla="*/ 4977747 h 6071194"/>
                <a:gd name="connsiteX51" fmla="*/ 9935087 w 10469409"/>
                <a:gd name="connsiteY51" fmla="*/ 5074526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687712 w 10469409"/>
                <a:gd name="connsiteY54" fmla="*/ 5432823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95174 w 10469409"/>
                <a:gd name="connsiteY50" fmla="*/ 4977747 h 6071194"/>
                <a:gd name="connsiteX51" fmla="*/ 9935088 w 10469409"/>
                <a:gd name="connsiteY51" fmla="*/ 5039401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687712 w 10469409"/>
                <a:gd name="connsiteY54" fmla="*/ 5432823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95174 w 10469409"/>
                <a:gd name="connsiteY50" fmla="*/ 4977747 h 6071194"/>
                <a:gd name="connsiteX51" fmla="*/ 9935088 w 10469409"/>
                <a:gd name="connsiteY51" fmla="*/ 5039401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687712 w 10469409"/>
                <a:gd name="connsiteY54" fmla="*/ 5432823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64254 w 10469409"/>
                <a:gd name="connsiteY50" fmla="*/ 4967208 h 6071194"/>
                <a:gd name="connsiteX51" fmla="*/ 9935088 w 10469409"/>
                <a:gd name="connsiteY51" fmla="*/ 5039401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687712 w 10469409"/>
                <a:gd name="connsiteY54" fmla="*/ 5432823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64254 w 10469409"/>
                <a:gd name="connsiteY50" fmla="*/ 4967208 h 6071194"/>
                <a:gd name="connsiteX51" fmla="*/ 9935088 w 10469409"/>
                <a:gd name="connsiteY51" fmla="*/ 5039401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706266 w 10469409"/>
                <a:gd name="connsiteY54" fmla="*/ 5408236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64254 w 10469409"/>
                <a:gd name="connsiteY50" fmla="*/ 4967208 h 6071194"/>
                <a:gd name="connsiteX51" fmla="*/ 9975288 w 10469409"/>
                <a:gd name="connsiteY51" fmla="*/ 5127218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706266 w 10469409"/>
                <a:gd name="connsiteY54" fmla="*/ 5408236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09467"/>
                <a:gd name="connsiteY0" fmla="*/ 1211958 h 6071194"/>
                <a:gd name="connsiteX1" fmla="*/ 1343911 w 10409467"/>
                <a:gd name="connsiteY1" fmla="*/ 1559828 h 6071194"/>
                <a:gd name="connsiteX2" fmla="*/ 1553023 w 10409467"/>
                <a:gd name="connsiteY2" fmla="*/ 1657728 h 6071194"/>
                <a:gd name="connsiteX3" fmla="*/ 1907353 w 10409467"/>
                <a:gd name="connsiteY3" fmla="*/ 1680588 h 6071194"/>
                <a:gd name="connsiteX4" fmla="*/ 2021653 w 10409467"/>
                <a:gd name="connsiteY4" fmla="*/ 1543428 h 6071194"/>
                <a:gd name="connsiteX5" fmla="*/ 2124523 w 10409467"/>
                <a:gd name="connsiteY5" fmla="*/ 1291968 h 6071194"/>
                <a:gd name="connsiteX6" fmla="*/ 2124523 w 10409467"/>
                <a:gd name="connsiteY6" fmla="*/ 1120518 h 6071194"/>
                <a:gd name="connsiteX7" fmla="*/ 2068029 w 10409467"/>
                <a:gd name="connsiteY7" fmla="*/ 825325 h 6071194"/>
                <a:gd name="connsiteX8" fmla="*/ 2078803 w 10409467"/>
                <a:gd name="connsiteY8" fmla="*/ 777618 h 6071194"/>
                <a:gd name="connsiteX9" fmla="*/ 2170243 w 10409467"/>
                <a:gd name="connsiteY9" fmla="*/ 1086228 h 6071194"/>
                <a:gd name="connsiteX10" fmla="*/ 2215963 w 10409467"/>
                <a:gd name="connsiteY10" fmla="*/ 1269108 h 6071194"/>
                <a:gd name="connsiteX11" fmla="*/ 2284543 w 10409467"/>
                <a:gd name="connsiteY11" fmla="*/ 1303398 h 6071194"/>
                <a:gd name="connsiteX12" fmla="*/ 2330263 w 10409467"/>
                <a:gd name="connsiteY12" fmla="*/ 1166238 h 6071194"/>
                <a:gd name="connsiteX13" fmla="*/ 2467423 w 10409467"/>
                <a:gd name="connsiteY13" fmla="*/ 880488 h 6071194"/>
                <a:gd name="connsiteX14" fmla="*/ 2558863 w 10409467"/>
                <a:gd name="connsiteY14" fmla="*/ 640458 h 6071194"/>
                <a:gd name="connsiteX15" fmla="*/ 2616013 w 10409467"/>
                <a:gd name="connsiteY15" fmla="*/ 537588 h 6071194"/>
                <a:gd name="connsiteX16" fmla="*/ 2558863 w 10409467"/>
                <a:gd name="connsiteY16" fmla="*/ 789048 h 6071194"/>
                <a:gd name="connsiteX17" fmla="*/ 2444563 w 10409467"/>
                <a:gd name="connsiteY17" fmla="*/ 1097658 h 6071194"/>
                <a:gd name="connsiteX18" fmla="*/ 2375983 w 10409467"/>
                <a:gd name="connsiteY18" fmla="*/ 1406268 h 6071194"/>
                <a:gd name="connsiteX19" fmla="*/ 2558863 w 10409467"/>
                <a:gd name="connsiteY19" fmla="*/ 1577718 h 6071194"/>
                <a:gd name="connsiteX20" fmla="*/ 2878903 w 10409467"/>
                <a:gd name="connsiteY20" fmla="*/ 1657728 h 6071194"/>
                <a:gd name="connsiteX21" fmla="*/ 3187513 w 10409467"/>
                <a:gd name="connsiteY21" fmla="*/ 1657728 h 6071194"/>
                <a:gd name="connsiteX22" fmla="*/ 3370393 w 10409467"/>
                <a:gd name="connsiteY22" fmla="*/ 1566288 h 6071194"/>
                <a:gd name="connsiteX23" fmla="*/ 3488066 w 10409467"/>
                <a:gd name="connsiteY23" fmla="*/ 1246753 h 6071194"/>
                <a:gd name="connsiteX24" fmla="*/ 3495138 w 10409467"/>
                <a:gd name="connsiteY24" fmla="*/ 1115548 h 6071194"/>
                <a:gd name="connsiteX25" fmla="*/ 3493650 w 10409467"/>
                <a:gd name="connsiteY25" fmla="*/ 1063976 h 6071194"/>
                <a:gd name="connsiteX26" fmla="*/ 3450403 w 10409467"/>
                <a:gd name="connsiteY26" fmla="*/ 777618 h 6071194"/>
                <a:gd name="connsiteX27" fmla="*/ 3119893 w 10409467"/>
                <a:gd name="connsiteY27" fmla="*/ 321571 h 6071194"/>
                <a:gd name="connsiteX28" fmla="*/ 3497351 w 10409467"/>
                <a:gd name="connsiteY28" fmla="*/ 674883 h 6071194"/>
                <a:gd name="connsiteX29" fmla="*/ 3759013 w 10409467"/>
                <a:gd name="connsiteY29" fmla="*/ 571878 h 6071194"/>
                <a:gd name="connsiteX30" fmla="*/ 3999043 w 10409467"/>
                <a:gd name="connsiteY30" fmla="*/ 91818 h 6071194"/>
                <a:gd name="connsiteX31" fmla="*/ 4033333 w 10409467"/>
                <a:gd name="connsiteY31" fmla="*/ 11808 h 6071194"/>
                <a:gd name="connsiteX32" fmla="*/ 3984569 w 10409467"/>
                <a:gd name="connsiteY32" fmla="*/ 247366 h 6071194"/>
                <a:gd name="connsiteX33" fmla="*/ 3812791 w 10409467"/>
                <a:gd name="connsiteY33" fmla="*/ 647417 h 6071194"/>
                <a:gd name="connsiteX34" fmla="*/ 3592906 w 10409467"/>
                <a:gd name="connsiteY34" fmla="*/ 811408 h 6071194"/>
                <a:gd name="connsiteX35" fmla="*/ 3604425 w 10409467"/>
                <a:gd name="connsiteY35" fmla="*/ 999253 h 6071194"/>
                <a:gd name="connsiteX36" fmla="*/ 3872985 w 10409467"/>
                <a:gd name="connsiteY36" fmla="*/ 881976 h 6071194"/>
                <a:gd name="connsiteX37" fmla="*/ 4200754 w 10409467"/>
                <a:gd name="connsiteY37" fmla="*/ 774136 h 6071194"/>
                <a:gd name="connsiteX38" fmla="*/ 4064251 w 10409467"/>
                <a:gd name="connsiteY38" fmla="*/ 847195 h 6071194"/>
                <a:gd name="connsiteX39" fmla="*/ 3818880 w 10409467"/>
                <a:gd name="connsiteY39" fmla="*/ 991305 h 6071194"/>
                <a:gd name="connsiteX40" fmla="*/ 3658531 w 10409467"/>
                <a:gd name="connsiteY40" fmla="*/ 1093178 h 6071194"/>
                <a:gd name="connsiteX41" fmla="*/ 3622838 w 10409467"/>
                <a:gd name="connsiteY41" fmla="*/ 1221401 h 6071194"/>
                <a:gd name="connsiteX42" fmla="*/ 3577446 w 10409467"/>
                <a:gd name="connsiteY42" fmla="*/ 1500691 h 6071194"/>
                <a:gd name="connsiteX43" fmla="*/ 3461833 w 10409467"/>
                <a:gd name="connsiteY43" fmla="*/ 1726308 h 6071194"/>
                <a:gd name="connsiteX44" fmla="*/ 3278953 w 10409467"/>
                <a:gd name="connsiteY44" fmla="*/ 2034918 h 6071194"/>
                <a:gd name="connsiteX45" fmla="*/ 3288742 w 10409467"/>
                <a:gd name="connsiteY45" fmla="*/ 2273460 h 6071194"/>
                <a:gd name="connsiteX46" fmla="*/ 3434288 w 10409467"/>
                <a:gd name="connsiteY46" fmla="*/ 2417577 h 6071194"/>
                <a:gd name="connsiteX47" fmla="*/ 3781217 w 10409467"/>
                <a:gd name="connsiteY47" fmla="*/ 2618845 h 6071194"/>
                <a:gd name="connsiteX48" fmla="*/ 4079053 w 10409467"/>
                <a:gd name="connsiteY48" fmla="*/ 2777868 h 6071194"/>
                <a:gd name="connsiteX49" fmla="*/ 8113040 w 10409467"/>
                <a:gd name="connsiteY49" fmla="*/ 4477806 h 6071194"/>
                <a:gd name="connsiteX50" fmla="*/ 9564254 w 10409467"/>
                <a:gd name="connsiteY50" fmla="*/ 4967208 h 6071194"/>
                <a:gd name="connsiteX51" fmla="*/ 9975288 w 10409467"/>
                <a:gd name="connsiteY51" fmla="*/ 5127218 h 6071194"/>
                <a:gd name="connsiteX52" fmla="*/ 10359596 w 10409467"/>
                <a:gd name="connsiteY52" fmla="*/ 5064618 h 6071194"/>
                <a:gd name="connsiteX53" fmla="*/ 9925763 w 10409467"/>
                <a:gd name="connsiteY53" fmla="*/ 6071190 h 6071194"/>
                <a:gd name="connsiteX54" fmla="*/ 9706266 w 10409467"/>
                <a:gd name="connsiteY54" fmla="*/ 5408236 h 6071194"/>
                <a:gd name="connsiteX55" fmla="*/ 8790276 w 10409467"/>
                <a:gd name="connsiteY55" fmla="*/ 5047055 h 6071194"/>
                <a:gd name="connsiteX56" fmla="*/ 4940575 w 10409467"/>
                <a:gd name="connsiteY56" fmla="*/ 3376168 h 6071194"/>
                <a:gd name="connsiteX57" fmla="*/ 3944371 w 10409467"/>
                <a:gd name="connsiteY57" fmla="*/ 2976643 h 6071194"/>
                <a:gd name="connsiteX58" fmla="*/ 3460193 w 10409467"/>
                <a:gd name="connsiteY58" fmla="*/ 2852901 h 6071194"/>
                <a:gd name="connsiteX59" fmla="*/ 3217865 w 10409467"/>
                <a:gd name="connsiteY59" fmla="*/ 2829045 h 6071194"/>
                <a:gd name="connsiteX60" fmla="*/ 3025524 w 10409467"/>
                <a:gd name="connsiteY60" fmla="*/ 2858861 h 6071194"/>
                <a:gd name="connsiteX61" fmla="*/ 2832855 w 10409467"/>
                <a:gd name="connsiteY61" fmla="*/ 2930924 h 6071194"/>
                <a:gd name="connsiteX62" fmla="*/ 2820111 w 10409467"/>
                <a:gd name="connsiteY62" fmla="*/ 3026344 h 6071194"/>
                <a:gd name="connsiteX63" fmla="*/ 2959241 w 10409467"/>
                <a:gd name="connsiteY63" fmla="*/ 3167976 h 6071194"/>
                <a:gd name="connsiteX64" fmla="*/ 3176083 w 10409467"/>
                <a:gd name="connsiteY64" fmla="*/ 3269358 h 6071194"/>
                <a:gd name="connsiteX65" fmla="*/ 3388239 w 10409467"/>
                <a:gd name="connsiteY65" fmla="*/ 3442290 h 6071194"/>
                <a:gd name="connsiteX66" fmla="*/ 3212014 w 10409467"/>
                <a:gd name="connsiteY66" fmla="*/ 3336948 h 6071194"/>
                <a:gd name="connsiteX67" fmla="*/ 3004633 w 10409467"/>
                <a:gd name="connsiteY67" fmla="*/ 3276814 h 6071194"/>
                <a:gd name="connsiteX68" fmla="*/ 2771676 w 10409467"/>
                <a:gd name="connsiteY68" fmla="*/ 3166987 h 6071194"/>
                <a:gd name="connsiteX69" fmla="*/ 2638873 w 10409467"/>
                <a:gd name="connsiteY69" fmla="*/ 3097908 h 6071194"/>
                <a:gd name="connsiteX70" fmla="*/ 2570293 w 10409467"/>
                <a:gd name="connsiteY70" fmla="*/ 3109338 h 6071194"/>
                <a:gd name="connsiteX71" fmla="*/ 2525557 w 10409467"/>
                <a:gd name="connsiteY71" fmla="*/ 3326508 h 6071194"/>
                <a:gd name="connsiteX72" fmla="*/ 2584349 w 10409467"/>
                <a:gd name="connsiteY72" fmla="*/ 3577470 h 6071194"/>
                <a:gd name="connsiteX73" fmla="*/ 2663703 w 10409467"/>
                <a:gd name="connsiteY73" fmla="*/ 3996904 h 6071194"/>
                <a:gd name="connsiteX74" fmla="*/ 2633113 w 10409467"/>
                <a:gd name="connsiteY74" fmla="*/ 4192703 h 6071194"/>
                <a:gd name="connsiteX75" fmla="*/ 2539703 w 10409467"/>
                <a:gd name="connsiteY75" fmla="*/ 4455574 h 6071194"/>
                <a:gd name="connsiteX76" fmla="*/ 2595212 w 10409467"/>
                <a:gd name="connsiteY76" fmla="*/ 3945217 h 6071194"/>
                <a:gd name="connsiteX77" fmla="*/ 2481240 w 10409467"/>
                <a:gd name="connsiteY77" fmla="*/ 3566538 h 6071194"/>
                <a:gd name="connsiteX78" fmla="*/ 2307403 w 10409467"/>
                <a:gd name="connsiteY78" fmla="*/ 3166488 h 6071194"/>
                <a:gd name="connsiteX79" fmla="*/ 2261683 w 10409467"/>
                <a:gd name="connsiteY79" fmla="*/ 3063618 h 6071194"/>
                <a:gd name="connsiteX80" fmla="*/ 2078803 w 10409467"/>
                <a:gd name="connsiteY80" fmla="*/ 2949318 h 6071194"/>
                <a:gd name="connsiteX81" fmla="*/ 1824299 w 10409467"/>
                <a:gd name="connsiteY81" fmla="*/ 3002494 h 6071194"/>
                <a:gd name="connsiteX82" fmla="*/ 1412162 w 10409467"/>
                <a:gd name="connsiteY82" fmla="*/ 3235573 h 6071194"/>
                <a:gd name="connsiteX83" fmla="*/ 1381573 w 10409467"/>
                <a:gd name="connsiteY83" fmla="*/ 3680838 h 6071194"/>
                <a:gd name="connsiteX84" fmla="*/ 1340867 w 10409467"/>
                <a:gd name="connsiteY84" fmla="*/ 3980504 h 6071194"/>
                <a:gd name="connsiteX85" fmla="*/ 1197619 w 10409467"/>
                <a:gd name="connsiteY85" fmla="*/ 4738831 h 6071194"/>
                <a:gd name="connsiteX86" fmla="*/ 1220896 w 10409467"/>
                <a:gd name="connsiteY86" fmla="*/ 4338309 h 6071194"/>
                <a:gd name="connsiteX87" fmla="*/ 1242772 w 10409467"/>
                <a:gd name="connsiteY87" fmla="*/ 4080888 h 6071194"/>
                <a:gd name="connsiteX88" fmla="*/ 1198693 w 10409467"/>
                <a:gd name="connsiteY88" fmla="*/ 3909438 h 6071194"/>
                <a:gd name="connsiteX89" fmla="*/ 970093 w 10409467"/>
                <a:gd name="connsiteY89" fmla="*/ 3989448 h 6071194"/>
                <a:gd name="connsiteX90" fmla="*/ 766328 w 10409467"/>
                <a:gd name="connsiteY90" fmla="*/ 4131990 h 6071194"/>
                <a:gd name="connsiteX91" fmla="*/ 555808 w 10409467"/>
                <a:gd name="connsiteY91" fmla="*/ 4355688 h 6071194"/>
                <a:gd name="connsiteX92" fmla="*/ 785900 w 10409467"/>
                <a:gd name="connsiteY92" fmla="*/ 4017771 h 6071194"/>
                <a:gd name="connsiteX93" fmla="*/ 1130113 w 10409467"/>
                <a:gd name="connsiteY93" fmla="*/ 3817500 h 6071194"/>
                <a:gd name="connsiteX94" fmla="*/ 1278703 w 10409467"/>
                <a:gd name="connsiteY94" fmla="*/ 3726558 h 6071194"/>
                <a:gd name="connsiteX95" fmla="*/ 1269661 w 10409467"/>
                <a:gd name="connsiteY95" fmla="*/ 3390117 h 6071194"/>
                <a:gd name="connsiteX96" fmla="*/ 1309620 w 10409467"/>
                <a:gd name="connsiteY96" fmla="*/ 3169963 h 6071194"/>
                <a:gd name="connsiteX97" fmla="*/ 1393003 w 10409467"/>
                <a:gd name="connsiteY97" fmla="*/ 3052188 h 6071194"/>
                <a:gd name="connsiteX98" fmla="*/ 1080693 w 10409467"/>
                <a:gd name="connsiteY98" fmla="*/ 2984604 h 6071194"/>
                <a:gd name="connsiteX99" fmla="*/ 663453 w 10409467"/>
                <a:gd name="connsiteY99" fmla="*/ 3023360 h 6071194"/>
                <a:gd name="connsiteX100" fmla="*/ 235111 w 10409467"/>
                <a:gd name="connsiteY100" fmla="*/ 3217172 h 6071194"/>
                <a:gd name="connsiteX101" fmla="*/ 421453 w 10409467"/>
                <a:gd name="connsiteY101" fmla="*/ 3029328 h 6071194"/>
                <a:gd name="connsiteX102" fmla="*/ 627193 w 10409467"/>
                <a:gd name="connsiteY102" fmla="*/ 2926458 h 6071194"/>
                <a:gd name="connsiteX103" fmla="*/ 854480 w 10409467"/>
                <a:gd name="connsiteY103" fmla="*/ 2889178 h 6071194"/>
                <a:gd name="connsiteX104" fmla="*/ 1149272 w 10409467"/>
                <a:gd name="connsiteY104" fmla="*/ 2889676 h 6071194"/>
                <a:gd name="connsiteX105" fmla="*/ 1531894 w 10409467"/>
                <a:gd name="connsiteY105" fmla="*/ 2917507 h 6071194"/>
                <a:gd name="connsiteX106" fmla="*/ 1860559 w 10409467"/>
                <a:gd name="connsiteY106" fmla="*/ 2766431 h 6071194"/>
                <a:gd name="connsiteX107" fmla="*/ 1701613 w 10409467"/>
                <a:gd name="connsiteY107" fmla="*/ 2263518 h 6071194"/>
                <a:gd name="connsiteX108" fmla="*/ 1690183 w 10409467"/>
                <a:gd name="connsiteY108" fmla="*/ 1966338 h 6071194"/>
                <a:gd name="connsiteX109" fmla="*/ 1381991 w 10409467"/>
                <a:gd name="connsiteY109" fmla="*/ 1841604 h 6071194"/>
                <a:gd name="connsiteX110" fmla="*/ 1095823 w 10409467"/>
                <a:gd name="connsiteY110" fmla="*/ 1714878 h 6071194"/>
                <a:gd name="connsiteX111" fmla="*/ 746507 w 10409467"/>
                <a:gd name="connsiteY111" fmla="*/ 1626415 h 6071194"/>
                <a:gd name="connsiteX112" fmla="*/ 352873 w 10409467"/>
                <a:gd name="connsiteY112" fmla="*/ 1726308 h 6071194"/>
                <a:gd name="connsiteX113" fmla="*/ 113171 w 10409467"/>
                <a:gd name="connsiteY113" fmla="*/ 1763582 h 6071194"/>
                <a:gd name="connsiteX114" fmla="*/ 9973 w 10409467"/>
                <a:gd name="connsiteY114" fmla="*/ 1737738 h 6071194"/>
                <a:gd name="connsiteX115" fmla="*/ 348516 w 10409467"/>
                <a:gd name="connsiteY115" fmla="*/ 1643812 h 6071194"/>
                <a:gd name="connsiteX116" fmla="*/ 653097 w 10409467"/>
                <a:gd name="connsiteY116" fmla="*/ 1543920 h 6071194"/>
                <a:gd name="connsiteX117" fmla="*/ 1072963 w 10409467"/>
                <a:gd name="connsiteY117" fmla="*/ 1612008 h 6071194"/>
                <a:gd name="connsiteX118" fmla="*/ 1244413 w 10409467"/>
                <a:gd name="connsiteY118" fmla="*/ 1657728 h 6071194"/>
                <a:gd name="connsiteX119" fmla="*/ 1205766 w 10409467"/>
                <a:gd name="connsiteY119" fmla="*/ 1451988 h 6071194"/>
                <a:gd name="connsiteX120" fmla="*/ 1046313 w 10409467"/>
                <a:gd name="connsiteY120" fmla="*/ 815409 h 6071194"/>
                <a:gd name="connsiteX121" fmla="*/ 1221553 w 10409467"/>
                <a:gd name="connsiteY121" fmla="*/ 1211958 h 6071194"/>
                <a:gd name="connsiteX0" fmla="*/ 1221553 w 10412532"/>
                <a:gd name="connsiteY0" fmla="*/ 1211958 h 5867458"/>
                <a:gd name="connsiteX1" fmla="*/ 1343911 w 10412532"/>
                <a:gd name="connsiteY1" fmla="*/ 1559828 h 5867458"/>
                <a:gd name="connsiteX2" fmla="*/ 1553023 w 10412532"/>
                <a:gd name="connsiteY2" fmla="*/ 1657728 h 5867458"/>
                <a:gd name="connsiteX3" fmla="*/ 1907353 w 10412532"/>
                <a:gd name="connsiteY3" fmla="*/ 1680588 h 5867458"/>
                <a:gd name="connsiteX4" fmla="*/ 2021653 w 10412532"/>
                <a:gd name="connsiteY4" fmla="*/ 1543428 h 5867458"/>
                <a:gd name="connsiteX5" fmla="*/ 2124523 w 10412532"/>
                <a:gd name="connsiteY5" fmla="*/ 1291968 h 5867458"/>
                <a:gd name="connsiteX6" fmla="*/ 2124523 w 10412532"/>
                <a:gd name="connsiteY6" fmla="*/ 1120518 h 5867458"/>
                <a:gd name="connsiteX7" fmla="*/ 2068029 w 10412532"/>
                <a:gd name="connsiteY7" fmla="*/ 825325 h 5867458"/>
                <a:gd name="connsiteX8" fmla="*/ 2078803 w 10412532"/>
                <a:gd name="connsiteY8" fmla="*/ 777618 h 5867458"/>
                <a:gd name="connsiteX9" fmla="*/ 2170243 w 10412532"/>
                <a:gd name="connsiteY9" fmla="*/ 1086228 h 5867458"/>
                <a:gd name="connsiteX10" fmla="*/ 2215963 w 10412532"/>
                <a:gd name="connsiteY10" fmla="*/ 1269108 h 5867458"/>
                <a:gd name="connsiteX11" fmla="*/ 2284543 w 10412532"/>
                <a:gd name="connsiteY11" fmla="*/ 1303398 h 5867458"/>
                <a:gd name="connsiteX12" fmla="*/ 2330263 w 10412532"/>
                <a:gd name="connsiteY12" fmla="*/ 1166238 h 5867458"/>
                <a:gd name="connsiteX13" fmla="*/ 2467423 w 10412532"/>
                <a:gd name="connsiteY13" fmla="*/ 880488 h 5867458"/>
                <a:gd name="connsiteX14" fmla="*/ 2558863 w 10412532"/>
                <a:gd name="connsiteY14" fmla="*/ 640458 h 5867458"/>
                <a:gd name="connsiteX15" fmla="*/ 2616013 w 10412532"/>
                <a:gd name="connsiteY15" fmla="*/ 537588 h 5867458"/>
                <a:gd name="connsiteX16" fmla="*/ 2558863 w 10412532"/>
                <a:gd name="connsiteY16" fmla="*/ 789048 h 5867458"/>
                <a:gd name="connsiteX17" fmla="*/ 2444563 w 10412532"/>
                <a:gd name="connsiteY17" fmla="*/ 1097658 h 5867458"/>
                <a:gd name="connsiteX18" fmla="*/ 2375983 w 10412532"/>
                <a:gd name="connsiteY18" fmla="*/ 1406268 h 5867458"/>
                <a:gd name="connsiteX19" fmla="*/ 2558863 w 10412532"/>
                <a:gd name="connsiteY19" fmla="*/ 1577718 h 5867458"/>
                <a:gd name="connsiteX20" fmla="*/ 2878903 w 10412532"/>
                <a:gd name="connsiteY20" fmla="*/ 1657728 h 5867458"/>
                <a:gd name="connsiteX21" fmla="*/ 3187513 w 10412532"/>
                <a:gd name="connsiteY21" fmla="*/ 1657728 h 5867458"/>
                <a:gd name="connsiteX22" fmla="*/ 3370393 w 10412532"/>
                <a:gd name="connsiteY22" fmla="*/ 1566288 h 5867458"/>
                <a:gd name="connsiteX23" fmla="*/ 3488066 w 10412532"/>
                <a:gd name="connsiteY23" fmla="*/ 1246753 h 5867458"/>
                <a:gd name="connsiteX24" fmla="*/ 3495138 w 10412532"/>
                <a:gd name="connsiteY24" fmla="*/ 1115548 h 5867458"/>
                <a:gd name="connsiteX25" fmla="*/ 3493650 w 10412532"/>
                <a:gd name="connsiteY25" fmla="*/ 1063976 h 5867458"/>
                <a:gd name="connsiteX26" fmla="*/ 3450403 w 10412532"/>
                <a:gd name="connsiteY26" fmla="*/ 777618 h 5867458"/>
                <a:gd name="connsiteX27" fmla="*/ 3119893 w 10412532"/>
                <a:gd name="connsiteY27" fmla="*/ 321571 h 5867458"/>
                <a:gd name="connsiteX28" fmla="*/ 3497351 w 10412532"/>
                <a:gd name="connsiteY28" fmla="*/ 674883 h 5867458"/>
                <a:gd name="connsiteX29" fmla="*/ 3759013 w 10412532"/>
                <a:gd name="connsiteY29" fmla="*/ 571878 h 5867458"/>
                <a:gd name="connsiteX30" fmla="*/ 3999043 w 10412532"/>
                <a:gd name="connsiteY30" fmla="*/ 91818 h 5867458"/>
                <a:gd name="connsiteX31" fmla="*/ 4033333 w 10412532"/>
                <a:gd name="connsiteY31" fmla="*/ 11808 h 5867458"/>
                <a:gd name="connsiteX32" fmla="*/ 3984569 w 10412532"/>
                <a:gd name="connsiteY32" fmla="*/ 247366 h 5867458"/>
                <a:gd name="connsiteX33" fmla="*/ 3812791 w 10412532"/>
                <a:gd name="connsiteY33" fmla="*/ 647417 h 5867458"/>
                <a:gd name="connsiteX34" fmla="*/ 3592906 w 10412532"/>
                <a:gd name="connsiteY34" fmla="*/ 811408 h 5867458"/>
                <a:gd name="connsiteX35" fmla="*/ 3604425 w 10412532"/>
                <a:gd name="connsiteY35" fmla="*/ 999253 h 5867458"/>
                <a:gd name="connsiteX36" fmla="*/ 3872985 w 10412532"/>
                <a:gd name="connsiteY36" fmla="*/ 881976 h 5867458"/>
                <a:gd name="connsiteX37" fmla="*/ 4200754 w 10412532"/>
                <a:gd name="connsiteY37" fmla="*/ 774136 h 5867458"/>
                <a:gd name="connsiteX38" fmla="*/ 4064251 w 10412532"/>
                <a:gd name="connsiteY38" fmla="*/ 847195 h 5867458"/>
                <a:gd name="connsiteX39" fmla="*/ 3818880 w 10412532"/>
                <a:gd name="connsiteY39" fmla="*/ 991305 h 5867458"/>
                <a:gd name="connsiteX40" fmla="*/ 3658531 w 10412532"/>
                <a:gd name="connsiteY40" fmla="*/ 1093178 h 5867458"/>
                <a:gd name="connsiteX41" fmla="*/ 3622838 w 10412532"/>
                <a:gd name="connsiteY41" fmla="*/ 1221401 h 5867458"/>
                <a:gd name="connsiteX42" fmla="*/ 3577446 w 10412532"/>
                <a:gd name="connsiteY42" fmla="*/ 1500691 h 5867458"/>
                <a:gd name="connsiteX43" fmla="*/ 3461833 w 10412532"/>
                <a:gd name="connsiteY43" fmla="*/ 1726308 h 5867458"/>
                <a:gd name="connsiteX44" fmla="*/ 3278953 w 10412532"/>
                <a:gd name="connsiteY44" fmla="*/ 2034918 h 5867458"/>
                <a:gd name="connsiteX45" fmla="*/ 3288742 w 10412532"/>
                <a:gd name="connsiteY45" fmla="*/ 2273460 h 5867458"/>
                <a:gd name="connsiteX46" fmla="*/ 3434288 w 10412532"/>
                <a:gd name="connsiteY46" fmla="*/ 2417577 h 5867458"/>
                <a:gd name="connsiteX47" fmla="*/ 3781217 w 10412532"/>
                <a:gd name="connsiteY47" fmla="*/ 2618845 h 5867458"/>
                <a:gd name="connsiteX48" fmla="*/ 4079053 w 10412532"/>
                <a:gd name="connsiteY48" fmla="*/ 2777868 h 5867458"/>
                <a:gd name="connsiteX49" fmla="*/ 8113040 w 10412532"/>
                <a:gd name="connsiteY49" fmla="*/ 4477806 h 5867458"/>
                <a:gd name="connsiteX50" fmla="*/ 9564254 w 10412532"/>
                <a:gd name="connsiteY50" fmla="*/ 4967208 h 5867458"/>
                <a:gd name="connsiteX51" fmla="*/ 9975288 w 10412532"/>
                <a:gd name="connsiteY51" fmla="*/ 5127218 h 5867458"/>
                <a:gd name="connsiteX52" fmla="*/ 10359596 w 10412532"/>
                <a:gd name="connsiteY52" fmla="*/ 5064618 h 5867458"/>
                <a:gd name="connsiteX53" fmla="*/ 9959777 w 10412532"/>
                <a:gd name="connsiteY53" fmla="*/ 5867453 h 5867458"/>
                <a:gd name="connsiteX54" fmla="*/ 9706266 w 10412532"/>
                <a:gd name="connsiteY54" fmla="*/ 5408236 h 5867458"/>
                <a:gd name="connsiteX55" fmla="*/ 8790276 w 10412532"/>
                <a:gd name="connsiteY55" fmla="*/ 5047055 h 5867458"/>
                <a:gd name="connsiteX56" fmla="*/ 4940575 w 10412532"/>
                <a:gd name="connsiteY56" fmla="*/ 3376168 h 5867458"/>
                <a:gd name="connsiteX57" fmla="*/ 3944371 w 10412532"/>
                <a:gd name="connsiteY57" fmla="*/ 2976643 h 5867458"/>
                <a:gd name="connsiteX58" fmla="*/ 3460193 w 10412532"/>
                <a:gd name="connsiteY58" fmla="*/ 2852901 h 5867458"/>
                <a:gd name="connsiteX59" fmla="*/ 3217865 w 10412532"/>
                <a:gd name="connsiteY59" fmla="*/ 2829045 h 5867458"/>
                <a:gd name="connsiteX60" fmla="*/ 3025524 w 10412532"/>
                <a:gd name="connsiteY60" fmla="*/ 2858861 h 5867458"/>
                <a:gd name="connsiteX61" fmla="*/ 2832855 w 10412532"/>
                <a:gd name="connsiteY61" fmla="*/ 2930924 h 5867458"/>
                <a:gd name="connsiteX62" fmla="*/ 2820111 w 10412532"/>
                <a:gd name="connsiteY62" fmla="*/ 3026344 h 5867458"/>
                <a:gd name="connsiteX63" fmla="*/ 2959241 w 10412532"/>
                <a:gd name="connsiteY63" fmla="*/ 3167976 h 5867458"/>
                <a:gd name="connsiteX64" fmla="*/ 3176083 w 10412532"/>
                <a:gd name="connsiteY64" fmla="*/ 3269358 h 5867458"/>
                <a:gd name="connsiteX65" fmla="*/ 3388239 w 10412532"/>
                <a:gd name="connsiteY65" fmla="*/ 3442290 h 5867458"/>
                <a:gd name="connsiteX66" fmla="*/ 3212014 w 10412532"/>
                <a:gd name="connsiteY66" fmla="*/ 3336948 h 5867458"/>
                <a:gd name="connsiteX67" fmla="*/ 3004633 w 10412532"/>
                <a:gd name="connsiteY67" fmla="*/ 3276814 h 5867458"/>
                <a:gd name="connsiteX68" fmla="*/ 2771676 w 10412532"/>
                <a:gd name="connsiteY68" fmla="*/ 3166987 h 5867458"/>
                <a:gd name="connsiteX69" fmla="*/ 2638873 w 10412532"/>
                <a:gd name="connsiteY69" fmla="*/ 3097908 h 5867458"/>
                <a:gd name="connsiteX70" fmla="*/ 2570293 w 10412532"/>
                <a:gd name="connsiteY70" fmla="*/ 3109338 h 5867458"/>
                <a:gd name="connsiteX71" fmla="*/ 2525557 w 10412532"/>
                <a:gd name="connsiteY71" fmla="*/ 3326508 h 5867458"/>
                <a:gd name="connsiteX72" fmla="*/ 2584349 w 10412532"/>
                <a:gd name="connsiteY72" fmla="*/ 3577470 h 5867458"/>
                <a:gd name="connsiteX73" fmla="*/ 2663703 w 10412532"/>
                <a:gd name="connsiteY73" fmla="*/ 3996904 h 5867458"/>
                <a:gd name="connsiteX74" fmla="*/ 2633113 w 10412532"/>
                <a:gd name="connsiteY74" fmla="*/ 4192703 h 5867458"/>
                <a:gd name="connsiteX75" fmla="*/ 2539703 w 10412532"/>
                <a:gd name="connsiteY75" fmla="*/ 4455574 h 5867458"/>
                <a:gd name="connsiteX76" fmla="*/ 2595212 w 10412532"/>
                <a:gd name="connsiteY76" fmla="*/ 3945217 h 5867458"/>
                <a:gd name="connsiteX77" fmla="*/ 2481240 w 10412532"/>
                <a:gd name="connsiteY77" fmla="*/ 3566538 h 5867458"/>
                <a:gd name="connsiteX78" fmla="*/ 2307403 w 10412532"/>
                <a:gd name="connsiteY78" fmla="*/ 3166488 h 5867458"/>
                <a:gd name="connsiteX79" fmla="*/ 2261683 w 10412532"/>
                <a:gd name="connsiteY79" fmla="*/ 3063618 h 5867458"/>
                <a:gd name="connsiteX80" fmla="*/ 2078803 w 10412532"/>
                <a:gd name="connsiteY80" fmla="*/ 2949318 h 5867458"/>
                <a:gd name="connsiteX81" fmla="*/ 1824299 w 10412532"/>
                <a:gd name="connsiteY81" fmla="*/ 3002494 h 5867458"/>
                <a:gd name="connsiteX82" fmla="*/ 1412162 w 10412532"/>
                <a:gd name="connsiteY82" fmla="*/ 3235573 h 5867458"/>
                <a:gd name="connsiteX83" fmla="*/ 1381573 w 10412532"/>
                <a:gd name="connsiteY83" fmla="*/ 3680838 h 5867458"/>
                <a:gd name="connsiteX84" fmla="*/ 1340867 w 10412532"/>
                <a:gd name="connsiteY84" fmla="*/ 3980504 h 5867458"/>
                <a:gd name="connsiteX85" fmla="*/ 1197619 w 10412532"/>
                <a:gd name="connsiteY85" fmla="*/ 4738831 h 5867458"/>
                <a:gd name="connsiteX86" fmla="*/ 1220896 w 10412532"/>
                <a:gd name="connsiteY86" fmla="*/ 4338309 h 5867458"/>
                <a:gd name="connsiteX87" fmla="*/ 1242772 w 10412532"/>
                <a:gd name="connsiteY87" fmla="*/ 4080888 h 5867458"/>
                <a:gd name="connsiteX88" fmla="*/ 1198693 w 10412532"/>
                <a:gd name="connsiteY88" fmla="*/ 3909438 h 5867458"/>
                <a:gd name="connsiteX89" fmla="*/ 970093 w 10412532"/>
                <a:gd name="connsiteY89" fmla="*/ 3989448 h 5867458"/>
                <a:gd name="connsiteX90" fmla="*/ 766328 w 10412532"/>
                <a:gd name="connsiteY90" fmla="*/ 4131990 h 5867458"/>
                <a:gd name="connsiteX91" fmla="*/ 555808 w 10412532"/>
                <a:gd name="connsiteY91" fmla="*/ 4355688 h 5867458"/>
                <a:gd name="connsiteX92" fmla="*/ 785900 w 10412532"/>
                <a:gd name="connsiteY92" fmla="*/ 4017771 h 5867458"/>
                <a:gd name="connsiteX93" fmla="*/ 1130113 w 10412532"/>
                <a:gd name="connsiteY93" fmla="*/ 3817500 h 5867458"/>
                <a:gd name="connsiteX94" fmla="*/ 1278703 w 10412532"/>
                <a:gd name="connsiteY94" fmla="*/ 3726558 h 5867458"/>
                <a:gd name="connsiteX95" fmla="*/ 1269661 w 10412532"/>
                <a:gd name="connsiteY95" fmla="*/ 3390117 h 5867458"/>
                <a:gd name="connsiteX96" fmla="*/ 1309620 w 10412532"/>
                <a:gd name="connsiteY96" fmla="*/ 3169963 h 5867458"/>
                <a:gd name="connsiteX97" fmla="*/ 1393003 w 10412532"/>
                <a:gd name="connsiteY97" fmla="*/ 3052188 h 5867458"/>
                <a:gd name="connsiteX98" fmla="*/ 1080693 w 10412532"/>
                <a:gd name="connsiteY98" fmla="*/ 2984604 h 5867458"/>
                <a:gd name="connsiteX99" fmla="*/ 663453 w 10412532"/>
                <a:gd name="connsiteY99" fmla="*/ 3023360 h 5867458"/>
                <a:gd name="connsiteX100" fmla="*/ 235111 w 10412532"/>
                <a:gd name="connsiteY100" fmla="*/ 3217172 h 5867458"/>
                <a:gd name="connsiteX101" fmla="*/ 421453 w 10412532"/>
                <a:gd name="connsiteY101" fmla="*/ 3029328 h 5867458"/>
                <a:gd name="connsiteX102" fmla="*/ 627193 w 10412532"/>
                <a:gd name="connsiteY102" fmla="*/ 2926458 h 5867458"/>
                <a:gd name="connsiteX103" fmla="*/ 854480 w 10412532"/>
                <a:gd name="connsiteY103" fmla="*/ 2889178 h 5867458"/>
                <a:gd name="connsiteX104" fmla="*/ 1149272 w 10412532"/>
                <a:gd name="connsiteY104" fmla="*/ 2889676 h 5867458"/>
                <a:gd name="connsiteX105" fmla="*/ 1531894 w 10412532"/>
                <a:gd name="connsiteY105" fmla="*/ 2917507 h 5867458"/>
                <a:gd name="connsiteX106" fmla="*/ 1860559 w 10412532"/>
                <a:gd name="connsiteY106" fmla="*/ 2766431 h 5867458"/>
                <a:gd name="connsiteX107" fmla="*/ 1701613 w 10412532"/>
                <a:gd name="connsiteY107" fmla="*/ 2263518 h 5867458"/>
                <a:gd name="connsiteX108" fmla="*/ 1690183 w 10412532"/>
                <a:gd name="connsiteY108" fmla="*/ 1966338 h 5867458"/>
                <a:gd name="connsiteX109" fmla="*/ 1381991 w 10412532"/>
                <a:gd name="connsiteY109" fmla="*/ 1841604 h 5867458"/>
                <a:gd name="connsiteX110" fmla="*/ 1095823 w 10412532"/>
                <a:gd name="connsiteY110" fmla="*/ 1714878 h 5867458"/>
                <a:gd name="connsiteX111" fmla="*/ 746507 w 10412532"/>
                <a:gd name="connsiteY111" fmla="*/ 1626415 h 5867458"/>
                <a:gd name="connsiteX112" fmla="*/ 352873 w 10412532"/>
                <a:gd name="connsiteY112" fmla="*/ 1726308 h 5867458"/>
                <a:gd name="connsiteX113" fmla="*/ 113171 w 10412532"/>
                <a:gd name="connsiteY113" fmla="*/ 1763582 h 5867458"/>
                <a:gd name="connsiteX114" fmla="*/ 9973 w 10412532"/>
                <a:gd name="connsiteY114" fmla="*/ 1737738 h 5867458"/>
                <a:gd name="connsiteX115" fmla="*/ 348516 w 10412532"/>
                <a:gd name="connsiteY115" fmla="*/ 1643812 h 5867458"/>
                <a:gd name="connsiteX116" fmla="*/ 653097 w 10412532"/>
                <a:gd name="connsiteY116" fmla="*/ 1543920 h 5867458"/>
                <a:gd name="connsiteX117" fmla="*/ 1072963 w 10412532"/>
                <a:gd name="connsiteY117" fmla="*/ 1612008 h 5867458"/>
                <a:gd name="connsiteX118" fmla="*/ 1244413 w 10412532"/>
                <a:gd name="connsiteY118" fmla="*/ 1657728 h 5867458"/>
                <a:gd name="connsiteX119" fmla="*/ 1205766 w 10412532"/>
                <a:gd name="connsiteY119" fmla="*/ 1451988 h 5867458"/>
                <a:gd name="connsiteX120" fmla="*/ 1046313 w 10412532"/>
                <a:gd name="connsiteY120" fmla="*/ 815409 h 5867458"/>
                <a:gd name="connsiteX121" fmla="*/ 1221553 w 10412532"/>
                <a:gd name="connsiteY121" fmla="*/ 1211958 h 5867458"/>
                <a:gd name="connsiteX0" fmla="*/ 1221553 w 10412532"/>
                <a:gd name="connsiteY0" fmla="*/ 1211958 h 5867461"/>
                <a:gd name="connsiteX1" fmla="*/ 1343911 w 10412532"/>
                <a:gd name="connsiteY1" fmla="*/ 1559828 h 5867461"/>
                <a:gd name="connsiteX2" fmla="*/ 1553023 w 10412532"/>
                <a:gd name="connsiteY2" fmla="*/ 1657728 h 5867461"/>
                <a:gd name="connsiteX3" fmla="*/ 1907353 w 10412532"/>
                <a:gd name="connsiteY3" fmla="*/ 1680588 h 5867461"/>
                <a:gd name="connsiteX4" fmla="*/ 2021653 w 10412532"/>
                <a:gd name="connsiteY4" fmla="*/ 1543428 h 5867461"/>
                <a:gd name="connsiteX5" fmla="*/ 2124523 w 10412532"/>
                <a:gd name="connsiteY5" fmla="*/ 1291968 h 5867461"/>
                <a:gd name="connsiteX6" fmla="*/ 2124523 w 10412532"/>
                <a:gd name="connsiteY6" fmla="*/ 1120518 h 5867461"/>
                <a:gd name="connsiteX7" fmla="*/ 2068029 w 10412532"/>
                <a:gd name="connsiteY7" fmla="*/ 825325 h 5867461"/>
                <a:gd name="connsiteX8" fmla="*/ 2078803 w 10412532"/>
                <a:gd name="connsiteY8" fmla="*/ 777618 h 5867461"/>
                <a:gd name="connsiteX9" fmla="*/ 2170243 w 10412532"/>
                <a:gd name="connsiteY9" fmla="*/ 1086228 h 5867461"/>
                <a:gd name="connsiteX10" fmla="*/ 2215963 w 10412532"/>
                <a:gd name="connsiteY10" fmla="*/ 1269108 h 5867461"/>
                <a:gd name="connsiteX11" fmla="*/ 2284543 w 10412532"/>
                <a:gd name="connsiteY11" fmla="*/ 1303398 h 5867461"/>
                <a:gd name="connsiteX12" fmla="*/ 2330263 w 10412532"/>
                <a:gd name="connsiteY12" fmla="*/ 1166238 h 5867461"/>
                <a:gd name="connsiteX13" fmla="*/ 2467423 w 10412532"/>
                <a:gd name="connsiteY13" fmla="*/ 880488 h 5867461"/>
                <a:gd name="connsiteX14" fmla="*/ 2558863 w 10412532"/>
                <a:gd name="connsiteY14" fmla="*/ 640458 h 5867461"/>
                <a:gd name="connsiteX15" fmla="*/ 2616013 w 10412532"/>
                <a:gd name="connsiteY15" fmla="*/ 537588 h 5867461"/>
                <a:gd name="connsiteX16" fmla="*/ 2558863 w 10412532"/>
                <a:gd name="connsiteY16" fmla="*/ 789048 h 5867461"/>
                <a:gd name="connsiteX17" fmla="*/ 2444563 w 10412532"/>
                <a:gd name="connsiteY17" fmla="*/ 1097658 h 5867461"/>
                <a:gd name="connsiteX18" fmla="*/ 2375983 w 10412532"/>
                <a:gd name="connsiteY18" fmla="*/ 1406268 h 5867461"/>
                <a:gd name="connsiteX19" fmla="*/ 2558863 w 10412532"/>
                <a:gd name="connsiteY19" fmla="*/ 1577718 h 5867461"/>
                <a:gd name="connsiteX20" fmla="*/ 2878903 w 10412532"/>
                <a:gd name="connsiteY20" fmla="*/ 1657728 h 5867461"/>
                <a:gd name="connsiteX21" fmla="*/ 3187513 w 10412532"/>
                <a:gd name="connsiteY21" fmla="*/ 1657728 h 5867461"/>
                <a:gd name="connsiteX22" fmla="*/ 3370393 w 10412532"/>
                <a:gd name="connsiteY22" fmla="*/ 1566288 h 5867461"/>
                <a:gd name="connsiteX23" fmla="*/ 3488066 w 10412532"/>
                <a:gd name="connsiteY23" fmla="*/ 1246753 h 5867461"/>
                <a:gd name="connsiteX24" fmla="*/ 3495138 w 10412532"/>
                <a:gd name="connsiteY24" fmla="*/ 1115548 h 5867461"/>
                <a:gd name="connsiteX25" fmla="*/ 3493650 w 10412532"/>
                <a:gd name="connsiteY25" fmla="*/ 1063976 h 5867461"/>
                <a:gd name="connsiteX26" fmla="*/ 3450403 w 10412532"/>
                <a:gd name="connsiteY26" fmla="*/ 777618 h 5867461"/>
                <a:gd name="connsiteX27" fmla="*/ 3119893 w 10412532"/>
                <a:gd name="connsiteY27" fmla="*/ 321571 h 5867461"/>
                <a:gd name="connsiteX28" fmla="*/ 3497351 w 10412532"/>
                <a:gd name="connsiteY28" fmla="*/ 674883 h 5867461"/>
                <a:gd name="connsiteX29" fmla="*/ 3759013 w 10412532"/>
                <a:gd name="connsiteY29" fmla="*/ 571878 h 5867461"/>
                <a:gd name="connsiteX30" fmla="*/ 3999043 w 10412532"/>
                <a:gd name="connsiteY30" fmla="*/ 91818 h 5867461"/>
                <a:gd name="connsiteX31" fmla="*/ 4033333 w 10412532"/>
                <a:gd name="connsiteY31" fmla="*/ 11808 h 5867461"/>
                <a:gd name="connsiteX32" fmla="*/ 3984569 w 10412532"/>
                <a:gd name="connsiteY32" fmla="*/ 247366 h 5867461"/>
                <a:gd name="connsiteX33" fmla="*/ 3812791 w 10412532"/>
                <a:gd name="connsiteY33" fmla="*/ 647417 h 5867461"/>
                <a:gd name="connsiteX34" fmla="*/ 3592906 w 10412532"/>
                <a:gd name="connsiteY34" fmla="*/ 811408 h 5867461"/>
                <a:gd name="connsiteX35" fmla="*/ 3604425 w 10412532"/>
                <a:gd name="connsiteY35" fmla="*/ 999253 h 5867461"/>
                <a:gd name="connsiteX36" fmla="*/ 3872985 w 10412532"/>
                <a:gd name="connsiteY36" fmla="*/ 881976 h 5867461"/>
                <a:gd name="connsiteX37" fmla="*/ 4200754 w 10412532"/>
                <a:gd name="connsiteY37" fmla="*/ 774136 h 5867461"/>
                <a:gd name="connsiteX38" fmla="*/ 4064251 w 10412532"/>
                <a:gd name="connsiteY38" fmla="*/ 847195 h 5867461"/>
                <a:gd name="connsiteX39" fmla="*/ 3818880 w 10412532"/>
                <a:gd name="connsiteY39" fmla="*/ 991305 h 5867461"/>
                <a:gd name="connsiteX40" fmla="*/ 3658531 w 10412532"/>
                <a:gd name="connsiteY40" fmla="*/ 1093178 h 5867461"/>
                <a:gd name="connsiteX41" fmla="*/ 3622838 w 10412532"/>
                <a:gd name="connsiteY41" fmla="*/ 1221401 h 5867461"/>
                <a:gd name="connsiteX42" fmla="*/ 3577446 w 10412532"/>
                <a:gd name="connsiteY42" fmla="*/ 1500691 h 5867461"/>
                <a:gd name="connsiteX43" fmla="*/ 3461833 w 10412532"/>
                <a:gd name="connsiteY43" fmla="*/ 1726308 h 5867461"/>
                <a:gd name="connsiteX44" fmla="*/ 3278953 w 10412532"/>
                <a:gd name="connsiteY44" fmla="*/ 2034918 h 5867461"/>
                <a:gd name="connsiteX45" fmla="*/ 3288742 w 10412532"/>
                <a:gd name="connsiteY45" fmla="*/ 2273460 h 5867461"/>
                <a:gd name="connsiteX46" fmla="*/ 3434288 w 10412532"/>
                <a:gd name="connsiteY46" fmla="*/ 2417577 h 5867461"/>
                <a:gd name="connsiteX47" fmla="*/ 3781217 w 10412532"/>
                <a:gd name="connsiteY47" fmla="*/ 2618845 h 5867461"/>
                <a:gd name="connsiteX48" fmla="*/ 4079053 w 10412532"/>
                <a:gd name="connsiteY48" fmla="*/ 2777868 h 5867461"/>
                <a:gd name="connsiteX49" fmla="*/ 8113040 w 10412532"/>
                <a:gd name="connsiteY49" fmla="*/ 4477806 h 5867461"/>
                <a:gd name="connsiteX50" fmla="*/ 9564254 w 10412532"/>
                <a:gd name="connsiteY50" fmla="*/ 4967208 h 5867461"/>
                <a:gd name="connsiteX51" fmla="*/ 9975288 w 10412532"/>
                <a:gd name="connsiteY51" fmla="*/ 5127218 h 5867461"/>
                <a:gd name="connsiteX52" fmla="*/ 10359596 w 10412532"/>
                <a:gd name="connsiteY52" fmla="*/ 5064618 h 5867461"/>
                <a:gd name="connsiteX53" fmla="*/ 9959777 w 10412532"/>
                <a:gd name="connsiteY53" fmla="*/ 5867453 h 5867461"/>
                <a:gd name="connsiteX54" fmla="*/ 9771202 w 10412532"/>
                <a:gd name="connsiteY54" fmla="*/ 5457413 h 5867461"/>
                <a:gd name="connsiteX55" fmla="*/ 8790276 w 10412532"/>
                <a:gd name="connsiteY55" fmla="*/ 5047055 h 5867461"/>
                <a:gd name="connsiteX56" fmla="*/ 4940575 w 10412532"/>
                <a:gd name="connsiteY56" fmla="*/ 3376168 h 5867461"/>
                <a:gd name="connsiteX57" fmla="*/ 3944371 w 10412532"/>
                <a:gd name="connsiteY57" fmla="*/ 2976643 h 5867461"/>
                <a:gd name="connsiteX58" fmla="*/ 3460193 w 10412532"/>
                <a:gd name="connsiteY58" fmla="*/ 2852901 h 5867461"/>
                <a:gd name="connsiteX59" fmla="*/ 3217865 w 10412532"/>
                <a:gd name="connsiteY59" fmla="*/ 2829045 h 5867461"/>
                <a:gd name="connsiteX60" fmla="*/ 3025524 w 10412532"/>
                <a:gd name="connsiteY60" fmla="*/ 2858861 h 5867461"/>
                <a:gd name="connsiteX61" fmla="*/ 2832855 w 10412532"/>
                <a:gd name="connsiteY61" fmla="*/ 2930924 h 5867461"/>
                <a:gd name="connsiteX62" fmla="*/ 2820111 w 10412532"/>
                <a:gd name="connsiteY62" fmla="*/ 3026344 h 5867461"/>
                <a:gd name="connsiteX63" fmla="*/ 2959241 w 10412532"/>
                <a:gd name="connsiteY63" fmla="*/ 3167976 h 5867461"/>
                <a:gd name="connsiteX64" fmla="*/ 3176083 w 10412532"/>
                <a:gd name="connsiteY64" fmla="*/ 3269358 h 5867461"/>
                <a:gd name="connsiteX65" fmla="*/ 3388239 w 10412532"/>
                <a:gd name="connsiteY65" fmla="*/ 3442290 h 5867461"/>
                <a:gd name="connsiteX66" fmla="*/ 3212014 w 10412532"/>
                <a:gd name="connsiteY66" fmla="*/ 3336948 h 5867461"/>
                <a:gd name="connsiteX67" fmla="*/ 3004633 w 10412532"/>
                <a:gd name="connsiteY67" fmla="*/ 3276814 h 5867461"/>
                <a:gd name="connsiteX68" fmla="*/ 2771676 w 10412532"/>
                <a:gd name="connsiteY68" fmla="*/ 3166987 h 5867461"/>
                <a:gd name="connsiteX69" fmla="*/ 2638873 w 10412532"/>
                <a:gd name="connsiteY69" fmla="*/ 3097908 h 5867461"/>
                <a:gd name="connsiteX70" fmla="*/ 2570293 w 10412532"/>
                <a:gd name="connsiteY70" fmla="*/ 3109338 h 5867461"/>
                <a:gd name="connsiteX71" fmla="*/ 2525557 w 10412532"/>
                <a:gd name="connsiteY71" fmla="*/ 3326508 h 5867461"/>
                <a:gd name="connsiteX72" fmla="*/ 2584349 w 10412532"/>
                <a:gd name="connsiteY72" fmla="*/ 3577470 h 5867461"/>
                <a:gd name="connsiteX73" fmla="*/ 2663703 w 10412532"/>
                <a:gd name="connsiteY73" fmla="*/ 3996904 h 5867461"/>
                <a:gd name="connsiteX74" fmla="*/ 2633113 w 10412532"/>
                <a:gd name="connsiteY74" fmla="*/ 4192703 h 5867461"/>
                <a:gd name="connsiteX75" fmla="*/ 2539703 w 10412532"/>
                <a:gd name="connsiteY75" fmla="*/ 4455574 h 5867461"/>
                <a:gd name="connsiteX76" fmla="*/ 2595212 w 10412532"/>
                <a:gd name="connsiteY76" fmla="*/ 3945217 h 5867461"/>
                <a:gd name="connsiteX77" fmla="*/ 2481240 w 10412532"/>
                <a:gd name="connsiteY77" fmla="*/ 3566538 h 5867461"/>
                <a:gd name="connsiteX78" fmla="*/ 2307403 w 10412532"/>
                <a:gd name="connsiteY78" fmla="*/ 3166488 h 5867461"/>
                <a:gd name="connsiteX79" fmla="*/ 2261683 w 10412532"/>
                <a:gd name="connsiteY79" fmla="*/ 3063618 h 5867461"/>
                <a:gd name="connsiteX80" fmla="*/ 2078803 w 10412532"/>
                <a:gd name="connsiteY80" fmla="*/ 2949318 h 5867461"/>
                <a:gd name="connsiteX81" fmla="*/ 1824299 w 10412532"/>
                <a:gd name="connsiteY81" fmla="*/ 3002494 h 5867461"/>
                <a:gd name="connsiteX82" fmla="*/ 1412162 w 10412532"/>
                <a:gd name="connsiteY82" fmla="*/ 3235573 h 5867461"/>
                <a:gd name="connsiteX83" fmla="*/ 1381573 w 10412532"/>
                <a:gd name="connsiteY83" fmla="*/ 3680838 h 5867461"/>
                <a:gd name="connsiteX84" fmla="*/ 1340867 w 10412532"/>
                <a:gd name="connsiteY84" fmla="*/ 3980504 h 5867461"/>
                <a:gd name="connsiteX85" fmla="*/ 1197619 w 10412532"/>
                <a:gd name="connsiteY85" fmla="*/ 4738831 h 5867461"/>
                <a:gd name="connsiteX86" fmla="*/ 1220896 w 10412532"/>
                <a:gd name="connsiteY86" fmla="*/ 4338309 h 5867461"/>
                <a:gd name="connsiteX87" fmla="*/ 1242772 w 10412532"/>
                <a:gd name="connsiteY87" fmla="*/ 4080888 h 5867461"/>
                <a:gd name="connsiteX88" fmla="*/ 1198693 w 10412532"/>
                <a:gd name="connsiteY88" fmla="*/ 3909438 h 5867461"/>
                <a:gd name="connsiteX89" fmla="*/ 970093 w 10412532"/>
                <a:gd name="connsiteY89" fmla="*/ 3989448 h 5867461"/>
                <a:gd name="connsiteX90" fmla="*/ 766328 w 10412532"/>
                <a:gd name="connsiteY90" fmla="*/ 4131990 h 5867461"/>
                <a:gd name="connsiteX91" fmla="*/ 555808 w 10412532"/>
                <a:gd name="connsiteY91" fmla="*/ 4355688 h 5867461"/>
                <a:gd name="connsiteX92" fmla="*/ 785900 w 10412532"/>
                <a:gd name="connsiteY92" fmla="*/ 4017771 h 5867461"/>
                <a:gd name="connsiteX93" fmla="*/ 1130113 w 10412532"/>
                <a:gd name="connsiteY93" fmla="*/ 3817500 h 5867461"/>
                <a:gd name="connsiteX94" fmla="*/ 1278703 w 10412532"/>
                <a:gd name="connsiteY94" fmla="*/ 3726558 h 5867461"/>
                <a:gd name="connsiteX95" fmla="*/ 1269661 w 10412532"/>
                <a:gd name="connsiteY95" fmla="*/ 3390117 h 5867461"/>
                <a:gd name="connsiteX96" fmla="*/ 1309620 w 10412532"/>
                <a:gd name="connsiteY96" fmla="*/ 3169963 h 5867461"/>
                <a:gd name="connsiteX97" fmla="*/ 1393003 w 10412532"/>
                <a:gd name="connsiteY97" fmla="*/ 3052188 h 5867461"/>
                <a:gd name="connsiteX98" fmla="*/ 1080693 w 10412532"/>
                <a:gd name="connsiteY98" fmla="*/ 2984604 h 5867461"/>
                <a:gd name="connsiteX99" fmla="*/ 663453 w 10412532"/>
                <a:gd name="connsiteY99" fmla="*/ 3023360 h 5867461"/>
                <a:gd name="connsiteX100" fmla="*/ 235111 w 10412532"/>
                <a:gd name="connsiteY100" fmla="*/ 3217172 h 5867461"/>
                <a:gd name="connsiteX101" fmla="*/ 421453 w 10412532"/>
                <a:gd name="connsiteY101" fmla="*/ 3029328 h 5867461"/>
                <a:gd name="connsiteX102" fmla="*/ 627193 w 10412532"/>
                <a:gd name="connsiteY102" fmla="*/ 2926458 h 5867461"/>
                <a:gd name="connsiteX103" fmla="*/ 854480 w 10412532"/>
                <a:gd name="connsiteY103" fmla="*/ 2889178 h 5867461"/>
                <a:gd name="connsiteX104" fmla="*/ 1149272 w 10412532"/>
                <a:gd name="connsiteY104" fmla="*/ 2889676 h 5867461"/>
                <a:gd name="connsiteX105" fmla="*/ 1531894 w 10412532"/>
                <a:gd name="connsiteY105" fmla="*/ 2917507 h 5867461"/>
                <a:gd name="connsiteX106" fmla="*/ 1860559 w 10412532"/>
                <a:gd name="connsiteY106" fmla="*/ 2766431 h 5867461"/>
                <a:gd name="connsiteX107" fmla="*/ 1701613 w 10412532"/>
                <a:gd name="connsiteY107" fmla="*/ 2263518 h 5867461"/>
                <a:gd name="connsiteX108" fmla="*/ 1690183 w 10412532"/>
                <a:gd name="connsiteY108" fmla="*/ 1966338 h 5867461"/>
                <a:gd name="connsiteX109" fmla="*/ 1381991 w 10412532"/>
                <a:gd name="connsiteY109" fmla="*/ 1841604 h 5867461"/>
                <a:gd name="connsiteX110" fmla="*/ 1095823 w 10412532"/>
                <a:gd name="connsiteY110" fmla="*/ 1714878 h 5867461"/>
                <a:gd name="connsiteX111" fmla="*/ 746507 w 10412532"/>
                <a:gd name="connsiteY111" fmla="*/ 1626415 h 5867461"/>
                <a:gd name="connsiteX112" fmla="*/ 352873 w 10412532"/>
                <a:gd name="connsiteY112" fmla="*/ 1726308 h 5867461"/>
                <a:gd name="connsiteX113" fmla="*/ 113171 w 10412532"/>
                <a:gd name="connsiteY113" fmla="*/ 1763582 h 5867461"/>
                <a:gd name="connsiteX114" fmla="*/ 9973 w 10412532"/>
                <a:gd name="connsiteY114" fmla="*/ 1737738 h 5867461"/>
                <a:gd name="connsiteX115" fmla="*/ 348516 w 10412532"/>
                <a:gd name="connsiteY115" fmla="*/ 1643812 h 5867461"/>
                <a:gd name="connsiteX116" fmla="*/ 653097 w 10412532"/>
                <a:gd name="connsiteY116" fmla="*/ 1543920 h 5867461"/>
                <a:gd name="connsiteX117" fmla="*/ 1072963 w 10412532"/>
                <a:gd name="connsiteY117" fmla="*/ 1612008 h 5867461"/>
                <a:gd name="connsiteX118" fmla="*/ 1244413 w 10412532"/>
                <a:gd name="connsiteY118" fmla="*/ 1657728 h 5867461"/>
                <a:gd name="connsiteX119" fmla="*/ 1205766 w 10412532"/>
                <a:gd name="connsiteY119" fmla="*/ 1451988 h 5867461"/>
                <a:gd name="connsiteX120" fmla="*/ 1046313 w 10412532"/>
                <a:gd name="connsiteY120" fmla="*/ 815409 h 5867461"/>
                <a:gd name="connsiteX121" fmla="*/ 1221553 w 10412532"/>
                <a:gd name="connsiteY121" fmla="*/ 1211958 h 5867461"/>
                <a:gd name="connsiteX0" fmla="*/ 1221553 w 10460501"/>
                <a:gd name="connsiteY0" fmla="*/ 1211958 h 5867461"/>
                <a:gd name="connsiteX1" fmla="*/ 1343911 w 10460501"/>
                <a:gd name="connsiteY1" fmla="*/ 1559828 h 5867461"/>
                <a:gd name="connsiteX2" fmla="*/ 1553023 w 10460501"/>
                <a:gd name="connsiteY2" fmla="*/ 1657728 h 5867461"/>
                <a:gd name="connsiteX3" fmla="*/ 1907353 w 10460501"/>
                <a:gd name="connsiteY3" fmla="*/ 1680588 h 5867461"/>
                <a:gd name="connsiteX4" fmla="*/ 2021653 w 10460501"/>
                <a:gd name="connsiteY4" fmla="*/ 1543428 h 5867461"/>
                <a:gd name="connsiteX5" fmla="*/ 2124523 w 10460501"/>
                <a:gd name="connsiteY5" fmla="*/ 1291968 h 5867461"/>
                <a:gd name="connsiteX6" fmla="*/ 2124523 w 10460501"/>
                <a:gd name="connsiteY6" fmla="*/ 1120518 h 5867461"/>
                <a:gd name="connsiteX7" fmla="*/ 2068029 w 10460501"/>
                <a:gd name="connsiteY7" fmla="*/ 825325 h 5867461"/>
                <a:gd name="connsiteX8" fmla="*/ 2078803 w 10460501"/>
                <a:gd name="connsiteY8" fmla="*/ 777618 h 5867461"/>
                <a:gd name="connsiteX9" fmla="*/ 2170243 w 10460501"/>
                <a:gd name="connsiteY9" fmla="*/ 1086228 h 5867461"/>
                <a:gd name="connsiteX10" fmla="*/ 2215963 w 10460501"/>
                <a:gd name="connsiteY10" fmla="*/ 1269108 h 5867461"/>
                <a:gd name="connsiteX11" fmla="*/ 2284543 w 10460501"/>
                <a:gd name="connsiteY11" fmla="*/ 1303398 h 5867461"/>
                <a:gd name="connsiteX12" fmla="*/ 2330263 w 10460501"/>
                <a:gd name="connsiteY12" fmla="*/ 1166238 h 5867461"/>
                <a:gd name="connsiteX13" fmla="*/ 2467423 w 10460501"/>
                <a:gd name="connsiteY13" fmla="*/ 880488 h 5867461"/>
                <a:gd name="connsiteX14" fmla="*/ 2558863 w 10460501"/>
                <a:gd name="connsiteY14" fmla="*/ 640458 h 5867461"/>
                <a:gd name="connsiteX15" fmla="*/ 2616013 w 10460501"/>
                <a:gd name="connsiteY15" fmla="*/ 537588 h 5867461"/>
                <a:gd name="connsiteX16" fmla="*/ 2558863 w 10460501"/>
                <a:gd name="connsiteY16" fmla="*/ 789048 h 5867461"/>
                <a:gd name="connsiteX17" fmla="*/ 2444563 w 10460501"/>
                <a:gd name="connsiteY17" fmla="*/ 1097658 h 5867461"/>
                <a:gd name="connsiteX18" fmla="*/ 2375983 w 10460501"/>
                <a:gd name="connsiteY18" fmla="*/ 1406268 h 5867461"/>
                <a:gd name="connsiteX19" fmla="*/ 2558863 w 10460501"/>
                <a:gd name="connsiteY19" fmla="*/ 1577718 h 5867461"/>
                <a:gd name="connsiteX20" fmla="*/ 2878903 w 10460501"/>
                <a:gd name="connsiteY20" fmla="*/ 1657728 h 5867461"/>
                <a:gd name="connsiteX21" fmla="*/ 3187513 w 10460501"/>
                <a:gd name="connsiteY21" fmla="*/ 1657728 h 5867461"/>
                <a:gd name="connsiteX22" fmla="*/ 3370393 w 10460501"/>
                <a:gd name="connsiteY22" fmla="*/ 1566288 h 5867461"/>
                <a:gd name="connsiteX23" fmla="*/ 3488066 w 10460501"/>
                <a:gd name="connsiteY23" fmla="*/ 1246753 h 5867461"/>
                <a:gd name="connsiteX24" fmla="*/ 3495138 w 10460501"/>
                <a:gd name="connsiteY24" fmla="*/ 1115548 h 5867461"/>
                <a:gd name="connsiteX25" fmla="*/ 3493650 w 10460501"/>
                <a:gd name="connsiteY25" fmla="*/ 1063976 h 5867461"/>
                <a:gd name="connsiteX26" fmla="*/ 3450403 w 10460501"/>
                <a:gd name="connsiteY26" fmla="*/ 777618 h 5867461"/>
                <a:gd name="connsiteX27" fmla="*/ 3119893 w 10460501"/>
                <a:gd name="connsiteY27" fmla="*/ 321571 h 5867461"/>
                <a:gd name="connsiteX28" fmla="*/ 3497351 w 10460501"/>
                <a:gd name="connsiteY28" fmla="*/ 674883 h 5867461"/>
                <a:gd name="connsiteX29" fmla="*/ 3759013 w 10460501"/>
                <a:gd name="connsiteY29" fmla="*/ 571878 h 5867461"/>
                <a:gd name="connsiteX30" fmla="*/ 3999043 w 10460501"/>
                <a:gd name="connsiteY30" fmla="*/ 91818 h 5867461"/>
                <a:gd name="connsiteX31" fmla="*/ 4033333 w 10460501"/>
                <a:gd name="connsiteY31" fmla="*/ 11808 h 5867461"/>
                <a:gd name="connsiteX32" fmla="*/ 3984569 w 10460501"/>
                <a:gd name="connsiteY32" fmla="*/ 247366 h 5867461"/>
                <a:gd name="connsiteX33" fmla="*/ 3812791 w 10460501"/>
                <a:gd name="connsiteY33" fmla="*/ 647417 h 5867461"/>
                <a:gd name="connsiteX34" fmla="*/ 3592906 w 10460501"/>
                <a:gd name="connsiteY34" fmla="*/ 811408 h 5867461"/>
                <a:gd name="connsiteX35" fmla="*/ 3604425 w 10460501"/>
                <a:gd name="connsiteY35" fmla="*/ 999253 h 5867461"/>
                <a:gd name="connsiteX36" fmla="*/ 3872985 w 10460501"/>
                <a:gd name="connsiteY36" fmla="*/ 881976 h 5867461"/>
                <a:gd name="connsiteX37" fmla="*/ 4200754 w 10460501"/>
                <a:gd name="connsiteY37" fmla="*/ 774136 h 5867461"/>
                <a:gd name="connsiteX38" fmla="*/ 4064251 w 10460501"/>
                <a:gd name="connsiteY38" fmla="*/ 847195 h 5867461"/>
                <a:gd name="connsiteX39" fmla="*/ 3818880 w 10460501"/>
                <a:gd name="connsiteY39" fmla="*/ 991305 h 5867461"/>
                <a:gd name="connsiteX40" fmla="*/ 3658531 w 10460501"/>
                <a:gd name="connsiteY40" fmla="*/ 1093178 h 5867461"/>
                <a:gd name="connsiteX41" fmla="*/ 3622838 w 10460501"/>
                <a:gd name="connsiteY41" fmla="*/ 1221401 h 5867461"/>
                <a:gd name="connsiteX42" fmla="*/ 3577446 w 10460501"/>
                <a:gd name="connsiteY42" fmla="*/ 1500691 h 5867461"/>
                <a:gd name="connsiteX43" fmla="*/ 3461833 w 10460501"/>
                <a:gd name="connsiteY43" fmla="*/ 1726308 h 5867461"/>
                <a:gd name="connsiteX44" fmla="*/ 3278953 w 10460501"/>
                <a:gd name="connsiteY44" fmla="*/ 2034918 h 5867461"/>
                <a:gd name="connsiteX45" fmla="*/ 3288742 w 10460501"/>
                <a:gd name="connsiteY45" fmla="*/ 2273460 h 5867461"/>
                <a:gd name="connsiteX46" fmla="*/ 3434288 w 10460501"/>
                <a:gd name="connsiteY46" fmla="*/ 2417577 h 5867461"/>
                <a:gd name="connsiteX47" fmla="*/ 3781217 w 10460501"/>
                <a:gd name="connsiteY47" fmla="*/ 2618845 h 5867461"/>
                <a:gd name="connsiteX48" fmla="*/ 4079053 w 10460501"/>
                <a:gd name="connsiteY48" fmla="*/ 2777868 h 5867461"/>
                <a:gd name="connsiteX49" fmla="*/ 8113040 w 10460501"/>
                <a:gd name="connsiteY49" fmla="*/ 4477806 h 5867461"/>
                <a:gd name="connsiteX50" fmla="*/ 9564254 w 10460501"/>
                <a:gd name="connsiteY50" fmla="*/ 4967208 h 5867461"/>
                <a:gd name="connsiteX51" fmla="*/ 9975288 w 10460501"/>
                <a:gd name="connsiteY51" fmla="*/ 5127218 h 5867461"/>
                <a:gd name="connsiteX52" fmla="*/ 10412163 w 10460501"/>
                <a:gd name="connsiteY52" fmla="*/ 5057593 h 5867461"/>
                <a:gd name="connsiteX53" fmla="*/ 9959777 w 10460501"/>
                <a:gd name="connsiteY53" fmla="*/ 5867453 h 5867461"/>
                <a:gd name="connsiteX54" fmla="*/ 9771202 w 10460501"/>
                <a:gd name="connsiteY54" fmla="*/ 5457413 h 5867461"/>
                <a:gd name="connsiteX55" fmla="*/ 8790276 w 10460501"/>
                <a:gd name="connsiteY55" fmla="*/ 5047055 h 5867461"/>
                <a:gd name="connsiteX56" fmla="*/ 4940575 w 10460501"/>
                <a:gd name="connsiteY56" fmla="*/ 3376168 h 5867461"/>
                <a:gd name="connsiteX57" fmla="*/ 3944371 w 10460501"/>
                <a:gd name="connsiteY57" fmla="*/ 2976643 h 5867461"/>
                <a:gd name="connsiteX58" fmla="*/ 3460193 w 10460501"/>
                <a:gd name="connsiteY58" fmla="*/ 2852901 h 5867461"/>
                <a:gd name="connsiteX59" fmla="*/ 3217865 w 10460501"/>
                <a:gd name="connsiteY59" fmla="*/ 2829045 h 5867461"/>
                <a:gd name="connsiteX60" fmla="*/ 3025524 w 10460501"/>
                <a:gd name="connsiteY60" fmla="*/ 2858861 h 5867461"/>
                <a:gd name="connsiteX61" fmla="*/ 2832855 w 10460501"/>
                <a:gd name="connsiteY61" fmla="*/ 2930924 h 5867461"/>
                <a:gd name="connsiteX62" fmla="*/ 2820111 w 10460501"/>
                <a:gd name="connsiteY62" fmla="*/ 3026344 h 5867461"/>
                <a:gd name="connsiteX63" fmla="*/ 2959241 w 10460501"/>
                <a:gd name="connsiteY63" fmla="*/ 3167976 h 5867461"/>
                <a:gd name="connsiteX64" fmla="*/ 3176083 w 10460501"/>
                <a:gd name="connsiteY64" fmla="*/ 3269358 h 5867461"/>
                <a:gd name="connsiteX65" fmla="*/ 3388239 w 10460501"/>
                <a:gd name="connsiteY65" fmla="*/ 3442290 h 5867461"/>
                <a:gd name="connsiteX66" fmla="*/ 3212014 w 10460501"/>
                <a:gd name="connsiteY66" fmla="*/ 3336948 h 5867461"/>
                <a:gd name="connsiteX67" fmla="*/ 3004633 w 10460501"/>
                <a:gd name="connsiteY67" fmla="*/ 3276814 h 5867461"/>
                <a:gd name="connsiteX68" fmla="*/ 2771676 w 10460501"/>
                <a:gd name="connsiteY68" fmla="*/ 3166987 h 5867461"/>
                <a:gd name="connsiteX69" fmla="*/ 2638873 w 10460501"/>
                <a:gd name="connsiteY69" fmla="*/ 3097908 h 5867461"/>
                <a:gd name="connsiteX70" fmla="*/ 2570293 w 10460501"/>
                <a:gd name="connsiteY70" fmla="*/ 3109338 h 5867461"/>
                <a:gd name="connsiteX71" fmla="*/ 2525557 w 10460501"/>
                <a:gd name="connsiteY71" fmla="*/ 3326508 h 5867461"/>
                <a:gd name="connsiteX72" fmla="*/ 2584349 w 10460501"/>
                <a:gd name="connsiteY72" fmla="*/ 3577470 h 5867461"/>
                <a:gd name="connsiteX73" fmla="*/ 2663703 w 10460501"/>
                <a:gd name="connsiteY73" fmla="*/ 3996904 h 5867461"/>
                <a:gd name="connsiteX74" fmla="*/ 2633113 w 10460501"/>
                <a:gd name="connsiteY74" fmla="*/ 4192703 h 5867461"/>
                <a:gd name="connsiteX75" fmla="*/ 2539703 w 10460501"/>
                <a:gd name="connsiteY75" fmla="*/ 4455574 h 5867461"/>
                <a:gd name="connsiteX76" fmla="*/ 2595212 w 10460501"/>
                <a:gd name="connsiteY76" fmla="*/ 3945217 h 5867461"/>
                <a:gd name="connsiteX77" fmla="*/ 2481240 w 10460501"/>
                <a:gd name="connsiteY77" fmla="*/ 3566538 h 5867461"/>
                <a:gd name="connsiteX78" fmla="*/ 2307403 w 10460501"/>
                <a:gd name="connsiteY78" fmla="*/ 3166488 h 5867461"/>
                <a:gd name="connsiteX79" fmla="*/ 2261683 w 10460501"/>
                <a:gd name="connsiteY79" fmla="*/ 3063618 h 5867461"/>
                <a:gd name="connsiteX80" fmla="*/ 2078803 w 10460501"/>
                <a:gd name="connsiteY80" fmla="*/ 2949318 h 5867461"/>
                <a:gd name="connsiteX81" fmla="*/ 1824299 w 10460501"/>
                <a:gd name="connsiteY81" fmla="*/ 3002494 h 5867461"/>
                <a:gd name="connsiteX82" fmla="*/ 1412162 w 10460501"/>
                <a:gd name="connsiteY82" fmla="*/ 3235573 h 5867461"/>
                <a:gd name="connsiteX83" fmla="*/ 1381573 w 10460501"/>
                <a:gd name="connsiteY83" fmla="*/ 3680838 h 5867461"/>
                <a:gd name="connsiteX84" fmla="*/ 1340867 w 10460501"/>
                <a:gd name="connsiteY84" fmla="*/ 3980504 h 5867461"/>
                <a:gd name="connsiteX85" fmla="*/ 1197619 w 10460501"/>
                <a:gd name="connsiteY85" fmla="*/ 4738831 h 5867461"/>
                <a:gd name="connsiteX86" fmla="*/ 1220896 w 10460501"/>
                <a:gd name="connsiteY86" fmla="*/ 4338309 h 5867461"/>
                <a:gd name="connsiteX87" fmla="*/ 1242772 w 10460501"/>
                <a:gd name="connsiteY87" fmla="*/ 4080888 h 5867461"/>
                <a:gd name="connsiteX88" fmla="*/ 1198693 w 10460501"/>
                <a:gd name="connsiteY88" fmla="*/ 3909438 h 5867461"/>
                <a:gd name="connsiteX89" fmla="*/ 970093 w 10460501"/>
                <a:gd name="connsiteY89" fmla="*/ 3989448 h 5867461"/>
                <a:gd name="connsiteX90" fmla="*/ 766328 w 10460501"/>
                <a:gd name="connsiteY90" fmla="*/ 4131990 h 5867461"/>
                <a:gd name="connsiteX91" fmla="*/ 555808 w 10460501"/>
                <a:gd name="connsiteY91" fmla="*/ 4355688 h 5867461"/>
                <a:gd name="connsiteX92" fmla="*/ 785900 w 10460501"/>
                <a:gd name="connsiteY92" fmla="*/ 4017771 h 5867461"/>
                <a:gd name="connsiteX93" fmla="*/ 1130113 w 10460501"/>
                <a:gd name="connsiteY93" fmla="*/ 3817500 h 5867461"/>
                <a:gd name="connsiteX94" fmla="*/ 1278703 w 10460501"/>
                <a:gd name="connsiteY94" fmla="*/ 3726558 h 5867461"/>
                <a:gd name="connsiteX95" fmla="*/ 1269661 w 10460501"/>
                <a:gd name="connsiteY95" fmla="*/ 3390117 h 5867461"/>
                <a:gd name="connsiteX96" fmla="*/ 1309620 w 10460501"/>
                <a:gd name="connsiteY96" fmla="*/ 3169963 h 5867461"/>
                <a:gd name="connsiteX97" fmla="*/ 1393003 w 10460501"/>
                <a:gd name="connsiteY97" fmla="*/ 3052188 h 5867461"/>
                <a:gd name="connsiteX98" fmla="*/ 1080693 w 10460501"/>
                <a:gd name="connsiteY98" fmla="*/ 2984604 h 5867461"/>
                <a:gd name="connsiteX99" fmla="*/ 663453 w 10460501"/>
                <a:gd name="connsiteY99" fmla="*/ 3023360 h 5867461"/>
                <a:gd name="connsiteX100" fmla="*/ 235111 w 10460501"/>
                <a:gd name="connsiteY100" fmla="*/ 3217172 h 5867461"/>
                <a:gd name="connsiteX101" fmla="*/ 421453 w 10460501"/>
                <a:gd name="connsiteY101" fmla="*/ 3029328 h 5867461"/>
                <a:gd name="connsiteX102" fmla="*/ 627193 w 10460501"/>
                <a:gd name="connsiteY102" fmla="*/ 2926458 h 5867461"/>
                <a:gd name="connsiteX103" fmla="*/ 854480 w 10460501"/>
                <a:gd name="connsiteY103" fmla="*/ 2889178 h 5867461"/>
                <a:gd name="connsiteX104" fmla="*/ 1149272 w 10460501"/>
                <a:gd name="connsiteY104" fmla="*/ 2889676 h 5867461"/>
                <a:gd name="connsiteX105" fmla="*/ 1531894 w 10460501"/>
                <a:gd name="connsiteY105" fmla="*/ 2917507 h 5867461"/>
                <a:gd name="connsiteX106" fmla="*/ 1860559 w 10460501"/>
                <a:gd name="connsiteY106" fmla="*/ 2766431 h 5867461"/>
                <a:gd name="connsiteX107" fmla="*/ 1701613 w 10460501"/>
                <a:gd name="connsiteY107" fmla="*/ 2263518 h 5867461"/>
                <a:gd name="connsiteX108" fmla="*/ 1690183 w 10460501"/>
                <a:gd name="connsiteY108" fmla="*/ 1966338 h 5867461"/>
                <a:gd name="connsiteX109" fmla="*/ 1381991 w 10460501"/>
                <a:gd name="connsiteY109" fmla="*/ 1841604 h 5867461"/>
                <a:gd name="connsiteX110" fmla="*/ 1095823 w 10460501"/>
                <a:gd name="connsiteY110" fmla="*/ 1714878 h 5867461"/>
                <a:gd name="connsiteX111" fmla="*/ 746507 w 10460501"/>
                <a:gd name="connsiteY111" fmla="*/ 1626415 h 5867461"/>
                <a:gd name="connsiteX112" fmla="*/ 352873 w 10460501"/>
                <a:gd name="connsiteY112" fmla="*/ 1726308 h 5867461"/>
                <a:gd name="connsiteX113" fmla="*/ 113171 w 10460501"/>
                <a:gd name="connsiteY113" fmla="*/ 1763582 h 5867461"/>
                <a:gd name="connsiteX114" fmla="*/ 9973 w 10460501"/>
                <a:gd name="connsiteY114" fmla="*/ 1737738 h 5867461"/>
                <a:gd name="connsiteX115" fmla="*/ 348516 w 10460501"/>
                <a:gd name="connsiteY115" fmla="*/ 1643812 h 5867461"/>
                <a:gd name="connsiteX116" fmla="*/ 653097 w 10460501"/>
                <a:gd name="connsiteY116" fmla="*/ 1543920 h 5867461"/>
                <a:gd name="connsiteX117" fmla="*/ 1072963 w 10460501"/>
                <a:gd name="connsiteY117" fmla="*/ 1612008 h 5867461"/>
                <a:gd name="connsiteX118" fmla="*/ 1244413 w 10460501"/>
                <a:gd name="connsiteY118" fmla="*/ 1657728 h 5867461"/>
                <a:gd name="connsiteX119" fmla="*/ 1205766 w 10460501"/>
                <a:gd name="connsiteY119" fmla="*/ 1451988 h 5867461"/>
                <a:gd name="connsiteX120" fmla="*/ 1046313 w 10460501"/>
                <a:gd name="connsiteY120" fmla="*/ 815409 h 5867461"/>
                <a:gd name="connsiteX121" fmla="*/ 1221553 w 10460501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781217 w 10416395"/>
                <a:gd name="connsiteY47" fmla="*/ 2618845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64254 w 10416395"/>
                <a:gd name="connsiteY50" fmla="*/ 4967208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781217 w 10416395"/>
                <a:gd name="connsiteY47" fmla="*/ 2618845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64255 w 10416395"/>
                <a:gd name="connsiteY50" fmla="*/ 4995310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781217 w 10416395"/>
                <a:gd name="connsiteY47" fmla="*/ 2618845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6110863 w 10416395"/>
                <a:gd name="connsiteY55" fmla="*/ 3868256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5882777 w 10416395"/>
                <a:gd name="connsiteY49" fmla="*/ 3521863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6110863 w 10416395"/>
                <a:gd name="connsiteY55" fmla="*/ 3868256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5882777 w 10416395"/>
                <a:gd name="connsiteY49" fmla="*/ 3521863 h 5867461"/>
                <a:gd name="connsiteX50" fmla="*/ 6605062 w 10416395"/>
                <a:gd name="connsiteY50" fmla="*/ 3822314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6110863 w 10416395"/>
                <a:gd name="connsiteY55" fmla="*/ 3868256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54"/>
                <a:gd name="connsiteX1" fmla="*/ 1343911 w 10416395"/>
                <a:gd name="connsiteY1" fmla="*/ 1559828 h 5867454"/>
                <a:gd name="connsiteX2" fmla="*/ 1553023 w 10416395"/>
                <a:gd name="connsiteY2" fmla="*/ 1657728 h 5867454"/>
                <a:gd name="connsiteX3" fmla="*/ 1907353 w 10416395"/>
                <a:gd name="connsiteY3" fmla="*/ 1680588 h 5867454"/>
                <a:gd name="connsiteX4" fmla="*/ 2021653 w 10416395"/>
                <a:gd name="connsiteY4" fmla="*/ 1543428 h 5867454"/>
                <a:gd name="connsiteX5" fmla="*/ 2124523 w 10416395"/>
                <a:gd name="connsiteY5" fmla="*/ 1291968 h 5867454"/>
                <a:gd name="connsiteX6" fmla="*/ 2124523 w 10416395"/>
                <a:gd name="connsiteY6" fmla="*/ 1120518 h 5867454"/>
                <a:gd name="connsiteX7" fmla="*/ 2068029 w 10416395"/>
                <a:gd name="connsiteY7" fmla="*/ 825325 h 5867454"/>
                <a:gd name="connsiteX8" fmla="*/ 2078803 w 10416395"/>
                <a:gd name="connsiteY8" fmla="*/ 777618 h 5867454"/>
                <a:gd name="connsiteX9" fmla="*/ 2170243 w 10416395"/>
                <a:gd name="connsiteY9" fmla="*/ 1086228 h 5867454"/>
                <a:gd name="connsiteX10" fmla="*/ 2215963 w 10416395"/>
                <a:gd name="connsiteY10" fmla="*/ 1269108 h 5867454"/>
                <a:gd name="connsiteX11" fmla="*/ 2284543 w 10416395"/>
                <a:gd name="connsiteY11" fmla="*/ 1303398 h 5867454"/>
                <a:gd name="connsiteX12" fmla="*/ 2330263 w 10416395"/>
                <a:gd name="connsiteY12" fmla="*/ 1166238 h 5867454"/>
                <a:gd name="connsiteX13" fmla="*/ 2467423 w 10416395"/>
                <a:gd name="connsiteY13" fmla="*/ 880488 h 5867454"/>
                <a:gd name="connsiteX14" fmla="*/ 2558863 w 10416395"/>
                <a:gd name="connsiteY14" fmla="*/ 640458 h 5867454"/>
                <a:gd name="connsiteX15" fmla="*/ 2616013 w 10416395"/>
                <a:gd name="connsiteY15" fmla="*/ 537588 h 5867454"/>
                <a:gd name="connsiteX16" fmla="*/ 2558863 w 10416395"/>
                <a:gd name="connsiteY16" fmla="*/ 789048 h 5867454"/>
                <a:gd name="connsiteX17" fmla="*/ 2444563 w 10416395"/>
                <a:gd name="connsiteY17" fmla="*/ 1097658 h 5867454"/>
                <a:gd name="connsiteX18" fmla="*/ 2375983 w 10416395"/>
                <a:gd name="connsiteY18" fmla="*/ 1406268 h 5867454"/>
                <a:gd name="connsiteX19" fmla="*/ 2558863 w 10416395"/>
                <a:gd name="connsiteY19" fmla="*/ 1577718 h 5867454"/>
                <a:gd name="connsiteX20" fmla="*/ 2878903 w 10416395"/>
                <a:gd name="connsiteY20" fmla="*/ 1657728 h 5867454"/>
                <a:gd name="connsiteX21" fmla="*/ 3187513 w 10416395"/>
                <a:gd name="connsiteY21" fmla="*/ 1657728 h 5867454"/>
                <a:gd name="connsiteX22" fmla="*/ 3370393 w 10416395"/>
                <a:gd name="connsiteY22" fmla="*/ 1566288 h 5867454"/>
                <a:gd name="connsiteX23" fmla="*/ 3488066 w 10416395"/>
                <a:gd name="connsiteY23" fmla="*/ 1246753 h 5867454"/>
                <a:gd name="connsiteX24" fmla="*/ 3495138 w 10416395"/>
                <a:gd name="connsiteY24" fmla="*/ 1115548 h 5867454"/>
                <a:gd name="connsiteX25" fmla="*/ 3493650 w 10416395"/>
                <a:gd name="connsiteY25" fmla="*/ 1063976 h 5867454"/>
                <a:gd name="connsiteX26" fmla="*/ 3450403 w 10416395"/>
                <a:gd name="connsiteY26" fmla="*/ 777618 h 5867454"/>
                <a:gd name="connsiteX27" fmla="*/ 3119893 w 10416395"/>
                <a:gd name="connsiteY27" fmla="*/ 321571 h 5867454"/>
                <a:gd name="connsiteX28" fmla="*/ 3497351 w 10416395"/>
                <a:gd name="connsiteY28" fmla="*/ 674883 h 5867454"/>
                <a:gd name="connsiteX29" fmla="*/ 3759013 w 10416395"/>
                <a:gd name="connsiteY29" fmla="*/ 571878 h 5867454"/>
                <a:gd name="connsiteX30" fmla="*/ 3999043 w 10416395"/>
                <a:gd name="connsiteY30" fmla="*/ 91818 h 5867454"/>
                <a:gd name="connsiteX31" fmla="*/ 4033333 w 10416395"/>
                <a:gd name="connsiteY31" fmla="*/ 11808 h 5867454"/>
                <a:gd name="connsiteX32" fmla="*/ 3984569 w 10416395"/>
                <a:gd name="connsiteY32" fmla="*/ 247366 h 5867454"/>
                <a:gd name="connsiteX33" fmla="*/ 3812791 w 10416395"/>
                <a:gd name="connsiteY33" fmla="*/ 647417 h 5867454"/>
                <a:gd name="connsiteX34" fmla="*/ 3592906 w 10416395"/>
                <a:gd name="connsiteY34" fmla="*/ 811408 h 5867454"/>
                <a:gd name="connsiteX35" fmla="*/ 3604425 w 10416395"/>
                <a:gd name="connsiteY35" fmla="*/ 999253 h 5867454"/>
                <a:gd name="connsiteX36" fmla="*/ 3872985 w 10416395"/>
                <a:gd name="connsiteY36" fmla="*/ 881976 h 5867454"/>
                <a:gd name="connsiteX37" fmla="*/ 4200754 w 10416395"/>
                <a:gd name="connsiteY37" fmla="*/ 774136 h 5867454"/>
                <a:gd name="connsiteX38" fmla="*/ 4064251 w 10416395"/>
                <a:gd name="connsiteY38" fmla="*/ 847195 h 5867454"/>
                <a:gd name="connsiteX39" fmla="*/ 3818880 w 10416395"/>
                <a:gd name="connsiteY39" fmla="*/ 991305 h 5867454"/>
                <a:gd name="connsiteX40" fmla="*/ 3658531 w 10416395"/>
                <a:gd name="connsiteY40" fmla="*/ 1093178 h 5867454"/>
                <a:gd name="connsiteX41" fmla="*/ 3622838 w 10416395"/>
                <a:gd name="connsiteY41" fmla="*/ 1221401 h 5867454"/>
                <a:gd name="connsiteX42" fmla="*/ 3577446 w 10416395"/>
                <a:gd name="connsiteY42" fmla="*/ 1500691 h 5867454"/>
                <a:gd name="connsiteX43" fmla="*/ 3461833 w 10416395"/>
                <a:gd name="connsiteY43" fmla="*/ 1726308 h 5867454"/>
                <a:gd name="connsiteX44" fmla="*/ 3278953 w 10416395"/>
                <a:gd name="connsiteY44" fmla="*/ 2034918 h 5867454"/>
                <a:gd name="connsiteX45" fmla="*/ 3288742 w 10416395"/>
                <a:gd name="connsiteY45" fmla="*/ 2273460 h 5867454"/>
                <a:gd name="connsiteX46" fmla="*/ 3434288 w 10416395"/>
                <a:gd name="connsiteY46" fmla="*/ 2417577 h 5867454"/>
                <a:gd name="connsiteX47" fmla="*/ 3641522 w 10416395"/>
                <a:gd name="connsiteY47" fmla="*/ 2521189 h 5867454"/>
                <a:gd name="connsiteX48" fmla="*/ 4079053 w 10416395"/>
                <a:gd name="connsiteY48" fmla="*/ 2777868 h 5867454"/>
                <a:gd name="connsiteX49" fmla="*/ 5882777 w 10416395"/>
                <a:gd name="connsiteY49" fmla="*/ 3521863 h 5867454"/>
                <a:gd name="connsiteX50" fmla="*/ 6605062 w 10416395"/>
                <a:gd name="connsiteY50" fmla="*/ 3822314 h 5867454"/>
                <a:gd name="connsiteX51" fmla="*/ 9975288 w 10416395"/>
                <a:gd name="connsiteY51" fmla="*/ 5127218 h 5867454"/>
                <a:gd name="connsiteX52" fmla="*/ 10412163 w 10416395"/>
                <a:gd name="connsiteY52" fmla="*/ 5057593 h 5867454"/>
                <a:gd name="connsiteX53" fmla="*/ 9959777 w 10416395"/>
                <a:gd name="connsiteY53" fmla="*/ 5867453 h 5867454"/>
                <a:gd name="connsiteX54" fmla="*/ 6585849 w 10416395"/>
                <a:gd name="connsiteY54" fmla="*/ 4067486 h 5867454"/>
                <a:gd name="connsiteX55" fmla="*/ 6110863 w 10416395"/>
                <a:gd name="connsiteY55" fmla="*/ 3868256 h 5867454"/>
                <a:gd name="connsiteX56" fmla="*/ 4940575 w 10416395"/>
                <a:gd name="connsiteY56" fmla="*/ 3376168 h 5867454"/>
                <a:gd name="connsiteX57" fmla="*/ 3944371 w 10416395"/>
                <a:gd name="connsiteY57" fmla="*/ 2976643 h 5867454"/>
                <a:gd name="connsiteX58" fmla="*/ 3460193 w 10416395"/>
                <a:gd name="connsiteY58" fmla="*/ 2852901 h 5867454"/>
                <a:gd name="connsiteX59" fmla="*/ 3217865 w 10416395"/>
                <a:gd name="connsiteY59" fmla="*/ 2829045 h 5867454"/>
                <a:gd name="connsiteX60" fmla="*/ 3025524 w 10416395"/>
                <a:gd name="connsiteY60" fmla="*/ 2858861 h 5867454"/>
                <a:gd name="connsiteX61" fmla="*/ 2832855 w 10416395"/>
                <a:gd name="connsiteY61" fmla="*/ 2930924 h 5867454"/>
                <a:gd name="connsiteX62" fmla="*/ 2820111 w 10416395"/>
                <a:gd name="connsiteY62" fmla="*/ 3026344 h 5867454"/>
                <a:gd name="connsiteX63" fmla="*/ 2959241 w 10416395"/>
                <a:gd name="connsiteY63" fmla="*/ 3167976 h 5867454"/>
                <a:gd name="connsiteX64" fmla="*/ 3176083 w 10416395"/>
                <a:gd name="connsiteY64" fmla="*/ 3269358 h 5867454"/>
                <a:gd name="connsiteX65" fmla="*/ 3388239 w 10416395"/>
                <a:gd name="connsiteY65" fmla="*/ 3442290 h 5867454"/>
                <a:gd name="connsiteX66" fmla="*/ 3212014 w 10416395"/>
                <a:gd name="connsiteY66" fmla="*/ 3336948 h 5867454"/>
                <a:gd name="connsiteX67" fmla="*/ 3004633 w 10416395"/>
                <a:gd name="connsiteY67" fmla="*/ 3276814 h 5867454"/>
                <a:gd name="connsiteX68" fmla="*/ 2771676 w 10416395"/>
                <a:gd name="connsiteY68" fmla="*/ 3166987 h 5867454"/>
                <a:gd name="connsiteX69" fmla="*/ 2638873 w 10416395"/>
                <a:gd name="connsiteY69" fmla="*/ 3097908 h 5867454"/>
                <a:gd name="connsiteX70" fmla="*/ 2570293 w 10416395"/>
                <a:gd name="connsiteY70" fmla="*/ 3109338 h 5867454"/>
                <a:gd name="connsiteX71" fmla="*/ 2525557 w 10416395"/>
                <a:gd name="connsiteY71" fmla="*/ 3326508 h 5867454"/>
                <a:gd name="connsiteX72" fmla="*/ 2584349 w 10416395"/>
                <a:gd name="connsiteY72" fmla="*/ 3577470 h 5867454"/>
                <a:gd name="connsiteX73" fmla="*/ 2663703 w 10416395"/>
                <a:gd name="connsiteY73" fmla="*/ 3996904 h 5867454"/>
                <a:gd name="connsiteX74" fmla="*/ 2633113 w 10416395"/>
                <a:gd name="connsiteY74" fmla="*/ 4192703 h 5867454"/>
                <a:gd name="connsiteX75" fmla="*/ 2539703 w 10416395"/>
                <a:gd name="connsiteY75" fmla="*/ 4455574 h 5867454"/>
                <a:gd name="connsiteX76" fmla="*/ 2595212 w 10416395"/>
                <a:gd name="connsiteY76" fmla="*/ 3945217 h 5867454"/>
                <a:gd name="connsiteX77" fmla="*/ 2481240 w 10416395"/>
                <a:gd name="connsiteY77" fmla="*/ 3566538 h 5867454"/>
                <a:gd name="connsiteX78" fmla="*/ 2307403 w 10416395"/>
                <a:gd name="connsiteY78" fmla="*/ 3166488 h 5867454"/>
                <a:gd name="connsiteX79" fmla="*/ 2261683 w 10416395"/>
                <a:gd name="connsiteY79" fmla="*/ 3063618 h 5867454"/>
                <a:gd name="connsiteX80" fmla="*/ 2078803 w 10416395"/>
                <a:gd name="connsiteY80" fmla="*/ 2949318 h 5867454"/>
                <a:gd name="connsiteX81" fmla="*/ 1824299 w 10416395"/>
                <a:gd name="connsiteY81" fmla="*/ 3002494 h 5867454"/>
                <a:gd name="connsiteX82" fmla="*/ 1412162 w 10416395"/>
                <a:gd name="connsiteY82" fmla="*/ 3235573 h 5867454"/>
                <a:gd name="connsiteX83" fmla="*/ 1381573 w 10416395"/>
                <a:gd name="connsiteY83" fmla="*/ 3680838 h 5867454"/>
                <a:gd name="connsiteX84" fmla="*/ 1340867 w 10416395"/>
                <a:gd name="connsiteY84" fmla="*/ 3980504 h 5867454"/>
                <a:gd name="connsiteX85" fmla="*/ 1197619 w 10416395"/>
                <a:gd name="connsiteY85" fmla="*/ 4738831 h 5867454"/>
                <a:gd name="connsiteX86" fmla="*/ 1220896 w 10416395"/>
                <a:gd name="connsiteY86" fmla="*/ 4338309 h 5867454"/>
                <a:gd name="connsiteX87" fmla="*/ 1242772 w 10416395"/>
                <a:gd name="connsiteY87" fmla="*/ 4080888 h 5867454"/>
                <a:gd name="connsiteX88" fmla="*/ 1198693 w 10416395"/>
                <a:gd name="connsiteY88" fmla="*/ 3909438 h 5867454"/>
                <a:gd name="connsiteX89" fmla="*/ 970093 w 10416395"/>
                <a:gd name="connsiteY89" fmla="*/ 3989448 h 5867454"/>
                <a:gd name="connsiteX90" fmla="*/ 766328 w 10416395"/>
                <a:gd name="connsiteY90" fmla="*/ 4131990 h 5867454"/>
                <a:gd name="connsiteX91" fmla="*/ 555808 w 10416395"/>
                <a:gd name="connsiteY91" fmla="*/ 4355688 h 5867454"/>
                <a:gd name="connsiteX92" fmla="*/ 785900 w 10416395"/>
                <a:gd name="connsiteY92" fmla="*/ 4017771 h 5867454"/>
                <a:gd name="connsiteX93" fmla="*/ 1130113 w 10416395"/>
                <a:gd name="connsiteY93" fmla="*/ 3817500 h 5867454"/>
                <a:gd name="connsiteX94" fmla="*/ 1278703 w 10416395"/>
                <a:gd name="connsiteY94" fmla="*/ 3726558 h 5867454"/>
                <a:gd name="connsiteX95" fmla="*/ 1269661 w 10416395"/>
                <a:gd name="connsiteY95" fmla="*/ 3390117 h 5867454"/>
                <a:gd name="connsiteX96" fmla="*/ 1309620 w 10416395"/>
                <a:gd name="connsiteY96" fmla="*/ 3169963 h 5867454"/>
                <a:gd name="connsiteX97" fmla="*/ 1393003 w 10416395"/>
                <a:gd name="connsiteY97" fmla="*/ 3052188 h 5867454"/>
                <a:gd name="connsiteX98" fmla="*/ 1080693 w 10416395"/>
                <a:gd name="connsiteY98" fmla="*/ 2984604 h 5867454"/>
                <a:gd name="connsiteX99" fmla="*/ 663453 w 10416395"/>
                <a:gd name="connsiteY99" fmla="*/ 3023360 h 5867454"/>
                <a:gd name="connsiteX100" fmla="*/ 235111 w 10416395"/>
                <a:gd name="connsiteY100" fmla="*/ 3217172 h 5867454"/>
                <a:gd name="connsiteX101" fmla="*/ 421453 w 10416395"/>
                <a:gd name="connsiteY101" fmla="*/ 3029328 h 5867454"/>
                <a:gd name="connsiteX102" fmla="*/ 627193 w 10416395"/>
                <a:gd name="connsiteY102" fmla="*/ 2926458 h 5867454"/>
                <a:gd name="connsiteX103" fmla="*/ 854480 w 10416395"/>
                <a:gd name="connsiteY103" fmla="*/ 2889178 h 5867454"/>
                <a:gd name="connsiteX104" fmla="*/ 1149272 w 10416395"/>
                <a:gd name="connsiteY104" fmla="*/ 2889676 h 5867454"/>
                <a:gd name="connsiteX105" fmla="*/ 1531894 w 10416395"/>
                <a:gd name="connsiteY105" fmla="*/ 2917507 h 5867454"/>
                <a:gd name="connsiteX106" fmla="*/ 1860559 w 10416395"/>
                <a:gd name="connsiteY106" fmla="*/ 2766431 h 5867454"/>
                <a:gd name="connsiteX107" fmla="*/ 1701613 w 10416395"/>
                <a:gd name="connsiteY107" fmla="*/ 2263518 h 5867454"/>
                <a:gd name="connsiteX108" fmla="*/ 1690183 w 10416395"/>
                <a:gd name="connsiteY108" fmla="*/ 1966338 h 5867454"/>
                <a:gd name="connsiteX109" fmla="*/ 1381991 w 10416395"/>
                <a:gd name="connsiteY109" fmla="*/ 1841604 h 5867454"/>
                <a:gd name="connsiteX110" fmla="*/ 1095823 w 10416395"/>
                <a:gd name="connsiteY110" fmla="*/ 1714878 h 5867454"/>
                <a:gd name="connsiteX111" fmla="*/ 746507 w 10416395"/>
                <a:gd name="connsiteY111" fmla="*/ 1626415 h 5867454"/>
                <a:gd name="connsiteX112" fmla="*/ 352873 w 10416395"/>
                <a:gd name="connsiteY112" fmla="*/ 1726308 h 5867454"/>
                <a:gd name="connsiteX113" fmla="*/ 113171 w 10416395"/>
                <a:gd name="connsiteY113" fmla="*/ 1763582 h 5867454"/>
                <a:gd name="connsiteX114" fmla="*/ 9973 w 10416395"/>
                <a:gd name="connsiteY114" fmla="*/ 1737738 h 5867454"/>
                <a:gd name="connsiteX115" fmla="*/ 348516 w 10416395"/>
                <a:gd name="connsiteY115" fmla="*/ 1643812 h 5867454"/>
                <a:gd name="connsiteX116" fmla="*/ 653097 w 10416395"/>
                <a:gd name="connsiteY116" fmla="*/ 1543920 h 5867454"/>
                <a:gd name="connsiteX117" fmla="*/ 1072963 w 10416395"/>
                <a:gd name="connsiteY117" fmla="*/ 1612008 h 5867454"/>
                <a:gd name="connsiteX118" fmla="*/ 1244413 w 10416395"/>
                <a:gd name="connsiteY118" fmla="*/ 1657728 h 5867454"/>
                <a:gd name="connsiteX119" fmla="*/ 1205766 w 10416395"/>
                <a:gd name="connsiteY119" fmla="*/ 1451988 h 5867454"/>
                <a:gd name="connsiteX120" fmla="*/ 1046313 w 10416395"/>
                <a:gd name="connsiteY120" fmla="*/ 815409 h 5867454"/>
                <a:gd name="connsiteX121" fmla="*/ 1221553 w 10416395"/>
                <a:gd name="connsiteY121" fmla="*/ 1211958 h 5867454"/>
                <a:gd name="connsiteX0" fmla="*/ 1221553 w 10412569"/>
                <a:gd name="connsiteY0" fmla="*/ 1211958 h 5127218"/>
                <a:gd name="connsiteX1" fmla="*/ 1343911 w 10412569"/>
                <a:gd name="connsiteY1" fmla="*/ 1559828 h 5127218"/>
                <a:gd name="connsiteX2" fmla="*/ 1553023 w 10412569"/>
                <a:gd name="connsiteY2" fmla="*/ 1657728 h 5127218"/>
                <a:gd name="connsiteX3" fmla="*/ 1907353 w 10412569"/>
                <a:gd name="connsiteY3" fmla="*/ 1680588 h 5127218"/>
                <a:gd name="connsiteX4" fmla="*/ 2021653 w 10412569"/>
                <a:gd name="connsiteY4" fmla="*/ 1543428 h 5127218"/>
                <a:gd name="connsiteX5" fmla="*/ 2124523 w 10412569"/>
                <a:gd name="connsiteY5" fmla="*/ 1291968 h 5127218"/>
                <a:gd name="connsiteX6" fmla="*/ 2124523 w 10412569"/>
                <a:gd name="connsiteY6" fmla="*/ 1120518 h 5127218"/>
                <a:gd name="connsiteX7" fmla="*/ 2068029 w 10412569"/>
                <a:gd name="connsiteY7" fmla="*/ 825325 h 5127218"/>
                <a:gd name="connsiteX8" fmla="*/ 2078803 w 10412569"/>
                <a:gd name="connsiteY8" fmla="*/ 777618 h 5127218"/>
                <a:gd name="connsiteX9" fmla="*/ 2170243 w 10412569"/>
                <a:gd name="connsiteY9" fmla="*/ 1086228 h 5127218"/>
                <a:gd name="connsiteX10" fmla="*/ 2215963 w 10412569"/>
                <a:gd name="connsiteY10" fmla="*/ 1269108 h 5127218"/>
                <a:gd name="connsiteX11" fmla="*/ 2284543 w 10412569"/>
                <a:gd name="connsiteY11" fmla="*/ 1303398 h 5127218"/>
                <a:gd name="connsiteX12" fmla="*/ 2330263 w 10412569"/>
                <a:gd name="connsiteY12" fmla="*/ 1166238 h 5127218"/>
                <a:gd name="connsiteX13" fmla="*/ 2467423 w 10412569"/>
                <a:gd name="connsiteY13" fmla="*/ 880488 h 5127218"/>
                <a:gd name="connsiteX14" fmla="*/ 2558863 w 10412569"/>
                <a:gd name="connsiteY14" fmla="*/ 640458 h 5127218"/>
                <a:gd name="connsiteX15" fmla="*/ 2616013 w 10412569"/>
                <a:gd name="connsiteY15" fmla="*/ 537588 h 5127218"/>
                <a:gd name="connsiteX16" fmla="*/ 2558863 w 10412569"/>
                <a:gd name="connsiteY16" fmla="*/ 789048 h 5127218"/>
                <a:gd name="connsiteX17" fmla="*/ 2444563 w 10412569"/>
                <a:gd name="connsiteY17" fmla="*/ 1097658 h 5127218"/>
                <a:gd name="connsiteX18" fmla="*/ 2375983 w 10412569"/>
                <a:gd name="connsiteY18" fmla="*/ 1406268 h 5127218"/>
                <a:gd name="connsiteX19" fmla="*/ 2558863 w 10412569"/>
                <a:gd name="connsiteY19" fmla="*/ 1577718 h 5127218"/>
                <a:gd name="connsiteX20" fmla="*/ 2878903 w 10412569"/>
                <a:gd name="connsiteY20" fmla="*/ 1657728 h 5127218"/>
                <a:gd name="connsiteX21" fmla="*/ 3187513 w 10412569"/>
                <a:gd name="connsiteY21" fmla="*/ 1657728 h 5127218"/>
                <a:gd name="connsiteX22" fmla="*/ 3370393 w 10412569"/>
                <a:gd name="connsiteY22" fmla="*/ 1566288 h 5127218"/>
                <a:gd name="connsiteX23" fmla="*/ 3488066 w 10412569"/>
                <a:gd name="connsiteY23" fmla="*/ 1246753 h 5127218"/>
                <a:gd name="connsiteX24" fmla="*/ 3495138 w 10412569"/>
                <a:gd name="connsiteY24" fmla="*/ 1115548 h 5127218"/>
                <a:gd name="connsiteX25" fmla="*/ 3493650 w 10412569"/>
                <a:gd name="connsiteY25" fmla="*/ 1063976 h 5127218"/>
                <a:gd name="connsiteX26" fmla="*/ 3450403 w 10412569"/>
                <a:gd name="connsiteY26" fmla="*/ 777618 h 5127218"/>
                <a:gd name="connsiteX27" fmla="*/ 3119893 w 10412569"/>
                <a:gd name="connsiteY27" fmla="*/ 321571 h 5127218"/>
                <a:gd name="connsiteX28" fmla="*/ 3497351 w 10412569"/>
                <a:gd name="connsiteY28" fmla="*/ 674883 h 5127218"/>
                <a:gd name="connsiteX29" fmla="*/ 3759013 w 10412569"/>
                <a:gd name="connsiteY29" fmla="*/ 571878 h 5127218"/>
                <a:gd name="connsiteX30" fmla="*/ 3999043 w 10412569"/>
                <a:gd name="connsiteY30" fmla="*/ 91818 h 5127218"/>
                <a:gd name="connsiteX31" fmla="*/ 4033333 w 10412569"/>
                <a:gd name="connsiteY31" fmla="*/ 11808 h 5127218"/>
                <a:gd name="connsiteX32" fmla="*/ 3984569 w 10412569"/>
                <a:gd name="connsiteY32" fmla="*/ 247366 h 5127218"/>
                <a:gd name="connsiteX33" fmla="*/ 3812791 w 10412569"/>
                <a:gd name="connsiteY33" fmla="*/ 647417 h 5127218"/>
                <a:gd name="connsiteX34" fmla="*/ 3592906 w 10412569"/>
                <a:gd name="connsiteY34" fmla="*/ 811408 h 5127218"/>
                <a:gd name="connsiteX35" fmla="*/ 3604425 w 10412569"/>
                <a:gd name="connsiteY35" fmla="*/ 999253 h 5127218"/>
                <a:gd name="connsiteX36" fmla="*/ 3872985 w 10412569"/>
                <a:gd name="connsiteY36" fmla="*/ 881976 h 5127218"/>
                <a:gd name="connsiteX37" fmla="*/ 4200754 w 10412569"/>
                <a:gd name="connsiteY37" fmla="*/ 774136 h 5127218"/>
                <a:gd name="connsiteX38" fmla="*/ 4064251 w 10412569"/>
                <a:gd name="connsiteY38" fmla="*/ 847195 h 5127218"/>
                <a:gd name="connsiteX39" fmla="*/ 3818880 w 10412569"/>
                <a:gd name="connsiteY39" fmla="*/ 991305 h 5127218"/>
                <a:gd name="connsiteX40" fmla="*/ 3658531 w 10412569"/>
                <a:gd name="connsiteY40" fmla="*/ 1093178 h 5127218"/>
                <a:gd name="connsiteX41" fmla="*/ 3622838 w 10412569"/>
                <a:gd name="connsiteY41" fmla="*/ 1221401 h 5127218"/>
                <a:gd name="connsiteX42" fmla="*/ 3577446 w 10412569"/>
                <a:gd name="connsiteY42" fmla="*/ 1500691 h 5127218"/>
                <a:gd name="connsiteX43" fmla="*/ 3461833 w 10412569"/>
                <a:gd name="connsiteY43" fmla="*/ 1726308 h 5127218"/>
                <a:gd name="connsiteX44" fmla="*/ 3278953 w 10412569"/>
                <a:gd name="connsiteY44" fmla="*/ 2034918 h 5127218"/>
                <a:gd name="connsiteX45" fmla="*/ 3288742 w 10412569"/>
                <a:gd name="connsiteY45" fmla="*/ 2273460 h 5127218"/>
                <a:gd name="connsiteX46" fmla="*/ 3434288 w 10412569"/>
                <a:gd name="connsiteY46" fmla="*/ 2417577 h 5127218"/>
                <a:gd name="connsiteX47" fmla="*/ 3641522 w 10412569"/>
                <a:gd name="connsiteY47" fmla="*/ 2521189 h 5127218"/>
                <a:gd name="connsiteX48" fmla="*/ 4079053 w 10412569"/>
                <a:gd name="connsiteY48" fmla="*/ 2777868 h 5127218"/>
                <a:gd name="connsiteX49" fmla="*/ 5882777 w 10412569"/>
                <a:gd name="connsiteY49" fmla="*/ 3521863 h 5127218"/>
                <a:gd name="connsiteX50" fmla="*/ 6605062 w 10412569"/>
                <a:gd name="connsiteY50" fmla="*/ 3822314 h 5127218"/>
                <a:gd name="connsiteX51" fmla="*/ 9975288 w 10412569"/>
                <a:gd name="connsiteY51" fmla="*/ 5127218 h 5127218"/>
                <a:gd name="connsiteX52" fmla="*/ 10412163 w 10412569"/>
                <a:gd name="connsiteY52" fmla="*/ 5057593 h 5127218"/>
                <a:gd name="connsiteX53" fmla="*/ 6934466 w 10412569"/>
                <a:gd name="connsiteY53" fmla="*/ 4178426 h 5127218"/>
                <a:gd name="connsiteX54" fmla="*/ 6585849 w 10412569"/>
                <a:gd name="connsiteY54" fmla="*/ 4067486 h 5127218"/>
                <a:gd name="connsiteX55" fmla="*/ 6110863 w 10412569"/>
                <a:gd name="connsiteY55" fmla="*/ 3868256 h 5127218"/>
                <a:gd name="connsiteX56" fmla="*/ 4940575 w 10412569"/>
                <a:gd name="connsiteY56" fmla="*/ 3376168 h 5127218"/>
                <a:gd name="connsiteX57" fmla="*/ 3944371 w 10412569"/>
                <a:gd name="connsiteY57" fmla="*/ 2976643 h 5127218"/>
                <a:gd name="connsiteX58" fmla="*/ 3460193 w 10412569"/>
                <a:gd name="connsiteY58" fmla="*/ 2852901 h 5127218"/>
                <a:gd name="connsiteX59" fmla="*/ 3217865 w 10412569"/>
                <a:gd name="connsiteY59" fmla="*/ 2829045 h 5127218"/>
                <a:gd name="connsiteX60" fmla="*/ 3025524 w 10412569"/>
                <a:gd name="connsiteY60" fmla="*/ 2858861 h 5127218"/>
                <a:gd name="connsiteX61" fmla="*/ 2832855 w 10412569"/>
                <a:gd name="connsiteY61" fmla="*/ 2930924 h 5127218"/>
                <a:gd name="connsiteX62" fmla="*/ 2820111 w 10412569"/>
                <a:gd name="connsiteY62" fmla="*/ 3026344 h 5127218"/>
                <a:gd name="connsiteX63" fmla="*/ 2959241 w 10412569"/>
                <a:gd name="connsiteY63" fmla="*/ 3167976 h 5127218"/>
                <a:gd name="connsiteX64" fmla="*/ 3176083 w 10412569"/>
                <a:gd name="connsiteY64" fmla="*/ 3269358 h 5127218"/>
                <a:gd name="connsiteX65" fmla="*/ 3388239 w 10412569"/>
                <a:gd name="connsiteY65" fmla="*/ 3442290 h 5127218"/>
                <a:gd name="connsiteX66" fmla="*/ 3212014 w 10412569"/>
                <a:gd name="connsiteY66" fmla="*/ 3336948 h 5127218"/>
                <a:gd name="connsiteX67" fmla="*/ 3004633 w 10412569"/>
                <a:gd name="connsiteY67" fmla="*/ 3276814 h 5127218"/>
                <a:gd name="connsiteX68" fmla="*/ 2771676 w 10412569"/>
                <a:gd name="connsiteY68" fmla="*/ 3166987 h 5127218"/>
                <a:gd name="connsiteX69" fmla="*/ 2638873 w 10412569"/>
                <a:gd name="connsiteY69" fmla="*/ 3097908 h 5127218"/>
                <a:gd name="connsiteX70" fmla="*/ 2570293 w 10412569"/>
                <a:gd name="connsiteY70" fmla="*/ 3109338 h 5127218"/>
                <a:gd name="connsiteX71" fmla="*/ 2525557 w 10412569"/>
                <a:gd name="connsiteY71" fmla="*/ 3326508 h 5127218"/>
                <a:gd name="connsiteX72" fmla="*/ 2584349 w 10412569"/>
                <a:gd name="connsiteY72" fmla="*/ 3577470 h 5127218"/>
                <a:gd name="connsiteX73" fmla="*/ 2663703 w 10412569"/>
                <a:gd name="connsiteY73" fmla="*/ 3996904 h 5127218"/>
                <a:gd name="connsiteX74" fmla="*/ 2633113 w 10412569"/>
                <a:gd name="connsiteY74" fmla="*/ 4192703 h 5127218"/>
                <a:gd name="connsiteX75" fmla="*/ 2539703 w 10412569"/>
                <a:gd name="connsiteY75" fmla="*/ 4455574 h 5127218"/>
                <a:gd name="connsiteX76" fmla="*/ 2595212 w 10412569"/>
                <a:gd name="connsiteY76" fmla="*/ 3945217 h 5127218"/>
                <a:gd name="connsiteX77" fmla="*/ 2481240 w 10412569"/>
                <a:gd name="connsiteY77" fmla="*/ 3566538 h 5127218"/>
                <a:gd name="connsiteX78" fmla="*/ 2307403 w 10412569"/>
                <a:gd name="connsiteY78" fmla="*/ 3166488 h 5127218"/>
                <a:gd name="connsiteX79" fmla="*/ 2261683 w 10412569"/>
                <a:gd name="connsiteY79" fmla="*/ 3063618 h 5127218"/>
                <a:gd name="connsiteX80" fmla="*/ 2078803 w 10412569"/>
                <a:gd name="connsiteY80" fmla="*/ 2949318 h 5127218"/>
                <a:gd name="connsiteX81" fmla="*/ 1824299 w 10412569"/>
                <a:gd name="connsiteY81" fmla="*/ 3002494 h 5127218"/>
                <a:gd name="connsiteX82" fmla="*/ 1412162 w 10412569"/>
                <a:gd name="connsiteY82" fmla="*/ 3235573 h 5127218"/>
                <a:gd name="connsiteX83" fmla="*/ 1381573 w 10412569"/>
                <a:gd name="connsiteY83" fmla="*/ 3680838 h 5127218"/>
                <a:gd name="connsiteX84" fmla="*/ 1340867 w 10412569"/>
                <a:gd name="connsiteY84" fmla="*/ 3980504 h 5127218"/>
                <a:gd name="connsiteX85" fmla="*/ 1197619 w 10412569"/>
                <a:gd name="connsiteY85" fmla="*/ 4738831 h 5127218"/>
                <a:gd name="connsiteX86" fmla="*/ 1220896 w 10412569"/>
                <a:gd name="connsiteY86" fmla="*/ 4338309 h 5127218"/>
                <a:gd name="connsiteX87" fmla="*/ 1242772 w 10412569"/>
                <a:gd name="connsiteY87" fmla="*/ 4080888 h 5127218"/>
                <a:gd name="connsiteX88" fmla="*/ 1198693 w 10412569"/>
                <a:gd name="connsiteY88" fmla="*/ 3909438 h 5127218"/>
                <a:gd name="connsiteX89" fmla="*/ 970093 w 10412569"/>
                <a:gd name="connsiteY89" fmla="*/ 3989448 h 5127218"/>
                <a:gd name="connsiteX90" fmla="*/ 766328 w 10412569"/>
                <a:gd name="connsiteY90" fmla="*/ 4131990 h 5127218"/>
                <a:gd name="connsiteX91" fmla="*/ 555808 w 10412569"/>
                <a:gd name="connsiteY91" fmla="*/ 4355688 h 5127218"/>
                <a:gd name="connsiteX92" fmla="*/ 785900 w 10412569"/>
                <a:gd name="connsiteY92" fmla="*/ 4017771 h 5127218"/>
                <a:gd name="connsiteX93" fmla="*/ 1130113 w 10412569"/>
                <a:gd name="connsiteY93" fmla="*/ 3817500 h 5127218"/>
                <a:gd name="connsiteX94" fmla="*/ 1278703 w 10412569"/>
                <a:gd name="connsiteY94" fmla="*/ 3726558 h 5127218"/>
                <a:gd name="connsiteX95" fmla="*/ 1269661 w 10412569"/>
                <a:gd name="connsiteY95" fmla="*/ 3390117 h 5127218"/>
                <a:gd name="connsiteX96" fmla="*/ 1309620 w 10412569"/>
                <a:gd name="connsiteY96" fmla="*/ 3169963 h 5127218"/>
                <a:gd name="connsiteX97" fmla="*/ 1393003 w 10412569"/>
                <a:gd name="connsiteY97" fmla="*/ 3052188 h 5127218"/>
                <a:gd name="connsiteX98" fmla="*/ 1080693 w 10412569"/>
                <a:gd name="connsiteY98" fmla="*/ 2984604 h 5127218"/>
                <a:gd name="connsiteX99" fmla="*/ 663453 w 10412569"/>
                <a:gd name="connsiteY99" fmla="*/ 3023360 h 5127218"/>
                <a:gd name="connsiteX100" fmla="*/ 235111 w 10412569"/>
                <a:gd name="connsiteY100" fmla="*/ 3217172 h 5127218"/>
                <a:gd name="connsiteX101" fmla="*/ 421453 w 10412569"/>
                <a:gd name="connsiteY101" fmla="*/ 3029328 h 5127218"/>
                <a:gd name="connsiteX102" fmla="*/ 627193 w 10412569"/>
                <a:gd name="connsiteY102" fmla="*/ 2926458 h 5127218"/>
                <a:gd name="connsiteX103" fmla="*/ 854480 w 10412569"/>
                <a:gd name="connsiteY103" fmla="*/ 2889178 h 5127218"/>
                <a:gd name="connsiteX104" fmla="*/ 1149272 w 10412569"/>
                <a:gd name="connsiteY104" fmla="*/ 2889676 h 5127218"/>
                <a:gd name="connsiteX105" fmla="*/ 1531894 w 10412569"/>
                <a:gd name="connsiteY105" fmla="*/ 2917507 h 5127218"/>
                <a:gd name="connsiteX106" fmla="*/ 1860559 w 10412569"/>
                <a:gd name="connsiteY106" fmla="*/ 2766431 h 5127218"/>
                <a:gd name="connsiteX107" fmla="*/ 1701613 w 10412569"/>
                <a:gd name="connsiteY107" fmla="*/ 2263518 h 5127218"/>
                <a:gd name="connsiteX108" fmla="*/ 1690183 w 10412569"/>
                <a:gd name="connsiteY108" fmla="*/ 1966338 h 5127218"/>
                <a:gd name="connsiteX109" fmla="*/ 1381991 w 10412569"/>
                <a:gd name="connsiteY109" fmla="*/ 1841604 h 5127218"/>
                <a:gd name="connsiteX110" fmla="*/ 1095823 w 10412569"/>
                <a:gd name="connsiteY110" fmla="*/ 1714878 h 5127218"/>
                <a:gd name="connsiteX111" fmla="*/ 746507 w 10412569"/>
                <a:gd name="connsiteY111" fmla="*/ 1626415 h 5127218"/>
                <a:gd name="connsiteX112" fmla="*/ 352873 w 10412569"/>
                <a:gd name="connsiteY112" fmla="*/ 1726308 h 5127218"/>
                <a:gd name="connsiteX113" fmla="*/ 113171 w 10412569"/>
                <a:gd name="connsiteY113" fmla="*/ 1763582 h 5127218"/>
                <a:gd name="connsiteX114" fmla="*/ 9973 w 10412569"/>
                <a:gd name="connsiteY114" fmla="*/ 1737738 h 5127218"/>
                <a:gd name="connsiteX115" fmla="*/ 348516 w 10412569"/>
                <a:gd name="connsiteY115" fmla="*/ 1643812 h 5127218"/>
                <a:gd name="connsiteX116" fmla="*/ 653097 w 10412569"/>
                <a:gd name="connsiteY116" fmla="*/ 1543920 h 5127218"/>
                <a:gd name="connsiteX117" fmla="*/ 1072963 w 10412569"/>
                <a:gd name="connsiteY117" fmla="*/ 1612008 h 5127218"/>
                <a:gd name="connsiteX118" fmla="*/ 1244413 w 10412569"/>
                <a:gd name="connsiteY118" fmla="*/ 1657728 h 5127218"/>
                <a:gd name="connsiteX119" fmla="*/ 1205766 w 10412569"/>
                <a:gd name="connsiteY119" fmla="*/ 1451988 h 5127218"/>
                <a:gd name="connsiteX120" fmla="*/ 1046313 w 10412569"/>
                <a:gd name="connsiteY120" fmla="*/ 815409 h 5127218"/>
                <a:gd name="connsiteX121" fmla="*/ 1221553 w 10412569"/>
                <a:gd name="connsiteY121" fmla="*/ 1211958 h 5127218"/>
                <a:gd name="connsiteX0" fmla="*/ 1221553 w 10025424"/>
                <a:gd name="connsiteY0" fmla="*/ 1211958 h 5460089"/>
                <a:gd name="connsiteX1" fmla="*/ 1343911 w 10025424"/>
                <a:gd name="connsiteY1" fmla="*/ 1559828 h 5460089"/>
                <a:gd name="connsiteX2" fmla="*/ 1553023 w 10025424"/>
                <a:gd name="connsiteY2" fmla="*/ 1657728 h 5460089"/>
                <a:gd name="connsiteX3" fmla="*/ 1907353 w 10025424"/>
                <a:gd name="connsiteY3" fmla="*/ 1680588 h 5460089"/>
                <a:gd name="connsiteX4" fmla="*/ 2021653 w 10025424"/>
                <a:gd name="connsiteY4" fmla="*/ 1543428 h 5460089"/>
                <a:gd name="connsiteX5" fmla="*/ 2124523 w 10025424"/>
                <a:gd name="connsiteY5" fmla="*/ 1291968 h 5460089"/>
                <a:gd name="connsiteX6" fmla="*/ 2124523 w 10025424"/>
                <a:gd name="connsiteY6" fmla="*/ 1120518 h 5460089"/>
                <a:gd name="connsiteX7" fmla="*/ 2068029 w 10025424"/>
                <a:gd name="connsiteY7" fmla="*/ 825325 h 5460089"/>
                <a:gd name="connsiteX8" fmla="*/ 2078803 w 10025424"/>
                <a:gd name="connsiteY8" fmla="*/ 777618 h 5460089"/>
                <a:gd name="connsiteX9" fmla="*/ 2170243 w 10025424"/>
                <a:gd name="connsiteY9" fmla="*/ 1086228 h 5460089"/>
                <a:gd name="connsiteX10" fmla="*/ 2215963 w 10025424"/>
                <a:gd name="connsiteY10" fmla="*/ 1269108 h 5460089"/>
                <a:gd name="connsiteX11" fmla="*/ 2284543 w 10025424"/>
                <a:gd name="connsiteY11" fmla="*/ 1303398 h 5460089"/>
                <a:gd name="connsiteX12" fmla="*/ 2330263 w 10025424"/>
                <a:gd name="connsiteY12" fmla="*/ 1166238 h 5460089"/>
                <a:gd name="connsiteX13" fmla="*/ 2467423 w 10025424"/>
                <a:gd name="connsiteY13" fmla="*/ 880488 h 5460089"/>
                <a:gd name="connsiteX14" fmla="*/ 2558863 w 10025424"/>
                <a:gd name="connsiteY14" fmla="*/ 640458 h 5460089"/>
                <a:gd name="connsiteX15" fmla="*/ 2616013 w 10025424"/>
                <a:gd name="connsiteY15" fmla="*/ 537588 h 5460089"/>
                <a:gd name="connsiteX16" fmla="*/ 2558863 w 10025424"/>
                <a:gd name="connsiteY16" fmla="*/ 789048 h 5460089"/>
                <a:gd name="connsiteX17" fmla="*/ 2444563 w 10025424"/>
                <a:gd name="connsiteY17" fmla="*/ 1097658 h 5460089"/>
                <a:gd name="connsiteX18" fmla="*/ 2375983 w 10025424"/>
                <a:gd name="connsiteY18" fmla="*/ 1406268 h 5460089"/>
                <a:gd name="connsiteX19" fmla="*/ 2558863 w 10025424"/>
                <a:gd name="connsiteY19" fmla="*/ 1577718 h 5460089"/>
                <a:gd name="connsiteX20" fmla="*/ 2878903 w 10025424"/>
                <a:gd name="connsiteY20" fmla="*/ 1657728 h 5460089"/>
                <a:gd name="connsiteX21" fmla="*/ 3187513 w 10025424"/>
                <a:gd name="connsiteY21" fmla="*/ 1657728 h 5460089"/>
                <a:gd name="connsiteX22" fmla="*/ 3370393 w 10025424"/>
                <a:gd name="connsiteY22" fmla="*/ 1566288 h 5460089"/>
                <a:gd name="connsiteX23" fmla="*/ 3488066 w 10025424"/>
                <a:gd name="connsiteY23" fmla="*/ 1246753 h 5460089"/>
                <a:gd name="connsiteX24" fmla="*/ 3495138 w 10025424"/>
                <a:gd name="connsiteY24" fmla="*/ 1115548 h 5460089"/>
                <a:gd name="connsiteX25" fmla="*/ 3493650 w 10025424"/>
                <a:gd name="connsiteY25" fmla="*/ 1063976 h 5460089"/>
                <a:gd name="connsiteX26" fmla="*/ 3450403 w 10025424"/>
                <a:gd name="connsiteY26" fmla="*/ 777618 h 5460089"/>
                <a:gd name="connsiteX27" fmla="*/ 3119893 w 10025424"/>
                <a:gd name="connsiteY27" fmla="*/ 321571 h 5460089"/>
                <a:gd name="connsiteX28" fmla="*/ 3497351 w 10025424"/>
                <a:gd name="connsiteY28" fmla="*/ 674883 h 5460089"/>
                <a:gd name="connsiteX29" fmla="*/ 3759013 w 10025424"/>
                <a:gd name="connsiteY29" fmla="*/ 571878 h 5460089"/>
                <a:gd name="connsiteX30" fmla="*/ 3999043 w 10025424"/>
                <a:gd name="connsiteY30" fmla="*/ 91818 h 5460089"/>
                <a:gd name="connsiteX31" fmla="*/ 4033333 w 10025424"/>
                <a:gd name="connsiteY31" fmla="*/ 11808 h 5460089"/>
                <a:gd name="connsiteX32" fmla="*/ 3984569 w 10025424"/>
                <a:gd name="connsiteY32" fmla="*/ 247366 h 5460089"/>
                <a:gd name="connsiteX33" fmla="*/ 3812791 w 10025424"/>
                <a:gd name="connsiteY33" fmla="*/ 647417 h 5460089"/>
                <a:gd name="connsiteX34" fmla="*/ 3592906 w 10025424"/>
                <a:gd name="connsiteY34" fmla="*/ 811408 h 5460089"/>
                <a:gd name="connsiteX35" fmla="*/ 3604425 w 10025424"/>
                <a:gd name="connsiteY35" fmla="*/ 999253 h 5460089"/>
                <a:gd name="connsiteX36" fmla="*/ 3872985 w 10025424"/>
                <a:gd name="connsiteY36" fmla="*/ 881976 h 5460089"/>
                <a:gd name="connsiteX37" fmla="*/ 4200754 w 10025424"/>
                <a:gd name="connsiteY37" fmla="*/ 774136 h 5460089"/>
                <a:gd name="connsiteX38" fmla="*/ 4064251 w 10025424"/>
                <a:gd name="connsiteY38" fmla="*/ 847195 h 5460089"/>
                <a:gd name="connsiteX39" fmla="*/ 3818880 w 10025424"/>
                <a:gd name="connsiteY39" fmla="*/ 991305 h 5460089"/>
                <a:gd name="connsiteX40" fmla="*/ 3658531 w 10025424"/>
                <a:gd name="connsiteY40" fmla="*/ 1093178 h 5460089"/>
                <a:gd name="connsiteX41" fmla="*/ 3622838 w 10025424"/>
                <a:gd name="connsiteY41" fmla="*/ 1221401 h 5460089"/>
                <a:gd name="connsiteX42" fmla="*/ 3577446 w 10025424"/>
                <a:gd name="connsiteY42" fmla="*/ 1500691 h 5460089"/>
                <a:gd name="connsiteX43" fmla="*/ 3461833 w 10025424"/>
                <a:gd name="connsiteY43" fmla="*/ 1726308 h 5460089"/>
                <a:gd name="connsiteX44" fmla="*/ 3278953 w 10025424"/>
                <a:gd name="connsiteY44" fmla="*/ 2034918 h 5460089"/>
                <a:gd name="connsiteX45" fmla="*/ 3288742 w 10025424"/>
                <a:gd name="connsiteY45" fmla="*/ 2273460 h 5460089"/>
                <a:gd name="connsiteX46" fmla="*/ 3434288 w 10025424"/>
                <a:gd name="connsiteY46" fmla="*/ 2417577 h 5460089"/>
                <a:gd name="connsiteX47" fmla="*/ 3641522 w 10025424"/>
                <a:gd name="connsiteY47" fmla="*/ 2521189 h 5460089"/>
                <a:gd name="connsiteX48" fmla="*/ 4079053 w 10025424"/>
                <a:gd name="connsiteY48" fmla="*/ 2777868 h 5460089"/>
                <a:gd name="connsiteX49" fmla="*/ 5882777 w 10025424"/>
                <a:gd name="connsiteY49" fmla="*/ 3521863 h 5460089"/>
                <a:gd name="connsiteX50" fmla="*/ 6605062 w 10025424"/>
                <a:gd name="connsiteY50" fmla="*/ 3822314 h 5460089"/>
                <a:gd name="connsiteX51" fmla="*/ 9975288 w 10025424"/>
                <a:gd name="connsiteY51" fmla="*/ 5127218 h 5460089"/>
                <a:gd name="connsiteX52" fmla="*/ 10024964 w 10025424"/>
                <a:gd name="connsiteY52" fmla="*/ 5421203 h 5460089"/>
                <a:gd name="connsiteX53" fmla="*/ 6934466 w 10025424"/>
                <a:gd name="connsiteY53" fmla="*/ 4178426 h 5460089"/>
                <a:gd name="connsiteX54" fmla="*/ 6585849 w 10025424"/>
                <a:gd name="connsiteY54" fmla="*/ 4067486 h 5460089"/>
                <a:gd name="connsiteX55" fmla="*/ 6110863 w 10025424"/>
                <a:gd name="connsiteY55" fmla="*/ 3868256 h 5460089"/>
                <a:gd name="connsiteX56" fmla="*/ 4940575 w 10025424"/>
                <a:gd name="connsiteY56" fmla="*/ 3376168 h 5460089"/>
                <a:gd name="connsiteX57" fmla="*/ 3944371 w 10025424"/>
                <a:gd name="connsiteY57" fmla="*/ 2976643 h 5460089"/>
                <a:gd name="connsiteX58" fmla="*/ 3460193 w 10025424"/>
                <a:gd name="connsiteY58" fmla="*/ 2852901 h 5460089"/>
                <a:gd name="connsiteX59" fmla="*/ 3217865 w 10025424"/>
                <a:gd name="connsiteY59" fmla="*/ 2829045 h 5460089"/>
                <a:gd name="connsiteX60" fmla="*/ 3025524 w 10025424"/>
                <a:gd name="connsiteY60" fmla="*/ 2858861 h 5460089"/>
                <a:gd name="connsiteX61" fmla="*/ 2832855 w 10025424"/>
                <a:gd name="connsiteY61" fmla="*/ 2930924 h 5460089"/>
                <a:gd name="connsiteX62" fmla="*/ 2820111 w 10025424"/>
                <a:gd name="connsiteY62" fmla="*/ 3026344 h 5460089"/>
                <a:gd name="connsiteX63" fmla="*/ 2959241 w 10025424"/>
                <a:gd name="connsiteY63" fmla="*/ 3167976 h 5460089"/>
                <a:gd name="connsiteX64" fmla="*/ 3176083 w 10025424"/>
                <a:gd name="connsiteY64" fmla="*/ 3269358 h 5460089"/>
                <a:gd name="connsiteX65" fmla="*/ 3388239 w 10025424"/>
                <a:gd name="connsiteY65" fmla="*/ 3442290 h 5460089"/>
                <a:gd name="connsiteX66" fmla="*/ 3212014 w 10025424"/>
                <a:gd name="connsiteY66" fmla="*/ 3336948 h 5460089"/>
                <a:gd name="connsiteX67" fmla="*/ 3004633 w 10025424"/>
                <a:gd name="connsiteY67" fmla="*/ 3276814 h 5460089"/>
                <a:gd name="connsiteX68" fmla="*/ 2771676 w 10025424"/>
                <a:gd name="connsiteY68" fmla="*/ 3166987 h 5460089"/>
                <a:gd name="connsiteX69" fmla="*/ 2638873 w 10025424"/>
                <a:gd name="connsiteY69" fmla="*/ 3097908 h 5460089"/>
                <a:gd name="connsiteX70" fmla="*/ 2570293 w 10025424"/>
                <a:gd name="connsiteY70" fmla="*/ 3109338 h 5460089"/>
                <a:gd name="connsiteX71" fmla="*/ 2525557 w 10025424"/>
                <a:gd name="connsiteY71" fmla="*/ 3326508 h 5460089"/>
                <a:gd name="connsiteX72" fmla="*/ 2584349 w 10025424"/>
                <a:gd name="connsiteY72" fmla="*/ 3577470 h 5460089"/>
                <a:gd name="connsiteX73" fmla="*/ 2663703 w 10025424"/>
                <a:gd name="connsiteY73" fmla="*/ 3996904 h 5460089"/>
                <a:gd name="connsiteX74" fmla="*/ 2633113 w 10025424"/>
                <a:gd name="connsiteY74" fmla="*/ 4192703 h 5460089"/>
                <a:gd name="connsiteX75" fmla="*/ 2539703 w 10025424"/>
                <a:gd name="connsiteY75" fmla="*/ 4455574 h 5460089"/>
                <a:gd name="connsiteX76" fmla="*/ 2595212 w 10025424"/>
                <a:gd name="connsiteY76" fmla="*/ 3945217 h 5460089"/>
                <a:gd name="connsiteX77" fmla="*/ 2481240 w 10025424"/>
                <a:gd name="connsiteY77" fmla="*/ 3566538 h 5460089"/>
                <a:gd name="connsiteX78" fmla="*/ 2307403 w 10025424"/>
                <a:gd name="connsiteY78" fmla="*/ 3166488 h 5460089"/>
                <a:gd name="connsiteX79" fmla="*/ 2261683 w 10025424"/>
                <a:gd name="connsiteY79" fmla="*/ 3063618 h 5460089"/>
                <a:gd name="connsiteX80" fmla="*/ 2078803 w 10025424"/>
                <a:gd name="connsiteY80" fmla="*/ 2949318 h 5460089"/>
                <a:gd name="connsiteX81" fmla="*/ 1824299 w 10025424"/>
                <a:gd name="connsiteY81" fmla="*/ 3002494 h 5460089"/>
                <a:gd name="connsiteX82" fmla="*/ 1412162 w 10025424"/>
                <a:gd name="connsiteY82" fmla="*/ 3235573 h 5460089"/>
                <a:gd name="connsiteX83" fmla="*/ 1381573 w 10025424"/>
                <a:gd name="connsiteY83" fmla="*/ 3680838 h 5460089"/>
                <a:gd name="connsiteX84" fmla="*/ 1340867 w 10025424"/>
                <a:gd name="connsiteY84" fmla="*/ 3980504 h 5460089"/>
                <a:gd name="connsiteX85" fmla="*/ 1197619 w 10025424"/>
                <a:gd name="connsiteY85" fmla="*/ 4738831 h 5460089"/>
                <a:gd name="connsiteX86" fmla="*/ 1220896 w 10025424"/>
                <a:gd name="connsiteY86" fmla="*/ 4338309 h 5460089"/>
                <a:gd name="connsiteX87" fmla="*/ 1242772 w 10025424"/>
                <a:gd name="connsiteY87" fmla="*/ 4080888 h 5460089"/>
                <a:gd name="connsiteX88" fmla="*/ 1198693 w 10025424"/>
                <a:gd name="connsiteY88" fmla="*/ 3909438 h 5460089"/>
                <a:gd name="connsiteX89" fmla="*/ 970093 w 10025424"/>
                <a:gd name="connsiteY89" fmla="*/ 3989448 h 5460089"/>
                <a:gd name="connsiteX90" fmla="*/ 766328 w 10025424"/>
                <a:gd name="connsiteY90" fmla="*/ 4131990 h 5460089"/>
                <a:gd name="connsiteX91" fmla="*/ 555808 w 10025424"/>
                <a:gd name="connsiteY91" fmla="*/ 4355688 h 5460089"/>
                <a:gd name="connsiteX92" fmla="*/ 785900 w 10025424"/>
                <a:gd name="connsiteY92" fmla="*/ 4017771 h 5460089"/>
                <a:gd name="connsiteX93" fmla="*/ 1130113 w 10025424"/>
                <a:gd name="connsiteY93" fmla="*/ 3817500 h 5460089"/>
                <a:gd name="connsiteX94" fmla="*/ 1278703 w 10025424"/>
                <a:gd name="connsiteY94" fmla="*/ 3726558 h 5460089"/>
                <a:gd name="connsiteX95" fmla="*/ 1269661 w 10025424"/>
                <a:gd name="connsiteY95" fmla="*/ 3390117 h 5460089"/>
                <a:gd name="connsiteX96" fmla="*/ 1309620 w 10025424"/>
                <a:gd name="connsiteY96" fmla="*/ 3169963 h 5460089"/>
                <a:gd name="connsiteX97" fmla="*/ 1393003 w 10025424"/>
                <a:gd name="connsiteY97" fmla="*/ 3052188 h 5460089"/>
                <a:gd name="connsiteX98" fmla="*/ 1080693 w 10025424"/>
                <a:gd name="connsiteY98" fmla="*/ 2984604 h 5460089"/>
                <a:gd name="connsiteX99" fmla="*/ 663453 w 10025424"/>
                <a:gd name="connsiteY99" fmla="*/ 3023360 h 5460089"/>
                <a:gd name="connsiteX100" fmla="*/ 235111 w 10025424"/>
                <a:gd name="connsiteY100" fmla="*/ 3217172 h 5460089"/>
                <a:gd name="connsiteX101" fmla="*/ 421453 w 10025424"/>
                <a:gd name="connsiteY101" fmla="*/ 3029328 h 5460089"/>
                <a:gd name="connsiteX102" fmla="*/ 627193 w 10025424"/>
                <a:gd name="connsiteY102" fmla="*/ 2926458 h 5460089"/>
                <a:gd name="connsiteX103" fmla="*/ 854480 w 10025424"/>
                <a:gd name="connsiteY103" fmla="*/ 2889178 h 5460089"/>
                <a:gd name="connsiteX104" fmla="*/ 1149272 w 10025424"/>
                <a:gd name="connsiteY104" fmla="*/ 2889676 h 5460089"/>
                <a:gd name="connsiteX105" fmla="*/ 1531894 w 10025424"/>
                <a:gd name="connsiteY105" fmla="*/ 2917507 h 5460089"/>
                <a:gd name="connsiteX106" fmla="*/ 1860559 w 10025424"/>
                <a:gd name="connsiteY106" fmla="*/ 2766431 h 5460089"/>
                <a:gd name="connsiteX107" fmla="*/ 1701613 w 10025424"/>
                <a:gd name="connsiteY107" fmla="*/ 2263518 h 5460089"/>
                <a:gd name="connsiteX108" fmla="*/ 1690183 w 10025424"/>
                <a:gd name="connsiteY108" fmla="*/ 1966338 h 5460089"/>
                <a:gd name="connsiteX109" fmla="*/ 1381991 w 10025424"/>
                <a:gd name="connsiteY109" fmla="*/ 1841604 h 5460089"/>
                <a:gd name="connsiteX110" fmla="*/ 1095823 w 10025424"/>
                <a:gd name="connsiteY110" fmla="*/ 1714878 h 5460089"/>
                <a:gd name="connsiteX111" fmla="*/ 746507 w 10025424"/>
                <a:gd name="connsiteY111" fmla="*/ 1626415 h 5460089"/>
                <a:gd name="connsiteX112" fmla="*/ 352873 w 10025424"/>
                <a:gd name="connsiteY112" fmla="*/ 1726308 h 5460089"/>
                <a:gd name="connsiteX113" fmla="*/ 113171 w 10025424"/>
                <a:gd name="connsiteY113" fmla="*/ 1763582 h 5460089"/>
                <a:gd name="connsiteX114" fmla="*/ 9973 w 10025424"/>
                <a:gd name="connsiteY114" fmla="*/ 1737738 h 5460089"/>
                <a:gd name="connsiteX115" fmla="*/ 348516 w 10025424"/>
                <a:gd name="connsiteY115" fmla="*/ 1643812 h 5460089"/>
                <a:gd name="connsiteX116" fmla="*/ 653097 w 10025424"/>
                <a:gd name="connsiteY116" fmla="*/ 1543920 h 5460089"/>
                <a:gd name="connsiteX117" fmla="*/ 1072963 w 10025424"/>
                <a:gd name="connsiteY117" fmla="*/ 1612008 h 5460089"/>
                <a:gd name="connsiteX118" fmla="*/ 1244413 w 10025424"/>
                <a:gd name="connsiteY118" fmla="*/ 1657728 h 5460089"/>
                <a:gd name="connsiteX119" fmla="*/ 1205766 w 10025424"/>
                <a:gd name="connsiteY119" fmla="*/ 1451988 h 5460089"/>
                <a:gd name="connsiteX120" fmla="*/ 1046313 w 10025424"/>
                <a:gd name="connsiteY120" fmla="*/ 815409 h 5460089"/>
                <a:gd name="connsiteX121" fmla="*/ 1221553 w 10025424"/>
                <a:gd name="connsiteY121" fmla="*/ 1211958 h 5460089"/>
                <a:gd name="connsiteX0" fmla="*/ 1221553 w 10025424"/>
                <a:gd name="connsiteY0" fmla="*/ 1211958 h 5460089"/>
                <a:gd name="connsiteX1" fmla="*/ 1343911 w 10025424"/>
                <a:gd name="connsiteY1" fmla="*/ 1559828 h 5460089"/>
                <a:gd name="connsiteX2" fmla="*/ 1553023 w 10025424"/>
                <a:gd name="connsiteY2" fmla="*/ 1657728 h 5460089"/>
                <a:gd name="connsiteX3" fmla="*/ 1907353 w 10025424"/>
                <a:gd name="connsiteY3" fmla="*/ 1680588 h 5460089"/>
                <a:gd name="connsiteX4" fmla="*/ 2021653 w 10025424"/>
                <a:gd name="connsiteY4" fmla="*/ 1543428 h 5460089"/>
                <a:gd name="connsiteX5" fmla="*/ 2124523 w 10025424"/>
                <a:gd name="connsiteY5" fmla="*/ 1291968 h 5460089"/>
                <a:gd name="connsiteX6" fmla="*/ 2124523 w 10025424"/>
                <a:gd name="connsiteY6" fmla="*/ 1120518 h 5460089"/>
                <a:gd name="connsiteX7" fmla="*/ 2068029 w 10025424"/>
                <a:gd name="connsiteY7" fmla="*/ 825325 h 5460089"/>
                <a:gd name="connsiteX8" fmla="*/ 2078803 w 10025424"/>
                <a:gd name="connsiteY8" fmla="*/ 777618 h 5460089"/>
                <a:gd name="connsiteX9" fmla="*/ 2170243 w 10025424"/>
                <a:gd name="connsiteY9" fmla="*/ 1086228 h 5460089"/>
                <a:gd name="connsiteX10" fmla="*/ 2215963 w 10025424"/>
                <a:gd name="connsiteY10" fmla="*/ 1269108 h 5460089"/>
                <a:gd name="connsiteX11" fmla="*/ 2284543 w 10025424"/>
                <a:gd name="connsiteY11" fmla="*/ 1303398 h 5460089"/>
                <a:gd name="connsiteX12" fmla="*/ 2330263 w 10025424"/>
                <a:gd name="connsiteY12" fmla="*/ 1166238 h 5460089"/>
                <a:gd name="connsiteX13" fmla="*/ 2467423 w 10025424"/>
                <a:gd name="connsiteY13" fmla="*/ 880488 h 5460089"/>
                <a:gd name="connsiteX14" fmla="*/ 2558863 w 10025424"/>
                <a:gd name="connsiteY14" fmla="*/ 640458 h 5460089"/>
                <a:gd name="connsiteX15" fmla="*/ 2616013 w 10025424"/>
                <a:gd name="connsiteY15" fmla="*/ 537588 h 5460089"/>
                <a:gd name="connsiteX16" fmla="*/ 2558863 w 10025424"/>
                <a:gd name="connsiteY16" fmla="*/ 789048 h 5460089"/>
                <a:gd name="connsiteX17" fmla="*/ 2444563 w 10025424"/>
                <a:gd name="connsiteY17" fmla="*/ 1097658 h 5460089"/>
                <a:gd name="connsiteX18" fmla="*/ 2375983 w 10025424"/>
                <a:gd name="connsiteY18" fmla="*/ 1406268 h 5460089"/>
                <a:gd name="connsiteX19" fmla="*/ 2558863 w 10025424"/>
                <a:gd name="connsiteY19" fmla="*/ 1577718 h 5460089"/>
                <a:gd name="connsiteX20" fmla="*/ 2878903 w 10025424"/>
                <a:gd name="connsiteY20" fmla="*/ 1657728 h 5460089"/>
                <a:gd name="connsiteX21" fmla="*/ 3187513 w 10025424"/>
                <a:gd name="connsiteY21" fmla="*/ 1657728 h 5460089"/>
                <a:gd name="connsiteX22" fmla="*/ 3370393 w 10025424"/>
                <a:gd name="connsiteY22" fmla="*/ 1566288 h 5460089"/>
                <a:gd name="connsiteX23" fmla="*/ 3488066 w 10025424"/>
                <a:gd name="connsiteY23" fmla="*/ 1246753 h 5460089"/>
                <a:gd name="connsiteX24" fmla="*/ 3495138 w 10025424"/>
                <a:gd name="connsiteY24" fmla="*/ 1115548 h 5460089"/>
                <a:gd name="connsiteX25" fmla="*/ 3493650 w 10025424"/>
                <a:gd name="connsiteY25" fmla="*/ 1063976 h 5460089"/>
                <a:gd name="connsiteX26" fmla="*/ 3450403 w 10025424"/>
                <a:gd name="connsiteY26" fmla="*/ 777618 h 5460089"/>
                <a:gd name="connsiteX27" fmla="*/ 3119893 w 10025424"/>
                <a:gd name="connsiteY27" fmla="*/ 321571 h 5460089"/>
                <a:gd name="connsiteX28" fmla="*/ 3497351 w 10025424"/>
                <a:gd name="connsiteY28" fmla="*/ 674883 h 5460089"/>
                <a:gd name="connsiteX29" fmla="*/ 3759013 w 10025424"/>
                <a:gd name="connsiteY29" fmla="*/ 571878 h 5460089"/>
                <a:gd name="connsiteX30" fmla="*/ 3999043 w 10025424"/>
                <a:gd name="connsiteY30" fmla="*/ 91818 h 5460089"/>
                <a:gd name="connsiteX31" fmla="*/ 4033333 w 10025424"/>
                <a:gd name="connsiteY31" fmla="*/ 11808 h 5460089"/>
                <a:gd name="connsiteX32" fmla="*/ 3984569 w 10025424"/>
                <a:gd name="connsiteY32" fmla="*/ 247366 h 5460089"/>
                <a:gd name="connsiteX33" fmla="*/ 3812791 w 10025424"/>
                <a:gd name="connsiteY33" fmla="*/ 647417 h 5460089"/>
                <a:gd name="connsiteX34" fmla="*/ 3592906 w 10025424"/>
                <a:gd name="connsiteY34" fmla="*/ 811408 h 5460089"/>
                <a:gd name="connsiteX35" fmla="*/ 3604425 w 10025424"/>
                <a:gd name="connsiteY35" fmla="*/ 999253 h 5460089"/>
                <a:gd name="connsiteX36" fmla="*/ 3872985 w 10025424"/>
                <a:gd name="connsiteY36" fmla="*/ 881976 h 5460089"/>
                <a:gd name="connsiteX37" fmla="*/ 4200754 w 10025424"/>
                <a:gd name="connsiteY37" fmla="*/ 774136 h 5460089"/>
                <a:gd name="connsiteX38" fmla="*/ 4064251 w 10025424"/>
                <a:gd name="connsiteY38" fmla="*/ 847195 h 5460089"/>
                <a:gd name="connsiteX39" fmla="*/ 3818880 w 10025424"/>
                <a:gd name="connsiteY39" fmla="*/ 991305 h 5460089"/>
                <a:gd name="connsiteX40" fmla="*/ 3658531 w 10025424"/>
                <a:gd name="connsiteY40" fmla="*/ 1093178 h 5460089"/>
                <a:gd name="connsiteX41" fmla="*/ 3622838 w 10025424"/>
                <a:gd name="connsiteY41" fmla="*/ 1221401 h 5460089"/>
                <a:gd name="connsiteX42" fmla="*/ 3577446 w 10025424"/>
                <a:gd name="connsiteY42" fmla="*/ 1500691 h 5460089"/>
                <a:gd name="connsiteX43" fmla="*/ 3461833 w 10025424"/>
                <a:gd name="connsiteY43" fmla="*/ 1726308 h 5460089"/>
                <a:gd name="connsiteX44" fmla="*/ 3278953 w 10025424"/>
                <a:gd name="connsiteY44" fmla="*/ 2034918 h 5460089"/>
                <a:gd name="connsiteX45" fmla="*/ 3288742 w 10025424"/>
                <a:gd name="connsiteY45" fmla="*/ 2273460 h 5460089"/>
                <a:gd name="connsiteX46" fmla="*/ 3434288 w 10025424"/>
                <a:gd name="connsiteY46" fmla="*/ 2417577 h 5460089"/>
                <a:gd name="connsiteX47" fmla="*/ 3641522 w 10025424"/>
                <a:gd name="connsiteY47" fmla="*/ 2521189 h 5460089"/>
                <a:gd name="connsiteX48" fmla="*/ 4079053 w 10025424"/>
                <a:gd name="connsiteY48" fmla="*/ 2777868 h 5460089"/>
                <a:gd name="connsiteX49" fmla="*/ 5882777 w 10025424"/>
                <a:gd name="connsiteY49" fmla="*/ 3521863 h 5460089"/>
                <a:gd name="connsiteX50" fmla="*/ 6605062 w 10025424"/>
                <a:gd name="connsiteY50" fmla="*/ 3822314 h 5460089"/>
                <a:gd name="connsiteX51" fmla="*/ 6882862 w 10025424"/>
                <a:gd name="connsiteY51" fmla="*/ 3872177 h 5460089"/>
                <a:gd name="connsiteX52" fmla="*/ 10024964 w 10025424"/>
                <a:gd name="connsiteY52" fmla="*/ 5421203 h 5460089"/>
                <a:gd name="connsiteX53" fmla="*/ 6934466 w 10025424"/>
                <a:gd name="connsiteY53" fmla="*/ 4178426 h 5460089"/>
                <a:gd name="connsiteX54" fmla="*/ 6585849 w 10025424"/>
                <a:gd name="connsiteY54" fmla="*/ 4067486 h 5460089"/>
                <a:gd name="connsiteX55" fmla="*/ 6110863 w 10025424"/>
                <a:gd name="connsiteY55" fmla="*/ 3868256 h 5460089"/>
                <a:gd name="connsiteX56" fmla="*/ 4940575 w 10025424"/>
                <a:gd name="connsiteY56" fmla="*/ 3376168 h 5460089"/>
                <a:gd name="connsiteX57" fmla="*/ 3944371 w 10025424"/>
                <a:gd name="connsiteY57" fmla="*/ 2976643 h 5460089"/>
                <a:gd name="connsiteX58" fmla="*/ 3460193 w 10025424"/>
                <a:gd name="connsiteY58" fmla="*/ 2852901 h 5460089"/>
                <a:gd name="connsiteX59" fmla="*/ 3217865 w 10025424"/>
                <a:gd name="connsiteY59" fmla="*/ 2829045 h 5460089"/>
                <a:gd name="connsiteX60" fmla="*/ 3025524 w 10025424"/>
                <a:gd name="connsiteY60" fmla="*/ 2858861 h 5460089"/>
                <a:gd name="connsiteX61" fmla="*/ 2832855 w 10025424"/>
                <a:gd name="connsiteY61" fmla="*/ 2930924 h 5460089"/>
                <a:gd name="connsiteX62" fmla="*/ 2820111 w 10025424"/>
                <a:gd name="connsiteY62" fmla="*/ 3026344 h 5460089"/>
                <a:gd name="connsiteX63" fmla="*/ 2959241 w 10025424"/>
                <a:gd name="connsiteY63" fmla="*/ 3167976 h 5460089"/>
                <a:gd name="connsiteX64" fmla="*/ 3176083 w 10025424"/>
                <a:gd name="connsiteY64" fmla="*/ 3269358 h 5460089"/>
                <a:gd name="connsiteX65" fmla="*/ 3388239 w 10025424"/>
                <a:gd name="connsiteY65" fmla="*/ 3442290 h 5460089"/>
                <a:gd name="connsiteX66" fmla="*/ 3212014 w 10025424"/>
                <a:gd name="connsiteY66" fmla="*/ 3336948 h 5460089"/>
                <a:gd name="connsiteX67" fmla="*/ 3004633 w 10025424"/>
                <a:gd name="connsiteY67" fmla="*/ 3276814 h 5460089"/>
                <a:gd name="connsiteX68" fmla="*/ 2771676 w 10025424"/>
                <a:gd name="connsiteY68" fmla="*/ 3166987 h 5460089"/>
                <a:gd name="connsiteX69" fmla="*/ 2638873 w 10025424"/>
                <a:gd name="connsiteY69" fmla="*/ 3097908 h 5460089"/>
                <a:gd name="connsiteX70" fmla="*/ 2570293 w 10025424"/>
                <a:gd name="connsiteY70" fmla="*/ 3109338 h 5460089"/>
                <a:gd name="connsiteX71" fmla="*/ 2525557 w 10025424"/>
                <a:gd name="connsiteY71" fmla="*/ 3326508 h 5460089"/>
                <a:gd name="connsiteX72" fmla="*/ 2584349 w 10025424"/>
                <a:gd name="connsiteY72" fmla="*/ 3577470 h 5460089"/>
                <a:gd name="connsiteX73" fmla="*/ 2663703 w 10025424"/>
                <a:gd name="connsiteY73" fmla="*/ 3996904 h 5460089"/>
                <a:gd name="connsiteX74" fmla="*/ 2633113 w 10025424"/>
                <a:gd name="connsiteY74" fmla="*/ 4192703 h 5460089"/>
                <a:gd name="connsiteX75" fmla="*/ 2539703 w 10025424"/>
                <a:gd name="connsiteY75" fmla="*/ 4455574 h 5460089"/>
                <a:gd name="connsiteX76" fmla="*/ 2595212 w 10025424"/>
                <a:gd name="connsiteY76" fmla="*/ 3945217 h 5460089"/>
                <a:gd name="connsiteX77" fmla="*/ 2481240 w 10025424"/>
                <a:gd name="connsiteY77" fmla="*/ 3566538 h 5460089"/>
                <a:gd name="connsiteX78" fmla="*/ 2307403 w 10025424"/>
                <a:gd name="connsiteY78" fmla="*/ 3166488 h 5460089"/>
                <a:gd name="connsiteX79" fmla="*/ 2261683 w 10025424"/>
                <a:gd name="connsiteY79" fmla="*/ 3063618 h 5460089"/>
                <a:gd name="connsiteX80" fmla="*/ 2078803 w 10025424"/>
                <a:gd name="connsiteY80" fmla="*/ 2949318 h 5460089"/>
                <a:gd name="connsiteX81" fmla="*/ 1824299 w 10025424"/>
                <a:gd name="connsiteY81" fmla="*/ 3002494 h 5460089"/>
                <a:gd name="connsiteX82" fmla="*/ 1412162 w 10025424"/>
                <a:gd name="connsiteY82" fmla="*/ 3235573 h 5460089"/>
                <a:gd name="connsiteX83" fmla="*/ 1381573 w 10025424"/>
                <a:gd name="connsiteY83" fmla="*/ 3680838 h 5460089"/>
                <a:gd name="connsiteX84" fmla="*/ 1340867 w 10025424"/>
                <a:gd name="connsiteY84" fmla="*/ 3980504 h 5460089"/>
                <a:gd name="connsiteX85" fmla="*/ 1197619 w 10025424"/>
                <a:gd name="connsiteY85" fmla="*/ 4738831 h 5460089"/>
                <a:gd name="connsiteX86" fmla="*/ 1220896 w 10025424"/>
                <a:gd name="connsiteY86" fmla="*/ 4338309 h 5460089"/>
                <a:gd name="connsiteX87" fmla="*/ 1242772 w 10025424"/>
                <a:gd name="connsiteY87" fmla="*/ 4080888 h 5460089"/>
                <a:gd name="connsiteX88" fmla="*/ 1198693 w 10025424"/>
                <a:gd name="connsiteY88" fmla="*/ 3909438 h 5460089"/>
                <a:gd name="connsiteX89" fmla="*/ 970093 w 10025424"/>
                <a:gd name="connsiteY89" fmla="*/ 3989448 h 5460089"/>
                <a:gd name="connsiteX90" fmla="*/ 766328 w 10025424"/>
                <a:gd name="connsiteY90" fmla="*/ 4131990 h 5460089"/>
                <a:gd name="connsiteX91" fmla="*/ 555808 w 10025424"/>
                <a:gd name="connsiteY91" fmla="*/ 4355688 h 5460089"/>
                <a:gd name="connsiteX92" fmla="*/ 785900 w 10025424"/>
                <a:gd name="connsiteY92" fmla="*/ 4017771 h 5460089"/>
                <a:gd name="connsiteX93" fmla="*/ 1130113 w 10025424"/>
                <a:gd name="connsiteY93" fmla="*/ 3817500 h 5460089"/>
                <a:gd name="connsiteX94" fmla="*/ 1278703 w 10025424"/>
                <a:gd name="connsiteY94" fmla="*/ 3726558 h 5460089"/>
                <a:gd name="connsiteX95" fmla="*/ 1269661 w 10025424"/>
                <a:gd name="connsiteY95" fmla="*/ 3390117 h 5460089"/>
                <a:gd name="connsiteX96" fmla="*/ 1309620 w 10025424"/>
                <a:gd name="connsiteY96" fmla="*/ 3169963 h 5460089"/>
                <a:gd name="connsiteX97" fmla="*/ 1393003 w 10025424"/>
                <a:gd name="connsiteY97" fmla="*/ 3052188 h 5460089"/>
                <a:gd name="connsiteX98" fmla="*/ 1080693 w 10025424"/>
                <a:gd name="connsiteY98" fmla="*/ 2984604 h 5460089"/>
                <a:gd name="connsiteX99" fmla="*/ 663453 w 10025424"/>
                <a:gd name="connsiteY99" fmla="*/ 3023360 h 5460089"/>
                <a:gd name="connsiteX100" fmla="*/ 235111 w 10025424"/>
                <a:gd name="connsiteY100" fmla="*/ 3217172 h 5460089"/>
                <a:gd name="connsiteX101" fmla="*/ 421453 w 10025424"/>
                <a:gd name="connsiteY101" fmla="*/ 3029328 h 5460089"/>
                <a:gd name="connsiteX102" fmla="*/ 627193 w 10025424"/>
                <a:gd name="connsiteY102" fmla="*/ 2926458 h 5460089"/>
                <a:gd name="connsiteX103" fmla="*/ 854480 w 10025424"/>
                <a:gd name="connsiteY103" fmla="*/ 2889178 h 5460089"/>
                <a:gd name="connsiteX104" fmla="*/ 1149272 w 10025424"/>
                <a:gd name="connsiteY104" fmla="*/ 2889676 h 5460089"/>
                <a:gd name="connsiteX105" fmla="*/ 1531894 w 10025424"/>
                <a:gd name="connsiteY105" fmla="*/ 2917507 h 5460089"/>
                <a:gd name="connsiteX106" fmla="*/ 1860559 w 10025424"/>
                <a:gd name="connsiteY106" fmla="*/ 2766431 h 5460089"/>
                <a:gd name="connsiteX107" fmla="*/ 1701613 w 10025424"/>
                <a:gd name="connsiteY107" fmla="*/ 2263518 h 5460089"/>
                <a:gd name="connsiteX108" fmla="*/ 1690183 w 10025424"/>
                <a:gd name="connsiteY108" fmla="*/ 1966338 h 5460089"/>
                <a:gd name="connsiteX109" fmla="*/ 1381991 w 10025424"/>
                <a:gd name="connsiteY109" fmla="*/ 1841604 h 5460089"/>
                <a:gd name="connsiteX110" fmla="*/ 1095823 w 10025424"/>
                <a:gd name="connsiteY110" fmla="*/ 1714878 h 5460089"/>
                <a:gd name="connsiteX111" fmla="*/ 746507 w 10025424"/>
                <a:gd name="connsiteY111" fmla="*/ 1626415 h 5460089"/>
                <a:gd name="connsiteX112" fmla="*/ 352873 w 10025424"/>
                <a:gd name="connsiteY112" fmla="*/ 1726308 h 5460089"/>
                <a:gd name="connsiteX113" fmla="*/ 113171 w 10025424"/>
                <a:gd name="connsiteY113" fmla="*/ 1763582 h 5460089"/>
                <a:gd name="connsiteX114" fmla="*/ 9973 w 10025424"/>
                <a:gd name="connsiteY114" fmla="*/ 1737738 h 5460089"/>
                <a:gd name="connsiteX115" fmla="*/ 348516 w 10025424"/>
                <a:gd name="connsiteY115" fmla="*/ 1643812 h 5460089"/>
                <a:gd name="connsiteX116" fmla="*/ 653097 w 10025424"/>
                <a:gd name="connsiteY116" fmla="*/ 1543920 h 5460089"/>
                <a:gd name="connsiteX117" fmla="*/ 1072963 w 10025424"/>
                <a:gd name="connsiteY117" fmla="*/ 1612008 h 5460089"/>
                <a:gd name="connsiteX118" fmla="*/ 1244413 w 10025424"/>
                <a:gd name="connsiteY118" fmla="*/ 1657728 h 5460089"/>
                <a:gd name="connsiteX119" fmla="*/ 1205766 w 10025424"/>
                <a:gd name="connsiteY119" fmla="*/ 1451988 h 5460089"/>
                <a:gd name="connsiteX120" fmla="*/ 1046313 w 10025424"/>
                <a:gd name="connsiteY120" fmla="*/ 815409 h 5460089"/>
                <a:gd name="connsiteX121" fmla="*/ 1221553 w 10025424"/>
                <a:gd name="connsiteY121" fmla="*/ 1211958 h 5460089"/>
                <a:gd name="connsiteX0" fmla="*/ 1221553 w 7088374"/>
                <a:gd name="connsiteY0" fmla="*/ 1211958 h 4745609"/>
                <a:gd name="connsiteX1" fmla="*/ 1343911 w 7088374"/>
                <a:gd name="connsiteY1" fmla="*/ 1559828 h 4745609"/>
                <a:gd name="connsiteX2" fmla="*/ 1553023 w 7088374"/>
                <a:gd name="connsiteY2" fmla="*/ 1657728 h 4745609"/>
                <a:gd name="connsiteX3" fmla="*/ 1907353 w 7088374"/>
                <a:gd name="connsiteY3" fmla="*/ 1680588 h 4745609"/>
                <a:gd name="connsiteX4" fmla="*/ 2021653 w 7088374"/>
                <a:gd name="connsiteY4" fmla="*/ 1543428 h 4745609"/>
                <a:gd name="connsiteX5" fmla="*/ 2124523 w 7088374"/>
                <a:gd name="connsiteY5" fmla="*/ 1291968 h 4745609"/>
                <a:gd name="connsiteX6" fmla="*/ 2124523 w 7088374"/>
                <a:gd name="connsiteY6" fmla="*/ 1120518 h 4745609"/>
                <a:gd name="connsiteX7" fmla="*/ 2068029 w 7088374"/>
                <a:gd name="connsiteY7" fmla="*/ 825325 h 4745609"/>
                <a:gd name="connsiteX8" fmla="*/ 2078803 w 7088374"/>
                <a:gd name="connsiteY8" fmla="*/ 777618 h 4745609"/>
                <a:gd name="connsiteX9" fmla="*/ 2170243 w 7088374"/>
                <a:gd name="connsiteY9" fmla="*/ 1086228 h 4745609"/>
                <a:gd name="connsiteX10" fmla="*/ 2215963 w 7088374"/>
                <a:gd name="connsiteY10" fmla="*/ 1269108 h 4745609"/>
                <a:gd name="connsiteX11" fmla="*/ 2284543 w 7088374"/>
                <a:gd name="connsiteY11" fmla="*/ 1303398 h 4745609"/>
                <a:gd name="connsiteX12" fmla="*/ 2330263 w 7088374"/>
                <a:gd name="connsiteY12" fmla="*/ 1166238 h 4745609"/>
                <a:gd name="connsiteX13" fmla="*/ 2467423 w 7088374"/>
                <a:gd name="connsiteY13" fmla="*/ 880488 h 4745609"/>
                <a:gd name="connsiteX14" fmla="*/ 2558863 w 7088374"/>
                <a:gd name="connsiteY14" fmla="*/ 640458 h 4745609"/>
                <a:gd name="connsiteX15" fmla="*/ 2616013 w 7088374"/>
                <a:gd name="connsiteY15" fmla="*/ 537588 h 4745609"/>
                <a:gd name="connsiteX16" fmla="*/ 2558863 w 7088374"/>
                <a:gd name="connsiteY16" fmla="*/ 789048 h 4745609"/>
                <a:gd name="connsiteX17" fmla="*/ 2444563 w 7088374"/>
                <a:gd name="connsiteY17" fmla="*/ 1097658 h 4745609"/>
                <a:gd name="connsiteX18" fmla="*/ 2375983 w 7088374"/>
                <a:gd name="connsiteY18" fmla="*/ 1406268 h 4745609"/>
                <a:gd name="connsiteX19" fmla="*/ 2558863 w 7088374"/>
                <a:gd name="connsiteY19" fmla="*/ 1577718 h 4745609"/>
                <a:gd name="connsiteX20" fmla="*/ 2878903 w 7088374"/>
                <a:gd name="connsiteY20" fmla="*/ 1657728 h 4745609"/>
                <a:gd name="connsiteX21" fmla="*/ 3187513 w 7088374"/>
                <a:gd name="connsiteY21" fmla="*/ 1657728 h 4745609"/>
                <a:gd name="connsiteX22" fmla="*/ 3370393 w 7088374"/>
                <a:gd name="connsiteY22" fmla="*/ 1566288 h 4745609"/>
                <a:gd name="connsiteX23" fmla="*/ 3488066 w 7088374"/>
                <a:gd name="connsiteY23" fmla="*/ 1246753 h 4745609"/>
                <a:gd name="connsiteX24" fmla="*/ 3495138 w 7088374"/>
                <a:gd name="connsiteY24" fmla="*/ 1115548 h 4745609"/>
                <a:gd name="connsiteX25" fmla="*/ 3493650 w 7088374"/>
                <a:gd name="connsiteY25" fmla="*/ 1063976 h 4745609"/>
                <a:gd name="connsiteX26" fmla="*/ 3450403 w 7088374"/>
                <a:gd name="connsiteY26" fmla="*/ 777618 h 4745609"/>
                <a:gd name="connsiteX27" fmla="*/ 3119893 w 7088374"/>
                <a:gd name="connsiteY27" fmla="*/ 321571 h 4745609"/>
                <a:gd name="connsiteX28" fmla="*/ 3497351 w 7088374"/>
                <a:gd name="connsiteY28" fmla="*/ 674883 h 4745609"/>
                <a:gd name="connsiteX29" fmla="*/ 3759013 w 7088374"/>
                <a:gd name="connsiteY29" fmla="*/ 571878 h 4745609"/>
                <a:gd name="connsiteX30" fmla="*/ 3999043 w 7088374"/>
                <a:gd name="connsiteY30" fmla="*/ 91818 h 4745609"/>
                <a:gd name="connsiteX31" fmla="*/ 4033333 w 7088374"/>
                <a:gd name="connsiteY31" fmla="*/ 11808 h 4745609"/>
                <a:gd name="connsiteX32" fmla="*/ 3984569 w 7088374"/>
                <a:gd name="connsiteY32" fmla="*/ 247366 h 4745609"/>
                <a:gd name="connsiteX33" fmla="*/ 3812791 w 7088374"/>
                <a:gd name="connsiteY33" fmla="*/ 647417 h 4745609"/>
                <a:gd name="connsiteX34" fmla="*/ 3592906 w 7088374"/>
                <a:gd name="connsiteY34" fmla="*/ 811408 h 4745609"/>
                <a:gd name="connsiteX35" fmla="*/ 3604425 w 7088374"/>
                <a:gd name="connsiteY35" fmla="*/ 999253 h 4745609"/>
                <a:gd name="connsiteX36" fmla="*/ 3872985 w 7088374"/>
                <a:gd name="connsiteY36" fmla="*/ 881976 h 4745609"/>
                <a:gd name="connsiteX37" fmla="*/ 4200754 w 7088374"/>
                <a:gd name="connsiteY37" fmla="*/ 774136 h 4745609"/>
                <a:gd name="connsiteX38" fmla="*/ 4064251 w 7088374"/>
                <a:gd name="connsiteY38" fmla="*/ 847195 h 4745609"/>
                <a:gd name="connsiteX39" fmla="*/ 3818880 w 7088374"/>
                <a:gd name="connsiteY39" fmla="*/ 991305 h 4745609"/>
                <a:gd name="connsiteX40" fmla="*/ 3658531 w 7088374"/>
                <a:gd name="connsiteY40" fmla="*/ 1093178 h 4745609"/>
                <a:gd name="connsiteX41" fmla="*/ 3622838 w 7088374"/>
                <a:gd name="connsiteY41" fmla="*/ 1221401 h 4745609"/>
                <a:gd name="connsiteX42" fmla="*/ 3577446 w 7088374"/>
                <a:gd name="connsiteY42" fmla="*/ 1500691 h 4745609"/>
                <a:gd name="connsiteX43" fmla="*/ 3461833 w 7088374"/>
                <a:gd name="connsiteY43" fmla="*/ 1726308 h 4745609"/>
                <a:gd name="connsiteX44" fmla="*/ 3278953 w 7088374"/>
                <a:gd name="connsiteY44" fmla="*/ 2034918 h 4745609"/>
                <a:gd name="connsiteX45" fmla="*/ 3288742 w 7088374"/>
                <a:gd name="connsiteY45" fmla="*/ 2273460 h 4745609"/>
                <a:gd name="connsiteX46" fmla="*/ 3434288 w 7088374"/>
                <a:gd name="connsiteY46" fmla="*/ 2417577 h 4745609"/>
                <a:gd name="connsiteX47" fmla="*/ 3641522 w 7088374"/>
                <a:gd name="connsiteY47" fmla="*/ 2521189 h 4745609"/>
                <a:gd name="connsiteX48" fmla="*/ 4079053 w 7088374"/>
                <a:gd name="connsiteY48" fmla="*/ 2777868 h 4745609"/>
                <a:gd name="connsiteX49" fmla="*/ 5882777 w 7088374"/>
                <a:gd name="connsiteY49" fmla="*/ 3521863 h 4745609"/>
                <a:gd name="connsiteX50" fmla="*/ 6605062 w 7088374"/>
                <a:gd name="connsiteY50" fmla="*/ 3822314 h 4745609"/>
                <a:gd name="connsiteX51" fmla="*/ 6882862 w 7088374"/>
                <a:gd name="connsiteY51" fmla="*/ 3872177 h 4745609"/>
                <a:gd name="connsiteX52" fmla="*/ 7051280 w 7088374"/>
                <a:gd name="connsiteY52" fmla="*/ 4013682 h 4745609"/>
                <a:gd name="connsiteX53" fmla="*/ 6934466 w 7088374"/>
                <a:gd name="connsiteY53" fmla="*/ 4178426 h 4745609"/>
                <a:gd name="connsiteX54" fmla="*/ 6585849 w 7088374"/>
                <a:gd name="connsiteY54" fmla="*/ 4067486 h 4745609"/>
                <a:gd name="connsiteX55" fmla="*/ 6110863 w 7088374"/>
                <a:gd name="connsiteY55" fmla="*/ 3868256 h 4745609"/>
                <a:gd name="connsiteX56" fmla="*/ 4940575 w 7088374"/>
                <a:gd name="connsiteY56" fmla="*/ 3376168 h 4745609"/>
                <a:gd name="connsiteX57" fmla="*/ 3944371 w 7088374"/>
                <a:gd name="connsiteY57" fmla="*/ 2976643 h 4745609"/>
                <a:gd name="connsiteX58" fmla="*/ 3460193 w 7088374"/>
                <a:gd name="connsiteY58" fmla="*/ 2852901 h 4745609"/>
                <a:gd name="connsiteX59" fmla="*/ 3217865 w 7088374"/>
                <a:gd name="connsiteY59" fmla="*/ 2829045 h 4745609"/>
                <a:gd name="connsiteX60" fmla="*/ 3025524 w 7088374"/>
                <a:gd name="connsiteY60" fmla="*/ 2858861 h 4745609"/>
                <a:gd name="connsiteX61" fmla="*/ 2832855 w 7088374"/>
                <a:gd name="connsiteY61" fmla="*/ 2930924 h 4745609"/>
                <a:gd name="connsiteX62" fmla="*/ 2820111 w 7088374"/>
                <a:gd name="connsiteY62" fmla="*/ 3026344 h 4745609"/>
                <a:gd name="connsiteX63" fmla="*/ 2959241 w 7088374"/>
                <a:gd name="connsiteY63" fmla="*/ 3167976 h 4745609"/>
                <a:gd name="connsiteX64" fmla="*/ 3176083 w 7088374"/>
                <a:gd name="connsiteY64" fmla="*/ 3269358 h 4745609"/>
                <a:gd name="connsiteX65" fmla="*/ 3388239 w 7088374"/>
                <a:gd name="connsiteY65" fmla="*/ 3442290 h 4745609"/>
                <a:gd name="connsiteX66" fmla="*/ 3212014 w 7088374"/>
                <a:gd name="connsiteY66" fmla="*/ 3336948 h 4745609"/>
                <a:gd name="connsiteX67" fmla="*/ 3004633 w 7088374"/>
                <a:gd name="connsiteY67" fmla="*/ 3276814 h 4745609"/>
                <a:gd name="connsiteX68" fmla="*/ 2771676 w 7088374"/>
                <a:gd name="connsiteY68" fmla="*/ 3166987 h 4745609"/>
                <a:gd name="connsiteX69" fmla="*/ 2638873 w 7088374"/>
                <a:gd name="connsiteY69" fmla="*/ 3097908 h 4745609"/>
                <a:gd name="connsiteX70" fmla="*/ 2570293 w 7088374"/>
                <a:gd name="connsiteY70" fmla="*/ 3109338 h 4745609"/>
                <a:gd name="connsiteX71" fmla="*/ 2525557 w 7088374"/>
                <a:gd name="connsiteY71" fmla="*/ 3326508 h 4745609"/>
                <a:gd name="connsiteX72" fmla="*/ 2584349 w 7088374"/>
                <a:gd name="connsiteY72" fmla="*/ 3577470 h 4745609"/>
                <a:gd name="connsiteX73" fmla="*/ 2663703 w 7088374"/>
                <a:gd name="connsiteY73" fmla="*/ 3996904 h 4745609"/>
                <a:gd name="connsiteX74" fmla="*/ 2633113 w 7088374"/>
                <a:gd name="connsiteY74" fmla="*/ 4192703 h 4745609"/>
                <a:gd name="connsiteX75" fmla="*/ 2539703 w 7088374"/>
                <a:gd name="connsiteY75" fmla="*/ 4455574 h 4745609"/>
                <a:gd name="connsiteX76" fmla="*/ 2595212 w 7088374"/>
                <a:gd name="connsiteY76" fmla="*/ 3945217 h 4745609"/>
                <a:gd name="connsiteX77" fmla="*/ 2481240 w 7088374"/>
                <a:gd name="connsiteY77" fmla="*/ 3566538 h 4745609"/>
                <a:gd name="connsiteX78" fmla="*/ 2307403 w 7088374"/>
                <a:gd name="connsiteY78" fmla="*/ 3166488 h 4745609"/>
                <a:gd name="connsiteX79" fmla="*/ 2261683 w 7088374"/>
                <a:gd name="connsiteY79" fmla="*/ 3063618 h 4745609"/>
                <a:gd name="connsiteX80" fmla="*/ 2078803 w 7088374"/>
                <a:gd name="connsiteY80" fmla="*/ 2949318 h 4745609"/>
                <a:gd name="connsiteX81" fmla="*/ 1824299 w 7088374"/>
                <a:gd name="connsiteY81" fmla="*/ 3002494 h 4745609"/>
                <a:gd name="connsiteX82" fmla="*/ 1412162 w 7088374"/>
                <a:gd name="connsiteY82" fmla="*/ 3235573 h 4745609"/>
                <a:gd name="connsiteX83" fmla="*/ 1381573 w 7088374"/>
                <a:gd name="connsiteY83" fmla="*/ 3680838 h 4745609"/>
                <a:gd name="connsiteX84" fmla="*/ 1340867 w 7088374"/>
                <a:gd name="connsiteY84" fmla="*/ 3980504 h 4745609"/>
                <a:gd name="connsiteX85" fmla="*/ 1197619 w 7088374"/>
                <a:gd name="connsiteY85" fmla="*/ 4738831 h 4745609"/>
                <a:gd name="connsiteX86" fmla="*/ 1220896 w 7088374"/>
                <a:gd name="connsiteY86" fmla="*/ 4338309 h 4745609"/>
                <a:gd name="connsiteX87" fmla="*/ 1242772 w 7088374"/>
                <a:gd name="connsiteY87" fmla="*/ 4080888 h 4745609"/>
                <a:gd name="connsiteX88" fmla="*/ 1198693 w 7088374"/>
                <a:gd name="connsiteY88" fmla="*/ 3909438 h 4745609"/>
                <a:gd name="connsiteX89" fmla="*/ 970093 w 7088374"/>
                <a:gd name="connsiteY89" fmla="*/ 3989448 h 4745609"/>
                <a:gd name="connsiteX90" fmla="*/ 766328 w 7088374"/>
                <a:gd name="connsiteY90" fmla="*/ 4131990 h 4745609"/>
                <a:gd name="connsiteX91" fmla="*/ 555808 w 7088374"/>
                <a:gd name="connsiteY91" fmla="*/ 4355688 h 4745609"/>
                <a:gd name="connsiteX92" fmla="*/ 785900 w 7088374"/>
                <a:gd name="connsiteY92" fmla="*/ 4017771 h 4745609"/>
                <a:gd name="connsiteX93" fmla="*/ 1130113 w 7088374"/>
                <a:gd name="connsiteY93" fmla="*/ 3817500 h 4745609"/>
                <a:gd name="connsiteX94" fmla="*/ 1278703 w 7088374"/>
                <a:gd name="connsiteY94" fmla="*/ 3726558 h 4745609"/>
                <a:gd name="connsiteX95" fmla="*/ 1269661 w 7088374"/>
                <a:gd name="connsiteY95" fmla="*/ 3390117 h 4745609"/>
                <a:gd name="connsiteX96" fmla="*/ 1309620 w 7088374"/>
                <a:gd name="connsiteY96" fmla="*/ 3169963 h 4745609"/>
                <a:gd name="connsiteX97" fmla="*/ 1393003 w 7088374"/>
                <a:gd name="connsiteY97" fmla="*/ 3052188 h 4745609"/>
                <a:gd name="connsiteX98" fmla="*/ 1080693 w 7088374"/>
                <a:gd name="connsiteY98" fmla="*/ 2984604 h 4745609"/>
                <a:gd name="connsiteX99" fmla="*/ 663453 w 7088374"/>
                <a:gd name="connsiteY99" fmla="*/ 3023360 h 4745609"/>
                <a:gd name="connsiteX100" fmla="*/ 235111 w 7088374"/>
                <a:gd name="connsiteY100" fmla="*/ 3217172 h 4745609"/>
                <a:gd name="connsiteX101" fmla="*/ 421453 w 7088374"/>
                <a:gd name="connsiteY101" fmla="*/ 3029328 h 4745609"/>
                <a:gd name="connsiteX102" fmla="*/ 627193 w 7088374"/>
                <a:gd name="connsiteY102" fmla="*/ 2926458 h 4745609"/>
                <a:gd name="connsiteX103" fmla="*/ 854480 w 7088374"/>
                <a:gd name="connsiteY103" fmla="*/ 2889178 h 4745609"/>
                <a:gd name="connsiteX104" fmla="*/ 1149272 w 7088374"/>
                <a:gd name="connsiteY104" fmla="*/ 2889676 h 4745609"/>
                <a:gd name="connsiteX105" fmla="*/ 1531894 w 7088374"/>
                <a:gd name="connsiteY105" fmla="*/ 2917507 h 4745609"/>
                <a:gd name="connsiteX106" fmla="*/ 1860559 w 7088374"/>
                <a:gd name="connsiteY106" fmla="*/ 2766431 h 4745609"/>
                <a:gd name="connsiteX107" fmla="*/ 1701613 w 7088374"/>
                <a:gd name="connsiteY107" fmla="*/ 2263518 h 4745609"/>
                <a:gd name="connsiteX108" fmla="*/ 1690183 w 7088374"/>
                <a:gd name="connsiteY108" fmla="*/ 1966338 h 4745609"/>
                <a:gd name="connsiteX109" fmla="*/ 1381991 w 7088374"/>
                <a:gd name="connsiteY109" fmla="*/ 1841604 h 4745609"/>
                <a:gd name="connsiteX110" fmla="*/ 1095823 w 7088374"/>
                <a:gd name="connsiteY110" fmla="*/ 1714878 h 4745609"/>
                <a:gd name="connsiteX111" fmla="*/ 746507 w 7088374"/>
                <a:gd name="connsiteY111" fmla="*/ 1626415 h 4745609"/>
                <a:gd name="connsiteX112" fmla="*/ 352873 w 7088374"/>
                <a:gd name="connsiteY112" fmla="*/ 1726308 h 4745609"/>
                <a:gd name="connsiteX113" fmla="*/ 113171 w 7088374"/>
                <a:gd name="connsiteY113" fmla="*/ 1763582 h 4745609"/>
                <a:gd name="connsiteX114" fmla="*/ 9973 w 7088374"/>
                <a:gd name="connsiteY114" fmla="*/ 1737738 h 4745609"/>
                <a:gd name="connsiteX115" fmla="*/ 348516 w 7088374"/>
                <a:gd name="connsiteY115" fmla="*/ 1643812 h 4745609"/>
                <a:gd name="connsiteX116" fmla="*/ 653097 w 7088374"/>
                <a:gd name="connsiteY116" fmla="*/ 1543920 h 4745609"/>
                <a:gd name="connsiteX117" fmla="*/ 1072963 w 7088374"/>
                <a:gd name="connsiteY117" fmla="*/ 1612008 h 4745609"/>
                <a:gd name="connsiteX118" fmla="*/ 1244413 w 7088374"/>
                <a:gd name="connsiteY118" fmla="*/ 1657728 h 4745609"/>
                <a:gd name="connsiteX119" fmla="*/ 1205766 w 7088374"/>
                <a:gd name="connsiteY119" fmla="*/ 1451988 h 4745609"/>
                <a:gd name="connsiteX120" fmla="*/ 1046313 w 7088374"/>
                <a:gd name="connsiteY120" fmla="*/ 815409 h 4745609"/>
                <a:gd name="connsiteX121" fmla="*/ 1221553 w 7088374"/>
                <a:gd name="connsiteY121" fmla="*/ 1211958 h 4745609"/>
                <a:gd name="connsiteX0" fmla="*/ 1221553 w 7058052"/>
                <a:gd name="connsiteY0" fmla="*/ 1211958 h 4745608"/>
                <a:gd name="connsiteX1" fmla="*/ 1343911 w 7058052"/>
                <a:gd name="connsiteY1" fmla="*/ 1559828 h 4745608"/>
                <a:gd name="connsiteX2" fmla="*/ 1553023 w 7058052"/>
                <a:gd name="connsiteY2" fmla="*/ 1657728 h 4745608"/>
                <a:gd name="connsiteX3" fmla="*/ 1907353 w 7058052"/>
                <a:gd name="connsiteY3" fmla="*/ 1680588 h 4745608"/>
                <a:gd name="connsiteX4" fmla="*/ 2021653 w 7058052"/>
                <a:gd name="connsiteY4" fmla="*/ 1543428 h 4745608"/>
                <a:gd name="connsiteX5" fmla="*/ 2124523 w 7058052"/>
                <a:gd name="connsiteY5" fmla="*/ 1291968 h 4745608"/>
                <a:gd name="connsiteX6" fmla="*/ 2124523 w 7058052"/>
                <a:gd name="connsiteY6" fmla="*/ 1120518 h 4745608"/>
                <a:gd name="connsiteX7" fmla="*/ 2068029 w 7058052"/>
                <a:gd name="connsiteY7" fmla="*/ 825325 h 4745608"/>
                <a:gd name="connsiteX8" fmla="*/ 2078803 w 7058052"/>
                <a:gd name="connsiteY8" fmla="*/ 777618 h 4745608"/>
                <a:gd name="connsiteX9" fmla="*/ 2170243 w 7058052"/>
                <a:gd name="connsiteY9" fmla="*/ 1086228 h 4745608"/>
                <a:gd name="connsiteX10" fmla="*/ 2215963 w 7058052"/>
                <a:gd name="connsiteY10" fmla="*/ 1269108 h 4745608"/>
                <a:gd name="connsiteX11" fmla="*/ 2284543 w 7058052"/>
                <a:gd name="connsiteY11" fmla="*/ 1303398 h 4745608"/>
                <a:gd name="connsiteX12" fmla="*/ 2330263 w 7058052"/>
                <a:gd name="connsiteY12" fmla="*/ 1166238 h 4745608"/>
                <a:gd name="connsiteX13" fmla="*/ 2467423 w 7058052"/>
                <a:gd name="connsiteY13" fmla="*/ 880488 h 4745608"/>
                <a:gd name="connsiteX14" fmla="*/ 2558863 w 7058052"/>
                <a:gd name="connsiteY14" fmla="*/ 640458 h 4745608"/>
                <a:gd name="connsiteX15" fmla="*/ 2616013 w 7058052"/>
                <a:gd name="connsiteY15" fmla="*/ 537588 h 4745608"/>
                <a:gd name="connsiteX16" fmla="*/ 2558863 w 7058052"/>
                <a:gd name="connsiteY16" fmla="*/ 789048 h 4745608"/>
                <a:gd name="connsiteX17" fmla="*/ 2444563 w 7058052"/>
                <a:gd name="connsiteY17" fmla="*/ 1097658 h 4745608"/>
                <a:gd name="connsiteX18" fmla="*/ 2375983 w 7058052"/>
                <a:gd name="connsiteY18" fmla="*/ 1406268 h 4745608"/>
                <a:gd name="connsiteX19" fmla="*/ 2558863 w 7058052"/>
                <a:gd name="connsiteY19" fmla="*/ 1577718 h 4745608"/>
                <a:gd name="connsiteX20" fmla="*/ 2878903 w 7058052"/>
                <a:gd name="connsiteY20" fmla="*/ 1657728 h 4745608"/>
                <a:gd name="connsiteX21" fmla="*/ 3187513 w 7058052"/>
                <a:gd name="connsiteY21" fmla="*/ 1657728 h 4745608"/>
                <a:gd name="connsiteX22" fmla="*/ 3370393 w 7058052"/>
                <a:gd name="connsiteY22" fmla="*/ 1566288 h 4745608"/>
                <a:gd name="connsiteX23" fmla="*/ 3488066 w 7058052"/>
                <a:gd name="connsiteY23" fmla="*/ 1246753 h 4745608"/>
                <a:gd name="connsiteX24" fmla="*/ 3495138 w 7058052"/>
                <a:gd name="connsiteY24" fmla="*/ 1115548 h 4745608"/>
                <a:gd name="connsiteX25" fmla="*/ 3493650 w 7058052"/>
                <a:gd name="connsiteY25" fmla="*/ 1063976 h 4745608"/>
                <a:gd name="connsiteX26" fmla="*/ 3450403 w 7058052"/>
                <a:gd name="connsiteY26" fmla="*/ 777618 h 4745608"/>
                <a:gd name="connsiteX27" fmla="*/ 3119893 w 7058052"/>
                <a:gd name="connsiteY27" fmla="*/ 321571 h 4745608"/>
                <a:gd name="connsiteX28" fmla="*/ 3497351 w 7058052"/>
                <a:gd name="connsiteY28" fmla="*/ 674883 h 4745608"/>
                <a:gd name="connsiteX29" fmla="*/ 3759013 w 7058052"/>
                <a:gd name="connsiteY29" fmla="*/ 571878 h 4745608"/>
                <a:gd name="connsiteX30" fmla="*/ 3999043 w 7058052"/>
                <a:gd name="connsiteY30" fmla="*/ 91818 h 4745608"/>
                <a:gd name="connsiteX31" fmla="*/ 4033333 w 7058052"/>
                <a:gd name="connsiteY31" fmla="*/ 11808 h 4745608"/>
                <a:gd name="connsiteX32" fmla="*/ 3984569 w 7058052"/>
                <a:gd name="connsiteY32" fmla="*/ 247366 h 4745608"/>
                <a:gd name="connsiteX33" fmla="*/ 3812791 w 7058052"/>
                <a:gd name="connsiteY33" fmla="*/ 647417 h 4745608"/>
                <a:gd name="connsiteX34" fmla="*/ 3592906 w 7058052"/>
                <a:gd name="connsiteY34" fmla="*/ 811408 h 4745608"/>
                <a:gd name="connsiteX35" fmla="*/ 3604425 w 7058052"/>
                <a:gd name="connsiteY35" fmla="*/ 999253 h 4745608"/>
                <a:gd name="connsiteX36" fmla="*/ 3872985 w 7058052"/>
                <a:gd name="connsiteY36" fmla="*/ 881976 h 4745608"/>
                <a:gd name="connsiteX37" fmla="*/ 4200754 w 7058052"/>
                <a:gd name="connsiteY37" fmla="*/ 774136 h 4745608"/>
                <a:gd name="connsiteX38" fmla="*/ 4064251 w 7058052"/>
                <a:gd name="connsiteY38" fmla="*/ 847195 h 4745608"/>
                <a:gd name="connsiteX39" fmla="*/ 3818880 w 7058052"/>
                <a:gd name="connsiteY39" fmla="*/ 991305 h 4745608"/>
                <a:gd name="connsiteX40" fmla="*/ 3658531 w 7058052"/>
                <a:gd name="connsiteY40" fmla="*/ 1093178 h 4745608"/>
                <a:gd name="connsiteX41" fmla="*/ 3622838 w 7058052"/>
                <a:gd name="connsiteY41" fmla="*/ 1221401 h 4745608"/>
                <a:gd name="connsiteX42" fmla="*/ 3577446 w 7058052"/>
                <a:gd name="connsiteY42" fmla="*/ 1500691 h 4745608"/>
                <a:gd name="connsiteX43" fmla="*/ 3461833 w 7058052"/>
                <a:gd name="connsiteY43" fmla="*/ 1726308 h 4745608"/>
                <a:gd name="connsiteX44" fmla="*/ 3278953 w 7058052"/>
                <a:gd name="connsiteY44" fmla="*/ 2034918 h 4745608"/>
                <a:gd name="connsiteX45" fmla="*/ 3288742 w 7058052"/>
                <a:gd name="connsiteY45" fmla="*/ 2273460 h 4745608"/>
                <a:gd name="connsiteX46" fmla="*/ 3434288 w 7058052"/>
                <a:gd name="connsiteY46" fmla="*/ 2417577 h 4745608"/>
                <a:gd name="connsiteX47" fmla="*/ 3641522 w 7058052"/>
                <a:gd name="connsiteY47" fmla="*/ 2521189 h 4745608"/>
                <a:gd name="connsiteX48" fmla="*/ 4079053 w 7058052"/>
                <a:gd name="connsiteY48" fmla="*/ 2777868 h 4745608"/>
                <a:gd name="connsiteX49" fmla="*/ 5882777 w 7058052"/>
                <a:gd name="connsiteY49" fmla="*/ 3521863 h 4745608"/>
                <a:gd name="connsiteX50" fmla="*/ 6605062 w 7058052"/>
                <a:gd name="connsiteY50" fmla="*/ 3822314 h 4745608"/>
                <a:gd name="connsiteX51" fmla="*/ 6882862 w 7058052"/>
                <a:gd name="connsiteY51" fmla="*/ 3872177 h 4745608"/>
                <a:gd name="connsiteX52" fmla="*/ 7051280 w 7058052"/>
                <a:gd name="connsiteY52" fmla="*/ 4013682 h 4745608"/>
                <a:gd name="connsiteX53" fmla="*/ 6722798 w 7058052"/>
                <a:gd name="connsiteY53" fmla="*/ 4084591 h 4745608"/>
                <a:gd name="connsiteX54" fmla="*/ 6585849 w 7058052"/>
                <a:gd name="connsiteY54" fmla="*/ 4067486 h 4745608"/>
                <a:gd name="connsiteX55" fmla="*/ 6110863 w 7058052"/>
                <a:gd name="connsiteY55" fmla="*/ 3868256 h 4745608"/>
                <a:gd name="connsiteX56" fmla="*/ 4940575 w 7058052"/>
                <a:gd name="connsiteY56" fmla="*/ 3376168 h 4745608"/>
                <a:gd name="connsiteX57" fmla="*/ 3944371 w 7058052"/>
                <a:gd name="connsiteY57" fmla="*/ 2976643 h 4745608"/>
                <a:gd name="connsiteX58" fmla="*/ 3460193 w 7058052"/>
                <a:gd name="connsiteY58" fmla="*/ 2852901 h 4745608"/>
                <a:gd name="connsiteX59" fmla="*/ 3217865 w 7058052"/>
                <a:gd name="connsiteY59" fmla="*/ 2829045 h 4745608"/>
                <a:gd name="connsiteX60" fmla="*/ 3025524 w 7058052"/>
                <a:gd name="connsiteY60" fmla="*/ 2858861 h 4745608"/>
                <a:gd name="connsiteX61" fmla="*/ 2832855 w 7058052"/>
                <a:gd name="connsiteY61" fmla="*/ 2930924 h 4745608"/>
                <a:gd name="connsiteX62" fmla="*/ 2820111 w 7058052"/>
                <a:gd name="connsiteY62" fmla="*/ 3026344 h 4745608"/>
                <a:gd name="connsiteX63" fmla="*/ 2959241 w 7058052"/>
                <a:gd name="connsiteY63" fmla="*/ 3167976 h 4745608"/>
                <a:gd name="connsiteX64" fmla="*/ 3176083 w 7058052"/>
                <a:gd name="connsiteY64" fmla="*/ 3269358 h 4745608"/>
                <a:gd name="connsiteX65" fmla="*/ 3388239 w 7058052"/>
                <a:gd name="connsiteY65" fmla="*/ 3442290 h 4745608"/>
                <a:gd name="connsiteX66" fmla="*/ 3212014 w 7058052"/>
                <a:gd name="connsiteY66" fmla="*/ 3336948 h 4745608"/>
                <a:gd name="connsiteX67" fmla="*/ 3004633 w 7058052"/>
                <a:gd name="connsiteY67" fmla="*/ 3276814 h 4745608"/>
                <a:gd name="connsiteX68" fmla="*/ 2771676 w 7058052"/>
                <a:gd name="connsiteY68" fmla="*/ 3166987 h 4745608"/>
                <a:gd name="connsiteX69" fmla="*/ 2638873 w 7058052"/>
                <a:gd name="connsiteY69" fmla="*/ 3097908 h 4745608"/>
                <a:gd name="connsiteX70" fmla="*/ 2570293 w 7058052"/>
                <a:gd name="connsiteY70" fmla="*/ 3109338 h 4745608"/>
                <a:gd name="connsiteX71" fmla="*/ 2525557 w 7058052"/>
                <a:gd name="connsiteY71" fmla="*/ 3326508 h 4745608"/>
                <a:gd name="connsiteX72" fmla="*/ 2584349 w 7058052"/>
                <a:gd name="connsiteY72" fmla="*/ 3577470 h 4745608"/>
                <a:gd name="connsiteX73" fmla="*/ 2663703 w 7058052"/>
                <a:gd name="connsiteY73" fmla="*/ 3996904 h 4745608"/>
                <a:gd name="connsiteX74" fmla="*/ 2633113 w 7058052"/>
                <a:gd name="connsiteY74" fmla="*/ 4192703 h 4745608"/>
                <a:gd name="connsiteX75" fmla="*/ 2539703 w 7058052"/>
                <a:gd name="connsiteY75" fmla="*/ 4455574 h 4745608"/>
                <a:gd name="connsiteX76" fmla="*/ 2595212 w 7058052"/>
                <a:gd name="connsiteY76" fmla="*/ 3945217 h 4745608"/>
                <a:gd name="connsiteX77" fmla="*/ 2481240 w 7058052"/>
                <a:gd name="connsiteY77" fmla="*/ 3566538 h 4745608"/>
                <a:gd name="connsiteX78" fmla="*/ 2307403 w 7058052"/>
                <a:gd name="connsiteY78" fmla="*/ 3166488 h 4745608"/>
                <a:gd name="connsiteX79" fmla="*/ 2261683 w 7058052"/>
                <a:gd name="connsiteY79" fmla="*/ 3063618 h 4745608"/>
                <a:gd name="connsiteX80" fmla="*/ 2078803 w 7058052"/>
                <a:gd name="connsiteY80" fmla="*/ 2949318 h 4745608"/>
                <a:gd name="connsiteX81" fmla="*/ 1824299 w 7058052"/>
                <a:gd name="connsiteY81" fmla="*/ 3002494 h 4745608"/>
                <a:gd name="connsiteX82" fmla="*/ 1412162 w 7058052"/>
                <a:gd name="connsiteY82" fmla="*/ 3235573 h 4745608"/>
                <a:gd name="connsiteX83" fmla="*/ 1381573 w 7058052"/>
                <a:gd name="connsiteY83" fmla="*/ 3680838 h 4745608"/>
                <a:gd name="connsiteX84" fmla="*/ 1340867 w 7058052"/>
                <a:gd name="connsiteY84" fmla="*/ 3980504 h 4745608"/>
                <a:gd name="connsiteX85" fmla="*/ 1197619 w 7058052"/>
                <a:gd name="connsiteY85" fmla="*/ 4738831 h 4745608"/>
                <a:gd name="connsiteX86" fmla="*/ 1220896 w 7058052"/>
                <a:gd name="connsiteY86" fmla="*/ 4338309 h 4745608"/>
                <a:gd name="connsiteX87" fmla="*/ 1242772 w 7058052"/>
                <a:gd name="connsiteY87" fmla="*/ 4080888 h 4745608"/>
                <a:gd name="connsiteX88" fmla="*/ 1198693 w 7058052"/>
                <a:gd name="connsiteY88" fmla="*/ 3909438 h 4745608"/>
                <a:gd name="connsiteX89" fmla="*/ 970093 w 7058052"/>
                <a:gd name="connsiteY89" fmla="*/ 3989448 h 4745608"/>
                <a:gd name="connsiteX90" fmla="*/ 766328 w 7058052"/>
                <a:gd name="connsiteY90" fmla="*/ 4131990 h 4745608"/>
                <a:gd name="connsiteX91" fmla="*/ 555808 w 7058052"/>
                <a:gd name="connsiteY91" fmla="*/ 4355688 h 4745608"/>
                <a:gd name="connsiteX92" fmla="*/ 785900 w 7058052"/>
                <a:gd name="connsiteY92" fmla="*/ 4017771 h 4745608"/>
                <a:gd name="connsiteX93" fmla="*/ 1130113 w 7058052"/>
                <a:gd name="connsiteY93" fmla="*/ 3817500 h 4745608"/>
                <a:gd name="connsiteX94" fmla="*/ 1278703 w 7058052"/>
                <a:gd name="connsiteY94" fmla="*/ 3726558 h 4745608"/>
                <a:gd name="connsiteX95" fmla="*/ 1269661 w 7058052"/>
                <a:gd name="connsiteY95" fmla="*/ 3390117 h 4745608"/>
                <a:gd name="connsiteX96" fmla="*/ 1309620 w 7058052"/>
                <a:gd name="connsiteY96" fmla="*/ 3169963 h 4745608"/>
                <a:gd name="connsiteX97" fmla="*/ 1393003 w 7058052"/>
                <a:gd name="connsiteY97" fmla="*/ 3052188 h 4745608"/>
                <a:gd name="connsiteX98" fmla="*/ 1080693 w 7058052"/>
                <a:gd name="connsiteY98" fmla="*/ 2984604 h 4745608"/>
                <a:gd name="connsiteX99" fmla="*/ 663453 w 7058052"/>
                <a:gd name="connsiteY99" fmla="*/ 3023360 h 4745608"/>
                <a:gd name="connsiteX100" fmla="*/ 235111 w 7058052"/>
                <a:gd name="connsiteY100" fmla="*/ 3217172 h 4745608"/>
                <a:gd name="connsiteX101" fmla="*/ 421453 w 7058052"/>
                <a:gd name="connsiteY101" fmla="*/ 3029328 h 4745608"/>
                <a:gd name="connsiteX102" fmla="*/ 627193 w 7058052"/>
                <a:gd name="connsiteY102" fmla="*/ 2926458 h 4745608"/>
                <a:gd name="connsiteX103" fmla="*/ 854480 w 7058052"/>
                <a:gd name="connsiteY103" fmla="*/ 2889178 h 4745608"/>
                <a:gd name="connsiteX104" fmla="*/ 1149272 w 7058052"/>
                <a:gd name="connsiteY104" fmla="*/ 2889676 h 4745608"/>
                <a:gd name="connsiteX105" fmla="*/ 1531894 w 7058052"/>
                <a:gd name="connsiteY105" fmla="*/ 2917507 h 4745608"/>
                <a:gd name="connsiteX106" fmla="*/ 1860559 w 7058052"/>
                <a:gd name="connsiteY106" fmla="*/ 2766431 h 4745608"/>
                <a:gd name="connsiteX107" fmla="*/ 1701613 w 7058052"/>
                <a:gd name="connsiteY107" fmla="*/ 2263518 h 4745608"/>
                <a:gd name="connsiteX108" fmla="*/ 1690183 w 7058052"/>
                <a:gd name="connsiteY108" fmla="*/ 1966338 h 4745608"/>
                <a:gd name="connsiteX109" fmla="*/ 1381991 w 7058052"/>
                <a:gd name="connsiteY109" fmla="*/ 1841604 h 4745608"/>
                <a:gd name="connsiteX110" fmla="*/ 1095823 w 7058052"/>
                <a:gd name="connsiteY110" fmla="*/ 1714878 h 4745608"/>
                <a:gd name="connsiteX111" fmla="*/ 746507 w 7058052"/>
                <a:gd name="connsiteY111" fmla="*/ 1626415 h 4745608"/>
                <a:gd name="connsiteX112" fmla="*/ 352873 w 7058052"/>
                <a:gd name="connsiteY112" fmla="*/ 1726308 h 4745608"/>
                <a:gd name="connsiteX113" fmla="*/ 113171 w 7058052"/>
                <a:gd name="connsiteY113" fmla="*/ 1763582 h 4745608"/>
                <a:gd name="connsiteX114" fmla="*/ 9973 w 7058052"/>
                <a:gd name="connsiteY114" fmla="*/ 1737738 h 4745608"/>
                <a:gd name="connsiteX115" fmla="*/ 348516 w 7058052"/>
                <a:gd name="connsiteY115" fmla="*/ 1643812 h 4745608"/>
                <a:gd name="connsiteX116" fmla="*/ 653097 w 7058052"/>
                <a:gd name="connsiteY116" fmla="*/ 1543920 h 4745608"/>
                <a:gd name="connsiteX117" fmla="*/ 1072963 w 7058052"/>
                <a:gd name="connsiteY117" fmla="*/ 1612008 h 4745608"/>
                <a:gd name="connsiteX118" fmla="*/ 1244413 w 7058052"/>
                <a:gd name="connsiteY118" fmla="*/ 1657728 h 4745608"/>
                <a:gd name="connsiteX119" fmla="*/ 1205766 w 7058052"/>
                <a:gd name="connsiteY119" fmla="*/ 1451988 h 4745608"/>
                <a:gd name="connsiteX120" fmla="*/ 1046313 w 7058052"/>
                <a:gd name="connsiteY120" fmla="*/ 815409 h 4745608"/>
                <a:gd name="connsiteX121" fmla="*/ 1221553 w 7058052"/>
                <a:gd name="connsiteY121" fmla="*/ 1211958 h 4745608"/>
                <a:gd name="connsiteX0" fmla="*/ 1221553 w 7055181"/>
                <a:gd name="connsiteY0" fmla="*/ 1211958 h 4745608"/>
                <a:gd name="connsiteX1" fmla="*/ 1343911 w 7055181"/>
                <a:gd name="connsiteY1" fmla="*/ 1559828 h 4745608"/>
                <a:gd name="connsiteX2" fmla="*/ 1553023 w 7055181"/>
                <a:gd name="connsiteY2" fmla="*/ 1657728 h 4745608"/>
                <a:gd name="connsiteX3" fmla="*/ 1907353 w 7055181"/>
                <a:gd name="connsiteY3" fmla="*/ 1680588 h 4745608"/>
                <a:gd name="connsiteX4" fmla="*/ 2021653 w 7055181"/>
                <a:gd name="connsiteY4" fmla="*/ 1543428 h 4745608"/>
                <a:gd name="connsiteX5" fmla="*/ 2124523 w 7055181"/>
                <a:gd name="connsiteY5" fmla="*/ 1291968 h 4745608"/>
                <a:gd name="connsiteX6" fmla="*/ 2124523 w 7055181"/>
                <a:gd name="connsiteY6" fmla="*/ 1120518 h 4745608"/>
                <a:gd name="connsiteX7" fmla="*/ 2068029 w 7055181"/>
                <a:gd name="connsiteY7" fmla="*/ 825325 h 4745608"/>
                <a:gd name="connsiteX8" fmla="*/ 2078803 w 7055181"/>
                <a:gd name="connsiteY8" fmla="*/ 777618 h 4745608"/>
                <a:gd name="connsiteX9" fmla="*/ 2170243 w 7055181"/>
                <a:gd name="connsiteY9" fmla="*/ 1086228 h 4745608"/>
                <a:gd name="connsiteX10" fmla="*/ 2215963 w 7055181"/>
                <a:gd name="connsiteY10" fmla="*/ 1269108 h 4745608"/>
                <a:gd name="connsiteX11" fmla="*/ 2284543 w 7055181"/>
                <a:gd name="connsiteY11" fmla="*/ 1303398 h 4745608"/>
                <a:gd name="connsiteX12" fmla="*/ 2330263 w 7055181"/>
                <a:gd name="connsiteY12" fmla="*/ 1166238 h 4745608"/>
                <a:gd name="connsiteX13" fmla="*/ 2467423 w 7055181"/>
                <a:gd name="connsiteY13" fmla="*/ 880488 h 4745608"/>
                <a:gd name="connsiteX14" fmla="*/ 2558863 w 7055181"/>
                <a:gd name="connsiteY14" fmla="*/ 640458 h 4745608"/>
                <a:gd name="connsiteX15" fmla="*/ 2616013 w 7055181"/>
                <a:gd name="connsiteY15" fmla="*/ 537588 h 4745608"/>
                <a:gd name="connsiteX16" fmla="*/ 2558863 w 7055181"/>
                <a:gd name="connsiteY16" fmla="*/ 789048 h 4745608"/>
                <a:gd name="connsiteX17" fmla="*/ 2444563 w 7055181"/>
                <a:gd name="connsiteY17" fmla="*/ 1097658 h 4745608"/>
                <a:gd name="connsiteX18" fmla="*/ 2375983 w 7055181"/>
                <a:gd name="connsiteY18" fmla="*/ 1406268 h 4745608"/>
                <a:gd name="connsiteX19" fmla="*/ 2558863 w 7055181"/>
                <a:gd name="connsiteY19" fmla="*/ 1577718 h 4745608"/>
                <a:gd name="connsiteX20" fmla="*/ 2878903 w 7055181"/>
                <a:gd name="connsiteY20" fmla="*/ 1657728 h 4745608"/>
                <a:gd name="connsiteX21" fmla="*/ 3187513 w 7055181"/>
                <a:gd name="connsiteY21" fmla="*/ 1657728 h 4745608"/>
                <a:gd name="connsiteX22" fmla="*/ 3370393 w 7055181"/>
                <a:gd name="connsiteY22" fmla="*/ 1566288 h 4745608"/>
                <a:gd name="connsiteX23" fmla="*/ 3488066 w 7055181"/>
                <a:gd name="connsiteY23" fmla="*/ 1246753 h 4745608"/>
                <a:gd name="connsiteX24" fmla="*/ 3495138 w 7055181"/>
                <a:gd name="connsiteY24" fmla="*/ 1115548 h 4745608"/>
                <a:gd name="connsiteX25" fmla="*/ 3493650 w 7055181"/>
                <a:gd name="connsiteY25" fmla="*/ 1063976 h 4745608"/>
                <a:gd name="connsiteX26" fmla="*/ 3450403 w 7055181"/>
                <a:gd name="connsiteY26" fmla="*/ 777618 h 4745608"/>
                <a:gd name="connsiteX27" fmla="*/ 3119893 w 7055181"/>
                <a:gd name="connsiteY27" fmla="*/ 321571 h 4745608"/>
                <a:gd name="connsiteX28" fmla="*/ 3497351 w 7055181"/>
                <a:gd name="connsiteY28" fmla="*/ 674883 h 4745608"/>
                <a:gd name="connsiteX29" fmla="*/ 3759013 w 7055181"/>
                <a:gd name="connsiteY29" fmla="*/ 571878 h 4745608"/>
                <a:gd name="connsiteX30" fmla="*/ 3999043 w 7055181"/>
                <a:gd name="connsiteY30" fmla="*/ 91818 h 4745608"/>
                <a:gd name="connsiteX31" fmla="*/ 4033333 w 7055181"/>
                <a:gd name="connsiteY31" fmla="*/ 11808 h 4745608"/>
                <a:gd name="connsiteX32" fmla="*/ 3984569 w 7055181"/>
                <a:gd name="connsiteY32" fmla="*/ 247366 h 4745608"/>
                <a:gd name="connsiteX33" fmla="*/ 3812791 w 7055181"/>
                <a:gd name="connsiteY33" fmla="*/ 647417 h 4745608"/>
                <a:gd name="connsiteX34" fmla="*/ 3592906 w 7055181"/>
                <a:gd name="connsiteY34" fmla="*/ 811408 h 4745608"/>
                <a:gd name="connsiteX35" fmla="*/ 3604425 w 7055181"/>
                <a:gd name="connsiteY35" fmla="*/ 999253 h 4745608"/>
                <a:gd name="connsiteX36" fmla="*/ 3872985 w 7055181"/>
                <a:gd name="connsiteY36" fmla="*/ 881976 h 4745608"/>
                <a:gd name="connsiteX37" fmla="*/ 4200754 w 7055181"/>
                <a:gd name="connsiteY37" fmla="*/ 774136 h 4745608"/>
                <a:gd name="connsiteX38" fmla="*/ 4064251 w 7055181"/>
                <a:gd name="connsiteY38" fmla="*/ 847195 h 4745608"/>
                <a:gd name="connsiteX39" fmla="*/ 3818880 w 7055181"/>
                <a:gd name="connsiteY39" fmla="*/ 991305 h 4745608"/>
                <a:gd name="connsiteX40" fmla="*/ 3658531 w 7055181"/>
                <a:gd name="connsiteY40" fmla="*/ 1093178 h 4745608"/>
                <a:gd name="connsiteX41" fmla="*/ 3622838 w 7055181"/>
                <a:gd name="connsiteY41" fmla="*/ 1221401 h 4745608"/>
                <a:gd name="connsiteX42" fmla="*/ 3577446 w 7055181"/>
                <a:gd name="connsiteY42" fmla="*/ 1500691 h 4745608"/>
                <a:gd name="connsiteX43" fmla="*/ 3461833 w 7055181"/>
                <a:gd name="connsiteY43" fmla="*/ 1726308 h 4745608"/>
                <a:gd name="connsiteX44" fmla="*/ 3278953 w 7055181"/>
                <a:gd name="connsiteY44" fmla="*/ 2034918 h 4745608"/>
                <a:gd name="connsiteX45" fmla="*/ 3288742 w 7055181"/>
                <a:gd name="connsiteY45" fmla="*/ 2273460 h 4745608"/>
                <a:gd name="connsiteX46" fmla="*/ 3434288 w 7055181"/>
                <a:gd name="connsiteY46" fmla="*/ 2417577 h 4745608"/>
                <a:gd name="connsiteX47" fmla="*/ 3641522 w 7055181"/>
                <a:gd name="connsiteY47" fmla="*/ 2521189 h 4745608"/>
                <a:gd name="connsiteX48" fmla="*/ 4079053 w 7055181"/>
                <a:gd name="connsiteY48" fmla="*/ 2777868 h 4745608"/>
                <a:gd name="connsiteX49" fmla="*/ 5882777 w 7055181"/>
                <a:gd name="connsiteY49" fmla="*/ 3521863 h 4745608"/>
                <a:gd name="connsiteX50" fmla="*/ 6605062 w 7055181"/>
                <a:gd name="connsiteY50" fmla="*/ 3822314 h 4745608"/>
                <a:gd name="connsiteX51" fmla="*/ 6882862 w 7055181"/>
                <a:gd name="connsiteY51" fmla="*/ 3872177 h 4745608"/>
                <a:gd name="connsiteX52" fmla="*/ 7051280 w 7055181"/>
                <a:gd name="connsiteY52" fmla="*/ 4013682 h 4745608"/>
                <a:gd name="connsiteX53" fmla="*/ 6722798 w 7055181"/>
                <a:gd name="connsiteY53" fmla="*/ 4084591 h 4745608"/>
                <a:gd name="connsiteX54" fmla="*/ 6585849 w 7055181"/>
                <a:gd name="connsiteY54" fmla="*/ 4067486 h 4745608"/>
                <a:gd name="connsiteX55" fmla="*/ 6110863 w 7055181"/>
                <a:gd name="connsiteY55" fmla="*/ 3868256 h 4745608"/>
                <a:gd name="connsiteX56" fmla="*/ 4940575 w 7055181"/>
                <a:gd name="connsiteY56" fmla="*/ 3376168 h 4745608"/>
                <a:gd name="connsiteX57" fmla="*/ 3944371 w 7055181"/>
                <a:gd name="connsiteY57" fmla="*/ 2976643 h 4745608"/>
                <a:gd name="connsiteX58" fmla="*/ 3460193 w 7055181"/>
                <a:gd name="connsiteY58" fmla="*/ 2852901 h 4745608"/>
                <a:gd name="connsiteX59" fmla="*/ 3217865 w 7055181"/>
                <a:gd name="connsiteY59" fmla="*/ 2829045 h 4745608"/>
                <a:gd name="connsiteX60" fmla="*/ 3025524 w 7055181"/>
                <a:gd name="connsiteY60" fmla="*/ 2858861 h 4745608"/>
                <a:gd name="connsiteX61" fmla="*/ 2832855 w 7055181"/>
                <a:gd name="connsiteY61" fmla="*/ 2930924 h 4745608"/>
                <a:gd name="connsiteX62" fmla="*/ 2820111 w 7055181"/>
                <a:gd name="connsiteY62" fmla="*/ 3026344 h 4745608"/>
                <a:gd name="connsiteX63" fmla="*/ 2959241 w 7055181"/>
                <a:gd name="connsiteY63" fmla="*/ 3167976 h 4745608"/>
                <a:gd name="connsiteX64" fmla="*/ 3176083 w 7055181"/>
                <a:gd name="connsiteY64" fmla="*/ 3269358 h 4745608"/>
                <a:gd name="connsiteX65" fmla="*/ 3388239 w 7055181"/>
                <a:gd name="connsiteY65" fmla="*/ 3442290 h 4745608"/>
                <a:gd name="connsiteX66" fmla="*/ 3212014 w 7055181"/>
                <a:gd name="connsiteY66" fmla="*/ 3336948 h 4745608"/>
                <a:gd name="connsiteX67" fmla="*/ 3004633 w 7055181"/>
                <a:gd name="connsiteY67" fmla="*/ 3276814 h 4745608"/>
                <a:gd name="connsiteX68" fmla="*/ 2771676 w 7055181"/>
                <a:gd name="connsiteY68" fmla="*/ 3166987 h 4745608"/>
                <a:gd name="connsiteX69" fmla="*/ 2638873 w 7055181"/>
                <a:gd name="connsiteY69" fmla="*/ 3097908 h 4745608"/>
                <a:gd name="connsiteX70" fmla="*/ 2570293 w 7055181"/>
                <a:gd name="connsiteY70" fmla="*/ 3109338 h 4745608"/>
                <a:gd name="connsiteX71" fmla="*/ 2525557 w 7055181"/>
                <a:gd name="connsiteY71" fmla="*/ 3326508 h 4745608"/>
                <a:gd name="connsiteX72" fmla="*/ 2584349 w 7055181"/>
                <a:gd name="connsiteY72" fmla="*/ 3577470 h 4745608"/>
                <a:gd name="connsiteX73" fmla="*/ 2663703 w 7055181"/>
                <a:gd name="connsiteY73" fmla="*/ 3996904 h 4745608"/>
                <a:gd name="connsiteX74" fmla="*/ 2633113 w 7055181"/>
                <a:gd name="connsiteY74" fmla="*/ 4192703 h 4745608"/>
                <a:gd name="connsiteX75" fmla="*/ 2539703 w 7055181"/>
                <a:gd name="connsiteY75" fmla="*/ 4455574 h 4745608"/>
                <a:gd name="connsiteX76" fmla="*/ 2595212 w 7055181"/>
                <a:gd name="connsiteY76" fmla="*/ 3945217 h 4745608"/>
                <a:gd name="connsiteX77" fmla="*/ 2481240 w 7055181"/>
                <a:gd name="connsiteY77" fmla="*/ 3566538 h 4745608"/>
                <a:gd name="connsiteX78" fmla="*/ 2307403 w 7055181"/>
                <a:gd name="connsiteY78" fmla="*/ 3166488 h 4745608"/>
                <a:gd name="connsiteX79" fmla="*/ 2261683 w 7055181"/>
                <a:gd name="connsiteY79" fmla="*/ 3063618 h 4745608"/>
                <a:gd name="connsiteX80" fmla="*/ 2078803 w 7055181"/>
                <a:gd name="connsiteY80" fmla="*/ 2949318 h 4745608"/>
                <a:gd name="connsiteX81" fmla="*/ 1824299 w 7055181"/>
                <a:gd name="connsiteY81" fmla="*/ 3002494 h 4745608"/>
                <a:gd name="connsiteX82" fmla="*/ 1412162 w 7055181"/>
                <a:gd name="connsiteY82" fmla="*/ 3235573 h 4745608"/>
                <a:gd name="connsiteX83" fmla="*/ 1381573 w 7055181"/>
                <a:gd name="connsiteY83" fmla="*/ 3680838 h 4745608"/>
                <a:gd name="connsiteX84" fmla="*/ 1340867 w 7055181"/>
                <a:gd name="connsiteY84" fmla="*/ 3980504 h 4745608"/>
                <a:gd name="connsiteX85" fmla="*/ 1197619 w 7055181"/>
                <a:gd name="connsiteY85" fmla="*/ 4738831 h 4745608"/>
                <a:gd name="connsiteX86" fmla="*/ 1220896 w 7055181"/>
                <a:gd name="connsiteY86" fmla="*/ 4338309 h 4745608"/>
                <a:gd name="connsiteX87" fmla="*/ 1242772 w 7055181"/>
                <a:gd name="connsiteY87" fmla="*/ 4080888 h 4745608"/>
                <a:gd name="connsiteX88" fmla="*/ 1198693 w 7055181"/>
                <a:gd name="connsiteY88" fmla="*/ 3909438 h 4745608"/>
                <a:gd name="connsiteX89" fmla="*/ 970093 w 7055181"/>
                <a:gd name="connsiteY89" fmla="*/ 3989448 h 4745608"/>
                <a:gd name="connsiteX90" fmla="*/ 766328 w 7055181"/>
                <a:gd name="connsiteY90" fmla="*/ 4131990 h 4745608"/>
                <a:gd name="connsiteX91" fmla="*/ 555808 w 7055181"/>
                <a:gd name="connsiteY91" fmla="*/ 4355688 h 4745608"/>
                <a:gd name="connsiteX92" fmla="*/ 785900 w 7055181"/>
                <a:gd name="connsiteY92" fmla="*/ 4017771 h 4745608"/>
                <a:gd name="connsiteX93" fmla="*/ 1130113 w 7055181"/>
                <a:gd name="connsiteY93" fmla="*/ 3817500 h 4745608"/>
                <a:gd name="connsiteX94" fmla="*/ 1278703 w 7055181"/>
                <a:gd name="connsiteY94" fmla="*/ 3726558 h 4745608"/>
                <a:gd name="connsiteX95" fmla="*/ 1269661 w 7055181"/>
                <a:gd name="connsiteY95" fmla="*/ 3390117 h 4745608"/>
                <a:gd name="connsiteX96" fmla="*/ 1309620 w 7055181"/>
                <a:gd name="connsiteY96" fmla="*/ 3169963 h 4745608"/>
                <a:gd name="connsiteX97" fmla="*/ 1393003 w 7055181"/>
                <a:gd name="connsiteY97" fmla="*/ 3052188 h 4745608"/>
                <a:gd name="connsiteX98" fmla="*/ 1080693 w 7055181"/>
                <a:gd name="connsiteY98" fmla="*/ 2984604 h 4745608"/>
                <a:gd name="connsiteX99" fmla="*/ 663453 w 7055181"/>
                <a:gd name="connsiteY99" fmla="*/ 3023360 h 4745608"/>
                <a:gd name="connsiteX100" fmla="*/ 235111 w 7055181"/>
                <a:gd name="connsiteY100" fmla="*/ 3217172 h 4745608"/>
                <a:gd name="connsiteX101" fmla="*/ 421453 w 7055181"/>
                <a:gd name="connsiteY101" fmla="*/ 3029328 h 4745608"/>
                <a:gd name="connsiteX102" fmla="*/ 627193 w 7055181"/>
                <a:gd name="connsiteY102" fmla="*/ 2926458 h 4745608"/>
                <a:gd name="connsiteX103" fmla="*/ 854480 w 7055181"/>
                <a:gd name="connsiteY103" fmla="*/ 2889178 h 4745608"/>
                <a:gd name="connsiteX104" fmla="*/ 1149272 w 7055181"/>
                <a:gd name="connsiteY104" fmla="*/ 2889676 h 4745608"/>
                <a:gd name="connsiteX105" fmla="*/ 1531894 w 7055181"/>
                <a:gd name="connsiteY105" fmla="*/ 2917507 h 4745608"/>
                <a:gd name="connsiteX106" fmla="*/ 1860559 w 7055181"/>
                <a:gd name="connsiteY106" fmla="*/ 2766431 h 4745608"/>
                <a:gd name="connsiteX107" fmla="*/ 1701613 w 7055181"/>
                <a:gd name="connsiteY107" fmla="*/ 2263518 h 4745608"/>
                <a:gd name="connsiteX108" fmla="*/ 1690183 w 7055181"/>
                <a:gd name="connsiteY108" fmla="*/ 1966338 h 4745608"/>
                <a:gd name="connsiteX109" fmla="*/ 1381991 w 7055181"/>
                <a:gd name="connsiteY109" fmla="*/ 1841604 h 4745608"/>
                <a:gd name="connsiteX110" fmla="*/ 1095823 w 7055181"/>
                <a:gd name="connsiteY110" fmla="*/ 1714878 h 4745608"/>
                <a:gd name="connsiteX111" fmla="*/ 746507 w 7055181"/>
                <a:gd name="connsiteY111" fmla="*/ 1626415 h 4745608"/>
                <a:gd name="connsiteX112" fmla="*/ 352873 w 7055181"/>
                <a:gd name="connsiteY112" fmla="*/ 1726308 h 4745608"/>
                <a:gd name="connsiteX113" fmla="*/ 113171 w 7055181"/>
                <a:gd name="connsiteY113" fmla="*/ 1763582 h 4745608"/>
                <a:gd name="connsiteX114" fmla="*/ 9973 w 7055181"/>
                <a:gd name="connsiteY114" fmla="*/ 1737738 h 4745608"/>
                <a:gd name="connsiteX115" fmla="*/ 348516 w 7055181"/>
                <a:gd name="connsiteY115" fmla="*/ 1643812 h 4745608"/>
                <a:gd name="connsiteX116" fmla="*/ 653097 w 7055181"/>
                <a:gd name="connsiteY116" fmla="*/ 1543920 h 4745608"/>
                <a:gd name="connsiteX117" fmla="*/ 1072963 w 7055181"/>
                <a:gd name="connsiteY117" fmla="*/ 1612008 h 4745608"/>
                <a:gd name="connsiteX118" fmla="*/ 1244413 w 7055181"/>
                <a:gd name="connsiteY118" fmla="*/ 1657728 h 4745608"/>
                <a:gd name="connsiteX119" fmla="*/ 1205766 w 7055181"/>
                <a:gd name="connsiteY119" fmla="*/ 1451988 h 4745608"/>
                <a:gd name="connsiteX120" fmla="*/ 1046313 w 7055181"/>
                <a:gd name="connsiteY120" fmla="*/ 815409 h 4745608"/>
                <a:gd name="connsiteX121" fmla="*/ 1221553 w 7055181"/>
                <a:gd name="connsiteY121" fmla="*/ 1211958 h 4745608"/>
                <a:gd name="connsiteX0" fmla="*/ 1221553 w 7055181"/>
                <a:gd name="connsiteY0" fmla="*/ 1211958 h 4745608"/>
                <a:gd name="connsiteX1" fmla="*/ 1343911 w 7055181"/>
                <a:gd name="connsiteY1" fmla="*/ 1559828 h 4745608"/>
                <a:gd name="connsiteX2" fmla="*/ 1553023 w 7055181"/>
                <a:gd name="connsiteY2" fmla="*/ 1657728 h 4745608"/>
                <a:gd name="connsiteX3" fmla="*/ 1907353 w 7055181"/>
                <a:gd name="connsiteY3" fmla="*/ 1680588 h 4745608"/>
                <a:gd name="connsiteX4" fmla="*/ 2021653 w 7055181"/>
                <a:gd name="connsiteY4" fmla="*/ 1543428 h 4745608"/>
                <a:gd name="connsiteX5" fmla="*/ 2124523 w 7055181"/>
                <a:gd name="connsiteY5" fmla="*/ 1291968 h 4745608"/>
                <a:gd name="connsiteX6" fmla="*/ 2124523 w 7055181"/>
                <a:gd name="connsiteY6" fmla="*/ 1120518 h 4745608"/>
                <a:gd name="connsiteX7" fmla="*/ 2068029 w 7055181"/>
                <a:gd name="connsiteY7" fmla="*/ 825325 h 4745608"/>
                <a:gd name="connsiteX8" fmla="*/ 2078803 w 7055181"/>
                <a:gd name="connsiteY8" fmla="*/ 777618 h 4745608"/>
                <a:gd name="connsiteX9" fmla="*/ 2170243 w 7055181"/>
                <a:gd name="connsiteY9" fmla="*/ 1086228 h 4745608"/>
                <a:gd name="connsiteX10" fmla="*/ 2215963 w 7055181"/>
                <a:gd name="connsiteY10" fmla="*/ 1269108 h 4745608"/>
                <a:gd name="connsiteX11" fmla="*/ 2284543 w 7055181"/>
                <a:gd name="connsiteY11" fmla="*/ 1303398 h 4745608"/>
                <a:gd name="connsiteX12" fmla="*/ 2330263 w 7055181"/>
                <a:gd name="connsiteY12" fmla="*/ 1166238 h 4745608"/>
                <a:gd name="connsiteX13" fmla="*/ 2467423 w 7055181"/>
                <a:gd name="connsiteY13" fmla="*/ 880488 h 4745608"/>
                <a:gd name="connsiteX14" fmla="*/ 2558863 w 7055181"/>
                <a:gd name="connsiteY14" fmla="*/ 640458 h 4745608"/>
                <a:gd name="connsiteX15" fmla="*/ 2616013 w 7055181"/>
                <a:gd name="connsiteY15" fmla="*/ 537588 h 4745608"/>
                <a:gd name="connsiteX16" fmla="*/ 2558863 w 7055181"/>
                <a:gd name="connsiteY16" fmla="*/ 789048 h 4745608"/>
                <a:gd name="connsiteX17" fmla="*/ 2444563 w 7055181"/>
                <a:gd name="connsiteY17" fmla="*/ 1097658 h 4745608"/>
                <a:gd name="connsiteX18" fmla="*/ 2375983 w 7055181"/>
                <a:gd name="connsiteY18" fmla="*/ 1406268 h 4745608"/>
                <a:gd name="connsiteX19" fmla="*/ 2558863 w 7055181"/>
                <a:gd name="connsiteY19" fmla="*/ 1577718 h 4745608"/>
                <a:gd name="connsiteX20" fmla="*/ 2878903 w 7055181"/>
                <a:gd name="connsiteY20" fmla="*/ 1657728 h 4745608"/>
                <a:gd name="connsiteX21" fmla="*/ 3187513 w 7055181"/>
                <a:gd name="connsiteY21" fmla="*/ 1657728 h 4745608"/>
                <a:gd name="connsiteX22" fmla="*/ 3370393 w 7055181"/>
                <a:gd name="connsiteY22" fmla="*/ 1566288 h 4745608"/>
                <a:gd name="connsiteX23" fmla="*/ 3488066 w 7055181"/>
                <a:gd name="connsiteY23" fmla="*/ 1246753 h 4745608"/>
                <a:gd name="connsiteX24" fmla="*/ 3495138 w 7055181"/>
                <a:gd name="connsiteY24" fmla="*/ 1115548 h 4745608"/>
                <a:gd name="connsiteX25" fmla="*/ 3493650 w 7055181"/>
                <a:gd name="connsiteY25" fmla="*/ 1063976 h 4745608"/>
                <a:gd name="connsiteX26" fmla="*/ 3450403 w 7055181"/>
                <a:gd name="connsiteY26" fmla="*/ 777618 h 4745608"/>
                <a:gd name="connsiteX27" fmla="*/ 3119893 w 7055181"/>
                <a:gd name="connsiteY27" fmla="*/ 321571 h 4745608"/>
                <a:gd name="connsiteX28" fmla="*/ 3497351 w 7055181"/>
                <a:gd name="connsiteY28" fmla="*/ 674883 h 4745608"/>
                <a:gd name="connsiteX29" fmla="*/ 3759013 w 7055181"/>
                <a:gd name="connsiteY29" fmla="*/ 571878 h 4745608"/>
                <a:gd name="connsiteX30" fmla="*/ 3999043 w 7055181"/>
                <a:gd name="connsiteY30" fmla="*/ 91818 h 4745608"/>
                <a:gd name="connsiteX31" fmla="*/ 4033333 w 7055181"/>
                <a:gd name="connsiteY31" fmla="*/ 11808 h 4745608"/>
                <a:gd name="connsiteX32" fmla="*/ 3984569 w 7055181"/>
                <a:gd name="connsiteY32" fmla="*/ 247366 h 4745608"/>
                <a:gd name="connsiteX33" fmla="*/ 3812791 w 7055181"/>
                <a:gd name="connsiteY33" fmla="*/ 647417 h 4745608"/>
                <a:gd name="connsiteX34" fmla="*/ 3592906 w 7055181"/>
                <a:gd name="connsiteY34" fmla="*/ 811408 h 4745608"/>
                <a:gd name="connsiteX35" fmla="*/ 3604425 w 7055181"/>
                <a:gd name="connsiteY35" fmla="*/ 999253 h 4745608"/>
                <a:gd name="connsiteX36" fmla="*/ 3872985 w 7055181"/>
                <a:gd name="connsiteY36" fmla="*/ 881976 h 4745608"/>
                <a:gd name="connsiteX37" fmla="*/ 4200754 w 7055181"/>
                <a:gd name="connsiteY37" fmla="*/ 774136 h 4745608"/>
                <a:gd name="connsiteX38" fmla="*/ 4064251 w 7055181"/>
                <a:gd name="connsiteY38" fmla="*/ 847195 h 4745608"/>
                <a:gd name="connsiteX39" fmla="*/ 3818880 w 7055181"/>
                <a:gd name="connsiteY39" fmla="*/ 991305 h 4745608"/>
                <a:gd name="connsiteX40" fmla="*/ 3658531 w 7055181"/>
                <a:gd name="connsiteY40" fmla="*/ 1093178 h 4745608"/>
                <a:gd name="connsiteX41" fmla="*/ 3622838 w 7055181"/>
                <a:gd name="connsiteY41" fmla="*/ 1221401 h 4745608"/>
                <a:gd name="connsiteX42" fmla="*/ 3577446 w 7055181"/>
                <a:gd name="connsiteY42" fmla="*/ 1500691 h 4745608"/>
                <a:gd name="connsiteX43" fmla="*/ 3461833 w 7055181"/>
                <a:gd name="connsiteY43" fmla="*/ 1726308 h 4745608"/>
                <a:gd name="connsiteX44" fmla="*/ 3278953 w 7055181"/>
                <a:gd name="connsiteY44" fmla="*/ 2034918 h 4745608"/>
                <a:gd name="connsiteX45" fmla="*/ 3288742 w 7055181"/>
                <a:gd name="connsiteY45" fmla="*/ 2273460 h 4745608"/>
                <a:gd name="connsiteX46" fmla="*/ 3434288 w 7055181"/>
                <a:gd name="connsiteY46" fmla="*/ 2417577 h 4745608"/>
                <a:gd name="connsiteX47" fmla="*/ 3641522 w 7055181"/>
                <a:gd name="connsiteY47" fmla="*/ 2521189 h 4745608"/>
                <a:gd name="connsiteX48" fmla="*/ 4079053 w 7055181"/>
                <a:gd name="connsiteY48" fmla="*/ 2777868 h 4745608"/>
                <a:gd name="connsiteX49" fmla="*/ 5882777 w 7055181"/>
                <a:gd name="connsiteY49" fmla="*/ 3521863 h 4745608"/>
                <a:gd name="connsiteX50" fmla="*/ 6605062 w 7055181"/>
                <a:gd name="connsiteY50" fmla="*/ 3822314 h 4745608"/>
                <a:gd name="connsiteX51" fmla="*/ 6882862 w 7055181"/>
                <a:gd name="connsiteY51" fmla="*/ 3872177 h 4745608"/>
                <a:gd name="connsiteX52" fmla="*/ 7051280 w 7055181"/>
                <a:gd name="connsiteY52" fmla="*/ 4013682 h 4745608"/>
                <a:gd name="connsiteX53" fmla="*/ 6722798 w 7055181"/>
                <a:gd name="connsiteY53" fmla="*/ 4084591 h 4745608"/>
                <a:gd name="connsiteX54" fmla="*/ 6585849 w 7055181"/>
                <a:gd name="connsiteY54" fmla="*/ 4067486 h 4745608"/>
                <a:gd name="connsiteX55" fmla="*/ 6110863 w 7055181"/>
                <a:gd name="connsiteY55" fmla="*/ 3868256 h 4745608"/>
                <a:gd name="connsiteX56" fmla="*/ 4940575 w 7055181"/>
                <a:gd name="connsiteY56" fmla="*/ 3376168 h 4745608"/>
                <a:gd name="connsiteX57" fmla="*/ 3944371 w 7055181"/>
                <a:gd name="connsiteY57" fmla="*/ 2976643 h 4745608"/>
                <a:gd name="connsiteX58" fmla="*/ 3460193 w 7055181"/>
                <a:gd name="connsiteY58" fmla="*/ 2852901 h 4745608"/>
                <a:gd name="connsiteX59" fmla="*/ 3217865 w 7055181"/>
                <a:gd name="connsiteY59" fmla="*/ 2829045 h 4745608"/>
                <a:gd name="connsiteX60" fmla="*/ 3025524 w 7055181"/>
                <a:gd name="connsiteY60" fmla="*/ 2858861 h 4745608"/>
                <a:gd name="connsiteX61" fmla="*/ 2832855 w 7055181"/>
                <a:gd name="connsiteY61" fmla="*/ 2930924 h 4745608"/>
                <a:gd name="connsiteX62" fmla="*/ 2820111 w 7055181"/>
                <a:gd name="connsiteY62" fmla="*/ 3026344 h 4745608"/>
                <a:gd name="connsiteX63" fmla="*/ 2959241 w 7055181"/>
                <a:gd name="connsiteY63" fmla="*/ 3167976 h 4745608"/>
                <a:gd name="connsiteX64" fmla="*/ 3176083 w 7055181"/>
                <a:gd name="connsiteY64" fmla="*/ 3269358 h 4745608"/>
                <a:gd name="connsiteX65" fmla="*/ 3388239 w 7055181"/>
                <a:gd name="connsiteY65" fmla="*/ 3442290 h 4745608"/>
                <a:gd name="connsiteX66" fmla="*/ 3212014 w 7055181"/>
                <a:gd name="connsiteY66" fmla="*/ 3336948 h 4745608"/>
                <a:gd name="connsiteX67" fmla="*/ 3004633 w 7055181"/>
                <a:gd name="connsiteY67" fmla="*/ 3276814 h 4745608"/>
                <a:gd name="connsiteX68" fmla="*/ 2771676 w 7055181"/>
                <a:gd name="connsiteY68" fmla="*/ 3166987 h 4745608"/>
                <a:gd name="connsiteX69" fmla="*/ 2638873 w 7055181"/>
                <a:gd name="connsiteY69" fmla="*/ 3097908 h 4745608"/>
                <a:gd name="connsiteX70" fmla="*/ 2570293 w 7055181"/>
                <a:gd name="connsiteY70" fmla="*/ 3109338 h 4745608"/>
                <a:gd name="connsiteX71" fmla="*/ 2525557 w 7055181"/>
                <a:gd name="connsiteY71" fmla="*/ 3326508 h 4745608"/>
                <a:gd name="connsiteX72" fmla="*/ 2584349 w 7055181"/>
                <a:gd name="connsiteY72" fmla="*/ 3577470 h 4745608"/>
                <a:gd name="connsiteX73" fmla="*/ 2663703 w 7055181"/>
                <a:gd name="connsiteY73" fmla="*/ 3996904 h 4745608"/>
                <a:gd name="connsiteX74" fmla="*/ 2633113 w 7055181"/>
                <a:gd name="connsiteY74" fmla="*/ 4192703 h 4745608"/>
                <a:gd name="connsiteX75" fmla="*/ 2539703 w 7055181"/>
                <a:gd name="connsiteY75" fmla="*/ 4455574 h 4745608"/>
                <a:gd name="connsiteX76" fmla="*/ 2595212 w 7055181"/>
                <a:gd name="connsiteY76" fmla="*/ 3945217 h 4745608"/>
                <a:gd name="connsiteX77" fmla="*/ 2481240 w 7055181"/>
                <a:gd name="connsiteY77" fmla="*/ 3566538 h 4745608"/>
                <a:gd name="connsiteX78" fmla="*/ 2307403 w 7055181"/>
                <a:gd name="connsiteY78" fmla="*/ 3166488 h 4745608"/>
                <a:gd name="connsiteX79" fmla="*/ 2261683 w 7055181"/>
                <a:gd name="connsiteY79" fmla="*/ 3063618 h 4745608"/>
                <a:gd name="connsiteX80" fmla="*/ 2078803 w 7055181"/>
                <a:gd name="connsiteY80" fmla="*/ 2949318 h 4745608"/>
                <a:gd name="connsiteX81" fmla="*/ 1824299 w 7055181"/>
                <a:gd name="connsiteY81" fmla="*/ 3002494 h 4745608"/>
                <a:gd name="connsiteX82" fmla="*/ 1412162 w 7055181"/>
                <a:gd name="connsiteY82" fmla="*/ 3235573 h 4745608"/>
                <a:gd name="connsiteX83" fmla="*/ 1381573 w 7055181"/>
                <a:gd name="connsiteY83" fmla="*/ 3680838 h 4745608"/>
                <a:gd name="connsiteX84" fmla="*/ 1340867 w 7055181"/>
                <a:gd name="connsiteY84" fmla="*/ 3980504 h 4745608"/>
                <a:gd name="connsiteX85" fmla="*/ 1197619 w 7055181"/>
                <a:gd name="connsiteY85" fmla="*/ 4738831 h 4745608"/>
                <a:gd name="connsiteX86" fmla="*/ 1220896 w 7055181"/>
                <a:gd name="connsiteY86" fmla="*/ 4338309 h 4745608"/>
                <a:gd name="connsiteX87" fmla="*/ 1242772 w 7055181"/>
                <a:gd name="connsiteY87" fmla="*/ 4080888 h 4745608"/>
                <a:gd name="connsiteX88" fmla="*/ 1198693 w 7055181"/>
                <a:gd name="connsiteY88" fmla="*/ 3909438 h 4745608"/>
                <a:gd name="connsiteX89" fmla="*/ 970093 w 7055181"/>
                <a:gd name="connsiteY89" fmla="*/ 3989448 h 4745608"/>
                <a:gd name="connsiteX90" fmla="*/ 766328 w 7055181"/>
                <a:gd name="connsiteY90" fmla="*/ 4131990 h 4745608"/>
                <a:gd name="connsiteX91" fmla="*/ 555808 w 7055181"/>
                <a:gd name="connsiteY91" fmla="*/ 4355688 h 4745608"/>
                <a:gd name="connsiteX92" fmla="*/ 785900 w 7055181"/>
                <a:gd name="connsiteY92" fmla="*/ 4017771 h 4745608"/>
                <a:gd name="connsiteX93" fmla="*/ 1130113 w 7055181"/>
                <a:gd name="connsiteY93" fmla="*/ 3817500 h 4745608"/>
                <a:gd name="connsiteX94" fmla="*/ 1278703 w 7055181"/>
                <a:gd name="connsiteY94" fmla="*/ 3726558 h 4745608"/>
                <a:gd name="connsiteX95" fmla="*/ 1269661 w 7055181"/>
                <a:gd name="connsiteY95" fmla="*/ 3390117 h 4745608"/>
                <a:gd name="connsiteX96" fmla="*/ 1309620 w 7055181"/>
                <a:gd name="connsiteY96" fmla="*/ 3169963 h 4745608"/>
                <a:gd name="connsiteX97" fmla="*/ 1393003 w 7055181"/>
                <a:gd name="connsiteY97" fmla="*/ 3052188 h 4745608"/>
                <a:gd name="connsiteX98" fmla="*/ 1080693 w 7055181"/>
                <a:gd name="connsiteY98" fmla="*/ 2984604 h 4745608"/>
                <a:gd name="connsiteX99" fmla="*/ 663453 w 7055181"/>
                <a:gd name="connsiteY99" fmla="*/ 3023360 h 4745608"/>
                <a:gd name="connsiteX100" fmla="*/ 235111 w 7055181"/>
                <a:gd name="connsiteY100" fmla="*/ 3217172 h 4745608"/>
                <a:gd name="connsiteX101" fmla="*/ 421453 w 7055181"/>
                <a:gd name="connsiteY101" fmla="*/ 3029328 h 4745608"/>
                <a:gd name="connsiteX102" fmla="*/ 627193 w 7055181"/>
                <a:gd name="connsiteY102" fmla="*/ 2926458 h 4745608"/>
                <a:gd name="connsiteX103" fmla="*/ 854480 w 7055181"/>
                <a:gd name="connsiteY103" fmla="*/ 2889178 h 4745608"/>
                <a:gd name="connsiteX104" fmla="*/ 1149272 w 7055181"/>
                <a:gd name="connsiteY104" fmla="*/ 2889676 h 4745608"/>
                <a:gd name="connsiteX105" fmla="*/ 1531894 w 7055181"/>
                <a:gd name="connsiteY105" fmla="*/ 2917507 h 4745608"/>
                <a:gd name="connsiteX106" fmla="*/ 1860559 w 7055181"/>
                <a:gd name="connsiteY106" fmla="*/ 2766431 h 4745608"/>
                <a:gd name="connsiteX107" fmla="*/ 1701613 w 7055181"/>
                <a:gd name="connsiteY107" fmla="*/ 2263518 h 4745608"/>
                <a:gd name="connsiteX108" fmla="*/ 1690183 w 7055181"/>
                <a:gd name="connsiteY108" fmla="*/ 1966338 h 4745608"/>
                <a:gd name="connsiteX109" fmla="*/ 1381991 w 7055181"/>
                <a:gd name="connsiteY109" fmla="*/ 1841604 h 4745608"/>
                <a:gd name="connsiteX110" fmla="*/ 1095823 w 7055181"/>
                <a:gd name="connsiteY110" fmla="*/ 1714878 h 4745608"/>
                <a:gd name="connsiteX111" fmla="*/ 746507 w 7055181"/>
                <a:gd name="connsiteY111" fmla="*/ 1626415 h 4745608"/>
                <a:gd name="connsiteX112" fmla="*/ 352873 w 7055181"/>
                <a:gd name="connsiteY112" fmla="*/ 1726308 h 4745608"/>
                <a:gd name="connsiteX113" fmla="*/ 113171 w 7055181"/>
                <a:gd name="connsiteY113" fmla="*/ 1763582 h 4745608"/>
                <a:gd name="connsiteX114" fmla="*/ 9973 w 7055181"/>
                <a:gd name="connsiteY114" fmla="*/ 1737738 h 4745608"/>
                <a:gd name="connsiteX115" fmla="*/ 348516 w 7055181"/>
                <a:gd name="connsiteY115" fmla="*/ 1643812 h 4745608"/>
                <a:gd name="connsiteX116" fmla="*/ 653097 w 7055181"/>
                <a:gd name="connsiteY116" fmla="*/ 1543920 h 4745608"/>
                <a:gd name="connsiteX117" fmla="*/ 1072963 w 7055181"/>
                <a:gd name="connsiteY117" fmla="*/ 1612008 h 4745608"/>
                <a:gd name="connsiteX118" fmla="*/ 1244413 w 7055181"/>
                <a:gd name="connsiteY118" fmla="*/ 1657728 h 4745608"/>
                <a:gd name="connsiteX119" fmla="*/ 1205766 w 7055181"/>
                <a:gd name="connsiteY119" fmla="*/ 1451988 h 4745608"/>
                <a:gd name="connsiteX120" fmla="*/ 1046313 w 7055181"/>
                <a:gd name="connsiteY120" fmla="*/ 815409 h 4745608"/>
                <a:gd name="connsiteX121" fmla="*/ 1221553 w 7055181"/>
                <a:gd name="connsiteY121" fmla="*/ 1211958 h 4745608"/>
                <a:gd name="connsiteX0" fmla="*/ 1221553 w 7055181"/>
                <a:gd name="connsiteY0" fmla="*/ 1211958 h 4745608"/>
                <a:gd name="connsiteX1" fmla="*/ 1343911 w 7055181"/>
                <a:gd name="connsiteY1" fmla="*/ 1559828 h 4745608"/>
                <a:gd name="connsiteX2" fmla="*/ 1553023 w 7055181"/>
                <a:gd name="connsiteY2" fmla="*/ 1657728 h 4745608"/>
                <a:gd name="connsiteX3" fmla="*/ 1907353 w 7055181"/>
                <a:gd name="connsiteY3" fmla="*/ 1680588 h 4745608"/>
                <a:gd name="connsiteX4" fmla="*/ 2021653 w 7055181"/>
                <a:gd name="connsiteY4" fmla="*/ 1543428 h 4745608"/>
                <a:gd name="connsiteX5" fmla="*/ 2124523 w 7055181"/>
                <a:gd name="connsiteY5" fmla="*/ 1291968 h 4745608"/>
                <a:gd name="connsiteX6" fmla="*/ 2124523 w 7055181"/>
                <a:gd name="connsiteY6" fmla="*/ 1120518 h 4745608"/>
                <a:gd name="connsiteX7" fmla="*/ 2068029 w 7055181"/>
                <a:gd name="connsiteY7" fmla="*/ 825325 h 4745608"/>
                <a:gd name="connsiteX8" fmla="*/ 2078803 w 7055181"/>
                <a:gd name="connsiteY8" fmla="*/ 777618 h 4745608"/>
                <a:gd name="connsiteX9" fmla="*/ 2170243 w 7055181"/>
                <a:gd name="connsiteY9" fmla="*/ 1086228 h 4745608"/>
                <a:gd name="connsiteX10" fmla="*/ 2215963 w 7055181"/>
                <a:gd name="connsiteY10" fmla="*/ 1269108 h 4745608"/>
                <a:gd name="connsiteX11" fmla="*/ 2284543 w 7055181"/>
                <a:gd name="connsiteY11" fmla="*/ 1303398 h 4745608"/>
                <a:gd name="connsiteX12" fmla="*/ 2330263 w 7055181"/>
                <a:gd name="connsiteY12" fmla="*/ 1166238 h 4745608"/>
                <a:gd name="connsiteX13" fmla="*/ 2467423 w 7055181"/>
                <a:gd name="connsiteY13" fmla="*/ 880488 h 4745608"/>
                <a:gd name="connsiteX14" fmla="*/ 2558863 w 7055181"/>
                <a:gd name="connsiteY14" fmla="*/ 640458 h 4745608"/>
                <a:gd name="connsiteX15" fmla="*/ 2616013 w 7055181"/>
                <a:gd name="connsiteY15" fmla="*/ 537588 h 4745608"/>
                <a:gd name="connsiteX16" fmla="*/ 2558863 w 7055181"/>
                <a:gd name="connsiteY16" fmla="*/ 789048 h 4745608"/>
                <a:gd name="connsiteX17" fmla="*/ 2444563 w 7055181"/>
                <a:gd name="connsiteY17" fmla="*/ 1097658 h 4745608"/>
                <a:gd name="connsiteX18" fmla="*/ 2375983 w 7055181"/>
                <a:gd name="connsiteY18" fmla="*/ 1406268 h 4745608"/>
                <a:gd name="connsiteX19" fmla="*/ 2558863 w 7055181"/>
                <a:gd name="connsiteY19" fmla="*/ 1577718 h 4745608"/>
                <a:gd name="connsiteX20" fmla="*/ 2878903 w 7055181"/>
                <a:gd name="connsiteY20" fmla="*/ 1657728 h 4745608"/>
                <a:gd name="connsiteX21" fmla="*/ 3187513 w 7055181"/>
                <a:gd name="connsiteY21" fmla="*/ 1657728 h 4745608"/>
                <a:gd name="connsiteX22" fmla="*/ 3370393 w 7055181"/>
                <a:gd name="connsiteY22" fmla="*/ 1566288 h 4745608"/>
                <a:gd name="connsiteX23" fmla="*/ 3488066 w 7055181"/>
                <a:gd name="connsiteY23" fmla="*/ 1246753 h 4745608"/>
                <a:gd name="connsiteX24" fmla="*/ 3495138 w 7055181"/>
                <a:gd name="connsiteY24" fmla="*/ 1115548 h 4745608"/>
                <a:gd name="connsiteX25" fmla="*/ 3493650 w 7055181"/>
                <a:gd name="connsiteY25" fmla="*/ 1063976 h 4745608"/>
                <a:gd name="connsiteX26" fmla="*/ 3450403 w 7055181"/>
                <a:gd name="connsiteY26" fmla="*/ 777618 h 4745608"/>
                <a:gd name="connsiteX27" fmla="*/ 3119893 w 7055181"/>
                <a:gd name="connsiteY27" fmla="*/ 321571 h 4745608"/>
                <a:gd name="connsiteX28" fmla="*/ 3497351 w 7055181"/>
                <a:gd name="connsiteY28" fmla="*/ 674883 h 4745608"/>
                <a:gd name="connsiteX29" fmla="*/ 3759013 w 7055181"/>
                <a:gd name="connsiteY29" fmla="*/ 571878 h 4745608"/>
                <a:gd name="connsiteX30" fmla="*/ 3999043 w 7055181"/>
                <a:gd name="connsiteY30" fmla="*/ 91818 h 4745608"/>
                <a:gd name="connsiteX31" fmla="*/ 4033333 w 7055181"/>
                <a:gd name="connsiteY31" fmla="*/ 11808 h 4745608"/>
                <a:gd name="connsiteX32" fmla="*/ 3984569 w 7055181"/>
                <a:gd name="connsiteY32" fmla="*/ 247366 h 4745608"/>
                <a:gd name="connsiteX33" fmla="*/ 3812791 w 7055181"/>
                <a:gd name="connsiteY33" fmla="*/ 647417 h 4745608"/>
                <a:gd name="connsiteX34" fmla="*/ 3592906 w 7055181"/>
                <a:gd name="connsiteY34" fmla="*/ 811408 h 4745608"/>
                <a:gd name="connsiteX35" fmla="*/ 3604425 w 7055181"/>
                <a:gd name="connsiteY35" fmla="*/ 999253 h 4745608"/>
                <a:gd name="connsiteX36" fmla="*/ 3872985 w 7055181"/>
                <a:gd name="connsiteY36" fmla="*/ 881976 h 4745608"/>
                <a:gd name="connsiteX37" fmla="*/ 4200754 w 7055181"/>
                <a:gd name="connsiteY37" fmla="*/ 774136 h 4745608"/>
                <a:gd name="connsiteX38" fmla="*/ 4064251 w 7055181"/>
                <a:gd name="connsiteY38" fmla="*/ 847195 h 4745608"/>
                <a:gd name="connsiteX39" fmla="*/ 3818880 w 7055181"/>
                <a:gd name="connsiteY39" fmla="*/ 991305 h 4745608"/>
                <a:gd name="connsiteX40" fmla="*/ 3658531 w 7055181"/>
                <a:gd name="connsiteY40" fmla="*/ 1093178 h 4745608"/>
                <a:gd name="connsiteX41" fmla="*/ 3622838 w 7055181"/>
                <a:gd name="connsiteY41" fmla="*/ 1221401 h 4745608"/>
                <a:gd name="connsiteX42" fmla="*/ 3577446 w 7055181"/>
                <a:gd name="connsiteY42" fmla="*/ 1500691 h 4745608"/>
                <a:gd name="connsiteX43" fmla="*/ 3461833 w 7055181"/>
                <a:gd name="connsiteY43" fmla="*/ 1726308 h 4745608"/>
                <a:gd name="connsiteX44" fmla="*/ 3278953 w 7055181"/>
                <a:gd name="connsiteY44" fmla="*/ 2034918 h 4745608"/>
                <a:gd name="connsiteX45" fmla="*/ 3288742 w 7055181"/>
                <a:gd name="connsiteY45" fmla="*/ 2273460 h 4745608"/>
                <a:gd name="connsiteX46" fmla="*/ 3434288 w 7055181"/>
                <a:gd name="connsiteY46" fmla="*/ 2417577 h 4745608"/>
                <a:gd name="connsiteX47" fmla="*/ 3641522 w 7055181"/>
                <a:gd name="connsiteY47" fmla="*/ 2521189 h 4745608"/>
                <a:gd name="connsiteX48" fmla="*/ 4079053 w 7055181"/>
                <a:gd name="connsiteY48" fmla="*/ 2777868 h 4745608"/>
                <a:gd name="connsiteX49" fmla="*/ 5882777 w 7055181"/>
                <a:gd name="connsiteY49" fmla="*/ 3521863 h 4745608"/>
                <a:gd name="connsiteX50" fmla="*/ 6605062 w 7055181"/>
                <a:gd name="connsiteY50" fmla="*/ 3822314 h 4745608"/>
                <a:gd name="connsiteX51" fmla="*/ 6882862 w 7055181"/>
                <a:gd name="connsiteY51" fmla="*/ 3872177 h 4745608"/>
                <a:gd name="connsiteX52" fmla="*/ 7051280 w 7055181"/>
                <a:gd name="connsiteY52" fmla="*/ 4013682 h 4745608"/>
                <a:gd name="connsiteX53" fmla="*/ 6722798 w 7055181"/>
                <a:gd name="connsiteY53" fmla="*/ 4084591 h 4745608"/>
                <a:gd name="connsiteX54" fmla="*/ 6585849 w 7055181"/>
                <a:gd name="connsiteY54" fmla="*/ 4067486 h 4745608"/>
                <a:gd name="connsiteX55" fmla="*/ 6110863 w 7055181"/>
                <a:gd name="connsiteY55" fmla="*/ 3868256 h 4745608"/>
                <a:gd name="connsiteX56" fmla="*/ 4940575 w 7055181"/>
                <a:gd name="connsiteY56" fmla="*/ 3376168 h 4745608"/>
                <a:gd name="connsiteX57" fmla="*/ 3944371 w 7055181"/>
                <a:gd name="connsiteY57" fmla="*/ 2976643 h 4745608"/>
                <a:gd name="connsiteX58" fmla="*/ 3460193 w 7055181"/>
                <a:gd name="connsiteY58" fmla="*/ 2852901 h 4745608"/>
                <a:gd name="connsiteX59" fmla="*/ 3217865 w 7055181"/>
                <a:gd name="connsiteY59" fmla="*/ 2829045 h 4745608"/>
                <a:gd name="connsiteX60" fmla="*/ 3025524 w 7055181"/>
                <a:gd name="connsiteY60" fmla="*/ 2858861 h 4745608"/>
                <a:gd name="connsiteX61" fmla="*/ 2832855 w 7055181"/>
                <a:gd name="connsiteY61" fmla="*/ 2930924 h 4745608"/>
                <a:gd name="connsiteX62" fmla="*/ 2820111 w 7055181"/>
                <a:gd name="connsiteY62" fmla="*/ 3026344 h 4745608"/>
                <a:gd name="connsiteX63" fmla="*/ 2959241 w 7055181"/>
                <a:gd name="connsiteY63" fmla="*/ 3167976 h 4745608"/>
                <a:gd name="connsiteX64" fmla="*/ 3176083 w 7055181"/>
                <a:gd name="connsiteY64" fmla="*/ 3269358 h 4745608"/>
                <a:gd name="connsiteX65" fmla="*/ 3388239 w 7055181"/>
                <a:gd name="connsiteY65" fmla="*/ 3442290 h 4745608"/>
                <a:gd name="connsiteX66" fmla="*/ 3212014 w 7055181"/>
                <a:gd name="connsiteY66" fmla="*/ 3336948 h 4745608"/>
                <a:gd name="connsiteX67" fmla="*/ 3004633 w 7055181"/>
                <a:gd name="connsiteY67" fmla="*/ 3276814 h 4745608"/>
                <a:gd name="connsiteX68" fmla="*/ 2771676 w 7055181"/>
                <a:gd name="connsiteY68" fmla="*/ 3166987 h 4745608"/>
                <a:gd name="connsiteX69" fmla="*/ 2638873 w 7055181"/>
                <a:gd name="connsiteY69" fmla="*/ 3097908 h 4745608"/>
                <a:gd name="connsiteX70" fmla="*/ 2570293 w 7055181"/>
                <a:gd name="connsiteY70" fmla="*/ 3109338 h 4745608"/>
                <a:gd name="connsiteX71" fmla="*/ 2525557 w 7055181"/>
                <a:gd name="connsiteY71" fmla="*/ 3326508 h 4745608"/>
                <a:gd name="connsiteX72" fmla="*/ 2584349 w 7055181"/>
                <a:gd name="connsiteY72" fmla="*/ 3577470 h 4745608"/>
                <a:gd name="connsiteX73" fmla="*/ 2663703 w 7055181"/>
                <a:gd name="connsiteY73" fmla="*/ 3996904 h 4745608"/>
                <a:gd name="connsiteX74" fmla="*/ 2633113 w 7055181"/>
                <a:gd name="connsiteY74" fmla="*/ 4192703 h 4745608"/>
                <a:gd name="connsiteX75" fmla="*/ 2539703 w 7055181"/>
                <a:gd name="connsiteY75" fmla="*/ 4455574 h 4745608"/>
                <a:gd name="connsiteX76" fmla="*/ 2595212 w 7055181"/>
                <a:gd name="connsiteY76" fmla="*/ 3945217 h 4745608"/>
                <a:gd name="connsiteX77" fmla="*/ 2481240 w 7055181"/>
                <a:gd name="connsiteY77" fmla="*/ 3566538 h 4745608"/>
                <a:gd name="connsiteX78" fmla="*/ 2307403 w 7055181"/>
                <a:gd name="connsiteY78" fmla="*/ 3166488 h 4745608"/>
                <a:gd name="connsiteX79" fmla="*/ 2261683 w 7055181"/>
                <a:gd name="connsiteY79" fmla="*/ 3063618 h 4745608"/>
                <a:gd name="connsiteX80" fmla="*/ 2078803 w 7055181"/>
                <a:gd name="connsiteY80" fmla="*/ 2949318 h 4745608"/>
                <a:gd name="connsiteX81" fmla="*/ 1824299 w 7055181"/>
                <a:gd name="connsiteY81" fmla="*/ 3002494 h 4745608"/>
                <a:gd name="connsiteX82" fmla="*/ 1412162 w 7055181"/>
                <a:gd name="connsiteY82" fmla="*/ 3235573 h 4745608"/>
                <a:gd name="connsiteX83" fmla="*/ 1381573 w 7055181"/>
                <a:gd name="connsiteY83" fmla="*/ 3680838 h 4745608"/>
                <a:gd name="connsiteX84" fmla="*/ 1340867 w 7055181"/>
                <a:gd name="connsiteY84" fmla="*/ 3980504 h 4745608"/>
                <a:gd name="connsiteX85" fmla="*/ 1197619 w 7055181"/>
                <a:gd name="connsiteY85" fmla="*/ 4738831 h 4745608"/>
                <a:gd name="connsiteX86" fmla="*/ 1220896 w 7055181"/>
                <a:gd name="connsiteY86" fmla="*/ 4338309 h 4745608"/>
                <a:gd name="connsiteX87" fmla="*/ 1242772 w 7055181"/>
                <a:gd name="connsiteY87" fmla="*/ 4080888 h 4745608"/>
                <a:gd name="connsiteX88" fmla="*/ 1198693 w 7055181"/>
                <a:gd name="connsiteY88" fmla="*/ 3909438 h 4745608"/>
                <a:gd name="connsiteX89" fmla="*/ 970093 w 7055181"/>
                <a:gd name="connsiteY89" fmla="*/ 3989448 h 4745608"/>
                <a:gd name="connsiteX90" fmla="*/ 766328 w 7055181"/>
                <a:gd name="connsiteY90" fmla="*/ 4131990 h 4745608"/>
                <a:gd name="connsiteX91" fmla="*/ 555808 w 7055181"/>
                <a:gd name="connsiteY91" fmla="*/ 4355688 h 4745608"/>
                <a:gd name="connsiteX92" fmla="*/ 785900 w 7055181"/>
                <a:gd name="connsiteY92" fmla="*/ 4017771 h 4745608"/>
                <a:gd name="connsiteX93" fmla="*/ 1130113 w 7055181"/>
                <a:gd name="connsiteY93" fmla="*/ 3817500 h 4745608"/>
                <a:gd name="connsiteX94" fmla="*/ 1278703 w 7055181"/>
                <a:gd name="connsiteY94" fmla="*/ 3726558 h 4745608"/>
                <a:gd name="connsiteX95" fmla="*/ 1269661 w 7055181"/>
                <a:gd name="connsiteY95" fmla="*/ 3390117 h 4745608"/>
                <a:gd name="connsiteX96" fmla="*/ 1309620 w 7055181"/>
                <a:gd name="connsiteY96" fmla="*/ 3169963 h 4745608"/>
                <a:gd name="connsiteX97" fmla="*/ 1393003 w 7055181"/>
                <a:gd name="connsiteY97" fmla="*/ 3052188 h 4745608"/>
                <a:gd name="connsiteX98" fmla="*/ 1080693 w 7055181"/>
                <a:gd name="connsiteY98" fmla="*/ 2984604 h 4745608"/>
                <a:gd name="connsiteX99" fmla="*/ 663453 w 7055181"/>
                <a:gd name="connsiteY99" fmla="*/ 3023360 h 4745608"/>
                <a:gd name="connsiteX100" fmla="*/ 235111 w 7055181"/>
                <a:gd name="connsiteY100" fmla="*/ 3217172 h 4745608"/>
                <a:gd name="connsiteX101" fmla="*/ 421453 w 7055181"/>
                <a:gd name="connsiteY101" fmla="*/ 3029328 h 4745608"/>
                <a:gd name="connsiteX102" fmla="*/ 627193 w 7055181"/>
                <a:gd name="connsiteY102" fmla="*/ 2926458 h 4745608"/>
                <a:gd name="connsiteX103" fmla="*/ 854480 w 7055181"/>
                <a:gd name="connsiteY103" fmla="*/ 2889178 h 4745608"/>
                <a:gd name="connsiteX104" fmla="*/ 1149272 w 7055181"/>
                <a:gd name="connsiteY104" fmla="*/ 2889676 h 4745608"/>
                <a:gd name="connsiteX105" fmla="*/ 1531894 w 7055181"/>
                <a:gd name="connsiteY105" fmla="*/ 2917507 h 4745608"/>
                <a:gd name="connsiteX106" fmla="*/ 1860559 w 7055181"/>
                <a:gd name="connsiteY106" fmla="*/ 2766431 h 4745608"/>
                <a:gd name="connsiteX107" fmla="*/ 1701613 w 7055181"/>
                <a:gd name="connsiteY107" fmla="*/ 2263518 h 4745608"/>
                <a:gd name="connsiteX108" fmla="*/ 1690183 w 7055181"/>
                <a:gd name="connsiteY108" fmla="*/ 1966338 h 4745608"/>
                <a:gd name="connsiteX109" fmla="*/ 1381991 w 7055181"/>
                <a:gd name="connsiteY109" fmla="*/ 1841604 h 4745608"/>
                <a:gd name="connsiteX110" fmla="*/ 1095823 w 7055181"/>
                <a:gd name="connsiteY110" fmla="*/ 1714878 h 4745608"/>
                <a:gd name="connsiteX111" fmla="*/ 746507 w 7055181"/>
                <a:gd name="connsiteY111" fmla="*/ 1626415 h 4745608"/>
                <a:gd name="connsiteX112" fmla="*/ 352873 w 7055181"/>
                <a:gd name="connsiteY112" fmla="*/ 1726308 h 4745608"/>
                <a:gd name="connsiteX113" fmla="*/ 113171 w 7055181"/>
                <a:gd name="connsiteY113" fmla="*/ 1763582 h 4745608"/>
                <a:gd name="connsiteX114" fmla="*/ 9973 w 7055181"/>
                <a:gd name="connsiteY114" fmla="*/ 1737738 h 4745608"/>
                <a:gd name="connsiteX115" fmla="*/ 348516 w 7055181"/>
                <a:gd name="connsiteY115" fmla="*/ 1643812 h 4745608"/>
                <a:gd name="connsiteX116" fmla="*/ 653097 w 7055181"/>
                <a:gd name="connsiteY116" fmla="*/ 1543920 h 4745608"/>
                <a:gd name="connsiteX117" fmla="*/ 1072963 w 7055181"/>
                <a:gd name="connsiteY117" fmla="*/ 1612008 h 4745608"/>
                <a:gd name="connsiteX118" fmla="*/ 1244413 w 7055181"/>
                <a:gd name="connsiteY118" fmla="*/ 1657728 h 4745608"/>
                <a:gd name="connsiteX119" fmla="*/ 1205766 w 7055181"/>
                <a:gd name="connsiteY119" fmla="*/ 1451988 h 4745608"/>
                <a:gd name="connsiteX120" fmla="*/ 1046313 w 7055181"/>
                <a:gd name="connsiteY120" fmla="*/ 815409 h 4745608"/>
                <a:gd name="connsiteX121" fmla="*/ 1221553 w 7055181"/>
                <a:gd name="connsiteY121" fmla="*/ 1211958 h 4745608"/>
                <a:gd name="connsiteX0" fmla="*/ 1221553 w 7055181"/>
                <a:gd name="connsiteY0" fmla="*/ 1211958 h 4745608"/>
                <a:gd name="connsiteX1" fmla="*/ 1343911 w 7055181"/>
                <a:gd name="connsiteY1" fmla="*/ 1559828 h 4745608"/>
                <a:gd name="connsiteX2" fmla="*/ 1553023 w 7055181"/>
                <a:gd name="connsiteY2" fmla="*/ 1657728 h 4745608"/>
                <a:gd name="connsiteX3" fmla="*/ 1907353 w 7055181"/>
                <a:gd name="connsiteY3" fmla="*/ 1680588 h 4745608"/>
                <a:gd name="connsiteX4" fmla="*/ 2021653 w 7055181"/>
                <a:gd name="connsiteY4" fmla="*/ 1543428 h 4745608"/>
                <a:gd name="connsiteX5" fmla="*/ 2124523 w 7055181"/>
                <a:gd name="connsiteY5" fmla="*/ 1291968 h 4745608"/>
                <a:gd name="connsiteX6" fmla="*/ 2124523 w 7055181"/>
                <a:gd name="connsiteY6" fmla="*/ 1120518 h 4745608"/>
                <a:gd name="connsiteX7" fmla="*/ 2068029 w 7055181"/>
                <a:gd name="connsiteY7" fmla="*/ 825325 h 4745608"/>
                <a:gd name="connsiteX8" fmla="*/ 2078803 w 7055181"/>
                <a:gd name="connsiteY8" fmla="*/ 777618 h 4745608"/>
                <a:gd name="connsiteX9" fmla="*/ 2170243 w 7055181"/>
                <a:gd name="connsiteY9" fmla="*/ 1086228 h 4745608"/>
                <a:gd name="connsiteX10" fmla="*/ 2215963 w 7055181"/>
                <a:gd name="connsiteY10" fmla="*/ 1269108 h 4745608"/>
                <a:gd name="connsiteX11" fmla="*/ 2284543 w 7055181"/>
                <a:gd name="connsiteY11" fmla="*/ 1303398 h 4745608"/>
                <a:gd name="connsiteX12" fmla="*/ 2330263 w 7055181"/>
                <a:gd name="connsiteY12" fmla="*/ 1166238 h 4745608"/>
                <a:gd name="connsiteX13" fmla="*/ 2467423 w 7055181"/>
                <a:gd name="connsiteY13" fmla="*/ 880488 h 4745608"/>
                <a:gd name="connsiteX14" fmla="*/ 2558863 w 7055181"/>
                <a:gd name="connsiteY14" fmla="*/ 640458 h 4745608"/>
                <a:gd name="connsiteX15" fmla="*/ 2616013 w 7055181"/>
                <a:gd name="connsiteY15" fmla="*/ 537588 h 4745608"/>
                <a:gd name="connsiteX16" fmla="*/ 2558863 w 7055181"/>
                <a:gd name="connsiteY16" fmla="*/ 789048 h 4745608"/>
                <a:gd name="connsiteX17" fmla="*/ 2444563 w 7055181"/>
                <a:gd name="connsiteY17" fmla="*/ 1097658 h 4745608"/>
                <a:gd name="connsiteX18" fmla="*/ 2375983 w 7055181"/>
                <a:gd name="connsiteY18" fmla="*/ 1406268 h 4745608"/>
                <a:gd name="connsiteX19" fmla="*/ 2558863 w 7055181"/>
                <a:gd name="connsiteY19" fmla="*/ 1577718 h 4745608"/>
                <a:gd name="connsiteX20" fmla="*/ 2878903 w 7055181"/>
                <a:gd name="connsiteY20" fmla="*/ 1657728 h 4745608"/>
                <a:gd name="connsiteX21" fmla="*/ 3187513 w 7055181"/>
                <a:gd name="connsiteY21" fmla="*/ 1657728 h 4745608"/>
                <a:gd name="connsiteX22" fmla="*/ 3370393 w 7055181"/>
                <a:gd name="connsiteY22" fmla="*/ 1566288 h 4745608"/>
                <a:gd name="connsiteX23" fmla="*/ 3488066 w 7055181"/>
                <a:gd name="connsiteY23" fmla="*/ 1246753 h 4745608"/>
                <a:gd name="connsiteX24" fmla="*/ 3495138 w 7055181"/>
                <a:gd name="connsiteY24" fmla="*/ 1115548 h 4745608"/>
                <a:gd name="connsiteX25" fmla="*/ 3493650 w 7055181"/>
                <a:gd name="connsiteY25" fmla="*/ 1063976 h 4745608"/>
                <a:gd name="connsiteX26" fmla="*/ 3450403 w 7055181"/>
                <a:gd name="connsiteY26" fmla="*/ 777618 h 4745608"/>
                <a:gd name="connsiteX27" fmla="*/ 3119893 w 7055181"/>
                <a:gd name="connsiteY27" fmla="*/ 321571 h 4745608"/>
                <a:gd name="connsiteX28" fmla="*/ 3497351 w 7055181"/>
                <a:gd name="connsiteY28" fmla="*/ 674883 h 4745608"/>
                <a:gd name="connsiteX29" fmla="*/ 3759013 w 7055181"/>
                <a:gd name="connsiteY29" fmla="*/ 571878 h 4745608"/>
                <a:gd name="connsiteX30" fmla="*/ 3999043 w 7055181"/>
                <a:gd name="connsiteY30" fmla="*/ 91818 h 4745608"/>
                <a:gd name="connsiteX31" fmla="*/ 4033333 w 7055181"/>
                <a:gd name="connsiteY31" fmla="*/ 11808 h 4745608"/>
                <a:gd name="connsiteX32" fmla="*/ 3984569 w 7055181"/>
                <a:gd name="connsiteY32" fmla="*/ 247366 h 4745608"/>
                <a:gd name="connsiteX33" fmla="*/ 3812791 w 7055181"/>
                <a:gd name="connsiteY33" fmla="*/ 647417 h 4745608"/>
                <a:gd name="connsiteX34" fmla="*/ 3592906 w 7055181"/>
                <a:gd name="connsiteY34" fmla="*/ 811408 h 4745608"/>
                <a:gd name="connsiteX35" fmla="*/ 3604425 w 7055181"/>
                <a:gd name="connsiteY35" fmla="*/ 999253 h 4745608"/>
                <a:gd name="connsiteX36" fmla="*/ 3872985 w 7055181"/>
                <a:gd name="connsiteY36" fmla="*/ 881976 h 4745608"/>
                <a:gd name="connsiteX37" fmla="*/ 4200754 w 7055181"/>
                <a:gd name="connsiteY37" fmla="*/ 774136 h 4745608"/>
                <a:gd name="connsiteX38" fmla="*/ 4064251 w 7055181"/>
                <a:gd name="connsiteY38" fmla="*/ 847195 h 4745608"/>
                <a:gd name="connsiteX39" fmla="*/ 3818880 w 7055181"/>
                <a:gd name="connsiteY39" fmla="*/ 991305 h 4745608"/>
                <a:gd name="connsiteX40" fmla="*/ 3658531 w 7055181"/>
                <a:gd name="connsiteY40" fmla="*/ 1093178 h 4745608"/>
                <a:gd name="connsiteX41" fmla="*/ 3622838 w 7055181"/>
                <a:gd name="connsiteY41" fmla="*/ 1221401 h 4745608"/>
                <a:gd name="connsiteX42" fmla="*/ 3577446 w 7055181"/>
                <a:gd name="connsiteY42" fmla="*/ 1500691 h 4745608"/>
                <a:gd name="connsiteX43" fmla="*/ 3461833 w 7055181"/>
                <a:gd name="connsiteY43" fmla="*/ 1726308 h 4745608"/>
                <a:gd name="connsiteX44" fmla="*/ 3278953 w 7055181"/>
                <a:gd name="connsiteY44" fmla="*/ 2034918 h 4745608"/>
                <a:gd name="connsiteX45" fmla="*/ 3288742 w 7055181"/>
                <a:gd name="connsiteY45" fmla="*/ 2273460 h 4745608"/>
                <a:gd name="connsiteX46" fmla="*/ 3434288 w 7055181"/>
                <a:gd name="connsiteY46" fmla="*/ 2417577 h 4745608"/>
                <a:gd name="connsiteX47" fmla="*/ 3641522 w 7055181"/>
                <a:gd name="connsiteY47" fmla="*/ 2521189 h 4745608"/>
                <a:gd name="connsiteX48" fmla="*/ 4079053 w 7055181"/>
                <a:gd name="connsiteY48" fmla="*/ 2777868 h 4745608"/>
                <a:gd name="connsiteX49" fmla="*/ 5882777 w 7055181"/>
                <a:gd name="connsiteY49" fmla="*/ 3521863 h 4745608"/>
                <a:gd name="connsiteX50" fmla="*/ 6605062 w 7055181"/>
                <a:gd name="connsiteY50" fmla="*/ 3822314 h 4745608"/>
                <a:gd name="connsiteX51" fmla="*/ 6882862 w 7055181"/>
                <a:gd name="connsiteY51" fmla="*/ 3872177 h 4745608"/>
                <a:gd name="connsiteX52" fmla="*/ 7051280 w 7055181"/>
                <a:gd name="connsiteY52" fmla="*/ 4013682 h 4745608"/>
                <a:gd name="connsiteX53" fmla="*/ 6722798 w 7055181"/>
                <a:gd name="connsiteY53" fmla="*/ 4084591 h 4745608"/>
                <a:gd name="connsiteX54" fmla="*/ 6585849 w 7055181"/>
                <a:gd name="connsiteY54" fmla="*/ 4067486 h 4745608"/>
                <a:gd name="connsiteX55" fmla="*/ 6110863 w 7055181"/>
                <a:gd name="connsiteY55" fmla="*/ 3868256 h 4745608"/>
                <a:gd name="connsiteX56" fmla="*/ 4940575 w 7055181"/>
                <a:gd name="connsiteY56" fmla="*/ 3376168 h 4745608"/>
                <a:gd name="connsiteX57" fmla="*/ 3944371 w 7055181"/>
                <a:gd name="connsiteY57" fmla="*/ 2976643 h 4745608"/>
                <a:gd name="connsiteX58" fmla="*/ 3460193 w 7055181"/>
                <a:gd name="connsiteY58" fmla="*/ 2852901 h 4745608"/>
                <a:gd name="connsiteX59" fmla="*/ 3217865 w 7055181"/>
                <a:gd name="connsiteY59" fmla="*/ 2829045 h 4745608"/>
                <a:gd name="connsiteX60" fmla="*/ 3025524 w 7055181"/>
                <a:gd name="connsiteY60" fmla="*/ 2858861 h 4745608"/>
                <a:gd name="connsiteX61" fmla="*/ 2832855 w 7055181"/>
                <a:gd name="connsiteY61" fmla="*/ 2930924 h 4745608"/>
                <a:gd name="connsiteX62" fmla="*/ 2820111 w 7055181"/>
                <a:gd name="connsiteY62" fmla="*/ 3026344 h 4745608"/>
                <a:gd name="connsiteX63" fmla="*/ 2959241 w 7055181"/>
                <a:gd name="connsiteY63" fmla="*/ 3167976 h 4745608"/>
                <a:gd name="connsiteX64" fmla="*/ 3176083 w 7055181"/>
                <a:gd name="connsiteY64" fmla="*/ 3269358 h 4745608"/>
                <a:gd name="connsiteX65" fmla="*/ 3388239 w 7055181"/>
                <a:gd name="connsiteY65" fmla="*/ 3442290 h 4745608"/>
                <a:gd name="connsiteX66" fmla="*/ 3212014 w 7055181"/>
                <a:gd name="connsiteY66" fmla="*/ 3336948 h 4745608"/>
                <a:gd name="connsiteX67" fmla="*/ 3004633 w 7055181"/>
                <a:gd name="connsiteY67" fmla="*/ 3276814 h 4745608"/>
                <a:gd name="connsiteX68" fmla="*/ 2771676 w 7055181"/>
                <a:gd name="connsiteY68" fmla="*/ 3166987 h 4745608"/>
                <a:gd name="connsiteX69" fmla="*/ 2638873 w 7055181"/>
                <a:gd name="connsiteY69" fmla="*/ 3097908 h 4745608"/>
                <a:gd name="connsiteX70" fmla="*/ 2570293 w 7055181"/>
                <a:gd name="connsiteY70" fmla="*/ 3109338 h 4745608"/>
                <a:gd name="connsiteX71" fmla="*/ 2525557 w 7055181"/>
                <a:gd name="connsiteY71" fmla="*/ 3326508 h 4745608"/>
                <a:gd name="connsiteX72" fmla="*/ 2584349 w 7055181"/>
                <a:gd name="connsiteY72" fmla="*/ 3577470 h 4745608"/>
                <a:gd name="connsiteX73" fmla="*/ 2663703 w 7055181"/>
                <a:gd name="connsiteY73" fmla="*/ 3996904 h 4745608"/>
                <a:gd name="connsiteX74" fmla="*/ 2633113 w 7055181"/>
                <a:gd name="connsiteY74" fmla="*/ 4192703 h 4745608"/>
                <a:gd name="connsiteX75" fmla="*/ 2539703 w 7055181"/>
                <a:gd name="connsiteY75" fmla="*/ 4455574 h 4745608"/>
                <a:gd name="connsiteX76" fmla="*/ 2595212 w 7055181"/>
                <a:gd name="connsiteY76" fmla="*/ 3945217 h 4745608"/>
                <a:gd name="connsiteX77" fmla="*/ 2481240 w 7055181"/>
                <a:gd name="connsiteY77" fmla="*/ 3566538 h 4745608"/>
                <a:gd name="connsiteX78" fmla="*/ 2307403 w 7055181"/>
                <a:gd name="connsiteY78" fmla="*/ 3166488 h 4745608"/>
                <a:gd name="connsiteX79" fmla="*/ 2261683 w 7055181"/>
                <a:gd name="connsiteY79" fmla="*/ 3063618 h 4745608"/>
                <a:gd name="connsiteX80" fmla="*/ 2078803 w 7055181"/>
                <a:gd name="connsiteY80" fmla="*/ 2949318 h 4745608"/>
                <a:gd name="connsiteX81" fmla="*/ 1824299 w 7055181"/>
                <a:gd name="connsiteY81" fmla="*/ 3002494 h 4745608"/>
                <a:gd name="connsiteX82" fmla="*/ 1412162 w 7055181"/>
                <a:gd name="connsiteY82" fmla="*/ 3235573 h 4745608"/>
                <a:gd name="connsiteX83" fmla="*/ 1381573 w 7055181"/>
                <a:gd name="connsiteY83" fmla="*/ 3680838 h 4745608"/>
                <a:gd name="connsiteX84" fmla="*/ 1340867 w 7055181"/>
                <a:gd name="connsiteY84" fmla="*/ 3980504 h 4745608"/>
                <a:gd name="connsiteX85" fmla="*/ 1197619 w 7055181"/>
                <a:gd name="connsiteY85" fmla="*/ 4738831 h 4745608"/>
                <a:gd name="connsiteX86" fmla="*/ 1220896 w 7055181"/>
                <a:gd name="connsiteY86" fmla="*/ 4338309 h 4745608"/>
                <a:gd name="connsiteX87" fmla="*/ 1242772 w 7055181"/>
                <a:gd name="connsiteY87" fmla="*/ 4080888 h 4745608"/>
                <a:gd name="connsiteX88" fmla="*/ 1198693 w 7055181"/>
                <a:gd name="connsiteY88" fmla="*/ 3909438 h 4745608"/>
                <a:gd name="connsiteX89" fmla="*/ 970093 w 7055181"/>
                <a:gd name="connsiteY89" fmla="*/ 3989448 h 4745608"/>
                <a:gd name="connsiteX90" fmla="*/ 766328 w 7055181"/>
                <a:gd name="connsiteY90" fmla="*/ 4131990 h 4745608"/>
                <a:gd name="connsiteX91" fmla="*/ 555808 w 7055181"/>
                <a:gd name="connsiteY91" fmla="*/ 4355688 h 4745608"/>
                <a:gd name="connsiteX92" fmla="*/ 785900 w 7055181"/>
                <a:gd name="connsiteY92" fmla="*/ 4017771 h 4745608"/>
                <a:gd name="connsiteX93" fmla="*/ 1130113 w 7055181"/>
                <a:gd name="connsiteY93" fmla="*/ 3817500 h 4745608"/>
                <a:gd name="connsiteX94" fmla="*/ 1278703 w 7055181"/>
                <a:gd name="connsiteY94" fmla="*/ 3726558 h 4745608"/>
                <a:gd name="connsiteX95" fmla="*/ 1269661 w 7055181"/>
                <a:gd name="connsiteY95" fmla="*/ 3390117 h 4745608"/>
                <a:gd name="connsiteX96" fmla="*/ 1309620 w 7055181"/>
                <a:gd name="connsiteY96" fmla="*/ 3169963 h 4745608"/>
                <a:gd name="connsiteX97" fmla="*/ 1393003 w 7055181"/>
                <a:gd name="connsiteY97" fmla="*/ 3052188 h 4745608"/>
                <a:gd name="connsiteX98" fmla="*/ 1080693 w 7055181"/>
                <a:gd name="connsiteY98" fmla="*/ 2984604 h 4745608"/>
                <a:gd name="connsiteX99" fmla="*/ 663453 w 7055181"/>
                <a:gd name="connsiteY99" fmla="*/ 3023360 h 4745608"/>
                <a:gd name="connsiteX100" fmla="*/ 235111 w 7055181"/>
                <a:gd name="connsiteY100" fmla="*/ 3217172 h 4745608"/>
                <a:gd name="connsiteX101" fmla="*/ 421453 w 7055181"/>
                <a:gd name="connsiteY101" fmla="*/ 3029328 h 4745608"/>
                <a:gd name="connsiteX102" fmla="*/ 627193 w 7055181"/>
                <a:gd name="connsiteY102" fmla="*/ 2926458 h 4745608"/>
                <a:gd name="connsiteX103" fmla="*/ 854480 w 7055181"/>
                <a:gd name="connsiteY103" fmla="*/ 2889178 h 4745608"/>
                <a:gd name="connsiteX104" fmla="*/ 1149272 w 7055181"/>
                <a:gd name="connsiteY104" fmla="*/ 2889676 h 4745608"/>
                <a:gd name="connsiteX105" fmla="*/ 1531894 w 7055181"/>
                <a:gd name="connsiteY105" fmla="*/ 2917507 h 4745608"/>
                <a:gd name="connsiteX106" fmla="*/ 1860559 w 7055181"/>
                <a:gd name="connsiteY106" fmla="*/ 2766431 h 4745608"/>
                <a:gd name="connsiteX107" fmla="*/ 1701613 w 7055181"/>
                <a:gd name="connsiteY107" fmla="*/ 2263518 h 4745608"/>
                <a:gd name="connsiteX108" fmla="*/ 1690183 w 7055181"/>
                <a:gd name="connsiteY108" fmla="*/ 1966338 h 4745608"/>
                <a:gd name="connsiteX109" fmla="*/ 1381991 w 7055181"/>
                <a:gd name="connsiteY109" fmla="*/ 1841604 h 4745608"/>
                <a:gd name="connsiteX110" fmla="*/ 1095823 w 7055181"/>
                <a:gd name="connsiteY110" fmla="*/ 1714878 h 4745608"/>
                <a:gd name="connsiteX111" fmla="*/ 746507 w 7055181"/>
                <a:gd name="connsiteY111" fmla="*/ 1626415 h 4745608"/>
                <a:gd name="connsiteX112" fmla="*/ 352873 w 7055181"/>
                <a:gd name="connsiteY112" fmla="*/ 1726308 h 4745608"/>
                <a:gd name="connsiteX113" fmla="*/ 113171 w 7055181"/>
                <a:gd name="connsiteY113" fmla="*/ 1763582 h 4745608"/>
                <a:gd name="connsiteX114" fmla="*/ 9973 w 7055181"/>
                <a:gd name="connsiteY114" fmla="*/ 1737738 h 4745608"/>
                <a:gd name="connsiteX115" fmla="*/ 348516 w 7055181"/>
                <a:gd name="connsiteY115" fmla="*/ 1643812 h 4745608"/>
                <a:gd name="connsiteX116" fmla="*/ 653097 w 7055181"/>
                <a:gd name="connsiteY116" fmla="*/ 1543920 h 4745608"/>
                <a:gd name="connsiteX117" fmla="*/ 1072963 w 7055181"/>
                <a:gd name="connsiteY117" fmla="*/ 1612008 h 4745608"/>
                <a:gd name="connsiteX118" fmla="*/ 1244413 w 7055181"/>
                <a:gd name="connsiteY118" fmla="*/ 1657728 h 4745608"/>
                <a:gd name="connsiteX119" fmla="*/ 1205766 w 7055181"/>
                <a:gd name="connsiteY119" fmla="*/ 1451988 h 4745608"/>
                <a:gd name="connsiteX120" fmla="*/ 1046313 w 7055181"/>
                <a:gd name="connsiteY120" fmla="*/ 815409 h 4745608"/>
                <a:gd name="connsiteX121" fmla="*/ 1221553 w 7055181"/>
                <a:gd name="connsiteY121" fmla="*/ 1211958 h 4745608"/>
                <a:gd name="connsiteX0" fmla="*/ 1221553 w 6903332"/>
                <a:gd name="connsiteY0" fmla="*/ 1211958 h 4745608"/>
                <a:gd name="connsiteX1" fmla="*/ 1343911 w 6903332"/>
                <a:gd name="connsiteY1" fmla="*/ 1559828 h 4745608"/>
                <a:gd name="connsiteX2" fmla="*/ 1553023 w 6903332"/>
                <a:gd name="connsiteY2" fmla="*/ 1657728 h 4745608"/>
                <a:gd name="connsiteX3" fmla="*/ 1907353 w 6903332"/>
                <a:gd name="connsiteY3" fmla="*/ 1680588 h 4745608"/>
                <a:gd name="connsiteX4" fmla="*/ 2021653 w 6903332"/>
                <a:gd name="connsiteY4" fmla="*/ 1543428 h 4745608"/>
                <a:gd name="connsiteX5" fmla="*/ 2124523 w 6903332"/>
                <a:gd name="connsiteY5" fmla="*/ 1291968 h 4745608"/>
                <a:gd name="connsiteX6" fmla="*/ 2124523 w 6903332"/>
                <a:gd name="connsiteY6" fmla="*/ 1120518 h 4745608"/>
                <a:gd name="connsiteX7" fmla="*/ 2068029 w 6903332"/>
                <a:gd name="connsiteY7" fmla="*/ 825325 h 4745608"/>
                <a:gd name="connsiteX8" fmla="*/ 2078803 w 6903332"/>
                <a:gd name="connsiteY8" fmla="*/ 777618 h 4745608"/>
                <a:gd name="connsiteX9" fmla="*/ 2170243 w 6903332"/>
                <a:gd name="connsiteY9" fmla="*/ 1086228 h 4745608"/>
                <a:gd name="connsiteX10" fmla="*/ 2215963 w 6903332"/>
                <a:gd name="connsiteY10" fmla="*/ 1269108 h 4745608"/>
                <a:gd name="connsiteX11" fmla="*/ 2284543 w 6903332"/>
                <a:gd name="connsiteY11" fmla="*/ 1303398 h 4745608"/>
                <a:gd name="connsiteX12" fmla="*/ 2330263 w 6903332"/>
                <a:gd name="connsiteY12" fmla="*/ 1166238 h 4745608"/>
                <a:gd name="connsiteX13" fmla="*/ 2467423 w 6903332"/>
                <a:gd name="connsiteY13" fmla="*/ 880488 h 4745608"/>
                <a:gd name="connsiteX14" fmla="*/ 2558863 w 6903332"/>
                <a:gd name="connsiteY14" fmla="*/ 640458 h 4745608"/>
                <a:gd name="connsiteX15" fmla="*/ 2616013 w 6903332"/>
                <a:gd name="connsiteY15" fmla="*/ 537588 h 4745608"/>
                <a:gd name="connsiteX16" fmla="*/ 2558863 w 6903332"/>
                <a:gd name="connsiteY16" fmla="*/ 789048 h 4745608"/>
                <a:gd name="connsiteX17" fmla="*/ 2444563 w 6903332"/>
                <a:gd name="connsiteY17" fmla="*/ 1097658 h 4745608"/>
                <a:gd name="connsiteX18" fmla="*/ 2375983 w 6903332"/>
                <a:gd name="connsiteY18" fmla="*/ 1406268 h 4745608"/>
                <a:gd name="connsiteX19" fmla="*/ 2558863 w 6903332"/>
                <a:gd name="connsiteY19" fmla="*/ 1577718 h 4745608"/>
                <a:gd name="connsiteX20" fmla="*/ 2878903 w 6903332"/>
                <a:gd name="connsiteY20" fmla="*/ 1657728 h 4745608"/>
                <a:gd name="connsiteX21" fmla="*/ 3187513 w 6903332"/>
                <a:gd name="connsiteY21" fmla="*/ 1657728 h 4745608"/>
                <a:gd name="connsiteX22" fmla="*/ 3370393 w 6903332"/>
                <a:gd name="connsiteY22" fmla="*/ 1566288 h 4745608"/>
                <a:gd name="connsiteX23" fmla="*/ 3488066 w 6903332"/>
                <a:gd name="connsiteY23" fmla="*/ 1246753 h 4745608"/>
                <a:gd name="connsiteX24" fmla="*/ 3495138 w 6903332"/>
                <a:gd name="connsiteY24" fmla="*/ 1115548 h 4745608"/>
                <a:gd name="connsiteX25" fmla="*/ 3493650 w 6903332"/>
                <a:gd name="connsiteY25" fmla="*/ 1063976 h 4745608"/>
                <a:gd name="connsiteX26" fmla="*/ 3450403 w 6903332"/>
                <a:gd name="connsiteY26" fmla="*/ 777618 h 4745608"/>
                <a:gd name="connsiteX27" fmla="*/ 3119893 w 6903332"/>
                <a:gd name="connsiteY27" fmla="*/ 321571 h 4745608"/>
                <a:gd name="connsiteX28" fmla="*/ 3497351 w 6903332"/>
                <a:gd name="connsiteY28" fmla="*/ 674883 h 4745608"/>
                <a:gd name="connsiteX29" fmla="*/ 3759013 w 6903332"/>
                <a:gd name="connsiteY29" fmla="*/ 571878 h 4745608"/>
                <a:gd name="connsiteX30" fmla="*/ 3999043 w 6903332"/>
                <a:gd name="connsiteY30" fmla="*/ 91818 h 4745608"/>
                <a:gd name="connsiteX31" fmla="*/ 4033333 w 6903332"/>
                <a:gd name="connsiteY31" fmla="*/ 11808 h 4745608"/>
                <a:gd name="connsiteX32" fmla="*/ 3984569 w 6903332"/>
                <a:gd name="connsiteY32" fmla="*/ 247366 h 4745608"/>
                <a:gd name="connsiteX33" fmla="*/ 3812791 w 6903332"/>
                <a:gd name="connsiteY33" fmla="*/ 647417 h 4745608"/>
                <a:gd name="connsiteX34" fmla="*/ 3592906 w 6903332"/>
                <a:gd name="connsiteY34" fmla="*/ 811408 h 4745608"/>
                <a:gd name="connsiteX35" fmla="*/ 3604425 w 6903332"/>
                <a:gd name="connsiteY35" fmla="*/ 999253 h 4745608"/>
                <a:gd name="connsiteX36" fmla="*/ 3872985 w 6903332"/>
                <a:gd name="connsiteY36" fmla="*/ 881976 h 4745608"/>
                <a:gd name="connsiteX37" fmla="*/ 4200754 w 6903332"/>
                <a:gd name="connsiteY37" fmla="*/ 774136 h 4745608"/>
                <a:gd name="connsiteX38" fmla="*/ 4064251 w 6903332"/>
                <a:gd name="connsiteY38" fmla="*/ 847195 h 4745608"/>
                <a:gd name="connsiteX39" fmla="*/ 3818880 w 6903332"/>
                <a:gd name="connsiteY39" fmla="*/ 991305 h 4745608"/>
                <a:gd name="connsiteX40" fmla="*/ 3658531 w 6903332"/>
                <a:gd name="connsiteY40" fmla="*/ 1093178 h 4745608"/>
                <a:gd name="connsiteX41" fmla="*/ 3622838 w 6903332"/>
                <a:gd name="connsiteY41" fmla="*/ 1221401 h 4745608"/>
                <a:gd name="connsiteX42" fmla="*/ 3577446 w 6903332"/>
                <a:gd name="connsiteY42" fmla="*/ 1500691 h 4745608"/>
                <a:gd name="connsiteX43" fmla="*/ 3461833 w 6903332"/>
                <a:gd name="connsiteY43" fmla="*/ 1726308 h 4745608"/>
                <a:gd name="connsiteX44" fmla="*/ 3278953 w 6903332"/>
                <a:gd name="connsiteY44" fmla="*/ 2034918 h 4745608"/>
                <a:gd name="connsiteX45" fmla="*/ 3288742 w 6903332"/>
                <a:gd name="connsiteY45" fmla="*/ 2273460 h 4745608"/>
                <a:gd name="connsiteX46" fmla="*/ 3434288 w 6903332"/>
                <a:gd name="connsiteY46" fmla="*/ 2417577 h 4745608"/>
                <a:gd name="connsiteX47" fmla="*/ 3641522 w 6903332"/>
                <a:gd name="connsiteY47" fmla="*/ 2521189 h 4745608"/>
                <a:gd name="connsiteX48" fmla="*/ 4079053 w 6903332"/>
                <a:gd name="connsiteY48" fmla="*/ 2777868 h 4745608"/>
                <a:gd name="connsiteX49" fmla="*/ 5882777 w 6903332"/>
                <a:gd name="connsiteY49" fmla="*/ 3521863 h 4745608"/>
                <a:gd name="connsiteX50" fmla="*/ 6605062 w 6903332"/>
                <a:gd name="connsiteY50" fmla="*/ 3822314 h 4745608"/>
                <a:gd name="connsiteX51" fmla="*/ 6882862 w 6903332"/>
                <a:gd name="connsiteY51" fmla="*/ 3872177 h 4745608"/>
                <a:gd name="connsiteX52" fmla="*/ 6793147 w 6903332"/>
                <a:gd name="connsiteY52" fmla="*/ 3943308 h 4745608"/>
                <a:gd name="connsiteX53" fmla="*/ 6722798 w 6903332"/>
                <a:gd name="connsiteY53" fmla="*/ 4084591 h 4745608"/>
                <a:gd name="connsiteX54" fmla="*/ 6585849 w 6903332"/>
                <a:gd name="connsiteY54" fmla="*/ 4067486 h 4745608"/>
                <a:gd name="connsiteX55" fmla="*/ 6110863 w 6903332"/>
                <a:gd name="connsiteY55" fmla="*/ 3868256 h 4745608"/>
                <a:gd name="connsiteX56" fmla="*/ 4940575 w 6903332"/>
                <a:gd name="connsiteY56" fmla="*/ 3376168 h 4745608"/>
                <a:gd name="connsiteX57" fmla="*/ 3944371 w 6903332"/>
                <a:gd name="connsiteY57" fmla="*/ 2976643 h 4745608"/>
                <a:gd name="connsiteX58" fmla="*/ 3460193 w 6903332"/>
                <a:gd name="connsiteY58" fmla="*/ 2852901 h 4745608"/>
                <a:gd name="connsiteX59" fmla="*/ 3217865 w 6903332"/>
                <a:gd name="connsiteY59" fmla="*/ 2829045 h 4745608"/>
                <a:gd name="connsiteX60" fmla="*/ 3025524 w 6903332"/>
                <a:gd name="connsiteY60" fmla="*/ 2858861 h 4745608"/>
                <a:gd name="connsiteX61" fmla="*/ 2832855 w 6903332"/>
                <a:gd name="connsiteY61" fmla="*/ 2930924 h 4745608"/>
                <a:gd name="connsiteX62" fmla="*/ 2820111 w 6903332"/>
                <a:gd name="connsiteY62" fmla="*/ 3026344 h 4745608"/>
                <a:gd name="connsiteX63" fmla="*/ 2959241 w 6903332"/>
                <a:gd name="connsiteY63" fmla="*/ 3167976 h 4745608"/>
                <a:gd name="connsiteX64" fmla="*/ 3176083 w 6903332"/>
                <a:gd name="connsiteY64" fmla="*/ 3269358 h 4745608"/>
                <a:gd name="connsiteX65" fmla="*/ 3388239 w 6903332"/>
                <a:gd name="connsiteY65" fmla="*/ 3442290 h 4745608"/>
                <a:gd name="connsiteX66" fmla="*/ 3212014 w 6903332"/>
                <a:gd name="connsiteY66" fmla="*/ 3336948 h 4745608"/>
                <a:gd name="connsiteX67" fmla="*/ 3004633 w 6903332"/>
                <a:gd name="connsiteY67" fmla="*/ 3276814 h 4745608"/>
                <a:gd name="connsiteX68" fmla="*/ 2771676 w 6903332"/>
                <a:gd name="connsiteY68" fmla="*/ 3166987 h 4745608"/>
                <a:gd name="connsiteX69" fmla="*/ 2638873 w 6903332"/>
                <a:gd name="connsiteY69" fmla="*/ 3097908 h 4745608"/>
                <a:gd name="connsiteX70" fmla="*/ 2570293 w 6903332"/>
                <a:gd name="connsiteY70" fmla="*/ 3109338 h 4745608"/>
                <a:gd name="connsiteX71" fmla="*/ 2525557 w 6903332"/>
                <a:gd name="connsiteY71" fmla="*/ 3326508 h 4745608"/>
                <a:gd name="connsiteX72" fmla="*/ 2584349 w 6903332"/>
                <a:gd name="connsiteY72" fmla="*/ 3577470 h 4745608"/>
                <a:gd name="connsiteX73" fmla="*/ 2663703 w 6903332"/>
                <a:gd name="connsiteY73" fmla="*/ 3996904 h 4745608"/>
                <a:gd name="connsiteX74" fmla="*/ 2633113 w 6903332"/>
                <a:gd name="connsiteY74" fmla="*/ 4192703 h 4745608"/>
                <a:gd name="connsiteX75" fmla="*/ 2539703 w 6903332"/>
                <a:gd name="connsiteY75" fmla="*/ 4455574 h 4745608"/>
                <a:gd name="connsiteX76" fmla="*/ 2595212 w 6903332"/>
                <a:gd name="connsiteY76" fmla="*/ 3945217 h 4745608"/>
                <a:gd name="connsiteX77" fmla="*/ 2481240 w 6903332"/>
                <a:gd name="connsiteY77" fmla="*/ 3566538 h 4745608"/>
                <a:gd name="connsiteX78" fmla="*/ 2307403 w 6903332"/>
                <a:gd name="connsiteY78" fmla="*/ 3166488 h 4745608"/>
                <a:gd name="connsiteX79" fmla="*/ 2261683 w 6903332"/>
                <a:gd name="connsiteY79" fmla="*/ 3063618 h 4745608"/>
                <a:gd name="connsiteX80" fmla="*/ 2078803 w 6903332"/>
                <a:gd name="connsiteY80" fmla="*/ 2949318 h 4745608"/>
                <a:gd name="connsiteX81" fmla="*/ 1824299 w 6903332"/>
                <a:gd name="connsiteY81" fmla="*/ 3002494 h 4745608"/>
                <a:gd name="connsiteX82" fmla="*/ 1412162 w 6903332"/>
                <a:gd name="connsiteY82" fmla="*/ 3235573 h 4745608"/>
                <a:gd name="connsiteX83" fmla="*/ 1381573 w 6903332"/>
                <a:gd name="connsiteY83" fmla="*/ 3680838 h 4745608"/>
                <a:gd name="connsiteX84" fmla="*/ 1340867 w 6903332"/>
                <a:gd name="connsiteY84" fmla="*/ 3980504 h 4745608"/>
                <a:gd name="connsiteX85" fmla="*/ 1197619 w 6903332"/>
                <a:gd name="connsiteY85" fmla="*/ 4738831 h 4745608"/>
                <a:gd name="connsiteX86" fmla="*/ 1220896 w 6903332"/>
                <a:gd name="connsiteY86" fmla="*/ 4338309 h 4745608"/>
                <a:gd name="connsiteX87" fmla="*/ 1242772 w 6903332"/>
                <a:gd name="connsiteY87" fmla="*/ 4080888 h 4745608"/>
                <a:gd name="connsiteX88" fmla="*/ 1198693 w 6903332"/>
                <a:gd name="connsiteY88" fmla="*/ 3909438 h 4745608"/>
                <a:gd name="connsiteX89" fmla="*/ 970093 w 6903332"/>
                <a:gd name="connsiteY89" fmla="*/ 3989448 h 4745608"/>
                <a:gd name="connsiteX90" fmla="*/ 766328 w 6903332"/>
                <a:gd name="connsiteY90" fmla="*/ 4131990 h 4745608"/>
                <a:gd name="connsiteX91" fmla="*/ 555808 w 6903332"/>
                <a:gd name="connsiteY91" fmla="*/ 4355688 h 4745608"/>
                <a:gd name="connsiteX92" fmla="*/ 785900 w 6903332"/>
                <a:gd name="connsiteY92" fmla="*/ 4017771 h 4745608"/>
                <a:gd name="connsiteX93" fmla="*/ 1130113 w 6903332"/>
                <a:gd name="connsiteY93" fmla="*/ 3817500 h 4745608"/>
                <a:gd name="connsiteX94" fmla="*/ 1278703 w 6903332"/>
                <a:gd name="connsiteY94" fmla="*/ 3726558 h 4745608"/>
                <a:gd name="connsiteX95" fmla="*/ 1269661 w 6903332"/>
                <a:gd name="connsiteY95" fmla="*/ 3390117 h 4745608"/>
                <a:gd name="connsiteX96" fmla="*/ 1309620 w 6903332"/>
                <a:gd name="connsiteY96" fmla="*/ 3169963 h 4745608"/>
                <a:gd name="connsiteX97" fmla="*/ 1393003 w 6903332"/>
                <a:gd name="connsiteY97" fmla="*/ 3052188 h 4745608"/>
                <a:gd name="connsiteX98" fmla="*/ 1080693 w 6903332"/>
                <a:gd name="connsiteY98" fmla="*/ 2984604 h 4745608"/>
                <a:gd name="connsiteX99" fmla="*/ 663453 w 6903332"/>
                <a:gd name="connsiteY99" fmla="*/ 3023360 h 4745608"/>
                <a:gd name="connsiteX100" fmla="*/ 235111 w 6903332"/>
                <a:gd name="connsiteY100" fmla="*/ 3217172 h 4745608"/>
                <a:gd name="connsiteX101" fmla="*/ 421453 w 6903332"/>
                <a:gd name="connsiteY101" fmla="*/ 3029328 h 4745608"/>
                <a:gd name="connsiteX102" fmla="*/ 627193 w 6903332"/>
                <a:gd name="connsiteY102" fmla="*/ 2926458 h 4745608"/>
                <a:gd name="connsiteX103" fmla="*/ 854480 w 6903332"/>
                <a:gd name="connsiteY103" fmla="*/ 2889178 h 4745608"/>
                <a:gd name="connsiteX104" fmla="*/ 1149272 w 6903332"/>
                <a:gd name="connsiteY104" fmla="*/ 2889676 h 4745608"/>
                <a:gd name="connsiteX105" fmla="*/ 1531894 w 6903332"/>
                <a:gd name="connsiteY105" fmla="*/ 2917507 h 4745608"/>
                <a:gd name="connsiteX106" fmla="*/ 1860559 w 6903332"/>
                <a:gd name="connsiteY106" fmla="*/ 2766431 h 4745608"/>
                <a:gd name="connsiteX107" fmla="*/ 1701613 w 6903332"/>
                <a:gd name="connsiteY107" fmla="*/ 2263518 h 4745608"/>
                <a:gd name="connsiteX108" fmla="*/ 1690183 w 6903332"/>
                <a:gd name="connsiteY108" fmla="*/ 1966338 h 4745608"/>
                <a:gd name="connsiteX109" fmla="*/ 1381991 w 6903332"/>
                <a:gd name="connsiteY109" fmla="*/ 1841604 h 4745608"/>
                <a:gd name="connsiteX110" fmla="*/ 1095823 w 6903332"/>
                <a:gd name="connsiteY110" fmla="*/ 1714878 h 4745608"/>
                <a:gd name="connsiteX111" fmla="*/ 746507 w 6903332"/>
                <a:gd name="connsiteY111" fmla="*/ 1626415 h 4745608"/>
                <a:gd name="connsiteX112" fmla="*/ 352873 w 6903332"/>
                <a:gd name="connsiteY112" fmla="*/ 1726308 h 4745608"/>
                <a:gd name="connsiteX113" fmla="*/ 113171 w 6903332"/>
                <a:gd name="connsiteY113" fmla="*/ 1763582 h 4745608"/>
                <a:gd name="connsiteX114" fmla="*/ 9973 w 6903332"/>
                <a:gd name="connsiteY114" fmla="*/ 1737738 h 4745608"/>
                <a:gd name="connsiteX115" fmla="*/ 348516 w 6903332"/>
                <a:gd name="connsiteY115" fmla="*/ 1643812 h 4745608"/>
                <a:gd name="connsiteX116" fmla="*/ 653097 w 6903332"/>
                <a:gd name="connsiteY116" fmla="*/ 1543920 h 4745608"/>
                <a:gd name="connsiteX117" fmla="*/ 1072963 w 6903332"/>
                <a:gd name="connsiteY117" fmla="*/ 1612008 h 4745608"/>
                <a:gd name="connsiteX118" fmla="*/ 1244413 w 6903332"/>
                <a:gd name="connsiteY118" fmla="*/ 1657728 h 4745608"/>
                <a:gd name="connsiteX119" fmla="*/ 1205766 w 6903332"/>
                <a:gd name="connsiteY119" fmla="*/ 1451988 h 4745608"/>
                <a:gd name="connsiteX120" fmla="*/ 1046313 w 6903332"/>
                <a:gd name="connsiteY120" fmla="*/ 815409 h 4745608"/>
                <a:gd name="connsiteX121" fmla="*/ 1221553 w 6903332"/>
                <a:gd name="connsiteY121" fmla="*/ 1211958 h 4745608"/>
                <a:gd name="connsiteX0" fmla="*/ 1221553 w 6903332"/>
                <a:gd name="connsiteY0" fmla="*/ 1211958 h 4745608"/>
                <a:gd name="connsiteX1" fmla="*/ 1343911 w 6903332"/>
                <a:gd name="connsiteY1" fmla="*/ 1559828 h 4745608"/>
                <a:gd name="connsiteX2" fmla="*/ 1553023 w 6903332"/>
                <a:gd name="connsiteY2" fmla="*/ 1657728 h 4745608"/>
                <a:gd name="connsiteX3" fmla="*/ 1907353 w 6903332"/>
                <a:gd name="connsiteY3" fmla="*/ 1680588 h 4745608"/>
                <a:gd name="connsiteX4" fmla="*/ 2021653 w 6903332"/>
                <a:gd name="connsiteY4" fmla="*/ 1543428 h 4745608"/>
                <a:gd name="connsiteX5" fmla="*/ 2124523 w 6903332"/>
                <a:gd name="connsiteY5" fmla="*/ 1291968 h 4745608"/>
                <a:gd name="connsiteX6" fmla="*/ 2124523 w 6903332"/>
                <a:gd name="connsiteY6" fmla="*/ 1120518 h 4745608"/>
                <a:gd name="connsiteX7" fmla="*/ 2068029 w 6903332"/>
                <a:gd name="connsiteY7" fmla="*/ 825325 h 4745608"/>
                <a:gd name="connsiteX8" fmla="*/ 2078803 w 6903332"/>
                <a:gd name="connsiteY8" fmla="*/ 777618 h 4745608"/>
                <a:gd name="connsiteX9" fmla="*/ 2170243 w 6903332"/>
                <a:gd name="connsiteY9" fmla="*/ 1086228 h 4745608"/>
                <a:gd name="connsiteX10" fmla="*/ 2215963 w 6903332"/>
                <a:gd name="connsiteY10" fmla="*/ 1269108 h 4745608"/>
                <a:gd name="connsiteX11" fmla="*/ 2284543 w 6903332"/>
                <a:gd name="connsiteY11" fmla="*/ 1303398 h 4745608"/>
                <a:gd name="connsiteX12" fmla="*/ 2330263 w 6903332"/>
                <a:gd name="connsiteY12" fmla="*/ 1166238 h 4745608"/>
                <a:gd name="connsiteX13" fmla="*/ 2467423 w 6903332"/>
                <a:gd name="connsiteY13" fmla="*/ 880488 h 4745608"/>
                <a:gd name="connsiteX14" fmla="*/ 2558863 w 6903332"/>
                <a:gd name="connsiteY14" fmla="*/ 640458 h 4745608"/>
                <a:gd name="connsiteX15" fmla="*/ 2616013 w 6903332"/>
                <a:gd name="connsiteY15" fmla="*/ 537588 h 4745608"/>
                <a:gd name="connsiteX16" fmla="*/ 2558863 w 6903332"/>
                <a:gd name="connsiteY16" fmla="*/ 789048 h 4745608"/>
                <a:gd name="connsiteX17" fmla="*/ 2444563 w 6903332"/>
                <a:gd name="connsiteY17" fmla="*/ 1097658 h 4745608"/>
                <a:gd name="connsiteX18" fmla="*/ 2375983 w 6903332"/>
                <a:gd name="connsiteY18" fmla="*/ 1406268 h 4745608"/>
                <a:gd name="connsiteX19" fmla="*/ 2558863 w 6903332"/>
                <a:gd name="connsiteY19" fmla="*/ 1577718 h 4745608"/>
                <a:gd name="connsiteX20" fmla="*/ 2878903 w 6903332"/>
                <a:gd name="connsiteY20" fmla="*/ 1657728 h 4745608"/>
                <a:gd name="connsiteX21" fmla="*/ 3187513 w 6903332"/>
                <a:gd name="connsiteY21" fmla="*/ 1657728 h 4745608"/>
                <a:gd name="connsiteX22" fmla="*/ 3370393 w 6903332"/>
                <a:gd name="connsiteY22" fmla="*/ 1566288 h 4745608"/>
                <a:gd name="connsiteX23" fmla="*/ 3488066 w 6903332"/>
                <a:gd name="connsiteY23" fmla="*/ 1246753 h 4745608"/>
                <a:gd name="connsiteX24" fmla="*/ 3495138 w 6903332"/>
                <a:gd name="connsiteY24" fmla="*/ 1115548 h 4745608"/>
                <a:gd name="connsiteX25" fmla="*/ 3493650 w 6903332"/>
                <a:gd name="connsiteY25" fmla="*/ 1063976 h 4745608"/>
                <a:gd name="connsiteX26" fmla="*/ 3450403 w 6903332"/>
                <a:gd name="connsiteY26" fmla="*/ 777618 h 4745608"/>
                <a:gd name="connsiteX27" fmla="*/ 3119893 w 6903332"/>
                <a:gd name="connsiteY27" fmla="*/ 321571 h 4745608"/>
                <a:gd name="connsiteX28" fmla="*/ 3497351 w 6903332"/>
                <a:gd name="connsiteY28" fmla="*/ 674883 h 4745608"/>
                <a:gd name="connsiteX29" fmla="*/ 3759013 w 6903332"/>
                <a:gd name="connsiteY29" fmla="*/ 571878 h 4745608"/>
                <a:gd name="connsiteX30" fmla="*/ 3999043 w 6903332"/>
                <a:gd name="connsiteY30" fmla="*/ 91818 h 4745608"/>
                <a:gd name="connsiteX31" fmla="*/ 4033333 w 6903332"/>
                <a:gd name="connsiteY31" fmla="*/ 11808 h 4745608"/>
                <a:gd name="connsiteX32" fmla="*/ 3984569 w 6903332"/>
                <a:gd name="connsiteY32" fmla="*/ 247366 h 4745608"/>
                <a:gd name="connsiteX33" fmla="*/ 3812791 w 6903332"/>
                <a:gd name="connsiteY33" fmla="*/ 647417 h 4745608"/>
                <a:gd name="connsiteX34" fmla="*/ 3592906 w 6903332"/>
                <a:gd name="connsiteY34" fmla="*/ 811408 h 4745608"/>
                <a:gd name="connsiteX35" fmla="*/ 3604425 w 6903332"/>
                <a:gd name="connsiteY35" fmla="*/ 999253 h 4745608"/>
                <a:gd name="connsiteX36" fmla="*/ 3872985 w 6903332"/>
                <a:gd name="connsiteY36" fmla="*/ 881976 h 4745608"/>
                <a:gd name="connsiteX37" fmla="*/ 4200754 w 6903332"/>
                <a:gd name="connsiteY37" fmla="*/ 774136 h 4745608"/>
                <a:gd name="connsiteX38" fmla="*/ 4064251 w 6903332"/>
                <a:gd name="connsiteY38" fmla="*/ 847195 h 4745608"/>
                <a:gd name="connsiteX39" fmla="*/ 3818880 w 6903332"/>
                <a:gd name="connsiteY39" fmla="*/ 991305 h 4745608"/>
                <a:gd name="connsiteX40" fmla="*/ 3658531 w 6903332"/>
                <a:gd name="connsiteY40" fmla="*/ 1093178 h 4745608"/>
                <a:gd name="connsiteX41" fmla="*/ 3622838 w 6903332"/>
                <a:gd name="connsiteY41" fmla="*/ 1221401 h 4745608"/>
                <a:gd name="connsiteX42" fmla="*/ 3577446 w 6903332"/>
                <a:gd name="connsiteY42" fmla="*/ 1500691 h 4745608"/>
                <a:gd name="connsiteX43" fmla="*/ 3461833 w 6903332"/>
                <a:gd name="connsiteY43" fmla="*/ 1726308 h 4745608"/>
                <a:gd name="connsiteX44" fmla="*/ 3278953 w 6903332"/>
                <a:gd name="connsiteY44" fmla="*/ 2034918 h 4745608"/>
                <a:gd name="connsiteX45" fmla="*/ 3288742 w 6903332"/>
                <a:gd name="connsiteY45" fmla="*/ 2273460 h 4745608"/>
                <a:gd name="connsiteX46" fmla="*/ 3434288 w 6903332"/>
                <a:gd name="connsiteY46" fmla="*/ 2417577 h 4745608"/>
                <a:gd name="connsiteX47" fmla="*/ 3641522 w 6903332"/>
                <a:gd name="connsiteY47" fmla="*/ 2521189 h 4745608"/>
                <a:gd name="connsiteX48" fmla="*/ 4079053 w 6903332"/>
                <a:gd name="connsiteY48" fmla="*/ 2777868 h 4745608"/>
                <a:gd name="connsiteX49" fmla="*/ 5882777 w 6903332"/>
                <a:gd name="connsiteY49" fmla="*/ 3521863 h 4745608"/>
                <a:gd name="connsiteX50" fmla="*/ 6605062 w 6903332"/>
                <a:gd name="connsiteY50" fmla="*/ 3822314 h 4745608"/>
                <a:gd name="connsiteX51" fmla="*/ 6882862 w 6903332"/>
                <a:gd name="connsiteY51" fmla="*/ 3872177 h 4745608"/>
                <a:gd name="connsiteX52" fmla="*/ 6793147 w 6903332"/>
                <a:gd name="connsiteY52" fmla="*/ 3943308 h 4745608"/>
                <a:gd name="connsiteX53" fmla="*/ 6722798 w 6903332"/>
                <a:gd name="connsiteY53" fmla="*/ 4084591 h 4745608"/>
                <a:gd name="connsiteX54" fmla="*/ 6585849 w 6903332"/>
                <a:gd name="connsiteY54" fmla="*/ 4067486 h 4745608"/>
                <a:gd name="connsiteX55" fmla="*/ 6110863 w 6903332"/>
                <a:gd name="connsiteY55" fmla="*/ 3868256 h 4745608"/>
                <a:gd name="connsiteX56" fmla="*/ 4940575 w 6903332"/>
                <a:gd name="connsiteY56" fmla="*/ 3376168 h 4745608"/>
                <a:gd name="connsiteX57" fmla="*/ 3944371 w 6903332"/>
                <a:gd name="connsiteY57" fmla="*/ 2976643 h 4745608"/>
                <a:gd name="connsiteX58" fmla="*/ 3460193 w 6903332"/>
                <a:gd name="connsiteY58" fmla="*/ 2852901 h 4745608"/>
                <a:gd name="connsiteX59" fmla="*/ 3217865 w 6903332"/>
                <a:gd name="connsiteY59" fmla="*/ 2829045 h 4745608"/>
                <a:gd name="connsiteX60" fmla="*/ 3025524 w 6903332"/>
                <a:gd name="connsiteY60" fmla="*/ 2858861 h 4745608"/>
                <a:gd name="connsiteX61" fmla="*/ 2832855 w 6903332"/>
                <a:gd name="connsiteY61" fmla="*/ 2930924 h 4745608"/>
                <a:gd name="connsiteX62" fmla="*/ 2820111 w 6903332"/>
                <a:gd name="connsiteY62" fmla="*/ 3026344 h 4745608"/>
                <a:gd name="connsiteX63" fmla="*/ 2959241 w 6903332"/>
                <a:gd name="connsiteY63" fmla="*/ 3167976 h 4745608"/>
                <a:gd name="connsiteX64" fmla="*/ 3176083 w 6903332"/>
                <a:gd name="connsiteY64" fmla="*/ 3269358 h 4745608"/>
                <a:gd name="connsiteX65" fmla="*/ 3388239 w 6903332"/>
                <a:gd name="connsiteY65" fmla="*/ 3442290 h 4745608"/>
                <a:gd name="connsiteX66" fmla="*/ 3212014 w 6903332"/>
                <a:gd name="connsiteY66" fmla="*/ 3336948 h 4745608"/>
                <a:gd name="connsiteX67" fmla="*/ 3004633 w 6903332"/>
                <a:gd name="connsiteY67" fmla="*/ 3276814 h 4745608"/>
                <a:gd name="connsiteX68" fmla="*/ 2771676 w 6903332"/>
                <a:gd name="connsiteY68" fmla="*/ 3166987 h 4745608"/>
                <a:gd name="connsiteX69" fmla="*/ 2638873 w 6903332"/>
                <a:gd name="connsiteY69" fmla="*/ 3097908 h 4745608"/>
                <a:gd name="connsiteX70" fmla="*/ 2570293 w 6903332"/>
                <a:gd name="connsiteY70" fmla="*/ 3109338 h 4745608"/>
                <a:gd name="connsiteX71" fmla="*/ 2525557 w 6903332"/>
                <a:gd name="connsiteY71" fmla="*/ 3326508 h 4745608"/>
                <a:gd name="connsiteX72" fmla="*/ 2584349 w 6903332"/>
                <a:gd name="connsiteY72" fmla="*/ 3577470 h 4745608"/>
                <a:gd name="connsiteX73" fmla="*/ 2663703 w 6903332"/>
                <a:gd name="connsiteY73" fmla="*/ 3996904 h 4745608"/>
                <a:gd name="connsiteX74" fmla="*/ 2633113 w 6903332"/>
                <a:gd name="connsiteY74" fmla="*/ 4192703 h 4745608"/>
                <a:gd name="connsiteX75" fmla="*/ 2539703 w 6903332"/>
                <a:gd name="connsiteY75" fmla="*/ 4455574 h 4745608"/>
                <a:gd name="connsiteX76" fmla="*/ 2595212 w 6903332"/>
                <a:gd name="connsiteY76" fmla="*/ 3945217 h 4745608"/>
                <a:gd name="connsiteX77" fmla="*/ 2481240 w 6903332"/>
                <a:gd name="connsiteY77" fmla="*/ 3566538 h 4745608"/>
                <a:gd name="connsiteX78" fmla="*/ 2307403 w 6903332"/>
                <a:gd name="connsiteY78" fmla="*/ 3166488 h 4745608"/>
                <a:gd name="connsiteX79" fmla="*/ 2261683 w 6903332"/>
                <a:gd name="connsiteY79" fmla="*/ 3063618 h 4745608"/>
                <a:gd name="connsiteX80" fmla="*/ 2078803 w 6903332"/>
                <a:gd name="connsiteY80" fmla="*/ 2949318 h 4745608"/>
                <a:gd name="connsiteX81" fmla="*/ 1824299 w 6903332"/>
                <a:gd name="connsiteY81" fmla="*/ 3002494 h 4745608"/>
                <a:gd name="connsiteX82" fmla="*/ 1412162 w 6903332"/>
                <a:gd name="connsiteY82" fmla="*/ 3235573 h 4745608"/>
                <a:gd name="connsiteX83" fmla="*/ 1381573 w 6903332"/>
                <a:gd name="connsiteY83" fmla="*/ 3680838 h 4745608"/>
                <a:gd name="connsiteX84" fmla="*/ 1340867 w 6903332"/>
                <a:gd name="connsiteY84" fmla="*/ 3980504 h 4745608"/>
                <a:gd name="connsiteX85" fmla="*/ 1197619 w 6903332"/>
                <a:gd name="connsiteY85" fmla="*/ 4738831 h 4745608"/>
                <a:gd name="connsiteX86" fmla="*/ 1220896 w 6903332"/>
                <a:gd name="connsiteY86" fmla="*/ 4338309 h 4745608"/>
                <a:gd name="connsiteX87" fmla="*/ 1242772 w 6903332"/>
                <a:gd name="connsiteY87" fmla="*/ 4080888 h 4745608"/>
                <a:gd name="connsiteX88" fmla="*/ 1198693 w 6903332"/>
                <a:gd name="connsiteY88" fmla="*/ 3909438 h 4745608"/>
                <a:gd name="connsiteX89" fmla="*/ 970093 w 6903332"/>
                <a:gd name="connsiteY89" fmla="*/ 3989448 h 4745608"/>
                <a:gd name="connsiteX90" fmla="*/ 766328 w 6903332"/>
                <a:gd name="connsiteY90" fmla="*/ 4131990 h 4745608"/>
                <a:gd name="connsiteX91" fmla="*/ 555808 w 6903332"/>
                <a:gd name="connsiteY91" fmla="*/ 4355688 h 4745608"/>
                <a:gd name="connsiteX92" fmla="*/ 785900 w 6903332"/>
                <a:gd name="connsiteY92" fmla="*/ 4017771 h 4745608"/>
                <a:gd name="connsiteX93" fmla="*/ 1130113 w 6903332"/>
                <a:gd name="connsiteY93" fmla="*/ 3817500 h 4745608"/>
                <a:gd name="connsiteX94" fmla="*/ 1278703 w 6903332"/>
                <a:gd name="connsiteY94" fmla="*/ 3726558 h 4745608"/>
                <a:gd name="connsiteX95" fmla="*/ 1269661 w 6903332"/>
                <a:gd name="connsiteY95" fmla="*/ 3390117 h 4745608"/>
                <a:gd name="connsiteX96" fmla="*/ 1309620 w 6903332"/>
                <a:gd name="connsiteY96" fmla="*/ 3169963 h 4745608"/>
                <a:gd name="connsiteX97" fmla="*/ 1393003 w 6903332"/>
                <a:gd name="connsiteY97" fmla="*/ 3052188 h 4745608"/>
                <a:gd name="connsiteX98" fmla="*/ 1080693 w 6903332"/>
                <a:gd name="connsiteY98" fmla="*/ 2984604 h 4745608"/>
                <a:gd name="connsiteX99" fmla="*/ 663453 w 6903332"/>
                <a:gd name="connsiteY99" fmla="*/ 3023360 h 4745608"/>
                <a:gd name="connsiteX100" fmla="*/ 235111 w 6903332"/>
                <a:gd name="connsiteY100" fmla="*/ 3217172 h 4745608"/>
                <a:gd name="connsiteX101" fmla="*/ 421453 w 6903332"/>
                <a:gd name="connsiteY101" fmla="*/ 3029328 h 4745608"/>
                <a:gd name="connsiteX102" fmla="*/ 627193 w 6903332"/>
                <a:gd name="connsiteY102" fmla="*/ 2926458 h 4745608"/>
                <a:gd name="connsiteX103" fmla="*/ 854480 w 6903332"/>
                <a:gd name="connsiteY103" fmla="*/ 2889178 h 4745608"/>
                <a:gd name="connsiteX104" fmla="*/ 1149272 w 6903332"/>
                <a:gd name="connsiteY104" fmla="*/ 2889676 h 4745608"/>
                <a:gd name="connsiteX105" fmla="*/ 1531894 w 6903332"/>
                <a:gd name="connsiteY105" fmla="*/ 2917507 h 4745608"/>
                <a:gd name="connsiteX106" fmla="*/ 1860559 w 6903332"/>
                <a:gd name="connsiteY106" fmla="*/ 2766431 h 4745608"/>
                <a:gd name="connsiteX107" fmla="*/ 1701613 w 6903332"/>
                <a:gd name="connsiteY107" fmla="*/ 2263518 h 4745608"/>
                <a:gd name="connsiteX108" fmla="*/ 1690183 w 6903332"/>
                <a:gd name="connsiteY108" fmla="*/ 1966338 h 4745608"/>
                <a:gd name="connsiteX109" fmla="*/ 1381991 w 6903332"/>
                <a:gd name="connsiteY109" fmla="*/ 1841604 h 4745608"/>
                <a:gd name="connsiteX110" fmla="*/ 1095823 w 6903332"/>
                <a:gd name="connsiteY110" fmla="*/ 1714878 h 4745608"/>
                <a:gd name="connsiteX111" fmla="*/ 746507 w 6903332"/>
                <a:gd name="connsiteY111" fmla="*/ 1626415 h 4745608"/>
                <a:gd name="connsiteX112" fmla="*/ 352873 w 6903332"/>
                <a:gd name="connsiteY112" fmla="*/ 1726308 h 4745608"/>
                <a:gd name="connsiteX113" fmla="*/ 113171 w 6903332"/>
                <a:gd name="connsiteY113" fmla="*/ 1763582 h 4745608"/>
                <a:gd name="connsiteX114" fmla="*/ 9973 w 6903332"/>
                <a:gd name="connsiteY114" fmla="*/ 1737738 h 4745608"/>
                <a:gd name="connsiteX115" fmla="*/ 348516 w 6903332"/>
                <a:gd name="connsiteY115" fmla="*/ 1643812 h 4745608"/>
                <a:gd name="connsiteX116" fmla="*/ 653097 w 6903332"/>
                <a:gd name="connsiteY116" fmla="*/ 1543920 h 4745608"/>
                <a:gd name="connsiteX117" fmla="*/ 1072963 w 6903332"/>
                <a:gd name="connsiteY117" fmla="*/ 1612008 h 4745608"/>
                <a:gd name="connsiteX118" fmla="*/ 1244413 w 6903332"/>
                <a:gd name="connsiteY118" fmla="*/ 1657728 h 4745608"/>
                <a:gd name="connsiteX119" fmla="*/ 1205766 w 6903332"/>
                <a:gd name="connsiteY119" fmla="*/ 1451988 h 4745608"/>
                <a:gd name="connsiteX120" fmla="*/ 1046313 w 6903332"/>
                <a:gd name="connsiteY120" fmla="*/ 815409 h 4745608"/>
                <a:gd name="connsiteX121" fmla="*/ 1221553 w 6903332"/>
                <a:gd name="connsiteY121" fmla="*/ 1211958 h 4745608"/>
                <a:gd name="connsiteX0" fmla="*/ 1221553 w 6910449"/>
                <a:gd name="connsiteY0" fmla="*/ 1211958 h 4745608"/>
                <a:gd name="connsiteX1" fmla="*/ 1343911 w 6910449"/>
                <a:gd name="connsiteY1" fmla="*/ 1559828 h 4745608"/>
                <a:gd name="connsiteX2" fmla="*/ 1553023 w 6910449"/>
                <a:gd name="connsiteY2" fmla="*/ 1657728 h 4745608"/>
                <a:gd name="connsiteX3" fmla="*/ 1907353 w 6910449"/>
                <a:gd name="connsiteY3" fmla="*/ 1680588 h 4745608"/>
                <a:gd name="connsiteX4" fmla="*/ 2021653 w 6910449"/>
                <a:gd name="connsiteY4" fmla="*/ 1543428 h 4745608"/>
                <a:gd name="connsiteX5" fmla="*/ 2124523 w 6910449"/>
                <a:gd name="connsiteY5" fmla="*/ 1291968 h 4745608"/>
                <a:gd name="connsiteX6" fmla="*/ 2124523 w 6910449"/>
                <a:gd name="connsiteY6" fmla="*/ 1120518 h 4745608"/>
                <a:gd name="connsiteX7" fmla="*/ 2068029 w 6910449"/>
                <a:gd name="connsiteY7" fmla="*/ 825325 h 4745608"/>
                <a:gd name="connsiteX8" fmla="*/ 2078803 w 6910449"/>
                <a:gd name="connsiteY8" fmla="*/ 777618 h 4745608"/>
                <a:gd name="connsiteX9" fmla="*/ 2170243 w 6910449"/>
                <a:gd name="connsiteY9" fmla="*/ 1086228 h 4745608"/>
                <a:gd name="connsiteX10" fmla="*/ 2215963 w 6910449"/>
                <a:gd name="connsiteY10" fmla="*/ 1269108 h 4745608"/>
                <a:gd name="connsiteX11" fmla="*/ 2284543 w 6910449"/>
                <a:gd name="connsiteY11" fmla="*/ 1303398 h 4745608"/>
                <a:gd name="connsiteX12" fmla="*/ 2330263 w 6910449"/>
                <a:gd name="connsiteY12" fmla="*/ 1166238 h 4745608"/>
                <a:gd name="connsiteX13" fmla="*/ 2467423 w 6910449"/>
                <a:gd name="connsiteY13" fmla="*/ 880488 h 4745608"/>
                <a:gd name="connsiteX14" fmla="*/ 2558863 w 6910449"/>
                <a:gd name="connsiteY14" fmla="*/ 640458 h 4745608"/>
                <a:gd name="connsiteX15" fmla="*/ 2616013 w 6910449"/>
                <a:gd name="connsiteY15" fmla="*/ 537588 h 4745608"/>
                <a:gd name="connsiteX16" fmla="*/ 2558863 w 6910449"/>
                <a:gd name="connsiteY16" fmla="*/ 789048 h 4745608"/>
                <a:gd name="connsiteX17" fmla="*/ 2444563 w 6910449"/>
                <a:gd name="connsiteY17" fmla="*/ 1097658 h 4745608"/>
                <a:gd name="connsiteX18" fmla="*/ 2375983 w 6910449"/>
                <a:gd name="connsiteY18" fmla="*/ 1406268 h 4745608"/>
                <a:gd name="connsiteX19" fmla="*/ 2558863 w 6910449"/>
                <a:gd name="connsiteY19" fmla="*/ 1577718 h 4745608"/>
                <a:gd name="connsiteX20" fmla="*/ 2878903 w 6910449"/>
                <a:gd name="connsiteY20" fmla="*/ 1657728 h 4745608"/>
                <a:gd name="connsiteX21" fmla="*/ 3187513 w 6910449"/>
                <a:gd name="connsiteY21" fmla="*/ 1657728 h 4745608"/>
                <a:gd name="connsiteX22" fmla="*/ 3370393 w 6910449"/>
                <a:gd name="connsiteY22" fmla="*/ 1566288 h 4745608"/>
                <a:gd name="connsiteX23" fmla="*/ 3488066 w 6910449"/>
                <a:gd name="connsiteY23" fmla="*/ 1246753 h 4745608"/>
                <a:gd name="connsiteX24" fmla="*/ 3495138 w 6910449"/>
                <a:gd name="connsiteY24" fmla="*/ 1115548 h 4745608"/>
                <a:gd name="connsiteX25" fmla="*/ 3493650 w 6910449"/>
                <a:gd name="connsiteY25" fmla="*/ 1063976 h 4745608"/>
                <a:gd name="connsiteX26" fmla="*/ 3450403 w 6910449"/>
                <a:gd name="connsiteY26" fmla="*/ 777618 h 4745608"/>
                <a:gd name="connsiteX27" fmla="*/ 3119893 w 6910449"/>
                <a:gd name="connsiteY27" fmla="*/ 321571 h 4745608"/>
                <a:gd name="connsiteX28" fmla="*/ 3497351 w 6910449"/>
                <a:gd name="connsiteY28" fmla="*/ 674883 h 4745608"/>
                <a:gd name="connsiteX29" fmla="*/ 3759013 w 6910449"/>
                <a:gd name="connsiteY29" fmla="*/ 571878 h 4745608"/>
                <a:gd name="connsiteX30" fmla="*/ 3999043 w 6910449"/>
                <a:gd name="connsiteY30" fmla="*/ 91818 h 4745608"/>
                <a:gd name="connsiteX31" fmla="*/ 4033333 w 6910449"/>
                <a:gd name="connsiteY31" fmla="*/ 11808 h 4745608"/>
                <a:gd name="connsiteX32" fmla="*/ 3984569 w 6910449"/>
                <a:gd name="connsiteY32" fmla="*/ 247366 h 4745608"/>
                <a:gd name="connsiteX33" fmla="*/ 3812791 w 6910449"/>
                <a:gd name="connsiteY33" fmla="*/ 647417 h 4745608"/>
                <a:gd name="connsiteX34" fmla="*/ 3592906 w 6910449"/>
                <a:gd name="connsiteY34" fmla="*/ 811408 h 4745608"/>
                <a:gd name="connsiteX35" fmla="*/ 3604425 w 6910449"/>
                <a:gd name="connsiteY35" fmla="*/ 999253 h 4745608"/>
                <a:gd name="connsiteX36" fmla="*/ 3872985 w 6910449"/>
                <a:gd name="connsiteY36" fmla="*/ 881976 h 4745608"/>
                <a:gd name="connsiteX37" fmla="*/ 4200754 w 6910449"/>
                <a:gd name="connsiteY37" fmla="*/ 774136 h 4745608"/>
                <a:gd name="connsiteX38" fmla="*/ 4064251 w 6910449"/>
                <a:gd name="connsiteY38" fmla="*/ 847195 h 4745608"/>
                <a:gd name="connsiteX39" fmla="*/ 3818880 w 6910449"/>
                <a:gd name="connsiteY39" fmla="*/ 991305 h 4745608"/>
                <a:gd name="connsiteX40" fmla="*/ 3658531 w 6910449"/>
                <a:gd name="connsiteY40" fmla="*/ 1093178 h 4745608"/>
                <a:gd name="connsiteX41" fmla="*/ 3622838 w 6910449"/>
                <a:gd name="connsiteY41" fmla="*/ 1221401 h 4745608"/>
                <a:gd name="connsiteX42" fmla="*/ 3577446 w 6910449"/>
                <a:gd name="connsiteY42" fmla="*/ 1500691 h 4745608"/>
                <a:gd name="connsiteX43" fmla="*/ 3461833 w 6910449"/>
                <a:gd name="connsiteY43" fmla="*/ 1726308 h 4745608"/>
                <a:gd name="connsiteX44" fmla="*/ 3278953 w 6910449"/>
                <a:gd name="connsiteY44" fmla="*/ 2034918 h 4745608"/>
                <a:gd name="connsiteX45" fmla="*/ 3288742 w 6910449"/>
                <a:gd name="connsiteY45" fmla="*/ 2273460 h 4745608"/>
                <a:gd name="connsiteX46" fmla="*/ 3434288 w 6910449"/>
                <a:gd name="connsiteY46" fmla="*/ 2417577 h 4745608"/>
                <a:gd name="connsiteX47" fmla="*/ 3641522 w 6910449"/>
                <a:gd name="connsiteY47" fmla="*/ 2521189 h 4745608"/>
                <a:gd name="connsiteX48" fmla="*/ 4079053 w 6910449"/>
                <a:gd name="connsiteY48" fmla="*/ 2777868 h 4745608"/>
                <a:gd name="connsiteX49" fmla="*/ 5882777 w 6910449"/>
                <a:gd name="connsiteY49" fmla="*/ 3521863 h 4745608"/>
                <a:gd name="connsiteX50" fmla="*/ 6605062 w 6910449"/>
                <a:gd name="connsiteY50" fmla="*/ 3822314 h 4745608"/>
                <a:gd name="connsiteX51" fmla="*/ 6882862 w 6910449"/>
                <a:gd name="connsiteY51" fmla="*/ 3872177 h 4745608"/>
                <a:gd name="connsiteX52" fmla="*/ 6793147 w 6910449"/>
                <a:gd name="connsiteY52" fmla="*/ 3943308 h 4745608"/>
                <a:gd name="connsiteX53" fmla="*/ 6722798 w 6910449"/>
                <a:gd name="connsiteY53" fmla="*/ 4084591 h 4745608"/>
                <a:gd name="connsiteX54" fmla="*/ 6585849 w 6910449"/>
                <a:gd name="connsiteY54" fmla="*/ 4067486 h 4745608"/>
                <a:gd name="connsiteX55" fmla="*/ 6110863 w 6910449"/>
                <a:gd name="connsiteY55" fmla="*/ 3868256 h 4745608"/>
                <a:gd name="connsiteX56" fmla="*/ 4940575 w 6910449"/>
                <a:gd name="connsiteY56" fmla="*/ 3376168 h 4745608"/>
                <a:gd name="connsiteX57" fmla="*/ 3944371 w 6910449"/>
                <a:gd name="connsiteY57" fmla="*/ 2976643 h 4745608"/>
                <a:gd name="connsiteX58" fmla="*/ 3460193 w 6910449"/>
                <a:gd name="connsiteY58" fmla="*/ 2852901 h 4745608"/>
                <a:gd name="connsiteX59" fmla="*/ 3217865 w 6910449"/>
                <a:gd name="connsiteY59" fmla="*/ 2829045 h 4745608"/>
                <a:gd name="connsiteX60" fmla="*/ 3025524 w 6910449"/>
                <a:gd name="connsiteY60" fmla="*/ 2858861 h 4745608"/>
                <a:gd name="connsiteX61" fmla="*/ 2832855 w 6910449"/>
                <a:gd name="connsiteY61" fmla="*/ 2930924 h 4745608"/>
                <a:gd name="connsiteX62" fmla="*/ 2820111 w 6910449"/>
                <a:gd name="connsiteY62" fmla="*/ 3026344 h 4745608"/>
                <a:gd name="connsiteX63" fmla="*/ 2959241 w 6910449"/>
                <a:gd name="connsiteY63" fmla="*/ 3167976 h 4745608"/>
                <a:gd name="connsiteX64" fmla="*/ 3176083 w 6910449"/>
                <a:gd name="connsiteY64" fmla="*/ 3269358 h 4745608"/>
                <a:gd name="connsiteX65" fmla="*/ 3388239 w 6910449"/>
                <a:gd name="connsiteY65" fmla="*/ 3442290 h 4745608"/>
                <a:gd name="connsiteX66" fmla="*/ 3212014 w 6910449"/>
                <a:gd name="connsiteY66" fmla="*/ 3336948 h 4745608"/>
                <a:gd name="connsiteX67" fmla="*/ 3004633 w 6910449"/>
                <a:gd name="connsiteY67" fmla="*/ 3276814 h 4745608"/>
                <a:gd name="connsiteX68" fmla="*/ 2771676 w 6910449"/>
                <a:gd name="connsiteY68" fmla="*/ 3166987 h 4745608"/>
                <a:gd name="connsiteX69" fmla="*/ 2638873 w 6910449"/>
                <a:gd name="connsiteY69" fmla="*/ 3097908 h 4745608"/>
                <a:gd name="connsiteX70" fmla="*/ 2570293 w 6910449"/>
                <a:gd name="connsiteY70" fmla="*/ 3109338 h 4745608"/>
                <a:gd name="connsiteX71" fmla="*/ 2525557 w 6910449"/>
                <a:gd name="connsiteY71" fmla="*/ 3326508 h 4745608"/>
                <a:gd name="connsiteX72" fmla="*/ 2584349 w 6910449"/>
                <a:gd name="connsiteY72" fmla="*/ 3577470 h 4745608"/>
                <a:gd name="connsiteX73" fmla="*/ 2663703 w 6910449"/>
                <a:gd name="connsiteY73" fmla="*/ 3996904 h 4745608"/>
                <a:gd name="connsiteX74" fmla="*/ 2633113 w 6910449"/>
                <a:gd name="connsiteY74" fmla="*/ 4192703 h 4745608"/>
                <a:gd name="connsiteX75" fmla="*/ 2539703 w 6910449"/>
                <a:gd name="connsiteY75" fmla="*/ 4455574 h 4745608"/>
                <a:gd name="connsiteX76" fmla="*/ 2595212 w 6910449"/>
                <a:gd name="connsiteY76" fmla="*/ 3945217 h 4745608"/>
                <a:gd name="connsiteX77" fmla="*/ 2481240 w 6910449"/>
                <a:gd name="connsiteY77" fmla="*/ 3566538 h 4745608"/>
                <a:gd name="connsiteX78" fmla="*/ 2307403 w 6910449"/>
                <a:gd name="connsiteY78" fmla="*/ 3166488 h 4745608"/>
                <a:gd name="connsiteX79" fmla="*/ 2261683 w 6910449"/>
                <a:gd name="connsiteY79" fmla="*/ 3063618 h 4745608"/>
                <a:gd name="connsiteX80" fmla="*/ 2078803 w 6910449"/>
                <a:gd name="connsiteY80" fmla="*/ 2949318 h 4745608"/>
                <a:gd name="connsiteX81" fmla="*/ 1824299 w 6910449"/>
                <a:gd name="connsiteY81" fmla="*/ 3002494 h 4745608"/>
                <a:gd name="connsiteX82" fmla="*/ 1412162 w 6910449"/>
                <a:gd name="connsiteY82" fmla="*/ 3235573 h 4745608"/>
                <a:gd name="connsiteX83" fmla="*/ 1381573 w 6910449"/>
                <a:gd name="connsiteY83" fmla="*/ 3680838 h 4745608"/>
                <a:gd name="connsiteX84" fmla="*/ 1340867 w 6910449"/>
                <a:gd name="connsiteY84" fmla="*/ 3980504 h 4745608"/>
                <a:gd name="connsiteX85" fmla="*/ 1197619 w 6910449"/>
                <a:gd name="connsiteY85" fmla="*/ 4738831 h 4745608"/>
                <a:gd name="connsiteX86" fmla="*/ 1220896 w 6910449"/>
                <a:gd name="connsiteY86" fmla="*/ 4338309 h 4745608"/>
                <a:gd name="connsiteX87" fmla="*/ 1242772 w 6910449"/>
                <a:gd name="connsiteY87" fmla="*/ 4080888 h 4745608"/>
                <a:gd name="connsiteX88" fmla="*/ 1198693 w 6910449"/>
                <a:gd name="connsiteY88" fmla="*/ 3909438 h 4745608"/>
                <a:gd name="connsiteX89" fmla="*/ 970093 w 6910449"/>
                <a:gd name="connsiteY89" fmla="*/ 3989448 h 4745608"/>
                <a:gd name="connsiteX90" fmla="*/ 766328 w 6910449"/>
                <a:gd name="connsiteY90" fmla="*/ 4131990 h 4745608"/>
                <a:gd name="connsiteX91" fmla="*/ 555808 w 6910449"/>
                <a:gd name="connsiteY91" fmla="*/ 4355688 h 4745608"/>
                <a:gd name="connsiteX92" fmla="*/ 785900 w 6910449"/>
                <a:gd name="connsiteY92" fmla="*/ 4017771 h 4745608"/>
                <a:gd name="connsiteX93" fmla="*/ 1130113 w 6910449"/>
                <a:gd name="connsiteY93" fmla="*/ 3817500 h 4745608"/>
                <a:gd name="connsiteX94" fmla="*/ 1278703 w 6910449"/>
                <a:gd name="connsiteY94" fmla="*/ 3726558 h 4745608"/>
                <a:gd name="connsiteX95" fmla="*/ 1269661 w 6910449"/>
                <a:gd name="connsiteY95" fmla="*/ 3390117 h 4745608"/>
                <a:gd name="connsiteX96" fmla="*/ 1309620 w 6910449"/>
                <a:gd name="connsiteY96" fmla="*/ 3169963 h 4745608"/>
                <a:gd name="connsiteX97" fmla="*/ 1393003 w 6910449"/>
                <a:gd name="connsiteY97" fmla="*/ 3052188 h 4745608"/>
                <a:gd name="connsiteX98" fmla="*/ 1080693 w 6910449"/>
                <a:gd name="connsiteY98" fmla="*/ 2984604 h 4745608"/>
                <a:gd name="connsiteX99" fmla="*/ 663453 w 6910449"/>
                <a:gd name="connsiteY99" fmla="*/ 3023360 h 4745608"/>
                <a:gd name="connsiteX100" fmla="*/ 235111 w 6910449"/>
                <a:gd name="connsiteY100" fmla="*/ 3217172 h 4745608"/>
                <a:gd name="connsiteX101" fmla="*/ 421453 w 6910449"/>
                <a:gd name="connsiteY101" fmla="*/ 3029328 h 4745608"/>
                <a:gd name="connsiteX102" fmla="*/ 627193 w 6910449"/>
                <a:gd name="connsiteY102" fmla="*/ 2926458 h 4745608"/>
                <a:gd name="connsiteX103" fmla="*/ 854480 w 6910449"/>
                <a:gd name="connsiteY103" fmla="*/ 2889178 h 4745608"/>
                <a:gd name="connsiteX104" fmla="*/ 1149272 w 6910449"/>
                <a:gd name="connsiteY104" fmla="*/ 2889676 h 4745608"/>
                <a:gd name="connsiteX105" fmla="*/ 1531894 w 6910449"/>
                <a:gd name="connsiteY105" fmla="*/ 2917507 h 4745608"/>
                <a:gd name="connsiteX106" fmla="*/ 1860559 w 6910449"/>
                <a:gd name="connsiteY106" fmla="*/ 2766431 h 4745608"/>
                <a:gd name="connsiteX107" fmla="*/ 1701613 w 6910449"/>
                <a:gd name="connsiteY107" fmla="*/ 2263518 h 4745608"/>
                <a:gd name="connsiteX108" fmla="*/ 1690183 w 6910449"/>
                <a:gd name="connsiteY108" fmla="*/ 1966338 h 4745608"/>
                <a:gd name="connsiteX109" fmla="*/ 1381991 w 6910449"/>
                <a:gd name="connsiteY109" fmla="*/ 1841604 h 4745608"/>
                <a:gd name="connsiteX110" fmla="*/ 1095823 w 6910449"/>
                <a:gd name="connsiteY110" fmla="*/ 1714878 h 4745608"/>
                <a:gd name="connsiteX111" fmla="*/ 746507 w 6910449"/>
                <a:gd name="connsiteY111" fmla="*/ 1626415 h 4745608"/>
                <a:gd name="connsiteX112" fmla="*/ 352873 w 6910449"/>
                <a:gd name="connsiteY112" fmla="*/ 1726308 h 4745608"/>
                <a:gd name="connsiteX113" fmla="*/ 113171 w 6910449"/>
                <a:gd name="connsiteY113" fmla="*/ 1763582 h 4745608"/>
                <a:gd name="connsiteX114" fmla="*/ 9973 w 6910449"/>
                <a:gd name="connsiteY114" fmla="*/ 1737738 h 4745608"/>
                <a:gd name="connsiteX115" fmla="*/ 348516 w 6910449"/>
                <a:gd name="connsiteY115" fmla="*/ 1643812 h 4745608"/>
                <a:gd name="connsiteX116" fmla="*/ 653097 w 6910449"/>
                <a:gd name="connsiteY116" fmla="*/ 1543920 h 4745608"/>
                <a:gd name="connsiteX117" fmla="*/ 1072963 w 6910449"/>
                <a:gd name="connsiteY117" fmla="*/ 1612008 h 4745608"/>
                <a:gd name="connsiteX118" fmla="*/ 1244413 w 6910449"/>
                <a:gd name="connsiteY118" fmla="*/ 1657728 h 4745608"/>
                <a:gd name="connsiteX119" fmla="*/ 1205766 w 6910449"/>
                <a:gd name="connsiteY119" fmla="*/ 1451988 h 4745608"/>
                <a:gd name="connsiteX120" fmla="*/ 1046313 w 6910449"/>
                <a:gd name="connsiteY120" fmla="*/ 815409 h 4745608"/>
                <a:gd name="connsiteX121" fmla="*/ 1221553 w 6910449"/>
                <a:gd name="connsiteY121" fmla="*/ 1211958 h 4745608"/>
                <a:gd name="connsiteX0" fmla="*/ 1221553 w 6801208"/>
                <a:gd name="connsiteY0" fmla="*/ 1211958 h 4745608"/>
                <a:gd name="connsiteX1" fmla="*/ 1343911 w 6801208"/>
                <a:gd name="connsiteY1" fmla="*/ 1559828 h 4745608"/>
                <a:gd name="connsiteX2" fmla="*/ 1553023 w 6801208"/>
                <a:gd name="connsiteY2" fmla="*/ 1657728 h 4745608"/>
                <a:gd name="connsiteX3" fmla="*/ 1907353 w 6801208"/>
                <a:gd name="connsiteY3" fmla="*/ 1680588 h 4745608"/>
                <a:gd name="connsiteX4" fmla="*/ 2021653 w 6801208"/>
                <a:gd name="connsiteY4" fmla="*/ 1543428 h 4745608"/>
                <a:gd name="connsiteX5" fmla="*/ 2124523 w 6801208"/>
                <a:gd name="connsiteY5" fmla="*/ 1291968 h 4745608"/>
                <a:gd name="connsiteX6" fmla="*/ 2124523 w 6801208"/>
                <a:gd name="connsiteY6" fmla="*/ 1120518 h 4745608"/>
                <a:gd name="connsiteX7" fmla="*/ 2068029 w 6801208"/>
                <a:gd name="connsiteY7" fmla="*/ 825325 h 4745608"/>
                <a:gd name="connsiteX8" fmla="*/ 2078803 w 6801208"/>
                <a:gd name="connsiteY8" fmla="*/ 777618 h 4745608"/>
                <a:gd name="connsiteX9" fmla="*/ 2170243 w 6801208"/>
                <a:gd name="connsiteY9" fmla="*/ 1086228 h 4745608"/>
                <a:gd name="connsiteX10" fmla="*/ 2215963 w 6801208"/>
                <a:gd name="connsiteY10" fmla="*/ 1269108 h 4745608"/>
                <a:gd name="connsiteX11" fmla="*/ 2284543 w 6801208"/>
                <a:gd name="connsiteY11" fmla="*/ 1303398 h 4745608"/>
                <a:gd name="connsiteX12" fmla="*/ 2330263 w 6801208"/>
                <a:gd name="connsiteY12" fmla="*/ 1166238 h 4745608"/>
                <a:gd name="connsiteX13" fmla="*/ 2467423 w 6801208"/>
                <a:gd name="connsiteY13" fmla="*/ 880488 h 4745608"/>
                <a:gd name="connsiteX14" fmla="*/ 2558863 w 6801208"/>
                <a:gd name="connsiteY14" fmla="*/ 640458 h 4745608"/>
                <a:gd name="connsiteX15" fmla="*/ 2616013 w 6801208"/>
                <a:gd name="connsiteY15" fmla="*/ 537588 h 4745608"/>
                <a:gd name="connsiteX16" fmla="*/ 2558863 w 6801208"/>
                <a:gd name="connsiteY16" fmla="*/ 789048 h 4745608"/>
                <a:gd name="connsiteX17" fmla="*/ 2444563 w 6801208"/>
                <a:gd name="connsiteY17" fmla="*/ 1097658 h 4745608"/>
                <a:gd name="connsiteX18" fmla="*/ 2375983 w 6801208"/>
                <a:gd name="connsiteY18" fmla="*/ 1406268 h 4745608"/>
                <a:gd name="connsiteX19" fmla="*/ 2558863 w 6801208"/>
                <a:gd name="connsiteY19" fmla="*/ 1577718 h 4745608"/>
                <a:gd name="connsiteX20" fmla="*/ 2878903 w 6801208"/>
                <a:gd name="connsiteY20" fmla="*/ 1657728 h 4745608"/>
                <a:gd name="connsiteX21" fmla="*/ 3187513 w 6801208"/>
                <a:gd name="connsiteY21" fmla="*/ 1657728 h 4745608"/>
                <a:gd name="connsiteX22" fmla="*/ 3370393 w 6801208"/>
                <a:gd name="connsiteY22" fmla="*/ 1566288 h 4745608"/>
                <a:gd name="connsiteX23" fmla="*/ 3488066 w 6801208"/>
                <a:gd name="connsiteY23" fmla="*/ 1246753 h 4745608"/>
                <a:gd name="connsiteX24" fmla="*/ 3495138 w 6801208"/>
                <a:gd name="connsiteY24" fmla="*/ 1115548 h 4745608"/>
                <a:gd name="connsiteX25" fmla="*/ 3493650 w 6801208"/>
                <a:gd name="connsiteY25" fmla="*/ 1063976 h 4745608"/>
                <a:gd name="connsiteX26" fmla="*/ 3450403 w 6801208"/>
                <a:gd name="connsiteY26" fmla="*/ 777618 h 4745608"/>
                <a:gd name="connsiteX27" fmla="*/ 3119893 w 6801208"/>
                <a:gd name="connsiteY27" fmla="*/ 321571 h 4745608"/>
                <a:gd name="connsiteX28" fmla="*/ 3497351 w 6801208"/>
                <a:gd name="connsiteY28" fmla="*/ 674883 h 4745608"/>
                <a:gd name="connsiteX29" fmla="*/ 3759013 w 6801208"/>
                <a:gd name="connsiteY29" fmla="*/ 571878 h 4745608"/>
                <a:gd name="connsiteX30" fmla="*/ 3999043 w 6801208"/>
                <a:gd name="connsiteY30" fmla="*/ 91818 h 4745608"/>
                <a:gd name="connsiteX31" fmla="*/ 4033333 w 6801208"/>
                <a:gd name="connsiteY31" fmla="*/ 11808 h 4745608"/>
                <a:gd name="connsiteX32" fmla="*/ 3984569 w 6801208"/>
                <a:gd name="connsiteY32" fmla="*/ 247366 h 4745608"/>
                <a:gd name="connsiteX33" fmla="*/ 3812791 w 6801208"/>
                <a:gd name="connsiteY33" fmla="*/ 647417 h 4745608"/>
                <a:gd name="connsiteX34" fmla="*/ 3592906 w 6801208"/>
                <a:gd name="connsiteY34" fmla="*/ 811408 h 4745608"/>
                <a:gd name="connsiteX35" fmla="*/ 3604425 w 6801208"/>
                <a:gd name="connsiteY35" fmla="*/ 999253 h 4745608"/>
                <a:gd name="connsiteX36" fmla="*/ 3872985 w 6801208"/>
                <a:gd name="connsiteY36" fmla="*/ 881976 h 4745608"/>
                <a:gd name="connsiteX37" fmla="*/ 4200754 w 6801208"/>
                <a:gd name="connsiteY37" fmla="*/ 774136 h 4745608"/>
                <a:gd name="connsiteX38" fmla="*/ 4064251 w 6801208"/>
                <a:gd name="connsiteY38" fmla="*/ 847195 h 4745608"/>
                <a:gd name="connsiteX39" fmla="*/ 3818880 w 6801208"/>
                <a:gd name="connsiteY39" fmla="*/ 991305 h 4745608"/>
                <a:gd name="connsiteX40" fmla="*/ 3658531 w 6801208"/>
                <a:gd name="connsiteY40" fmla="*/ 1093178 h 4745608"/>
                <a:gd name="connsiteX41" fmla="*/ 3622838 w 6801208"/>
                <a:gd name="connsiteY41" fmla="*/ 1221401 h 4745608"/>
                <a:gd name="connsiteX42" fmla="*/ 3577446 w 6801208"/>
                <a:gd name="connsiteY42" fmla="*/ 1500691 h 4745608"/>
                <a:gd name="connsiteX43" fmla="*/ 3461833 w 6801208"/>
                <a:gd name="connsiteY43" fmla="*/ 1726308 h 4745608"/>
                <a:gd name="connsiteX44" fmla="*/ 3278953 w 6801208"/>
                <a:gd name="connsiteY44" fmla="*/ 2034918 h 4745608"/>
                <a:gd name="connsiteX45" fmla="*/ 3288742 w 6801208"/>
                <a:gd name="connsiteY45" fmla="*/ 2273460 h 4745608"/>
                <a:gd name="connsiteX46" fmla="*/ 3434288 w 6801208"/>
                <a:gd name="connsiteY46" fmla="*/ 2417577 h 4745608"/>
                <a:gd name="connsiteX47" fmla="*/ 3641522 w 6801208"/>
                <a:gd name="connsiteY47" fmla="*/ 2521189 h 4745608"/>
                <a:gd name="connsiteX48" fmla="*/ 4079053 w 6801208"/>
                <a:gd name="connsiteY48" fmla="*/ 2777868 h 4745608"/>
                <a:gd name="connsiteX49" fmla="*/ 5882777 w 6801208"/>
                <a:gd name="connsiteY49" fmla="*/ 3521863 h 4745608"/>
                <a:gd name="connsiteX50" fmla="*/ 6605062 w 6801208"/>
                <a:gd name="connsiteY50" fmla="*/ 3822314 h 4745608"/>
                <a:gd name="connsiteX51" fmla="*/ 6743470 w 6801208"/>
                <a:gd name="connsiteY51" fmla="*/ 3848718 h 4745608"/>
                <a:gd name="connsiteX52" fmla="*/ 6793147 w 6801208"/>
                <a:gd name="connsiteY52" fmla="*/ 3943308 h 4745608"/>
                <a:gd name="connsiteX53" fmla="*/ 6722798 w 6801208"/>
                <a:gd name="connsiteY53" fmla="*/ 4084591 h 4745608"/>
                <a:gd name="connsiteX54" fmla="*/ 6585849 w 6801208"/>
                <a:gd name="connsiteY54" fmla="*/ 4067486 h 4745608"/>
                <a:gd name="connsiteX55" fmla="*/ 6110863 w 6801208"/>
                <a:gd name="connsiteY55" fmla="*/ 3868256 h 4745608"/>
                <a:gd name="connsiteX56" fmla="*/ 4940575 w 6801208"/>
                <a:gd name="connsiteY56" fmla="*/ 3376168 h 4745608"/>
                <a:gd name="connsiteX57" fmla="*/ 3944371 w 6801208"/>
                <a:gd name="connsiteY57" fmla="*/ 2976643 h 4745608"/>
                <a:gd name="connsiteX58" fmla="*/ 3460193 w 6801208"/>
                <a:gd name="connsiteY58" fmla="*/ 2852901 h 4745608"/>
                <a:gd name="connsiteX59" fmla="*/ 3217865 w 6801208"/>
                <a:gd name="connsiteY59" fmla="*/ 2829045 h 4745608"/>
                <a:gd name="connsiteX60" fmla="*/ 3025524 w 6801208"/>
                <a:gd name="connsiteY60" fmla="*/ 2858861 h 4745608"/>
                <a:gd name="connsiteX61" fmla="*/ 2832855 w 6801208"/>
                <a:gd name="connsiteY61" fmla="*/ 2930924 h 4745608"/>
                <a:gd name="connsiteX62" fmla="*/ 2820111 w 6801208"/>
                <a:gd name="connsiteY62" fmla="*/ 3026344 h 4745608"/>
                <a:gd name="connsiteX63" fmla="*/ 2959241 w 6801208"/>
                <a:gd name="connsiteY63" fmla="*/ 3167976 h 4745608"/>
                <a:gd name="connsiteX64" fmla="*/ 3176083 w 6801208"/>
                <a:gd name="connsiteY64" fmla="*/ 3269358 h 4745608"/>
                <a:gd name="connsiteX65" fmla="*/ 3388239 w 6801208"/>
                <a:gd name="connsiteY65" fmla="*/ 3442290 h 4745608"/>
                <a:gd name="connsiteX66" fmla="*/ 3212014 w 6801208"/>
                <a:gd name="connsiteY66" fmla="*/ 3336948 h 4745608"/>
                <a:gd name="connsiteX67" fmla="*/ 3004633 w 6801208"/>
                <a:gd name="connsiteY67" fmla="*/ 3276814 h 4745608"/>
                <a:gd name="connsiteX68" fmla="*/ 2771676 w 6801208"/>
                <a:gd name="connsiteY68" fmla="*/ 3166987 h 4745608"/>
                <a:gd name="connsiteX69" fmla="*/ 2638873 w 6801208"/>
                <a:gd name="connsiteY69" fmla="*/ 3097908 h 4745608"/>
                <a:gd name="connsiteX70" fmla="*/ 2570293 w 6801208"/>
                <a:gd name="connsiteY70" fmla="*/ 3109338 h 4745608"/>
                <a:gd name="connsiteX71" fmla="*/ 2525557 w 6801208"/>
                <a:gd name="connsiteY71" fmla="*/ 3326508 h 4745608"/>
                <a:gd name="connsiteX72" fmla="*/ 2584349 w 6801208"/>
                <a:gd name="connsiteY72" fmla="*/ 3577470 h 4745608"/>
                <a:gd name="connsiteX73" fmla="*/ 2663703 w 6801208"/>
                <a:gd name="connsiteY73" fmla="*/ 3996904 h 4745608"/>
                <a:gd name="connsiteX74" fmla="*/ 2633113 w 6801208"/>
                <a:gd name="connsiteY74" fmla="*/ 4192703 h 4745608"/>
                <a:gd name="connsiteX75" fmla="*/ 2539703 w 6801208"/>
                <a:gd name="connsiteY75" fmla="*/ 4455574 h 4745608"/>
                <a:gd name="connsiteX76" fmla="*/ 2595212 w 6801208"/>
                <a:gd name="connsiteY76" fmla="*/ 3945217 h 4745608"/>
                <a:gd name="connsiteX77" fmla="*/ 2481240 w 6801208"/>
                <a:gd name="connsiteY77" fmla="*/ 3566538 h 4745608"/>
                <a:gd name="connsiteX78" fmla="*/ 2307403 w 6801208"/>
                <a:gd name="connsiteY78" fmla="*/ 3166488 h 4745608"/>
                <a:gd name="connsiteX79" fmla="*/ 2261683 w 6801208"/>
                <a:gd name="connsiteY79" fmla="*/ 3063618 h 4745608"/>
                <a:gd name="connsiteX80" fmla="*/ 2078803 w 6801208"/>
                <a:gd name="connsiteY80" fmla="*/ 2949318 h 4745608"/>
                <a:gd name="connsiteX81" fmla="*/ 1824299 w 6801208"/>
                <a:gd name="connsiteY81" fmla="*/ 3002494 h 4745608"/>
                <a:gd name="connsiteX82" fmla="*/ 1412162 w 6801208"/>
                <a:gd name="connsiteY82" fmla="*/ 3235573 h 4745608"/>
                <a:gd name="connsiteX83" fmla="*/ 1381573 w 6801208"/>
                <a:gd name="connsiteY83" fmla="*/ 3680838 h 4745608"/>
                <a:gd name="connsiteX84" fmla="*/ 1340867 w 6801208"/>
                <a:gd name="connsiteY84" fmla="*/ 3980504 h 4745608"/>
                <a:gd name="connsiteX85" fmla="*/ 1197619 w 6801208"/>
                <a:gd name="connsiteY85" fmla="*/ 4738831 h 4745608"/>
                <a:gd name="connsiteX86" fmla="*/ 1220896 w 6801208"/>
                <a:gd name="connsiteY86" fmla="*/ 4338309 h 4745608"/>
                <a:gd name="connsiteX87" fmla="*/ 1242772 w 6801208"/>
                <a:gd name="connsiteY87" fmla="*/ 4080888 h 4745608"/>
                <a:gd name="connsiteX88" fmla="*/ 1198693 w 6801208"/>
                <a:gd name="connsiteY88" fmla="*/ 3909438 h 4745608"/>
                <a:gd name="connsiteX89" fmla="*/ 970093 w 6801208"/>
                <a:gd name="connsiteY89" fmla="*/ 3989448 h 4745608"/>
                <a:gd name="connsiteX90" fmla="*/ 766328 w 6801208"/>
                <a:gd name="connsiteY90" fmla="*/ 4131990 h 4745608"/>
                <a:gd name="connsiteX91" fmla="*/ 555808 w 6801208"/>
                <a:gd name="connsiteY91" fmla="*/ 4355688 h 4745608"/>
                <a:gd name="connsiteX92" fmla="*/ 785900 w 6801208"/>
                <a:gd name="connsiteY92" fmla="*/ 4017771 h 4745608"/>
                <a:gd name="connsiteX93" fmla="*/ 1130113 w 6801208"/>
                <a:gd name="connsiteY93" fmla="*/ 3817500 h 4745608"/>
                <a:gd name="connsiteX94" fmla="*/ 1278703 w 6801208"/>
                <a:gd name="connsiteY94" fmla="*/ 3726558 h 4745608"/>
                <a:gd name="connsiteX95" fmla="*/ 1269661 w 6801208"/>
                <a:gd name="connsiteY95" fmla="*/ 3390117 h 4745608"/>
                <a:gd name="connsiteX96" fmla="*/ 1309620 w 6801208"/>
                <a:gd name="connsiteY96" fmla="*/ 3169963 h 4745608"/>
                <a:gd name="connsiteX97" fmla="*/ 1393003 w 6801208"/>
                <a:gd name="connsiteY97" fmla="*/ 3052188 h 4745608"/>
                <a:gd name="connsiteX98" fmla="*/ 1080693 w 6801208"/>
                <a:gd name="connsiteY98" fmla="*/ 2984604 h 4745608"/>
                <a:gd name="connsiteX99" fmla="*/ 663453 w 6801208"/>
                <a:gd name="connsiteY99" fmla="*/ 3023360 h 4745608"/>
                <a:gd name="connsiteX100" fmla="*/ 235111 w 6801208"/>
                <a:gd name="connsiteY100" fmla="*/ 3217172 h 4745608"/>
                <a:gd name="connsiteX101" fmla="*/ 421453 w 6801208"/>
                <a:gd name="connsiteY101" fmla="*/ 3029328 h 4745608"/>
                <a:gd name="connsiteX102" fmla="*/ 627193 w 6801208"/>
                <a:gd name="connsiteY102" fmla="*/ 2926458 h 4745608"/>
                <a:gd name="connsiteX103" fmla="*/ 854480 w 6801208"/>
                <a:gd name="connsiteY103" fmla="*/ 2889178 h 4745608"/>
                <a:gd name="connsiteX104" fmla="*/ 1149272 w 6801208"/>
                <a:gd name="connsiteY104" fmla="*/ 2889676 h 4745608"/>
                <a:gd name="connsiteX105" fmla="*/ 1531894 w 6801208"/>
                <a:gd name="connsiteY105" fmla="*/ 2917507 h 4745608"/>
                <a:gd name="connsiteX106" fmla="*/ 1860559 w 6801208"/>
                <a:gd name="connsiteY106" fmla="*/ 2766431 h 4745608"/>
                <a:gd name="connsiteX107" fmla="*/ 1701613 w 6801208"/>
                <a:gd name="connsiteY107" fmla="*/ 2263518 h 4745608"/>
                <a:gd name="connsiteX108" fmla="*/ 1690183 w 6801208"/>
                <a:gd name="connsiteY108" fmla="*/ 1966338 h 4745608"/>
                <a:gd name="connsiteX109" fmla="*/ 1381991 w 6801208"/>
                <a:gd name="connsiteY109" fmla="*/ 1841604 h 4745608"/>
                <a:gd name="connsiteX110" fmla="*/ 1095823 w 6801208"/>
                <a:gd name="connsiteY110" fmla="*/ 1714878 h 4745608"/>
                <a:gd name="connsiteX111" fmla="*/ 746507 w 6801208"/>
                <a:gd name="connsiteY111" fmla="*/ 1626415 h 4745608"/>
                <a:gd name="connsiteX112" fmla="*/ 352873 w 6801208"/>
                <a:gd name="connsiteY112" fmla="*/ 1726308 h 4745608"/>
                <a:gd name="connsiteX113" fmla="*/ 113171 w 6801208"/>
                <a:gd name="connsiteY113" fmla="*/ 1763582 h 4745608"/>
                <a:gd name="connsiteX114" fmla="*/ 9973 w 6801208"/>
                <a:gd name="connsiteY114" fmla="*/ 1737738 h 4745608"/>
                <a:gd name="connsiteX115" fmla="*/ 348516 w 6801208"/>
                <a:gd name="connsiteY115" fmla="*/ 1643812 h 4745608"/>
                <a:gd name="connsiteX116" fmla="*/ 653097 w 6801208"/>
                <a:gd name="connsiteY116" fmla="*/ 1543920 h 4745608"/>
                <a:gd name="connsiteX117" fmla="*/ 1072963 w 6801208"/>
                <a:gd name="connsiteY117" fmla="*/ 1612008 h 4745608"/>
                <a:gd name="connsiteX118" fmla="*/ 1244413 w 6801208"/>
                <a:gd name="connsiteY118" fmla="*/ 1657728 h 4745608"/>
                <a:gd name="connsiteX119" fmla="*/ 1205766 w 6801208"/>
                <a:gd name="connsiteY119" fmla="*/ 1451988 h 4745608"/>
                <a:gd name="connsiteX120" fmla="*/ 1046313 w 6801208"/>
                <a:gd name="connsiteY120" fmla="*/ 815409 h 4745608"/>
                <a:gd name="connsiteX121" fmla="*/ 1221553 w 6801208"/>
                <a:gd name="connsiteY121" fmla="*/ 1211958 h 4745608"/>
                <a:gd name="connsiteX0" fmla="*/ 1221553 w 6793206"/>
                <a:gd name="connsiteY0" fmla="*/ 1211958 h 4745608"/>
                <a:gd name="connsiteX1" fmla="*/ 1343911 w 6793206"/>
                <a:gd name="connsiteY1" fmla="*/ 1559828 h 4745608"/>
                <a:gd name="connsiteX2" fmla="*/ 1553023 w 6793206"/>
                <a:gd name="connsiteY2" fmla="*/ 1657728 h 4745608"/>
                <a:gd name="connsiteX3" fmla="*/ 1907353 w 6793206"/>
                <a:gd name="connsiteY3" fmla="*/ 1680588 h 4745608"/>
                <a:gd name="connsiteX4" fmla="*/ 2021653 w 6793206"/>
                <a:gd name="connsiteY4" fmla="*/ 1543428 h 4745608"/>
                <a:gd name="connsiteX5" fmla="*/ 2124523 w 6793206"/>
                <a:gd name="connsiteY5" fmla="*/ 1291968 h 4745608"/>
                <a:gd name="connsiteX6" fmla="*/ 2124523 w 6793206"/>
                <a:gd name="connsiteY6" fmla="*/ 1120518 h 4745608"/>
                <a:gd name="connsiteX7" fmla="*/ 2068029 w 6793206"/>
                <a:gd name="connsiteY7" fmla="*/ 825325 h 4745608"/>
                <a:gd name="connsiteX8" fmla="*/ 2078803 w 6793206"/>
                <a:gd name="connsiteY8" fmla="*/ 777618 h 4745608"/>
                <a:gd name="connsiteX9" fmla="*/ 2170243 w 6793206"/>
                <a:gd name="connsiteY9" fmla="*/ 1086228 h 4745608"/>
                <a:gd name="connsiteX10" fmla="*/ 2215963 w 6793206"/>
                <a:gd name="connsiteY10" fmla="*/ 1269108 h 4745608"/>
                <a:gd name="connsiteX11" fmla="*/ 2284543 w 6793206"/>
                <a:gd name="connsiteY11" fmla="*/ 1303398 h 4745608"/>
                <a:gd name="connsiteX12" fmla="*/ 2330263 w 6793206"/>
                <a:gd name="connsiteY12" fmla="*/ 1166238 h 4745608"/>
                <a:gd name="connsiteX13" fmla="*/ 2467423 w 6793206"/>
                <a:gd name="connsiteY13" fmla="*/ 880488 h 4745608"/>
                <a:gd name="connsiteX14" fmla="*/ 2558863 w 6793206"/>
                <a:gd name="connsiteY14" fmla="*/ 640458 h 4745608"/>
                <a:gd name="connsiteX15" fmla="*/ 2616013 w 6793206"/>
                <a:gd name="connsiteY15" fmla="*/ 537588 h 4745608"/>
                <a:gd name="connsiteX16" fmla="*/ 2558863 w 6793206"/>
                <a:gd name="connsiteY16" fmla="*/ 789048 h 4745608"/>
                <a:gd name="connsiteX17" fmla="*/ 2444563 w 6793206"/>
                <a:gd name="connsiteY17" fmla="*/ 1097658 h 4745608"/>
                <a:gd name="connsiteX18" fmla="*/ 2375983 w 6793206"/>
                <a:gd name="connsiteY18" fmla="*/ 1406268 h 4745608"/>
                <a:gd name="connsiteX19" fmla="*/ 2558863 w 6793206"/>
                <a:gd name="connsiteY19" fmla="*/ 1577718 h 4745608"/>
                <a:gd name="connsiteX20" fmla="*/ 2878903 w 6793206"/>
                <a:gd name="connsiteY20" fmla="*/ 1657728 h 4745608"/>
                <a:gd name="connsiteX21" fmla="*/ 3187513 w 6793206"/>
                <a:gd name="connsiteY21" fmla="*/ 1657728 h 4745608"/>
                <a:gd name="connsiteX22" fmla="*/ 3370393 w 6793206"/>
                <a:gd name="connsiteY22" fmla="*/ 1566288 h 4745608"/>
                <a:gd name="connsiteX23" fmla="*/ 3488066 w 6793206"/>
                <a:gd name="connsiteY23" fmla="*/ 1246753 h 4745608"/>
                <a:gd name="connsiteX24" fmla="*/ 3495138 w 6793206"/>
                <a:gd name="connsiteY24" fmla="*/ 1115548 h 4745608"/>
                <a:gd name="connsiteX25" fmla="*/ 3493650 w 6793206"/>
                <a:gd name="connsiteY25" fmla="*/ 1063976 h 4745608"/>
                <a:gd name="connsiteX26" fmla="*/ 3450403 w 6793206"/>
                <a:gd name="connsiteY26" fmla="*/ 777618 h 4745608"/>
                <a:gd name="connsiteX27" fmla="*/ 3119893 w 6793206"/>
                <a:gd name="connsiteY27" fmla="*/ 321571 h 4745608"/>
                <a:gd name="connsiteX28" fmla="*/ 3497351 w 6793206"/>
                <a:gd name="connsiteY28" fmla="*/ 674883 h 4745608"/>
                <a:gd name="connsiteX29" fmla="*/ 3759013 w 6793206"/>
                <a:gd name="connsiteY29" fmla="*/ 571878 h 4745608"/>
                <a:gd name="connsiteX30" fmla="*/ 3999043 w 6793206"/>
                <a:gd name="connsiteY30" fmla="*/ 91818 h 4745608"/>
                <a:gd name="connsiteX31" fmla="*/ 4033333 w 6793206"/>
                <a:gd name="connsiteY31" fmla="*/ 11808 h 4745608"/>
                <a:gd name="connsiteX32" fmla="*/ 3984569 w 6793206"/>
                <a:gd name="connsiteY32" fmla="*/ 247366 h 4745608"/>
                <a:gd name="connsiteX33" fmla="*/ 3812791 w 6793206"/>
                <a:gd name="connsiteY33" fmla="*/ 647417 h 4745608"/>
                <a:gd name="connsiteX34" fmla="*/ 3592906 w 6793206"/>
                <a:gd name="connsiteY34" fmla="*/ 811408 h 4745608"/>
                <a:gd name="connsiteX35" fmla="*/ 3604425 w 6793206"/>
                <a:gd name="connsiteY35" fmla="*/ 999253 h 4745608"/>
                <a:gd name="connsiteX36" fmla="*/ 3872985 w 6793206"/>
                <a:gd name="connsiteY36" fmla="*/ 881976 h 4745608"/>
                <a:gd name="connsiteX37" fmla="*/ 4200754 w 6793206"/>
                <a:gd name="connsiteY37" fmla="*/ 774136 h 4745608"/>
                <a:gd name="connsiteX38" fmla="*/ 4064251 w 6793206"/>
                <a:gd name="connsiteY38" fmla="*/ 847195 h 4745608"/>
                <a:gd name="connsiteX39" fmla="*/ 3818880 w 6793206"/>
                <a:gd name="connsiteY39" fmla="*/ 991305 h 4745608"/>
                <a:gd name="connsiteX40" fmla="*/ 3658531 w 6793206"/>
                <a:gd name="connsiteY40" fmla="*/ 1093178 h 4745608"/>
                <a:gd name="connsiteX41" fmla="*/ 3622838 w 6793206"/>
                <a:gd name="connsiteY41" fmla="*/ 1221401 h 4745608"/>
                <a:gd name="connsiteX42" fmla="*/ 3577446 w 6793206"/>
                <a:gd name="connsiteY42" fmla="*/ 1500691 h 4745608"/>
                <a:gd name="connsiteX43" fmla="*/ 3461833 w 6793206"/>
                <a:gd name="connsiteY43" fmla="*/ 1726308 h 4745608"/>
                <a:gd name="connsiteX44" fmla="*/ 3278953 w 6793206"/>
                <a:gd name="connsiteY44" fmla="*/ 2034918 h 4745608"/>
                <a:gd name="connsiteX45" fmla="*/ 3288742 w 6793206"/>
                <a:gd name="connsiteY45" fmla="*/ 2273460 h 4745608"/>
                <a:gd name="connsiteX46" fmla="*/ 3434288 w 6793206"/>
                <a:gd name="connsiteY46" fmla="*/ 2417577 h 4745608"/>
                <a:gd name="connsiteX47" fmla="*/ 3641522 w 6793206"/>
                <a:gd name="connsiteY47" fmla="*/ 2521189 h 4745608"/>
                <a:gd name="connsiteX48" fmla="*/ 4079053 w 6793206"/>
                <a:gd name="connsiteY48" fmla="*/ 2777868 h 4745608"/>
                <a:gd name="connsiteX49" fmla="*/ 5882777 w 6793206"/>
                <a:gd name="connsiteY49" fmla="*/ 3521863 h 4745608"/>
                <a:gd name="connsiteX50" fmla="*/ 6605062 w 6793206"/>
                <a:gd name="connsiteY50" fmla="*/ 3822314 h 4745608"/>
                <a:gd name="connsiteX51" fmla="*/ 6743470 w 6793206"/>
                <a:gd name="connsiteY51" fmla="*/ 3848718 h 4745608"/>
                <a:gd name="connsiteX52" fmla="*/ 6793147 w 6793206"/>
                <a:gd name="connsiteY52" fmla="*/ 3943308 h 4745608"/>
                <a:gd name="connsiteX53" fmla="*/ 6722798 w 6793206"/>
                <a:gd name="connsiteY53" fmla="*/ 4084591 h 4745608"/>
                <a:gd name="connsiteX54" fmla="*/ 6585849 w 6793206"/>
                <a:gd name="connsiteY54" fmla="*/ 4067486 h 4745608"/>
                <a:gd name="connsiteX55" fmla="*/ 6110863 w 6793206"/>
                <a:gd name="connsiteY55" fmla="*/ 3868256 h 4745608"/>
                <a:gd name="connsiteX56" fmla="*/ 4940575 w 6793206"/>
                <a:gd name="connsiteY56" fmla="*/ 3376168 h 4745608"/>
                <a:gd name="connsiteX57" fmla="*/ 3944371 w 6793206"/>
                <a:gd name="connsiteY57" fmla="*/ 2976643 h 4745608"/>
                <a:gd name="connsiteX58" fmla="*/ 3460193 w 6793206"/>
                <a:gd name="connsiteY58" fmla="*/ 2852901 h 4745608"/>
                <a:gd name="connsiteX59" fmla="*/ 3217865 w 6793206"/>
                <a:gd name="connsiteY59" fmla="*/ 2829045 h 4745608"/>
                <a:gd name="connsiteX60" fmla="*/ 3025524 w 6793206"/>
                <a:gd name="connsiteY60" fmla="*/ 2858861 h 4745608"/>
                <a:gd name="connsiteX61" fmla="*/ 2832855 w 6793206"/>
                <a:gd name="connsiteY61" fmla="*/ 2930924 h 4745608"/>
                <a:gd name="connsiteX62" fmla="*/ 2820111 w 6793206"/>
                <a:gd name="connsiteY62" fmla="*/ 3026344 h 4745608"/>
                <a:gd name="connsiteX63" fmla="*/ 2959241 w 6793206"/>
                <a:gd name="connsiteY63" fmla="*/ 3167976 h 4745608"/>
                <a:gd name="connsiteX64" fmla="*/ 3176083 w 6793206"/>
                <a:gd name="connsiteY64" fmla="*/ 3269358 h 4745608"/>
                <a:gd name="connsiteX65" fmla="*/ 3388239 w 6793206"/>
                <a:gd name="connsiteY65" fmla="*/ 3442290 h 4745608"/>
                <a:gd name="connsiteX66" fmla="*/ 3212014 w 6793206"/>
                <a:gd name="connsiteY66" fmla="*/ 3336948 h 4745608"/>
                <a:gd name="connsiteX67" fmla="*/ 3004633 w 6793206"/>
                <a:gd name="connsiteY67" fmla="*/ 3276814 h 4745608"/>
                <a:gd name="connsiteX68" fmla="*/ 2771676 w 6793206"/>
                <a:gd name="connsiteY68" fmla="*/ 3166987 h 4745608"/>
                <a:gd name="connsiteX69" fmla="*/ 2638873 w 6793206"/>
                <a:gd name="connsiteY69" fmla="*/ 3097908 h 4745608"/>
                <a:gd name="connsiteX70" fmla="*/ 2570293 w 6793206"/>
                <a:gd name="connsiteY70" fmla="*/ 3109338 h 4745608"/>
                <a:gd name="connsiteX71" fmla="*/ 2525557 w 6793206"/>
                <a:gd name="connsiteY71" fmla="*/ 3326508 h 4745608"/>
                <a:gd name="connsiteX72" fmla="*/ 2584349 w 6793206"/>
                <a:gd name="connsiteY72" fmla="*/ 3577470 h 4745608"/>
                <a:gd name="connsiteX73" fmla="*/ 2663703 w 6793206"/>
                <a:gd name="connsiteY73" fmla="*/ 3996904 h 4745608"/>
                <a:gd name="connsiteX74" fmla="*/ 2633113 w 6793206"/>
                <a:gd name="connsiteY74" fmla="*/ 4192703 h 4745608"/>
                <a:gd name="connsiteX75" fmla="*/ 2539703 w 6793206"/>
                <a:gd name="connsiteY75" fmla="*/ 4455574 h 4745608"/>
                <a:gd name="connsiteX76" fmla="*/ 2595212 w 6793206"/>
                <a:gd name="connsiteY76" fmla="*/ 3945217 h 4745608"/>
                <a:gd name="connsiteX77" fmla="*/ 2481240 w 6793206"/>
                <a:gd name="connsiteY77" fmla="*/ 3566538 h 4745608"/>
                <a:gd name="connsiteX78" fmla="*/ 2307403 w 6793206"/>
                <a:gd name="connsiteY78" fmla="*/ 3166488 h 4745608"/>
                <a:gd name="connsiteX79" fmla="*/ 2261683 w 6793206"/>
                <a:gd name="connsiteY79" fmla="*/ 3063618 h 4745608"/>
                <a:gd name="connsiteX80" fmla="*/ 2078803 w 6793206"/>
                <a:gd name="connsiteY80" fmla="*/ 2949318 h 4745608"/>
                <a:gd name="connsiteX81" fmla="*/ 1824299 w 6793206"/>
                <a:gd name="connsiteY81" fmla="*/ 3002494 h 4745608"/>
                <a:gd name="connsiteX82" fmla="*/ 1412162 w 6793206"/>
                <a:gd name="connsiteY82" fmla="*/ 3235573 h 4745608"/>
                <a:gd name="connsiteX83" fmla="*/ 1381573 w 6793206"/>
                <a:gd name="connsiteY83" fmla="*/ 3680838 h 4745608"/>
                <a:gd name="connsiteX84" fmla="*/ 1340867 w 6793206"/>
                <a:gd name="connsiteY84" fmla="*/ 3980504 h 4745608"/>
                <a:gd name="connsiteX85" fmla="*/ 1197619 w 6793206"/>
                <a:gd name="connsiteY85" fmla="*/ 4738831 h 4745608"/>
                <a:gd name="connsiteX86" fmla="*/ 1220896 w 6793206"/>
                <a:gd name="connsiteY86" fmla="*/ 4338309 h 4745608"/>
                <a:gd name="connsiteX87" fmla="*/ 1242772 w 6793206"/>
                <a:gd name="connsiteY87" fmla="*/ 4080888 h 4745608"/>
                <a:gd name="connsiteX88" fmla="*/ 1198693 w 6793206"/>
                <a:gd name="connsiteY88" fmla="*/ 3909438 h 4745608"/>
                <a:gd name="connsiteX89" fmla="*/ 970093 w 6793206"/>
                <a:gd name="connsiteY89" fmla="*/ 3989448 h 4745608"/>
                <a:gd name="connsiteX90" fmla="*/ 766328 w 6793206"/>
                <a:gd name="connsiteY90" fmla="*/ 4131990 h 4745608"/>
                <a:gd name="connsiteX91" fmla="*/ 555808 w 6793206"/>
                <a:gd name="connsiteY91" fmla="*/ 4355688 h 4745608"/>
                <a:gd name="connsiteX92" fmla="*/ 785900 w 6793206"/>
                <a:gd name="connsiteY92" fmla="*/ 4017771 h 4745608"/>
                <a:gd name="connsiteX93" fmla="*/ 1130113 w 6793206"/>
                <a:gd name="connsiteY93" fmla="*/ 3817500 h 4745608"/>
                <a:gd name="connsiteX94" fmla="*/ 1278703 w 6793206"/>
                <a:gd name="connsiteY94" fmla="*/ 3726558 h 4745608"/>
                <a:gd name="connsiteX95" fmla="*/ 1269661 w 6793206"/>
                <a:gd name="connsiteY95" fmla="*/ 3390117 h 4745608"/>
                <a:gd name="connsiteX96" fmla="*/ 1309620 w 6793206"/>
                <a:gd name="connsiteY96" fmla="*/ 3169963 h 4745608"/>
                <a:gd name="connsiteX97" fmla="*/ 1393003 w 6793206"/>
                <a:gd name="connsiteY97" fmla="*/ 3052188 h 4745608"/>
                <a:gd name="connsiteX98" fmla="*/ 1080693 w 6793206"/>
                <a:gd name="connsiteY98" fmla="*/ 2984604 h 4745608"/>
                <a:gd name="connsiteX99" fmla="*/ 663453 w 6793206"/>
                <a:gd name="connsiteY99" fmla="*/ 3023360 h 4745608"/>
                <a:gd name="connsiteX100" fmla="*/ 235111 w 6793206"/>
                <a:gd name="connsiteY100" fmla="*/ 3217172 h 4745608"/>
                <a:gd name="connsiteX101" fmla="*/ 421453 w 6793206"/>
                <a:gd name="connsiteY101" fmla="*/ 3029328 h 4745608"/>
                <a:gd name="connsiteX102" fmla="*/ 627193 w 6793206"/>
                <a:gd name="connsiteY102" fmla="*/ 2926458 h 4745608"/>
                <a:gd name="connsiteX103" fmla="*/ 854480 w 6793206"/>
                <a:gd name="connsiteY103" fmla="*/ 2889178 h 4745608"/>
                <a:gd name="connsiteX104" fmla="*/ 1149272 w 6793206"/>
                <a:gd name="connsiteY104" fmla="*/ 2889676 h 4745608"/>
                <a:gd name="connsiteX105" fmla="*/ 1531894 w 6793206"/>
                <a:gd name="connsiteY105" fmla="*/ 2917507 h 4745608"/>
                <a:gd name="connsiteX106" fmla="*/ 1860559 w 6793206"/>
                <a:gd name="connsiteY106" fmla="*/ 2766431 h 4745608"/>
                <a:gd name="connsiteX107" fmla="*/ 1701613 w 6793206"/>
                <a:gd name="connsiteY107" fmla="*/ 2263518 h 4745608"/>
                <a:gd name="connsiteX108" fmla="*/ 1690183 w 6793206"/>
                <a:gd name="connsiteY108" fmla="*/ 1966338 h 4745608"/>
                <a:gd name="connsiteX109" fmla="*/ 1381991 w 6793206"/>
                <a:gd name="connsiteY109" fmla="*/ 1841604 h 4745608"/>
                <a:gd name="connsiteX110" fmla="*/ 1095823 w 6793206"/>
                <a:gd name="connsiteY110" fmla="*/ 1714878 h 4745608"/>
                <a:gd name="connsiteX111" fmla="*/ 746507 w 6793206"/>
                <a:gd name="connsiteY111" fmla="*/ 1626415 h 4745608"/>
                <a:gd name="connsiteX112" fmla="*/ 352873 w 6793206"/>
                <a:gd name="connsiteY112" fmla="*/ 1726308 h 4745608"/>
                <a:gd name="connsiteX113" fmla="*/ 113171 w 6793206"/>
                <a:gd name="connsiteY113" fmla="*/ 1763582 h 4745608"/>
                <a:gd name="connsiteX114" fmla="*/ 9973 w 6793206"/>
                <a:gd name="connsiteY114" fmla="*/ 1737738 h 4745608"/>
                <a:gd name="connsiteX115" fmla="*/ 348516 w 6793206"/>
                <a:gd name="connsiteY115" fmla="*/ 1643812 h 4745608"/>
                <a:gd name="connsiteX116" fmla="*/ 653097 w 6793206"/>
                <a:gd name="connsiteY116" fmla="*/ 1543920 h 4745608"/>
                <a:gd name="connsiteX117" fmla="*/ 1072963 w 6793206"/>
                <a:gd name="connsiteY117" fmla="*/ 1612008 h 4745608"/>
                <a:gd name="connsiteX118" fmla="*/ 1244413 w 6793206"/>
                <a:gd name="connsiteY118" fmla="*/ 1657728 h 4745608"/>
                <a:gd name="connsiteX119" fmla="*/ 1205766 w 6793206"/>
                <a:gd name="connsiteY119" fmla="*/ 1451988 h 4745608"/>
                <a:gd name="connsiteX120" fmla="*/ 1046313 w 6793206"/>
                <a:gd name="connsiteY120" fmla="*/ 815409 h 4745608"/>
                <a:gd name="connsiteX121" fmla="*/ 1221553 w 6793206"/>
                <a:gd name="connsiteY121" fmla="*/ 1211958 h 4745608"/>
                <a:gd name="connsiteX0" fmla="*/ 1221553 w 6793206"/>
                <a:gd name="connsiteY0" fmla="*/ 1211958 h 4745608"/>
                <a:gd name="connsiteX1" fmla="*/ 1343911 w 6793206"/>
                <a:gd name="connsiteY1" fmla="*/ 1559828 h 4745608"/>
                <a:gd name="connsiteX2" fmla="*/ 1553023 w 6793206"/>
                <a:gd name="connsiteY2" fmla="*/ 1657728 h 4745608"/>
                <a:gd name="connsiteX3" fmla="*/ 1907353 w 6793206"/>
                <a:gd name="connsiteY3" fmla="*/ 1680588 h 4745608"/>
                <a:gd name="connsiteX4" fmla="*/ 2021653 w 6793206"/>
                <a:gd name="connsiteY4" fmla="*/ 1543428 h 4745608"/>
                <a:gd name="connsiteX5" fmla="*/ 2124523 w 6793206"/>
                <a:gd name="connsiteY5" fmla="*/ 1291968 h 4745608"/>
                <a:gd name="connsiteX6" fmla="*/ 2124523 w 6793206"/>
                <a:gd name="connsiteY6" fmla="*/ 1120518 h 4745608"/>
                <a:gd name="connsiteX7" fmla="*/ 2068029 w 6793206"/>
                <a:gd name="connsiteY7" fmla="*/ 825325 h 4745608"/>
                <a:gd name="connsiteX8" fmla="*/ 2078803 w 6793206"/>
                <a:gd name="connsiteY8" fmla="*/ 777618 h 4745608"/>
                <a:gd name="connsiteX9" fmla="*/ 2170243 w 6793206"/>
                <a:gd name="connsiteY9" fmla="*/ 1086228 h 4745608"/>
                <a:gd name="connsiteX10" fmla="*/ 2215963 w 6793206"/>
                <a:gd name="connsiteY10" fmla="*/ 1269108 h 4745608"/>
                <a:gd name="connsiteX11" fmla="*/ 2284543 w 6793206"/>
                <a:gd name="connsiteY11" fmla="*/ 1303398 h 4745608"/>
                <a:gd name="connsiteX12" fmla="*/ 2330263 w 6793206"/>
                <a:gd name="connsiteY12" fmla="*/ 1166238 h 4745608"/>
                <a:gd name="connsiteX13" fmla="*/ 2467423 w 6793206"/>
                <a:gd name="connsiteY13" fmla="*/ 880488 h 4745608"/>
                <a:gd name="connsiteX14" fmla="*/ 2558863 w 6793206"/>
                <a:gd name="connsiteY14" fmla="*/ 640458 h 4745608"/>
                <a:gd name="connsiteX15" fmla="*/ 2616013 w 6793206"/>
                <a:gd name="connsiteY15" fmla="*/ 537588 h 4745608"/>
                <a:gd name="connsiteX16" fmla="*/ 2558863 w 6793206"/>
                <a:gd name="connsiteY16" fmla="*/ 789048 h 4745608"/>
                <a:gd name="connsiteX17" fmla="*/ 2444563 w 6793206"/>
                <a:gd name="connsiteY17" fmla="*/ 1097658 h 4745608"/>
                <a:gd name="connsiteX18" fmla="*/ 2375983 w 6793206"/>
                <a:gd name="connsiteY18" fmla="*/ 1406268 h 4745608"/>
                <a:gd name="connsiteX19" fmla="*/ 2558863 w 6793206"/>
                <a:gd name="connsiteY19" fmla="*/ 1577718 h 4745608"/>
                <a:gd name="connsiteX20" fmla="*/ 2878903 w 6793206"/>
                <a:gd name="connsiteY20" fmla="*/ 1657728 h 4745608"/>
                <a:gd name="connsiteX21" fmla="*/ 3187513 w 6793206"/>
                <a:gd name="connsiteY21" fmla="*/ 1657728 h 4745608"/>
                <a:gd name="connsiteX22" fmla="*/ 3370393 w 6793206"/>
                <a:gd name="connsiteY22" fmla="*/ 1566288 h 4745608"/>
                <a:gd name="connsiteX23" fmla="*/ 3488066 w 6793206"/>
                <a:gd name="connsiteY23" fmla="*/ 1246753 h 4745608"/>
                <a:gd name="connsiteX24" fmla="*/ 3495138 w 6793206"/>
                <a:gd name="connsiteY24" fmla="*/ 1115548 h 4745608"/>
                <a:gd name="connsiteX25" fmla="*/ 3493650 w 6793206"/>
                <a:gd name="connsiteY25" fmla="*/ 1063976 h 4745608"/>
                <a:gd name="connsiteX26" fmla="*/ 3450403 w 6793206"/>
                <a:gd name="connsiteY26" fmla="*/ 777618 h 4745608"/>
                <a:gd name="connsiteX27" fmla="*/ 3119893 w 6793206"/>
                <a:gd name="connsiteY27" fmla="*/ 321571 h 4745608"/>
                <a:gd name="connsiteX28" fmla="*/ 3497351 w 6793206"/>
                <a:gd name="connsiteY28" fmla="*/ 674883 h 4745608"/>
                <a:gd name="connsiteX29" fmla="*/ 3759013 w 6793206"/>
                <a:gd name="connsiteY29" fmla="*/ 571878 h 4745608"/>
                <a:gd name="connsiteX30" fmla="*/ 3999043 w 6793206"/>
                <a:gd name="connsiteY30" fmla="*/ 91818 h 4745608"/>
                <a:gd name="connsiteX31" fmla="*/ 4033333 w 6793206"/>
                <a:gd name="connsiteY31" fmla="*/ 11808 h 4745608"/>
                <a:gd name="connsiteX32" fmla="*/ 3984569 w 6793206"/>
                <a:gd name="connsiteY32" fmla="*/ 247366 h 4745608"/>
                <a:gd name="connsiteX33" fmla="*/ 3812791 w 6793206"/>
                <a:gd name="connsiteY33" fmla="*/ 647417 h 4745608"/>
                <a:gd name="connsiteX34" fmla="*/ 3592906 w 6793206"/>
                <a:gd name="connsiteY34" fmla="*/ 811408 h 4745608"/>
                <a:gd name="connsiteX35" fmla="*/ 3604425 w 6793206"/>
                <a:gd name="connsiteY35" fmla="*/ 999253 h 4745608"/>
                <a:gd name="connsiteX36" fmla="*/ 3872985 w 6793206"/>
                <a:gd name="connsiteY36" fmla="*/ 881976 h 4745608"/>
                <a:gd name="connsiteX37" fmla="*/ 4200754 w 6793206"/>
                <a:gd name="connsiteY37" fmla="*/ 774136 h 4745608"/>
                <a:gd name="connsiteX38" fmla="*/ 4064251 w 6793206"/>
                <a:gd name="connsiteY38" fmla="*/ 847195 h 4745608"/>
                <a:gd name="connsiteX39" fmla="*/ 3818880 w 6793206"/>
                <a:gd name="connsiteY39" fmla="*/ 991305 h 4745608"/>
                <a:gd name="connsiteX40" fmla="*/ 3658531 w 6793206"/>
                <a:gd name="connsiteY40" fmla="*/ 1093178 h 4745608"/>
                <a:gd name="connsiteX41" fmla="*/ 3622838 w 6793206"/>
                <a:gd name="connsiteY41" fmla="*/ 1221401 h 4745608"/>
                <a:gd name="connsiteX42" fmla="*/ 3577446 w 6793206"/>
                <a:gd name="connsiteY42" fmla="*/ 1500691 h 4745608"/>
                <a:gd name="connsiteX43" fmla="*/ 3461833 w 6793206"/>
                <a:gd name="connsiteY43" fmla="*/ 1726308 h 4745608"/>
                <a:gd name="connsiteX44" fmla="*/ 3278953 w 6793206"/>
                <a:gd name="connsiteY44" fmla="*/ 2034918 h 4745608"/>
                <a:gd name="connsiteX45" fmla="*/ 3288742 w 6793206"/>
                <a:gd name="connsiteY45" fmla="*/ 2273460 h 4745608"/>
                <a:gd name="connsiteX46" fmla="*/ 3434288 w 6793206"/>
                <a:gd name="connsiteY46" fmla="*/ 2417577 h 4745608"/>
                <a:gd name="connsiteX47" fmla="*/ 3641522 w 6793206"/>
                <a:gd name="connsiteY47" fmla="*/ 2521189 h 4745608"/>
                <a:gd name="connsiteX48" fmla="*/ 4079053 w 6793206"/>
                <a:gd name="connsiteY48" fmla="*/ 2777868 h 4745608"/>
                <a:gd name="connsiteX49" fmla="*/ 5882777 w 6793206"/>
                <a:gd name="connsiteY49" fmla="*/ 3521863 h 4745608"/>
                <a:gd name="connsiteX50" fmla="*/ 6605062 w 6793206"/>
                <a:gd name="connsiteY50" fmla="*/ 3822314 h 4745608"/>
                <a:gd name="connsiteX51" fmla="*/ 6743470 w 6793206"/>
                <a:gd name="connsiteY51" fmla="*/ 3848718 h 4745608"/>
                <a:gd name="connsiteX52" fmla="*/ 6793147 w 6793206"/>
                <a:gd name="connsiteY52" fmla="*/ 3943308 h 4745608"/>
                <a:gd name="connsiteX53" fmla="*/ 6722798 w 6793206"/>
                <a:gd name="connsiteY53" fmla="*/ 4084591 h 4745608"/>
                <a:gd name="connsiteX54" fmla="*/ 6585849 w 6793206"/>
                <a:gd name="connsiteY54" fmla="*/ 4067486 h 4745608"/>
                <a:gd name="connsiteX55" fmla="*/ 6110863 w 6793206"/>
                <a:gd name="connsiteY55" fmla="*/ 3868256 h 4745608"/>
                <a:gd name="connsiteX56" fmla="*/ 4940575 w 6793206"/>
                <a:gd name="connsiteY56" fmla="*/ 3376168 h 4745608"/>
                <a:gd name="connsiteX57" fmla="*/ 3944371 w 6793206"/>
                <a:gd name="connsiteY57" fmla="*/ 2976643 h 4745608"/>
                <a:gd name="connsiteX58" fmla="*/ 3460193 w 6793206"/>
                <a:gd name="connsiteY58" fmla="*/ 2852901 h 4745608"/>
                <a:gd name="connsiteX59" fmla="*/ 3217865 w 6793206"/>
                <a:gd name="connsiteY59" fmla="*/ 2829045 h 4745608"/>
                <a:gd name="connsiteX60" fmla="*/ 3025524 w 6793206"/>
                <a:gd name="connsiteY60" fmla="*/ 2858861 h 4745608"/>
                <a:gd name="connsiteX61" fmla="*/ 2832855 w 6793206"/>
                <a:gd name="connsiteY61" fmla="*/ 2930924 h 4745608"/>
                <a:gd name="connsiteX62" fmla="*/ 2820111 w 6793206"/>
                <a:gd name="connsiteY62" fmla="*/ 3026344 h 4745608"/>
                <a:gd name="connsiteX63" fmla="*/ 2959241 w 6793206"/>
                <a:gd name="connsiteY63" fmla="*/ 3167976 h 4745608"/>
                <a:gd name="connsiteX64" fmla="*/ 3176083 w 6793206"/>
                <a:gd name="connsiteY64" fmla="*/ 3269358 h 4745608"/>
                <a:gd name="connsiteX65" fmla="*/ 3388239 w 6793206"/>
                <a:gd name="connsiteY65" fmla="*/ 3442290 h 4745608"/>
                <a:gd name="connsiteX66" fmla="*/ 3212014 w 6793206"/>
                <a:gd name="connsiteY66" fmla="*/ 3336948 h 4745608"/>
                <a:gd name="connsiteX67" fmla="*/ 3004633 w 6793206"/>
                <a:gd name="connsiteY67" fmla="*/ 3276814 h 4745608"/>
                <a:gd name="connsiteX68" fmla="*/ 2771676 w 6793206"/>
                <a:gd name="connsiteY68" fmla="*/ 3166987 h 4745608"/>
                <a:gd name="connsiteX69" fmla="*/ 2638873 w 6793206"/>
                <a:gd name="connsiteY69" fmla="*/ 3097908 h 4745608"/>
                <a:gd name="connsiteX70" fmla="*/ 2570293 w 6793206"/>
                <a:gd name="connsiteY70" fmla="*/ 3109338 h 4745608"/>
                <a:gd name="connsiteX71" fmla="*/ 2525557 w 6793206"/>
                <a:gd name="connsiteY71" fmla="*/ 3326508 h 4745608"/>
                <a:gd name="connsiteX72" fmla="*/ 2584349 w 6793206"/>
                <a:gd name="connsiteY72" fmla="*/ 3577470 h 4745608"/>
                <a:gd name="connsiteX73" fmla="*/ 2663703 w 6793206"/>
                <a:gd name="connsiteY73" fmla="*/ 3996904 h 4745608"/>
                <a:gd name="connsiteX74" fmla="*/ 2633113 w 6793206"/>
                <a:gd name="connsiteY74" fmla="*/ 4192703 h 4745608"/>
                <a:gd name="connsiteX75" fmla="*/ 2539703 w 6793206"/>
                <a:gd name="connsiteY75" fmla="*/ 4455574 h 4745608"/>
                <a:gd name="connsiteX76" fmla="*/ 2595212 w 6793206"/>
                <a:gd name="connsiteY76" fmla="*/ 3945217 h 4745608"/>
                <a:gd name="connsiteX77" fmla="*/ 2481240 w 6793206"/>
                <a:gd name="connsiteY77" fmla="*/ 3566538 h 4745608"/>
                <a:gd name="connsiteX78" fmla="*/ 2307403 w 6793206"/>
                <a:gd name="connsiteY78" fmla="*/ 3166488 h 4745608"/>
                <a:gd name="connsiteX79" fmla="*/ 2261683 w 6793206"/>
                <a:gd name="connsiteY79" fmla="*/ 3063618 h 4745608"/>
                <a:gd name="connsiteX80" fmla="*/ 2078803 w 6793206"/>
                <a:gd name="connsiteY80" fmla="*/ 2949318 h 4745608"/>
                <a:gd name="connsiteX81" fmla="*/ 1824299 w 6793206"/>
                <a:gd name="connsiteY81" fmla="*/ 3002494 h 4745608"/>
                <a:gd name="connsiteX82" fmla="*/ 1412162 w 6793206"/>
                <a:gd name="connsiteY82" fmla="*/ 3235573 h 4745608"/>
                <a:gd name="connsiteX83" fmla="*/ 1381573 w 6793206"/>
                <a:gd name="connsiteY83" fmla="*/ 3680838 h 4745608"/>
                <a:gd name="connsiteX84" fmla="*/ 1340867 w 6793206"/>
                <a:gd name="connsiteY84" fmla="*/ 3980504 h 4745608"/>
                <a:gd name="connsiteX85" fmla="*/ 1197619 w 6793206"/>
                <a:gd name="connsiteY85" fmla="*/ 4738831 h 4745608"/>
                <a:gd name="connsiteX86" fmla="*/ 1220896 w 6793206"/>
                <a:gd name="connsiteY86" fmla="*/ 4338309 h 4745608"/>
                <a:gd name="connsiteX87" fmla="*/ 1242772 w 6793206"/>
                <a:gd name="connsiteY87" fmla="*/ 4080888 h 4745608"/>
                <a:gd name="connsiteX88" fmla="*/ 1198693 w 6793206"/>
                <a:gd name="connsiteY88" fmla="*/ 3909438 h 4745608"/>
                <a:gd name="connsiteX89" fmla="*/ 970093 w 6793206"/>
                <a:gd name="connsiteY89" fmla="*/ 3989448 h 4745608"/>
                <a:gd name="connsiteX90" fmla="*/ 766328 w 6793206"/>
                <a:gd name="connsiteY90" fmla="*/ 4131990 h 4745608"/>
                <a:gd name="connsiteX91" fmla="*/ 555808 w 6793206"/>
                <a:gd name="connsiteY91" fmla="*/ 4355688 h 4745608"/>
                <a:gd name="connsiteX92" fmla="*/ 785900 w 6793206"/>
                <a:gd name="connsiteY92" fmla="*/ 4017771 h 4745608"/>
                <a:gd name="connsiteX93" fmla="*/ 1130113 w 6793206"/>
                <a:gd name="connsiteY93" fmla="*/ 3817500 h 4745608"/>
                <a:gd name="connsiteX94" fmla="*/ 1278703 w 6793206"/>
                <a:gd name="connsiteY94" fmla="*/ 3726558 h 4745608"/>
                <a:gd name="connsiteX95" fmla="*/ 1269661 w 6793206"/>
                <a:gd name="connsiteY95" fmla="*/ 3390117 h 4745608"/>
                <a:gd name="connsiteX96" fmla="*/ 1309620 w 6793206"/>
                <a:gd name="connsiteY96" fmla="*/ 3169963 h 4745608"/>
                <a:gd name="connsiteX97" fmla="*/ 1393003 w 6793206"/>
                <a:gd name="connsiteY97" fmla="*/ 3052188 h 4745608"/>
                <a:gd name="connsiteX98" fmla="*/ 1080693 w 6793206"/>
                <a:gd name="connsiteY98" fmla="*/ 2984604 h 4745608"/>
                <a:gd name="connsiteX99" fmla="*/ 663453 w 6793206"/>
                <a:gd name="connsiteY99" fmla="*/ 3023360 h 4745608"/>
                <a:gd name="connsiteX100" fmla="*/ 235111 w 6793206"/>
                <a:gd name="connsiteY100" fmla="*/ 3217172 h 4745608"/>
                <a:gd name="connsiteX101" fmla="*/ 421453 w 6793206"/>
                <a:gd name="connsiteY101" fmla="*/ 3029328 h 4745608"/>
                <a:gd name="connsiteX102" fmla="*/ 627193 w 6793206"/>
                <a:gd name="connsiteY102" fmla="*/ 2926458 h 4745608"/>
                <a:gd name="connsiteX103" fmla="*/ 854480 w 6793206"/>
                <a:gd name="connsiteY103" fmla="*/ 2889178 h 4745608"/>
                <a:gd name="connsiteX104" fmla="*/ 1149272 w 6793206"/>
                <a:gd name="connsiteY104" fmla="*/ 2889676 h 4745608"/>
                <a:gd name="connsiteX105" fmla="*/ 1531894 w 6793206"/>
                <a:gd name="connsiteY105" fmla="*/ 2917507 h 4745608"/>
                <a:gd name="connsiteX106" fmla="*/ 1860559 w 6793206"/>
                <a:gd name="connsiteY106" fmla="*/ 2766431 h 4745608"/>
                <a:gd name="connsiteX107" fmla="*/ 1701613 w 6793206"/>
                <a:gd name="connsiteY107" fmla="*/ 2263518 h 4745608"/>
                <a:gd name="connsiteX108" fmla="*/ 1690183 w 6793206"/>
                <a:gd name="connsiteY108" fmla="*/ 1966338 h 4745608"/>
                <a:gd name="connsiteX109" fmla="*/ 1381991 w 6793206"/>
                <a:gd name="connsiteY109" fmla="*/ 1841604 h 4745608"/>
                <a:gd name="connsiteX110" fmla="*/ 1095823 w 6793206"/>
                <a:gd name="connsiteY110" fmla="*/ 1714878 h 4745608"/>
                <a:gd name="connsiteX111" fmla="*/ 746507 w 6793206"/>
                <a:gd name="connsiteY111" fmla="*/ 1626415 h 4745608"/>
                <a:gd name="connsiteX112" fmla="*/ 352873 w 6793206"/>
                <a:gd name="connsiteY112" fmla="*/ 1726308 h 4745608"/>
                <a:gd name="connsiteX113" fmla="*/ 113171 w 6793206"/>
                <a:gd name="connsiteY113" fmla="*/ 1763582 h 4745608"/>
                <a:gd name="connsiteX114" fmla="*/ 9973 w 6793206"/>
                <a:gd name="connsiteY114" fmla="*/ 1737738 h 4745608"/>
                <a:gd name="connsiteX115" fmla="*/ 348516 w 6793206"/>
                <a:gd name="connsiteY115" fmla="*/ 1643812 h 4745608"/>
                <a:gd name="connsiteX116" fmla="*/ 653097 w 6793206"/>
                <a:gd name="connsiteY116" fmla="*/ 1543920 h 4745608"/>
                <a:gd name="connsiteX117" fmla="*/ 1072963 w 6793206"/>
                <a:gd name="connsiteY117" fmla="*/ 1612008 h 4745608"/>
                <a:gd name="connsiteX118" fmla="*/ 1244413 w 6793206"/>
                <a:gd name="connsiteY118" fmla="*/ 1657728 h 4745608"/>
                <a:gd name="connsiteX119" fmla="*/ 1205766 w 6793206"/>
                <a:gd name="connsiteY119" fmla="*/ 1451988 h 4745608"/>
                <a:gd name="connsiteX120" fmla="*/ 1046313 w 6793206"/>
                <a:gd name="connsiteY120" fmla="*/ 815409 h 4745608"/>
                <a:gd name="connsiteX121" fmla="*/ 1221553 w 6793206"/>
                <a:gd name="connsiteY121" fmla="*/ 1211958 h 4745608"/>
                <a:gd name="connsiteX0" fmla="*/ 1221553 w 6793206"/>
                <a:gd name="connsiteY0" fmla="*/ 1211958 h 4745608"/>
                <a:gd name="connsiteX1" fmla="*/ 1343911 w 6793206"/>
                <a:gd name="connsiteY1" fmla="*/ 1559828 h 4745608"/>
                <a:gd name="connsiteX2" fmla="*/ 1553023 w 6793206"/>
                <a:gd name="connsiteY2" fmla="*/ 1657728 h 4745608"/>
                <a:gd name="connsiteX3" fmla="*/ 1907353 w 6793206"/>
                <a:gd name="connsiteY3" fmla="*/ 1680588 h 4745608"/>
                <a:gd name="connsiteX4" fmla="*/ 2021653 w 6793206"/>
                <a:gd name="connsiteY4" fmla="*/ 1543428 h 4745608"/>
                <a:gd name="connsiteX5" fmla="*/ 2124523 w 6793206"/>
                <a:gd name="connsiteY5" fmla="*/ 1291968 h 4745608"/>
                <a:gd name="connsiteX6" fmla="*/ 2124523 w 6793206"/>
                <a:gd name="connsiteY6" fmla="*/ 1120518 h 4745608"/>
                <a:gd name="connsiteX7" fmla="*/ 2068029 w 6793206"/>
                <a:gd name="connsiteY7" fmla="*/ 825325 h 4745608"/>
                <a:gd name="connsiteX8" fmla="*/ 2078803 w 6793206"/>
                <a:gd name="connsiteY8" fmla="*/ 777618 h 4745608"/>
                <a:gd name="connsiteX9" fmla="*/ 2170243 w 6793206"/>
                <a:gd name="connsiteY9" fmla="*/ 1086228 h 4745608"/>
                <a:gd name="connsiteX10" fmla="*/ 2215963 w 6793206"/>
                <a:gd name="connsiteY10" fmla="*/ 1269108 h 4745608"/>
                <a:gd name="connsiteX11" fmla="*/ 2284543 w 6793206"/>
                <a:gd name="connsiteY11" fmla="*/ 1303398 h 4745608"/>
                <a:gd name="connsiteX12" fmla="*/ 2330263 w 6793206"/>
                <a:gd name="connsiteY12" fmla="*/ 1166238 h 4745608"/>
                <a:gd name="connsiteX13" fmla="*/ 2467423 w 6793206"/>
                <a:gd name="connsiteY13" fmla="*/ 880488 h 4745608"/>
                <a:gd name="connsiteX14" fmla="*/ 2558863 w 6793206"/>
                <a:gd name="connsiteY14" fmla="*/ 640458 h 4745608"/>
                <a:gd name="connsiteX15" fmla="*/ 2616013 w 6793206"/>
                <a:gd name="connsiteY15" fmla="*/ 537588 h 4745608"/>
                <a:gd name="connsiteX16" fmla="*/ 2558863 w 6793206"/>
                <a:gd name="connsiteY16" fmla="*/ 789048 h 4745608"/>
                <a:gd name="connsiteX17" fmla="*/ 2444563 w 6793206"/>
                <a:gd name="connsiteY17" fmla="*/ 1097658 h 4745608"/>
                <a:gd name="connsiteX18" fmla="*/ 2375983 w 6793206"/>
                <a:gd name="connsiteY18" fmla="*/ 1406268 h 4745608"/>
                <a:gd name="connsiteX19" fmla="*/ 2558863 w 6793206"/>
                <a:gd name="connsiteY19" fmla="*/ 1577718 h 4745608"/>
                <a:gd name="connsiteX20" fmla="*/ 2878903 w 6793206"/>
                <a:gd name="connsiteY20" fmla="*/ 1657728 h 4745608"/>
                <a:gd name="connsiteX21" fmla="*/ 3187513 w 6793206"/>
                <a:gd name="connsiteY21" fmla="*/ 1657728 h 4745608"/>
                <a:gd name="connsiteX22" fmla="*/ 3370393 w 6793206"/>
                <a:gd name="connsiteY22" fmla="*/ 1566288 h 4745608"/>
                <a:gd name="connsiteX23" fmla="*/ 3488066 w 6793206"/>
                <a:gd name="connsiteY23" fmla="*/ 1246753 h 4745608"/>
                <a:gd name="connsiteX24" fmla="*/ 3495138 w 6793206"/>
                <a:gd name="connsiteY24" fmla="*/ 1115548 h 4745608"/>
                <a:gd name="connsiteX25" fmla="*/ 3493650 w 6793206"/>
                <a:gd name="connsiteY25" fmla="*/ 1063976 h 4745608"/>
                <a:gd name="connsiteX26" fmla="*/ 3450403 w 6793206"/>
                <a:gd name="connsiteY26" fmla="*/ 777618 h 4745608"/>
                <a:gd name="connsiteX27" fmla="*/ 3119893 w 6793206"/>
                <a:gd name="connsiteY27" fmla="*/ 321571 h 4745608"/>
                <a:gd name="connsiteX28" fmla="*/ 3497351 w 6793206"/>
                <a:gd name="connsiteY28" fmla="*/ 674883 h 4745608"/>
                <a:gd name="connsiteX29" fmla="*/ 3759013 w 6793206"/>
                <a:gd name="connsiteY29" fmla="*/ 571878 h 4745608"/>
                <a:gd name="connsiteX30" fmla="*/ 3999043 w 6793206"/>
                <a:gd name="connsiteY30" fmla="*/ 91818 h 4745608"/>
                <a:gd name="connsiteX31" fmla="*/ 4033333 w 6793206"/>
                <a:gd name="connsiteY31" fmla="*/ 11808 h 4745608"/>
                <a:gd name="connsiteX32" fmla="*/ 3984569 w 6793206"/>
                <a:gd name="connsiteY32" fmla="*/ 247366 h 4745608"/>
                <a:gd name="connsiteX33" fmla="*/ 3812791 w 6793206"/>
                <a:gd name="connsiteY33" fmla="*/ 647417 h 4745608"/>
                <a:gd name="connsiteX34" fmla="*/ 3592906 w 6793206"/>
                <a:gd name="connsiteY34" fmla="*/ 811408 h 4745608"/>
                <a:gd name="connsiteX35" fmla="*/ 3604425 w 6793206"/>
                <a:gd name="connsiteY35" fmla="*/ 999253 h 4745608"/>
                <a:gd name="connsiteX36" fmla="*/ 3872985 w 6793206"/>
                <a:gd name="connsiteY36" fmla="*/ 881976 h 4745608"/>
                <a:gd name="connsiteX37" fmla="*/ 4200754 w 6793206"/>
                <a:gd name="connsiteY37" fmla="*/ 774136 h 4745608"/>
                <a:gd name="connsiteX38" fmla="*/ 4064251 w 6793206"/>
                <a:gd name="connsiteY38" fmla="*/ 847195 h 4745608"/>
                <a:gd name="connsiteX39" fmla="*/ 3818880 w 6793206"/>
                <a:gd name="connsiteY39" fmla="*/ 991305 h 4745608"/>
                <a:gd name="connsiteX40" fmla="*/ 3658531 w 6793206"/>
                <a:gd name="connsiteY40" fmla="*/ 1093178 h 4745608"/>
                <a:gd name="connsiteX41" fmla="*/ 3622838 w 6793206"/>
                <a:gd name="connsiteY41" fmla="*/ 1221401 h 4745608"/>
                <a:gd name="connsiteX42" fmla="*/ 3577446 w 6793206"/>
                <a:gd name="connsiteY42" fmla="*/ 1500691 h 4745608"/>
                <a:gd name="connsiteX43" fmla="*/ 3461833 w 6793206"/>
                <a:gd name="connsiteY43" fmla="*/ 1726308 h 4745608"/>
                <a:gd name="connsiteX44" fmla="*/ 3278953 w 6793206"/>
                <a:gd name="connsiteY44" fmla="*/ 2034918 h 4745608"/>
                <a:gd name="connsiteX45" fmla="*/ 3288742 w 6793206"/>
                <a:gd name="connsiteY45" fmla="*/ 2273460 h 4745608"/>
                <a:gd name="connsiteX46" fmla="*/ 3434288 w 6793206"/>
                <a:gd name="connsiteY46" fmla="*/ 2417577 h 4745608"/>
                <a:gd name="connsiteX47" fmla="*/ 3641522 w 6793206"/>
                <a:gd name="connsiteY47" fmla="*/ 2521189 h 4745608"/>
                <a:gd name="connsiteX48" fmla="*/ 4079053 w 6793206"/>
                <a:gd name="connsiteY48" fmla="*/ 2777868 h 4745608"/>
                <a:gd name="connsiteX49" fmla="*/ 5882777 w 6793206"/>
                <a:gd name="connsiteY49" fmla="*/ 3521863 h 4745608"/>
                <a:gd name="connsiteX50" fmla="*/ 6625713 w 6793206"/>
                <a:gd name="connsiteY50" fmla="*/ 3781261 h 4745608"/>
                <a:gd name="connsiteX51" fmla="*/ 6743470 w 6793206"/>
                <a:gd name="connsiteY51" fmla="*/ 3848718 h 4745608"/>
                <a:gd name="connsiteX52" fmla="*/ 6793147 w 6793206"/>
                <a:gd name="connsiteY52" fmla="*/ 3943308 h 4745608"/>
                <a:gd name="connsiteX53" fmla="*/ 6722798 w 6793206"/>
                <a:gd name="connsiteY53" fmla="*/ 4084591 h 4745608"/>
                <a:gd name="connsiteX54" fmla="*/ 6585849 w 6793206"/>
                <a:gd name="connsiteY54" fmla="*/ 4067486 h 4745608"/>
                <a:gd name="connsiteX55" fmla="*/ 6110863 w 6793206"/>
                <a:gd name="connsiteY55" fmla="*/ 3868256 h 4745608"/>
                <a:gd name="connsiteX56" fmla="*/ 4940575 w 6793206"/>
                <a:gd name="connsiteY56" fmla="*/ 3376168 h 4745608"/>
                <a:gd name="connsiteX57" fmla="*/ 3944371 w 6793206"/>
                <a:gd name="connsiteY57" fmla="*/ 2976643 h 4745608"/>
                <a:gd name="connsiteX58" fmla="*/ 3460193 w 6793206"/>
                <a:gd name="connsiteY58" fmla="*/ 2852901 h 4745608"/>
                <a:gd name="connsiteX59" fmla="*/ 3217865 w 6793206"/>
                <a:gd name="connsiteY59" fmla="*/ 2829045 h 4745608"/>
                <a:gd name="connsiteX60" fmla="*/ 3025524 w 6793206"/>
                <a:gd name="connsiteY60" fmla="*/ 2858861 h 4745608"/>
                <a:gd name="connsiteX61" fmla="*/ 2832855 w 6793206"/>
                <a:gd name="connsiteY61" fmla="*/ 2930924 h 4745608"/>
                <a:gd name="connsiteX62" fmla="*/ 2820111 w 6793206"/>
                <a:gd name="connsiteY62" fmla="*/ 3026344 h 4745608"/>
                <a:gd name="connsiteX63" fmla="*/ 2959241 w 6793206"/>
                <a:gd name="connsiteY63" fmla="*/ 3167976 h 4745608"/>
                <a:gd name="connsiteX64" fmla="*/ 3176083 w 6793206"/>
                <a:gd name="connsiteY64" fmla="*/ 3269358 h 4745608"/>
                <a:gd name="connsiteX65" fmla="*/ 3388239 w 6793206"/>
                <a:gd name="connsiteY65" fmla="*/ 3442290 h 4745608"/>
                <a:gd name="connsiteX66" fmla="*/ 3212014 w 6793206"/>
                <a:gd name="connsiteY66" fmla="*/ 3336948 h 4745608"/>
                <a:gd name="connsiteX67" fmla="*/ 3004633 w 6793206"/>
                <a:gd name="connsiteY67" fmla="*/ 3276814 h 4745608"/>
                <a:gd name="connsiteX68" fmla="*/ 2771676 w 6793206"/>
                <a:gd name="connsiteY68" fmla="*/ 3166987 h 4745608"/>
                <a:gd name="connsiteX69" fmla="*/ 2638873 w 6793206"/>
                <a:gd name="connsiteY69" fmla="*/ 3097908 h 4745608"/>
                <a:gd name="connsiteX70" fmla="*/ 2570293 w 6793206"/>
                <a:gd name="connsiteY70" fmla="*/ 3109338 h 4745608"/>
                <a:gd name="connsiteX71" fmla="*/ 2525557 w 6793206"/>
                <a:gd name="connsiteY71" fmla="*/ 3326508 h 4745608"/>
                <a:gd name="connsiteX72" fmla="*/ 2584349 w 6793206"/>
                <a:gd name="connsiteY72" fmla="*/ 3577470 h 4745608"/>
                <a:gd name="connsiteX73" fmla="*/ 2663703 w 6793206"/>
                <a:gd name="connsiteY73" fmla="*/ 3996904 h 4745608"/>
                <a:gd name="connsiteX74" fmla="*/ 2633113 w 6793206"/>
                <a:gd name="connsiteY74" fmla="*/ 4192703 h 4745608"/>
                <a:gd name="connsiteX75" fmla="*/ 2539703 w 6793206"/>
                <a:gd name="connsiteY75" fmla="*/ 4455574 h 4745608"/>
                <a:gd name="connsiteX76" fmla="*/ 2595212 w 6793206"/>
                <a:gd name="connsiteY76" fmla="*/ 3945217 h 4745608"/>
                <a:gd name="connsiteX77" fmla="*/ 2481240 w 6793206"/>
                <a:gd name="connsiteY77" fmla="*/ 3566538 h 4745608"/>
                <a:gd name="connsiteX78" fmla="*/ 2307403 w 6793206"/>
                <a:gd name="connsiteY78" fmla="*/ 3166488 h 4745608"/>
                <a:gd name="connsiteX79" fmla="*/ 2261683 w 6793206"/>
                <a:gd name="connsiteY79" fmla="*/ 3063618 h 4745608"/>
                <a:gd name="connsiteX80" fmla="*/ 2078803 w 6793206"/>
                <a:gd name="connsiteY80" fmla="*/ 2949318 h 4745608"/>
                <a:gd name="connsiteX81" fmla="*/ 1824299 w 6793206"/>
                <a:gd name="connsiteY81" fmla="*/ 3002494 h 4745608"/>
                <a:gd name="connsiteX82" fmla="*/ 1412162 w 6793206"/>
                <a:gd name="connsiteY82" fmla="*/ 3235573 h 4745608"/>
                <a:gd name="connsiteX83" fmla="*/ 1381573 w 6793206"/>
                <a:gd name="connsiteY83" fmla="*/ 3680838 h 4745608"/>
                <a:gd name="connsiteX84" fmla="*/ 1340867 w 6793206"/>
                <a:gd name="connsiteY84" fmla="*/ 3980504 h 4745608"/>
                <a:gd name="connsiteX85" fmla="*/ 1197619 w 6793206"/>
                <a:gd name="connsiteY85" fmla="*/ 4738831 h 4745608"/>
                <a:gd name="connsiteX86" fmla="*/ 1220896 w 6793206"/>
                <a:gd name="connsiteY86" fmla="*/ 4338309 h 4745608"/>
                <a:gd name="connsiteX87" fmla="*/ 1242772 w 6793206"/>
                <a:gd name="connsiteY87" fmla="*/ 4080888 h 4745608"/>
                <a:gd name="connsiteX88" fmla="*/ 1198693 w 6793206"/>
                <a:gd name="connsiteY88" fmla="*/ 3909438 h 4745608"/>
                <a:gd name="connsiteX89" fmla="*/ 970093 w 6793206"/>
                <a:gd name="connsiteY89" fmla="*/ 3989448 h 4745608"/>
                <a:gd name="connsiteX90" fmla="*/ 766328 w 6793206"/>
                <a:gd name="connsiteY90" fmla="*/ 4131990 h 4745608"/>
                <a:gd name="connsiteX91" fmla="*/ 555808 w 6793206"/>
                <a:gd name="connsiteY91" fmla="*/ 4355688 h 4745608"/>
                <a:gd name="connsiteX92" fmla="*/ 785900 w 6793206"/>
                <a:gd name="connsiteY92" fmla="*/ 4017771 h 4745608"/>
                <a:gd name="connsiteX93" fmla="*/ 1130113 w 6793206"/>
                <a:gd name="connsiteY93" fmla="*/ 3817500 h 4745608"/>
                <a:gd name="connsiteX94" fmla="*/ 1278703 w 6793206"/>
                <a:gd name="connsiteY94" fmla="*/ 3726558 h 4745608"/>
                <a:gd name="connsiteX95" fmla="*/ 1269661 w 6793206"/>
                <a:gd name="connsiteY95" fmla="*/ 3390117 h 4745608"/>
                <a:gd name="connsiteX96" fmla="*/ 1309620 w 6793206"/>
                <a:gd name="connsiteY96" fmla="*/ 3169963 h 4745608"/>
                <a:gd name="connsiteX97" fmla="*/ 1393003 w 6793206"/>
                <a:gd name="connsiteY97" fmla="*/ 3052188 h 4745608"/>
                <a:gd name="connsiteX98" fmla="*/ 1080693 w 6793206"/>
                <a:gd name="connsiteY98" fmla="*/ 2984604 h 4745608"/>
                <a:gd name="connsiteX99" fmla="*/ 663453 w 6793206"/>
                <a:gd name="connsiteY99" fmla="*/ 3023360 h 4745608"/>
                <a:gd name="connsiteX100" fmla="*/ 235111 w 6793206"/>
                <a:gd name="connsiteY100" fmla="*/ 3217172 h 4745608"/>
                <a:gd name="connsiteX101" fmla="*/ 421453 w 6793206"/>
                <a:gd name="connsiteY101" fmla="*/ 3029328 h 4745608"/>
                <a:gd name="connsiteX102" fmla="*/ 627193 w 6793206"/>
                <a:gd name="connsiteY102" fmla="*/ 2926458 h 4745608"/>
                <a:gd name="connsiteX103" fmla="*/ 854480 w 6793206"/>
                <a:gd name="connsiteY103" fmla="*/ 2889178 h 4745608"/>
                <a:gd name="connsiteX104" fmla="*/ 1149272 w 6793206"/>
                <a:gd name="connsiteY104" fmla="*/ 2889676 h 4745608"/>
                <a:gd name="connsiteX105" fmla="*/ 1531894 w 6793206"/>
                <a:gd name="connsiteY105" fmla="*/ 2917507 h 4745608"/>
                <a:gd name="connsiteX106" fmla="*/ 1860559 w 6793206"/>
                <a:gd name="connsiteY106" fmla="*/ 2766431 h 4745608"/>
                <a:gd name="connsiteX107" fmla="*/ 1701613 w 6793206"/>
                <a:gd name="connsiteY107" fmla="*/ 2263518 h 4745608"/>
                <a:gd name="connsiteX108" fmla="*/ 1690183 w 6793206"/>
                <a:gd name="connsiteY108" fmla="*/ 1966338 h 4745608"/>
                <a:gd name="connsiteX109" fmla="*/ 1381991 w 6793206"/>
                <a:gd name="connsiteY109" fmla="*/ 1841604 h 4745608"/>
                <a:gd name="connsiteX110" fmla="*/ 1095823 w 6793206"/>
                <a:gd name="connsiteY110" fmla="*/ 1714878 h 4745608"/>
                <a:gd name="connsiteX111" fmla="*/ 746507 w 6793206"/>
                <a:gd name="connsiteY111" fmla="*/ 1626415 h 4745608"/>
                <a:gd name="connsiteX112" fmla="*/ 352873 w 6793206"/>
                <a:gd name="connsiteY112" fmla="*/ 1726308 h 4745608"/>
                <a:gd name="connsiteX113" fmla="*/ 113171 w 6793206"/>
                <a:gd name="connsiteY113" fmla="*/ 1763582 h 4745608"/>
                <a:gd name="connsiteX114" fmla="*/ 9973 w 6793206"/>
                <a:gd name="connsiteY114" fmla="*/ 1737738 h 4745608"/>
                <a:gd name="connsiteX115" fmla="*/ 348516 w 6793206"/>
                <a:gd name="connsiteY115" fmla="*/ 1643812 h 4745608"/>
                <a:gd name="connsiteX116" fmla="*/ 653097 w 6793206"/>
                <a:gd name="connsiteY116" fmla="*/ 1543920 h 4745608"/>
                <a:gd name="connsiteX117" fmla="*/ 1072963 w 6793206"/>
                <a:gd name="connsiteY117" fmla="*/ 1612008 h 4745608"/>
                <a:gd name="connsiteX118" fmla="*/ 1244413 w 6793206"/>
                <a:gd name="connsiteY118" fmla="*/ 1657728 h 4745608"/>
                <a:gd name="connsiteX119" fmla="*/ 1205766 w 6793206"/>
                <a:gd name="connsiteY119" fmla="*/ 1451988 h 4745608"/>
                <a:gd name="connsiteX120" fmla="*/ 1046313 w 6793206"/>
                <a:gd name="connsiteY120" fmla="*/ 815409 h 4745608"/>
                <a:gd name="connsiteX121" fmla="*/ 1221553 w 6793206"/>
                <a:gd name="connsiteY121" fmla="*/ 1211958 h 4745608"/>
                <a:gd name="connsiteX0" fmla="*/ 1221553 w 6800842"/>
                <a:gd name="connsiteY0" fmla="*/ 1211958 h 4745608"/>
                <a:gd name="connsiteX1" fmla="*/ 1343911 w 6800842"/>
                <a:gd name="connsiteY1" fmla="*/ 1559828 h 4745608"/>
                <a:gd name="connsiteX2" fmla="*/ 1553023 w 6800842"/>
                <a:gd name="connsiteY2" fmla="*/ 1657728 h 4745608"/>
                <a:gd name="connsiteX3" fmla="*/ 1907353 w 6800842"/>
                <a:gd name="connsiteY3" fmla="*/ 1680588 h 4745608"/>
                <a:gd name="connsiteX4" fmla="*/ 2021653 w 6800842"/>
                <a:gd name="connsiteY4" fmla="*/ 1543428 h 4745608"/>
                <a:gd name="connsiteX5" fmla="*/ 2124523 w 6800842"/>
                <a:gd name="connsiteY5" fmla="*/ 1291968 h 4745608"/>
                <a:gd name="connsiteX6" fmla="*/ 2124523 w 6800842"/>
                <a:gd name="connsiteY6" fmla="*/ 1120518 h 4745608"/>
                <a:gd name="connsiteX7" fmla="*/ 2068029 w 6800842"/>
                <a:gd name="connsiteY7" fmla="*/ 825325 h 4745608"/>
                <a:gd name="connsiteX8" fmla="*/ 2078803 w 6800842"/>
                <a:gd name="connsiteY8" fmla="*/ 777618 h 4745608"/>
                <a:gd name="connsiteX9" fmla="*/ 2170243 w 6800842"/>
                <a:gd name="connsiteY9" fmla="*/ 1086228 h 4745608"/>
                <a:gd name="connsiteX10" fmla="*/ 2215963 w 6800842"/>
                <a:gd name="connsiteY10" fmla="*/ 1269108 h 4745608"/>
                <a:gd name="connsiteX11" fmla="*/ 2284543 w 6800842"/>
                <a:gd name="connsiteY11" fmla="*/ 1303398 h 4745608"/>
                <a:gd name="connsiteX12" fmla="*/ 2330263 w 6800842"/>
                <a:gd name="connsiteY12" fmla="*/ 1166238 h 4745608"/>
                <a:gd name="connsiteX13" fmla="*/ 2467423 w 6800842"/>
                <a:gd name="connsiteY13" fmla="*/ 880488 h 4745608"/>
                <a:gd name="connsiteX14" fmla="*/ 2558863 w 6800842"/>
                <a:gd name="connsiteY14" fmla="*/ 640458 h 4745608"/>
                <a:gd name="connsiteX15" fmla="*/ 2616013 w 6800842"/>
                <a:gd name="connsiteY15" fmla="*/ 537588 h 4745608"/>
                <a:gd name="connsiteX16" fmla="*/ 2558863 w 6800842"/>
                <a:gd name="connsiteY16" fmla="*/ 789048 h 4745608"/>
                <a:gd name="connsiteX17" fmla="*/ 2444563 w 6800842"/>
                <a:gd name="connsiteY17" fmla="*/ 1097658 h 4745608"/>
                <a:gd name="connsiteX18" fmla="*/ 2375983 w 6800842"/>
                <a:gd name="connsiteY18" fmla="*/ 1406268 h 4745608"/>
                <a:gd name="connsiteX19" fmla="*/ 2558863 w 6800842"/>
                <a:gd name="connsiteY19" fmla="*/ 1577718 h 4745608"/>
                <a:gd name="connsiteX20" fmla="*/ 2878903 w 6800842"/>
                <a:gd name="connsiteY20" fmla="*/ 1657728 h 4745608"/>
                <a:gd name="connsiteX21" fmla="*/ 3187513 w 6800842"/>
                <a:gd name="connsiteY21" fmla="*/ 1657728 h 4745608"/>
                <a:gd name="connsiteX22" fmla="*/ 3370393 w 6800842"/>
                <a:gd name="connsiteY22" fmla="*/ 1566288 h 4745608"/>
                <a:gd name="connsiteX23" fmla="*/ 3488066 w 6800842"/>
                <a:gd name="connsiteY23" fmla="*/ 1246753 h 4745608"/>
                <a:gd name="connsiteX24" fmla="*/ 3495138 w 6800842"/>
                <a:gd name="connsiteY24" fmla="*/ 1115548 h 4745608"/>
                <a:gd name="connsiteX25" fmla="*/ 3493650 w 6800842"/>
                <a:gd name="connsiteY25" fmla="*/ 1063976 h 4745608"/>
                <a:gd name="connsiteX26" fmla="*/ 3450403 w 6800842"/>
                <a:gd name="connsiteY26" fmla="*/ 777618 h 4745608"/>
                <a:gd name="connsiteX27" fmla="*/ 3119893 w 6800842"/>
                <a:gd name="connsiteY27" fmla="*/ 321571 h 4745608"/>
                <a:gd name="connsiteX28" fmla="*/ 3497351 w 6800842"/>
                <a:gd name="connsiteY28" fmla="*/ 674883 h 4745608"/>
                <a:gd name="connsiteX29" fmla="*/ 3759013 w 6800842"/>
                <a:gd name="connsiteY29" fmla="*/ 571878 h 4745608"/>
                <a:gd name="connsiteX30" fmla="*/ 3999043 w 6800842"/>
                <a:gd name="connsiteY30" fmla="*/ 91818 h 4745608"/>
                <a:gd name="connsiteX31" fmla="*/ 4033333 w 6800842"/>
                <a:gd name="connsiteY31" fmla="*/ 11808 h 4745608"/>
                <a:gd name="connsiteX32" fmla="*/ 3984569 w 6800842"/>
                <a:gd name="connsiteY32" fmla="*/ 247366 h 4745608"/>
                <a:gd name="connsiteX33" fmla="*/ 3812791 w 6800842"/>
                <a:gd name="connsiteY33" fmla="*/ 647417 h 4745608"/>
                <a:gd name="connsiteX34" fmla="*/ 3592906 w 6800842"/>
                <a:gd name="connsiteY34" fmla="*/ 811408 h 4745608"/>
                <a:gd name="connsiteX35" fmla="*/ 3604425 w 6800842"/>
                <a:gd name="connsiteY35" fmla="*/ 999253 h 4745608"/>
                <a:gd name="connsiteX36" fmla="*/ 3872985 w 6800842"/>
                <a:gd name="connsiteY36" fmla="*/ 881976 h 4745608"/>
                <a:gd name="connsiteX37" fmla="*/ 4200754 w 6800842"/>
                <a:gd name="connsiteY37" fmla="*/ 774136 h 4745608"/>
                <a:gd name="connsiteX38" fmla="*/ 4064251 w 6800842"/>
                <a:gd name="connsiteY38" fmla="*/ 847195 h 4745608"/>
                <a:gd name="connsiteX39" fmla="*/ 3818880 w 6800842"/>
                <a:gd name="connsiteY39" fmla="*/ 991305 h 4745608"/>
                <a:gd name="connsiteX40" fmla="*/ 3658531 w 6800842"/>
                <a:gd name="connsiteY40" fmla="*/ 1093178 h 4745608"/>
                <a:gd name="connsiteX41" fmla="*/ 3622838 w 6800842"/>
                <a:gd name="connsiteY41" fmla="*/ 1221401 h 4745608"/>
                <a:gd name="connsiteX42" fmla="*/ 3577446 w 6800842"/>
                <a:gd name="connsiteY42" fmla="*/ 1500691 h 4745608"/>
                <a:gd name="connsiteX43" fmla="*/ 3461833 w 6800842"/>
                <a:gd name="connsiteY43" fmla="*/ 1726308 h 4745608"/>
                <a:gd name="connsiteX44" fmla="*/ 3278953 w 6800842"/>
                <a:gd name="connsiteY44" fmla="*/ 2034918 h 4745608"/>
                <a:gd name="connsiteX45" fmla="*/ 3288742 w 6800842"/>
                <a:gd name="connsiteY45" fmla="*/ 2273460 h 4745608"/>
                <a:gd name="connsiteX46" fmla="*/ 3434288 w 6800842"/>
                <a:gd name="connsiteY46" fmla="*/ 2417577 h 4745608"/>
                <a:gd name="connsiteX47" fmla="*/ 3641522 w 6800842"/>
                <a:gd name="connsiteY47" fmla="*/ 2521189 h 4745608"/>
                <a:gd name="connsiteX48" fmla="*/ 4079053 w 6800842"/>
                <a:gd name="connsiteY48" fmla="*/ 2777868 h 4745608"/>
                <a:gd name="connsiteX49" fmla="*/ 5882777 w 6800842"/>
                <a:gd name="connsiteY49" fmla="*/ 3521863 h 4745608"/>
                <a:gd name="connsiteX50" fmla="*/ 6625713 w 6800842"/>
                <a:gd name="connsiteY50" fmla="*/ 3781261 h 4745608"/>
                <a:gd name="connsiteX51" fmla="*/ 6784772 w 6800842"/>
                <a:gd name="connsiteY51" fmla="*/ 3866312 h 4745608"/>
                <a:gd name="connsiteX52" fmla="*/ 6793147 w 6800842"/>
                <a:gd name="connsiteY52" fmla="*/ 3943308 h 4745608"/>
                <a:gd name="connsiteX53" fmla="*/ 6722798 w 6800842"/>
                <a:gd name="connsiteY53" fmla="*/ 4084591 h 4745608"/>
                <a:gd name="connsiteX54" fmla="*/ 6585849 w 6800842"/>
                <a:gd name="connsiteY54" fmla="*/ 4067486 h 4745608"/>
                <a:gd name="connsiteX55" fmla="*/ 6110863 w 6800842"/>
                <a:gd name="connsiteY55" fmla="*/ 3868256 h 4745608"/>
                <a:gd name="connsiteX56" fmla="*/ 4940575 w 6800842"/>
                <a:gd name="connsiteY56" fmla="*/ 3376168 h 4745608"/>
                <a:gd name="connsiteX57" fmla="*/ 3944371 w 6800842"/>
                <a:gd name="connsiteY57" fmla="*/ 2976643 h 4745608"/>
                <a:gd name="connsiteX58" fmla="*/ 3460193 w 6800842"/>
                <a:gd name="connsiteY58" fmla="*/ 2852901 h 4745608"/>
                <a:gd name="connsiteX59" fmla="*/ 3217865 w 6800842"/>
                <a:gd name="connsiteY59" fmla="*/ 2829045 h 4745608"/>
                <a:gd name="connsiteX60" fmla="*/ 3025524 w 6800842"/>
                <a:gd name="connsiteY60" fmla="*/ 2858861 h 4745608"/>
                <a:gd name="connsiteX61" fmla="*/ 2832855 w 6800842"/>
                <a:gd name="connsiteY61" fmla="*/ 2930924 h 4745608"/>
                <a:gd name="connsiteX62" fmla="*/ 2820111 w 6800842"/>
                <a:gd name="connsiteY62" fmla="*/ 3026344 h 4745608"/>
                <a:gd name="connsiteX63" fmla="*/ 2959241 w 6800842"/>
                <a:gd name="connsiteY63" fmla="*/ 3167976 h 4745608"/>
                <a:gd name="connsiteX64" fmla="*/ 3176083 w 6800842"/>
                <a:gd name="connsiteY64" fmla="*/ 3269358 h 4745608"/>
                <a:gd name="connsiteX65" fmla="*/ 3388239 w 6800842"/>
                <a:gd name="connsiteY65" fmla="*/ 3442290 h 4745608"/>
                <a:gd name="connsiteX66" fmla="*/ 3212014 w 6800842"/>
                <a:gd name="connsiteY66" fmla="*/ 3336948 h 4745608"/>
                <a:gd name="connsiteX67" fmla="*/ 3004633 w 6800842"/>
                <a:gd name="connsiteY67" fmla="*/ 3276814 h 4745608"/>
                <a:gd name="connsiteX68" fmla="*/ 2771676 w 6800842"/>
                <a:gd name="connsiteY68" fmla="*/ 3166987 h 4745608"/>
                <a:gd name="connsiteX69" fmla="*/ 2638873 w 6800842"/>
                <a:gd name="connsiteY69" fmla="*/ 3097908 h 4745608"/>
                <a:gd name="connsiteX70" fmla="*/ 2570293 w 6800842"/>
                <a:gd name="connsiteY70" fmla="*/ 3109338 h 4745608"/>
                <a:gd name="connsiteX71" fmla="*/ 2525557 w 6800842"/>
                <a:gd name="connsiteY71" fmla="*/ 3326508 h 4745608"/>
                <a:gd name="connsiteX72" fmla="*/ 2584349 w 6800842"/>
                <a:gd name="connsiteY72" fmla="*/ 3577470 h 4745608"/>
                <a:gd name="connsiteX73" fmla="*/ 2663703 w 6800842"/>
                <a:gd name="connsiteY73" fmla="*/ 3996904 h 4745608"/>
                <a:gd name="connsiteX74" fmla="*/ 2633113 w 6800842"/>
                <a:gd name="connsiteY74" fmla="*/ 4192703 h 4745608"/>
                <a:gd name="connsiteX75" fmla="*/ 2539703 w 6800842"/>
                <a:gd name="connsiteY75" fmla="*/ 4455574 h 4745608"/>
                <a:gd name="connsiteX76" fmla="*/ 2595212 w 6800842"/>
                <a:gd name="connsiteY76" fmla="*/ 3945217 h 4745608"/>
                <a:gd name="connsiteX77" fmla="*/ 2481240 w 6800842"/>
                <a:gd name="connsiteY77" fmla="*/ 3566538 h 4745608"/>
                <a:gd name="connsiteX78" fmla="*/ 2307403 w 6800842"/>
                <a:gd name="connsiteY78" fmla="*/ 3166488 h 4745608"/>
                <a:gd name="connsiteX79" fmla="*/ 2261683 w 6800842"/>
                <a:gd name="connsiteY79" fmla="*/ 3063618 h 4745608"/>
                <a:gd name="connsiteX80" fmla="*/ 2078803 w 6800842"/>
                <a:gd name="connsiteY80" fmla="*/ 2949318 h 4745608"/>
                <a:gd name="connsiteX81" fmla="*/ 1824299 w 6800842"/>
                <a:gd name="connsiteY81" fmla="*/ 3002494 h 4745608"/>
                <a:gd name="connsiteX82" fmla="*/ 1412162 w 6800842"/>
                <a:gd name="connsiteY82" fmla="*/ 3235573 h 4745608"/>
                <a:gd name="connsiteX83" fmla="*/ 1381573 w 6800842"/>
                <a:gd name="connsiteY83" fmla="*/ 3680838 h 4745608"/>
                <a:gd name="connsiteX84" fmla="*/ 1340867 w 6800842"/>
                <a:gd name="connsiteY84" fmla="*/ 3980504 h 4745608"/>
                <a:gd name="connsiteX85" fmla="*/ 1197619 w 6800842"/>
                <a:gd name="connsiteY85" fmla="*/ 4738831 h 4745608"/>
                <a:gd name="connsiteX86" fmla="*/ 1220896 w 6800842"/>
                <a:gd name="connsiteY86" fmla="*/ 4338309 h 4745608"/>
                <a:gd name="connsiteX87" fmla="*/ 1242772 w 6800842"/>
                <a:gd name="connsiteY87" fmla="*/ 4080888 h 4745608"/>
                <a:gd name="connsiteX88" fmla="*/ 1198693 w 6800842"/>
                <a:gd name="connsiteY88" fmla="*/ 3909438 h 4745608"/>
                <a:gd name="connsiteX89" fmla="*/ 970093 w 6800842"/>
                <a:gd name="connsiteY89" fmla="*/ 3989448 h 4745608"/>
                <a:gd name="connsiteX90" fmla="*/ 766328 w 6800842"/>
                <a:gd name="connsiteY90" fmla="*/ 4131990 h 4745608"/>
                <a:gd name="connsiteX91" fmla="*/ 555808 w 6800842"/>
                <a:gd name="connsiteY91" fmla="*/ 4355688 h 4745608"/>
                <a:gd name="connsiteX92" fmla="*/ 785900 w 6800842"/>
                <a:gd name="connsiteY92" fmla="*/ 4017771 h 4745608"/>
                <a:gd name="connsiteX93" fmla="*/ 1130113 w 6800842"/>
                <a:gd name="connsiteY93" fmla="*/ 3817500 h 4745608"/>
                <a:gd name="connsiteX94" fmla="*/ 1278703 w 6800842"/>
                <a:gd name="connsiteY94" fmla="*/ 3726558 h 4745608"/>
                <a:gd name="connsiteX95" fmla="*/ 1269661 w 6800842"/>
                <a:gd name="connsiteY95" fmla="*/ 3390117 h 4745608"/>
                <a:gd name="connsiteX96" fmla="*/ 1309620 w 6800842"/>
                <a:gd name="connsiteY96" fmla="*/ 3169963 h 4745608"/>
                <a:gd name="connsiteX97" fmla="*/ 1393003 w 6800842"/>
                <a:gd name="connsiteY97" fmla="*/ 3052188 h 4745608"/>
                <a:gd name="connsiteX98" fmla="*/ 1080693 w 6800842"/>
                <a:gd name="connsiteY98" fmla="*/ 2984604 h 4745608"/>
                <a:gd name="connsiteX99" fmla="*/ 663453 w 6800842"/>
                <a:gd name="connsiteY99" fmla="*/ 3023360 h 4745608"/>
                <a:gd name="connsiteX100" fmla="*/ 235111 w 6800842"/>
                <a:gd name="connsiteY100" fmla="*/ 3217172 h 4745608"/>
                <a:gd name="connsiteX101" fmla="*/ 421453 w 6800842"/>
                <a:gd name="connsiteY101" fmla="*/ 3029328 h 4745608"/>
                <a:gd name="connsiteX102" fmla="*/ 627193 w 6800842"/>
                <a:gd name="connsiteY102" fmla="*/ 2926458 h 4745608"/>
                <a:gd name="connsiteX103" fmla="*/ 854480 w 6800842"/>
                <a:gd name="connsiteY103" fmla="*/ 2889178 h 4745608"/>
                <a:gd name="connsiteX104" fmla="*/ 1149272 w 6800842"/>
                <a:gd name="connsiteY104" fmla="*/ 2889676 h 4745608"/>
                <a:gd name="connsiteX105" fmla="*/ 1531894 w 6800842"/>
                <a:gd name="connsiteY105" fmla="*/ 2917507 h 4745608"/>
                <a:gd name="connsiteX106" fmla="*/ 1860559 w 6800842"/>
                <a:gd name="connsiteY106" fmla="*/ 2766431 h 4745608"/>
                <a:gd name="connsiteX107" fmla="*/ 1701613 w 6800842"/>
                <a:gd name="connsiteY107" fmla="*/ 2263518 h 4745608"/>
                <a:gd name="connsiteX108" fmla="*/ 1690183 w 6800842"/>
                <a:gd name="connsiteY108" fmla="*/ 1966338 h 4745608"/>
                <a:gd name="connsiteX109" fmla="*/ 1381991 w 6800842"/>
                <a:gd name="connsiteY109" fmla="*/ 1841604 h 4745608"/>
                <a:gd name="connsiteX110" fmla="*/ 1095823 w 6800842"/>
                <a:gd name="connsiteY110" fmla="*/ 1714878 h 4745608"/>
                <a:gd name="connsiteX111" fmla="*/ 746507 w 6800842"/>
                <a:gd name="connsiteY111" fmla="*/ 1626415 h 4745608"/>
                <a:gd name="connsiteX112" fmla="*/ 352873 w 6800842"/>
                <a:gd name="connsiteY112" fmla="*/ 1726308 h 4745608"/>
                <a:gd name="connsiteX113" fmla="*/ 113171 w 6800842"/>
                <a:gd name="connsiteY113" fmla="*/ 1763582 h 4745608"/>
                <a:gd name="connsiteX114" fmla="*/ 9973 w 6800842"/>
                <a:gd name="connsiteY114" fmla="*/ 1737738 h 4745608"/>
                <a:gd name="connsiteX115" fmla="*/ 348516 w 6800842"/>
                <a:gd name="connsiteY115" fmla="*/ 1643812 h 4745608"/>
                <a:gd name="connsiteX116" fmla="*/ 653097 w 6800842"/>
                <a:gd name="connsiteY116" fmla="*/ 1543920 h 4745608"/>
                <a:gd name="connsiteX117" fmla="*/ 1072963 w 6800842"/>
                <a:gd name="connsiteY117" fmla="*/ 1612008 h 4745608"/>
                <a:gd name="connsiteX118" fmla="*/ 1244413 w 6800842"/>
                <a:gd name="connsiteY118" fmla="*/ 1657728 h 4745608"/>
                <a:gd name="connsiteX119" fmla="*/ 1205766 w 6800842"/>
                <a:gd name="connsiteY119" fmla="*/ 1451988 h 4745608"/>
                <a:gd name="connsiteX120" fmla="*/ 1046313 w 6800842"/>
                <a:gd name="connsiteY120" fmla="*/ 815409 h 4745608"/>
                <a:gd name="connsiteX121" fmla="*/ 1221553 w 6800842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07310 w 6800841"/>
                <a:gd name="connsiteY53" fmla="*/ 4119779 h 4745608"/>
                <a:gd name="connsiteX54" fmla="*/ 6585849 w 6800841"/>
                <a:gd name="connsiteY54" fmla="*/ 4067486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07310 w 6800841"/>
                <a:gd name="connsiteY53" fmla="*/ 4078728 h 4745608"/>
                <a:gd name="connsiteX54" fmla="*/ 6585849 w 6800841"/>
                <a:gd name="connsiteY54" fmla="*/ 4067486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07310 w 6800841"/>
                <a:gd name="connsiteY53" fmla="*/ 4078728 h 4745608"/>
                <a:gd name="connsiteX54" fmla="*/ 6596174 w 6800841"/>
                <a:gd name="connsiteY54" fmla="*/ 4032297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12474 w 6800841"/>
                <a:gd name="connsiteY53" fmla="*/ 4090457 h 4745608"/>
                <a:gd name="connsiteX54" fmla="*/ 6596174 w 6800841"/>
                <a:gd name="connsiteY54" fmla="*/ 4032297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12474 w 6800841"/>
                <a:gd name="connsiteY53" fmla="*/ 4090457 h 4745608"/>
                <a:gd name="connsiteX54" fmla="*/ 6596174 w 6800841"/>
                <a:gd name="connsiteY54" fmla="*/ 4067486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12474 w 6800841"/>
                <a:gd name="connsiteY53" fmla="*/ 4090457 h 4745608"/>
                <a:gd name="connsiteX54" fmla="*/ 6596174 w 6800841"/>
                <a:gd name="connsiteY54" fmla="*/ 4067486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12474 w 6800841"/>
                <a:gd name="connsiteY53" fmla="*/ 4090457 h 4745608"/>
                <a:gd name="connsiteX54" fmla="*/ 6596174 w 6800841"/>
                <a:gd name="connsiteY54" fmla="*/ 4067486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2288"/>
                <a:gd name="connsiteY0" fmla="*/ 1211958 h 4745608"/>
                <a:gd name="connsiteX1" fmla="*/ 1343911 w 6802288"/>
                <a:gd name="connsiteY1" fmla="*/ 1559828 h 4745608"/>
                <a:gd name="connsiteX2" fmla="*/ 1553023 w 6802288"/>
                <a:gd name="connsiteY2" fmla="*/ 1657728 h 4745608"/>
                <a:gd name="connsiteX3" fmla="*/ 1907353 w 6802288"/>
                <a:gd name="connsiteY3" fmla="*/ 1680588 h 4745608"/>
                <a:gd name="connsiteX4" fmla="*/ 2021653 w 6802288"/>
                <a:gd name="connsiteY4" fmla="*/ 1543428 h 4745608"/>
                <a:gd name="connsiteX5" fmla="*/ 2124523 w 6802288"/>
                <a:gd name="connsiteY5" fmla="*/ 1291968 h 4745608"/>
                <a:gd name="connsiteX6" fmla="*/ 2124523 w 6802288"/>
                <a:gd name="connsiteY6" fmla="*/ 1120518 h 4745608"/>
                <a:gd name="connsiteX7" fmla="*/ 2068029 w 6802288"/>
                <a:gd name="connsiteY7" fmla="*/ 825325 h 4745608"/>
                <a:gd name="connsiteX8" fmla="*/ 2078803 w 6802288"/>
                <a:gd name="connsiteY8" fmla="*/ 777618 h 4745608"/>
                <a:gd name="connsiteX9" fmla="*/ 2170243 w 6802288"/>
                <a:gd name="connsiteY9" fmla="*/ 1086228 h 4745608"/>
                <a:gd name="connsiteX10" fmla="*/ 2215963 w 6802288"/>
                <a:gd name="connsiteY10" fmla="*/ 1269108 h 4745608"/>
                <a:gd name="connsiteX11" fmla="*/ 2284543 w 6802288"/>
                <a:gd name="connsiteY11" fmla="*/ 1303398 h 4745608"/>
                <a:gd name="connsiteX12" fmla="*/ 2330263 w 6802288"/>
                <a:gd name="connsiteY12" fmla="*/ 1166238 h 4745608"/>
                <a:gd name="connsiteX13" fmla="*/ 2467423 w 6802288"/>
                <a:gd name="connsiteY13" fmla="*/ 880488 h 4745608"/>
                <a:gd name="connsiteX14" fmla="*/ 2558863 w 6802288"/>
                <a:gd name="connsiteY14" fmla="*/ 640458 h 4745608"/>
                <a:gd name="connsiteX15" fmla="*/ 2616013 w 6802288"/>
                <a:gd name="connsiteY15" fmla="*/ 537588 h 4745608"/>
                <a:gd name="connsiteX16" fmla="*/ 2558863 w 6802288"/>
                <a:gd name="connsiteY16" fmla="*/ 789048 h 4745608"/>
                <a:gd name="connsiteX17" fmla="*/ 2444563 w 6802288"/>
                <a:gd name="connsiteY17" fmla="*/ 1097658 h 4745608"/>
                <a:gd name="connsiteX18" fmla="*/ 2375983 w 6802288"/>
                <a:gd name="connsiteY18" fmla="*/ 1406268 h 4745608"/>
                <a:gd name="connsiteX19" fmla="*/ 2558863 w 6802288"/>
                <a:gd name="connsiteY19" fmla="*/ 1577718 h 4745608"/>
                <a:gd name="connsiteX20" fmla="*/ 2878903 w 6802288"/>
                <a:gd name="connsiteY20" fmla="*/ 1657728 h 4745608"/>
                <a:gd name="connsiteX21" fmla="*/ 3187513 w 6802288"/>
                <a:gd name="connsiteY21" fmla="*/ 1657728 h 4745608"/>
                <a:gd name="connsiteX22" fmla="*/ 3370393 w 6802288"/>
                <a:gd name="connsiteY22" fmla="*/ 1566288 h 4745608"/>
                <a:gd name="connsiteX23" fmla="*/ 3488066 w 6802288"/>
                <a:gd name="connsiteY23" fmla="*/ 1246753 h 4745608"/>
                <a:gd name="connsiteX24" fmla="*/ 3495138 w 6802288"/>
                <a:gd name="connsiteY24" fmla="*/ 1115548 h 4745608"/>
                <a:gd name="connsiteX25" fmla="*/ 3493650 w 6802288"/>
                <a:gd name="connsiteY25" fmla="*/ 1063976 h 4745608"/>
                <a:gd name="connsiteX26" fmla="*/ 3450403 w 6802288"/>
                <a:gd name="connsiteY26" fmla="*/ 777618 h 4745608"/>
                <a:gd name="connsiteX27" fmla="*/ 3119893 w 6802288"/>
                <a:gd name="connsiteY27" fmla="*/ 321571 h 4745608"/>
                <a:gd name="connsiteX28" fmla="*/ 3497351 w 6802288"/>
                <a:gd name="connsiteY28" fmla="*/ 674883 h 4745608"/>
                <a:gd name="connsiteX29" fmla="*/ 3759013 w 6802288"/>
                <a:gd name="connsiteY29" fmla="*/ 571878 h 4745608"/>
                <a:gd name="connsiteX30" fmla="*/ 3999043 w 6802288"/>
                <a:gd name="connsiteY30" fmla="*/ 91818 h 4745608"/>
                <a:gd name="connsiteX31" fmla="*/ 4033333 w 6802288"/>
                <a:gd name="connsiteY31" fmla="*/ 11808 h 4745608"/>
                <a:gd name="connsiteX32" fmla="*/ 3984569 w 6802288"/>
                <a:gd name="connsiteY32" fmla="*/ 247366 h 4745608"/>
                <a:gd name="connsiteX33" fmla="*/ 3812791 w 6802288"/>
                <a:gd name="connsiteY33" fmla="*/ 647417 h 4745608"/>
                <a:gd name="connsiteX34" fmla="*/ 3592906 w 6802288"/>
                <a:gd name="connsiteY34" fmla="*/ 811408 h 4745608"/>
                <a:gd name="connsiteX35" fmla="*/ 3604425 w 6802288"/>
                <a:gd name="connsiteY35" fmla="*/ 999253 h 4745608"/>
                <a:gd name="connsiteX36" fmla="*/ 3872985 w 6802288"/>
                <a:gd name="connsiteY36" fmla="*/ 881976 h 4745608"/>
                <a:gd name="connsiteX37" fmla="*/ 4200754 w 6802288"/>
                <a:gd name="connsiteY37" fmla="*/ 774136 h 4745608"/>
                <a:gd name="connsiteX38" fmla="*/ 4064251 w 6802288"/>
                <a:gd name="connsiteY38" fmla="*/ 847195 h 4745608"/>
                <a:gd name="connsiteX39" fmla="*/ 3818880 w 6802288"/>
                <a:gd name="connsiteY39" fmla="*/ 991305 h 4745608"/>
                <a:gd name="connsiteX40" fmla="*/ 3658531 w 6802288"/>
                <a:gd name="connsiteY40" fmla="*/ 1093178 h 4745608"/>
                <a:gd name="connsiteX41" fmla="*/ 3622838 w 6802288"/>
                <a:gd name="connsiteY41" fmla="*/ 1221401 h 4745608"/>
                <a:gd name="connsiteX42" fmla="*/ 3577446 w 6802288"/>
                <a:gd name="connsiteY42" fmla="*/ 1500691 h 4745608"/>
                <a:gd name="connsiteX43" fmla="*/ 3461833 w 6802288"/>
                <a:gd name="connsiteY43" fmla="*/ 1726308 h 4745608"/>
                <a:gd name="connsiteX44" fmla="*/ 3278953 w 6802288"/>
                <a:gd name="connsiteY44" fmla="*/ 2034918 h 4745608"/>
                <a:gd name="connsiteX45" fmla="*/ 3288742 w 6802288"/>
                <a:gd name="connsiteY45" fmla="*/ 2273460 h 4745608"/>
                <a:gd name="connsiteX46" fmla="*/ 3434288 w 6802288"/>
                <a:gd name="connsiteY46" fmla="*/ 2417577 h 4745608"/>
                <a:gd name="connsiteX47" fmla="*/ 3641522 w 6802288"/>
                <a:gd name="connsiteY47" fmla="*/ 2521189 h 4745608"/>
                <a:gd name="connsiteX48" fmla="*/ 4079053 w 6802288"/>
                <a:gd name="connsiteY48" fmla="*/ 2777868 h 4745608"/>
                <a:gd name="connsiteX49" fmla="*/ 5882777 w 6802288"/>
                <a:gd name="connsiteY49" fmla="*/ 3521863 h 4745608"/>
                <a:gd name="connsiteX50" fmla="*/ 6625713 w 6802288"/>
                <a:gd name="connsiteY50" fmla="*/ 3781261 h 4745608"/>
                <a:gd name="connsiteX51" fmla="*/ 6784772 w 6802288"/>
                <a:gd name="connsiteY51" fmla="*/ 3866312 h 4745608"/>
                <a:gd name="connsiteX52" fmla="*/ 6798310 w 6802288"/>
                <a:gd name="connsiteY52" fmla="*/ 3978496 h 4745608"/>
                <a:gd name="connsiteX53" fmla="*/ 6712474 w 6802288"/>
                <a:gd name="connsiteY53" fmla="*/ 4090457 h 4745608"/>
                <a:gd name="connsiteX54" fmla="*/ 6596174 w 6802288"/>
                <a:gd name="connsiteY54" fmla="*/ 4067486 h 4745608"/>
                <a:gd name="connsiteX55" fmla="*/ 6110863 w 6802288"/>
                <a:gd name="connsiteY55" fmla="*/ 3868256 h 4745608"/>
                <a:gd name="connsiteX56" fmla="*/ 4940575 w 6802288"/>
                <a:gd name="connsiteY56" fmla="*/ 3376168 h 4745608"/>
                <a:gd name="connsiteX57" fmla="*/ 3944371 w 6802288"/>
                <a:gd name="connsiteY57" fmla="*/ 2976643 h 4745608"/>
                <a:gd name="connsiteX58" fmla="*/ 3460193 w 6802288"/>
                <a:gd name="connsiteY58" fmla="*/ 2852901 h 4745608"/>
                <a:gd name="connsiteX59" fmla="*/ 3217865 w 6802288"/>
                <a:gd name="connsiteY59" fmla="*/ 2829045 h 4745608"/>
                <a:gd name="connsiteX60" fmla="*/ 3025524 w 6802288"/>
                <a:gd name="connsiteY60" fmla="*/ 2858861 h 4745608"/>
                <a:gd name="connsiteX61" fmla="*/ 2832855 w 6802288"/>
                <a:gd name="connsiteY61" fmla="*/ 2930924 h 4745608"/>
                <a:gd name="connsiteX62" fmla="*/ 2820111 w 6802288"/>
                <a:gd name="connsiteY62" fmla="*/ 3026344 h 4745608"/>
                <a:gd name="connsiteX63" fmla="*/ 2959241 w 6802288"/>
                <a:gd name="connsiteY63" fmla="*/ 3167976 h 4745608"/>
                <a:gd name="connsiteX64" fmla="*/ 3176083 w 6802288"/>
                <a:gd name="connsiteY64" fmla="*/ 3269358 h 4745608"/>
                <a:gd name="connsiteX65" fmla="*/ 3388239 w 6802288"/>
                <a:gd name="connsiteY65" fmla="*/ 3442290 h 4745608"/>
                <a:gd name="connsiteX66" fmla="*/ 3212014 w 6802288"/>
                <a:gd name="connsiteY66" fmla="*/ 3336948 h 4745608"/>
                <a:gd name="connsiteX67" fmla="*/ 3004633 w 6802288"/>
                <a:gd name="connsiteY67" fmla="*/ 3276814 h 4745608"/>
                <a:gd name="connsiteX68" fmla="*/ 2771676 w 6802288"/>
                <a:gd name="connsiteY68" fmla="*/ 3166987 h 4745608"/>
                <a:gd name="connsiteX69" fmla="*/ 2638873 w 6802288"/>
                <a:gd name="connsiteY69" fmla="*/ 3097908 h 4745608"/>
                <a:gd name="connsiteX70" fmla="*/ 2570293 w 6802288"/>
                <a:gd name="connsiteY70" fmla="*/ 3109338 h 4745608"/>
                <a:gd name="connsiteX71" fmla="*/ 2525557 w 6802288"/>
                <a:gd name="connsiteY71" fmla="*/ 3326508 h 4745608"/>
                <a:gd name="connsiteX72" fmla="*/ 2584349 w 6802288"/>
                <a:gd name="connsiteY72" fmla="*/ 3577470 h 4745608"/>
                <a:gd name="connsiteX73" fmla="*/ 2663703 w 6802288"/>
                <a:gd name="connsiteY73" fmla="*/ 3996904 h 4745608"/>
                <a:gd name="connsiteX74" fmla="*/ 2633113 w 6802288"/>
                <a:gd name="connsiteY74" fmla="*/ 4192703 h 4745608"/>
                <a:gd name="connsiteX75" fmla="*/ 2539703 w 6802288"/>
                <a:gd name="connsiteY75" fmla="*/ 4455574 h 4745608"/>
                <a:gd name="connsiteX76" fmla="*/ 2595212 w 6802288"/>
                <a:gd name="connsiteY76" fmla="*/ 3945217 h 4745608"/>
                <a:gd name="connsiteX77" fmla="*/ 2481240 w 6802288"/>
                <a:gd name="connsiteY77" fmla="*/ 3566538 h 4745608"/>
                <a:gd name="connsiteX78" fmla="*/ 2307403 w 6802288"/>
                <a:gd name="connsiteY78" fmla="*/ 3166488 h 4745608"/>
                <a:gd name="connsiteX79" fmla="*/ 2261683 w 6802288"/>
                <a:gd name="connsiteY79" fmla="*/ 3063618 h 4745608"/>
                <a:gd name="connsiteX80" fmla="*/ 2078803 w 6802288"/>
                <a:gd name="connsiteY80" fmla="*/ 2949318 h 4745608"/>
                <a:gd name="connsiteX81" fmla="*/ 1824299 w 6802288"/>
                <a:gd name="connsiteY81" fmla="*/ 3002494 h 4745608"/>
                <a:gd name="connsiteX82" fmla="*/ 1412162 w 6802288"/>
                <a:gd name="connsiteY82" fmla="*/ 3235573 h 4745608"/>
                <a:gd name="connsiteX83" fmla="*/ 1381573 w 6802288"/>
                <a:gd name="connsiteY83" fmla="*/ 3680838 h 4745608"/>
                <a:gd name="connsiteX84" fmla="*/ 1340867 w 6802288"/>
                <a:gd name="connsiteY84" fmla="*/ 3980504 h 4745608"/>
                <a:gd name="connsiteX85" fmla="*/ 1197619 w 6802288"/>
                <a:gd name="connsiteY85" fmla="*/ 4738831 h 4745608"/>
                <a:gd name="connsiteX86" fmla="*/ 1220896 w 6802288"/>
                <a:gd name="connsiteY86" fmla="*/ 4338309 h 4745608"/>
                <a:gd name="connsiteX87" fmla="*/ 1242772 w 6802288"/>
                <a:gd name="connsiteY87" fmla="*/ 4080888 h 4745608"/>
                <a:gd name="connsiteX88" fmla="*/ 1198693 w 6802288"/>
                <a:gd name="connsiteY88" fmla="*/ 3909438 h 4745608"/>
                <a:gd name="connsiteX89" fmla="*/ 970093 w 6802288"/>
                <a:gd name="connsiteY89" fmla="*/ 3989448 h 4745608"/>
                <a:gd name="connsiteX90" fmla="*/ 766328 w 6802288"/>
                <a:gd name="connsiteY90" fmla="*/ 4131990 h 4745608"/>
                <a:gd name="connsiteX91" fmla="*/ 555808 w 6802288"/>
                <a:gd name="connsiteY91" fmla="*/ 4355688 h 4745608"/>
                <a:gd name="connsiteX92" fmla="*/ 785900 w 6802288"/>
                <a:gd name="connsiteY92" fmla="*/ 4017771 h 4745608"/>
                <a:gd name="connsiteX93" fmla="*/ 1130113 w 6802288"/>
                <a:gd name="connsiteY93" fmla="*/ 3817500 h 4745608"/>
                <a:gd name="connsiteX94" fmla="*/ 1278703 w 6802288"/>
                <a:gd name="connsiteY94" fmla="*/ 3726558 h 4745608"/>
                <a:gd name="connsiteX95" fmla="*/ 1269661 w 6802288"/>
                <a:gd name="connsiteY95" fmla="*/ 3390117 h 4745608"/>
                <a:gd name="connsiteX96" fmla="*/ 1309620 w 6802288"/>
                <a:gd name="connsiteY96" fmla="*/ 3169963 h 4745608"/>
                <a:gd name="connsiteX97" fmla="*/ 1393003 w 6802288"/>
                <a:gd name="connsiteY97" fmla="*/ 3052188 h 4745608"/>
                <a:gd name="connsiteX98" fmla="*/ 1080693 w 6802288"/>
                <a:gd name="connsiteY98" fmla="*/ 2984604 h 4745608"/>
                <a:gd name="connsiteX99" fmla="*/ 663453 w 6802288"/>
                <a:gd name="connsiteY99" fmla="*/ 3023360 h 4745608"/>
                <a:gd name="connsiteX100" fmla="*/ 235111 w 6802288"/>
                <a:gd name="connsiteY100" fmla="*/ 3217172 h 4745608"/>
                <a:gd name="connsiteX101" fmla="*/ 421453 w 6802288"/>
                <a:gd name="connsiteY101" fmla="*/ 3029328 h 4745608"/>
                <a:gd name="connsiteX102" fmla="*/ 627193 w 6802288"/>
                <a:gd name="connsiteY102" fmla="*/ 2926458 h 4745608"/>
                <a:gd name="connsiteX103" fmla="*/ 854480 w 6802288"/>
                <a:gd name="connsiteY103" fmla="*/ 2889178 h 4745608"/>
                <a:gd name="connsiteX104" fmla="*/ 1149272 w 6802288"/>
                <a:gd name="connsiteY104" fmla="*/ 2889676 h 4745608"/>
                <a:gd name="connsiteX105" fmla="*/ 1531894 w 6802288"/>
                <a:gd name="connsiteY105" fmla="*/ 2917507 h 4745608"/>
                <a:gd name="connsiteX106" fmla="*/ 1860559 w 6802288"/>
                <a:gd name="connsiteY106" fmla="*/ 2766431 h 4745608"/>
                <a:gd name="connsiteX107" fmla="*/ 1701613 w 6802288"/>
                <a:gd name="connsiteY107" fmla="*/ 2263518 h 4745608"/>
                <a:gd name="connsiteX108" fmla="*/ 1690183 w 6802288"/>
                <a:gd name="connsiteY108" fmla="*/ 1966338 h 4745608"/>
                <a:gd name="connsiteX109" fmla="*/ 1381991 w 6802288"/>
                <a:gd name="connsiteY109" fmla="*/ 1841604 h 4745608"/>
                <a:gd name="connsiteX110" fmla="*/ 1095823 w 6802288"/>
                <a:gd name="connsiteY110" fmla="*/ 1714878 h 4745608"/>
                <a:gd name="connsiteX111" fmla="*/ 746507 w 6802288"/>
                <a:gd name="connsiteY111" fmla="*/ 1626415 h 4745608"/>
                <a:gd name="connsiteX112" fmla="*/ 352873 w 6802288"/>
                <a:gd name="connsiteY112" fmla="*/ 1726308 h 4745608"/>
                <a:gd name="connsiteX113" fmla="*/ 113171 w 6802288"/>
                <a:gd name="connsiteY113" fmla="*/ 1763582 h 4745608"/>
                <a:gd name="connsiteX114" fmla="*/ 9973 w 6802288"/>
                <a:gd name="connsiteY114" fmla="*/ 1737738 h 4745608"/>
                <a:gd name="connsiteX115" fmla="*/ 348516 w 6802288"/>
                <a:gd name="connsiteY115" fmla="*/ 1643812 h 4745608"/>
                <a:gd name="connsiteX116" fmla="*/ 653097 w 6802288"/>
                <a:gd name="connsiteY116" fmla="*/ 1543920 h 4745608"/>
                <a:gd name="connsiteX117" fmla="*/ 1072963 w 6802288"/>
                <a:gd name="connsiteY117" fmla="*/ 1612008 h 4745608"/>
                <a:gd name="connsiteX118" fmla="*/ 1244413 w 6802288"/>
                <a:gd name="connsiteY118" fmla="*/ 1657728 h 4745608"/>
                <a:gd name="connsiteX119" fmla="*/ 1205766 w 6802288"/>
                <a:gd name="connsiteY119" fmla="*/ 1451988 h 4745608"/>
                <a:gd name="connsiteX120" fmla="*/ 1046313 w 6802288"/>
                <a:gd name="connsiteY120" fmla="*/ 815409 h 4745608"/>
                <a:gd name="connsiteX121" fmla="*/ 1221553 w 6802288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22799 w 6802287"/>
                <a:gd name="connsiteY53" fmla="*/ 4131510 h 4745608"/>
                <a:gd name="connsiteX54" fmla="*/ 6596174 w 6802287"/>
                <a:gd name="connsiteY54" fmla="*/ 406748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22799 w 6802287"/>
                <a:gd name="connsiteY53" fmla="*/ 4131510 h 4745608"/>
                <a:gd name="connsiteX54" fmla="*/ 6596174 w 6802287"/>
                <a:gd name="connsiteY54" fmla="*/ 406748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22799 w 6802287"/>
                <a:gd name="connsiteY53" fmla="*/ 4131510 h 4745608"/>
                <a:gd name="connsiteX54" fmla="*/ 6580714 w 6802287"/>
                <a:gd name="connsiteY54" fmla="*/ 408153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22799 w 6802287"/>
                <a:gd name="connsiteY53" fmla="*/ 4131510 h 4745608"/>
                <a:gd name="connsiteX54" fmla="*/ 6580714 w 6802287"/>
                <a:gd name="connsiteY54" fmla="*/ 408153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19707 w 6802287"/>
                <a:gd name="connsiteY53" fmla="*/ 4117459 h 4745608"/>
                <a:gd name="connsiteX54" fmla="*/ 6580714 w 6802287"/>
                <a:gd name="connsiteY54" fmla="*/ 408153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19707 w 6802287"/>
                <a:gd name="connsiteY53" fmla="*/ 4117459 h 4745608"/>
                <a:gd name="connsiteX54" fmla="*/ 6580714 w 6802287"/>
                <a:gd name="connsiteY54" fmla="*/ 408153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19707 w 6829831"/>
                <a:gd name="connsiteY53" fmla="*/ 4117459 h 4745608"/>
                <a:gd name="connsiteX54" fmla="*/ 6580714 w 6829831"/>
                <a:gd name="connsiteY54" fmla="*/ 4081536 h 4745608"/>
                <a:gd name="connsiteX55" fmla="*/ 6110863 w 6829831"/>
                <a:gd name="connsiteY55" fmla="*/ 3868256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80714 w 6829831"/>
                <a:gd name="connsiteY54" fmla="*/ 4081536 h 4745608"/>
                <a:gd name="connsiteX55" fmla="*/ 6110863 w 6829831"/>
                <a:gd name="connsiteY55" fmla="*/ 3868256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93083 w 6829831"/>
                <a:gd name="connsiteY54" fmla="*/ 4042896 h 4745608"/>
                <a:gd name="connsiteX55" fmla="*/ 6110863 w 6829831"/>
                <a:gd name="connsiteY55" fmla="*/ 3868256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93083 w 6829831"/>
                <a:gd name="connsiteY54" fmla="*/ 4042896 h 4745608"/>
                <a:gd name="connsiteX55" fmla="*/ 6110863 w 6829831"/>
                <a:gd name="connsiteY55" fmla="*/ 3868256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93083 w 6829831"/>
                <a:gd name="connsiteY54" fmla="*/ 4042896 h 4745608"/>
                <a:gd name="connsiteX55" fmla="*/ 6110863 w 6829831"/>
                <a:gd name="connsiteY55" fmla="*/ 3840155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86898 w 6829831"/>
                <a:gd name="connsiteY54" fmla="*/ 4018307 h 4745608"/>
                <a:gd name="connsiteX55" fmla="*/ 6110863 w 6829831"/>
                <a:gd name="connsiteY55" fmla="*/ 3840155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86898 w 6829831"/>
                <a:gd name="connsiteY54" fmla="*/ 4018307 h 4745608"/>
                <a:gd name="connsiteX55" fmla="*/ 6110863 w 6829831"/>
                <a:gd name="connsiteY55" fmla="*/ 3840155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86898 w 6829831"/>
                <a:gd name="connsiteY54" fmla="*/ 4018307 h 4745608"/>
                <a:gd name="connsiteX55" fmla="*/ 6110863 w 6829831"/>
                <a:gd name="connsiteY55" fmla="*/ 3840155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5168 w 6829831"/>
                <a:gd name="connsiteY53" fmla="*/ 4071794 h 4745608"/>
                <a:gd name="connsiteX54" fmla="*/ 6586898 w 6829831"/>
                <a:gd name="connsiteY54" fmla="*/ 4018307 h 4745608"/>
                <a:gd name="connsiteX55" fmla="*/ 6110863 w 6829831"/>
                <a:gd name="connsiteY55" fmla="*/ 3840155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6829831" h="4745608">
                  <a:moveTo>
                    <a:pt x="1221553" y="1211958"/>
                  </a:moveTo>
                  <a:cubicBezTo>
                    <a:pt x="1271153" y="1336028"/>
                    <a:pt x="1288666" y="1485533"/>
                    <a:pt x="1343911" y="1559828"/>
                  </a:cubicBezTo>
                  <a:cubicBezTo>
                    <a:pt x="1399156" y="1634123"/>
                    <a:pt x="1459116" y="1637601"/>
                    <a:pt x="1553023" y="1657728"/>
                  </a:cubicBezTo>
                  <a:cubicBezTo>
                    <a:pt x="1646930" y="1677855"/>
                    <a:pt x="1829248" y="1699638"/>
                    <a:pt x="1907353" y="1680588"/>
                  </a:cubicBezTo>
                  <a:cubicBezTo>
                    <a:pt x="1985458" y="1661538"/>
                    <a:pt x="1985458" y="1608198"/>
                    <a:pt x="2021653" y="1543428"/>
                  </a:cubicBezTo>
                  <a:cubicBezTo>
                    <a:pt x="2057848" y="1478658"/>
                    <a:pt x="2107378" y="1362453"/>
                    <a:pt x="2124523" y="1291968"/>
                  </a:cubicBezTo>
                  <a:cubicBezTo>
                    <a:pt x="2141668" y="1221483"/>
                    <a:pt x="2133939" y="1198292"/>
                    <a:pt x="2124523" y="1120518"/>
                  </a:cubicBezTo>
                  <a:cubicBezTo>
                    <a:pt x="2115107" y="1042744"/>
                    <a:pt x="2075649" y="882475"/>
                    <a:pt x="2068029" y="825325"/>
                  </a:cubicBezTo>
                  <a:cubicBezTo>
                    <a:pt x="2060409" y="768175"/>
                    <a:pt x="2061767" y="734134"/>
                    <a:pt x="2078803" y="777618"/>
                  </a:cubicBezTo>
                  <a:cubicBezTo>
                    <a:pt x="2095839" y="821102"/>
                    <a:pt x="2147383" y="1004313"/>
                    <a:pt x="2170243" y="1086228"/>
                  </a:cubicBezTo>
                  <a:cubicBezTo>
                    <a:pt x="2193103" y="1168143"/>
                    <a:pt x="2196913" y="1232913"/>
                    <a:pt x="2215963" y="1269108"/>
                  </a:cubicBezTo>
                  <a:cubicBezTo>
                    <a:pt x="2235013" y="1305303"/>
                    <a:pt x="2265493" y="1320543"/>
                    <a:pt x="2284543" y="1303398"/>
                  </a:cubicBezTo>
                  <a:cubicBezTo>
                    <a:pt x="2303593" y="1286253"/>
                    <a:pt x="2299783" y="1236723"/>
                    <a:pt x="2330263" y="1166238"/>
                  </a:cubicBezTo>
                  <a:cubicBezTo>
                    <a:pt x="2360743" y="1095753"/>
                    <a:pt x="2429323" y="968118"/>
                    <a:pt x="2467423" y="880488"/>
                  </a:cubicBezTo>
                  <a:cubicBezTo>
                    <a:pt x="2505523" y="792858"/>
                    <a:pt x="2534098" y="697608"/>
                    <a:pt x="2558863" y="640458"/>
                  </a:cubicBezTo>
                  <a:cubicBezTo>
                    <a:pt x="2583628" y="583308"/>
                    <a:pt x="2616013" y="512823"/>
                    <a:pt x="2616013" y="537588"/>
                  </a:cubicBezTo>
                  <a:cubicBezTo>
                    <a:pt x="2616013" y="562353"/>
                    <a:pt x="2587438" y="695703"/>
                    <a:pt x="2558863" y="789048"/>
                  </a:cubicBezTo>
                  <a:cubicBezTo>
                    <a:pt x="2530288" y="882393"/>
                    <a:pt x="2475043" y="994788"/>
                    <a:pt x="2444563" y="1097658"/>
                  </a:cubicBezTo>
                  <a:cubicBezTo>
                    <a:pt x="2414083" y="1200528"/>
                    <a:pt x="2356933" y="1326258"/>
                    <a:pt x="2375983" y="1406268"/>
                  </a:cubicBezTo>
                  <a:cubicBezTo>
                    <a:pt x="2395033" y="1486278"/>
                    <a:pt x="2475043" y="1535808"/>
                    <a:pt x="2558863" y="1577718"/>
                  </a:cubicBezTo>
                  <a:cubicBezTo>
                    <a:pt x="2642683" y="1619628"/>
                    <a:pt x="2774128" y="1644393"/>
                    <a:pt x="2878903" y="1657728"/>
                  </a:cubicBezTo>
                  <a:cubicBezTo>
                    <a:pt x="2983678" y="1671063"/>
                    <a:pt x="3105598" y="1672968"/>
                    <a:pt x="3187513" y="1657728"/>
                  </a:cubicBezTo>
                  <a:cubicBezTo>
                    <a:pt x="3269428" y="1642488"/>
                    <a:pt x="3320301" y="1634784"/>
                    <a:pt x="3370393" y="1566288"/>
                  </a:cubicBezTo>
                  <a:cubicBezTo>
                    <a:pt x="3420485" y="1497792"/>
                    <a:pt x="3467275" y="1321876"/>
                    <a:pt x="3488066" y="1246753"/>
                  </a:cubicBezTo>
                  <a:cubicBezTo>
                    <a:pt x="3508857" y="1171630"/>
                    <a:pt x="3494207" y="1146011"/>
                    <a:pt x="3495138" y="1115548"/>
                  </a:cubicBezTo>
                  <a:cubicBezTo>
                    <a:pt x="3496069" y="1085085"/>
                    <a:pt x="3495555" y="1117316"/>
                    <a:pt x="3493650" y="1063976"/>
                  </a:cubicBezTo>
                  <a:cubicBezTo>
                    <a:pt x="3491745" y="1010636"/>
                    <a:pt x="3512696" y="901352"/>
                    <a:pt x="3450403" y="777618"/>
                  </a:cubicBezTo>
                  <a:cubicBezTo>
                    <a:pt x="3388110" y="653884"/>
                    <a:pt x="3101583" y="362546"/>
                    <a:pt x="3119893" y="321571"/>
                  </a:cubicBezTo>
                  <a:cubicBezTo>
                    <a:pt x="3138203" y="280596"/>
                    <a:pt x="3390831" y="633165"/>
                    <a:pt x="3497351" y="674883"/>
                  </a:cubicBezTo>
                  <a:cubicBezTo>
                    <a:pt x="3529859" y="730018"/>
                    <a:pt x="3675398" y="669055"/>
                    <a:pt x="3759013" y="571878"/>
                  </a:cubicBezTo>
                  <a:cubicBezTo>
                    <a:pt x="3842628" y="474701"/>
                    <a:pt x="3953323" y="185163"/>
                    <a:pt x="3999043" y="91818"/>
                  </a:cubicBezTo>
                  <a:cubicBezTo>
                    <a:pt x="4044763" y="-1527"/>
                    <a:pt x="4035745" y="-14117"/>
                    <a:pt x="4033333" y="11808"/>
                  </a:cubicBezTo>
                  <a:cubicBezTo>
                    <a:pt x="4030921" y="37733"/>
                    <a:pt x="4021326" y="141431"/>
                    <a:pt x="3984569" y="247366"/>
                  </a:cubicBezTo>
                  <a:cubicBezTo>
                    <a:pt x="3947812" y="353301"/>
                    <a:pt x="3878068" y="553410"/>
                    <a:pt x="3812791" y="647417"/>
                  </a:cubicBezTo>
                  <a:cubicBezTo>
                    <a:pt x="3747514" y="741424"/>
                    <a:pt x="3627634" y="752769"/>
                    <a:pt x="3592906" y="811408"/>
                  </a:cubicBezTo>
                  <a:cubicBezTo>
                    <a:pt x="3558178" y="870047"/>
                    <a:pt x="3557745" y="987492"/>
                    <a:pt x="3604425" y="999253"/>
                  </a:cubicBezTo>
                  <a:cubicBezTo>
                    <a:pt x="3651105" y="1011014"/>
                    <a:pt x="3773597" y="919495"/>
                    <a:pt x="3872985" y="881976"/>
                  </a:cubicBezTo>
                  <a:cubicBezTo>
                    <a:pt x="3972373" y="844457"/>
                    <a:pt x="4168876" y="779933"/>
                    <a:pt x="4200754" y="774136"/>
                  </a:cubicBezTo>
                  <a:cubicBezTo>
                    <a:pt x="4232632" y="768339"/>
                    <a:pt x="4127897" y="811000"/>
                    <a:pt x="4064251" y="847195"/>
                  </a:cubicBezTo>
                  <a:cubicBezTo>
                    <a:pt x="4000605" y="883390"/>
                    <a:pt x="3886500" y="950308"/>
                    <a:pt x="3818880" y="991305"/>
                  </a:cubicBezTo>
                  <a:cubicBezTo>
                    <a:pt x="3751260" y="1032302"/>
                    <a:pt x="3691205" y="1054829"/>
                    <a:pt x="3658531" y="1093178"/>
                  </a:cubicBezTo>
                  <a:cubicBezTo>
                    <a:pt x="3625857" y="1131527"/>
                    <a:pt x="3636352" y="1153482"/>
                    <a:pt x="3622838" y="1221401"/>
                  </a:cubicBezTo>
                  <a:cubicBezTo>
                    <a:pt x="3609324" y="1289320"/>
                    <a:pt x="3604280" y="1416540"/>
                    <a:pt x="3577446" y="1500691"/>
                  </a:cubicBezTo>
                  <a:cubicBezTo>
                    <a:pt x="3550612" y="1584842"/>
                    <a:pt x="3511582" y="1637270"/>
                    <a:pt x="3461833" y="1726308"/>
                  </a:cubicBezTo>
                  <a:cubicBezTo>
                    <a:pt x="3412084" y="1815346"/>
                    <a:pt x="3307802" y="1943726"/>
                    <a:pt x="3278953" y="2034918"/>
                  </a:cubicBezTo>
                  <a:cubicBezTo>
                    <a:pt x="3250105" y="2126110"/>
                    <a:pt x="3262853" y="2209684"/>
                    <a:pt x="3288742" y="2273460"/>
                  </a:cubicBezTo>
                  <a:cubicBezTo>
                    <a:pt x="3314631" y="2337237"/>
                    <a:pt x="3375491" y="2376289"/>
                    <a:pt x="3434288" y="2417577"/>
                  </a:cubicBezTo>
                  <a:cubicBezTo>
                    <a:pt x="3493085" y="2458865"/>
                    <a:pt x="3560925" y="2473348"/>
                    <a:pt x="3641522" y="2521189"/>
                  </a:cubicBezTo>
                  <a:cubicBezTo>
                    <a:pt x="3722119" y="2569030"/>
                    <a:pt x="3705511" y="2611089"/>
                    <a:pt x="4079053" y="2777868"/>
                  </a:cubicBezTo>
                  <a:cubicBezTo>
                    <a:pt x="4452595" y="2944647"/>
                    <a:pt x="5458334" y="3354631"/>
                    <a:pt x="5882777" y="3521863"/>
                  </a:cubicBezTo>
                  <a:cubicBezTo>
                    <a:pt x="6307220" y="3689095"/>
                    <a:pt x="6378068" y="3694795"/>
                    <a:pt x="6625713" y="3781261"/>
                  </a:cubicBezTo>
                  <a:cubicBezTo>
                    <a:pt x="6737155" y="3800509"/>
                    <a:pt x="6773426" y="3827821"/>
                    <a:pt x="6818787" y="3845235"/>
                  </a:cubicBezTo>
                  <a:cubicBezTo>
                    <a:pt x="6855893" y="3862711"/>
                    <a:pt x="6786636" y="3954271"/>
                    <a:pt x="6798310" y="3978496"/>
                  </a:cubicBezTo>
                  <a:cubicBezTo>
                    <a:pt x="6771763" y="4073517"/>
                    <a:pt x="6787327" y="4059899"/>
                    <a:pt x="6735168" y="4071794"/>
                  </a:cubicBezTo>
                  <a:cubicBezTo>
                    <a:pt x="6678476" y="4061718"/>
                    <a:pt x="6636267" y="4039453"/>
                    <a:pt x="6586898" y="4018307"/>
                  </a:cubicBezTo>
                  <a:cubicBezTo>
                    <a:pt x="6524141" y="3993588"/>
                    <a:pt x="6444405" y="3958703"/>
                    <a:pt x="6110863" y="3840155"/>
                  </a:cubicBezTo>
                  <a:cubicBezTo>
                    <a:pt x="5356781" y="3538946"/>
                    <a:pt x="5708350" y="3675939"/>
                    <a:pt x="4940575" y="3376168"/>
                  </a:cubicBezTo>
                  <a:cubicBezTo>
                    <a:pt x="4909493" y="3379480"/>
                    <a:pt x="4191101" y="3063854"/>
                    <a:pt x="3944371" y="2976643"/>
                  </a:cubicBezTo>
                  <a:cubicBezTo>
                    <a:pt x="3697641" y="2889432"/>
                    <a:pt x="3581277" y="2877501"/>
                    <a:pt x="3460193" y="2852901"/>
                  </a:cubicBezTo>
                  <a:cubicBezTo>
                    <a:pt x="3339109" y="2828301"/>
                    <a:pt x="3290310" y="2828052"/>
                    <a:pt x="3217865" y="2829045"/>
                  </a:cubicBezTo>
                  <a:cubicBezTo>
                    <a:pt x="3145420" y="2830038"/>
                    <a:pt x="3089692" y="2841881"/>
                    <a:pt x="3025524" y="2858861"/>
                  </a:cubicBezTo>
                  <a:cubicBezTo>
                    <a:pt x="2961356" y="2875841"/>
                    <a:pt x="2867091" y="2903010"/>
                    <a:pt x="2832855" y="2930924"/>
                  </a:cubicBezTo>
                  <a:cubicBezTo>
                    <a:pt x="2798620" y="2958838"/>
                    <a:pt x="2799047" y="2986835"/>
                    <a:pt x="2820111" y="3026344"/>
                  </a:cubicBezTo>
                  <a:cubicBezTo>
                    <a:pt x="2841175" y="3065853"/>
                    <a:pt x="2899912" y="3127474"/>
                    <a:pt x="2959241" y="3167976"/>
                  </a:cubicBezTo>
                  <a:cubicBezTo>
                    <a:pt x="3018570" y="3208478"/>
                    <a:pt x="3104583" y="3223639"/>
                    <a:pt x="3176083" y="3269358"/>
                  </a:cubicBezTo>
                  <a:cubicBezTo>
                    <a:pt x="3247583" y="3315077"/>
                    <a:pt x="3382251" y="3431025"/>
                    <a:pt x="3388239" y="3442290"/>
                  </a:cubicBezTo>
                  <a:cubicBezTo>
                    <a:pt x="3394228" y="3453555"/>
                    <a:pt x="3275948" y="3364527"/>
                    <a:pt x="3212014" y="3336948"/>
                  </a:cubicBezTo>
                  <a:cubicBezTo>
                    <a:pt x="3148080" y="3309369"/>
                    <a:pt x="3078023" y="3305141"/>
                    <a:pt x="3004633" y="3276814"/>
                  </a:cubicBezTo>
                  <a:cubicBezTo>
                    <a:pt x="2931243" y="3248487"/>
                    <a:pt x="2832636" y="3196805"/>
                    <a:pt x="2771676" y="3166987"/>
                  </a:cubicBezTo>
                  <a:cubicBezTo>
                    <a:pt x="2710716" y="3137169"/>
                    <a:pt x="2672437" y="3107516"/>
                    <a:pt x="2638873" y="3097908"/>
                  </a:cubicBezTo>
                  <a:cubicBezTo>
                    <a:pt x="2605309" y="3088300"/>
                    <a:pt x="2589179" y="3071238"/>
                    <a:pt x="2570293" y="3109338"/>
                  </a:cubicBezTo>
                  <a:cubicBezTo>
                    <a:pt x="2551407" y="3147438"/>
                    <a:pt x="2523214" y="3248486"/>
                    <a:pt x="2525557" y="3326508"/>
                  </a:cubicBezTo>
                  <a:cubicBezTo>
                    <a:pt x="2527900" y="3404530"/>
                    <a:pt x="2561325" y="3465737"/>
                    <a:pt x="2584349" y="3577470"/>
                  </a:cubicBezTo>
                  <a:cubicBezTo>
                    <a:pt x="2607373" y="3689203"/>
                    <a:pt x="2655576" y="3894365"/>
                    <a:pt x="2663703" y="3996904"/>
                  </a:cubicBezTo>
                  <a:cubicBezTo>
                    <a:pt x="2671830" y="4099443"/>
                    <a:pt x="2653780" y="4116258"/>
                    <a:pt x="2633113" y="4192703"/>
                  </a:cubicBezTo>
                  <a:cubicBezTo>
                    <a:pt x="2612446" y="4269148"/>
                    <a:pt x="2546020" y="4496822"/>
                    <a:pt x="2539703" y="4455574"/>
                  </a:cubicBezTo>
                  <a:cubicBezTo>
                    <a:pt x="2533386" y="4414326"/>
                    <a:pt x="2604956" y="4093390"/>
                    <a:pt x="2595212" y="3945217"/>
                  </a:cubicBezTo>
                  <a:cubicBezTo>
                    <a:pt x="2585468" y="3797044"/>
                    <a:pt x="2529208" y="3696326"/>
                    <a:pt x="2481240" y="3566538"/>
                  </a:cubicBezTo>
                  <a:cubicBezTo>
                    <a:pt x="2433272" y="3436750"/>
                    <a:pt x="2343996" y="3250308"/>
                    <a:pt x="2307403" y="3166488"/>
                  </a:cubicBezTo>
                  <a:cubicBezTo>
                    <a:pt x="2270810" y="3082668"/>
                    <a:pt x="2299783" y="3099813"/>
                    <a:pt x="2261683" y="3063618"/>
                  </a:cubicBezTo>
                  <a:cubicBezTo>
                    <a:pt x="2223583" y="3027423"/>
                    <a:pt x="2151700" y="2959505"/>
                    <a:pt x="2078803" y="2949318"/>
                  </a:cubicBezTo>
                  <a:cubicBezTo>
                    <a:pt x="2005906" y="2939131"/>
                    <a:pt x="1935406" y="2954785"/>
                    <a:pt x="1824299" y="3002494"/>
                  </a:cubicBezTo>
                  <a:cubicBezTo>
                    <a:pt x="1713192" y="3050203"/>
                    <a:pt x="1485950" y="3122516"/>
                    <a:pt x="1412162" y="3235573"/>
                  </a:cubicBezTo>
                  <a:cubicBezTo>
                    <a:pt x="1338374" y="3348630"/>
                    <a:pt x="1393455" y="3556683"/>
                    <a:pt x="1381573" y="3680838"/>
                  </a:cubicBezTo>
                  <a:cubicBezTo>
                    <a:pt x="1369691" y="3804993"/>
                    <a:pt x="1371526" y="3804172"/>
                    <a:pt x="1340867" y="3980504"/>
                  </a:cubicBezTo>
                  <a:cubicBezTo>
                    <a:pt x="1310208" y="4156836"/>
                    <a:pt x="1217614" y="4679197"/>
                    <a:pt x="1197619" y="4738831"/>
                  </a:cubicBezTo>
                  <a:cubicBezTo>
                    <a:pt x="1177624" y="4798465"/>
                    <a:pt x="1213371" y="4447966"/>
                    <a:pt x="1220896" y="4338309"/>
                  </a:cubicBezTo>
                  <a:cubicBezTo>
                    <a:pt x="1228421" y="4228652"/>
                    <a:pt x="1246473" y="4152367"/>
                    <a:pt x="1242772" y="4080888"/>
                  </a:cubicBezTo>
                  <a:cubicBezTo>
                    <a:pt x="1239072" y="4009410"/>
                    <a:pt x="1244139" y="3924678"/>
                    <a:pt x="1198693" y="3909438"/>
                  </a:cubicBezTo>
                  <a:cubicBezTo>
                    <a:pt x="1153247" y="3894198"/>
                    <a:pt x="1042154" y="3952356"/>
                    <a:pt x="970093" y="3989448"/>
                  </a:cubicBezTo>
                  <a:cubicBezTo>
                    <a:pt x="898032" y="4026540"/>
                    <a:pt x="835376" y="4070950"/>
                    <a:pt x="766328" y="4131990"/>
                  </a:cubicBezTo>
                  <a:cubicBezTo>
                    <a:pt x="697281" y="4193030"/>
                    <a:pt x="552546" y="4374724"/>
                    <a:pt x="555808" y="4355688"/>
                  </a:cubicBezTo>
                  <a:cubicBezTo>
                    <a:pt x="559070" y="4336652"/>
                    <a:pt x="690183" y="4107469"/>
                    <a:pt x="785900" y="4017771"/>
                  </a:cubicBezTo>
                  <a:cubicBezTo>
                    <a:pt x="881618" y="3928073"/>
                    <a:pt x="1047979" y="3866035"/>
                    <a:pt x="1130113" y="3817500"/>
                  </a:cubicBezTo>
                  <a:cubicBezTo>
                    <a:pt x="1212247" y="3768965"/>
                    <a:pt x="1255445" y="3797788"/>
                    <a:pt x="1278703" y="3726558"/>
                  </a:cubicBezTo>
                  <a:cubicBezTo>
                    <a:pt x="1301961" y="3655328"/>
                    <a:pt x="1264508" y="3482883"/>
                    <a:pt x="1269661" y="3390117"/>
                  </a:cubicBezTo>
                  <a:cubicBezTo>
                    <a:pt x="1274814" y="3297351"/>
                    <a:pt x="1289063" y="3226285"/>
                    <a:pt x="1309620" y="3169963"/>
                  </a:cubicBezTo>
                  <a:cubicBezTo>
                    <a:pt x="1330177" y="3113642"/>
                    <a:pt x="1431158" y="3083081"/>
                    <a:pt x="1393003" y="3052188"/>
                  </a:cubicBezTo>
                  <a:cubicBezTo>
                    <a:pt x="1354849" y="3021295"/>
                    <a:pt x="1202285" y="2989409"/>
                    <a:pt x="1080693" y="2984604"/>
                  </a:cubicBezTo>
                  <a:cubicBezTo>
                    <a:pt x="959101" y="2979799"/>
                    <a:pt x="804383" y="2984599"/>
                    <a:pt x="663453" y="3023360"/>
                  </a:cubicBezTo>
                  <a:cubicBezTo>
                    <a:pt x="522523" y="3062121"/>
                    <a:pt x="275444" y="3216177"/>
                    <a:pt x="235111" y="3217172"/>
                  </a:cubicBezTo>
                  <a:cubicBezTo>
                    <a:pt x="194778" y="3218167"/>
                    <a:pt x="356106" y="3077780"/>
                    <a:pt x="421453" y="3029328"/>
                  </a:cubicBezTo>
                  <a:cubicBezTo>
                    <a:pt x="486800" y="2980876"/>
                    <a:pt x="555022" y="2949816"/>
                    <a:pt x="627193" y="2926458"/>
                  </a:cubicBezTo>
                  <a:cubicBezTo>
                    <a:pt x="699364" y="2903100"/>
                    <a:pt x="767467" y="2895308"/>
                    <a:pt x="854480" y="2889178"/>
                  </a:cubicBezTo>
                  <a:cubicBezTo>
                    <a:pt x="941493" y="2883048"/>
                    <a:pt x="1036370" y="2884954"/>
                    <a:pt x="1149272" y="2889676"/>
                  </a:cubicBezTo>
                  <a:cubicBezTo>
                    <a:pt x="1262174" y="2894398"/>
                    <a:pt x="1413346" y="2938048"/>
                    <a:pt x="1531894" y="2917507"/>
                  </a:cubicBezTo>
                  <a:cubicBezTo>
                    <a:pt x="1650442" y="2896966"/>
                    <a:pt x="1832273" y="2875429"/>
                    <a:pt x="1860559" y="2766431"/>
                  </a:cubicBezTo>
                  <a:cubicBezTo>
                    <a:pt x="1888846" y="2657433"/>
                    <a:pt x="1730009" y="2396867"/>
                    <a:pt x="1701613" y="2263518"/>
                  </a:cubicBezTo>
                  <a:cubicBezTo>
                    <a:pt x="1673217" y="2130169"/>
                    <a:pt x="1743453" y="2036657"/>
                    <a:pt x="1690183" y="1966338"/>
                  </a:cubicBezTo>
                  <a:cubicBezTo>
                    <a:pt x="1636913" y="1896019"/>
                    <a:pt x="1481051" y="1883514"/>
                    <a:pt x="1381991" y="1841604"/>
                  </a:cubicBezTo>
                  <a:cubicBezTo>
                    <a:pt x="1282931" y="1799694"/>
                    <a:pt x="1201737" y="1750743"/>
                    <a:pt x="1095823" y="1714878"/>
                  </a:cubicBezTo>
                  <a:cubicBezTo>
                    <a:pt x="989909" y="1679013"/>
                    <a:pt x="870332" y="1624510"/>
                    <a:pt x="746507" y="1626415"/>
                  </a:cubicBezTo>
                  <a:cubicBezTo>
                    <a:pt x="622682" y="1628320"/>
                    <a:pt x="458429" y="1703447"/>
                    <a:pt x="352873" y="1726308"/>
                  </a:cubicBezTo>
                  <a:cubicBezTo>
                    <a:pt x="247317" y="1749169"/>
                    <a:pt x="170321" y="1761677"/>
                    <a:pt x="113171" y="1763582"/>
                  </a:cubicBezTo>
                  <a:cubicBezTo>
                    <a:pt x="56021" y="1765487"/>
                    <a:pt x="-29251" y="1757700"/>
                    <a:pt x="9973" y="1737738"/>
                  </a:cubicBezTo>
                  <a:cubicBezTo>
                    <a:pt x="49197" y="1717776"/>
                    <a:pt x="241329" y="1676115"/>
                    <a:pt x="348516" y="1643812"/>
                  </a:cubicBezTo>
                  <a:cubicBezTo>
                    <a:pt x="455703" y="1611509"/>
                    <a:pt x="532356" y="1549221"/>
                    <a:pt x="653097" y="1543920"/>
                  </a:cubicBezTo>
                  <a:cubicBezTo>
                    <a:pt x="773838" y="1538619"/>
                    <a:pt x="974410" y="1593040"/>
                    <a:pt x="1072963" y="1612008"/>
                  </a:cubicBezTo>
                  <a:cubicBezTo>
                    <a:pt x="1171516" y="1630976"/>
                    <a:pt x="1222279" y="1684398"/>
                    <a:pt x="1244413" y="1657728"/>
                  </a:cubicBezTo>
                  <a:cubicBezTo>
                    <a:pt x="1266547" y="1631058"/>
                    <a:pt x="1217196" y="1531998"/>
                    <a:pt x="1205766" y="1451988"/>
                  </a:cubicBezTo>
                  <a:cubicBezTo>
                    <a:pt x="1194336" y="1371978"/>
                    <a:pt x="1043682" y="855414"/>
                    <a:pt x="1046313" y="815409"/>
                  </a:cubicBezTo>
                  <a:cubicBezTo>
                    <a:pt x="1048944" y="775404"/>
                    <a:pt x="1171953" y="1087888"/>
                    <a:pt x="1221553" y="1211958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" name="Volný tvar 2"/>
            <p:cNvSpPr/>
            <p:nvPr/>
          </p:nvSpPr>
          <p:spPr>
            <a:xfrm>
              <a:off x="1437410" y="4044343"/>
              <a:ext cx="607197" cy="632982"/>
            </a:xfrm>
            <a:custGeom>
              <a:avLst/>
              <a:gdLst>
                <a:gd name="connsiteX0" fmla="*/ 36656 w 151592"/>
                <a:gd name="connsiteY0" fmla="*/ 4692 h 633054"/>
                <a:gd name="connsiteX1" fmla="*/ 80 w 151592"/>
                <a:gd name="connsiteY1" fmla="*/ 198545 h 633054"/>
                <a:gd name="connsiteX2" fmla="*/ 29341 w 151592"/>
                <a:gd name="connsiteY2" fmla="*/ 352164 h 633054"/>
                <a:gd name="connsiteX3" fmla="*/ 106151 w 151592"/>
                <a:gd name="connsiteY3" fmla="*/ 450919 h 633054"/>
                <a:gd name="connsiteX4" fmla="*/ 150042 w 151592"/>
                <a:gd name="connsiteY4" fmla="*/ 630142 h 633054"/>
                <a:gd name="connsiteX5" fmla="*/ 139069 w 151592"/>
                <a:gd name="connsiteY5" fmla="*/ 553332 h 633054"/>
                <a:gd name="connsiteX6" fmla="*/ 113466 w 151592"/>
                <a:gd name="connsiteY6" fmla="*/ 439947 h 633054"/>
                <a:gd name="connsiteX7" fmla="*/ 51287 w 151592"/>
                <a:gd name="connsiteY7" fmla="*/ 333876 h 633054"/>
                <a:gd name="connsiteX8" fmla="*/ 18368 w 151592"/>
                <a:gd name="connsiteY8" fmla="*/ 209518 h 633054"/>
                <a:gd name="connsiteX9" fmla="*/ 32999 w 151592"/>
                <a:gd name="connsiteY9" fmla="*/ 74187 h 633054"/>
                <a:gd name="connsiteX10" fmla="*/ 36656 w 151592"/>
                <a:gd name="connsiteY10" fmla="*/ 4692 h 633054"/>
                <a:gd name="connsiteX0" fmla="*/ 36656 w 151592"/>
                <a:gd name="connsiteY0" fmla="*/ 5662 h 634024"/>
                <a:gd name="connsiteX1" fmla="*/ 80 w 151592"/>
                <a:gd name="connsiteY1" fmla="*/ 199515 h 634024"/>
                <a:gd name="connsiteX2" fmla="*/ 29341 w 151592"/>
                <a:gd name="connsiteY2" fmla="*/ 353134 h 634024"/>
                <a:gd name="connsiteX3" fmla="*/ 106151 w 151592"/>
                <a:gd name="connsiteY3" fmla="*/ 451889 h 634024"/>
                <a:gd name="connsiteX4" fmla="*/ 150042 w 151592"/>
                <a:gd name="connsiteY4" fmla="*/ 631112 h 634024"/>
                <a:gd name="connsiteX5" fmla="*/ 139069 w 151592"/>
                <a:gd name="connsiteY5" fmla="*/ 554302 h 634024"/>
                <a:gd name="connsiteX6" fmla="*/ 113466 w 151592"/>
                <a:gd name="connsiteY6" fmla="*/ 440917 h 634024"/>
                <a:gd name="connsiteX7" fmla="*/ 51287 w 151592"/>
                <a:gd name="connsiteY7" fmla="*/ 334846 h 634024"/>
                <a:gd name="connsiteX8" fmla="*/ 18368 w 151592"/>
                <a:gd name="connsiteY8" fmla="*/ 210488 h 634024"/>
                <a:gd name="connsiteX9" fmla="*/ 47629 w 151592"/>
                <a:gd name="connsiteY9" fmla="*/ 67842 h 634024"/>
                <a:gd name="connsiteX10" fmla="*/ 36656 w 151592"/>
                <a:gd name="connsiteY10" fmla="*/ 5662 h 634024"/>
                <a:gd name="connsiteX0" fmla="*/ 36576 w 151512"/>
                <a:gd name="connsiteY0" fmla="*/ 5662 h 634024"/>
                <a:gd name="connsiteX1" fmla="*/ 0 w 151512"/>
                <a:gd name="connsiteY1" fmla="*/ 199515 h 634024"/>
                <a:gd name="connsiteX2" fmla="*/ 36576 w 151512"/>
                <a:gd name="connsiteY2" fmla="*/ 342161 h 634024"/>
                <a:gd name="connsiteX3" fmla="*/ 106071 w 151512"/>
                <a:gd name="connsiteY3" fmla="*/ 451889 h 634024"/>
                <a:gd name="connsiteX4" fmla="*/ 149962 w 151512"/>
                <a:gd name="connsiteY4" fmla="*/ 631112 h 634024"/>
                <a:gd name="connsiteX5" fmla="*/ 138989 w 151512"/>
                <a:gd name="connsiteY5" fmla="*/ 554302 h 634024"/>
                <a:gd name="connsiteX6" fmla="*/ 113386 w 151512"/>
                <a:gd name="connsiteY6" fmla="*/ 440917 h 634024"/>
                <a:gd name="connsiteX7" fmla="*/ 51207 w 151512"/>
                <a:gd name="connsiteY7" fmla="*/ 334846 h 634024"/>
                <a:gd name="connsiteX8" fmla="*/ 18288 w 151512"/>
                <a:gd name="connsiteY8" fmla="*/ 210488 h 634024"/>
                <a:gd name="connsiteX9" fmla="*/ 47549 w 151512"/>
                <a:gd name="connsiteY9" fmla="*/ 67842 h 634024"/>
                <a:gd name="connsiteX10" fmla="*/ 36576 w 151512"/>
                <a:gd name="connsiteY10" fmla="*/ 5662 h 634024"/>
                <a:gd name="connsiteX0" fmla="*/ 187092 w 302028"/>
                <a:gd name="connsiteY0" fmla="*/ 5662 h 634024"/>
                <a:gd name="connsiteX1" fmla="*/ 150516 w 302028"/>
                <a:gd name="connsiteY1" fmla="*/ 199515 h 634024"/>
                <a:gd name="connsiteX2" fmla="*/ 187092 w 302028"/>
                <a:gd name="connsiteY2" fmla="*/ 342161 h 634024"/>
                <a:gd name="connsiteX3" fmla="*/ 555 w 302028"/>
                <a:gd name="connsiteY3" fmla="*/ 561617 h 634024"/>
                <a:gd name="connsiteX4" fmla="*/ 256587 w 302028"/>
                <a:gd name="connsiteY4" fmla="*/ 451889 h 634024"/>
                <a:gd name="connsiteX5" fmla="*/ 300478 w 302028"/>
                <a:gd name="connsiteY5" fmla="*/ 631112 h 634024"/>
                <a:gd name="connsiteX6" fmla="*/ 289505 w 302028"/>
                <a:gd name="connsiteY6" fmla="*/ 554302 h 634024"/>
                <a:gd name="connsiteX7" fmla="*/ 263902 w 302028"/>
                <a:gd name="connsiteY7" fmla="*/ 440917 h 634024"/>
                <a:gd name="connsiteX8" fmla="*/ 201723 w 302028"/>
                <a:gd name="connsiteY8" fmla="*/ 334846 h 634024"/>
                <a:gd name="connsiteX9" fmla="*/ 168804 w 302028"/>
                <a:gd name="connsiteY9" fmla="*/ 210488 h 634024"/>
                <a:gd name="connsiteX10" fmla="*/ 198065 w 302028"/>
                <a:gd name="connsiteY10" fmla="*/ 67842 h 634024"/>
                <a:gd name="connsiteX11" fmla="*/ 187092 w 302028"/>
                <a:gd name="connsiteY11" fmla="*/ 5662 h 634024"/>
                <a:gd name="connsiteX0" fmla="*/ 186564 w 301500"/>
                <a:gd name="connsiteY0" fmla="*/ 5662 h 634024"/>
                <a:gd name="connsiteX1" fmla="*/ 149988 w 301500"/>
                <a:gd name="connsiteY1" fmla="*/ 199515 h 634024"/>
                <a:gd name="connsiteX2" fmla="*/ 186564 w 301500"/>
                <a:gd name="connsiteY2" fmla="*/ 342161 h 634024"/>
                <a:gd name="connsiteX3" fmla="*/ 27 w 301500"/>
                <a:gd name="connsiteY3" fmla="*/ 561617 h 634024"/>
                <a:gd name="connsiteX4" fmla="*/ 186564 w 301500"/>
                <a:gd name="connsiteY4" fmla="*/ 371422 h 634024"/>
                <a:gd name="connsiteX5" fmla="*/ 256059 w 301500"/>
                <a:gd name="connsiteY5" fmla="*/ 451889 h 634024"/>
                <a:gd name="connsiteX6" fmla="*/ 299950 w 301500"/>
                <a:gd name="connsiteY6" fmla="*/ 631112 h 634024"/>
                <a:gd name="connsiteX7" fmla="*/ 288977 w 301500"/>
                <a:gd name="connsiteY7" fmla="*/ 554302 h 634024"/>
                <a:gd name="connsiteX8" fmla="*/ 263374 w 301500"/>
                <a:gd name="connsiteY8" fmla="*/ 440917 h 634024"/>
                <a:gd name="connsiteX9" fmla="*/ 201195 w 301500"/>
                <a:gd name="connsiteY9" fmla="*/ 334846 h 634024"/>
                <a:gd name="connsiteX10" fmla="*/ 168276 w 301500"/>
                <a:gd name="connsiteY10" fmla="*/ 210488 h 634024"/>
                <a:gd name="connsiteX11" fmla="*/ 197537 w 301500"/>
                <a:gd name="connsiteY11" fmla="*/ 67842 h 634024"/>
                <a:gd name="connsiteX12" fmla="*/ 186564 w 301500"/>
                <a:gd name="connsiteY12" fmla="*/ 5662 h 634024"/>
                <a:gd name="connsiteX0" fmla="*/ 186564 w 577983"/>
                <a:gd name="connsiteY0" fmla="*/ 5710 h 634072"/>
                <a:gd name="connsiteX1" fmla="*/ 149988 w 577983"/>
                <a:gd name="connsiteY1" fmla="*/ 199563 h 634072"/>
                <a:gd name="connsiteX2" fmla="*/ 186564 w 577983"/>
                <a:gd name="connsiteY2" fmla="*/ 342209 h 634072"/>
                <a:gd name="connsiteX3" fmla="*/ 27 w 577983"/>
                <a:gd name="connsiteY3" fmla="*/ 561665 h 634072"/>
                <a:gd name="connsiteX4" fmla="*/ 186564 w 577983"/>
                <a:gd name="connsiteY4" fmla="*/ 371470 h 634072"/>
                <a:gd name="connsiteX5" fmla="*/ 256059 w 577983"/>
                <a:gd name="connsiteY5" fmla="*/ 451937 h 634072"/>
                <a:gd name="connsiteX6" fmla="*/ 299950 w 577983"/>
                <a:gd name="connsiteY6" fmla="*/ 631160 h 634072"/>
                <a:gd name="connsiteX7" fmla="*/ 288977 w 577983"/>
                <a:gd name="connsiteY7" fmla="*/ 554350 h 634072"/>
                <a:gd name="connsiteX8" fmla="*/ 263374 w 577983"/>
                <a:gd name="connsiteY8" fmla="*/ 440965 h 634072"/>
                <a:gd name="connsiteX9" fmla="*/ 201195 w 577983"/>
                <a:gd name="connsiteY9" fmla="*/ 334894 h 634072"/>
                <a:gd name="connsiteX10" fmla="*/ 168276 w 577983"/>
                <a:gd name="connsiteY10" fmla="*/ 210536 h 634072"/>
                <a:gd name="connsiteX11" fmla="*/ 577928 w 577983"/>
                <a:gd name="connsiteY11" fmla="*/ 236139 h 634072"/>
                <a:gd name="connsiteX12" fmla="*/ 197537 w 577983"/>
                <a:gd name="connsiteY12" fmla="*/ 67890 h 634072"/>
                <a:gd name="connsiteX13" fmla="*/ 186564 w 577983"/>
                <a:gd name="connsiteY13" fmla="*/ 5710 h 634072"/>
                <a:gd name="connsiteX0" fmla="*/ 186564 w 577928"/>
                <a:gd name="connsiteY0" fmla="*/ 5710 h 634072"/>
                <a:gd name="connsiteX1" fmla="*/ 149988 w 577928"/>
                <a:gd name="connsiteY1" fmla="*/ 199563 h 634072"/>
                <a:gd name="connsiteX2" fmla="*/ 186564 w 577928"/>
                <a:gd name="connsiteY2" fmla="*/ 342209 h 634072"/>
                <a:gd name="connsiteX3" fmla="*/ 27 w 577928"/>
                <a:gd name="connsiteY3" fmla="*/ 561665 h 634072"/>
                <a:gd name="connsiteX4" fmla="*/ 186564 w 577928"/>
                <a:gd name="connsiteY4" fmla="*/ 371470 h 634072"/>
                <a:gd name="connsiteX5" fmla="*/ 256059 w 577928"/>
                <a:gd name="connsiteY5" fmla="*/ 451937 h 634072"/>
                <a:gd name="connsiteX6" fmla="*/ 299950 w 577928"/>
                <a:gd name="connsiteY6" fmla="*/ 631160 h 634072"/>
                <a:gd name="connsiteX7" fmla="*/ 288977 w 577928"/>
                <a:gd name="connsiteY7" fmla="*/ 554350 h 634072"/>
                <a:gd name="connsiteX8" fmla="*/ 263374 w 577928"/>
                <a:gd name="connsiteY8" fmla="*/ 440965 h 634072"/>
                <a:gd name="connsiteX9" fmla="*/ 201195 w 577928"/>
                <a:gd name="connsiteY9" fmla="*/ 334894 h 634072"/>
                <a:gd name="connsiteX10" fmla="*/ 168276 w 577928"/>
                <a:gd name="connsiteY10" fmla="*/ 210536 h 634072"/>
                <a:gd name="connsiteX11" fmla="*/ 193880 w 577928"/>
                <a:gd name="connsiteY11" fmla="*/ 93493 h 634072"/>
                <a:gd name="connsiteX12" fmla="*/ 577928 w 577928"/>
                <a:gd name="connsiteY12" fmla="*/ 236139 h 634072"/>
                <a:gd name="connsiteX13" fmla="*/ 197537 w 577928"/>
                <a:gd name="connsiteY13" fmla="*/ 67890 h 634072"/>
                <a:gd name="connsiteX14" fmla="*/ 186564 w 577928"/>
                <a:gd name="connsiteY14" fmla="*/ 5710 h 634072"/>
                <a:gd name="connsiteX0" fmla="*/ 186564 w 607189"/>
                <a:gd name="connsiteY0" fmla="*/ 6910 h 635272"/>
                <a:gd name="connsiteX1" fmla="*/ 149988 w 607189"/>
                <a:gd name="connsiteY1" fmla="*/ 200763 h 635272"/>
                <a:gd name="connsiteX2" fmla="*/ 186564 w 607189"/>
                <a:gd name="connsiteY2" fmla="*/ 343409 h 635272"/>
                <a:gd name="connsiteX3" fmla="*/ 27 w 607189"/>
                <a:gd name="connsiteY3" fmla="*/ 562865 h 635272"/>
                <a:gd name="connsiteX4" fmla="*/ 186564 w 607189"/>
                <a:gd name="connsiteY4" fmla="*/ 372670 h 635272"/>
                <a:gd name="connsiteX5" fmla="*/ 256059 w 607189"/>
                <a:gd name="connsiteY5" fmla="*/ 453137 h 635272"/>
                <a:gd name="connsiteX6" fmla="*/ 299950 w 607189"/>
                <a:gd name="connsiteY6" fmla="*/ 632360 h 635272"/>
                <a:gd name="connsiteX7" fmla="*/ 288977 w 607189"/>
                <a:gd name="connsiteY7" fmla="*/ 555550 h 635272"/>
                <a:gd name="connsiteX8" fmla="*/ 263374 w 607189"/>
                <a:gd name="connsiteY8" fmla="*/ 442165 h 635272"/>
                <a:gd name="connsiteX9" fmla="*/ 201195 w 607189"/>
                <a:gd name="connsiteY9" fmla="*/ 336094 h 635272"/>
                <a:gd name="connsiteX10" fmla="*/ 168276 w 607189"/>
                <a:gd name="connsiteY10" fmla="*/ 211736 h 635272"/>
                <a:gd name="connsiteX11" fmla="*/ 193880 w 607189"/>
                <a:gd name="connsiteY11" fmla="*/ 94693 h 635272"/>
                <a:gd name="connsiteX12" fmla="*/ 607189 w 607189"/>
                <a:gd name="connsiteY12" fmla="*/ 314149 h 635272"/>
                <a:gd name="connsiteX13" fmla="*/ 197537 w 607189"/>
                <a:gd name="connsiteY13" fmla="*/ 69090 h 635272"/>
                <a:gd name="connsiteX14" fmla="*/ 186564 w 607189"/>
                <a:gd name="connsiteY14" fmla="*/ 6910 h 635272"/>
                <a:gd name="connsiteX0" fmla="*/ 186564 w 611330"/>
                <a:gd name="connsiteY0" fmla="*/ 4620 h 632982"/>
                <a:gd name="connsiteX1" fmla="*/ 149988 w 611330"/>
                <a:gd name="connsiteY1" fmla="*/ 198473 h 632982"/>
                <a:gd name="connsiteX2" fmla="*/ 186564 w 611330"/>
                <a:gd name="connsiteY2" fmla="*/ 341119 h 632982"/>
                <a:gd name="connsiteX3" fmla="*/ 27 w 611330"/>
                <a:gd name="connsiteY3" fmla="*/ 560575 h 632982"/>
                <a:gd name="connsiteX4" fmla="*/ 186564 w 611330"/>
                <a:gd name="connsiteY4" fmla="*/ 370380 h 632982"/>
                <a:gd name="connsiteX5" fmla="*/ 256059 w 611330"/>
                <a:gd name="connsiteY5" fmla="*/ 450847 h 632982"/>
                <a:gd name="connsiteX6" fmla="*/ 299950 w 611330"/>
                <a:gd name="connsiteY6" fmla="*/ 630070 h 632982"/>
                <a:gd name="connsiteX7" fmla="*/ 288977 w 611330"/>
                <a:gd name="connsiteY7" fmla="*/ 553260 h 632982"/>
                <a:gd name="connsiteX8" fmla="*/ 263374 w 611330"/>
                <a:gd name="connsiteY8" fmla="*/ 439875 h 632982"/>
                <a:gd name="connsiteX9" fmla="*/ 201195 w 611330"/>
                <a:gd name="connsiteY9" fmla="*/ 333804 h 632982"/>
                <a:gd name="connsiteX10" fmla="*/ 168276 w 611330"/>
                <a:gd name="connsiteY10" fmla="*/ 209446 h 632982"/>
                <a:gd name="connsiteX11" fmla="*/ 193880 w 611330"/>
                <a:gd name="connsiteY11" fmla="*/ 92403 h 632982"/>
                <a:gd name="connsiteX12" fmla="*/ 607189 w 611330"/>
                <a:gd name="connsiteY12" fmla="*/ 311859 h 632982"/>
                <a:gd name="connsiteX13" fmla="*/ 406020 w 611330"/>
                <a:gd name="connsiteY13" fmla="*/ 136294 h 632982"/>
                <a:gd name="connsiteX14" fmla="*/ 197537 w 611330"/>
                <a:gd name="connsiteY14" fmla="*/ 66800 h 632982"/>
                <a:gd name="connsiteX15" fmla="*/ 186564 w 611330"/>
                <a:gd name="connsiteY15" fmla="*/ 4620 h 632982"/>
                <a:gd name="connsiteX0" fmla="*/ 186564 w 607197"/>
                <a:gd name="connsiteY0" fmla="*/ 4620 h 632982"/>
                <a:gd name="connsiteX1" fmla="*/ 149988 w 607197"/>
                <a:gd name="connsiteY1" fmla="*/ 198473 h 632982"/>
                <a:gd name="connsiteX2" fmla="*/ 186564 w 607197"/>
                <a:gd name="connsiteY2" fmla="*/ 341119 h 632982"/>
                <a:gd name="connsiteX3" fmla="*/ 27 w 607197"/>
                <a:gd name="connsiteY3" fmla="*/ 560575 h 632982"/>
                <a:gd name="connsiteX4" fmla="*/ 186564 w 607197"/>
                <a:gd name="connsiteY4" fmla="*/ 370380 h 632982"/>
                <a:gd name="connsiteX5" fmla="*/ 256059 w 607197"/>
                <a:gd name="connsiteY5" fmla="*/ 450847 h 632982"/>
                <a:gd name="connsiteX6" fmla="*/ 299950 w 607197"/>
                <a:gd name="connsiteY6" fmla="*/ 630070 h 632982"/>
                <a:gd name="connsiteX7" fmla="*/ 288977 w 607197"/>
                <a:gd name="connsiteY7" fmla="*/ 553260 h 632982"/>
                <a:gd name="connsiteX8" fmla="*/ 263374 w 607197"/>
                <a:gd name="connsiteY8" fmla="*/ 439875 h 632982"/>
                <a:gd name="connsiteX9" fmla="*/ 201195 w 607197"/>
                <a:gd name="connsiteY9" fmla="*/ 333804 h 632982"/>
                <a:gd name="connsiteX10" fmla="*/ 168276 w 607197"/>
                <a:gd name="connsiteY10" fmla="*/ 209446 h 632982"/>
                <a:gd name="connsiteX11" fmla="*/ 193880 w 607197"/>
                <a:gd name="connsiteY11" fmla="*/ 92403 h 632982"/>
                <a:gd name="connsiteX12" fmla="*/ 409677 w 607197"/>
                <a:gd name="connsiteY12" fmla="*/ 154582 h 632982"/>
                <a:gd name="connsiteX13" fmla="*/ 607189 w 607197"/>
                <a:gd name="connsiteY13" fmla="*/ 311859 h 632982"/>
                <a:gd name="connsiteX14" fmla="*/ 406020 w 607197"/>
                <a:gd name="connsiteY14" fmla="*/ 136294 h 632982"/>
                <a:gd name="connsiteX15" fmla="*/ 197537 w 607197"/>
                <a:gd name="connsiteY15" fmla="*/ 66800 h 632982"/>
                <a:gd name="connsiteX16" fmla="*/ 186564 w 607197"/>
                <a:gd name="connsiteY16" fmla="*/ 4620 h 632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7197" h="632982">
                  <a:moveTo>
                    <a:pt x="186564" y="4620"/>
                  </a:moveTo>
                  <a:cubicBezTo>
                    <a:pt x="178639" y="26566"/>
                    <a:pt x="149988" y="142390"/>
                    <a:pt x="149988" y="198473"/>
                  </a:cubicBezTo>
                  <a:cubicBezTo>
                    <a:pt x="149988" y="254556"/>
                    <a:pt x="211558" y="280769"/>
                    <a:pt x="186564" y="341119"/>
                  </a:cubicBezTo>
                  <a:cubicBezTo>
                    <a:pt x="161570" y="401469"/>
                    <a:pt x="-2411" y="539239"/>
                    <a:pt x="27" y="560575"/>
                  </a:cubicBezTo>
                  <a:cubicBezTo>
                    <a:pt x="2465" y="581911"/>
                    <a:pt x="143892" y="388668"/>
                    <a:pt x="186564" y="370380"/>
                  </a:cubicBezTo>
                  <a:cubicBezTo>
                    <a:pt x="229236" y="352092"/>
                    <a:pt x="237161" y="407565"/>
                    <a:pt x="256059" y="450847"/>
                  </a:cubicBezTo>
                  <a:cubicBezTo>
                    <a:pt x="274957" y="494129"/>
                    <a:pt x="294464" y="613001"/>
                    <a:pt x="299950" y="630070"/>
                  </a:cubicBezTo>
                  <a:cubicBezTo>
                    <a:pt x="305436" y="647139"/>
                    <a:pt x="295073" y="584959"/>
                    <a:pt x="288977" y="553260"/>
                  </a:cubicBezTo>
                  <a:cubicBezTo>
                    <a:pt x="282881" y="521561"/>
                    <a:pt x="278004" y="476451"/>
                    <a:pt x="263374" y="439875"/>
                  </a:cubicBezTo>
                  <a:cubicBezTo>
                    <a:pt x="248744" y="403299"/>
                    <a:pt x="217045" y="372209"/>
                    <a:pt x="201195" y="333804"/>
                  </a:cubicBezTo>
                  <a:cubicBezTo>
                    <a:pt x="185345" y="295399"/>
                    <a:pt x="169495" y="231391"/>
                    <a:pt x="168276" y="209446"/>
                  </a:cubicBezTo>
                  <a:cubicBezTo>
                    <a:pt x="167057" y="187501"/>
                    <a:pt x="155475" y="96061"/>
                    <a:pt x="193880" y="92403"/>
                  </a:cubicBezTo>
                  <a:cubicBezTo>
                    <a:pt x="232285" y="88745"/>
                    <a:pt x="340792" y="118006"/>
                    <a:pt x="409677" y="154582"/>
                  </a:cubicBezTo>
                  <a:cubicBezTo>
                    <a:pt x="478562" y="191158"/>
                    <a:pt x="605970" y="320393"/>
                    <a:pt x="607189" y="311859"/>
                  </a:cubicBezTo>
                  <a:cubicBezTo>
                    <a:pt x="608408" y="303325"/>
                    <a:pt x="474295" y="177137"/>
                    <a:pt x="406020" y="136294"/>
                  </a:cubicBezTo>
                  <a:cubicBezTo>
                    <a:pt x="337745" y="95451"/>
                    <a:pt x="234113" y="88746"/>
                    <a:pt x="197537" y="66800"/>
                  </a:cubicBezTo>
                  <a:cubicBezTo>
                    <a:pt x="160961" y="44854"/>
                    <a:pt x="194489" y="-17326"/>
                    <a:pt x="186564" y="462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" name="Volný tvar 3"/>
            <p:cNvSpPr/>
            <p:nvPr/>
          </p:nvSpPr>
          <p:spPr>
            <a:xfrm>
              <a:off x="328256" y="3664913"/>
              <a:ext cx="814942" cy="690610"/>
            </a:xfrm>
            <a:custGeom>
              <a:avLst/>
              <a:gdLst>
                <a:gd name="connsiteX0" fmla="*/ 812913 w 823432"/>
                <a:gd name="connsiteY0" fmla="*/ 69 h 584609"/>
                <a:gd name="connsiteX1" fmla="*/ 736104 w 823432"/>
                <a:gd name="connsiteY1" fmla="*/ 95167 h 584609"/>
                <a:gd name="connsiteX2" fmla="*/ 593457 w 823432"/>
                <a:gd name="connsiteY2" fmla="*/ 47618 h 584609"/>
                <a:gd name="connsiteX3" fmla="*/ 392289 w 823432"/>
                <a:gd name="connsiteY3" fmla="*/ 73221 h 584609"/>
                <a:gd name="connsiteX4" fmla="*/ 194779 w 823432"/>
                <a:gd name="connsiteY4" fmla="*/ 128085 h 584609"/>
                <a:gd name="connsiteX5" fmla="*/ 132600 w 823432"/>
                <a:gd name="connsiteY5" fmla="*/ 373144 h 584609"/>
                <a:gd name="connsiteX6" fmla="*/ 926 w 823432"/>
                <a:gd name="connsiteY6" fmla="*/ 581627 h 584609"/>
                <a:gd name="connsiteX7" fmla="*/ 77736 w 823432"/>
                <a:gd name="connsiteY7" fmla="*/ 486530 h 584609"/>
                <a:gd name="connsiteX8" fmla="*/ 150888 w 823432"/>
                <a:gd name="connsiteY8" fmla="*/ 351199 h 584609"/>
                <a:gd name="connsiteX9" fmla="*/ 191121 w 823432"/>
                <a:gd name="connsiteY9" fmla="*/ 182949 h 584609"/>
                <a:gd name="connsiteX10" fmla="*/ 256958 w 823432"/>
                <a:gd name="connsiteY10" fmla="*/ 109797 h 584609"/>
                <a:gd name="connsiteX11" fmla="*/ 344741 w 823432"/>
                <a:gd name="connsiteY11" fmla="*/ 98824 h 584609"/>
                <a:gd name="connsiteX12" fmla="*/ 469099 w 823432"/>
                <a:gd name="connsiteY12" fmla="*/ 84194 h 584609"/>
                <a:gd name="connsiteX13" fmla="*/ 597115 w 823432"/>
                <a:gd name="connsiteY13" fmla="*/ 65906 h 584609"/>
                <a:gd name="connsiteX14" fmla="*/ 699528 w 823432"/>
                <a:gd name="connsiteY14" fmla="*/ 106139 h 584609"/>
                <a:gd name="connsiteX15" fmla="*/ 809256 w 823432"/>
                <a:gd name="connsiteY15" fmla="*/ 80536 h 584609"/>
                <a:gd name="connsiteX16" fmla="*/ 812913 w 823432"/>
                <a:gd name="connsiteY16" fmla="*/ 69 h 5846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194779 w 814941"/>
                <a:gd name="connsiteY4" fmla="*/ 128185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1121 w 814941"/>
                <a:gd name="connsiteY9" fmla="*/ 183049 h 584709"/>
                <a:gd name="connsiteX10" fmla="*/ 256958 w 814941"/>
                <a:gd name="connsiteY10" fmla="*/ 109897 h 584709"/>
                <a:gd name="connsiteX11" fmla="*/ 344741 w 814941"/>
                <a:gd name="connsiteY11" fmla="*/ 98924 h 584709"/>
                <a:gd name="connsiteX12" fmla="*/ 469099 w 814941"/>
                <a:gd name="connsiteY12" fmla="*/ 84294 h 584709"/>
                <a:gd name="connsiteX13" fmla="*/ 597115 w 814941"/>
                <a:gd name="connsiteY13" fmla="*/ 66006 h 584709"/>
                <a:gd name="connsiteX14" fmla="*/ 699528 w 814941"/>
                <a:gd name="connsiteY14" fmla="*/ 106239 h 584709"/>
                <a:gd name="connsiteX15" fmla="*/ 783653 w 814941"/>
                <a:gd name="connsiteY15" fmla="*/ 73321 h 584709"/>
                <a:gd name="connsiteX16" fmla="*/ 812913 w 814941"/>
                <a:gd name="connsiteY16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194779 w 814941"/>
                <a:gd name="connsiteY4" fmla="*/ 128185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1121 w 814941"/>
                <a:gd name="connsiteY9" fmla="*/ 183049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9099 w 814941"/>
                <a:gd name="connsiteY12" fmla="*/ 84294 h 584709"/>
                <a:gd name="connsiteX13" fmla="*/ 597115 w 814941"/>
                <a:gd name="connsiteY13" fmla="*/ 66006 h 584709"/>
                <a:gd name="connsiteX14" fmla="*/ 699528 w 814941"/>
                <a:gd name="connsiteY14" fmla="*/ 106239 h 584709"/>
                <a:gd name="connsiteX15" fmla="*/ 783653 w 814941"/>
                <a:gd name="connsiteY15" fmla="*/ 73321 h 584709"/>
                <a:gd name="connsiteX16" fmla="*/ 812913 w 814941"/>
                <a:gd name="connsiteY16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194779 w 814941"/>
                <a:gd name="connsiteY4" fmla="*/ 128185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9099 w 814941"/>
                <a:gd name="connsiteY12" fmla="*/ 84294 h 584709"/>
                <a:gd name="connsiteX13" fmla="*/ 597115 w 814941"/>
                <a:gd name="connsiteY13" fmla="*/ 66006 h 584709"/>
                <a:gd name="connsiteX14" fmla="*/ 699528 w 814941"/>
                <a:gd name="connsiteY14" fmla="*/ 106239 h 584709"/>
                <a:gd name="connsiteX15" fmla="*/ 783653 w 814941"/>
                <a:gd name="connsiteY15" fmla="*/ 73321 h 584709"/>
                <a:gd name="connsiteX16" fmla="*/ 812913 w 814941"/>
                <a:gd name="connsiteY16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9099 w 814941"/>
                <a:gd name="connsiteY12" fmla="*/ 84294 h 584709"/>
                <a:gd name="connsiteX13" fmla="*/ 597115 w 814941"/>
                <a:gd name="connsiteY13" fmla="*/ 66006 h 584709"/>
                <a:gd name="connsiteX14" fmla="*/ 699528 w 814941"/>
                <a:gd name="connsiteY14" fmla="*/ 106239 h 584709"/>
                <a:gd name="connsiteX15" fmla="*/ 783653 w 814941"/>
                <a:gd name="connsiteY15" fmla="*/ 73321 h 584709"/>
                <a:gd name="connsiteX16" fmla="*/ 812913 w 814941"/>
                <a:gd name="connsiteY16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1784 w 814941"/>
                <a:gd name="connsiteY12" fmla="*/ 73321 h 584709"/>
                <a:gd name="connsiteX13" fmla="*/ 597115 w 814941"/>
                <a:gd name="connsiteY13" fmla="*/ 66006 h 584709"/>
                <a:gd name="connsiteX14" fmla="*/ 699528 w 814941"/>
                <a:gd name="connsiteY14" fmla="*/ 106239 h 584709"/>
                <a:gd name="connsiteX15" fmla="*/ 783653 w 814941"/>
                <a:gd name="connsiteY15" fmla="*/ 73321 h 584709"/>
                <a:gd name="connsiteX16" fmla="*/ 812913 w 814941"/>
                <a:gd name="connsiteY16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1784 w 814941"/>
                <a:gd name="connsiteY12" fmla="*/ 73321 h 584709"/>
                <a:gd name="connsiteX13" fmla="*/ 586144 w 814941"/>
                <a:gd name="connsiteY13" fmla="*/ 296435 h 584709"/>
                <a:gd name="connsiteX14" fmla="*/ 597115 w 814941"/>
                <a:gd name="connsiteY14" fmla="*/ 66006 h 584709"/>
                <a:gd name="connsiteX15" fmla="*/ 699528 w 814941"/>
                <a:gd name="connsiteY15" fmla="*/ 106239 h 584709"/>
                <a:gd name="connsiteX16" fmla="*/ 783653 w 814941"/>
                <a:gd name="connsiteY16" fmla="*/ 73321 h 584709"/>
                <a:gd name="connsiteX17" fmla="*/ 812913 w 814941"/>
                <a:gd name="connsiteY17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1784 w 814941"/>
                <a:gd name="connsiteY12" fmla="*/ 73321 h 584709"/>
                <a:gd name="connsiteX13" fmla="*/ 604432 w 814941"/>
                <a:gd name="connsiteY13" fmla="*/ 556125 h 584709"/>
                <a:gd name="connsiteX14" fmla="*/ 597115 w 814941"/>
                <a:gd name="connsiteY14" fmla="*/ 66006 h 584709"/>
                <a:gd name="connsiteX15" fmla="*/ 699528 w 814941"/>
                <a:gd name="connsiteY15" fmla="*/ 106239 h 584709"/>
                <a:gd name="connsiteX16" fmla="*/ 783653 w 814941"/>
                <a:gd name="connsiteY16" fmla="*/ 73321 h 584709"/>
                <a:gd name="connsiteX17" fmla="*/ 812913 w 814941"/>
                <a:gd name="connsiteY17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1784 w 814941"/>
                <a:gd name="connsiteY12" fmla="*/ 73321 h 584709"/>
                <a:gd name="connsiteX13" fmla="*/ 578828 w 814941"/>
                <a:gd name="connsiteY13" fmla="*/ 285462 h 584709"/>
                <a:gd name="connsiteX14" fmla="*/ 604432 w 814941"/>
                <a:gd name="connsiteY14" fmla="*/ 556125 h 584709"/>
                <a:gd name="connsiteX15" fmla="*/ 597115 w 814941"/>
                <a:gd name="connsiteY15" fmla="*/ 66006 h 584709"/>
                <a:gd name="connsiteX16" fmla="*/ 699528 w 814941"/>
                <a:gd name="connsiteY16" fmla="*/ 106239 h 584709"/>
                <a:gd name="connsiteX17" fmla="*/ 783653 w 814941"/>
                <a:gd name="connsiteY17" fmla="*/ 73321 h 584709"/>
                <a:gd name="connsiteX18" fmla="*/ 812913 w 814941"/>
                <a:gd name="connsiteY18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1784 w 814941"/>
                <a:gd name="connsiteY12" fmla="*/ 73321 h 584709"/>
                <a:gd name="connsiteX13" fmla="*/ 575171 w 814941"/>
                <a:gd name="connsiteY13" fmla="*/ 84294 h 584709"/>
                <a:gd name="connsiteX14" fmla="*/ 578828 w 814941"/>
                <a:gd name="connsiteY14" fmla="*/ 285462 h 584709"/>
                <a:gd name="connsiteX15" fmla="*/ 604432 w 814941"/>
                <a:gd name="connsiteY15" fmla="*/ 556125 h 584709"/>
                <a:gd name="connsiteX16" fmla="*/ 597115 w 814941"/>
                <a:gd name="connsiteY16" fmla="*/ 66006 h 584709"/>
                <a:gd name="connsiteX17" fmla="*/ 699528 w 814941"/>
                <a:gd name="connsiteY17" fmla="*/ 106239 h 584709"/>
                <a:gd name="connsiteX18" fmla="*/ 783653 w 814941"/>
                <a:gd name="connsiteY18" fmla="*/ 73321 h 584709"/>
                <a:gd name="connsiteX19" fmla="*/ 812913 w 814941"/>
                <a:gd name="connsiteY19" fmla="*/ 169 h 584709"/>
                <a:gd name="connsiteX0" fmla="*/ 840412 w 842440"/>
                <a:gd name="connsiteY0" fmla="*/ 59677 h 644217"/>
                <a:gd name="connsiteX1" fmla="*/ 763603 w 842440"/>
                <a:gd name="connsiteY1" fmla="*/ 154775 h 644217"/>
                <a:gd name="connsiteX2" fmla="*/ 620956 w 842440"/>
                <a:gd name="connsiteY2" fmla="*/ 107226 h 644217"/>
                <a:gd name="connsiteX3" fmla="*/ 419788 w 842440"/>
                <a:gd name="connsiteY3" fmla="*/ 132829 h 644217"/>
                <a:gd name="connsiteX4" fmla="*/ 2823 w 842440"/>
                <a:gd name="connsiteY4" fmla="*/ 1156 h 644217"/>
                <a:gd name="connsiteX5" fmla="*/ 233251 w 842440"/>
                <a:gd name="connsiteY5" fmla="*/ 220611 h 644217"/>
                <a:gd name="connsiteX6" fmla="*/ 160099 w 842440"/>
                <a:gd name="connsiteY6" fmla="*/ 432752 h 644217"/>
                <a:gd name="connsiteX7" fmla="*/ 28425 w 842440"/>
                <a:gd name="connsiteY7" fmla="*/ 641235 h 644217"/>
                <a:gd name="connsiteX8" fmla="*/ 105235 w 842440"/>
                <a:gd name="connsiteY8" fmla="*/ 546138 h 644217"/>
                <a:gd name="connsiteX9" fmla="*/ 178387 w 842440"/>
                <a:gd name="connsiteY9" fmla="*/ 410807 h 644217"/>
                <a:gd name="connsiteX10" fmla="*/ 225936 w 842440"/>
                <a:gd name="connsiteY10" fmla="*/ 279133 h 644217"/>
                <a:gd name="connsiteX11" fmla="*/ 280800 w 842440"/>
                <a:gd name="connsiteY11" fmla="*/ 205981 h 644217"/>
                <a:gd name="connsiteX12" fmla="*/ 372240 w 842440"/>
                <a:gd name="connsiteY12" fmla="*/ 158432 h 644217"/>
                <a:gd name="connsiteX13" fmla="*/ 489283 w 842440"/>
                <a:gd name="connsiteY13" fmla="*/ 132829 h 644217"/>
                <a:gd name="connsiteX14" fmla="*/ 602670 w 842440"/>
                <a:gd name="connsiteY14" fmla="*/ 143802 h 644217"/>
                <a:gd name="connsiteX15" fmla="*/ 606327 w 842440"/>
                <a:gd name="connsiteY15" fmla="*/ 344970 h 644217"/>
                <a:gd name="connsiteX16" fmla="*/ 631931 w 842440"/>
                <a:gd name="connsiteY16" fmla="*/ 615633 h 644217"/>
                <a:gd name="connsiteX17" fmla="*/ 624614 w 842440"/>
                <a:gd name="connsiteY17" fmla="*/ 125514 h 644217"/>
                <a:gd name="connsiteX18" fmla="*/ 727027 w 842440"/>
                <a:gd name="connsiteY18" fmla="*/ 165747 h 644217"/>
                <a:gd name="connsiteX19" fmla="*/ 811152 w 842440"/>
                <a:gd name="connsiteY19" fmla="*/ 132829 h 644217"/>
                <a:gd name="connsiteX20" fmla="*/ 840412 w 842440"/>
                <a:gd name="connsiteY20" fmla="*/ 59677 h 644217"/>
                <a:gd name="connsiteX0" fmla="*/ 837592 w 839620"/>
                <a:gd name="connsiteY0" fmla="*/ 61402 h 645942"/>
                <a:gd name="connsiteX1" fmla="*/ 760783 w 839620"/>
                <a:gd name="connsiteY1" fmla="*/ 156500 h 645942"/>
                <a:gd name="connsiteX2" fmla="*/ 618136 w 839620"/>
                <a:gd name="connsiteY2" fmla="*/ 108951 h 645942"/>
                <a:gd name="connsiteX3" fmla="*/ 416968 w 839620"/>
                <a:gd name="connsiteY3" fmla="*/ 134554 h 645942"/>
                <a:gd name="connsiteX4" fmla="*/ 190199 w 839620"/>
                <a:gd name="connsiteY4" fmla="*/ 138212 h 645942"/>
                <a:gd name="connsiteX5" fmla="*/ 3 w 839620"/>
                <a:gd name="connsiteY5" fmla="*/ 2881 h 645942"/>
                <a:gd name="connsiteX6" fmla="*/ 230431 w 839620"/>
                <a:gd name="connsiteY6" fmla="*/ 222336 h 645942"/>
                <a:gd name="connsiteX7" fmla="*/ 157279 w 839620"/>
                <a:gd name="connsiteY7" fmla="*/ 434477 h 645942"/>
                <a:gd name="connsiteX8" fmla="*/ 25605 w 839620"/>
                <a:gd name="connsiteY8" fmla="*/ 642960 h 645942"/>
                <a:gd name="connsiteX9" fmla="*/ 102415 w 839620"/>
                <a:gd name="connsiteY9" fmla="*/ 547863 h 645942"/>
                <a:gd name="connsiteX10" fmla="*/ 175567 w 839620"/>
                <a:gd name="connsiteY10" fmla="*/ 412532 h 645942"/>
                <a:gd name="connsiteX11" fmla="*/ 223116 w 839620"/>
                <a:gd name="connsiteY11" fmla="*/ 280858 h 645942"/>
                <a:gd name="connsiteX12" fmla="*/ 277980 w 839620"/>
                <a:gd name="connsiteY12" fmla="*/ 207706 h 645942"/>
                <a:gd name="connsiteX13" fmla="*/ 369420 w 839620"/>
                <a:gd name="connsiteY13" fmla="*/ 160157 h 645942"/>
                <a:gd name="connsiteX14" fmla="*/ 486463 w 839620"/>
                <a:gd name="connsiteY14" fmla="*/ 134554 h 645942"/>
                <a:gd name="connsiteX15" fmla="*/ 599850 w 839620"/>
                <a:gd name="connsiteY15" fmla="*/ 145527 h 645942"/>
                <a:gd name="connsiteX16" fmla="*/ 603507 w 839620"/>
                <a:gd name="connsiteY16" fmla="*/ 346695 h 645942"/>
                <a:gd name="connsiteX17" fmla="*/ 629111 w 839620"/>
                <a:gd name="connsiteY17" fmla="*/ 617358 h 645942"/>
                <a:gd name="connsiteX18" fmla="*/ 621794 w 839620"/>
                <a:gd name="connsiteY18" fmla="*/ 127239 h 645942"/>
                <a:gd name="connsiteX19" fmla="*/ 724207 w 839620"/>
                <a:gd name="connsiteY19" fmla="*/ 167472 h 645942"/>
                <a:gd name="connsiteX20" fmla="*/ 808332 w 839620"/>
                <a:gd name="connsiteY20" fmla="*/ 134554 h 645942"/>
                <a:gd name="connsiteX21" fmla="*/ 837592 w 839620"/>
                <a:gd name="connsiteY21" fmla="*/ 61402 h 645942"/>
                <a:gd name="connsiteX0" fmla="*/ 837591 w 839619"/>
                <a:gd name="connsiteY0" fmla="*/ 61413 h 645953"/>
                <a:gd name="connsiteX1" fmla="*/ 760782 w 839619"/>
                <a:gd name="connsiteY1" fmla="*/ 156511 h 645953"/>
                <a:gd name="connsiteX2" fmla="*/ 618135 w 839619"/>
                <a:gd name="connsiteY2" fmla="*/ 108962 h 645953"/>
                <a:gd name="connsiteX3" fmla="*/ 416967 w 839619"/>
                <a:gd name="connsiteY3" fmla="*/ 134565 h 645953"/>
                <a:gd name="connsiteX4" fmla="*/ 248719 w 839619"/>
                <a:gd name="connsiteY4" fmla="*/ 196745 h 645953"/>
                <a:gd name="connsiteX5" fmla="*/ 190198 w 839619"/>
                <a:gd name="connsiteY5" fmla="*/ 138223 h 645953"/>
                <a:gd name="connsiteX6" fmla="*/ 2 w 839619"/>
                <a:gd name="connsiteY6" fmla="*/ 2892 h 645953"/>
                <a:gd name="connsiteX7" fmla="*/ 230430 w 839619"/>
                <a:gd name="connsiteY7" fmla="*/ 222347 h 645953"/>
                <a:gd name="connsiteX8" fmla="*/ 157278 w 839619"/>
                <a:gd name="connsiteY8" fmla="*/ 434488 h 645953"/>
                <a:gd name="connsiteX9" fmla="*/ 25604 w 839619"/>
                <a:gd name="connsiteY9" fmla="*/ 642971 h 645953"/>
                <a:gd name="connsiteX10" fmla="*/ 102414 w 839619"/>
                <a:gd name="connsiteY10" fmla="*/ 547874 h 645953"/>
                <a:gd name="connsiteX11" fmla="*/ 175566 w 839619"/>
                <a:gd name="connsiteY11" fmla="*/ 412543 h 645953"/>
                <a:gd name="connsiteX12" fmla="*/ 223115 w 839619"/>
                <a:gd name="connsiteY12" fmla="*/ 280869 h 645953"/>
                <a:gd name="connsiteX13" fmla="*/ 277979 w 839619"/>
                <a:gd name="connsiteY13" fmla="*/ 207717 h 645953"/>
                <a:gd name="connsiteX14" fmla="*/ 369419 w 839619"/>
                <a:gd name="connsiteY14" fmla="*/ 160168 h 645953"/>
                <a:gd name="connsiteX15" fmla="*/ 486462 w 839619"/>
                <a:gd name="connsiteY15" fmla="*/ 134565 h 645953"/>
                <a:gd name="connsiteX16" fmla="*/ 599849 w 839619"/>
                <a:gd name="connsiteY16" fmla="*/ 145538 h 645953"/>
                <a:gd name="connsiteX17" fmla="*/ 603506 w 839619"/>
                <a:gd name="connsiteY17" fmla="*/ 346706 h 645953"/>
                <a:gd name="connsiteX18" fmla="*/ 629110 w 839619"/>
                <a:gd name="connsiteY18" fmla="*/ 617369 h 645953"/>
                <a:gd name="connsiteX19" fmla="*/ 621793 w 839619"/>
                <a:gd name="connsiteY19" fmla="*/ 127250 h 645953"/>
                <a:gd name="connsiteX20" fmla="*/ 724206 w 839619"/>
                <a:gd name="connsiteY20" fmla="*/ 167483 h 645953"/>
                <a:gd name="connsiteX21" fmla="*/ 808331 w 839619"/>
                <a:gd name="connsiteY21" fmla="*/ 134565 h 645953"/>
                <a:gd name="connsiteX22" fmla="*/ 837591 w 839619"/>
                <a:gd name="connsiteY22" fmla="*/ 61413 h 645953"/>
                <a:gd name="connsiteX0" fmla="*/ 812914 w 814942"/>
                <a:gd name="connsiteY0" fmla="*/ 108282 h 692822"/>
                <a:gd name="connsiteX1" fmla="*/ 736105 w 814942"/>
                <a:gd name="connsiteY1" fmla="*/ 203380 h 692822"/>
                <a:gd name="connsiteX2" fmla="*/ 593458 w 814942"/>
                <a:gd name="connsiteY2" fmla="*/ 155831 h 692822"/>
                <a:gd name="connsiteX3" fmla="*/ 392290 w 814942"/>
                <a:gd name="connsiteY3" fmla="*/ 181434 h 692822"/>
                <a:gd name="connsiteX4" fmla="*/ 224042 w 814942"/>
                <a:gd name="connsiteY4" fmla="*/ 243614 h 692822"/>
                <a:gd name="connsiteX5" fmla="*/ 165521 w 814942"/>
                <a:gd name="connsiteY5" fmla="*/ 185092 h 692822"/>
                <a:gd name="connsiteX6" fmla="*/ 41161 w 814942"/>
                <a:gd name="connsiteY6" fmla="*/ 2212 h 692822"/>
                <a:gd name="connsiteX7" fmla="*/ 205753 w 814942"/>
                <a:gd name="connsiteY7" fmla="*/ 269216 h 692822"/>
                <a:gd name="connsiteX8" fmla="*/ 132601 w 814942"/>
                <a:gd name="connsiteY8" fmla="*/ 481357 h 692822"/>
                <a:gd name="connsiteX9" fmla="*/ 927 w 814942"/>
                <a:gd name="connsiteY9" fmla="*/ 689840 h 692822"/>
                <a:gd name="connsiteX10" fmla="*/ 77737 w 814942"/>
                <a:gd name="connsiteY10" fmla="*/ 594743 h 692822"/>
                <a:gd name="connsiteX11" fmla="*/ 150889 w 814942"/>
                <a:gd name="connsiteY11" fmla="*/ 459412 h 692822"/>
                <a:gd name="connsiteX12" fmla="*/ 198438 w 814942"/>
                <a:gd name="connsiteY12" fmla="*/ 327738 h 692822"/>
                <a:gd name="connsiteX13" fmla="*/ 253302 w 814942"/>
                <a:gd name="connsiteY13" fmla="*/ 254586 h 692822"/>
                <a:gd name="connsiteX14" fmla="*/ 344742 w 814942"/>
                <a:gd name="connsiteY14" fmla="*/ 207037 h 692822"/>
                <a:gd name="connsiteX15" fmla="*/ 461785 w 814942"/>
                <a:gd name="connsiteY15" fmla="*/ 181434 h 692822"/>
                <a:gd name="connsiteX16" fmla="*/ 575172 w 814942"/>
                <a:gd name="connsiteY16" fmla="*/ 192407 h 692822"/>
                <a:gd name="connsiteX17" fmla="*/ 578829 w 814942"/>
                <a:gd name="connsiteY17" fmla="*/ 393575 h 692822"/>
                <a:gd name="connsiteX18" fmla="*/ 604433 w 814942"/>
                <a:gd name="connsiteY18" fmla="*/ 664238 h 692822"/>
                <a:gd name="connsiteX19" fmla="*/ 597116 w 814942"/>
                <a:gd name="connsiteY19" fmla="*/ 174119 h 692822"/>
                <a:gd name="connsiteX20" fmla="*/ 699529 w 814942"/>
                <a:gd name="connsiteY20" fmla="*/ 214352 h 692822"/>
                <a:gd name="connsiteX21" fmla="*/ 783654 w 814942"/>
                <a:gd name="connsiteY21" fmla="*/ 181434 h 692822"/>
                <a:gd name="connsiteX22" fmla="*/ 812914 w 814942"/>
                <a:gd name="connsiteY22" fmla="*/ 108282 h 692822"/>
                <a:gd name="connsiteX0" fmla="*/ 812914 w 814942"/>
                <a:gd name="connsiteY0" fmla="*/ 106950 h 691490"/>
                <a:gd name="connsiteX1" fmla="*/ 736105 w 814942"/>
                <a:gd name="connsiteY1" fmla="*/ 202048 h 691490"/>
                <a:gd name="connsiteX2" fmla="*/ 593458 w 814942"/>
                <a:gd name="connsiteY2" fmla="*/ 154499 h 691490"/>
                <a:gd name="connsiteX3" fmla="*/ 392290 w 814942"/>
                <a:gd name="connsiteY3" fmla="*/ 180102 h 691490"/>
                <a:gd name="connsiteX4" fmla="*/ 224042 w 814942"/>
                <a:gd name="connsiteY4" fmla="*/ 242282 h 691490"/>
                <a:gd name="connsiteX5" fmla="*/ 165521 w 814942"/>
                <a:gd name="connsiteY5" fmla="*/ 183760 h 691490"/>
                <a:gd name="connsiteX6" fmla="*/ 41161 w 814942"/>
                <a:gd name="connsiteY6" fmla="*/ 880 h 691490"/>
                <a:gd name="connsiteX7" fmla="*/ 74080 w 814942"/>
                <a:gd name="connsiteY7" fmla="*/ 128897 h 691490"/>
                <a:gd name="connsiteX8" fmla="*/ 205753 w 814942"/>
                <a:gd name="connsiteY8" fmla="*/ 267884 h 691490"/>
                <a:gd name="connsiteX9" fmla="*/ 132601 w 814942"/>
                <a:gd name="connsiteY9" fmla="*/ 480025 h 691490"/>
                <a:gd name="connsiteX10" fmla="*/ 927 w 814942"/>
                <a:gd name="connsiteY10" fmla="*/ 688508 h 691490"/>
                <a:gd name="connsiteX11" fmla="*/ 77737 w 814942"/>
                <a:gd name="connsiteY11" fmla="*/ 593411 h 691490"/>
                <a:gd name="connsiteX12" fmla="*/ 150889 w 814942"/>
                <a:gd name="connsiteY12" fmla="*/ 458080 h 691490"/>
                <a:gd name="connsiteX13" fmla="*/ 198438 w 814942"/>
                <a:gd name="connsiteY13" fmla="*/ 326406 h 691490"/>
                <a:gd name="connsiteX14" fmla="*/ 253302 w 814942"/>
                <a:gd name="connsiteY14" fmla="*/ 253254 h 691490"/>
                <a:gd name="connsiteX15" fmla="*/ 344742 w 814942"/>
                <a:gd name="connsiteY15" fmla="*/ 205705 h 691490"/>
                <a:gd name="connsiteX16" fmla="*/ 461785 w 814942"/>
                <a:gd name="connsiteY16" fmla="*/ 180102 h 691490"/>
                <a:gd name="connsiteX17" fmla="*/ 575172 w 814942"/>
                <a:gd name="connsiteY17" fmla="*/ 191075 h 691490"/>
                <a:gd name="connsiteX18" fmla="*/ 578829 w 814942"/>
                <a:gd name="connsiteY18" fmla="*/ 392243 h 691490"/>
                <a:gd name="connsiteX19" fmla="*/ 604433 w 814942"/>
                <a:gd name="connsiteY19" fmla="*/ 662906 h 691490"/>
                <a:gd name="connsiteX20" fmla="*/ 597116 w 814942"/>
                <a:gd name="connsiteY20" fmla="*/ 172787 h 691490"/>
                <a:gd name="connsiteX21" fmla="*/ 699529 w 814942"/>
                <a:gd name="connsiteY21" fmla="*/ 213020 h 691490"/>
                <a:gd name="connsiteX22" fmla="*/ 783654 w 814942"/>
                <a:gd name="connsiteY22" fmla="*/ 180102 h 691490"/>
                <a:gd name="connsiteX23" fmla="*/ 812914 w 814942"/>
                <a:gd name="connsiteY23" fmla="*/ 106950 h 691490"/>
                <a:gd name="connsiteX0" fmla="*/ 812914 w 814942"/>
                <a:gd name="connsiteY0" fmla="*/ 106070 h 690610"/>
                <a:gd name="connsiteX1" fmla="*/ 736105 w 814942"/>
                <a:gd name="connsiteY1" fmla="*/ 201168 h 690610"/>
                <a:gd name="connsiteX2" fmla="*/ 593458 w 814942"/>
                <a:gd name="connsiteY2" fmla="*/ 153619 h 690610"/>
                <a:gd name="connsiteX3" fmla="*/ 392290 w 814942"/>
                <a:gd name="connsiteY3" fmla="*/ 179222 h 690610"/>
                <a:gd name="connsiteX4" fmla="*/ 224042 w 814942"/>
                <a:gd name="connsiteY4" fmla="*/ 241402 h 690610"/>
                <a:gd name="connsiteX5" fmla="*/ 165521 w 814942"/>
                <a:gd name="connsiteY5" fmla="*/ 182880 h 690610"/>
                <a:gd name="connsiteX6" fmla="*/ 88710 w 814942"/>
                <a:gd name="connsiteY6" fmla="*/ 135332 h 690610"/>
                <a:gd name="connsiteX7" fmla="*/ 41161 w 814942"/>
                <a:gd name="connsiteY7" fmla="*/ 0 h 690610"/>
                <a:gd name="connsiteX8" fmla="*/ 74080 w 814942"/>
                <a:gd name="connsiteY8" fmla="*/ 128017 h 690610"/>
                <a:gd name="connsiteX9" fmla="*/ 205753 w 814942"/>
                <a:gd name="connsiteY9" fmla="*/ 267004 h 690610"/>
                <a:gd name="connsiteX10" fmla="*/ 132601 w 814942"/>
                <a:gd name="connsiteY10" fmla="*/ 479145 h 690610"/>
                <a:gd name="connsiteX11" fmla="*/ 927 w 814942"/>
                <a:gd name="connsiteY11" fmla="*/ 687628 h 690610"/>
                <a:gd name="connsiteX12" fmla="*/ 77737 w 814942"/>
                <a:gd name="connsiteY12" fmla="*/ 592531 h 690610"/>
                <a:gd name="connsiteX13" fmla="*/ 150889 w 814942"/>
                <a:gd name="connsiteY13" fmla="*/ 457200 h 690610"/>
                <a:gd name="connsiteX14" fmla="*/ 198438 w 814942"/>
                <a:gd name="connsiteY14" fmla="*/ 325526 h 690610"/>
                <a:gd name="connsiteX15" fmla="*/ 253302 w 814942"/>
                <a:gd name="connsiteY15" fmla="*/ 252374 h 690610"/>
                <a:gd name="connsiteX16" fmla="*/ 344742 w 814942"/>
                <a:gd name="connsiteY16" fmla="*/ 204825 h 690610"/>
                <a:gd name="connsiteX17" fmla="*/ 461785 w 814942"/>
                <a:gd name="connsiteY17" fmla="*/ 179222 h 690610"/>
                <a:gd name="connsiteX18" fmla="*/ 575172 w 814942"/>
                <a:gd name="connsiteY18" fmla="*/ 190195 h 690610"/>
                <a:gd name="connsiteX19" fmla="*/ 578829 w 814942"/>
                <a:gd name="connsiteY19" fmla="*/ 391363 h 690610"/>
                <a:gd name="connsiteX20" fmla="*/ 604433 w 814942"/>
                <a:gd name="connsiteY20" fmla="*/ 662026 h 690610"/>
                <a:gd name="connsiteX21" fmla="*/ 597116 w 814942"/>
                <a:gd name="connsiteY21" fmla="*/ 171907 h 690610"/>
                <a:gd name="connsiteX22" fmla="*/ 699529 w 814942"/>
                <a:gd name="connsiteY22" fmla="*/ 212140 h 690610"/>
                <a:gd name="connsiteX23" fmla="*/ 783654 w 814942"/>
                <a:gd name="connsiteY23" fmla="*/ 179222 h 690610"/>
                <a:gd name="connsiteX24" fmla="*/ 812914 w 814942"/>
                <a:gd name="connsiteY24" fmla="*/ 106070 h 690610"/>
                <a:gd name="connsiteX0" fmla="*/ 812914 w 814942"/>
                <a:gd name="connsiteY0" fmla="*/ 106070 h 690610"/>
                <a:gd name="connsiteX1" fmla="*/ 736105 w 814942"/>
                <a:gd name="connsiteY1" fmla="*/ 201168 h 690610"/>
                <a:gd name="connsiteX2" fmla="*/ 593458 w 814942"/>
                <a:gd name="connsiteY2" fmla="*/ 153619 h 690610"/>
                <a:gd name="connsiteX3" fmla="*/ 392290 w 814942"/>
                <a:gd name="connsiteY3" fmla="*/ 179222 h 690610"/>
                <a:gd name="connsiteX4" fmla="*/ 224042 w 814942"/>
                <a:gd name="connsiteY4" fmla="*/ 241402 h 690610"/>
                <a:gd name="connsiteX5" fmla="*/ 165521 w 814942"/>
                <a:gd name="connsiteY5" fmla="*/ 182880 h 690610"/>
                <a:gd name="connsiteX6" fmla="*/ 88710 w 814942"/>
                <a:gd name="connsiteY6" fmla="*/ 135332 h 690610"/>
                <a:gd name="connsiteX7" fmla="*/ 41161 w 814942"/>
                <a:gd name="connsiteY7" fmla="*/ 0 h 690610"/>
                <a:gd name="connsiteX8" fmla="*/ 74080 w 814942"/>
                <a:gd name="connsiteY8" fmla="*/ 128017 h 690610"/>
                <a:gd name="connsiteX9" fmla="*/ 205753 w 814942"/>
                <a:gd name="connsiteY9" fmla="*/ 267004 h 690610"/>
                <a:gd name="connsiteX10" fmla="*/ 132601 w 814942"/>
                <a:gd name="connsiteY10" fmla="*/ 479145 h 690610"/>
                <a:gd name="connsiteX11" fmla="*/ 927 w 814942"/>
                <a:gd name="connsiteY11" fmla="*/ 687628 h 690610"/>
                <a:gd name="connsiteX12" fmla="*/ 77737 w 814942"/>
                <a:gd name="connsiteY12" fmla="*/ 592531 h 690610"/>
                <a:gd name="connsiteX13" fmla="*/ 150889 w 814942"/>
                <a:gd name="connsiteY13" fmla="*/ 457200 h 690610"/>
                <a:gd name="connsiteX14" fmla="*/ 198438 w 814942"/>
                <a:gd name="connsiteY14" fmla="*/ 325526 h 690610"/>
                <a:gd name="connsiteX15" fmla="*/ 253302 w 814942"/>
                <a:gd name="connsiteY15" fmla="*/ 252374 h 690610"/>
                <a:gd name="connsiteX16" fmla="*/ 344742 w 814942"/>
                <a:gd name="connsiteY16" fmla="*/ 204825 h 690610"/>
                <a:gd name="connsiteX17" fmla="*/ 461785 w 814942"/>
                <a:gd name="connsiteY17" fmla="*/ 179222 h 690610"/>
                <a:gd name="connsiteX18" fmla="*/ 575172 w 814942"/>
                <a:gd name="connsiteY18" fmla="*/ 190195 h 690610"/>
                <a:gd name="connsiteX19" fmla="*/ 578829 w 814942"/>
                <a:gd name="connsiteY19" fmla="*/ 391363 h 690610"/>
                <a:gd name="connsiteX20" fmla="*/ 604433 w 814942"/>
                <a:gd name="connsiteY20" fmla="*/ 662026 h 690610"/>
                <a:gd name="connsiteX21" fmla="*/ 593458 w 814942"/>
                <a:gd name="connsiteY21" fmla="*/ 212140 h 690610"/>
                <a:gd name="connsiteX22" fmla="*/ 699529 w 814942"/>
                <a:gd name="connsiteY22" fmla="*/ 212140 h 690610"/>
                <a:gd name="connsiteX23" fmla="*/ 783654 w 814942"/>
                <a:gd name="connsiteY23" fmla="*/ 179222 h 690610"/>
                <a:gd name="connsiteX24" fmla="*/ 812914 w 814942"/>
                <a:gd name="connsiteY24" fmla="*/ 106070 h 690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14942" h="690610">
                  <a:moveTo>
                    <a:pt x="812914" y="106070"/>
                  </a:moveTo>
                  <a:cubicBezTo>
                    <a:pt x="804989" y="109728"/>
                    <a:pt x="772681" y="193243"/>
                    <a:pt x="736105" y="201168"/>
                  </a:cubicBezTo>
                  <a:cubicBezTo>
                    <a:pt x="699529" y="209093"/>
                    <a:pt x="650760" y="157277"/>
                    <a:pt x="593458" y="153619"/>
                  </a:cubicBezTo>
                  <a:cubicBezTo>
                    <a:pt x="536156" y="149961"/>
                    <a:pt x="453859" y="164592"/>
                    <a:pt x="392290" y="179222"/>
                  </a:cubicBezTo>
                  <a:cubicBezTo>
                    <a:pt x="330721" y="193852"/>
                    <a:pt x="261837" y="240792"/>
                    <a:pt x="224042" y="241402"/>
                  </a:cubicBezTo>
                  <a:cubicBezTo>
                    <a:pt x="186247" y="242012"/>
                    <a:pt x="183200" y="201778"/>
                    <a:pt x="165521" y="182880"/>
                  </a:cubicBezTo>
                  <a:cubicBezTo>
                    <a:pt x="147843" y="163983"/>
                    <a:pt x="109437" y="165812"/>
                    <a:pt x="88710" y="135332"/>
                  </a:cubicBezTo>
                  <a:cubicBezTo>
                    <a:pt x="67983" y="104852"/>
                    <a:pt x="48476" y="0"/>
                    <a:pt x="41161" y="0"/>
                  </a:cubicBezTo>
                  <a:cubicBezTo>
                    <a:pt x="33846" y="0"/>
                    <a:pt x="46648" y="83516"/>
                    <a:pt x="74080" y="128017"/>
                  </a:cubicBezTo>
                  <a:cubicBezTo>
                    <a:pt x="101512" y="172518"/>
                    <a:pt x="196000" y="208483"/>
                    <a:pt x="205753" y="267004"/>
                  </a:cubicBezTo>
                  <a:cubicBezTo>
                    <a:pt x="215507" y="325525"/>
                    <a:pt x="166739" y="409041"/>
                    <a:pt x="132601" y="479145"/>
                  </a:cubicBezTo>
                  <a:cubicBezTo>
                    <a:pt x="98463" y="549249"/>
                    <a:pt x="10071" y="668730"/>
                    <a:pt x="927" y="687628"/>
                  </a:cubicBezTo>
                  <a:cubicBezTo>
                    <a:pt x="-8217" y="706526"/>
                    <a:pt x="52743" y="630936"/>
                    <a:pt x="77737" y="592531"/>
                  </a:cubicBezTo>
                  <a:cubicBezTo>
                    <a:pt x="102731" y="554126"/>
                    <a:pt x="130772" y="501701"/>
                    <a:pt x="150889" y="457200"/>
                  </a:cubicBezTo>
                  <a:cubicBezTo>
                    <a:pt x="171006" y="412699"/>
                    <a:pt x="181369" y="359664"/>
                    <a:pt x="198438" y="325526"/>
                  </a:cubicBezTo>
                  <a:cubicBezTo>
                    <a:pt x="215507" y="291388"/>
                    <a:pt x="228918" y="272491"/>
                    <a:pt x="253302" y="252374"/>
                  </a:cubicBezTo>
                  <a:cubicBezTo>
                    <a:pt x="277686" y="232257"/>
                    <a:pt x="309995" y="217017"/>
                    <a:pt x="344742" y="204825"/>
                  </a:cubicBezTo>
                  <a:cubicBezTo>
                    <a:pt x="379489" y="192633"/>
                    <a:pt x="423380" y="181660"/>
                    <a:pt x="461785" y="179222"/>
                  </a:cubicBezTo>
                  <a:cubicBezTo>
                    <a:pt x="500190" y="176784"/>
                    <a:pt x="555665" y="154838"/>
                    <a:pt x="575172" y="190195"/>
                  </a:cubicBezTo>
                  <a:cubicBezTo>
                    <a:pt x="594679" y="225552"/>
                    <a:pt x="564808" y="324307"/>
                    <a:pt x="578829" y="391363"/>
                  </a:cubicBezTo>
                  <a:cubicBezTo>
                    <a:pt x="592850" y="458419"/>
                    <a:pt x="592851" y="699212"/>
                    <a:pt x="604433" y="662026"/>
                  </a:cubicBezTo>
                  <a:cubicBezTo>
                    <a:pt x="616015" y="624840"/>
                    <a:pt x="577609" y="287121"/>
                    <a:pt x="593458" y="212140"/>
                  </a:cubicBezTo>
                  <a:cubicBezTo>
                    <a:pt x="609307" y="137159"/>
                    <a:pt x="664172" y="209702"/>
                    <a:pt x="699529" y="212140"/>
                  </a:cubicBezTo>
                  <a:cubicBezTo>
                    <a:pt x="734886" y="214578"/>
                    <a:pt x="762928" y="199339"/>
                    <a:pt x="783654" y="179222"/>
                  </a:cubicBezTo>
                  <a:cubicBezTo>
                    <a:pt x="804380" y="159105"/>
                    <a:pt x="820839" y="102412"/>
                    <a:pt x="812914" y="10607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6" name="Volný tvar 5"/>
            <p:cNvSpPr/>
            <p:nvPr/>
          </p:nvSpPr>
          <p:spPr>
            <a:xfrm>
              <a:off x="127978" y="2991383"/>
              <a:ext cx="798924" cy="421791"/>
            </a:xfrm>
            <a:custGeom>
              <a:avLst/>
              <a:gdLst>
                <a:gd name="connsiteX0" fmla="*/ 790081 w 790527"/>
                <a:gd name="connsiteY0" fmla="*/ 2973 h 376741"/>
                <a:gd name="connsiteX1" fmla="*/ 676695 w 790527"/>
                <a:gd name="connsiteY1" fmla="*/ 68810 h 376741"/>
                <a:gd name="connsiteX2" fmla="*/ 621831 w 790527"/>
                <a:gd name="connsiteY2" fmla="*/ 167565 h 376741"/>
                <a:gd name="connsiteX3" fmla="*/ 395060 w 790527"/>
                <a:gd name="connsiteY3" fmla="*/ 354103 h 376741"/>
                <a:gd name="connsiteX4" fmla="*/ 208522 w 790527"/>
                <a:gd name="connsiteY4" fmla="*/ 365076 h 376741"/>
                <a:gd name="connsiteX5" fmla="*/ 40273 w 790527"/>
                <a:gd name="connsiteY5" fmla="*/ 277293 h 376741"/>
                <a:gd name="connsiteX6" fmla="*/ 39 w 790527"/>
                <a:gd name="connsiteY6" fmla="*/ 120017 h 376741"/>
                <a:gd name="connsiteX7" fmla="*/ 43930 w 790527"/>
                <a:gd name="connsiteY7" fmla="*/ 273636 h 376741"/>
                <a:gd name="connsiteX8" fmla="*/ 201207 w 790527"/>
                <a:gd name="connsiteY8" fmla="*/ 343130 h 376741"/>
                <a:gd name="connsiteX9" fmla="*/ 358484 w 790527"/>
                <a:gd name="connsiteY9" fmla="*/ 350445 h 376741"/>
                <a:gd name="connsiteX10" fmla="*/ 523076 w 790527"/>
                <a:gd name="connsiteY10" fmla="*/ 251690 h 376741"/>
                <a:gd name="connsiteX11" fmla="*/ 636461 w 790527"/>
                <a:gd name="connsiteY11" fmla="*/ 109044 h 376741"/>
                <a:gd name="connsiteX12" fmla="*/ 713271 w 790527"/>
                <a:gd name="connsiteY12" fmla="*/ 21261 h 376741"/>
                <a:gd name="connsiteX13" fmla="*/ 790081 w 790527"/>
                <a:gd name="connsiteY13" fmla="*/ 2973 h 376741"/>
                <a:gd name="connsiteX0" fmla="*/ 790081 w 790527"/>
                <a:gd name="connsiteY0" fmla="*/ 2973 h 377192"/>
                <a:gd name="connsiteX1" fmla="*/ 676695 w 790527"/>
                <a:gd name="connsiteY1" fmla="*/ 68810 h 377192"/>
                <a:gd name="connsiteX2" fmla="*/ 621831 w 790527"/>
                <a:gd name="connsiteY2" fmla="*/ 160250 h 377192"/>
                <a:gd name="connsiteX3" fmla="*/ 395060 w 790527"/>
                <a:gd name="connsiteY3" fmla="*/ 354103 h 377192"/>
                <a:gd name="connsiteX4" fmla="*/ 208522 w 790527"/>
                <a:gd name="connsiteY4" fmla="*/ 365076 h 377192"/>
                <a:gd name="connsiteX5" fmla="*/ 40273 w 790527"/>
                <a:gd name="connsiteY5" fmla="*/ 277293 h 377192"/>
                <a:gd name="connsiteX6" fmla="*/ 39 w 790527"/>
                <a:gd name="connsiteY6" fmla="*/ 120017 h 377192"/>
                <a:gd name="connsiteX7" fmla="*/ 43930 w 790527"/>
                <a:gd name="connsiteY7" fmla="*/ 273636 h 377192"/>
                <a:gd name="connsiteX8" fmla="*/ 201207 w 790527"/>
                <a:gd name="connsiteY8" fmla="*/ 343130 h 377192"/>
                <a:gd name="connsiteX9" fmla="*/ 358484 w 790527"/>
                <a:gd name="connsiteY9" fmla="*/ 350445 h 377192"/>
                <a:gd name="connsiteX10" fmla="*/ 523076 w 790527"/>
                <a:gd name="connsiteY10" fmla="*/ 251690 h 377192"/>
                <a:gd name="connsiteX11" fmla="*/ 636461 w 790527"/>
                <a:gd name="connsiteY11" fmla="*/ 109044 h 377192"/>
                <a:gd name="connsiteX12" fmla="*/ 713271 w 790527"/>
                <a:gd name="connsiteY12" fmla="*/ 21261 h 377192"/>
                <a:gd name="connsiteX13" fmla="*/ 790081 w 790527"/>
                <a:gd name="connsiteY13" fmla="*/ 2973 h 377192"/>
                <a:gd name="connsiteX0" fmla="*/ 790081 w 798924"/>
                <a:gd name="connsiteY0" fmla="*/ 22479 h 396698"/>
                <a:gd name="connsiteX1" fmla="*/ 676695 w 798924"/>
                <a:gd name="connsiteY1" fmla="*/ 88316 h 396698"/>
                <a:gd name="connsiteX2" fmla="*/ 621831 w 798924"/>
                <a:gd name="connsiteY2" fmla="*/ 179756 h 396698"/>
                <a:gd name="connsiteX3" fmla="*/ 395060 w 798924"/>
                <a:gd name="connsiteY3" fmla="*/ 373609 h 396698"/>
                <a:gd name="connsiteX4" fmla="*/ 208522 w 798924"/>
                <a:gd name="connsiteY4" fmla="*/ 384582 h 396698"/>
                <a:gd name="connsiteX5" fmla="*/ 40273 w 798924"/>
                <a:gd name="connsiteY5" fmla="*/ 296799 h 396698"/>
                <a:gd name="connsiteX6" fmla="*/ 39 w 798924"/>
                <a:gd name="connsiteY6" fmla="*/ 139523 h 396698"/>
                <a:gd name="connsiteX7" fmla="*/ 43930 w 798924"/>
                <a:gd name="connsiteY7" fmla="*/ 293142 h 396698"/>
                <a:gd name="connsiteX8" fmla="*/ 201207 w 798924"/>
                <a:gd name="connsiteY8" fmla="*/ 362636 h 396698"/>
                <a:gd name="connsiteX9" fmla="*/ 358484 w 798924"/>
                <a:gd name="connsiteY9" fmla="*/ 369951 h 396698"/>
                <a:gd name="connsiteX10" fmla="*/ 523076 w 798924"/>
                <a:gd name="connsiteY10" fmla="*/ 271196 h 396698"/>
                <a:gd name="connsiteX11" fmla="*/ 636461 w 798924"/>
                <a:gd name="connsiteY11" fmla="*/ 128550 h 396698"/>
                <a:gd name="connsiteX12" fmla="*/ 713271 w 798924"/>
                <a:gd name="connsiteY12" fmla="*/ 40767 h 396698"/>
                <a:gd name="connsiteX13" fmla="*/ 782765 w 798924"/>
                <a:gd name="connsiteY13" fmla="*/ 533 h 396698"/>
                <a:gd name="connsiteX14" fmla="*/ 790081 w 798924"/>
                <a:gd name="connsiteY14" fmla="*/ 22479 h 396698"/>
                <a:gd name="connsiteX0" fmla="*/ 790081 w 798924"/>
                <a:gd name="connsiteY0" fmla="*/ 22479 h 425918"/>
                <a:gd name="connsiteX1" fmla="*/ 676695 w 798924"/>
                <a:gd name="connsiteY1" fmla="*/ 88316 h 425918"/>
                <a:gd name="connsiteX2" fmla="*/ 621831 w 798924"/>
                <a:gd name="connsiteY2" fmla="*/ 179756 h 425918"/>
                <a:gd name="connsiteX3" fmla="*/ 614515 w 798924"/>
                <a:gd name="connsiteY3" fmla="*/ 417499 h 425918"/>
                <a:gd name="connsiteX4" fmla="*/ 395060 w 798924"/>
                <a:gd name="connsiteY4" fmla="*/ 373609 h 425918"/>
                <a:gd name="connsiteX5" fmla="*/ 208522 w 798924"/>
                <a:gd name="connsiteY5" fmla="*/ 384582 h 425918"/>
                <a:gd name="connsiteX6" fmla="*/ 40273 w 798924"/>
                <a:gd name="connsiteY6" fmla="*/ 296799 h 425918"/>
                <a:gd name="connsiteX7" fmla="*/ 39 w 798924"/>
                <a:gd name="connsiteY7" fmla="*/ 139523 h 425918"/>
                <a:gd name="connsiteX8" fmla="*/ 43930 w 798924"/>
                <a:gd name="connsiteY8" fmla="*/ 293142 h 425918"/>
                <a:gd name="connsiteX9" fmla="*/ 201207 w 798924"/>
                <a:gd name="connsiteY9" fmla="*/ 362636 h 425918"/>
                <a:gd name="connsiteX10" fmla="*/ 358484 w 798924"/>
                <a:gd name="connsiteY10" fmla="*/ 369951 h 425918"/>
                <a:gd name="connsiteX11" fmla="*/ 523076 w 798924"/>
                <a:gd name="connsiteY11" fmla="*/ 271196 h 425918"/>
                <a:gd name="connsiteX12" fmla="*/ 636461 w 798924"/>
                <a:gd name="connsiteY12" fmla="*/ 128550 h 425918"/>
                <a:gd name="connsiteX13" fmla="*/ 713271 w 798924"/>
                <a:gd name="connsiteY13" fmla="*/ 40767 h 425918"/>
                <a:gd name="connsiteX14" fmla="*/ 782765 w 798924"/>
                <a:gd name="connsiteY14" fmla="*/ 533 h 425918"/>
                <a:gd name="connsiteX15" fmla="*/ 790081 w 798924"/>
                <a:gd name="connsiteY15" fmla="*/ 22479 h 425918"/>
                <a:gd name="connsiteX0" fmla="*/ 790081 w 798924"/>
                <a:gd name="connsiteY0" fmla="*/ 22479 h 421547"/>
                <a:gd name="connsiteX1" fmla="*/ 676695 w 798924"/>
                <a:gd name="connsiteY1" fmla="*/ 88316 h 421547"/>
                <a:gd name="connsiteX2" fmla="*/ 621831 w 798924"/>
                <a:gd name="connsiteY2" fmla="*/ 179756 h 421547"/>
                <a:gd name="connsiteX3" fmla="*/ 614515 w 798924"/>
                <a:gd name="connsiteY3" fmla="*/ 417499 h 421547"/>
                <a:gd name="connsiteX4" fmla="*/ 596227 w 798924"/>
                <a:gd name="connsiteY4" fmla="*/ 216331 h 421547"/>
                <a:gd name="connsiteX5" fmla="*/ 395060 w 798924"/>
                <a:gd name="connsiteY5" fmla="*/ 373609 h 421547"/>
                <a:gd name="connsiteX6" fmla="*/ 208522 w 798924"/>
                <a:gd name="connsiteY6" fmla="*/ 384582 h 421547"/>
                <a:gd name="connsiteX7" fmla="*/ 40273 w 798924"/>
                <a:gd name="connsiteY7" fmla="*/ 296799 h 421547"/>
                <a:gd name="connsiteX8" fmla="*/ 39 w 798924"/>
                <a:gd name="connsiteY8" fmla="*/ 139523 h 421547"/>
                <a:gd name="connsiteX9" fmla="*/ 43930 w 798924"/>
                <a:gd name="connsiteY9" fmla="*/ 293142 h 421547"/>
                <a:gd name="connsiteX10" fmla="*/ 201207 w 798924"/>
                <a:gd name="connsiteY10" fmla="*/ 362636 h 421547"/>
                <a:gd name="connsiteX11" fmla="*/ 358484 w 798924"/>
                <a:gd name="connsiteY11" fmla="*/ 369951 h 421547"/>
                <a:gd name="connsiteX12" fmla="*/ 523076 w 798924"/>
                <a:gd name="connsiteY12" fmla="*/ 271196 h 421547"/>
                <a:gd name="connsiteX13" fmla="*/ 636461 w 798924"/>
                <a:gd name="connsiteY13" fmla="*/ 128550 h 421547"/>
                <a:gd name="connsiteX14" fmla="*/ 713271 w 798924"/>
                <a:gd name="connsiteY14" fmla="*/ 40767 h 421547"/>
                <a:gd name="connsiteX15" fmla="*/ 782765 w 798924"/>
                <a:gd name="connsiteY15" fmla="*/ 533 h 421547"/>
                <a:gd name="connsiteX16" fmla="*/ 790081 w 798924"/>
                <a:gd name="connsiteY16" fmla="*/ 22479 h 421547"/>
                <a:gd name="connsiteX0" fmla="*/ 790081 w 798924"/>
                <a:gd name="connsiteY0" fmla="*/ 22479 h 421791"/>
                <a:gd name="connsiteX1" fmla="*/ 676695 w 798924"/>
                <a:gd name="connsiteY1" fmla="*/ 88316 h 421791"/>
                <a:gd name="connsiteX2" fmla="*/ 621831 w 798924"/>
                <a:gd name="connsiteY2" fmla="*/ 179756 h 421791"/>
                <a:gd name="connsiteX3" fmla="*/ 614515 w 798924"/>
                <a:gd name="connsiteY3" fmla="*/ 417499 h 421791"/>
                <a:gd name="connsiteX4" fmla="*/ 599885 w 798924"/>
                <a:gd name="connsiteY4" fmla="*/ 230962 h 421791"/>
                <a:gd name="connsiteX5" fmla="*/ 395060 w 798924"/>
                <a:gd name="connsiteY5" fmla="*/ 373609 h 421791"/>
                <a:gd name="connsiteX6" fmla="*/ 208522 w 798924"/>
                <a:gd name="connsiteY6" fmla="*/ 384582 h 421791"/>
                <a:gd name="connsiteX7" fmla="*/ 40273 w 798924"/>
                <a:gd name="connsiteY7" fmla="*/ 296799 h 421791"/>
                <a:gd name="connsiteX8" fmla="*/ 39 w 798924"/>
                <a:gd name="connsiteY8" fmla="*/ 139523 h 421791"/>
                <a:gd name="connsiteX9" fmla="*/ 43930 w 798924"/>
                <a:gd name="connsiteY9" fmla="*/ 293142 h 421791"/>
                <a:gd name="connsiteX10" fmla="*/ 201207 w 798924"/>
                <a:gd name="connsiteY10" fmla="*/ 362636 h 421791"/>
                <a:gd name="connsiteX11" fmla="*/ 358484 w 798924"/>
                <a:gd name="connsiteY11" fmla="*/ 369951 h 421791"/>
                <a:gd name="connsiteX12" fmla="*/ 523076 w 798924"/>
                <a:gd name="connsiteY12" fmla="*/ 271196 h 421791"/>
                <a:gd name="connsiteX13" fmla="*/ 636461 w 798924"/>
                <a:gd name="connsiteY13" fmla="*/ 128550 h 421791"/>
                <a:gd name="connsiteX14" fmla="*/ 713271 w 798924"/>
                <a:gd name="connsiteY14" fmla="*/ 40767 h 421791"/>
                <a:gd name="connsiteX15" fmla="*/ 782765 w 798924"/>
                <a:gd name="connsiteY15" fmla="*/ 533 h 421791"/>
                <a:gd name="connsiteX16" fmla="*/ 790081 w 798924"/>
                <a:gd name="connsiteY16" fmla="*/ 22479 h 421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8924" h="421791">
                  <a:moveTo>
                    <a:pt x="790081" y="22479"/>
                  </a:moveTo>
                  <a:cubicBezTo>
                    <a:pt x="772403" y="37110"/>
                    <a:pt x="704737" y="62103"/>
                    <a:pt x="676695" y="88316"/>
                  </a:cubicBezTo>
                  <a:cubicBezTo>
                    <a:pt x="648653" y="114529"/>
                    <a:pt x="632194" y="124892"/>
                    <a:pt x="621831" y="179756"/>
                  </a:cubicBezTo>
                  <a:cubicBezTo>
                    <a:pt x="611468" y="234620"/>
                    <a:pt x="634022" y="380314"/>
                    <a:pt x="614515" y="417499"/>
                  </a:cubicBezTo>
                  <a:cubicBezTo>
                    <a:pt x="595008" y="454684"/>
                    <a:pt x="636461" y="238277"/>
                    <a:pt x="599885" y="230962"/>
                  </a:cubicBezTo>
                  <a:cubicBezTo>
                    <a:pt x="563309" y="223647"/>
                    <a:pt x="460287" y="348006"/>
                    <a:pt x="395060" y="373609"/>
                  </a:cubicBezTo>
                  <a:cubicBezTo>
                    <a:pt x="329833" y="399212"/>
                    <a:pt x="267653" y="397384"/>
                    <a:pt x="208522" y="384582"/>
                  </a:cubicBezTo>
                  <a:cubicBezTo>
                    <a:pt x="149391" y="371780"/>
                    <a:pt x="75020" y="337642"/>
                    <a:pt x="40273" y="296799"/>
                  </a:cubicBezTo>
                  <a:cubicBezTo>
                    <a:pt x="5526" y="255956"/>
                    <a:pt x="-570" y="140132"/>
                    <a:pt x="39" y="139523"/>
                  </a:cubicBezTo>
                  <a:cubicBezTo>
                    <a:pt x="648" y="138914"/>
                    <a:pt x="10402" y="255957"/>
                    <a:pt x="43930" y="293142"/>
                  </a:cubicBezTo>
                  <a:cubicBezTo>
                    <a:pt x="77458" y="330328"/>
                    <a:pt x="148781" y="349835"/>
                    <a:pt x="201207" y="362636"/>
                  </a:cubicBezTo>
                  <a:cubicBezTo>
                    <a:pt x="253633" y="375437"/>
                    <a:pt x="304839" y="385191"/>
                    <a:pt x="358484" y="369951"/>
                  </a:cubicBezTo>
                  <a:cubicBezTo>
                    <a:pt x="412129" y="354711"/>
                    <a:pt x="476747" y="311429"/>
                    <a:pt x="523076" y="271196"/>
                  </a:cubicBezTo>
                  <a:cubicBezTo>
                    <a:pt x="569405" y="230963"/>
                    <a:pt x="604762" y="166955"/>
                    <a:pt x="636461" y="128550"/>
                  </a:cubicBezTo>
                  <a:cubicBezTo>
                    <a:pt x="668160" y="90145"/>
                    <a:pt x="688887" y="62103"/>
                    <a:pt x="713271" y="40767"/>
                  </a:cubicBezTo>
                  <a:cubicBezTo>
                    <a:pt x="737655" y="19431"/>
                    <a:pt x="769963" y="3581"/>
                    <a:pt x="782765" y="533"/>
                  </a:cubicBezTo>
                  <a:cubicBezTo>
                    <a:pt x="795567" y="-2515"/>
                    <a:pt x="807759" y="7848"/>
                    <a:pt x="790081" y="22479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7" name="Volný tvar 6"/>
            <p:cNvSpPr/>
            <p:nvPr/>
          </p:nvSpPr>
          <p:spPr>
            <a:xfrm>
              <a:off x="76791" y="1630112"/>
              <a:ext cx="653154" cy="982886"/>
            </a:xfrm>
            <a:custGeom>
              <a:avLst/>
              <a:gdLst>
                <a:gd name="connsiteX0" fmla="*/ 640099 w 640198"/>
                <a:gd name="connsiteY0" fmla="*/ 374253 h 982886"/>
                <a:gd name="connsiteX1" fmla="*/ 526713 w 640198"/>
                <a:gd name="connsiteY1" fmla="*/ 366938 h 982886"/>
                <a:gd name="connsiteX2" fmla="*/ 347491 w 640198"/>
                <a:gd name="connsiteY2" fmla="*/ 312074 h 982886"/>
                <a:gd name="connsiteX3" fmla="*/ 285311 w 640198"/>
                <a:gd name="connsiteY3" fmla="*/ 136509 h 982886"/>
                <a:gd name="connsiteX4" fmla="*/ 182899 w 640198"/>
                <a:gd name="connsiteY4" fmla="*/ 1178 h 982886"/>
                <a:gd name="connsiteX5" fmla="*/ 234105 w 640198"/>
                <a:gd name="connsiteY5" fmla="*/ 77987 h 982886"/>
                <a:gd name="connsiteX6" fmla="*/ 299942 w 640198"/>
                <a:gd name="connsiteY6" fmla="*/ 202346 h 982886"/>
                <a:gd name="connsiteX7" fmla="*/ 303599 w 640198"/>
                <a:gd name="connsiteY7" fmla="*/ 286470 h 982886"/>
                <a:gd name="connsiteX8" fmla="*/ 256051 w 640198"/>
                <a:gd name="connsiteY8" fmla="*/ 341334 h 982886"/>
                <a:gd name="connsiteX9" fmla="*/ 106089 w 640198"/>
                <a:gd name="connsiteY9" fmla="*/ 341334 h 982886"/>
                <a:gd name="connsiteX10" fmla="*/ 19 w 640198"/>
                <a:gd name="connsiteY10" fmla="*/ 388883 h 982886"/>
                <a:gd name="connsiteX11" fmla="*/ 98774 w 640198"/>
                <a:gd name="connsiteY11" fmla="*/ 348650 h 982886"/>
                <a:gd name="connsiteX12" fmla="*/ 259708 w 640198"/>
                <a:gd name="connsiteY12" fmla="*/ 348650 h 982886"/>
                <a:gd name="connsiteX13" fmla="*/ 321887 w 640198"/>
                <a:gd name="connsiteY13" fmla="*/ 330362 h 982886"/>
                <a:gd name="connsiteX14" fmla="*/ 395039 w 640198"/>
                <a:gd name="connsiteY14" fmla="*/ 370595 h 982886"/>
                <a:gd name="connsiteX15" fmla="*/ 519398 w 640198"/>
                <a:gd name="connsiteY15" fmla="*/ 388883 h 982886"/>
                <a:gd name="connsiteX16" fmla="*/ 398697 w 640198"/>
                <a:gd name="connsiteY16" fmla="*/ 465693 h 982886"/>
                <a:gd name="connsiteX17" fmla="*/ 314572 w 640198"/>
                <a:gd name="connsiteY17" fmla="*/ 626627 h 982886"/>
                <a:gd name="connsiteX18" fmla="*/ 215817 w 640198"/>
                <a:gd name="connsiteY18" fmla="*/ 897290 h 982886"/>
                <a:gd name="connsiteX19" fmla="*/ 109747 w 640198"/>
                <a:gd name="connsiteY19" fmla="*/ 981414 h 982886"/>
                <a:gd name="connsiteX20" fmla="*/ 212159 w 640198"/>
                <a:gd name="connsiteY20" fmla="*/ 937523 h 982886"/>
                <a:gd name="connsiteX21" fmla="*/ 288969 w 640198"/>
                <a:gd name="connsiteY21" fmla="*/ 776589 h 982886"/>
                <a:gd name="connsiteX22" fmla="*/ 362121 w 640198"/>
                <a:gd name="connsiteY22" fmla="*/ 568106 h 982886"/>
                <a:gd name="connsiteX23" fmla="*/ 449903 w 640198"/>
                <a:gd name="connsiteY23" fmla="*/ 443747 h 982886"/>
                <a:gd name="connsiteX24" fmla="*/ 545001 w 640198"/>
                <a:gd name="connsiteY24" fmla="*/ 410829 h 982886"/>
                <a:gd name="connsiteX25" fmla="*/ 640099 w 640198"/>
                <a:gd name="connsiteY25" fmla="*/ 374253 h 982886"/>
                <a:gd name="connsiteX0" fmla="*/ 640099 w 653154"/>
                <a:gd name="connsiteY0" fmla="*/ 374253 h 982886"/>
                <a:gd name="connsiteX1" fmla="*/ 526713 w 653154"/>
                <a:gd name="connsiteY1" fmla="*/ 366938 h 982886"/>
                <a:gd name="connsiteX2" fmla="*/ 347491 w 653154"/>
                <a:gd name="connsiteY2" fmla="*/ 312074 h 982886"/>
                <a:gd name="connsiteX3" fmla="*/ 285311 w 653154"/>
                <a:gd name="connsiteY3" fmla="*/ 136509 h 982886"/>
                <a:gd name="connsiteX4" fmla="*/ 182899 w 653154"/>
                <a:gd name="connsiteY4" fmla="*/ 1178 h 982886"/>
                <a:gd name="connsiteX5" fmla="*/ 234105 w 653154"/>
                <a:gd name="connsiteY5" fmla="*/ 77987 h 982886"/>
                <a:gd name="connsiteX6" fmla="*/ 299942 w 653154"/>
                <a:gd name="connsiteY6" fmla="*/ 202346 h 982886"/>
                <a:gd name="connsiteX7" fmla="*/ 303599 w 653154"/>
                <a:gd name="connsiteY7" fmla="*/ 286470 h 982886"/>
                <a:gd name="connsiteX8" fmla="*/ 256051 w 653154"/>
                <a:gd name="connsiteY8" fmla="*/ 341334 h 982886"/>
                <a:gd name="connsiteX9" fmla="*/ 106089 w 653154"/>
                <a:gd name="connsiteY9" fmla="*/ 341334 h 982886"/>
                <a:gd name="connsiteX10" fmla="*/ 19 w 653154"/>
                <a:gd name="connsiteY10" fmla="*/ 388883 h 982886"/>
                <a:gd name="connsiteX11" fmla="*/ 98774 w 653154"/>
                <a:gd name="connsiteY11" fmla="*/ 348650 h 982886"/>
                <a:gd name="connsiteX12" fmla="*/ 259708 w 653154"/>
                <a:gd name="connsiteY12" fmla="*/ 348650 h 982886"/>
                <a:gd name="connsiteX13" fmla="*/ 321887 w 653154"/>
                <a:gd name="connsiteY13" fmla="*/ 330362 h 982886"/>
                <a:gd name="connsiteX14" fmla="*/ 395039 w 653154"/>
                <a:gd name="connsiteY14" fmla="*/ 370595 h 982886"/>
                <a:gd name="connsiteX15" fmla="*/ 519398 w 653154"/>
                <a:gd name="connsiteY15" fmla="*/ 388883 h 982886"/>
                <a:gd name="connsiteX16" fmla="*/ 398697 w 653154"/>
                <a:gd name="connsiteY16" fmla="*/ 465693 h 982886"/>
                <a:gd name="connsiteX17" fmla="*/ 314572 w 653154"/>
                <a:gd name="connsiteY17" fmla="*/ 626627 h 982886"/>
                <a:gd name="connsiteX18" fmla="*/ 215817 w 653154"/>
                <a:gd name="connsiteY18" fmla="*/ 897290 h 982886"/>
                <a:gd name="connsiteX19" fmla="*/ 109747 w 653154"/>
                <a:gd name="connsiteY19" fmla="*/ 981414 h 982886"/>
                <a:gd name="connsiteX20" fmla="*/ 212159 w 653154"/>
                <a:gd name="connsiteY20" fmla="*/ 937523 h 982886"/>
                <a:gd name="connsiteX21" fmla="*/ 288969 w 653154"/>
                <a:gd name="connsiteY21" fmla="*/ 776589 h 982886"/>
                <a:gd name="connsiteX22" fmla="*/ 362121 w 653154"/>
                <a:gd name="connsiteY22" fmla="*/ 568106 h 982886"/>
                <a:gd name="connsiteX23" fmla="*/ 449903 w 653154"/>
                <a:gd name="connsiteY23" fmla="*/ 443747 h 982886"/>
                <a:gd name="connsiteX24" fmla="*/ 545001 w 653154"/>
                <a:gd name="connsiteY24" fmla="*/ 410829 h 982886"/>
                <a:gd name="connsiteX25" fmla="*/ 640099 w 653154"/>
                <a:gd name="connsiteY25" fmla="*/ 403514 h 982886"/>
                <a:gd name="connsiteX26" fmla="*/ 640099 w 653154"/>
                <a:gd name="connsiteY26" fmla="*/ 374253 h 982886"/>
                <a:gd name="connsiteX0" fmla="*/ 640099 w 653154"/>
                <a:gd name="connsiteY0" fmla="*/ 374253 h 982886"/>
                <a:gd name="connsiteX1" fmla="*/ 526713 w 653154"/>
                <a:gd name="connsiteY1" fmla="*/ 366938 h 982886"/>
                <a:gd name="connsiteX2" fmla="*/ 347491 w 653154"/>
                <a:gd name="connsiteY2" fmla="*/ 312074 h 982886"/>
                <a:gd name="connsiteX3" fmla="*/ 285311 w 653154"/>
                <a:gd name="connsiteY3" fmla="*/ 136509 h 982886"/>
                <a:gd name="connsiteX4" fmla="*/ 182899 w 653154"/>
                <a:gd name="connsiteY4" fmla="*/ 1178 h 982886"/>
                <a:gd name="connsiteX5" fmla="*/ 234105 w 653154"/>
                <a:gd name="connsiteY5" fmla="*/ 77987 h 982886"/>
                <a:gd name="connsiteX6" fmla="*/ 299942 w 653154"/>
                <a:gd name="connsiteY6" fmla="*/ 202346 h 982886"/>
                <a:gd name="connsiteX7" fmla="*/ 303599 w 653154"/>
                <a:gd name="connsiteY7" fmla="*/ 286470 h 982886"/>
                <a:gd name="connsiteX8" fmla="*/ 256051 w 653154"/>
                <a:gd name="connsiteY8" fmla="*/ 341334 h 982886"/>
                <a:gd name="connsiteX9" fmla="*/ 106089 w 653154"/>
                <a:gd name="connsiteY9" fmla="*/ 341334 h 982886"/>
                <a:gd name="connsiteX10" fmla="*/ 19 w 653154"/>
                <a:gd name="connsiteY10" fmla="*/ 388883 h 982886"/>
                <a:gd name="connsiteX11" fmla="*/ 98774 w 653154"/>
                <a:gd name="connsiteY11" fmla="*/ 348650 h 982886"/>
                <a:gd name="connsiteX12" fmla="*/ 259708 w 653154"/>
                <a:gd name="connsiteY12" fmla="*/ 348650 h 982886"/>
                <a:gd name="connsiteX13" fmla="*/ 321887 w 653154"/>
                <a:gd name="connsiteY13" fmla="*/ 330362 h 982886"/>
                <a:gd name="connsiteX14" fmla="*/ 395039 w 653154"/>
                <a:gd name="connsiteY14" fmla="*/ 348649 h 982886"/>
                <a:gd name="connsiteX15" fmla="*/ 519398 w 653154"/>
                <a:gd name="connsiteY15" fmla="*/ 388883 h 982886"/>
                <a:gd name="connsiteX16" fmla="*/ 398697 w 653154"/>
                <a:gd name="connsiteY16" fmla="*/ 465693 h 982886"/>
                <a:gd name="connsiteX17" fmla="*/ 314572 w 653154"/>
                <a:gd name="connsiteY17" fmla="*/ 626627 h 982886"/>
                <a:gd name="connsiteX18" fmla="*/ 215817 w 653154"/>
                <a:gd name="connsiteY18" fmla="*/ 897290 h 982886"/>
                <a:gd name="connsiteX19" fmla="*/ 109747 w 653154"/>
                <a:gd name="connsiteY19" fmla="*/ 981414 h 982886"/>
                <a:gd name="connsiteX20" fmla="*/ 212159 w 653154"/>
                <a:gd name="connsiteY20" fmla="*/ 937523 h 982886"/>
                <a:gd name="connsiteX21" fmla="*/ 288969 w 653154"/>
                <a:gd name="connsiteY21" fmla="*/ 776589 h 982886"/>
                <a:gd name="connsiteX22" fmla="*/ 362121 w 653154"/>
                <a:gd name="connsiteY22" fmla="*/ 568106 h 982886"/>
                <a:gd name="connsiteX23" fmla="*/ 449903 w 653154"/>
                <a:gd name="connsiteY23" fmla="*/ 443747 h 982886"/>
                <a:gd name="connsiteX24" fmla="*/ 545001 w 653154"/>
                <a:gd name="connsiteY24" fmla="*/ 410829 h 982886"/>
                <a:gd name="connsiteX25" fmla="*/ 640099 w 653154"/>
                <a:gd name="connsiteY25" fmla="*/ 403514 h 982886"/>
                <a:gd name="connsiteX26" fmla="*/ 640099 w 653154"/>
                <a:gd name="connsiteY26" fmla="*/ 374253 h 982886"/>
                <a:gd name="connsiteX0" fmla="*/ 640099 w 653154"/>
                <a:gd name="connsiteY0" fmla="*/ 374253 h 982886"/>
                <a:gd name="connsiteX1" fmla="*/ 526713 w 653154"/>
                <a:gd name="connsiteY1" fmla="*/ 366938 h 982886"/>
                <a:gd name="connsiteX2" fmla="*/ 347491 w 653154"/>
                <a:gd name="connsiteY2" fmla="*/ 312074 h 982886"/>
                <a:gd name="connsiteX3" fmla="*/ 285311 w 653154"/>
                <a:gd name="connsiteY3" fmla="*/ 136509 h 982886"/>
                <a:gd name="connsiteX4" fmla="*/ 182899 w 653154"/>
                <a:gd name="connsiteY4" fmla="*/ 1178 h 982886"/>
                <a:gd name="connsiteX5" fmla="*/ 234105 w 653154"/>
                <a:gd name="connsiteY5" fmla="*/ 77987 h 982886"/>
                <a:gd name="connsiteX6" fmla="*/ 299942 w 653154"/>
                <a:gd name="connsiteY6" fmla="*/ 202346 h 982886"/>
                <a:gd name="connsiteX7" fmla="*/ 303599 w 653154"/>
                <a:gd name="connsiteY7" fmla="*/ 286470 h 982886"/>
                <a:gd name="connsiteX8" fmla="*/ 256051 w 653154"/>
                <a:gd name="connsiteY8" fmla="*/ 341334 h 982886"/>
                <a:gd name="connsiteX9" fmla="*/ 106089 w 653154"/>
                <a:gd name="connsiteY9" fmla="*/ 341334 h 982886"/>
                <a:gd name="connsiteX10" fmla="*/ 19 w 653154"/>
                <a:gd name="connsiteY10" fmla="*/ 388883 h 982886"/>
                <a:gd name="connsiteX11" fmla="*/ 98774 w 653154"/>
                <a:gd name="connsiteY11" fmla="*/ 348650 h 982886"/>
                <a:gd name="connsiteX12" fmla="*/ 259708 w 653154"/>
                <a:gd name="connsiteY12" fmla="*/ 348650 h 982886"/>
                <a:gd name="connsiteX13" fmla="*/ 321887 w 653154"/>
                <a:gd name="connsiteY13" fmla="*/ 330362 h 982886"/>
                <a:gd name="connsiteX14" fmla="*/ 395039 w 653154"/>
                <a:gd name="connsiteY14" fmla="*/ 348649 h 982886"/>
                <a:gd name="connsiteX15" fmla="*/ 519398 w 653154"/>
                <a:gd name="connsiteY15" fmla="*/ 388883 h 982886"/>
                <a:gd name="connsiteX16" fmla="*/ 398697 w 653154"/>
                <a:gd name="connsiteY16" fmla="*/ 465693 h 982886"/>
                <a:gd name="connsiteX17" fmla="*/ 314572 w 653154"/>
                <a:gd name="connsiteY17" fmla="*/ 626627 h 982886"/>
                <a:gd name="connsiteX18" fmla="*/ 215817 w 653154"/>
                <a:gd name="connsiteY18" fmla="*/ 897290 h 982886"/>
                <a:gd name="connsiteX19" fmla="*/ 109747 w 653154"/>
                <a:gd name="connsiteY19" fmla="*/ 981414 h 982886"/>
                <a:gd name="connsiteX20" fmla="*/ 212159 w 653154"/>
                <a:gd name="connsiteY20" fmla="*/ 937523 h 982886"/>
                <a:gd name="connsiteX21" fmla="*/ 288969 w 653154"/>
                <a:gd name="connsiteY21" fmla="*/ 776589 h 982886"/>
                <a:gd name="connsiteX22" fmla="*/ 362121 w 653154"/>
                <a:gd name="connsiteY22" fmla="*/ 568106 h 982886"/>
                <a:gd name="connsiteX23" fmla="*/ 449903 w 653154"/>
                <a:gd name="connsiteY23" fmla="*/ 443747 h 982886"/>
                <a:gd name="connsiteX24" fmla="*/ 570605 w 653154"/>
                <a:gd name="connsiteY24" fmla="*/ 396199 h 982886"/>
                <a:gd name="connsiteX25" fmla="*/ 640099 w 653154"/>
                <a:gd name="connsiteY25" fmla="*/ 403514 h 982886"/>
                <a:gd name="connsiteX26" fmla="*/ 640099 w 653154"/>
                <a:gd name="connsiteY26" fmla="*/ 374253 h 982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53154" h="982886">
                  <a:moveTo>
                    <a:pt x="640099" y="374253"/>
                  </a:moveTo>
                  <a:cubicBezTo>
                    <a:pt x="621201" y="368157"/>
                    <a:pt x="575481" y="377301"/>
                    <a:pt x="526713" y="366938"/>
                  </a:cubicBezTo>
                  <a:cubicBezTo>
                    <a:pt x="477945" y="356575"/>
                    <a:pt x="387725" y="350479"/>
                    <a:pt x="347491" y="312074"/>
                  </a:cubicBezTo>
                  <a:cubicBezTo>
                    <a:pt x="307257" y="273669"/>
                    <a:pt x="312743" y="188325"/>
                    <a:pt x="285311" y="136509"/>
                  </a:cubicBezTo>
                  <a:cubicBezTo>
                    <a:pt x="257879" y="84693"/>
                    <a:pt x="191433" y="10932"/>
                    <a:pt x="182899" y="1178"/>
                  </a:cubicBezTo>
                  <a:cubicBezTo>
                    <a:pt x="174365" y="-8576"/>
                    <a:pt x="214598" y="44459"/>
                    <a:pt x="234105" y="77987"/>
                  </a:cubicBezTo>
                  <a:cubicBezTo>
                    <a:pt x="253612" y="111515"/>
                    <a:pt x="288360" y="167599"/>
                    <a:pt x="299942" y="202346"/>
                  </a:cubicBezTo>
                  <a:cubicBezTo>
                    <a:pt x="311524" y="237093"/>
                    <a:pt x="310914" y="263305"/>
                    <a:pt x="303599" y="286470"/>
                  </a:cubicBezTo>
                  <a:cubicBezTo>
                    <a:pt x="296284" y="309635"/>
                    <a:pt x="288969" y="332190"/>
                    <a:pt x="256051" y="341334"/>
                  </a:cubicBezTo>
                  <a:cubicBezTo>
                    <a:pt x="223133" y="350478"/>
                    <a:pt x="148761" y="333409"/>
                    <a:pt x="106089" y="341334"/>
                  </a:cubicBezTo>
                  <a:cubicBezTo>
                    <a:pt x="63417" y="349259"/>
                    <a:pt x="1238" y="387664"/>
                    <a:pt x="19" y="388883"/>
                  </a:cubicBezTo>
                  <a:cubicBezTo>
                    <a:pt x="-1200" y="390102"/>
                    <a:pt x="55493" y="355355"/>
                    <a:pt x="98774" y="348650"/>
                  </a:cubicBezTo>
                  <a:cubicBezTo>
                    <a:pt x="142055" y="341945"/>
                    <a:pt x="222523" y="351698"/>
                    <a:pt x="259708" y="348650"/>
                  </a:cubicBezTo>
                  <a:cubicBezTo>
                    <a:pt x="296893" y="345602"/>
                    <a:pt x="299332" y="330362"/>
                    <a:pt x="321887" y="330362"/>
                  </a:cubicBezTo>
                  <a:cubicBezTo>
                    <a:pt x="344442" y="330362"/>
                    <a:pt x="362121" y="338896"/>
                    <a:pt x="395039" y="348649"/>
                  </a:cubicBezTo>
                  <a:cubicBezTo>
                    <a:pt x="427957" y="358402"/>
                    <a:pt x="518788" y="369376"/>
                    <a:pt x="519398" y="388883"/>
                  </a:cubicBezTo>
                  <a:cubicBezTo>
                    <a:pt x="520008" y="408390"/>
                    <a:pt x="432835" y="426069"/>
                    <a:pt x="398697" y="465693"/>
                  </a:cubicBezTo>
                  <a:cubicBezTo>
                    <a:pt x="364559" y="505317"/>
                    <a:pt x="345052" y="554694"/>
                    <a:pt x="314572" y="626627"/>
                  </a:cubicBezTo>
                  <a:cubicBezTo>
                    <a:pt x="284092" y="698560"/>
                    <a:pt x="249954" y="838159"/>
                    <a:pt x="215817" y="897290"/>
                  </a:cubicBezTo>
                  <a:cubicBezTo>
                    <a:pt x="181680" y="956421"/>
                    <a:pt x="110357" y="974709"/>
                    <a:pt x="109747" y="981414"/>
                  </a:cubicBezTo>
                  <a:cubicBezTo>
                    <a:pt x="109137" y="988119"/>
                    <a:pt x="182289" y="971660"/>
                    <a:pt x="212159" y="937523"/>
                  </a:cubicBezTo>
                  <a:cubicBezTo>
                    <a:pt x="242029" y="903386"/>
                    <a:pt x="263975" y="838158"/>
                    <a:pt x="288969" y="776589"/>
                  </a:cubicBezTo>
                  <a:cubicBezTo>
                    <a:pt x="313963" y="715020"/>
                    <a:pt x="335299" y="623580"/>
                    <a:pt x="362121" y="568106"/>
                  </a:cubicBezTo>
                  <a:cubicBezTo>
                    <a:pt x="388943" y="512632"/>
                    <a:pt x="419423" y="469960"/>
                    <a:pt x="449903" y="443747"/>
                  </a:cubicBezTo>
                  <a:cubicBezTo>
                    <a:pt x="480383" y="417534"/>
                    <a:pt x="538906" y="402904"/>
                    <a:pt x="570605" y="396199"/>
                  </a:cubicBezTo>
                  <a:cubicBezTo>
                    <a:pt x="602304" y="389494"/>
                    <a:pt x="624249" y="409610"/>
                    <a:pt x="640099" y="403514"/>
                  </a:cubicBezTo>
                  <a:cubicBezTo>
                    <a:pt x="655949" y="397418"/>
                    <a:pt x="658997" y="380349"/>
                    <a:pt x="640099" y="374253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8" name="Volný tvar 7"/>
            <p:cNvSpPr/>
            <p:nvPr/>
          </p:nvSpPr>
          <p:spPr>
            <a:xfrm>
              <a:off x="882081" y="318111"/>
              <a:ext cx="638830" cy="1106906"/>
            </a:xfrm>
            <a:custGeom>
              <a:avLst/>
              <a:gdLst>
                <a:gd name="connsiteX0" fmla="*/ 362105 w 365869"/>
                <a:gd name="connsiteY0" fmla="*/ 1104694 h 1111950"/>
                <a:gd name="connsiteX1" fmla="*/ 241404 w 365869"/>
                <a:gd name="connsiteY1" fmla="*/ 738934 h 1111950"/>
                <a:gd name="connsiteX2" fmla="*/ 223116 w 365869"/>
                <a:gd name="connsiteY2" fmla="*/ 409750 h 1111950"/>
                <a:gd name="connsiteX3" fmla="*/ 215801 w 365869"/>
                <a:gd name="connsiteY3" fmla="*/ 226870 h 1111950"/>
                <a:gd name="connsiteX4" fmla="*/ 109731 w 365869"/>
                <a:gd name="connsiteY4" fmla="*/ 51306 h 1111950"/>
                <a:gd name="connsiteX5" fmla="*/ 3 w 365869"/>
                <a:gd name="connsiteY5" fmla="*/ 99 h 1111950"/>
                <a:gd name="connsiteX6" fmla="*/ 113388 w 365869"/>
                <a:gd name="connsiteY6" fmla="*/ 43990 h 1111950"/>
                <a:gd name="connsiteX7" fmla="*/ 230431 w 365869"/>
                <a:gd name="connsiteY7" fmla="*/ 212240 h 1111950"/>
                <a:gd name="connsiteX8" fmla="*/ 237747 w 365869"/>
                <a:gd name="connsiteY8" fmla="*/ 395120 h 1111950"/>
                <a:gd name="connsiteX9" fmla="*/ 248719 w 365869"/>
                <a:gd name="connsiteY9" fmla="*/ 716989 h 1111950"/>
                <a:gd name="connsiteX10" fmla="*/ 325529 w 365869"/>
                <a:gd name="connsiteY10" fmla="*/ 962048 h 1111950"/>
                <a:gd name="connsiteX11" fmla="*/ 362105 w 365869"/>
                <a:gd name="connsiteY11" fmla="*/ 1104694 h 1111950"/>
                <a:gd name="connsiteX0" fmla="*/ 362105 w 366786"/>
                <a:gd name="connsiteY0" fmla="*/ 1104694 h 1106975"/>
                <a:gd name="connsiteX1" fmla="*/ 226774 w 366786"/>
                <a:gd name="connsiteY1" fmla="*/ 852320 h 1106975"/>
                <a:gd name="connsiteX2" fmla="*/ 241404 w 366786"/>
                <a:gd name="connsiteY2" fmla="*/ 738934 h 1106975"/>
                <a:gd name="connsiteX3" fmla="*/ 223116 w 366786"/>
                <a:gd name="connsiteY3" fmla="*/ 409750 h 1106975"/>
                <a:gd name="connsiteX4" fmla="*/ 215801 w 366786"/>
                <a:gd name="connsiteY4" fmla="*/ 226870 h 1106975"/>
                <a:gd name="connsiteX5" fmla="*/ 109731 w 366786"/>
                <a:gd name="connsiteY5" fmla="*/ 51306 h 1106975"/>
                <a:gd name="connsiteX6" fmla="*/ 3 w 366786"/>
                <a:gd name="connsiteY6" fmla="*/ 99 h 1106975"/>
                <a:gd name="connsiteX7" fmla="*/ 113388 w 366786"/>
                <a:gd name="connsiteY7" fmla="*/ 43990 h 1106975"/>
                <a:gd name="connsiteX8" fmla="*/ 230431 w 366786"/>
                <a:gd name="connsiteY8" fmla="*/ 212240 h 1106975"/>
                <a:gd name="connsiteX9" fmla="*/ 237747 w 366786"/>
                <a:gd name="connsiteY9" fmla="*/ 395120 h 1106975"/>
                <a:gd name="connsiteX10" fmla="*/ 248719 w 366786"/>
                <a:gd name="connsiteY10" fmla="*/ 716989 h 1106975"/>
                <a:gd name="connsiteX11" fmla="*/ 325529 w 366786"/>
                <a:gd name="connsiteY11" fmla="*/ 962048 h 1106975"/>
                <a:gd name="connsiteX12" fmla="*/ 362105 w 366786"/>
                <a:gd name="connsiteY12" fmla="*/ 1104694 h 1106975"/>
                <a:gd name="connsiteX0" fmla="*/ 629765 w 669684"/>
                <a:gd name="connsiteY0" fmla="*/ 1104694 h 1123831"/>
                <a:gd name="connsiteX1" fmla="*/ 658 w 669684"/>
                <a:gd name="connsiteY1" fmla="*/ 530451 h 1123831"/>
                <a:gd name="connsiteX2" fmla="*/ 509064 w 669684"/>
                <a:gd name="connsiteY2" fmla="*/ 738934 h 1123831"/>
                <a:gd name="connsiteX3" fmla="*/ 490776 w 669684"/>
                <a:gd name="connsiteY3" fmla="*/ 409750 h 1123831"/>
                <a:gd name="connsiteX4" fmla="*/ 483461 w 669684"/>
                <a:gd name="connsiteY4" fmla="*/ 226870 h 1123831"/>
                <a:gd name="connsiteX5" fmla="*/ 377391 w 669684"/>
                <a:gd name="connsiteY5" fmla="*/ 51306 h 1123831"/>
                <a:gd name="connsiteX6" fmla="*/ 267663 w 669684"/>
                <a:gd name="connsiteY6" fmla="*/ 99 h 1123831"/>
                <a:gd name="connsiteX7" fmla="*/ 381048 w 669684"/>
                <a:gd name="connsiteY7" fmla="*/ 43990 h 1123831"/>
                <a:gd name="connsiteX8" fmla="*/ 498091 w 669684"/>
                <a:gd name="connsiteY8" fmla="*/ 212240 h 1123831"/>
                <a:gd name="connsiteX9" fmla="*/ 505407 w 669684"/>
                <a:gd name="connsiteY9" fmla="*/ 395120 h 1123831"/>
                <a:gd name="connsiteX10" fmla="*/ 516379 w 669684"/>
                <a:gd name="connsiteY10" fmla="*/ 716989 h 1123831"/>
                <a:gd name="connsiteX11" fmla="*/ 593189 w 669684"/>
                <a:gd name="connsiteY11" fmla="*/ 962048 h 1123831"/>
                <a:gd name="connsiteX12" fmla="*/ 629765 w 669684"/>
                <a:gd name="connsiteY12" fmla="*/ 1104694 h 1123831"/>
                <a:gd name="connsiteX0" fmla="*/ 630688 w 637522"/>
                <a:gd name="connsiteY0" fmla="*/ 1104694 h 1109174"/>
                <a:gd name="connsiteX1" fmla="*/ 462437 w 637522"/>
                <a:gd name="connsiteY1" fmla="*/ 797457 h 1109174"/>
                <a:gd name="connsiteX2" fmla="*/ 1581 w 637522"/>
                <a:gd name="connsiteY2" fmla="*/ 530451 h 1109174"/>
                <a:gd name="connsiteX3" fmla="*/ 509987 w 637522"/>
                <a:gd name="connsiteY3" fmla="*/ 738934 h 1109174"/>
                <a:gd name="connsiteX4" fmla="*/ 491699 w 637522"/>
                <a:gd name="connsiteY4" fmla="*/ 409750 h 1109174"/>
                <a:gd name="connsiteX5" fmla="*/ 484384 w 637522"/>
                <a:gd name="connsiteY5" fmla="*/ 226870 h 1109174"/>
                <a:gd name="connsiteX6" fmla="*/ 378314 w 637522"/>
                <a:gd name="connsiteY6" fmla="*/ 51306 h 1109174"/>
                <a:gd name="connsiteX7" fmla="*/ 268586 w 637522"/>
                <a:gd name="connsiteY7" fmla="*/ 99 h 1109174"/>
                <a:gd name="connsiteX8" fmla="*/ 381971 w 637522"/>
                <a:gd name="connsiteY8" fmla="*/ 43990 h 1109174"/>
                <a:gd name="connsiteX9" fmla="*/ 499014 w 637522"/>
                <a:gd name="connsiteY9" fmla="*/ 212240 h 1109174"/>
                <a:gd name="connsiteX10" fmla="*/ 506330 w 637522"/>
                <a:gd name="connsiteY10" fmla="*/ 395120 h 1109174"/>
                <a:gd name="connsiteX11" fmla="*/ 517302 w 637522"/>
                <a:gd name="connsiteY11" fmla="*/ 716989 h 1109174"/>
                <a:gd name="connsiteX12" fmla="*/ 594112 w 637522"/>
                <a:gd name="connsiteY12" fmla="*/ 962048 h 1109174"/>
                <a:gd name="connsiteX13" fmla="*/ 630688 w 637522"/>
                <a:gd name="connsiteY13" fmla="*/ 1104694 h 1109174"/>
                <a:gd name="connsiteX0" fmla="*/ 630688 w 637522"/>
                <a:gd name="connsiteY0" fmla="*/ 1104694 h 1109174"/>
                <a:gd name="connsiteX1" fmla="*/ 462437 w 637522"/>
                <a:gd name="connsiteY1" fmla="*/ 797457 h 1109174"/>
                <a:gd name="connsiteX2" fmla="*/ 1581 w 637522"/>
                <a:gd name="connsiteY2" fmla="*/ 530451 h 1109174"/>
                <a:gd name="connsiteX3" fmla="*/ 509987 w 637522"/>
                <a:gd name="connsiteY3" fmla="*/ 738934 h 1109174"/>
                <a:gd name="connsiteX4" fmla="*/ 491699 w 637522"/>
                <a:gd name="connsiteY4" fmla="*/ 409750 h 1109174"/>
                <a:gd name="connsiteX5" fmla="*/ 484384 w 637522"/>
                <a:gd name="connsiteY5" fmla="*/ 226870 h 1109174"/>
                <a:gd name="connsiteX6" fmla="*/ 378314 w 637522"/>
                <a:gd name="connsiteY6" fmla="*/ 51306 h 1109174"/>
                <a:gd name="connsiteX7" fmla="*/ 268586 w 637522"/>
                <a:gd name="connsiteY7" fmla="*/ 99 h 1109174"/>
                <a:gd name="connsiteX8" fmla="*/ 381971 w 637522"/>
                <a:gd name="connsiteY8" fmla="*/ 43990 h 1109174"/>
                <a:gd name="connsiteX9" fmla="*/ 499014 w 637522"/>
                <a:gd name="connsiteY9" fmla="*/ 212240 h 1109174"/>
                <a:gd name="connsiteX10" fmla="*/ 506330 w 637522"/>
                <a:gd name="connsiteY10" fmla="*/ 395120 h 1109174"/>
                <a:gd name="connsiteX11" fmla="*/ 517302 w 637522"/>
                <a:gd name="connsiteY11" fmla="*/ 716989 h 1109174"/>
                <a:gd name="connsiteX12" fmla="*/ 594112 w 637522"/>
                <a:gd name="connsiteY12" fmla="*/ 962048 h 1109174"/>
                <a:gd name="connsiteX13" fmla="*/ 630688 w 637522"/>
                <a:gd name="connsiteY13" fmla="*/ 1104694 h 1109174"/>
                <a:gd name="connsiteX0" fmla="*/ 630688 w 637522"/>
                <a:gd name="connsiteY0" fmla="*/ 1104694 h 1109174"/>
                <a:gd name="connsiteX1" fmla="*/ 462437 w 637522"/>
                <a:gd name="connsiteY1" fmla="*/ 797457 h 1109174"/>
                <a:gd name="connsiteX2" fmla="*/ 1581 w 637522"/>
                <a:gd name="connsiteY2" fmla="*/ 530451 h 1109174"/>
                <a:gd name="connsiteX3" fmla="*/ 425862 w 637522"/>
                <a:gd name="connsiteY3" fmla="*/ 768196 h 1109174"/>
                <a:gd name="connsiteX4" fmla="*/ 509987 w 637522"/>
                <a:gd name="connsiteY4" fmla="*/ 738934 h 1109174"/>
                <a:gd name="connsiteX5" fmla="*/ 491699 w 637522"/>
                <a:gd name="connsiteY5" fmla="*/ 409750 h 1109174"/>
                <a:gd name="connsiteX6" fmla="*/ 484384 w 637522"/>
                <a:gd name="connsiteY6" fmla="*/ 226870 h 1109174"/>
                <a:gd name="connsiteX7" fmla="*/ 378314 w 637522"/>
                <a:gd name="connsiteY7" fmla="*/ 51306 h 1109174"/>
                <a:gd name="connsiteX8" fmla="*/ 268586 w 637522"/>
                <a:gd name="connsiteY8" fmla="*/ 99 h 1109174"/>
                <a:gd name="connsiteX9" fmla="*/ 381971 w 637522"/>
                <a:gd name="connsiteY9" fmla="*/ 43990 h 1109174"/>
                <a:gd name="connsiteX10" fmla="*/ 499014 w 637522"/>
                <a:gd name="connsiteY10" fmla="*/ 212240 h 1109174"/>
                <a:gd name="connsiteX11" fmla="*/ 506330 w 637522"/>
                <a:gd name="connsiteY11" fmla="*/ 395120 h 1109174"/>
                <a:gd name="connsiteX12" fmla="*/ 517302 w 637522"/>
                <a:gd name="connsiteY12" fmla="*/ 716989 h 1109174"/>
                <a:gd name="connsiteX13" fmla="*/ 594112 w 637522"/>
                <a:gd name="connsiteY13" fmla="*/ 962048 h 1109174"/>
                <a:gd name="connsiteX14" fmla="*/ 630688 w 637522"/>
                <a:gd name="connsiteY14" fmla="*/ 1104694 h 1109174"/>
                <a:gd name="connsiteX0" fmla="*/ 630501 w 633818"/>
                <a:gd name="connsiteY0" fmla="*/ 1104694 h 1107240"/>
                <a:gd name="connsiteX1" fmla="*/ 517114 w 633818"/>
                <a:gd name="connsiteY1" fmla="*/ 845006 h 1107240"/>
                <a:gd name="connsiteX2" fmla="*/ 1394 w 633818"/>
                <a:gd name="connsiteY2" fmla="*/ 530451 h 1107240"/>
                <a:gd name="connsiteX3" fmla="*/ 425675 w 633818"/>
                <a:gd name="connsiteY3" fmla="*/ 768196 h 1107240"/>
                <a:gd name="connsiteX4" fmla="*/ 509800 w 633818"/>
                <a:gd name="connsiteY4" fmla="*/ 738934 h 1107240"/>
                <a:gd name="connsiteX5" fmla="*/ 491512 w 633818"/>
                <a:gd name="connsiteY5" fmla="*/ 409750 h 1107240"/>
                <a:gd name="connsiteX6" fmla="*/ 484197 w 633818"/>
                <a:gd name="connsiteY6" fmla="*/ 226870 h 1107240"/>
                <a:gd name="connsiteX7" fmla="*/ 378127 w 633818"/>
                <a:gd name="connsiteY7" fmla="*/ 51306 h 1107240"/>
                <a:gd name="connsiteX8" fmla="*/ 268399 w 633818"/>
                <a:gd name="connsiteY8" fmla="*/ 99 h 1107240"/>
                <a:gd name="connsiteX9" fmla="*/ 381784 w 633818"/>
                <a:gd name="connsiteY9" fmla="*/ 43990 h 1107240"/>
                <a:gd name="connsiteX10" fmla="*/ 498827 w 633818"/>
                <a:gd name="connsiteY10" fmla="*/ 212240 h 1107240"/>
                <a:gd name="connsiteX11" fmla="*/ 506143 w 633818"/>
                <a:gd name="connsiteY11" fmla="*/ 395120 h 1107240"/>
                <a:gd name="connsiteX12" fmla="*/ 517115 w 633818"/>
                <a:gd name="connsiteY12" fmla="*/ 716989 h 1107240"/>
                <a:gd name="connsiteX13" fmla="*/ 593925 w 633818"/>
                <a:gd name="connsiteY13" fmla="*/ 962048 h 1107240"/>
                <a:gd name="connsiteX14" fmla="*/ 630501 w 633818"/>
                <a:gd name="connsiteY14" fmla="*/ 1104694 h 1107240"/>
                <a:gd name="connsiteX0" fmla="*/ 630501 w 633508"/>
                <a:gd name="connsiteY0" fmla="*/ 1104694 h 1106906"/>
                <a:gd name="connsiteX1" fmla="*/ 517114 w 633508"/>
                <a:gd name="connsiteY1" fmla="*/ 845006 h 1106906"/>
                <a:gd name="connsiteX2" fmla="*/ 1394 w 633508"/>
                <a:gd name="connsiteY2" fmla="*/ 530451 h 1106906"/>
                <a:gd name="connsiteX3" fmla="*/ 425675 w 633508"/>
                <a:gd name="connsiteY3" fmla="*/ 768196 h 1106906"/>
                <a:gd name="connsiteX4" fmla="*/ 509800 w 633508"/>
                <a:gd name="connsiteY4" fmla="*/ 738934 h 1106906"/>
                <a:gd name="connsiteX5" fmla="*/ 491512 w 633508"/>
                <a:gd name="connsiteY5" fmla="*/ 409750 h 1106906"/>
                <a:gd name="connsiteX6" fmla="*/ 484197 w 633508"/>
                <a:gd name="connsiteY6" fmla="*/ 226870 h 1106906"/>
                <a:gd name="connsiteX7" fmla="*/ 378127 w 633508"/>
                <a:gd name="connsiteY7" fmla="*/ 51306 h 1106906"/>
                <a:gd name="connsiteX8" fmla="*/ 268399 w 633508"/>
                <a:gd name="connsiteY8" fmla="*/ 99 h 1106906"/>
                <a:gd name="connsiteX9" fmla="*/ 381784 w 633508"/>
                <a:gd name="connsiteY9" fmla="*/ 43990 h 1106906"/>
                <a:gd name="connsiteX10" fmla="*/ 498827 w 633508"/>
                <a:gd name="connsiteY10" fmla="*/ 212240 h 1106906"/>
                <a:gd name="connsiteX11" fmla="*/ 506143 w 633508"/>
                <a:gd name="connsiteY11" fmla="*/ 395120 h 1106906"/>
                <a:gd name="connsiteX12" fmla="*/ 517115 w 633508"/>
                <a:gd name="connsiteY12" fmla="*/ 716989 h 1106906"/>
                <a:gd name="connsiteX13" fmla="*/ 520773 w 633508"/>
                <a:gd name="connsiteY13" fmla="*/ 819403 h 1106906"/>
                <a:gd name="connsiteX14" fmla="*/ 593925 w 633508"/>
                <a:gd name="connsiteY14" fmla="*/ 962048 h 1106906"/>
                <a:gd name="connsiteX15" fmla="*/ 630501 w 633508"/>
                <a:gd name="connsiteY15" fmla="*/ 1104694 h 1106906"/>
                <a:gd name="connsiteX0" fmla="*/ 635823 w 638830"/>
                <a:gd name="connsiteY0" fmla="*/ 1104694 h 1106906"/>
                <a:gd name="connsiteX1" fmla="*/ 522436 w 638830"/>
                <a:gd name="connsiteY1" fmla="*/ 845006 h 1106906"/>
                <a:gd name="connsiteX2" fmla="*/ 6716 w 638830"/>
                <a:gd name="connsiteY2" fmla="*/ 530451 h 1106906"/>
                <a:gd name="connsiteX3" fmla="*/ 259090 w 638830"/>
                <a:gd name="connsiteY3" fmla="*/ 599947 h 1106906"/>
                <a:gd name="connsiteX4" fmla="*/ 430997 w 638830"/>
                <a:gd name="connsiteY4" fmla="*/ 768196 h 1106906"/>
                <a:gd name="connsiteX5" fmla="*/ 515122 w 638830"/>
                <a:gd name="connsiteY5" fmla="*/ 738934 h 1106906"/>
                <a:gd name="connsiteX6" fmla="*/ 496834 w 638830"/>
                <a:gd name="connsiteY6" fmla="*/ 409750 h 1106906"/>
                <a:gd name="connsiteX7" fmla="*/ 489519 w 638830"/>
                <a:gd name="connsiteY7" fmla="*/ 226870 h 1106906"/>
                <a:gd name="connsiteX8" fmla="*/ 383449 w 638830"/>
                <a:gd name="connsiteY8" fmla="*/ 51306 h 1106906"/>
                <a:gd name="connsiteX9" fmla="*/ 273721 w 638830"/>
                <a:gd name="connsiteY9" fmla="*/ 99 h 1106906"/>
                <a:gd name="connsiteX10" fmla="*/ 387106 w 638830"/>
                <a:gd name="connsiteY10" fmla="*/ 43990 h 1106906"/>
                <a:gd name="connsiteX11" fmla="*/ 504149 w 638830"/>
                <a:gd name="connsiteY11" fmla="*/ 212240 h 1106906"/>
                <a:gd name="connsiteX12" fmla="*/ 511465 w 638830"/>
                <a:gd name="connsiteY12" fmla="*/ 395120 h 1106906"/>
                <a:gd name="connsiteX13" fmla="*/ 522437 w 638830"/>
                <a:gd name="connsiteY13" fmla="*/ 716989 h 1106906"/>
                <a:gd name="connsiteX14" fmla="*/ 526095 w 638830"/>
                <a:gd name="connsiteY14" fmla="*/ 819403 h 1106906"/>
                <a:gd name="connsiteX15" fmla="*/ 599247 w 638830"/>
                <a:gd name="connsiteY15" fmla="*/ 962048 h 1106906"/>
                <a:gd name="connsiteX16" fmla="*/ 635823 w 638830"/>
                <a:gd name="connsiteY16" fmla="*/ 1104694 h 1106906"/>
                <a:gd name="connsiteX0" fmla="*/ 635823 w 638830"/>
                <a:gd name="connsiteY0" fmla="*/ 1104694 h 1106906"/>
                <a:gd name="connsiteX1" fmla="*/ 522436 w 638830"/>
                <a:gd name="connsiteY1" fmla="*/ 845006 h 1106906"/>
                <a:gd name="connsiteX2" fmla="*/ 251775 w 638830"/>
                <a:gd name="connsiteY2" fmla="*/ 629207 h 1106906"/>
                <a:gd name="connsiteX3" fmla="*/ 6716 w 638830"/>
                <a:gd name="connsiteY3" fmla="*/ 530451 h 1106906"/>
                <a:gd name="connsiteX4" fmla="*/ 259090 w 638830"/>
                <a:gd name="connsiteY4" fmla="*/ 599947 h 1106906"/>
                <a:gd name="connsiteX5" fmla="*/ 430997 w 638830"/>
                <a:gd name="connsiteY5" fmla="*/ 768196 h 1106906"/>
                <a:gd name="connsiteX6" fmla="*/ 515122 w 638830"/>
                <a:gd name="connsiteY6" fmla="*/ 738934 h 1106906"/>
                <a:gd name="connsiteX7" fmla="*/ 496834 w 638830"/>
                <a:gd name="connsiteY7" fmla="*/ 409750 h 1106906"/>
                <a:gd name="connsiteX8" fmla="*/ 489519 w 638830"/>
                <a:gd name="connsiteY8" fmla="*/ 226870 h 1106906"/>
                <a:gd name="connsiteX9" fmla="*/ 383449 w 638830"/>
                <a:gd name="connsiteY9" fmla="*/ 51306 h 1106906"/>
                <a:gd name="connsiteX10" fmla="*/ 273721 w 638830"/>
                <a:gd name="connsiteY10" fmla="*/ 99 h 1106906"/>
                <a:gd name="connsiteX11" fmla="*/ 387106 w 638830"/>
                <a:gd name="connsiteY11" fmla="*/ 43990 h 1106906"/>
                <a:gd name="connsiteX12" fmla="*/ 504149 w 638830"/>
                <a:gd name="connsiteY12" fmla="*/ 212240 h 1106906"/>
                <a:gd name="connsiteX13" fmla="*/ 511465 w 638830"/>
                <a:gd name="connsiteY13" fmla="*/ 395120 h 1106906"/>
                <a:gd name="connsiteX14" fmla="*/ 522437 w 638830"/>
                <a:gd name="connsiteY14" fmla="*/ 716989 h 1106906"/>
                <a:gd name="connsiteX15" fmla="*/ 526095 w 638830"/>
                <a:gd name="connsiteY15" fmla="*/ 819403 h 1106906"/>
                <a:gd name="connsiteX16" fmla="*/ 599247 w 638830"/>
                <a:gd name="connsiteY16" fmla="*/ 962048 h 1106906"/>
                <a:gd name="connsiteX17" fmla="*/ 635823 w 638830"/>
                <a:gd name="connsiteY17" fmla="*/ 1104694 h 1106906"/>
                <a:gd name="connsiteX0" fmla="*/ 635823 w 638830"/>
                <a:gd name="connsiteY0" fmla="*/ 1104694 h 1106906"/>
                <a:gd name="connsiteX1" fmla="*/ 522436 w 638830"/>
                <a:gd name="connsiteY1" fmla="*/ 845006 h 1106906"/>
                <a:gd name="connsiteX2" fmla="*/ 251775 w 638830"/>
                <a:gd name="connsiteY2" fmla="*/ 629207 h 1106906"/>
                <a:gd name="connsiteX3" fmla="*/ 6716 w 638830"/>
                <a:gd name="connsiteY3" fmla="*/ 530451 h 1106906"/>
                <a:gd name="connsiteX4" fmla="*/ 259090 w 638830"/>
                <a:gd name="connsiteY4" fmla="*/ 599947 h 1106906"/>
                <a:gd name="connsiteX5" fmla="*/ 412709 w 638830"/>
                <a:gd name="connsiteY5" fmla="*/ 764538 h 1106906"/>
                <a:gd name="connsiteX6" fmla="*/ 515122 w 638830"/>
                <a:gd name="connsiteY6" fmla="*/ 738934 h 1106906"/>
                <a:gd name="connsiteX7" fmla="*/ 496834 w 638830"/>
                <a:gd name="connsiteY7" fmla="*/ 409750 h 1106906"/>
                <a:gd name="connsiteX8" fmla="*/ 489519 w 638830"/>
                <a:gd name="connsiteY8" fmla="*/ 226870 h 1106906"/>
                <a:gd name="connsiteX9" fmla="*/ 383449 w 638830"/>
                <a:gd name="connsiteY9" fmla="*/ 51306 h 1106906"/>
                <a:gd name="connsiteX10" fmla="*/ 273721 w 638830"/>
                <a:gd name="connsiteY10" fmla="*/ 99 h 1106906"/>
                <a:gd name="connsiteX11" fmla="*/ 387106 w 638830"/>
                <a:gd name="connsiteY11" fmla="*/ 43990 h 1106906"/>
                <a:gd name="connsiteX12" fmla="*/ 504149 w 638830"/>
                <a:gd name="connsiteY12" fmla="*/ 212240 h 1106906"/>
                <a:gd name="connsiteX13" fmla="*/ 511465 w 638830"/>
                <a:gd name="connsiteY13" fmla="*/ 395120 h 1106906"/>
                <a:gd name="connsiteX14" fmla="*/ 522437 w 638830"/>
                <a:gd name="connsiteY14" fmla="*/ 716989 h 1106906"/>
                <a:gd name="connsiteX15" fmla="*/ 526095 w 638830"/>
                <a:gd name="connsiteY15" fmla="*/ 819403 h 1106906"/>
                <a:gd name="connsiteX16" fmla="*/ 599247 w 638830"/>
                <a:gd name="connsiteY16" fmla="*/ 962048 h 1106906"/>
                <a:gd name="connsiteX17" fmla="*/ 635823 w 638830"/>
                <a:gd name="connsiteY17" fmla="*/ 1104694 h 1106906"/>
                <a:gd name="connsiteX0" fmla="*/ 635823 w 638830"/>
                <a:gd name="connsiteY0" fmla="*/ 1104694 h 1106906"/>
                <a:gd name="connsiteX1" fmla="*/ 522436 w 638830"/>
                <a:gd name="connsiteY1" fmla="*/ 845006 h 1106906"/>
                <a:gd name="connsiteX2" fmla="*/ 251775 w 638830"/>
                <a:gd name="connsiteY2" fmla="*/ 629207 h 1106906"/>
                <a:gd name="connsiteX3" fmla="*/ 6716 w 638830"/>
                <a:gd name="connsiteY3" fmla="*/ 530451 h 1106906"/>
                <a:gd name="connsiteX4" fmla="*/ 259090 w 638830"/>
                <a:gd name="connsiteY4" fmla="*/ 599947 h 1106906"/>
                <a:gd name="connsiteX5" fmla="*/ 445628 w 638830"/>
                <a:gd name="connsiteY5" fmla="*/ 738935 h 1106906"/>
                <a:gd name="connsiteX6" fmla="*/ 515122 w 638830"/>
                <a:gd name="connsiteY6" fmla="*/ 738934 h 1106906"/>
                <a:gd name="connsiteX7" fmla="*/ 496834 w 638830"/>
                <a:gd name="connsiteY7" fmla="*/ 409750 h 1106906"/>
                <a:gd name="connsiteX8" fmla="*/ 489519 w 638830"/>
                <a:gd name="connsiteY8" fmla="*/ 226870 h 1106906"/>
                <a:gd name="connsiteX9" fmla="*/ 383449 w 638830"/>
                <a:gd name="connsiteY9" fmla="*/ 51306 h 1106906"/>
                <a:gd name="connsiteX10" fmla="*/ 273721 w 638830"/>
                <a:gd name="connsiteY10" fmla="*/ 99 h 1106906"/>
                <a:gd name="connsiteX11" fmla="*/ 387106 w 638830"/>
                <a:gd name="connsiteY11" fmla="*/ 43990 h 1106906"/>
                <a:gd name="connsiteX12" fmla="*/ 504149 w 638830"/>
                <a:gd name="connsiteY12" fmla="*/ 212240 h 1106906"/>
                <a:gd name="connsiteX13" fmla="*/ 511465 w 638830"/>
                <a:gd name="connsiteY13" fmla="*/ 395120 h 1106906"/>
                <a:gd name="connsiteX14" fmla="*/ 522437 w 638830"/>
                <a:gd name="connsiteY14" fmla="*/ 716989 h 1106906"/>
                <a:gd name="connsiteX15" fmla="*/ 526095 w 638830"/>
                <a:gd name="connsiteY15" fmla="*/ 819403 h 1106906"/>
                <a:gd name="connsiteX16" fmla="*/ 599247 w 638830"/>
                <a:gd name="connsiteY16" fmla="*/ 962048 h 1106906"/>
                <a:gd name="connsiteX17" fmla="*/ 635823 w 638830"/>
                <a:gd name="connsiteY17" fmla="*/ 1104694 h 1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8830" h="1106906">
                  <a:moveTo>
                    <a:pt x="635823" y="1104694"/>
                  </a:moveTo>
                  <a:cubicBezTo>
                    <a:pt x="623021" y="1085187"/>
                    <a:pt x="572423" y="893164"/>
                    <a:pt x="522436" y="845006"/>
                  </a:cubicBezTo>
                  <a:cubicBezTo>
                    <a:pt x="457209" y="771854"/>
                    <a:pt x="337728" y="681633"/>
                    <a:pt x="251775" y="629207"/>
                  </a:cubicBezTo>
                  <a:cubicBezTo>
                    <a:pt x="165822" y="576781"/>
                    <a:pt x="4278" y="541424"/>
                    <a:pt x="6716" y="530451"/>
                  </a:cubicBezTo>
                  <a:cubicBezTo>
                    <a:pt x="-42052" y="497532"/>
                    <a:pt x="188377" y="560323"/>
                    <a:pt x="259090" y="599947"/>
                  </a:cubicBezTo>
                  <a:cubicBezTo>
                    <a:pt x="329803" y="639571"/>
                    <a:pt x="398079" y="723695"/>
                    <a:pt x="445628" y="738935"/>
                  </a:cubicBezTo>
                  <a:cubicBezTo>
                    <a:pt x="493177" y="754175"/>
                    <a:pt x="506588" y="793798"/>
                    <a:pt x="515122" y="738934"/>
                  </a:cubicBezTo>
                  <a:cubicBezTo>
                    <a:pt x="523656" y="684070"/>
                    <a:pt x="501101" y="495094"/>
                    <a:pt x="496834" y="409750"/>
                  </a:cubicBezTo>
                  <a:cubicBezTo>
                    <a:pt x="492567" y="324406"/>
                    <a:pt x="508416" y="286611"/>
                    <a:pt x="489519" y="226870"/>
                  </a:cubicBezTo>
                  <a:cubicBezTo>
                    <a:pt x="470622" y="167129"/>
                    <a:pt x="419415" y="89101"/>
                    <a:pt x="383449" y="51306"/>
                  </a:cubicBezTo>
                  <a:cubicBezTo>
                    <a:pt x="347483" y="13511"/>
                    <a:pt x="273111" y="1318"/>
                    <a:pt x="273721" y="99"/>
                  </a:cubicBezTo>
                  <a:cubicBezTo>
                    <a:pt x="274330" y="-1120"/>
                    <a:pt x="348701" y="8633"/>
                    <a:pt x="387106" y="43990"/>
                  </a:cubicBezTo>
                  <a:cubicBezTo>
                    <a:pt x="425511" y="79347"/>
                    <a:pt x="483422" y="153718"/>
                    <a:pt x="504149" y="212240"/>
                  </a:cubicBezTo>
                  <a:cubicBezTo>
                    <a:pt x="524876" y="270762"/>
                    <a:pt x="508417" y="310995"/>
                    <a:pt x="511465" y="395120"/>
                  </a:cubicBezTo>
                  <a:cubicBezTo>
                    <a:pt x="514513" y="479245"/>
                    <a:pt x="518170" y="647495"/>
                    <a:pt x="522437" y="716989"/>
                  </a:cubicBezTo>
                  <a:cubicBezTo>
                    <a:pt x="526704" y="786483"/>
                    <a:pt x="513293" y="778560"/>
                    <a:pt x="526095" y="819403"/>
                  </a:cubicBezTo>
                  <a:cubicBezTo>
                    <a:pt x="538897" y="860246"/>
                    <a:pt x="580959" y="914500"/>
                    <a:pt x="599247" y="962048"/>
                  </a:cubicBezTo>
                  <a:cubicBezTo>
                    <a:pt x="617535" y="1009596"/>
                    <a:pt x="648625" y="1124201"/>
                    <a:pt x="635823" y="1104694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0" name="Volný tvar 9"/>
            <p:cNvSpPr/>
            <p:nvPr/>
          </p:nvSpPr>
          <p:spPr>
            <a:xfrm>
              <a:off x="2013865" y="734192"/>
              <a:ext cx="286822" cy="633771"/>
            </a:xfrm>
            <a:custGeom>
              <a:avLst/>
              <a:gdLst>
                <a:gd name="connsiteX0" fmla="*/ 286765 w 286822"/>
                <a:gd name="connsiteY0" fmla="*/ 633750 h 633771"/>
                <a:gd name="connsiteX1" fmla="*/ 231901 w 286822"/>
                <a:gd name="connsiteY1" fmla="*/ 461843 h 633771"/>
                <a:gd name="connsiteX2" fmla="*/ 78282 w 286822"/>
                <a:gd name="connsiteY2" fmla="*/ 282621 h 633771"/>
                <a:gd name="connsiteX3" fmla="*/ 1473 w 286822"/>
                <a:gd name="connsiteY3" fmla="*/ 4643 h 633771"/>
                <a:gd name="connsiteX4" fmla="*/ 34391 w 286822"/>
                <a:gd name="connsiteY4" fmla="*/ 125344 h 633771"/>
                <a:gd name="connsiteX5" fmla="*/ 114858 w 286822"/>
                <a:gd name="connsiteY5" fmla="*/ 341142 h 633771"/>
                <a:gd name="connsiteX6" fmla="*/ 239217 w 286822"/>
                <a:gd name="connsiteY6" fmla="*/ 450870 h 633771"/>
                <a:gd name="connsiteX7" fmla="*/ 286765 w 286822"/>
                <a:gd name="connsiteY7" fmla="*/ 633750 h 633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822" h="633771">
                  <a:moveTo>
                    <a:pt x="286765" y="633750"/>
                  </a:moveTo>
                  <a:cubicBezTo>
                    <a:pt x="285546" y="635579"/>
                    <a:pt x="266648" y="520364"/>
                    <a:pt x="231901" y="461843"/>
                  </a:cubicBezTo>
                  <a:cubicBezTo>
                    <a:pt x="197154" y="403322"/>
                    <a:pt x="116687" y="358821"/>
                    <a:pt x="78282" y="282621"/>
                  </a:cubicBezTo>
                  <a:cubicBezTo>
                    <a:pt x="39877" y="206421"/>
                    <a:pt x="8788" y="30856"/>
                    <a:pt x="1473" y="4643"/>
                  </a:cubicBezTo>
                  <a:cubicBezTo>
                    <a:pt x="-5842" y="-21570"/>
                    <a:pt x="15494" y="69261"/>
                    <a:pt x="34391" y="125344"/>
                  </a:cubicBezTo>
                  <a:cubicBezTo>
                    <a:pt x="53288" y="181427"/>
                    <a:pt x="80720" y="286888"/>
                    <a:pt x="114858" y="341142"/>
                  </a:cubicBezTo>
                  <a:cubicBezTo>
                    <a:pt x="148996" y="395396"/>
                    <a:pt x="208737" y="400883"/>
                    <a:pt x="239217" y="450870"/>
                  </a:cubicBezTo>
                  <a:cubicBezTo>
                    <a:pt x="269697" y="500857"/>
                    <a:pt x="287984" y="631921"/>
                    <a:pt x="286765" y="63375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2" name="Volný tvar 11"/>
            <p:cNvSpPr/>
            <p:nvPr/>
          </p:nvSpPr>
          <p:spPr>
            <a:xfrm>
              <a:off x="2523743" y="186538"/>
              <a:ext cx="282620" cy="1054455"/>
            </a:xfrm>
            <a:custGeom>
              <a:avLst/>
              <a:gdLst>
                <a:gd name="connsiteX0" fmla="*/ 107789 w 189239"/>
                <a:gd name="connsiteY0" fmla="*/ 1035100 h 1036161"/>
                <a:gd name="connsiteX1" fmla="*/ 188256 w 189239"/>
                <a:gd name="connsiteY1" fmla="*/ 804672 h 1036161"/>
                <a:gd name="connsiteX2" fmla="*/ 144365 w 189239"/>
                <a:gd name="connsiteY2" fmla="*/ 526694 h 1036161"/>
                <a:gd name="connsiteX3" fmla="*/ 27322 w 189239"/>
                <a:gd name="connsiteY3" fmla="*/ 212140 h 1036161"/>
                <a:gd name="connsiteX4" fmla="*/ 30979 w 189239"/>
                <a:gd name="connsiteY4" fmla="*/ 0 h 1036161"/>
                <a:gd name="connsiteX5" fmla="*/ 1719 w 189239"/>
                <a:gd name="connsiteY5" fmla="*/ 212140 h 1036161"/>
                <a:gd name="connsiteX6" fmla="*/ 89501 w 189239"/>
                <a:gd name="connsiteY6" fmla="*/ 442569 h 1036161"/>
                <a:gd name="connsiteX7" fmla="*/ 155338 w 189239"/>
                <a:gd name="connsiteY7" fmla="*/ 691286 h 1036161"/>
                <a:gd name="connsiteX8" fmla="*/ 158995 w 189239"/>
                <a:gd name="connsiteY8" fmla="*/ 881481 h 1036161"/>
                <a:gd name="connsiteX9" fmla="*/ 107789 w 189239"/>
                <a:gd name="connsiteY9" fmla="*/ 1035100 h 1036161"/>
                <a:gd name="connsiteX0" fmla="*/ 205332 w 286782"/>
                <a:gd name="connsiteY0" fmla="*/ 1035100 h 1036161"/>
                <a:gd name="connsiteX1" fmla="*/ 285799 w 286782"/>
                <a:gd name="connsiteY1" fmla="*/ 804672 h 1036161"/>
                <a:gd name="connsiteX2" fmla="*/ 241908 w 286782"/>
                <a:gd name="connsiteY2" fmla="*/ 526694 h 1036161"/>
                <a:gd name="connsiteX3" fmla="*/ 124865 w 286782"/>
                <a:gd name="connsiteY3" fmla="*/ 212140 h 1036161"/>
                <a:gd name="connsiteX4" fmla="*/ 128522 w 286782"/>
                <a:gd name="connsiteY4" fmla="*/ 0 h 1036161"/>
                <a:gd name="connsiteX5" fmla="*/ 99262 w 286782"/>
                <a:gd name="connsiteY5" fmla="*/ 212140 h 1036161"/>
                <a:gd name="connsiteX6" fmla="*/ 4164 w 286782"/>
                <a:gd name="connsiteY6" fmla="*/ 376732 h 1036161"/>
                <a:gd name="connsiteX7" fmla="*/ 252881 w 286782"/>
                <a:gd name="connsiteY7" fmla="*/ 691286 h 1036161"/>
                <a:gd name="connsiteX8" fmla="*/ 256538 w 286782"/>
                <a:gd name="connsiteY8" fmla="*/ 881481 h 1036161"/>
                <a:gd name="connsiteX9" fmla="*/ 205332 w 286782"/>
                <a:gd name="connsiteY9" fmla="*/ 1035100 h 1036161"/>
                <a:gd name="connsiteX0" fmla="*/ 201655 w 283105"/>
                <a:gd name="connsiteY0" fmla="*/ 1035100 h 1036161"/>
                <a:gd name="connsiteX1" fmla="*/ 282122 w 283105"/>
                <a:gd name="connsiteY1" fmla="*/ 804672 h 1036161"/>
                <a:gd name="connsiteX2" fmla="*/ 238231 w 283105"/>
                <a:gd name="connsiteY2" fmla="*/ 526694 h 1036161"/>
                <a:gd name="connsiteX3" fmla="*/ 121188 w 283105"/>
                <a:gd name="connsiteY3" fmla="*/ 212140 h 1036161"/>
                <a:gd name="connsiteX4" fmla="*/ 124845 w 283105"/>
                <a:gd name="connsiteY4" fmla="*/ 0 h 1036161"/>
                <a:gd name="connsiteX5" fmla="*/ 95585 w 283105"/>
                <a:gd name="connsiteY5" fmla="*/ 212140 h 1036161"/>
                <a:gd name="connsiteX6" fmla="*/ 183367 w 283105"/>
                <a:gd name="connsiteY6" fmla="*/ 438912 h 1036161"/>
                <a:gd name="connsiteX7" fmla="*/ 487 w 283105"/>
                <a:gd name="connsiteY7" fmla="*/ 376732 h 1036161"/>
                <a:gd name="connsiteX8" fmla="*/ 249204 w 283105"/>
                <a:gd name="connsiteY8" fmla="*/ 691286 h 1036161"/>
                <a:gd name="connsiteX9" fmla="*/ 252861 w 283105"/>
                <a:gd name="connsiteY9" fmla="*/ 881481 h 1036161"/>
                <a:gd name="connsiteX10" fmla="*/ 201655 w 283105"/>
                <a:gd name="connsiteY10" fmla="*/ 1035100 h 1036161"/>
                <a:gd name="connsiteX0" fmla="*/ 201170 w 282620"/>
                <a:gd name="connsiteY0" fmla="*/ 1035100 h 1036161"/>
                <a:gd name="connsiteX1" fmla="*/ 281637 w 282620"/>
                <a:gd name="connsiteY1" fmla="*/ 804672 h 1036161"/>
                <a:gd name="connsiteX2" fmla="*/ 237746 w 282620"/>
                <a:gd name="connsiteY2" fmla="*/ 526694 h 1036161"/>
                <a:gd name="connsiteX3" fmla="*/ 120703 w 282620"/>
                <a:gd name="connsiteY3" fmla="*/ 212140 h 1036161"/>
                <a:gd name="connsiteX4" fmla="*/ 124360 w 282620"/>
                <a:gd name="connsiteY4" fmla="*/ 0 h 1036161"/>
                <a:gd name="connsiteX5" fmla="*/ 95100 w 282620"/>
                <a:gd name="connsiteY5" fmla="*/ 212140 h 1036161"/>
                <a:gd name="connsiteX6" fmla="*/ 182882 w 282620"/>
                <a:gd name="connsiteY6" fmla="*/ 438912 h 1036161"/>
                <a:gd name="connsiteX7" fmla="*/ 2 w 282620"/>
                <a:gd name="connsiteY7" fmla="*/ 376732 h 1036161"/>
                <a:gd name="connsiteX8" fmla="*/ 186540 w 282620"/>
                <a:gd name="connsiteY8" fmla="*/ 460857 h 1036161"/>
                <a:gd name="connsiteX9" fmla="*/ 248719 w 282620"/>
                <a:gd name="connsiteY9" fmla="*/ 691286 h 1036161"/>
                <a:gd name="connsiteX10" fmla="*/ 252376 w 282620"/>
                <a:gd name="connsiteY10" fmla="*/ 881481 h 1036161"/>
                <a:gd name="connsiteX11" fmla="*/ 201170 w 282620"/>
                <a:gd name="connsiteY11" fmla="*/ 1035100 h 1036161"/>
                <a:gd name="connsiteX0" fmla="*/ 201170 w 282620"/>
                <a:gd name="connsiteY0" fmla="*/ 1035100 h 1036129"/>
                <a:gd name="connsiteX1" fmla="*/ 281637 w 282620"/>
                <a:gd name="connsiteY1" fmla="*/ 804672 h 1036129"/>
                <a:gd name="connsiteX2" fmla="*/ 237746 w 282620"/>
                <a:gd name="connsiteY2" fmla="*/ 526694 h 1036129"/>
                <a:gd name="connsiteX3" fmla="*/ 120703 w 282620"/>
                <a:gd name="connsiteY3" fmla="*/ 212140 h 1036129"/>
                <a:gd name="connsiteX4" fmla="*/ 124360 w 282620"/>
                <a:gd name="connsiteY4" fmla="*/ 0 h 1036129"/>
                <a:gd name="connsiteX5" fmla="*/ 95100 w 282620"/>
                <a:gd name="connsiteY5" fmla="*/ 212140 h 1036129"/>
                <a:gd name="connsiteX6" fmla="*/ 182882 w 282620"/>
                <a:gd name="connsiteY6" fmla="*/ 438912 h 1036129"/>
                <a:gd name="connsiteX7" fmla="*/ 2 w 282620"/>
                <a:gd name="connsiteY7" fmla="*/ 376732 h 1036129"/>
                <a:gd name="connsiteX8" fmla="*/ 186540 w 282620"/>
                <a:gd name="connsiteY8" fmla="*/ 460857 h 1036129"/>
                <a:gd name="connsiteX9" fmla="*/ 267007 w 282620"/>
                <a:gd name="connsiteY9" fmla="*/ 694943 h 1036129"/>
                <a:gd name="connsiteX10" fmla="*/ 252376 w 282620"/>
                <a:gd name="connsiteY10" fmla="*/ 881481 h 1036129"/>
                <a:gd name="connsiteX11" fmla="*/ 201170 w 282620"/>
                <a:gd name="connsiteY11" fmla="*/ 1035100 h 1036129"/>
                <a:gd name="connsiteX0" fmla="*/ 201170 w 282620"/>
                <a:gd name="connsiteY0" fmla="*/ 1035100 h 1054455"/>
                <a:gd name="connsiteX1" fmla="*/ 281637 w 282620"/>
                <a:gd name="connsiteY1" fmla="*/ 804672 h 1054455"/>
                <a:gd name="connsiteX2" fmla="*/ 237746 w 282620"/>
                <a:gd name="connsiteY2" fmla="*/ 526694 h 1054455"/>
                <a:gd name="connsiteX3" fmla="*/ 120703 w 282620"/>
                <a:gd name="connsiteY3" fmla="*/ 212140 h 1054455"/>
                <a:gd name="connsiteX4" fmla="*/ 124360 w 282620"/>
                <a:gd name="connsiteY4" fmla="*/ 0 h 1054455"/>
                <a:gd name="connsiteX5" fmla="*/ 95100 w 282620"/>
                <a:gd name="connsiteY5" fmla="*/ 212140 h 1054455"/>
                <a:gd name="connsiteX6" fmla="*/ 182882 w 282620"/>
                <a:gd name="connsiteY6" fmla="*/ 438912 h 1054455"/>
                <a:gd name="connsiteX7" fmla="*/ 2 w 282620"/>
                <a:gd name="connsiteY7" fmla="*/ 376732 h 1054455"/>
                <a:gd name="connsiteX8" fmla="*/ 186540 w 282620"/>
                <a:gd name="connsiteY8" fmla="*/ 460857 h 1054455"/>
                <a:gd name="connsiteX9" fmla="*/ 267007 w 282620"/>
                <a:gd name="connsiteY9" fmla="*/ 694943 h 1054455"/>
                <a:gd name="connsiteX10" fmla="*/ 252376 w 282620"/>
                <a:gd name="connsiteY10" fmla="*/ 881481 h 1054455"/>
                <a:gd name="connsiteX11" fmla="*/ 186539 w 282620"/>
                <a:gd name="connsiteY11" fmla="*/ 1024128 h 1054455"/>
                <a:gd name="connsiteX12" fmla="*/ 201170 w 282620"/>
                <a:gd name="connsiteY12" fmla="*/ 1035100 h 105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2620" h="1054455">
                  <a:moveTo>
                    <a:pt x="201170" y="1035100"/>
                  </a:moveTo>
                  <a:cubicBezTo>
                    <a:pt x="217020" y="998524"/>
                    <a:pt x="275541" y="889406"/>
                    <a:pt x="281637" y="804672"/>
                  </a:cubicBezTo>
                  <a:cubicBezTo>
                    <a:pt x="287733" y="719938"/>
                    <a:pt x="264568" y="625449"/>
                    <a:pt x="237746" y="526694"/>
                  </a:cubicBezTo>
                  <a:cubicBezTo>
                    <a:pt x="210924" y="427939"/>
                    <a:pt x="139601" y="299922"/>
                    <a:pt x="120703" y="212140"/>
                  </a:cubicBezTo>
                  <a:cubicBezTo>
                    <a:pt x="101805" y="124358"/>
                    <a:pt x="128627" y="0"/>
                    <a:pt x="124360" y="0"/>
                  </a:cubicBezTo>
                  <a:cubicBezTo>
                    <a:pt x="120093" y="0"/>
                    <a:pt x="85346" y="138988"/>
                    <a:pt x="95100" y="212140"/>
                  </a:cubicBezTo>
                  <a:cubicBezTo>
                    <a:pt x="104854" y="285292"/>
                    <a:pt x="198732" y="411480"/>
                    <a:pt x="182882" y="438912"/>
                  </a:cubicBezTo>
                  <a:cubicBezTo>
                    <a:pt x="167032" y="466344"/>
                    <a:pt x="-608" y="373075"/>
                    <a:pt x="2" y="376732"/>
                  </a:cubicBezTo>
                  <a:cubicBezTo>
                    <a:pt x="612" y="380389"/>
                    <a:pt x="145087" y="408431"/>
                    <a:pt x="186540" y="460857"/>
                  </a:cubicBezTo>
                  <a:cubicBezTo>
                    <a:pt x="227993" y="513283"/>
                    <a:pt x="250548" y="641908"/>
                    <a:pt x="267007" y="694943"/>
                  </a:cubicBezTo>
                  <a:cubicBezTo>
                    <a:pt x="283466" y="747978"/>
                    <a:pt x="265787" y="826617"/>
                    <a:pt x="252376" y="881481"/>
                  </a:cubicBezTo>
                  <a:cubicBezTo>
                    <a:pt x="238965" y="936345"/>
                    <a:pt x="195073" y="998525"/>
                    <a:pt x="186539" y="1024128"/>
                  </a:cubicBezTo>
                  <a:cubicBezTo>
                    <a:pt x="178005" y="1049731"/>
                    <a:pt x="185320" y="1071676"/>
                    <a:pt x="201170" y="103510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3" name="Volný tvar 12"/>
            <p:cNvSpPr/>
            <p:nvPr/>
          </p:nvSpPr>
          <p:spPr>
            <a:xfrm>
              <a:off x="3039421" y="697829"/>
              <a:ext cx="91492" cy="371194"/>
            </a:xfrm>
            <a:custGeom>
              <a:avLst/>
              <a:gdLst>
                <a:gd name="connsiteX0" fmla="*/ 91487 w 91492"/>
                <a:gd name="connsiteY0" fmla="*/ 370191 h 371194"/>
                <a:gd name="connsiteX1" fmla="*/ 25650 w 91492"/>
                <a:gd name="connsiteY1" fmla="*/ 297039 h 371194"/>
                <a:gd name="connsiteX2" fmla="*/ 25650 w 91492"/>
                <a:gd name="connsiteY2" fmla="*/ 88556 h 371194"/>
                <a:gd name="connsiteX3" fmla="*/ 47 w 91492"/>
                <a:gd name="connsiteY3" fmla="*/ 773 h 371194"/>
                <a:gd name="connsiteX4" fmla="*/ 32965 w 91492"/>
                <a:gd name="connsiteY4" fmla="*/ 132447 h 371194"/>
                <a:gd name="connsiteX5" fmla="*/ 29307 w 91492"/>
                <a:gd name="connsiteY5" fmla="*/ 253148 h 371194"/>
                <a:gd name="connsiteX6" fmla="*/ 91487 w 91492"/>
                <a:gd name="connsiteY6" fmla="*/ 370191 h 371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492" h="371194">
                  <a:moveTo>
                    <a:pt x="91487" y="370191"/>
                  </a:moveTo>
                  <a:cubicBezTo>
                    <a:pt x="90877" y="377506"/>
                    <a:pt x="36623" y="343978"/>
                    <a:pt x="25650" y="297039"/>
                  </a:cubicBezTo>
                  <a:cubicBezTo>
                    <a:pt x="14677" y="250100"/>
                    <a:pt x="29917" y="137934"/>
                    <a:pt x="25650" y="88556"/>
                  </a:cubicBezTo>
                  <a:cubicBezTo>
                    <a:pt x="21383" y="39178"/>
                    <a:pt x="-1172" y="-6542"/>
                    <a:pt x="47" y="773"/>
                  </a:cubicBezTo>
                  <a:cubicBezTo>
                    <a:pt x="1266" y="8088"/>
                    <a:pt x="28088" y="90384"/>
                    <a:pt x="32965" y="132447"/>
                  </a:cubicBezTo>
                  <a:cubicBezTo>
                    <a:pt x="37842" y="174509"/>
                    <a:pt x="14677" y="210476"/>
                    <a:pt x="29307" y="253148"/>
                  </a:cubicBezTo>
                  <a:cubicBezTo>
                    <a:pt x="43937" y="295820"/>
                    <a:pt x="92097" y="362876"/>
                    <a:pt x="91487" y="370191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4" name="Volný tvar 13"/>
            <p:cNvSpPr/>
            <p:nvPr/>
          </p:nvSpPr>
          <p:spPr>
            <a:xfrm>
              <a:off x="3741534" y="234071"/>
              <a:ext cx="256258" cy="712032"/>
            </a:xfrm>
            <a:custGeom>
              <a:avLst/>
              <a:gdLst>
                <a:gd name="connsiteX0" fmla="*/ 51395 w 132209"/>
                <a:gd name="connsiteY0" fmla="*/ 647412 h 651993"/>
                <a:gd name="connsiteX1" fmla="*/ 117232 w 132209"/>
                <a:gd name="connsiteY1" fmla="*/ 453559 h 651993"/>
                <a:gd name="connsiteX2" fmla="*/ 69683 w 132209"/>
                <a:gd name="connsiteY2" fmla="*/ 299940 h 651993"/>
                <a:gd name="connsiteX3" fmla="*/ 189 w 132209"/>
                <a:gd name="connsiteY3" fmla="*/ 208500 h 651993"/>
                <a:gd name="connsiteX4" fmla="*/ 47738 w 132209"/>
                <a:gd name="connsiteY4" fmla="*/ 16 h 651993"/>
                <a:gd name="connsiteX5" fmla="*/ 3846 w 132209"/>
                <a:gd name="connsiteY5" fmla="*/ 197527 h 651993"/>
                <a:gd name="connsiteX6" fmla="*/ 87971 w 132209"/>
                <a:gd name="connsiteY6" fmla="*/ 303597 h 651993"/>
                <a:gd name="connsiteX7" fmla="*/ 131862 w 132209"/>
                <a:gd name="connsiteY7" fmla="*/ 427956 h 651993"/>
                <a:gd name="connsiteX8" fmla="*/ 106259 w 132209"/>
                <a:gd name="connsiteY8" fmla="*/ 577917 h 651993"/>
                <a:gd name="connsiteX9" fmla="*/ 51395 w 132209"/>
                <a:gd name="connsiteY9" fmla="*/ 647412 h 651993"/>
                <a:gd name="connsiteX0" fmla="*/ 56362 w 263282"/>
                <a:gd name="connsiteY0" fmla="*/ 647411 h 651992"/>
                <a:gd name="connsiteX1" fmla="*/ 122199 w 263282"/>
                <a:gd name="connsiteY1" fmla="*/ 453558 h 651992"/>
                <a:gd name="connsiteX2" fmla="*/ 74650 w 263282"/>
                <a:gd name="connsiteY2" fmla="*/ 299939 h 651992"/>
                <a:gd name="connsiteX3" fmla="*/ 5156 w 263282"/>
                <a:gd name="connsiteY3" fmla="*/ 208499 h 651992"/>
                <a:gd name="connsiteX4" fmla="*/ 52705 w 263282"/>
                <a:gd name="connsiteY4" fmla="*/ 15 h 651992"/>
                <a:gd name="connsiteX5" fmla="*/ 8813 w 263282"/>
                <a:gd name="connsiteY5" fmla="*/ 197526 h 651992"/>
                <a:gd name="connsiteX6" fmla="*/ 261188 w 263282"/>
                <a:gd name="connsiteY6" fmla="*/ 190210 h 651992"/>
                <a:gd name="connsiteX7" fmla="*/ 136829 w 263282"/>
                <a:gd name="connsiteY7" fmla="*/ 427955 h 651992"/>
                <a:gd name="connsiteX8" fmla="*/ 111226 w 263282"/>
                <a:gd name="connsiteY8" fmla="*/ 577916 h 651992"/>
                <a:gd name="connsiteX9" fmla="*/ 56362 w 263282"/>
                <a:gd name="connsiteY9" fmla="*/ 647411 h 651992"/>
                <a:gd name="connsiteX0" fmla="*/ 51396 w 256353"/>
                <a:gd name="connsiteY0" fmla="*/ 647412 h 651993"/>
                <a:gd name="connsiteX1" fmla="*/ 117233 w 256353"/>
                <a:gd name="connsiteY1" fmla="*/ 453559 h 651993"/>
                <a:gd name="connsiteX2" fmla="*/ 69684 w 256353"/>
                <a:gd name="connsiteY2" fmla="*/ 299940 h 651993"/>
                <a:gd name="connsiteX3" fmla="*/ 190 w 256353"/>
                <a:gd name="connsiteY3" fmla="*/ 208500 h 651993"/>
                <a:gd name="connsiteX4" fmla="*/ 47739 w 256353"/>
                <a:gd name="connsiteY4" fmla="*/ 16 h 651993"/>
                <a:gd name="connsiteX5" fmla="*/ 3847 w 256353"/>
                <a:gd name="connsiteY5" fmla="*/ 197527 h 651993"/>
                <a:gd name="connsiteX6" fmla="*/ 102603 w 256353"/>
                <a:gd name="connsiteY6" fmla="*/ 307254 h 651993"/>
                <a:gd name="connsiteX7" fmla="*/ 256222 w 256353"/>
                <a:gd name="connsiteY7" fmla="*/ 190211 h 651993"/>
                <a:gd name="connsiteX8" fmla="*/ 131863 w 256353"/>
                <a:gd name="connsiteY8" fmla="*/ 427956 h 651993"/>
                <a:gd name="connsiteX9" fmla="*/ 106260 w 256353"/>
                <a:gd name="connsiteY9" fmla="*/ 577917 h 651993"/>
                <a:gd name="connsiteX10" fmla="*/ 51396 w 256353"/>
                <a:gd name="connsiteY10" fmla="*/ 647412 h 651993"/>
                <a:gd name="connsiteX0" fmla="*/ 51396 w 256258"/>
                <a:gd name="connsiteY0" fmla="*/ 647412 h 651993"/>
                <a:gd name="connsiteX1" fmla="*/ 117233 w 256258"/>
                <a:gd name="connsiteY1" fmla="*/ 453559 h 651993"/>
                <a:gd name="connsiteX2" fmla="*/ 69684 w 256258"/>
                <a:gd name="connsiteY2" fmla="*/ 299940 h 651993"/>
                <a:gd name="connsiteX3" fmla="*/ 190 w 256258"/>
                <a:gd name="connsiteY3" fmla="*/ 208500 h 651993"/>
                <a:gd name="connsiteX4" fmla="*/ 47739 w 256258"/>
                <a:gd name="connsiteY4" fmla="*/ 16 h 651993"/>
                <a:gd name="connsiteX5" fmla="*/ 3847 w 256258"/>
                <a:gd name="connsiteY5" fmla="*/ 197527 h 651993"/>
                <a:gd name="connsiteX6" fmla="*/ 102603 w 256258"/>
                <a:gd name="connsiteY6" fmla="*/ 307254 h 651993"/>
                <a:gd name="connsiteX7" fmla="*/ 256222 w 256258"/>
                <a:gd name="connsiteY7" fmla="*/ 190211 h 651993"/>
                <a:gd name="connsiteX8" fmla="*/ 117234 w 256258"/>
                <a:gd name="connsiteY8" fmla="*/ 343831 h 651993"/>
                <a:gd name="connsiteX9" fmla="*/ 131863 w 256258"/>
                <a:gd name="connsiteY9" fmla="*/ 427956 h 651993"/>
                <a:gd name="connsiteX10" fmla="*/ 106260 w 256258"/>
                <a:gd name="connsiteY10" fmla="*/ 577917 h 651993"/>
                <a:gd name="connsiteX11" fmla="*/ 51396 w 256258"/>
                <a:gd name="connsiteY11" fmla="*/ 647412 h 651993"/>
                <a:gd name="connsiteX0" fmla="*/ 51396 w 256258"/>
                <a:gd name="connsiteY0" fmla="*/ 647412 h 712032"/>
                <a:gd name="connsiteX1" fmla="*/ 117233 w 256258"/>
                <a:gd name="connsiteY1" fmla="*/ 453559 h 712032"/>
                <a:gd name="connsiteX2" fmla="*/ 69684 w 256258"/>
                <a:gd name="connsiteY2" fmla="*/ 299940 h 712032"/>
                <a:gd name="connsiteX3" fmla="*/ 190 w 256258"/>
                <a:gd name="connsiteY3" fmla="*/ 208500 h 712032"/>
                <a:gd name="connsiteX4" fmla="*/ 47739 w 256258"/>
                <a:gd name="connsiteY4" fmla="*/ 16 h 712032"/>
                <a:gd name="connsiteX5" fmla="*/ 3847 w 256258"/>
                <a:gd name="connsiteY5" fmla="*/ 197527 h 712032"/>
                <a:gd name="connsiteX6" fmla="*/ 102603 w 256258"/>
                <a:gd name="connsiteY6" fmla="*/ 307254 h 712032"/>
                <a:gd name="connsiteX7" fmla="*/ 256222 w 256258"/>
                <a:gd name="connsiteY7" fmla="*/ 190211 h 712032"/>
                <a:gd name="connsiteX8" fmla="*/ 117234 w 256258"/>
                <a:gd name="connsiteY8" fmla="*/ 343831 h 712032"/>
                <a:gd name="connsiteX9" fmla="*/ 131863 w 256258"/>
                <a:gd name="connsiteY9" fmla="*/ 427956 h 712032"/>
                <a:gd name="connsiteX10" fmla="*/ 106260 w 256258"/>
                <a:gd name="connsiteY10" fmla="*/ 577917 h 712032"/>
                <a:gd name="connsiteX11" fmla="*/ 55055 w 256258"/>
                <a:gd name="connsiteY11" fmla="*/ 709591 h 712032"/>
                <a:gd name="connsiteX12" fmla="*/ 51396 w 256258"/>
                <a:gd name="connsiteY12" fmla="*/ 647412 h 71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6258" h="712032">
                  <a:moveTo>
                    <a:pt x="51396" y="647412"/>
                  </a:moveTo>
                  <a:cubicBezTo>
                    <a:pt x="61759" y="604740"/>
                    <a:pt x="114185" y="511471"/>
                    <a:pt x="117233" y="453559"/>
                  </a:cubicBezTo>
                  <a:cubicBezTo>
                    <a:pt x="120281" y="395647"/>
                    <a:pt x="89191" y="340783"/>
                    <a:pt x="69684" y="299940"/>
                  </a:cubicBezTo>
                  <a:cubicBezTo>
                    <a:pt x="50177" y="259097"/>
                    <a:pt x="3847" y="258487"/>
                    <a:pt x="190" y="208500"/>
                  </a:cubicBezTo>
                  <a:cubicBezTo>
                    <a:pt x="-3467" y="158513"/>
                    <a:pt x="47130" y="1845"/>
                    <a:pt x="47739" y="16"/>
                  </a:cubicBezTo>
                  <a:cubicBezTo>
                    <a:pt x="48348" y="-1813"/>
                    <a:pt x="-5297" y="146321"/>
                    <a:pt x="3847" y="197527"/>
                  </a:cubicBezTo>
                  <a:cubicBezTo>
                    <a:pt x="12991" y="248733"/>
                    <a:pt x="60541" y="308473"/>
                    <a:pt x="102603" y="307254"/>
                  </a:cubicBezTo>
                  <a:cubicBezTo>
                    <a:pt x="144665" y="306035"/>
                    <a:pt x="253784" y="184115"/>
                    <a:pt x="256222" y="190211"/>
                  </a:cubicBezTo>
                  <a:cubicBezTo>
                    <a:pt x="258660" y="196307"/>
                    <a:pt x="137961" y="304207"/>
                    <a:pt x="117234" y="343831"/>
                  </a:cubicBezTo>
                  <a:cubicBezTo>
                    <a:pt x="96507" y="383455"/>
                    <a:pt x="137350" y="395038"/>
                    <a:pt x="131863" y="427956"/>
                  </a:cubicBezTo>
                  <a:cubicBezTo>
                    <a:pt x="126376" y="460874"/>
                    <a:pt x="119061" y="530978"/>
                    <a:pt x="106260" y="577917"/>
                  </a:cubicBezTo>
                  <a:cubicBezTo>
                    <a:pt x="93459" y="624856"/>
                    <a:pt x="64199" y="698009"/>
                    <a:pt x="55055" y="709591"/>
                  </a:cubicBezTo>
                  <a:cubicBezTo>
                    <a:pt x="45911" y="721173"/>
                    <a:pt x="41033" y="690084"/>
                    <a:pt x="51396" y="647412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" name="Volný tvar 14"/>
            <p:cNvSpPr/>
            <p:nvPr/>
          </p:nvSpPr>
          <p:spPr>
            <a:xfrm>
              <a:off x="3935435" y="1338644"/>
              <a:ext cx="494143" cy="228833"/>
            </a:xfrm>
            <a:custGeom>
              <a:avLst/>
              <a:gdLst>
                <a:gd name="connsiteX0" fmla="*/ 140 w 494143"/>
                <a:gd name="connsiteY0" fmla="*/ 29300 h 228833"/>
                <a:gd name="connsiteX1" fmla="*/ 146444 w 494143"/>
                <a:gd name="connsiteY1" fmla="*/ 39 h 228833"/>
                <a:gd name="connsiteX2" fmla="*/ 296405 w 494143"/>
                <a:gd name="connsiteY2" fmla="*/ 36615 h 228833"/>
                <a:gd name="connsiteX3" fmla="*/ 373215 w 494143"/>
                <a:gd name="connsiteY3" fmla="*/ 98794 h 228833"/>
                <a:gd name="connsiteX4" fmla="*/ 493916 w 494143"/>
                <a:gd name="connsiteY4" fmla="*/ 11012 h 228833"/>
                <a:gd name="connsiteX5" fmla="*/ 402476 w 494143"/>
                <a:gd name="connsiteY5" fmla="*/ 95137 h 228833"/>
                <a:gd name="connsiteX6" fmla="*/ 365900 w 494143"/>
                <a:gd name="connsiteY6" fmla="*/ 120740 h 228833"/>
                <a:gd name="connsiteX7" fmla="*/ 457340 w 494143"/>
                <a:gd name="connsiteY7" fmla="*/ 226810 h 228833"/>
                <a:gd name="connsiteX8" fmla="*/ 391503 w 494143"/>
                <a:gd name="connsiteY8" fmla="*/ 182919 h 228833"/>
                <a:gd name="connsiteX9" fmla="*/ 314693 w 494143"/>
                <a:gd name="connsiteY9" fmla="*/ 91479 h 228833"/>
                <a:gd name="connsiteX10" fmla="*/ 267145 w 494143"/>
                <a:gd name="connsiteY10" fmla="*/ 40273 h 228833"/>
                <a:gd name="connsiteX11" fmla="*/ 193993 w 494143"/>
                <a:gd name="connsiteY11" fmla="*/ 18327 h 228833"/>
                <a:gd name="connsiteX12" fmla="*/ 120841 w 494143"/>
                <a:gd name="connsiteY12" fmla="*/ 18327 h 228833"/>
                <a:gd name="connsiteX13" fmla="*/ 140 w 494143"/>
                <a:gd name="connsiteY13" fmla="*/ 29300 h 228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4143" h="228833">
                  <a:moveTo>
                    <a:pt x="140" y="29300"/>
                  </a:moveTo>
                  <a:cubicBezTo>
                    <a:pt x="4407" y="26252"/>
                    <a:pt x="97067" y="-1180"/>
                    <a:pt x="146444" y="39"/>
                  </a:cubicBezTo>
                  <a:cubicBezTo>
                    <a:pt x="195821" y="1258"/>
                    <a:pt x="258610" y="20156"/>
                    <a:pt x="296405" y="36615"/>
                  </a:cubicBezTo>
                  <a:cubicBezTo>
                    <a:pt x="334200" y="53074"/>
                    <a:pt x="340297" y="103061"/>
                    <a:pt x="373215" y="98794"/>
                  </a:cubicBezTo>
                  <a:cubicBezTo>
                    <a:pt x="406133" y="94527"/>
                    <a:pt x="489039" y="11621"/>
                    <a:pt x="493916" y="11012"/>
                  </a:cubicBezTo>
                  <a:cubicBezTo>
                    <a:pt x="498793" y="10402"/>
                    <a:pt x="423812" y="76849"/>
                    <a:pt x="402476" y="95137"/>
                  </a:cubicBezTo>
                  <a:cubicBezTo>
                    <a:pt x="381140" y="113425"/>
                    <a:pt x="356756" y="98795"/>
                    <a:pt x="365900" y="120740"/>
                  </a:cubicBezTo>
                  <a:cubicBezTo>
                    <a:pt x="375044" y="142685"/>
                    <a:pt x="453073" y="216447"/>
                    <a:pt x="457340" y="226810"/>
                  </a:cubicBezTo>
                  <a:cubicBezTo>
                    <a:pt x="461607" y="237173"/>
                    <a:pt x="415278" y="205474"/>
                    <a:pt x="391503" y="182919"/>
                  </a:cubicBezTo>
                  <a:cubicBezTo>
                    <a:pt x="367729" y="160364"/>
                    <a:pt x="335419" y="115253"/>
                    <a:pt x="314693" y="91479"/>
                  </a:cubicBezTo>
                  <a:cubicBezTo>
                    <a:pt x="293967" y="67705"/>
                    <a:pt x="287262" y="52465"/>
                    <a:pt x="267145" y="40273"/>
                  </a:cubicBezTo>
                  <a:cubicBezTo>
                    <a:pt x="247028" y="28081"/>
                    <a:pt x="218377" y="21985"/>
                    <a:pt x="193993" y="18327"/>
                  </a:cubicBezTo>
                  <a:cubicBezTo>
                    <a:pt x="169609" y="14669"/>
                    <a:pt x="151931" y="14669"/>
                    <a:pt x="120841" y="18327"/>
                  </a:cubicBezTo>
                  <a:cubicBezTo>
                    <a:pt x="89751" y="21985"/>
                    <a:pt x="-4127" y="32348"/>
                    <a:pt x="140" y="2930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" name="Volný tvar 15"/>
            <p:cNvSpPr/>
            <p:nvPr/>
          </p:nvSpPr>
          <p:spPr>
            <a:xfrm>
              <a:off x="3273535" y="3141794"/>
              <a:ext cx="204298" cy="180969"/>
            </a:xfrm>
            <a:custGeom>
              <a:avLst/>
              <a:gdLst>
                <a:gd name="connsiteX0" fmla="*/ 15 w 204298"/>
                <a:gd name="connsiteY0" fmla="*/ 84 h 180969"/>
                <a:gd name="connsiteX1" fmla="*/ 102428 w 204298"/>
                <a:gd name="connsiteY1" fmla="*/ 54948 h 180969"/>
                <a:gd name="connsiteX2" fmla="*/ 201183 w 204298"/>
                <a:gd name="connsiteY2" fmla="*/ 171992 h 180969"/>
                <a:gd name="connsiteX3" fmla="*/ 171923 w 204298"/>
                <a:gd name="connsiteY3" fmla="*/ 161019 h 180969"/>
                <a:gd name="connsiteX4" fmla="*/ 95113 w 204298"/>
                <a:gd name="connsiteY4" fmla="*/ 65921 h 180969"/>
                <a:gd name="connsiteX5" fmla="*/ 15 w 204298"/>
                <a:gd name="connsiteY5" fmla="*/ 84 h 180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298" h="180969">
                  <a:moveTo>
                    <a:pt x="15" y="84"/>
                  </a:moveTo>
                  <a:cubicBezTo>
                    <a:pt x="1234" y="-1745"/>
                    <a:pt x="68900" y="26297"/>
                    <a:pt x="102428" y="54948"/>
                  </a:cubicBezTo>
                  <a:cubicBezTo>
                    <a:pt x="135956" y="83599"/>
                    <a:pt x="189601" y="154314"/>
                    <a:pt x="201183" y="171992"/>
                  </a:cubicBezTo>
                  <a:cubicBezTo>
                    <a:pt x="212765" y="189670"/>
                    <a:pt x="189601" y="178698"/>
                    <a:pt x="171923" y="161019"/>
                  </a:cubicBezTo>
                  <a:cubicBezTo>
                    <a:pt x="154245" y="143341"/>
                    <a:pt x="122545" y="88476"/>
                    <a:pt x="95113" y="65921"/>
                  </a:cubicBezTo>
                  <a:cubicBezTo>
                    <a:pt x="67681" y="43366"/>
                    <a:pt x="-1204" y="1913"/>
                    <a:pt x="15" y="84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" name="Volný tvar 16"/>
            <p:cNvSpPr/>
            <p:nvPr/>
          </p:nvSpPr>
          <p:spPr>
            <a:xfrm>
              <a:off x="2621677" y="3814821"/>
              <a:ext cx="494657" cy="557286"/>
            </a:xfrm>
            <a:custGeom>
              <a:avLst/>
              <a:gdLst>
                <a:gd name="connsiteX0" fmla="*/ 59345 w 494657"/>
                <a:gd name="connsiteY0" fmla="*/ 54 h 557286"/>
                <a:gd name="connsiteX1" fmla="*/ 823 w 494657"/>
                <a:gd name="connsiteY1" fmla="*/ 171961 h 557286"/>
                <a:gd name="connsiteX2" fmla="*/ 30084 w 494657"/>
                <a:gd name="connsiteY2" fmla="*/ 267059 h 557286"/>
                <a:gd name="connsiteX3" fmla="*/ 99579 w 494657"/>
                <a:gd name="connsiteY3" fmla="*/ 340211 h 557286"/>
                <a:gd name="connsiteX4" fmla="*/ 158100 w 494657"/>
                <a:gd name="connsiteY4" fmla="*/ 508461 h 557286"/>
                <a:gd name="connsiteX5" fmla="*/ 172731 w 494657"/>
                <a:gd name="connsiteY5" fmla="*/ 552352 h 557286"/>
                <a:gd name="connsiteX6" fmla="*/ 139812 w 494657"/>
                <a:gd name="connsiteY6" fmla="*/ 413363 h 557286"/>
                <a:gd name="connsiteX7" fmla="*/ 223937 w 494657"/>
                <a:gd name="connsiteY7" fmla="*/ 427993 h 557286"/>
                <a:gd name="connsiteX8" fmla="*/ 293431 w 494657"/>
                <a:gd name="connsiteY8" fmla="*/ 431651 h 557286"/>
                <a:gd name="connsiteX9" fmla="*/ 458023 w 494657"/>
                <a:gd name="connsiteY9" fmla="*/ 398733 h 557286"/>
                <a:gd name="connsiteX10" fmla="*/ 494599 w 494657"/>
                <a:gd name="connsiteY10" fmla="*/ 406048 h 557286"/>
                <a:gd name="connsiteX11" fmla="*/ 454366 w 494657"/>
                <a:gd name="connsiteY11" fmla="*/ 402390 h 557286"/>
                <a:gd name="connsiteX12" fmla="*/ 344638 w 494657"/>
                <a:gd name="connsiteY12" fmla="*/ 409705 h 557286"/>
                <a:gd name="connsiteX13" fmla="*/ 286116 w 494657"/>
                <a:gd name="connsiteY13" fmla="*/ 420678 h 557286"/>
                <a:gd name="connsiteX14" fmla="*/ 191019 w 494657"/>
                <a:gd name="connsiteY14" fmla="*/ 406048 h 557286"/>
                <a:gd name="connsiteX15" fmla="*/ 136155 w 494657"/>
                <a:gd name="connsiteY15" fmla="*/ 365814 h 557286"/>
                <a:gd name="connsiteX16" fmla="*/ 95921 w 494657"/>
                <a:gd name="connsiteY16" fmla="*/ 292662 h 557286"/>
                <a:gd name="connsiteX17" fmla="*/ 26427 w 494657"/>
                <a:gd name="connsiteY17" fmla="*/ 230483 h 557286"/>
                <a:gd name="connsiteX18" fmla="*/ 26427 w 494657"/>
                <a:gd name="connsiteY18" fmla="*/ 153673 h 557286"/>
                <a:gd name="connsiteX19" fmla="*/ 59345 w 494657"/>
                <a:gd name="connsiteY19" fmla="*/ 54 h 557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4657" h="557286">
                  <a:moveTo>
                    <a:pt x="59345" y="54"/>
                  </a:moveTo>
                  <a:cubicBezTo>
                    <a:pt x="55078" y="3102"/>
                    <a:pt x="5700" y="127460"/>
                    <a:pt x="823" y="171961"/>
                  </a:cubicBezTo>
                  <a:cubicBezTo>
                    <a:pt x="-4054" y="216462"/>
                    <a:pt x="13625" y="239017"/>
                    <a:pt x="30084" y="267059"/>
                  </a:cubicBezTo>
                  <a:cubicBezTo>
                    <a:pt x="46543" y="295101"/>
                    <a:pt x="78243" y="299977"/>
                    <a:pt x="99579" y="340211"/>
                  </a:cubicBezTo>
                  <a:cubicBezTo>
                    <a:pt x="120915" y="380445"/>
                    <a:pt x="145908" y="473104"/>
                    <a:pt x="158100" y="508461"/>
                  </a:cubicBezTo>
                  <a:cubicBezTo>
                    <a:pt x="170292" y="543818"/>
                    <a:pt x="175779" y="568202"/>
                    <a:pt x="172731" y="552352"/>
                  </a:cubicBezTo>
                  <a:cubicBezTo>
                    <a:pt x="169683" y="536502"/>
                    <a:pt x="131278" y="434089"/>
                    <a:pt x="139812" y="413363"/>
                  </a:cubicBezTo>
                  <a:cubicBezTo>
                    <a:pt x="148346" y="392637"/>
                    <a:pt x="198334" y="424945"/>
                    <a:pt x="223937" y="427993"/>
                  </a:cubicBezTo>
                  <a:cubicBezTo>
                    <a:pt x="249540" y="431041"/>
                    <a:pt x="254417" y="436528"/>
                    <a:pt x="293431" y="431651"/>
                  </a:cubicBezTo>
                  <a:cubicBezTo>
                    <a:pt x="332445" y="426774"/>
                    <a:pt x="424495" y="403000"/>
                    <a:pt x="458023" y="398733"/>
                  </a:cubicBezTo>
                  <a:cubicBezTo>
                    <a:pt x="491551" y="394466"/>
                    <a:pt x="495208" y="405439"/>
                    <a:pt x="494599" y="406048"/>
                  </a:cubicBezTo>
                  <a:cubicBezTo>
                    <a:pt x="493990" y="406657"/>
                    <a:pt x="479359" y="401781"/>
                    <a:pt x="454366" y="402390"/>
                  </a:cubicBezTo>
                  <a:cubicBezTo>
                    <a:pt x="429373" y="402999"/>
                    <a:pt x="372680" y="406657"/>
                    <a:pt x="344638" y="409705"/>
                  </a:cubicBezTo>
                  <a:cubicBezTo>
                    <a:pt x="316596" y="412753"/>
                    <a:pt x="311719" y="421287"/>
                    <a:pt x="286116" y="420678"/>
                  </a:cubicBezTo>
                  <a:cubicBezTo>
                    <a:pt x="260513" y="420069"/>
                    <a:pt x="216012" y="415192"/>
                    <a:pt x="191019" y="406048"/>
                  </a:cubicBezTo>
                  <a:cubicBezTo>
                    <a:pt x="166026" y="396904"/>
                    <a:pt x="152005" y="384712"/>
                    <a:pt x="136155" y="365814"/>
                  </a:cubicBezTo>
                  <a:cubicBezTo>
                    <a:pt x="120305" y="346916"/>
                    <a:pt x="114209" y="315217"/>
                    <a:pt x="95921" y="292662"/>
                  </a:cubicBezTo>
                  <a:cubicBezTo>
                    <a:pt x="77633" y="270107"/>
                    <a:pt x="38009" y="253648"/>
                    <a:pt x="26427" y="230483"/>
                  </a:cubicBezTo>
                  <a:cubicBezTo>
                    <a:pt x="14845" y="207318"/>
                    <a:pt x="22160" y="184153"/>
                    <a:pt x="26427" y="153673"/>
                  </a:cubicBezTo>
                  <a:cubicBezTo>
                    <a:pt x="30694" y="123193"/>
                    <a:pt x="63612" y="-2994"/>
                    <a:pt x="59345" y="54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19" name="Volný tvar 18"/>
          <p:cNvSpPr/>
          <p:nvPr/>
        </p:nvSpPr>
        <p:spPr>
          <a:xfrm>
            <a:off x="6144604" y="4083402"/>
            <a:ext cx="2618080" cy="2196301"/>
          </a:xfrm>
          <a:custGeom>
            <a:avLst/>
            <a:gdLst>
              <a:gd name="connsiteX0" fmla="*/ 64811 w 2602339"/>
              <a:gd name="connsiteY0" fmla="*/ 11823 h 1384619"/>
              <a:gd name="connsiteX1" fmla="*/ 1016 w 2602339"/>
              <a:gd name="connsiteY1" fmla="*/ 171312 h 1384619"/>
              <a:gd name="connsiteX2" fmla="*/ 117974 w 2602339"/>
              <a:gd name="connsiteY2" fmla="*/ 224475 h 1384619"/>
              <a:gd name="connsiteX3" fmla="*/ 702764 w 2602339"/>
              <a:gd name="connsiteY3" fmla="*/ 437126 h 1384619"/>
              <a:gd name="connsiteX4" fmla="*/ 1829816 w 2602339"/>
              <a:gd name="connsiteY4" fmla="*/ 904958 h 1384619"/>
              <a:gd name="connsiteX5" fmla="*/ 2021202 w 2602339"/>
              <a:gd name="connsiteY5" fmla="*/ 1234568 h 1384619"/>
              <a:gd name="connsiteX6" fmla="*/ 2063732 w 2602339"/>
              <a:gd name="connsiteY6" fmla="*/ 1383423 h 1384619"/>
              <a:gd name="connsiteX7" fmla="*/ 2201955 w 2602339"/>
              <a:gd name="connsiteY7" fmla="*/ 1277098 h 1384619"/>
              <a:gd name="connsiteX8" fmla="*/ 2382709 w 2602339"/>
              <a:gd name="connsiteY8" fmla="*/ 841163 h 1384619"/>
              <a:gd name="connsiteX9" fmla="*/ 2595360 w 2602339"/>
              <a:gd name="connsiteY9" fmla="*/ 437126 h 1384619"/>
              <a:gd name="connsiteX10" fmla="*/ 2531564 w 2602339"/>
              <a:gd name="connsiteY10" fmla="*/ 352065 h 1384619"/>
              <a:gd name="connsiteX11" fmla="*/ 2340178 w 2602339"/>
              <a:gd name="connsiteY11" fmla="*/ 617879 h 1384619"/>
              <a:gd name="connsiteX12" fmla="*/ 2191323 w 2602339"/>
              <a:gd name="connsiteY12" fmla="*/ 724205 h 1384619"/>
              <a:gd name="connsiteX13" fmla="*/ 1680960 w 2602339"/>
              <a:gd name="connsiteY13" fmla="*/ 575349 h 1384619"/>
              <a:gd name="connsiteX14" fmla="*/ 1074904 w 2602339"/>
              <a:gd name="connsiteY14" fmla="*/ 330800 h 1384619"/>
              <a:gd name="connsiteX15" fmla="*/ 383788 w 2602339"/>
              <a:gd name="connsiteY15" fmla="*/ 107516 h 1384619"/>
              <a:gd name="connsiteX16" fmla="*/ 128606 w 2602339"/>
              <a:gd name="connsiteY16" fmla="*/ 22456 h 1384619"/>
              <a:gd name="connsiteX17" fmla="*/ 64811 w 2602339"/>
              <a:gd name="connsiteY17" fmla="*/ 11823 h 1384619"/>
              <a:gd name="connsiteX0" fmla="*/ 64811 w 2602545"/>
              <a:gd name="connsiteY0" fmla="*/ 11823 h 1384619"/>
              <a:gd name="connsiteX1" fmla="*/ 1016 w 2602545"/>
              <a:gd name="connsiteY1" fmla="*/ 171312 h 1384619"/>
              <a:gd name="connsiteX2" fmla="*/ 117974 w 2602545"/>
              <a:gd name="connsiteY2" fmla="*/ 224475 h 1384619"/>
              <a:gd name="connsiteX3" fmla="*/ 702764 w 2602545"/>
              <a:gd name="connsiteY3" fmla="*/ 437126 h 1384619"/>
              <a:gd name="connsiteX4" fmla="*/ 1829816 w 2602545"/>
              <a:gd name="connsiteY4" fmla="*/ 904958 h 1384619"/>
              <a:gd name="connsiteX5" fmla="*/ 2021202 w 2602545"/>
              <a:gd name="connsiteY5" fmla="*/ 1234568 h 1384619"/>
              <a:gd name="connsiteX6" fmla="*/ 2063732 w 2602545"/>
              <a:gd name="connsiteY6" fmla="*/ 1383423 h 1384619"/>
              <a:gd name="connsiteX7" fmla="*/ 2201955 w 2602545"/>
              <a:gd name="connsiteY7" fmla="*/ 1277098 h 1384619"/>
              <a:gd name="connsiteX8" fmla="*/ 2382709 w 2602545"/>
              <a:gd name="connsiteY8" fmla="*/ 841163 h 1384619"/>
              <a:gd name="connsiteX9" fmla="*/ 2595360 w 2602545"/>
              <a:gd name="connsiteY9" fmla="*/ 437126 h 1384619"/>
              <a:gd name="connsiteX10" fmla="*/ 2531564 w 2602545"/>
              <a:gd name="connsiteY10" fmla="*/ 352065 h 1384619"/>
              <a:gd name="connsiteX11" fmla="*/ 2327021 w 2602545"/>
              <a:gd name="connsiteY11" fmla="*/ 588276 h 1384619"/>
              <a:gd name="connsiteX12" fmla="*/ 2191323 w 2602545"/>
              <a:gd name="connsiteY12" fmla="*/ 724205 h 1384619"/>
              <a:gd name="connsiteX13" fmla="*/ 1680960 w 2602545"/>
              <a:gd name="connsiteY13" fmla="*/ 575349 h 1384619"/>
              <a:gd name="connsiteX14" fmla="*/ 1074904 w 2602545"/>
              <a:gd name="connsiteY14" fmla="*/ 330800 h 1384619"/>
              <a:gd name="connsiteX15" fmla="*/ 383788 w 2602545"/>
              <a:gd name="connsiteY15" fmla="*/ 107516 h 1384619"/>
              <a:gd name="connsiteX16" fmla="*/ 128606 w 2602545"/>
              <a:gd name="connsiteY16" fmla="*/ 22456 h 1384619"/>
              <a:gd name="connsiteX17" fmla="*/ 64811 w 2602545"/>
              <a:gd name="connsiteY17" fmla="*/ 11823 h 1384619"/>
              <a:gd name="connsiteX0" fmla="*/ 64811 w 2602545"/>
              <a:gd name="connsiteY0" fmla="*/ 11823 h 1384619"/>
              <a:gd name="connsiteX1" fmla="*/ 1016 w 2602545"/>
              <a:gd name="connsiteY1" fmla="*/ 171312 h 1384619"/>
              <a:gd name="connsiteX2" fmla="*/ 117974 w 2602545"/>
              <a:gd name="connsiteY2" fmla="*/ 224475 h 1384619"/>
              <a:gd name="connsiteX3" fmla="*/ 702764 w 2602545"/>
              <a:gd name="connsiteY3" fmla="*/ 437126 h 1384619"/>
              <a:gd name="connsiteX4" fmla="*/ 1829816 w 2602545"/>
              <a:gd name="connsiteY4" fmla="*/ 904958 h 1384619"/>
              <a:gd name="connsiteX5" fmla="*/ 2021202 w 2602545"/>
              <a:gd name="connsiteY5" fmla="*/ 1234568 h 1384619"/>
              <a:gd name="connsiteX6" fmla="*/ 2063732 w 2602545"/>
              <a:gd name="connsiteY6" fmla="*/ 1383423 h 1384619"/>
              <a:gd name="connsiteX7" fmla="*/ 2201955 w 2602545"/>
              <a:gd name="connsiteY7" fmla="*/ 1277098 h 1384619"/>
              <a:gd name="connsiteX8" fmla="*/ 2382709 w 2602545"/>
              <a:gd name="connsiteY8" fmla="*/ 841163 h 1384619"/>
              <a:gd name="connsiteX9" fmla="*/ 2595360 w 2602545"/>
              <a:gd name="connsiteY9" fmla="*/ 437126 h 1384619"/>
              <a:gd name="connsiteX10" fmla="*/ 2531564 w 2602545"/>
              <a:gd name="connsiteY10" fmla="*/ 352065 h 1384619"/>
              <a:gd name="connsiteX11" fmla="*/ 2327021 w 2602545"/>
              <a:gd name="connsiteY11" fmla="*/ 588276 h 1384619"/>
              <a:gd name="connsiteX12" fmla="*/ 2141985 w 2602545"/>
              <a:gd name="connsiteY12" fmla="*/ 655131 h 1384619"/>
              <a:gd name="connsiteX13" fmla="*/ 1680960 w 2602545"/>
              <a:gd name="connsiteY13" fmla="*/ 575349 h 1384619"/>
              <a:gd name="connsiteX14" fmla="*/ 1074904 w 2602545"/>
              <a:gd name="connsiteY14" fmla="*/ 330800 h 1384619"/>
              <a:gd name="connsiteX15" fmla="*/ 383788 w 2602545"/>
              <a:gd name="connsiteY15" fmla="*/ 107516 h 1384619"/>
              <a:gd name="connsiteX16" fmla="*/ 128606 w 2602545"/>
              <a:gd name="connsiteY16" fmla="*/ 22456 h 1384619"/>
              <a:gd name="connsiteX17" fmla="*/ 64811 w 2602545"/>
              <a:gd name="connsiteY17" fmla="*/ 11823 h 1384619"/>
              <a:gd name="connsiteX0" fmla="*/ 64811 w 2599309"/>
              <a:gd name="connsiteY0" fmla="*/ 11823 h 1384504"/>
              <a:gd name="connsiteX1" fmla="*/ 1016 w 2599309"/>
              <a:gd name="connsiteY1" fmla="*/ 171312 h 1384504"/>
              <a:gd name="connsiteX2" fmla="*/ 117974 w 2599309"/>
              <a:gd name="connsiteY2" fmla="*/ 224475 h 1384504"/>
              <a:gd name="connsiteX3" fmla="*/ 702764 w 2599309"/>
              <a:gd name="connsiteY3" fmla="*/ 437126 h 1384504"/>
              <a:gd name="connsiteX4" fmla="*/ 1829816 w 2599309"/>
              <a:gd name="connsiteY4" fmla="*/ 904958 h 1384504"/>
              <a:gd name="connsiteX5" fmla="*/ 2021202 w 2599309"/>
              <a:gd name="connsiteY5" fmla="*/ 1234568 h 1384504"/>
              <a:gd name="connsiteX6" fmla="*/ 2063732 w 2599309"/>
              <a:gd name="connsiteY6" fmla="*/ 1383423 h 1384504"/>
              <a:gd name="connsiteX7" fmla="*/ 2201955 w 2599309"/>
              <a:gd name="connsiteY7" fmla="*/ 1277098 h 1384504"/>
              <a:gd name="connsiteX8" fmla="*/ 2435337 w 2599309"/>
              <a:gd name="connsiteY8" fmla="*/ 864187 h 1384504"/>
              <a:gd name="connsiteX9" fmla="*/ 2595360 w 2599309"/>
              <a:gd name="connsiteY9" fmla="*/ 437126 h 1384504"/>
              <a:gd name="connsiteX10" fmla="*/ 2531564 w 2599309"/>
              <a:gd name="connsiteY10" fmla="*/ 352065 h 1384504"/>
              <a:gd name="connsiteX11" fmla="*/ 2327021 w 2599309"/>
              <a:gd name="connsiteY11" fmla="*/ 588276 h 1384504"/>
              <a:gd name="connsiteX12" fmla="*/ 2141985 w 2599309"/>
              <a:gd name="connsiteY12" fmla="*/ 655131 h 1384504"/>
              <a:gd name="connsiteX13" fmla="*/ 1680960 w 2599309"/>
              <a:gd name="connsiteY13" fmla="*/ 575349 h 1384504"/>
              <a:gd name="connsiteX14" fmla="*/ 1074904 w 2599309"/>
              <a:gd name="connsiteY14" fmla="*/ 330800 h 1384504"/>
              <a:gd name="connsiteX15" fmla="*/ 383788 w 2599309"/>
              <a:gd name="connsiteY15" fmla="*/ 107516 h 1384504"/>
              <a:gd name="connsiteX16" fmla="*/ 128606 w 2599309"/>
              <a:gd name="connsiteY16" fmla="*/ 22456 h 1384504"/>
              <a:gd name="connsiteX17" fmla="*/ 64811 w 2599309"/>
              <a:gd name="connsiteY17" fmla="*/ 11823 h 1384504"/>
              <a:gd name="connsiteX0" fmla="*/ 64811 w 2618080"/>
              <a:gd name="connsiteY0" fmla="*/ 11823 h 1384504"/>
              <a:gd name="connsiteX1" fmla="*/ 1016 w 2618080"/>
              <a:gd name="connsiteY1" fmla="*/ 171312 h 1384504"/>
              <a:gd name="connsiteX2" fmla="*/ 117974 w 2618080"/>
              <a:gd name="connsiteY2" fmla="*/ 224475 h 1384504"/>
              <a:gd name="connsiteX3" fmla="*/ 702764 w 2618080"/>
              <a:gd name="connsiteY3" fmla="*/ 437126 h 1384504"/>
              <a:gd name="connsiteX4" fmla="*/ 1829816 w 2618080"/>
              <a:gd name="connsiteY4" fmla="*/ 904958 h 1384504"/>
              <a:gd name="connsiteX5" fmla="*/ 2021202 w 2618080"/>
              <a:gd name="connsiteY5" fmla="*/ 1234568 h 1384504"/>
              <a:gd name="connsiteX6" fmla="*/ 2063732 w 2618080"/>
              <a:gd name="connsiteY6" fmla="*/ 1383423 h 1384504"/>
              <a:gd name="connsiteX7" fmla="*/ 2201955 w 2618080"/>
              <a:gd name="connsiteY7" fmla="*/ 1277098 h 1384504"/>
              <a:gd name="connsiteX8" fmla="*/ 2435337 w 2618080"/>
              <a:gd name="connsiteY8" fmla="*/ 864187 h 1384504"/>
              <a:gd name="connsiteX9" fmla="*/ 2615095 w 2618080"/>
              <a:gd name="connsiteY9" fmla="*/ 476597 h 1384504"/>
              <a:gd name="connsiteX10" fmla="*/ 2531564 w 2618080"/>
              <a:gd name="connsiteY10" fmla="*/ 352065 h 1384504"/>
              <a:gd name="connsiteX11" fmla="*/ 2327021 w 2618080"/>
              <a:gd name="connsiteY11" fmla="*/ 588276 h 1384504"/>
              <a:gd name="connsiteX12" fmla="*/ 2141985 w 2618080"/>
              <a:gd name="connsiteY12" fmla="*/ 655131 h 1384504"/>
              <a:gd name="connsiteX13" fmla="*/ 1680960 w 2618080"/>
              <a:gd name="connsiteY13" fmla="*/ 575349 h 1384504"/>
              <a:gd name="connsiteX14" fmla="*/ 1074904 w 2618080"/>
              <a:gd name="connsiteY14" fmla="*/ 330800 h 1384504"/>
              <a:gd name="connsiteX15" fmla="*/ 383788 w 2618080"/>
              <a:gd name="connsiteY15" fmla="*/ 107516 h 1384504"/>
              <a:gd name="connsiteX16" fmla="*/ 128606 w 2618080"/>
              <a:gd name="connsiteY16" fmla="*/ 22456 h 1384504"/>
              <a:gd name="connsiteX17" fmla="*/ 64811 w 2618080"/>
              <a:gd name="connsiteY17" fmla="*/ 11823 h 1384504"/>
              <a:gd name="connsiteX0" fmla="*/ 64811 w 2618080"/>
              <a:gd name="connsiteY0" fmla="*/ 11823 h 1386378"/>
              <a:gd name="connsiteX1" fmla="*/ 1016 w 2618080"/>
              <a:gd name="connsiteY1" fmla="*/ 171312 h 1386378"/>
              <a:gd name="connsiteX2" fmla="*/ 117974 w 2618080"/>
              <a:gd name="connsiteY2" fmla="*/ 224475 h 1386378"/>
              <a:gd name="connsiteX3" fmla="*/ 702764 w 2618080"/>
              <a:gd name="connsiteY3" fmla="*/ 437126 h 1386378"/>
              <a:gd name="connsiteX4" fmla="*/ 1829816 w 2618080"/>
              <a:gd name="connsiteY4" fmla="*/ 904958 h 1386378"/>
              <a:gd name="connsiteX5" fmla="*/ 2024491 w 2618080"/>
              <a:gd name="connsiteY5" fmla="*/ 1195097 h 1386378"/>
              <a:gd name="connsiteX6" fmla="*/ 2063732 w 2618080"/>
              <a:gd name="connsiteY6" fmla="*/ 1383423 h 1386378"/>
              <a:gd name="connsiteX7" fmla="*/ 2201955 w 2618080"/>
              <a:gd name="connsiteY7" fmla="*/ 1277098 h 1386378"/>
              <a:gd name="connsiteX8" fmla="*/ 2435337 w 2618080"/>
              <a:gd name="connsiteY8" fmla="*/ 864187 h 1386378"/>
              <a:gd name="connsiteX9" fmla="*/ 2615095 w 2618080"/>
              <a:gd name="connsiteY9" fmla="*/ 476597 h 1386378"/>
              <a:gd name="connsiteX10" fmla="*/ 2531564 w 2618080"/>
              <a:gd name="connsiteY10" fmla="*/ 352065 h 1386378"/>
              <a:gd name="connsiteX11" fmla="*/ 2327021 w 2618080"/>
              <a:gd name="connsiteY11" fmla="*/ 588276 h 1386378"/>
              <a:gd name="connsiteX12" fmla="*/ 2141985 w 2618080"/>
              <a:gd name="connsiteY12" fmla="*/ 655131 h 1386378"/>
              <a:gd name="connsiteX13" fmla="*/ 1680960 w 2618080"/>
              <a:gd name="connsiteY13" fmla="*/ 575349 h 1386378"/>
              <a:gd name="connsiteX14" fmla="*/ 1074904 w 2618080"/>
              <a:gd name="connsiteY14" fmla="*/ 330800 h 1386378"/>
              <a:gd name="connsiteX15" fmla="*/ 383788 w 2618080"/>
              <a:gd name="connsiteY15" fmla="*/ 107516 h 1386378"/>
              <a:gd name="connsiteX16" fmla="*/ 128606 w 2618080"/>
              <a:gd name="connsiteY16" fmla="*/ 22456 h 1386378"/>
              <a:gd name="connsiteX17" fmla="*/ 64811 w 2618080"/>
              <a:gd name="connsiteY17" fmla="*/ 11823 h 1386378"/>
              <a:gd name="connsiteX0" fmla="*/ 64811 w 2618080"/>
              <a:gd name="connsiteY0" fmla="*/ 11823 h 1386378"/>
              <a:gd name="connsiteX1" fmla="*/ 1016 w 2618080"/>
              <a:gd name="connsiteY1" fmla="*/ 171312 h 1386378"/>
              <a:gd name="connsiteX2" fmla="*/ 117974 w 2618080"/>
              <a:gd name="connsiteY2" fmla="*/ 224475 h 1386378"/>
              <a:gd name="connsiteX3" fmla="*/ 702764 w 2618080"/>
              <a:gd name="connsiteY3" fmla="*/ 437126 h 1386378"/>
              <a:gd name="connsiteX4" fmla="*/ 1829816 w 2618080"/>
              <a:gd name="connsiteY4" fmla="*/ 904958 h 1386378"/>
              <a:gd name="connsiteX5" fmla="*/ 2024491 w 2618080"/>
              <a:gd name="connsiteY5" fmla="*/ 1195097 h 1386378"/>
              <a:gd name="connsiteX6" fmla="*/ 2063732 w 2618080"/>
              <a:gd name="connsiteY6" fmla="*/ 1383423 h 1386378"/>
              <a:gd name="connsiteX7" fmla="*/ 2201955 w 2618080"/>
              <a:gd name="connsiteY7" fmla="*/ 1277098 h 1386378"/>
              <a:gd name="connsiteX8" fmla="*/ 2435337 w 2618080"/>
              <a:gd name="connsiteY8" fmla="*/ 864187 h 1386378"/>
              <a:gd name="connsiteX9" fmla="*/ 2615095 w 2618080"/>
              <a:gd name="connsiteY9" fmla="*/ 476597 h 1386378"/>
              <a:gd name="connsiteX10" fmla="*/ 2531564 w 2618080"/>
              <a:gd name="connsiteY10" fmla="*/ 352065 h 1386378"/>
              <a:gd name="connsiteX11" fmla="*/ 2327021 w 2618080"/>
              <a:gd name="connsiteY11" fmla="*/ 588276 h 1386378"/>
              <a:gd name="connsiteX12" fmla="*/ 2141985 w 2618080"/>
              <a:gd name="connsiteY12" fmla="*/ 655131 h 1386378"/>
              <a:gd name="connsiteX13" fmla="*/ 1680960 w 2618080"/>
              <a:gd name="connsiteY13" fmla="*/ 575349 h 1386378"/>
              <a:gd name="connsiteX14" fmla="*/ 1074904 w 2618080"/>
              <a:gd name="connsiteY14" fmla="*/ 330800 h 1386378"/>
              <a:gd name="connsiteX15" fmla="*/ 383788 w 2618080"/>
              <a:gd name="connsiteY15" fmla="*/ 107516 h 1386378"/>
              <a:gd name="connsiteX16" fmla="*/ 128606 w 2618080"/>
              <a:gd name="connsiteY16" fmla="*/ 22456 h 1386378"/>
              <a:gd name="connsiteX17" fmla="*/ 64811 w 2618080"/>
              <a:gd name="connsiteY17" fmla="*/ 11823 h 1386378"/>
              <a:gd name="connsiteX0" fmla="*/ 64811 w 2618080"/>
              <a:gd name="connsiteY0" fmla="*/ 11823 h 1486469"/>
              <a:gd name="connsiteX1" fmla="*/ 1016 w 2618080"/>
              <a:gd name="connsiteY1" fmla="*/ 171312 h 1486469"/>
              <a:gd name="connsiteX2" fmla="*/ 117974 w 2618080"/>
              <a:gd name="connsiteY2" fmla="*/ 224475 h 1486469"/>
              <a:gd name="connsiteX3" fmla="*/ 702764 w 2618080"/>
              <a:gd name="connsiteY3" fmla="*/ 437126 h 1486469"/>
              <a:gd name="connsiteX4" fmla="*/ 1829816 w 2618080"/>
              <a:gd name="connsiteY4" fmla="*/ 904958 h 1486469"/>
              <a:gd name="connsiteX5" fmla="*/ 2024491 w 2618080"/>
              <a:gd name="connsiteY5" fmla="*/ 1195097 h 1486469"/>
              <a:gd name="connsiteX6" fmla="*/ 2034129 w 2618080"/>
              <a:gd name="connsiteY6" fmla="*/ 1485388 h 1486469"/>
              <a:gd name="connsiteX7" fmla="*/ 2201955 w 2618080"/>
              <a:gd name="connsiteY7" fmla="*/ 1277098 h 1486469"/>
              <a:gd name="connsiteX8" fmla="*/ 2435337 w 2618080"/>
              <a:gd name="connsiteY8" fmla="*/ 864187 h 1486469"/>
              <a:gd name="connsiteX9" fmla="*/ 2615095 w 2618080"/>
              <a:gd name="connsiteY9" fmla="*/ 476597 h 1486469"/>
              <a:gd name="connsiteX10" fmla="*/ 2531564 w 2618080"/>
              <a:gd name="connsiteY10" fmla="*/ 352065 h 1486469"/>
              <a:gd name="connsiteX11" fmla="*/ 2327021 w 2618080"/>
              <a:gd name="connsiteY11" fmla="*/ 588276 h 1486469"/>
              <a:gd name="connsiteX12" fmla="*/ 2141985 w 2618080"/>
              <a:gd name="connsiteY12" fmla="*/ 655131 h 1486469"/>
              <a:gd name="connsiteX13" fmla="*/ 1680960 w 2618080"/>
              <a:gd name="connsiteY13" fmla="*/ 575349 h 1486469"/>
              <a:gd name="connsiteX14" fmla="*/ 1074904 w 2618080"/>
              <a:gd name="connsiteY14" fmla="*/ 330800 h 1486469"/>
              <a:gd name="connsiteX15" fmla="*/ 383788 w 2618080"/>
              <a:gd name="connsiteY15" fmla="*/ 107516 h 1486469"/>
              <a:gd name="connsiteX16" fmla="*/ 128606 w 2618080"/>
              <a:gd name="connsiteY16" fmla="*/ 22456 h 1486469"/>
              <a:gd name="connsiteX17" fmla="*/ 64811 w 2618080"/>
              <a:gd name="connsiteY17" fmla="*/ 11823 h 1486469"/>
              <a:gd name="connsiteX0" fmla="*/ 64811 w 2618080"/>
              <a:gd name="connsiteY0" fmla="*/ 11823 h 1485398"/>
              <a:gd name="connsiteX1" fmla="*/ 1016 w 2618080"/>
              <a:gd name="connsiteY1" fmla="*/ 171312 h 1485398"/>
              <a:gd name="connsiteX2" fmla="*/ 117974 w 2618080"/>
              <a:gd name="connsiteY2" fmla="*/ 224475 h 1485398"/>
              <a:gd name="connsiteX3" fmla="*/ 702764 w 2618080"/>
              <a:gd name="connsiteY3" fmla="*/ 437126 h 1485398"/>
              <a:gd name="connsiteX4" fmla="*/ 1829816 w 2618080"/>
              <a:gd name="connsiteY4" fmla="*/ 904958 h 1485398"/>
              <a:gd name="connsiteX5" fmla="*/ 2024491 w 2618080"/>
              <a:gd name="connsiteY5" fmla="*/ 1195097 h 1485398"/>
              <a:gd name="connsiteX6" fmla="*/ 2034129 w 2618080"/>
              <a:gd name="connsiteY6" fmla="*/ 1485388 h 1485398"/>
              <a:gd name="connsiteX7" fmla="*/ 2261161 w 2618080"/>
              <a:gd name="connsiteY7" fmla="*/ 1204735 h 1485398"/>
              <a:gd name="connsiteX8" fmla="*/ 2435337 w 2618080"/>
              <a:gd name="connsiteY8" fmla="*/ 864187 h 1485398"/>
              <a:gd name="connsiteX9" fmla="*/ 2615095 w 2618080"/>
              <a:gd name="connsiteY9" fmla="*/ 476597 h 1485398"/>
              <a:gd name="connsiteX10" fmla="*/ 2531564 w 2618080"/>
              <a:gd name="connsiteY10" fmla="*/ 352065 h 1485398"/>
              <a:gd name="connsiteX11" fmla="*/ 2327021 w 2618080"/>
              <a:gd name="connsiteY11" fmla="*/ 588276 h 1485398"/>
              <a:gd name="connsiteX12" fmla="*/ 2141985 w 2618080"/>
              <a:gd name="connsiteY12" fmla="*/ 655131 h 1485398"/>
              <a:gd name="connsiteX13" fmla="*/ 1680960 w 2618080"/>
              <a:gd name="connsiteY13" fmla="*/ 575349 h 1485398"/>
              <a:gd name="connsiteX14" fmla="*/ 1074904 w 2618080"/>
              <a:gd name="connsiteY14" fmla="*/ 330800 h 1485398"/>
              <a:gd name="connsiteX15" fmla="*/ 383788 w 2618080"/>
              <a:gd name="connsiteY15" fmla="*/ 107516 h 1485398"/>
              <a:gd name="connsiteX16" fmla="*/ 128606 w 2618080"/>
              <a:gd name="connsiteY16" fmla="*/ 22456 h 1485398"/>
              <a:gd name="connsiteX17" fmla="*/ 64811 w 2618080"/>
              <a:gd name="connsiteY17" fmla="*/ 11823 h 1485398"/>
              <a:gd name="connsiteX0" fmla="*/ 64811 w 2618080"/>
              <a:gd name="connsiteY0" fmla="*/ 11823 h 1485398"/>
              <a:gd name="connsiteX1" fmla="*/ 1016 w 2618080"/>
              <a:gd name="connsiteY1" fmla="*/ 171312 h 1485398"/>
              <a:gd name="connsiteX2" fmla="*/ 117974 w 2618080"/>
              <a:gd name="connsiteY2" fmla="*/ 224475 h 1485398"/>
              <a:gd name="connsiteX3" fmla="*/ 702764 w 2618080"/>
              <a:gd name="connsiteY3" fmla="*/ 437126 h 1485398"/>
              <a:gd name="connsiteX4" fmla="*/ 1829816 w 2618080"/>
              <a:gd name="connsiteY4" fmla="*/ 904958 h 1485398"/>
              <a:gd name="connsiteX5" fmla="*/ 1991599 w 2618080"/>
              <a:gd name="connsiteY5" fmla="*/ 1195097 h 1485398"/>
              <a:gd name="connsiteX6" fmla="*/ 2034129 w 2618080"/>
              <a:gd name="connsiteY6" fmla="*/ 1485388 h 1485398"/>
              <a:gd name="connsiteX7" fmla="*/ 2261161 w 2618080"/>
              <a:gd name="connsiteY7" fmla="*/ 1204735 h 1485398"/>
              <a:gd name="connsiteX8" fmla="*/ 2435337 w 2618080"/>
              <a:gd name="connsiteY8" fmla="*/ 864187 h 1485398"/>
              <a:gd name="connsiteX9" fmla="*/ 2615095 w 2618080"/>
              <a:gd name="connsiteY9" fmla="*/ 476597 h 1485398"/>
              <a:gd name="connsiteX10" fmla="*/ 2531564 w 2618080"/>
              <a:gd name="connsiteY10" fmla="*/ 352065 h 1485398"/>
              <a:gd name="connsiteX11" fmla="*/ 2327021 w 2618080"/>
              <a:gd name="connsiteY11" fmla="*/ 588276 h 1485398"/>
              <a:gd name="connsiteX12" fmla="*/ 2141985 w 2618080"/>
              <a:gd name="connsiteY12" fmla="*/ 655131 h 1485398"/>
              <a:gd name="connsiteX13" fmla="*/ 1680960 w 2618080"/>
              <a:gd name="connsiteY13" fmla="*/ 575349 h 1485398"/>
              <a:gd name="connsiteX14" fmla="*/ 1074904 w 2618080"/>
              <a:gd name="connsiteY14" fmla="*/ 330800 h 1485398"/>
              <a:gd name="connsiteX15" fmla="*/ 383788 w 2618080"/>
              <a:gd name="connsiteY15" fmla="*/ 107516 h 1485398"/>
              <a:gd name="connsiteX16" fmla="*/ 128606 w 2618080"/>
              <a:gd name="connsiteY16" fmla="*/ 22456 h 1485398"/>
              <a:gd name="connsiteX17" fmla="*/ 64811 w 2618080"/>
              <a:gd name="connsiteY17" fmla="*/ 11823 h 1485398"/>
              <a:gd name="connsiteX0" fmla="*/ 64811 w 2618080"/>
              <a:gd name="connsiteY0" fmla="*/ 11823 h 1485398"/>
              <a:gd name="connsiteX1" fmla="*/ 1016 w 2618080"/>
              <a:gd name="connsiteY1" fmla="*/ 171312 h 1485398"/>
              <a:gd name="connsiteX2" fmla="*/ 117974 w 2618080"/>
              <a:gd name="connsiteY2" fmla="*/ 224475 h 1485398"/>
              <a:gd name="connsiteX3" fmla="*/ 702764 w 2618080"/>
              <a:gd name="connsiteY3" fmla="*/ 437126 h 1485398"/>
              <a:gd name="connsiteX4" fmla="*/ 1829816 w 2618080"/>
              <a:gd name="connsiteY4" fmla="*/ 904958 h 1485398"/>
              <a:gd name="connsiteX5" fmla="*/ 1991599 w 2618080"/>
              <a:gd name="connsiteY5" fmla="*/ 1195097 h 1485398"/>
              <a:gd name="connsiteX6" fmla="*/ 2034129 w 2618080"/>
              <a:gd name="connsiteY6" fmla="*/ 1485388 h 1485398"/>
              <a:gd name="connsiteX7" fmla="*/ 2261161 w 2618080"/>
              <a:gd name="connsiteY7" fmla="*/ 1204735 h 1485398"/>
              <a:gd name="connsiteX8" fmla="*/ 2435337 w 2618080"/>
              <a:gd name="connsiteY8" fmla="*/ 864187 h 1485398"/>
              <a:gd name="connsiteX9" fmla="*/ 2615095 w 2618080"/>
              <a:gd name="connsiteY9" fmla="*/ 476597 h 1485398"/>
              <a:gd name="connsiteX10" fmla="*/ 2531564 w 2618080"/>
              <a:gd name="connsiteY10" fmla="*/ 352065 h 1485398"/>
              <a:gd name="connsiteX11" fmla="*/ 2327021 w 2618080"/>
              <a:gd name="connsiteY11" fmla="*/ 588276 h 1485398"/>
              <a:gd name="connsiteX12" fmla="*/ 2141985 w 2618080"/>
              <a:gd name="connsiteY12" fmla="*/ 655131 h 1485398"/>
              <a:gd name="connsiteX13" fmla="*/ 1680960 w 2618080"/>
              <a:gd name="connsiteY13" fmla="*/ 575349 h 1485398"/>
              <a:gd name="connsiteX14" fmla="*/ 1074904 w 2618080"/>
              <a:gd name="connsiteY14" fmla="*/ 330800 h 1485398"/>
              <a:gd name="connsiteX15" fmla="*/ 383788 w 2618080"/>
              <a:gd name="connsiteY15" fmla="*/ 107516 h 1485398"/>
              <a:gd name="connsiteX16" fmla="*/ 128606 w 2618080"/>
              <a:gd name="connsiteY16" fmla="*/ 22456 h 1485398"/>
              <a:gd name="connsiteX17" fmla="*/ 64811 w 2618080"/>
              <a:gd name="connsiteY17" fmla="*/ 11823 h 1485398"/>
              <a:gd name="connsiteX0" fmla="*/ 64811 w 2618080"/>
              <a:gd name="connsiteY0" fmla="*/ 11823 h 1485398"/>
              <a:gd name="connsiteX1" fmla="*/ 1016 w 2618080"/>
              <a:gd name="connsiteY1" fmla="*/ 171312 h 1485398"/>
              <a:gd name="connsiteX2" fmla="*/ 117974 w 2618080"/>
              <a:gd name="connsiteY2" fmla="*/ 224475 h 1485398"/>
              <a:gd name="connsiteX3" fmla="*/ 702764 w 2618080"/>
              <a:gd name="connsiteY3" fmla="*/ 437126 h 1485398"/>
              <a:gd name="connsiteX4" fmla="*/ 1849552 w 2618080"/>
              <a:gd name="connsiteY4" fmla="*/ 891801 h 1485398"/>
              <a:gd name="connsiteX5" fmla="*/ 1991599 w 2618080"/>
              <a:gd name="connsiteY5" fmla="*/ 1195097 h 1485398"/>
              <a:gd name="connsiteX6" fmla="*/ 2034129 w 2618080"/>
              <a:gd name="connsiteY6" fmla="*/ 1485388 h 1485398"/>
              <a:gd name="connsiteX7" fmla="*/ 2261161 w 2618080"/>
              <a:gd name="connsiteY7" fmla="*/ 1204735 h 1485398"/>
              <a:gd name="connsiteX8" fmla="*/ 2435337 w 2618080"/>
              <a:gd name="connsiteY8" fmla="*/ 864187 h 1485398"/>
              <a:gd name="connsiteX9" fmla="*/ 2615095 w 2618080"/>
              <a:gd name="connsiteY9" fmla="*/ 476597 h 1485398"/>
              <a:gd name="connsiteX10" fmla="*/ 2531564 w 2618080"/>
              <a:gd name="connsiteY10" fmla="*/ 352065 h 1485398"/>
              <a:gd name="connsiteX11" fmla="*/ 2327021 w 2618080"/>
              <a:gd name="connsiteY11" fmla="*/ 588276 h 1485398"/>
              <a:gd name="connsiteX12" fmla="*/ 2141985 w 2618080"/>
              <a:gd name="connsiteY12" fmla="*/ 655131 h 1485398"/>
              <a:gd name="connsiteX13" fmla="*/ 1680960 w 2618080"/>
              <a:gd name="connsiteY13" fmla="*/ 575349 h 1485398"/>
              <a:gd name="connsiteX14" fmla="*/ 1074904 w 2618080"/>
              <a:gd name="connsiteY14" fmla="*/ 330800 h 1485398"/>
              <a:gd name="connsiteX15" fmla="*/ 383788 w 2618080"/>
              <a:gd name="connsiteY15" fmla="*/ 107516 h 1485398"/>
              <a:gd name="connsiteX16" fmla="*/ 128606 w 2618080"/>
              <a:gd name="connsiteY16" fmla="*/ 22456 h 1485398"/>
              <a:gd name="connsiteX17" fmla="*/ 64811 w 2618080"/>
              <a:gd name="connsiteY17" fmla="*/ 11823 h 1485398"/>
              <a:gd name="connsiteX0" fmla="*/ 64811 w 2618080"/>
              <a:gd name="connsiteY0" fmla="*/ 11823 h 1485687"/>
              <a:gd name="connsiteX1" fmla="*/ 1016 w 2618080"/>
              <a:gd name="connsiteY1" fmla="*/ 171312 h 1485687"/>
              <a:gd name="connsiteX2" fmla="*/ 117974 w 2618080"/>
              <a:gd name="connsiteY2" fmla="*/ 224475 h 1485687"/>
              <a:gd name="connsiteX3" fmla="*/ 702764 w 2618080"/>
              <a:gd name="connsiteY3" fmla="*/ 437126 h 1485687"/>
              <a:gd name="connsiteX4" fmla="*/ 1849552 w 2618080"/>
              <a:gd name="connsiteY4" fmla="*/ 891801 h 1485687"/>
              <a:gd name="connsiteX5" fmla="*/ 1998178 w 2618080"/>
              <a:gd name="connsiteY5" fmla="*/ 1251013 h 1485687"/>
              <a:gd name="connsiteX6" fmla="*/ 2034129 w 2618080"/>
              <a:gd name="connsiteY6" fmla="*/ 1485388 h 1485687"/>
              <a:gd name="connsiteX7" fmla="*/ 2261161 w 2618080"/>
              <a:gd name="connsiteY7" fmla="*/ 1204735 h 1485687"/>
              <a:gd name="connsiteX8" fmla="*/ 2435337 w 2618080"/>
              <a:gd name="connsiteY8" fmla="*/ 864187 h 1485687"/>
              <a:gd name="connsiteX9" fmla="*/ 2615095 w 2618080"/>
              <a:gd name="connsiteY9" fmla="*/ 476597 h 1485687"/>
              <a:gd name="connsiteX10" fmla="*/ 2531564 w 2618080"/>
              <a:gd name="connsiteY10" fmla="*/ 352065 h 1485687"/>
              <a:gd name="connsiteX11" fmla="*/ 2327021 w 2618080"/>
              <a:gd name="connsiteY11" fmla="*/ 588276 h 1485687"/>
              <a:gd name="connsiteX12" fmla="*/ 2141985 w 2618080"/>
              <a:gd name="connsiteY12" fmla="*/ 655131 h 1485687"/>
              <a:gd name="connsiteX13" fmla="*/ 1680960 w 2618080"/>
              <a:gd name="connsiteY13" fmla="*/ 575349 h 1485687"/>
              <a:gd name="connsiteX14" fmla="*/ 1074904 w 2618080"/>
              <a:gd name="connsiteY14" fmla="*/ 330800 h 1485687"/>
              <a:gd name="connsiteX15" fmla="*/ 383788 w 2618080"/>
              <a:gd name="connsiteY15" fmla="*/ 107516 h 1485687"/>
              <a:gd name="connsiteX16" fmla="*/ 128606 w 2618080"/>
              <a:gd name="connsiteY16" fmla="*/ 22456 h 1485687"/>
              <a:gd name="connsiteX17" fmla="*/ 64811 w 2618080"/>
              <a:gd name="connsiteY17" fmla="*/ 11823 h 1485687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702764 w 2618080"/>
              <a:gd name="connsiteY3" fmla="*/ 437126 h 1485693"/>
              <a:gd name="connsiteX4" fmla="*/ 1849552 w 2618080"/>
              <a:gd name="connsiteY4" fmla="*/ 891801 h 1485693"/>
              <a:gd name="connsiteX5" fmla="*/ 1998178 w 2618080"/>
              <a:gd name="connsiteY5" fmla="*/ 1251013 h 1485693"/>
              <a:gd name="connsiteX6" fmla="*/ 2034129 w 2618080"/>
              <a:gd name="connsiteY6" fmla="*/ 1485388 h 1485693"/>
              <a:gd name="connsiteX7" fmla="*/ 2261161 w 2618080"/>
              <a:gd name="connsiteY7" fmla="*/ 1204735 h 1485693"/>
              <a:gd name="connsiteX8" fmla="*/ 2435337 w 2618080"/>
              <a:gd name="connsiteY8" fmla="*/ 864187 h 1485693"/>
              <a:gd name="connsiteX9" fmla="*/ 2615095 w 2618080"/>
              <a:gd name="connsiteY9" fmla="*/ 476597 h 1485693"/>
              <a:gd name="connsiteX10" fmla="*/ 2531564 w 2618080"/>
              <a:gd name="connsiteY10" fmla="*/ 352065 h 1485693"/>
              <a:gd name="connsiteX11" fmla="*/ 2327021 w 2618080"/>
              <a:gd name="connsiteY11" fmla="*/ 588276 h 1485693"/>
              <a:gd name="connsiteX12" fmla="*/ 2141985 w 2618080"/>
              <a:gd name="connsiteY12" fmla="*/ 655131 h 1485693"/>
              <a:gd name="connsiteX13" fmla="*/ 1680960 w 2618080"/>
              <a:gd name="connsiteY13" fmla="*/ 575349 h 1485693"/>
              <a:gd name="connsiteX14" fmla="*/ 1074904 w 2618080"/>
              <a:gd name="connsiteY14" fmla="*/ 330800 h 1485693"/>
              <a:gd name="connsiteX15" fmla="*/ 383788 w 2618080"/>
              <a:gd name="connsiteY15" fmla="*/ 107516 h 1485693"/>
              <a:gd name="connsiteX16" fmla="*/ 128606 w 2618080"/>
              <a:gd name="connsiteY16" fmla="*/ 22456 h 1485693"/>
              <a:gd name="connsiteX17" fmla="*/ 64811 w 2618080"/>
              <a:gd name="connsiteY17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702764 w 2618080"/>
              <a:gd name="connsiteY3" fmla="*/ 437126 h 1485693"/>
              <a:gd name="connsiteX4" fmla="*/ 1849552 w 2618080"/>
              <a:gd name="connsiteY4" fmla="*/ 891801 h 1485693"/>
              <a:gd name="connsiteX5" fmla="*/ 1998178 w 2618080"/>
              <a:gd name="connsiteY5" fmla="*/ 1251013 h 1485693"/>
              <a:gd name="connsiteX6" fmla="*/ 2034129 w 2618080"/>
              <a:gd name="connsiteY6" fmla="*/ 1485388 h 1485693"/>
              <a:gd name="connsiteX7" fmla="*/ 2261161 w 2618080"/>
              <a:gd name="connsiteY7" fmla="*/ 1204735 h 1485693"/>
              <a:gd name="connsiteX8" fmla="*/ 2435337 w 2618080"/>
              <a:gd name="connsiteY8" fmla="*/ 864187 h 1485693"/>
              <a:gd name="connsiteX9" fmla="*/ 2615095 w 2618080"/>
              <a:gd name="connsiteY9" fmla="*/ 476597 h 1485693"/>
              <a:gd name="connsiteX10" fmla="*/ 2531564 w 2618080"/>
              <a:gd name="connsiteY10" fmla="*/ 352065 h 1485693"/>
              <a:gd name="connsiteX11" fmla="*/ 2327021 w 2618080"/>
              <a:gd name="connsiteY11" fmla="*/ 588276 h 1485693"/>
              <a:gd name="connsiteX12" fmla="*/ 2141985 w 2618080"/>
              <a:gd name="connsiteY12" fmla="*/ 655131 h 1485693"/>
              <a:gd name="connsiteX13" fmla="*/ 1680960 w 2618080"/>
              <a:gd name="connsiteY13" fmla="*/ 575349 h 1485693"/>
              <a:gd name="connsiteX14" fmla="*/ 1074904 w 2618080"/>
              <a:gd name="connsiteY14" fmla="*/ 330800 h 1485693"/>
              <a:gd name="connsiteX15" fmla="*/ 383788 w 2618080"/>
              <a:gd name="connsiteY15" fmla="*/ 107516 h 1485693"/>
              <a:gd name="connsiteX16" fmla="*/ 128606 w 2618080"/>
              <a:gd name="connsiteY16" fmla="*/ 22456 h 1485693"/>
              <a:gd name="connsiteX17" fmla="*/ 64811 w 2618080"/>
              <a:gd name="connsiteY17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650136 w 2618080"/>
              <a:gd name="connsiteY3" fmla="*/ 706841 h 1485693"/>
              <a:gd name="connsiteX4" fmla="*/ 1849552 w 2618080"/>
              <a:gd name="connsiteY4" fmla="*/ 891801 h 1485693"/>
              <a:gd name="connsiteX5" fmla="*/ 1998178 w 2618080"/>
              <a:gd name="connsiteY5" fmla="*/ 1251013 h 1485693"/>
              <a:gd name="connsiteX6" fmla="*/ 2034129 w 2618080"/>
              <a:gd name="connsiteY6" fmla="*/ 1485388 h 1485693"/>
              <a:gd name="connsiteX7" fmla="*/ 2261161 w 2618080"/>
              <a:gd name="connsiteY7" fmla="*/ 1204735 h 1485693"/>
              <a:gd name="connsiteX8" fmla="*/ 2435337 w 2618080"/>
              <a:gd name="connsiteY8" fmla="*/ 864187 h 1485693"/>
              <a:gd name="connsiteX9" fmla="*/ 2615095 w 2618080"/>
              <a:gd name="connsiteY9" fmla="*/ 476597 h 1485693"/>
              <a:gd name="connsiteX10" fmla="*/ 2531564 w 2618080"/>
              <a:gd name="connsiteY10" fmla="*/ 352065 h 1485693"/>
              <a:gd name="connsiteX11" fmla="*/ 2327021 w 2618080"/>
              <a:gd name="connsiteY11" fmla="*/ 588276 h 1485693"/>
              <a:gd name="connsiteX12" fmla="*/ 2141985 w 2618080"/>
              <a:gd name="connsiteY12" fmla="*/ 655131 h 1485693"/>
              <a:gd name="connsiteX13" fmla="*/ 1680960 w 2618080"/>
              <a:gd name="connsiteY13" fmla="*/ 575349 h 1485693"/>
              <a:gd name="connsiteX14" fmla="*/ 1074904 w 2618080"/>
              <a:gd name="connsiteY14" fmla="*/ 330800 h 1485693"/>
              <a:gd name="connsiteX15" fmla="*/ 383788 w 2618080"/>
              <a:gd name="connsiteY15" fmla="*/ 107516 h 1485693"/>
              <a:gd name="connsiteX16" fmla="*/ 128606 w 2618080"/>
              <a:gd name="connsiteY16" fmla="*/ 22456 h 1485693"/>
              <a:gd name="connsiteX17" fmla="*/ 64811 w 2618080"/>
              <a:gd name="connsiteY17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650136 w 2618080"/>
              <a:gd name="connsiteY4" fmla="*/ 706841 h 1485693"/>
              <a:gd name="connsiteX5" fmla="*/ 1849552 w 2618080"/>
              <a:gd name="connsiteY5" fmla="*/ 891801 h 1485693"/>
              <a:gd name="connsiteX6" fmla="*/ 1998178 w 2618080"/>
              <a:gd name="connsiteY6" fmla="*/ 1251013 h 1485693"/>
              <a:gd name="connsiteX7" fmla="*/ 2034129 w 2618080"/>
              <a:gd name="connsiteY7" fmla="*/ 1485388 h 1485693"/>
              <a:gd name="connsiteX8" fmla="*/ 2261161 w 2618080"/>
              <a:gd name="connsiteY8" fmla="*/ 1204735 h 1485693"/>
              <a:gd name="connsiteX9" fmla="*/ 2435337 w 2618080"/>
              <a:gd name="connsiteY9" fmla="*/ 864187 h 1485693"/>
              <a:gd name="connsiteX10" fmla="*/ 2615095 w 2618080"/>
              <a:gd name="connsiteY10" fmla="*/ 476597 h 1485693"/>
              <a:gd name="connsiteX11" fmla="*/ 2531564 w 2618080"/>
              <a:gd name="connsiteY11" fmla="*/ 352065 h 1485693"/>
              <a:gd name="connsiteX12" fmla="*/ 2327021 w 2618080"/>
              <a:gd name="connsiteY12" fmla="*/ 588276 h 1485693"/>
              <a:gd name="connsiteX13" fmla="*/ 2141985 w 2618080"/>
              <a:gd name="connsiteY13" fmla="*/ 655131 h 1485693"/>
              <a:gd name="connsiteX14" fmla="*/ 1680960 w 2618080"/>
              <a:gd name="connsiteY14" fmla="*/ 575349 h 1485693"/>
              <a:gd name="connsiteX15" fmla="*/ 1074904 w 2618080"/>
              <a:gd name="connsiteY15" fmla="*/ 330800 h 1485693"/>
              <a:gd name="connsiteX16" fmla="*/ 383788 w 2618080"/>
              <a:gd name="connsiteY16" fmla="*/ 107516 h 1485693"/>
              <a:gd name="connsiteX17" fmla="*/ 128606 w 2618080"/>
              <a:gd name="connsiteY17" fmla="*/ 22456 h 1485693"/>
              <a:gd name="connsiteX18" fmla="*/ 64811 w 2618080"/>
              <a:gd name="connsiteY18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650136 w 2618080"/>
              <a:gd name="connsiteY4" fmla="*/ 706841 h 1485693"/>
              <a:gd name="connsiteX5" fmla="*/ 864700 w 2618080"/>
              <a:gd name="connsiteY5" fmla="*/ 496408 h 1485693"/>
              <a:gd name="connsiteX6" fmla="*/ 1849552 w 2618080"/>
              <a:gd name="connsiteY6" fmla="*/ 891801 h 1485693"/>
              <a:gd name="connsiteX7" fmla="*/ 1998178 w 2618080"/>
              <a:gd name="connsiteY7" fmla="*/ 1251013 h 1485693"/>
              <a:gd name="connsiteX8" fmla="*/ 2034129 w 2618080"/>
              <a:gd name="connsiteY8" fmla="*/ 1485388 h 1485693"/>
              <a:gd name="connsiteX9" fmla="*/ 2261161 w 2618080"/>
              <a:gd name="connsiteY9" fmla="*/ 1204735 h 1485693"/>
              <a:gd name="connsiteX10" fmla="*/ 2435337 w 2618080"/>
              <a:gd name="connsiteY10" fmla="*/ 864187 h 1485693"/>
              <a:gd name="connsiteX11" fmla="*/ 2615095 w 2618080"/>
              <a:gd name="connsiteY11" fmla="*/ 476597 h 1485693"/>
              <a:gd name="connsiteX12" fmla="*/ 2531564 w 2618080"/>
              <a:gd name="connsiteY12" fmla="*/ 352065 h 1485693"/>
              <a:gd name="connsiteX13" fmla="*/ 2327021 w 2618080"/>
              <a:gd name="connsiteY13" fmla="*/ 588276 h 1485693"/>
              <a:gd name="connsiteX14" fmla="*/ 2141985 w 2618080"/>
              <a:gd name="connsiteY14" fmla="*/ 655131 h 1485693"/>
              <a:gd name="connsiteX15" fmla="*/ 1680960 w 2618080"/>
              <a:gd name="connsiteY15" fmla="*/ 575349 h 1485693"/>
              <a:gd name="connsiteX16" fmla="*/ 1074904 w 2618080"/>
              <a:gd name="connsiteY16" fmla="*/ 330800 h 1485693"/>
              <a:gd name="connsiteX17" fmla="*/ 383788 w 2618080"/>
              <a:gd name="connsiteY17" fmla="*/ 107516 h 1485693"/>
              <a:gd name="connsiteX18" fmla="*/ 128606 w 2618080"/>
              <a:gd name="connsiteY18" fmla="*/ 22456 h 1485693"/>
              <a:gd name="connsiteX19" fmla="*/ 64811 w 2618080"/>
              <a:gd name="connsiteY19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650136 w 2618080"/>
              <a:gd name="connsiteY4" fmla="*/ 706841 h 1485693"/>
              <a:gd name="connsiteX5" fmla="*/ 726553 w 2618080"/>
              <a:gd name="connsiteY5" fmla="*/ 552325 h 1485693"/>
              <a:gd name="connsiteX6" fmla="*/ 864700 w 2618080"/>
              <a:gd name="connsiteY6" fmla="*/ 496408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558038 w 2618080"/>
              <a:gd name="connsiteY4" fmla="*/ 858145 h 1485693"/>
              <a:gd name="connsiteX5" fmla="*/ 726553 w 2618080"/>
              <a:gd name="connsiteY5" fmla="*/ 552325 h 1485693"/>
              <a:gd name="connsiteX6" fmla="*/ 864700 w 2618080"/>
              <a:gd name="connsiteY6" fmla="*/ 496408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558038 w 2618080"/>
              <a:gd name="connsiteY4" fmla="*/ 858145 h 1485693"/>
              <a:gd name="connsiteX5" fmla="*/ 726553 w 2618080"/>
              <a:gd name="connsiteY5" fmla="*/ 552325 h 1485693"/>
              <a:gd name="connsiteX6" fmla="*/ 864700 w 2618080"/>
              <a:gd name="connsiteY6" fmla="*/ 496408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558038 w 2618080"/>
              <a:gd name="connsiteY4" fmla="*/ 858145 h 1485693"/>
              <a:gd name="connsiteX5" fmla="*/ 726553 w 2618080"/>
              <a:gd name="connsiteY5" fmla="*/ 552325 h 1485693"/>
              <a:gd name="connsiteX6" fmla="*/ 864700 w 2618080"/>
              <a:gd name="connsiteY6" fmla="*/ 496408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558038 w 2618080"/>
              <a:gd name="connsiteY4" fmla="*/ 858145 h 1485693"/>
              <a:gd name="connsiteX5" fmla="*/ 726553 w 2618080"/>
              <a:gd name="connsiteY5" fmla="*/ 552325 h 1485693"/>
              <a:gd name="connsiteX6" fmla="*/ 864700 w 2618080"/>
              <a:gd name="connsiteY6" fmla="*/ 496408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558038 w 2618080"/>
              <a:gd name="connsiteY4" fmla="*/ 858145 h 1485693"/>
              <a:gd name="connsiteX5" fmla="*/ 726553 w 2618080"/>
              <a:gd name="connsiteY5" fmla="*/ 552325 h 1485693"/>
              <a:gd name="connsiteX6" fmla="*/ 923906 w 2618080"/>
              <a:gd name="connsiteY6" fmla="*/ 516143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341715 w 2618080"/>
              <a:gd name="connsiteY4" fmla="*/ 1009525 h 1485693"/>
              <a:gd name="connsiteX5" fmla="*/ 558038 w 2618080"/>
              <a:gd name="connsiteY5" fmla="*/ 858145 h 1485693"/>
              <a:gd name="connsiteX6" fmla="*/ 726553 w 2618080"/>
              <a:gd name="connsiteY6" fmla="*/ 552325 h 1485693"/>
              <a:gd name="connsiteX7" fmla="*/ 923906 w 2618080"/>
              <a:gd name="connsiteY7" fmla="*/ 516143 h 1485693"/>
              <a:gd name="connsiteX8" fmla="*/ 1849552 w 2618080"/>
              <a:gd name="connsiteY8" fmla="*/ 891801 h 1485693"/>
              <a:gd name="connsiteX9" fmla="*/ 1998178 w 2618080"/>
              <a:gd name="connsiteY9" fmla="*/ 1251013 h 1485693"/>
              <a:gd name="connsiteX10" fmla="*/ 2034129 w 2618080"/>
              <a:gd name="connsiteY10" fmla="*/ 1485388 h 1485693"/>
              <a:gd name="connsiteX11" fmla="*/ 2261161 w 2618080"/>
              <a:gd name="connsiteY11" fmla="*/ 1204735 h 1485693"/>
              <a:gd name="connsiteX12" fmla="*/ 2435337 w 2618080"/>
              <a:gd name="connsiteY12" fmla="*/ 864187 h 1485693"/>
              <a:gd name="connsiteX13" fmla="*/ 2615095 w 2618080"/>
              <a:gd name="connsiteY13" fmla="*/ 476597 h 1485693"/>
              <a:gd name="connsiteX14" fmla="*/ 2531564 w 2618080"/>
              <a:gd name="connsiteY14" fmla="*/ 352065 h 1485693"/>
              <a:gd name="connsiteX15" fmla="*/ 2327021 w 2618080"/>
              <a:gd name="connsiteY15" fmla="*/ 588276 h 1485693"/>
              <a:gd name="connsiteX16" fmla="*/ 2141985 w 2618080"/>
              <a:gd name="connsiteY16" fmla="*/ 655131 h 1485693"/>
              <a:gd name="connsiteX17" fmla="*/ 1680960 w 2618080"/>
              <a:gd name="connsiteY17" fmla="*/ 575349 h 1485693"/>
              <a:gd name="connsiteX18" fmla="*/ 1074904 w 2618080"/>
              <a:gd name="connsiteY18" fmla="*/ 330800 h 1485693"/>
              <a:gd name="connsiteX19" fmla="*/ 383788 w 2618080"/>
              <a:gd name="connsiteY19" fmla="*/ 107516 h 1485693"/>
              <a:gd name="connsiteX20" fmla="*/ 128606 w 2618080"/>
              <a:gd name="connsiteY20" fmla="*/ 22456 h 1485693"/>
              <a:gd name="connsiteX21" fmla="*/ 64811 w 2618080"/>
              <a:gd name="connsiteY21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341715 w 2618080"/>
              <a:gd name="connsiteY4" fmla="*/ 1009525 h 1485693"/>
              <a:gd name="connsiteX5" fmla="*/ 469230 w 2618080"/>
              <a:gd name="connsiteY5" fmla="*/ 1348237 h 1485693"/>
              <a:gd name="connsiteX6" fmla="*/ 726553 w 2618080"/>
              <a:gd name="connsiteY6" fmla="*/ 552325 h 1485693"/>
              <a:gd name="connsiteX7" fmla="*/ 923906 w 2618080"/>
              <a:gd name="connsiteY7" fmla="*/ 516143 h 1485693"/>
              <a:gd name="connsiteX8" fmla="*/ 1849552 w 2618080"/>
              <a:gd name="connsiteY8" fmla="*/ 891801 h 1485693"/>
              <a:gd name="connsiteX9" fmla="*/ 1998178 w 2618080"/>
              <a:gd name="connsiteY9" fmla="*/ 1251013 h 1485693"/>
              <a:gd name="connsiteX10" fmla="*/ 2034129 w 2618080"/>
              <a:gd name="connsiteY10" fmla="*/ 1485388 h 1485693"/>
              <a:gd name="connsiteX11" fmla="*/ 2261161 w 2618080"/>
              <a:gd name="connsiteY11" fmla="*/ 1204735 h 1485693"/>
              <a:gd name="connsiteX12" fmla="*/ 2435337 w 2618080"/>
              <a:gd name="connsiteY12" fmla="*/ 864187 h 1485693"/>
              <a:gd name="connsiteX13" fmla="*/ 2615095 w 2618080"/>
              <a:gd name="connsiteY13" fmla="*/ 476597 h 1485693"/>
              <a:gd name="connsiteX14" fmla="*/ 2531564 w 2618080"/>
              <a:gd name="connsiteY14" fmla="*/ 352065 h 1485693"/>
              <a:gd name="connsiteX15" fmla="*/ 2327021 w 2618080"/>
              <a:gd name="connsiteY15" fmla="*/ 588276 h 1485693"/>
              <a:gd name="connsiteX16" fmla="*/ 2141985 w 2618080"/>
              <a:gd name="connsiteY16" fmla="*/ 655131 h 1485693"/>
              <a:gd name="connsiteX17" fmla="*/ 1680960 w 2618080"/>
              <a:gd name="connsiteY17" fmla="*/ 575349 h 1485693"/>
              <a:gd name="connsiteX18" fmla="*/ 1074904 w 2618080"/>
              <a:gd name="connsiteY18" fmla="*/ 330800 h 1485693"/>
              <a:gd name="connsiteX19" fmla="*/ 383788 w 2618080"/>
              <a:gd name="connsiteY19" fmla="*/ 107516 h 1485693"/>
              <a:gd name="connsiteX20" fmla="*/ 128606 w 2618080"/>
              <a:gd name="connsiteY20" fmla="*/ 22456 h 1485693"/>
              <a:gd name="connsiteX21" fmla="*/ 64811 w 2618080"/>
              <a:gd name="connsiteY21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285798 w 2618080"/>
              <a:gd name="connsiteY4" fmla="*/ 1433833 h 1485693"/>
              <a:gd name="connsiteX5" fmla="*/ 469230 w 2618080"/>
              <a:gd name="connsiteY5" fmla="*/ 1348237 h 1485693"/>
              <a:gd name="connsiteX6" fmla="*/ 726553 w 2618080"/>
              <a:gd name="connsiteY6" fmla="*/ 552325 h 1485693"/>
              <a:gd name="connsiteX7" fmla="*/ 923906 w 2618080"/>
              <a:gd name="connsiteY7" fmla="*/ 516143 h 1485693"/>
              <a:gd name="connsiteX8" fmla="*/ 1849552 w 2618080"/>
              <a:gd name="connsiteY8" fmla="*/ 891801 h 1485693"/>
              <a:gd name="connsiteX9" fmla="*/ 1998178 w 2618080"/>
              <a:gd name="connsiteY9" fmla="*/ 1251013 h 1485693"/>
              <a:gd name="connsiteX10" fmla="*/ 2034129 w 2618080"/>
              <a:gd name="connsiteY10" fmla="*/ 1485388 h 1485693"/>
              <a:gd name="connsiteX11" fmla="*/ 2261161 w 2618080"/>
              <a:gd name="connsiteY11" fmla="*/ 1204735 h 1485693"/>
              <a:gd name="connsiteX12" fmla="*/ 2435337 w 2618080"/>
              <a:gd name="connsiteY12" fmla="*/ 864187 h 1485693"/>
              <a:gd name="connsiteX13" fmla="*/ 2615095 w 2618080"/>
              <a:gd name="connsiteY13" fmla="*/ 476597 h 1485693"/>
              <a:gd name="connsiteX14" fmla="*/ 2531564 w 2618080"/>
              <a:gd name="connsiteY14" fmla="*/ 352065 h 1485693"/>
              <a:gd name="connsiteX15" fmla="*/ 2327021 w 2618080"/>
              <a:gd name="connsiteY15" fmla="*/ 588276 h 1485693"/>
              <a:gd name="connsiteX16" fmla="*/ 2141985 w 2618080"/>
              <a:gd name="connsiteY16" fmla="*/ 655131 h 1485693"/>
              <a:gd name="connsiteX17" fmla="*/ 1680960 w 2618080"/>
              <a:gd name="connsiteY17" fmla="*/ 575349 h 1485693"/>
              <a:gd name="connsiteX18" fmla="*/ 1074904 w 2618080"/>
              <a:gd name="connsiteY18" fmla="*/ 330800 h 1485693"/>
              <a:gd name="connsiteX19" fmla="*/ 383788 w 2618080"/>
              <a:gd name="connsiteY19" fmla="*/ 107516 h 1485693"/>
              <a:gd name="connsiteX20" fmla="*/ 128606 w 2618080"/>
              <a:gd name="connsiteY20" fmla="*/ 22456 h 1485693"/>
              <a:gd name="connsiteX21" fmla="*/ 64811 w 2618080"/>
              <a:gd name="connsiteY21" fmla="*/ 11823 h 1485693"/>
              <a:gd name="connsiteX0" fmla="*/ 64811 w 2618080"/>
              <a:gd name="connsiteY0" fmla="*/ 11823 h 1528776"/>
              <a:gd name="connsiteX1" fmla="*/ 1016 w 2618080"/>
              <a:gd name="connsiteY1" fmla="*/ 171312 h 1528776"/>
              <a:gd name="connsiteX2" fmla="*/ 117974 w 2618080"/>
              <a:gd name="connsiteY2" fmla="*/ 224475 h 1528776"/>
              <a:gd name="connsiteX3" fmla="*/ 555514 w 2618080"/>
              <a:gd name="connsiteY3" fmla="*/ 424045 h 1528776"/>
              <a:gd name="connsiteX4" fmla="*/ 285798 w 2618080"/>
              <a:gd name="connsiteY4" fmla="*/ 1433833 h 1528776"/>
              <a:gd name="connsiteX5" fmla="*/ 755391 w 2618080"/>
              <a:gd name="connsiteY5" fmla="*/ 1450203 h 1528776"/>
              <a:gd name="connsiteX6" fmla="*/ 726553 w 2618080"/>
              <a:gd name="connsiteY6" fmla="*/ 552325 h 1528776"/>
              <a:gd name="connsiteX7" fmla="*/ 923906 w 2618080"/>
              <a:gd name="connsiteY7" fmla="*/ 516143 h 1528776"/>
              <a:gd name="connsiteX8" fmla="*/ 1849552 w 2618080"/>
              <a:gd name="connsiteY8" fmla="*/ 891801 h 1528776"/>
              <a:gd name="connsiteX9" fmla="*/ 1998178 w 2618080"/>
              <a:gd name="connsiteY9" fmla="*/ 1251013 h 1528776"/>
              <a:gd name="connsiteX10" fmla="*/ 2034129 w 2618080"/>
              <a:gd name="connsiteY10" fmla="*/ 1485388 h 1528776"/>
              <a:gd name="connsiteX11" fmla="*/ 2261161 w 2618080"/>
              <a:gd name="connsiteY11" fmla="*/ 1204735 h 1528776"/>
              <a:gd name="connsiteX12" fmla="*/ 2435337 w 2618080"/>
              <a:gd name="connsiteY12" fmla="*/ 864187 h 1528776"/>
              <a:gd name="connsiteX13" fmla="*/ 2615095 w 2618080"/>
              <a:gd name="connsiteY13" fmla="*/ 476597 h 1528776"/>
              <a:gd name="connsiteX14" fmla="*/ 2531564 w 2618080"/>
              <a:gd name="connsiteY14" fmla="*/ 352065 h 1528776"/>
              <a:gd name="connsiteX15" fmla="*/ 2327021 w 2618080"/>
              <a:gd name="connsiteY15" fmla="*/ 588276 h 1528776"/>
              <a:gd name="connsiteX16" fmla="*/ 2141985 w 2618080"/>
              <a:gd name="connsiteY16" fmla="*/ 655131 h 1528776"/>
              <a:gd name="connsiteX17" fmla="*/ 1680960 w 2618080"/>
              <a:gd name="connsiteY17" fmla="*/ 575349 h 1528776"/>
              <a:gd name="connsiteX18" fmla="*/ 1074904 w 2618080"/>
              <a:gd name="connsiteY18" fmla="*/ 330800 h 1528776"/>
              <a:gd name="connsiteX19" fmla="*/ 383788 w 2618080"/>
              <a:gd name="connsiteY19" fmla="*/ 107516 h 1528776"/>
              <a:gd name="connsiteX20" fmla="*/ 128606 w 2618080"/>
              <a:gd name="connsiteY20" fmla="*/ 22456 h 1528776"/>
              <a:gd name="connsiteX21" fmla="*/ 64811 w 2618080"/>
              <a:gd name="connsiteY21" fmla="*/ 11823 h 1528776"/>
              <a:gd name="connsiteX0" fmla="*/ 64811 w 2618080"/>
              <a:gd name="connsiteY0" fmla="*/ 11823 h 1561319"/>
              <a:gd name="connsiteX1" fmla="*/ 1016 w 2618080"/>
              <a:gd name="connsiteY1" fmla="*/ 171312 h 1561319"/>
              <a:gd name="connsiteX2" fmla="*/ 117974 w 2618080"/>
              <a:gd name="connsiteY2" fmla="*/ 224475 h 1561319"/>
              <a:gd name="connsiteX3" fmla="*/ 555514 w 2618080"/>
              <a:gd name="connsiteY3" fmla="*/ 424045 h 1561319"/>
              <a:gd name="connsiteX4" fmla="*/ 512754 w 2618080"/>
              <a:gd name="connsiteY4" fmla="*/ 1499618 h 1561319"/>
              <a:gd name="connsiteX5" fmla="*/ 755391 w 2618080"/>
              <a:gd name="connsiteY5" fmla="*/ 1450203 h 1561319"/>
              <a:gd name="connsiteX6" fmla="*/ 726553 w 2618080"/>
              <a:gd name="connsiteY6" fmla="*/ 552325 h 1561319"/>
              <a:gd name="connsiteX7" fmla="*/ 923906 w 2618080"/>
              <a:gd name="connsiteY7" fmla="*/ 516143 h 1561319"/>
              <a:gd name="connsiteX8" fmla="*/ 1849552 w 2618080"/>
              <a:gd name="connsiteY8" fmla="*/ 891801 h 1561319"/>
              <a:gd name="connsiteX9" fmla="*/ 1998178 w 2618080"/>
              <a:gd name="connsiteY9" fmla="*/ 1251013 h 1561319"/>
              <a:gd name="connsiteX10" fmla="*/ 2034129 w 2618080"/>
              <a:gd name="connsiteY10" fmla="*/ 1485388 h 1561319"/>
              <a:gd name="connsiteX11" fmla="*/ 2261161 w 2618080"/>
              <a:gd name="connsiteY11" fmla="*/ 1204735 h 1561319"/>
              <a:gd name="connsiteX12" fmla="*/ 2435337 w 2618080"/>
              <a:gd name="connsiteY12" fmla="*/ 864187 h 1561319"/>
              <a:gd name="connsiteX13" fmla="*/ 2615095 w 2618080"/>
              <a:gd name="connsiteY13" fmla="*/ 476597 h 1561319"/>
              <a:gd name="connsiteX14" fmla="*/ 2531564 w 2618080"/>
              <a:gd name="connsiteY14" fmla="*/ 352065 h 1561319"/>
              <a:gd name="connsiteX15" fmla="*/ 2327021 w 2618080"/>
              <a:gd name="connsiteY15" fmla="*/ 588276 h 1561319"/>
              <a:gd name="connsiteX16" fmla="*/ 2141985 w 2618080"/>
              <a:gd name="connsiteY16" fmla="*/ 655131 h 1561319"/>
              <a:gd name="connsiteX17" fmla="*/ 1680960 w 2618080"/>
              <a:gd name="connsiteY17" fmla="*/ 575349 h 1561319"/>
              <a:gd name="connsiteX18" fmla="*/ 1074904 w 2618080"/>
              <a:gd name="connsiteY18" fmla="*/ 330800 h 1561319"/>
              <a:gd name="connsiteX19" fmla="*/ 383788 w 2618080"/>
              <a:gd name="connsiteY19" fmla="*/ 107516 h 1561319"/>
              <a:gd name="connsiteX20" fmla="*/ 128606 w 2618080"/>
              <a:gd name="connsiteY20" fmla="*/ 22456 h 1561319"/>
              <a:gd name="connsiteX21" fmla="*/ 64811 w 2618080"/>
              <a:gd name="connsiteY21" fmla="*/ 11823 h 1561319"/>
              <a:gd name="connsiteX0" fmla="*/ 64811 w 2618080"/>
              <a:gd name="connsiteY0" fmla="*/ 11823 h 1567418"/>
              <a:gd name="connsiteX1" fmla="*/ 1016 w 2618080"/>
              <a:gd name="connsiteY1" fmla="*/ 171312 h 1567418"/>
              <a:gd name="connsiteX2" fmla="*/ 117974 w 2618080"/>
              <a:gd name="connsiteY2" fmla="*/ 224475 h 1567418"/>
              <a:gd name="connsiteX3" fmla="*/ 555514 w 2618080"/>
              <a:gd name="connsiteY3" fmla="*/ 424045 h 1567418"/>
              <a:gd name="connsiteX4" fmla="*/ 512754 w 2618080"/>
              <a:gd name="connsiteY4" fmla="*/ 1499618 h 1567418"/>
              <a:gd name="connsiteX5" fmla="*/ 755391 w 2618080"/>
              <a:gd name="connsiteY5" fmla="*/ 1450203 h 1567418"/>
              <a:gd name="connsiteX6" fmla="*/ 726553 w 2618080"/>
              <a:gd name="connsiteY6" fmla="*/ 552325 h 1567418"/>
              <a:gd name="connsiteX7" fmla="*/ 923906 w 2618080"/>
              <a:gd name="connsiteY7" fmla="*/ 516143 h 1567418"/>
              <a:gd name="connsiteX8" fmla="*/ 1849552 w 2618080"/>
              <a:gd name="connsiteY8" fmla="*/ 891801 h 1567418"/>
              <a:gd name="connsiteX9" fmla="*/ 1998178 w 2618080"/>
              <a:gd name="connsiteY9" fmla="*/ 1251013 h 1567418"/>
              <a:gd name="connsiteX10" fmla="*/ 2034129 w 2618080"/>
              <a:gd name="connsiteY10" fmla="*/ 1485388 h 1567418"/>
              <a:gd name="connsiteX11" fmla="*/ 2261161 w 2618080"/>
              <a:gd name="connsiteY11" fmla="*/ 1204735 h 1567418"/>
              <a:gd name="connsiteX12" fmla="*/ 2435337 w 2618080"/>
              <a:gd name="connsiteY12" fmla="*/ 864187 h 1567418"/>
              <a:gd name="connsiteX13" fmla="*/ 2615095 w 2618080"/>
              <a:gd name="connsiteY13" fmla="*/ 476597 h 1567418"/>
              <a:gd name="connsiteX14" fmla="*/ 2531564 w 2618080"/>
              <a:gd name="connsiteY14" fmla="*/ 352065 h 1567418"/>
              <a:gd name="connsiteX15" fmla="*/ 2327021 w 2618080"/>
              <a:gd name="connsiteY15" fmla="*/ 588276 h 1567418"/>
              <a:gd name="connsiteX16" fmla="*/ 2141985 w 2618080"/>
              <a:gd name="connsiteY16" fmla="*/ 655131 h 1567418"/>
              <a:gd name="connsiteX17" fmla="*/ 1680960 w 2618080"/>
              <a:gd name="connsiteY17" fmla="*/ 575349 h 1567418"/>
              <a:gd name="connsiteX18" fmla="*/ 1074904 w 2618080"/>
              <a:gd name="connsiteY18" fmla="*/ 330800 h 1567418"/>
              <a:gd name="connsiteX19" fmla="*/ 383788 w 2618080"/>
              <a:gd name="connsiteY19" fmla="*/ 107516 h 1567418"/>
              <a:gd name="connsiteX20" fmla="*/ 128606 w 2618080"/>
              <a:gd name="connsiteY20" fmla="*/ 22456 h 1567418"/>
              <a:gd name="connsiteX21" fmla="*/ 64811 w 2618080"/>
              <a:gd name="connsiteY21" fmla="*/ 11823 h 1567418"/>
              <a:gd name="connsiteX0" fmla="*/ 64811 w 2618080"/>
              <a:gd name="connsiteY0" fmla="*/ 11823 h 1869658"/>
              <a:gd name="connsiteX1" fmla="*/ 1016 w 2618080"/>
              <a:gd name="connsiteY1" fmla="*/ 171312 h 1869658"/>
              <a:gd name="connsiteX2" fmla="*/ 117974 w 2618080"/>
              <a:gd name="connsiteY2" fmla="*/ 224475 h 1869658"/>
              <a:gd name="connsiteX3" fmla="*/ 555514 w 2618080"/>
              <a:gd name="connsiteY3" fmla="*/ 424045 h 1869658"/>
              <a:gd name="connsiteX4" fmla="*/ 512754 w 2618080"/>
              <a:gd name="connsiteY4" fmla="*/ 1499618 h 1869658"/>
              <a:gd name="connsiteX5" fmla="*/ 755391 w 2618080"/>
              <a:gd name="connsiteY5" fmla="*/ 1828462 h 1869658"/>
              <a:gd name="connsiteX6" fmla="*/ 726553 w 2618080"/>
              <a:gd name="connsiteY6" fmla="*/ 552325 h 1869658"/>
              <a:gd name="connsiteX7" fmla="*/ 923906 w 2618080"/>
              <a:gd name="connsiteY7" fmla="*/ 516143 h 1869658"/>
              <a:gd name="connsiteX8" fmla="*/ 1849552 w 2618080"/>
              <a:gd name="connsiteY8" fmla="*/ 891801 h 1869658"/>
              <a:gd name="connsiteX9" fmla="*/ 1998178 w 2618080"/>
              <a:gd name="connsiteY9" fmla="*/ 1251013 h 1869658"/>
              <a:gd name="connsiteX10" fmla="*/ 2034129 w 2618080"/>
              <a:gd name="connsiteY10" fmla="*/ 1485388 h 1869658"/>
              <a:gd name="connsiteX11" fmla="*/ 2261161 w 2618080"/>
              <a:gd name="connsiteY11" fmla="*/ 1204735 h 1869658"/>
              <a:gd name="connsiteX12" fmla="*/ 2435337 w 2618080"/>
              <a:gd name="connsiteY12" fmla="*/ 864187 h 1869658"/>
              <a:gd name="connsiteX13" fmla="*/ 2615095 w 2618080"/>
              <a:gd name="connsiteY13" fmla="*/ 476597 h 1869658"/>
              <a:gd name="connsiteX14" fmla="*/ 2531564 w 2618080"/>
              <a:gd name="connsiteY14" fmla="*/ 352065 h 1869658"/>
              <a:gd name="connsiteX15" fmla="*/ 2327021 w 2618080"/>
              <a:gd name="connsiteY15" fmla="*/ 588276 h 1869658"/>
              <a:gd name="connsiteX16" fmla="*/ 2141985 w 2618080"/>
              <a:gd name="connsiteY16" fmla="*/ 655131 h 1869658"/>
              <a:gd name="connsiteX17" fmla="*/ 1680960 w 2618080"/>
              <a:gd name="connsiteY17" fmla="*/ 575349 h 1869658"/>
              <a:gd name="connsiteX18" fmla="*/ 1074904 w 2618080"/>
              <a:gd name="connsiteY18" fmla="*/ 330800 h 1869658"/>
              <a:gd name="connsiteX19" fmla="*/ 383788 w 2618080"/>
              <a:gd name="connsiteY19" fmla="*/ 107516 h 1869658"/>
              <a:gd name="connsiteX20" fmla="*/ 128606 w 2618080"/>
              <a:gd name="connsiteY20" fmla="*/ 22456 h 1869658"/>
              <a:gd name="connsiteX21" fmla="*/ 64811 w 2618080"/>
              <a:gd name="connsiteY21" fmla="*/ 11823 h 1869658"/>
              <a:gd name="connsiteX0" fmla="*/ 64811 w 2618080"/>
              <a:gd name="connsiteY0" fmla="*/ 11823 h 1949769"/>
              <a:gd name="connsiteX1" fmla="*/ 1016 w 2618080"/>
              <a:gd name="connsiteY1" fmla="*/ 171312 h 1949769"/>
              <a:gd name="connsiteX2" fmla="*/ 117974 w 2618080"/>
              <a:gd name="connsiteY2" fmla="*/ 224475 h 1949769"/>
              <a:gd name="connsiteX3" fmla="*/ 555514 w 2618080"/>
              <a:gd name="connsiteY3" fmla="*/ 424045 h 1949769"/>
              <a:gd name="connsiteX4" fmla="*/ 588405 w 2618080"/>
              <a:gd name="connsiteY4" fmla="*/ 1848274 h 1949769"/>
              <a:gd name="connsiteX5" fmla="*/ 755391 w 2618080"/>
              <a:gd name="connsiteY5" fmla="*/ 1828462 h 1949769"/>
              <a:gd name="connsiteX6" fmla="*/ 726553 w 2618080"/>
              <a:gd name="connsiteY6" fmla="*/ 552325 h 1949769"/>
              <a:gd name="connsiteX7" fmla="*/ 923906 w 2618080"/>
              <a:gd name="connsiteY7" fmla="*/ 516143 h 1949769"/>
              <a:gd name="connsiteX8" fmla="*/ 1849552 w 2618080"/>
              <a:gd name="connsiteY8" fmla="*/ 891801 h 1949769"/>
              <a:gd name="connsiteX9" fmla="*/ 1998178 w 2618080"/>
              <a:gd name="connsiteY9" fmla="*/ 1251013 h 1949769"/>
              <a:gd name="connsiteX10" fmla="*/ 2034129 w 2618080"/>
              <a:gd name="connsiteY10" fmla="*/ 1485388 h 1949769"/>
              <a:gd name="connsiteX11" fmla="*/ 2261161 w 2618080"/>
              <a:gd name="connsiteY11" fmla="*/ 1204735 h 1949769"/>
              <a:gd name="connsiteX12" fmla="*/ 2435337 w 2618080"/>
              <a:gd name="connsiteY12" fmla="*/ 864187 h 1949769"/>
              <a:gd name="connsiteX13" fmla="*/ 2615095 w 2618080"/>
              <a:gd name="connsiteY13" fmla="*/ 476597 h 1949769"/>
              <a:gd name="connsiteX14" fmla="*/ 2531564 w 2618080"/>
              <a:gd name="connsiteY14" fmla="*/ 352065 h 1949769"/>
              <a:gd name="connsiteX15" fmla="*/ 2327021 w 2618080"/>
              <a:gd name="connsiteY15" fmla="*/ 588276 h 1949769"/>
              <a:gd name="connsiteX16" fmla="*/ 2141985 w 2618080"/>
              <a:gd name="connsiteY16" fmla="*/ 655131 h 1949769"/>
              <a:gd name="connsiteX17" fmla="*/ 1680960 w 2618080"/>
              <a:gd name="connsiteY17" fmla="*/ 575349 h 1949769"/>
              <a:gd name="connsiteX18" fmla="*/ 1074904 w 2618080"/>
              <a:gd name="connsiteY18" fmla="*/ 330800 h 1949769"/>
              <a:gd name="connsiteX19" fmla="*/ 383788 w 2618080"/>
              <a:gd name="connsiteY19" fmla="*/ 107516 h 1949769"/>
              <a:gd name="connsiteX20" fmla="*/ 128606 w 2618080"/>
              <a:gd name="connsiteY20" fmla="*/ 22456 h 1949769"/>
              <a:gd name="connsiteX21" fmla="*/ 64811 w 2618080"/>
              <a:gd name="connsiteY21" fmla="*/ 11823 h 1949769"/>
              <a:gd name="connsiteX0" fmla="*/ 64811 w 2618080"/>
              <a:gd name="connsiteY0" fmla="*/ 11823 h 2193714"/>
              <a:gd name="connsiteX1" fmla="*/ 1016 w 2618080"/>
              <a:gd name="connsiteY1" fmla="*/ 171312 h 2193714"/>
              <a:gd name="connsiteX2" fmla="*/ 117974 w 2618080"/>
              <a:gd name="connsiteY2" fmla="*/ 224475 h 2193714"/>
              <a:gd name="connsiteX3" fmla="*/ 555514 w 2618080"/>
              <a:gd name="connsiteY3" fmla="*/ 424045 h 2193714"/>
              <a:gd name="connsiteX4" fmla="*/ 588405 w 2618080"/>
              <a:gd name="connsiteY4" fmla="*/ 1848274 h 2193714"/>
              <a:gd name="connsiteX5" fmla="*/ 897592 w 2618080"/>
              <a:gd name="connsiteY5" fmla="*/ 2193638 h 2193714"/>
              <a:gd name="connsiteX6" fmla="*/ 755391 w 2618080"/>
              <a:gd name="connsiteY6" fmla="*/ 1828462 h 2193714"/>
              <a:gd name="connsiteX7" fmla="*/ 726553 w 2618080"/>
              <a:gd name="connsiteY7" fmla="*/ 552325 h 2193714"/>
              <a:gd name="connsiteX8" fmla="*/ 923906 w 2618080"/>
              <a:gd name="connsiteY8" fmla="*/ 516143 h 2193714"/>
              <a:gd name="connsiteX9" fmla="*/ 1849552 w 2618080"/>
              <a:gd name="connsiteY9" fmla="*/ 891801 h 2193714"/>
              <a:gd name="connsiteX10" fmla="*/ 1998178 w 2618080"/>
              <a:gd name="connsiteY10" fmla="*/ 1251013 h 2193714"/>
              <a:gd name="connsiteX11" fmla="*/ 2034129 w 2618080"/>
              <a:gd name="connsiteY11" fmla="*/ 1485388 h 2193714"/>
              <a:gd name="connsiteX12" fmla="*/ 2261161 w 2618080"/>
              <a:gd name="connsiteY12" fmla="*/ 1204735 h 2193714"/>
              <a:gd name="connsiteX13" fmla="*/ 2435337 w 2618080"/>
              <a:gd name="connsiteY13" fmla="*/ 864187 h 2193714"/>
              <a:gd name="connsiteX14" fmla="*/ 2615095 w 2618080"/>
              <a:gd name="connsiteY14" fmla="*/ 476597 h 2193714"/>
              <a:gd name="connsiteX15" fmla="*/ 2531564 w 2618080"/>
              <a:gd name="connsiteY15" fmla="*/ 352065 h 2193714"/>
              <a:gd name="connsiteX16" fmla="*/ 2327021 w 2618080"/>
              <a:gd name="connsiteY16" fmla="*/ 588276 h 2193714"/>
              <a:gd name="connsiteX17" fmla="*/ 2141985 w 2618080"/>
              <a:gd name="connsiteY17" fmla="*/ 655131 h 2193714"/>
              <a:gd name="connsiteX18" fmla="*/ 1680960 w 2618080"/>
              <a:gd name="connsiteY18" fmla="*/ 575349 h 2193714"/>
              <a:gd name="connsiteX19" fmla="*/ 1074904 w 2618080"/>
              <a:gd name="connsiteY19" fmla="*/ 330800 h 2193714"/>
              <a:gd name="connsiteX20" fmla="*/ 383788 w 2618080"/>
              <a:gd name="connsiteY20" fmla="*/ 107516 h 2193714"/>
              <a:gd name="connsiteX21" fmla="*/ 128606 w 2618080"/>
              <a:gd name="connsiteY21" fmla="*/ 22456 h 2193714"/>
              <a:gd name="connsiteX22" fmla="*/ 64811 w 2618080"/>
              <a:gd name="connsiteY22" fmla="*/ 11823 h 2193714"/>
              <a:gd name="connsiteX0" fmla="*/ 64811 w 2618080"/>
              <a:gd name="connsiteY0" fmla="*/ 11823 h 2197961"/>
              <a:gd name="connsiteX1" fmla="*/ 1016 w 2618080"/>
              <a:gd name="connsiteY1" fmla="*/ 171312 h 2197961"/>
              <a:gd name="connsiteX2" fmla="*/ 117974 w 2618080"/>
              <a:gd name="connsiteY2" fmla="*/ 224475 h 2197961"/>
              <a:gd name="connsiteX3" fmla="*/ 555514 w 2618080"/>
              <a:gd name="connsiteY3" fmla="*/ 424045 h 2197961"/>
              <a:gd name="connsiteX4" fmla="*/ 588405 w 2618080"/>
              <a:gd name="connsiteY4" fmla="*/ 1848274 h 2197961"/>
              <a:gd name="connsiteX5" fmla="*/ 897592 w 2618080"/>
              <a:gd name="connsiteY5" fmla="*/ 2193638 h 2197961"/>
              <a:gd name="connsiteX6" fmla="*/ 914038 w 2618080"/>
              <a:gd name="connsiteY6" fmla="*/ 2032465 h 2197961"/>
              <a:gd name="connsiteX7" fmla="*/ 755391 w 2618080"/>
              <a:gd name="connsiteY7" fmla="*/ 1828462 h 2197961"/>
              <a:gd name="connsiteX8" fmla="*/ 726553 w 2618080"/>
              <a:gd name="connsiteY8" fmla="*/ 552325 h 2197961"/>
              <a:gd name="connsiteX9" fmla="*/ 923906 w 2618080"/>
              <a:gd name="connsiteY9" fmla="*/ 516143 h 2197961"/>
              <a:gd name="connsiteX10" fmla="*/ 1849552 w 2618080"/>
              <a:gd name="connsiteY10" fmla="*/ 891801 h 2197961"/>
              <a:gd name="connsiteX11" fmla="*/ 1998178 w 2618080"/>
              <a:gd name="connsiteY11" fmla="*/ 1251013 h 2197961"/>
              <a:gd name="connsiteX12" fmla="*/ 2034129 w 2618080"/>
              <a:gd name="connsiteY12" fmla="*/ 1485388 h 2197961"/>
              <a:gd name="connsiteX13" fmla="*/ 2261161 w 2618080"/>
              <a:gd name="connsiteY13" fmla="*/ 1204735 h 2197961"/>
              <a:gd name="connsiteX14" fmla="*/ 2435337 w 2618080"/>
              <a:gd name="connsiteY14" fmla="*/ 864187 h 2197961"/>
              <a:gd name="connsiteX15" fmla="*/ 2615095 w 2618080"/>
              <a:gd name="connsiteY15" fmla="*/ 476597 h 2197961"/>
              <a:gd name="connsiteX16" fmla="*/ 2531564 w 2618080"/>
              <a:gd name="connsiteY16" fmla="*/ 352065 h 2197961"/>
              <a:gd name="connsiteX17" fmla="*/ 2327021 w 2618080"/>
              <a:gd name="connsiteY17" fmla="*/ 588276 h 2197961"/>
              <a:gd name="connsiteX18" fmla="*/ 2141985 w 2618080"/>
              <a:gd name="connsiteY18" fmla="*/ 655131 h 2197961"/>
              <a:gd name="connsiteX19" fmla="*/ 1680960 w 2618080"/>
              <a:gd name="connsiteY19" fmla="*/ 575349 h 2197961"/>
              <a:gd name="connsiteX20" fmla="*/ 1074904 w 2618080"/>
              <a:gd name="connsiteY20" fmla="*/ 330800 h 2197961"/>
              <a:gd name="connsiteX21" fmla="*/ 383788 w 2618080"/>
              <a:gd name="connsiteY21" fmla="*/ 107516 h 2197961"/>
              <a:gd name="connsiteX22" fmla="*/ 128606 w 2618080"/>
              <a:gd name="connsiteY22" fmla="*/ 22456 h 2197961"/>
              <a:gd name="connsiteX23" fmla="*/ 64811 w 2618080"/>
              <a:gd name="connsiteY23" fmla="*/ 11823 h 2197961"/>
              <a:gd name="connsiteX0" fmla="*/ 64811 w 2618080"/>
              <a:gd name="connsiteY0" fmla="*/ 11823 h 2197961"/>
              <a:gd name="connsiteX1" fmla="*/ 1016 w 2618080"/>
              <a:gd name="connsiteY1" fmla="*/ 171312 h 2197961"/>
              <a:gd name="connsiteX2" fmla="*/ 117974 w 2618080"/>
              <a:gd name="connsiteY2" fmla="*/ 224475 h 2197961"/>
              <a:gd name="connsiteX3" fmla="*/ 555514 w 2618080"/>
              <a:gd name="connsiteY3" fmla="*/ 424045 h 2197961"/>
              <a:gd name="connsiteX4" fmla="*/ 588405 w 2618080"/>
              <a:gd name="connsiteY4" fmla="*/ 1848274 h 2197961"/>
              <a:gd name="connsiteX5" fmla="*/ 897592 w 2618080"/>
              <a:gd name="connsiteY5" fmla="*/ 2193638 h 2197961"/>
              <a:gd name="connsiteX6" fmla="*/ 914038 w 2618080"/>
              <a:gd name="connsiteY6" fmla="*/ 2032465 h 2197961"/>
              <a:gd name="connsiteX7" fmla="*/ 755391 w 2618080"/>
              <a:gd name="connsiteY7" fmla="*/ 1828462 h 2197961"/>
              <a:gd name="connsiteX8" fmla="*/ 726553 w 2618080"/>
              <a:gd name="connsiteY8" fmla="*/ 552325 h 2197961"/>
              <a:gd name="connsiteX9" fmla="*/ 923906 w 2618080"/>
              <a:gd name="connsiteY9" fmla="*/ 516143 h 2197961"/>
              <a:gd name="connsiteX10" fmla="*/ 1849552 w 2618080"/>
              <a:gd name="connsiteY10" fmla="*/ 891801 h 2197961"/>
              <a:gd name="connsiteX11" fmla="*/ 1998178 w 2618080"/>
              <a:gd name="connsiteY11" fmla="*/ 1251013 h 2197961"/>
              <a:gd name="connsiteX12" fmla="*/ 2034129 w 2618080"/>
              <a:gd name="connsiteY12" fmla="*/ 1485388 h 2197961"/>
              <a:gd name="connsiteX13" fmla="*/ 2261161 w 2618080"/>
              <a:gd name="connsiteY13" fmla="*/ 1204735 h 2197961"/>
              <a:gd name="connsiteX14" fmla="*/ 2435337 w 2618080"/>
              <a:gd name="connsiteY14" fmla="*/ 864187 h 2197961"/>
              <a:gd name="connsiteX15" fmla="*/ 2615095 w 2618080"/>
              <a:gd name="connsiteY15" fmla="*/ 476597 h 2197961"/>
              <a:gd name="connsiteX16" fmla="*/ 2531564 w 2618080"/>
              <a:gd name="connsiteY16" fmla="*/ 352065 h 2197961"/>
              <a:gd name="connsiteX17" fmla="*/ 2327021 w 2618080"/>
              <a:gd name="connsiteY17" fmla="*/ 588276 h 2197961"/>
              <a:gd name="connsiteX18" fmla="*/ 2141985 w 2618080"/>
              <a:gd name="connsiteY18" fmla="*/ 655131 h 2197961"/>
              <a:gd name="connsiteX19" fmla="*/ 1680960 w 2618080"/>
              <a:gd name="connsiteY19" fmla="*/ 575349 h 2197961"/>
              <a:gd name="connsiteX20" fmla="*/ 1074904 w 2618080"/>
              <a:gd name="connsiteY20" fmla="*/ 330800 h 2197961"/>
              <a:gd name="connsiteX21" fmla="*/ 383788 w 2618080"/>
              <a:gd name="connsiteY21" fmla="*/ 107516 h 2197961"/>
              <a:gd name="connsiteX22" fmla="*/ 128606 w 2618080"/>
              <a:gd name="connsiteY22" fmla="*/ 22456 h 2197961"/>
              <a:gd name="connsiteX23" fmla="*/ 64811 w 2618080"/>
              <a:gd name="connsiteY23" fmla="*/ 11823 h 2197961"/>
              <a:gd name="connsiteX0" fmla="*/ 64811 w 2618080"/>
              <a:gd name="connsiteY0" fmla="*/ 11823 h 2197961"/>
              <a:gd name="connsiteX1" fmla="*/ 1016 w 2618080"/>
              <a:gd name="connsiteY1" fmla="*/ 171312 h 2197961"/>
              <a:gd name="connsiteX2" fmla="*/ 117974 w 2618080"/>
              <a:gd name="connsiteY2" fmla="*/ 224475 h 2197961"/>
              <a:gd name="connsiteX3" fmla="*/ 555514 w 2618080"/>
              <a:gd name="connsiteY3" fmla="*/ 424045 h 2197961"/>
              <a:gd name="connsiteX4" fmla="*/ 588405 w 2618080"/>
              <a:gd name="connsiteY4" fmla="*/ 1848274 h 2197961"/>
              <a:gd name="connsiteX5" fmla="*/ 897592 w 2618080"/>
              <a:gd name="connsiteY5" fmla="*/ 2193638 h 2197961"/>
              <a:gd name="connsiteX6" fmla="*/ 914038 w 2618080"/>
              <a:gd name="connsiteY6" fmla="*/ 2032465 h 2197961"/>
              <a:gd name="connsiteX7" fmla="*/ 755391 w 2618080"/>
              <a:gd name="connsiteY7" fmla="*/ 1828462 h 2197961"/>
              <a:gd name="connsiteX8" fmla="*/ 726553 w 2618080"/>
              <a:gd name="connsiteY8" fmla="*/ 552325 h 2197961"/>
              <a:gd name="connsiteX9" fmla="*/ 923906 w 2618080"/>
              <a:gd name="connsiteY9" fmla="*/ 516143 h 2197961"/>
              <a:gd name="connsiteX10" fmla="*/ 1849552 w 2618080"/>
              <a:gd name="connsiteY10" fmla="*/ 891801 h 2197961"/>
              <a:gd name="connsiteX11" fmla="*/ 1998178 w 2618080"/>
              <a:gd name="connsiteY11" fmla="*/ 1251013 h 2197961"/>
              <a:gd name="connsiteX12" fmla="*/ 2034129 w 2618080"/>
              <a:gd name="connsiteY12" fmla="*/ 1485388 h 2197961"/>
              <a:gd name="connsiteX13" fmla="*/ 2261161 w 2618080"/>
              <a:gd name="connsiteY13" fmla="*/ 1204735 h 2197961"/>
              <a:gd name="connsiteX14" fmla="*/ 2435337 w 2618080"/>
              <a:gd name="connsiteY14" fmla="*/ 864187 h 2197961"/>
              <a:gd name="connsiteX15" fmla="*/ 2615095 w 2618080"/>
              <a:gd name="connsiteY15" fmla="*/ 476597 h 2197961"/>
              <a:gd name="connsiteX16" fmla="*/ 2531564 w 2618080"/>
              <a:gd name="connsiteY16" fmla="*/ 352065 h 2197961"/>
              <a:gd name="connsiteX17" fmla="*/ 2327021 w 2618080"/>
              <a:gd name="connsiteY17" fmla="*/ 588276 h 2197961"/>
              <a:gd name="connsiteX18" fmla="*/ 2141985 w 2618080"/>
              <a:gd name="connsiteY18" fmla="*/ 655131 h 2197961"/>
              <a:gd name="connsiteX19" fmla="*/ 1680960 w 2618080"/>
              <a:gd name="connsiteY19" fmla="*/ 575349 h 2197961"/>
              <a:gd name="connsiteX20" fmla="*/ 1074904 w 2618080"/>
              <a:gd name="connsiteY20" fmla="*/ 330800 h 2197961"/>
              <a:gd name="connsiteX21" fmla="*/ 383788 w 2618080"/>
              <a:gd name="connsiteY21" fmla="*/ 107516 h 2197961"/>
              <a:gd name="connsiteX22" fmla="*/ 128606 w 2618080"/>
              <a:gd name="connsiteY22" fmla="*/ 22456 h 2197961"/>
              <a:gd name="connsiteX23" fmla="*/ 64811 w 2618080"/>
              <a:gd name="connsiteY23" fmla="*/ 11823 h 2197961"/>
              <a:gd name="connsiteX0" fmla="*/ 64811 w 2618080"/>
              <a:gd name="connsiteY0" fmla="*/ 11823 h 2196524"/>
              <a:gd name="connsiteX1" fmla="*/ 1016 w 2618080"/>
              <a:gd name="connsiteY1" fmla="*/ 171312 h 2196524"/>
              <a:gd name="connsiteX2" fmla="*/ 117974 w 2618080"/>
              <a:gd name="connsiteY2" fmla="*/ 224475 h 2196524"/>
              <a:gd name="connsiteX3" fmla="*/ 555514 w 2618080"/>
              <a:gd name="connsiteY3" fmla="*/ 424045 h 2196524"/>
              <a:gd name="connsiteX4" fmla="*/ 588405 w 2618080"/>
              <a:gd name="connsiteY4" fmla="*/ 1848274 h 2196524"/>
              <a:gd name="connsiteX5" fmla="*/ 552225 w 2618080"/>
              <a:gd name="connsiteY5" fmla="*/ 2160745 h 2196524"/>
              <a:gd name="connsiteX6" fmla="*/ 897592 w 2618080"/>
              <a:gd name="connsiteY6" fmla="*/ 2193638 h 2196524"/>
              <a:gd name="connsiteX7" fmla="*/ 914038 w 2618080"/>
              <a:gd name="connsiteY7" fmla="*/ 2032465 h 2196524"/>
              <a:gd name="connsiteX8" fmla="*/ 755391 w 2618080"/>
              <a:gd name="connsiteY8" fmla="*/ 1828462 h 2196524"/>
              <a:gd name="connsiteX9" fmla="*/ 726553 w 2618080"/>
              <a:gd name="connsiteY9" fmla="*/ 552325 h 2196524"/>
              <a:gd name="connsiteX10" fmla="*/ 923906 w 2618080"/>
              <a:gd name="connsiteY10" fmla="*/ 516143 h 2196524"/>
              <a:gd name="connsiteX11" fmla="*/ 1849552 w 2618080"/>
              <a:gd name="connsiteY11" fmla="*/ 891801 h 2196524"/>
              <a:gd name="connsiteX12" fmla="*/ 1998178 w 2618080"/>
              <a:gd name="connsiteY12" fmla="*/ 1251013 h 2196524"/>
              <a:gd name="connsiteX13" fmla="*/ 2034129 w 2618080"/>
              <a:gd name="connsiteY13" fmla="*/ 1485388 h 2196524"/>
              <a:gd name="connsiteX14" fmla="*/ 2261161 w 2618080"/>
              <a:gd name="connsiteY14" fmla="*/ 1204735 h 2196524"/>
              <a:gd name="connsiteX15" fmla="*/ 2435337 w 2618080"/>
              <a:gd name="connsiteY15" fmla="*/ 864187 h 2196524"/>
              <a:gd name="connsiteX16" fmla="*/ 2615095 w 2618080"/>
              <a:gd name="connsiteY16" fmla="*/ 476597 h 2196524"/>
              <a:gd name="connsiteX17" fmla="*/ 2531564 w 2618080"/>
              <a:gd name="connsiteY17" fmla="*/ 352065 h 2196524"/>
              <a:gd name="connsiteX18" fmla="*/ 2327021 w 2618080"/>
              <a:gd name="connsiteY18" fmla="*/ 588276 h 2196524"/>
              <a:gd name="connsiteX19" fmla="*/ 2141985 w 2618080"/>
              <a:gd name="connsiteY19" fmla="*/ 655131 h 2196524"/>
              <a:gd name="connsiteX20" fmla="*/ 1680960 w 2618080"/>
              <a:gd name="connsiteY20" fmla="*/ 575349 h 2196524"/>
              <a:gd name="connsiteX21" fmla="*/ 1074904 w 2618080"/>
              <a:gd name="connsiteY21" fmla="*/ 330800 h 2196524"/>
              <a:gd name="connsiteX22" fmla="*/ 383788 w 2618080"/>
              <a:gd name="connsiteY22" fmla="*/ 107516 h 2196524"/>
              <a:gd name="connsiteX23" fmla="*/ 128606 w 2618080"/>
              <a:gd name="connsiteY23" fmla="*/ 22456 h 2196524"/>
              <a:gd name="connsiteX24" fmla="*/ 64811 w 2618080"/>
              <a:gd name="connsiteY24" fmla="*/ 11823 h 2196524"/>
              <a:gd name="connsiteX0" fmla="*/ 64811 w 2618080"/>
              <a:gd name="connsiteY0" fmla="*/ 11823 h 2193883"/>
              <a:gd name="connsiteX1" fmla="*/ 1016 w 2618080"/>
              <a:gd name="connsiteY1" fmla="*/ 171312 h 2193883"/>
              <a:gd name="connsiteX2" fmla="*/ 117974 w 2618080"/>
              <a:gd name="connsiteY2" fmla="*/ 224475 h 2193883"/>
              <a:gd name="connsiteX3" fmla="*/ 555514 w 2618080"/>
              <a:gd name="connsiteY3" fmla="*/ 424045 h 2193883"/>
              <a:gd name="connsiteX4" fmla="*/ 588405 w 2618080"/>
              <a:gd name="connsiteY4" fmla="*/ 1848274 h 2193883"/>
              <a:gd name="connsiteX5" fmla="*/ 456838 w 2618080"/>
              <a:gd name="connsiteY5" fmla="*/ 2025887 h 2193883"/>
              <a:gd name="connsiteX6" fmla="*/ 552225 w 2618080"/>
              <a:gd name="connsiteY6" fmla="*/ 2160745 h 2193883"/>
              <a:gd name="connsiteX7" fmla="*/ 897592 w 2618080"/>
              <a:gd name="connsiteY7" fmla="*/ 2193638 h 2193883"/>
              <a:gd name="connsiteX8" fmla="*/ 914038 w 2618080"/>
              <a:gd name="connsiteY8" fmla="*/ 2032465 h 2193883"/>
              <a:gd name="connsiteX9" fmla="*/ 755391 w 2618080"/>
              <a:gd name="connsiteY9" fmla="*/ 1828462 h 2193883"/>
              <a:gd name="connsiteX10" fmla="*/ 726553 w 2618080"/>
              <a:gd name="connsiteY10" fmla="*/ 552325 h 2193883"/>
              <a:gd name="connsiteX11" fmla="*/ 923906 w 2618080"/>
              <a:gd name="connsiteY11" fmla="*/ 516143 h 2193883"/>
              <a:gd name="connsiteX12" fmla="*/ 1849552 w 2618080"/>
              <a:gd name="connsiteY12" fmla="*/ 891801 h 2193883"/>
              <a:gd name="connsiteX13" fmla="*/ 1998178 w 2618080"/>
              <a:gd name="connsiteY13" fmla="*/ 1251013 h 2193883"/>
              <a:gd name="connsiteX14" fmla="*/ 2034129 w 2618080"/>
              <a:gd name="connsiteY14" fmla="*/ 1485388 h 2193883"/>
              <a:gd name="connsiteX15" fmla="*/ 2261161 w 2618080"/>
              <a:gd name="connsiteY15" fmla="*/ 1204735 h 2193883"/>
              <a:gd name="connsiteX16" fmla="*/ 2435337 w 2618080"/>
              <a:gd name="connsiteY16" fmla="*/ 864187 h 2193883"/>
              <a:gd name="connsiteX17" fmla="*/ 2615095 w 2618080"/>
              <a:gd name="connsiteY17" fmla="*/ 476597 h 2193883"/>
              <a:gd name="connsiteX18" fmla="*/ 2531564 w 2618080"/>
              <a:gd name="connsiteY18" fmla="*/ 352065 h 2193883"/>
              <a:gd name="connsiteX19" fmla="*/ 2327021 w 2618080"/>
              <a:gd name="connsiteY19" fmla="*/ 588276 h 2193883"/>
              <a:gd name="connsiteX20" fmla="*/ 2141985 w 2618080"/>
              <a:gd name="connsiteY20" fmla="*/ 655131 h 2193883"/>
              <a:gd name="connsiteX21" fmla="*/ 1680960 w 2618080"/>
              <a:gd name="connsiteY21" fmla="*/ 575349 h 2193883"/>
              <a:gd name="connsiteX22" fmla="*/ 1074904 w 2618080"/>
              <a:gd name="connsiteY22" fmla="*/ 330800 h 2193883"/>
              <a:gd name="connsiteX23" fmla="*/ 383788 w 2618080"/>
              <a:gd name="connsiteY23" fmla="*/ 107516 h 2193883"/>
              <a:gd name="connsiteX24" fmla="*/ 128606 w 2618080"/>
              <a:gd name="connsiteY24" fmla="*/ 22456 h 2193883"/>
              <a:gd name="connsiteX25" fmla="*/ 64811 w 2618080"/>
              <a:gd name="connsiteY25" fmla="*/ 11823 h 2193883"/>
              <a:gd name="connsiteX0" fmla="*/ 64811 w 2618080"/>
              <a:gd name="connsiteY0" fmla="*/ 11823 h 2193883"/>
              <a:gd name="connsiteX1" fmla="*/ 1016 w 2618080"/>
              <a:gd name="connsiteY1" fmla="*/ 171312 h 2193883"/>
              <a:gd name="connsiteX2" fmla="*/ 117974 w 2618080"/>
              <a:gd name="connsiteY2" fmla="*/ 224475 h 2193883"/>
              <a:gd name="connsiteX3" fmla="*/ 555514 w 2618080"/>
              <a:gd name="connsiteY3" fmla="*/ 424045 h 2193883"/>
              <a:gd name="connsiteX4" fmla="*/ 588405 w 2618080"/>
              <a:gd name="connsiteY4" fmla="*/ 1848274 h 2193883"/>
              <a:gd name="connsiteX5" fmla="*/ 456838 w 2618080"/>
              <a:gd name="connsiteY5" fmla="*/ 2025887 h 2193883"/>
              <a:gd name="connsiteX6" fmla="*/ 552225 w 2618080"/>
              <a:gd name="connsiteY6" fmla="*/ 2160745 h 2193883"/>
              <a:gd name="connsiteX7" fmla="*/ 897592 w 2618080"/>
              <a:gd name="connsiteY7" fmla="*/ 2193638 h 2193883"/>
              <a:gd name="connsiteX8" fmla="*/ 914038 w 2618080"/>
              <a:gd name="connsiteY8" fmla="*/ 2032465 h 2193883"/>
              <a:gd name="connsiteX9" fmla="*/ 755391 w 2618080"/>
              <a:gd name="connsiteY9" fmla="*/ 1828462 h 2193883"/>
              <a:gd name="connsiteX10" fmla="*/ 726553 w 2618080"/>
              <a:gd name="connsiteY10" fmla="*/ 552325 h 2193883"/>
              <a:gd name="connsiteX11" fmla="*/ 923906 w 2618080"/>
              <a:gd name="connsiteY11" fmla="*/ 516143 h 2193883"/>
              <a:gd name="connsiteX12" fmla="*/ 1849552 w 2618080"/>
              <a:gd name="connsiteY12" fmla="*/ 891801 h 2193883"/>
              <a:gd name="connsiteX13" fmla="*/ 1998178 w 2618080"/>
              <a:gd name="connsiteY13" fmla="*/ 1251013 h 2193883"/>
              <a:gd name="connsiteX14" fmla="*/ 2034129 w 2618080"/>
              <a:gd name="connsiteY14" fmla="*/ 1485388 h 2193883"/>
              <a:gd name="connsiteX15" fmla="*/ 2261161 w 2618080"/>
              <a:gd name="connsiteY15" fmla="*/ 1204735 h 2193883"/>
              <a:gd name="connsiteX16" fmla="*/ 2435337 w 2618080"/>
              <a:gd name="connsiteY16" fmla="*/ 864187 h 2193883"/>
              <a:gd name="connsiteX17" fmla="*/ 2615095 w 2618080"/>
              <a:gd name="connsiteY17" fmla="*/ 476597 h 2193883"/>
              <a:gd name="connsiteX18" fmla="*/ 2531564 w 2618080"/>
              <a:gd name="connsiteY18" fmla="*/ 352065 h 2193883"/>
              <a:gd name="connsiteX19" fmla="*/ 2327021 w 2618080"/>
              <a:gd name="connsiteY19" fmla="*/ 588276 h 2193883"/>
              <a:gd name="connsiteX20" fmla="*/ 2141985 w 2618080"/>
              <a:gd name="connsiteY20" fmla="*/ 655131 h 2193883"/>
              <a:gd name="connsiteX21" fmla="*/ 1680960 w 2618080"/>
              <a:gd name="connsiteY21" fmla="*/ 575349 h 2193883"/>
              <a:gd name="connsiteX22" fmla="*/ 1074904 w 2618080"/>
              <a:gd name="connsiteY22" fmla="*/ 330800 h 2193883"/>
              <a:gd name="connsiteX23" fmla="*/ 383788 w 2618080"/>
              <a:gd name="connsiteY23" fmla="*/ 107516 h 2193883"/>
              <a:gd name="connsiteX24" fmla="*/ 128606 w 2618080"/>
              <a:gd name="connsiteY24" fmla="*/ 22456 h 2193883"/>
              <a:gd name="connsiteX25" fmla="*/ 64811 w 2618080"/>
              <a:gd name="connsiteY25" fmla="*/ 11823 h 2193883"/>
              <a:gd name="connsiteX0" fmla="*/ 64811 w 2618080"/>
              <a:gd name="connsiteY0" fmla="*/ 11823 h 2193883"/>
              <a:gd name="connsiteX1" fmla="*/ 1016 w 2618080"/>
              <a:gd name="connsiteY1" fmla="*/ 171312 h 2193883"/>
              <a:gd name="connsiteX2" fmla="*/ 117974 w 2618080"/>
              <a:gd name="connsiteY2" fmla="*/ 224475 h 2193883"/>
              <a:gd name="connsiteX3" fmla="*/ 555514 w 2618080"/>
              <a:gd name="connsiteY3" fmla="*/ 424045 h 2193883"/>
              <a:gd name="connsiteX4" fmla="*/ 588405 w 2618080"/>
              <a:gd name="connsiteY4" fmla="*/ 1848274 h 2193883"/>
              <a:gd name="connsiteX5" fmla="*/ 456838 w 2618080"/>
              <a:gd name="connsiteY5" fmla="*/ 2025887 h 2193883"/>
              <a:gd name="connsiteX6" fmla="*/ 525912 w 2618080"/>
              <a:gd name="connsiteY6" fmla="*/ 2164035 h 2193883"/>
              <a:gd name="connsiteX7" fmla="*/ 897592 w 2618080"/>
              <a:gd name="connsiteY7" fmla="*/ 2193638 h 2193883"/>
              <a:gd name="connsiteX8" fmla="*/ 914038 w 2618080"/>
              <a:gd name="connsiteY8" fmla="*/ 2032465 h 2193883"/>
              <a:gd name="connsiteX9" fmla="*/ 755391 w 2618080"/>
              <a:gd name="connsiteY9" fmla="*/ 1828462 h 2193883"/>
              <a:gd name="connsiteX10" fmla="*/ 726553 w 2618080"/>
              <a:gd name="connsiteY10" fmla="*/ 552325 h 2193883"/>
              <a:gd name="connsiteX11" fmla="*/ 923906 w 2618080"/>
              <a:gd name="connsiteY11" fmla="*/ 516143 h 2193883"/>
              <a:gd name="connsiteX12" fmla="*/ 1849552 w 2618080"/>
              <a:gd name="connsiteY12" fmla="*/ 891801 h 2193883"/>
              <a:gd name="connsiteX13" fmla="*/ 1998178 w 2618080"/>
              <a:gd name="connsiteY13" fmla="*/ 1251013 h 2193883"/>
              <a:gd name="connsiteX14" fmla="*/ 2034129 w 2618080"/>
              <a:gd name="connsiteY14" fmla="*/ 1485388 h 2193883"/>
              <a:gd name="connsiteX15" fmla="*/ 2261161 w 2618080"/>
              <a:gd name="connsiteY15" fmla="*/ 1204735 h 2193883"/>
              <a:gd name="connsiteX16" fmla="*/ 2435337 w 2618080"/>
              <a:gd name="connsiteY16" fmla="*/ 864187 h 2193883"/>
              <a:gd name="connsiteX17" fmla="*/ 2615095 w 2618080"/>
              <a:gd name="connsiteY17" fmla="*/ 476597 h 2193883"/>
              <a:gd name="connsiteX18" fmla="*/ 2531564 w 2618080"/>
              <a:gd name="connsiteY18" fmla="*/ 352065 h 2193883"/>
              <a:gd name="connsiteX19" fmla="*/ 2327021 w 2618080"/>
              <a:gd name="connsiteY19" fmla="*/ 588276 h 2193883"/>
              <a:gd name="connsiteX20" fmla="*/ 2141985 w 2618080"/>
              <a:gd name="connsiteY20" fmla="*/ 655131 h 2193883"/>
              <a:gd name="connsiteX21" fmla="*/ 1680960 w 2618080"/>
              <a:gd name="connsiteY21" fmla="*/ 575349 h 2193883"/>
              <a:gd name="connsiteX22" fmla="*/ 1074904 w 2618080"/>
              <a:gd name="connsiteY22" fmla="*/ 330800 h 2193883"/>
              <a:gd name="connsiteX23" fmla="*/ 383788 w 2618080"/>
              <a:gd name="connsiteY23" fmla="*/ 107516 h 2193883"/>
              <a:gd name="connsiteX24" fmla="*/ 128606 w 2618080"/>
              <a:gd name="connsiteY24" fmla="*/ 22456 h 2193883"/>
              <a:gd name="connsiteX25" fmla="*/ 64811 w 2618080"/>
              <a:gd name="connsiteY25" fmla="*/ 11823 h 2193883"/>
              <a:gd name="connsiteX0" fmla="*/ 64811 w 2618080"/>
              <a:gd name="connsiteY0" fmla="*/ 11823 h 2193883"/>
              <a:gd name="connsiteX1" fmla="*/ 1016 w 2618080"/>
              <a:gd name="connsiteY1" fmla="*/ 171312 h 2193883"/>
              <a:gd name="connsiteX2" fmla="*/ 117974 w 2618080"/>
              <a:gd name="connsiteY2" fmla="*/ 224475 h 2193883"/>
              <a:gd name="connsiteX3" fmla="*/ 555514 w 2618080"/>
              <a:gd name="connsiteY3" fmla="*/ 424045 h 2193883"/>
              <a:gd name="connsiteX4" fmla="*/ 588405 w 2618080"/>
              <a:gd name="connsiteY4" fmla="*/ 1848274 h 2193883"/>
              <a:gd name="connsiteX5" fmla="*/ 246328 w 2618080"/>
              <a:gd name="connsiteY5" fmla="*/ 2088382 h 2193883"/>
              <a:gd name="connsiteX6" fmla="*/ 525912 w 2618080"/>
              <a:gd name="connsiteY6" fmla="*/ 2164035 h 2193883"/>
              <a:gd name="connsiteX7" fmla="*/ 897592 w 2618080"/>
              <a:gd name="connsiteY7" fmla="*/ 2193638 h 2193883"/>
              <a:gd name="connsiteX8" fmla="*/ 914038 w 2618080"/>
              <a:gd name="connsiteY8" fmla="*/ 2032465 h 2193883"/>
              <a:gd name="connsiteX9" fmla="*/ 755391 w 2618080"/>
              <a:gd name="connsiteY9" fmla="*/ 1828462 h 2193883"/>
              <a:gd name="connsiteX10" fmla="*/ 726553 w 2618080"/>
              <a:gd name="connsiteY10" fmla="*/ 552325 h 2193883"/>
              <a:gd name="connsiteX11" fmla="*/ 923906 w 2618080"/>
              <a:gd name="connsiteY11" fmla="*/ 516143 h 2193883"/>
              <a:gd name="connsiteX12" fmla="*/ 1849552 w 2618080"/>
              <a:gd name="connsiteY12" fmla="*/ 891801 h 2193883"/>
              <a:gd name="connsiteX13" fmla="*/ 1998178 w 2618080"/>
              <a:gd name="connsiteY13" fmla="*/ 1251013 h 2193883"/>
              <a:gd name="connsiteX14" fmla="*/ 2034129 w 2618080"/>
              <a:gd name="connsiteY14" fmla="*/ 1485388 h 2193883"/>
              <a:gd name="connsiteX15" fmla="*/ 2261161 w 2618080"/>
              <a:gd name="connsiteY15" fmla="*/ 1204735 h 2193883"/>
              <a:gd name="connsiteX16" fmla="*/ 2435337 w 2618080"/>
              <a:gd name="connsiteY16" fmla="*/ 864187 h 2193883"/>
              <a:gd name="connsiteX17" fmla="*/ 2615095 w 2618080"/>
              <a:gd name="connsiteY17" fmla="*/ 476597 h 2193883"/>
              <a:gd name="connsiteX18" fmla="*/ 2531564 w 2618080"/>
              <a:gd name="connsiteY18" fmla="*/ 352065 h 2193883"/>
              <a:gd name="connsiteX19" fmla="*/ 2327021 w 2618080"/>
              <a:gd name="connsiteY19" fmla="*/ 588276 h 2193883"/>
              <a:gd name="connsiteX20" fmla="*/ 2141985 w 2618080"/>
              <a:gd name="connsiteY20" fmla="*/ 655131 h 2193883"/>
              <a:gd name="connsiteX21" fmla="*/ 1680960 w 2618080"/>
              <a:gd name="connsiteY21" fmla="*/ 575349 h 2193883"/>
              <a:gd name="connsiteX22" fmla="*/ 1074904 w 2618080"/>
              <a:gd name="connsiteY22" fmla="*/ 330800 h 2193883"/>
              <a:gd name="connsiteX23" fmla="*/ 383788 w 2618080"/>
              <a:gd name="connsiteY23" fmla="*/ 107516 h 2193883"/>
              <a:gd name="connsiteX24" fmla="*/ 128606 w 2618080"/>
              <a:gd name="connsiteY24" fmla="*/ 22456 h 2193883"/>
              <a:gd name="connsiteX25" fmla="*/ 64811 w 2618080"/>
              <a:gd name="connsiteY25" fmla="*/ 11823 h 2193883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5912 w 2618080"/>
              <a:gd name="connsiteY6" fmla="*/ 2164035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55391 w 2618080"/>
              <a:gd name="connsiteY9" fmla="*/ 1828462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74904 w 2618080"/>
              <a:gd name="connsiteY22" fmla="*/ 330800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1823 h 2198660"/>
              <a:gd name="connsiteX1" fmla="*/ 1016 w 2618080"/>
              <a:gd name="connsiteY1" fmla="*/ 171312 h 2198660"/>
              <a:gd name="connsiteX2" fmla="*/ 117974 w 2618080"/>
              <a:gd name="connsiteY2" fmla="*/ 224475 h 2198660"/>
              <a:gd name="connsiteX3" fmla="*/ 555514 w 2618080"/>
              <a:gd name="connsiteY3" fmla="*/ 424045 h 2198660"/>
              <a:gd name="connsiteX4" fmla="*/ 588405 w 2618080"/>
              <a:gd name="connsiteY4" fmla="*/ 1848274 h 2198660"/>
              <a:gd name="connsiteX5" fmla="*/ 246328 w 2618080"/>
              <a:gd name="connsiteY5" fmla="*/ 2088382 h 2198660"/>
              <a:gd name="connsiteX6" fmla="*/ 522623 w 2618080"/>
              <a:gd name="connsiteY6" fmla="*/ 2187059 h 2198660"/>
              <a:gd name="connsiteX7" fmla="*/ 897592 w 2618080"/>
              <a:gd name="connsiteY7" fmla="*/ 2193638 h 2198660"/>
              <a:gd name="connsiteX8" fmla="*/ 1242958 w 2618080"/>
              <a:gd name="connsiteY8" fmla="*/ 2131141 h 2198660"/>
              <a:gd name="connsiteX9" fmla="*/ 755391 w 2618080"/>
              <a:gd name="connsiteY9" fmla="*/ 1828462 h 2198660"/>
              <a:gd name="connsiteX10" fmla="*/ 726553 w 2618080"/>
              <a:gd name="connsiteY10" fmla="*/ 552325 h 2198660"/>
              <a:gd name="connsiteX11" fmla="*/ 923906 w 2618080"/>
              <a:gd name="connsiteY11" fmla="*/ 516143 h 2198660"/>
              <a:gd name="connsiteX12" fmla="*/ 1849552 w 2618080"/>
              <a:gd name="connsiteY12" fmla="*/ 891801 h 2198660"/>
              <a:gd name="connsiteX13" fmla="*/ 1998178 w 2618080"/>
              <a:gd name="connsiteY13" fmla="*/ 1251013 h 2198660"/>
              <a:gd name="connsiteX14" fmla="*/ 2034129 w 2618080"/>
              <a:gd name="connsiteY14" fmla="*/ 1485388 h 2198660"/>
              <a:gd name="connsiteX15" fmla="*/ 2261161 w 2618080"/>
              <a:gd name="connsiteY15" fmla="*/ 1204735 h 2198660"/>
              <a:gd name="connsiteX16" fmla="*/ 2435337 w 2618080"/>
              <a:gd name="connsiteY16" fmla="*/ 864187 h 2198660"/>
              <a:gd name="connsiteX17" fmla="*/ 2615095 w 2618080"/>
              <a:gd name="connsiteY17" fmla="*/ 476597 h 2198660"/>
              <a:gd name="connsiteX18" fmla="*/ 2531564 w 2618080"/>
              <a:gd name="connsiteY18" fmla="*/ 352065 h 2198660"/>
              <a:gd name="connsiteX19" fmla="*/ 2327021 w 2618080"/>
              <a:gd name="connsiteY19" fmla="*/ 588276 h 2198660"/>
              <a:gd name="connsiteX20" fmla="*/ 2141985 w 2618080"/>
              <a:gd name="connsiteY20" fmla="*/ 655131 h 2198660"/>
              <a:gd name="connsiteX21" fmla="*/ 1680960 w 2618080"/>
              <a:gd name="connsiteY21" fmla="*/ 575349 h 2198660"/>
              <a:gd name="connsiteX22" fmla="*/ 1074904 w 2618080"/>
              <a:gd name="connsiteY22" fmla="*/ 330800 h 2198660"/>
              <a:gd name="connsiteX23" fmla="*/ 383788 w 2618080"/>
              <a:gd name="connsiteY23" fmla="*/ 107516 h 2198660"/>
              <a:gd name="connsiteX24" fmla="*/ 128606 w 2618080"/>
              <a:gd name="connsiteY24" fmla="*/ 22456 h 2198660"/>
              <a:gd name="connsiteX25" fmla="*/ 64811 w 2618080"/>
              <a:gd name="connsiteY25" fmla="*/ 11823 h 2198660"/>
              <a:gd name="connsiteX0" fmla="*/ 64811 w 2618080"/>
              <a:gd name="connsiteY0" fmla="*/ 11823 h 2198660"/>
              <a:gd name="connsiteX1" fmla="*/ 1016 w 2618080"/>
              <a:gd name="connsiteY1" fmla="*/ 171312 h 2198660"/>
              <a:gd name="connsiteX2" fmla="*/ 117974 w 2618080"/>
              <a:gd name="connsiteY2" fmla="*/ 224475 h 2198660"/>
              <a:gd name="connsiteX3" fmla="*/ 555514 w 2618080"/>
              <a:gd name="connsiteY3" fmla="*/ 424045 h 2198660"/>
              <a:gd name="connsiteX4" fmla="*/ 588405 w 2618080"/>
              <a:gd name="connsiteY4" fmla="*/ 1848274 h 2198660"/>
              <a:gd name="connsiteX5" fmla="*/ 246328 w 2618080"/>
              <a:gd name="connsiteY5" fmla="*/ 2088382 h 2198660"/>
              <a:gd name="connsiteX6" fmla="*/ 522623 w 2618080"/>
              <a:gd name="connsiteY6" fmla="*/ 2187059 h 2198660"/>
              <a:gd name="connsiteX7" fmla="*/ 897592 w 2618080"/>
              <a:gd name="connsiteY7" fmla="*/ 2193638 h 2198660"/>
              <a:gd name="connsiteX8" fmla="*/ 1242958 w 2618080"/>
              <a:gd name="connsiteY8" fmla="*/ 2131141 h 2198660"/>
              <a:gd name="connsiteX9" fmla="*/ 755391 w 2618080"/>
              <a:gd name="connsiteY9" fmla="*/ 1828462 h 2198660"/>
              <a:gd name="connsiteX10" fmla="*/ 726553 w 2618080"/>
              <a:gd name="connsiteY10" fmla="*/ 552325 h 2198660"/>
              <a:gd name="connsiteX11" fmla="*/ 923906 w 2618080"/>
              <a:gd name="connsiteY11" fmla="*/ 516143 h 2198660"/>
              <a:gd name="connsiteX12" fmla="*/ 1849552 w 2618080"/>
              <a:gd name="connsiteY12" fmla="*/ 891801 h 2198660"/>
              <a:gd name="connsiteX13" fmla="*/ 1998178 w 2618080"/>
              <a:gd name="connsiteY13" fmla="*/ 1251013 h 2198660"/>
              <a:gd name="connsiteX14" fmla="*/ 2034129 w 2618080"/>
              <a:gd name="connsiteY14" fmla="*/ 1485388 h 2198660"/>
              <a:gd name="connsiteX15" fmla="*/ 2261161 w 2618080"/>
              <a:gd name="connsiteY15" fmla="*/ 1204735 h 2198660"/>
              <a:gd name="connsiteX16" fmla="*/ 2435337 w 2618080"/>
              <a:gd name="connsiteY16" fmla="*/ 864187 h 2198660"/>
              <a:gd name="connsiteX17" fmla="*/ 2615095 w 2618080"/>
              <a:gd name="connsiteY17" fmla="*/ 476597 h 2198660"/>
              <a:gd name="connsiteX18" fmla="*/ 2531564 w 2618080"/>
              <a:gd name="connsiteY18" fmla="*/ 352065 h 2198660"/>
              <a:gd name="connsiteX19" fmla="*/ 2327021 w 2618080"/>
              <a:gd name="connsiteY19" fmla="*/ 588276 h 2198660"/>
              <a:gd name="connsiteX20" fmla="*/ 2141985 w 2618080"/>
              <a:gd name="connsiteY20" fmla="*/ 655131 h 2198660"/>
              <a:gd name="connsiteX21" fmla="*/ 1680960 w 2618080"/>
              <a:gd name="connsiteY21" fmla="*/ 575349 h 2198660"/>
              <a:gd name="connsiteX22" fmla="*/ 1074904 w 2618080"/>
              <a:gd name="connsiteY22" fmla="*/ 330800 h 2198660"/>
              <a:gd name="connsiteX23" fmla="*/ 383788 w 2618080"/>
              <a:gd name="connsiteY23" fmla="*/ 107516 h 2198660"/>
              <a:gd name="connsiteX24" fmla="*/ 128606 w 2618080"/>
              <a:gd name="connsiteY24" fmla="*/ 22456 h 2198660"/>
              <a:gd name="connsiteX25" fmla="*/ 64811 w 2618080"/>
              <a:gd name="connsiteY25" fmla="*/ 11823 h 2198660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2623 w 2618080"/>
              <a:gd name="connsiteY6" fmla="*/ 2187059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55391 w 2618080"/>
              <a:gd name="connsiteY9" fmla="*/ 1828462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74904 w 2618080"/>
              <a:gd name="connsiteY22" fmla="*/ 330800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2623 w 2618080"/>
              <a:gd name="connsiteY6" fmla="*/ 2187059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65258 w 2618080"/>
              <a:gd name="connsiteY9" fmla="*/ 1851487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74904 w 2618080"/>
              <a:gd name="connsiteY22" fmla="*/ 330800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2623 w 2618080"/>
              <a:gd name="connsiteY6" fmla="*/ 2187059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65258 w 2618080"/>
              <a:gd name="connsiteY9" fmla="*/ 1851487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74904 w 2618080"/>
              <a:gd name="connsiteY22" fmla="*/ 330800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2623 w 2618080"/>
              <a:gd name="connsiteY6" fmla="*/ 2187059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65258 w 2618080"/>
              <a:gd name="connsiteY9" fmla="*/ 1851487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33340 w 2618080"/>
              <a:gd name="connsiteY22" fmla="*/ 396114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2623 w 2618080"/>
              <a:gd name="connsiteY6" fmla="*/ 2187059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65258 w 2618080"/>
              <a:gd name="connsiteY9" fmla="*/ 1851487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33340 w 2618080"/>
              <a:gd name="connsiteY22" fmla="*/ 360488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2791 h 2196301"/>
              <a:gd name="connsiteX1" fmla="*/ 1016 w 2618080"/>
              <a:gd name="connsiteY1" fmla="*/ 172280 h 2196301"/>
              <a:gd name="connsiteX2" fmla="*/ 117974 w 2618080"/>
              <a:gd name="connsiteY2" fmla="*/ 225443 h 2196301"/>
              <a:gd name="connsiteX3" fmla="*/ 555514 w 2618080"/>
              <a:gd name="connsiteY3" fmla="*/ 425013 h 2196301"/>
              <a:gd name="connsiteX4" fmla="*/ 588405 w 2618080"/>
              <a:gd name="connsiteY4" fmla="*/ 1849242 h 2196301"/>
              <a:gd name="connsiteX5" fmla="*/ 246328 w 2618080"/>
              <a:gd name="connsiteY5" fmla="*/ 2089350 h 2196301"/>
              <a:gd name="connsiteX6" fmla="*/ 522623 w 2618080"/>
              <a:gd name="connsiteY6" fmla="*/ 2188027 h 2196301"/>
              <a:gd name="connsiteX7" fmla="*/ 897592 w 2618080"/>
              <a:gd name="connsiteY7" fmla="*/ 2194606 h 2196301"/>
              <a:gd name="connsiteX8" fmla="*/ 1242958 w 2618080"/>
              <a:gd name="connsiteY8" fmla="*/ 2132109 h 2196301"/>
              <a:gd name="connsiteX9" fmla="*/ 765258 w 2618080"/>
              <a:gd name="connsiteY9" fmla="*/ 1852455 h 2196301"/>
              <a:gd name="connsiteX10" fmla="*/ 726553 w 2618080"/>
              <a:gd name="connsiteY10" fmla="*/ 553293 h 2196301"/>
              <a:gd name="connsiteX11" fmla="*/ 923906 w 2618080"/>
              <a:gd name="connsiteY11" fmla="*/ 517111 h 2196301"/>
              <a:gd name="connsiteX12" fmla="*/ 1849552 w 2618080"/>
              <a:gd name="connsiteY12" fmla="*/ 892769 h 2196301"/>
              <a:gd name="connsiteX13" fmla="*/ 1998178 w 2618080"/>
              <a:gd name="connsiteY13" fmla="*/ 1251981 h 2196301"/>
              <a:gd name="connsiteX14" fmla="*/ 2034129 w 2618080"/>
              <a:gd name="connsiteY14" fmla="*/ 1486356 h 2196301"/>
              <a:gd name="connsiteX15" fmla="*/ 2261161 w 2618080"/>
              <a:gd name="connsiteY15" fmla="*/ 1205703 h 2196301"/>
              <a:gd name="connsiteX16" fmla="*/ 2435337 w 2618080"/>
              <a:gd name="connsiteY16" fmla="*/ 865155 h 2196301"/>
              <a:gd name="connsiteX17" fmla="*/ 2615095 w 2618080"/>
              <a:gd name="connsiteY17" fmla="*/ 477565 h 2196301"/>
              <a:gd name="connsiteX18" fmla="*/ 2531564 w 2618080"/>
              <a:gd name="connsiteY18" fmla="*/ 353033 h 2196301"/>
              <a:gd name="connsiteX19" fmla="*/ 2327021 w 2618080"/>
              <a:gd name="connsiteY19" fmla="*/ 589244 h 2196301"/>
              <a:gd name="connsiteX20" fmla="*/ 2141985 w 2618080"/>
              <a:gd name="connsiteY20" fmla="*/ 656099 h 2196301"/>
              <a:gd name="connsiteX21" fmla="*/ 1680960 w 2618080"/>
              <a:gd name="connsiteY21" fmla="*/ 576317 h 2196301"/>
              <a:gd name="connsiteX22" fmla="*/ 1033340 w 2618080"/>
              <a:gd name="connsiteY22" fmla="*/ 361456 h 2196301"/>
              <a:gd name="connsiteX23" fmla="*/ 383788 w 2618080"/>
              <a:gd name="connsiteY23" fmla="*/ 132234 h 2196301"/>
              <a:gd name="connsiteX24" fmla="*/ 128606 w 2618080"/>
              <a:gd name="connsiteY24" fmla="*/ 23424 h 2196301"/>
              <a:gd name="connsiteX25" fmla="*/ 64811 w 2618080"/>
              <a:gd name="connsiteY25" fmla="*/ 12791 h 2196301"/>
              <a:gd name="connsiteX0" fmla="*/ 64811 w 2618080"/>
              <a:gd name="connsiteY0" fmla="*/ 12791 h 2196301"/>
              <a:gd name="connsiteX1" fmla="*/ 1016 w 2618080"/>
              <a:gd name="connsiteY1" fmla="*/ 172280 h 2196301"/>
              <a:gd name="connsiteX2" fmla="*/ 117974 w 2618080"/>
              <a:gd name="connsiteY2" fmla="*/ 225443 h 2196301"/>
              <a:gd name="connsiteX3" fmla="*/ 555514 w 2618080"/>
              <a:gd name="connsiteY3" fmla="*/ 425013 h 2196301"/>
              <a:gd name="connsiteX4" fmla="*/ 588405 w 2618080"/>
              <a:gd name="connsiteY4" fmla="*/ 1849242 h 2196301"/>
              <a:gd name="connsiteX5" fmla="*/ 246328 w 2618080"/>
              <a:gd name="connsiteY5" fmla="*/ 2089350 h 2196301"/>
              <a:gd name="connsiteX6" fmla="*/ 522623 w 2618080"/>
              <a:gd name="connsiteY6" fmla="*/ 2188027 h 2196301"/>
              <a:gd name="connsiteX7" fmla="*/ 897592 w 2618080"/>
              <a:gd name="connsiteY7" fmla="*/ 2194606 h 2196301"/>
              <a:gd name="connsiteX8" fmla="*/ 1242958 w 2618080"/>
              <a:gd name="connsiteY8" fmla="*/ 2132109 h 2196301"/>
              <a:gd name="connsiteX9" fmla="*/ 765258 w 2618080"/>
              <a:gd name="connsiteY9" fmla="*/ 1852455 h 2196301"/>
              <a:gd name="connsiteX10" fmla="*/ 726553 w 2618080"/>
              <a:gd name="connsiteY10" fmla="*/ 553293 h 2196301"/>
              <a:gd name="connsiteX11" fmla="*/ 923906 w 2618080"/>
              <a:gd name="connsiteY11" fmla="*/ 517111 h 2196301"/>
              <a:gd name="connsiteX12" fmla="*/ 1849552 w 2618080"/>
              <a:gd name="connsiteY12" fmla="*/ 892769 h 2196301"/>
              <a:gd name="connsiteX13" fmla="*/ 1998178 w 2618080"/>
              <a:gd name="connsiteY13" fmla="*/ 1251981 h 2196301"/>
              <a:gd name="connsiteX14" fmla="*/ 2034129 w 2618080"/>
              <a:gd name="connsiteY14" fmla="*/ 1486356 h 2196301"/>
              <a:gd name="connsiteX15" fmla="*/ 2261161 w 2618080"/>
              <a:gd name="connsiteY15" fmla="*/ 1205703 h 2196301"/>
              <a:gd name="connsiteX16" fmla="*/ 2435337 w 2618080"/>
              <a:gd name="connsiteY16" fmla="*/ 865155 h 2196301"/>
              <a:gd name="connsiteX17" fmla="*/ 2615095 w 2618080"/>
              <a:gd name="connsiteY17" fmla="*/ 477565 h 2196301"/>
              <a:gd name="connsiteX18" fmla="*/ 2531564 w 2618080"/>
              <a:gd name="connsiteY18" fmla="*/ 353033 h 2196301"/>
              <a:gd name="connsiteX19" fmla="*/ 2327021 w 2618080"/>
              <a:gd name="connsiteY19" fmla="*/ 589244 h 2196301"/>
              <a:gd name="connsiteX20" fmla="*/ 2141985 w 2618080"/>
              <a:gd name="connsiteY20" fmla="*/ 656099 h 2196301"/>
              <a:gd name="connsiteX21" fmla="*/ 1680960 w 2618080"/>
              <a:gd name="connsiteY21" fmla="*/ 600068 h 2196301"/>
              <a:gd name="connsiteX22" fmla="*/ 1033340 w 2618080"/>
              <a:gd name="connsiteY22" fmla="*/ 361456 h 2196301"/>
              <a:gd name="connsiteX23" fmla="*/ 383788 w 2618080"/>
              <a:gd name="connsiteY23" fmla="*/ 132234 h 2196301"/>
              <a:gd name="connsiteX24" fmla="*/ 128606 w 2618080"/>
              <a:gd name="connsiteY24" fmla="*/ 23424 h 2196301"/>
              <a:gd name="connsiteX25" fmla="*/ 64811 w 2618080"/>
              <a:gd name="connsiteY25" fmla="*/ 12791 h 2196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618080" h="2196301">
                <a:moveTo>
                  <a:pt x="64811" y="12791"/>
                </a:moveTo>
                <a:cubicBezTo>
                  <a:pt x="43546" y="37600"/>
                  <a:pt x="-7844" y="136838"/>
                  <a:pt x="1016" y="172280"/>
                </a:cubicBezTo>
                <a:cubicBezTo>
                  <a:pt x="9876" y="207722"/>
                  <a:pt x="25558" y="183321"/>
                  <a:pt x="117974" y="225443"/>
                </a:cubicBezTo>
                <a:cubicBezTo>
                  <a:pt x="210390" y="267565"/>
                  <a:pt x="480398" y="347895"/>
                  <a:pt x="555514" y="425013"/>
                </a:cubicBezTo>
                <a:cubicBezTo>
                  <a:pt x="630630" y="502131"/>
                  <a:pt x="585664" y="1579527"/>
                  <a:pt x="588405" y="1849242"/>
                </a:cubicBezTo>
                <a:cubicBezTo>
                  <a:pt x="574700" y="1957786"/>
                  <a:pt x="252358" y="2037272"/>
                  <a:pt x="246328" y="2089350"/>
                </a:cubicBezTo>
                <a:cubicBezTo>
                  <a:pt x="240298" y="2141429"/>
                  <a:pt x="458484" y="2182545"/>
                  <a:pt x="522623" y="2188027"/>
                </a:cubicBezTo>
                <a:cubicBezTo>
                  <a:pt x="603209" y="2200087"/>
                  <a:pt x="858121" y="2188576"/>
                  <a:pt x="897592" y="2194606"/>
                </a:cubicBezTo>
                <a:cubicBezTo>
                  <a:pt x="937063" y="2200636"/>
                  <a:pt x="1266658" y="2192972"/>
                  <a:pt x="1242958" y="2132109"/>
                </a:cubicBezTo>
                <a:cubicBezTo>
                  <a:pt x="1219258" y="2071246"/>
                  <a:pt x="828301" y="2023493"/>
                  <a:pt x="765258" y="1852455"/>
                </a:cubicBezTo>
                <a:cubicBezTo>
                  <a:pt x="702215" y="1681417"/>
                  <a:pt x="700660" y="631125"/>
                  <a:pt x="726553" y="553293"/>
                </a:cubicBezTo>
                <a:cubicBezTo>
                  <a:pt x="752446" y="505065"/>
                  <a:pt x="742222" y="453953"/>
                  <a:pt x="923906" y="517111"/>
                </a:cubicBezTo>
                <a:cubicBezTo>
                  <a:pt x="1105590" y="580269"/>
                  <a:pt x="1670507" y="770291"/>
                  <a:pt x="1849552" y="892769"/>
                </a:cubicBezTo>
                <a:cubicBezTo>
                  <a:pt x="2028597" y="1015247"/>
                  <a:pt x="1997019" y="1149761"/>
                  <a:pt x="1998178" y="1251981"/>
                </a:cubicBezTo>
                <a:cubicBezTo>
                  <a:pt x="1999337" y="1354201"/>
                  <a:pt x="1990298" y="1494069"/>
                  <a:pt x="2034129" y="1486356"/>
                </a:cubicBezTo>
                <a:cubicBezTo>
                  <a:pt x="2077960" y="1478643"/>
                  <a:pt x="2194293" y="1309237"/>
                  <a:pt x="2261161" y="1205703"/>
                </a:cubicBezTo>
                <a:cubicBezTo>
                  <a:pt x="2328029" y="1102170"/>
                  <a:pt x="2376348" y="986511"/>
                  <a:pt x="2435337" y="865155"/>
                </a:cubicBezTo>
                <a:cubicBezTo>
                  <a:pt x="2494326" y="743799"/>
                  <a:pt x="2599057" y="562919"/>
                  <a:pt x="2615095" y="477565"/>
                </a:cubicBezTo>
                <a:cubicBezTo>
                  <a:pt x="2631133" y="392211"/>
                  <a:pt x="2579576" y="334420"/>
                  <a:pt x="2531564" y="353033"/>
                </a:cubicBezTo>
                <a:cubicBezTo>
                  <a:pt x="2483552" y="371646"/>
                  <a:pt x="2391951" y="538733"/>
                  <a:pt x="2327021" y="589244"/>
                </a:cubicBezTo>
                <a:cubicBezTo>
                  <a:pt x="2262091" y="639755"/>
                  <a:pt x="2249662" y="654295"/>
                  <a:pt x="2141985" y="656099"/>
                </a:cubicBezTo>
                <a:cubicBezTo>
                  <a:pt x="2034308" y="657903"/>
                  <a:pt x="1865734" y="649175"/>
                  <a:pt x="1680960" y="600068"/>
                </a:cubicBezTo>
                <a:cubicBezTo>
                  <a:pt x="1496186" y="550961"/>
                  <a:pt x="1249535" y="439428"/>
                  <a:pt x="1033340" y="361456"/>
                </a:cubicBezTo>
                <a:lnTo>
                  <a:pt x="383788" y="132234"/>
                </a:lnTo>
                <a:cubicBezTo>
                  <a:pt x="298727" y="95964"/>
                  <a:pt x="181769" y="43331"/>
                  <a:pt x="128606" y="23424"/>
                </a:cubicBezTo>
                <a:cubicBezTo>
                  <a:pt x="75443" y="3517"/>
                  <a:pt x="86076" y="-12018"/>
                  <a:pt x="64811" y="12791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5" name="Volný tvar 4"/>
          <p:cNvSpPr/>
          <p:nvPr/>
        </p:nvSpPr>
        <p:spPr>
          <a:xfrm>
            <a:off x="2345204" y="2596236"/>
            <a:ext cx="512911" cy="541306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" name="TextovéPole 8"/>
          <p:cNvSpPr txBox="1"/>
          <p:nvPr/>
        </p:nvSpPr>
        <p:spPr>
          <a:xfrm>
            <a:off x="4959095" y="5128665"/>
            <a:ext cx="13321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kolaterály</a:t>
            </a:r>
          </a:p>
          <a:p>
            <a:r>
              <a:rPr lang="cs-CZ" dirty="0"/>
              <a:t>(větvení)</a:t>
            </a:r>
          </a:p>
        </p:txBody>
      </p:sp>
      <p:sp>
        <p:nvSpPr>
          <p:cNvPr id="20" name="TextovéPole 19"/>
          <p:cNvSpPr txBox="1"/>
          <p:nvPr/>
        </p:nvSpPr>
        <p:spPr>
          <a:xfrm>
            <a:off x="5969232" y="2491632"/>
            <a:ext cx="3115301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axon (neurit) </a:t>
            </a:r>
          </a:p>
          <a:p>
            <a:r>
              <a:rPr lang="cs-CZ" sz="1600" dirty="0"/>
              <a:t>vede jednosměrně akční potenciál od těla neuronu k synapsi</a:t>
            </a:r>
          </a:p>
        </p:txBody>
      </p:sp>
      <p:sp>
        <p:nvSpPr>
          <p:cNvPr id="21" name="TextovéPole 20"/>
          <p:cNvSpPr txBox="1"/>
          <p:nvPr/>
        </p:nvSpPr>
        <p:spPr>
          <a:xfrm>
            <a:off x="4866528" y="1259552"/>
            <a:ext cx="147176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tělo neuronu (</a:t>
            </a:r>
            <a:r>
              <a:rPr lang="cs-CZ" dirty="0" err="1"/>
              <a:t>soma</a:t>
            </a:r>
            <a:r>
              <a:rPr lang="cs-CZ" dirty="0"/>
              <a:t>)</a:t>
            </a:r>
          </a:p>
        </p:txBody>
      </p:sp>
      <p:sp>
        <p:nvSpPr>
          <p:cNvPr id="22" name="TextovéPole 21"/>
          <p:cNvSpPr txBox="1"/>
          <p:nvPr/>
        </p:nvSpPr>
        <p:spPr>
          <a:xfrm>
            <a:off x="7454181" y="5505764"/>
            <a:ext cx="163035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axonové zakončení (synaptický knoflík)</a:t>
            </a:r>
          </a:p>
        </p:txBody>
      </p:sp>
      <p:sp>
        <p:nvSpPr>
          <p:cNvPr id="23" name="TextovéPole 22"/>
          <p:cNvSpPr txBox="1"/>
          <p:nvPr/>
        </p:nvSpPr>
        <p:spPr>
          <a:xfrm>
            <a:off x="303836" y="1631879"/>
            <a:ext cx="115649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dendrity</a:t>
            </a:r>
          </a:p>
        </p:txBody>
      </p:sp>
      <p:cxnSp>
        <p:nvCxnSpPr>
          <p:cNvPr id="24" name="Přímá spojnice 23"/>
          <p:cNvCxnSpPr/>
          <p:nvPr/>
        </p:nvCxnSpPr>
        <p:spPr>
          <a:xfrm flipH="1">
            <a:off x="5755133" y="3670667"/>
            <a:ext cx="377524" cy="918030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Přímá spojnice 25"/>
          <p:cNvCxnSpPr/>
          <p:nvPr/>
        </p:nvCxnSpPr>
        <p:spPr>
          <a:xfrm flipH="1">
            <a:off x="5960768" y="3738843"/>
            <a:ext cx="377524" cy="918030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ovéPole 27"/>
          <p:cNvSpPr txBox="1"/>
          <p:nvPr/>
        </p:nvSpPr>
        <p:spPr>
          <a:xfrm>
            <a:off x="3244960" y="3992050"/>
            <a:ext cx="135976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axonový hrbolek</a:t>
            </a:r>
          </a:p>
        </p:txBody>
      </p:sp>
      <p:sp>
        <p:nvSpPr>
          <p:cNvPr id="29" name="TextovéPole 28"/>
          <p:cNvSpPr txBox="1"/>
          <p:nvPr/>
        </p:nvSpPr>
        <p:spPr>
          <a:xfrm>
            <a:off x="3944795" y="2472211"/>
            <a:ext cx="135976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iniciální segment</a:t>
            </a:r>
          </a:p>
        </p:txBody>
      </p:sp>
      <p:grpSp>
        <p:nvGrpSpPr>
          <p:cNvPr id="11" name="Skupina 10"/>
          <p:cNvGrpSpPr/>
          <p:nvPr/>
        </p:nvGrpSpPr>
        <p:grpSpPr>
          <a:xfrm>
            <a:off x="2580860" y="1969934"/>
            <a:ext cx="936104" cy="896955"/>
            <a:chOff x="2580860" y="1969934"/>
            <a:chExt cx="936104" cy="896955"/>
          </a:xfrm>
        </p:grpSpPr>
        <p:sp>
          <p:nvSpPr>
            <p:cNvPr id="27" name="TextovéPole 26"/>
            <p:cNvSpPr txBox="1"/>
            <p:nvPr/>
          </p:nvSpPr>
          <p:spPr>
            <a:xfrm>
              <a:off x="2580860" y="1969934"/>
              <a:ext cx="93610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jádro</a:t>
              </a:r>
            </a:p>
          </p:txBody>
        </p:sp>
        <p:cxnSp>
          <p:nvCxnSpPr>
            <p:cNvPr id="30" name="Přímá spojnice 29"/>
            <p:cNvCxnSpPr/>
            <p:nvPr/>
          </p:nvCxnSpPr>
          <p:spPr>
            <a:xfrm flipV="1">
              <a:off x="2601659" y="2318334"/>
              <a:ext cx="364083" cy="54855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1" name="Přímá spojnice 30"/>
          <p:cNvCxnSpPr>
            <a:stCxn id="2" idx="0"/>
          </p:cNvCxnSpPr>
          <p:nvPr/>
        </p:nvCxnSpPr>
        <p:spPr>
          <a:xfrm flipH="1" flipV="1">
            <a:off x="1234184" y="1956453"/>
            <a:ext cx="416265" cy="24676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Přímá spojnice 31"/>
          <p:cNvCxnSpPr/>
          <p:nvPr/>
        </p:nvCxnSpPr>
        <p:spPr>
          <a:xfrm flipV="1">
            <a:off x="6085619" y="4656873"/>
            <a:ext cx="1368025" cy="61897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Přímá spojnice 32"/>
          <p:cNvCxnSpPr/>
          <p:nvPr/>
        </p:nvCxnSpPr>
        <p:spPr>
          <a:xfrm flipV="1">
            <a:off x="5508104" y="3051973"/>
            <a:ext cx="443454" cy="906118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Přímá spojnice 33"/>
          <p:cNvCxnSpPr/>
          <p:nvPr/>
        </p:nvCxnSpPr>
        <p:spPr>
          <a:xfrm flipV="1">
            <a:off x="7945321" y="4966359"/>
            <a:ext cx="443103" cy="539405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Přímá spojnice 34"/>
          <p:cNvCxnSpPr/>
          <p:nvPr/>
        </p:nvCxnSpPr>
        <p:spPr>
          <a:xfrm flipH="1" flipV="1">
            <a:off x="6104358" y="5330389"/>
            <a:ext cx="699890" cy="83688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Přímá spojnice 35"/>
          <p:cNvCxnSpPr>
            <a:stCxn id="2" idx="113"/>
          </p:cNvCxnSpPr>
          <p:nvPr/>
        </p:nvCxnSpPr>
        <p:spPr>
          <a:xfrm flipV="1">
            <a:off x="796907" y="2046961"/>
            <a:ext cx="42742" cy="53019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Přímá spojnice 36"/>
          <p:cNvCxnSpPr/>
          <p:nvPr/>
        </p:nvCxnSpPr>
        <p:spPr>
          <a:xfrm flipV="1">
            <a:off x="3085167" y="1766024"/>
            <a:ext cx="1822084" cy="102935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Přímá spojnice 37"/>
          <p:cNvCxnSpPr/>
          <p:nvPr/>
        </p:nvCxnSpPr>
        <p:spPr>
          <a:xfrm flipV="1">
            <a:off x="3635896" y="3083857"/>
            <a:ext cx="506589" cy="16998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Přímá spojnice 39"/>
          <p:cNvCxnSpPr/>
          <p:nvPr/>
        </p:nvCxnSpPr>
        <p:spPr>
          <a:xfrm flipH="1" flipV="1">
            <a:off x="3244960" y="3118542"/>
            <a:ext cx="442661" cy="93293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Přímá spojnice se šipkou 49"/>
          <p:cNvCxnSpPr/>
          <p:nvPr/>
        </p:nvCxnSpPr>
        <p:spPr>
          <a:xfrm flipV="1">
            <a:off x="882081" y="2666473"/>
            <a:ext cx="445628" cy="64451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Přímá spojnice se šipkou 52"/>
          <p:cNvCxnSpPr/>
          <p:nvPr/>
        </p:nvCxnSpPr>
        <p:spPr>
          <a:xfrm>
            <a:off x="1568237" y="1766024"/>
            <a:ext cx="222814" cy="409005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Přímá spojnice se šipkou 55"/>
          <p:cNvCxnSpPr/>
          <p:nvPr/>
        </p:nvCxnSpPr>
        <p:spPr>
          <a:xfrm>
            <a:off x="4429578" y="3585008"/>
            <a:ext cx="646478" cy="192187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Přímá spojnice se šipkou 66"/>
          <p:cNvCxnSpPr/>
          <p:nvPr/>
        </p:nvCxnSpPr>
        <p:spPr>
          <a:xfrm>
            <a:off x="6238621" y="4231534"/>
            <a:ext cx="540000" cy="192187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Přímá spojnice 67"/>
          <p:cNvCxnSpPr/>
          <p:nvPr/>
        </p:nvCxnSpPr>
        <p:spPr>
          <a:xfrm flipH="1" flipV="1">
            <a:off x="7092280" y="6165304"/>
            <a:ext cx="361364" cy="28803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ovéPole 74"/>
          <p:cNvSpPr txBox="1"/>
          <p:nvPr/>
        </p:nvSpPr>
        <p:spPr>
          <a:xfrm>
            <a:off x="363287" y="2695427"/>
            <a:ext cx="177383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600" dirty="0"/>
              <a:t>vedou signál k tělu neuronu</a:t>
            </a:r>
          </a:p>
        </p:txBody>
      </p:sp>
      <p:sp>
        <p:nvSpPr>
          <p:cNvPr id="76" name="TextovéPole 75"/>
          <p:cNvSpPr txBox="1"/>
          <p:nvPr/>
        </p:nvSpPr>
        <p:spPr>
          <a:xfrm>
            <a:off x="370739" y="277059"/>
            <a:ext cx="682779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Stavba neuronu </a:t>
            </a:r>
            <a:r>
              <a:rPr lang="cs-CZ" sz="2800" dirty="0"/>
              <a:t>(</a:t>
            </a:r>
            <a:r>
              <a:rPr lang="cs-CZ" sz="2800" dirty="0" err="1"/>
              <a:t>nemyelinizovaný</a:t>
            </a:r>
            <a:r>
              <a:rPr lang="cs-CZ" sz="2800" dirty="0"/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17261684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9" grpId="0"/>
      <p:bldP spid="20" grpId="0"/>
      <p:bldP spid="21" grpId="0"/>
      <p:bldP spid="22" grpId="0"/>
      <p:bldP spid="23" grpId="0"/>
      <p:bldP spid="28" grpId="0"/>
      <p:bldP spid="29" grpId="0"/>
      <p:bldP spid="75" grpId="0"/>
    </p:bldLst>
  </p:timing>
</p:sld>
</file>

<file path=ppt/theme/theme1.xml><?xml version="1.0" encoding="utf-8"?>
<a:theme xmlns:a="http://schemas.openxmlformats.org/drawingml/2006/main" name="Motiv systému Office">
  <a:themeElements>
    <a:clrScheme name="Kancelář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Kancelář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Kancelář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1665</TotalTime>
  <Words>2396</Words>
  <Application>Microsoft Office PowerPoint</Application>
  <PresentationFormat>Předvádění na obrazovce (4:3)</PresentationFormat>
  <Paragraphs>548</Paragraphs>
  <Slides>54</Slides>
  <Notes>0</Notes>
  <HiddenSlides>0</HiddenSlides>
  <MMClips>0</MMClips>
  <ScaleCrop>false</ScaleCrop>
  <HeadingPairs>
    <vt:vector size="6" baseType="variant">
      <vt:variant>
        <vt:lpstr>Použitá písma</vt:lpstr>
      </vt:variant>
      <vt:variant>
        <vt:i4>3</vt:i4>
      </vt:variant>
      <vt:variant>
        <vt:lpstr>Motiv</vt:lpstr>
      </vt:variant>
      <vt:variant>
        <vt:i4>1</vt:i4>
      </vt:variant>
      <vt:variant>
        <vt:lpstr>Nadpisy snímků</vt:lpstr>
      </vt:variant>
      <vt:variant>
        <vt:i4>54</vt:i4>
      </vt:variant>
    </vt:vector>
  </HeadingPairs>
  <TitlesOfParts>
    <vt:vector size="58" baseType="lpstr">
      <vt:lpstr>Arial</vt:lpstr>
      <vt:lpstr>Calibri</vt:lpstr>
      <vt:lpstr>Symbol</vt:lpstr>
      <vt:lpstr>Motiv systému Office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Prezentace aplikace PowerPoint</dc:title>
  <dc:creator>user</dc:creator>
  <cp:lastModifiedBy>Jana Svačinová</cp:lastModifiedBy>
  <cp:revision>433</cp:revision>
  <dcterms:created xsi:type="dcterms:W3CDTF">2016-03-10T11:03:33Z</dcterms:created>
  <dcterms:modified xsi:type="dcterms:W3CDTF">2022-09-12T13:33:02Z</dcterms:modified>
</cp:coreProperties>
</file>